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5" r:id="rId4"/>
    <p:sldId id="258" r:id="rId5"/>
    <p:sldId id="276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7:35:43.2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1972 4062 110 0,'-8'15'134'0,"8"-15"-5"0,0 0 11 0,0 0 11 15,0 0 7-15,0 0-14 0,0 0 6 16,0 0-7-16,0 0 0 0,0 0 0 0,0 0-4 16,0 0-14-16,0 0-12 0,24 19 17 0,-24-19-37 15,0 0-7-15,20 4-12 0,-20-4-9 0,21 2 2 16,-21-2-2-16,27 1 5 15,-7 1-3-15,-2 0 11 0,7 0-2 0,-2 0 0 16,4 2 7-16,4-1 3 0,1 0-3 16,1 0-4-16,1 1-3 0,6 0-7 0,2 0-3 15,1 2-9-15,-4-2-3 16,3 1-4-16,3-1-3 0,-1 2-4 0,-1-1-6 0,-1 1-4 16,-2 0-6-16,1-2 1 0,-1 1-5 15,-8-1-2-15,2 2-3 0,-3-2 5 16,1 1-8-16,-2-1 0 0,-1 2-3 0,1-2-1 15,-2 0-1-15,-1-1 4 16,-1 1-2-16,-4-2-2 0,0 2 2 0,-1 0 1 0,-2-3-5 16,-2 2 1-16,0-2-2 15,-17-1 2-15,25 4-3 0,-12-2 1 0,-13-2-1 16,19 4 0-16,-19-4 2 0,17 3-1 0,-17-3-5 16,0 0 3-16,0 0-8 0,22 0-7 15,-22 0-5-15,0 0-10 0,0 0-4 16,0 0 0-16,0 0-10 0,6-17 1 15,-6 17 0-15,0 0 3 0,0 0 2 0,0 0 6 16,0 0 2-16,-15-34 1 0,15 34 2 16,-7-13 1-16,7 13 3 0,0 0 0 0,-10-23-2 15,10 23 7-15,-9-15 2 16,9 15 0-16,-8-14 2 0,8 14 1 0,-10-15 2 16,10 15 4-16,-9-13 5 0,9 13 4 0,-9-13-3 15,9 13 5-15,-10-13 6 0,10 13 2 16,0 0-1-16,-10-14 3 0,10 14 1 0,0 0-1 15,-10-12 3-15,10 12-2 16,0 0 2-16,0 0-3 0,-8-11-3 0,8 11-3 16,0 0 1-16,0 0-4 15,0 0 1-15,0 0-4 0,0 0-1 0,0 0 6 16,0 0 2-16,0 0 2 0,0 0 5 16,0 0 5-16,0 0-1 0,0 0-3 0,0 0-2 0,0 0 0 15,0 0-1-15,0 0-4 0,47 17-2 16,-47-17-2-16,27 10-1 0,-12-2-3 15,0-3 0-15,0 3-1 0,-1-1-2 0,2 1 3 16,-2 1-3-16,-1 1 3 16,-2-1-3-16,-3 1 3 0,-8-10 3 0,15 23 0 15,-11-12 2-15,0 0 4 0,-4-11-3 16,0 26 5-16,0-26-4 0,-6 24 0 0,2-11 2 16,-2-1-2-16,-1 1-2 0,7-13-4 0,-15 23-12 15,7-11-24-15,-1-2-43 0,9-10-53 16,-12 20-57-16,3-12-51 0,9-8-74 0,-13 15-143 15,9-10-434-15,-2 1-251 16</inkml:trace>
  <inkml:trace contextRef="#ctx0" brushRef="#br0" timeOffset="4610.14">3553 3715 2542 0,'0'0'-136'0,"0"0"14"0,0 0 19 15,2 48 17-15,-2-48 21 0,0 0 7 0,-4 22 21 16,4-22 19-16,-6 20 18 16,4-10 2-16,2-10 29 0,-4 24 4 0,0-10 10 0,2 2 20 15,2-16 13-15,-6 31 8 16,3-14-4-16,-2 0-1 0,1 4-9 0,2 0-6 16,-2 4-8-16,0 1-5 0,0 0-6 0,0 5-3 15,-1-1 0-15,1 6-2 0,2-3 4 16,-2 4-1-16,-1-4 5 0,3 3-1 0,-2-2 3 15,2-4 0-15,0 0-4 16,2 3-1-16,-3-3 0 0,3 1-1 0,-2 1 0 16,2-3-3-16,0-1-4 0,0 1-2 15,0-3-4-15,0 1-4 0,0-4-2 16,0-2-1-16,0 1-6 0,0-3 0 16,0-19-2-16,0 30-5 0,2-19-10 0,-2-11-24 15,0 25-35-15,0-25-40 0,3 17-52 0,-3-17-62 0,0 0-95 16,6 11-564-16,-6-11-232 15</inkml:trace>
  <inkml:trace contextRef="#ctx0" brushRef="#br0" timeOffset="6159.93">3658 3614 2440 0,'0'0'-125'0,"0"0"22"0,0 0 12 0,0 0 11 15,0 0 8-15,0 0 4 16,0 0 7-16,0 0 10 0,0 0 2 0,0 0 4 0,0 0 10 16,0 0 19-16,0 0 12 15,0 0 21-15,0 0 18 0,0 0 6 0,0 0 4 16,0 0 4-16,0 0-4 16,0 0-3-16,0 0 2 0,37-2-11 0,-37 2 6 0,0 0-11 15,32 3 5-15,-32-3-4 0,36 5-10 16,-15-4-4-16,7 1 14 0,4 2-4 15,6-2-5-15,9 3 11 0,-3 0-3 0,11 0 26 16,2-1-15-16,3 0-5 0,1 1 4 16,2 4-15-16,21 0-2 0,-1-2 1 15,-13-1 4-15,15 4-5 0,-14-3-5 16,10 1-1-16,-9 0 1 0,9 1 1 0,-12-3-11 16,-9 0-4-16,-1-2 4 0,2 0 6 15,-3 1-28-15,-1 0-5 0,0-2 6 0,-3 2 2 16,-4-3 0-16,-1 2 11 0,-5-2-5 0,0 0 5 15,-1-1-8-15,-1 2 4 16,-7-1-3-16,-1-2 4 0,1 1 4 0,-5-1-7 16,-1 2 4-16,0-2 1 0,-3 0-6 15,-1 0 4-15,-1 0 4 0,-1 2-10 0,-2-4 10 16,0 4-2-16,-1-2 0 16,-2 0 4-16,-1 2-5 0,-17-2-1 0,30 0 4 0,-18 2-2 15,-12-2 1-15,28 2-10 0,-28-2 7 0,26 2 1 16,-26-2 1-16,23 0 0 15,-23 0 6-15,21 1-6 0,-21-1 0 0,19 3-5 16,-19-3 4-16,16 1 1 16,-16-1 4-16,0 0-1 0,20 6 9 0,-20-6-1 0,8 9 19 15,-8-9-3-15,5 14 3 16,-5-14-6-16,0 17 3 0,0-17-3 0,0 23 7 16,0-23-10-16,-5 27-3 0,3-11-2 0,2-16 12 15,-6 33-16-15,4-15 7 0,0 0-1 16,-2 4 1-16,2 2-2 0,0 0 7 0,0 2-7 15,2 0 4-15,0 1 3 16,0 2-9-16,0 1-1 0,0-1-1 0,0-1 6 0,2 1-6 16,0 1-6-16,0-1 5 15,-2 1 0-15,2-1 3 0,0 0-9 0,0-1 3 16,0 1 7-16,0-1-6 0,0 3 0 0,0-2 2 0,0-3-12 16,-2 3 11-16,2-3-5 15,1 1 3-15,-3 2 2 0,0-2-5 0,0-7 1 16,2 7 5-16,0-5-4 15,0-3 0-15,-2 1-1 0,2-1 4 0,-2-2-9 0,2 1 4 16,-2-18-1 0,0 26 1-16,0-26 3 0,0 21 5 0,0-21 2 0,-2 19 6 15,2-19 4-15,-4 17 3 16,4-17 2-16,-9 15 1 0,9-15 0 0,-14 9-2 16,14-9-3-16,-20 10-2 0,8-6-7 15,12-4 3-15,-30 5 3 0,11-2-5 0,0 1 3 16,-2-3-1-16,-1 1-4 0,2 0 2 0,-6 0 0 0,-1 0-5 15,-1-2 1-15,-1 4 1 16,-1-4-2-16,-2 0-1 0,0 0 2 0,-1 0-3 16,-1 0-3-16,0 0-2 15,-2 0 1-15,-7-3 4 0,1 2 3 0,1-1-3 0,-3 0-4 16,0 0 3-16,-1-1-4 16,1-1 0-16,-1 1 1 0,1 2-4 0,-3-3 2 15,5 2 2-15,-2-2-2 0,-1 1 1 0,3-2-2 16,1 2 1-16,2-3-2 0,1 2-1 15,-2 0-2-15,-1-1 2 0,3 1 0 16,4 1 1-16,0-1 0 0,3-1 0 16,-3 2-2-16,2-1 0 0,1 0-2 15,-1 1 2-15,0 0 0 0,0-1-1 16,3 1 0-16,-3 1 3 0,2-2 0 0,1 1-5 0,-1 0 7 16,0 2-3-16,1-3 1 0,1 2-1 0,2 2-2 15,3-2 0-15,-1-2 1 16,2 3 0-16,-2 1 2 0,3-5-2 0,-2 3 1 15,2 1 0-15,-1-1-1 16,-1 0 1-16,2 0 0 0,0 2 1 0,-1-1-4 0,2-2 3 16,0 2 0-16,1-3-1 15,1 1 0-15,-2 1 3 0,20 2-3 0,-36-1 2 0,19-3-1 16,17 4-1 0,-34-2 2-16,20 0-1 0,14 2 2 0,-28-4-2 0,28 4 0 15,-25-3-2-15,25 3 2 0,-26-4-6 0,26 4-15 0,-20-2-9 16,20 2-14-16,-22-4-11 15,22 4-16-15,-21-3-20 0,21 3-4 0,-21-1-36 16,10 1-22-16,11 0-29 16,-16-4-66-16,16 4-520 0,-18-9-61 0</inkml:trace>
  <inkml:trace contextRef="#ctx0" brushRef="#br0" timeOffset="7330.27">4790 4001 2178 0,'0'0'-90'0,"-21"-4"16"16,21 4 6-16,0 0 9 0,0 0 5 16,-24-2 13-16,24 2 17 0,0 0 12 0,-21-4 7 15,21 4-3-15,-21 0 5 0,21 0 9 0,0 0 26 16,-33 0 7-16,33 0 23 0,-26 0 17 15,26 0 7-15,-26 2 2 0,9 2 0 0,1-3-10 16,-2 3-3-16,2 2-5 16,-4 0 1-16,2 0-11 0,-4 3-7 15,1-1 8-15,0 3-16 0,2 0-3 0,0 1 8 16,2-1-16-16,-2 3 1 0,1-1-10 16,4 1 0-16,0-1-7 0,1 2 2 0,2-1-2 0,0-1-4 15,5 2 5-15,-2 0-4 16,2 1 5-16,1-3-9 0,5-13 2 0,-2 30-7 0,4-15 1 15,-2-15 3 1,9 29 4-16,-1-16-10 0,0 3 3 0,5-5-1 0,0 4-2 16,2-3 3-16,1 1-2 15,2-2-2-15,0 1 5 0,2-5-6 0,-1 3-11 16,-1-2 4-16,0-2-6 0,0-1 3 16,2 1-5-16,-3-3-2 0,-1-1-5 0,2 1 4 15,-18-3 2-15,27 0 1 0,-27 0 3 0,25-4-3 16,-25 4 1-16,22-8 2 15,-14 2-1-15,-8 6 5 0,13-16-3 0,-13 16 1 0,6-18 1 16,-6 18-3-16,0-21 4 16,0 21-2-16,0 0-4 0,-10-26 11 0,10 26-6 15,-17-15 4-15,8 7 0 16,9 8-1-16,-19-11 4 0,19 11-2 0,-21-10 1 16,21 10 9-16,-19-6-5 0,19 6 6 0,-17-6 1 15,17 6-3-15,0 0 6 0,-19-6 9 16,19 6-2-16,0 0 10 0,0 0 5 0,0 0 5 15,0 0 10-15,0 0-5 0,0 0 0 16,0 0-8-16,0 0-1 0,44 28-5 0,-28-25-4 16,0 1 0-16,3 0-14 15,-2 0-18-15,0 0-31 0,3-3-36 0,-6 3-38 16,5-2-48-16,-6-2-54 0,-13 0-111 0,29 0-452 0,-18-2-72 16</inkml:trace>
  <inkml:trace contextRef="#ctx0" brushRef="#br0" timeOffset="7670.18">4931 4323 2253 0,'-16'-27'-69'0,"16"27"3"0,0 0 11 0,0 0 7 0,-23-1 7 16,23 1 15-16,0 0 16 16,0 0 20-16,-30 8 17 0,30-8 12 0,-17 12 16 0,8-6 16 15,9-6 0-15,-17 17-1 0,9-8 0 0,2 3-7 16,6-12-13-16,-11 20 1 15,7-10-6-15,4-10-6 0,-5 23-6 0,5-23-8 16,0 22-18-16,0-22-31 16,9 22-23-16,-5-12-34 0,-4-10-41 0,17 16-39 0,-8-10-104 15,3 1-358-15,-1-4 160 16</inkml:trace>
  <inkml:trace contextRef="#ctx0" brushRef="#br0" timeOffset="7999.91">5042 4398 1825 0,'0'-24'21'16,"0"24"7"-16,0 0 3 15,0 0-7-15,0 0-5 0,0 0-3 0,-6-19 5 16,6 19 9-16,0 0-3 0,0 0-3 0,0 0 6 0,-24-2-3 16,24 2 1-16,0 0 7 15,0 0-1-15,0 0-1 0,0 0-4 0,0 0-3 0,0 0 2 16,0 0-5-16,-19 23-9 15,19-23 10-15,0 0-5 0,0 0-6 16,0 0-2-16,23 29-10 0,-23-29 17 16,13 15-7-16,-4-5-5 0,-9-10 12 15,10 15 8-15,-4-8-2 0,-6-7 4 16,8 17-3-16,-8-17 2 0,3 16-2 0,-3-16 2 16,0 0 1-16,0 0-3 0,-11 24-3 0,11-24-14 0,-12 6-27 15,12-6-35-15,-19 4-30 16,19-4-36-16,0 0-32 0,-24-2-55 0,24 2-96 15,-12-8-278-15,12 8 220 16</inkml:trace>
  <inkml:trace contextRef="#ctx0" brushRef="#br0" timeOffset="8210.03">5151 4343 1774 0,'0'0'58'0,"0"0"-8"0,22 7 6 16,-22-7-7-16,12 7 0 15,-12-7-1-15,9 13 16 0,-9-13-11 0,5 17-4 0,-5-17 2 16,0 0-1 0,-7 27-7-16,7-27 0 0,-9 19-2 0,3-9-10 0,6-10 4 15,-12 21 1-15,5-14-19 16,7-7-30-16,-11 15-44 0,11-15-45 0,-8 14-49 16,8-14-111-16,-6 7-375 0,6-7 140 0</inkml:trace>
  <inkml:trace contextRef="#ctx0" brushRef="#br0" timeOffset="8825.12">6342 4365 1827 0,'0'0'-45'0,"0"0"9"0,-5 26 3 0,5-26 10 16,0 0 8-16,0 0 22 0,0 0 10 15,0 0 17-15,17 4-7 0,-17-4 12 0,0 0 8 16,23 2 31-16,-23-2 4 16,22 0 15-16,-22 0 8 0,27 0 3 0,-8 1-1 15,2-1-1-15,1 0-8 0,-2 3-5 16,6-3-7-16,4 0-4 0,-3 1-8 0,3 2-2 16,2-3-3-16,-3 0-8 0,1 0-2 15,0 0-6-15,-1 0 4 0,3 1-6 16,-4-2 1-16,1 1-4 0,-3-3-2 0,-4 3-2 0,2 0 1 15,-1 0-3-15,-4-1 1 16,0 1-4-16,-19 0 1 0,32-3-7 0,-17 3-5 16,-15 0-5-16,23 0-8 0,-23 0-14 15,19-1-21-15,-19 1-38 0,18-4-45 16,-18 4-50-16,0 0-60 0,0 0-96 16,12-10-608-16,-12 10-315 0</inkml:trace>
  <inkml:trace contextRef="#ctx0" brushRef="#br0" timeOffset="9720.17">2408 3338 2624 0,'0'0'-157'15,"0"0"14"-15,0 0 14 0,0 0 22 0,0 0 18 0,0 0 4 16,0 0 16-16,0 0 6 15,0 0 16-15,0 0 14 0,-6 44 10 0,6-44 13 0,-2 24 15 16,0-9 6 0,0 1 6-16,2-16 4 0,-4 30-1 0,2-13-5 0,0-3-4 15,-1 3 4-15,3-17-17 16,-2 24-9-16,0-10-30 0,2-14-19 0,-2 21-16 16,2-21-24-16,-3 17-28 0,3-17-38 15,0 0-227-15,-6 14 125 0</inkml:trace>
  <inkml:trace contextRef="#ctx0" brushRef="#br0" timeOffset="10129.93">2358 3387 1146 0,'4'-17'3'0,"0"2"15"0,0 1-1 16,-4 14-1-16,9-24 0 16,-3 10 5-16,-6 14 10 0,15-21-1 0,-5 12-1 15,1 1 4-15,2-1-8 0,-1 2 1 0,-12 7 8 16,23-8-2-16,-23 8-3 15,24-4 2-15,-24 4 6 0,22 1-17 0,-22-1 8 0,18 6-13 16,-18-6 0-16,13 12 7 16,-13-12-6-16,9 15-1 0,-9-15 10 15,2 14-9-15,-2-14 6 0,-2 20 6 16,2-20-4-16,0 0 14 0,-16 23-1 0,16-23-11 0,-12 13 11 16,4-5 3-16,8-8 0 0,-18 11-1 0,10-5 12 15,8-6-15-15,-19 12 1 16,10-6-2-16,9-6-4 0,-14 9 3 0,14-9 4 0,-15 8-16 15,15-8 10 1,-10 9-8-16,10-9 5 0,0 0 7 0,-12 17 9 0,12-17 12 16,0 0 5-16,0 19-3 15,0-19 5-15,0 0-13 0,14 25 3 0,-8-14-4 16,2-1-2-16,1 0-11 0,1-1 19 0,-2 0 0 16,4 1-11-16,-2-2-3 0,-10-8-2 15,22 17-9-15,-10-9-13 0,-4-1-23 0,-8-7-42 16,22 12-47-16,-14-9-53 15,-8-3-45-15,17 6-91 0,-7-4-501 0,-10-2-83 16</inkml:trace>
  <inkml:trace contextRef="#ctx0" brushRef="#br0" timeOffset="10370.12">2723 3478 2308 0,'8'-11'-66'0,"-8"11"19"16,0 0 5-16,0 0 6 0,8-14 7 0,-8 14 12 16,0 0-8-16,0 0 9 15,0 0 3-15,0 0 8 0,0 0 10 0,0 0 3 16,0 0 0-16,0 0 14 16,0 0 2-16,0 0-2 0,-18 45-2 0,18-45-5 0,-4 17 2 15,4-17-9-15,0 21-24 0,0-21-34 0,6 17-33 16,-6-17-37-16,8 17-59 15,-8-17-369-15,10 12 261 0</inkml:trace>
  <inkml:trace contextRef="#ctx0" brushRef="#br0" timeOffset="10690.02">2913 3481 1565 0,'0'0'34'0,"0"0"7"15,0 0 4-15,0 0-5 16,-16-28-12-16,16 28-3 0,0 0 9 0,0 0 3 0,-27 3 6 16,27-3-5-1,0 0-4-15,0 0-3 0,-28 7-8 0,28-7 6 16,0 0-10-16,-16 10 0 0,16-10-8 0,0 0 0 0,-12 12 2 16,12-12 20-16,0 0-24 15,6 20 15-15,-6-20-16 0,0 0 3 0,12 22-5 16,-12-22 2-16,10 12 9 0,-10-12-11 15,6 14 3-15,-6-14 2 0,9 15-5 16,-9-15 11-16,2 14-7 0,-2-14 6 16,0 0-3-16,0 16 1 0,0-16-16 0,0 0-19 0,0 0-23 15,-13 17-32 1,13-17-34-16,-8 6-37 0,8-6-73 0,0 0-329 0,0 0 258 16</inkml:trace>
  <inkml:trace contextRef="#ctx0" brushRef="#br0" timeOffset="10906.94">3008 3389 1612 0,'0'0'131'0,"0"0"-13"0,20 4-17 0,-20-4-11 16,0 0-3-16,16 12-9 16,-16-12-4-16,6 12 5 0,-6-12-9 0,2 16-10 15,-2-16-4-15,0 20-3 0,0-20-10 0,-2 20 0 0,2-20-3 16,-6 22-6-1,2-10-9-15,4-12-22 0,-10 20-49 0,10-20-44 0,-8 20-44 16,4-10-48-16,4-10-97 16,-6 18-374-16,4-8 118 0</inkml:trace>
  <inkml:trace contextRef="#ctx0" brushRef="#br0" timeOffset="11807.5">7131 3593 1843 0,'0'0'-46'0,"0"0"12"16,0 0 4-16,0 0 10 0,0 0 6 15,0 0 4-15,44 17 3 0,-44-17 5 0,7 11 4 16,-7-11-2-16,6 13-2 0,-6-13 9 15,11 16 0-15,-11-16 9 0,8 17-3 16,-2-7 7-16,-6-10-5 0,8 19 0 16,0-10-6-16,-8-9-9 0,10 18-31 0,-10-18-31 15,8 15-48-15,-8-15-80 0,9 9-261 16,-5-5 391-16</inkml:trace>
  <inkml:trace contextRef="#ctx0" brushRef="#br0" timeOffset="12099.93">7406 3563 1296 0,'7'-16'48'0,"-7"16"4"0,0 0-6 16,6-15-4-16,-6 15-10 0,0 0 2 0,0 0 23 16,0 0 25-16,0 0 7 0,0 0 5 0,0 0 6 15,0 0 7-15,0 0 12 16,0 0 4-16,-19 43-1 0,12-29 1 0,1 5-9 15,-4 2-35-15,1-2-9 0,3 4-10 16,-3 1 3-16,0-2-13 0,1 0-4 0,0 2 0 16,-2 0-8-16,0-3 1 15,2 2-12-15,0-1-1 0,-1 0-5 16,3-2-10-16,0-4-25 0,-1 1-23 0,1-2-38 16,2 1-17-16,-1-3-32 0,5-13-32 0,-6 21-24 15,6-21-50-15,-4 17-503 0,4-12-4 0</inkml:trace>
  <inkml:trace contextRef="#ctx0" brushRef="#br0" timeOffset="12408.23">7526 3760 2015 0,'12'-9'-94'0,"-12"9"19"0,0 0 13 0,8-9 11 0,-8 9 13 16,0 0 18-16,0 0 30 15,0 0 18-15,0 0 25 0,0 0 1 0,0 0 16 0,0 0 12 16,0 0 4-16,-30 43 10 16,24-30 6-16,0 1-13 0,-1 1-8 0,3 3-8 15,-2-1-7-15,1-2-11 0,3 3-4 0,0-2-4 16,0 1-3-16,2-17-6 0,0 31-29 15,0-14-37-15,0-17-32 0,4 25-26 16,-2-14-31-16,5-3-43 0,-3-1-73 16,-4-7-437-16,11 10 93 0</inkml:trace>
  <inkml:trace contextRef="#ctx0" brushRef="#br0" timeOffset="12730.21">7722 3841 2012 0,'0'0'-24'0,"0"0"7"0,0 0-4 0,-13-20 9 16,13 20 22-16,0 0 17 15,0 0 21-15,-23-1 3 0,23 1 7 16,0 0 10-16,0 0-7 0,0 0-4 0,-32 13-7 16,32-13 7-16,-11 9-15 0,11-9-7 0,0 0-4 15,-6 20 5-15,6-20-9 0,2 17 1 0,-2-17-6 16,6 21-4-16,-6-21 1 15,11 23-4-15,-5-12-6 0,1 2 5 0,-3 0-3 16,2 3 2-16,-2-3 1 16,-4-13-1-16,5 25-8 0,-3-14 5 0,-2-11 3 0,-4 23 7 15,4-23 2-15,-9 21-8 16,3-11 6-16,6-10-7 0,-20 16-6 0,10-11-5 0,10-5-26 16,-21 9-33-16,21-9-46 0,-19 5-45 15,11-5-59-15,8 0-119 0,0 0-317 16,-20-12 131-16</inkml:trace>
  <inkml:trace contextRef="#ctx0" brushRef="#br0" timeOffset="12960.2">7811 3837 1951 0,'0'0'23'0,"12"5"6"0,-12-5-12 0,10 11 15 0,-10-11 25 16,10 18 12-16,-8-7 12 15,-2-11 4-15,4 27 0 0,-6-9-8 0,2-2 6 16,0-16-5-16,-4 35 0 16,-2-16-7-16,4-1-8 0,0 0-4 0,-2 1-5 0,0 0-11 15,0-3-24-15,0 0-30 16,0 2-47-16,0-3-49 0,-1 0-48 0,-1-3-68 16,6-12-149-16,-9 19-299 0,3-12 92 0</inkml:trace>
  <inkml:trace contextRef="#ctx0" brushRef="#br0" timeOffset="21020.11">6603 4267 306 0,'0'0'203'0,"0"0"-72"0,0 0-48 0,0 0-19 0,0 0-13 15,0 0-7 1,0 0 10-16,0 0 3 0,0 0-1 0,0 0 2 0,-10-11 5 16,10 11-7-16,0 0 7 0,0 0 1 0,0 0 6 0,0 0 3 15,0 0 11 1,0 0-10-16,0 0-1 0,0 0 2 0,0 0-15 0,0 0 32 15,0 0-37-15,0 0-4 16,0 0-2-16,0 0 20 0,0 0-24 0,0 0 5 16,0 0-8-16,0 0 5 0,0 0-13 15,0 0-2-15,0 0-5 0,0 0 3 0,0 0-6 16,0 0 0-16,0 0-1 0,0 0 2 16,0 0-6-16,0 0 5 0,0 0 0 15,0 0-12-15,0 0-1 0,0 0 7 0,22 47-6 16,-22-47 2-16,8 12 0 0,-8-12-4 15,10 13-1-15,-3-5 7 0,-7-8-9 0,13 14 0 16,-13-14 2-16,10 13-5 16,-10-13 2-16,11 11-3 0,-11-11-4 0,6 13 8 15,-6-13-7-15,0 0 6 16,8 15 2-16,-8-15 18 0,4 12 9 0,-4-12 2 0,0 0-3 16,0 0 3-16,-10 29-7 0,10-29-4 0,-10 16 2 15,10-16-4-15,-13 16-4 0,7-10-5 16,6-6-5-16,-13 17-19 0,13-17-27 0,-13 13-40 15,13-13-57-15,-8 13-62 16,8-13-119-16,-8 12-428 0,4-6-17 16</inkml:trace>
  <inkml:trace contextRef="#ctx0" brushRef="#br0" timeOffset="26630.17">11572 3546 2112 0,'0'0'-90'0,"0"0"19"15,0 0 16-15,-23-5 20 16,23 5 27-16,0 0 19 0,-22-2 17 0,22 2 25 0,0 0 14 15,-27 0 9-15,27 0-3 16,-22-1 5-16,22 1 1 0,-31-2-3 0,14 0 5 16,0 2-8-16,17 0-6 15,-39-4 0-15,19 2-10 0,2 2-9 0,-3-1-2 0,21 1-7 16,-39 0-2-16,21 0-5 16,-2-3-5-16,20 3-3 0,-34 0-4 0,34 0 1 15,-28 3-7-15,15-3-3 0,13 0-3 0,-20 0 2 0,20 0 0 16,-20 5 1-16,20-5-5 15,-16 6 3-15,16-6 0 0,-12 11-4 0,12-11 2 16,-6 14-1-16,6-14 2 16,-2 21-2-16,2-21-4 0,-2 24 4 0,4-7-3 0,-4 0 4 15,2 3-2-15,2-1 3 16,-4-1-3-16,2 4 0 0,-2-4-4 0,-2 6 4 16,1 0-3-16,-3-3 4 0,0 2-5 0,0-1 6 0,-1 0-1 15,1 1-2-15,-1-3 1 16,-1 1-1-16,4-3-1 0,-2-1 4 0,0-2 1 15,0-2 4-15,6-13 3 16,-6 25 4-16,4-13 6 0,2-12 8 16,0 20 13-16,0-20 6 0,4 14 5 0,-4-14 3 15,14 14 0-15,-4-9-7 0,-10-5-7 0,28 8-2 16,-11-6-7-16,-1-1-3 16,6 3-2-16,-2-2-5 0,4-2-3 0,0 0-2 15,-1-2-17-15,-1 0-16 0,2 0-22 0,-3 1-27 0,-1-3-37 16,0 1-28-16,-2-4-58 15,-2 1-48-15,-3-1-91 0,3-1-560 0,-9 0-252 0</inkml:trace>
  <inkml:trace contextRef="#ctx0" brushRef="#br0" timeOffset="26820.16">11066 3918 2704 0,'0'0'52'0,"0"0"5"15,0 0-31-15,0 0-32 16,0 0 0-16,0 0 2 0,0 0 1 0,0 0-3 0,0 0-18 16,0 0-48-16,55 3-38 15,-55-3-11-15,33-3-4 0,-17 0 8 0,1-1 0 16,0 2-18-16,-2-2-59 0,2-1-380 0,-1 1 227 16</inkml:trace>
  <inkml:trace contextRef="#ctx0" brushRef="#br0" timeOffset="27140.02">11604 3760 1595 0,'0'0'-11'0,"8"-7"21"15,-8 7 5-15,0 0 5 16,0 0 11-16,0 0-1 0,0 0-3 0,0 0 9 16,0 0 8-16,0 0-3 0,0 0 6 15,0 0 0-15,-31 36 14 0,24-27 11 0,7-9 7 16,-11 22 8-16,7-9-2 0,1 0-10 0,3-13-3 16,-7 29-8-16,5-15-1 15,2-14-10-15,-2 28-3 0,2-15 2 0,0-13-4 0,6 30-18 16,-1-16-5-16,-2 1-46 15,4-3-38-15,1 1-46 0,-1-6-74 0,-7-7-118 0,16 13-391 16,-9-8 67-16</inkml:trace>
  <inkml:trace contextRef="#ctx0" brushRef="#br0" timeOffset="27490.16">11880 3875 2018 0,'0'0'-14'0,"0"0"1"0,0-19 7 0,0 19-12 16,0 0 1-16,0 0 1 0,-16-14 14 15,16 14-9-15,0 0 4 0,-23-3 1 0,23 3 3 16,0 0 6-16,-26 0 14 16,26 0-5-16,0 0 2 0,-29 7 2 0,29-7-3 0,-15 7-5 15,15-7 3-15,-12 9 2 0,12-9-7 0,-7 13 4 16,7-13-4-16,-5 14-1 15,5-14-2-15,0 0 2 0,7 29-5 0,-7-29 5 16,7 24-2-16,-5-11-5 16,2-2 9-16,-4-11 4 0,7 23-6 0,-5-11 3 0,-2-12 14 15,3 24-10-15,-3-24 9 16,-1 21 7-16,1-21-4 0,-7 20 18 0,1-11-19 16,6-9-3-16,-15 14-12 0,6-5-27 0,9-9-26 0,-16 9-35 15,7-5-30-15,9-4-74 16,0 0-107-16,-25 0-210 0,25 0 325 0</inkml:trace>
  <inkml:trace contextRef="#ctx0" brushRef="#br0" timeOffset="27740.24">11999 3793 1496 0,'13'-6'47'16,"-13"6"-3"-16,0 0-9 15,21 0-3-15,-21 0-2 0,0 0-4 0,13 14 0 16,-13-14 16-16,6 16 5 0,-6-16 0 16,4 24 0-16,-6-8 6 0,2 2 11 0,0-18 6 15,-2 34 0 1,-2-15 4-16,2 0-11 0,0-1-12 0,-2 0 2 0,1 0-7 16,-1-2-6-16,-1 1-7 0,-2-1-22 0,2 0-29 0,1-3-36 15,4-13-27-15,-6 21-31 16,2-12-45-16,2-1-70 0,2-8-377 0,-9 10 188 15</inkml:trace>
  <inkml:trace contextRef="#ctx0" brushRef="#br0" timeOffset="27949.82">12259 4048 1786 0,'23'-3'59'0,"-23"3"9"15,18-3-19-15,-18 3-24 0,20-1 2 0,-20 1-5 16,21-4 0-16,-21 4 4 0,22-4-11 16,-22 4-8-16,24-2-18 0,-24 2-15 0,19-6-12 15,-19 6-11-15,19-5-17 16,-19 5-15-16,16-6-24 0,-16 6-15 0,7-9-30 16,-7 9-322-16,0 0 362 0</inkml:trace>
  <inkml:trace contextRef="#ctx0" brushRef="#br0" timeOffset="28090.01">12408 3947 1342 0,'0'0'47'0,"0"0"35"0,-14-5 10 16,14 5 5-16,0 0-6 0,0 0-7 0,0 0-3 16,-13-8-4-16,13 8-13 0,0 0-3 15,0 0-15-15,0 0-10 0,0 0-21 0,0 0-16 16,0 0-26-16,44-10-24 0,-44 10-36 0,25-3-54 0,-7-1-82 16,-4-2-318-16,6 2 275 15</inkml:trace>
  <inkml:trace contextRef="#ctx0" brushRef="#br0" timeOffset="28405.23">12881 3662 1503 0,'5'-16'-15'0,"-5"16"18"0,7-12 10 16,-7 12 11-16,0 0 8 0,7-13 8 0,-7 13-3 0,0 0-10 15,0 0-1-15,0 0 4 16,0 0 42-16,0 0 5 0,0 0 21 0,0 0 1 0,0 0 4 16,0 0 1-16,0 0-1 15,0 0-1-15,4 48-5 0,-6-33-5 0,2-15-6 16,-2 34-7-16,2-14-10 0,-3-1-1 0,3 0-10 16,-2 2-7-16,2-1-4 15,0 4-8-15,-2-3-3 0,4 1-2 0,-2 1-7 0,0-2-2 16,0 1-8-16,0-3-23 15,2-1-35-15,-2 0-43 0,0-2-37 0,0-16-31 16,3 25-21-16,-3-12-38 16,0-13-57-16,0 0-437 0,0 22 41 15</inkml:trace>
  <inkml:trace contextRef="#ctx0" brushRef="#br0" timeOffset="28829.98">12891 3702 2036 0,'2'-21'-57'0,"0"2"16"15,0 1 4-15,3 3 10 16,-1 0 6-16,-4 15 1 0,11-27 17 0,-3 14 9 16,0 2 3-16,1-1 2 15,3 0-3-15,-3 3 0 0,4-1-1 0,-1 3-6 0,3 1 6 16,1 1 6-16,-16 5-8 0,31-6 4 0,-16 5-2 16,-15 1 7-16,32 3-4 0,-16 1-4 15,-3 1 17-15,3 3-1 0,-16-8 0 0,18 17-1 16,-14-8-7-16,1 3 6 15,-5-12 13-15,-2 21 1 0,2-21 13 0,-9 23 3 16,0-12 3-16,0-2 8 16,-3 3-4-16,1 0 5 0,1-3 4 0,0 3-2 0,-3-3 7 15,1 1 9-15,12-10 8 16,-17 17-3-16,6-8 3 0,5 1-3 0,6-10-7 16,-17 19 1-16,10-9 4 0,0 1-5 0,7-11-6 0,-9 22-5 15,7-10 1 1,2-12-9-16,-2 23-2 0,2-23-5 0,2 25-6 0,0-12 1 15,3 1-5-15,1-1-1 16,2 0-4-16,0 0-4 0,1 0 0 0,5 1-5 16,-1-3-5-16,1 3 0 15,4-2-16-15,-6-3-37 0,3 0-49 0,-2-1-55 0,3-2-48 16,-3-1-42-16,-13-5-58 0,27 6-189 0,-13-4-372 0,-3-2-184 16</inkml:trace>
  <inkml:trace contextRef="#ctx0" brushRef="#br0" timeOffset="29090.17">13481 3750 2379 0,'5'-16'-74'0,"-5"16"37"0,0 0 28 15,4-16 3-15,-4 16-7 16,0 0 20-16,0 0 11 0,0 0 32 0,0 0 0 15,0 0 11-15,0 0 3 16,0 0-1-16,-31 37 1 0,26-22 1 0,3 0-8 0,2-15-6 16,-2 32-5-16,4-12-1 15,0-4-8-15,1 4 1 0,3-1-12 16,-1-2-2-16,2 1-40 0,2-2-30 16,2 1-45-16,0-3-33 0,0-1-40 0,0-3-79 0,1-2-482 15,-1-1 6-15</inkml:trace>
  <inkml:trace contextRef="#ctx0" brushRef="#br0" timeOffset="29390.06">13798 3814 2205 0,'0'0'-4'16,"-11"-16"11"-16,11 16 2 0,0 0 17 0,-18-9 13 15,18 9 14-15,0 0 8 0,-25-2-2 16,25 2-2-16,0 0-10 0,-25 8 6 0,25-8 5 15,-13 10-2-15,13-10-4 16,-7 12-5-16,7-12 0 0,-4 17-5 0,4-17-7 0,0 0-2 16,11 33-2-16,-5-19-1 15,4 0-9-15,-4-4 0 0,1 6-3 0,2-3-4 16,1 3-2-16,-4-3-1 0,1 2-1 0,-3-2 1 0,0 1-1 16,-4-14-1-16,5 22 0 15,-5-22 0-15,-2 21-2 0,2-21 0 0,-7 18-18 16,7-18-24-16,-9 13-37 15,9-13-33-15,-14 10-38 0,10-4-54 0,4-6-113 0,0 0-420 16,0 0-1-16</inkml:trace>
  <inkml:trace contextRef="#ctx0" brushRef="#br0" timeOffset="29619.99">13942 3850 2217 0,'0'0'-26'0,"0"0"-11"15,18 2 11-15,-18-2 1 16,0 0 17-16,14 11 30 0,-14-11 25 0,8 14 12 0,-8-14 9 16,2 19-3-16,-2-19 2 15,0 25 3-15,0-12 2 0,0-13-7 0,-4 26-2 16,2-8-8-16,-2-3-3 0,1 0-7 0,-2 1-1 0,-1-3-17 16,6-13-18-16,-9 26-39 15,6-12-33-15,3-14-33 0,-6 19-31 0,4-10-39 16,2-9-66-16,0 0-463 15,-8 18 57-15</inkml:trace>
  <inkml:trace contextRef="#ctx0" brushRef="#br0" timeOffset="29809.96">14209 4021 2205 0,'0'0'85'16,"23"-1"-7"-16,-23 1-6 0,0 0-13 0,22 1-5 15,-22-1 13-15,23 0 5 16,-23 0-9-16,24 3-6 0,-24-3-11 0,29 1-18 0,-9-1-20 16,-4 0-27-16,-16 0-17 15,39-1-47-15,-20 1-49 0,0-4-63 0,-1 1-143 16,0 1-322-16,-2-1 107 0</inkml:trace>
  <inkml:trace contextRef="#ctx0" brushRef="#br0" timeOffset="30160.02">14863 3639 1911 0,'0'0'-28'15,"0"0"12"-15,8-12 11 16,-8 12 10-16,0 0 20 0,0 0 12 0,10-10 9 16,-10 10 25-16,0 0 15 15,0 0 5-15,0 0 13 0,0 0 9 0,0 0 4 0,0 0 0 16,24 24-1-16,-24-24-4 0,9 16-1 0,-1-4-9 0,1-3-11 16,-3 5-5-16,2-1-7 15,0 3-10-15,1-3-2 0,-1 3-12 0,1-1-3 16,2-2-7-16,-3 0-5 15,2 1-9-15,-2-2-25 0,2 0-21 16,-2 0-42-16,0-3-35 0,3 1-46 0,-11-10-43 16,14 13-38-16,-14-13-75 0,14 4-546 15,-8-2-182-15</inkml:trace>
  <inkml:trace contextRef="#ctx0" brushRef="#br0" timeOffset="30460.01">15192 3663 2527 0,'0'0'-46'0,"10"-19"17"15,-10 19 24-15,6-13 30 16,-6 13 24-16,0 0 26 0,5-14 15 0,-5 14 2 16,0 0-9-16,0 0-9 0,5-12-9 15,-5 12 18-15,0 0 24 0,0 0-2 0,0 0-5 16,0 0-7-16,0 0-10 0,0 0-6 0,0 0-7 16,0 0-1-16,-12 58-10 0,8-43 2 15,-3 2-4-15,2-1 4 0,1 1-10 0,0 2 0 16,-2 4-4-16,2-2-5 15,-3 2-6-15,1-3-3 0,0 3-1 0,-1 1-4 0,1-3-5 16,0 1-1-16,1 0 2 16,1-3-17-16,0-1-19 0,0 0-24 0,0-4-26 15,-1 2-24-15,0-2-26 16,5-14-26-16,-2 21-26 0,2-21-25 0,-2 18-29 0,2-10-28 16,0-8-100-16,0 0-515 0,9 11-212 15</inkml:trace>
  <inkml:trace contextRef="#ctx0" brushRef="#br0" timeOffset="30729.77">15404 3750 2470 0,'0'0'-108'0,"0"0"30"0,0 0 14 0,0 0 27 16,0 0 19-16,0 0 22 15,0 0 13-15,0 0 30 0,0 0 13 16,0 0 5-16,0 0 9 0,-27 39 9 16,23-26 10-16,-1 2-9 0,1 1-1 0,0-1-7 0,-1 0-11 15,5-15-5-15,-4 33-8 16,2-15-4-16,2-4-9 0,0-14-17 0,0 31-24 16,2-20-33-16,-2-11-35 0,4 27-28 0,-1-16-25 0,1-2-29 15,0 1-46-15,3-3-89 16,-1 4-396-16,3-6 72 0</inkml:trace>
  <inkml:trace contextRef="#ctx0" brushRef="#br0" timeOffset="31119.84">15646 3839 2028 0,'0'0'-33'0,"0"0"2"0,0 0-4 16,0 0 12-16,2-18 17 15,-2 18 14-15,0 0 16 0,0 0 6 0,0 0-2 16,-24-7 16-16,24 7 26 0,0 0-1 16,0 0 5-16,0 0 10 0,-31 7-3 0,31-7 3 15,0 0-14-15,-18 8 0 16,18-8-13-16,0 0-7 0,-12 12-3 0,12-12-7 16,0 0 2-16,0 0-8 0,-2 21 1 0,2-21-5 0,0 0-4 15,0 0-4-15,14 30 0 16,-9-22-2-16,-5-8-3 0,11 18-1 0,-2-8-6 15,-9-10 0-15,12 22-5 16,-8-13 0-16,-4-9 0 0,8 20 6 0,-8-20-9 0,4 22 13 16,-4-22-1-16,3 20 19 15,-3-20 8-15,-5 20 8 0,5-20 4 0,-8 19-4 16,2-12-2-16,6-7-6 0,-15 15-3 16,15-15-6-16,-17 13-14 0,9-8-12 0,8-5-27 15,-15 7-39-15,15-7-51 0,-17 4-38 0,17-4-54 16,-13-4-92-16,13 4-546 15,0 0-179-15</inkml:trace>
  <inkml:trace contextRef="#ctx0" brushRef="#br0" timeOffset="31400.04">15749 3779 2432 0,'17'-9'-65'0,"-17"9"8"0,0 0 3 0,0 0 17 0,0 0 13 16,0 0 35-16,0 0 36 15,15 21 21-15,-15-21 23 0,2 21 5 0,-2-21 8 16,3 25 4-16,-1-10 11 0,-2 2 4 16,2-2-2-16,-2-15-15 0,0 34-13 0,0-18-8 15,-2 3-8-15,2-2-12 0,0-17-7 0,-2 32-11 16,-1-14-19-16,-1-1-21 0,0-2-37 15,0 0-49-15,4-15-49 0,-11 29-50 16,2-16-63-16,1 1-140 0,0-5-426 16,-2 2-120-16</inkml:trace>
  <inkml:trace contextRef="#ctx0" brushRef="#br0" timeOffset="45130.14">11103 5695 1273 0,'0'0'128'0,"0"0"-75"0,0 0-21 0,0 0 8 0,0 0 14 16,0 0 15-16,20 4 28 0,-20-4 3 0,0 0 13 15,0 0 4-15,24 0-2 16,-24 0 12-16,0 0 16 0,23-3 7 0,-23 3-5 0,0 0 1 15,26-4-15-15,-26 4-16 16,16-6-13-16,-16 6-9 0,22-9-14 0,-22 9-9 16,18-7-8-16,-9 1-9 15,-9 6-3-15,21-12-5 0,-10 5-7 0,-11 7-3 16,16-16-6-16,-6 5-5 0,-10 11-2 16,10-16 0-16,-3 9-6 0,-7 7-2 0,7-15-1 15,-7 15-3-15,0 0 4 0,2-21-1 16,-2 21-4-16,0 0 5 0,0 0-3 0,-9-22 1 15,9 22 0-15,0 0 2 0,-21-6 3 0,21 6 6 16,-16-3-4-16,16 3 2 16,0 0-3-16,-32 4 1 0,32-4 1 0,-21 6 0 0,21-6 1 15,-22 9 7 1,12-3-2-16,0 2 4 0,10-8 1 0,-20 17 2 0,12-7-3 16,0-1 2-16,8-9-1 0,-13 21 1 0,7-10-2 15,0 3-1-15,1-1-3 0,5-13-2 16,-7 29-4-16,7-18 3 0,0-11-3 0,-2 27 2 15,2-27 1-15,5 24-3 16,-3-10 1-16,3-1 0 0,1-1-4 0,1-1-1 16,-7-11 1-16,14 21 0 0,-6-14-4 15,3 2 0-15,-11-9-4 0,19 11 2 0,-6-6-1 16,-13-5-3-16,23 7-2 0,-11-4 2 0,-12-3-8 16,28 4-12-16,-28-4-22 15,27-1-29-15,-27 1-32 0,27-7-31 0,-13 4-41 0,1-3-33 16,-3 2-40-16,-1-2-45 15,0-2-107-15,3 0-587 0,-7 3-433 0</inkml:trace>
  <inkml:trace contextRef="#ctx0" brushRef="#br0" timeOffset="45399.92">11507 5734 2965 0,'0'0'-64'0,"0"0"38"16,0 0 2-1,0 0 8-15,0 0 24 0,12 19 15 0,-12-19 15 0,0 0 7 16,0 0-2-16,0 0-1 16,0 0-3-16,0 0-4 0,0 0 1 0,28-3 6 15,-28 3 3-15,0 0-5 0,27-4-4 16,-27 4-6-16,23-2-7 0,-23 2-24 0,24-4-36 15,-10 2-36-15,-14 2-41 0,25-1-45 0,-25 1-45 16,18-8-104-16,-18 8-457 16,18-6-56-16</inkml:trace>
  <inkml:trace contextRef="#ctx0" brushRef="#br0" timeOffset="46059.87">11581 5593 2161 0,'0'0'-73'16,"6"-17"23"-16,-6 17 15 15,0 0 6-15,0 0 9 0,0 0 14 16,0 0 9-16,0 0 21 0,0 0 10 15,0 0 12-15,0 0 14 0,0 0 16 0,0 0 11 0,0 0 8 16,0 0-1-16,0 0-5 16,0 0-5-16,0 0-3 0,-2 61 4 0,2-61-7 0,-4 27-8 15,4-14-3-15,0-13-3 16,-5 29-9-16,5-16 2 0,0-13-5 0,-2 27 1 16,2-27 0-16,0 24-5 0,-2-12 3 0,2-12 4 15,0 23-5-15,0-23-4 16,-2 19-5-16,2-19-5 0,0 19-2 0,0-19-7 15,0 0-3-15,0 23 0 0,0-23-5 16,2 13-6-16,-2-13-18 0,0 0-22 0,11 13-34 16,-11-13-32-16,14 4-41 15,-14-4-30-15,17 3-36 0,-17-3-45 0,0 0-108 16,28-10-433-16,-20 6-91 0</inkml:trace>
  <inkml:trace contextRef="#ctx0" brushRef="#br0" timeOffset="46419.88">11464 5592 2259 0,'2'-25'-51'0,"-2"25"18"0,0 0-2 16,0 0 13-16,0 0-3 0,0 0 23 0,0 0 14 16,0 0 16-16,0 0 5 15,0 0 22-15,0 0-7 0,0 0 10 0,-32 30 13 0,32-30 15 16,-6 21 15-16,4-5-7 0,2-16 1 0,-4 30-5 16,4-15-10-16,0 2-8 15,0-17 0-15,0 35-15 0,2-19-2 16,0 2-3-16,2 1-10 0,0-4-4 0,1 2-9 15,-1-2-14-15,2 1-22 0,1 0-23 0,1-4-36 16,1 0-33-16,1 0-42 16,0-3-34-16,2-2-57 0,-12-7-99 0,24 14-387 0,-14-11 21 15</inkml:trace>
  <inkml:trace contextRef="#ctx0" brushRef="#br0" timeOffset="46749.72">11862 5563 2015 0,'0'0'-67'0,"0"0"7"0,0 0 8 15,18-4 7-15,-18 4 12 0,0 0-2 16,0 0 17-16,15 21 12 0,-15-21-1 16,5 19 7-16,-3-4 7 0,3-1 22 0,-3 1 1 15,2 2-2-15,-1 0 16 0,-1 1 8 16,-2-2-7-16,0-16-1 0,0 36-3 0,-2-18 0 16,-1-1-9-16,-1 0-2 0,0 0-3 0,-3-2-8 15,2-1 1-15,-3-2-14 16,3 5-23-16,5-17-30 0,-14 22-45 0,8-14-49 0,6-8-102 15,-10 15-286 1,4-11 289-16</inkml:trace>
  <inkml:trace contextRef="#ctx0" brushRef="#br0" timeOffset="47609.86">12307 5702 1555 0,'0'0'12'16,"0"0"20"-16,0 0-6 0,0 0 3 16,0 0 2-16,0 0-6 0,0 0 1 15,0 0-1-15,0 0-8 0,0 0 5 16,0 0-10-16,0 0 14 0,0 0-8 0,0 0 3 0,-19 16 8 16,19-16 10-16,0 0 3 0,0 0 4 0,0 0-6 15,0 0-4-15,0 0 2 16,0 0-9-16,0 0 1 0,0 0-10 0,0 0 4 15,0 0 10-15,0 0-10 16,0 0-4-16,51 3 13 0,-51-3 3 0,0 0 5 16,23 0-1-16,-23 0-6 0,19 0 4 15,-19 0-7-15,23 2 2 0,-23-2-8 16,26 0 3-16,-14 2-12 0,-12-2-13 16,28 0 4-16,-28 0-17 0,23 0-21 0,-23 0-15 15,20 2-24-15,-20-2-20 0,0 0-18 0,22 0-47 0,-22 0-112 16,9-2-343-16,-9 2 182 15</inkml:trace>
  <inkml:trace contextRef="#ctx0" brushRef="#br0" timeOffset="47819.83">12389 5664 1827 0,'0'0'16'0,"0"0"3"16,-17-4-1-16,17 4 16 0,0 0 11 0,0 0 8 15,0 0 14-15,0 0-7 16,0 0-7-16,0 0-3 0,0 0-10 0,0 0-4 0,0 0-9 16,0 0-13-16,0 0-28 15,0 0-20-15,47-10-30 0,-47 10-29 0,27-3-39 16,-27 3-78-16,29-6-369 0,-15 2 224 0</inkml:trace>
  <inkml:trace contextRef="#ctx0" brushRef="#br0" timeOffset="49670.11">12895 5438 1595 0,'0'0'-40'0,"0"0"17"0,0 0 6 0,0 0 18 0,0 0-1 16,0 0 16-16,0 0 15 0,0 0 5 0,0 0 7 0,0 0 7 16,0 0 6-16,0 0 8 15,0 0 4-15,0 0 18 0,0 0-2 16,0 0 2-16,5-18 4 0,-5 18 0 15,0 0-10-15,0 0-4 0,0 0-10 0,0 0 2 16,0 0-4-16,0 0-2 16,20 43-7-16,-20-43-3 0,5 20-10 0,-3-8-4 0,2 0 5 15,0 2-8-15,-1 2-8 16,3-3 1-16,-2 2-4 0,-4-15-6 0,8 28 2 16,-4-14-2-16,-3-3 0 0,-1-11 0 0,2 23 1 0,-2-23 5 15,0 19-7-15,0-19 5 16,-3 17-1-16,3-17-4 0,0 0 11 0,-6 19-11 0,6-19 1 15,0 0-5-15,-8 14-2 16,8-14 4-16,0 0 1 16,0 0 5-16,0 0 6 0,0 0 8 0,0 0 2 15,0 0 7-15,0 0 4 0,0 0 2 0,-21-33 3 16,21 33 2-16,2-21-1 0,-2 21 0 16,0 0 2-16,8-38-3 0,-5 22 2 0,3 2-3 15,-2-1-7-15,2-1-3 0,0-1-4 0,-1 2-7 16,3 0-3-16,2 1-3 0,1 0-8 15,-2 0-17-15,2-2-17 0,0 5-30 0,2-2-24 16,-1 1-32-16,1 3-34 16,-1-3-43-16,3 3-41 0,-4-1-65 0,-1 3-132 15,1-1-451-15,-3 0-230 0</inkml:trace>
  <inkml:trace contextRef="#ctx0" brushRef="#br0" timeOffset="50009.83">13268 5383 2602 0,'0'0'-52'0,"0"0"19"16,0 0 12-16,0 0 6 0,-16 24 10 0,16-24-1 15,-11 11 20-15,11-11 13 0,-13 19 3 0,6-9 13 16,0 0 5-16,-2 3 11 16,0 0 9-16,0 3 6 0,4-4 8 0,-3 2-5 15,-2 1-7-15,4-2-3 0,-1 3-6 16,1-2-9-16,6-14 0 0,-5 27-7 0,3-12-2 16,2-15-13-16,2 25-8 0,-2-25-17 0,3 21-13 15,3-10-16-15,3-2-16 16,-9-9-28-16,22 16-31 0,-11-10-35 0,5 0-28 15,-2-2-59-15,-14-4-89 0,27 2-431 16,-11-2-13-16</inkml:trace>
  <inkml:trace contextRef="#ctx0" brushRef="#br0" timeOffset="50220.07">13333 5613 2345 0,'-11'-11'69'0,"11"11"1"0,0 0-12 0,0 0-3 0,0 0-9 16,0 0-4-16,0 0-4 16,0 0-6-16,0 0-4 0,0 0-2 0,20-20-6 0,-20 20-6 15,22-4-5-15,-22 4-9 16,25-5-7-16,-12 2-31 0,-13 3-29 0,23-1-27 16,-23 1-34-16,21-2-40 0,-21 2-73 15,13-6-425-15,-13 6 101 0</inkml:trace>
  <inkml:trace contextRef="#ctx0" brushRef="#br0" timeOffset="50409.87">13402 5523 1869 0,'0'0'-20'0,"-13"-5"35"15,13 5 6-15,0 0 21 0,0 0 34 0,0 0 20 16,0 0 17-16,0 0 5 0,0 0-5 0,0 0-6 0,-16 26-9 16,16-26-10-16,0 15-1 15,0-15-5-15,0 0-7 0,2 30-4 0,-2-30-7 16,0 24-6-16,3-12-12 0,-3-12-20 15,2 24-26-15,-2-24-36 0,5 22-38 0,-1-11-48 16,-4-11-29-16,7 17-48 16,-7-17-94-16,6 11-447 0,-1-8-12 0</inkml:trace>
  <inkml:trace contextRef="#ctx0" brushRef="#br0" timeOffset="50670.11">13587 5496 2197 0,'0'0'17'0,"6"-11"22"0,-6 11-13 0,0 0 5 0,10-14-13 16,-10 14 5-16,0 0 11 15,0 0 10-15,0 0 5 0,0 0 3 16,0 0-1-16,0 0 1 0,22 24 1 0,-22-24 14 16,7 23 10-16,-2-9-8 0,-1 0-5 0,0 1-3 15,-2 2-10-15,0-2-2 0,-1 1-7 0,-1-16-3 0,-1 30-5 16,-1-15-5-1,2-15-6-15,-6 28-12 0,2-15-11 0,4-13-19 0,-13 23-44 16,7-14-25-16,6-9-41 16,-15 17-28-16,7-10-52 0,2-1-92 0,1 2-428 15,5-8 0-15</inkml:trace>
  <inkml:trace contextRef="#ctx0" brushRef="#br0" timeOffset="50947.91">13919 5657 2131 0,'19'-8'45'0,"-19"8"22"0,0 0 3 16,0 0-18-16,0 0 0 0,17-4-3 15,-17 4 6-15,0 0 11 0,23 0-7 0,-23 0-3 16,23 0-7-16,-23 0-7 16,25-2-8-16,-25 2 2 0,28-2-10 0,-14 2-16 0,-14 0-31 15,31-2-48 1,-20 0-61-16,3-1-71 0,-3 0-165 0,-11 3-299 0,19-7 96 16</inkml:trace>
  <inkml:trace contextRef="#ctx0" brushRef="#br0" timeOffset="51689.94">14405 5414 2049 0,'0'0'47'0,"0"0"8"0,0 0 2 0,0 0 20 16,0 0 15-16,0 0 16 0,0 0 3 0,0 0-5 0,0 0-8 15,0 0-13 1,0 0-7-16,0 0-6 0,0 0-9 0,0 0-6 0,0 0-3 15,0 0-5-15,0 0-5 16,0 0-9-16,9 54 0 0,-9-54-8 0,10 9-14 0,-10-9-13 16,12 8-13-1,-12-8-16-15,0 0-8 0,20 4 3 0,-20-4 0 0,0 0 4 16,0 0 6-16,27-12 3 0,-27 12 11 16,12-11 13-16,-12 11 7 0,10-16 10 15,-10 16 12-15,7-16 13 0,-7 16 5 0,7-16 5 16,-7 16 9-16,5-13 3 0,-5 13 4 15,4-14-4-15,-4 14 1 0,0 0-3 0,0 0-3 16,4-15-1-16,-4 15 4 0,0 0-5 16,0 0-2-16,0 0-4 0,0 0-1 0,0 0-1 15,0 0-3-15,0 0-6 16,-20 44-1-16,20-44-7 0,-5 23-1 0,3-12-3 16,2-11-4-16,-2 28-5 0,2-11-2 0,0-17-6 0,4 33-5 15,-3-15-11-15,3-1-6 16,1-1-2-16,0 2-1 0,-1-3-2 0,0 3 4 15,1-3-2-15,-1 0 3 16,0 0 1-16,-4-15 0 0,4 27 1 0,-3-14 3 16,1 0 0-16,-2-13 3 0,0 23-2 15,0-23 4-15,-5 23 4 0,1-12 4 0,4-11 2 16,-9 21 4-16,9-21-1 0,-13 15 6 0,6-6 2 0,7-9 3 16,-13 13-1-1,13-13-2-15,-14 7 1 0,14-7-2 0,-15 6-5 0,15-6 1 16,0 0-5-16,-23-3 4 15,23 3-7-15,0 0 3 0,-16-12-2 0,16 12-3 0,-9-17-6 16,9 17-7-16,-2-18-15 16,2 18-23-16,-2-21-30 0,2 21-31 0,6-22-48 15,2 12-53-15,-1-1-51 16,1-1-91-16,6 1-167 0,-3-2-424 0,2 3-349 16</inkml:trace>
  <inkml:trace contextRef="#ctx0" brushRef="#br0" timeOffset="51979.99">14945 5386 2827 0,'0'0'-69'0,"0"0"7"16,0 0 23-16,0 0 25 15,0 0 38-15,0 0 20 0,0 0 19 0,0 0 12 0,-44 21 0 16,36-10 1-16,-2 0-3 16,3 3 5-16,2-1 1 0,-1 1-2 0,2 1-2 15,-3-1-7-15,7-14-7 16,-5 28-6-16,3-17-8 0,2-11-8 0,2 25-15 16,-2-25-24-16,7 23-27 0,-2-14-42 0,3 1-36 0,-8-10-53 15,16 15-41-15,-6-10-90 16,-10-5-576-16,19 6-221 0</inkml:trace>
  <inkml:trace contextRef="#ctx0" brushRef="#br0" timeOffset="52179.88">15034 5538 2594 0,'0'0'-7'15,"0"0"22"-15,0 0 10 0,0 0 0 0,0 0 6 0,6-13 12 16,-6 13 2-16,0 0 1 15,0 0-7-15,14-6-6 0,-14 6 2 0,0 0-11 0,25-5 0 16,-25 5-4 0,22-3-17-16,-22 3-10 0,24-4-29 0,-15 1-45 0,-9 3-41 15,25-5-43-15,-25 5-81 16,19-8-485-16,-11 3 2 0</inkml:trace>
  <inkml:trace contextRef="#ctx0" brushRef="#br0" timeOffset="52399.67">15180 5437 2131 0,'-27'0'-10'0,"27"0"20"0,0 0 20 16,0 0 20-16,0 0 12 15,-15 17 30-15,15-17 18 0,-6 16 2 0,6-16-4 16,-3 16-7-16,3-16-8 0,-4 21-3 0,4-21-4 16,0 25 2-16,0-25-3 0,2 25-10 15,-2-12-8-15,0-13-8 0,4 27-16 0,-3-14-16 16,-1-13-28-16,6 24-33 15,-4-13-48-15,-2-11-37 0,6 19-43 0,-1-13-44 16,-5-6-102-16,8 12-493 16,-4-9-117-16</inkml:trace>
  <inkml:trace contextRef="#ctx0" brushRef="#br0" timeOffset="52679.93">15314 5347 2411 0,'0'0'-53'0,"7"-9"11"0,-7 9 13 0,0 0 21 16,0 0 36-16,16-7 47 15,-16 7 12-15,0 0 9 0,0 0-4 0,18 19-4 16,-18-19 3-16,9 20 2 0,-2-7 11 16,-1 5 2-16,1-1 3 0,-1 0-5 0,-3 2-4 15,2 4-2-15,-1-1-6 0,0 2-8 0,-2-5-5 16,0 4-9-16,-4-5-5 15,0 4-9-15,0-3-4 0,0 0-8 0,-2-2-11 16,-2 0-18-16,2 1-26 0,-3-3-35 16,-1-2-41-16,1 1-57 0,1-1-47 0,0-4-60 15,-3-1-136-15,3-1-529 16,6-7-313-16</inkml:trace>
  <inkml:trace contextRef="#ctx0" brushRef="#br0" timeOffset="72750.02">17951 4746 2698 0,'0'0'-114'0,"0"0"21"0,0 0 18 0,0 0 21 15,0 0 19-15,0 0 19 16,0 0 23-16,0 0 11 0,0 0 5 0,0 0 12 15,0 0 20-15,0 0 8 16,0 0 18-16,0 0 14 0,0 0 10 0,0 0 1 16,0 0-5-16,0 0-1 0,0 0-6 15,0 0-9-15,0 0-8 0,0 0-10 0,0 0-4 16,0 0-8-16,0 0-5 16,0 0-6-16,0 0-6 0,0 0-4 0,53 0 2 15,-53 0-7-15,21-4-2 0,-21 4-3 0,23-6-3 16,-7 3-1-16,-16 3-2 0,26-8-3 15,-10 2-3-15,-4 1-2 0,-12 5-4 0,28-12 2 16,-15 6-8-16,-1-2-4 16,0 1 0-16,-12 7-2 0,20-17 0 0,-10 9 2 15,-1 0 3-15,-9 8 0 0,13-17-4 16,-13 17 2-16,8-15-1 0,-8 15 1 0,5-14-1 16,-5 14-1-16,0 0 4 0,2-17-2 0,-2 17 2 0,0 0-3 15,0 0 4-15,0 0-4 16,-24-16 3-16,24 16 0 0,-15-3-5 0,15 3 4 15,0 0 4-15,-30 0-1 16,30 0 8-16,-22 4 1 0,22-4 7 0,-24 4 4 0,9 0 6 16,15-4-1-16,-23 7 0 15,10-1 0-15,13-6 0 0,-25 14-6 0,14-9 2 16,1 3-4-16,-3 1 0 0,13-9 0 16,-17 18 0-16,8-10 4 0,1 5 3 15,8-13-1-15,-12 19 4 0,8-9 0 0,4-10 3 0,-8 22 1 16,4-12 5-16,4-10-3 15,-2 23 5-15,2-23 4 0,0 22 3 0,0-22-4 16,4 23 1-16,2-12-1 16,-6-11 1-16,10 24-1 0,-2-15 3 0,0 1-5 0,-8-10-2 15,24 15-4-15,-9-9-3 16,-1-3-3-16,6 1-22 0,-2 0-3 0,2-4-5 16,-1 0-8-16,-19 0-15 0,42-4-22 0,-20 0-28 0,0-3-29 15,-3 1-41-15,1-1-43 16,-2 3-42-16,0-4-27 0,-2 0-73 0,-3-1-124 15,-2 1-489-15,-5 1-360 0</inkml:trace>
  <inkml:trace contextRef="#ctx0" brushRef="#br0" timeOffset="73280">18531 4757 2717 0,'0'0'-102'15,"0"0"28"-15,0 0 23 0,0 0 28 16,0 0 6-16,0 0 23 0,0 0 34 0,0 0 12 16,0 0 18-16,0 0-2 0,0 0 4 15,0 0-1-15,0 0 4 0,0 0 7 16,0 0-3-16,0 0-5 0,0 0-5 0,0 0-6 16,-53 13-6-16,53-13-9 0,0 0-6 15,-8 12-6-15,8-12-3 0,0 0-8 0,0 0-17 0,-4 17-13 16,4-17-11-1,0 0-9-15,0 0-1 0,18 21-4 0,-18-21 2 0,16 10 2 16,-16-10 5-16,16 9-2 16,-8-3 5-16,-8-6 0 0,20 11 3 0,-12-6 2 0,-8-5 0 15,17 14 13 1,-9-8 7-16,-8-6 4 0,14 15 11 0,-14-15 5 0,6 13 14 16,-6-13 2-16,2 16 6 0,-2-16 0 0,0 0-1 15,-12 25-4-15,4-16-5 0,-2 1-4 16,10-10-4-16,-23 11-8 0,10-6-17 0,-2-1-26 15,15-4-34-15,-28 4-56 16,28-4-40-16,-24-2-48 0,24 2-99 16,-22-8-583-16,12 5-251 0</inkml:trace>
  <inkml:trace contextRef="#ctx0" brushRef="#br0" timeOffset="73730.08">18872 4789 2602 0,'0'0'-91'15,"0"0"18"-15,0 0 11 16,0 0 11-16,0 0 22 0,0 0 32 0,0 0 16 0,0 0 17 16,0 0 13-16,-51 16 6 15,51-16 1-15,-14 9 5 0,14-9 1 0,-14 10-10 16,14-10 5-16,-8 9-6 0,8-9-8 16,0 0-8-16,-4 16 1 0,4-16-8 15,0 0 2-15,0 0-3 0,16 24-4 0,-6-18-1 0,2 0-1 16,0 1-3-16,3 1-6 15,0-2 1-15,0 2-1 0,-1-1-3 0,4-1 2 16,-6 3-1-16,1-3 7 16,0 2 16-16,-13-8 12 0,17 14 14 0,-13-5 15 0,-4-9 6 15,4 15 7-15,-4-15-7 16,0 0-5-16,-17 21-10 0,7-14-3 0,10-7-11 16,-26 12-16-16,12-7-29 0,-2-3-40 0,0 1-52 0,16-3-68 15,-26 0-62-15,26 0-123 16,-29-7-594-16,16 0-343 0</inkml:trace>
  <inkml:trace contextRef="#ctx0" brushRef="#br0" timeOffset="74099.99">19373 4821 2733 0,'0'0'-29'15,"0"0"48"-15,0 0 9 16,0 0-5-16,0 0-6 0,0 0 14 0,9 18 12 0,-9-18 10 16,0 0 2-16,0 0-2 15,19 6-8-15,-19-6-4 0,22 1-3 0,-22-1-6 16,27 0-3-16,-13 0-18 0,-14 0-20 0,32-1-31 0,-12-1-41 16,-4 0-32-16,1 2-33 15,-2-4-36-15,-4 0-61 0,-11 4-506 0,14-9-32 0</inkml:trace>
  <inkml:trace contextRef="#ctx0" brushRef="#br0" timeOffset="74260.07">19450 4733 2233 0,'0'0'23'15,"-17"-5"34"-15,17 5 7 0,0 0-6 16,0 0 13-16,0 0 16 0,0 0 15 0,0 0 4 16,0 0-9-16,0 0-6 0,0 0-18 0,0 0-11 15,0 0-13-15,0 0-14 0,53-7-38 16,-53 7-38-16,34-2-58 0,-16 0-58 0,0-1-74 15,1 0-173-15,-3-1-307 16,2 0 27-16</inkml:trace>
  <inkml:trace contextRef="#ctx0" brushRef="#br0" timeOffset="75089.77">19920 4702 2018 0,'12'5'-27'0,"-12"-5"24"0,0 0 11 15,0 0 26-15,15 7 5 16,-15-7 24-16,0 0 17 0,0 0 3 0,19 1 10 16,-19-1-6-16,0 0-9 0,21-1-5 0,-21 1 2 15,0 0 2-15,24-8 3 16,-24 8-6-16,18-8-3 0,-18 8-13 0,18-13-7 0,-10 5-2 15,3-2-5-15,-3-1-6 16,-8 11-10-16,13-26-13 0,-7 6-17 0,1-1-21 0,-1-4 0 16,-2-1-6-16,0-3-2 15,-2 1-1-15,2-3 3 0,-4-1 6 0,2 1 0 16,-2 1 0-16,0 0 5 0,2-1 2 0,-4 2 8 16,2 1-6-16,0 1 1 0,-2 2 7 15,2 3 4-15,-2 0 10 0,0 3 6 16,2 19 2-16,0-32 9 0,-2 19-1 15,2 13 0-15,0-26-9 0,0 26-2 0,0-19 3 16,0 19-7-16,0 0 3 16,-2-17-6-16,2 17 3 0,0 0 0 0,0 0-1 0,0 0-3 15,0 0 4-15,0 0-2 16,-21 36-2-16,17-20 3 0,-3 3 1 0,1 2 0 16,0 6-1-16,-1 0 9 0,-1 5 2 0,0 0 0 0,1 2 0 15,0 1 2-15,1 0-3 16,2-1 0-16,0-4 2 0,4 0-4 0,-2 1-4 15,2-1-2-15,2 1-2 16,0-2 2-16,0-3-2 0,0 0-2 0,2-3 1 16,2 1 0-16,-1-3-3 0,0-5-11 15,-1 0-2-15,2-3-7 0,0 1 1 0,1-3-6 16,-7-11 1-16,12 17-19 0,-3-11-1 0,-9-6-10 0,15 7 1 16,-15-7-2-16,0 0-2 15,20 0 2-15,-20 0 25 0,0 0-12 0,22-15 7 16,-22 15 4-16,15-17 1 15,-9 8 5-15,3-1 9 0,-9 10 11 0,15-13 2 0,-15 13 5 16,14-11 4 0,-6 5 12-16,-8 6 12 0,16-8 7 0,-16 8 0 0,14-4-3 15,-14 4 5-15,22 0-3 16,-22 0 6-16,0 0 5 0,31 8-1 0,-20-7 0 0,4 3 4 16,-15-4 2-16,30 9-3 0,-14-6 0 0,1 1-2 15,-2 0-7 1,0-1-4-16,-1 2-5 0,2-2 0 0,-2 1-8 0,-14-4-2 15,24 6-2-15,-14-2 3 0,-10-4 7 16,21 3 10-16,-21-3 8 0,20 6 5 0,-20-6 2 16,16 6 0-16,-16-6-3 15,20 1-8-15,-20-1-3 0,0 0-13 0,25-1-19 0,-25 1-39 16,16-8-51-16,-16 8-71 0,18-10-82 16,-18 10-179-16,10-19-190 0,-8 5-273 15,-2-4-239-15</inkml:trace>
  <inkml:trace contextRef="#ctx0" brushRef="#br0" timeOffset="75269.92">20394 4239 2856 0,'0'0'79'0,"-7"-6"2"0,7 6 8 0,0 0 11 15,-6-8 6-15,6 8-1 0,0 0-13 16,0 0-25-16,0 0-41 0,0 0-46 15,0 0-57-15,-6-9-52 0,6 9-45 16,0 0-58-16,0 0-148 0,0 0-420 0,0 0-111 16</inkml:trace>
  <inkml:trace contextRef="#ctx0" brushRef="#br0" timeOffset="76160.03">20053 5250 2469 0,'0'0'15'0,"0"0"-2"0,0 0-7 0,0 0-1 16,0 0-14-16,0 0 9 0,0 0 3 16,0 0 0-16,0 0 3 0,0 0-8 15,0 0 1-15,51-5-1 0,-51 5 14 0,32-4 24 16,-16 4 15-16,4-3 7 0,-20 3 3 15,35-1-5-15,-15 1-10 0,-4-2-20 16,-16 2-33-16,28-4-39 0,-13 4-51 16,-3-2-46-16,-12 2-89 0,20-5-495 0,-20 5 5 15</inkml:trace>
  <inkml:trace contextRef="#ctx0" brushRef="#br0" timeOffset="76479.74">20203 5159 2307 0,'0'0'83'0,"0"0"0"16,0 0-15-16,0 0-12 0,0 0-1 0,-25 7 1 16,25-7 5-16,0 0-1 0,0 0-5 15,-2 20-5-15,2-20 6 0,-4 16 11 0,4-16 13 0,-3 22 13 16,1-8 14-16,2-14-14 0,-4 29-8 0,2-15-6 16,0 1-3-16,2-15-7 15,0 31-2-15,0-16-5 0,0-15-6 0,2 28-3 16,0-15-1-16,-2-13 1 0,6 26 4 15,-1-15 2-15,3 0 4 0,1-1-7 0,1-2 3 16,0-1-2-16,4 1-3 16,-14-8-8-16,22 7-3 0,-11-3-5 0,-11-4-6 15,26 0-9-15,-26 0-11 16,28-4-16-16,-14 1-16 0,0-5-20 0,2 2-35 0,-4-3-38 16,1-1-53-16,0 3-48 0,0-3-55 0,-5-1-117 15,-2 1-163-15,-2 1-321 16,0-1-227-16</inkml:trace>
  <inkml:trace contextRef="#ctx0" brushRef="#br0" timeOffset="76989.92">20563 5291 2542 0,'-25'0'-9'0,"25"0"53"0,0 0-3 0,0 0-1 0,0 0-3 16,0 0-3-16,0 0 9 15,0 0 7-15,0 0 2 0,0 0-4 0,0 0 2 0,0 0 5 16,0 0 15-16,0 0 8 15,0 0 10-15,0 0 8 0,46 11-3 0,-46-11 0 16,32 4-1-16,-15-3 3 16,2 2-12-16,2 1-9 0,0-3-7 0,3 2-5 0,-4-2-11 15,2 1-7 1,1 0-18-16,-4-2-18 0,2 0-28 0,-1 0-24 0,-20 0-32 16,31-2-32-16,-31 2-36 0,26-3-26 15,-14 0-15-15,-12 3-20 0,18-9-17 16,-14 5-18-16,-4 4-6 0,4-13-526 0</inkml:trace>
  <inkml:trace contextRef="#ctx0" brushRef="#br0" timeOffset="77219.89">20940 5277 2187 0,'0'0'-56'0,"-10"-25"53"16,10 25 47-16,-7-14 34 0,7 14 16 0,0 0 23 16,-11-14 15-16,11 14 17 0,0 0 14 15,-8-15 3-15,8 15-9 0,0 0-7 0,0 0-16 16,-6-12-1-16,6 12-5 0,0 0-2 0,0 0-7 16,0 0-12-16,0 0-12 15,0 0-7-15,0 0-14 0,0 0-4 0,44 31-8 16,-38-22-10-16,7 3-3 0,-2-1-5 15,-3 2-4-15,1-1-2 0,-3 2-6 0,-2 1 4 16,0-2-1-16,-4-13 0 16,2 24 2-16,-2-24-8 0,0 23-1 0,-6-11-1 0,6-12-6 15,-13 21-12-15,1-14-22 16,1 0-30-16,-2 0-40 0,13-7-54 0,-22 3-57 16,10 0-50-16,12-3-71 0,-23-6-165 0,13 2-128 0,10 4-278 15,-13-14-259 1</inkml:trace>
  <inkml:trace contextRef="#ctx0" brushRef="#br0" timeOffset="77739.89">21306 5311 2655 0,'0'0'-52'0,"15"7"27"0,-15-7-8 15,13 5 21-15,-13-5 23 0,0 0 29 0,10 13 12 16,-10-13 11-16,0 0-3 15,0 17 1-15,0-17-5 0,0 0-6 0,-10 21 3 16,10-21-2-16,-9 14-1 16,9-14-5-16,-13 11-4 0,13-11-2 0,-10 11-7 0,10-11-4 15,-11 10-1-15,11-10-1 16,0 0-4-16,0 0-3 0,-16 5-7 0,16-5-3 16,0 0 1-16,0 0-2 0,0 0-2 0,-18-24 1 0,18 24 0 15,-2-19-3-15,2 19 8 16,0-21 1-16,0 21 8 0,2-21-7 0,-2 21-3 0,4-17 3 15,-4 17-6-15,9-16 2 16,-9 16-2-16,11-11 1 0,-11 11 2 0,14-7 0 16,-14 7-3-16,19-4 3 15,-19 4-1-15,26 1-3 0,-26-1-3 0,30 6 2 16,-12-2 1-16,0 0-2 0,1 0 0 16,-1 3-9-16,0-3-4 0,0 2-15 0,0-2-15 15,-4-2-17-15,-14-2-26 0,23 4-12 0,-23-4-2 16,20-3 5-16,-20 3 11 0,14-7 4 15,-14 7 5-15,0 0 30 0,4-19 20 0,-4 19 27 16,0 0 41-16,-10-27 27 16,10 27 31-16,-14-18 22 0,5 11 16 0,9 7 1 0,-21-12-8 15,21 12-8 1,-23-5-2-16,23 5-19 0,-26-2-5 0,26 2-18 0,-24 4-10 16,24-4-5-16,-20 6-26 0,20-6-36 0,-17 9-43 15,17-9-46-15,-11 10-58 0,9-4-62 16,2-6-75-16,0 0-171 0,0 0-518 0,0 0-408 15</inkml:trace>
  <inkml:trace contextRef="#ctx0" brushRef="#br0" timeOffset="78379.89">21797 4691 2889 0,'0'0'-117'0,"0"0"6"16,0 0 15-16,0 0 6 0,0 0 12 0,0 0 11 16,0 0 2-16,0 0 0 15,0 0-10-15,32 20-8 0,-32-20-1 0,0 0 5 16,28-4 5-16,-28 4-4 0,22-5 5 0,-22 5-1 16,24-10-3-16,-11 4 5 0,1 1 6 15,0-3 16-15,-4-1 12 0,2-2 20 0,0 3 15 16,-4-4 15-16,-8 12 18 15,16-21 25-15,-7 11-4 0,-9 10 5 0,11-19 10 0,-7 8 2 16,-4 11 3 0,6-17-3-16,-6 17 4 0,0-17 11 0,0 17-2 0,0 0 2 15,-6-21 1-15,6 21-3 16,0 0 6-16,-19-14 0 0,19 14 7 0,-23-3 1 16,23 3-2-16,-26 0-7 0,26 0 8 0,-32 6-6 0,17-3-1 15,-1 3 4-15,0 2-5 16,2 0 6-16,-1-1 1 0,0 2-4 0,3 1-6 15,-1-1-6-15,0 4-3 0,2-1-4 16,1 2-1-16,4-3 4 0,2 3-9 0,4-14 1 16,-2 26 1-16,2-26 2 15,4 25 1-15,4-14-4 0,0 0-5 0,3 1-7 16,4-2-4-16,0-1-6 0,3 3-4 0,0-7-5 16,3 3-2-16,0-3-14 0,0 0-19 15,1-4-20-15,-2-1-28 0,0 0-32 0,1-1-40 16,-2-4-31-16,2 2-46 15,-1-3-33-15,0-2-56 0,-3-1-112 0,2-2-539 0,-4-2-356 16</inkml:trace>
  <inkml:trace contextRef="#ctx0" brushRef="#br0" timeOffset="78689.52">22386 4324 2762 0,'0'0'-98'0,"0"0"14"16,-13-26 10-16,13 26 8 0,0 0 8 15,0 0 20-15,0 0 33 0,-29 8 22 0,29-8 17 16,0 0 14-16,-24 21 16 0,13-12 15 0,3 1 11 16,0 1 14-16,-1 2 2 15,2 0-5-15,1 1-7 0,0 1-6 0,0-2-13 0,2 5-4 16,2-2-10-16,-1 0-8 15,1 1-1-15,2-17-6 0,5 32-7 0,-1-16-2 0,0-1-3 16,2 0-3 0,0-3-9-16,2 1-23 0,4-2-33 0,-2-1-37 0,-2-1-42 15,-8-9-44-15,20 12-49 16,-10-8-113-16,3-2-533 0,-13-2-202 0</inkml:trace>
  <inkml:trace contextRef="#ctx0" brushRef="#br0" timeOffset="78899.75">22388 4473 2698 0,'0'0'42'0,"0"0"-4"0,0 0-2 0,-8-12-7 16,8 12-3-16,0 0 7 0,0 0 4 0,0 0-4 0,0 0-2 16,0 0-4-16,0 0-2 15,0 0-5-15,29-11 2 0,-29 11-1 0,21-2-4 16,-21 2-8-16,23 0-23 15,-23 0-34-15,26-2-34 0,-26 2-36 0,25-1-31 16,-14 1-45-16,-1-4-72 16,-10 4-445-16,15-7 27 0</inkml:trace>
  <inkml:trace contextRef="#ctx0" brushRef="#br0" timeOffset="79089.99">22493 4398 2110 0,'-31'7'4'0,"31"-7"32"16,0 0 5-16,-13 7 21 0,13-7 32 0,-6 12 22 0,6-12 11 15,0 0 0 1,-2 21-11-16,2-21-5 0,2 19-10 0,-2-19 1 0,4 21-4 16,-4-21-6-16,8 24-13 15,-1-12-7-15,-3 1-7 0,3-1-9 0,-1 1-13 0,-6-13-29 16,12 20-36-16,-8-10-42 0,-4-10-45 16,12 17-51-16,-12-17-27 0,8 14-81 15,-8-14-603-15,10 5-236 0</inkml:trace>
  <inkml:trace contextRef="#ctx0" brushRef="#br0" timeOffset="79379.89">22665 4406 2695 0,'4'-13'28'16,"-4"13"5"-16,0 0 7 0,6-15 0 0,-6 15 10 0,0 0 8 15,0 0 1-15,8-12-7 16,-8 12 3-16,0 0 1 0,0 0 2 0,0 0 4 0,0 0-4 15,0 0 4-15,0 0 2 16,12 36 3-16,-12-36 3 0,8 25-1 0,-6-7-2 16,2-2-4-16,1 2-7 15,-1 1 2-15,0 0-11 0,1 0-4 0,-3 0-2 0,0 0-2 16,-2 2-2-16,-2-2-2 0,2 0-3 16,-5 0-1-16,3 0-4 0,-4 1-3 15,-1-5-1-15,1 2-6 0,-2 0-21 0,0-2-38 16,0-1-45-16,-2-1-56 0,2 0-64 15,-5-3-130-15,5-3-218 0,-5 1-339 16,13-8-275-16</inkml:trace>
  <inkml:trace contextRef="#ctx0" brushRef="#br0" timeOffset="93100">23321 4635 2575 0,'0'0'-116'0,"0"0"30"16,15 18 28-16,-15-18 19 0,0 0 25 0,0 0 28 15,0 0 14-15,0 0 6 16,0 0 8-16,0 0 3 0,0 0 3 0,0 0-4 0,0 0 4 16,0 0 4-16,0 0 8 0,13 7 2 0,-13-7 11 15,0 0 7-15,0 0 8 16,0 0 3-16,0 0 0 0,17 6-1 15,-17-6 5-15,12 3-6 0,-12-3-1 0,0 0-3 16,24 4-8-16,-24-4-1 0,23 4-8 0,-23-4-10 16,25 2-2-16,-12 0-9 15,-13-2-6-15,28 1-9 0,-14 2-19 0,-14-3-15 16,26 0-32-16,-26 0-36 0,23-3-33 0,-23 3-45 0,22 0-29 16,-22 0-34-16,14-3-60 15,-14 3-138-15,6-6-408 0,-6 6-140 0</inkml:trace>
  <inkml:trace contextRef="#ctx0" brushRef="#br0" timeOffset="93309.68">23253 4570 2453 0,'-19'0'-59'0,"19"0"6"0,0 0-6 0,0 0 17 15,0 0 17-15,0 0 18 16,0 0 4-16,0 0 21 0,0 0 10 0,0 0 16 15,0 0-6-15,0 0 9 16,0 0-4-16,0 0-3 0,61-4 2 0,-61 4-14 0,32-2-25 16,-14 2-27-16,3 0-27 15,-3 0-45-15,4 0-36 0,-1-1-71 0,0 1-440 16,0-2 134-16</inkml:trace>
  <inkml:trace contextRef="#ctx0" brushRef="#br0" timeOffset="96069.7">24298 4703 1823 0,'0'0'-31'0,"0"0"38"0,0 0 8 15,0 0 29-15,0 0 23 16,0 0 28-16,0 0 16 0,0 0 19 15,0 0 3-15,0 0 5 0,0 0-3 16,0 0 1-16,0 0-5 0,0 0-6 0,0 0-4 0,0 0-14 16,0 0-7-16,0 0-12 15,0 0-13-15,0 0-11 0,0 0-19 0,0 0-10 16,0 0-14-16,0 0-15 16,0 0-6-16,0 0-15 0,0 0-18 0,0 0-9 0,3-53-19 15,1 40-5-15,0-3-18 0,2 0-3 0,0-7-9 16,-2-2-4-16,0-1 11 15,0-5 9-15,0 0-3 0,0-4 15 0,-2-2 6 0,1 5 30 16,-1-6 54 0,0 0 0-16,-2 1-8 0,2 6-4 0,0 1-8 0,-2 2-2 15,3-1 7-15,-3 2-3 16,0 7 6-16,2-1-1 0,-4 3 14 0,4 1 6 16,-2 17-2-16,0-26-5 0,0 26-11 0,-2-20 8 0,2 20 9 15,0 0-4-15,0 0-4 16,0 0-3-16,0 0-3 0,0 0 5 0,-20 49-6 15,14-23 3-15,2 3-6 16,0 9 0-16,0 1 0 0,0 0-1 0,-2 1 4 16,4 0-4-16,2-1-3 0,0 0 2 15,2-4-4-15,4 4 5 0,-4-9-4 0,4 1 9 16,-2-2-9-16,0-3 6 0,2-1-2 0,3-5 0 0,-3 2 1 16,3-7-16-16,1-2-14 15,1-1-13-15,-1-3-11 0,3-3 1 0,-13-6-3 16,23 4 9-16,-23-4 5 15,26 2-4-15,-26-2-2 0,23-2 16 0,-23 2-5 16,26-4 3-16,-26 4-1 0,22-2 11 16,-22 2-5-16,28 0 1 0,-15-2 7 0,-13 2 1 15,31 2 8-15,-16 0 1 16,5-2 1-16,-2 2 8 0,5 0-6 0,-1 0 15 16,2-2 5-16,0 1 14 0,2-1 12 0,-1 0 27 0,5-1 28 15,-2 1 17-15,-3-2 10 16,1 2 1-16,-1 0 4 0,-2 2-4 15,1-2 2-15,-5 0-7 0,1 0-10 0,-2 1-9 16,-18-1-14-16,30 0-9 0,-30 0-8 0,23 0-16 16,-23 0-23-16,19-1-46 15,-19 1-61-15,15-8-73 0,-9 6-86 0,-6 2-105 16,2-14-195-16,-2 14-438 0,0 0-412 0</inkml:trace>
  <inkml:trace contextRef="#ctx0" brushRef="#br0" timeOffset="96279.83">24725 4178 3103 0,'0'0'48'0,"0"0"-4"0,-17-9-11 0,17 9-8 0,0 0-13 15,0 0-2-15,0 0-5 16,-13-8-2-16,13 8-23 0,0 0-21 15,0 0-23-15,0 0-8 0,0 0-28 16,0 0-24-16,-13-4-33 0,13 4-67 0,0 0-142 0,0 0-300 16,0 0 95-16</inkml:trace>
  <inkml:trace contextRef="#ctx0" brushRef="#br0" timeOffset="96889.52">24481 5038 1919 0,'0'0'6'16,"0"0"23"-16,0 0 12 15,0 0 10-15,0 0 2 0,0 0 17 0,0 0 11 16,-28-28 22-16,28 28 2 0,0 0 2 15,0 0 7-15,0 0 4 0,-31 15 3 0,31-15-4 16,-14 10-8-16,14-10-14 16,-16 10-10-16,16-10-11 0,-10 12-8 0,10-12-5 15,-8 10-10-15,8-10-5 0,0 0-5 16,-7 18-7-16,7-18-4 0,0 0-3 16,0 0-1-16,13 24-6 0,-13-24 3 0,16 14-6 0,-4-6 2 15,-2-1-6-15,4 2-3 0,2-1 1 16,-4 2-2-16,8-1 3 0,-6 0-1 15,1 3-6-15,1-2-1 0,-2-1-2 16,0 1 2-16,-3-1-1 0,2 1 3 0,-5 1-6 16,2-1 8-16,-10-10 3 0,7 17 9 15,-7-17 4-15,2 18 9 0,-2-18 1 16,0 0 1-16,-15 24-5 0,5-16 1 0,10-8-4 0,-23 11 1 16,8-6-7-16,-1-2 0 15,16-3-4-15,-29 3-4 0,14-1-17 0,15-2-19 16,-31-4-29-16,15 0-31 15,2-1-41-15,14 5-43 0,-24-11-45 0,14 1-53 0,2 0-125 16,1 3-515-16,3-2-294 16</inkml:trace>
  <inkml:trace contextRef="#ctx0" brushRef="#br0" timeOffset="97169.65">24779 5321 2583 0,'13'10'-92'0,"-13"-10"32"16,0 0 9-16,0 0 18 0,13 5-6 0,-13-5 9 0,0 0 13 16,21 2 4-16,-21-2 8 15,22 2 15-15,-22-2-7 0,25 2 3 0,-10 0-9 16,-15-2 6-16,32 3 6 0,-17-3-2 15,-15 0-3-15,29 3-1 0,-29-3-12 0,25-3-13 16,-25 3-26-16,23-1-22 16,-23 1-17-16,20-8-30 0,-20 8-33 0,8-11-30 0,-8 11-336 15,0-16 308 1</inkml:trace>
  <inkml:trace contextRef="#ctx0" brushRef="#br0" timeOffset="97359.8">25019 5267 1450 0,'0'0'16'16,"-13"-17"34"-16,13 17 11 0,-7-13 16 0,7 13 12 15,-10-12-2-15,10 12 4 0,0 0-13 16,-8-11 14-16,8 11-5 0,0 0-3 0,0 0 1 15,0 0-12-15,0 0 4 16,0 0-12-16,0 0-3 0,36 38-10 0,-27-26-1 16,2-1-4-16,-4 3-5 0,1-3-2 15,2 3 0-15,-6-3-2 0,0 2-1 0,-4-13-2 16,5 21 3-16,-5-21-9 0,-2 17-13 0,2-17-36 16,0 0-40-16,-18 17-35 15,9-13-52-15,9-4-58 0,0 0-115 0,-27 0-384 16,27 0 44-16</inkml:trace>
  <inkml:trace contextRef="#ctx0" brushRef="#br0" timeOffset="97769.76">25343 5275 2065 0,'0'0'-50'0,"17"24"7"0,-17-24 9 0,4 15-4 16,-4-15 5-16,0 0 6 15,5 22 4-15,-5-22 2 0,3 15-4 0,-3-15 12 0,0 0 10 16,-8 22 16-16,8-22 19 15,0 0 17-15,-15 10 16 0,15-10 0 16,-13 5 8-16,13-5 6 0,0 0 10 0,0 0-2 16,-33-10 15-16,33 10 4 0,-13-8-6 0,13 8-7 15,-13-11-5-15,13 11-5 16,-6-13-11-16,6 13-11 0,0 0-8 0,0 0-6 16,0 0-5-16,19-27-6 0,-19 27 2 0,19-5-8 0,-19 5-2 15,25-3-3-15,-25 3-2 16,24 3-4-16,-24-3-5 0,23 4-25 0,-23-4-36 15,22 5-51-15,-15-3-48 16,2 1-50-16,-9-3-141 0,0 0-447 0,0 0-86 0</inkml:trace>
  <inkml:trace contextRef="#ctx0" brushRef="#br0" timeOffset="98959.54">26111 4336 2205 0,'11'-13'-96'0,"-11"13"34"0,0 0 13 0,0 0 10 16,0 0 9-16,0 0 17 15,0 0 8-15,0 0 5 0,0 0 6 0,0 0 19 0,-23-21-16 16,23 21 12-16,-22-4 13 15,22 4 2-15,-29-3 21 0,29 3 16 0,-27 0 5 16,27 0 7-16,-29 0 3 16,29 0 4-16,-29-3-1 0,29 3-8 0,-26 3-3 0,26-3-3 15,-19 1-12-15,19-1-8 16,-18 2-4-16,18-2-9 0,-16 5-1 0,16-5-9 16,0 0-3-16,-12 12 0 0,12-12-1 0,0 0-6 0,-2 17 4 15,2-17-8-15,0 0 0 16,0 0-6-16,17 27 2 0,-9-20-5 0,5 1 4 15,-1 0-5-15,-1 1 1 16,4-2-3-16,1 4-1 0,-5-4-3 0,5 2 1 0,-4-1-1 16,3 2 4-16,-2-3-7 15,0 3 3-15,-1-1 0 0,-1 1 0 0,1-3 2 16,-3 3-2-16,0 0 2 0,-9-10 2 0,12 18-2 16,-6-9 1-16,-6-9 12 15,5 17 2-15,-5-17-1 0,2 16 3 0,-2-16 2 16,0 0 5-16,-7 22 1 0,7-22-5 15,-11 13 8-15,11-13 3 0,-18 11-4 0,5-7 4 16,-1 1-2-16,-3-1-3 16,17-4-5-16,-33 6 0 0,18-4-2 0,15-2-4 0,-32 2-5 15,14 0-15-15,18-2-28 16,-32-4-36-16,17 1-46 0,15 3-47 0,-27-9-34 16,17 4-43-16,-3-5-87 0,13 10-566 0,-15-18-261 0</inkml:trace>
  <inkml:trace contextRef="#ctx0" brushRef="#br0" timeOffset="99620.06">26683 4063 2562 0,'16'-10'-110'0,"-16"10"20"0,0 0 13 15,0 0 20-15,0 0 7 16,0 0 23-16,0 0 21 0,0 0 33 0,0 0 24 15,0 0 16-15,0 0 11 0,0 0-5 16,0 0-2-16,0 0-5 0,0 0-4 0,0 0-7 16,-47-3-10-16,47 3-2 15,-24-2-4-15,24 2-3 0,-32-2-10 0,16 1-11 16,16 1-10-16,-34-3-3 0,18 2 0 0,16 1-5 0,-26-2-3 16,26 2-8-16,-23 0-5 15,23 0 1-15,-18 2-1 0,18-2 10 0,-17 5-8 0,17-5 4 16,0 0 3-16,-10 17 2 15,10-17-3-15,-2 18 3 0,2-18-3 0,2 24 8 16,-2-24 3-16,5 31 3 16,-2-16 3-16,-1 4 2 0,2 0-2 0,-2 0 4 0,0 3 1 15,0-2 2 1,-2 1 0-16,3 0 11 0,-3 1 6 0,-3-2 6 0,1-1 10 16,0 2 9-16,0-2 9 0,0-2 4 0,-2 3 13 15,1-5-3-15,-2 1-8 0,1 0 0 16,4-16-2-16,-7 26-4 0,5-14-5 0,2-12-6 15,-4 21 3-15,4-21 1 16,-3 19 3-16,3-19 4 0,0 0 6 0,0 21-1 16,0-21-7-16,7 12-5 0,-7-12-7 15,15 9-5-15,-15-9-8 0,18 8-3 0,-1-4-8 16,-17-4-8-16,29 3-15 0,-10-1-18 0,0-2-22 16,-19 0-28-16,36-2-36 15,-18-1-37-15,2-1-27 0,-4 0-26 0,-1-2-34 16,1-4-45-16,-7 3-103 15,2-5-485-15,-7 3-209 0</inkml:trace>
  <inkml:trace contextRef="#ctx0" brushRef="#br0" timeOffset="99791.09">26432 4370 2473 0,'0'0'-59'0,"0"0"18"0,0 0 6 0,0 0 5 15,0 0 7-15,0 0 17 0,0 0 3 16,0 0-2-16,0 0 5 0,0 0-9 0,49 19 6 15,-33-17-6-15,4-2-4 16,-1 2-9-16,0 0-18 0,4-2-23 0,-5 2-32 16,4-2-53-16,-22 0-109 0,39-2-262 15,-24 0 304-15</inkml:trace>
  <inkml:trace contextRef="#ctx0" brushRef="#br0" timeOffset="100109.89">26942 4323 1452 0,'0'0'-12'0,"0"0"17"16,0 0 10-16,0 0 14 0,8-12 14 0,-8 12 15 0,0 0 19 15,0 0 30-15,0 0 11 16,0 0 13-16,0 0 18 0,0 0 4 0,0 0-2 0,0 0-7 15,0 0-8 1,-27 40-8-16,27-40-12 0,-8 15-4 0,8-15-13 0,-11 17-5 16,6-7-12-16,5-10-10 15,-7 19-10-15,3-7-7 0,4-12-7 0,0 21-4 0,0-21-3 16,0 21-9-16,0-21-10 0,4 20-26 0,-4-20-29 16,12 20-41-16,-5-11-52 15,1 0-53-15,-1 0-33 16,2-4-85-16,-9-5-570 0,22 9-226 0</inkml:trace>
  <inkml:trace contextRef="#ctx0" brushRef="#br0" timeOffset="100509.93">27139 4343 2557 0,'0'0'-73'16,"0"0"18"-16,-6-16 22 0,6 16 25 0,0 0 17 15,0 0 14-15,-13-12 26 16,13 12 0-16,0 0 10 0,0 0 0 0,0 0 3 0,-25 4 7 16,25-4 0-16,0 0 9 15,0 0-13-15,0 0-7 0,-21 17-2 0,21-17-7 16,-6 10-7-16,6-10-3 0,0 0-4 0,0 0-2 0,-1 20-3 16,1-20-3-16,0 0-3 15,7 23 0-15,-7-23-2 0,11 16-4 0,-3-7 1 16,2 1-6-16,-3 0 2 15,7 2-5-15,-3 1 1 0,0-3 0 0,3 0-4 16,-3 0 0-16,2 3 0 16,-1-1 0-16,-2-3 7 0,-2 1-1 0,1 0 6 0,-1 0 5 15,-8-10 12-15,7 17 8 16,-7-17 6-16,3 18 1 0,-3-18 1 0,0 0-8 16,-16 18-4-16,16-18-6 0,-17 10-1 0,17-10-14 15,-19 5-15-15,19-5-30 0,-21 3-29 16,21-3-38-16,-19 0-44 0,19 0-40 15,0 0-53-15,-23-8-82 0,23 8-594 16,-12-10-300-16</inkml:trace>
  <inkml:trace contextRef="#ctx0" brushRef="#br0" timeOffset="100799.61">27364 4357 2752 0,'16'-7'-45'0,"-16"7"2"16,0 0 2-16,0 0 14 0,0 0-1 0,0 0 5 0,0 0 19 15,25 7 16-15,-25-7 18 16,0 0 17-16,15 12 28 0,-15-12 26 0,9 13 18 16,-9-13 10-16,11 15-4 0,-7-6 3 0,-4-9 1 0,7 24-10 15,-4-9-10 1,2 0-7-16,-3 0-11 0,0-1-12 0,0 4-5 0,-2-18-10 15,0 33-6-15,-2-16-5 16,2-17-11-16,-2 32-26 0,-2-16-41 0,-2-1-50 16,2-2-69-16,1 4-73 15,-7-3-129-15,5-3-205 0,-6 0-328 0,0-1-249 16</inkml:trace>
  <inkml:trace contextRef="#ctx0" brushRef="#br0" timeOffset="139779.44">1409 9864 552 0,'0'0'193'0,"0"0"-20"16,0 0-32-16,0 0-38 0,0 0-16 0,19 1-11 16,-19-1 1-16,0 0 5 15,0 0 9-15,0 0 1 0,0 0-18 0,0 0 5 0,0 0-16 16,0 0-4-16,17 2 17 0,-17-2 1 0,0 0 6 16,0 0 7-16,13 7-5 15,-13-7-7-15,0 0-7 0,0 0-8 0,17 4-7 16,-17-4-6-16,0 0-10 0,26 3 0 15,-26-3-4-15,20-3-4 0,-20 3-6 0,27 0 8 16,-11 0-7-16,0-1-8 16,2 1 2-16,-1-3-4 0,4 2-4 0,-3 1 7 0,4 0-4 15,-3 0-4 1,2 0-1-16,-2-2-1 0,1 4-1 0,3-4 2 0,-3 4-4 16,0-2 4-16,1 0-4 0,-2 1-3 0,0-1 0 15,-1 3 1-15,-2-2-3 16,1 2 5-16,-4-3-2 0,1 1-1 15,-14-1-3-15,22 3 1 0,-10-2 0 0,-12-1 0 16,21 0-1-16,-10 2 2 0,-11-2 0 0,17 2-3 16,-17-2 9-16,15 2-3 0,-15-2-3 15,12 0 8-15,-12 0-2 0,0 0 0 0,16 4-1 16,-16-4 0-16,0 0-2 0,12 1-1 0,-12-1-5 16,0 0-7-16,0 0-8 15,0 0-11-15,14 0-6 0,-14 0-7 0,0 0-1 0,0 0-4 16,0 0-10-16,0 0 1 15,0 0-21-15,0 0 4 0,0 0-8 0,0 0-9 16,0 0-6-16,0 0-4 16,0 0 8-16,0 0 0 0,0 0 4 0,0 0 6 15,0 0 12-15,-37-9 5 0,37 9 4 16,-14-3 10-16,14 3 14 0,-12-4 24 0,12 4-3 16,-12-4 5-16,12 4 3 0,-11-6 13 0,11 6 7 0,0 0 1 15,-13-12 6-15,13 12 4 16,0 0 6-16,-8-13 7 0,8 13-2 0,0 0 14 15,2-20 5-15,-2 20-5 16,4-14 2-16,-4 14 8 0,6-13-2 0,1 7 9 16,-7 6-10-16,10-14-4 0,-1 7 5 15,-1 2-15-15,2-4-6 0,4 4-1 0,-1-1-3 16,1 1 3-16,1 0-3 0,0 3 5 0,0-4-1 16,-1 3-4-16,-1 1 4 0,-13 2-3 15,27 0 4-15,-13 0-4 0,-2 4-7 0,-12-4 1 16,23 7-1-16,-10-2-6 15,0 2 3-15,-3-1-4 0,-1 2 1 0,2 2 1 16,-5-3 10-16,1 2 4 16,-2-1 0-16,2 1-3 0,-7-9 2 0,4 19 4 0,-4-9-4 15,0-10 1-15,-7 19-3 16,3-10 6-16,4-9-8 0,-12 20 1 0,2-13 1 16,-2 2-6-16,0 0-1 0,-1-4-3 0,-2 1-3 0,0-2-2 15,1 0-3-15,2-4 2 16,-2 1-3-16,0-1-6 0,14 0-12 15,-26-7-23-15,13 1-44 0,13 6-32 0,-16-16-51 16,10 9-45-16,-2-5-61 0,4 3-133 16,4 9-421-16,-2-21-131 0</inkml:trace>
  <inkml:trace contextRef="#ctx0" brushRef="#br0" timeOffset="140529.75">1767 9757 2403 0,'0'0'-53'0,"0"0"13"16,0 0 4-16,0 0 21 0,0 0 29 0,0 0 44 0,0 0 33 16,0 0 14-16,0 0 5 15,0 0-4-15,0 0-7 0,0 0-12 0,0 0-2 16,0 0-3-16,0 0-2 0,0 0-4 15,0 0-7-15,0 0-8 0,0 0-9 0,0 0-2 16,0 0-2-16,0 0-10 16,0 0-3-16,0 0-4 0,0 0 0 0,0 0-7 15,13 21-2-15,-13-21-3 0,8 12-1 16,-8-12-1-16,7 11-2 0,-7-11-2 0,8 15-2 16,-8-15 2-16,2 17-1 0,-2-17-2 15,-2 19 3-15,2-19-3 0,-10 19 1 16,3-8-1-16,7-11-1 0,-18 21-1 0,7-11-8 15,2-1-22-15,-4 1-32 0,3-2-47 16,10-8-54-16,-18 15-64 0,8-11-120 0,2-1-574 16,8-3-308-16</inkml:trace>
  <inkml:trace contextRef="#ctx0" brushRef="#br0" timeOffset="140939.34">1510 9193 2679 0,'0'0'-88'0,"0"0"30"0,0 0 6 0,0 0 11 16,0 0 15-16,0 0 20 0,0 0 23 0,0 0 2 16,-19 33 0-16,19-33 2 15,-4 24 6-15,0-7 6 0,2 0 7 0,0 0 13 16,-2 3 6-16,4-2 1 0,-3 1-3 15,1-1-4-15,2 1-10 0,0-19-4 0,-1 34-7 16,1-18-10-16,0-16-12 0,-2 26-22 16,2-26-39-16,-2 21-32 0,2-21-21 0,-3 18-29 15,3-18-24-15,-2 12-33 16,2-12-58-16,0 0-396 0,0 0 132 0</inkml:trace>
  <inkml:trace contextRef="#ctx0" brushRef="#br0" timeOffset="141299.73">1409 9226 1864 0,'3'-22'-34'16,"1"5"8"-16,-2 1 6 0,2 2 0 0,2 0 4 16,-6 14 1-16,15-25 7 0,-7 12 0 15,3 1 8-15,-1 3-4 0,3-1 11 0,1 1 6 16,-3 2-3-16,2-1 3 0,-13 8-3 0,23-8 5 16,-9 7-4-16,-14 1 9 15,22 1 17-15,-22-1-12 0,20 8 4 0,-20-8 0 0,13 11 5 16,-5-3-1-16,-8-8 6 15,6 17 0-15,-6-17-1 0,0 19-3 0,0-19 2 16,0 0-1-16,-10 30 9 16,2-20-3-16,1 0 9 0,-1 0 8 0,-3 1 5 15,-1-2 11-15,3 3-1 16,1-1 1-16,-3 0 2 0,1 1 1 0,3 2 3 0,-2-1 5 16,0 0 1-16,6 0-6 0,-3 0 1 0,6-13-6 0,-8 31-6 15,8-16-5 1,0 3-7-16,0-18-6 0,2 30-7 0,4-14-3 15,0-1-5-15,-1-2-3 0,2 2-6 16,0-4-4-16,1 2-12 0,-2-2-30 0,2-3-35 0,-8-8-53 16,16 20-51-16,-10-14-54 15,-6-6-99-15,10 13-592 0,-5-9-286 0</inkml:trace>
  <inkml:trace contextRef="#ctx0" brushRef="#br0" timeOffset="142449.81">2180 9991 2536 0,'0'0'-160'0,"0"0"20"0,0 0 21 15,0 0 16-15,0 0 24 16,0 0 21-16,0 0 17 0,0 0 12 0,26-13 19 16,-26 13 9-16,0 0 19 0,0 0 6 15,0 0 15-15,0 0 22 0,0 0 4 0,0 0 23 16,0 0 8-16,0 0 4 0,0 0-5 15,0 0 1-15,0 0-9 0,0 0 0 16,0 0 4-16,0 0-1 0,0 0 1 0,0 0-1 16,-14 51 4-16,14-34-4 0,-4-2-1 15,2 7-9-15,0-1-3 0,-2 1-9 0,2 5-8 16,-2 0-6-16,-1 0-7 0,1 1-2 0,0 1-1 16,2 1-9-16,-3 1-2 15,-1 3-4-15,2-6 0 0,-1 8-8 0,3-5 1 0,-3 4-2 16,2-1-1-1,-1-4-3-15,0 0 1 0,2 1 0 0,0-3 1 0,0 1-5 16,-4 0 2-16,6-4-1 16,-2-1-4-16,0-1 2 0,2-4-6 0,-2 0-15 0,2-2-20 15,0-17-21 1,-2 25-40-16,2-25-36 0,2 21-51 0,0-13-63 16,-2-8-96-16,0 0-587 0,7 5-327 0</inkml:trace>
  <inkml:trace contextRef="#ctx0" brushRef="#br0" timeOffset="143019.54">2174 10019 2682 0,'0'0'-135'0,"0"0"7"0,0 0 10 0,-32 14 11 16,19-7 9-16,1-1 17 0,-2 2 11 0,2 3 23 15,-1-2 16-15,-2 5 22 16,3-1 15-16,1-1 17 0,-1 1 3 15,-1 1 6-15,6-1 8 0,-3-2-3 0,1 1 2 16,0-1-5-16,1 1-11 0,8-12 7 0,-12 17-6 16,12-17 1-16,-11 15-13 15,11-15 1-15,-8 14 5 0,8-14-4 0,0 0 5 16,-11 11-14-16,11-11 2 0,0 0 3 0,0 0-1 16,0 0-5-16,0 0 3 15,0 0 2-15,0 0-11 0,0 0 8 0,0 0-7 0,32-49 4 16,-22 36-5-16,1-5-11 15,2 1 6-15,1 0 3 0,1 0-1 0,0-1 5 0,-1 1 16 16,2 0 5-16,-1 3 28 16,-6 1 12-16,2 2 16 0,1 2 3 0,-2-1 0 15,-10 10 8-15,15-12 19 16,-15 12 7-16,12-3-3 0,-12 3-9 16,0 0-6-16,0 0-13 0,20 13-5 0,-20-13-10 0,10 17-6 15,-6-3-4-15,0-1-8 0,1 2-5 16,4-2-9-16,-5 2-26 0,2 3-38 0,2-4-56 15,0 6-61-15,3-2-71 16,0-4-96-16,2 4-599 0,-3-2-306 0</inkml:trace>
  <inkml:trace contextRef="#ctx0" brushRef="#br0" timeOffset="145938.26">7552 9109 2695 0,'-26'0'-95'0,"26"0"15"0,0 0 6 0,-14-4 10 15,14 4 13-15,0 0 21 16,0 0 11-16,0 0-7 0,0 0 12 0,0 0 20 16,0 0 7-16,0 0 14 0,0 0 15 0,0 0 12 0,42-23 11 15,-27 19-8-15,0 0-1 16,4 1-7-16,3-1-8 0,2 2-4 0,6-2-9 15,2 1-10-15,6-1-17 16,2 0-14-16,2 0-15 0,3-1-6 0,-1 0-1 0,3 2 8 16,2-3-4-16,-2 5-4 15,10-3 23-15,-9 1-4 0,1 2 2 0,-1-2 10 16,1 2-8-16,2 1 10 0,-2 0-10 0,0 0 12 0,-1 0-8 16,1 0-1-16,-3 1 5 15,1-1-1-15,-1 0-2 0,1 0 5 0,-1 0-13 16,1-1 9-16,-3 1 10 15,3 1-13-15,-5-1 8 0,-3 0 5 0,-1 0-7 0,-2 0 2 16,0 0 1-16,-1 0-2 16,-1 0 4-16,-2-1-8 0,0 1 7 0,-3-2-4 15,3 0 11-15,-4 2-2 16,-3-2-2-16,-1 2 12 0,-3 0 9 0,0-2 3 16,-21 2 12-16,31-2 7 0,-15 2 3 0,-16 0-1 0,25-1 2 15,-25 1-7-15,21 1 1 16,-21-1-1-16,19 4 6 0,-19-4 6 15,15 6 2-15,-15-6 1 0,11 9-1 0,-11-9-5 16,8 13 4-16,-8-13 3 0,8 24-3 0,-6-10-3 16,3 2-4-16,-3 1 5 15,0 4-2-15,1 0-2 0,-3 6-2 0,2 0-6 0,-2 3-2 16,-2 0-5-16,4 4-1 0,-2 5-6 16,0-1-2-16,2 2-6 0,-4-2-1 15,4 2 3-15,-4 0-5 0,2 0 1 0,0 0-6 16,0 0 3-16,0 0-2 0,0-3-2 15,0 5 1-15,-2-1 1 0,2 1-3 0,2 0-2 16,0-1 1-16,2 4-3 16,-2-4 2-16,4 1-2 0,-2 0-2 0,3 0 0 15,-3-1 3-15,2-4-4 0,-2 0 2 16,3-1-6-16,-3-4 1 0,1-2 2 16,1-2-1-16,-2 0-1 0,0-4 2 0,0-1 1 0,2 2 1 15,-1-5-4-15,0-4-1 16,-3 2 5-16,2-3-5 0,-4-15 0 0,4 24 3 0,-4-24 2 15,2 20 5-15,-2-20 4 16,-2 15 4-16,2-15 2 0,0 0 0 0,-15 15 1 16,15-15 2-16,-21 8-2 15,21-8 0-15,-32 1-3 0,13-1 0 0,-5 0-3 0,2-1 0 16,-8-1-3-16,0 0 1 0,-1 0-4 0,-1 0-1 16,-2 0-1-16,-7 0-1 15,-1 0 1-15,7 1-4 0,-8-2 1 0,1 3 0 0,0 0 0 16,-1 0-1-16,-1 3 1 15,-1-2-5-15,1 3 4 0,0-2-2 0,-1 2 2 16,-1 0-3-16,-3 1 1 16,1-1 0-16,2 0-1 0,-1 0 3 0,1 0-3 0,-1-1 0 15,1 1 1 1,1 0-5-16,-1-2 4 0,2 1 0 0,-1 0-1 0,1-1 0 16,1 0 0-16,1-2 1 0,-1 1 0 0,5-1-3 15,-2 3 1-15,3-3 1 16,1 0 1-16,-3 0 0 0,3 0-1 0,-6-3 1 15,6 2-2-15,-7-1 0 0,3 2 2 16,0-5 0-16,4 4-3 0,0-1 1 0,2 0 1 16,2 0 2-16,1 0-1 15,-1 1 1-15,2-2 0 0,1 2 4 0,1-1-5 16,0-1-1-16,4 2 0 0,0 1 1 0,1-2 0 0,-1 0 0 16,2 0-1-16,-2 2-1 15,3-2 0-15,1 1 2 0,0-2-1 0,-2 2 2 0,22 1-1 16,-38-3 0-1,19 2-1-15,19 1 1 0,-36-2-1 0,22 2-1 0,14 0 2 16,-30-2-2-16,30 2 6 16,-30 0-2-16,17-2-2 0,13 2 0 0,-25-2 2 15,25 2-4-15,-23-4 3 0,23 4 2 0,-21-3-5 0,21 3 2 16,-22-6 0 0,22 6 3-16,-16-6-1 0,16 6-4 0,-16-7 6 0,16 7-4 0,-14-12 0 15,14 12-2 1,-8-13 2-16,8 13 0 0,-7-20 0 0,7 20 0 0,-2-22 0 15,2 22-1-15,0-30 0 16,4 10 1-16,-2 1-5 0,1-2 4 0,1-2 1 16,-2-1-3-16,0-4 0 0,0 0 3 15,0 0-2-15,0-1 0 0,2 0-1 16,-2-1 1-16,-2 2-1 0,4-3 0 0,-4-1-1 0,2 1-3 16,4-5 5-16,-2 0-3 0,0 0-1 15,0-1 2-15,2 1-5 0,-2 0 3 0,2-2-1 16,-3 2-3-16,1 0-4 15,2 1-7-15,-3 5 1 0,1-1-1 0,0 0-5 16,0 5 4-16,1 0 0 16,-1-1 2-16,0 4 4 0,0 2-1 0,-2-1-3 15,2 5-1-15,0-2-9 0,1 3-7 16,-2 0-6-16,-3 16 1 0,4-30-5 0,-4 18 6 16,0 12 3-16,2-24 4 0,-2 24 5 0,-2-23-1 0,2 23 2 15,-2-18 4 1,2 18 7-16,-5-18-4 0,5 18 5 0,-2-17-2 15,2 17 4-15,0 0 1 0,-7-19 1 16,7 19 3-16,0 0-2 0,-4-20 1 0,4 20 1 0,0 0 0 16,0 0 4-16,-2-19 1 15,2 19 4-15,0 0-3 0,0 0 6 0,0 0-2 16,6-23-2-16,-6 23-2 0,0 0 3 16,14-11 3-16,-14 11 2 0,14-5 0 0,-14 5 4 15,24-4 4-15,-24 4-2 0,29-5-2 0,-8 4-3 16,2 1-1-16,7-2 3 15,4 2-3-15,9-1 8 0,3 2-8 0,5-1 2 16,6 2-5-16,2-2-5 0,3 0-17 16,-12 0-38-16,9-2-38 0,-8 2-47 0,0 0-31 15,0-1-40-15,-4-4-68 16,1 1-543-16,-3 2-155 0</inkml:trace>
  <inkml:trace contextRef="#ctx0" brushRef="#br0" timeOffset="146449.62">9774 9799 2288 0,'0'0'-174'0,"-10"-6"-11"0,10 6-34 0,-10-3-329 16,10 3 264-16</inkml:trace>
  <inkml:trace contextRef="#ctx0" brushRef="#br0" timeOffset="146789.59">9675 9761 1503 0,'0'0'-26'0,"0"0"26"16,0 0 29-16,0 0 12 0,0 0 9 15,0 0 30-15,0 0 9 0,0 0 19 0,-18-8 17 16,18 8 12-16,0 0-5 0,0 0 0 0,0 0-5 16,0 0 0-16,0 0-1 15,0 0 5-15,0 0-4 0,0 0-4 0,0 0-4 0,0 0-13 16,0 0-13-1,0 0-13-15,0 0-7 0,0 0-6 0,0 0-9 0,0 0-4 16,0 0-7-16,52-2-8 16,-52 2-3-16,39 2-3 0,-19 0-7 15,4 0 2-15,1-1-6 0,5 3 0 16,0-2-3-16,-1 2 0 0,3 0-5 0,0-2 1 0,0 2-3 16,-3-3 0-16,3 3 0 0,-2-2 1 0,-1-2 2 15,-1 2-3-15,-5 1 4 16,0-3-3-16,-1 0-1 0,-4 1 4 0,1-1-10 0,-19 0-17 15,30 0-21-15,-30 0-33 16,26 0-38-16,-26 0-46 0,20 2-35 0,-11-2-35 0,-9 0-53 16,0 0-112-16,17 2-487 15,-17-2-231-15</inkml:trace>
  <inkml:trace contextRef="#ctx0" brushRef="#br0" timeOffset="148829.54">10131 9869 2467 0,'0'0'-149'0,"0"0"25"0,-11-11 12 16,11 11 26-16,0 0 20 0,0 0 13 0,0 0 32 16,0 0 19-16,0 0 15 15,0 0 13-15,0 0 11 0,0 0 10 0,0 0 18 0,0 0 3 16,0 0 5-16,0 0 9 0,0 0 0 0,0 0-4 16,0 0-3-16,0 0-6 15,0 0-2-15,0 0-14 0,0 0 0 0,0 0-5 0,0 0-2 16,0 0-1-16,0 0-4 15,11 43 0-15,-11-43 6 0,-7 31 2 0,3-16 2 16,-1 5-6-16,1-2 13 16,2 9-6-16,-2-2-7 0,0 2-2 15,2 1-4-15,-2 1-3 0,0 1-6 16,2 2-4-16,-4 3-1 0,4-4 0 0,2 1-2 0,-2 0-6 16,2-2-2-16,0 3 5 0,0 0-5 0,0-1 0 0,2 0-4 15,0 0-2 1,2 2 0-16,-2-5 0 0,0 4-2 15,0-1 0-15,2 0 1 0,-2-1-3 0,0-1 0 16,2 2 1-16,-2-3-1 0,0 2-1 0,0-3-1 0,-2 1-1 16,2 0 0-1,-2-1 2-15,2 1 2 0,-2-1-2 0,0 1-5 0,0-1 5 16,3 1-3-16,-3 0 3 0,0-1-3 0,0 1 2 16,0-3-1-16,0 1-2 15,0 0 0-15,2 0 2 0,-2-6-1 0,2 5 4 16,0-5-4-16,-2 2-2 0,2 0 3 15,3-4 1-15,-3 2 0 0,-2-2-3 0,2-2-2 16,0 0 7-16,2 1-5 16,-2-3 7-16,-2-15-9 0,4 27 4 0,-4-16-5 0,0-11 2 15,5 21 2-15,-5-21 3 0,0 19-2 0,0-19 6 16,0 0-2-16,-5 22 7 16,5-22 0-16,-6 12 5 0,6-12-1 0,-10 10 0 0,10-10-2 15,-16 7 2 1,16-7-4-16,-20 4 5 0,20-4-2 0,-26 2-2 0,26-2 1 15,-30 0-1-15,11 2-1 16,-1-2 3-16,-2-2-4 0,-1 2 3 0,-3-2-2 16,-1 2 4-16,-2-2 3 0,-1 0 0 15,-2 2 2-15,-2-2 4 0,-2 0-1 0,-4 1 7 16,0-1-2-16,-7-1 2 0,3 2-7 0,-5-1 3 16,1-2-4-16,-2 2 1 15,-3 2-6-15,3 0-2 0,-9 0 0 0,8 2-3 0,-7 0-2 16,1 0 1-16,7 0-5 15,-7 2 1-15,-1-1-1 0,3-1 3 0,-2 2-5 0,7-2 2 16,-8 0-3 0,-1 0 0-16,0-1-1 0,-5 2 0 0,3-3-3 0,-3-3 2 15,-1 3-1-15,-1 0 3 16,-2-1-6-16,2 1 1 0,1-2-1 0,-1 2 3 16,-1-2-3-16,1 0 0 0,1 0 0 0,-2 2 2 0,4-2-4 15,4 0 3-15,-1 2-1 16,10-1 0-16,-1 1 7 0,1 0 4 0,-1-2-2 15,-1 2 3-15,2-3 0 0,1 2-2 16,-8-3 2-16,7 2 0 0,-1 0-3 0,1 1 2 16,0-2 3-16,-5-1 6 15,-2 1 1-15,-3 1-2 0,3-2 1 0,0 2-3 16,3-3-3-16,-4 1-2 0,3 0 0 0,2 0 1 16,5 0-2-16,-5-2 0 0,5 3-2 15,2-1 4-15,-3-2-3 0,5 0 5 0,-3 3-4 16,-5-3 2-16,5 1-7 0,-6-4 2 15,1 2-3-15,7 3 4 0,-4-1-3 16,-4-1-1-16,-2-1 3 0,0 2-3 16,3-1-3-16,4 1 2 0,2 1 0 0,1-2 1 15,-1 2-4-15,1-2 6 16,3 3-4-16,-3 1 0 0,3-4-2 0,3 2 0 0,-4 0 2 16,3 1-2-16,-2-1-1 0,-1-2-4 0,3 0-5 15,-2 3 3-15,-1-3-1 16,-1 1 0-16,1 0 2 0,-1 0-5 0,0-1 5 0,1 0 1 15,-1 1 1-15,1 1 0 16,1-2 1-16,0 2 0 0,1 1 2 0,5 1-3 16,3-2 1-16,1 2-1 15,0-1 0-15,0-2 3 0,1 3-2 0,-1 1 2 16,0-2-1-16,3 0 1 0,-3 2 1 0,2-3-1 0,0 1-2 16,1 3 1-16,1-1 0 15,-2-2 4-15,5 3-2 0,-1-2-2 0,2 2 1 16,0 0-1-16,-1 0 1 15,1 0 1-15,-1-1-1 0,0 1-1 0,-1 0 0 0,-1-3 2 16,1 2-2-16,-1-1 2 16,1 0-1-16,3 2 2 0,-2-2-3 0,1 0 0 15,-1 0 1-15,1 0 1 16,2 0 0-16,-2 1 0 0,1-1 0 0,-1-1 3 0,4-1-3 16,-4 3 2-16,3-2-3 0,-2 2 2 0,2-1-3 0,-3 0 2 15,3 0 0 1,0 1 0-16,0-1-3 0,1 0 6 0,2-1-5 0,-2 2 2 15,-1-3-1-15,21 4 2 16,-36-4-5-16,18 2 3 0,0 0 0 0,18 2 0 0,-34-5 0 16,18 3 3-16,-3 0-3 15,19 2 2-15,-30-4-2 0,15 2 2 0,15 2-2 16,-34-4 0-16,20 3 1 0,14 1 2 0,-32-4-2 16,16 2 2-16,16 2-4 0,-29-4 2 15,14 2-1-15,15 2 0 0,-33-2-1 0,15 0 0 16,2 1 2-16,16 1 2 15,-28-2-2-15,13-1-1 0,15 3-1 0,-23-4 3 16,23 4-2-16,-27-1 2 16,27 1-1-16,-26-2 0 0,26 2 0 0,-25-2 1 0,25 2-2 15,-26-2 2-15,26 2-2 16,-23 0 4-16,23 0-4 0,-23-2 0 0,23 2 1 16,-26-1 1-16,26 1-1 0,-25 0 0 0,25 0 1 0,-24-3-2 15,24 3 1-15,-25-2 0 16,25 2-1-16,-23-1 2 0,23 1-4 0,-21-2 8 15,21 2-4-15,-24-2 0 16,24 2-1-16,-20 0 2 0,20 0 1 0,-20-2-3 16,20 2-3-16,-19-4 6 0,19 4-5 15,0 0 6-15,-25-2-5 0,25 2 1 0,-17-1-1 16,17 1 1-16,0 0 0 0,-24-7 0 0,24 7-2 0,0 0 4 16,-18-3-1-1,18 3-2-15,-18-2 1 0,18 2 0 0,0 0-3 0,-21-4 1 16,21 4 0-16,0 0 3 15,-24-3-2-15,24 3 1 0,0 0-1 0,-22-3 1 0,22 3-2 16,0 0 1-16,-19-1 1 16,19 1 1-16,0 0-2 0,-19-3 2 0,19 3-2 15,0 0 2-15,0 0 0 16,-19-3-2-16,19 3 0 0,0 0 0 0,0 0 0 16,0 0 2-16,0 0-1 0,-24-2 1 0,24 2 0 0,0 0 2 15,0 0-3-15,0 0 1 16,0 0 0-16,0 0 1 0,-16-2 2 0,16 2-3 0,0 0-3 15,0 0 3 1,0 0-2-16,-15-6 4 0,15 6-3 0,0 0-2 0,0 0 2 16,-14-11-1-16,14 11-1 15,0 0 5-15,-5-12-9 0,5 12-12 0,-5-9-41 16,5 9-56-16,0 0-83 0,-4-15-87 0,4 15-187 0,0 0-136 16,0-18-321-16,0 18-335 15</inkml:trace>
  <inkml:trace contextRef="#ctx0" brushRef="#br0" timeOffset="150359.44">2351 9809 2637 0,'0'0'-150'0,"0"0"22"0,0 0 9 0,0 0 10 16,0 0 17-16,0 0 15 15,0 0 10-15,0 0 21 0,0 0 2 0,0 0 2 16,0 0 11-16,0 0 4 0,0 0 7 0,0 0 10 0,34-5 2 16,-34 5 8-1,0 0 10-15,19 5 5 0,-19-5 6 0,13 3 6 0,-13-3 9 16,0 0 10-16,21 4 6 15,-21-4-1-15,0 0 7 0,19 2-8 0,-19-2 5 0,0 0-4 16,24 0-9-16,-24 0-3 16,18-4-3-16,-18 4-7 0,24-2 5 0,-24 2-9 15,27-2 7-15,-12 1 29 16,-15 1 5-16,31-5 12 0,-13 5 2 0,-18 0 1 16,30-3-3-16,-16 1-9 0,-14 2-6 0,34-2-8 0,-17 2-4 15,2 0-6-15,-19 0-4 16,36 0-3-16,-17 0-9 0,0 0 5 0,-19 0-8 15,34 2 1-15,-17-2 5 16,-17 0 2-16,28 2-4 0,-16 0 3 0,-12-2-1 0,28 1 1 16,-28-1 0-1,23 5-3-15,-10-4 2 0,-13-1-5 0,21 4-4 0,-21-4-2 16,21 2-2-16,-21-2-3 0,15 2-3 0,-15-2 2 16,0 0-4-16,18 4-4 0,-18-4-30 15,0 0-39-15,18 1-55 0,-18-1-71 0,0 0-99 16,0 0-639-16,0 0-332 15</inkml:trace>
  <inkml:trace contextRef="#ctx0" brushRef="#br0" timeOffset="151519.28">3153 8974 2666 0,'0'0'-128'16,"0"0"25"-16,0 0 21 0,0 0 17 15,0 0 17-15,0 0 16 0,0 0 21 0,0 0 6 16,-8 53 5-16,6-34 8 0,0 6 7 0,-2 0 24 16,2 3 5-16,0 3 31 0,0 1 13 15,0 4 7-15,-4 4 4 16,4 0-6-16,0 0-1 0,-2 2-13 0,2-1-10 15,0-2-6-15,2 2-9 0,-2-2-2 0,0 3-1 16,2-2-7-16,-2 0 6 0,0-1 3 16,0 2-2-16,0-3-1 0,2 4-2 0,-2-2-5 15,2 0 2-15,-3-1-10 0,3-2 0 0,-2-1-8 16,0-3 0-16,2-2-3 16,-2-1-2-16,0 0-1 0,-3-2-3 0,3-2-4 0,0-1 1 15,0-6-4 1,0 1 1-16,0-3-6 0,0-1-25 0,2-16-38 0,-2 23-55 15,2-23-75-15,0 15-93 16,0-15-182-16,4 7-380 0,-4-7-180 0</inkml:trace>
  <inkml:trace contextRef="#ctx0" brushRef="#br0" timeOffset="152843.17">3139 9077 2387 0,'0'0'-100'0,"0"0"19"16,0 0 28-16,0 0 9 0,0 0 34 0,0 0 26 16,0 0 23-16,0 0 12 15,0 0-6-15,0 0-8 0,0 0 1 16,0 0-4-16,0 0 1 0,0 0 0 0,27-8-11 15,-27 8 2-15,24 2-5 0,-24-2-3 0,30 2-6 16,-10-1-1-16,2-1-17 16,7 3 4-16,1-2-10 0,4 3 2 0,-1-2 1 15,9 2-3-15,-1-2 0 0,3 1 12 0,-4 0-8 0,3-2 5 16,-1 3-1 0,-1-2 5-16,-1 2-7 0,0-2 6 0,-2 2 0 0,1 0 3 15,-4-3-8-15,-1 2 8 16,-2 0-1-16,2-1-7 0,-1 1-2 0,-1 0-13 15,0 0-27-15,2-2 3 0,-3 2-12 16,1 0-1-16,0-2 8 0,-2 1 10 0,-1 0 8 16,1 0 9-16,-2 0 7 15,-3 2 11-15,3-2 7 0,-5-1 2 0,2 1 6 16,-4 1 3-16,3-2 6 0,-3 0 7 0,0 2 3 16,-2 0-5-16,3-2-5 0,-6 3 7 15,4-4-12-15,-2 3 5 0,-1-1 3 0,0 0-13 16,0 0-3-16,-17-2 4 15,26 5-6-15,-14-4 2 0,-12-1-2 0,23 3-2 16,-23-3 0-16,20 3 5 0,-20-3-1 16,16 3 1-16,-16-3-8 0,0 0 8 0,24 3 1 15,-24-3 4-15,0 0 21 16,16 1 2-16,-16-1-4 0,0 0 10 0,0 0 2 0,18 4 19 16,-18-4 9-16,0 0 0 0,0 0 3 0,8 11-5 15,-8-11-2-15,0 0-6 16,2 16 1-16,-2-16 0 0,0 0 0 0,-2 23-7 15,2-23-4-15,-2 20 6 0,2-20 4 16,-2 28-3-16,0-12-3 0,0 1-6 0,2 2 0 16,-2 2-4-16,0 0-1 15,2 2-2-15,0 4-3 0,-3 0-4 0,3-1-1 16,3 0-5-16,-3 2-2 0,2 0-4 0,2-1 0 16,-2 3-4-16,0-1-2 0,2 0-1 15,-2 0-1-15,3 0-2 0,-1 3 0 16,0-3-4-16,0 6 2 0,0 1 0 15,-2-5-2-15,3-1 1 0,-1 2-3 0,-1-3-2 16,1 1 2-16,-2 1-3 16,0-4 2-16,0-1-2 0,0-1-2 0,0-1 3 0,-2-4 0 15,2-1-3-15,-2 0 2 16,0-2-1-16,0 0-2 0,0-17 0 0,0 27 3 0,0-14-1 16,0-13 2-16,-2 21-3 0,2-21 2 0,-4 19 1 15,4-19-2-15,-8 14-1 16,8-14 1-16,-14 7-3 0,14-7 2 0,-16 4 0 0,16-4 0 15,-21 3-2-15,21-3-2 16,-32 0 2-16,12-3 3 0,0 2-7 0,-4-2 6 16,-3 2-3-16,-1-4 3 15,-4 0-4-15,3 1-1 0,-3 0 1 0,0 1 2 0,-1-1-1 16,1 1-1-16,-2-3 1 0,-4 3-1 16,3-2 0-16,2 1 0 0,-1 0 0 15,0 2 1-15,0-2-2 0,1 2 2 0,-1-1-2 16,0 1 2-16,2-2-3 0,1 1 3 15,-1 2 0-15,2-1-2 0,-2 2 1 16,3-2 0-16,-1 0-4 0,-2 2 3 16,3 0-1-16,1-2 1 0,-2 2 0 0,1 0 2 15,3-2-2-15,-1 1 2 16,3-1-1-16,2 2-1 0,-2-2 2 0,0-1 0 0,1 2-3 16,2 1 4-16,0-2-3 0,-1-2 2 0,2 2 0 15,-4-2-1-15,3 3-2 16,3-4 3-16,-4 4 0 0,3-1-1 0,-2 0-1 15,2-2 3-15,19 4-1 16,-36-5 0-16,16 2-1 0,0 0-2 0,1 1 2 0,-1-2 2 16,2 2 0-16,-2 0 1 15,3-1-4-15,-2-1 1 0,19 4 1 0,-31-4 0 16,15 0-17-16,16 4-31 0,-27-4-32 0,27 4-46 16,-21-3-56-16,13 0-60 0,8 3-95 15,-15-5-639-15,15 5-430 0</inkml:trace>
  <inkml:trace contextRef="#ctx0" brushRef="#br0" timeOffset="155749.57">4709 9673 2851 0,'-17'-8'-143'0,"17"8"22"0,0 0 21 15,0 0 27-15,-16-6 21 16,16 6 18-16,0 0 27 0,0 0 7 0,0 0 29 16,0 0 11-16,0 0 16 15,0 0 21-15,-16-5 14 0,16 5 2 0,0 0-4 16,0 0-6-16,0 0-4 0,0 0-9 0,0 0-11 0,0 0-4 16,0 0-7-16,0 0-7 15,0 0-4-15,0 0-4 0,0 0-6 16,62 7 4-16,-45-4-7 0,3-2-1 15,2 1-1-15,4 0-2 0,3 2-2 0,3-3-2 0,0 3-3 16,8 0-4-16,3 0-1 16,-1 0 2-16,1-2 2 0,1 2-6 0,2 0-4 15,-1-1 6-15,1 0-4 16,1-2-1-16,-1 1 1 0,-1 0-1 0,-1 2 0 0,1-2-3 16,-3 0 3-16,1 0-3 0,-3-1 4 15,-7 1-3-15,3 0-1 0,0 0 3 16,0-1-3-16,-1 2 2 0,-2 1-1 0,-1-3-1 15,2 4 0-15,0-4-1 0,-1 3 4 16,1-2-3-16,0 2-2 0,-2-2 2 16,1 0-1-16,1-1 1 0,1 2 3 15,-3-2-2-15,-1 1 2 0,1 1-1 16,0-2 0-16,0 2-1 0,-3-2 0 0,3 1 3 0,-2 2-1 0,1-3-1 16,-1 2 0-16,0 0-4 15,-4-1 2-15,2 1 0 0,0-2 3 0,-3 3 3 16,-1-2 0-16,-3 0 5 15,-2-2 10-15,0 2 6 0,-3 0 4 0,-16-2 2 0,28 0 0 16,-28 0 1-16,26 1-5 16,-26-1-6-16,23 0-2 0,-23 0 2 0,19 0-3 15,-19 0-3-15,0 0-3 16,23 0-4-16,-23 0-6 0,0 0 3 0,20 3-2 16,-20-3-3-16,0 0-2 0,0 0-5 0,18 0-20 15,-18 0-25-15,0 0-42 16,0 0-34-16,15 5-65 0,-15-5-60 0,0 0-132 0,0 0-489 15,0 0-237-15</inkml:trace>
  <inkml:trace contextRef="#ctx0" brushRef="#br0" timeOffset="156449.38">6181 9664 2509 0,'-13'-6'-69'0,"13"6"29"16,0 0 7-16,0 0 7 16,-13-10 9-16,13 10 3 0,0 0 29 0,0 0 10 0,0 0 9 15,0 0 22-15,0 0-6 16,-15-7 13-16,15 7 19 0,0 0 18 0,0 0 5 16,0 0-1-16,0 0-7 0,0 0-9 0,0 0-9 15,0 0-8-15,0 0-10 0,-14-6-6 16,14 6-2-16,0 0-10 0,0 0-1 0,0 0 0 15,0 0-2-15,0 0 4 16,0 0 3-16,0 0 4 0,0 0-2 0,0 0 4 16,0 0 0-16,0 0-1 0,0 0-3 15,0 0-3-15,0 0-6 0,0 0-2 16,0 0 2-16,0 0 10 0,0 0 2 0,0 0 1 0,19 39-3 16,-19-39-6-16,0 0-3 15,0 0-3-15,0 0-7 0,0 0-1 0,0 0-7 16,0 0-6-16,0 0 2 15,0 0 2-15,-45-15-5 0,45 15 0 0,-21-7-3 0,21 7-1 16,-23-11-1-16,12 7 4 16,11 4-7-16,-19-10 2 0,19 10 0 0,-17-8 5 0,17 8 6 15,-14-5 5-15,14 5 2 16,0 0-1-16,-16-7 4 0,16 7-3 0,0 0-1 16,0 0 1-16,0 0 6 0,0 0-6 0,0 0-4 15,0 0 7-15,0 0-7 16,0 0-3-16,0 0 2 0,0 0-5 0,0 0 1 15,0 0-5-15,0 0-3 0,0 0 4 16,0 0-7-16,64 15-2 0,-49-10 3 0,1 1-2 16,0 2 0-16,0-3-2 15,4 3-2-15,-4-3 2 0,1 3-2 0,1-2 4 0,-4 2-3 16,3-3 2-16,-4 3-5 0,-13-8 1 0,21 9-3 16,-15-3 5-16,-6-6-12 15,11 12 9-15,-11-12 2 0,0 0-20 0,0 0 4 16,0 0-1-16,-21 30 4 15,10-24 0-15,11-6 2 0,-24 11 0 0,12-3 0 0,2-2 0 16,10-6-7-16,-26 11-16 16,13-5-13-16,1-1-23 0,12-5-24 0,-28 10-25 15,14-5-31-15,0 2-34 16,14-7-24-16,-27 9-20 0,15-4-26 0,-4 1-28 0,0-4-68 16,16-2-621-16,-32 8-413 0</inkml:trace>
  <inkml:trace contextRef="#ctx0" brushRef="#br0" timeOffset="157399.6">2654 9604 2896 0,'-19'-4'-100'0,"19"4"24"16,0 0 22-16,0 0 12 16,0 0 23-16,0 0 23 0,0 0 16 0,0 0 17 0,0 0 11 15,0 0 16-15,0 0 17 16,0 0 19-16,0 0 21 0,-21-3 12 0,21 3 9 16,0 0-6-16,0 0-9 0,0 0-13 0,0 0-10 0,0 0-12 15,0 0-11 1,0 0-7-16,0 0-7 0,0 0-5 0,0 0-11 0,0 0-5 15,21 42-5-15,-15-33-10 16,-6-9-1-16,17 23-9 0,-8-12-5 0,1 1-9 16,1 0-5-16,0-1-6 0,-3 1-1 15,4 1-3-15,0-2 0 0,-6 0-3 0,0 1 3 16,0 3 4-16,-6-15 1 0,2 23-2 0,-2-23 2 16,-8 23 6-16,2-10-1 15,-3 1 0-15,-2-4 2 0,1 2-4 16,-3-1 2-16,0 1-4 0,3-4-20 15,-3 1-27-15,3-2-33 0,10-7-45 0,-18 14-48 0,18-14-36 16,-10 12-64-16,10-12-110 16,-2 8-547-16,2-8-341 0</inkml:trace>
  <inkml:trace contextRef="#ctx0" brushRef="#br0" timeOffset="158619.46">6041 8921 2708 0,'0'0'-124'0,"-6"-22"19"0,6 22 17 0,0 0 27 16,0 0 19-16,0 0 22 0,0 0 14 0,0 0 20 0,0 0 8 16,0 0 21-16,-28 39 12 15,26-26 10-15,-2 0 7 0,0 2 1 16,2 3-3-16,2-18-7 0,-2 32-2 15,2-15-8-15,0 0-1 0,0-17-5 0,2 30-7 0,0-16-5 16,-2-14 0-16,6 22-7 16,-6-22-3-16,8 16-14 0,-2-8-8 0,-6-8-17 15,15 5-7-15,-15-5-15 16,0 0-15-16,0 0-7 0,30-5 4 0,-30 5 1 16,14-18 4-16,-4 5 11 0,-2-2 6 0,0-1-5 0,0-1 17 15,1 1 17-15,-2-1 13 16,1 2 8-16,0-1 11 0,1 0 18 0,-3 3 19 15,0 0 12-15,-6 13 7 16,11-21-5-16,-6 12-3 0,-5 9 4 0,6-12 26 0,-6 12 19 16,0 0-1-16,0 0 3 15,0 0-3-15,0 0-11 0,0 0-7 16,0 0-10-16,8 37-10 0,-8-37-13 0,0 30-6 0,2-13-8 0,0 2-3 16,2 0-23-16,0 4-30 15,2-1-42-15,0 0-53 0,0-1-72 0,2 0-73 16,-1-4-112-16,-1-1-191 15,0-2-406-15,-4 0-364 0</inkml:trace>
  <inkml:trace contextRef="#ctx0" brushRef="#br0" timeOffset="160269.39">1697 10514 2908 0,'0'0'31'0,"0"0"42"0,0 0 19 16,0 0 24-16,0 0 36 0,0 0 31 0,0 0 24 15,0 0-18-15,0 0-11 0,0 0-16 16,0 0-14-16,0 0-19 0,0 0-19 16,0 0-5-16,0 0-23 0,0 0-2 0,40 7-11 0,-40-7-15 15,0 0-25-15,31-2-32 16,-17 0-37-16,2-1-52 0,0 0-62 0,-2-1-67 0,3 1-57 15,0-7-80 1,2 2-137-16,-3-3-105 0,-2 1-271 0,1-3-236 0</inkml:trace>
  <inkml:trace contextRef="#ctx0" brushRef="#br0" timeOffset="160739.5">1926 9322 2485 0,'0'0'-129'0,"0"0"15"0,0 0 11 0,0 0 3 16,0 0 11-16,-19 2 6 15,19-2 12-15,0 0 11 0,0 0 21 0,0 0 24 16,-18 5 22-16,18-5 27 0,0 0 24 16,0 0 19-16,0 0 13 0,0 0 0 0,0 0-8 15,0 0-10-15,0 0-8 16,0 0-5-16,0 0-1 0,0 0-9 0,0 0-10 0,50 10-3 16,-50-10-7-16,23-1-22 0,-23 1-28 15,23 0-28-15,-23 0-47 0,21-3-45 16,-21 3-62-16,19-7-436 0,-12 1 133 0</inkml:trace>
  <inkml:trace contextRef="#ctx0" brushRef="#br0" timeOffset="160949.48">1974 9235 1998 0,'-2'-17'105'16,"2"17"-10"-16,0 0-2 15,0 0-13-15,0 0 7 0,0 0 18 0,0 0 9 16,0 0-7-16,0 0-10 0,0 0-12 15,0 0-10-15,32 34-4 0,-32-34-11 0,4 21-2 16,-2-10-9-16,0 5-3 16,-2-16-6-16,2 29-5 0,3-13-1 0,-3 0-21 15,0-1-32-15,-2-15-53 0,5 27-50 16,-4-16-54-16,-1-11-52 0,7 21-94 0,-3-11-456 16,2-1-74-16</inkml:trace>
  <inkml:trace contextRef="#ctx0" brushRef="#br0" timeOffset="161529.51">2709 8991 2223 0,'0'0'-32'0,"19"-1"49"0,-19 1-2 16,0 0 2-16,0 0-6 0,0 0 6 0,0 0-4 15,0 0-1-15,0 0 0 16,0 0 4-16,0 0-7 0,0 0-6 15,0 0 14-15,0 0-9 0,0 0-4 0,0 0-4 16,0 0 8-16,-53 13 1 0,53-13 0 0,-21 1-3 16,21-1 5-16,-22 4-2 15,22-4-3-15,-16 4-3 0,16-4 0 0,-15 6 6 16,15-6-10-16,0 0 10 0,-19 9 0 0,19-9-5 0,-6 12 4 16,6-12 1-1,0 0 0-15,-5 22 2 0,5-22-2 0,0 17 3 0,0-17 3 16,0 23-8-16,0-23 5 15,-2 25-6-15,2-9 5 0,-2 0 7 0,2-16-5 16,-6 33 3-16,4-16 5 16,0 1 14-16,-3 1 10 0,3-3 9 0,0 4 5 0,0-4 9 15,-2 4-3-15,1-2 0 0,1-2 0 0,-1 1 3 16,2-2 9-16,1-15 5 16,0 29 13-16,0-29-2 0,4 23-1 0,1-12-9 0,3 1-8 15,-8-12-6-15,17 13-8 16,-2-7-7-16,-1-1-6 0,2-1-9 0,0-2-11 15,-16-2-33-15,34-3-42 16,-17-1-52-16,3 0-58 0,-6-2-54 0,1-4-60 16,-2 3-120-16,-3-5-485 0,-3 1-242 15</inkml:trace>
  <inkml:trace contextRef="#ctx0" brushRef="#br0" timeOffset="161669.32">2628 9271 2842 0,'0'0'104'15,"0"0"-10"-15,0 0-13 0,0 0-9 0,0 0-13 16,0 0-9-16,0 0-16 16,0 0-49-16,0 0-87 0,0 0-79 0,64 10-99 0,-45-10-565 15,-5-3-190-15</inkml:trace>
  <inkml:trace contextRef="#ctx0" brushRef="#br0" timeOffset="163159.54">3929 9404 2362 0,'0'0'-111'0,"0"0"25"0,-22-4 24 0,22 4 11 0,-19-1 21 16,19 1 20-16,0 0 37 15,-30 0 29-15,30 0 22 0,-22 5 13 0,22-5 7 16,-28 8 12-16,15-2 14 0,-2-2 6 16,0 3 7-16,3 1 4 0,-2 1 2 0,0 0-8 15,2 3-11-15,-1-1-15 16,-2 3-11-16,2 1-11 0,1 2-9 0,0-1-7 16,4-1-4-16,0 1-8 0,2-2-3 0,0 1-5 15,-1 3-6-15,2-3-2 0,3 0-5 16,2-15-3-16,-4 29-3 0,2-16-4 0,2-13-1 15,2 27-4-15,2-15 3 16,-4-12-6-16,11 26 0 0,-2-13-2 16,-1-2 0-16,2 0-4 0,2-2 0 15,0-1-3-15,1 1 2 0,-1-2-1 0,5 1-2 16,-2-2-3-16,1-1 0 0,2 1 0 0,-1-2 0 0,0-2-1 16,0 2 0-16,-17-4-3 15,32 1-1-15,-18-2-2 0,-14 1-13 0,28-2-5 0,-13-2-10 16,-15 4-10-16,23-10-12 15,-10 5-17-15,-3-3-17 0,3 1-29 0,-2-3-42 16,-1 1-61-16,1-3-65 16,-3 0-159-16,3 1-489 0,-3 1-335 0</inkml:trace>
  <inkml:trace contextRef="#ctx0" brushRef="#br0" timeOffset="165069.41">8094 9446 2748 0,'-21'-7'-115'0,"21"7"23"0,-24-6-5 0,24 6 24 15,-24 0 29-15,24 0 28 16,-30 4 29-16,15-2 28 0,-2 4 31 0,0 1 6 16,0 0 13-16,0 5 20 0,-2 2 11 0,2-2 2 15,0 4-1-15,1 0-15 16,-2 2-11-16,4 3-10 0,-1-2-6 0,-2 6-11 0,4-4-8 15,1 1-7-15,0 1-4 16,2-1-7-16,2 0-4 0,2-1-3 0,-1 3-3 16,5-6-3-16,0 1-4 15,2 0-2-15,2-2-1 0,5 2-2 0,-1-1-2 16,4-1-2-16,2-2-2 0,4 1-3 0,-2-4-2 0,5 0-4 16,1-2 0-16,-4-2-4 15,8-3 1-15,-3 1 2 0,0-2-5 0,0-4 3 0,1 0-2 16,-2-2-3-16,4 0 1 15,-5-4-4-15,2-2 1 0,0-1-8 0,-1-3-4 16,-8 1-3-16,5-2-3 16,-2-3 0-16,-4 3 4 0,-5-3-3 0,0 3 4 0,-2-2 1 15,-4 15 0-15,-2-27 3 16,2 27 0-16,-10-28 0 0,1 16 1 0,1 1 4 16,-3 1 7-16,0 1 6 0,11 9 11 15,-20-13 14-15,20 13 12 0,-20-8 3 0,20 8 3 16,-14-4 6-16,14 4 1 0,0 0 8 0,0 0-8 15,0 0-5-15,0 0-5 16,0 0-4-16,0 0-5 0,0 0-5 0,0 0-10 16,42 27-11-16,-27-21-25 15,4-5-38-15,0 3-46 0,-1-2-56 0,6 2-53 16,-3 0-54-16,-2-4-118 0,2 2-165 0,-1-2-317 0,-2 2-217 16</inkml:trace>
  <inkml:trace contextRef="#ctx0" brushRef="#br0" timeOffset="167759.7">10833 9178 2541 0,'0'0'-51'15,"0"0"25"-15,0 0 17 0,-4-21 10 0,4 21 15 16,0 0 0-16,0 0 7 0,0 0 2 16,0 0 1-16,0 0 8 0,0 0 0 15,0 0 16-15,0 0 12 0,7-18 10 16,-7 18 10-16,0 0-2 0,0 0 9 0,0 0 7 0,0 0 0 16,0 0-5-16,0 0-8 0,0 0-7 15,0 0-8-15,0 0-13 0,0 0 0 16,0 0-8-16,0 0-2 0,0 0-2 0,0 0-4 0,0 0-1 15,0 0-2-15,0 0-3 16,0 0-2-16,0 0-5 0,0 0-1 0,0 0-2 16,0 0-4-16,0 0 1 15,0 0-5-15,0 0-5 0,0 0 2 0,0 0-1 0,25 32 0 16,-25-32-4-16,0 0-1 0,0 0 3 0,0 0-5 16,0 0 2-16,0 0 0 15,8 10-3-15,-8-10 3 0,0 0-3 0,0 0-1 16,0 0 2-16,0 0-3 0,0 0-1 15,0 0-1-15,0 0-4 0,0 0-3 16,0 0-5-16,0 0-1 0,0 0 4 16,0 0-7-16,0 0 2 0,0 0-2 15,0 0-1-15,0 0-5 0,0 0-3 0,0 0-2 16,0 0 0-16,0 0 0 0,17-23 2 16,-17 23 2-16,0 0-1 0,0 0 7 0,0 0 1 0,0 0-2 15,0 0 4-15,0 0 4 16,0 0 2-16,0 0 2 0,0 0-1 0,0-19 8 15,0 19-1-15,0 0 1 0,0 0 1 16,0 0 0-16,0 0 3 0,0 0-3 0,0 0-2 16,0 0 9-16,0 0-3 15,0 0 6-15,0 0 0 0,0 0-1 0,0 0 7 0,0 0 0 16,0 0 1-16,0 0-4 0,0 0-3 0,0 0-1 16,0 0 1-16,0 0-4 15,0 0 1-15,0 0-1 0,0 0-1 0,0 0 2 0,0 0-6 16,0 0 7-16,27 24-6 15,-27-24 0-15,10 13 1 0,-10-13-2 0,6 14 3 16,-6-14-3-16,10 13 0 16,-10-13 2-16,8 11-4 0,-8-11 2 0,9 12 0 0,-9-12-6 15,8 9-7 1,-8-9-3-16,0 0-6 0,0 0 5 0,16 4-5 0,-16-4 2 16,0 0-1-16,0 0 3 0,0 0 2 15,14-21 2-15,-14 21 1 0,4-15 8 0,-4 15 4 16,0 0 9-16,6-22 14 0,-6 22 6 0,4-16 13 15,-4 16 5-15,0 0 1 16,6-14-3-16,-6 14-5 0,0 0-8 16,0 0-3-16,0 0-1 0,0 0 3 15,0 0 0-15,0 0-4 0,0 0 4 0,0 0-2 0,0 0 0 16,0 0-4-16,-28 36-3 0,24-20-1 0,2 3-2 16,-1 4 0-16,1 1-6 15,2 4 2-15,2 1 1 0,1 0-5 0,-1 1 3 0,0 1-4 16,0-2-2-1,0 0 0-15,0-2 0 0,-2 0-1 0,2 0-4 0,-4 0 3 16,-2-6 2-16,0-2 13 16,-1-2 13-16,-3-2 6 0,-2-2-2 15,-4 1 2-15,2-7-7 0,-6 1 1 0,2-4-9 16,-3-3-2-16,0-1 0 0,19 0-7 0,-37-5 3 16,23-3-12-16,0 1-14 0,2-5-20 0,4-2-31 15,2 0-33-15,6 14-31 0,-2-27-40 16,2 27-30-16,6-24-35 0,2 12-42 0,-2-1-84 15,8 5-145-15,-2-2-422 16,1 3-317-16</inkml:trace>
  <inkml:trace contextRef="#ctx0" brushRef="#br0" timeOffset="-208917.18">14154 9006 845 0,'0'0'425'16,"0"0"-98"-16,0 0-115 0,0 0-70 0,0 0-25 15,14-3 4-15,-14 3 20 0,0 0 4 16,0 0 7-16,0 0 2 0,0 0-3 0,0 0-7 15,0 0-8-15,0 0-5 16,-46 20-4-16,30-16-6 0,-3 0-10 16,2 0-13-16,-3-3-10 0,-3 2-9 15,1-1-10-15,-1-2-8 0,-6 1-6 0,6 2-5 16,-6-2-4-16,7-1-5 0,-5 0-6 0,7 2-4 0,-3-2-3 16,3 0-2-16,20 0-6 15,-31 2-2-15,15-2-8 0,16 0-1 0,-23 2-4 0,23-2 0 16,-13 6 0-16,13-6 3 15,0 0-5-15,-7 15 3 0,7-15-5 0,0 0 1 16,7 24-1-16,-7-24 4 16,11 27-3-16,-6-12 3 0,-1 3-1 0,-2 1 2 0,1-1 2 15,-1 6 0-15,-2-3 4 16,0 1-1-16,0 3 4 0,0-2 7 0,-2 3 3 16,2-3 9-16,-2-2 13 0,1 0 5 0,1 1-3 15,-2-3 5-15,4-1-2 0,-2-3-1 16,3 3 4-16,1-3-9 0,5-1-4 0,1 0-7 15,2-4-1-15,2 2-1 16,2-4-3-16,2 1-12 0,4 0-4 0,-4-2-14 16,3-4-13-16,-1 1-16 0,0-4-24 15,3 0-22-15,-4-2-35 0,4-3-37 16,-4-3-38-16,2-2-31 0,-5 2-25 0,-2-3-26 0,-6-2-36 0,-1-1-64 16,-6 1-611-16,-1 0-431 15</inkml:trace>
  <inkml:trace contextRef="#ctx0" brushRef="#br0" timeOffset="-208777.53">13940 9368 2868 0,'-19'-7'-117'0,"1"-1"37"0,3 4 26 0,15 4 21 16,-19-7 21-16,13 4 30 0,6 3 24 16,0 0 18-16,-13-4 13 0,13 4-2 0,0 0-5 15,0 0-6-15,0 0-10 16,0 0-3-16,0 0-14 0,0 0-20 0,65 0-22 16,-45 0-29-16,5 0-40 0,-1 0-41 0,1 1-50 0,0-2-77 15,4-2-515-15,-3 0-46 16</inkml:trace>
  <inkml:trace contextRef="#ctx0" brushRef="#br0" timeOffset="-208507.32">14428 9239 2339 0,'0'0'12'0,"0"0"5"0,0 0-11 0,8-8 2 16,-8 8 7-16,0 0 14 15,0 0 18-15,0 0 22 0,0 0 13 0,0 0 9 16,0 0 8-16,0 0 13 0,0 0 10 16,0 0 6-16,-31 30 1 0,31-30-18 0,-15 21-7 15,5-10-15-15,4 2-9 16,1-1-15-16,1 5-15 0,0-3-20 0,4-14-25 0,-6 29-30 16,6-16-30-16,0-13-31 0,10 28-40 0,-6-16-26 15,5-1-48-15,-3 1-57 16,-6-12-145-16,17 13-383 0,-7-9-88 0</inkml:trace>
  <inkml:trace contextRef="#ctx0" brushRef="#br0" timeOffset="-208207.41">14627 9246 2295 0,'-15'-7'20'16,"15"7"30"-16,0 0-4 15,-21-6 1-15,21 6-6 0,0 0-7 0,-25 4-4 0,25-4 6 16,0 0-2-16,-21 9 0 16,21-9-9-16,-10 12 10 0,10-12-13 0,-5 15 0 15,5-15 1-15,0 0 3 16,9 27-1-16,-9-27-1 0,14 24 3 0,-5-12-4 16,-1 1-7-16,3 1 5 0,-1-1-4 0,-1 1 7 0,-1 0 3 15,0 0 6-15,0 1 11 16,-7-2 10-16,-1-13 7 0,0 23-4 0,0-23-8 0,-9 21-4 15,-1-11-6-15,-2-3-19 16,12-7-31-16,-28 10-34 0,15-6-42 0,13-4-48 16,-27 0-48-16,27 0-86 15,-21-6-560-15,13 0-160 0</inkml:trace>
  <inkml:trace contextRef="#ctx0" brushRef="#br0" timeOffset="-207997.66">14874 9274 2569 0,'0'0'107'0,"19"8"20"0,-19-8-16 0,10 14-12 0,-10-14-9 15,2 17-11-15,-2-17-13 0,2 23-3 0,-2-23-3 0,-4 28-11 16,0-13-1 0,-2 3-7-16,-2-3-5 0,-1 2-1 0,4 0-8 0,-3-2-15 15,-3 2-26-15,-5-2-54 16,4 2-63-16,-5-1-73 0,0-2-145 0,-4-1-522 0,-2-1-233 15</inkml:trace>
  <inkml:trace contextRef="#ctx0" brushRef="#br0" timeOffset="-207647.39">13787 9854 2643 0,'0'0'-38'16,"0"0"8"-16,0 0 3 0,0 0 6 16,0 0-1-16,0 0 2 0,38-25 20 0,-21 23 2 15,4 1 19-15,0-2 16 16,6 2 7-16,4-2 16 0,1 2 23 0,1-1 15 0,1 0 16 15,2 2 1-15,2 0-8 16,5 0-2-16,1 2-13 0,-1-2-12 0,-3 2-6 16,-2-1-7-16,-2 2-10 15,-4-2-9-15,1-1-6 0,-1 3-14 0,-1-2-15 0,-4-1-13 16,-2 2-19-16,-4 0-18 16,-6 0-22-16,4 0-20 0,-19-2-36 0,20 4-30 15,-13-3-51-15,-7-1-106 0,0 0-560 0,0 0-218 0</inkml:trace>
  <inkml:trace contextRef="#ctx0" brushRef="#br0" timeOffset="-206967.35">13940 10094 2584 0,'-10'10'0'15,"10"-10"28"-15,0 0-3 16,-6 15-13-16,6-15 0 0,0 0-2 0,0 21 5 0,0-21 13 15,0 0-3-15,8 27 3 16,-5-12-4-16,2-2 1 0,-3 4 17 0,0-2 11 16,0 3 8-16,-2 1 22 0,2 2-9 15,-4 0-2-15,2-1-10 0,-2 5-9 0,0 0-1 16,-2 2-5-16,1-1-8 0,-2 1-4 0,1 0-3 16,1 1-3-16,-1 0-1 15,-2-2-4-15,1 0-2 0,0-1-2 0,1-2-2 0,0-4-4 16,-1 0-9-16,3-4-16 15,0 0-15-15,2-15-30 0,-5 21-35 0,5-10-38 16,0-11-33-16,-2 8-11 0,2-8-1 16,0 0 4-16,0 0 8 0,0 0 12 0,0 0 9 15,-8-47 8-15,6 25 12 16,2-7 10-16,0-4 16 0,0-7 14 0,2-3 25 0,2 2 21 16,-2-2 20-16,2 1 28 0,-1 2 22 15,3-1 8-15,1 3 23 0,-1 4 21 16,2-1 10-16,4 6 19 0,-3 0-3 0,7 1-7 15,-4 6-13-15,4 1-4 0,-3 4-9 16,5 0-7-16,1 3-2 0,0 3-2 0,1 3-3 16,-2 1-3-16,2 3 6 15,-4 1-3-15,4 3 1 0,-20 0-6 0,29 3 0 16,-17 1-1-16,2 3 0 0,-4 1-2 16,-10-8-3-16,10 19-6 0,-5-8-4 0,-5-11-2 15,-3 25-6-15,3-25 0 0,-10 27-1 0,2-14-5 16,-3 4 6-16,-5-1 3 0,5 0 7 15,-6-1 5-15,2-1 6 0,-1 0 1 16,3 1 10-16,-3 1 2 0,1-1-2 16,5-2 0-16,-1 4 0 0,3-4 7 0,-1 5-8 15,5-3 4-15,0 2 2 0,4-17-3 0,2 33-8 16,1-19-5-16,4 2-3 0,4 1-6 16,2-2-13-16,-1 2 5 0,5-3-7 0,1 0-4 15,1 0-4-15,0 0-18 0,-2-3-17 16,0-1-24-16,2-1-20 0,-4-2-30 0,1 2-36 15,-1-4-39-15,2 1-37 16,-4-1-24-16,2-1-35 0,-5-1-60 0,-10-3-116 16,22 0-541-16,-22 0-418 0</inkml:trace>
  <inkml:trace contextRef="#ctx0" brushRef="#br0" timeOffset="-206727.54">14526 10359 2926 0,'0'0'10'16,"0"0"54"-16,0 0 2 16,0 0-3-16,0 0 3 0,0 0-1 0,0 0 19 0,0 0-2 15,0 0-7-15,0 0-1 0,0 0-5 0,-49 32-7 16,39-22 1-16,1 1 1 16,0 0 2-16,9-11-1 0,-10 26 0 0,3-13-12 15,7-13-6-15,-1 24-8 0,1-24-27 16,5 25-21-16,0-10-37 0,3-2-48 0,1-1-39 15,2-1-36-15,3 2-40 16,0-5-42-16,-3 0-103 0,7-2-533 16,-5 0-263-16</inkml:trace>
  <inkml:trace contextRef="#ctx0" brushRef="#br0" timeOffset="-206437.6">14703 10410 2762 0,'-6'-19'16'0,"6"19"18"0,-10-15-7 15,2 7 16-15,8 8-3 0,-14-11 9 0,14 11 10 16,-14-8 14-16,14 8 6 16,0 0-1-16,-20-2 1 0,20 2 0 0,0 0 3 15,0 0-4-15,-17 15-2 0,17-15-9 0,0 0-5 0,10 28-7 16,-10-28-5-16,12 26-8 16,-3-13-5-16,-2 3-2 0,6 1-6 0,-1-1-1 0,-4 0-4 15,-1 0 1 1,0-1 7-16,-1 2 11 0,-3-1 12 0,-3-16 4 0,-3 24-2 15,3-24-7-15,-8 26-1 16,0-16-12-16,-2-1-17 0,-4-1-25 0,14-8-29 0,-27 11-40 16,13-8-46-1,14-3-52-15,-24 1-48 0,13-5-51 0,11 4-112 0,-16-9-586 16,11 3-415-16</inkml:trace>
  <inkml:trace contextRef="#ctx0" brushRef="#br0" timeOffset="-206207.58">14991 10286 3048 0,'0'0'-14'0,"0"0"7"16,21 11 6-16,-21-11-6 0,4 12 5 0,-4-12 4 16,6 21-5-16,-6-21 6 0,0 27 5 0,0-9 3 15,0-18 8-15,-6 34 18 0,2-17 22 16,2 2 23-16,-2 0 5 0,0-2-3 0,0 2-8 15,-3-2-12-15,4-1-8 16,-4 0-21-16,1 0-20 0,1-3-66 0,5-13-54 16,-8 23-52-16,6-16-63 0,2-7-138 15,-7 12-489-15,7-12-189 0</inkml:trace>
  <inkml:trace contextRef="#ctx0" brushRef="#br0" timeOffset="-205807.33">15426 9894 2748 0,'0'0'90'0,"-22"9"-10"15,22-9-8-15,0 0-14 0,0 0-3 0,0 0-7 16,0 0-5-16,0 0-5 15,0 0-14-15,0 0-17 0,58 8-16 0,-43-8 1 0,1 2-4 16,1 0 4-16,-17-2 2 16,34-2-2-16,-19 2-14 0,-15 0-40 0,25-2-35 15,-12 2-23-15,-2-2-29 0,-11 2-36 0,18-8-48 16,-18 8-499-16,5-9-2 0</inkml:trace>
  <inkml:trace contextRef="#ctx0" brushRef="#br0" timeOffset="-205677.39">15608 9865 2194 0,'-20'-9'23'0,"20"9"51"16,-14-8 11-16,14 8 6 0,0 0 7 0,-17-8 1 0,17 8 5 15,0 0 3 1,-13-7-3-16,13 7-5 0,0 0-17 0,0 0-19 0,0 0-14 16,0 0-19-16,26-10-26 15,-26 10-37-15,0 0-46 0,36-1-49 0,-24-2-39 0,3 2-78 16,-2-1-176-16,2 0-280 16,-3 0 47-16</inkml:trace>
  <inkml:trace contextRef="#ctx0" brushRef="#br0" timeOffset="-204267.16">17731 8974 2022 0,'0'0'-35'0,"0"0"23"0,0 0 20 0,0 0 29 0,21 23 34 16,-21-23 22-16,5 13 27 15,-5-13 16-15,4 19 2 0,-4-19-1 0,0 23 7 16,2-10 1-16,-2 4 9 15,0 2 1-15,0 1 7 0,0 2-2 0,2-1-1 0,-2 2-12 16,-2 2-17-16,4 2 0 16,-2-5-18-16,0 1-4 0,0 0-10 0,2-1-13 0,-2-2-13 15,0 2-5-15,0-6-19 0,2 1-26 16,-2-17-24-16,2 25-40 0,-2-25-44 16,0 21-67-16,0-21-64 0,2 15-59 0,-2-15-113 15,-2 12-172-15,2-12-372 16,-6 11-343-16</inkml:trace>
  <inkml:trace contextRef="#ctx0" brushRef="#br0" timeOffset="-203857.6">17347 9659 2664 0,'0'0'-168'0,"-16"6"31"0,16-6 21 15,0 0 26-15,-17 6 17 0,17-6 18 0,0 0 23 16,-13 3 30-16,13-3 20 16,0 0 20-16,0 0 21 0,0 0 11 0,0 0 13 15,0 0 2-15,0 0-10 0,0 0-4 0,0 0-8 16,0 0-2-16,0 0-4 0,0 0-13 16,0 0 5-16,0 0-12 0,0 0 0 0,0 0-7 15,58 0-2-15,-42 3 0 16,6-2-6-16,1 2 4 0,7-2-9 0,1 3-4 0,9 0-1 15,0 0-3-15,7 2 2 16,-1 0 3-16,10-1 0 0,-1 1 4 16,0 1 5-16,1-2 16 0,0 2-5 15,-3 0-1-15,0-3-3 0,-7 0-6 0,1 2-3 0,-3-5 4 16,3 3-6-16,-5-4-4 0,0 2-2 0,-1 1 1 16,-5-3-1-16,-2 0 2 15,-1 1-5-15,-1-1 1 0,-2-1-2 0,-5 1-1 0,-1 0-13 16,-4 0-26-16,0 0-28 15,-1 0-45-15,-19 0-44 0,27 1-50 0,-27-1-100 16,21-1-503-16,-21 1-113 16</inkml:trace>
  <inkml:trace contextRef="#ctx0" brushRef="#br0" timeOffset="-202627.41">17045 10372 2397 0,'0'0'-32'0,"7"-15"25"16,-7 15 2-16,6-15 17 0,-6 15 17 0,6-14 27 16,-6 14 35-16,0 0 25 0,6-17 5 0,-6 17 0 0,0 0 0 15,6-11 14-15,-6 11 31 16,0 0 8-16,0 0 4 0,0 0-2 0,0 0-7 15,0 0-8-15,0 0-21 16,0 0 2-16,5 47-17 0,-5-47-4 0,-2 33-42 16,-1-14 0-16,3 2-15 15,-2 0 12-15,2 0 0 0,0 2-3 0,0-1-4 0,0 1-14 16,0 0-7-16,2-1-2 0,-2-2-10 0,0 1-11 16,3-4-23-16,-3 2-25 15,2-3-30-15,-2-6-45 0,0-10-79 0,4 22-84 0,-4-15-105 16,0-7-203-16,7 8-46 15,-7-8-365-15,0 0-435 0</inkml:trace>
  <inkml:trace contextRef="#ctx0" brushRef="#br0" timeOffset="-202380.97">17240 10633 2954 0,'0'0'-101'0,"23"0"15"0,-23 0 10 0,0 0 12 16,23 0 28-16,-23 0 14 0,21 2 15 15,-21-2-2-15,26 2 9 0,-12 0-3 0,4 0 3 0,-18-2-5 16,29 1-1-16,-14-1-3 0,-15 0 6 0,29 0-22 16,-29 0-19-16,28-1-35 15,-28 1-26-15,22-6-29 0,-12 2-53 0,-10 4-91 16,11-9-260-16,-11 9 279 0</inkml:trace>
  <inkml:trace contextRef="#ctx0" brushRef="#br0" timeOffset="-202177.15">17428 10525 1609 0,'0'0'43'0,"-10"-6"32"16,10 6 15-16,0 0 25 0,0 0 13 0,0 0 9 0,0 0 16 16,0 0-6-16,-21 14 2 0,21-14-5 0,0 0-2 15,0 25-5-15,0-25 5 16,4 22-2-16,-4-22-9 0,4 24-8 0,-4-24-3 0,4 27-17 15,-2-12-11-15,0-3-9 16,-2-12-12-16,2 25-13 0,-2-25-15 0,3 22-20 16,-3-10-32-16,0-12-29 15,2 19-34-15,-2-19-48 0,4 15-38 0,-4-15-42 0,4 16-42 16,-4-16-122-16,8 9-544 0,-8-9-301 16</inkml:trace>
  <inkml:trace contextRef="#ctx0" brushRef="#br0" timeOffset="-201467.66">18357 10227 2635 0,'0'0'-112'16,"0"0"27"-16,0 0 15 0,0 0 7 15,-8-23 20-15,8 23 4 0,0 0 25 0,-11-10 13 16,11 10 18-16,0 0 17 16,-16-11 9-16,16 11 14 0,-20-5 1 0,20 5 3 15,-22-6 2-15,22 6 10 0,-28-1 5 16,8 2 17-16,20-1 14 0,-37 4 4 0,17 2-3 16,-1 3-5-16,-2-1-11 0,2 3 0 0,-1 1 3 15,2 3-4-15,0 2-4 16,-1 2-5-16,2 4-11 0,0 0-5 0,1 0-8 15,4-3-7-15,2 4-6 0,1-1-3 16,0-1-5-16,5 3-3 0,0-3-5 0,1 4-5 16,5-5 1-16,-2 0-3 15,4 1-5-15,3 1-3 0,1-1 1 0,0 0-4 0,3-3-2 16,4-2-8-16,-1 1-5 0,2-3-8 16,0-2-7-16,0-2-10 0,4 0-13 15,-4-4-15-15,3-2-11 0,-1-1-5 0,-16-4-3 0,28 3-3 16,-28-3-4-16,28-7 10 15,-15 2 1-15,2-2 6 0,-4-4 7 0,-3 0 7 16,-8 11 3-16,12-25 6 16,-8 11 5-16,-4 14 8 0,2-22 0 0,-2 22 5 15,-4-23 8-15,4 23 11 0,-8-19 17 16,8 19 16-16,-10-17 13 0,10 17 9 0,-11-14 11 16,11 14 4-16,-11-11 4 0,11 11-1 0,0 0 2 0,0 0-5 15,0 0-5 1,0 0-7-16,0 0-5 0,0 0-9 0,0 0-14 0,42-1-33 15,-42 1-35-15,30 5-44 16,-11-3-53-16,-1 0-56 0,-4-2-58 0,2 2-154 16,-2-2-495-16,0 0-286 15</inkml:trace>
  <inkml:trace contextRef="#ctx0" brushRef="#br0" timeOffset="-198437.28">18654 10540 1123 0,'14'-4'209'0,"-14"4"-64"0,0 0-35 16,18-4-32-16,-18 4-3 0,0 0 15 0,0 0 5 16,18-6 14-16,-18 6 15 15,0 0 2-15,13-5 2 0,-13 5 1 16,0 0-7-16,0 0 0 0,0 0-2 15,0 0-6-15,0 0-12 0,15-7-4 0,-15 7-4 0,0 0 5 16,0 0 2-16,0 0 5 16,0 0 2-16,0 0 1 0,0 0 1 0,0 0 3 0,0 0-2 15,0 0-9-15,0 0-5 16,0 0-5-16,-42 33-9 0,34-25-9 0,-4 2-7 16,4 1-5-16,-2 0-8 0,3 3-5 0,-1-1-2 15,2 0-8-15,-1 2-6 0,3-1-2 16,4-14-2-16,-5 27 0 0,5-14-4 0,0-13-2 15,7 27-9-15,-1-17-24 16,1 3-14-16,3-4-28 0,1 1-30 0,-1-3-42 16,-10-7-36-16,28 14-51 0,-14-10-36 15,2 0-42-15,-4-3-106 0,3 1-131 0,-2-2-384 16,-13 0-302-16</inkml:trace>
  <inkml:trace contextRef="#ctx0" brushRef="#br0" timeOffset="-198067.44">19035 10567 2673 0,'0'0'-102'0,"6"-14"24"16,-6 14 20-16,0 0 22 0,0 0 25 0,0 0 14 15,0 0 26-15,0 0 17 16,0 0 11-16,0 0 11 0,-32-6 11 0,32 6 2 15,0 0 8-15,0 0-4 0,-32 12-10 16,32-12-9-16,-14 8 3 0,14-8-6 0,-13 8-5 16,13-8-9-16,-10 8-1 15,10-8-6-15,0 0-6 0,-5 20 7 0,5-20-12 0,0 0-4 16,0 0-4-16,11 30-3 0,-5-22 2 0,-6-8-5 16,11 15-4-16,-11-15 4 15,10 15-3-15,-10-15 7 0,6 15 4 0,-6-15 10 0,5 15 4 16,-5-15 6-1,0 0-6-15,-11 22 3 0,11-22-7 0,-12 9-4 0,12-9-8 16,-21 10-17-16,21-10-22 16,-22 4-39-16,22-4-40 0,-20 3-53 0,20-3-38 15,-18 0-44-15,18 0-98 0,0 0-566 16,-14-9-275-16</inkml:trace>
  <inkml:trace contextRef="#ctx0" brushRef="#br0" timeOffset="-197807.24">19136 10507 2749 0,'0'0'-47'0,"0"0"-6"16,19-6 13-16,-19 6 8 0,0 0 21 0,0 0 20 0,26 6 21 16,-26-6 8-16,14 7 4 15,-14-7 10-15,16 14 2 0,-12-3 14 0,-4-11 4 16,12 16 3-16,-8-4-6 15,-4-12 0-15,7 20-11 0,-7-20-3 0,2 21-6 0,-2-21-3 16,-2 19-7-16,2-19-4 16,-7 19-10-16,7-19-25 0,-10 19-43 0,10-19-32 15,-10 16-35-15,10-16-28 0,-8 15-23 0,0-10-34 0,8-5-70 16,0 0-500-16,-14 16-56 16</inkml:trace>
  <inkml:trace contextRef="#ctx0" brushRef="#br0" timeOffset="-197147.59">19734 10216 2233 0,'0'0'-57'0,"0"0"13"0,0 0 11 16,0 0 10-16,10-15 12 15,-10 15 19-15,0 0 10 0,0 0 27 16,0 0 10-16,0 0 16 0,0 0 17 0,0 0 17 0,0 0 15 16,0 0 4-16,0 0 3 0,-62 15-7 15,48-8-4-15,-1 1-2 0,-2 2-10 0,0 1-4 16,1 1-10-16,-2 2-10 15,1 2-3-15,0 1 0 0,0 0-6 0,3 2-8 16,-2 1-3-16,2 0-6 0,1 0-5 16,0 0-5-16,3 2-6 0,1-2 2 0,1 1-6 15,4-1 0-15,0-4-2 0,0 4 3 0,-1-4 6 16,5 2 4-16,0-1-1 0,0-17 1 16,3 30-5-16,1-15 0 0,0-3-5 0,4 2-3 15,3-5-4-15,-1 3-3 16,1-5-3-16,2 1 0 0,-1-1-5 0,4-1 1 15,2-2-1-15,-1 1-4 16,4-1-3-16,0-2 2 0,-1-1-3 0,0 2-8 0,2-3-14 16,-1-3-7-16,-2 2-11 15,0-3-4-15,0-1-3 0,0-1 5 0,-2 0-2 0,-2-1 4 16,2 0-2-16,-5 0-15 0,-12 7-30 0,26-13-44 16,-18 7-64-16,1 0-57 15,-3 0-139-15,-6 6-216 0,11-9-271 0,-11 9-232 0</inkml:trace>
  <inkml:trace contextRef="#ctx0" brushRef="#br0" timeOffset="-196732.3">20076 10431 2539 0,'0'0'-80'16,"9"-13"15"-16,-9 13 6 0,0 0 3 15,0 0 19-15,0 0 15 16,0 0 16-16,0 0 42 0,0 0-2 0,0 0 29 16,0 0 13-16,0 0 13 0,0 0 11 0,-58 19 2 15,48-10 0-15,2 3-2 0,-1-1-3 0,0 1-12 16,3 1-5-16,0 3-8 0,2-3-4 16,-1 3-7-16,3 0-6 0,2-16-2 0,-2 28-6 15,2-14-3-15,0-14-3 16,7 29-7-16,-3-16-12 0,0-2-36 0,-4-11-50 0,12 18-65 15,-5-11-68-15,-7-7-98 16,17 8-608-16,-9-8-292 0</inkml:trace>
  <inkml:trace contextRef="#ctx0" brushRef="#br0" timeOffset="-196417.57">20320 10496 2702 0,'0'0'-70'0,"0"0"4"0,-20-13 14 16,20 13 20-16,-16-5 25 16,16 5 26-16,0 0 19 0,-30 3 2 0,30-3 8 15,0 0-1-15,-27 5 3 0,27-5-2 16,-16 8-3-16,16-8 4 0,-10 10-3 16,10-10-10-16,-8 10-1 0,8-10-2 0,0 0-5 0,2 22-1 15,-2-22-5-15,0 0-4 16,10 23 4-16,-10-23-6 0,8 19 2 0,-2-10-5 0,-6-9 4 15,8 20 15-15,-4-9 13 16,-4-11 12-16,2 19 9 0,-2-19 4 0,-2 19-2 16,2-19-8-16,-10 17-7 15,10-17-5-15,-14 12-5 0,14-12-16 0,-12 9-29 16,12-9-47-16,-15 7-59 0,15-7-64 0,0 0-96 0,-15 3-172 16,15-3-395-16,0 0-172 15</inkml:trace>
  <inkml:trace contextRef="#ctx0" brushRef="#br0" timeOffset="-196217.24">20534 10521 2527 0,'0'0'21'0,"10"5"6"16,-10-5 6-16,10 10-5 0,-10-10 22 0,7 13 1 15,-7-13 5-15,4 19-4 16,-4-19-3-16,-2 22-7 0,2-22-2 0,-7 26-4 15,3-15-8-15,-2 3-10 0,0-1-28 16,-4-2-43-16,-2 1-64 0,0-3-76 0,-3-1-184 16,-2-2-344-16,-4-1 12 15</inkml:trace>
  <inkml:trace contextRef="#ctx0" brushRef="#br0" timeOffset="-195127.45">18654 9804 2049 0,'0'0'-91'0,"0"0"20"0,0 0 16 16,0 0 20-16,0 0 20 0,0 0 35 16,0 0 21-16,50-9 11 0,-50 9 7 0,0 0 17 15,24 0-2-15,-24 0 16 0,0 0 4 16,27 2 2-16,-27-2-1 0,24 0 1 0,-24 0-10 15,22 0 4-15,-22 0-2 16,28 0-13-16,-28 0-6 0,28 0 0 0,-11 0 0 0,-17 0 3 16,36 2-2-16,-17-2 0 15,0 2-5-15,0 0-9 0,3-1-3 0,-2-1-6 16,2 3-4-16,-1-1-5 0,0-1-3 0,0 1-7 16,3-2-1-16,-2 2-5 15,0 0-2-15,1 0-1 0,-1-1-1 0,0 2-1 0,2 1-3 16,-1-3-3-16,3 1 0 15,1 0-3-15,-2 0 0 0,-2 0-1 16,5 0 2-16,-4 0 1 0,-3-1 3 0,2 1 3 16,0 1-1-16,-1-2-1 0,-2 1 0 15,4 0-2-15,-3 0 1 0,1 2-1 16,-2-2-4-16,4-1 1 0,-3 1-2 0,2 2-3 16,-2-2 1-16,3 0-1 0,-3 0 0 0,0 0 3 15,0-1-4-15,3-1 0 16,-4 3-1-16,2-3-1 0,-1 1 3 0,0 2-2 0,0-3 1 15,1 1-2-15,-1 2 0 16,-1-3-1-16,2 1 0 0,-1-1 0 0,0 2 1 0,0 0 3 16,3 0-2-16,-4-2 0 15,2 2-2-15,-1 0 1 0,-2-2 0 0,0 0-1 16,1 1 0-16,-20-1 3 0,31 3-1 16,-16-3 0-16,-15 0 0 0,23 1-4 15,-23-1-7-15,20 0-29 0,-20 0-43 0,0 0-60 0,18-4-48 16,-18 4-63-16,0 0-125 15,0 0-534-15,0 0-307 0</inkml:trace>
  <inkml:trace contextRef="#ctx0" brushRef="#br0" timeOffset="-194087.41">16556 9690 2677 0,'0'0'-99'0,"0"0"24"16,0 0 13-16,0 0 8 15,0 0 14-15,0 0 6 0,0 0 20 0,46-16 10 0,-46 16-3 16,0 0 14-16,22-3 14 0,-22 3-1 0,14-2 28 16,-14 2 6-16,0 0 14 15,28-4 10-15,-28 4 1 0,21-1-2 0,-21 1 8 0,24 0-8 16,-24 0-3-1,25 0 0-15,-25 0-9 0,27 0-4 0,-12 0-3 16,-15 0-2-16,32 0-2 0,-17 0-6 16,-15 0-6-16,31 0-2 0,-15 0-5 0,-16 0-7 15,29 0-1-15,-29 0-3 0,30 0 2 16,-30 0-7-16,28-3 0 0,-28 3-4 0,27-2-1 16,-27 2 3-16,25 0-4 0,-12-1-3 0,-13 1 0 15,24-3 4-15,-24 3 8 16,22 0 5-16,-22 0-1 0,24 0 0 0,-24 0-2 0,23-1-6 15,-23 1 3-15,24 0-4 16,-24 0-2-16,24 0-2 0,-24 0 1 0,28-2-1 16,-28 2-5-16,25 0 2 15,-9 0-1-15,-16 0-4 0,22 0 5 0,-22 0-1 0,24 0 7 16,-24 0 9-16,23 0 1 0,-23 0 2 0,22 2-3 16,-22-2-2-16,20 0 0 15,-20 0-4-15,22 0-3 0,-22 0-1 0,19 0-1 16,-19 0-1-16,0 0-5 0,25 0-1 15,-25 0-7-15,0 0-18 0,17 0-40 0,-17 0-50 16,0 0-69-16,17 0-72 16,-17 0-152-16,0 0-580 0,0 0-439 0</inkml:trace>
  <inkml:trace contextRef="#ctx0" brushRef="#br0" timeOffset="-191037.25">1905 14127 2906 0,'0'0'-116'0,"0"0"28"0,0 0 19 16,0 0-2-16,2-16 12 15,-2 16 11-15,0 0 7 0,0 0 6 0,4-20 17 0,-4 20 5 16,0 0 24-16,1-15 23 16,-1 15 7-16,0 0 15 0,5-15 5 0,-5 15 0 15,0 0-6-15,6-15-7 0,-6 15-10 0,7-12-10 0,-7 12-19 16,13-12-9-16,-13 12-13 16,19-13-16-16,-7 9-5 0,2-2 5 0,0 1-4 15,3 1 8-15,0-1 6 16,-17 5 10-16,36-4-7 0,-17 2 4 15,-3 2 4-15,-16 0 4 0,37 3 1 0,-22 1 6 16,0 0 0-16,-1 4 7 0,2-1-7 0,-6 6 8 16,0-1-3-16,1-1 6 15,-5 5 2-15,1 2 3 0,-3-3-8 0,-2 2 14 0,0 1 4 16,-2 0 0-16,0-18 5 0,-7 32-2 0,1-15-2 16,-1-2 2-16,-3 1 7 15,0-2-8-15,-6 2-4 0,2-3-4 0,-2-3 2 16,2-3-2-16,0 3-5 0,-1-4-3 15,0-1 1-15,15-5 0 0,-29 3-4 16,29-3 2-16,-27-8-2 0,15 0 6 16,2-1-1-16,-1-5 1 0,2 0-5 0,3 0 8 15,2-3-13-15,2-1 0 0,2 18-10 0,-2-33-27 0,2 15-47 16,2 1-56-16,2 0-45 16,-4-1-122-16,4 3-484 0,-2 4-80 0</inkml:trace>
  <inkml:trace contextRef="#ctx0" brushRef="#br0" timeOffset="-190037.52">1221 14025 2226 0,'0'0'-68'15,"0"0"17"-15,-21 0 13 0,21 0 8 0,0 0 9 0,0 0 12 16,-27-3 14-16,27 3 30 15,0 0 12-15,-13-4 19 0,13 4 19 0,0 0 16 16,0 0 12-16,0 0 9 0,-18-3 3 16,18 3-3-16,0 0-3 0,0 0-3 0,0 0-17 15,0 0-10-15,0 0-9 0,0 0-5 0,0 0-11 16,0 0-4-16,0 0-8 16,0 0-6-16,0 0-3 0,58-4-5 0,-58 4-5 15,31 0-4-15,-12 2-3 0,2 0 0 16,3 1-6-16,-2 0-1 0,5 1-1 0,1 1-2 15,-2 1-5-15,2-1 0 16,0 2-1-16,-3 0-5 0,-1-1 6 0,-1 1-1 16,-1 0-4-16,-2-2-7 15,-1 1-8-15,-2-2-13 0,0-1-11 0,0-1-7 0,-3 2-7 16,-14-4-4-16,27 3 0 0,-27-3 1 0,24 0-7 16,-24 0 2-16,22 0-2 15,-22 0 2-15,0 0 5 0,23-3-9 0,-23 3-2 16,12-6 2-16,-12 6 0 0,0 0 2 15,0 0-13-15,7-13 3 0,-7 13-3 0,0 0-3 16,0 0-3-16,0 0 4 16,-19-27 1-16,19 27 8 0,-11-13 11 0,11 13-6 15,-12-12 12-15,12 12 10 16,-13-13 3-16,13 13 22 0,-15-11-4 0,15 11 4 0,-12-12 5 16,12 12 12-16,-14-7 17 0,14 7-3 0,-12-12 5 15,12 12 4-15,-8-10 9 0,8 10 14 16,0 0-1-16,-11-11 9 0,11 11 10 15,0 0 8-15,-8-11 10 0,8 11 9 16,0 0 2-16,0 0 4 0,0 0-6 0,0 0-5 16,0 0 4-16,0 0 3 0,0 0-9 15,0 0 1-15,0 0-7 0,0 0-8 0,0 0-11 16,0 0-6-16,0 0-8 0,0 0-2 0,25 32-4 16,-15-23-6-16,2-1-5 15,-2 1-3-15,0 1-3 0,1 2-2 0,0 0-6 16,-2-2 0-16,5 4-5 0,-4-3 0 15,-1 3 1-15,2-3-4 0,-3 1-2 0,-2 1 0 16,-1 0-1-16,2 0 3 16,-7-13-4-16,5 23-3 0,-5-23 0 0,-5 23 4 15,5-23-6-15,-10 27-16 16,0-15-31-16,-2-1-40 0,1 0-55 0,0 4-51 0,-3-5-69 16,1 2-139-16,1-1-180 0,0-2-256 0,2 1-168 15</inkml:trace>
  <inkml:trace contextRef="#ctx0" brushRef="#br0" timeOffset="-189107.66">2360 14112 2359 0,'0'0'-83'0,"0"0"29"0,0 0 12 16,0 0 2-16,0 0 4 0,0 0 11 15,0 0 1-15,0 0 3 0,0 0 5 0,0 0 2 16,0 0 9-16,0 0 12 16,0 0 12-16,0 0 22 0,0 0 5 0,48-4 11 15,-48 4-3-15,22 0-4 0,-22 0-7 0,29 0 5 0,-7 3-15 16,-2-3-7-16,8 0-3 16,2 1 1-16,3-1-9 0,5 0-1 0,5 0 5 15,3 3 1-15,3-6 13 16,3 6 5-16,-2-3 10 0,9 1 2 0,2-1 12 15,-1 2-8-15,-3 0 5 16,2 0-6-16,1-1-3 0,-3 1-9 0,2 0 1 0,-10 1-7 16,0 0-3-16,-3-1-3 15,3 0-3-15,-5 2 0 0,-1-1-5 0,-3 0-2 16,-7 0-6-16,1-1 2 0,-2 3 0 0,0-3-1 0,-5 1-5 16,1 1 2-1,-7-3-3-15,0 4 0 0,-2-4-6 0,-2 1-20 0,-17-2-31 16,27 0-27-16,-27 0-39 15,24 2-37-15,-14-4-44 0,-10 2-83 0,17-6-487 0,-17 6-56 16</inkml:trace>
  <inkml:trace contextRef="#ctx0" brushRef="#br0" timeOffset="-188764.62">3977 13807 2362 0,'0'0'46'0,"6"-9"7"0,-6 9-9 16,0 0-5-16,0 0 16 0,0 0 17 0,0 0 2 16,0 0-3-16,0 0-1 15,0 0-12-15,0 0 2 0,4 38 4 0,-4-38 4 0,-2 36 7 16,2-13 5-16,-2 4 3 15,2 1-5-15,2 3-2 0,-2 1-8 0,0 3-3 16,5 3-5-16,-3 1-9 16,0 0-3-16,0 1-10 0,2 0-1 0,-2-2-4 15,0-2-4-15,3 2-1 0,-3-8-4 0,2 5-2 0,1-6-2 16,-3-3-3-16,2 0-11 16,-2-6-21-16,0-1-29 0,0-2-31 0,-2-2-45 0,0-15-46 15,4 23-70 1,-4-23-123-16,0 12-566 0,0-12-331 15</inkml:trace>
  <inkml:trace contextRef="#ctx0" brushRef="#br0" timeOffset="-188087.45">4056 13573 2714 0,'0'0'-77'0,"0"0"21"16,-10-15 2-16,10 15 6 0,0 0 4 0,0 0 12 15,0 0 0-15,0 0 2 0,32-2 4 16,-32 2 6-16,24 0 7 0,-24 0 12 0,35 0 13 15,-13 0 16-15,1 0 10 16,3 2 5-16,4-2 2 0,3 0-2 0,3 0-4 16,6 1-3-16,3-1-1 15,1 0-2-15,1 0-8 0,4 0 2 0,8 3-4 0,2-6-5 16,1 3 1-16,1 0-5 0,3-1 5 0,0-1-6 16,0 0 5-16,-3 0-7 15,0 0 4-15,1 2-4 0,-3-3-1 0,-1 0 0 16,-3 2-1-16,-7-3 0 15,-1 2-4-15,-1 0 0 0,1 0-3 0,-2 0 7 0,2 2-5 16,-2-1-2-16,-1 1 5 16,1 0-3-16,1 0-7 0,-1 0 8 0,1 1-1 15,-1 1-3-15,-1 0 1 0,1 0-1 0,-3 0 2 16,1-1-3-16,-1 2 0 0,-1-2 0 16,-1 2 1-16,-2-2 1 0,1 1 1 0,-5 0 1 15,0 0-3-15,-3 2-6 16,1-3 20-16,-2 2-10 0,0 1 3 15,-3-3-2-15,-1 1 1 0,0 0-6 16,-5 0 2-16,0-2 3 0,-2 2-1 0,1 2 1 0,-1-2 10 16,-3-1 5-16,0 2-2 15,-18-3 8-15,30 1 5 0,-18 1 0 0,-12-2 2 0,23 2 4 16,-23-2 3-16,22 2 1 0,-22-2 6 0,16 3 1 16,-16-3 5-16,16 4 1 15,-16-4-9-15,14 6-1 0,-14-6-8 0,17 4-8 16,-17-4 1-16,0 0-3 15,19 5-3-15,-19-5-2 0,0 0-12 0,17 4-29 16,-17-4-58-16,0 0-82 16,0 0-100-16,21-4-224 0,-21 4-369 0,0 0-202 0</inkml:trace>
  <inkml:trace contextRef="#ctx0" brushRef="#br0" timeOffset="-185607.2">7120 13662 2411 0,'0'0'-113'0,"0"0"12"16,-10 14 22-16,10-14 27 15,0 0 11-15,-4 13 26 0,4-13 23 0,0 0 7 16,-2 19 21-16,2-19-10 15,-2 15 4-15,2-15 20 0,-2 18-8 0,2-18 6 0,-3 18 9 16,3-18 15 0,-2 21 4-16,0-7 8 0,2-14-1 0,-5 28-12 0,3-10 2 15,2-1 4-15,-2 2-6 0,2 0-4 16,0 2-6-16,-2 2-3 0,2 0-12 0,0 0-2 16,0 3-1-16,2 0 0 0,0 3-10 15,-2-2 10-15,2 2-15 0,-2-1 5 16,0 1-2-16,0-1-3 0,3 2-2 15,-3 1-1-15,0 0-4 0,-3 1-2 16,3-1-1-16,0 1 3 0,0 1-7 0,0-1-3 0,0-2 5 16,0 2-1-16,0-3-8 15,3 0 4-15,-3 0-2 0,0-3 0 0,2 3-5 16,0-2 8-16,0-2-6 0,1-1 1 0,-3-1 0 0,2-2-2 16,-2-2-2-16,0 0 1 15,2-3 1-15,-2 2-3 0,0-18-3 0,2 27 2 16,-2-27-3-16,-2 23 2 15,2-23 1-15,0 21-3 0,0-21 3 0,-4 17 0 0,4-17 3 16,-7 15-2 0,7-15 0-16,-7 11 0 0,7-11-3 0,-12 10 1 0,12-10 5 15,-19 6-2-15,19-6-6 0,-22 4 6 0,22-4-5 16,-26 0 4 0,8 1-5-16,18-1 3 0,-38-1 1 0,17-2-2 0,-3 2 1 15,-3-1 3-15,-3-2-2 0,0 0-1 16,-3 1-1-16,-5-3 1 0,-2 2-3 0,-1 0 2 15,-1 0-2-15,2 0 6 16,-5 1-7-16,3-1 5 0,2 2 1 0,-3 1-9 0,1-2 6 16,0 0 0-16,-1 1-3 15,3 2 3-15,3-2-2 0,3 2 4 0,-5 0-5 16,3-3 3-16,0 3 1 0,2-1 3 0,-3 1-3 0,3-3-2 16,-3 2 2-16,1 1-2 15,0-2 3-15,3 0-2 0,-3 0-2 0,4-2 1 16,-2 3-1-16,3-2 5 15,-3 2-4-15,1-1 4 0,1 0-1 16,-1-2-2-16,1 4-1 0,0-4 2 16,-2 2-1-16,1 2 2 0,1-1 2 0,-2-1-8 0,0 2 3 15,1-2 1-15,1 0-1 0,-2 2-1 0,2 0 0 16,3-1 2-16,-1 1 0 16,0 0-2-16,1-3 3 0,5 1 0 0,-1 2-2 15,1-1 2-15,2 1 0 0,0-2-4 16,-1 2 4-16,2-4 0 0,0 4 1 15,-1 0 1-15,1-3-4 0,0 3 5 16,0 0-3-16,-1 0 0 0,2-2-3 0,-2 2 1 16,22 0 0-16,-40-2 4 0,19 2-5 15,1 0 2-15,2 0-2 0,18 0 6 0,-43 0-2 16,25-3-1-16,-4 3 1 0,3-2-1 0,19 2 0 0,-40-3 3 16,21 0-3-16,2 1 0 15,-3-1 0-15,20 3 0 0,-33-6-1 0,14 5-2 16,2-5-20-16,1 3-34 15,16 3-63-15,-30-5-61 0,15-1-103 0,4 1-639 0,-2 3-328 16</inkml:trace>
  <inkml:trace contextRef="#ctx0" brushRef="#br0" timeOffset="-184897.59">5463 14041 2664 0,'0'0'-93'0,"0"0"28"0,0-20 26 16,0 20 4-16,0 0 26 16,-9-20 18-16,9 20 5 0,-8-9 15 0,8 9-8 0,-15-10 10 15,15 10-4-15,-19-3 13 16,19 3-5-16,-23-4 10 0,23 4-5 0,-28 0-1 15,28 0 9-15,-34 4 2 16,15-2 5-16,1 3 18 0,0 1 2 0,0 0 4 0,-4 3 5 16,3 2-2-16,-2 1 1 15,2 1-6-15,2 3-3 0,0 2-10 0,0 3-4 0,2-3-9 16,0 7-2-16,3-2-7 0,0-1-2 16,2 1-6-16,4 2 0 0,2 0-5 15,2-2-3-15,4-1-3 0,0 1 0 0,6 3-2 16,4-6-5-16,0 1 1 15,2 0-3-15,4-4-3 0,1 1 1 0,2-3-7 0,0-1-4 16,3-4-14-16,-1 0-15 16,0-2-16-16,2-2-10 0,-5-3-7 0,0-3-6 15,2 0 0-15,-3-3 2 0,-3-2-1 0,2-1 6 0,-4-5 6 16,-1 2 3 0,-2-2 6-16,-5-1 6 0,0 0 9 0,-6 12 8 0,3-22 8 15,-3 22 5-15,0 0 11 16,-13-28 4-16,2 17 6 0,0 4 11 0,-1-1 6 15,12 8 14-15,-26-9 9 0,14 5 11 16,12 4 6-16,-21-4 5 0,21 4-4 0,-20-4-3 16,20 4 9-16,0 0 2 15,0 0-4-15,0 0-3 0,0 0-9 0,0 0-6 16,0 0-7-16,0 0-15 0,0 0-35 0,0 0-38 16,57 10-56-16,-35-10-64 0,3 0-66 15,1-2-95-15,2 2-181 0,1-4-405 0,-4 0-296 16</inkml:trace>
  <inkml:trace contextRef="#ctx0" brushRef="#br0" timeOffset="-184157.57">7221 14204 2640 0,'0'0'-98'16,"0"0"38"-16,0 0 25 0,0 0 28 16,0 0 34-16,0 0 29 0,0 0 24 0,0 0 15 15,0 0 10-15,0 0 0 0,0 0-4 0,0 0 2 0,0 0-4 16,0 0-8 0,0 0-7-16,0 0-8 0,0 0-5 0,0 0-10 0,22 7-6 15,-7-4-6-15,8-3-2 16,0 1 3-16,5 2 5 0,2 0 8 0,-1-1 6 15,5 0 0-15,-2-1 6 0,4 2-3 16,-3-2-5-16,1 1-5 0,1 0-3 0,-1-2-10 16,-3 2 1-16,-1-2-9 15,-7 1-1-15,0-1-19 0,-3 0-17 0,-2 0-35 16,-18 0-38-16,30-1-45 0,-30 1-70 0,21 0-86 16,-21 0-171-16,10-2-172 0,-10 2-261 15,0 0-243-15</inkml:trace>
  <inkml:trace contextRef="#ctx0" brushRef="#br0" timeOffset="-182247.56">7578 14304 2649 0,'0'0'-34'0,"0"0"22"0,0 0-1 15,0 0 12-15,0 0 30 16,0 0 19-16,0 0 9 0,0 0 4 0,0 0 3 0,-20 11 2 16,20-11 9-1,0 0 1-15,-4 19 6 0,4-19 6 0,-2 19 7 0,2-19-2 16,0 24-4-16,0-24-4 0,0 30-6 0,2-12-7 16,-2 1-8-16,0-1-8 0,2 2-8 15,-2 0-2-15,2 0-4 0,0 2-5 16,1 3-3-16,-1 1-5 0,-2 0 0 15,4 0-3-15,-4 2-3 0,2 2 2 0,3 0-2 16,-3 1-2-16,0 1-2 16,0 4-3-16,-2-2 0 0,0 1-5 0,0-3 3 15,0 6-2-15,-4 1 0 0,2-1-3 16,-1 0-1-16,1 0-2 0,-2-2 2 0,4 0 0 16,-2-4 0-16,0 5-2 0,-1-5 1 0,3 0-1 0,-2 3-1 15,0-3 1-15,2 0-1 16,-2 8-1-16,2-8 2 0,-2 1-4 15,4 5 2-15,-2-6-1 0,2 4 2 16,-2-4-2-16,4 0 1 0,-4-2-1 0,3 0 2 0,1-2-6 16,-2-2 3-1,0-1-1-15,0-3-1 0,1-2 1 0,-3-3 3 0,0 1-3 16,0-18 2-16,-3 28-1 0,3-15 1 0,0-13 2 16,-6 19 0-16,6-19-4 15,-15 16 2-15,7-8 1 0,8-8-1 0,-28 7 0 0,12-4-2 16,-4-3 0-16,-1 0 1 15,-1 0-3-15,-2 0 3 0,-4-6-1 0,-4 5 0 16,1-5-2-16,-3 3 2 16,-5-3 4-16,-1-1 3 0,0 0 3 0,-5-2-2 15,-3 0 8-15,-3-3 7 16,0 3 2-16,-3-3 9 0,-2 2 3 0,-1-2 2 16,-19-3 2-16,0 3 3 0,0-4-3 0,-1 1-4 0,12 4-3 15,5-1-6-15,-17-1-3 0,12 2 6 16,9-1-5-16,-1 2-11 0,-22-4 9 15,13 2-8-15,7 3 4 0,-17-7-7 16,-3 3-2-16,14 1 1 0,-14 1-1 0,3-2-2 16,1 0-2-16,6 3-1 0,10 1 2 15,-1-2-9-15,-1 2 3 0,3 2 0 0,-4-1 0 16,3 0 0-16,-2 2 1 0,1 1 0 0,3-2 1 16,-2 0-3-16,-1 1 4 15,3 1-7-15,0 1-2 0,2 1 8 0,6-1-2 16,2-2-5-16,-5 2 1 15,5 0 1-15,1-2 2 0,-1 1 0 0,3 0 2 0,-3 0-1 16,3 1-2-16,-1-2 1 16,3 3-4-16,2-3 2 0,-3 2-1 0,5 1-1 15,2-1 1-15,2 2-1 0,1 0 0 0,-1 0 1 16,-3 1-2-16,5-1 4 0,-1-1-1 16,-1 2 1-16,2-1-1 0,-2 0-4 0,3 0 1 15,-1 2 2-15,0-3 5 0,0 3-2 16,3-3-4-16,-1 2 1 0,0 1 2 15,3-3-1-15,1 3 0 0,1-1-3 16,0 1 3-16,2-3 0 0,-3 3 1 0,0-1 2 16,3 1-11-16,0 0 8 15,0 0-2-15,-1-3 5 0,1 3-6 0,0 0 5 0,-2 0 1 16,-1 0 0-16,3 0-5 0,0 0 1 0,-3 0 2 16,3 0 0-16,-1 3-1 15,-1-6 2-15,2 3 0 0,0 0-3 0,-1 0-1 0,1-2 2 16,-2 1-2-16,2 1 2 15,-3-1 1-15,0 1-2 0,-1-3-1 0,-1 3 0 16,-1-3 6-16,1 3-4 16,-1-1 0-16,2 0 0 0,-1-2 3 0,2 3-5 0,3-3 3 15,-1 3 0 1,4 0-4-16,-2-2-5 0,2 0 11 0,20 2-3 16,-35-4 2-16,19 2-4 0,-2 0 0 0,18 2 2 0,-29-3 0 15,29 3 1-15,-28-4-1 16,28 4 1-16,-26-3-3 0,14 3 1 0,12 0 2 0,-23-4-1 15,23 4-5-15,-21-2 3 16,21 2 2-16,-21-1 1 0,21 1 0 0,0 0 3 16,-24-4-6-16,24 4 5 15,0 0-3-15,-18-6-1 0,18 6 3 0,0 0-5 0,-18-3 5 16,18 3 1-16,0 0-1 0,-12-8-2 0,12 8-3 16,0 0 4-16,-13-10-1 15,13 10 0-15,0 0-5 0,-10-13 6 0,10 13-2 0,0 0-6 16,-13-14 11-1,13 14-2-15,-5-13-2 0,5 13 6 0,0 0 2 0,-4-24 3 16,4 24-3-16,2-22 2 16,-2 22 1-16,0-26-2 0,2 13-2 0,2-6 4 15,-3 1-7-15,3 0 4 0,0-8-6 0,1 3 5 16,-1 0-4-16,0-4-2 0,-2 0 3 16,2-4-2-16,0 3-9 0,1-1 7 0,-2-1 2 15,2 0-1-15,-1 2 1 16,-2-1-2-16,3 0-2 0,-1 3 4 0,-2 0-3 15,3-1 0-15,-3 3 0 16,0 2-9-16,0 0 9 0,0 2 0 0,0 2 1 0,-2-1 0 16,3-1-2-16,0 2-4 15,-1 2 0-15,2-1-4 0,-2-1 3 0,2 2-5 0,2 1 1 16,-2-3 0-16,0 3-2 0,2 0 0 0,-3 0 3 16,2-1 0-16,0 3 1 15,-5 13 5-15,6-24-3 0,-4 12 3 0,-2 12-2 16,6-19 6-16,-6 19-5 0,5-19-3 15,-5 19 3-15,4-17 2 0,-4 17-4 0,2-14 5 16,-2 14 1-16,0 0-4 16,3-19 2-16,-3 19 2 0,0 0-4 0,0 0 2 15,6-17-1-15,-6 17 3 0,0 0-2 0,0 0-4 16,0 0 2-16,0 0 2 16,0 0 1-16,0 0-9 0,0 0 0 0,-44 21 1 0,44-21 0 15,-23 17-1-15,11-8-12 16,0 1 9-16,-6 1-7 0,2 1-3 0,-3-1-4 0,1-3 0 15,4 2-3-15,-1 0 7 16,2-2-2-16,1 2 6 0,-3 0-1 0,4-1 5 16,-2 2-3-16,4-4-3 15,2-2-2-15,1 2 3 0,6-7 0 0,-12 10-2 0,12-10-5 16,-2 10-2-16,2-10-8 0,0 0-7 0,0 0-11 16,0 0-3-16,22 3 0 15,-22-3 3-15,23-7 1 0,-10-2 8 0,4 1 2 16,0-3 4-16,4 0 4 15,0-5 11-15,0 1 5 0,0-5 12 16,3 3 4-16,-4-2 10 0,0 2 19 0,-3 4 17 16,-3-1 8-16,0 3 5 0,-2 1-5 0,0 1-5 15,-2 0-10-15,-10 9 3 0,14-7 4 0,-14 7-3 0,0 0-5 16,0 0-2 0,0 0-1-16,0 0-5 0,21 17-6 0,-19-9-21 0,0 2-37 15,-2-10-37-15,6 19-49 16,1-8-61-16,-3 1-61 0,3-2-86 0,1 0-152 15,0 0-440-15,-1-1-329 16</inkml:trace>
  <inkml:trace contextRef="#ctx0" brushRef="#br0" timeOffset="-181437.25">3086 13466 2767 0,'13'-13'-8'0,"-13"13"11"0,6-12 7 0,-6 12-4 0,0 0 9 15,0 0-14-15,2-15 12 16,-2 15 2-16,0 0 2 0,0 0-8 0,-30-12 2 16,30 12-4-16,-25-3 11 0,10-1 0 15,15 4 4-15,-36-6-5 0,17 4-3 0,-2-2-1 16,2 1-1-16,0 1-6 0,19 2 5 0,-34-4-2 16,21 3-3-16,13 1-6 15,-23-3-3-15,23 3 3 0,0 0 1 0,-21 6-2 0,21-6 1 16,0 0 0-1,0 0 10-15,4 21-3 0,-4-21 4 0,0 0 0 0,19 31-1 16,-13-18 0-16,1 0 2 16,-3 0 9-16,-2 3 13 0,2 0 11 0,-4-16 17 0,0 33 32 15,-2-15 8-15,-2-1 5 0,-2-2 2 16,1 2 5-16,-1-2 1 0,-1 0-4 16,1 1-3-16,6-16-3 0,-8 25-8 0,6-14-12 15,2-11-1-15,-4 18 1 16,4-18-26-16,0 0-7 0,6 24-4 0,-6-24-6 0,14 12-2 15,-3-9-8-15,-11-3-2 16,28 8-10-16,-14-4-28 0,-14-4-30 0,30 0-41 16,-13-3-48-16,-17 3-54 15,34-5-49-15,-19 1-48 0,-2-3-94 0,-1-1-153 0,-6 0-397 16,-6 8-321-16</inkml:trace>
  <inkml:trace contextRef="#ctx0" brushRef="#br0" timeOffset="-181307.3">2984 13646 2954 0,'-10'-14'63'0,"10"14"3"15,0 0-2-15,-7-14-5 0,7 14-2 16,0 0-11-16,0 0-4 0,23-17-6 16,-23 17-43-16,28-7-48 0,-9 5-51 0,2-2-40 15,2 2-25-15,5 1-42 16,-2-3-108-16,3 4-418 0,3-2-12 0</inkml:trace>
  <inkml:trace contextRef="#ctx0" brushRef="#br0" timeOffset="-180222.39">11598 13804 2132 0,'0'0'26'16,"14"-9"17"-16,-14 9 3 0,0 0-5 0,0 0 1 0,0 0 22 15,0 0 8-15,0 0 12 0,0 0 9 16,0 0 9-16,0 0 12 0,0 0 7 16,0 0 17-16,0 0 4 0,-53 4-3 0,53-4-6 0,-32-1-19 15,14-2-11-15,-4 2-12 16,-1-1-11-16,2 0-8 0,0 0-11 0,-2 0-4 15,6 1-9-15,17 1-11 0,-35-3-12 16,24 1-12-16,11 2-2 0,-23 0 0 16,23 0-4-16,0 0 2 0,0 0-1 15,-12 12-3-15,12-12 2 0,0 0 0 0,0 0-2 16,0 0 1-16,26 36-2 0,-17-24-1 0,-6-2 1 0,3 2 0 16,-6-12 4-16,7 27 0 15,-7-12 2-15,0 0 5 0,0-15 3 0,-9 35 12 16,3-18 10-16,-4 2 9 15,-2 0 6-15,2 2 11 0,1-2 8 16,-3 0-5-16,1 3 3 0,1-4 4 16,1 1 24-16,3-2 4 0,0-2-10 0,4 1-5 0,-2-1-11 15,4-15-10-15,6 27-3 0,2-14-10 0,1-2-3 0,3-1-11 16,3 0-6 0,2-5-9-16,-1 2-21 0,2-1-19 0,-1-5-31 0,3-1-26 15,-4-1-29-15,3-5-35 16,-2-1-29-16,-3 0-35 0,0-3-31 0,-2-2-19 15,0 0-13-15,-7-2-19 16,-3-1-18-16,0 1-44 0,-2 14-3 0,-2-24-562 0,-4 13-294 16</inkml:trace>
  <inkml:trace contextRef="#ctx0" brushRef="#br0" timeOffset="-180087.66">11456 14099 2617 0,'-11'-12'-106'0,"0"1"36"0,11 11 35 0,-14-14 37 0,14 14 28 16,-7-9 29-16,7 9 37 0,0 0 31 0,0 0 19 16,0 0 22-16,-11-12-5 15,11 12-5-15,0 0-17 0,0 0-14 0,0 0-18 0,32-5-11 16,-21 5-12-16,-11 0-17 15,28 0-25-15,-14 0-35 0,-1 0-49 0,-13 0-49 16,29 0-70-16,-13 0-49 16,-4-2-122-16,-12 2-634 0,21-4-406 0</inkml:trace>
  <inkml:trace contextRef="#ctx0" brushRef="#br0" timeOffset="-179737.28">11111 14511 2951 0,'0'0'-43'0,"-8"17"14"0,8-17 9 0,0 0 10 15,0 0 9-15,0 0 8 0,0 0 4 0,24 20-2 0,-10-18 2 16,-14-2-1 0,31 6 9-16,-11-2 22 0,-2-2 15 0,4-1 8 0,-2 2 2 15,4-2-11-15,-3 1-6 16,1 0-12-16,-4 0-36 0,3 0-54 0,-2 0-66 15,0 0-52-15,-2 0-85 16,-17-2-570-16,21 1-155 0</inkml:trace>
  <inkml:trace contextRef="#ctx0" brushRef="#br0" timeOffset="-179517.23">11289 14766 2542 0,'-9'15'29'0,"0"0"2"15,3 0-3-15,-1 0 3 0,1 2-6 0,2-2 9 0,0 0 2 16,0 5-30 0,2-1 0-16,-2-1 4 0,-1 1 3 0,3-1 13 0,-1 4-1 15,-1-3 2-15,3 0 0 0,1 1-1 0,-2-4-7 16,2-16-6-16,-3 31-22 16,1-20-25-16,2-11-48 0,0 21-40 0,0-21-41 15,-4 9-46-15,4-9-66 0,0 0-376 16,0 0 120-16</inkml:trace>
  <inkml:trace contextRef="#ctx0" brushRef="#br0" timeOffset="-179197.31">11182 15031 1763 0,'2'-27'-108'0,"1"0"25"16,-1 4 26-16,1 1 28 0,3 2 24 0,-2 1 30 15,2-1 31-15,5 2 11 0,-3-1 9 0,1 4 6 16,1-1 3-16,2 6 17 0,-1-2-5 0,2 1 4 16,1 1 9-16,-3 5-10 0,5-3-4 15,-16 8-11-15,27-10-11 0,-16 8-3 0,-11 2-4 16,21-2 10-16,-21 2 7 15,0 0 4-15,0 0 6 0,22 6-1 0,-22-6-6 16,0 0-7-16,0 0-4 16,-5 23-8-16,5-23-6 0,0 0-7 0,-15 25-4 0,15-25-1 15,-10 19 15-15,3-9 10 0,1 1 11 0,6-11 11 16,-11 24 7-16,6-11-5 0,3 1 5 16,2-14 0-16,0 27-2 0,0-12 19 0,0-15-14 15,9 28-8-15,-3-12-21 16,3-5-2-16,-1 2-12 0,3 1-11 0,2-5 0 15,1 5-16-15,-3-6-25 16,4 1-28-16,2-3-42 0,-3-2-41 0,3 0-56 0,1-1-68 16,-4-1-55-16,-2-4-110 15,-12 2-188-15,30-5-22 0,-17-1-281 0,2-1-249 16</inkml:trace>
  <inkml:trace contextRef="#ctx0" brushRef="#br0" timeOffset="-178977.7">11900 14672 2791 0,'5'-15'75'15,"-5"15"11"-15,0 0-11 0,11-17-8 0,-11 17-6 16,15-10-3-16,-15 10-7 16,22-9-6-16,-12 6-6 0,8-2-3 0,-18 5-5 0,29-5-2 15,-14 2-5-15,-15 3-8 16,27-1-26-16,-27 1-36 0,25-4-43 0,-25 4-44 15,21-4-52-15,-21 4-64 16,0 0-107-16,7-14-396 0,-7 14-34 0</inkml:trace>
  <inkml:trace contextRef="#ctx0" brushRef="#br0" timeOffset="-178847.69">12023 14499 2311 0,'-11'-8'74'0,"11"8"34"16,-13-12 4-16,13 12 12 0,-8-10 3 0,8 10-8 16,0 0-12-16,0 0-10 0,0 0-7 15,0 0-8-15,34-19-13 0,-19 19-7 0,5-3-7 16,-2 3-14-16,4-4-25 15,-1 1-39-15,-2 2-51 0,0-4-62 16,-2 3-56-16,-1-3-116 0,4 1-565 16,-4-2-237-16</inkml:trace>
  <inkml:trace contextRef="#ctx0" brushRef="#br0" timeOffset="-178427.52">14001 13603 2657 0,'0'0'-31'0,"0"0"29"16,0 0 32-16,0 0 33 0,0 0 23 0,0 0 19 0,0 0 15 15,0 0 7 1,8 43 1-16,-8-27 1 0,-2 5-1 0,4 0 3 0,-4 2-2 15,4 4-8-15,1-1-13 16,-3 3-10-16,0-1-8 0,2 1-12 0,0 2-12 0,0-3-7 16,-2 1-18-1,2-4-30-15,0-5-48 0,-2 2-52 0,2-6-65 0,0 2-71 16,-2-7-112-16,0 3-207 0,0-14-388 0,0 0-344 0</inkml:trace>
  <inkml:trace contextRef="#ctx0" brushRef="#br0" timeOffset="-178097.58">13546 14253 2711 0,'0'0'-74'0,"0"0"26"16,0 0 3-16,0 0 6 0,0 0 9 0,0 0 7 0,0 0 3 15,55 6 7-15,-36-6 5 16,0 2 0-16,3-2 13 0,0 1 19 0,5 3 26 0,5-2 9 16,-1-1 15-1,7 3 3-15,-1 3 3 0,3-1-1 0,0-1-12 0,1 1-7 16,-1 1-4-16,5 0-4 0,-2 0-9 0,1-2-1 16,6 2-5-16,4 0-3 15,-2-1-5-15,1 1-5 0,2-1-3 0,-8-2-5 0,-2-1-18 16,-1 0-25-16,-1 0-20 15,-11-3-27-15,-1 0-29 0,-9-2-24 0,-2 1-38 16,-6-5-63-16,-14 6-144 16,12-10-316-16,-12 10 67 0</inkml:trace>
  <inkml:trace contextRef="#ctx0" brushRef="#br0" timeOffset="-177767.59">13322 14829 2154 0,'0'0'77'0,"0"0"17"0,0 0 0 16,15 16 28-16,-15-16 16 15,15 13 13-15,-15-13 5 0,13 15-10 0,-5-6 1 0,2 2-2 16,-1 1 2-16,-1 1-2 15,-3 1 3-15,1-1-2 0,2 2-6 0,-2 2-37 16,-1 0-5-16,1 1-9 16,0 1-10-16,-2-3-9 0,0 3-1 0,0-1-10 15,-1-1-8-15,1-2-7 0,-2 3-5 16,2-5-5-16,-4-13-19 0,3 20-21 0,-3-20-48 16,5 16-76-16,1-9-100 0,-6-7-101 0,0 0-217 15,0 0-47-15,0 0-316 0,0 0-306 16</inkml:trace>
  <inkml:trace contextRef="#ctx0" brushRef="#br0" timeOffset="-177577.61">13625 15050 2671 0,'16'-6'-81'16,"-16"6"18"-16,17-4 20 15,-17 4-3-15,25 0 17 0,-25 0 34 0,27 0 16 0,-9 3 26 16,-18-3 3-16,32 0 1 15,-14 0-5-15,-18 0-2 16,31 0-3-16,-13 0-20 0,-18 0-46 0,27-3-45 16,-12 1-62-16,-1-1-75 0,-14 3-173 0,18-8-231 15,-13 2 179-15</inkml:trace>
  <inkml:trace contextRef="#ctx0" brushRef="#br0" timeOffset="-177367.34">13845 14958 1828 0,'0'0'62'0,"-22"-1"43"0,22 1 12 0,0 0 14 15,0 0 19-15,-17 10 2 0,17-10 8 16,0 0-2-16,-4 22-2 0,4-22-7 0,2 20-1 16,-2-20-2-16,3 23-3 15,1-8-13-15,-1 1-11 0,4 0-12 0,-3-4-10 0,0 5-14 16,1 0-6-16,1-2-12 0,-1-1-7 0,-2-1-15 16,3 3-23-16,-6-16-32 15,9 22-39-15,-5-9-45 0,-4-13-50 0,14 16-44 16,-9-9-46-16,-5-7-86 0,15 11-168 15,-8-9-383-15,4 0-237 0</inkml:trace>
  <inkml:trace contextRef="#ctx0" brushRef="#br0" timeOffset="-176847.65">14625 14595 2591 0,'6'-16'-70'0,"-6"16"21"0,0 0 18 16,0 0 25-16,0 0 29 15,0 0 34-15,-19-19 18 0,19 19 24 0,-25 3 15 16,25-3 8-16,-34 12 11 0,13-2 7 0,-3 1 6 16,3 4-6-16,-3 4-4 0,0 1 1 15,-1 2-11-15,1 1-4 0,3 0-11 0,-2 2-10 16,3 0-9-16,2-1-28 15,0 2-4-15,7-4-6 0,-1 1-1 0,4 0-3 0,-1 2-5 16,4-2-6-16,2 1-3 16,3-5-2-16,0 2-1 0,5-3-7 0,0 1-1 15,2-4-3-15,1 1-3 0,6-3-1 0,-3-2-4 16,5-3-2-16,-1-1-13 16,2-1-8-16,2-2-5 0,0-4-8 0,-2-2-3 0,4-3-6 15,-1-2-8-15,2-4-8 16,-3 0-6-16,3-5-3 0,-7 0 6 0,1 1 0 0,-3 0 7 15,-6 2 5-15,3-1 7 16,-6 1 11-16,-2 2 15 0,-2 11 9 0,0-17 12 16,0 17 11-16,-2-14 2 15,2 14 5-15,0 0 4 0,0 0 4 0,0 0-3 0,0 0 5 16,0 0-6-16,0 0-2 0,0 0-5 0,15-12 3 16,-15 12-8-16,0 0-7 15,42 12 10-15,-23-10-12 0,0 2-10 0,-1-2-14 16,-1 2-28-16,2-4-33 0,-2 0-47 15,-17 0-50-15,38-2-49 0,-22 2-44 0,2-4-97 16,-2 3-148-16,-3-4-451 16,-3 2-383-16</inkml:trace>
  <inkml:trace contextRef="#ctx0" brushRef="#br0" timeOffset="-176637.22">14926 14879 2986 0,'0'0'6'15,"0"0"25"-15,0 0 0 16,0 0 13-16,-43-6 13 0,43 6 19 0,0 0 15 0,-20 13 1 16,20-13-2-16,-16 13-9 15,10-4-4-15,6-9-14 0,-7 22 0 0,7-22-10 16,-1 23-2-16,1-23-9 0,3 22-8 0,2-8-16 0,-5-14-31 16,13 23-42-1,-4-14-69-15,0-1-59 0,2-1-75 0,-11-7-146 0,22 11-493 16,-13-11-277-16</inkml:trace>
  <inkml:trace contextRef="#ctx0" brushRef="#br0" timeOffset="-176387.64">15094 14950 2788 0,'0'0'2'0,"0"0"34"16,0 0 0-16,0 0 13 16,-15-27 26-16,15 27 19 0,-18-7 15 0,18 7-4 0,-14-4-7 15,14 4-2-15,0 0-6 16,0 0-6-16,0 0-8 0,-31 10-8 0,31-10-6 15,0 0-9-15,-1 21-3 16,1-21-7-16,0 0-4 0,11 29-5 0,-8-16-4 0,-3-13-4 16,11 24-1-1,-6-10-4-15,-1-2-3 0,-4-12-2 0,4 21 1 0,-4-21-1 16,0 17-2-16,0-17-2 0,0 0-1 0,-11 21-9 16,11-21-24-16,-11 11-41 0,11-11-55 15,0 0-75-15,-16 6-87 0,16-6-186 0,-11 2-484 16,11-2-375-16</inkml:trace>
  <inkml:trace contextRef="#ctx0" brushRef="#br0" timeOffset="-176177.44">15251 14890 2899 0,'0'0'-38'0,"0"0"29"15,0 0 18-15,0 0 38 0,28 11 24 16,-21-4 25-16,-7-7 24 0,11 22 7 0,-9-11-9 15,2 5-9-15,-4 0-12 16,2 3-7-16,-2-2-25 0,-2 5-4 0,-2-3-11 16,0 2-1-16,-5-1-5 15,-1 0-20-15,-1-1-40 0,-5-2-48 0,2-1-71 0,-5 1-61 16,-2-7-97-16,-2 2-205 0,-7 1-367 0,1-6-219 16</inkml:trace>
  <inkml:trace contextRef="#ctx0" brushRef="#br0" timeOffset="-169777.42">1737 14744 2459 0,'0'0'-97'0,"0"0"26"16,0 0 22-16,0 0 19 0,0 0 10 15,0 0 25-15,0 0 23 0,0 0 32 0,0 0-3 16,0 0 12-16,0 0 5 16,39-14 18-16,-39 14-5 0,17-8 4 0,-17 8-8 0,23-5-5 15,-23 5-12-15,23-6-5 16,-12 2-10-16,-11 4-1 0,19-5-12 0,-19 5-20 16,18-4-45-16,-18 4-73 0,18-3-89 0,-18 3-148 0,12-5-452 15,-12 5-91 1</inkml:trace>
  <inkml:trace contextRef="#ctx0" brushRef="#br0" timeOffset="-169177.51">1589 13592 2276 0,'-17'3'-62'16,"17"-3"23"-16,0 0 15 0,0 0 37 0,0 0 29 15,-16 6 17-15,16-6 6 0,0 0-1 16,0 0 0-16,0 0 2 0,0 0 6 0,0 0 5 15,0 0 3-15,0 0 2 16,0 0-5-16,0 0-7 0,0 0-4 0,59-11-11 16,-59 11-3-16,23-4-14 15,-23 4-23-15,19-4-37 0,-19 4-68 0,22-1-65 16,-14-1-66-16,-8 2-137 0,16-2-379 0,-16 2-10 0</inkml:trace>
  <inkml:trace contextRef="#ctx0" brushRef="#br0" timeOffset="-168977.25">1661 13502 2139 0,'0'0'-40'0,"-7"-13"14"0,7 13 2 0,0 0 14 0,0 0 34 16,0 0 11-16,0 0 15 16,0 0 10-16,0 0-1 0,0 0 2 0,0 0-1 15,0 0-13-15,-16 34-1 16,16-34-4-16,-2 29-14 0,0-12-20 0,0 4-52 15,-1 0-66-15,1 0-81 16,0 0-172-16,0 8-227 0,-2 0 207 0</inkml:trace>
  <inkml:trace contextRef="#ctx0" brushRef="#br0" timeOffset="-167249.4">2121 17309 1615 0,'-22'-7'-15'0,"22"7"35"0,-16-6 34 0,16 6 36 0,0 0 38 15,-18-7 33-15,18 7 19 16,0 0 10-16,-12-6 2 0,12 6-1 0,0 0-1 16,0 0 1-16,-13-8 0 15,13 8-2-15,0 0-11 0,0 0-7 0,0 0-5 0,0 0-17 16,0 0-11-16,0 0-13 0,0 0-23 0,0 0-4 16,0 0-14-16,0 0-9 15,0 0-8-15,0 0-5 0,51-4-10 16,-30 7-7-16,4-2 0 0,7 1-7 15,-1 2 0-15,4 0-15 0,3 0 2 0,3 0-6 16,0-1 0-16,2 3-4 16,-5-5-2-16,2 5-2 0,-5-3-7 0,-4 0-14 0,-4-1-12 15,-2 2-15-15,-3-3-16 0,-3-1-14 0,-2 0-12 16,-17 0-18-16,27 0-20 0,-27 0-27 16,20-3-20-16,-20 3-35 0,14-4-18 15,-14 4-18-15,6-7-4 0,-6 7-8 16,0 0 11-16,2-14 24 0,-2 14 22 0,0 0 38 15,0 0 24-15,0 0 40 16,-10-30 27-16,10 30 34 0,-6-13 27 16,6 13 30-16,0 0 29 0,-8-20 19 0,8 20 16 15,-7-11 23-15,7 11 17 0,0 0 11 0,-11-15 11 16,11 15-5-16,0 0-4 0,-8-14-7 0,8 14-9 16,0 0-11-16,0 0-12 0,0 0-6 15,-11-8 7-15,11 8-7 0,0 0-9 0,0 0-7 16,0 0-8-16,0 0-7 15,0 0-7-15,0 0-7 0,0 0-4 0,23 48-7 16,-16-40-7-16,0 4-1 0,-7-12-5 16,8 19-2-16,-4-10 2 0,-4-9 12 0,6 24 1 15,-6-24-5-15,0 22-2 0,0-22-5 0,-6 20-1 16,6-20 1-16,-10 22-9 16,5-13-24-16,5-9-32 0,-11 15-47 0,11-15-52 0,-10 14-63 15,8-8-68-15,2-6-106 16,0 0-171-16,-11 9-67 0,11-9-317 0,0 0-326 15</inkml:trace>
  <inkml:trace contextRef="#ctx0" brushRef="#br0" timeOffset="-166227.58">2808 17138 2701 0,'6'-27'-123'0,"-6"27"15"0,0 0 14 16,0 0 6-16,0 0 8 16,0 0 3-16,0 0-4 0,0 0-10 0,0 0-10 15,0 0-7-15,0 0-13 0,0 0 10 16,0 0 11-16,0 0 9 0,0 0 27 0,0 0 33 15,0 0 22-15,0 0 21 16,0 0 18-16,0 0 8 0,0 0-7 0,0 0-4 16,0 0-3-16,0 0-10 15,0 0-9-15,0 0-13 0,0 0-18 0,0 0-15 16,0 0-8-16,0 0-3 0,0 0 7 0,0 0-3 0,0 0 20 16,0 0 14-16,0 0 19 15,0 0 13-15,0 0 15 0,0 0-1 0,0 0 5 16,0 0-6-16,0 0 2 15,0 0-2-15,0 0-7 0,0 0 0 0,0 0 0 16,0 0-3-16,0 0 4 0,0 0 11 16,0 0-4-16,0 0 21 0,0 0 2 0,0 0 18 15,0 0 10-15,0 0-6 16,0 0 18-16,0 0-12 0,0 0 13 0,0 0 2 16,0 0-5-16,0 0 2 0,0 0-4 0,0 0-1 15,0 0 2-15,0 0 3 0,-14-9 6 16,14 9-5-16,0 0 4 0,0 0-1 15,0 0-6-15,16-19-2 0,-16 19-3 16,0 0-2-16,12-12-4 0,-12 12-6 0,0 0-6 16,18-4-5-16,-18 4-5 15,0 0-4-15,24 4 5 0,-24-4-1 0,17 8-2 0,-17-8-3 16,16 15-2-16,-4-6-10 0,-4 3 6 0,-2 0 2 16,0-1 1-16,1 2-4 15,-3 3 3-15,1 0 2 0,-1-4-8 0,-4-12 0 16,2 29-3-16,-2-15-1 0,0-14-5 15,-4 26-1-15,-1-13-6 0,-1-1-2 0,-3-1 1 16,1 1-10-16,-2-3 2 16,-4-1-3-16,14-8-3 0,-25 12-2 0,10-8 3 15,15-4-3-15,-23 6-3 16,23-6 3-16,-24-2-4 0,24 2-3 0,-22-8-8 0,9 1 2 16,13 7-8-16,-19-19-8 0,10 7-12 0,1-1-9 15,0 2-9-15,8 11-13 16,-14-22-26-16,10 8-35 0,4 14-48 0,-2-19-55 0,2 19-68 15,8-19-154 1,0 9-175-16,-8 10-255 0,16-12-242 0</inkml:trace>
  <inkml:trace contextRef="#ctx0" brushRef="#br0" timeOffset="-165857.4">2844 17349 2581 0,'7'21'-45'0,"-7"-21"29"16,0 0-5-16,2 18 0 0,-2-18 15 0,2 18-14 0,0-4 27 15,-2-14 7 1,0 27 16-16,0-10 20 0,-2 0 21 0,0 4 25 0,0-2 14 15,-1 1-18-15,1 2 5 16,0 3 2-16,0-1-4 0,-2 2-9 0,2-2-7 16,0 3-9-16,0-1-7 0,2 0-6 15,-2 2-3-15,-2-2-8 0,2 1-5 16,0 0-2-16,2-5-6 0,-2 4-4 0,-2-6 1 0,2 1-7 16,0-2-3-16,0 0 1 15,0-1-5-15,2-18-8 0,0 28-8 16,-2-16-16-16,2-12-29 0,-2 17-42 15,2-17-44-15,0 0-44 0,0 0-32 0,0 0-46 0,0 0-94 16,0 0-474-16,0 0-147 16</inkml:trace>
  <inkml:trace contextRef="#ctx0" brushRef="#br0" timeOffset="-165387.67">2796 17591 2373 0,'0'0'-40'16,"2"-21"37"-16,-2 21 0 0,2-16 20 0,-2 16 9 15,0 0 6-15,2-21 9 16,-2 21 15-16,0 0 10 0,0 0 12 0,0 0 5 16,-10-14 11-16,10 14 10 0,0 0 2 15,0 0 3-15,0 0-3 0,0 0-10 0,-34 25-6 16,27-15-6-16,7-10-7 0,-12 22-6 0,6-10-8 16,-2-1-7-16,8-11-2 0,-10 23-7 15,6-15-5-15,4-8-3 0,-8 17-2 16,8-17-4-16,-9 13-3 0,9-13-1 15,0 0-2-15,-6 17 5 0,6-17-4 0,0 0-2 16,0 0-5-16,0 0-2 16,0 0-2-16,0 0-3 0,0 0-3 0,0 0-4 15,25-46-3-15,-17 27 0 0,4-2-3 0,-2-1 4 0,0 1-3 16,3-2-1-16,-2 2 3 16,0 0 4-16,-3 2 5 0,0 4 12 0,-2-1 17 15,0 3 9-15,2 2 10 16,-8 11 0-16,10-21 1 0,-10 21-4 0,10-16-1 0,-10 16-3 15,9-9 19-15,-9 9 11 16,0 0-4-16,0 0-4 0,0 0-15 0,0 0-3 16,0 0-5-16,30 23-8 15,-26-14-2-15,-4-9-6 0,10 25-7 0,-6-14 5 0,6 5-8 16,-4-3-27-16,0 4-28 0,0-4-32 0,0 3-43 16,1-1-61-16,2 0-76 15,-3-2-69-15,0-1-158 0,-2 0-157 0,3-5 25 0,-3 1-289 16,-4-8-262-16</inkml:trace>
  <inkml:trace contextRef="#ctx0" brushRef="#br0" timeOffset="-164977.64">3032 17285 2536 0,'0'0'-46'0,"-6"-11"65"0,6 11 29 15,0 0 34-15,0 0 21 0,0 0 20 16,0 0 26-16,0 0 6 0,0 0-10 15,0 0-3-15,0 0-19 0,0 0-12 0,0 0-13 16,14-17-7-16,-14 17-11 16,18-5-10-16,-18 5-5 0,34-1-4 15,-13-2-14-15,3 3 1 0,5 0-6 0,5-1-2 0,0 1 5 0,2-2-9 16,2 4 4-16,0-4 0 16,-2 2-3-16,2 0-8 0,-2 2-4 0,-4-4-3 15,-1 4-2-15,1-4-4 16,-6 2-20-16,-5 0-34 0,1 0-48 0,-4 0-51 0,-18 0-61 15,28-2-65-15,-28 2-136 16,19-5-183-16,-19 5-311 0,12-7-271 0</inkml:trace>
  <inkml:trace contextRef="#ctx0" brushRef="#br0" timeOffset="-164717.5">3820 17039 2727 0,'6'-9'-22'0,"-6"9"19"15,7-15 8-15,-7 15 14 0,0 0 22 0,7-12 19 0,-7 12 31 16,0 0 18-16,0 0 11 16,0 0 6-16,0 0-1 0,0 0-11 0,0 0-3 15,0 45-13-15,0-27-4 16,0 1-1-16,2 2-9 0,-2 2-3 0,0 2-10 16,0 4-8-16,4-6-7 0,-4 6-3 0,2-2-9 0,0 0 1 15,2-3-15 1,-2 1 7-16,2-5-9 0,-2 2-5 0,0-3-13 0,1-2-35 15,-1 0-43-15,0-3-53 16,-2-14-46-16,2 20-62 0,-2-20-57 0,0 0-105 16,3 14-582-16,-3-14-422 0</inkml:trace>
  <inkml:trace contextRef="#ctx0" brushRef="#br0" timeOffset="-164042.36">3848 16990 3000 0,'-2'-16'-27'0,"2"16"26"15,-2-25 8-15,2 25 24 0,-2-19 18 0,2 19 16 16,0 0 5-16,2-24 3 16,-2 24-12-16,4-13-1 0,-4 13-5 15,6-14 2-15,-6 14-2 0,13-12-3 0,-13 12-2 0,15-7-1 0,-15 7-3 16,23-6-4-16,-8 4-6 16,-15 2 2-16,38-4-4 15,-15 4-6-15,7-1-2 0,1 2-1 0,14-1-5 16,1 3-2-16,6-3-3 0,7 0-4 0,0 3 1 15,1-3-4-15,1 2-2 0,0-2-1 16,-1 0 1-16,1 2-2 0,-3-2-3 16,-6 0 4-16,-1 0-3 0,-5-2 1 15,-1 2 3-15,-3 0 0 0,-8 0 2 0,-1-2 3 16,-3 2-2-16,-4 0 6 0,-3-2 1 0,-1 2 4 0,-4 0 0 16,-18 0 2-16,30-1 1 15,-17 2 2-15,-13-1-1 0,22 2 6 0,-22-2 0 16,20 6 3-16,-20-6-4 15,14 13 7-15,-7-5 3 0,0 5-3 0,-1 1 7 16,0 3-3-16,-2 3-1 16,5 4-5-16,-3 0-1 0,-2 3-8 0,0 0 5 0,3 1-8 15,-3 3 2-15,3-3-6 0,-1 5-2 0,0 2 3 16,0-4-7-16,0 3 2 16,2-7-2-16,-2 4-3 0,0-5 4 0,0-1 1 15,-2 2-8-15,1-4 3 16,-1-4 2-16,-2 0-7 0,-2-2 10 0,0-17 0 0,-6 31 2 15,-1-17 4-15,-3 0-2 16,-2-3-5-16,-4-1 3 0,-2-1-5 0,-6 1 2 16,-1-2-1-16,-3-1-5 15,-6 1 1-15,-2-2-2 0,-1 1 3 0,-4-1-5 0,-1 0 3 16,-3-1 3-16,1 1-8 0,-3 0 1 0,3 0 5 16,0 0-5-16,-3-3-2 15,3 3 3-15,-1-5-8 0,3 3 2 0,1 0 0 16,7-2 0-16,2 0-3 15,-2 0-5-15,7 0 4 0,2-2-2 0,2 0-6 16,-1-2-7-16,3-2-13 0,0 1-18 16,2-4-18-16,-1 2-20 0,4-3-25 0,-1 1-19 15,0 1-26-15,2-4-34 0,3 5-35 0,-4-2-40 0,2-3-103 16,4 4-130-16,-6-2-382 16,16 8-260-16</inkml:trace>
  <inkml:trace contextRef="#ctx0" brushRef="#br0" timeOffset="-162477.36">5433 17193 2688 0,'0'0'-85'0,"0"0"36"15,0 0 22-15,0 0 27 0,0 0 17 0,0 0 29 16,0 0 24-16,0 0 15 0,0 0-13 15,0 0 3-15,0 0-4 0,0 0 4 0,0 0-1 16,0 0 1-16,0 0 1 16,0 0-2-16,0 0-3 0,0 0-4 0,0 0-5 15,0 0-7-15,0 0 5 0,0 0 1 0,0 0 8 0,0 0 1 16,0 0-2-16,0 0-6 16,0 0-6-16,0 0-7 0,63 2-3 15,-63-2-5-15,0 0-5 0,0 0-6 16,22 0-11-16,-22 0-12 0,0 0-25 0,0 0-30 0,0 0-30 15,19 0-40 1,-19 0-47-16,0 0-74 0,0 0-185 0,0 0-532 0,0 0-386 16</inkml:trace>
  <inkml:trace contextRef="#ctx0" brushRef="#br0" timeOffset="-155107.59">4688 17140 873 0,'0'0'297'0,"0"0"-106"0,6-21-80 0,-6 21-26 16,0 0 2-16,0 0 12 0,0 0-22 0,5-16 25 15,-5 16-10-15,0 0 6 16,0 0 7-16,0 0 8 0,0 0 6 0,0 0-2 15,2-16 0-15,-2 16-3 16,0 0-15-16,0 0-6 0,0 0-14 0,0 0-11 0,-21-10 0 16,21 10-12-16,0 0-5 15,-26-2-6-15,26 2-6 0,-23 0-3 0,23 0-5 16,-23 2-2-16,23-2-5 0,-25 2 2 16,25-2-5-16,-26 2-3 0,26-2 7 0,-21 2-11 15,21-2 2-15,-21 6 6 0,21-6 6 0,-19 4 7 16,19-4 3-16,-20 7 3 15,20-7-1-15,-18 8-1 0,9-3 6 0,9-5 3 0,-17 12 5 16,7-7 2-16,-3 3 1 16,13-8 0-16,-17 16-4 0,10-9-2 0,7-7-4 15,-16 19-4-15,8-11-7 16,8-8 2-16,-16 18-5 0,12-9-3 0,4-9-3 16,-12 18-1-16,5-10-3 0,7-8-1 0,-9 17-5 0,9-17-2 15,-4 16 3-15,4-16 1 16,-4 16-6-16,4-16-2 0,0 0 1 0,0 22 0 15,0-22-6-15,6 14 6 16,-6-14-2-16,7 14 1 0,-7-14 2 16,15 14-1-16,-15-14 4 0,12 13-2 15,-12-13-1-15,16 9-1 0,-8-2 1 0,-8-7-1 0,18 10-3 16,-7-6 0-16,2 2 1 0,-13-6-3 0,25 8 1 16,-9-7-1-16,0 2-12 15,-16-3-15-15,32 0-23 0,-15-4-29 0,-1-1-40 16,2 2-42-16,0-1-47 15,0 0-32-15,-4 0-59 0,-14 4-167 0,30-8-125 0,-17 2-247 16,-13 6-165-16</inkml:trace>
  <inkml:trace contextRef="#ctx0" brushRef="#br0" timeOffset="-154287.59">5440 17245 2374 0,'0'0'-83'0,"0"0"25"0,0 0 12 16,0 0 12-16,0 0 13 0,0 0 23 0,0 0 34 15,0 0 14-15,0 0 18 0,0 0 5 0,0 0 9 16,42-14 8-16,-42 14 4 0,0 0 8 16,26-5-1-16,-14 3-6 0,-12 2 0 15,32-4 0-15,-15 4-2 0,1-1-2 0,4-2-4 16,-1 2-9-16,1 1-4 15,0-3-6-15,2 3-7 0,-3-1-4 0,2-1-6 0,0 2-6 16,-1 0-6-16,-1-3-3 16,-2 3-6-16,0-1 1 0,-19 1-5 0,28-2-3 0,-28 2-3 15,25 0-9-15,-25 0-20 0,21-1-21 0,-21 1-48 16,17-5-56-16,-17 5-47 16,17-2-52-16,-17 2-101 0,0 0-586 0,17-11-319 15</inkml:trace>
  <inkml:trace contextRef="#ctx0" brushRef="#br0" timeOffset="-153612.53">6096 16889 2648 0,'0'0'-65'0,"2"-19"35"0,-2 19 43 0,0 0 42 16,4-16 16-16,-4 16 30 0,0 0 30 0,0 0 16 0,0 0 9 15,0 0-1-15,0 0 0 16,0 0-2-16,0 0-7 0,13 44 0 0,-11-25-6 15,0 8-7-15,1-1-2 16,-3 3-5-16,2-1-9 0,-2 5 12 16,2 0-10-16,0-1-5 0,0 6-9 0,0-2-13 15,0 3-7-15,2-3-11 0,-4-4-8 0,4-2-2 16,1 1-22-16,-3-1-2 0,2-3-19 0,-2 0-23 16,2-4-22-16,0-3-18 0,-1-1-22 15,-1-3-32-15,0-4-34 0,-2-12-58 0,4 22-60 16,-1-16-69-16,-3-6-133 15,4 7-133-15,-4-7-23 0,0 0-258 0,0 0-224 16</inkml:trace>
  <inkml:trace contextRef="#ctx0" brushRef="#br0" timeOffset="-152787.55">6159 16763 2599 0,'0'0'-43'0,"0"0"40"0,-2-18 6 16,2 18 30-16,0 0 24 15,0 0 20-15,4-18 13 0,-4 18 3 16,0 0-7-16,11-14-14 0,-11 14-4 0,17-7-7 0,-17 7-4 16,24-6-1-16,-8 2-5 0,1 4 3 15,2-2-7-15,4 1-4 0,1 2-2 0,3-1-5 16,5 4-4-16,2-2-6 15,4 4 0-15,5-1-2 0,-3-1-3 0,0 2-2 0,3-2-2 16,-4 1-1-16,1 1 0 16,-4-2-4-16,5 1 1 0,-7-1-1 0,0 0-6 15,-3 0-1-15,1 0-3 0,0-2-2 0,-3 1-7 0,5 0 1 16,-6-2-7-16,-3-1 0 16,1 0 4-16,-3 0-1 0,0 2 0 0,-1-2 2 15,-2 0 4-15,-1 0-2 16,-19 0 7-16,32-2 0 0,-32 2 2 0,26-1 1 15,-26 1-2-15,23-3 0 16,-23 3-1-16,21 0 4 0,-21 0-1 0,0 0 3 16,25-1-1-16,-25 1 0 0,0 0-1 15,20-2 3-15,-20 2 0 0,0 0 4 0,0 0-3 16,18 0 6-16,-18 0 0 0,0 0 17 0,0 0 19 0,0 0 7 16,16 13 7-16,-16-13 1 15,2 17-5-15,-2-17 1 0,0 23-8 0,0-10-3 16,0 5-3-16,0 1-5 15,2 1-7-15,-2 2 2 0,0 4-4 0,2 1-6 16,0-1 0-16,-2 6 0 0,4-3-5 16,-2 2 1-16,0-1-6 0,3 6-1 15,-1 3-2-15,0-4 1 0,2 3-1 16,-2-2 0-16,3 0-4 0,0-2-2 0,-1 0 1 16,-2-5 5-16,0 2-7 0,0-5 4 0,2 0-5 0,-1-2-1 15,0 0 0 1,-3-5-2-16,0-1 6 0,0-3-10 0,0 0 1 0,-2-15 2 15,2 23-4-15,-2-23 4 16,-2 19-1-16,2-19-2 0,-8 15 3 0,8-15 0 16,-14 12-1-16,14-12-1 0,-20 5-2 15,2-3 2-15,2 0-1 0,-3 0 0 0,19-2 10 16,-40 0 5-16,18-2 2 0,-1 2-4 16,-7-2-2-16,2 0-4 0,-3 1-3 15,1-2 2-15,-2-1-5 0,1 3-1 0,-1-3-1 0,-2 2 0 16,0-2-4-1,-2 0 5-15,3 3-2 0,-3-2-3 0,1 2 3 0,-1-2 0 16,0 2 6-16,3-1-7 16,-1 0-3-16,0 0 3 0,2 0 1 0,1 2-16 0,1-4-21 15,2 2-31-15,5 1-39 0,-1-1-44 0,6 2-68 16,-4-4-90-16,8 0-201 16,-1 1-94-16,15 3-280 0,-22-8-261 0</inkml:trace>
  <inkml:trace contextRef="#ctx0" brushRef="#br0" timeOffset="-152237.52">6868 16913 2548 0,'0'0'-78'0,"-19"-5"45"0,19 5 19 16,-20 0 38-16,20 0 25 0,-28 3 24 16,13 3 16-16,-2 2 8 0,2-1-4 0,-2 5-5 15,0 1 0 1,3 2 3-16,-2 0 5 0,4 3-6 0,1-3-5 0,1 3-5 15,4-2-4-15,-1 1-12 16,3 1-3-16,2-1-4 0,-1-1-9 0,3-16-2 16,5 33-4-16,1-18-7 0,3-1 3 15,-1-1-6-15,3 1-5 0,-1-5-1 0,3 2-4 16,-2-3-5-16,1 0-3 0,3-3 0 0,-15-5-7 16,21 6-1-16,-8-4-7 15,-13-2-4-15,0 0-5 0,26-6-7 0,-26 6-1 0,12-9 0 16,-12 9-1-16,4-18 3 15,-4 18 2-15,2-18 5 0,-2 18-1 0,0 0 6 16,-6-26 6-16,6 26 7 0,-8-18 10 16,8 18 12-16,-4-14 5 0,4 14 8 15,0 0-2-15,-5-15-2 0,5 15-7 0,0 0-2 0,0 0 0 16,0 0-4-16,15-15-4 16,-15 15-4-16,19-2-2 0,-19 2-8 0,21-4-11 15,-21 4-20-15,19-4-29 16,-19 4-32-16,22-3-32 0,-22 3-44 0,20-5-47 0,-20 5-51 15,16-1-120-15,-16 1-559 16,14-2-348-16</inkml:trace>
  <inkml:trace contextRef="#ctx0" brushRef="#br0" timeOffset="-151637.36">7478 17090 2749 0,'0'0'-64'0,"0"0"40"0,0 0 18 16,0 0 30-16,0 0 20 16,0 0 23-16,0 0 12 0,0 0 6 15,0 0-6-15,15-13-12 0,-15 13-3 0,21-4-1 16,-9 1-2-16,-12 3 4 0,39-3-4 0,-20 2 0 15,6 1-2-15,3-2 1 16,2 4 1-16,1-2-8 0,1 0 0 0,2 1-9 16,2-1-3-16,-3 3-7 0,4-2 1 15,-3 1-5-15,0 0-4 0,0 0-4 0,-3-2 0 16,-1 0-3-16,-5 2-2 0,-2-2-14 0,-2 0-23 16,1 0-29-16,-6 0-44 15,-16 0-44-15,28 0-46 0,-15 2-67 0,-13-2-160 16,19 0-477-16,-19 0-260 0</inkml:trace>
  <inkml:trace contextRef="#ctx0" brushRef="#br0" timeOffset="-150947.74">7963 17133 2587 0,'0'0'-88'0,"0"0"29"0,0 0 27 0,0 0 26 0,-13 8 44 16,13-8 18-16,0 0 19 15,-6 20 5-15,6-20 5 0,-2 19-7 0,2-19 0 16,-2 25 5-16,0-10 8 0,2 4 14 0,-2 0 3 16,0 0-1-16,2 4-2 0,-2-2-2 15,2 6 0-15,0-1-6 0,0 5-8 0,0-3-6 16,2 3-8-16,0-1-8 15,-2 1-7-15,2-1-5 0,-2 1-2 0,2 2-7 0,-2-1-3 16,2-2-6-16,-2 2-6 16,2 0-3-16,-2 0-1 0,2 0 6 0,-2 0-9 15,2-2 2-15,-2 1 2 0,0 0-2 0,2-1 1 16,-2-2-3-16,2 3-1 16,0-4-2-16,0 1-1 0,0-1-6 0,0-2 1 15,1 0-2-15,-1-5-2 16,0 1 0-16,0-1 3 0,1-1-8 0,-1-2 3 0,-2 0 0 15,0-17-4-15,2 25 1 16,-2-25 0-16,2 23 1 0,-2-23-4 0,0 18 3 16,0-18 2-16,0 17-3 15,0-17 7-15,0 0-3 0,0 18 5 0,0-18-6 0,0 0 1 16,0 0 3-16,-2 19-3 0,2-19 1 0,0 0 1 16,0 0 0-16,-11 9-3 15,11-9 11-15,0 0 2 0,-19 4-2 0,19-4 0 16,0 0 2-16,-26 0-4 0,26 0 2 15,-23 0-4-15,23 0-1 0,-27 0-1 0,27 0-2 16,-33-2-3-16,15 2 3 16,-3 0-7-16,0 0 0 0,-2 0-1 0,-3 2-4 15,-2-2 4-15,-1 2-2 0,-3 1-2 0,-2-2-6 0,0 1 7 16,1 2-6-16,-1-2 6 16,0 2-4-16,1 1 1 0,2-3 23 0,2 3-5 15,-4-1-3-15,5 0 2 16,0 0-5-16,0 0 0 0,1-2-7 0,3 2-13 0,3-2-11 15,0 0-17-15,2-1-21 16,-1 2-32-16,20-3-36 0,-31 1-46 0,16-1-51 16,3-1-92-16,12 1-147 15,-26-3-135-15,26 3-349 0,-21-3-377 0</inkml:trace>
  <inkml:trace contextRef="#ctx0" brushRef="#br0" timeOffset="-149647.39">6081 18047 2912 0,'0'0'2'16,"0"0"42"-16,-13-5 21 0,13 5 24 15,0 0 27-15,0 0 5 0,0 0 6 0,0 0-9 16,0 0-6-16,0 0-13 0,0 0-7 0,42-23-14 0,-22 20-7 16,1 0-8-16,7-1-9 15,1 2-4-15,3 0-6 0,2-2-6 16,0 2-2-16,2 0-2 0,-1 0-7 15,1 2-1-15,5-1-4 0,1-2-2 0,-6 2-1 0,4-1-5 16,-3 1-6-16,-4-2-13 16,1 2-12-16,0-2-12 0,-2 2-2 0,1-4-1 15,-3 4-2-15,0-2 7 0,-3 2 4 0,-5-1 4 16,-4 2 12-16,2-2 14 0,-20 2 15 16,31-2 9-16,-18 0 6 0,-13 2 3 15,21-2 4-15,-21 2 5 16,20-2 1-16,-20 2 8 0,18-2 22 0,-18 2 2 0,0 0-10 15,20 6 13-15,-20-6-28 16,10 12-8-16,-10-12 0 0,6 15-9 0,-6-15 2 0,4 21-5 16,-4-8-5-16,0-13 0 15,0 30-1-15,0-11 1 0,0 0-2 0,0 0 1 16,0 5 2-16,0-2 1 0,3 6-3 0,-3-1-3 16,0 5-4-16,2-3-3 0,0 4 1 15,2 0-5-15,-2 3-2 0,0-6 0 0,2 2 19 16,-2-3-6-16,1 0-3 15,-1-1-1-15,2-4-4 0,-1 2 4 0,-1-7-4 16,0 0-5-16,-2-2 1 16,0 0-2-16,0-17 1 0,0 27 0 0,0-27 2 0,-2 23 0 15,2-23 4-15,-9 19-1 0,9-19 4 0,-9 14-1 16,3-5 3-16,6-9-5 0,-15 10 0 16,15-10-2-16,-19 8-2 0,6-3 0 0,13-5-5 15,-27 5 1-15,10-1 0 16,-2-2 0-16,0 0-1 0,-2-2-1 0,-1 2 1 0,0-1-3 15,-2-1 0 1,-1 3-2-16,-3-2-2 0,-2-1 3 0,1 2-3 16,-1-2-3-16,2 1 4 0,-3-1-3 15,1 3 1-15,-2-3-3 0,1 3 1 0,1-2 0 0,-2 1 0 16,3 2 0-16,-1-3 0 0,0 2-2 0,1-2 2 16,-1 3-1-16,2-1 1 15,0-2-3-15,2 1 3 0,0 2-2 0,5-2 2 16,-3-1-2-16,4 2 2 0,-2-2-2 15,1-1 0-15,0 3-3 0,2-3 2 0,19 0-5 16,-36 2 1-16,19-2 0 16,-2 0 1-16,19 0-2 0,-27 0 3 0,27 0-2 15,-28 0 1-15,13 0-3 0,15 0-5 0,-23 0-7 0,23 0 1 16,-23-2 2-16,23 2 0 16,-20-3 1-16,20 3 1 0,-18-4 2 0,18 4-1 0,-15-5 4 15,15 5-2 1,-13-8 2-16,13 8 3 0,-11-9-4 0,11 9 7 0,-8-14-4 15,8 14 1-15,-6-17-2 16,6 17 1-16,-4-23 1 0,4 23-1 0,0-28 1 16,2 10-7-16,0-1 6 15,0 1-1-15,2-7-4 0,0-1-1 0,0-1-12 0,-1-1 1 16,1-4-1-16,-2 3 0 0,0 0 4 0,2-4-2 16,-4 2 8-16,2 1 1 15,0 0-5-15,-2 0 5 0,0 2-4 0,0 1 3 0,-2 1 6 16,2-1-5-16,-2 4-1 15,0 1-1-15,0 2-4 0,0 3 3 0,0 0-4 16,2 17 0-16,-7-32-1 16,5 19 4-16,2 13 8 0,-4-21-5 0,4 21 3 0,-4-19 0 15,4 19 7-15,-2-18 0 0,2 18 4 0,-4-14-1 16,4 14 1-16,0 0 7 16,0 0 13-16,-4-22 2 0,4 22 9 0,0 0 8 0,0 0 4 15,0 0 4-15,8-17-6 16,-8 17 2-16,15-8-12 0,-15 8 4 0,25-7-5 15,-8 4 0-15,2 2-2 16,0-3-6-16,2 0-2 0,7 0 0 0,0 0-5 0,-1 1-1 16,2-1-3-16,-1 0-9 15,-1 0-14-15,3 3-15 0,-3 1-21 0,3-3-36 16,-6 2-42-16,-1-1-54 0,0 2-60 0,0 2-43 16,1-2-73-16,-6 0-116 0,0 0-110 15,-1 1-24-15,-5 2-299 0,-12-3-300 0</inkml:trace>
  <inkml:trace contextRef="#ctx0" brushRef="#br0" timeOffset="-149257.43">6282 18180 2726 0,'0'0'-40'0,"-8"14"50"16,8-14 42-16,0 0 35 0,0 0 33 0,0 0 19 16,0 0 9-16,0 0 5 15,-4 15-2-15,4-15-8 0,0 0-11 0,-2 19-2 16,2-19-13-16,0 21-2 15,0-21-8-15,0 28-5 0,-3-11 2 0,1 2-12 0,2 2-5 16,-2 0 19-16,2 3-18 16,0-2-5-16,-2 5-11 0,0-2-6 0,2-4-22 15,-2 2-3-15,-1-1-4 0,3-1 1 0,-2 0-10 0,2-3-5 16,-2 1-15-16,2-2-27 16,0-17-25-16,0 27-43 0,-2-14-50 0,2-13-60 15,0 19-53-15,-2-12-77 0,2-7-146 16,0 0-89-16,0 0-403 0,0 0-405 0</inkml:trace>
  <inkml:trace contextRef="#ctx0" brushRef="#br0" timeOffset="-149017.77">6481 18293 3019 0,'13'-8'-5'0,"-13"8"42"0,0 0 31 0,0 0 40 16,0 0 29-16,0 0 19 0,0 0 0 15,0 0-2-15,8 34-8 0,-8-34-18 0,0 25-5 16,0-10-5-16,0 2-8 16,0-17-12-16,0 33 6 0,0-16-5 0,2 0-11 15,-2 1-12-15,0-18-12 0,0 28-16 0,0-17-26 0,0-11-32 16,0 23-36-16,0-23-45 16,-2 17-43-16,2-17-48 0,-2 15-47 0,2-15-54 15,-8 10-112-15,8-10-134 16,-8 8-420-16,8-8-379 0</inkml:trace>
  <inkml:trace contextRef="#ctx0" brushRef="#br0" timeOffset="-148847.75">6250 18493 2938 0,'0'0'37'0,"-21"-8"45"0,21 8 16 0,0 0 12 16,0 0 3-16,0 0 0 15,0 0 1-15,0 0-12 0,0 0-10 0,0 0-13 0,0 0-8 16,0 0-16-16,57-6-19 15,-39 6-30-15,-18 0-39 0,29 0-54 0,-12 2-51 0,2 0-54 16,-5-2-57-16,-14 0-133 16,30 0-518-16,-17 2-287 0</inkml:trace>
  <inkml:trace contextRef="#ctx0" brushRef="#br0" timeOffset="-147487.62">6142 18538 2551 0,'0'0'-131'0,"-20"4"19"0,20-4 15 0,0 0 22 0,-18 3 13 16,18-3 21-16,0 0 26 16,0 0 23-16,-16 6 29 0,16-6 28 0,0 0 19 0,0 0 19 15,-16 3 14-15,16-3 10 0,0 0 0 16,0 0 4-16,-23 1 6 0,23-1-9 16,0 0 1-16,-25 3-4 0,25-3-10 0,-19 3-11 15,19-3-10-15,-24 2-12 16,24-2-6-16,-25 2-8 0,12 0-7 0,13-2-6 0,-27 4-3 15,27-4-8 1,-30 3 4-16,12-3-2 0,0 3-2 0,18-3 4 0,-33 4 3 16,13-4-5-16,2 6-3 15,-2-5-4-15,1-1-4 0,0 2-4 0,19-2-4 0,-37 4-2 16,17-3-5-16,-1-1-3 0,0 3-3 16,0-3-1-16,-3 1-3 0,3-1-2 15,-2 0 2-15,0 0-3 0,-1 0 0 0,1 0 4 16,0 0 1-16,-1 0-1 0,-1-1 3 15,-1 1-3-15,1 0 6 0,0-3-11 16,-2 2 4-16,-3-3-1 0,2 2-4 16,-1 1 1-16,-1-6 3 0,0 4 5 0,1-1 3 15,-1 0 3-15,-2-2 3 0,3 1 1 0,-1-1-1 16,-2-1-2-16,0 2 0 0,-3-1-3 16,-1-2-4-16,-3 1 0 0,3 1-3 0,0-1-2 15,-2 1 3-15,3-1-2 16,-4 1 0-16,7-2-2 0,-4 3 5 0,2-1-7 15,3 2 12-15,-1-2 19 16,0 3-9-16,3-3-1 0,-3 2 6 0,4-2-6 0,1 2-5 16,-1 0-4-16,3 1 9 15,-2-1-8-15,1 2-3 0,1-1-2 0,1-1-1 16,-1 2-3-16,0-2 3 0,3 2 4 0,-1 1-8 0,-1-2-1 16,2-1 5-1,-2 2-14-15,-1 2 6 0,3-2-2 0,0 2 4 0,-2-1 3 16,1-1 1-16,1 0 1 15,0 2 3-15,0-2-3 0,1 1 10 16,0-2-6-16,0 3 2 0,1-3 8 16,20 3-1-16,-38-1 2 0,19 0 0 0,19 1-3 0,-34-3-4 15,20 3-2-15,14 0 1 0,-28-2-2 0,28 2 2 16,-27-1-3-16,12-1 0 16,15 2-12-16,-27-2 7 0,27 2 0 0,-28-2 0 15,28 2-2-15,-30 0-4 0,15 0 1 16,15 0 2-16,-30 0-2 0,12 0-2 0,18 0 2 15,-32 0 2-15,17 2-5 16,15-2 2-16,-30 0-4 0,30 0 7 16,-27 0-4-16,27 0 4 0,-23 0 4 0,23 0 4 15,-23 0 0-15,23 0-1 0,-20 0 1 0,20 0-4 16,0 0-1-16,-25 2 0 0,25-2-1 0,0 0-4 16,-23 0-3-16,23 0 5 15,0 0-3-15,-23-2 2 0,23 2-1 0,-18 2-3 0,18-2-1 16,0 0 3-16,-28 0-4 15,28 0 2-15,-16 0-3 0,16 0 3 0,-19 2-2 16,19-2-9-16,0 0 1 16,-25 0 4-16,25 0-1 0,-17 1 1 0,17-1 0 0,0 0-2 15,-26 0 1-15,26 0-3 0,0 0-2 0,-23 0 2 16,23 0-3-16,0 0 1 0,-21 0 0 16,21 0 3-16,0 0 3 0,-19 0-1 15,19 0-3-15,0 0 7 0,0 0-4 16,0 0 5-16,-22 0 1 0,22 0 2 0,0 0 7 15,0 0 2-15,0 0 0 16,0 0 0-16,0 0-3 0,0 0-1 0,-18-5-1 16,18 5-1-16,0 0-4 0,0 0 0 15,0 0 0-15,0 0-1 0,-11-11 0 0,11 11-2 16,0 0 0-16,0 0 0 0,0 0 2 0,-11-13-1 16,11 13-1-16,0 0 5 15,0 0-4-15,0 0 0 0,-10-12-1 0,10 12 0 0,0 0 0 16,0 0 1-16,-11-12-5 15,11 12 3-15,0 0-1 0,-12-9 0 0,12 9 0 0,0 0-2 16,-13-8 2 0,13 8 0-16,0 0 0 0,0 0 2 0,-17-7 0 0,17 7-4 15,0 0 3-15,0 0 2 0,-18-8-1 0,18 8 3 16,0 0-4-16,0 0 4 0,0 0-2 16,-10-10-2-16,10 10-5 0,0 0-7 0,0 0-14 15,-8-15-24-15,8 15-35 16,-4-15-56-16,4 15-78 0,-4-19-83 0,4 19-91 15,-7-21-204-15,3 7-15 16,4 14-461-16,-9-26-632 0</inkml:trace>
  <inkml:trace contextRef="#ctx0" brushRef="#br0" timeOffset="-144017.39">2364 17945 1951 0,'0'0'448'16,"0"0"-118"-16,0 0-103 15,0 0-51-15,-13-30-18 0,13 30 2 0,0 0-1 0,0 0-1 16,0 0 6-16,0 0 7 15,0 0 24-15,0 0-2 0,-2-17-5 16,2 17 7-16,0 0 3 0,0 0-4 0,0 0-9 16,0 0-15-16,0 0-16 0,0 0-17 0,0 0-20 15,0 0-19-15,17-8-17 0,-17 8-26 0,19-3-36 16,-19 3-45-16,23-2-45 16,-23 2-43-16,23-2-53 0,-23 2-85 0,26-2-71 0,-26 2-154 15,21 0-115 1,-21 0-18-16,19 0-462 0,-19 0-627 0</inkml:trace>
  <inkml:trace contextRef="#ctx0" brushRef="#br0" timeOffset="-143237.59">2262 16835 3284 0,'0'0'-94'0,"0"0"39"0,0 0 30 0,0 0 39 16,-19 8 44-16,19-8 31 15,0 0 26-15,0 0 16 0,0 0 11 0,0 0-4 16,0 0-2-16,0 0 2 16,0 0-2-16,0 0 11 0,0 0-18 0,0 0 15 15,0 0-18-15,0 0-18 0,0 0-7 0,62-5-11 16,-62 5-14-16,25 0-8 0,-25 0-4 16,30 0-19-16,-16 0-19 0,-14 0-25 0,30 0-34 15,-30 0-37-15,26 0-48 16,-26 0-59-16,23 1-59 0,-15-1-70 0,-8 0-125 0,15-4-159 15,-15 4-1-15,0 0-260 16,0 0-200-16</inkml:trace>
  <inkml:trace contextRef="#ctx0" brushRef="#br0" timeOffset="-143057.64">2410 16645 2542 0,'0'0'-16'0,"-6"-16"58"0,6 16 35 16,0 0 34-16,0 0 27 15,0 0 13-15,0 0 6 0,0 0-8 0,-14 38-11 16,9-22-12-16,3 1-16 0,-2 2-11 16,-1 3-9-16,1 2-15 0,0 1-26 0,0 0-44 15,0-1-62-15,1 0-86 0,0 2-73 0,2-4-146 16,-1-1-616-16,0 0-431 16</inkml:trace>
  <inkml:trace contextRef="#ctx0" brushRef="#br0" timeOffset="-141597.42">3482 16525 2989 0,'0'0'-93'0,"15"-6"-3"0,-15 6-2 0,0 0-5 15,0 0 18-15,12-8 3 0,-12 8 4 0,0 0 6 16,0 0 12-16,0 0 13 0,0 0 8 16,0 0 21-16,0 0 36 0,0 0 18 0,0 0 25 15,0 0 14-15,0 0 11 16,0 0 10-16,0 0-2 0,0 0-11 0,0 0-10 0,0 0-4 15,0 0-4-15,0 0-3 16,0 0-3-16,0 0 3 0,0 0-9 0,0 0-2 16,0 0-3-16,0 0-1 15,0 0-2-15,0 0-3 0,0 0-2 0,0 0-1 16,0 0 5-16,0 0-2 0,0 0 0 0,0 0 4 16,0 0 2-16,0 0-1 15,0 0 0-15,-53 4-8 0,53-4-4 0,-20 0-2 0,20 0-4 16,-26-2-4-16,26 2-1 15,-28-2-1-15,28 2-7 0,-27-2 0 0,27 2-2 0,-28 0-1 16,28 0 0-16,-23 0-1 16,23 0-5-16,-23 2 2 0,23-2-4 0,-17 2 3 15,17-2-2-15,-16 6 0 0,16-6 2 0,-10 11 3 16,10-11 2-16,0 0 6 0,-10 17 2 16,10-17-1-16,-4 14 5 0,4-14 7 0,-4 15 3 15,4-15 7-15,-8 19 7 16,8-19 6-16,-4 25 1 0,0-11 4 0,0 0 3 15,-2 1-4-15,2 3 1 16,1 1 0-16,-3-2 1 0,2 2 3 0,0 0 4 0,2-1 13 16,-1 2-2-16,1-1 3 15,2-2-7-15,0-17-3 0,0 34-5 0,5-18-8 16,1-2 1-16,0 1-10 0,3-4-5 0,1 0-6 16,3-1-5-16,2-1-4 15,-1-1-15-15,2-4-7 0,0 0-21 0,1-3-33 0,-17-1-19 16,32-1-35-16,-18-6-37 15,4 2-39-15,-4-3-38 0,-1-1-34 16,2-2-32-16,-6-3-68 0,-1-1-124 0,-4-2-120 16,-2 1-333-16,-2 0-329 0</inkml:trace>
  <inkml:trace contextRef="#ctx0" brushRef="#br0" timeOffset="-141447.77">3285 16670 2856 0,'-17'-4'19'0,"17"4"17"16,0 0 8-16,0 0 10 0,0 0 1 0,0 0-1 15,0 0-4-15,0 0-7 16,0 0-27-16,0 0-37 0,0 0-41 0,63-4-31 0,-43 2-39 16,0 0-32-16,0 0-58 15,-1-2-125-15,-3 0-340 0,2 1 66 0</inkml:trace>
  <inkml:trace contextRef="#ctx0" brushRef="#br0" timeOffset="-138207.87">8285 16256 1971 0,'0'0'-34'15,"0"0"27"-15,0 0 25 0,0 0 35 0,0 0 20 0,0 0 25 16,0 0 32-16,0 0 21 0,0 0 11 0,0 0 11 16,0 0 4-16,0 0 0 15,0 0-10-15,0 0-5 0,0 0-13 0,0 0-1 16,0 0-7-16,0 0-8 15,0 0-16-15,0 0-13 0,0 0-7 0,0 0-12 0,37 21-11 16,-37-21-27-16,16 17-7 16,-8-9-4-16,0 1-9 0,-8-9-9 0,24 15-8 15,-16-9-6-15,-8-6-3 0,17 12-6 0,-17-12-2 16,17 6-2-16,-17-6-4 16,15 3 4-16,-15-3 2 0,0 0 2 0,18 0 6 0,-18 0 10 15,0 0 9-15,16-12 2 16,-16 12 7-16,0 0 5 0,6-15 5 0,-6 15 0 0,0 0 3 15,4-18 1 1,-4 18 4-16,0 0-4 0,2-16-5 0,-2 16 3 0,0 0-9 16,0 0-7-16,5-15-2 15,-5 15-2-15,0 0 0 0,0 0 0 0,0 0-5 0,0 0 5 16,0 0 2-16,0 0 0 0,0 0 4 0,0 0 18 16,0 0 1-16,0 0-10 15,0 0-6-15,23 28-12 0,-23-28 9 0,4 20 1 0,-4-20-8 16,5 22 1-1,-3-6-2-15,-2-2-3 0,2 4-6 0,0-1 1 0,-2-17 2 16,0 36-3-16,0-17 5 16,2 0-10-16,-2-2 5 0,2 2 2 0,-2-19-6 15,-4 35-3-15,4-22 7 0,0-13-4 0,-4 31-6 0,0-17 8 16,-3-3-4-16,1 1 1 16,6-12 0-16,-15 18-3 0,4-11 1 0,11-7 3 15,-18 12 0-15,18-12-2 0,-18 2-4 16,18-2 3-16,0 0 0 0,0 0-13 0,-25-15-28 15,23 5-14-15,2 10-37 16,-2-23-42-16,2 23-47 0,8-24-52 0,-1 12-54 16,-3 0-98-16,4 3-157 15,0 0-80-15,-2 1-359 0,4 0-429 0</inkml:trace>
  <inkml:trace contextRef="#ctx0" brushRef="#br0" timeOffset="-100557.58">3442 17976 507 0,'0'0'295'16,"0"0"-88"-16,0 0-56 16,0 0-29-16,0 0-10 0,0 0-22 0,0 0-5 0,0 0-14 15,20 14 6-15,-20-14 8 16,0 0 0-16,0 0-5 0,0 0-8 0,9 9 3 16,-9-9 2-16,0 0 0 0,0 0 11 0,11 10-4 15,-11-10 3-15,0 0-6 16,10 11-9-16,-10-11-3 0,7 10-6 0,-7-10-9 0,6 12-6 15,-6-12-10 1,0 0 2-16,12 15-11 0,-12-15 1 0,7 9-2 16,-7-9-4-16,0 0-3 0,0 0-2 15,11 11-2-15,-11-11-6 0,0 0 0 0,0 0-14 16,0 0-4-16,0 0 1 0,0 0 2 0,0 0-14 0,0 0-4 16,0 0-3-16,27-15-1 15,-27 15-2-15,0 0-1 0,9-17 4 0,-9 17 4 16,4-11-2-16,-4 11 12 15,0 0-2-15,6-18 8 0,-6 18 3 0,0 0 12 16,6-13 4-16,-6 13 10 0,0 0 4 16,0 0 6-16,5-15-1 0,-5 15 7 0,0 0 2 15,0 0 6-15,0 0 7 0,0 0 1 0,0 0-6 16,0 0 4-16,8-12-2 16,-8 12 7-16,0 0 0 0,0 0 6 0,0 0-4 0,0 0-2 15,0 0-4-15,0 0-5 16,0 0-3-16,8 40 4 0,-8-40-10 0,2 14-5 15,-2-14-2-15,3 17-3 0,-3-17-4 16,2 19 0-16,-2-19-2 0,2 21-1 0,-2-21-3 16,0 19-3-16,0-19-3 15,3 19-2-15,-3-19 1 0,-3 20-1 0,3-20-3 16,0 18 1-16,0-18 0 0,-2 17 4 16,2-17 8-16,-5 17-3 0,5-17 2 0,-4 16 3 15,4-16 0-15,0 0 3 0,-10 17-5 0,10-17-2 16,-9 9-2-16,9-9 5 15,0 0-6-15,-14 10-3 0,14-10 2 0,0 0-9 16,-18 2-16-16,18-2-19 0,0 0-23 16,0 0-32-16,0 0-39 0,-24-16-37 0,24 16-29 15,-7-11-47-15,7 11-67 0,-9-15-146 0,7 7-468 16,-2-1-311-16</inkml:trace>
  <inkml:trace contextRef="#ctx0" brushRef="#br0" timeOffset="-99967.46">3399 17961 2649 0,'0'0'-114'15,"0"0"20"1,0 0 3-16,0 0 19 0,0 0 8 0,0 0 0 15,0 0 17-15,0 0 5 0,0 0 6 16,0 0 7-16,0 0 8 0,0 0 5 0,0 0 5 0,15-28 19 16,-15 28 19-16,0 0 0 15,0 0 18-15,0 0 9 0,6-14-7 0,-6 14-2 16,0 0-6-16,0 0 11 0,0 0-9 0,10-10-4 16,-10 10 6-16,0 0-5 0,0 0-3 15,0 0 7-15,16-7 1 0,-16 7 0 0,0 0 0 16,0 0 3-16,18 0-2 15,-18 0 1-15,0 0 8 0,0 0 8 0,26 7-6 0,-26-7 2 16,15 8-4 0,-15-8-1-16,16 9-4 0,-16-9-2 0,14 10 2 0,-14-10 3 15,14 8-6-15,-14-8-1 0,13 8-5 0,-13-8-6 16,13 5-3-16,-13-5-3 0,0 0-9 16,19 0-1-16,-19 0-6 0,0 0-9 0,0 0 1 15,23-9-5-15,-23 9-1 16,13-8 1-16,-13 8-2 0,0 0-1 0,12-11-13 15,-12 11-14-15,0 0-25 16,0 0-32-16,16-8-45 0,-16 8-59 0,0 0-137 16,6-2-504-16,-6 2-168 0</inkml:trace>
  <inkml:trace contextRef="#ctx0" brushRef="#br0" timeOffset="-89347.62">11519 16590 1072 0,'0'0'133'16,"0"0"-42"-16,0 0-34 0,0 0-18 0,0 0-22 15,0 0 2-15,0 0 3 0,0 0-1 16,0 0 11-16,0 0 18 0,0 0 9 0,0 0 8 16,0 0 15-16,0 0-2 0,0 0 13 15,0 0 1-15,-55 3-8 0,55-3-13 16,-25-2-4-16,25 2-7 0,-26 0-1 0,7-1-17 0,19 1 0 16,-38 0-9-1,19-3 2-15,1 2-4 0,18 1-6 0,-37-2 7 0,18-1 4 0,19 3 2 16,-29-4 11-16,14 3 1 15,15 1 6-15,-23-3 2 0,23 3-6 0,-22 0-2 16,22 0 3-16,0 0-4 16,-19 4-1-16,19-4 2 0,-8 13-3 0,8-13 3 0,-4 15-4 15,4-15-9-15,-2 17 1 0,2-17-2 16,2 26 0-16,-2-26-4 0,-2 29-4 16,2-10 6-16,-3-2 7 0,1 2 9 0,0 2 4 15,-5 2 7-15,3 2 6 0,-4 1 2 16,0-1 0-16,-1 0 4 0,0 0-1 0,1 2-1 15,0-5-2-15,-1 1 1 16,3 2-10-16,-1-4-3 0,3 0 1 0,2-4-7 16,0 2-2-16,4-2 7 0,-2-17-10 15,8 31 0-15,1-16 3 0,2-1-3 0,5-1-2 16,2-3-1-16,4 3-2 0,3-4-4 0,0 1 2 16,0 0-10-16,5-5-10 15,-3 2-6-15,1-3-10 0,-2 2-22 0,2-2-21 0,-4-4-27 16,-1-2-40-16,0 0-50 15,-2 0-61-15,-1-2-48 0,-1-1-74 16,-3-1-144-16,-3-3-85 0,-4-1-347 16,-9 10-311-16</inkml:trace>
  <inkml:trace contextRef="#ctx0" brushRef="#br0" timeOffset="-89127.87">11254 16917 2771 0,'0'0'-76'0,"0"0"14"0,-4-14 9 0,4 14 9 16,0 0 13-1,0 0 10-15,0 0 25 0,23-14-2 0,-23 14 1 0,0 0 13 16,26-3 11-16,-26 3 9 0,20 0-6 0,-20 0 1 16,20 3-12-16,-20-3-13 15,26 1-19-15,-26-1-36 0,25 4-38 0,-11-2-28 0,0 0-50 16,-4 0-108-16,5 0-347 15,-4-1 162-15</inkml:trace>
  <inkml:trace contextRef="#ctx0" brushRef="#br0" timeOffset="-88657.68">10721 17452 1914 0,'0'0'61'0,"19"6"32"16,-19-6 14-16,0 0 14 0,21 4 15 0,-21-4 16 15,19 2 12-15,-19-2 3 0,24 3 1 16,-8 0-9-16,2-2-6 0,1 2-6 0,2-3-5 15,2 1-6-15,7 1-4 16,-2 0-30-16,3-4 0 0,3 4-9 0,0-2-6 16,1 2-10-16,-1-2-13 15,0 2-10-15,-2-2-19 0,-1 0-16 0,-5 0-28 0,0 0-34 16,-5 0-42-16,1-2-45 0,-5 4-54 0,-3-2-37 16,-3 0-52-1,-11 0-150-15,0 0-543 0,0 0-407 0</inkml:trace>
  <inkml:trace contextRef="#ctx0" brushRef="#br0" timeOffset="-86797.79">3196 17172 2835 0,'0'0'-143'0,"0"0"19"0,0 0 6 0,0 0 22 16,0 0 9-16,0 0 14 15,0 0 11-15,0 0 20 0,0 0 10 0,0 0 10 0,0 0 6 16,0 0 10-16,0 0 12 15,0 0 15-15,0 0 14 0,0 0 6 0,0 0 6 16,0 0 0-16,0 0 18 16,0 0-11-16,0 0 7 0,0 0-11 0,0 0 2 0,0 0 2 15,0 0-8-15,0 0 10 0,0 0 2 0,0 0 2 16,0 0-7-16,0 0 6 16,0 0 1-16,0 0-2 0,0 0 2 0,0 0-6 15,0 0 6-15,-28 0 0 0,28 0 6 16,0 0 1-16,0 0 4 0,0 0 3 15,0 0 8-15,0 0 0 0,0 0-1 16,0 0 0-16,0 0-2 0,0 0-6 0,0 0-9 16,0 0 6-16,0 0-8 15,0 0-6-15,0 0-5 0,0 0-3 0,0 0-3 16,0 0 0-16,0 0-7 0,0 0 3 0,0 0-9 0,0 0-2 16,0 0 1-16,0 0-5 15,0 0-2-15,0 0 1 0,0 0-8 0,0 0 1 16,0 0-2-16,28 33-8 15,-28-33 5-15,0 0-2 0,6 11-3 0,-6-11 5 16,0 0 2-16,0 0-4 16,-4 27 3-16,4-27-1 0,-8 17-3 0,8-17-12 0,-15 21-26 15,6-12-38-15,1 1-53 0,-1-1-73 0,9-9-96 16,-14 13-192-16,4-5-132 16,10-8-312-16,-12 11-329 0</inkml:trace>
  <inkml:trace contextRef="#ctx0" brushRef="#br0" timeOffset="-85457.58">11079 17936 2715 0,'0'0'-75'0,"0"0"59"15,-13-11 27-15,13 11 28 0,0 0 26 16,0 0 16-16,0 0 23 0,0 0 9 0,0 0 10 15,0 0 4-15,-10-10 6 16,10 10 6-16,0 0 0 0,0 0 2 0,0 0 0 0,0 0-8 16,0 0-8-16,0 0-12 15,0 0-6-15,0 0-11 0,0 0-12 0,-28 19-5 16,28-19-10-16,-6 20-5 0,2-9-10 0,-2 4-2 0,0 0-7 16,2 5-1-1,-1-4-9-15,0 4-8 0,1-1 2 0,0 1-5 0,0-1-8 16,-1 3-6-16,3-4-11 15,-4 2-8-15,3-2-10 0,-1-2-11 0,0 0-15 16,4-16-23-16,-6 28-21 0,1-17-25 16,5-11-28-16,-6 18-22 0,6-18-26 0,0 0-16 15,-6 13-9-15,6-13-3 0,0 0 12 0,0 0-1 16,0 0 9-16,0 0 12 0,-2-40 5 16,4 22 30-16,0-3 21 0,2-2 26 15,0-3 28-15,0-1 37 0,3-1 38 16,-1 1 23-16,1 0 24 0,1 1 14 0,1 1 8 15,1-6 9-15,-2 9-3 0,4-1 0 16,-2 2-9-16,0 2 4 0,3 1-2 16,-2 6 0-16,-1 0 2 0,3 2 2 15,-3 3-3-15,6 3 3 0,-16 4 3 0,27-3 7 16,-27 3 5-16,23 3-3 0,-23-3-5 0,23 9-1 16,-16-2-1-16,-7-7-9 15,11 14-2-15,-11-14-5 0,0 18-7 0,0-18-3 0,0 0-3 16,-14 23-5-16,14-23 4 15,-14 13-3-15,5-6 2 0,9-7 3 0,-16 12 5 16,5-6 2-16,11-6 1 0,-15 10 6 16,15-10 9-16,-14 14 0 0,7-6 4 0,7-8 1 15,-11 16-9-15,11-16 10 0,-6 16 20 0,6-16-1 0,0 20-13 16,0-20 0 0,6 23-9-16,2-10-4 0,2-2-3 0,2 4-6 0,5 1-10 15,0-3-6-15,2 2-7 16,3-2-13-16,0-2-14 0,6 5-29 0,-5-4-27 0,3-2-38 15,-2 1-45-15,0-2-51 16,0-2-53-16,-1 3-56 0,-5-6-127 0,0 0-148 16,0-1-14-16,0-3-391 15,2 0-408-15</inkml:trace>
  <inkml:trace contextRef="#ctx0" brushRef="#br0" timeOffset="-85127.86">12199 17540 3119 0,'0'0'71'0,"0"0"10"0,16-11-11 0,-16 11-5 16,0 0-3-16,19-8-10 0,-19 8 4 15,21-4-6-15,-21 4-5 0,22-4-9 0,-22 4-11 16,23-4-5-16,-10 3-3 0,-13 1-8 0,23-2-9 0,-23 2-17 16,0 0-28-1,22-4-35-15,-22 4-27 0,0 0-36 0,12-4-32 0,-12 4-40 16,0 0-86-16,0 0-528 15,0 0-159-15</inkml:trace>
  <inkml:trace contextRef="#ctx0" brushRef="#br0" timeOffset="-85007.99">12262 17374 2452 0,'0'0'-2'0,"-9"-17"75"0,9 17-7 15,0 0 8-15,-5-17 12 0,5 17-5 0,0 0 3 16,0 0-1-16,20-18-9 16,-20 18-12-16,23-7-16 0,-12 5-30 0,-11 2-45 0,37-4-52 15,-16 3-60 1,-2-1-52-16,1 2-156 0,0 0-399 0,2-3-28 0</inkml:trace>
  <inkml:trace contextRef="#ctx0" brushRef="#br0" timeOffset="-84537.59">14162 16660 2276 0,'0'0'34'0,"13"-9"29"15,-13 9 8-15,0 0 35 0,0 0 20 16,0 0 20-16,0 0 14 0,0 0-3 0,0 0-1 16,0 0-4-16,14 30-3 15,-14-30 2-15,0 22-4 0,2-4 0 0,-2-1 5 0,-2 3-9 16,4 6-12-16,-2 1-3 15,0 1 6-15,0 3-12 0,5-3-23 0,-3 4-13 16,2-1-2-16,-2-2-13 16,2 1-11-16,-1-2-15 0,5-3-24 0,-4 2-33 0,0-6-36 15,1-2-55-15,-5-2-60 0,4 0-70 0,-4-5-75 16,0-1-157-16,0-11-128 16,-2 19 31-16,-5-13-302 0,7-6-224 15</inkml:trace>
  <inkml:trace contextRef="#ctx0" brushRef="#br0" timeOffset="-84118.04">13706 17271 2590 0,'0'0'-54'0,"0"0"20"0,0 0 28 15,0 0 16-15,0 0 14 0,0 0 24 0,38 12 14 0,-38-12 12 0,25 0 9 16,-9 0-5-16,5-2 12 16,0 2 16-16,2 0 13 0,4-2 20 0,4 2 18 15,1 0 9-15,2 0-3 16,1 2-2-16,1-2-8 0,8 2-12 0,-2 0-15 15,4 0-6-15,4 0-14 0,0-1-9 16,5 2-33-16,3-2-3 0,1 3-5 0,0-2-4 16,-1 0-9-16,1 4-3 0,-1-5-2 0,-3 3-6 15,-1 2 0-15,-8-3-6 16,1 1-1-16,-1 0-6 0,-2 0-6 0,-3 0-2 0,-1 2-15 16,-5-5-23-16,-5 2-26 15,-3-2-30-15,-2 1-43 0,-6 1-46 0,-1-2-43 0,-6 1-39 16,-12-2-68-16,13 0-152 15,-13 0-83-15,0 0-338 0,0 0-276 0</inkml:trace>
  <inkml:trace contextRef="#ctx0" brushRef="#br0" timeOffset="-83738.02">13886 17763 2756 0,'0'0'12'0,"0"0"32"0,0 0 3 0,-7 17 22 16,7-17 9-16,0 0 14 15,0 19 23-15,0-19 5 0,0 20 2 0,0-20 4 16,2 22 1-16,-4-6 3 16,4 1 0-16,-2-1 6 0,0 1-4 15,0 2 1-15,0 0-6 0,2 1 15 0,-2-1-11 0,1 2-18 0,-1-2-11 16,2 0-13-16,0 0-14 16,-2-2 0-16,2-2-16 0,-2-15-13 0,2 27-28 0,1-14-25 15,-1-3-35-15,-2-10-48 16,0 0-68-16,9 17-82 15,-9-17-76-15,4 4-199 0,-4-4-73 0,0 0 40 16,0 0-320-16,0 0-228 0</inkml:trace>
  <inkml:trace contextRef="#ctx0" brushRef="#br0" timeOffset="-83507.62">14036 18031 2714 0,'0'0'18'0,"20"-3"15"0,-20 3 1 16,23 0 15-16,-23 0 8 0,27-2 23 0,-11 2 11 15,-3 2 6-15,2-2 6 0,5 0-3 0,-3 0 0 16,-2 2-9-16,-1-2-6 16,-1 0-12-16,-13 0-13 0,23-2-25 0,-23 2-36 0,0 0-49 15,31 0-46-15,-24-2-48 16,-7 2-69-16,0 0-124 0,9-7-568 0,-9 7-291 15</inkml:trace>
  <inkml:trace contextRef="#ctx0" brushRef="#br0" timeOffset="-83247.66">14200 17945 2680 0,'0'0'-31'0,"0"0"59"0,-13-7 27 16,13 7 19-16,0 0 15 0,0 0 13 0,0 0 19 15,0 0 15-15,0 0 4 0,0 0 7 0,0 0-2 16,0 0 5-16,0 0 0 15,-21 17-2-15,21-17 2 0,-4 15 27 0,4-15-14 0,-2 21-10 16,0-7-21-16,2-14-19 16,-2 25-8-16,0-10-16 0,2-15-3 0,2 32-11 15,0-16-12-15,-2-2-16 0,2 2-10 0,0 1-12 16,-2-17-12-16,6 29-18 0,-3-14-17 16,1-2-26-16,5 0-27 0,-4-1-30 0,0-3-43 15,-5-9-49-15,15 21-40 16,-5-11-44-16,-2-4-77 0,3 0-144 15,0-3-78-15,-1 1-331 0,-10-4-304 16</inkml:trace>
  <inkml:trace contextRef="#ctx0" brushRef="#br0" timeOffset="-82937.69">15028 17929 2590 0,'0'0'-141'0,"0"0"10"0,8-10 5 15,-8 10-17-15,0 0-32 0,0 0-49 0,0 0-307 16,0 0 290-16</inkml:trace>
  <inkml:trace contextRef="#ctx0" brushRef="#br0" timeOffset="-76427.99">15222 17767 1413 0,'0'0'169'16,"6"-15"-56"-16,-6 15-44 0,0 0-18 0,0 0 1 0,0 0 15 15,0 0-2-15,0-21 2 0,0 21 7 0,0 0 0 16,0 0 3-16,0 0 19 16,0 0 14-16,-15-18 13 0,15 18 15 0,0 0 3 15,-16-6-2-15,16 6-6 0,0 0-13 16,-30 2-5-16,30-2-16 0,-25 4-13 0,25-4-6 15,-32 6-7-15,15-3 1 16,1 1-2-16,-5 1-5 0,5-2-4 0,0 3-7 16,-2-1 0-16,2-1-8 15,-2 2 1-15,4 2-1 0,-3-2-2 0,4-1 1 0,-3 4-3 16,5-2 3-16,-3 0 1 0,3 3-5 0,2-1 2 16,-2 1-4-16,1-1-1 15,10-9 3-15,-15 22-4 0,10-13-1 0,5-9-5 0,-8 19 5 16,8-19-8-16,-4 19 0 15,4-19-7-15,0 18 2 0,0-18-3 0,0 0-2 0,4 26-5 16,-4-26 11-16,4 17-8 16,-4-17 0-16,6 15-7 0,-6-15 3 0,8 15 1 15,-8-15-3-15,11 15-1 0,-2-6 2 0,-9-9-5 16,15 11 3-16,-7-6-4 16,-8-5 1-16,26 10-4 0,-12-6 0 0,2-1 2 15,-2 2 1-15,-14-5-1 0,32 3-1 16,-20-1-7-16,-12-2 6 0,31 2 1 0,-19-2-6 15,-12 0 5-15,25 0 1 16,-25 0-4-16,24 0-3 0,-24 0-10 0,20-2-18 16,-20 2-28-16,20-5-43 0,-20 5-57 15,15-8-78-15,-9 2-71 0,-6 6-176 0,9-15-92 16,-5 7-4-16,-4 8-255 0,6-17-167 0</inkml:trace>
  <inkml:trace contextRef="#ctx0" brushRef="#br0" timeOffset="-75087.74">15565 17745 2408 0,'0'0'-93'0,"10"-9"26"0,-10 9 13 16,0 0 16-16,0 0 21 0,0 0 3 0,0 0 14 16,0 0 11-16,0 0 1 15,0 0 9-15,0 0 10 0,0 0-6 0,0 0 15 0,0 0 6 16,0 0 10-1,0 0 3-15,-35-11 0 0,35 11 6 0,0 0 3 0,0 0 6 16,-33 8-4-16,33-8 7 16,-18 3-7-16,18-3 7 0,-18 5-4 0,18-5 3 15,-16 11 5-15,16-11-2 0,-17 11-2 0,9-5 1 0,8-6-6 16,-14 15 3-16,4-5 3 16,10-10-8-16,-10 17 0 0,4-8-10 0,0 2-2 15,6-11-9-15,-11 20-5 0,6-11-4 16,5-9-4-16,-6 17-5 0,6-17-2 15,-7 20-3-15,7-20 2 0,-6 15-6 16,6-15-3-16,-2 14 1 0,2-14 2 0,0 0-9 16,0 23 1-16,0-23-1 15,0 0 2-15,2 18-8 0,-2-18 1 0,0 0-1 0,6 20 1 16,-6-20-2-16,7 8 0 0,-7-8 0 0,9 10-1 16,-9-10-1-16,0 0-2 15,10 15 3-15,-10-15-2 0,7 8-2 0,-7-8 3 0,0 0-2 16,12 10-2-1,-12-10 3-15,0 0-1 0,12 7 0 0,-12-7 0 0,0 0 1 16,0 0 2-16,16 7-3 16,-16-7-2-16,0 0 3 0,12 5-3 0,-12-5 1 15,0 0-1-15,0 0 1 0,20 3-2 0,-20-3 0 0,0 0-1 16,0 0-2-16,25 0 0 16,-25 0 1-16,0 0 3 0,0 0 2 0,0 0-1 15,24-5-4-15,-24 5 1 16,0 0 0-16,16-4 1 0,-16 4-4 0,0 0 2 0,15-4-5 15,-15 4 1-15,0 0 0 16,0 0 0-16,17-5 3 0,-17 5 0 0,0 0 1 16,0 0-1-16,15-7 0 15,-15 7-4-15,0 0 0 0,0 0-5 0,0 0-2 16,16-5-1-16,-16 5-1 0,0 0 0 0,0 0 0 0,0 0 4 16,0 0 1-16,16-6-2 15,-16 6 2-15,0 0-1 0,0 0-1 0,0 0-3 16,14-8 0-16,-14 8 2 15,0 0-2-15,0 0 4 0,0 0-1 0,0 0 2 0,0 0 3 16,8-9-1-16,-8 9 3 16,0 0-3-16,0 0-2 0,0 0-1 0,0 0 5 15,0 0-1-15,0 0-1 0,0 0 4 0,0 0-1 0,0 0 1 16,0 0 3-16,0 0-5 16,-6-24 5-16,6 24-2 0,0 0 5 0,0 0-2 15,0 0 2-15,-16-16 0 16,16 16 1-16,-11-8 0 0,11 8 0 0,0 0 3 0,-18-11 3 15,18 11 1-15,-10-8 5 16,10 8 8-16,0 0 5 0,-14-7 7 0,14 7 6 16,0 0 6-16,-15-8 7 0,15 8-4 0,0 0-2 0,0 0-4 15,-11-8-4-15,11 8-5 16,0 0-2-16,0 0 0 0,0 0-5 16,0 0 7-16,0 0-9 0,0 0-3 15,0 0-3-15,0 0 1 0,0 0-5 0,0 0 3 16,49 2-3-16,-49-2-1 0,23-2-1 15,-23 2-18-15,25-2-26 0,-25 2-32 0,24-2-53 16,-24 2-65-16,25 0-54 16,-16-4-105-16,3 2-176 0,-12 2-442 0,17-1-394 15</inkml:trace>
  <inkml:trace contextRef="#ctx0" brushRef="#br0" timeOffset="-74727.6">15906 17744 2922 0,'0'0'-21'0,"0"0"36"0,9-11 13 0,-9 11 7 16,0 0 24-1,0 0 33-15,0 0 36 0,0 0 22 0,0 0 9 0,0 0 1 16,0 0-7-16,0 0-7 16,0 0-2-16,6 41 5 0,-6-41-25 0,-6 33-5 0,4-16-6 15,0 4-7-15,0 0-14 0,-1 6-9 16,1-3-11-16,-2 3-4 0,1-2-5 16,1 1-13-16,0-1-5 0,0 0-12 0,0-4-10 15,0-2-19-15,2 0-28 16,0-2-26-16,-2-4-39 0,2-13-54 0,-2 21-66 15,4-13-65-15,-2-8-118 0,0 0-148 16,0 0-53-16,0 0-317 0,0 0-302 0</inkml:trace>
  <inkml:trace contextRef="#ctx0" brushRef="#br0" timeOffset="-74487.63">16226 17721 2801 0,'0'0'16'16,"14"-8"38"-16,-14 8 4 0,0 0 27 15,0 0 31-15,0 0 17 0,14 21 15 0,-14-21 0 16,-5 27 0-16,5-27-1 16,-7 36-4-16,3-14-5 0,2 0-8 0,-2 3 2 15,0 2-5-15,0-1-7 0,0-1-16 0,2 1-4 16,-3-1-34-16,3 0-7 16,-3-6-8-16,3 2-4 0,0-4-19 0,0-1-20 0,0-2-18 15,2-14-29-15,-6 22-46 16,6-22-63-16,-4 13-65 0,2-7-45 0,2-6-69 15,0 0-160-15,-17 0-68 16,17 0-351-16,0 0-295 0</inkml:trace>
  <inkml:trace contextRef="#ctx0" brushRef="#br0" timeOffset="-74317.75">16018 18020 2814 0,'0'0'8'0,"0"0"36"0,0 0 16 16,-8-13 20-16,8 13 7 0,0 0 7 15,0 0 10-15,0 0-1 0,24-16-10 0,-24 16-10 0,20-3-9 16,-20 3-7-16,28-1-14 16,-11-2-22-16,-17 3-46 0,34-5-65 0,-13 5-66 15,-2-5-76-15,0 1-161 0,0 1-514 0,-2-1-277 16</inkml:trace>
  <inkml:trace contextRef="#ctx0" brushRef="#br0" timeOffset="-73437.82">15412 17415 2539 0,'0'0'-117'15,"0"0"28"-15,0 0 9 16,0 0 7-16,0 0 8 0,0 0 7 0,0 0 11 0,0 0 28 16,0 0 19-16,0 0 10 15,0 0 22-15,0 0 8 0,0 0 16 0,0 0 7 16,0 0-4-16,0 0 11 0,0 0 0 0,0 0 6 16,-2-25 7-16,2 25 7 0,0 0 13 15,0 0 3-15,0 0-1 16,0 0-4-16,0 0-12 0,0 0-7 0,28 3-9 15,-28-3-8-15,0 0-1 0,30 6-13 0,-30-6-4 16,27 4-6-16,-7-2-4 0,-2-1-6 16,4 2-4-16,-2-1-4 0,5-1 0 15,3 2 4-15,0 1 6 0,4-3 10 0,-1 3 5 0,1-1-3 16,3 0-3-16,-1 0-3 16,-1-1-3-16,1 1-4 0,2 0 2 0,-2-3-1 15,0 2 4-15,-1-2 4 16,-3 0 9-16,-2 2 1 0,-3-2 1 0,-3 0-4 0,-2 0-4 15,0 2-7-15,-20-2-7 16,27 0-17-16,-12 0-24 0,-15 0-29 0,21-2-34 16,-21 2-36-16,0 0-61 0,19 4-49 15,-19-4-90-15,0 0-180 0,0 0-445 0,0 0-349 16</inkml:trace>
  <inkml:trace contextRef="#ctx0" brushRef="#br0" timeOffset="-72677.63">15132 17403 2686 0,'0'0'-150'16,"0"0"28"-16,0 0 9 0,0 0 9 0,-13-8 10 16,13 8 3-16,0 0 9 0,0 0 10 15,0 0 0-15,0 0 8 0,0 0 2 0,0 0 11 16,0 0 4-16,0 0 5 15,0 0 21-15,0 0 21 0,0 0 19 0,0 0 20 16,0 0 19-16,0 0 16 16,0 0 26-16,0 0 19 0,0 0 15 0,0 0 8 15,0 0 5-15,13-28-3 0,-13 28-4 0,0 0 1 0,0 0 7 16,0 0-1-16,19-4 11 16,-19 4-6-16,0 0-2 0,19-2 0 0,-19 2-7 15,0 0-8-15,30 0-11 0,-30 0-12 16,22 2-15-16,-4 0-7 0,-2 2-7 0,1-3-12 15,3 3-11-15,0-2-18 16,0 2-17-16,1-1-27 0,0-2-26 0,-3 1-22 16,5-2-25-16,-6 2-26 15,3-2-31-15,1 2-33 0,-4-1-36 0,-17-1-38 0,30 0-112 16,-18 0-171-16,-1 0-330 0,-11 0-195 0</inkml:trace>
  <inkml:trace contextRef="#ctx0" brushRef="#br0" timeOffset="-50027.64">21681 8022 664 0,'0'0'138'0,"0"0"-49"0,0 0-39 0,-2 19-10 15,2-19 13-15,0 0-5 16,0 0 0-16,0 0 8 0,-4 17 14 0,4-17 3 0,0 0 6 15,-2 16 9-15,2-16 6 16,0 0 18-16,0 0-2 0,-2 21 8 0,2-21-9 16,0 0-6-16,-3 19-5 15,3-19-16-15,-3 15-10 0,3-15-5 0,0 0-13 0,-2 25-1 16,2-25-7-16,0 23-2 0,0-23-7 0,0 23 8 16,0-23-14-16,0 29-1 15,2-12-5-15,1-2-3 0,-3 2-4 0,3 1 1 0,-1 0-2 16,2 1 0-1,0 1-1-15,0 0-2 0,0 3-2 0,2 0-2 0,-1 0 2 16,1 0-3-16,-2 0 15 16,1 1-2-16,-1 3-6 0,0 1 2 0,3 0-1 15,-5 0-1-15,2 3-3 0,0-3-2 0,-2 3 0 16,0-1 0-16,2 1 0 0,-2 3 0 16,0-3-5-16,-2 1 1 0,2 0 1 0,-2 3-4 15,0-1 2-15,0 6-2 0,0 0 0 16,0-2-3-16,-2 1 5 0,0 4-1 0,-2-1-2 15,2-2 1-15,2 2-4 16,-2 0 3-16,0-1-3 0,0-1 9 0,0 0-4 16,0 1-8-16,2-3 6 0,2 0-3 15,-2-4 0-15,0 4-2 0,0-4 1 0,0 6-1 16,2-1-4-16,-2-1 0 0,2 2 2 0,0-1-1 16,-2 2-9-16,2-1-1 15,0 2-9-15,0-1 2 0,-2 0-7 16,2 2-2-16,0-2-2 0,3-1-2 15,-2-1 6-15,3 3 1 0,-2 0-3 0,0-1 14 0,0 0-8 16,0-1 5-16,0 0-3 16,1 0 12-16,-1 3-5 0,-2-2 9 15,0-1-5-15,1 1 2 0,-1 1-3 0,0-1 11 0,-2-1-6 0,2 2-4 16,0-3 5-16,0 6 2 16,0-4-3-16,0 1 5 0,3 0 0 0,-5 2 7 15,4 0-4-15,-2-2 4 16,0 3-5-16,2-2 0 0,0-2 3 0,0 1 4 0,1 0 2 15,2 0-4-15,-3-1 16 16,2 2 5-16,2 4-8 0,-2 1 2 0,1 2 1 16,2 0 5-16,-3-1-1 15,0 0-3-15,0-1 2 0,1 1-1 0,-1 1-1 0,0 0 3 16,-1 1 4-16,-1-2 1 0,1 3 3 0,-1-2 2 0,2-1 0 16,-2 3 1-16,0 1 2 15,2 0-4-15,-2-1-4 0,4 3-3 0,-4-2 2 16,0 3-2-16,2 1-5 15,-4 0-1-15,2 2-1 0,0-2-2 0,-1 2 1 0,-1 0-7 16,0 0 3 0,-2 0-4-16,0 2 3 0,0-2-3 0,0 0-3 15,0 3 3-15,0-3 0 0,0 3 1 0,0-1 0 0,0 21-2 16,2-11 0-16,0-12 1 0,5 21-1 16,-3-14 2-16,7 11-2 0,-5-13 3 0,0-8 1 15,0-1-5-15,2 0 2 16,2 2-5-16,-4-3 4 0,-2 1-3 0,2 0 1 15,-4-1 1-15,2 1 4 0,-4-1 9 16,-2-2 2-16,0 2 3 0,0 0 7 16,-2-2 5-16,0 1 1 0,-2-3 1 15,2 4 5-15,0-3-4 0,-2 2 2 0,2-3-6 16,2 1-3-16,0 1-3 0,0 1-4 0,0 1-6 16,0 0-8-16,0-1-6 0,2 2-3 15,0-2-2-15,-2 0-1 0,2-6-1 0,0 7 1 16,0-2 1-16,0-4 1 15,-2-2-1-15,2 4-2 0,-2 2 2 0,-3-6 1 0,3 6-1 16,-4-3-2-16,2 0 0 16,-3 1-4-16,3-2-3 0,-3 1-4 0,1 1-4 15,0 0-2-15,2-9-6 0,2 3-3 0,-2 0-3 16,2-2-10-16,0 0-16 16,-1-2-28-16,3 0-33 0,3-2-50 0,-1-4-46 15,-4-5-136-15,4-1-594 0,-2-7-364 16</inkml:trace>
  <inkml:trace contextRef="#ctx0" brushRef="#br0" timeOffset="-48342.88">23427 7908 1020 0,'0'0'310'0,"7"-13"-66"0,-7 13-101 0,8-13-28 0,-8 13-9 16,8-15-6-16,-8 15-2 15,13-17-1-15,-5 5 1 0,1 1 3 0,2-1-4 16,-1 0 4-16,0-1 1 15,4 2 2-15,0-4-1 0,1 1 2 0,-2 2-14 0,2 1-7 16,1-2-11-16,4 2-9 16,-4 0-8-16,2 3-5 0,-1 1-19 0,-1-1-8 0,4 3-3 15,2 4-2-15,-2 1 1 0,1 4-2 0,3 1-4 16,-4 2-2-16,0 6 2 16,1 1-2-16,-5 2-2 0,2 3 1 0,-4 0-2 15,-2 4 2-15,0-3 3 16,-2 5 2-16,-4-2-1 0,-1 0-1 0,-3 0 8 0,-4-2 4 15,-3-2 10-15,-1 2 6 16,-4-2-1-16,-6-3 2 0,0 2-1 0,-1-5 0 16,-4-2 5-16,0-2 4 15,-1-2 2-15,2-4 4 0,-2-3-2 0,22 0-1 0,-43-10-7 16,23 1-2-16,0-3-5 0,4-3-3 0,-1-4-7 16,4 0-4-16,4 0-4 15,1-3-6-15,6 5-5 0,0 0-13 0,2 17-25 0,2-32-12 16,2 16-20-16,4 4-27 15,1 0-25-15,0 0-58 0,3 4-32 0,-1 1-40 16,-11 7-125-16,18-13-158 16,-8 9-335-16,-10 4-213 0</inkml:trace>
  <inkml:trace contextRef="#ctx0" brushRef="#br0" timeOffset="-47037.78">22760 7914 2544 0,'0'0'-63'0,"0"0"40"0,-19-8 11 16,19 8 19-16,0 0 24 0,0 0 12 0,0 0 23 16,0 0 18-16,0 0 11 0,0 0 8 0,0 0 10 0,0 0 9 15,0 0 0-15,0 0 6 16,0 0-1-16,0 0-3 0,0 0-9 0,0 0-5 16,0 0-11-16,0 0-4 15,0 0-11-15,0 0-5 0,0 0-7 0,0 0-6 0,0 0-8 16,66 0-2-1,-49 2-5-15,4-2-4 0,3 3-4 0,4-2-5 0,2 1-3 16,3 1-5-16,1-2 0 16,-1 0-4-16,3 2-7 0,4 0 0 0,-2-3-5 0,3 2-3 15,-5 0-6-15,4 2 0 0,-5-2-2 0,-1 0 0 16,-2 0-1-16,1-2-1 16,-5 2 0-16,2-1 2 0,-7-1-6 0,1 3 3 0,-5-1-2 15,0-2-3 1,-2 2-5-16,-17-2-2 0,30 0-2 0,-18 2 1 0,-12-2 2 15,22 0 2-15,-22 0 0 16,18 0 4-16,-18 0 0 0,0 0 3 0,22 1 0 16,-22-1 3-16,0 0-2 0,0 0 1 0,21-1-5 0,-21 1 4 15,0 0-3-15,0 0-2 16,0 0-2-16,0 0-5 0,0 0-1 0,0 0 0 16,0 0-2-16,0 0 3 15,0 0-1-15,0 0 5 0,-38-24 0 0,38 24 3 0,-23-9-3 16,5 5 2-16,4-2 0 15,-3 3 3-15,0-3 0 0,-2 0-1 0,-1 0 1 16,2 3 3-16,-2-3-1 0,4 1 1 16,-1-1 1-16,0 0-1 0,2 0-1 0,15 6 1 15,-28-9 0-15,16 5 1 0,12 4-3 0,-19-10 6 16,19 10 0-16,-17-4 3 16,17 4 2-16,0 0-2 0,-19-5 1 0,19 5 0 0,0 0-2 15,-14-5 2-15,14 5 0 16,0 0 3-16,0 0-1 0,0 0 4 0,-20-5 4 15,20 5-1-15,0 0 5 0,0 0 1 16,0 0 0-16,0 0 3 0,0 0-3 16,0 0 3-16,0 0-3 0,0 0-2 15,0 0-2-15,0 0-3 0,0 0-2 0,0 0 2 16,0 0-1-16,0 0-1 0,0 0-5 16,0 0 2-16,0 0-2 0,0 0 1 0,0 0-1 15,0 0-3-15,-23 0 3 0,23 0 0 0,0 0-2 16,0 0 2-16,0 0-5 15,-22-3 2-15,22 3-1 0,0 0 1 0,0 0-2 0,-20-7-2 16,20 7 1-16,0 0 1 16,0 0-2-16,0 0-2 0,-16-3-1 0,16 3 2 15,0 0-2-15,0 0 0 0,0 0-1 0,0 0-1 16,0 0 1-16,0 0 4 16,0 0-4-16,0 0 4 0,0 0-1 0,0 0 0 0,0 0 0 15,0 0 1-15,0 0-3 16,0 0 0-16,43 25 1 0,-31-19-4 0,-12-6-1 15,30 9-1-15,-12-6-2 16,-2 4-2-16,-1-2 2 0,2 1-1 0,0 0 4 0,-1 0-1 16,0 1-1-16,0-1 1 0,-1 0-3 0,2-1 1 0,-2 3 1 15,-3-2 1 1,4 0 2-16,-16-6-1 0,20 7 0 0,-10-2 0 0,-10-5 1 16,14 8 2-16,-14-8 6 15,8 12 11-15,-8-12 14 0,2 15-1 0,-2-15 6 0,0 0 1 16,-16 29 13-16,8-16-5 15,-4 0 3-15,-2 4-2 0,-3-2-3 0,0 2-8 16,-2 1 0-16,2-1-6 16,-6 0-4-16,3 1-16 0,2-2-16 0,-1 0-22 0,1-1-33 15,2 0-42-15,-2-4-61 0,8 0-73 0,-2 0-76 16,1-3-177-16,2-1-113 16,3-1 15-16,6-6-241 0,-9 7-166 0</inkml:trace>
  <inkml:trace contextRef="#ctx0" brushRef="#br0" timeOffset="-46317.59">23814 8164 2414 0,'-4'-19'-72'0,"4"19"15"0,0 0 12 15,0 0 5-15,2-25-2 0,-2 25 12 0,0 0 31 16,0-19 21-16,0 19 36 0,0 0 21 15,0 0 18-15,0-21 14 0,0 21 8 0,0 0 11 16,0 0 9-16,0 0 0 16,2-17 0-16,-2 17-7 0,0 0-4 0,0 0 0 0,0 0 1 15,0 0-6-15,0 0 3 0,0 0-16 0,0 0-4 16,0 0-7-16,0 0-8 16,0 0-8-16,-6 59-8 0,4-43-11 0,2 0-2 15,0 4-10-15,2-2-2 16,-2 4-8-16,4 0-5 0,0 3-2 0,-2 2-3 0,0-2-5 15,3 0 0-15,0 2-8 16,-3 3 0-16,2-2-19 0,0-1 1 0,0 4 2 16,2-3-1-16,-1 2 0 0,-1 2-5 15,2 3 11-15,1 0-5 0,-1-2-2 0,1 2-1 16,-1-2 1-16,-2 0-1 0,2 2 0 16,0-1 1-16,-2-4-1 0,-2-1 1 15,2 4-1-15,0-5 0 0,-2 2 2 0,0-1 2 0,0 0-4 16,-2 0 3-16,2-3-3 15,-2 2-2-15,2-8-3 0,-2 1-2 0,2-4-20 16,-2 2-21-16,0-4-28 0,0-3-35 16,0-12-44-16,2 21-55 0,0-16-42 0,-2-5-73 15,0 0-150-15,0 0-79 0,0 0-286 0,0 0-182 16</inkml:trace>
  <inkml:trace contextRef="#ctx0" brushRef="#br0" timeOffset="-45548.1">23762 8139 2491 0,'0'0'-54'0,"0"0"31"0,0 0 12 16,0 0 22-16,0 0 4 0,0 0 8 15,0 0 6-15,0 0 8 0,0 0 1 0,-3 44 5 0,-3-35 1 16,0 3-1-16,6-12 7 15,-15 25 13-15,8-10 6 0,-3 0 17 0,2 0 8 0,-3 3 5 16,2-1 4-16,1-1-6 16,-2 2-4-16,3-1-9 0,-1-2-6 0,1 3-10 15,1-3-8-15,1-1-7 0,-1 0-3 0,6-14-5 16,-8 22-7-16,6-11-8 0,2-11-3 16,-6 15-6-16,6-15-5 0,0 0-3 0,-4 17-12 15,4-17-2-15,0 0-4 16,0 0-8-16,0 0-6 0,0 0-10 0,0 0-5 15,0 0-5-15,0 0 5 16,33-40 9-16,-24 25-6 0,-3-2-1 0,2-4 6 0,-1 0 3 16,3-1 0-16,-2 2 4 15,4-2 1-15,-4 2 4 0,0-1 3 0,3 0 6 0,-2 2 4 16,-1 2 9-16,0-1 8 0,-4 6 15 16,3-4 10-16,1 5 8 0,-8 11 7 15,9-21 4-15,-9 21 1 0,9-15 8 0,-9 15 10 16,0 0 10-16,10-10 2 0,-10 10-2 15,0 0-2-15,0 0-12 0,0 0-7 16,0 0-6-16,23 29-4 0,-16-19-15 16,-1 1 0-16,0 2-7 0,0-2-18 0,3 3-27 15,-3-2-37-15,1 2-55 0,-3-1-61 0,5 2-69 0,-3-1-89 16,2 0-191-16,-4-3-92 16,2 2-272-16,-4-4-240 0</inkml:trace>
  <inkml:trace contextRef="#ctx0" brushRef="#br0" timeOffset="-44957.78">22739 7444 2649 0,'0'0'-49'0,"0"0"8"16,0 0-6-16,0 0 2 0,19 7 3 0,-19-7 5 15,0 0 14-15,26 0 2 0,-26 0 10 16,27 3-1-16,-14-3 4 0,6 1 3 0,-19-1-1 15,38 0-1-15,-19 2-6 16,2-2 4-16,0 0-7 0,1 2-30 0,-4-2-28 16,2 0-40-16,-6 0-100 15,3-2-363-15,-6 0 223 0</inkml:trace>
  <inkml:trace contextRef="#ctx0" brushRef="#br0" timeOffset="-44748.08">22851 7337 1985 0,'-8'-12'174'16,"8"12"-18"-16,0 0-21 16,0 0-19-16,0 0-11 0,0 0-9 0,0 0 0 0,0 0 20 15,0 0 8-15,0 0 0 0,0 0-10 0,0 0-1 16,0 0-13-16,10 52-5 16,-5-37-14-16,-3 0-7 0,0 2-9 0,2 3-18 15,1-3-35-15,-1 1-65 0,0 2-72 16,2 3-66-16,-2-7-129 0,0 7-651 0,0-3-419 15</inkml:trace>
  <inkml:trace contextRef="#ctx0" brushRef="#br0" timeOffset="-44287.92">23523 8568 2992 0,'0'0'-33'0,"0"0"29"16,0 0 7-16,0 0 12 15,0 0 18-15,0 0 5 0,0 0 7 0,0 0 8 0,0 0-2 16,0 0-7-16,0 0-5 16,50 3-4-16,-31-3-1 0,-19 0-9 0,40-7-3 0,-18 4-15 15,3 0-19-15,-1 1-32 0,3-3-41 0,-2 1-44 16,3-2-41-16,-5-2-71 16,3 2-161-16,-1-3-322 0,-2 1 10 0</inkml:trace>
  <inkml:trace contextRef="#ctx0" brushRef="#br0" timeOffset="-43758">23975 7838 2120 0,'0'0'-2'0,"0"0"35"0,0 0 17 16,0 0 8-16,0 0 4 0,0 0 11 0,0 0 5 15,0 0-3-15,0 0-10 0,0 0-4 0,0 0-5 16,0 0-10-16,0 0 2 15,0 0 7-15,0 0 5 0,0 0 8 0,43-6-5 16,-31 9 0-16,3-3-2 0,6 0-6 16,2 1-6-16,4-1-7 0,2 2-6 15,5 0 1-15,-1 0-6 0,10-2 0 0,0 1-6 0,0 2-4 16,0-3-1-16,1 1-9 16,-1-1-8-16,-1 3-21 0,-4-3-27 0,-4 1-32 15,0-1-40-15,-1 0-30 0,-5 0-30 16,-5 0-67-16,-1-1-141 0,-2 1-347 0,-2-3-2 15</inkml:trace>
  <inkml:trace contextRef="#ctx0" brushRef="#br0" timeOffset="-43167.61">24937 7476 2123 0,'2'-22'-2'0,"-2"22"37"0,2-17 1 0,-2 17-5 16,0 0 2-16,4-20 16 15,-4 20 14-15,0 0 15 0,2-15 5 0,-2 15 8 0,0 0 6 16,0 0 3-16,0 0 2 16,0 0 9-16,0 0 6 0,0 0 5 0,0 0-13 15,0 0-5-15,8 61-11 0,-5-37-10 0,-1 5-7 0,0 2-9 16,2 5-8 0,4 3-3-16,-3-1 3 0,-1 5-5 0,4 7-2 0,1 0-5 15,-1 1 1-15,1 1-6 16,-2 0 2-16,4 1-2 0,-4-1-5 0,-1-2-3 0,6-2 1 15,-4-2-8 1,-1-5 1-16,0-1-4 0,2-3-1 0,2-2-4 16,-3 0 0-16,3-3-10 0,-3-8-12 0,-2-1-17 0,1-1-24 15,0-6-42-15,0-3-50 0,0 1-49 16,-1-6-64-16,-6-8-108 0,12 7-177 0,-12-7-361 16,0 0-277-16</inkml:trace>
  <inkml:trace contextRef="#ctx0" brushRef="#br0" timeOffset="-41807.87">24999 7268 2575 0,'0'0'-116'0,"0"0"37"0,0 0 14 15,-12-10 26-15,12 10 19 0,0 0 14 0,0 0 35 16,0 0 27-16,0 0 5 16,0 0 1-16,0 0-5 0,0 0-9 0,0 0 0 15,0 0-5-15,27-15-6 0,-27 15-5 0,26-2-13 0,-26 2 1 16,38 2-7-16,-14-2 3 16,3 4-7-16,3-4 4 0,1 4-4 0,3-1 2 15,6-3 12-15,3 4 2 0,1 1 0 16,4-1 5-16,5 2-4 0,5-1-3 0,3-2 4 15,25 5-5-15,-15-2 1 16,-8-2-5-16,3 2 4 0,19-3-7 16,-13 2-3-16,-7-3-4 0,0 1 4 15,-2-3-3-15,2 2 0 0,-2 0 9 0,0-1 13 0,-2 1 1 16,2 0 11-16,1 0 4 0,-3 2 11 0,2-2-7 16,-2 2-5-16,2-2-2 15,-3 2-5-15,3-1-3 0,-2 1-2 0,0-2-8 16,1-1-2-16,-3 1-3 0,-1 1-1 15,-6-3-4-15,-1 0 0 0,-1 1-5 0,4-1 0 16,-7 2-2-16,3-2-3 16,-1 2 3-16,0 0-1 0,-1 1-3 0,1-3 2 15,-2 4-3-15,0-4 2 0,3 3-2 0,-4 1-2 0,2 0 0 16,-3-3-4-16,0 3 5 16,-1-2 2-16,-1 2-5 0,-4-3 3 0,-4 2-1 15,1-1 1-15,-7 0-5 0,3-2 6 16,-5 0-1-16,-2 0 3 0,0 0-1 0,-5 0 9 15,0-2 8-15,-1 2 7 16,-19 0 4-16,30-2 1 0,-30 2 2 0,22 0 0 16,-22 0-2-16,22-3-5 15,-22 3-5-15,19-1 0 0,-19 1 1 0,0 0-7 0,21 4-4 16,-21-4 1-16,0 0-4 0,11 7 2 16,-11-7-3-16,4 15 0 0,-4-15 0 0,0 0 4 15,2 25-1-15,-2-11-2 0,0-14-1 0,-2 32 0 16,2-15-1-16,0 4 0 15,-2 1-2-15,0 0 2 0,2 6-1 0,0-2-1 0,0 2-2 16,0-1 1-16,0 1-2 16,2 1 3-16,-2 1-3 0,2 2 0 0,0-3-3 15,0 2 3-15,0 1-1 0,-1-2 2 0,4 6-2 16,-1 2 2-16,1-5-1 16,0 2-2-16,-1-1 0 0,2 0 3 0,0-1-4 15,0-5 2-15,1 1-1 0,-1-3 0 16,1 1 0-16,-1-2 0 0,-2-3 1 0,2 4-1 15,-4-7-2-15,3-1 2 0,-1 0-2 16,-2-2 3-16,-2 0 4 0,0-16 8 16,0 25 1-16,0-25 1 0,-6 25 2 15,-1-14-3-15,-1-1-2 0,-2-1 2 0,-3-2-2 16,0 1-1-16,-3-2-2 0,-4 0 2 0,1-2-4 16,-2 0 2-16,-4 1-2 0,-3-2 0 15,-2 0-2-15,-1 1 0 0,-3-1-1 0,-6 0 0 16,-3-3 1-16,-1 1-3 15,-3-1 0-15,-1 0 2 0,-4 0-2 0,2 0 2 0,-3 3-5 16,-4-3 1 0,4 0 0-16,-8 0 1 0,3 0-1 0,-3 1 3 0,3 1-4 15,8-2 4-15,-3 0-5 0,2 2 1 0,1-2 0 0,-1 3 2 16,-2-3 0-16,6 0-2 16,-3 0-2-16,1 0 4 0,2 0-1 0,2 0 4 15,-2 0-6-15,4 3 2 16,0-3-2-16,7 2 0 0,0-2 0 0,3 2 2 0,-1-2-1 15,-1 2 0-15,5-2-1 16,-1 1 0-16,2-1 0 0,-1 3 2 0,-1-3-3 16,0 0 1-16,-1-3 1 15,1 2-3-15,-1-1 1 0,1-2 0 0,-3 1 1 16,1 3-2-16,-2-5 0 0,1 2 1 0,1 0 2 16,-5-1 1-16,6 1-2 0,-8-1 2 15,4 1 0-15,2 0-2 0,-2-1 0 0,3 1 2 16,-1 1-2-16,2-2 2 0,-1 2-2 15,1-2 3-15,3 3-6 0,-2-4-1 0,2 1-8 16,1 2-5-16,4 0-9 16,2-1-13-16,1 0-14 0,-1 2-20 0,4-2-31 15,-2 0-43-15,20 3-45 0,-28-2-50 0,16 1-77 16,2-2-191-16,10 3-424 0,-22-5-344 16</inkml:trace>
  <inkml:trace contextRef="#ctx0" brushRef="#br0" timeOffset="-41131.07">26812 7686 2704 0,'0'0'-93'0,"0"0"32"0,0 0 13 16,-10-29 9-16,10 29 20 0,-13-8-3 0,13 8 23 15,-16-7 10-15,16 7 19 16,-17-4 6-16,17 4 8 0,-25-3 11 0,25 3 14 0,-23-3 21 16,23 3 24-16,-29 0 21 0,13 4 8 0,-2 0 2 15,-1 1-6-15,-2 5-14 16,0 2-8-16,-3 0-16 0,-3 4-10 16,3 3-13-16,1-2-6 0,0 2-8 15,1 2-7-15,2-2-5 0,1 4-6 0,4-4 0 0,1 3-10 16,6 1-2-16,3-1-5 15,1 1-5-15,4 0-6 0,4-1-10 0,1 4-4 0,5-4-6 16,4 4-4-16,4-4-1 16,4-2-1-16,-1 2-1 0,6-3-5 0,0-4-2 15,2 0-7-15,-3-2-4 0,1-6-1 0,-2-2-11 0,0 1 0 16,0-6-4-16,-3 0 0 16,-1-6 5-16,1-3-4 0,-6-3 3 0,-2-1 6 15,-4 0 4-15,-5-2 12 16,-1-1 21-16,-4 2 14 0,0 14 13 0,-9-30 18 15,1 17 12-15,-6 0 13 16,5 1 12-16,-6 1 3 0,-1 2 2 0,5-1-2 16,-5 2-6-16,3 1 0 0,13 7-7 15,-19-10-8-15,19 10-4 0,0 0-3 0,-13-8-8 16,13 8-2-16,0 0-9 0,0 0-10 0,0 0-19 0,0 0-25 16,63 11-37-16,-44-7-53 15,6-1-64-15,2 0-73 0,1-1-73 0,-4-2-164 16,1 0-112-16,-1 2-375 0,-3-2-404 15</inkml:trace>
  <inkml:trace contextRef="#ctx0" brushRef="#br0" timeOffset="-40230.42">28713 7795 2801 0,'0'0'-141'0,"0"0"26"0,0 0 26 0,0 0 17 16,0 0 26-16,0 0 26 15,0 0 38-15,0 0 30 0,0 0 23 0,0 0 18 16,0 0 7-16,0 0 12 0,0 0 5 0,0 0-3 16,0 0-1-16,0 0-3 0,0 0-2 15,0 0-7-15,0 0-8 0,0 0-8 16,0 0-10-16,0 0-8 0,0 0-6 15,66 1-6-15,-48 2-9 0,5-3 1 0,0 0-11 16,4 1 2-16,5 2-7 0,3-3-1 16,0 0-4-16,7 3-2 0,-1 1-1 15,5-3 9-15,0 6-3 0,-1-2 3 0,1-1 4 0,-3 0-7 16,-1 1-2-16,-2-1-3 16,-8-1-1-16,3 0 1 0,-6 1-9 0,-2 0-5 0,-3-4-10 15,-3 1-16 1,-3 1-21-16,0-1-32 0,-18-1-33 0,30 3-42 0,-18-1-48 15,-12-2-41-15,0 0-124 16,21-2-579-16,-21 2-357 0</inkml:trace>
  <inkml:trace contextRef="#ctx0" brushRef="#br0" timeOffset="-30308.05">29050 7892 418 0,'0'0'160'0,"0"0"-15"16,0 0-39-16,0 0-10 15,0 0-6-15,0 0-19 0,0 0-4 0,0 0-18 16,0 0 0-16,0 0-2 0,0 0-15 16,0 0 1-16,0 0 3 0,0 0-14 0,0 0 4 15,0 0-4-15,0 0-2 0,0 0-1 16,0 0 1-16,0 0-3 0,0 0 8 16,0 0 12-16,0 0-2 0,0 0 12 0,0 0-1 0,0 0 15 15,0 0 14-15,0 0-9 16,0 0 11-16,0 0-4 0,0 0-7 0,0 0-7 15,0 0-1-15,0 0-9 16,0 0-1-16,36-14 5 0,-36 14-4 0,0 0 3 0,0 0 10 16,0 0 12-1,0 0 5-15,11-9 8 0,-11 9 9 0,0 0-1 0,0 0-4 16,0 0 2-16,0 0-7 0,0 0-6 0,0 0 0 16,0 0 2-16,0 0-1 0,0 0-2 15,10-11-3-15,-10 11-8 0,0 0 1 0,0 0-7 16,0 0 6-16,0 0-4 15,0 0 4-15,0 0-6 0,0 0-3 16,0 0 0-16,0 0-6 0,0 0-6 16,0 0-5-16,0 0-1 0,0 0-3 0,0 0 2 15,0 0 1-15,0 0 2 0,16 24-11 0,-16-24-3 0,-2 18 3 16,2-18 2-16,-5 24-3 16,5-24-4-16,-7 30 0 0,5-14-4 0,-2 3-2 0,0 0 1 15,2 0-2-15,-2 4-2 16,2 0-2-16,0 1 0 0,-1-3 4 0,3 6-7 15,-2-2-2-15,0 0 0 16,0 2 1-16,2-3 1 0,-2 1-2 0,0 1-1 0,2-1-1 16,-2 2 11-16,0-3 8 0,-1 2-3 0,3-3-7 15,-2 2-3-15,0 1-3 16,2-6 9-16,-2 4-2 0,0-2-6 0,2-1 9 16,0 2-6-16,-2-2 2 15,2 2-9-15,-4-2-4 0,4 0 2 0,0 0 8 0,-1-2-11 16,1 1 1-16,-2 0 5 15,0-1-6-15,0 0 4 0,0-2-9 0,0 2 1 16,-2-1 1-16,2-1 1 0,0-2 4 16,0 2-6-16,2-17 4 0,-4 32 3 0,-1-16-4 15,2-1-1-15,1 0-3 0,2-15-3 16,-3 26 6-16,2-10 1 0,1-16-3 0,-2 26-1 16,2-12 6-16,0-14-1 0,0 24-12 0,0-24 14 15,0 22 1-15,0-22-8 16,-2 21 8-16,2-21-8 0,0 15 0 0,0-15 0 15,0 0-1-15,-4 21 3 16,4-21 1-16,0 0 3 0,-2 18-3 0,2-18 2 0,0 0 7 16,-8 12-8-16,8-12 6 15,-11 8-6-15,11-8 5 0,0 0-6 0,-21 6 7 0,21-6 0 16,-21 3 9-16,21-3-8 0,-28 0-9 0,11 3 4 16,-2-3 1-16,19 0-3 15,-41 0 4-15,19 1-12 0,-2-1 8 0,-1 0 8 16,-5-1-7-16,0 2 1 0,1-2 1 15,-3 1-8-15,2 0 3 0,-3 1 6 16,1-1-26-16,-2 0 0 0,2 2 3 16,-4-2 1-16,3 0 4 0,-1 2-5 0,0-2 9 15,-3 2 3-15,4 0-7 0,-3 0 0 0,0-1-2 16,0 2 6-16,-1-3-4 0,2 1 1 16,-1-1 1-16,-2 3 1 0,2-3 1 0,-1 0 3 15,0 1-1-15,1-1 0 0,-4-1-2 16,2 1 5-16,2-3 4 0,-7 3-6 15,7-1 2-15,-4-2 1 0,4 2-6 16,2 1-1-16,-2-2 3 0,2 0-3 0,-1 2-2 16,3-2-1-16,-3 2 1 0,3-2 0 0,1 0-3 0,-1 2 1 15,-1-1-5-15,1 1 0 16,-1-3 2-16,1 3 0 0,-2 0 1 0,2-1 0 16,1 1 2-16,-3 0-3 15,3-2 3-15,-3 2 4 0,1 0 0 0,3-3-1 0,-3 3 1 16,-1 0 3-16,5 0 0 15,-2-1 2-15,-3 1-1 0,2-2-1 0,1 1 1 16,-2-2-1-16,-1-1 4 0,2 2-1 16,1 2-3-16,0-3 3 0,-3 1-2 0,3 0 2 15,-4 0 0-15,1 1 3 0,-1-2 0 16,3 0 1-16,-3 2 4 0,1 0-3 16,0-4 2-16,-2 4 1 0,3-1-3 0,-2 0 0 15,2 2 1-15,-1-2 1 0,0 2-1 16,3-2-2-16,-3 0 2 0,1 2-2 0,2 0 0 15,-1 0 2-15,0-2-2 0,3 2 3 16,-2-2-5-16,0 2-2 0,3-1 5 16,3 1 0-16,-3 0-1 0,3 0-2 0,-2-3 3 0,0 3-1 15,2 0-2-15,-4-1 1 16,0 1-1-16,1 0 2 0,2-2 1 0,-1 2-1 0,2-1-2 16,-3-2 2-16,3 3 1 15,-3 0-3-15,3 0-1 0,-1-3 0 0,4 3-1 16,-4 0 3-16,0 0 4 0,3 0-9 15,-2 0 6-15,1 0-2 0,-1 0 2 16,0 0-4-16,1 0 1 0,-1 0 2 16,2 0-2-16,-1 0 1 0,1-1 0 0,-1 1 0 15,2 0 1-15,-2 0 1 0,4 0-7 0,-5 0 7 0,5 0 1 16,-2 0-1-16,1 0 1 16,0 0 6-16,0 0-6 0,-1 1 1 0,4-1-2 15,18 0 3-15,-37 3-4 0,19-3-2 16,-2 3 4-16,20-3 0 0,-31 1-1 15,16-1 2-15,15 0-1 0,-29 0-3 16,13 2-1-16,16-2 3 0,-27 1-1 0,27-1 1 16,-30 0 1-16,16 0-1 15,14 0-2-15,-28 3 1 0,28-3 3 0,-28 0-2 0,28 0 2 16,-27 0-2-16,27 0-2 0,-26-3 1 0,26 3-1 16,-26 3-1-16,26-3 1 15,-28-3 6-15,28 3-2 0,-28 0 3 0,28 0 0 0,-25 0-6 16,25 0 2-16,-26 0 1 15,26 0-2-15,-23 0 1 0,23 0-3 0,-23-1-1 16,23 1-8-16,0 0-5 0,-25-2-23 16,15 2-20-16,10 0-38 0,0 0-49 0,-20-4-68 15,20 4-58-15,-13-4-109 0,13 4-175 16,-15-4-23-16,15 4-317 0,-15-3-272 0</inkml:trace>
  <inkml:trace contextRef="#ctx0" brushRef="#br0" timeOffset="-19208.11">24319 7169 934 0,'0'0'313'0,"0"0"-118"16,0 0-62-16,0 0-14 15,8-12-11-15,-8 12-12 0,0 0 9 0,0 0-9 16,0 0 5-16,0 0-5 0,9-11-7 16,-9 11 1-16,0 0 1 0,0 0-2 0,0 0 5 15,0 0 10-15,0 0 2 0,0 0-4 0,0 0-8 16,0 0-7-16,0 0-8 0,0 0-10 16,0 0-8-16,-35-8-8 0,35 8-3 0,0 0-7 15,-30 3-3-15,30-3-6 16,-29 0-1-16,29 0-6 0,-30 0-3 0,16 1 1 15,14-1-4-15,-26 3-3 0,26-3-4 16,-23 1-1-16,23-1 0 0,-22 5 0 16,22-5-7-16,-18 5 4 0,18-5 0 0,-15 8-4 0,15-8 3 15,-9 10-2-15,9-10 1 16,0 0-1-16,-12 14-2 0,12-14 4 0,-2 14-2 16,2-14 1-16,-2 16 3 0,2-16-3 15,0 0 3-15,2 25 9 0,-2-25-9 0,0 18 2 16,0-18 2-16,0 0-2 15,0 25 0-15,0-25 16 0,2 17-2 0,-2-17 5 0,-2 19-1 16,2-19 7-16,0 0-2 16,0 25 1-16,0-25-6 0,0 14-2 0,0-14-1 15,0 0-1-15,0 21-1 0,0-21-1 0,0 0 0 0,0 20 1 16,0-20-2 0,0 0 0-16,4 17-3 0,-4-17 0 0,0 0-3 0,8 13-2 15,-8-13-2-15,9 7 0 16,-9-7-3-16,0 0-1 0,17 8-8 0,-17-8-6 0,12 4-24 15,-12-4-28-15,0 0-34 16,24-2-46-16,-24 2-44 0,19-3-39 0,-19 3-42 16,15-7-94-16,-5 3-148 15,-3-2-371-15,-7 6-243 0</inkml:trace>
  <inkml:trace contextRef="#ctx0" brushRef="#br0" timeOffset="-19027.75">24147 7300 2587 0,'0'0'-67'0,"-15"-5"29"16,15 5 8-16,0 0 27 0,0 0 0 0,0 0 4 15,0 0 16-15,0 0 1 0,0 0 2 0,0 0-4 16,0 0 2-16,0 0-4 0,53 0-26 16,-53 0-36-16,27 0-33 0,-6 2-52 0,-8-4-107 15,6 4-404-15,-4-4 130 16</inkml:trace>
  <inkml:trace contextRef="#ctx0" brushRef="#br0" timeOffset="-15508.11">22170 7348 1859 0,'0'0'-34'15,"0"0"24"-15,6-13 23 0,-6 13 13 0,0 0 13 16,4-13 34-16,-4 13 13 0,0 0 21 16,0 0 7-16,0 0 4 0,0 0-1 15,0 0-1-15,0 0 2 0,2-17 6 0,-2 17-1 0,0 0 3 16,0 0-10-16,0 0-8 16,0 0-4-16,0 0-4 0,0 0-1 0,0 0-3 15,0 0-9-15,0 0 1 0,0 0-12 16,0 0-6-16,0 0-9 0,0 0-7 0,0 58-4 15,-2-43-3-15,2-15-7 16,0 37-4-16,0-17-3 0,0-1-2 0,2 1-5 0,-2-1 1 16,2 1-8-16,-2-2 3 15,2 1-5-15,-2-4 1 0,0 3-8 0,0-18-9 16,0 24-17-16,0-24-17 0,2 22-25 0,-2-22-21 0,0 18-20 16,0-18-21-16,0 0-21 15,0 20-19-15,0-20-10 0,0 0-4 0,0 0 2 16,0 0 11-16,0 0 13 15,0 0 22-15,0 0 10 0,0 0 18 0,0 0 14 0,0 0 6 16,0 0 18-16,-18-57 19 16,16 42 27-16,0-3 2 0,2 18 12 0,-2-30 8 15,0 12 10-15,2 18 8 0,0-30 9 0,0 17 13 16,0 13-2-16,2-27 6 16,0 14 4-16,-2 13-1 0,4-29 1 0,0 17-5 15,2-1 2-15,-6 13 0 0,11-18-2 16,-7 7-2-16,-4 11-5 0,15-15-4 0,-15 15-6 15,15-11-2-15,-15 11 1 16,12-8-1-16,-12 8-1 0,0 0-1 0,22-2 3 0,-22 2 0 16,0 0-5-16,0 0 2 0,0 0 2 0,18 12 0 15,-18-12-2-15,0 0-1 0,0 0-3 16,0 18-4-16,0-18 0 0,0 0-4 16,0 0 2-16,-18 20-5 0,18-20 2 15,-13 9-1-15,13-9 2 0,-15 7 5 16,15-7 4-16,-13 11 2 0,13-11-1 15,-12 7 0-15,12-7 4 0,-13 12 2 0,13-12 2 0,-11 9 2 16,11-9-1-16,-6 15 0 16,6-15-4-16,-6 14 1 0,6-14-7 0,-2 17-2 15,2-17-3-15,0 0-1 0,12 32-4 0,-4-20 0 0,2 1-2 16,-2 0-3-16,4 0-11 16,1 3-22-16,-2-5-38 0,2 1-50 0,1 2-59 15,-2-3-54-15,2 0-89 16,-2 0-171-16,-1-1-414 0,-1 2-276 0</inkml:trace>
  <inkml:trace contextRef="#ctx0" brushRef="#br0" timeOffset="-7868.26">29224 9677 2680 0,'0'0'-50'16,"0"0"38"-16,0 0 15 16,0 0 15-16,0 0 20 0,0 0 20 0,0 0 14 0,0 0 17 15,0 0 7-15,6-16-2 16,-6 16 6-16,0 0 4 0,0 0 6 0,0 0 10 15,0 0 2-15,0 0-2 0,0 0-9 16,0 0-13-16,0 0-10 0,-36 4-9 0,36-4-12 16,-25 2-2-16,25-2-6 0,-40 0-9 0,16 0-3 15,-1 0-9-15,-7 0-2 16,1-2-1-16,-1 2-3 0,2-1-6 0,-2-2-1 0,3 3-4 16,1-2-1-1,2 2-3-15,6 0-1 0,-3 0 3 0,23 0-10 0,-32 0 2 16,17 0-1-16,15 0-4 15,-23 5 5-15,23-5 2 0,-20 5 0 0,20-5 7 0,-13 9 0 16,13-9-2 0,-8 14 2-16,8-14-1 0,-6 17-9 0,6-17 4 0,-6 23-1 15,6-23 1-15,-3 25-2 0,1-11 4 0,-2 0 2 16,2 4 24-16,-2-2-6 0,-2 2 9 16,3-1 10-16,-3 0-26 0,0 0 2 0,0 1 2 15,-4 2 1-15,2 0 3 16,2-2-3-16,-2 0 3 0,1-1-1 0,1 0 5 0,-1-2-3 15,2 0-5 1,2 3 3-16,1-4 1 0,2-14-2 0,2 29 2 0,1-15-1 16,4-2-2-16,4 2 1 15,2-2-9-15,3 1-4 0,6-2-1 0,1 0-3 0,4-2-3 16,2-2-6-16,-2-1-15 0,5 0-12 0,-4-2-19 16,2-3-19-16,0 1-18 15,-2-2-21-15,-3-6-24 0,1 2-35 0,-5-5-42 16,-6 2-49-16,0-2-39 15,-7-5-79-15,-4 1-122 0,-4 1-101 0,-4-3-371 0,-2 0-390 16</inkml:trace>
  <inkml:trace contextRef="#ctx0" brushRef="#br0" timeOffset="-7698.06">28686 9911 2968 0,'0'0'42'16,"0"0"51"-16,-19-4 4 0,19 4-3 0,0 0-8 15,0 0-6-15,0 0 0 0,0 0-1 16,0 0-4-16,0 0-10 0,60 8-6 0,-35-4-9 15,2 2-9-15,2-5-14 16,3 2-17-16,1 1-33 0,-1 0-46 0,2 1-68 16,-3-1-63-16,-3-4-60 0,2 3-170 0,-4-1-435 15,-4 0-219-15</inkml:trace>
  <inkml:trace contextRef="#ctx0" brushRef="#br0" timeOffset="-7238.18">28531 10395 2541 0,'0'0'-3'0,"0"0"34"0,0 0 11 0,0 0-7 16,0 0-5-16,0 0-1 16,43 9 11-16,-27-6 15 0,6-3 1 0,4 2 10 0,3 1-9 15,5 1-1-15,8 0 12 0,1 2 16 0,1-1 19 16,7 3 14-16,1-1 6 16,2 1-4-16,-1 2-15 0,-2-3-13 0,-9 0-11 15,2 1-17-15,-3 0-23 0,-5-2-35 16,0-1-43-16,-7 1-56 0,-1 0-65 0,-9 0-48 15,-2-3-64-15,-5 1-139 16,-3-1-461-16,-9-3-233 0</inkml:trace>
  <inkml:trace contextRef="#ctx0" brushRef="#br0" timeOffset="-6528.13">28873 10658 2639 0,'0'0'-39'0,"-5"11"14"0,5-11-2 16,-6 16 11-16,6-16 2 16,-2 19 17-16,2-19 24 0,-2 21 21 0,2-21 2 15,-2 26 5-15,0-10 0 0,2 0 19 0,-2 2 2 0,2 1 15 16,-3 0 13-16,3 0 6 16,0 0-5-16,0 1-5 0,0 0-9 0,0 3-11 15,0 0-10-15,3 1-7 16,-3-1-6-16,2-2-9 0,0 1-3 0,-2-6-6 15,2 2-8-15,0-1-4 0,0-2-12 16,-2-15-14-16,2 21-23 0,-2-21-16 0,0 19-32 16,0-19-33-16,0 0-34 0,0 0-22 0,0 0-20 15,0 0-7-15,0 0-12 16,0 0-4-16,0 0 1 0,0 0 18 0,0 0 34 0,-15-48 35 16,13 31 26-16,2-3 26 15,0-4 13-15,5 0 13 0,-3-3 18 0,2 3 15 16,0-1 9-16,0 0 20 15,3 1 30-15,1 4 13 0,-2-1 21 0,1 3-3 0,4 2 1 16,-3 0 2-16,0 1-3 16,2 2-2-16,0 2-5 0,0-1-4 0,0 4-9 15,1-1 2-15,-11 9-6 0,21-12 8 0,-8 10-2 0,-13 2-1 16,22-2 6-16,-22 2 2 16,24 6-1-16,-11-2 8 0,-13-4-6 0,19 10-3 15,-8-5-2-15,-11-5-4 16,12 14-2-16,-12-14-10 0,7 15-3 0,-7-15-3 15,0 0-5-15,0 0-2 0,-17 25 4 16,17-25-10-16,-17 9 0 0,17-9 1 0,-25 8-5 16,14-3 1-16,11-5 5 0,-27 6 1 0,18-2 2 0,9-4 4 15,-23 5 3 1,23-5-2-16,-19 12 2 0,10-6 0 0,9-6 3 0,-12 17-3 16,8-8-1-16,4-9 3 15,-2 21-5-15,2-21 0 0,2 23 1 0,4-7 24 16,-1-1-1-16,4 0 7 15,2 0-12-15,2 2-23 0,2-2-7 0,1 1 3 0,2 1-4 16,0-2-4-16,6 3-3 16,3-2-2-16,-1 0-6 0,-1-4-5 0,-2 1-11 15,1-1-22-15,1-3-24 0,1-1-37 0,-8-3-41 0,2 1-54 16,1-3-63-16,-1-1-47 16,-4-2-102-16,-2-2-161 0,-14 2-39 0,26-5-307 15,-13-2-272-15</inkml:trace>
  <inkml:trace contextRef="#ctx0" brushRef="#br0" timeOffset="-6238.04">29755 10654 2727 0,'-8'-9'5'0,"8"9"16"16,0 0 4-16,-8-12 11 0,8 12 8 0,0 0 4 0,0 0 11 15,0 0-8-15,0 0-8 0,0 0-6 0,0 0-1 16,0 0-6-16,0 0-2 16,38-4-5-16,-38 4 1 0,23 4-5 0,-23-4-10 15,25 4-18-15,-25-4-31 16,23 2-33-16,-23-2-32 0,22 2-28 0,-22-2-21 0,16-2-22 15,-16 2-52-15,0 0-505 16,9-12-3-16</inkml:trace>
  <inkml:trace contextRef="#ctx0" brushRef="#br0" timeOffset="-6088.06">29737 10525 2144 0,'0'0'26'0,"-16"-8"54"0,16 8 17 16,0 0 20-16,-12-6-6 0,12 6-3 0,0 0-7 15,0 0-11-15,0 0-13 0,0 0-5 0,0 0-13 16,0 0-12-16,0 0-22 15,56 3-29-15,-38 0-34 0,3-1-43 0,0-2-35 16,2 2-41-16,1 0-51 16,-1-2-108-16,3 0-385 0,-4 0 46 0</inkml:trace>
  <inkml:trace contextRef="#ctx0" brushRef="#br0" timeOffset="-5508.06">31034 9799 1977 0,'-13'-12'-26'0,"13"12"21"15,0 0 26-15,0 0 3 0,0 0 10 16,0 0 7-16,0 0 37 0,0 0 31 0,0 0 20 16,0 0 10-16,0 0 13 15,0 0 0-15,-10 35 5 0,10-35 0 0,0 20 3 16,0-20 5-16,0 25-12 0,-2-7-8 15,2-2 18-15,0 4-11 0,2 1-6 0,-2 1-25 16,0-1-13-16,4 4-10 16,-2 2-13-16,2-3-8 0,-2 3-7 0,2-4-10 15,1 2-4-15,1-2-10 0,-2-4-3 0,0 0-11 0,1-2-10 16,-3 2-12-16,2-6-22 16,-1 2-25-16,-1-3-35 0,0 0-43 0,-2-12-51 0,4 19-50 15,-4-10-54 1,0-9-92-16,0 0-171 0,-6 15-445 0,6-15-434 0</inkml:trace>
  <inkml:trace contextRef="#ctx0" brushRef="#br0" timeOffset="-5148.02">30587 10409 2829 0,'-18'5'-130'0,"18"-5"30"15,0 0 13-15,0 0 28 0,-14 8 9 0,14-8 15 16,0 0 29-16,0 0 28 16,0 0 14-16,0 0 8 0,0 0 9 0,0 0 5 0,0 0 7 15,51 5 3-15,-34-5 2 0,4-1-3 0,3 1-1 16,1 0-4-16,7-3 6 16,2 3 6-16,4-1 1 0,4-1 8 0,3 0 9 0,3 0 5 15,1 0 3-15,0 0 0 16,1 0 6-16,7 1 0 0,3-4-9 0,-3 4-6 15,0-3-3-15,-4 4-6 16,-2-2-9-16,2 4-2 0,-3-2-2 0,1 2-13 0,-2 0-7 16,0-1-6-16,-4-1-11 15,-1 3-16-15,1-1-23 0,-10-2-20 0,1 3-21 16,-4-1-24-16,-2 0-31 0,-1 2-46 0,-3 2-32 16,-6-3-47-16,-2 3-37 15,-8-2-98-15,-1-1-598 0,-9-3-398 0</inkml:trace>
  <inkml:trace contextRef="#ctx0" brushRef="#br0" timeOffset="-4567.9">30750 10873 2922 0,'0'0'-41'0,"0"0"44"0,0 0 8 0,-11-9 8 15,11 9 2-15,0 0 3 0,0 0 3 16,0 0 13-16,0 0 9 0,0 0 8 0,0 0 19 16,0 0 17-16,0 0 18 15,0 0 15-15,0 0 4 0,0 0-1 0,5 49-1 0,-5-49-8 16,0 23-9-16,0-23-14 0,0 27-11 0,2-10-9 16,-2 0 15-16,0 2-13 15,2-2-11-15,0 0 10 0,1 2-7 0,-1-1-6 16,0 0-2-16,2 0-12 0,0-1-2 15,0-2-29-15,0-2-5 0,-4-13-2 16,6 26-22-16,-4-17-24 0,4-2-39 16,-6-7-56-16,0 0-77 0,6 22-68 0,-6-22-141 15,2 3-165-15,-2-3-29 0,0 0-238 0,0 0-189 0</inkml:trace>
  <inkml:trace contextRef="#ctx0" brushRef="#br0" timeOffset="-4357.8">30937 11126 2524 0,'10'-13'66'0,"-10"13"21"0,0 0-9 0,17-8-10 0,-17 8-7 16,17-4-1-16,-17 4 9 0,21 0 15 0,-21 0-2 16,30 3-5-16,-14-2-8 15,2 2-7-15,-2-1-1 0,4-1 0 0,-2 1-11 16,4 0-8-16,-5-2-19 0,-17 0-42 15,32 4-66-15,-18-4-57 0,-1 0-83 0,-13 0-150 16,21-4-476-16,-21 4-198 16</inkml:trace>
  <inkml:trace contextRef="#ctx0" brushRef="#br0" timeOffset="-4107.96">31060 11023 2674 0,'0'0'43'0,"0"0"8"0,0 0-6 0,-16 8-5 15,16-8 5-15,0 0 18 0,0 0 20 16,2 25 10-16,-2-25 1 0,0 0-3 0,11 29 6 16,-8-18 9-16,-3-11 13 0,6 23 5 0,-2-12 2 15,0 5-5-15,-4-16 11 0,2 29-17 16,0-15-20-16,0 2-4 0,0 1-10 0,0-2-13 16,-2-15-11-16,2 27-13 15,0-14-19-15,-2-13-27 0,3 23-24 0,-1-12-33 0,-2-11-25 16,3 18-31-1,-3-18-46-15,8 14-39 0,-4-7-37 0,-4-7-48 0,8 8-118 16,-8-8-545-16,13 3-377 16</inkml:trace>
  <inkml:trace contextRef="#ctx0" brushRef="#br0" timeOffset="-3497.24">31805 10841 2825 0,'0'0'-77'0,"10"-18"15"16,-10 18 6-16,8-13 16 15,-8 13 10-15,0 0 17 0,7-15 34 0,-7 15 7 0,0 0 21 16,0 0 7-16,0 0 5 0,-17-24 7 0,17 24 13 16,-18-10 12-16,6 7 10 15,12 3 3-15,-25-5-3 0,8 3 0 0,17 2-5 0,-32-2-6 16,13 2-4-1,19 0-9-15,-38 4-5 0,19 1-1 0,0-2-2 0,-4 4 0 16,1 1-3-16,1-1 0 16,0 5-3-16,2-2 0 0,-1 3-4 0,4 0 0 15,1 2-6-15,2 3-6 0,1-1-6 0,1-1-5 0,3 2-2 16,2-1-1-16,2 1-6 16,1 0-3-16,3 0-2 0,3 1 0 0,1-1-1 15,2 2-5-15,2 1 2 16,5-2-4-16,0-2-2 0,0 0 1 0,3-1-1 0,2 2-4 15,0-4 3 1,3-1-7-16,-1-2-5 0,0-1-6 0,4-2-6 0,-5-5-3 16,0 0-4-16,0-3-9 15,0 0 1-15,-19 0-2 0,31-8 0 0,-15 0 3 0,-4-2 2 16,1 1 3-16,-2-1 3 0,-3 0-1 16,-8 10 4-16,9-25 2 0,-7 15 2 15,-2 10 1-15,-2-22 2 0,2 22 5 0,-9-24 1 0,1 12 6 16,8 12 6-16,-15-19 5 15,8 12 4-15,7 7 4 0,-14-13 7 0,14 13-4 16,-11-12-1-16,11 12 7 16,0 0 0-16,0 0 5 0,-9-9 1 0,9 9 9 0,0 0 1 15,0 0 0-15,0 0 16 0,0 0-10 16,0 0-2-16,58 17-6 0,-41-13-10 16,-1-1-8-16,2 1-24 0,-4 0-31 0,3 2-43 15,-4-4-54-15,-13-2-73 0,25 4-70 16,-16-4-112-16,-9 0-196 0,0 0-31 15,19-4-344-15,-19 4-374 0</inkml:trace>
  <inkml:trace contextRef="#ctx0" brushRef="#br0" timeOffset="4661.83">22407 11435 2660 0,'0'0'-204'16,"0"0"35"-16,0 0 33 0,0 0 29 0,0 0 37 0,0 0 30 16,0 0 25-16,0 0 38 15,0 0 14-15,0 0 36 0,0 0-8 0,0 0 2 0,0 0 2 16,0 0-4-16,0 0-10 15,0 0 4-15,0 0 3 0,-3-22 9 0,3 22 7 16,0 0 8-16,0 0 12 16,0 0 1-16,0 0 2 0,0 0-2 0,0 0-5 15,0 0-8-15,0 0-2 0,0 0-6 0,0 0-4 0,0 0-6 16,0 0-6-16,0 0-8 16,0 0-5-16,0 0-4 0,0 0-2 0,14 55-4 15,-14-55-3-15,4 17-3 16,-4-17 4-16,4 16-3 0,-4-16 0 0,4 20-2 0,0-11-2 15,-4-9-3-15,3 20 1 16,-3-20-5-16,6 21-2 0,-4-10-1 0,-2-11 0 0,4 19-5 16,-4-19-1-16,4 17-1 15,-4-17 1-15,6 15-3 0,-6-15 0 0,5 13-1 16,-5-13-2-16,0 0 1 0,5 17-2 0,-5-17-1 0,0 0 1 16,6 14-3-16,-6-14 2 15,0 0-2-15,8 12 0 0,-8-12-2 0,0 0 2 16,6 12-4-16,-6-12 2 15,0 0-6-15,6 10-15 0,-6-10-26 0,0 0-39 0,0 0-54 16,7 12-51 0,-7-12-74-16,0 0-174 0,0 0-538 0,0 0-421 0</inkml:trace>
  <inkml:trace contextRef="#ctx0" brushRef="#br0" timeOffset="7752.08">22638 11454 1089 0,'0'0'137'0,"0"0"-36"16,10-17-56-16,-10 17 1 0,0 0-7 0,0 0-14 0,7-15 1 15,-7 15 1-15,0 0 1 16,0 0 18-16,8-12-15 0,-8 12 11 0,0 0 3 15,0 0 14-15,0 0 16 0,0 0 6 16,10-11 19-16,-10 11 6 0,0 0 5 0,0 0 6 16,0 0-3-16,0 0-5 15,0 0-6-15,0 0-6 0,0 0-2 0,0 0-1 0,0 0-7 16,0 0-1-16,0 0-8 0,0 0-10 16,0 0-4-16,0 0-9 0,0 0-2 15,-38 31-10-15,32-20 2 0,-5 2 2 0,3 1-2 16,0 3 4-16,0-1-2 15,-4 6-6-15,0-2-1 0,2 2-6 0,-2-1-1 0,0 3-5 16,1-1-2-16,-1 2-3 16,-1 2-2-16,0 2-2 0,1-3 2 0,-1 1-5 15,0 1-2-15,1 1 2 0,1-7-4 0,0 4-1 0,3-4 0 16,-3 1-1-16,3-1-3 16,2-2 0-16,-3-4 0 0,2 0-3 0,1 0-13 15,0-1-28-15,2-2-28 16,4-13-47-16,-11 23-41 0,7-9-40 0,0-5-35 0,-1-1-77 15,5-8-620-15,-6 15-326 16</inkml:trace>
  <inkml:trace contextRef="#ctx0" brushRef="#br0" timeOffset="8161.74">22735 11778 2708 0,'0'0'-108'15,"0"0"17"-15,0 0 25 0,0 0 22 16,0 0 7-16,0 0 39 0,0 0 21 16,-19-11 19-16,19 11 14 0,0 0 9 15,0 0 12-15,0 0 6 0,-31 19 11 0,31-19 4 0,-20 15-4 16,10-3-3-16,1-1-2 0,-2 0-1 0,5 3-8 16,-3-1-6-16,3-2-5 15,2 5-6-15,0-1-11 0,4-15-1 0,-4 29-6 16,4-16-9-16,0-13-1 0,6 29-7 15,0-16-10-15,0-2-21 0,1 1-32 0,-7-12-42 16,19 19-45-16,-6-12-46 16,-3-1-48-16,-10-6-102 0,22 6-559 0,-12-6-244 0</inkml:trace>
  <inkml:trace contextRef="#ctx0" brushRef="#br0" timeOffset="8431.66">22871 11893 2689 0,'4'-16'-18'0,"-4"16"8"16,0 0 0-16,4-15 10 0,-4 15 22 0,0 0 22 0,0 0 19 16,0 0 5-16,0 0-4 0,0 0-3 0,-13-17-1 0,13 17-7 15,0 0-9-15,0 0-2 16,0 0-1-16,0 0-6 0,0 0-1 16,0 0 0-16,0 0-7 0,0 0-3 15,17 56 0-15,-9-42-8 0,1-2 0 16,0 4 1-16,-1-4 1 0,0 2 0 0,-1 1 1 15,-1-1-1-15,0-1 1 0,-1-2-2 0,-5-11 2 16,2 21-7-16,-2-21-12 16,0 0-38-16,-9 25-37 0,9-25-51 0,-8 10-47 15,8-10-53-15,0 0-129 0,-17 4-445 0,17-4-109 16</inkml:trace>
  <inkml:trace contextRef="#ctx0" brushRef="#br0" timeOffset="8661.93">23133 11889 2324 0,'0'0'-6'0,"31"4"47"16,-31-4 8-16,0 0 6 0,9 14 8 16,-9-14 0-16,7 8-3 0,-7-8-1 15,2 15-2-15,-2-15-6 0,2 20-5 0,-2-20-6 16,0 21-3-16,0-21-7 0,2 20 1 15,-2-20-7-15,-2 23-7 0,2-23-28 16,-4 23-39-16,2-10-36 0,-5 1-36 16,7-14-39-16,-13 23-88 0,5-14-488 0,-1 3-10 15</inkml:trace>
  <inkml:trace contextRef="#ctx0" brushRef="#br0" timeOffset="10201.66">22434 12329 2161 0,'0'0'-21'0,"0"0"25"0,0 0 25 0,0 0 18 0,0 0 29 15,0 0 36-15,0 0 25 16,0 0 10-16,0 0 13 0,0 0 7 0,0 0 1 16,0 0-2-16,0 0-2 15,0 0-8-15,0 0-6 0,0 0-16 0,70 4-5 16,-49-2-17-16,7-1-13 0,1 3-15 15,3-1-5-15,2 0-9 0,3 1-12 0,2 0 2 16,-1-1-16-16,0 2-14 16,-4-4-16-16,-2 3-26 0,-5-2-29 0,-3-2-38 0,-3 2-53 15,-2 0-52-15,-2 0-53 0,-7-2-57 0,-10 0-135 16,12 3-154-16,-12-3-259 16,0 0-183-16</inkml:trace>
  <inkml:trace contextRef="#ctx0" brushRef="#br0" timeOffset="10442.16">22570 12582 2502 0,'0'0'-29'0,"-6"16"55"0,6-16-16 15,-2 16 13-15,2-16-5 16,0 22 4-16,0-22 15 0,2 24 6 16,0-8 0-16,0-1 8 0,-2-15 3 15,4 34-6-15,-2-16 9 0,0 2 13 0,2-1 5 16,-2 2-1-16,0 2-3 15,0 1-5-15,-2-1-7 0,0 1-9 0,0-2-6 0,2-1-3 16,-2 1-5-16,0-3-15 16,0 0-24-16,0-2-30 0,0-17-32 15,0 24-33-15,3-15-33 0,-3-9-37 0,0 14-33 0,0-14-62 0,0 0-526 16,0 0-94-16</inkml:trace>
  <inkml:trace contextRef="#ctx0" brushRef="#br0" timeOffset="10802.09">22625 12694 2362 0,'4'-30'-11'15,"2"5"33"-15,-1 4 21 16,1 4 7-16,-2 2 8 0,3 0-1 0,-3 1 11 16,4 3 3-16,0 0 0 0,-8 11 3 15,20-20-4-15,-10 13 4 0,-10 7-10 0,20-10 7 16,-20 10-2-16,16-1 2 0,-16 1-4 0,0 0-7 16,25 15-4-16,-15-4-6 15,-6 2-1-15,0 3-10 0,-4 1-5 0,2 0 0 16,-2-17-4-16,-6 35-2 0,0-20-1 15,-2 2-8-15,0 2 1 0,-4-4 3 0,-1-1-3 16,0 0 2-16,0 0 3 0,1-3 7 16,-2-1 8-16,2 2 9 0,0-3 5 0,1 1-3 15,1 0 3-15,-1 0 2 0,0 0-1 0,3 0 6 16,8-10 6-16,-10 20 6 16,8-8-2-16,2-12-4 0,2 23-8 0,-2-23 0 0,10 24-1 15,0-10-12-15,3 1-1 16,2 0-9-16,2 0-4 0,-1-1-2 0,4-1-7 15,-1 1-7-15,-2-1-21 16,2-4-23-16,-5 0-34 0,2-3-42 0,-2 0-56 16,2 0-60-16,-4-5-57 0,-1-1-124 0,-11 0-163 0,16-5-397 15,-16 5-400-15</inkml:trace>
  <inkml:trace contextRef="#ctx0" brushRef="#br0" timeOffset="11001.7">23014 12762 3020 0,'0'0'56'0,"0"0"22"16,0 0-9-16,-8-19-6 0,8 19-4 0,0 0-1 0,0 0 9 15,0 0 8-15,-38 24 4 0,30-15-5 0,-3 3-10 16,2 1-3-16,1 0-1 0,-1 1 0 16,3-1-4-16,2 3-9 15,0-1-3-15,4-15-19 0,-4 26-43 0,4-12-53 16,0-14-65-16,8 25-65 0,-6-16-90 0,8-1-181 15,-3 0-418-15,1-4-268 0</inkml:trace>
  <inkml:trace contextRef="#ctx0" brushRef="#br0" timeOffset="11271.87">23133 12798 2663 0,'-6'-16'79'0,"6"16"48"0,-13-11-10 0,13 11-14 16,-13-8-13-16,13 8-11 15,0 0-5-15,0 0-6 0,-23-6-1 0,23 6-13 0,0 0-1 16,0 0-9-16,-15 19-7 16,15-19 1-16,0 0-7 0,0 0-6 0,26 42 1 15,-14-24-7-15,3-1-2 0,0-1-3 0,2 4 0 16,-3-1-1-16,2 0-6 0,-4 0 2 16,-2-2-2-16,-3 1 1 0,0-4 2 15,-3 0-1-15,-4-14-1 16,-4 21 1-16,4-21-3 0,-14 17-13 0,14-17-37 0,-18 10-47 15,18-10-64-15,-18 1-59 16,18-1-115-16,-21-5-603 0,21 5-343 0</inkml:trace>
  <inkml:trace contextRef="#ctx0" brushRef="#br0" timeOffset="11811.95">23576 12409 2884 0,'2'-25'67'16,"-2"25"29"-16,0 0-17 0,0 0-16 0,0 0-13 0,18-9-16 15,-18 9 4-15,22-4-10 16,-22 4-37-16,27-2-37 0,-8 2-44 0,-19 0-21 16,34-2-3-16,-17 0-16 0,0 2-13 0,-2-2-23 0,-3 1-69 15,-12 1-483-15,21-3 19 16</inkml:trace>
  <inkml:trace contextRef="#ctx0" brushRef="#br0" timeOffset="11922.08">23689 12289 2420 0,'-14'-14'163'0,"14"14"-19"0,0 0-29 0,-6-10-28 16,6 10-21-16,0 0-26 16,0 0-28-16,27-12-81 0,-14 9-76 0,1 2-102 15,6-2-553-15,-1 0-108 0</inkml:trace>
  <inkml:trace contextRef="#ctx0" brushRef="#br0" timeOffset="12221.75">24628 11679 2420 0,'0'0'61'0,"14"-10"17"15,-14 10-10-15,13-6-3 0,-13 6-2 16,0 0 21-16,0 0 21 0,0 0-8 0,18 19 4 15,-18-19-6-15,0 26 1 0,0-9 7 16,0 2 16-16,-3 2 7 0,3 4-7 16,0 2-10-16,0-1-10 0,3 4-11 0,-2-2-11 15,3 1-8-15,-2-2-13 0,3 2-21 0,-3-4-41 0,0-1-44 16,2-2-63-16,-2-4-58 16,3 1-69-16,-4-3-98 0,-1-5-173 0,0-11-375 15,-6 22-254 1</inkml:trace>
  <inkml:trace contextRef="#ctx0" brushRef="#br0" timeOffset="12491.76">24257 12245 2736 0,'0'0'19'0,"-15"4"13"16,15-4-2-16,0 0-2 0,0 0-4 15,0 0 3-15,0 0 19 0,0 0 0 0,0 0-7 16,0 0-2-16,0 0-3 15,56 5 15-15,-35-5 19 0,8 0 11 0,3 3 1 16,4-3 5-16,8 1-2 16,1-1-6-16,-1 4-6 0,4-4-4 0,-1 0-9 0,0 0-4 15,0 2-11-15,-3-2 0 0,0 0-6 0,-6 0-11 0,-1 0-10 16,-3 0-27 0,-3-2-18-16,0 2-30 0,-7 0-35 0,-1 0-39 0,-1 0-43 15,-3 0-34-15,-4 0-53 16,-15 0-120-16,16 0-440 0,-16 0-152 0</inkml:trace>
  <inkml:trace contextRef="#ctx0" brushRef="#br0" timeOffset="12982.04">24271 12767 2530 0,'-21'-8'66'0,"21"8"45"0,0 0-1 0,0 0-3 0,0 0-7 16,0 0-12-16,0 0-3 16,0 0-9-16,0 0-8 0,0 0-7 0,48-13-7 15,-29 13-6-15,3 0-2 0,2 0-9 0,3 0 0 0,3 0-2 16,0 0-4 0,-3 0-5-16,-1 0-17 0,-2 0-36 0,-2 0-53 0,-3-2-62 15,-2 2-47-15,-5-1-95 16,-12 1-626-16,9-4-305 0</inkml:trace>
  <inkml:trace contextRef="#ctx0" brushRef="#br0" timeOffset="13171.76">24434 12733 2762 0,'0'0'-51'0,"-19"7"32"0,9 1 3 0,10-8 31 16,-15 18 20-16,9-8 32 0,2 4 18 0,-1 1 10 16,1 1 1-16,4-16-7 15,-2 32 3-15,2-13 9 0,0 2 7 0,0-2-4 0,2 2-8 16,-2 0-7-1,0-2-8-15,3 2-11 0,-3-2-8 0,1 1-5 0,-1-3-24 16,0 2-41-16,3-3-44 16,-3-16-64-16,2 31-60 0,0-20-55 0,0-1-123 0,-2-10-585 15,2 15-358-15</inkml:trace>
  <inkml:trace contextRef="#ctx0" brushRef="#br0" timeOffset="13501.78">24687 12934 2836 0,'0'0'-43'0,"2"-20"15"15,-2 20 5-15,0 0 4 0,0 0 22 0,-16-14 22 0,16 14 27 16,0 0 17-16,-31-2 13 0,31 2-3 16,-21 5-7-16,21-5-1 0,-21 4-1 15,21-4-3-15,-17 8-6 0,17-8-8 0,-13 12-4 0,13-12-5 16,-6 16-7-16,6-16-15 15,4 19-9-15,-4-19-4 0,13 22 0 0,-5-11-2 16,3 3-1-16,-1-1-1 16,-1 1 6-16,2-3-1 0,-3 3-2 0,0-2 1 15,-2-2 6-15,-6-10-3 0,12 22 6 0,-10-11-7 16,-2-11 7-16,0 0-1 0,0 0-8 16,-14 28-3-16,14-28-16 0,-20 8-23 0,20-8-35 15,-24 2-35-15,24-2-36 16,-23-2-42-16,23 2-51 0,-21-8-117 0,14 3-470 15,1-3-141-15</inkml:trace>
  <inkml:trace contextRef="#ctx0" brushRef="#br0" timeOffset="13671.82">24848 13033 2568 0,'0'0'72'0,"29"0"5"16,-29 0-1-16,26 0-16 15,-14 3-4-15,-12-3-9 0,32-3-3 0,-32 3-17 0,30-2-40 16,-16 2-45-16,-14 0-32 16,28-1-27-16,-28 1-20 0,23-4-40 0,-23 4-97 15,20-5-406-15,-16 1 77 0</inkml:trace>
  <inkml:trace contextRef="#ctx0" brushRef="#br0" timeOffset="13881.7">25008 12959 2121 0,'0'0'82'0,"0"0"13"0,0 0-13 0,0 0 5 0,0 0 18 16,-17 23 27-16,17-23 17 0,0 0 4 0,8 25-16 15,-8-25-13-15,3 21-15 0,-1-6-9 16,-2-15-1-16,6 26-10 0,-2-12-8 16,1 1-6-16,-5-15-11 0,7 29-17 15,-5-16-27-15,2 1-41 0,-4-14-40 0,5 21-65 16,-5-21-49-16,5 17-49 0,-5-17-111 15,4 11-578-15,-4-11-305 0</inkml:trace>
  <inkml:trace contextRef="#ctx0" brushRef="#br0" timeOffset="14141.82">25286 12729 2830 0,'0'0'51'0,"0"0"24"0,0 0-3 0,0 0 4 0,0 0 13 16,0 0 17-16,0 0 18 15,0 0-5-15,11 38-6 0,-11-38-14 0,0 27-4 16,0-10 5-16,1 2 10 0,2 0 1 0,1 0-2 0,-2 0-7 16,4 5-16-16,-2-6-10 15,-1 3-10-15,1-2-10 0,0 0-25 0,-2-2-37 16,2-1-55-16,-2-1-62 15,1-2-73-15,-1-1-74 0,-2-12-153 0,2 15-170 16,-2-15-324-16,0 9-312 0</inkml:trace>
  <inkml:trace contextRef="#ctx0" brushRef="#br0" timeOffset="21021.77">27249 12866 2765 0,'0'0'-48'0,"-6"-20"-5"15,6 20 4-15,0 0 15 0,0 0 21 0,0 0 20 16,-2-18 27-16,2 18 3 0,0 0 10 16,0 0-1-16,2-21 6 0,-2 21 15 0,0 0 21 15,2-21 24-15,-2 21 10 16,0 0 7-16,5-17-7 0,-5 17-6 0,6-14-14 15,-6 14-10-15,7-12-10 16,-7 12-12-16,12-12-7 0,-12 12-9 0,15-12-6 0,-4 7-8 16,-11 5-3-16,26-6-4 0,-11 2-3 0,-15 4-4 15,34 0-2-15,-14 0-4 16,-3 3 0-16,4 1-4 0,-1-1-2 16,-4 2 1-16,4 1-1 0,-3 0-4 15,-2 2 1-15,0 1 0 0,-3 0-3 0,1 3 2 0,-2-2-3 16,-2 2 5-16,-4 0-6 15,-1 3 1-15,-4-15 1 0,5 25-1 0,-5-25 2 16,-5 26 1-16,0-12-4 0,-1 0 9 16,-6-3-5-16,2-1 0 0,-3-1 2 0,1 1 5 15,-7-4 2-15,6-1 6 0,-5-1-3 0,0-2 2 16,18-2 0-16,-36 1-4 0,18-4-4 16,3-1 0-16,-1-1 0 0,2-4-5 0,3 0-9 15,0-1-18-15,11 10-16 16,-14-24-22-16,11 14-29 0,3 10-34 0,-2-21-47 15,2 21-49-15,3-15-51 0,-3 15-114 16,10-9-157-16,-10 9-341 0,13-6-242 16</inkml:trace>
  <inkml:trace contextRef="#ctx0" brushRef="#br0" timeOffset="21691.87">26773 12872 2586 0,'0'0'-65'0,"0"0"29"0,-24-4 6 0,24 4 22 0,0 0 17 16,-20-4 19-16,20 4 33 0,0 0 29 0,0 0 14 15,-21-4 8-15,21 4 2 16,0 0-14-16,0 0-10 0,0 0-7 0,0 0-8 0,0 0-14 16,0 0-5-1,0 0-6-15,0 0-5 0,58 9-3 0,-37-5-8 0,6 1-4 16,2 0-2-16,3 1-2 15,-3-1-3-15,9 4-1 0,-7-4-4 0,-1 1 2 16,1-1-8-16,0-1-12 16,-1 2-22-16,-3-2-23 0,-5-3-14 0,0-1-48 0,-4 3-18 15,-4-3-29-15,-2-3-13 0,-12 3-10 0,12-3-8 16,-12 3-16-16,0 0 7 0,0 0 14 16,0 0 28-16,-18-24 49 0,7 15 48 0,11 9 31 15,-22-19 30-15,13 12 27 16,-2-3 27-16,11 10 7 0,-18-17 22 0,9 11 27 15,9 6 24-15,-14-11 9 16,14 11 4-16,-9-10-6 0,9 10-8 0,0 0-6 0,0 0-5 16,-11-9-2-16,11 9-4 0,0 0-10 0,0 0-7 15,0 0-13-15,0 0-11 16,0 0-9-16,43 21-6 0,-32-14-9 0,3 1-5 16,-2 2-5-16,3-3-2 0,-2 3-8 15,-3-1 1-15,4 1-2 0,-7 2 3 0,2 0-1 16,-2 0 6-16,-3 1 1 0,-4-13 1 15,0 27 2-15,0-27-3 0,-8 27-5 16,-2-14-4-16,1-2-5 0,-3 2 0 16,0-3-17-16,-1 2-24 0,-2-3-39 0,3-2-55 15,-2 3-77-15,5-2-67 0,-4-2-127 0,3-2-203 0,10-4-381 16,0 0-394 0</inkml:trace>
  <inkml:trace contextRef="#ctx0" brushRef="#br0" timeOffset="22091.81">26848 12245 2905 0,'0'0'-42'0,"0"0"21"16,0 0 5-16,0 0 3 0,0 0 0 0,0 0-4 16,0 0 15-16,0 0-7 0,0 0 5 0,0 0-11 15,0 0-9-15,60 5-12 16,-42-2-8-16,4-2-12 0,-3 2-11 0,0-2-25 0,0-2-37 16,-2-2-73-16,-17 3-135 15,23-4-227-15,-14 0 240 0</inkml:trace>
  <inkml:trace contextRef="#ctx0" brushRef="#br0" timeOffset="22261.87">26996 12167 1758 0,'0'0'138'0,"0"0"2"15,0 0-12-15,0 0-13 0,-20 0 6 0,20 0-1 0,0 0-1 16,-11 19-10-16,11-19-11 16,-4 21-12-16,4-21-5 0,-2 29-14 0,2-12-5 15,0 2-9-15,0 0-11 16,0 0-25-16,2 1-48 0,-1 1-60 15,4 3-61-15,-3-4-83 0,2 7-185 0,-1 0-306 16,1 2 5-16</inkml:trace>
  <inkml:trace contextRef="#ctx0" brushRef="#br0" timeOffset="22992.01">27467 12963 2042 0,'0'0'-43'0,"0"0"32"0,0 0 16 0,-8-15 11 16,8 15 32-16,0 0 16 16,0 0 26-16,0 0 15 0,0 0 1 0,0 0 5 0,0 0-1 15,0 0 12 1,0 0 9-16,0 0 11 0,0 0 7 0,11 53-2 0,-9-37-5 15,0-2-4-15,0 4-13 16,1 1-5-16,1 2-7 0,1 2-9 0,0 4-7 0,1-3-13 16,-2 3-9-16,2 1 0 0,-1 1-7 0,3-1-5 15,-4 0-4-15,3 0-4 16,-1 0-4-16,-2 7 2 0,0-5-3 0,0 1-2 16,0-1 23-16,1 3-5 15,-3-1-6-15,0-1-6 0,2-1 6 0,-1 5-7 0,-1-4-11 16,0 6-5-16,-2-4 7 15,2 5-2-15,1-9 0 0,-3 3 8 0,2-1-3 16,-2 1 4-16,0-4-8 0,0 2 1 16,0-1-5-16,0-3-6 0,0 1-1 0,-2-4-3 15,2-2-5-15,0 1-2 0,0-6-5 0,0 2-7 16,0-18-22-16,0 28-26 16,0-16-36-16,0-12-48 0,-3 15-68 0,3-15-75 0,0 0-74 15,0 0-161-15,0 0-108 16,0 0 19-16,0 0-354 0,0 0-365 0</inkml:trace>
  <inkml:trace contextRef="#ctx0" brushRef="#br0" timeOffset="23661.96">27445 13073 2810 0,'0'0'-70'0,"0"0"38"0,0 0 19 16,0 0 26-16,0 0 19 15,0 0 12-15,0 0 20 0,0 0 10 0,0 0-4 0,-40 32-4 16,33-19-9-16,-5 0 6 16,4 0 4-16,-1 2 10 0,4 1 3 0,-4-1-6 15,2 0-4-15,1 1-6 0,2-4-7 0,4-12-8 16,-8 24-4-16,8-24-7 0,-2 18-16 16,2-18-13-16,0 0-18 0,0 0-11 15,7 18-5-15,-7-18 6 0,0 0 0 16,0 0 2-16,0 0 4 0,0 0 2 0,32-40 4 15,-23 23-2-15,1-2 10 16,0-3 3-16,-1 2 14 0,-1-1 10 0,6 0 9 0,-5 2 14 16,2 0 12-16,-1 3 10 0,-2 3-4 0,1 0-3 15,0 3-1-15,1 0 6 16,-10 10 11-16,16-11 13 0,-16 11 2 0,17-4 4 0,-17 4 17 16,0 0 0-16,23 13-20 15,-14-3-5-15,-1 2-3 0,-1 1-18 0,2 0-5 16,-4 3-11-16,6 3-24 15,-3 0-25-15,4 0-39 0,-4-4-42 16,-1 0-61-16,0 1-82 0,2-3-78 16,-4 0-173-16,1-4-144 0,-6 1 24 0,0-10-303 0,0 0-272 15</inkml:trace>
  <inkml:trace contextRef="#ctx0" brushRef="#br0" timeOffset="23881.57">26942 13466 2666 0,'-16'9'20'0,"16"-9"56"0,0 0 10 0,-11 8-5 0,11-8-13 16,0 0-6-16,0 0 0 15,0 0-4-15,0 0-10 0,0 0-12 0,31 18-47 16,-16-17-55-16,2 2-51 15,1-3-56-15,2 0-114 0,0-1-518 0,3-1-121 0</inkml:trace>
  <inkml:trace contextRef="#ctx0" brushRef="#br0" timeOffset="24401.6">27649 12869 2435 0,'0'0'8'0,"0"0"19"0,0 0-4 0,0 0-1 15,0 0-1-15,0 0-1 16,0 0-4-16,0 0 2 0,0 0-6 0,55 7 1 16,-36-5-4-16,0-1 19 0,0 1 22 15,2 0 19-15,1 0 11 0,1 2 5 0,1 0-2 16,5-3-16-16,-4 3-7 15,3 1-24-15,-1-4-52 0,-1 3-60 0,-4-1-53 0,-1-2-70 16,-1-1-151-16,-2-1-400 16,-2 1-34-16</inkml:trace>
  <inkml:trace contextRef="#ctx0" brushRef="#br0" timeOffset="24712.08">28210 12697 2214 0,'0'0'9'16,"0"0"22"-16,1-19 22 0,-1 19-7 15,0 0 0-15,0 0 24 0,0 0 26 0,0 0 16 16,0 0 8-16,0 0-1 0,0 0 5 0,0 0 0 0,0 0 4 16,4 40 0-16,-4-40 1 15,3 32-5-15,-1-11-1 0,0 2-4 0,0 4 4 16,3-2-16-16,-2 2-4 15,1 3-11-15,0-2-3 0,0 4-3 16,0-3-6-16,1 1-8 0,1-2-8 0,-2 1-5 16,0-3-6-16,0 0-11 0,3-3-5 0,-3-4-13 15,-2-4-18-15,0 0-31 0,2-4-35 0,-2-3-60 16,-2-8-68-16,5 11-54 0,-5-11-88 16,0 0-157-16,0 0-115 0,0 0-281 0,0 0-254 15</inkml:trace>
  <inkml:trace contextRef="#ctx0" brushRef="#br0" timeOffset="25551.99">28229 12491 2640 0,'0'0'-68'0,"-5"-23"22"16,5 23 13-16,-2-15 22 0,2 15 19 15,0 0-5-15,-2-20 21 0,2 20 9 0,0 0 7 16,0 0-10-16,12-19-4 15,-12 19 8-15,10-7 6 0,-10 7 9 0,21-4 2 0,-21 4 4 16,32-2-12-16,-13 4 0 16,6-2-9-16,3 2 1 0,5-2-6 0,2 2-1 15,9 2-8-15,2-2-1 0,3-1-1 0,9 2-4 16,1-2-1-16,0 1-1 0,1 0-4 16,0 0 3-16,1-2-1 0,1 0-3 0,-11 0-2 15,2 2-2-15,-3-2 1 16,-1 2-1-16,3 0-3 0,-8-2 0 0,3 3 1 0,-3 0 1 15,-2-3-9 1,-1 3-4-16,-6-3-10 0,-1 2-23 0,0-2-5 0,-2 2 3 16,-3-2 0-16,-1 3 12 15,-3-3 3-15,-3 0 15 0,-2 0 3 0,0 0 23 16,-20 0 13-16,32 0 17 0,-20 0 1 0,-12 0 9 0,25 0-7 16,-25 0 0-16,20 0-6 15,-20 0-4-15,0 0-7 0,22 0 3 0,-22 0 7 16,0 0 13-16,16 8 8 15,-16-8 8-15,0 0 4 0,6 14 5 16,-6-14-2-16,0 0 0 0,0 21-3 0,0-21-10 16,-2 23 5-16,2-23-4 0,0 27-1 0,2-12-6 15,-2 4 0-15,2-1-10 0,0 8-5 0,0 0-2 16,2 0-5-16,1 5 0 0,3 2-5 16,1 0-2-16,2 2-1 0,1 1 1 0,-2 0-7 15,6 5-1-15,-6-5 0 16,5 6-6-16,-2-8 2 0,-3 1-1 0,3-1 0 15,-3 0-1-15,-1-4-3 0,0-3 1 16,-5-2-1-16,2 0 1 0,-4-4-1 0,-2-2-3 16,0 0 5-16,0-2-2 15,0-17-1-15,-10 31 4 0,1-16 2 0,-4-4 2 16,1 1-5-16,-7-3 1 0,-3 0 5 0,-2-1-8 16,-2-1-1-16,-4 0 1 0,1-4-1 15,-5 1-2-15,-5 0 1 0,-1 1-1 0,-2-1-1 16,-1-2 4-16,1 2-5 15,-2-1 0-15,1 0 1 0,-1-1 3 0,-1 1-2 16,1 0-2-16,-3-2 1 16,3-1 0-16,-1 0 0 0,1 2-1 0,0-2 0 0,-3 0-1 15,3 0-2-15,1 0 3 0,-1 0 1 0,6 0 0 16,-5 0-3-16,7 0 1 0,3 0 0 16,-1 0-1-16,0 0 3 0,2 0-3 0,1 0 0 15,0 0 0-15,2 2 6 16,0-2-8-16,5 0 0 0,1 2-7 0,-1-1-7 15,4-1-10-15,-2 3-14 16,3 0-19-16,19-3-21 0,-36 0-29 0,21 0-39 0,15 0-41 16,-25 0-54-16,25 0-92 0,-22-3-155 15,13-1-437-15,9 4-337 0</inkml:trace>
  <inkml:trace contextRef="#ctx0" brushRef="#br0" timeOffset="28938.16">29046 12665 388 0,'0'0'164'0,"0"0"-52"16,8-10-3-16,-8 10-18 16,0 0-10-16,9-12 3 0,-9 12-13 0,0 0-11 0,0 0 5 15,0 0 13-15,6-13-3 16,-6 13 16-16,0 0 14 0,0 0 10 15,0 0 18-15,0 0 7 0,0 0 5 16,0 0 10-16,0 0-8 0,0 0-2 0,0 0-7 16,0 0-3-16,0 0 3 15,0 0 7-15,0 0-3 0,0 0 1 0,0 0-6 0,0 0-7 16,0 0-6-16,0 0 2 0,-10 48-7 0,10-48-3 16,0 0-1-16,-4 22-9 15,4-22-8-15,0 19-10 0,0-19-7 0,0 17-5 0,0-17-8 16,4 19-12-16,-4-19-5 15,2 18-3-15,-2-18-8 0,2 15-2 0,-2-15-9 16,0 0-21-16,4 21-26 16,-2-17-31-16,-2-4-59 0,0 0-67 0,7 11-69 0,-7-11-84 15,0 0-172-15,10 2-103 0,-10-2-314 0,0 0-312 16</inkml:trace>
  <inkml:trace contextRef="#ctx0" brushRef="#br0" timeOffset="29341.9">28769 12857 2623 0,'0'0'-133'16,"0"0"30"-16,0 0 14 15,0 0 19-15,0 0 26 0,-12 9 18 0,12-9 22 0,0 0 23 16,0 0 19-16,0 0 7 16,0 0 14-16,0 0 11 0,0 0 11 0,0 0 0 0,0 0 1 15,0 0-3-15,0 0-7 0,37 15-9 16,-37-15-4-16,24 2 1 0,-10-2-8 16,-14 0-1-16,36 2-6 0,-15 0-5 0,3-2-7 15,0-2-5-15,-2 4 11 16,4-2 2-16,-1 0 1 0,3 2 3 0,-1 0 4 15,-1 0-5-15,-3-2 1 0,2 0-7 16,-1 1-3-16,-1-2 0 0,-2 2-7 0,0-1-3 16,-1 0 1-16,0-1-7 15,-20 1 2-15,30 0-6 0,-15-2-7 0,-15 2-22 0,24 0-30 16,-24 0-34-16,22-2-57 0,-22 2-54 0,22 0-66 16,-22 0-166-16,8-2-391 15,-8 2-128-15</inkml:trace>
  <inkml:trace contextRef="#ctx0" brushRef="#br0" timeOffset="29691.99">28925 13050 2394 0,'0'0'-52'0,"0"0"34"16,0 0 13-16,0 0 13 0,0 0 10 16,0 0 2-16,0 0 5 0,0 0 2 15,0 0 5-15,0 0-8 0,0 0 15 0,0 0 9 0,56 7 16 16,-42-7 10-16,-14 0 9 15,30-2-3-15,-15 2-3 0,-15 0-13 0,27 0-7 16,-27 0-6-16,26-2-8 16,-26 2-18-16,21 0-31 0,-21 0-34 0,0 0-38 0,23 0-44 15,-23 0-41-15,0 0-62 0,0 0-141 0,12-4-319 16,-12 4 70-16</inkml:trace>
  <inkml:trace contextRef="#ctx0" brushRef="#br0" timeOffset="29942">29050 13062 2060 0,'0'0'16'0,"-12"10"7"16,12-10 1-16,0 0 29 0,0 0 14 0,0 0 25 0,-10 11 22 15,10-11 12-15,0 0 1 16,0 0 7-16,0 21-2 0,0-21 4 0,-3 15-2 16,3-15-4-16,0 0-5 0,3 29-11 15,-3-29-10-15,2 21-13 0,-2-21-8 0,2 21-12 16,-2-21-4-16,2 21-8 15,-2-21-10-15,4 19-6 0,-4-19-7 0,4 17-15 16,-4-17-14-16,2 14-24 0,-2-14-19 16,0 0-24-16,2 18-36 0,-2-18-36 0,0 0-38 15,6 14-37-15,-6-14-61 0,0 0-151 0,3 7-447 16,-3-7-223 0</inkml:trace>
  <inkml:trace contextRef="#ctx0" brushRef="#br0" timeOffset="30362.08">29298 13152 2484 0,'0'0'-68'0,"0"0"31"16,0 0 5-16,0 0 18 15,0 0 20-15,0 0 17 0,0 0 21 0,-17-25 17 0,17 25 8 16,0 0-3-16,0 0 2 16,-25 4 15-16,25-4 4 0,0 0-1 0,0 0-6 0,-24 9-7 15,24-9-8-15,-10 10-9 0,10-10-4 0,0 0-2 16,-6 13-11-16,6-13-2 16,0 0-11-16,0 0-4 0,4 23-8 0,-4-23-4 15,0 0-2-15,12 19-2 16,-12-19 0-16,11 13 2 0,-4-5-2 0,-7-8-1 15,12 15 7-15,-8-6 4 0,-4-9 7 16,11 18 12-16,-11-18 9 0,6 17 3 0,-6-17 12 16,0 15 6-16,0-15 4 0,0 0-3 0,-6 23-4 15,6-23-1-15,-13 11-7 16,13-11-6-16,-14 9-7 0,14-9-19 0,-22 4-35 0,22-4-43 16,-21-3-50-16,21 3-54 15,0 0-55-15,-25-11-60 0,25 11-148 0,-13-12-477 16,9 5-287-16</inkml:trace>
  <inkml:trace contextRef="#ctx0" brushRef="#br0" timeOffset="31111.79">30009 12831 2599 0,'0'0'-103'0,"0"0"27"0,0 0 17 16,-17-5 17-16,17 5 21 16,0 0 28-16,0 0 23 0,0 0 25 0,0 0 13 15,0 0-17-15,0 0 5 0,0 0-7 0,0 0 4 16,0 0 4-16,0 0 2 16,0 0-3-16,0 0-1 0,36-9-5 0,-36 9 2 0,24 0 3 15,-24 0 4-15,30 0 2 16,-14 1 3-16,-16-1 7 0,41 0 1 0,-19 3-2 0,2-3 6 15,3 3-4 1,3-3 2-16,0 4 1 0,0-2-1 0,1 1-5 0,1 1-8 16,0 0-5-16,-3-2-7 0,-1 1-4 0,2 0 1 15,-3-2-10-15,-6 2-3 0,0-3-3 16,1 2-4-16,-6 0-3 0,-16-2-20 0,30 0-29 16,-15 0-31-16,-15 0-51 15,24 0-59-15,-24 0-73 0,16-7-122 0,-16 7-202 16,10-4-286-16,-10 4-194 0</inkml:trace>
  <inkml:trace contextRef="#ctx0" brushRef="#br0" timeOffset="32211.89">30426 12869 2556 0,'0'0'-30'15,"0"0"36"-15,0 0 10 16,-15 10 14-16,15-10 16 0,0 0 19 0,-4 14 10 16,4-14 3-16,0 0-1 0,-2 22 0 15,2-22-5-15,0 24-3 0,0-24 13 0,0 27 6 16,2-11 7-16,0 3 7 0,3 2-9 0,-1 2-9 16,0 1-6-16,2 4-12 15,-2-2-3-15,3 1-10 0,0 2-5 0,-1-1-1 0,2 6-7 16,-2 0-6-16,3-1 1 15,-2-1-5-15,-1 3-5 0,0-1 1 0,2 0 3 16,-3 0-12-16,-1-3 2 0,0 5-4 16,3 1 1-16,-5-4-2 0,2 6-2 0,-2-1-1 15,0 1 0-15,3-2 0 0,1 1-1 0,0 0-2 16,0-1-2-16,-2-3 3 16,4-1-2-16,-2-1 0 0,0-4-2 0,-2-1-3 0,0-4 3 15,0-3 0-15,-2 1-5 16,3-4 5-16,-3-1 0 0,0 0-3 0,-2-16 2 15,4 22-1-15,-4-22 1 16,2 20 1-16,-2-20 2 0,3 18-2 0,-3-18 6 0,0 0-5 16,-7 18 2-16,7-18 1 15,0 0-2-15,-11 11-1 0,11-11 1 0,0 0-1 16,-14 8-1-16,14-8-2 0,0 0 3 0,-26 1-2 16,26-1 0-16,-21 0 0 15,21 0 1-15,-28 0-1 0,28 0 2 0,-34 0 1 0,14 0 0 16,-2 0 0-16,1 0 2 15,-4 0 1-15,2 0 0 0,-3 0 0 0,-3-1-1 16,-1-2-1-16,0 3-2 16,-2 0 1-16,1 0-3 0,-1 0 3 0,0 0-2 15,-1-1-2-15,-1 1 1 0,-2-3 2 0,-1 3-3 16,3 0 1-16,-1-1 2 0,-1 1-4 16,0 1 2-16,0-1-2 0,1 3 1 0,0-2 0 0,-1 2 0 15,2-2-3 1,0 1 2-16,0 2 2 0,3-1-4 0,-3 0 0 15,4 1 1-15,-1 1 2 0,1-5-4 16,0 3 3-16,1 1-2 0,1-1 1 0,-2 1 1 0,3-2 1 16,-3-1-1-16,0 4 0 0,1-4 0 0,-1 3 0 15,2-2 2-15,-1 0-4 16,-1 2 0-16,-1-2-3 0,4-2 7 0,-3 4 1 16,0-3-5-16,3 2 1 15,-3-2-2-15,2 2 2 0,1-3 1 0,1 0-2 16,1 1 0-16,2 1 1 0,-3-2-3 15,2 2 2-15,-1 0 0 0,2-2 1 16,-2 1-1-16,2 2-1 0,-1-3 2 16,-1 1 0-16,1-1 3 0,4 3-3 0,-4-3-2 15,3 0 4-15,-6 0-3 0,7 0 2 0,-3-3-2 0,-1 3 0 16,2 0 0 0,0-1 2-16,1 1-1 0,-2 0-1 0,4-3 5 0,-2 3-3 0,-2-1 3 15,4 1-6 1,-4 0 0-16,5-2 0 0,18 2 1 0,-40 0 0 0,19 0 0 15,4-2 0-15,17 2 0 16,-34 0 2-16,15-2 0 0,19 2-1 0,-33 0-1 16,18-1 0-16,15 1-1 15,-37-4 1-15,18 1-1 0,2 3 1 0,17 0 0 0,-36-4 1 16,19 4 5-16,17 0-6 0,-34-3 0 0,20 3 3 16,14 0-3-16,-31-2 0 15,15 0 0-15,16 2 0 0,-27-4 0 0,27 4 0 0,-29-2 0 16,15 0-1-16,14 2 1 15,-29-1-1-15,16-1 2 0,13 2 0 0,-27-3 0 16,27 3 3-16,-27-3-3 0,27 3 2 16,-23-1 2-16,23 1-4 0,-20-3 2 15,20 3-1-15,-20-3-6 0,20 3-22 0,0 0-42 0,-23-4-63 16,23 4-86-16,0 0-112 16,-15-3-213-16,15 3-43 0,0 0-305 0,-12-13-268 0</inkml:trace>
  <inkml:trace contextRef="#ctx0" brushRef="#br0" timeOffset="52981.74">22568 14394 706 0,'-11'-12'285'15,"11"12"-50"-15,0 0-55 0,0 0-31 16,-6-13-25-16,6 13-1 0,0 0-11 0,0 0 4 16,0 0 1-16,-5-16 10 0,5 16 2 0,0 0 7 0,0 0 8 15,0 0 3-15,0 0 5 16,-2-19 2-16,2 19-3 0,0 0-6 0,0 0-10 16,0 0-13-16,0 0-12 15,0 0-10-15,0 0-12 0,0 0-11 0,-4-16-6 16,4 16-8-16,0 0-5 15,0 0-3-15,0 0-5 0,0 0-2 0,0 0-7 0,0 0-2 16,0 0-4-16,0 0-5 16,0 0 4-16,0 0-12 0,0 0 0 0,0 0-4 15,0 0-4-15,0 0 0 0,0 0-9 0,0 0-12 0,0 0-28 16,0 0-37-16,0 0-42 16,0 0-53-16,0 0-46 0,0 0-28 0,0 0-44 15,0 0-96-15,0 0-573 0,0 0-382 16</inkml:trace>
  <inkml:trace contextRef="#ctx0" brushRef="#br0" timeOffset="53531.68">22869 14240 2826 0,'0'0'-94'16,"0"0"23"-16,0 0 4 16,0 0 14-16,0 0 18 0,-35-19 25 0,35 19 38 15,-20-6 13-15,20 6 17 0,-28-4 5 0,13 0 7 0,15 4 7 16,-32-3 11 0,15-2 5-16,2 2 5 0,15 3-5 0,-34-6-8 0,22 5-7 15,12 1-8-15,-23-3-12 16,23 3-7-16,-22-1-4 0,22 1-1 0,0 0-7 15,-28 1-6-15,28-1-5 0,-12 6-2 16,12-6-4-16,0 0 4 0,-8 13-10 0,8-13 2 16,0 0-2-16,0 21-2 0,0-21 0 0,0 0-3 15,6 27-1-15,-6-27 1 0,4 20-2 16,-4-20-2-16,4 20 2 0,-4-20-3 0,2 23 3 16,-2-23-2-16,-4 27 5 15,0-14 4-15,0 0 5 0,-2 0 7 0,0 3 6 0,6-16 3 16,-12 27 2-1,4-13 1-15,0-2-2 0,1 3 2 0,-1-1 3 0,0 0 6 16,-1-1-6-16,2 2-2 16,-1-1-2-16,0-3-5 0,2 2 0 0,6-13-5 15,-14 25-3-15,8-14 8 0,6-11-2 0,-8 19-1 16,8-19 2-16,-2 19-3 0,2-19-5 16,4 19-3-16,-4-19-1 0,17 17-5 0,-4-7-1 15,1-3-9-15,6 1-17 16,1-1-15-16,2-2-22 0,0-1-31 0,-1 0-33 0,-2-4-36 15,4 2-48-15,-3-4-38 16,-1-2-48-16,-4 0-136 0,1-1-143 0,-4-2-287 16,-3-1-190-16</inkml:trace>
  <inkml:trace contextRef="#ctx0" brushRef="#br0" timeOffset="53731.95">22612 14518 2686 0,'0'0'38'0,"0"0"0"16,0 0-12-16,0 0-7 16,0 0-4-16,0 0 5 0,0 0 4 0,38-13 12 15,-38 13 3-15,27 0 2 0,-27 0-3 0,34 0 1 0,-18 0 2 16,-16 0-4-16,35 2-6 16,-17-2-13-16,-2 0-46 0,2 1-55 0,0 2-63 15,-5-1-72-15,0-2-174 16,0 2-333-16,-13-2 9 0</inkml:trace>
  <inkml:trace contextRef="#ctx0" brushRef="#br0" timeOffset="54151.54">22500 14834 2169 0,'0'0'-5'0,"0"0"17"0,0 0 6 0,0 0 2 0,0 0 13 16,0 0 16-16,0 0 19 0,0 0 5 0,0 0 11 15,36 11-5-15,-36-11-5 16,24 0-6-16,-24 0-1 0,26 0-7 0,-6 0 3 0,-1 0-3 16,0 0-1-16,2 0-5 15,1 0-8-15,-2 0-6 0,2 3-4 0,-1-3 0 16,0 0-15-16,0 2-8 15,-2-2-28-15,0 0-33 0,-19 0-35 0,30 1-34 0,-17-1-32 16,-1 2-38 0,-12-2-103-16,22 2-459 0,-22-2-32 0</inkml:trace>
  <inkml:trace contextRef="#ctx0" brushRef="#br0" timeOffset="54541.71">22716 15059 2229 0,'0'0'-12'15,"-15"7"31"-15,15-7 10 0,0 0 11 0,0 0 20 0,0 0 10 16,-10 7 19-16,10-7 4 15,0 0-6-15,0 0-4 0,0 0-1 16,0 0 5-16,0 0 11 0,0 0 6 16,-6 18 3-16,6-18 10 0,0 0-11 0,-2 20-7 0,2-20-10 15,-4 17-13-15,4-17-5 0,-2 22-9 16,2-22-2-16,-2 23-11 0,0-9-3 16,0 1-4-16,2-15-4 0,-2 31-8 0,0-16 1 15,0 0-4-15,0 2-3 0,2-17-1 16,-2 29-5-16,0-17 0 0,2-12-11 0,-4 22-10 15,4-22-20-15,-2 19-22 16,2-19-27-16,-3 15-46 0,3-15-42 0,0 14-50 0,0-14-45 16,0 0-110-16,0 0-557 0,0 0-325 0</inkml:trace>
  <inkml:trace contextRef="#ctx0" brushRef="#br0" timeOffset="55021.71">22629 15244 2743 0,'0'0'-86'16,"-2"-19"25"-16,2 19 15 0,0-21 4 0,0 21 4 15,2-21 20-15,-2 21 6 0,6-20 10 0,-6 20 13 0,9-18-8 16,-3 8 3-16,-6 10 0 16,15-17-6-16,-15 17 20 0,14-11 11 0,-4 5 16 0,-10 6 12 15,18-10 3-15,-18 10-6 16,20-3 14-16,-20 3-3 0,19-2 3 0,-19 2 0 15,0 0 8-15,25 8 1 16,-25-8 1-16,15 9-9 0,-15-9-3 0,6 13-8 0,-6-13-7 16,2 16 1-16,-2-16-6 0,0 0-3 0,-6 22-4 15,6-22-4-15,-12 16-3 16,12-16-2-16,-18 12-5 0,18-12 0 0,-17 7-2 0,17-7 3 16,-21 8-1-1,21-8 2-15,-15 5 1 0,15-5 4 0,-12 6 6 0,12-6 2 16,0 0 0-16,-16 10-4 15,16-10-3-15,0 0-3 0,0 0-1 0,-6 15 4 16,6-15 6-16,0 0 5 16,12 23 8-16,-4-14-3 0,0 2 5 0,2 0 2 0,1 1-5 15,-2 0 0-15,3-1-5 0,-1 2-3 0,1-1 1 16,4 3-9-16,-2-1-8 16,-1-3 0-16,0 0-2 0,-3-1-7 0,1 0-8 15,-3-3-13-15,-8-7-15 0,17 15-29 16,-10-10-35-16,-7-5-44 0,14 10-48 0,-8-7-52 15,-6-3-45-15,18 1-98 0,-18-1-154 16,16-4-441-16,-3 1-402 0</inkml:trace>
  <inkml:trace contextRef="#ctx0" brushRef="#br0" timeOffset="55261.56">23305 15025 3082 0,'2'-16'18'0,"-2"16"6"0,0 0-5 0,6-17 3 15,-6 17-3-15,0 0-3 0,10-13 6 0,-10 13-7 16,13-6 1-16,-13 6-4 16,0 0 2-16,26-4-5 0,-26 4 4 0,18-2-1 15,-18 2-3-15,20-1-6 0,-20 1-26 16,0 0-47-16,23 0-37 0,-23 0-47 0,13-2-24 15,-13 2-59-15,0 0-105 16,0 0-354-16,0 0 56 0</inkml:trace>
  <inkml:trace contextRef="#ctx0" brushRef="#br0" timeOffset="55371.73">23351 14890 2046 0,'-11'-10'33'0,"11"10"38"16,-8-14 8-16,8 14-4 0,0 0-5 0,-2-15-7 16,2 15-3-16,0 0-7 15,0 0-20-15,27-15-39 0,-12 13-33 0,-15 2-36 0,36-4-38 16,-15 3-43-16,0-2-103 15,2 2-356-15,5-3 173 0</inkml:trace>
  <inkml:trace contextRef="#ctx0" brushRef="#br0" timeOffset="55751.75">24481 14261 1861 0,'0'0'37'0,"10"-10"37"0,-10 10 15 16,0 0 20-16,10-7 16 15,-10 7 20-15,0 0 21 0,0 0 2 0,0 0-6 16,0 0-8-16,0 0-1 16,0 0 0-16,10 35-9 0,-10-35-4 0,4 22-15 0,-1-5-5 15,-3 0-7-15,3 1-10 0,-1 2-7 0,0-1-11 16,2 2-11-16,0-2-9 16,2 3-7-16,-2-3-9 0,0 5-14 0,0-6-25 0,1 1-35 15,-2-3-44 1,0 0-61-16,1-1-70 0,0-6-66 0,-4-9-158 0,4 21-153 15,-1-14-312-15,-3-7-266 16</inkml:trace>
  <inkml:trace contextRef="#ctx0" brushRef="#br0" timeOffset="56201.95">24168 14747 2618 0,'0'0'-86'15,"0"0"10"-15,0 0 11 16,0 0 21-16,0 0 7 0,0 0 15 0,0 0 16 16,0 0 9-16,0 0-3 0,0 0 6 0,0 0-7 0,0 0 6 15,48 3 4-15,-48-3 12 16,26 3 10-16,-13-2 7 0,6-1 11 0,0 3 1 16,5 1 16-16,0-3 12 15,6 1 8-15,4 2 8 0,1 0 3 0,2 0 5 0,4-1-3 16,-2 1-3-16,1 2-5 15,-1-3-9-15,1 0-10 0,-2 1-9 0,-2-1-10 16,-2 0-1-16,-1 0-8 16,0 0-4-16,1 0-3 0,-3 1-6 0,-1-4-13 0,0 3-13 15,-6-3-28-15,-2 2-37 0,-3 0-54 0,1-1-50 16,-3 2-54-16,-17-3-117 16,23 0-544-16,-15 0-249 0</inkml:trace>
  <inkml:trace contextRef="#ctx0" brushRef="#br0" timeOffset="58864.19">24396 15230 2536 0,'0'0'-75'0,"0"0"40"0,0 0 35 0,0-22 26 15,0 22 9-15,0 0 25 16,0 0 4-16,0 0 14 0,0 0 20 0,0 0 14 15,0 0 13-15,0 0 11 16,0 0 7-16,0 0 5 0,0 0-5 0,0 0 2 0,0 0-6 16,-18 42-14-16,18-42-12 0,-7 19-12 0,7-19-9 15,-6 21-7-15,4-9-14 16,2-12-7-16,-4 22-17 0,4-22-30 0,-2 19-34 0,2-19-37 16,-3 18-59-16,3-18-64 15,3 16-61-15,-3-16-92 0,4 10-176 0,-4-10-444 16,6 9-380-16</inkml:trace>
  <inkml:trace contextRef="#ctx0" brushRef="#br0" timeOffset="59071.78">24473 15353 2985 0,'0'0'-20'0,"7"-16"7"16,-7 16 0-16,0 0 9 0,12-11-2 0,-12 11 9 15,17-5 7-15,-17 5 3 16,20-3-5-16,-20 3 4 0,30-2-5 0,-15 2-3 0,-15 0-1 16,34 2 0-16,-16-2-27 0,-18 0-23 0,31 0-35 15,-15 3-40-15,-2-6-53 16,-14 3-122-16,26-3-406 0,-18 1 39 16</inkml:trace>
  <inkml:trace contextRef="#ctx0" brushRef="#br0" timeOffset="59281.62">24630 15222 2201 0,'0'0'77'0,"-20"-4"7"0,20 4 7 15,0 0 15-15,0 0 9 0,0 0 14 0,0 0 12 0,-13 19-2 16,13-19-11-16,-2 17-6 16,2-17-7-16,0 22-10 0,0-22-1 0,0 26-11 0,-4-13-9 15,4-13-10-15,0 30-9 16,0-14-6-16,4-1-8 0,-4 2-19 0,0-17-26 15,0 25-37-15,0-25-38 16,0 25-59-16,0-25-38 0,2 19-46 0,-1-14-95 0,-1-5-656 16,4 12-404-16</inkml:trace>
  <inkml:trace contextRef="#ctx0" brushRef="#br0" timeOffset="60391.58">24977 15054 2830 0,'0'0'-119'0,"0"0"32"16,0 0 13-16,0 0 11 0,4-22 5 0,-4 22 19 0,0 0 5 15,0 0 14-15,0 0 14 16,0 0 23-16,0 0 13 0,0 0 22 0,0 0 31 15,0 0 4-15,0 0 10 0,0 0 8 16,0 0-4-16,0 0-7 0,0 0-4 16,0 0-12-16,0 0-3 0,0 0-9 0,13 48-4 0,-13-48 2 15,0 19 13-15,0-19-5 16,-3 23 5-16,3-23 4 0,0 25-9 0,0-25 0 0,0 23-5 16,0-10-6-16,0-13-7 15,-2 25-5-15,2-25-7 0,0 25-4 0,0-25-11 16,0 21-18-16,0-21-36 15,2 17-43-15,-2-17-54 0,0 16-66 0,0-16-74 0,0 0-172 16,3 17-504 0,-3-17-360-16</inkml:trace>
  <inkml:trace contextRef="#ctx0" brushRef="#br0" timeOffset="60751.94">24765 15391 2702 0,'0'0'-112'0,"0"0"28"0,0 0 28 0,0 0 20 15,0 0 16-15,0 0 14 0,0 0 20 0,0 0 9 16,0 0 4-16,0 0 8 15,0 0 5-15,0 0 4 0,0 0 2 0,57 2 4 16,-57-2 0-16,30 2 5 0,-11-2 3 16,-2 1 0-16,4 1 5 0,2 1 5 0,-2 0 2 15,3 0-4-15,1-1 1 0,1 4-7 0,1-3-10 16,0-3-6-16,1 4-13 16,0-1-20-16,-3-1-29 0,-2-2-27 0,-2 2-31 0,0-1-21 15,-1-1-17-15,-20 0-20 16,31 0-17-16,-20 3-26 0,0-3-53 0,-11 0-511 15,16-3-16-15</inkml:trace>
  <inkml:trace contextRef="#ctx0" brushRef="#br0" timeOffset="61091.77">24911 15586 2214 0,'0'0'9'0,"-23"0"35"0,23 0 13 0,0 0 33 15,0 0 23-15,0 0 15 16,0 0 7-16,0 0-1 0,0 0-17 0,0 0-15 0,0 0-8 15,0 0-13-15,0 0 0 16,0 0-16-16,0 0-9 0,0 0 2 0,0 0-10 16,63 0-8-16,-44 0-3 0,-2 0-8 0,-17 0-7 0,39 3-19 15,-21-3-33 1,-2 0-43-16,2 2-43 0,-18-2-44 0,28 2-38 16,-28-2-60-16,21-2-117 0,-21 2-414 15,13-2-91-15</inkml:trace>
  <inkml:trace contextRef="#ctx0" brushRef="#br0" timeOffset="61322.03">24994 15598 2273 0,'0'0'-6'0,"0"0"37"0,0 0 1 16,-9 14 15 0,9-14-10-16,0 0 27 0,-4 22 20 0,4-22 15 0,0 17-1 15,0-17-12-15,0 28-5 16,0-14 5-16,-2 4 7 0,2 1 2 0,0-19-4 0,-2 36-8 15,2-16-7 1,0-4-13-16,0 4-1 0,0-4-6 0,0-16-12 16,0 31-7-16,0-17-20 0,0-14-24 0,2 23-20 0,-2-23-22 15,0 20-35-15,0-20-35 16,2 19-45-16,-2-19-44 0,6 12-112 0,-6-12-525 16,0 0-183-16</inkml:trace>
  <inkml:trace contextRef="#ctx0" brushRef="#br0" timeOffset="61721.95">25268 15741 2551 0,'0'0'-10'0,"7"-13"22"0,-7 13 9 0,0 0 5 15,0 0 14-15,0 0 11 16,0 0 11-16,0 0 2 0,-15-23 5 0,15 23-3 16,0 0-1-16,-20-6 1 0,20 6 6 0,0 0-3 0,-23-1 6 15,23 1-7-15,0 0-1 16,-22 1-8-16,22-1-5 0,0 0-7 0,-13 12-4 16,13-12-4-16,0 0-3 0,-1 21-7 15,1-21-1-15,0 0-2 0,9 33-7 0,-2-18 1 16,-1 0-2-16,3-1 0 15,0 2 0-15,-4-3 1 0,1 3-3 0,4-3 10 0,-4 3-7 16,-2-5 5 0,-4-11 9-16,8 19 8 0,-8-19 7 0,0 17 2 0,0-17-4 15,0 0 1-15,-12 13-14 0,12-13-10 0,0 0-18 16,-29 0-37-16,29 0-43 0,-25-3-49 16,25 3-61-16,-25-5-50 0,15 0-131 0,0 1-177 15,10 4-302-15,-18-11-190 16</inkml:trace>
  <inkml:trace contextRef="#ctx0" brushRef="#br0" timeOffset="64331.94">25789 15311 2435 0,'0'0'-87'0,"0"0"30"0,0 0 25 0,0 0 26 0,0 0 29 16,0 0 11-16,0 0 27 16,0 0 17-16,0 0 8 0,0 0 9 0,0 0 4 15,0 0 7-15,0 0-5 0,0 0 1 0,0 0-5 16,0 0-1-16,0 0-7 0,0 0-10 16,0 0 0-16,0 0-17 0,0 0-8 15,0 0-3-15,0 0-7 0,0 0 2 16,0 0-12-16,0 0-2 0,0 0-3 0,0 0-2 15,0 0-6-15,0 0-2 16,54-6-1-16,-54 6-3 0,19 0 1 0,-19 0-3 16,21-3-6-16,-21 3-9 0,0 0-18 0,25-3-19 0,-25 3-30 15,15-1-29-15,-15 1-39 16,0 0-34-16,19-3-37 0,-19 3-59 0,0 0-122 16,4-5-404-16,-4 5-102 0</inkml:trace>
  <inkml:trace contextRef="#ctx0" brushRef="#br0" timeOffset="64601.71">25787 15219 2305 0,'-9'-8'-72'0,"9"8"26"16,0 0 18-16,0 0 16 0,0 0 24 0,0 0 10 0,-15-13 30 15,15 13 6-15,0 0 19 16,0 0 10-16,0 0 18 0,0 0 18 0,0 0 11 15,0 0 1-15,0 0 9 16,0 0-6-16,0 0-16 0,0 0-7 0,0 0-14 0,0 0-9 16,0 0-11-16,0 0-10 0,31-11-9 15,-31 11-11-15,22 0-19 0,-22 0-25 16,25 0-23-16,-25 0-36 0,29 0-34 16,-12 2-42-16,0-1-43 0,2-2-42 0,-5 1-83 15,7-2-615-15,-8 2-306 0</inkml:trace>
  <inkml:trace contextRef="#ctx0" brushRef="#br0" timeOffset="66821.74">26509 14858 2654 0,'0'0'-106'15,"0"0"19"-15,0 0 26 0,0 0 25 0,0 0 13 0,0 0 15 16,0 0 31-16,-12-13 11 15,12 13 16-15,0 0 15 0,0 0 17 0,0 0 22 16,0 0 24-16,0 0 15 16,0 0 9-16,0 0 7 0,0 0 2 0,0 0-15 15,0 0-13-15,0 0-13 0,0 0-15 0,0 0-16 16,0 0-8-16,0 0-9 0,0 0-8 16,0 0-9-16,36-9-6 0,-36 9-5 0,18 0-3 15,-18 0-7-15,27 1-1 16,-27-1-2-16,29 6-5 0,-11-6-2 0,-18 0-3 0,32 2-11 15,-17-2-18-15,1 3-18 16,-16-3-21-16,26 0-29 0,-26 0-19 0,27 2-23 16,-27-2-21-16,23 0-21 0,-23 0-26 0,17 0-21 15,-17 0-21-15,13 0-35 16,-13 0-69-16,0 0-505 0,0 0-175 0</inkml:trace>
  <inkml:trace contextRef="#ctx0" brushRef="#br0" timeOffset="67091.89">26679 14863 2414 0,'-27'3'-78'15,"27"-3"38"-15,0 0 23 0,0 0 26 0,0 0 41 16,-13 7 28-16,13-7 21 16,0 0 15-16,0 0 8 0,0 0-2 15,-5 17 4-15,5-17-1 0,0 0 1 0,2 21-7 16,-2-21-12-16,3 21 3 0,-3-21-5 0,4 21-6 15,-2-8-6-15,-2-13-10 16,4 23-7-16,-1-8-10 0,-3-15-5 0,2 28-7 16,1-16-5-16,-1 2-3 0,-2-14-11 0,4 24-13 0,-4-24-16 15,1 21-23-15,-1-21-30 16,2 18-32-16,-2-18-54 0,2 14-49 0,-2-14-53 16,0 0-85-16,11 12-136 0,-11-12-413 15,6 1-236-15</inkml:trace>
  <inkml:trace contextRef="#ctx0" brushRef="#br0" timeOffset="67511.82">26951 15038 2484 0,'0'0'-94'0,"0"0"25"16,10-11 27-16,-10 11 39 0,0 0 12 0,0 0 17 0,0 0 22 15,0 0 18-15,0 0 0 16,0 0-4-16,0 0 0 0,0 0-3 0,-37-8 3 16,37 8-1-16,0 0 0 0,0 0 6 0,-22 2 0 0,22-2 0 15,0 0-5-15,0 0-7 16,-21 6-5-16,21-6-4 0,0 0-5 0,0 0-3 16,-14 11-9-16,14-11 3 0,0 0-2 15,0 0-5-15,-2 18-5 0,2-18 0 0,0 0-3 16,0 0-1-16,12 23-2 15,-12-23 2-15,6 15-5 0,-6-15 0 0,3 14 2 16,-3-14 1-16,6 18 15 16,-6-18-5-16,7 17-2 0,-7-17 2 0,3 17-2 0,-3-17 1 15,0 0 2-15,0 23-4 0,0-23 10 0,-8 14 3 16,8-14 1-16,0 0 0 16,-13 14-3-16,13-14-4 0,-18 4 0 0,18-4-4 15,-18 0-9-15,18 0-17 16,0 0-29-16,-33-4-29 0,33 4-54 0,-21-9-42 0,21 9-53 15,-18-12-70-15,13 5-164 16,-1 1-409-16,6 6-195 0</inkml:trace>
  <inkml:trace contextRef="#ctx0" brushRef="#br0" timeOffset="68041.99">26490 15335 2450 0,'0'0'-68'15,"0"0"17"-15,0 0 16 0,0 0 18 0,0 0 3 16,0 0 13-16,0 0 10 15,0 0 16-15,0 0 1 0,0 0 1 0,43-19 12 0,-43 19-6 16,26-1 5-16,-9-1 9 16,-17 2-2-16,38-2-5 0,-18 0 7 0,5 2-13 15,-1 0 0-15,3 0-2 0,4 0 3 0,1 2-1 0,2 0 5 16,2 1-1-16,4-1 5 16,1 1-1-16,2 0-4 0,1 1 4 0,2-1-3 15,-2 1-3-15,-1 0-7 16,0 0-5-16,-1-2-2 0,-4 2-3 0,-4-3-2 15,-5 2 2-15,-4-2-7 0,-2 2-13 16,-1-3-20-16,-4 0-39 0,-2 1-33 0,-3 2-35 16,-13-3-46-16,16 0-84 0,-16 0-527 0,0 0-85 15</inkml:trace>
  <inkml:trace contextRef="#ctx0" brushRef="#br0" timeOffset="68451.75">26403 15576 2362 0,'0'0'12'0,"0"0"36"16,0 0 18-16,-18-3 27 15,18 3 15-15,0 0 6 0,0 0-9 16,0 0-7-16,0 0-10 0,0 0-9 15,0 0-9-15,0 0-3 0,0 0-7 0,0 0-6 0,49-11-4 16,-49 11-7-16,29 0-3 16,-11 0-5-16,-18 0-3 0,36 0-3 0,-17 0-15 0,-2 0-24 15,-17 0-47-15,31 2-48 0,-19-2-42 0,-12 0-43 16,24 0-54-16,-24 0-95 16,14 2-457-16,-14-2-105 0</inkml:trace>
  <inkml:trace contextRef="#ctx0" brushRef="#br0" timeOffset="68681.58">26508 15620 2382 0,'0'0'-23'0,"-6"11"23"15,6-11 6-15,0 0 20 0,-5 23 23 16,5-23 23-16,2 23 16 0,-2-23 10 0,3 24 3 16,-1-8 4-16,0 1 3 15,0-2-8-15,-2-15-4 0,1 34-7 0,1-16-11 16,-2-1-7-16,4-1-8 0,-4-16-8 15,0 27-5-15,2-13-12 0,-2-14-18 0,2 23-13 16,-2-23-42-16,0 19-29 16,0-19-42-16,2 15-39 0,-2-15-42 0,0 0-64 15,3 15-134-15,-3-15-391 0,4 4-76 0</inkml:trace>
  <inkml:trace contextRef="#ctx0" brushRef="#br0" timeOffset="69011.53">26769 15783 2354 0,'0'0'36'16,"4"-17"21"-16,-4 17-5 0,0 0 9 0,0 0 19 0,0 0 20 15,-24-13 15-15,24 13-2 16,-20-2-8-16,20 2-6 0,0 0 0 0,-30 2 5 0,30-2 3 16,-20 6-1-16,20-6-9 15,-16 8-9-15,16-8-11 0,-14 12-8 0,14-12-7 16,-6 14-8-16,6-14-4 15,-4 19-8-15,4-19-4 0,4 22-7 0,-4-22-3 16,6 22-2-16,2-11-1 0,-2 3-5 16,1-1 2-16,0-1-7 0,-1 0 4 15,2 0-4-15,-8-12 2 0,8 19-2 0,-4-10 3 0,-4-9 5 16,0 0 1-16,0 22 0 16,0-22-7-16,0 0 3 0,0 0-4 0,-22 13-11 0,22-13-18 15,-17 2-34 1,17-2-40-16,0 0-52 0,0 0-58 0,-32-12-60 0,32 12-114 15,-7-11-174-15,2 4-335 16,5 7-251-16</inkml:trace>
  <inkml:trace contextRef="#ctx0" brushRef="#br0" timeOffset="69201.87">26814 15848 2685 0,'0'0'-17'16,"20"-1"29"-16,-20 1-10 15,20-3 4-15,-20 3 29 0,27 0 17 0,-27 0 9 16,30 0-5-16,-13 3-7 16,1-3-2-16,-2 1-9 0,-16-1-5 0,29 3-9 15,-13-3-27-15,-16 0-42 0,25 1-38 0,-25-1-39 16,20-1-38-16,-20 1-58 0,0 0-133 16,13-10-312-16,-13 10 103 0</inkml:trace>
  <inkml:trace contextRef="#ctx0" brushRef="#br0" timeOffset="69391.56">26948 15766 1913 0,'0'0'46'0,"0"0"50"16,0 0 16-16,0 0 12 0,0 0 25 0,0 0 10 15,-10 21 16-15,10-21 5 0,0 0-10 16,6 28-10-16,-6-28-5 0,6 22-7 0,-5-7-4 16,5-1-5-16,-2 1-16 15,0 0-14-15,0 0-12 0,0 0-10 0,1 0-18 16,-1-2-36-16,-4-13-46 0,4 25-52 15,-4-25-65-15,5 18-68 0,-5-18-78 16,5 11-172-16,-1-4-528 0,-4-7-428 16</inkml:trace>
  <inkml:trace contextRef="#ctx0" brushRef="#br0" timeOffset="69601.73">27265 15726 3164 0,'0'0'41'0,"0"0"7"16,0 0 27-16,0 0 45 0,0 0 39 16,0 0 25-16,0 0-2 0,23 27-16 0,-23-27-16 0,4 27-20 15,0-10-7-15,-1 1-21 16,2 1-14-16,-3 1-11 0,0 1-33 0,3 0-50 16,-5 0-70-16,2-3-87 0,0 1-109 15,-2 0-239-15,-2-1-110 0,0-1-341 0,-3-3-402 16</inkml:trace>
  <inkml:trace contextRef="#ctx0" brushRef="#br0" timeOffset="80861.9">26471 16983 905 0,'0'0'246'15,"0"0"-80"-15,0 0-33 16,6-20-28-16,-6 20-10 0,0 0-5 0,0 0-3 0,7-14 3 15,-7 14-3-15,0 0 12 16,10-9 10-16,-10 9 1 0,0 0 3 0,14-10 3 16,-14 10 4-16,0 0-3 0,0 0 0 0,16-8-5 15,-16 8-3-15,0 0-8 0,12-7-10 16,-12 7-13-16,0 0-6 0,13-7-8 0,-13 7-7 16,0 0-6-16,18-8-6 15,-18 8-5-15,13-4-4 0,-13 4-5 0,0 0-3 16,18-6 1-16,-18 6-4 0,0 0 1 15,24 0 0-15,-24 0-3 0,0 0-1 16,21 3-4-16,-21-3 3 0,16 5-1 16,-16-5-4-16,11 8 0 0,-11-8-2 0,9 15 1 15,-9-15-2-15,6 19 3 0,0-8-1 0,-6-11-5 16,4 26 8-16,-4-12 1 0,2 1-3 16,-2-15 2-16,-6 33-1 0,0-20 5 0,2 2 0 15,0 1 0-15,-3-3 5 16,1 0 0-16,-1-1 1 0,7-12-4 15,-21 19 4-15,11-11-8 0,0-1 0 0,-3-1-5 16,13-6 6-16,-23 8 0 0,10-7-2 0,13-1-2 16,0 0 0-16,-34-5-5 15,34 5 2-15,-18-11 1 0,7 1-6 0,1-1-8 16,10 11-12-16,-10-24-15 0,7 13-19 0,3 11-18 16,-6-23-27-16,6 23-23 0,-4-17-47 15,4 17-33-15,0-17-69 0,0 17-148 0,4-14-567 16,-4 14-429-16</inkml:trace>
  <inkml:trace contextRef="#ctx0" brushRef="#br0" timeOffset="81321.61">25841 17038 2938 0,'0'0'-66'0,"0"0"43"0,-20 0 22 0,20 0 25 16,0 0 10-16,0 0 9 16,0 0 0-16,0 0-4 0,0 0 1 0,0 0-6 0,0 0 3 15,0 0-8-15,0 0 4 0,0 0 0 0,0 0 3 16,0 0 11-16,72 0 3 16,-50 1 3-16,7 1-2 0,-2 2-3 0,3-2-4 15,3 3-5-15,-2-1 0 16,3 2-8-16,5-2-6 0,-3 3 2 0,-5-3-4 0,0 2-4 15,-1 0-3 1,1-2-5-16,-6-1-2 0,-5 1-19 0,2-2-18 0,-3 2-19 16,-19-4-24-16,29 2-21 15,-16-2-30-15,-13 0-16 0,0 0-16 0,23-6-21 16,-23 6-22-16,0 0-54 0,0 0-531 0,0 0-78 0</inkml:trace>
  <inkml:trace contextRef="#ctx0" brushRef="#br0" timeOffset="81591.56">26339 16980 2339 0,'-10'-10'-35'15,"10"10"32"-15,-14-13 17 0,14 13 27 0,-9-9 29 0,9 9 19 16,0 0 14-16,-11-12 2 16,11 12-2-16,0 0-13 0,0 0 0 0,-14-9 0 15,14 9 4-15,0 0 3 0,0 0 3 0,0 0-8 0,0 0-3 16,0 0-5 0,0 0-6-16,0 0-9 0,0 0-4 0,0 0-10 0,0 38-7 15,0-38-5-15,16 21-2 16,-11-10-7-16,3 1-2 0,2-1-6 0,-4 0-2 15,-1 3-2-15,-5-14-3 16,8 22-1-16,-8-10 1 0,0-12 0 0,0 0-1 16,-12 29-4-16,7-18 5 0,-5-1-5 0,10-10 0 0,-23 16-4 15,11-7-5-15,-1-5-19 16,1 5-26-16,12-9-40 0,-22 9-45 0,22-9-65 16,-10 10-44-16,10-10-84 15,0 0-141-15,-6 11-424 0,6-11-254 0</inkml:trace>
  <inkml:trace contextRef="#ctx0" brushRef="#br0" timeOffset="82411.43">26768 17015 2609 0,'0'0'-82'0,"0"0"22"0,0 0 13 0,0 0 9 0,0 0 3 16,0 0 6-16,0 0 15 16,0 0 5-16,0 0 9 0,0 0 0 0,0 0-4 0,0 0 6 15,0 0 13-15,0 0 12 0,0 0 14 0,0 0 9 16,0 0 20-16,26-3-4 16,-26 3-1-16,0 0 3 0,0 0 5 0,0 0-2 15,27 7-8-15,-27-7-3 16,0 0-3-16,13 3-8 0,-13-3 0 15,0 0-8-15,0 0-4 0,0 0-8 16,16 2 0-16,-16-2-6 0,0 0 4 0,0 0-5 0,0 0-3 16,19 2 1-16,-19-2-5 0,0 0-3 0,0 0 4 15,0 0-1-15,0 0-3 16,16 4 4-16,-16-4-6 0,0 0 4 0,0 0-12 0,0 0-10 16,0 0-4-16,0 0-1 15,0 0-3-15,0 0-5 0,0 0 2 0,0 0-3 16,0 0 4-16,0 0 1 15,17 5 0-15,-17-5 6 0,0 0-4 0,0 0 7 16,0 0-3-16,0 0 3 0,0 0 6 16,0 0-6-16,0 0 0 0,0 0 0 0,0 0 1 15,0 0 4-15,0 0-2 0,0 0 5 0,0 0 3 0,13 6-2 16,-13-6 4 0,0 0 4-16,0 0 12 0,15 4-4 0,-15-4-1 0,0 0 6 15,0 0 2-15,18 2-2 16,-18-2 1-16,0 0-7 0,0 0 0 0,0 0-4 15,19 1 2-15,-19-1-6 16,0 0 0-16,0 0 3 0,21 3 1 0,-21-3 0 0,0 0-2 16,23 0 10-16,-23 0 10 15,19 1 10-15,-19-1 1 0,22 2-2 0,-22-2-4 16,18 0-7-16,-18 0-1 0,20 2-5 0,-20-2 2 0,18 2-3 16,-18-2-6-16,0 0-1 15,27 0-6-15,-27 0-14 0,16 0-20 0,-16 0-11 16,0 0-18-16,24-2-19 15,-24 2-15-15,0 0-2 0,25-2-2 16,-25 2-25-16,0 0-11 0,22 2-21 16,-22-2-37-16,0 0-87 0,14-5-511 0,-14 5-88 0</inkml:trace>
  <inkml:trace contextRef="#ctx0" brushRef="#br0" timeOffset="83131.86">27304 16867 2226 0,'0'0'-95'0,"0"0"21"0,4-15 29 15,-4 15 15-15,0 0 19 0,0 0 19 0,0 0 30 16,0 0 27-16,0 0 4 16,2-18 9-16,-2 18 4 0,0 0 6 0,0 0 0 0,0 0 8 15,0 0 1-15,0 0 4 0,0 0-4 0,0 0 4 16,0 0 3-16,0 0 4 16,0 0 0-16,0 0-1 0,0 0-6 0,0 0-4 15,0 0-3-15,0 0-2 0,0 0-8 16,0 0-2-16,0 0-2 0,0 0-7 15,-2 52-11-15,2-52-3 0,0 31-7 16,0-12-3-16,0 0-3 0,2 2-2 0,-2 0 1 16,0 1 1-16,0 0-10 0,3 1-5 0,-3 0-3 0,2-2-2 15,0 0-2 1,-2-1-2-16,0 1 2 0,0-1-5 0,0-1-4 0,0-2 0 16,2-2-7-16,-2-15-8 15,0 26-18-15,0-26-23 0,0 23-26 0,0-23-41 16,-2 18-41-16,2-18-43 15,0 0-46-15,2 17-54 0,-2-17-124 0,0 0-555 0,0 0-419 16</inkml:trace>
  <inkml:trace contextRef="#ctx0" brushRef="#br0" timeOffset="84851.95">27310 16763 2812 0,'-2'-15'-108'0,"2"15"33"16,0 0 5-16,-4-18 25 0,4 18 21 15,0 0 9-15,0 0 33 0,0-19 21 16,0 19 7-16,0 0 3 0,0 0 3 15,0 0-7-15,11-17 5 0,-11 17 1 0,10-5 3 16,-10 5-4-16,0 0 3 16,21-10-8-16,-21 10 1 0,21-4-4 0,-21 4 1 15,23-4-4-15,-23 4 3 0,30-1-6 0,-8-2-9 0,-1-1 1 16,1 3-5-16,5 1 0 16,4-2-4-16,3 0 18 0,0 2-6 0,0-2-6 15,2 2 2-15,2-2-5 0,0 2-9 16,1 0 7-16,-4 0-7 0,7-2-4 15,-4 2 4-15,-2-1-4 0,1-2-3 16,-1 2 1-16,0 1-1 0,-1-2-2 0,1 0-4 16,0 0 4-16,-1 0-4 0,1 1 0 0,-1 1 0 0,1-3 1 15,0 3-2 1,0 0 4-16,3 0-1 0,-4 0 1 0,10 0-4 0,-4 3-3 16,-4-3 4-16,-1 1-16 15,2-1-5-15,-4 2-6 0,3 0-6 0,-4-2-2 16,-3 0 1-16,2 0-2 15,-8 0 6-15,4 0 2 0,0 0-4 0,-3-2 1 0,1 2 9 16,-1-2 2-16,0 2 4 16,-3-1-1-16,7 1-2 0,-1-3-3 0,-3 2-1 15,3-4-11-15,-6 3-3 0,2 2 1 0,-3-3-1 0,3 3-2 16,-4-2 19-16,4 0-13 16,-3 1 5-16,-2-2 8 0,2 3 0 0,-1-1 3 15,-20 1 2-15,31-3 8 16,-14 2-2-16,-17 1-2 0,30-3 4 0,-15 1 7 0,-15 2-12 15,25-1 15 1,-25 1-13-16,25-2 8 0,-25 2 10 0,21-2 6 0,-21 2 11 16,20-4 15-16,-20 4 4 0,16-2 2 15,-16 2 7-15,0 0 2 0,22-2-1 0,-22 2 6 16,0 0-1-16,0 0-1 0,19 0-1 0,-19 0-6 16,0 0-2-16,0 0 0 15,0 0-3-15,0 0 6 0,0 0-1 0,19 6 3 16,-19-6-3-16,0 0 5 15,4 12-4-15,-4-12 3 0,0 0-4 0,0 0-1 0,-2 28-7 16,2-28-2-16,0 23-4 16,0-23-1-16,0 24-4 0,0-7-6 0,0 1 0 15,0-1-3-15,0 3-3 0,0 2-1 0,2-1 0 0,0 2-2 16,0 1-4 0,3 1 3-16,-5 2-5 0,4 0 3 0,0-3-4 0,0 2 4 15,0 2-7-15,0-2 1 16,-2 1 1-16,4-2 0 0,-4 1 0 15,0-1-5-15,0-2-2 0,-2 0 2 0,0-1 1 16,2 0 0-16,-2-1 1 0,0 1 0 0,-2-2-4 16,2-1-1-16,-2 0 4 0,2 0 3 0,-2-2-5 15,0 2 4-15,2-19-5 16,-6 35 0-16,4-17 2 0,2-2-1 0,-2 1-1 0,0 0-1 16,2-17 0-16,-4 32 4 15,4-18-4-15,0-14 1 0,-4 26-1 0,2-14 1 16,2-12-2-16,-4 23 3 15,4-23-2-15,-4 19-1 0,4-19 1 0,-5 19 0 0,5-19 2 16,-2 15-2 0,2-15 0-16,-2 15-1 0,2-15 2 0,0 0 0 0,-4 17-2 15,4-17 8-15,0 0-3 0,-11 15 2 0,11-15 6 16,-13 8 8-16,13-8 3 16,-16 6 5-16,16-6 1 0,-26 3 2 0,12-1-2 15,14-2-3-15,-39 0 0 16,18 0 0-16,0-2-7 0,-3 4 3 0,-1-4-8 0,0 2 6 15,-2 0-3-15,-3 0-4 16,-2 0-6-16,1 0 4 0,-1 0-2 0,-3 0-1 16,-1 2-2-16,0-2 1 0,-4 3-1 0,3 0 0 15,-4 1-3-15,1-1 3 0,2 0-1 16,-3 1 0-16,1 0-6 0,6-3 9 0,-6 3-3 16,3-1-3-16,2 0-1 0,1 1 0 15,-1-3-1-15,2 2 2 0,1-3-2 16,1 0 1-16,-1 0 0 0,1 0 3 15,1-3-4-15,-3 3-15 0,5-1 0 0,0-2 2 16,2 3 0-16,1-1-2 16,2 1 5-16,0-3 0 0,-4 2-2 0,2 2 4 15,0-2 1-15,2 1 2 0,-2 0-4 0,1-2 5 0,0 0 0 16,4 2-1-16,-1-2 0 16,-1 2 4-16,2 0-3 0,-4-1 1 0,3 1 0 15,-4-2-1-15,6 4 2 0,-3-4-1 16,0 0 6-16,2 2-6 0,-2 2 1 15,22-2-2-15,-38 0 4 0,22 0-3 16,-2 0 2-16,18 0 4 0,-27 2-4 0,27-2-2 16,-27 0 1-16,13 1 0 0,14-1 1 0,-22 4 1 0,22-4-4 15,-23 0 5-15,23 0 3 16,-22 2 3-16,22-2-1 0,-22 1-1 0,22-1 3 16,-20 0-2-16,20 0 0 15,0 0 2-15,-25 3 1 0,25-3-4 0,0 0 1 16,0 0 4-16,-26-3-2 0,26 3 2 15,0 0 1-15,-16 3 1 0,16-3 1 0,0 0-2 16,0 0-3-16,-21-6-1 16,21 6 6-16,0 0-6 0,0 0-3 0,-15-9-1 15,15 9 2-15,0 0-3 0,-12-12 5 0,12 12 0 0,0 0 0 16,-9-15-1-16,9 15 2 16,-7-12-1-16,7 12 2 0,-7-13-3 0,7 13 4 15,-6-15 4-15,6 15-4 0,-7-13 0 16,7 13 3-16,-5-14-5 0,5 14 3 0,-6-16-3 15,6 16-1-15,-8-17-1 16,8 17-2-16,-8-22 0 0,4 11 4 0,4 11-8 0,-7-29 4 16,5 15-2-16,2 14-2 0,-2-32-6 15,4 15-18-15,2-2-23 0,3-4-39 16,-1-3-49-16,4 1-52 0,-1-1-47 0,2 2-23 16,-3 2-21-16,-1-1-61 15,-2 0-101-15,1 2-79 0,-6 3-349 0,0 0-227 16</inkml:trace>
  <inkml:trace contextRef="#ctx0" brushRef="#br0" timeOffset="85688.26">27897 17195 2493 0,'0'0'-81'15,"0"0"37"-15,0 0 18 0,0 0 17 0,0 0 23 0,0 0 23 16,0 0 17-16,0 0 10 16,0 0-1-16,0 0-8 0,0 0-5 0,46-18-6 15,-46 18-2-15,19 0-8 0,-19 0-1 0,26 0-3 16,-26 0-2-16,28 3-1 0,-13-3 4 16,3 3-1-16,-18-3 1 0,38 0-1 15,-17 1 2-15,-2-1-2 0,4 2 0 16,0 0 1-16,2-2 3 0,-3 2-8 0,2-1 2 15,-1 1-4-15,5 0 2 16,0 0-4-16,-6 3 1 0,6-4-2 0,-6-1 0 16,9 2-4-16,-6-2 0 0,5 0-3 0,-4 0 2 0,0 0-2 15,0 0 5-15,0 0 5 16,-3-2-1-16,3 2-5 0,-1 0 1 0,-2-1 0 0,2 1-5 16,-1-3 1-1,-1 3 0-15,0 0-4 0,0 0 10 0,-1 0-4 0,-4 0-2 16,-18 0 5-16,39 3 0 15,-20-3-3-15,-3 0 1 0,-16 0-7 0,31 1 3 16,-31-1-6-16,23 0-14 16,-23 0-20-16,21-1-33 0,-21 1-44 0,19-3-39 15,-19 3-43-15,14-4-65 0,-14 4-158 0,10-7-398 0,-10 7-125 16</inkml:trace>
  <inkml:trace contextRef="#ctx0" brushRef="#br0" timeOffset="86101.95">28290 16801 2377 0,'0'0'-13'0,"0"0"60"0,0 0 15 15,0 0 21-15,7-15 18 16,-7 15 11-16,0 0 5 0,0 0 4 0,0 0 7 15,0 0 0-15,0 0 4 16,0 0 3-16,0 0-2 0,0 0-8 0,0 0-9 0,0 0-13 16,0 0-8-16,0 0-18 0,6 55-1 0,-4-44-20 15,-2-11 3-15,0 25-13 16,0-25-26-16,0 26-32 0,0-14-42 0,0-12-50 0,0 26-69 16,2-12-68-1,-2-14-118-15,0 21-182 0,-2-10-356 0,2 1-280 0</inkml:trace>
  <inkml:trace contextRef="#ctx0" brushRef="#br0" timeOffset="86861.42">27920 17302 2572 0,'0'0'-72'0,"0"0"33"0,0 0 9 0,0 0-1 0,0 0 19 15,0 0 12-15,0 0 14 16,0 0 25-16,0 0 10 0,0 0 0 0,0 0 8 16,0 0 2-16,0 0 4 15,0 0 6-15,0 0 0 0,0 0 6 0,0 0-2 0,0 0 3 16,0 0-3-16,-61 13 1 15,61-13-6-15,-13 6 1 0,13-6-10 0,0 0 0 16,-13 9-11-16,13-9-3 16,0 0-3-16,0 0-7 0,0 0-3 0,0 0-5 15,9 28-7-15,-9-28-8 0,12 12-16 0,-12-12-13 0,17 14-6 16,-8-8-5 0,-9-6 3-16,19 13 5 0,-11-5 1 0,-8-8 6 0,18 11-1 15,-13-3 2-15,-5-8 7 16,13 9 6-16,-13-9 13 0,8 12 8 0,-8-12 8 15,0 0 2-15,7 15 3 16,-7-15 3-16,0 0 0 0,0 0 7 0,-11 27-1 0,11-27-1 16,-8 13 2-16,8-13-2 0,-11 11-2 0,11-11-5 15,-16 13 0-15,9-7-2 16,7-6-6-16,-15 9-1 0,15-9-10 0,-16 6-15 16,16-6-22-16,-11 6-36 0,11-6-36 15,0 0-50-15,0 0-40 0,-21 2-40 0,21-2-69 16,0 0-673-16,0 0-403 15</inkml:trace>
  <inkml:trace contextRef="#ctx0" brushRef="#br0" timeOffset="87421.52">28168 17315 2869 0,'0'0'-116'0,"0"0"21"0,0 0 11 16,0 0 7-16,0 0 15 16,0 0 24-16,0 0 17 0,0 0 18 0,0 0 26 0,0 0 6 15,0 0 16-15,0 0 15 16,0 0 9-16,0 0 15 0,0 0-6 0,0 0 6 15,0 0-3-15,0 0 2 16,0 0-6-16,0 0-1 0,-49 19-4 0,49-19 7 0,-2 14-4 16,2-14 1-16,-7 17 1 0,7-17 4 0,-3 18-8 15,3-18 7-15,-7 23-6 16,3-13-7-16,4-10-1 0,-3 23-10 0,3-23-7 0,-2 23-4 16,2-23-4-16,0 21-4 15,0-21-3-15,2 19-1 0,-2-19-4 0,3 17-4 16,-3-17-3-16,11 17-3 0,-11-17-9 15,10 15-11-15,-10-15-18 0,10 16-21 16,-5-10-29-16,-5-6-34 0,10 11-39 16,-10-11-54-16,11 10-48 0,-11-10-97 0,10 8-627 15,-10-8-413-15</inkml:trace>
  <inkml:trace contextRef="#ctx0" brushRef="#br0" timeOffset="88461.59">28412 17355 2842 0,'0'0'-93'0,"0"0"52"16,0 0 16-16,0 0 8 0,0 0 15 15,0 0 2-15,0 0 10 0,0 0 4 0,0 0 0 16,0 0-3-16,0 0 5 15,0 0-6-15,0 0 3 0,0 0 10 0,-20-10 14 16,20 10 6-16,0 0 7 16,0 0 3-16,-24 0 1 0,24 0-4 0,0 0 3 0,0 0-3 15,0 0 4-15,-29 9-8 0,29-9-1 0,0 0-3 16,-11 9-3-16,11-9-8 16,0 0 1-16,-5 13-6 0,5-13-3 0,0 0 0 15,0 0-2-15,4 23-5 0,-4-23 1 16,0 0-3-16,12 20-1 0,-12-20 2 15,11 11-7-15,-11-11 1 0,12 11 1 16,-12-11 0-16,13 11 2 0,-13-11-3 0,13 10 0 16,-13-10-3-16,12 12 3 0,-12-12-1 0,12 11 5 15,-12-11 11-15,6 9 10 16,-6-9 6-16,0 0 2 0,6 15 2 0,-6-15 1 0,0 0 3 16,0 0-1-16,-2 20-2 15,2-20 1-15,0 0 7 0,0 0-6 0,-10 16 4 16,10-16-2-16,0 0 0 0,-14 9-2 15,14-9 2-15,0 0-7 0,0 0-6 0,-19 1-3 16,19-1-2-16,0 0-4 16,0 0-5-16,0 0-12 0,-29-10-15 0,29 10-20 15,0 0-25-15,-17-11-25 0,17 11-32 0,-6-9-33 0,6 9-44 16,0 0-34-16,-6-10-47 16,6 10-110-16,0 0-597 0,0 0-420 0</inkml:trace>
  <inkml:trace contextRef="#ctx0" brushRef="#br0" timeOffset="88681.71">28523 17504 2968 0,'0'0'-79'0,"0"0"20"0,22-4 4 0,-22 4 31 0,0 0 15 16,18-2 3-16,-18 2 9 15,0 0 0-15,22-4 3 0,-22 4-3 0,0 0-1 16,21 0-10-16,-21 0-20 0,0 0-13 16,18 2-35-16,-18-2-40 0,0 0-53 0,0 0-102 15,22-2-376-15,-22 2 128 0</inkml:trace>
  <inkml:trace contextRef="#ctx0" brushRef="#br0" timeOffset="88911.65">28575 17431 1999 0,'0'0'43'16,"0"0"24"-16,0 0 4 0,0 0 11 0,0 0 15 15,0 0 19-15,0 0 12 0,0 0 5 16,0 0-13-16,0 0-3 0,0 0 3 0,2 36-12 16,-2-36 0-16,0 0-11 15,8 29-12-15,-5-17-6 0,-3-12-8 0,5 22-12 16,-2-11-4-16,-3-11-5 0,4 22-10 15,-4-22-20-15,2 20-37 0,-2-20-36 16,2 14-51-16,-2-14-42 0,4 14-46 16,-4-14-56-16,0 0-112 0,4 13-482 0,-4-13-183 15</inkml:trace>
  <inkml:trace contextRef="#ctx0" brushRef="#br0" timeOffset="89551.82">28754 17395 2464 0,'0'0'-59'15,"0"0"30"-15,0 0 26 0,0 0-2 0,0 0 21 16,0 0 14-16,0 0 2 16,2-21-3-16,-2 21 2 0,0 0-4 0,0 0 2 15,0 0-5-15,14-11-4 0,-14 11 1 0,0 0-2 16,18-2-4-16,-18 2 1 0,0 0-5 16,20 0 2-16,-20 0-6 0,0 0-1 0,24 8 0 15,-24-8 7-15,15 3-9 16,-15-3 10-16,13 5-1 0,-13-5 10 0,13 7 6 0,-13-7 8 15,0 0 9-15,10 9 10 16,-10-9 5-16,0 0-1 0,0 0 4 0,0 0 4 16,0 0-3-16,-17 29-4 0,17-29 0 0,-10 11-2 15,10-11-2-15,-16 12 4 16,16-12-1-16,-14 12-4 0,14-12-4 0,-12 13 2 16,12-13-10-16,-12 11-4 0,12-11-2 15,-10 9-3-15,10-9-4 0,-8 10-3 0,8-10-4 16,0 0 0-16,-11 13-6 15,11-13 0-15,0 0-3 0,-8 9-2 0,8-9 0 16,0 0 1-16,0 0 0 16,-9 14 0-16,9-14 8 0,0 0-1 0,0 0-3 0,0 0-1 15,-4 18-2-15,4-18 1 0,0 0 0 0,0 0-1 16,0 0 6-16,0 0 0 16,0 0 4-16,0 0 0 0,2 19-3 0,-2-19-3 0,0 0 0 15,0 0-3 1,0 0 3-16,16 7-7 0,-16-7-1 0,0 0 0 0,16 4-4 15,-16-4-5-15,0 0-7 16,19 2-8-16,-19-2-18 0,0 0-27 0,19 2-35 0,-19-2-36 16,0 0-53-16,21 2-42 0,-21-2-73 0,0 0-159 15,0 0-469-15,21-6-331 16</inkml:trace>
  <inkml:trace contextRef="#ctx0" brushRef="#br0" timeOffset="90122.05">28959 17405 2758 0,'-4'-15'-60'0,"4"15"38"0,0 0 29 0,0 0 24 15,0 0 29-15,0 0 14 16,0 0 13-16,0 0 5 0,0 0-9 0,0 0-10 16,4-21-7-16,-4 21-10 0,0 0-5 15,15-4-7-15,-15 4-8 0,0 0-2 0,21-2-3 16,-21 2-6-16,0 0-1 15,25 2-3-15,-25-2-9 0,0 0 5 0,24 5 1 16,-24-5-6-16,11 4 2 16,-11-4 0-16,0 0-1 0,10 12 2 0,-10-12 3 0,0 0-1 15,0 0 6-15,0 0 0 0,-13 29 1 0,13-29-3 16,-14 15 1-16,14-15-2 16,-16 15 3-16,10-8-7 0,6-7 0 0,-10 15 1 15,10-15 0-15,-11 14-6 16,11-14 2-16,-4 17 0 0,4-17-2 0,0 17 1 0,0-17 3 15,4 21-3-15,-4-21 0 16,7 25 8-16,-1-12 12 0,-2 1 3 0,0 0 6 16,-4-14 3-16,4 26-5 0,-2-15 6 0,-2-11-6 0,-2 25-3 15,2-25-2-15,-6 21 0 16,-2-12-6-16,8-9-3 0,-17 18-11 0,6-9-20 16,1-1-22-16,10-8-35 15,-19 9-36-15,11-3-45 0,8-6-46 0,-14 10-48 16,14-10-76-16,0 0-130 0,0 0-461 15,-16 3-294-15</inkml:trace>
  <inkml:trace contextRef="#ctx0" brushRef="#br0" timeOffset="90731.79">29095 17462 2704 0,'4'-13'-58'0,"-4"13"30"16,0 0 9-16,0 0 26 0,0-19 17 0,0 19 29 16,0 0 15-16,0 0 8 15,0 0 15-15,-6-19 5 0,6 19 5 0,0 0 8 0,0 0 8 16,0 0-2-16,0 0 3 15,0 0-11-15,0 0-6 0,0 0-3 0,0 0-8 16,0 0-12-16,0 0-6 16,0 0-7-16,-24 36-7 0,24-36-6 0,0 0-4 0,3 23-9 15,-3-23 3-15,0 0-11 0,10 23-6 16,-10-23-5-16,9 15-15 0,-9-15-17 16,10 9-13-16,-10-9-14 0,13 8-8 0,-13-8-4 15,0 0-3-15,19 1-2 16,-19-1 3-16,0 0 4 0,0 0 4 0,24-17 9 0,-24 17 8 15,10-9 11-15,-10 9 10 16,0 0 9-16,12-13 4 0,-12 13 8 0,0 0-1 16,9-10-4-16,-9 10 2 0,0 0 5 0,0 0 0 15,0 0-2-15,0 0 1 0,0 0-3 16,0 0 6-16,0 0-7 0,0 0-1 0,24 19 5 16,-24-19-6-16,6 10 2 15,-6-10 1-15,0 0-2 0,8 13 1 0,-8-13 6 16,0 0 4-16,0 0 5 15,12 10-2-15,-12-10 0 0,0 0-2 16,0 0 0-16,0 0 0 0,0 0 0 0,0 0-4 16,32-17 0-16,-32 17-3 0,9-16-2 0,-9 16 0 15,11-17-1-15,-7 8-1 0,-4 9-2 0,6-16-6 16,-6 16-14-16,0 0-19 16,5-21-27-16,-5 21-41 0,0 0-37 0,4-13-51 0,-4 13-47 15,0 0-88-15,0 0-151 16,0 0-434-16,0 0-300 0</inkml:trace>
  <inkml:trace contextRef="#ctx0" brushRef="#br0" timeOffset="91151.69">29349 17483 2640 0,'0'0'-99'0,"0"0"37"0,12 10 12 0,-12-10 24 16,0 0 29-16,0 0 20 16,0 0 20-16,0 0 9 0,-2 24-1 0,2-24-3 15,0 0 2-15,-4 19 3 0,4-19 5 0,0 0 0 16,-2 19-4-16,2-19 2 16,0 0-8-16,0 0 0 0,-4 18 1 0,4-18 4 0,0 0-10 15,0 0-5-15,0 0-16 16,0 0-8-16,0 0-13 0,0 0-6 0,0 0-10 15,0 0-6-15,0 0-1 0,0 0 4 16,49-25 7-16,-49 25 4 0,14-10 11 0,-14 10 14 16,18-9 10-16,-18 9 5 0,10-8 10 0,-10 8 21 15,12-6 11-15,-12 6 7 16,0 0 7-16,0 0 9 0,22 0 1 0,-22 0 1 16,0 0-14-16,15 10-9 15,-15-10-7-15,0 0-5 0,6 19-8 0,-6-19 11 0,4 15-14 16,-4-15-24-16,4 14-26 15,-4-14-30-15,0 0-32 0,2 21-55 0,-2-21-65 16,0 0-59-16,2 15-116 0,3-9-197 0,-5-6-333 0,0 0-254 16</inkml:trace>
  <inkml:trace contextRef="#ctx0" brushRef="#br0" timeOffset="91721.74">29425 17226 2623 0,'0'0'-67'0,"0"0"22"0,0 0-2 0,0 0 17 16,31-4 28-16,-31 4 31 15,0 0 22-15,16 17 27 0,-16-17 2 0,12 19 5 16,-7-7-1-16,3 3 3 0,-2 2-4 16,1 3-12-16,1 3-8 0,1 1-4 0,-3 0-11 15,0 2-4-15,0-2-5 0,-4-1-38 0,3 1-36 16,-5-2-37-16,0-4-23 16,-3 3-42-16,1-3-29 0,-2-1-57 0,-4-1-99 0,4-3-393 15,-6 2 24 1</inkml:trace>
  <inkml:trace contextRef="#ctx0" brushRef="#br0" timeOffset="92351.78">29688 17089 2074 0,'0'0'-19'16,"0"0"3"-16,0 0 7 0,0 0 1 16,0 0 1-16,0 0 4 0,0 0 11 0,0 0-5 15,27-4 0-15,-27 4 13 16,0 0 3-16,34 4 19 0,-18 0 21 0,4-3-2 0,-1 3 12 15,2-2-6-15,6 1-2 16,-1 2 0-16,4-2 3 0,1-1-4 0,-1 2-1 16,2-2-7-16,4 0-5 0,-5-2-4 0,3 1-4 15,-2-1-7-15,-1 0-2 16,-1-1-9-16,0 1-8 0,-7-2-23 0,-1 2-28 16,-1-2-42-16,-21 2-39 15,32-2-30-15,-22 0-60 0,-10 2-125 0,15-4-296 0,-15 4 148 16</inkml:trace>
  <inkml:trace contextRef="#ctx0" brushRef="#br0" timeOffset="93971.84">29990 17141 1898 0,'0'0'13'0,"0"0"13"0,0 0 12 16,0 0 12-16,0 0 4 0,0 0 14 0,-2 22 5 16,2-22 9-16,0 0-4 0,2 25-3 0,-2-25 3 0,0 23 12 15,0-23 10-15,0 27-3 16,0-11-12-16,-2 1-4 0,2 5-10 0,0-3-9 16,0-1 1-16,0 6-6 15,2 2-9-15,-2 3 1 0,2 0-10 16,-2-1 0-16,3 0-9 0,-1 3 4 15,0-1-7-15,-2 1-2 0,2-1 2 0,0 1-6 16,-2-1-2-16,2 0-1 0,0 1 0 16,-2 0-2-16,2-1-1 0,0 1 0 0,-2-3-3 15,0-1 0-15,0 1 0 0,-2 0-2 0,2 0-1 16,0-2 0-16,0-2-3 0,0-1 3 16,0-1-3-16,0-1 1 0,0 0-1 15,0-1 0-15,0-1-1 0,-2 1 2 16,2-2-1-16,0-18-3 0,0 27 3 0,0-11-1 15,0-16-2-15,-2 21-1 16,2-21 2-16,0 21-2 0,0-21 2 0,0 19 5 16,0-19-2-16,-4 15 4 0,4-15 2 0,0 0-3 0,-4 19 4 15,4-19-1-15,0 0-2 16,-7 16 4-16,7-16 1 0,0 0 2 0,-11 11 7 16,11-11 3-16,-12 6 6 15,12-6 4-15,0 0 3 0,-24 5-1 0,24-5-3 16,-18 2 2-16,18-2-2 0,-26 0-1 15,26 0 2-15,-27-2-10 0,27 2-4 0,-28 0-1 16,14 0-1-16,14 0-3 16,-39 0-2-16,20 0-2 0,0 2-2 0,-2-2-1 0,0 0 0 15,-2 2 0-15,-1-2-2 0,-2 0-1 0,2-2 0 16,-4 2-1-16,1 0-3 16,-3 0 1-16,0 0-2 0,-1 0 1 0,-1 0-1 15,0-2 0-15,0 4-1 16,-1-2 0-16,1 2-1 0,-3-2 1 0,6 0 0 15,-2 2 0-15,-2 0 1 0,3-2-2 16,-1 2-1-16,2 0 0 0,-1-2 0 0,1 2 2 16,-1-1 2-16,0-1-6 0,-1 2 2 0,1-2-1 0,-2 3 2 15,0-3-1 1,3 1 0-16,-3-1-1 0,2 1 0 0,-1 2-2 0,0 0 3 16,2-2 3-16,0 3-4 15,-1-2 2-15,0 1-1 0,3-1 2 16,-3 0-2-16,2 0 2 0,-1-2-2 15,1 3 17-15,0-2 1 0,1-1-5 0,2 0 3 16,-2 2-4-16,3-4-1 0,-6 2-4 16,1 0 4-16,0-1 0 0,0-2-2 0,2 1 2 15,-5-2 2-15,0-1-8 0,1 0 5 0,-2-1-1 16,4 1-2-16,-3 0 1 16,3 1-3-16,1-2-1 0,-1 3-3 0,-2-1 5 0,2-2-4 15,0 3-1-15,2 0 1 16,-2 1 2-16,5 0-2 0,0 1 0 0,0 1 1 0,2-3-2 15,-3 3-1-15,0-1-1 16,3 1 1-16,-2 0 1 0,1-2 1 0,0 2-2 16,-2 0 0-16,3 0-2 0,0 0 1 0,-1 0 1 15,2 2 1-15,0-2-2 16,0 1 2-16,0-1-6 0,2 3 6 0,-2-2 0 16,1 1 0-16,2 0-2 15,18-2 1-15,-35 3-1 0,19 0 7 0,0 1-7 0,16-4 3 16,-36 2-2-16,23-1-1 15,13-1 0-15,-32 4 0 0,18-2 0 0,-3 0 0 16,17-2-5-16,-32 2 5 0,16-2-7 16,16 0 1-16,-31 2 4 0,13 0 4 0,18-2-7 15,-31 2 4-15,14-2 4 0,0 2-2 0,17-2 1 16,-37 1-1-16,24 1-2 0,13-2 1 16,-31 3 1-16,18-2-1 0,13-1-1 0,-25 4 2 15,25-4-4-15,-23 3 4 16,23-3-2-16,-20 3 2 0,20-3-1 0,-18 4 1 15,18-4-1-15,-20 3 0 16,20-3-3-16,-15 6 4 0,15-6-1 0,-19 4-1 0,19-4 1 16,0 0 3-16,-20 3-8 0,20-3 10 0,0 0-3 15,-18 5-7-15,18-5 6 16,0 0 1-16,0 0-7 0,-16 4 10 0,16-4-3 16,0 0 12-16,0 0-8 15,0 0 7-15,0 0 0 0,0 0-1 0,-20-16-5 16,20 16 2-16,0 0 0 0,-2-23-2 15,2 23 1-15,-2-22 0 0,2 22-4 0,0-32 1 16,2 15 0-16,-2-2-3 0,0-1 2 16,2 1-4-16,1-4 4 0,-3 2-4 0,2-2-2 15,-2 0 1-15,2 0-1 0,-2 0-1 0,0 1 3 16,0 0 1-16,2 0 2 16,0 1-3-16,0 0-19 0,1 1 6 0,1-6-5 0,-2 3 2 15,3-2 0 1,-2 5 0-16,1 1-2 0,-2-3 1 0,3 3-1 0,-1 1 4 15,0-2-1-15,1 1 2 16,-3 2-1-16,3-1 1 0,-3-1 2 0,-2 3 0 0,2-1-2 16,-2 17-1-16,-2-37-3 0,0 20-1 0,2 1-4 15,-2-1 1-15,2 17 3 16,-3-33 0-16,1 15 0 0,-1 3-2 16,3 15-5-16,-4-30 2 0,2 18 1 15,2 12-6-15,0-27 8 0,0 27 1 0,2-24-2 16,0 12 4-16,-2 12 1 0,7-22 2 15,-7 22 2-15,5-21-1 0,-5 21 1 0,5-18-1 16,-5 18-6-16,4-15-8 16,-4 15-14-16,0 0-13 0,2-21-9 0,-2 21-17 0,0 0-15 15,-2-19-12-15,2 19 1 0,0 0-1 0,0 0 9 16,-5-21-2-16,5 21-24 16,0 0-26-16,-9-11-36 0,9 11-95 0,-7-9-562 0,7 9-182 15</inkml:trace>
  <inkml:trace contextRef="#ctx0" brushRef="#br0" timeOffset="94571.8">26586 17281 2459 0,'0'0'-65'0,"0"0"21"16,0 0 9-16,0 0 13 16,0 0 20-16,0 0 26 0,0 0 26 15,0 0 17-15,0 0 24 0,0 0 16 16,0 0 18-16,0 0 14 0,0 0 5 0,-39 21 2 0,39-21 0 15,-17 11-12-15,17-11-6 16,-15 16-12-16,6-7-9 0,0-2-8 0,-2 3-5 16,11-10-15-16,-13 17-10 0,5-9-7 0,8-8-5 0,-13 13-8 15,13-13-5-15,-9 12-6 16,9-12 1-16,-7 10-4 0,7-10 2 0,0 0-11 16,-11 11-4-16,11-11-7 15,0 0-1-15,0 0-3 0,0 0-1 0,0 0-1 16,0 0-1-16,0 0-6 0,0 0 3 15,0 0 0-15,25-46 0 0,-19 33-2 16,3 0 0-16,3-5-3 0,-5 3 3 16,6-3-2-16,-2 5 12 0,-2-2 7 0,-2 2 12 15,-1 2 10-15,4-1 7 0,-10 12 4 0,9-20 3 16,-3 12 2-16,-6 8-28 0,10-14 4 16,-10 14-8-16,11-9 4 0,-11 9 6 0,0 0-7 15,15-4 1-15,-15 4 1 16,0 0 1-16,0 0-1 0,29 15-8 0,-21-8-2 0,0 3 2 15,1 1-4-15,-2 3-2 16,0-3-4-16,-2 3-12 0,3 1-22 0,-3-2-25 16,-1 2-38-16,3-2-43 0,-4 3-54 0,1 0-67 15,-2-7-61-15,-2 2-163 0,0-11-103 16,-4 21 14-16,4-21-291 0,-8 16-202 16</inkml:trace>
  <inkml:trace contextRef="#ctx0" brushRef="#br0" timeOffset="96041.61">25769 16590 2467 0,'-9'-18'-74'15,"9"18"37"-15,0 0 29 0,0 0 36 16,0 0 36-16,0 0 31 0,3-19 27 0,-3 19 14 16,0 0 19-16,0 0 25 15,0 0 17-15,0 0 12 0,0 0-9 16,0 0-9-16,0 0-7 0,0 0-15 0,0 0-5 15,-10 53-21-15,10-37-8 0,-2 1-16 0,0 2-14 16,2 2-15-16,0-2-7 16,0 2-9-16,0 0-9 0,-2 2-16 0,4-3-3 0,-2-2-18 15,0 0-24-15,2-2-16 0,-2-3-15 0,-2-1-17 16,4-1-19-16,-2-11-24 16,0 14-32-16,0-14-30 0,0 0-24 0,0 0-14 15,0 0-10-15,0 0 0 0,0 0 14 16,0 0 16-16,9-44 28 0,-4 25 9 0,-1-8 21 15,3-3 23-15,-3 1 30 16,3-1 47-16,0 1 36 0,-2 3 29 0,1-1 27 16,-2 2 15-16,3 2 16 0,-4 4 9 0,2 2 5 0,-1 2-3 15,0 1-8 1,-4 14-7-16,11-22-13 0,-6 10 3 0,-5 12-11 0,14-14-9 16,-14 14-1-16,19-3-4 15,-19 3-5-15,23 2-10 0,-23-2 0 0,25 11-12 0,-10-3-1 16,-1 1-11-16,-3 1-2 15,-1-1-1-15,0 3-4 0,-3-3 6 0,-7-9-4 16,5 15-2-16,-5-15 6 16,0 0-7-16,-12 21-5 0,12-21 12 0,-22 14 1 15,11-8 9-15,-5-1 4 0,3 1 4 0,1 2 8 0,12-8 0 16,-24 11 5-16,16-3 3 16,0 2-8-16,8-10-5 0,-11 20-6 0,11-7-6 0,0-13-4 15,15 35-6-15,-3-16-12 16,7 1-21-16,2 4-27 0,8 1-36 0,5 0-24 15,-1-2-35-15,3 1-42 16,3-3-51-16,3 2-49 0,-1 0-40 0,2-4-57 0,-1-1-98 16,3 2-96-16,0-3-32 0,0 0-307 0,0-2-271 15</inkml:trace>
  <inkml:trace contextRef="#ctx0" brushRef="#br0" timeOffset="96741.5">30126 16305 2603 0,'0'0'-38'0,"0"0"41"0,0 0 15 0,0 0 42 16,0 0 30-16,0 0 14 0,0 0 8 16,0 0-7-16,0 0-7 0,19 31-8 0,-19-31-9 15,4 27-7-15,-2-14-6 0,2 2-8 0,-2 0-4 16,4 1-9-16,-1-3-2 16,0 0-8-16,-5-13-12 0,8 19-41 15,-8-19-45-15,10 16-62 0,-3-10-48 0,-7-6-49 16,0 0-91-16,21 7-556 0,-21-7-224 0</inkml:trace>
  <inkml:trace contextRef="#ctx0" brushRef="#br0" timeOffset="96921.4">30384 16284 2515 0,'7'-9'-7'16,"-7"9"59"-16,6-13 9 0,-6 13 17 0,0 0 13 0,0 0 27 16,0 0 22-16,0 0 14 15,0 0 0-15,0 0-9 0,0 0-9 0,0 0-14 0,0 0-14 16,-40 46-13-1,26-28-9-15,2 3-2 0,-1 2-18 0,-1 4-20 0,-2-1-39 16,0 4-47-16,0-2-69 16,2 2-78-16,2-1-76 0,-3 0-185 0,0 1-514 15,0-2-402-15</inkml:trace>
  <inkml:trace contextRef="#ctx0" brushRef="#br0" timeOffset="100171.79">21183 17348 2865 0,'0'0'-93'0,"0"0"10"15,0 0 24-15,0 0 19 0,0 0 25 0,-2-23 29 16,2 23 20-16,0 0 31 0,0 0 14 16,0 0 17-16,0 0 12 0,0 0 10 15,0 0 8-15,0 0 0 0,0 0-7 16,0 0-9-16,0 0-5 0,0 0 2 0,0 0 3 15,0 0 2-15,0 0-1 0,0 0-3 16,0 0-2-16,0 0 1 0,0 0 0 16,-15 45 23-16,13-29-12 0,2-16-6 0,-4 34-15 0,2-15-30 15,-4 4-5-15,0 4-2 16,1-3-10-16,-2 1-1 0,1 0-6 0,0 0-2 16,2 2-8-16,-2-4-4 0,-1 1-3 15,1-1 0-15,1-2-6 0,3-2-12 0,-2-3-10 16,2 2-16-16,-2-1-19 15,1-3-20-15,-1-1-24 0,4-13-35 0,-2 19-32 16,0-11-46-16,2-8-48 0,0 13-37 16,0-13-114-16,0 0-132 0,-6 12-58 0,6-12-284 15,0 0-227-15</inkml:trace>
  <inkml:trace contextRef="#ctx0" brushRef="#br0" timeOffset="100811.81">20972 17293 2602 0,'-9'-6'-45'0,"9"6"24"0,-11-10 38 0,11 10 17 0,0 0 28 16,-12-13 25-16,12 13 30 16,-10-7 18-16,10 7 12 0,0 0 10 0,0 0 3 15,-12-12-5-15,12 12-9 0,0 0-7 0,0 0-2 0,0 0-5 16,0 0-3-16,0 0 0 16,0 0-21-16,0 0-7 15,56 15-12-15,-41-9 9 0,-3-1-6 0,3 3-10 16,-2 2-13-16,-1-3-6 0,4 5-12 0,-4-3 0 0,1 3-4 15,-3-1-9 1,3 3-17-16,0 1 3 0,-5-1-10 0,2-2-35 0,2 2-26 16,-4-1-34-16,0-2-53 0,0 1-61 0,1 0-50 15,-4-5-87-15,1 0-183 0,-6-7-74 16,8 14-374-16,-8-14-404 0</inkml:trace>
  <inkml:trace contextRef="#ctx0" brushRef="#br0" timeOffset="101201.61">21380 17577 3031 0,'0'0'19'0,"0"0"36"15,0 0 6-15,0 0 18 16,0 0 9-16,-32 26 13 0,22-17 11 0,0 1-1 0,-6 1-4 16,2 3-6-16,-1 3-10 15,0 0-4-15,-6 4-1 0,-1-1 5 0,4 3-5 16,1 1-5-16,-5 1-11 15,4-3-4-15,-2 3-3 0,2 0-11 0,-2-1-7 0,3 1-10 16,1 1-13-16,0-4-12 16,0 3-19-16,1-4-29 0,4-2-24 0,-1 0-46 15,-1 0-48-15,5-4-36 0,3 1-39 0,-2-1-52 0,1-4-115 16,2-1-582-16,4-10-435 16</inkml:trace>
  <inkml:trace contextRef="#ctx0" brushRef="#br0" timeOffset="101931.7">21243 18149 2839 0,'0'0'-103'16,"0"0"49"-16,0 0 26 0,0 0 29 16,0 0 26-16,0 0 23 0,0 0 21 0,0 0 10 15,0 0 7-15,0 0 12 0,0 0 10 0,0 0 7 16,0 0 12-16,0 0 11 0,0 0 8 16,0 0 0-16,0 0 2 0,0 0 15 0,0 0-22 15,0 0 20-15,0 0-14 16,0 0-10-16,0 0-6 0,0 0-7 0,10 25-5 15,-10-25-6-15,-2 18-8 16,2-18-6-16,0 24-13 0,0-10-7 0,0-14-26 0,-2 36-4 16,2-17-5-16,0 0-4 0,0 2-4 0,-2-1-4 15,2 2-6-15,-2-1-1 16,2 0-9-16,-2 0-8 0,2-4-16 0,-2 2-14 0,2-19-22 16,0 31-14-16,0-19-17 15,0 0-14-15,0-12-20 0,0 19-28 0,0-19-28 16,0 0-30-16,0 12-21 15,0-12-10-15,0 0-7 0,0 0 15 0,0 0 14 0,0 0 20 16,6-43 24-16,-4 24 14 16,2-5 18-16,0 0 18 0,0-5 28 0,5 0 24 15,-2 3 27-15,1-1 37 0,-2 2 32 0,5 2 23 16,-5 4 12-16,5-2 12 0,-2 6 2 16,-1 2 5-16,2 1 1 0,0 3 3 15,4-1-6-15,-2 5-4 0,-1 0-6 0,2 4-1 16,-13 1 8-16,23 1 3 0,-23-1-10 0,18 9-2 15,-8-2-5-15,-4 0-6 16,-2 1-6-16,0 2-6 0,-4-10-1 0,4 20 6 16,-4-20-6-16,-4 22 3 0,4-22-8 0,-6 19 4 15,6-19-2-15,-10 18 7 0,2-8 7 16,2 2 10-16,6-12 6 0,-12 22 2 0,6-8-4 16,-1-3-2-16,3 5-7 15,-2-3-7-15,6-13-9 0,-5 28-3 0,5-14-7 16,0-14-6-16,0 27-10 0,7-14-13 15,-3 0-15-15,2-2-19 0,3 3-25 0,-1-3-30 16,4-1-29-16,0-3-44 0,0 1-50 16,1-2-45-16,2 1-38 0,0-3-57 0,-1 2-139 15,2-3-81-15,-2 0-23 0,-2 0-335 0,-12-3-310 16</inkml:trace>
  <inkml:trace contextRef="#ctx0" brushRef="#br0" timeOffset="102321.62">21897 17931 2896 0,'0'0'73'0,"0"0"30"0,0 0-4 16,0 0-5-16,0 0-7 0,0 0-8 0,0 0 5 15,0 0-15-15,38 23-8 16,-38-23-4-16,23 0-5 0,-23 0-10 0,24 1-4 0,-24-1-10 16,25 2-22-16,-25-2-35 0,23 0-41 0,-23 0-63 15,19 2-44-15,-11-2-65 16,-8 0-149-16,0 0-473 0,0 0-220 0</inkml:trace>
  <inkml:trace contextRef="#ctx0" brushRef="#br0" timeOffset="102471.75">21958 17870 2739 0,'-10'-8'88'16,"10"8"34"-16,0 0-9 0,0 0-10 0,0 0-5 16,0 0-10-16,0 0-7 15,0 0-6-15,0 0-12 0,0 0-14 0,38-10-19 0,-38 10-21 16,27 0-18-16,-8 3-25 16,-19-3-38-16,37 2-51 0,-17-1-49 0,-1-1-80 0,0 0-170 15,0 0-374 1,3 2-104-16</inkml:trace>
  <inkml:trace contextRef="#ctx0" brushRef="#br0" timeOffset="103211.57">22998 17422 2490 0,'0'0'60'15,"0"0"33"-15,6-17 10 0,-6 17 17 16,0 0 6-16,4-14 3 0,-4 14 4 0,0 0 3 16,0 0-9-16,0 0-8 15,0 0-8-15,0 0-6 0,0 0-8 0,0 0-3 16,-38 28-3-16,32-16-7 0,-1 4-12 15,1 1-9-15,2 0-3 0,1 2-5 0,1 0-8 16,2 2-9 0,2-2-12-16,1-2-12 0,3 1-13 0,-2-3-12 15,3 0-15-15,1-4-9 0,0 1-11 0,4-2-4 0,-12-10-3 0,20 7 0 16,-20-7 11 0,21-2 6-16,-21 2 4 0,22-11 11 0,-12 1 11 0,0-1 14 15,-3 0 15-15,2-3 10 16,-3 3 15-16,-6 11 5 0,8-20 2 0,-8 20 3 0,6-15-3 15,-6 15 0 1,0 0-1-16,0 0-2 0,0 0-2 0,0 0-9 0,0 0 1 16,0 0-3-16,0 0-8 0,0 0-5 0,0 0-1 15,0 0-6-15,0 0-5 16,0 0-10-16,39 27-3 0,-29-23-9 0,3 1-9 0,-13-5 5 16,25 8-11-16,-11-8 0 15,-14 0 2-15,24 0 5 0,-24 0-1 0,26-12 0 16,-13 5 10-16,-5-4 12 15,0-1 13-15,0-1 19 0,-2-2 5 0,-2-1 4 16,-4 16 6-16,0-30-5 0,-2 13-2 16,2 17-6-16,-8-29-7 0,4 18-5 0,4 11-4 15,-8-21-14-15,8 21-30 0,-8-16-38 0,8 16-44 0,-6-9-56 16,6 9-56-16,0 0-62 16,0 0-143-16,0 0-154 0,0 0-380 15,0 0-392-15</inkml:trace>
  <inkml:trace contextRef="#ctx0" brushRef="#br0" timeOffset="103591.48">23370 17538 2784 0,'0'0'-92'0,"26"0"23"16,-26 0 21-1,0 0 17-15,0 0 35 0,16 11 29 0,-16-11 15 0,4 14 21 16,-4-14 7-16,4 20-8 15,-4-20 9-15,3 20 1 0,-1-7 7 0,-2-13 4 0,2 27-7 16,-2-16-10-16,0-11-7 0,0 21-7 16,0-21-5-16,0 19-3 15,0-19-3-15,0 0-4 0,2 19-11 0,-2-19-2 0,0 0-9 16,0 0-4-16,0 0-3 16,0 0-1-16,0 0-4 0,0 0-4 0,38-30 1 15,-27 21 7-15,-2-1 5 0,1 0 7 16,0 1 5-16,-10 9 9 0,20-14 7 0,-10 9 15 15,-10 5 13-15,19-6 11 16,-19 6 5-16,0 0 7 0,26 4 2 0,-26-4-31 0,14 9-4 16,-14-9-8-16,12 12-8 0,-12-12-4 0,10 15-8 15,-10-15-19-15,6 14-28 16,-6-14-42-16,6 13-57 0,-6-13-93 0,0 0-78 0,9 15-191 16,-9-15-102-16,0 0-361 15,0 0-346-15</inkml:trace>
  <inkml:trace contextRef="#ctx0" brushRef="#br0" timeOffset="105951.38">28303 16934 2671 0,'0'0'-126'15,"0"0"33"-15,0 0 23 16,0 0 24-16,0 0 12 0,0 0 13 0,0 0 10 16,0 0 6-16,0 0 5 0,0 0 9 0,0 0 2 0,0 0 15 15,0 0-1-15,0 0 9 16,0 0 5-16,0 0 7 0,0 0 7 0,0 0-4 16,52 6 0-16,-52-6 2 15,0 0-3-15,0 0 12 0,0 0-5 0,0 0 9 0,0 0 4 16,20 0 1-1,-20 0 4-15,0 0-2 0,0 0 1 0,0 0-3 0,18-10-10 16,-18 10-4-16,0 0-5 16,15-9-8-16,-15 9-5 0,12-10-3 0,-12 10-4 15,12-8-2-15,-12 8 3 0,11-9 6 0,-11 9 4 16,0 0 11-16,15-11 3 0,-15 11-3 16,6-10 6-16,-6 10 1 0,0 0 2 0,7-11-8 15,-7 11-2-15,0 0-10 16,0 0-2-16,10-11-4 0,-10 11-1 0,0 0-9 0,0 0 0 15,0 0-1 1,0 0-3-16,8-13-3 0,-8 13-2 0,0 0-3 0,0 0 1 16,0 0-1-16,0 0-3 0,0 0 1 0,0 0-3 15,0 0-1-15,0 0 0 0,0 0 0 16,0 0 2-16,4-14-1 0,-4 14-1 16,0 0 0-16,0 0 3 0,0 0 8 15,0 0 10-15,0 0 4 0,0 0-4 0,0 0 1 16,0 0-3-16,0 0-3 15,0 0-1-15,0 0-8 0,0 0 4 0,0 0-2 0,-22 38 1 16,22-38-1-16,0 0-2 16,-5 13 0-16,5-13 1 0,0 0-4 0,-6 14 2 15,6-14-3-15,0 0-2 0,0 0-3 0,0 0 0 16,0 19 4-16,0-19-5 0,0 0 0 16,0 0-1-16,0 0-3 0,6 19 5 15,-6-19-2-15,0 0 1 0,8 11-1 16,-8-11 0-16,0 0-3 0,11 7 5 0,-11-7-4 15,0 0 0-15,0 0-1 16,17 6 1-16,-17-6 1 0,0 0-3 0,0 0-4 0,21-2 7 16,-21 2 2-16,0 0-4 0,0 0-3 0,26-8 4 15,-26 8-1-15,10-7 2 16,-10 7-2-16,13-7 4 0,-13 7-4 0,13-12 4 0,-13 12-1 16,11-15 2-16,-11 15 0 15,10-17 4-15,-4 9 5 0,-6 8 2 0,8-19-4 16,-8 19 0-16,9-17 2 15,-9 17-2-15,7-15-2 0,-7 15-3 0,6-12-3 0,-6 12-8 16,0 0-15-16,6-15-10 0,-6 15-24 16,0 0-29-16,5-11-34 0,-5 11-34 15,0 0-60-15,0 0-44 0,6-10-70 0,-6 10-129 16,0 0-120-16,0 0-309 16,0 0-252-16</inkml:trace>
  <inkml:trace contextRef="#ctx0" brushRef="#br0" timeOffset="106431.43">28800 16919 2578 0,'0'0'-60'0,"0"0"17"15,10 10 24-15,-10-10 36 0,0 0 19 0,0 0 35 0,8 12 16 16,-8-12 4-16,0 0-4 16,0 0-3-16,2 22-1 0,-2-22-8 0,0 0-1 15,0 17-9-15,0-17-7 0,0 0 1 0,-2 19-6 0,2-19-1 16,0 0-5-16,0 17-1 16,0-17-7-16,0 0 0 0,0 0-6 15,0 19-6-15,0-19-4 0,0 0-14 16,0 0-11-16,0 0-1 0,0 0-3 0,0 0-5 0,0 0-2 15,17 0-6-15,-17 0-1 16,0 0 0-16,0 0-3 0,29-24-1 0,-19 14 1 16,1-1-2-16,0 1 4 0,0 0 7 0,1 1 1 15,-2-1 7-15,-10 10 9 16,20-13 10-16,-12 9 12 0,-8 4 13 0,17-5 9 16,-17 5 9-16,0 0 9 0,0 0 5 15,0 0 4-15,24 12-3 0,-24-12-4 0,6 14-5 16,-6-14-6-16,2 17-4 15,-2-17-7-15,4 21-6 0,-4-21-4 0,4 18 1 0,-4-18-14 16,3 16-15 0,-3-16-25-16,0 0-38 0,5 18-51 0,-5-18-66 0,8 9-48 15,-8-9-71-15,0 0-157 0,10 0-469 0,-10 0-321 16</inkml:trace>
  <inkml:trace contextRef="#ctx0" brushRef="#br0" timeOffset="107221.83">29061 16525 2591 0,'0'0'-168'0,"0"0"16"0,0 0 12 16,0 0 10-16,-13-8 21 0,13 8 19 16,0 0 29-16,0 0 23 0,0 0 15 0,-8-12 18 15,8 12 9-15,0 0 11 16,0 0 16-16,0 0 5 0,0 0 5 0,0 0 11 0,0 0 37 15,0 0 14-15,12-30-4 16,-12 30 7-16,0 0 4 0,13-12-8 0,-13 12-9 16,11-5-3-16,-11 5-12 0,0 0-8 0,17-7-3 15,-17 7-12-15,0 0 0 0,16-4-3 16,-16 4-4-16,0 0 2 0,0 0 2 16,0 0 2-16,24 7 3 0,-24-7 10 15,0 0-3-15,8 13 3 0,-8-13-2 0,0 0 2 16,0 0-2-16,-2 22 4 15,2-22-2-15,0 0 2 0,-14 20-4 0,14-20-1 0,-9 16-1 16,9-16 6-16,-11 15-4 16,11-15 4-16,-8 13-5 0,8-13-8 0,-4 16 0 15,4-16-15-15,0 0 1 0,-2 18-10 0,2-18-17 16,0 0-30-16,14 16-46 0,-14-16-46 16,18 8-53-16,-8-4-66 0,-10-4-128 0,19 4-214 15,-10-3-367-15,-9-1-346 16</inkml:trace>
  <inkml:trace contextRef="#ctx0" brushRef="#br0" timeOffset="108246.56">23406 16900 2892 0,'14'-11'0'0,"-14"11"22"0,14-10 2 0,-14 10 6 0,12-6 1 15,-12 6-3-15,15-6-1 16,-15 6-6-16,0 0-2 0,24-4-1 0,-24 4 5 16,0 0 2-16,28 7 10 15,-28-7 18-15,16 5 13 0,-16-5 12 0,14 10 4 16,-14-10 1-16,7 15 4 15,-7-15-5-15,2 17-1 0,-2-17 0 0,-4 21-2 0,4-21 5 16,-11 23 2-16,7-12-5 16,4-11-1-16,-10 18-6 0,10-18-3 0,-7 15 3 15,7-15-10-15,-5 15-7 0,5-15-5 0,0 0-6 16,8 19-3-16,4-13-25 0,-12-6-27 16,25 11-31-16,-10-7-36 0,4 0-37 0,-1-1-54 15,-2 1-40-15,3 0-45 16,-2-2-79-16,0 2-143 0,-5-2-470 0,-12-2-362 15</inkml:trace>
  <inkml:trace contextRef="#ctx0" brushRef="#br0" timeOffset="109111.63">22675 17881 2739 0,'0'0'-79'15,"0"0"46"-15,0 0 23 0,0 0 7 16,0 0 7-16,0 0 5 0,56 6 10 0,-56-6 18 16,19 0-3-16,-19 0 13 0,18 0 11 15,-18 0 16-15,26 0 2 0,-26 0 16 0,28 0 2 16,-13 0-3-16,6 0-3 15,0 0-3-15,3 2-2 0,-2-2-4 0,8 1-4 16,-1 3-2-16,3-1-1 0,2 0-7 0,3 1-1 0,-4-1 0 16,7 2 1-1,-2-2-2-15,0 4-3 0,3-3-2 0,-1 1-2 0,-2 0-5 16,1 0-5-16,-6-2-7 16,1 1-2-16,0 0-5 0,0-2-5 0,0 1-6 15,1-3 1-15,1 2-5 0,1 0 1 16,5 0-2-16,-6 0-3 0,4 0 2 0,1 0 0 15,-6 2 2-15,1-3-1 16,-2 1 3-16,6 2-6 0,-7 0 6 0,0 0-7 0,1-1-4 16,-2 0 1-16,-2 0 2 0,-3 1 0 0,1 0-7 15,-8 0-2-15,1-3-6 16,-4 2-10-16,1 0-16 0,-18-3-17 0,27 3-23 16,-27-3-34-16,20 1-41 0,-20-1-58 15,14 4-54-15,-14-4-135 0,0 0-148 16,7 2-370-16,-7-2-305 0</inkml:trace>
  <inkml:trace contextRef="#ctx0" brushRef="#br0" timeOffset="110041.38">22841 18406 2671 0,'0'0'-91'0,"-15"-9"29"0,15 9 11 15,0 0 9-15,0 0-1 0,0 0-1 16,0 0 31-16,0 0 13 0,-17-3 11 0,17 3 30 16,0 0 14-16,0 0 27 0,0 0 13 0,0 0 23 15,-23 7 10-15,23-7 7 0,0 0 4 16,-20 8-7-16,20-8-2 0,-12 7-12 0,12-7-5 16,-13 8-11-16,13-8-10 15,-12 7-6-15,12-7-5 0,0 0-13 0,-13 14-3 16,13-14-7-16,0 0-8 15,-5 19-5-15,5-19-5 0,0 0-6 0,9 23-5 0,-9-23-10 16,11 19-8-16,-3-8-9 16,1 1-2-16,-1-1 0 0,0 1-2 0,4-1 3 15,-2-1 0-15,-2 4 1 0,0-6 4 0,1 3 3 0,-2-1 1 16,-7-10 4-16,8 18 2 16,-8-18 5-16,2 17 2 0,-2-17 1 0,0 0-1 15,-8 24 5-15,8-24 0 0,-11 15 2 16,11-15-4-16,-17 12-2 0,17-12 12 0,-19 7-7 15,19-7-14-15,-19 7-38 16,19-7-42-16,-15 1-54 0,15-1-72 0,-12 0-59 16,12 0-129-16,0 0-169 0,0 0-412 0,-20-15-395 15</inkml:trace>
  <inkml:trace contextRef="#ctx0" brushRef="#br0" timeOffset="110431.57">22970 18258 2892 0,'0'0'-4'0,"0"0"41"0,8-15 4 0,-8 15-1 0,0 0-2 15,10-12-9-15,-10 12-5 16,12-5-7-16,-12 5-3 0,0 0-18 0,20-7 1 15,-20 7-4-15,16-4 0 16,-16 4 12-16,0 0 15 0,25 0 10 0,-25 0 16 16,0 0 4-16,24 7 16 0,-24-7 12 0,10 6 19 0,-10-6 5 15,0 0 9-15,4 17 3 16,-4-17 7-16,0 0-3 0,0 0-1 0,-12 31 7 16,12-31-9-16,-12 18-1 0,8-8-3 15,4-10 13-15,-10 19-5 0,10-19-22 0,-6 19-3 16,1-9-16-16,5-10-13 15,0 19-14-15,0-19-24 0,7 19-29 16,-1-12-33-16,2 3-36 0,1-4-45 16,-9-6-54-16,25 15-50 0,-10-12-57 0,-2 0-151 0,4 1-148 15,-3-3 13-15,2 2-305 0,-16-3-229 0</inkml:trace>
  <inkml:trace contextRef="#ctx0" brushRef="#br0" timeOffset="110651.4">23264 18551 2594 0,'0'0'51'0,"0"0"43"0,7 14 3 0,-7-14-12 16,0 0-3-16,14 9-9 0,-14-9-1 15,16 5-7-15,-16-5-3 0,20 2-17 0,-20-2-21 16,24 6-19-16,-24-6-29 15,23 0-36-15,-23 0-27 0,24 0-33 0,-14-3-33 16,-10 3-57-16,14-5-131 0,-14 5-393 16,11-6-8-16</inkml:trace>
  <inkml:trace contextRef="#ctx0" brushRef="#br0" timeOffset="110871.83">23402 18513 2214 0,'0'0'87'0,"0"0"61"16,0 0 24-16,0 0 19 0,0 0 17 0,0 0 2 15,0 0-6-15,-13 29 1 16,13-29-23-16,-2 17-9 0,2-17-17 0,-5 20 7 0,5-20-21 16,-4 24-11-16,4-24-16 0,-2 25-16 0,2-25-14 15,0 25-9-15,-2-14-11 16,2-11-21-16,0 25-23 16,0-25-25-16,0 20-22 0,0-12-27 0,0-8-31 0,0 0-31 15,-2 25-36-15,2-25-36 0,0 14-35 0,0-14-45 16,0 0-93-16,2 9-132 15,-2-9-451-15,0 0-366 0</inkml:trace>
  <inkml:trace contextRef="#ctx0" brushRef="#br0" timeOffset="111261.79">23523 18388 2812 0,'8'-14'41'0,"-8"14"58"0,6-11 10 0,-6 11-12 15,9-9 2-15,-9 9-5 0,0 0-5 16,17-12-1-16,-17 12-14 0,15-4-8 0,-15 4-7 16,16-1-10-16,-16 1-5 0,0 0 0 0,30 5-8 15,-30-5 2-15,21 9-8 16,-12-6 5-16,-9-3 0 0,17 9-2 0,-17-9 9 0,10 10 2 16,-10-10 0-16,4 14 0 15,-4-14 1-15,0 0-1 0,-6 22 6 0,6-22 6 16,-13 15 8-16,5-4 1 15,-1-1 7-15,9-10-3 0,-19 21 14 0,13-10-9 0,-2-1 18 16,2 1-3 0,-4 0-16-16,10-11-7 0,-10 25-9 0,8-14-4 0,2-11-3 15,-4 20-8-15,4-20-7 0,2 22-15 0,-2-22-2 0,6 16-12 16,-6-16-9 0,10 16-6-16,0-9-9 0,-2-1-12 0,2 0-21 0,1-2-35 15,-11-4-49-15,23 5-61 16,-10-3-54-16,-1-2-67 0,-12 0-144 0,28-2-110 15,-15 0-8-15,-13 2-267 0,23-2-192 16</inkml:trace>
  <inkml:trace contextRef="#ctx0" brushRef="#br0" timeOffset="111841.56">23939 18435 2455 0,'0'0'-50'0,"9"-15"32"0,-9 15 25 0,0 0-1 16,6-11 16-16,-6 11 9 0,0 0 6 0,0 0 6 15,13-14 11-15,-13 14 1 0,0 0 11 16,15-5-5-16,-15 5-4 0,0 0 2 0,21-3 8 16,-21 3 0-16,0 0-11 15,25 1-2-15,-25-1-4 0,20 6-10 0,-20-6-1 16,14 5-3-16,-14-5-8 0,17 10 11 15,-17-10 6-15,8 11-1 0,-8-11 10 0,7 15 9 16,-7-15 11-16,0 0 6 16,-9 26 0-16,9-26 6 0,-14 22-1 0,3-8-1 15,1-3 3-15,-1 0-3 0,0 3 1 0,-1-3 17 0,4 3-12 16,-4-3-13-16,4 0-1 16,0 3-10-16,1-1-10 0,7-13-8 0,-6 27-14 15,4-12-6-15,0-2-6 16,2-13-3-16,2 32-5 0,0-14-2 0,0-1 3 0,0-1-2 15,-2 4 1-15,2-4-14 16,-2 4 2-16,0-20-2 0,-6 34 3 0,2-18 2 16,-3-1 6-16,1 0-6 0,-5-2-1 0,1-1-8 15,-2-1-16-15,0-3-29 16,-2 0-39-16,3-3-49 0,11-5-44 0,-21 13-37 16,12-8-38-16,-1-3-85 0,10-2-141 15,-12 5-492-15,12-5-426 0</inkml:trace>
  <inkml:trace contextRef="#ctx0" brushRef="#br0" timeOffset="112441.93">24214 18517 2975 0,'0'0'-2'0,"2"-9"69"0,-2 9 37 16,0 0 36-16,0 0 27 15,0 0 9-15,0 0 3 0,0 0-3 0,0 0-19 16,0 0-14-16,0 0-16 15,0 0 3-15,0 0-6 0,0 0-18 0,0 0-14 0,0 0-10 16,-18 44-5-16,18-44-17 16,2 19-15-16,-2-19-15 0,6 17-7 0,-6-17-19 15,10 15-6-15,-10-15-16 0,12 12-12 0,-6-8-13 16,-6-4-6-16,12 4-8 16,-12-4-4-16,0 0 2 0,19-7 2 0,-19 7 4 0,15-5 10 15,-15 5 9-15,11-5 11 16,-11 5 6-16,0 0 12 0,12-7-1 0,-12 7 8 15,0 0 5-15,0 0 5 16,0 0 1-16,0 0 7 0,0 0 0 0,0 0 2 0,22 12 2 16,-22-12-1-16,0 0-3 0,12 13 5 0,-12-13 2 15,11 8-3-15,-11-8-5 16,0 0 5-16,15 7 1 0,-15-7-1 16,12 4 1-16,-12-4-3 0,0 0 5 0,0 0 4 15,0 0-1-15,30-13 3 0,-30 13-2 0,13-14-3 16,-9 4-4-16,2-2-1 15,0-3-11-15,1 1-8 0,0 0 0 0,-1-3-12 0,2 4-16 16,-4 0-14-16,3-1-21 16,-3 5-23-16,0-1-37 0,-4 10-47 0,7-13-55 15,-7 13-66-15,0 0-178 0,4-11-110 0,-4 11-388 16,0 0-402-16</inkml:trace>
  <inkml:trace contextRef="#ctx0" brushRef="#br0" timeOffset="112871.79">24568 18587 2894 0,'0'0'2'0,"0"0"51"0,13 12 12 15,-13-12 1-15,4 12 0 0,-4-12 7 0,0 0 7 16,2 21 7-16,-2-21-9 0,2 17-8 15,-2-17-2-15,0 19-8 0,0-19 3 0,0 17 4 16,0-17 3-16,0 0-1 16,-2 23-8-16,2-23-8 0,0 0-7 0,0 18-4 15,0-18-5-15,0 0-5 0,0 0-11 0,2 18-12 0,-2-18-9 16,0 0-8 0,0 0 2-16,0 0 2 0,0 0-5 0,0 0 2 0,27-7 2 15,-27 7-1-15,0 0 2 16,22-18 6-16,-12 12 14 0,-10 6 6 15,18-9 4-15,-18 9 4 0,16-10 13 0,-16 10 15 16,18-4 9-16,-18 4 3 0,0 0 17 0,23 0-4 16,-23 0 5-16,0 0 31 0,16 11-16 0,-16-11-5 15,11 11-12-15,-11-11-30 16,7 13-8-16,-7-13-2 0,6 15-12 16,-6-15-11-16,6 13-24 0,-4-7-30 0,-2-6-43 15,2 14-51-15,-2-14-67 0,0 0-54 0,7 11-37 0,-7-11-119 16,0 0-115-1,0 0-29-15,0 0-357 0,0 0-287 0</inkml:trace>
  <inkml:trace contextRef="#ctx0" brushRef="#br0" timeOffset="113461.81">25035 18355 2591 0,'0'0'-77'0,"0"0"42"0,0 0 34 16,0 0 17 0,0 0 8-16,0 0 21 0,0 0 22 0,0 0 23 0,0 0 16 15,0 0 17-15,0 0 8 16,-27-13 5-16,27 13 1 0,0 0-7 0,0 0-2 15,0 0-7-15,-34 13-10 0,34-13-11 16,-14 10-9-16,14-10-8 0,-13 9-7 0,13-9-10 16,0 0-7-16,-8 18-5 0,8-18-7 0,0 0-13 15,2 21-6-15,-2-21-15 0,0 0-7 16,10 25-13-16,-10-25-3 0,11 17-4 16,-7-8 0-16,5 2 2 0,-3 1 3 15,-6-12 0-15,10 25 3 0,-2-14 6 0,-3 3 1 16,-5-14 7-16,6 21 8 0,-4-12 12 15,-2-9 9-15,-2 21 6 0,2-21 4 0,-4 18-2 16,4-18-4-16,-9 14-6 16,9-14 0-16,-14 12-10 0,14-12-8 0,-15 6-19 15,15-6-28-15,0 0-43 0,-23 1-48 0,23-1-61 16,0 0-48-16,-13-9-81 16,13 9-142-16,-9-11-93 0,9 11-324 0,-2-13-231 0</inkml:trace>
  <inkml:trace contextRef="#ctx0" brushRef="#br0" timeOffset="113641.38">25121 18504 2680 0,'0'0'13'16,"31"2"20"-16,-31-2 10 0,19 3 0 15,-19-3-6-15,26 4-2 0,-13-1-7 0,-13-3-16 16,27 1-41-16,-14 1-40 0,-13-2-30 15,25 4-32-15,-14-4-45 0,-11 0-72 0,0 0-435 16,25-6 72-16</inkml:trace>
  <inkml:trace contextRef="#ctx0" brushRef="#br0" timeOffset="113861.69">25307 18468 2107 0,'0'0'51'0,"0"0"47"0,-21-4 17 15,21 4 20-15,0 0 26 16,0 0 28-16,0 0 19 0,-18 23 1 0,18-23-7 15,-6 17-19-15,6-17-16 0,-2 22-12 16,1-10-9-16,1-12 13 0,-7 25-9 0,5-14-14 16,2-11-22-16,-6 24-9 0,6-24-28 0,-2 22-5 15,2-22-33-15,-5 19-22 0,5-11-36 16,0-8-40-16,-3 15-36 16,3-15-32-16,0 0-36 0,-4 19-39 0,4-19-38 15,0 0-64-15,0 0-141 0,4 9-109 0,-4-9-299 16,0 0-203-16</inkml:trace>
  <inkml:trace contextRef="#ctx0" brushRef="#br0" timeOffset="114371.77">25397 18443 2562 0,'0'0'25'0,"9"-19"51"0,-9 19 9 0,0 0 5 15,4-5 24-15,-4 5 14 16,0 0 12-16,0 0 1 0,0 0-9 0,0 0-11 0,0 0-10 16,0 0-15-16,0 0-5 0,-7 45-6 0,7-45-5 15,-4 21-6-15,4-21-6 16,0 21-3-16,0-21-9 0,4 19-9 0,-4-19-16 0,5 19-18 16,-5-19-20-16,9 11-25 15,-9-11-21-15,9 8-7 0,-9-8-12 0,0 0 2 16,18 4 1-16,-18-4 4 15,0 0 0-15,0 0-3 0,28-16 17 0,-21 10 15 16,-2 1 17-16,-5 5 8 0,9-9 3 16,-9 9 6-16,9-8 6 0,-9 8 11 0,0 0 13 15,0 0 5-15,0 0 9 0,0 0 2 0,0 0 1 16,0 0-7-16,0 0-1 16,0 0-6-16,16 21 3 0,-16-21-6 0,0 0-9 0,9 17-1 15,-9-17-9-15,8 8-2 16,-3-3 0-16,-5-5-1 0,12 5 1 0,-12-5 0 15,11 1-1-15,-11-1 5 16,0 0 0-16,18-7 2 0,-18 7 3 0,13-10 7 0,-8 5 3 16,-5 5 7-16,11-16 6 0,-11 16-3 0,11-17-1 15,-11 17-1-15,7-17-4 16,-1 7-5-16,-3 2-6 0,-3 8-8 0,7-13-1 16,-7 13-19-16,2-9-27 0,-2 9-33 15,0 0-54-15,0 0-74 0,0 0-67 0,0 0-170 16,0 0-112-16,0 0-338 15,0 0-256-15</inkml:trace>
  <inkml:trace contextRef="#ctx0" brushRef="#br0" timeOffset="114781.73">25711 18581 2689 0,'0'0'2'0,"6"13"27"0,-6-13 4 0,9 13 17 15,-9-13 25-15,8 17 27 16,-8-17 26-16,4 19 9 0,-4-19-4 16,3 19-10-16,-3-19-5 0,2 17-3 0,-2-17-3 0,2 19-3 15,-2-19-10-15,4 18-8 16,-4-18-5-16,0 0-18 0,2 17-14 0,-2-17-21 0,0 0-24 16,0 0-29-16,2 12-25 15,-2-12-20-15,0 0-23 0,0 0-8 0,0 0-10 16,0 0-4-16,0 0 11 15,30-23 3-15,-30 23 10 0,16-16 21 0,-9 11 20 0,-7 5 19 16,13-12 14-16,-13 12 19 16,15-10 16-16,-15 10 22 0,12-5 16 0,-12 5 11 15,0 0 16-15,0 0 11 0,22 1 8 0,-22-1 7 0,0 0 4 16,16 12-3 0,-16-12-5-16,9 11-8 0,-9-11-5 0,11 11-13 0,-11-11 10 15,8 14 0-15,-8-14-14 16,11 10-20-16,-11-10-22 0,6 9-47 0,-6-9-45 15,0 0-71-15,0 0-78 0,13 9-61 16,-13-9-148-16,0 0-159 0,0 0 14 0,0 0-313 16,0 0-231-16</inkml:trace>
  <inkml:trace contextRef="#ctx0" brushRef="#br0" timeOffset="115061.41">25969 18184 2793 0,'0'0'96'0,"6"-11"0"0,-6 11-16 16,0 0-6-16,19-10-8 0,-19 10 0 0,13-2-5 15,-13 2-6-15,0 0-10 0,0 0-3 0,33 8-4 0,-33-8-1 16,10 10 11 0,-10-10 14-16,7 11 15 0,-7-11 15 0,0 0 8 0,-7 25 10 15,7-25 5-15,0 0 7 16,-16 23 12-16,9-14-13 0,7-9-26 0,-13 14-6 15,13-14-6-15,-9 13-6 16,9-13-15-16,-4 11-12 0,4-11-28 0,0 0-30 16,9 17-43-16,-9-17-56 0,0 0-62 0,17 14-63 0,-8-13-74 15,-1 1-152-15,-8-2-105 0,15 0-376 16,-15 0-358-16</inkml:trace>
  <inkml:trace contextRef="#ctx0" brushRef="#br0" timeOffset="116111.86">24200 18026 2894 0,'0'0'0'0,"0"0"47"0,0 0 9 16,0 0 12-16,0 0 2 15,46 9-1-15,-46-9-5 0,0 0-6 0,22 0-5 0,-22 0-10 16,0 0-11-16,30 0-11 16,-30 0-1-16,25 0 1 0,-11 0-8 0,-14 0 5 15,34 3 2-15,-15-3 2 16,1 1 4-16,0-1 5 0,3 3 0 0,-3-3 0 15,3 0-7-15,2 1-1 0,-1-1-2 16,5 0-3-16,-3 2-6 0,4-2 0 0,-5 0-1 16,7 0-1-16,-2 0-3 0,-2 2-1 0,4-2 7 15,-6 2-3-15,-1 0 15 16,2-2 10-16,-2 0 5 0,0 1 3 0,-2 2-2 16,0-1 2-16,1-2-7 0,1 1-4 15,-1-1-4-15,0 2 0 0,1-2-4 0,-3 2-2 16,2 0-2-16,-1-2 0 0,0 2-3 15,0 0-6-15,-1 0 2 0,-2-2-1 0,0 0-3 16,-2 1 1-16,4-1 5 16,-22 0 5-16,36 0 4 0,-19-1 6 0,-17 1-5 15,34 0-1-15,-17-2-1 0,-1 0-2 0,-16 2-6 0,34-4 1 16,-16 2-5-16,-1 0 0 16,-1 1-1-16,-16 1 2 0,30-5-6 0,-15 4 3 15,-15 1-2-15,27-2-4 16,-11 2-1-16,-16 0-2 0,22 0-4 0,-22 0-1 0,19-2 1 15,-19 2-1-15,0 0 0 16,28-2-2-16,-28 2 0 0,0 0-3 16,19 0-9-16,-19 0-14 0,0 0-22 0,17 2-24 0,-17-2-26 15,0 0-25-15,0 0-17 0,0 0-7 16,17 4 8-16,-17-4-15 0,0 0-7 0,0 0-7 16,10 1-9-16,-10-1 0 15,0 0-11-15,0 0-16 0,0 0-47 0,0 0-438 16,0 0 53-16</inkml:trace>
  <inkml:trace contextRef="#ctx0" brushRef="#br1" timeOffset="131656.78">25259 6481 773 0,'0'0'83'0,"0"0"-59"16,0 0-10-16,23-3 1 0,-23 3-4 0,0 0-6 15,16 0-1-15,-16 0-3 0,0 0 5 16,19-3-3-16,-19 3-1 0,0 0-4 16,0 0 10-16,26 3 8 0,-26-3 2 0,0 0 5 15,21 1 7-15,-21-1 2 0,17 0-2 0,-17 0-3 0,18 2-4 16,-18-2 1-16,18 2 3 16,-18-2-10-16,22 4 2 0,-22-4-5 0,23 3-2 15,-23-3 2-15,22 3-3 16,-9-1 3-16,-13-2-6 0,28 4 1 0,-16-1-1 0,-12-3 8 15,28 4-1-15,-12 0-9 16,-16-4-6-16,26 5 3 0,-12-2 7 0,-14-3-1 16,27 5-4-16,-14-3 7 0,-13-2-5 0,23 4 1 15,-10-1-1-15,-13-3 0 0,23 5-4 16,-9-1-3-16,-3-3 4 0,-1 3-6 0,4 0-1 16,-2 0-11-16,-2-1-5 15,5 1 2-15,-2 0-2 0,0 1 0 0,0-1 6 16,2 1-1-16,-5-2 5 0,1 1-3 15,1 2 3-15,1-1 11 0,3 0-12 0,-5-2 6 16,2 3 4-16,3-3-5 16,-3 1 3-16,6 2-5 0,-3-2-1 0,1 0 2 15,2-1 1-15,1 3 0 0,0-1-2 0,1-2 5 16,2-1 6-16,-2 1 1 0,4-1 4 16,-5 1 13-16,4 1 4 0,-1-4 16 0,0 1-1 0,-2-1 5 15,2 3-3-15,0-3-1 16,2 0-6-16,-6 0 2 0,4 0-3 0,-2 2-8 15,2-2-2-15,-2 1-5 16,0-1 0-16,2 0-2 0,-2 2 0 0,0-2-5 0,4 2 5 16,-5 0-10-16,2-1 2 0,-1 3-3 0,1-2-1 15,-2 2-6-15,2-2 0 16,1 2 7-16,-3-2 6 0,2 2-5 0,-1-1-6 16,0 1-10-16,0 0-7 0,2 0-11 15,0 0-15-15,-3 0-9 0,0-1-10 0,1 1-5 16,0-2 5-16,0 0-13 15,1 2-1-15,-2-3-5 0,3 2 0 16,0-3 16-16,4 1 17 0,-2-1 9 16,1 0 18-16,5 0 17 0,0-1 7 0,2-2 11 15,1 2 18-15,4-5 1 0,0 0 18 0,-1 3 10 0,2-5 10 16,-1 2-1-16,-2-2-1 16,0 3 1-16,0-3-4 0,-3 0-4 0,-3 1 7 0,1 2-17 15,-4-3 6-15,4 3-1 16,-1-2-1-16,-1 1 20 0,3 0-27 0,-4 2-2 15,2-2-10-15,-1 3-2 16,3 1-4-16,-1 2 1 0,-2 0-3 0,4 2-8 0,-3 0-2 16,-1 2 5-16,1 0-9 0,-2-1-3 0,0 3-1 15,-1 2 5-15,0-3-9 16,-3 4 5-16,3-2-3 0,-2 2-4 0,0-1 1 0,1 0 1 16,-1-1-3-1,-2 2-5-15,3 0 4 0,0 0-4 0,-1 0-1 0,-2-1 0 16,-2 2 5-16,3-3-1 15,-8 0 7-15,1 1-16 0,-1-1 10 0,-2 0-4 0,-4-2 7 16,-10-5-2-16,18 14-5 16,-12-8 4-16,-6-6-8 0,8 11 13 0,-8-11-11 15,0 0 1-15,7 17 4 0,-7-17-7 16,0 0 6-16,0 0-9 0,-6 19 8 16,6-19 2-16,0 0-8 0,0 0 5 0,0 0 8 15,0 0-15-15,0 0-9 0,-5 17-12 16,5-17-18-16,0 0 0 0,0 0-4 0,0 0-1 15,0 0-3-15,0 0 7 16,17 0 4-16,-17 0-7 0,0 0 7 0,24-7 1 16,-24 7 12-16,24-10-3 0,-8 5 8 0,0-1 2 0,6 0 1 15,-1-2 0-15,5 4 5 16,-2-4 5-16,4 1-7 0,0 2 2 0,1 1 3 16,3 0-2-16,0 0 3 0,1 2-1 15,1 1 7-15,1 1-2 0,1 0-1 0,0 1 3 16,6 1 8-16,1 0-2 15,-2 2 3-15,1 2-2 0,1-1 1 0,-3 3-7 16,2-1 12-16,-1 3-6 0,-1-1-1 16,-2 4-1-16,-2-2 1 0,-1 0 6 0,-2 2-6 15,-3-1 4-15,-5-2-4 0,0 1 0 0,-3-2 3 16,-3 1 3-16,-3-1 1 0,0 1 8 16,-4-2-15-16,0 1 6 0,0 0 7 15,-2-2-5-15,-2 2 4 0,-1-2-6 16,1 2-3-16,-8-9 5 0,11 12-8 0,-7-4 17 15,-4-8-4-15,0 0 3 16,11 17 11-16,-11-17-4 0,0 0-6 0,2 15 5 16,-2-15-10-16,0 0 4 0,4 14 4 0,-4-14-10 0,0 0 10 15,0 0-4-15,0 0 3 16,4 13 3-16,-4-13-6 0,0 0-1 0,0 0-1 16,0 0 8-16,20 0-5 15,-20 0-7-15,0 0-4 0,0 0 2 0,33-10-1 0,-33 10-2 16,28-7 3-16,-14 3-8 15,4-2 7-15,0 2-7 0,4 0-4 0,3-1-1 0,1 2 0 16,-2 0-2-16,4 2-3 0,2-2-4 0,-1 3 4 16,1 0-3-16,2 3-2 15,2 1-3-15,4 1 6 0,0 1-2 0,0 2 7 16,0-1 3-16,3 3-1 0,-1-1-4 16,4 4-9-16,-5-1-9 0,1 1-6 15,-5 1-10-15,1-1-1 0,-2 2 2 16,-2-1 5-16,-3 3 9 0,-1-2 7 0,-7 1 5 15,-1-3 1-15,-2 0 8 0,-2 2 4 16,-2 0 10-16,-1-2 4 0,-4 1 9 16,1-3-4-16,-4 2 2 0,1 0 0 0,-3 2-4 0,2-2 10 15,-6-13-12-15,4 22 5 16,-4-22-1-16,-2 23 0 0,2-23 0 0,-4 21-1 16,4-21-4-16,-8 19 9 15,8-19 3-15,-11 18-4 0,3-10-11 0,8-8 10 0,-18 12-7 16,6-6-3-16,12-6 0 15,-22 10 5-15,22-10-5 0,-20 7-1 16,20-7-5-16,-22 5 6 0,22-5 3 16,-17 1-7-16,17-1 6 0,0 0-10 0,-20-1-13 0,20 1 2 15,0 0-6-15,0 0-8 0,0 0-6 0,0 0-6 16,0 0 9-16,0 0 4 0,0 0-8 16,0 0 8-16,44-24 1 0,-27 23 7 0,-17 1-8 15,36-3-2-15,-15 3 8 16,0 3-1-16,4 0 6 0,3 2-7 0,0 1 2 15,3 2 7-15,3 2 8 16,2 0-9-16,0 1 10 0,3 3 12 0,5 1 2 0,-4 0 7 16,3 2 4-16,-2 0 2 0,-1 2-4 0,1 0-7 15,-3 0 1-15,0 3-1 16,-4-6 1-16,0 5-5 0,-3-1-1 0,1 3 2 0,-2-3 1 16,-3 0-1-16,-1 2-3 15,-3-2 13-15,1 2-10 0,-6-2 6 0,0-1-2 16,-6-1 5-16,1 2-6 15,-4-5 1-15,-3 0-6 0,-2 2 8 0,-2-6-9 0,-2-11 6 16,-4 23-7-16,0-13 8 16,4-10-7-16,-13 15 2 0,13-15-4 0,-17 12 5 15,5-11-2-15,0 3 8 0,12-4-7 0,0 0 0 16,-31 3 4-16,31-3 0 0,-17 0-3 16,17 0 12-16,0 0-6 0,-15-5-3 0,15 5-2 15,0 0-1-15,0 0-8 16,0 0 0-16,0 0 2 0,0 0-7 0,0 0 0 0,55-14 15 15,-33 14-4-15,-2 4-8 16,6 0-4-16,-1 0 2 0,5 3 2 0,-2 3-2 16,7 2 5-16,-1-1 1 0,2 5-7 0,-2-1 7 15,7 3 0-15,-3 4 1 16,-3 0 0-16,1 4-2 0,0 0 7 0,-1 0 4 16,-1 3-3-16,-1 1-4 0,-1 4-4 15,-2-2-1-15,-3 0 14 0,-2 0-5 0,-2 3-5 16,-1-2-4-16,-6-2 0 15,0 0 6-15,-4-1 0 0,-3 1 2 0,-3-2-5 16,0-4-2-16,-6 1 2 0,0-3 0 16,-2 0 3-16,-4 0-3 0,0-3-5 0,-5-1-1 15,1-3-4-15,-4-3 7 0,2-3 0 0,-2-1-8 0,-4-3 8 16,1-2 5 0,-1-1-11-16,18-3 9 0,-36 0-12 0,18-1 7 0,18 1 13 15,-29-4-7-15,16 0 4 16,13 4 12-16,-19-10-11 0,19 10 7 0,-12-10-3 0,12 10-1 15,0 0 3 1,0 0-11-16,0 0-4 0,0 0 8 0,0 0-5 0,0 0-1 16,31-14 0-16,-31 14-2 0,0 0 5 0,40 14-1 15,-24-4-4-15,2 2 3 0,-1 4-4 16,2-4 4-16,2 9-4 0,1 1 1 0,-2 1 2 16,0 3-2-16,-1 0 0 15,0 3 0-15,0 0-2 0,-1 3 4 0,2 4-1 16,-1 1-4-16,0 3 0 0,-2-2 2 15,-3-4 2-15,0 1-1 0,0-1-2 0,-3-1 9 16,0 0-7-16,-5 2-1 0,0-6-2 0,-2-3 5 16,-1 3-2-16,-3-5 0 15,-3 0-1-15,-1 2-1 0,0-4 2 0,-2 1 3 16,-3-4-4-16,-2 0-2 0,-1-3-1 16,2-3 2-16,-4-2-2 0,0-1 0 0,1-3-4 15,0 1 4-15,13-8-3 16,-23 13 8-16,15-7-3 0,8-6 4 0,-18 7-3 15,18-7-3-15,-14 8 0 0,14-8-2 16,0 0-3-16,-8 10-3 0,8-10 1 0,0 0-5 16,0 0 3-16,0 0 17 0,22 29-16 0,-10-21 8 0,0 5-5 15,5-2 5 1,0 4 5-16,2 0 3 0,2 5 13 0,0 0-4 0,1 6-2 16,-1-2 6-16,-1 3-4 15,0 1-3-15,-2 3 1 0,2 0-7 0,-5 1 5 0,-1 0-4 16,-1 0 5-16,-4 3-3 15,-1-1-3-15,0 1 1 0,-4-2 4 16,2 3-8-16,-4 2 1 0,0-5 3 0,-2 2-1 16,-2 1 5-16,-4 2-1 0,0-2 5 0,0 0 5 15,-2-1-5-15,0-1 6 0,-5 0-5 16,-2-2 1-16,0-1-3 0,-4-1 2 16,0-4 2-16,0 2 0 0,-4-5 3 0,-1 0-3 15,-3-3-3-15,-1-2-1 16,1-3 0-16,-3 0 4 0,4-5 0 0,2-1 1 15,-2-2-3-15,3 2-2 0,-1-4 1 16,3-1-6-16,4 0 5 0,-2 2-8 0,5-5 2 16,14-1-8-16,-24 9-5 0,24-9-4 0,-22 7-2 15,22-7 3-15,-16 9 4 0,10-1-5 16,6-8 4-16,-11 19 3 0,7-6-2 0,0 2 2 16,4-15 0-16,-7 35-3 15,5-16 1-15,-2-1 3 0,-3 5-3 0,1 2 3 0,-2 0 0 16,-2 2 3-16,-4 1-6 15,0-1 6-15,-1 0-2 0,-4-1 3 0,0 1-1 16,-3-1-2-16,0-2 3 16,-4-1 0-16,-2-3-1 0,-1 0-3 0,-3-1 3 0,0-5 3 15,-1 0 0-15,-1-2 0 0,-3-4 1 16,3 2 1-16,-4-3-3 0,3 0 0 16,3-3-1-16,-2 0 4 0,2-1-5 15,1 0 1-15,1-2 0 0,-2-1-4 16,3 0-3-16,-1 0-7 0,2-1-13 0,1-2-6 0,-1 1-7 15,0-1-5-15,8-1-7 16,-4 0-11-16,5 0-4 0,1 0-8 0,18 4 6 16,-35-3 2-16,22-1-8 0,13 4-14 0,-23-4 4 0,23 4 1 15,-18-4 6-15,18 4 9 16,0 0 5-16,-22-6 2 0,22 6 16 0,0 0 16 16,-17-3 12-16,17 3 25 15,0 0-2-15,0 0 12 0,0 0 11 0,-21 0 8 16,21 0-1-16,0 0 0 0,-19 7 10 15,19-7-9-15,-20 6 3 0,20-6 1 16,-20 7-2-16,4-6-7 0,16-1 0 16,-31 0-6-16,12 0-4 0,-2 0-3 0,-3-1 2 0,4-2-4 15,-4 0 4-15,-1-1-7 0,-3 1 0 0,3-1-1 16,-1 1-1-16,1-3-8 16,2 2-11-16,1-1-21 0,1-2-26 0,2 2-2 0,0-1-16 15,3-2-5-15,0 1-5 16,2 1 0-16,-1-1 9 0,15 7 10 0,-24-13 2 15,16 8 12-15,8 5 7 16,-16-9-4-16,16 9 10 0,-16-5 7 0,16 5 4 0,0 0 11 16,0 0-3-16,-25 0 3 0,25 0 13 0,0 0 6 15,-19 11 9-15,19-11-2 16,-15 12 4-16,7-5 4 0,8-7-3 0,-20 17 0 16,8-9 0-16,0 1-6 0,-4 1 1 15,2-1-2-15,-3 1 2 0,-1-3-3 16,-2 0-4-16,-4 2 7 0,1-4 2 15,-3 1 7-15,2 0 14 0,-6-1 2 0,2-1 4 16,-1-1-7-16,-3 1-5 0,2-3 2 0,-2 3-7 0,1-2-2 16,-1-1 2-1,0 1-8-15,1-2-1 0,1 0 0 0,0 0 4 16,3-2-8-16,-3 1-1 0,6-1 2 16,1 0-5-16,2-1 1 0,0 0-2 0,-1-1-4 0,4 0-3 15,1-1 9 1,0-1-2-16,0 0-1 0,-1 2-5 0,4 0-3 0,14 4 3 15,-30-13 3-15,18 8-5 16,-1-2 3-16,13 7 8 0,-26-10-8 0,26 10-1 0,-16-9-2 16,16 9 1-16,-18-9 1 0,18 9 6 0,-14-8 8 15,14 8 7-15,0 0 0 16,-15-7 1-16,15 7-2 0,0 0-4 0,-15-6 3 16,15 6 0-16,0 0 10 0,0 0 0 15,-23 0 0-15,23 0 1 0,0 0 4 0,-22 6-15 16,22-6 1-16,-20 6-4 15,20-6 1-15,-28 6-3 0,13-1-2 16,-1-1 0-16,-4 1-2 0,-1-1 0 0,-2 2-1 16,-2 0-3-16,-1 0 4 0,-2-3-2 0,-1 3-1 15,-1-1 1-15,-2-2-3 0,-1 3 0 0,-1-5 1 16,-6 2-9-16,-1 0 5 16,-1-3-1-16,-2-2 1 0,1 1-4 0,-1-2 1 15,1 0 0-15,1-4-1 0,0 2-1 16,-1-2 0-16,1 0 2 0,2-2 0 0,-1-2-2 15,1 2-4-15,-4-7-1 16,2-1-3-16,0 0-3 0,4-2-1 0,-3 0-5 16,5-3 3-16,-2-2-4 0,3-1 5 0,3-1 1 0,-1-1-2 15,2 0 9-15,6 4-6 16,-1 1 0-16,4-3 1 0,2 2 7 0,0-2 0 16,3 2-3-16,3 4 7 15,1-2-6-15,0 2-1 0,3-1 2 0,-2 3 4 16,5-2 0-16,-2 4 11 0,1-2 6 15,1 2-6-15,-1 0 6 0,0 4-7 0,2-3 7 0,6 14-8 16,-12-22 0-16,5 12-1 0,7 10 1 0,-7-17-2 16,7 17-5-16,-11-15 5 15,11 15-2-15,-6-13-5 0,6 13 4 0,0 0-1 16,-9-16-2-16,9 16 0 0,0 0 1 16,-19-10-2-16,19 10 2 0,-21-3-3 0,21 3 8 15,-27 0-5-15,8-2 2 16,0 2-1-16,-5 0-2 0,0 0 2 0,-5 0 0 15,0-2 0-15,-5 0 1 16,0 1 0-16,-4-4-3 0,-3 3 3 0,-1-3 0 0,-4-1 5 16,2-2-8-16,-8-1 1 0,-2-1-4 0,1-2 0 15,-4 0-6-15,-14-8-1 0,10 3 1 16,-9-4-2-16,0 0 1 0,5-3-6 16,7 5-6-16,11-1-2 0,1-1-13 15,2 2-11-15,-3-3-7 0,4-4-8 0,3 2-4 16,-12-12-4-16,2-1 11 0,10 3 9 15,7 3-4-15,-1-1 12 0,3 2 17 16,1-1-8-16,3 3 13 0,-2-2 0 16,6 5 5-16,1 1 1 0,4 2 2 0,0 3 2 15,5 2 0-15,-6 0 13 0,8-1-10 0,0 5 0 0,0 2 1 16,2-1 3 0,0 1-1-16,9 11-2 0,-14-18 0 0,8 8-1 0,6 10 5 15,-13-12-1-15,13 12 2 16,-14-6-1-16,14 6 5 0,0 0 12 0,-28 2 4 15,28-2 2-15,-26 8 0 16,15-3 0-16,-6 2-2 0,2 0-2 0,-3 2-4 0,-1 1 1 16,-2-1-1-16,0 3 0 0,-2-2 2 0,-1-3 4 0,2 3 1 15,-5-1 3-15,-1-2 4 16,-1 1 4-16,3 0-7 0,-8-2-1 0,3-1-1 16,-3-1 0-1,0-2-2-15,-2 0 0 0,-2-2-2 0,-2-2 0 0,-1-2 2 16,1 1-1-16,-4-5 0 0,4 0-4 15,0-3-1-15,0-1-2 0,-3-3 1 0,7 2-1 16,-4-7-1-16,9 4 0 16,-1-5-3-16,3 2-2 0,0-2 1 0,4 0 2 0,-2-1 1 15,4 2 0-15,1 1-2 0,-1-1 3 16,5 4-3-16,3 0-2 0,-1 1-2 16,1-2-8-16,0 4 4 0,7-3-1 0,0 3-1 15,-2 0-2-15,4-1-4 16,6 14 4-16,-6-24-4 0,4 12 1 0,2 12 10 0,-4-19 3 15,4 19 6-15,-4-17 4 16,4 17 4-16,-4-16-6 0,4 16 1 0,0 0 1 16,-8-17-5-16,8 17 4 0,-13-5-4 0,13 5-1 15,-20-4-1-15,20 4 0 16,-26 0 1-16,26 0 3 0,-26 1 8 0,8 2 1 0,-1-1 5 16,19-2 6-16,-38 5-4 15,16-1 4-15,2-2-3 0,-8 3-1 0,3-1 0 0,-3-2-2 16,1 2-3-16,0 0-6 15,-4 0 2-15,3-4-2 0,-2 2-3 0,-3-2 0 16,5-2-3-16,-4 0 0 16,-3-1-2-16,1-1-6 0,-2-2-9 0,1-4-1 0,1 1-8 15,-2-4-2-15,4 1-1 0,3-4 4 0,1 1-4 16,4-2 5-16,3 0 0 16,3 2 5-16,0-3 2 0,4 2 7 0,1 0 1 0,2 1 2 15,3 0 0 1,-1 1-2-16,1 0 2 0,2 2-2 0,6 12 3 0,-11-24-1 15,6 16 1-15,5 8 3 16,-8-18-7-16,8 18 5 0,-4-15-4 0,4 15 2 16,0 0-5-16,-8-17 2 0,8 17 1 0,0 0-2 0,-6-13-2 15,6 13 7-15,0 0-6 16,0 0 6-16,-16-6-3 0,16 6 1 0,0 0 0 16,0 0 2-16,0 0-2 15,-36 11 2-15,36-11-4 0,-23 6 3 0,9-2 0 0,14-4 3 16,-32 5 2-16,12-2 4 15,1-2 0-15,1 1 0 0,-6-4-1 0,3 1-1 0,0-2-1 16,-7 0-1-16,3-5-2 16,-1 0-1-16,-1-1 3 0,-3-2-3 0,0-5-1 15,1 0-3-15,-1-4-4 0,0 1 0 0,6-4-5 16,-4 0-1-16,3-8-3 0,3 5-4 16,4-3 0-16,0 0 1 0,1-3-1 15,7 2 2-15,-1-2 0 0,2-3 5 16,3 7 5-16,0 1 2 0,2-2 2 0,0 4 2 15,2 1-1-15,0-1 1 0,0 2-3 16,2 3 3-16,0 1-2 0,0 0 1 16,0 19 0-16,0-35-5 0,0 20 2 0,0 15-3 0,2-25-1 15,-2 25-2-15,-2-21-2 16,2 21-1-16,-2-20 0 0,2 20 2 0,-8-13-3 16,8 13 3-16,-12-11 0 0,12 11-1 15,-19-9 3-15,4 3 1 0,15 6-4 0,-29-7 7 16,9 2-1-16,2 2 0 15,-4-1 2-15,3 0-1 0,-7-2 1 0,0 1 0 16,-2-1-4-16,0-2 3 0,-5-1 1 16,1-1 3-16,-2 0-6 0,-1-5 2 0,0 2-1 15,1-3 2-15,0 1-4 0,-4-4 3 0,2-1-2 0,5 1 1 16,-1-6-1-16,0-1 5 16,5 4-6-16,3-2-3 0,1-2-7 15,4 1 0-15,0-2-3 0,3 3-5 16,4 2-5-16,2-1-2 0,1 0 13 0,2 3-7 0,3 0 2 15,0 1 2 1,4 0 3-16,0 1 1 0,4 0-1 0,0 0-4 16,3 1 0-16,0 2-2 0,1 1-1 0,2 4 2 15,-1-3 1-15,-2 1 3 0,-7 12 4 0,12-16-2 16,-12 16 4-16,8-13-4 0,-8 13 5 0,7-13 5 16,-7 13 2-16,0 0 2 15,0 0-1-15,0 0 5 0,-15-32 0 0,7 25 2 16,8 7-3-16,-24-16 1 0,10 6-3 15,-2 0 9-15,-2-1-6 0,-4-4-1 0,-5-3 1 16,-1 0 0-16,-3-8-5 16,-3-1 1-16,0-1 1 0,0-2 0 0,-2-1 1 0,2 0-2 15,0-4 1-15,4 1-3 0,1-1 3 16,4-4 6-16,1 4 4 0,3-5 4 16,5-1-3-16,0-2 1 0,4 1-2 0,3 2-1 15,5-2 0-15,0 0 0 16,1 2 1-16,3-2 2 0,0 2 1 0,0 1 6 0,5 2-2 15,-1 0 1-15,3 4 0 16,1 0-3-16,0 2-1 0,2 1-2 0,6 1-2 16,1 3-1-16,2 0-4 0,2 4-1 15,7 0 2-15,-1 1-1 0,11-3-3 0,0 5 0 16,4 2-1-16,5 1-1 0,2 2-1 0,5 4 0 16,2 1-3-16,1 1 5 15,2 2-1-15,1 4-2 0,-1 0-2 0,2 2-8 0,1 2-5 16,-3-2-1-16,1 2-4 15,-1 2-1-15,-3 0 5 0,-1 0 4 0,-5-1-3 16,-6 1 4-16,-2 2 0 16,-6 0 2-16,-4-1 0 0,-2 1 0 0,-5-1 3 0,-4-1-1 15,-2 2 0-15,-4 0 1 0,-2-3 1 0,-13-3 0 16,16 10 4-16,-16-10-2 16,0 0-3-16,9 10 4 0,-9-10-4 0,0 0 3 0,0 0-3 15,0 0 4-15,0 0-2 16,0 0-4-16,0 0-3 0,0 0-5 0,0 0-1 15,0 0 2-15,0 0 2 16,36-13-1-16,-21 4 6 0,6 1-5 16,5-2-1-16,3-3-1 0,7 2 3 0,2-2-6 0,9 0-3 0,5 2 7 15,1 2-3-15,3-1-9 16,3 4 4-16,0 1-1 0,5 1-5 0,-3 2-6 16,3 4 1-16,1-1 0 15,-1 5 8-15,20 3-2 0,-16 1 6 0,-7 0 2 0,13 3-8 16,-13 1 4-16,-9-1 5 15,-3 0-3-15,-5 3 3 0,-6-3 2 0,-5 1 0 0,-1 0 3 16,-2 1 1-16,-7-1 0 16,-3 0 10-16,-2-1-3 0,-2 0 5 0,-4-3 2 15,-1-1 8-15,-5 1-5 0,-6-10 11 0,10 15-1 16,-10-15 7-16,0 0 1 0,8 11 5 16,-8-11 7-16,0 0 4 0,0 0 0 0,0 0 12 15,0 0 5-15,0 0-4 16,0 0-2-16,0 0-5 0,20-24-3 0,-10 12-2 15,4 3-6-15,-2-3-7 0,7 1 2 16,0-1-5-16,2 2-3 0,3-1-2 0,1 2-3 16,1 0-1-16,-2 2-4 0,4 2 3 0,-2-2 3 15,1 4-5-15,-1-1 2 16,-6 2-3-16,3 1-1 0,-3 1 5 0,1-3-1 0,-21 3 5 16,36 0 4-16,-25 0-1 15,-11 0-2-15,27 0-3 0,-27 0 2 0,24 3-5 16,-24-3-3-16,18 1-2 15,-18-1-5-15,23 5-33 0,-12-4-63 0,0 1-47 16,2-1-56-16,0 2-93 0,4-1-605 16,-3 0-276-16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20:03:21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8653 3648 876 0,'-8'-17'321'0,"8"17"-93"0,0 0-69 0,0 0-48 16,0 0-10-16,0 0-9 0,0 0-1 0,0 0-5 0,0 0-4 15,0 0 0-15,0 0-4 0,0 0 8 16,14-23 11-16,-14 23 2 0,0 0 7 16,0 0 6-16,0 0 2 0,0 0-5 0,18-3-7 15,-18 3-7-15,0 0-5 0,0 0-8 16,20-3-10-16,-20 3-6 0,19 0-11 16,-19 0-6-16,26 3-5 0,-10-2-2 0,-16-1-5 0,32 2-4 15,-12 0-5-15,1 0-4 0,3 0 0 0,-2-1-3 16,6 1-1-16,1 1-3 0,1-2-1 15,0 1-2-15,-1 0-3 0,3 0 3 0,2 0-3 16,-2-2 0-16,1 2-6 0,1 0 3 16,0-1-2-16,1 2 1 0,-2-3-1 15,3 0 0-15,-2 2 10 16,-2-2 10-16,-1 0 6 0,3 2 5 16,-4-4 1-16,2 4 2 0,-1-2-3 15,-1 0 2-15,-2 1-3 0,-3-1-2 0,1 0 1 16,0 2 0-16,0-2-1 0,-2 2 2 15,-1 0 0-15,3 0 0 0,1 0 0 0,-4-2-3 16,2 1 1-16,3 2 0 0,0-2-8 16,-1 2 0-16,3 0-2 0,-2 0-8 0,1-2 0 0,1 1 1 15,0 0-3-15,-1 0-2 0,0 0 1 16,4 0-4-16,-2-1 3 0,-1 2-3 0,2-3-1 16,-1 3-2-16,1-3-1 0,0 3 1 15,2-3-3-15,-3 0 5 0,1 1-6 16,0 2 3-16,-2-3 3 0,1 0-3 0,-3 0 8 15,0 0 2 1,-4 0-3-16,0 0 2 0,1 0-4 0,-1 0-4 16,-1 0 3-16,0 0-3 0,-2 0 0 15,1 1 1-15,-2-1 0 0,0 0-3 16,1 3 1-16,-2-3-4 0,-2 3 3 0,1-2-3 16,-18-1 4-16,35 3-4 0,-18 0-4 15,0-1 5-15,-1 0 3 0,2 0-3 0,-2 0-3 16,-16-2 0-16,28 4-3 0,-14-3-1 0,-14-1-5 15,29 6-5-15,-17-3-7 0,-12-3-7 0,30 7-12 16,-18-7-6-16,-12 0-8 0,25 8-1 16,-11-3-2-16,-14-5 2 0,26 8 3 0,-14-4 7 15,-12-4 2-15,18 7 6 0,-18-7 0 16,17 4 9-16,-17-4 0 0,15 6 7 16,-15-6-1-16,0 0 6 15,19 6-1-15,-19-6 7 0,0 0 0 16,18 5 7-16,-18-5-2 0,0 0 5 0,13 6-2 15,-13-6 6-15,0 0 5 0,9 8 7 16,-9-8 5-16,0 0 6 0,0 0 5 16,13 7 2-16,-13-7 2 0,0 0 6 0,0 0-1 15,11 12-3-15,-11-12 2 0,0 0 1 16,6 17-4-16,-6-17-1 0,2 15-1 0,-2-15-2 0,2 21 5 16,-2-21 4-16,5 23-3 0,-5-23-2 0,2 25 6 15,-2-10-2-15,2 2 5 0,0 0-1 16,-2 0-13-16,0 2 0 0,2 2-2 15,-2-2-1-15,2 4-1 0,0-3-6 0,-2 5-4 16,3-1-1-16,-1 1 0 0,-1-1 1 16,1 3 3-16,1-2-6 0,-1 2 4 0,2-4 3 0,-3 3 3 15,1-1-5-15,0 1 4 0,-2-3 0 16,2 4 4-16,-2-6-25 0,0 2 2 0,2-1 2 16,-2-1-1-16,2 4-2 0,0-2 3 15,0-2-1-15,0 5 0 0,-2-6-3 0,2 3 4 16,-2 0-7-16,2-2 6 0,1 1 2 15,-1-1-3-15,-2 2-6 16,0-2 1-16,1 2 24 0,2-2-7 16,-1 2-2-16,0-2 1 0,0 0 1 15,-2 2-1-15,4-2 2 0,-4-3-1 0,1 3-2 16,1-2 1-16,0 3 0 0,-2-3 0 16,2 0-1-16,0 1-1 0,-2-2 0 0,2 1-1 15,-2 0-3-15,2-2 4 0,-2 2-6 16,4-1 2-16,-4-2-2 0,3 2-1 0,-3-1 1 0,2 2-2 15,-2-2 0-15,3 0-1 0,-2 1 1 16,-1-2-1-16,2 1 0 0,-2-1-2 0,0-3 3 16,0 0-4-16,2 0 2 0,-2 1-1 15,2-2 0-15,-2-12-1 0,0 20 4 0,2-11-2 16,-2-9 0-16,0 18-3 0,2-8 1 16,-2-10 1-16,0 16-2 15,0-16 3-15,0 14-2 0,0-14-4 16,0 11 2-16,0-11 1 0,0 0-1 0,0 16 7 15,0-16 3-15,0 0 3 0,-4 11 7 16,4-11 3-16,0 0 2 0,-7 12 1 16,7-12 1-16,-10 5-3 0,10-5-3 0,-10 4 4 15,10-4-5-15,-18 4-2 0,18-4 2 16,-18 2-4-16,5 0-2 0,-2 0-1 0,0-2-1 0,15 0-2 16,-34 0-2-16,14 0 1 0,-2 0-1 0,1 0-1 15,0 0-2-15,0 0 0 0,0 0-1 16,-5 2 2-16,3-2-1 0,0 0 1 15,-3 2-4-15,-4-2 2 0,3 0 0 0,-3 1 0 16,0-1-2-16,1 0 1 0,-3 0 0 16,2 0 1-16,-1-1-3 0,1-1 1 0,0 2 0 0,1-2 1 15,-3 2-2-15,2-2 0 0,2 2-1 0,-2-2 2 16,2 0-1-16,1 0 0 0,-3 2 0 16,2-2-1-16,1 0 2 0,1 0-3 0,3 1 1 15,-4-3 2-15,3 2-1 0,-1 0 1 16,1 0-2-16,-3 0 0 0,1-2 2 15,4 2-2-15,-2 2-2 16,-4-1 2-16,3-2 2 0,1 2 1 16,-2-1-1-16,-2 0-1 0,0 0-1 0,1 0 1 15,-3 2 0-15,5-1-2 0,-5-2 3 16,2 2-3-16,6-2 4 0,-6-1-3 0,3 4 0 16,-3-1-1-16,4-1-2 0,3 2 3 15,-2-2 1-15,0 0 0 0,-1 1-2 16,1-2 1-16,2 3-3 0,-2-4 6 0,-1 3-2 0,1 1 0 15,0-2-2-15,0 2 2 0,-1-3-1 0,1 3 1 16,2-1 0-16,-2 1 0 0,1 0-3 16,0 0 3-16,-2 0 1 0,3 0 1 0,-1 0-3 15,2-2 1-15,-4 2 0 0,1 0 0 16,2 2 0-16,0-2-1 0,-1 0 3 16,1 0-3-16,0 1 0 15,0-1 2-15,1 3-2 0,2-3 3 0,-2 2-1 16,2-2 1-16,1 0-2 0,2 1 0 15,0-1 0-15,1 0-1 0,-2 0 0 16,4 3-2-16,12-3 3 0,-24 0 0 0,12 0-1 16,-1 1 1-16,13-1 1 0,-26 0-1 15,16 0 1-15,-2 3 0 0,12-3 0 16,-20 0 1-16,20 0-1 0,-17-3 1 0,17 3 0 0,-14-1-1 0,14 1-4 16,-16-4 5-16,16 4 0 0,-14-8 1 15,14 8-1-15,-10-10 2 0,3 5-2 16,7 5-1-16,-11-18-1 0,7 9 0 0,-2-3 2 15,0 1 0-15,1-2-2 0,1-1 0 16,-2-1-1-16,1 0 1 0,-1-2-1 0,2 0 0 16,-3-3 1-1,3-1 0-15,0-1 1 0,0-1-1 0,0-4 0 16,0 2-2-16,2 1 4 0,-1-3-1 16,-2 3-4-16,3-4 5 0,-2 2-3 0,2-1-1 15,0 1 0-15,0-1 1 0,0 0-1 16,2 1 1-16,-2-1-1 0,2 0 2 15,0 0-3-15,0 1 1 0,0 3 1 0,2-2-1 16,-2 3 0-16,0-5 1 0,2 2 0 0,2 0-1 0,-4 2 4 16,4 0-5-16,-4 1 2 0,2-1-1 15,0 0 0-15,-2 0 0 0,2 1 0 0,1 0-1 16,-3 1 3-16,3 0-1 0,-3 1 0 16,2 0-1-16,-2-1 2 0,2 2-5 15,-2 0 3-15,2 0 0 0,-2 1 2 0,0 0-1 16,2 1-1-16,-2-1-1 0,2 2 1 0,-2 1 2 0,0-3-3 15,0 4-2-15,0-1 3 0,0 1 0 16,0 0-2-16,0 1 0 0,0-1 1 0,-2-3-1 16,0 6 1-16,2-5 2 0,-2 3 1 15,2 13-2-15,-2-26-1 0,0 14 2 16,-1 0-5-16,3 12 6 0,-3-24 0 0,3 12-1 16,0 12 0-1,0-25-1-15,0 12 1 0,0 0-2 0,0 13-2 16,0-23 5-16,3 10 1 0,-3-1-2 15,0 14 1-15,3-22-4 0,-1 10 4 0,-2 12-4 16,2-21 4-16,0 12-7 0,-2 9-15 16,2-19-23-16,2 9-27 0,-4 10-31 0,2-17-41 15,-2 17-65-15,4-14-72 0,-4 14-95 16,0-17-193-16,0 17-77 0,-2-15 30 0,2 15-338 0,0 0-385 16</inkml:trace>
  <inkml:trace contextRef="#ctx0" brushRef="#br0" timeOffset="648.29">9902 3921 2924 0,'0'0'17'0,"0"0"24"0,0 0 3 15,0 0 13-15,0 0 13 0,0 0 23 16,0 0 14-16,0 0 6 0,0-25-8 0,0 25-1 0,0 0 3 16,0 0 24-16,0 0 7 0,0 0 4 15,0 0-8-15,0 0-4 0,0 0 0 16,0 0-37-16,2 55 4 0,-2-55-13 0,2 31-3 15,-2-12-15-15,2-3-1 0,-2 4-11 16,3 2-4-16,-1-2-1 0,0 1-8 0,0 0-7 16,0 0 0-1,2 0-7-15,-2-1-6 0,0-1-17 16,2-1-18-16,1-4-31 0,-3 2-43 0,-2-3-61 16,4 1-78-16,-2-5-69 0,-2-9-143 15,0 20-154-15,0-20-28 0,-6 13-266 0,6-13-263 16</inkml:trace>
  <inkml:trace contextRef="#ctx0" brushRef="#br0" timeOffset="1165.49">9372 4514 2559 0,'0'0'-71'0,"0"0"27"16,0 0 11-16,0 0 1 0,0 0 18 15,0 0 11-15,0 0 37 0,0 0 13 0,0 0 15 16,28 17-2-16,-28-17 8 0,0 0 10 16,32 2 17-16,-32-2 10 0,27-2 11 15,-11 2 8-15,2 0 3 0,4 2-6 0,-1-2-7 16,2 0-7-16,2 1-9 0,5-1-6 0,2 0-9 16,1 0-8-16,1 2-1 0,3 0 4 15,-1 0-2-15,0-2 0 0,1 2 7 0,-1-2 10 16,5 1-1-16,-7 2 7 0,2-2 12 15,0 2 0-15,-3-2-6 0,3 1-14 0,-4 0-12 16,0 0-5-16,-1-2-6 0,-1 2-7 16,0 0-5-16,-3 0-7 15,-1-1-3-15,-3-1-18 0,1 2 4 16,-4-2-3-16,2 3-4 0,-3-3-4 16,0 1-3-16,0-1-31 0,-7 0-33 0,4 2-37 15,-16-2-62-15,0 0-71 0,31 0-61 16,-24-2-96-16,-7 2-183 0,0 0-52 0,0 0-385 15,0 0-462-15</inkml:trace>
  <inkml:trace contextRef="#ctx0" brushRef="#br0" timeOffset="1566.64">9277 4825 3017 0,'0'0'-55'0,"-14"-5"39"0,14 5 18 0,0 0 15 16,0 0 15-16,0 0 18 0,0 0 20 16,0 0 8-16,0 0 7 0,0 0 5 0,40-14 4 15,-40 14 6-15,25-4 0 0,-10 3 8 16,-15 1-2-16,39-2-7 16,-21 0-10-16,3 2-12 0,1 0-7 15,-4-2-5-15,4 2-10 0,-1 0-8 16,-2-2-16-16,-19 2-22 0,31 0-32 0,-15-2-43 15,-16 2-42-15,22 0-36 0,-22 0-55 16,22 0-49-16,-22 0-119 0,6-2-611 16,-6 2-431-16</inkml:trace>
  <inkml:trace contextRef="#ctx0" brushRef="#br0" timeOffset="1805.09">9463 4809 3133 0,'0'0'2'0,"-10"5"0"0,10-5 3 16,0 0 0-16,-6 16 16 0,6-16 24 15,0 0 7-15,4 23 12 0,-4-23-1 0,6 20 20 16,-2-7 16-16,0 3 11 0,-2 0 16 0,4 0 10 16,-4 0 5-16,2 3-15 0,-2-3-5 0,0 6-7 15,2-4-17-15,-2 3-1 0,0-1-19 16,2 0-4-16,-2 1-13 0,0-1-4 16,1-1-10-16,-1-2-11 0,0 0-15 0,-2-2-22 15,2-1-22-15,-2-2-34 0,2 0-33 16,-2-12-41-16,5 19-47 15,-3-11-50-15,-2-8-67 0,4 10-131 16,-4-10-154-16,0 0-326 0,0 0-297 0</inkml:trace>
  <inkml:trace contextRef="#ctx0" brushRef="#br0" timeOffset="2221.98">9745 5052 2846 0,'0'0'23'0,"7"-11"7"0,-7 11-4 0,0 0-5 16,6-16 11-16,-6 16 20 0,0 0 11 16,0 0 12-16,0 0 9 0,0 0 15 0,0 0 18 15,-15-20 20-15,15 20 16 0,0 0 9 16,-19-4 1 0,19 4-39-16,0 0-7 0,-19-4-16 0,19 4-9 15,0 0-5-15,0 0-14 0,0 0-6 16,-26 4-10-16,26-4-8 0,0 0-3 15,0 0-8-15,-8 15-1 0,8-15-6 0,0 0-5 16,0 0-3-16,12 30-7 0,-12-30-3 16,18 21-1-16,-8-9-3 0,1-3-1 0,0 5 3 15,-1-2-4-15,-1 1 6 0,1-2-10 0,-2 2 2 16,-1-1 1-16,-7-12-1 0,11 20 7 0,-7-10 6 16,-4-10 3-16,2 19 2 0,-2-19 2 15,-4 19 2-15,4-19-5 0,-10 15-2 0,10-15-1 16,-16 11-4-16,6-4-3 0,10-7-12 15,-19 6-10-15,10-5-21 0,9-1-28 16,-21-1-25-16,21 1-36 0,-20-7-34 0,12 0-44 0,0 1-43 0,2-6-55 16,0 5-136-16,1-4-150 0,5 11-370 15,-2-19-384-15</inkml:trace>
  <inkml:trace contextRef="#ctx0" brushRef="#br0" timeOffset="2453.85">10024 5057 2997 0,'0'0'60'0,"22"7"8"0,-22-7-7 16,0 0-5-16,17 3-7 0,-17-3-1 16,14 3 8-16,-14-3-3 0,0 0-2 15,26 1-8-15,-26-1-4 0,19 2 2 0,-19-2 1 0,23 0 5 16,-23 0-1-16,23 0-7 0,-23 0-4 0,24-2-21 15,-24 2-34-15,23-4-60 0,-23 4-71 16,21-3-52-16,-14-1-123 0,3 0-600 16,-10 4-335-16</inkml:trace>
  <inkml:trace contextRef="#ctx0" brushRef="#br0" timeOffset="2654.5">10168 4969 2853 0,'0'0'0'0,"0"0"23"0,-12-6 5 15,12 6 17-15,0 0 23 0,0 0 26 16,0 0 21-16,0 0 7 0,0 0 1 0,0 0 4 16,-2 30 2-16,2-30 1 0,0 0 1 15,8 31 4-15,-6-20-8 0,2 4-4 0,1 1-17 16,-1-1-11-16,1 0-7 0,-3 3-15 0,2-4-11 16,0 4-25-16,0-3-40 0,0 0-43 0,0-2-56 15,-4-13-67-15,9 27-55 0,-7-19-70 16,3-1-135-16,-5-7-167 0,6 12-307 0,-6-12-287 15</inkml:trace>
  <inkml:trace contextRef="#ctx0" brushRef="#br0" timeOffset="2924.2">10422 4918 2914 0,'16'-12'75'0,"-16"12"4"0,8-10-4 0,-8 10 30 16,0 0 27-16,0 0 20 0,0 0 10 15,0 0-16-15,29 18-9 0,-29-18-14 16,9 22-10-16,-6-8-16 0,1 0-9 0,0 2-13 16,-2-1-9-16,2 4-8 0,-2-4-1 15,2 5-16-15,0-3-27 0,0 2-42 0,-1-4-50 0,3 3-74 16,-1-3-72-16,-1-2-95 0,2 0-185 15,-2-2-103-15,-2-1-248 0,-2-10-209 0</inkml:trace>
  <inkml:trace contextRef="#ctx0" brushRef="#br0" timeOffset="3579.56">11372 4506 2550 0,'0'0'-54'0,"0"0"39"0,0 0 9 16,0 0 19-16,0 0 19 0,0 0 29 0,0 0 22 15,0 0 8 1,0 0 5-16,0 0 4 0,20-6-3 0,-20 6 3 15,0 0-2-15,22 0-5 0,-22 0-2 16,0 0 1-16,33 2-5 0,-18-1-2 16,4 2-2-16,0-3 2 0,2 1-3 0,3 1-3 15,3 0-6-15,3-2-4 0,3 4-3 16,-3-4 2-16,5 2-7 0,-2 0-17 16,1 0-1-16,0 0-2 0,1-2-6 0,-3 1-6 0,2-1 6 15,-3 3-4-15,-1-3-7 0,-2 1-7 0,-3-1 1 16,-1 0-1-16,-2 3-4 0,-2-3-3 15,0 2-13-15,-1-2-20 0,-19 0-34 16,26 0-42-16,-26 0-46 0,24 1-53 0,-13-1-45 16,-1 0-74-16,-10 0-151 0,0 0-485 15,0 0-380-15</inkml:trace>
  <inkml:trace contextRef="#ctx0" brushRef="#br0" timeOffset="4328.75">11818 4585 2836 0,'0'0'-94'0,"0"0"25"15,0 0 17-15,0 0 15 0,0 0 9 16,0 0 22-16,0 0 25 0,0 0 1 0,0 0 9 16,0 0 7-16,0 0 2 0,0 0 6 15,0 0 14-15,0 0 9 16,0 0 4-16,0 0-1 0,0 0 1 15,0 0 6-15,0 0-3 0,0 0 1 16,0 0-4-16,0 0-5 0,0 0 3 16,0 0 0-16,32 31-6 0,-32-31-2 0,5 17-7 15,-5-17-1-15,3 19-1 0,-1-7-5 16,-2-12-5-16,8 27-1 0,-6-15-5 16,3 6-5-16,-2-3-2 0,1 2-2 0,1 0-3 0,-3 2-2 0,4-2-1 15,-5 2 10-15,3 1 14 0,-2 2 1 16,1-1-4-16,-1 5 0 0,0 0 1 15,0 0 2-15,0 3 5 0,1 1 0 0,1-2-6 16,-3 4-1-16,-1 1-2 0,2-1-5 16,0 0-2-16,0 6-2 0,0-2 8 0,0 0 4 15,0 0-5-15,2-1 3 0,-4-3 4 0,2 7 7 16,0-3-3-16,0-4 3 0,2 4-1 0,-2-4-7 16,0 0-5-16,0 0 5 0,3 0-3 15,-2-2-2-15,-1 3-2 0,1-3-24 16,1 0 4-16,-2-1 4 0,0 0 4 0,3-1-2 15,-3 1 6-15,0-1-3 0,0 1-2 16,0-1 4-16,-2-1-5 16,2 2 13-16,0-3 0 0,4 3 4 15,-4-2 2-15,-2 2 4 0,3-1 2 0,-1-3-1 16,0 1-5-16,0 2-3 0,0-2-1 16,0-1-2-16,0-1-4 0,3-1-5 15,-3 2-2-15,0-5-3 0,3-1-2 0,-3 1-7 16,1-2-14-16,-1-3-20 0,-2-15-32 15,3 28-36-15,-3-16-52 0,0-3-65 0,0-9-82 0,-3 19-107 16,-4-13-192-16,7-6-37 0,-22 4-513 0,22-4-770 16</inkml:trace>
  <inkml:trace contextRef="#ctx0" brushRef="#br0" timeOffset="5517.04">6993 4486 3456 0,'0'0'-170'16,"0"0"10"-16,0 0 17 0,49 14 8 16,-49-14 24-16,17 0 14 0,-17 0 23 0,25 0 19 15,-25 0 13-15,28 0 17 0,-12 0 4 16,4 0 9-16,-1 0 24 0,4 0 12 15,-2 2 7-15,1-2 3 0,1 0-1 0,0 1-7 16,2-1-1-16,1 0-6 0,4 3 5 16,-3-2-2-16,5-1 3 0,-2 2 0 0,-1-2 0 0,3 2 6 15,0-2 9-15,-3 0 4 0,1 0 4 16,2 3 2-16,-3-3 5 0,1 0-2 0,0 1 5 16,-3-1 3-16,-2 2 8 0,1-2-1 15,-5 2-1-15,5-2 1 0,-6 2-3 0,2-2-3 16,-1 2-2-16,3-1-7 0,-2-1-3 15,-2 3-5 1,1-3-2-16,0 1-4 0,0-1-7 16,1 3 2-16,-2-3 1 0,1 0 2 0,-1 0 6 15,0 2 3-15,2-2 2 0,-22 0 4 16,36 1-2-16,-17-1-2 0,-2 0-2 0,0 2-3 16,-17-2-2-16,34 0-9 0,-17 0-1 15,-3 2-4-15,-14-2-3 0,36 2-1 0,-20-2-3 16,0 2-2-16,-16-2 9 0,30 0-1 0,-15 1 0 15,-15-1 3-15,28 3-1 0,-28-3-3 0,22 1 0 16,-22-1-5-16,24 3 1 0,-24-3-5 16,19 1-2-16,-19-1-4 0,18 2-6 15,-18-2-9-15,22 2-8 0,-22-2-18 0,19 2-13 16,-19-2-8-16,19 2-6 0,-19-2-7 16,21 2-14-16,-21-2-41 0,20 0-49 0,-10 0-56 0,-10 0-99 15,0 0-192-15,14-4-437 0,-14 4-381 0</inkml:trace>
  <inkml:trace contextRef="#ctx0" brushRef="#br0" timeOffset="6504">5537 3852 2866 0,'0'0'-88'0,"0"0"14"15,0 0 12-15,0 0 6 0,0 0-3 0,0 0 25 16,0 0 10-16,0 0 4 0,0 0 21 15,0 0-4 1,0 0 25-16,52-11 14 0,-52 11 12 16,28-4 7-16,-11 4 1 0,5-3 3 0,-2 2-1 15,4-1-1-15,-1 2-1 16,7-2-6-16,2 0-1 0,2 2-8 0,-1-2-2 16,1 2-7-16,4 0 0 0,-1 0-4 0,5 2-3 15,0-2-3-15,-3 0-3 0,3 2 0 16,-7-2 2-16,1 2 7 0,0-2-5 0,1 2-4 0,-3-1 1 15,-3-1 1-15,3 0-5 0,-4 3-2 0,-1-3 0 16,1 2 0-16,0 0-3 0,-8-2 0 16,2 1-5-16,-1 2 2 0,-1-3-2 15,-2 1 1-15,2 1-13 0,-3 0-21 0,-19-2-31 16,36 2-50-16,-20-1-40 0,0 2-59 16,-2-6-110-1,-1 6-491-15,-13-3-124 0</inkml:trace>
  <inkml:trace contextRef="#ctx0" brushRef="#br0" timeOffset="7908.28">6839 3881 2423 0,'0'0'-23'0,"15"7"11"16,-15-7 6-16,0 0-11 0,0 0 14 0,10 8 3 0,-10-8 9 16,0 0-3-16,0 0 5 0,0 0 3 15,13 7 24-15,-13-7 6 0,0 0 40 16,9 11 9-16,-9-11 14 0,0 0 9 0,8 14 3 15,-8-14-7-15,4 15-8 0,-4-15-5 16,2 23-13-16,0-11-6 0,-2-12-7 16,4 30-6-16,-4-14 2 0,2 1 9 0,0 2 5 0,0 0 7 0,2 2-2 15,-2 0 5-15,2 1-2 0,-2 0-1 16,-2 0-4-16,2 3-9 0,-2-4-3 16,0 2-7-16,2-2-9 0,-2 2-4 15,2 0-6-15,-2-3 5 0,0 3-7 0,2-2 1 16,-2 1 1-16,2-4 7 0,-2 3-5 15,2 0-12-15,0-2 11 16,0 2 1-16,-2-2-6 0,0 0-5 16,2 0 2-16,0 3-29 0,-2-4 3 0,0 1 0 15,3 2 10-15,-3-1 4 0,0-4-2 16,0 4-3-16,0-1 5 0,0 0 0 16,0 0-7-16,0 0 16 0,2-2 0 15,-2 0-6-15,0 2-2 0,0 2-6 0,2-3 0 16,-2 0-1-16,0 1-7 0,2-1 2 0,0-1-1 0,-2 0-2 15,2-2 0-15,-2-15-6 0,3 28 7 0,-3-28-7 16,0 23-1-16,2-11-6 0,-2-12 4 16,0 19-4-16,0-19-2 0,0 17 7 15,0-17-4-15,2 15-4 0,-2-15-7 0,0 0-6 16,0 0-8-16,-2 21-3 0,2-21 2 16,0 0 2-16,0 0 0 15,-5 16 1-15,5-16 0 0,0 0 0 16,0 0 5-16,-15 6 4 0,15-6-1 0,0 0 3 15,0 0-2-15,-22 3 0 0,22-3 4 16,0 0 2-16,-26 0-2 0,26 0 7 16,-23 0 3-16,23 0 4 0,-28-1-4 0,28 1-1 15,-34 0 1-15,15-5 3 0,-4 5 0 16,2-1 0-16,-5 1-5 0,3-2 7 0,-4 2-6 0,-3-2-3 16,-1 0 1-16,1 0 0 0,-2 1-1 0,0-2 1 15,1 2 3-15,-2-4 1 0,-1 3-5 16,3 1 0-16,-1-1 6 0,-2-2-8 15,2 3 3-15,1-3 0 0,1 1 1 0,0 2-2 16,1-2 0-16,-1 0 5 0,0-1-6 16,6 0 2-16,0 2 0 0,1 0-1 0,-1 0 4 0,4 1 3 15,-4-2-4-15,5 2-3 0,-5-1 0 0,4-2-4 16,0 1 7-16,-1 3-3 0,0-4-3 16,0 4 3-16,-1-1 3 0,22 1-1 0,-40-3 2 15,21 3-5-15,0 0-2 0,-2-3 2 16,3 2 1-16,18 1 3 0,-37 0-5 15,20-2 4-15,17 2-1 16,-38 0-10-16,21 0 4 0,0-2-2 16,17 2 2-16,-29 0-3 0,29 0 1 0,-28-4 0 15,13 2 0-15,15 2-1 0,-25-6 1 16,25 6 0-16,-23-4 6 0,23 4 0 0,-24-4-3 16,24 4 8-16,-23-7-5 0,13 3-2 15,-2 1 0-15,0-2 0 0,2 2 3 16,-3-1-4-16,13 4 1 0,-22-7-2 0,14 2-4 0,-2 0-1 0,10 5 1 15,-16-12-6-15,10 7 6 0,6 5 3 16,-8-14-2-16,4 5 2 0,4 9-2 16,-4-15 2-16,4 15 1 0,0-19 1 0,0 7-5 15,0 12 9-15,2-22 0 0,-2 9-4 16,4-1 5-16,-2 1-4 0,2-3 1 16,0-1-5-16,-2 2 10 15,2-4-3-15,-2 2-1 0,4-2 5 16,-4-2-3-16,0 0 1 0,-2 2-5 0,2-4 6 15,0 0-4-15,-2-2-1 0,2 0 6 16,-2 1-3-16,0 2 2 0,0-2-5 0,2 1 1 16,-2-1-2-16,2 4 4 0,-2-3 0 15,2 2-2-15,-2 1 2 0,0-2 0 16,2 2-2-16,0-1 0 0,-2 1 2 0,0 1-2 0,2 2-1 16,-2-2 6-16,0 2-1 0,0 0-2 0,2 2 2 15,-2-1-4-15,0 5-1 0,0-2 2 16,0-1-1-16,0 1 1 0,0 13 4 15,0-23-5-15,2 13 3 0,-2 10-2 0,-2-20 0 16,2 8-4-16,0 12 1 0,0-19 2 16,0 19-5-16,-2-17-1 15,2 17 3-15,-2-19 2 0,2 19-1 16,-2-16-2-16,2 16 8 0,-2-13-9 0,2 13 7 16,-2-15-1-16,2 15 3 0,0 0-2 15,0-15 3-15,0 15-1 0,0 0 3 16,2-15-2-16,-2 15-1 0,4-10 2 0,-4 10-3 15,6-9 2-15,-6 9 1 0,7-10-2 16,-7 10-1-16,6-10 3 0,-6 10 3 0,7-7 2 0,-7 7 0 16,10-9-1-16,-10 9 0 0,11-6 0 0,-11 6 0 15,12-8-5-15,-12 8 4 0,20-4-2 16,-10 2-1-16,-10 2 1 0,32-1-10 0,-13 1-14 16,3-3-28-16,0 3-42 0,2 0-57 15,1 0-83-15,5-1-67 0,0-1-136 16,-3 0-169-16,1-1-30 0,-6 2-269 0,2-1-285 0</inkml:trace>
  <inkml:trace contextRef="#ctx0" brushRef="#br0" timeOffset="8293.49">5854 4153 2670 0,'5'13'-35'15,"-5"-13"21"-15,6 13 13 0,-6-13 1 0,3 16 13 16,-3-16 21-16,4 21 17 0,-4-21 16 15,2 21 1-15,0-8 5 0,0 3 7 16,0-1 0-16,0 2 10 0,0 0 3 0,0 0-1 16,0 2-2-1,0 0-7-15,-2-2-10 0,2 2-5 0,0 0-8 16,-2 1-7-16,2-1-2 0,-2-2-10 16,3 2-1-16,0-2-4 0,-3 0-5 0,0-17-8 15,0 29-10-15,2-16-16 0,-2-13-23 16,-2 21-28-16,2-21-41 0,2 21-38 15,-2-21-49-15,2 13-54 0,-2-13-123 0,0 0-534 16,0 0-271-16</inkml:trace>
  <inkml:trace contextRef="#ctx0" brushRef="#br0" timeOffset="8625.77">6019 4431 2778 0,'0'0'29'0,"9"-11"16"0,-9 11-13 16,9-11 2-16,-9 11-4 0,0 0 8 0,8-12 4 0,-8 12 1 15,0 0 0-15,0 0 4 0,0 0 4 16,0 0 19-16,0 0 8 0,0 0 13 0,0 0 13 16,0 0 0-16,0 0-1 0,0 0-6 15,-48 15-6-15,48-15-9 0,-16 9-8 16,16-9-5-16,-14 10-8 0,14-10-7 0,-15 12 9 16,15-12-3-1,-11 13 9-15,11-13-1 0,-10 13 1 0,10-13-2 16,-7 16 1-16,7-16 2 0,-4 15 13 15,4-15-3-15,0 0-4 0,6 27-19 0,-6-27 1 16,11 19-4-16,0-10-13 0,-1 0-3 16,3 1-8-16,1-1 4 0,4 1-22 15,-2-2-25-15,2 0-33 0,-1-3-43 0,-3 1-59 16,4-1-65-16,-2 1-70 0,-3-2-149 0,0 0-177 16,-5-2 7-16,-8-2-295 0,0 0-280 0</inkml:trace>
  <inkml:trace contextRef="#ctx0" brushRef="#br0" timeOffset="9575.56">3281 4434 2701 0,'0'0'-18'16,"-15"-13"30"-16,15 13 7 0,0 0 4 16,0 0 18-16,0 0 17 15,0 0 14-15,0 0 9 0,-2-16 2 16,2 16 6-16,0 0 4 0,0 0 20 0,6-26 7 16,-6 26 0-16,4-16-2 0,-4 16-7 15,11-17-9-15,-11 17-9 0,10-18-18 16,1 11-5-16,-11 7-8 0,21-15-7 15,-9 9-4-15,4 1-6 0,-2-2-6 0,3 4-7 16,-17 3-2-16,32-6-2 0,-14 6-6 0,-18 0 1 0,33 3-1 16,-16 1-1-16,-2 5 1 0,-1-2 0 15,2 5-4-15,0 1 3 0,-3 0-4 16,0 2-3-16,-1 2-5 0,-3-4 8 0,-3 4-4 16,0-1 6-16,-2 0 2 0,-1 2 5 15,-1-3 3-15,-2-15 5 0,-2 33 0 0,-3-18 1 16,1 1-4-1,0-1-15-15,-2-2 2 0,-3 0 1 16,-1-2 6-16,1 1-5 0,-4-1 6 16,3-1 2-16,0-1 0 0,-2-1 7 0,12-8 0 15,-24 12-2-15,11-9 5 0,13-3 18 16,-26 4-2-16,26-4 3 0,-26-2-1 0,26 2-1 16,-22-5-3-16,9-1-5 0,13 6-5 15,-19-15-6-15,8 5-3 0,11 10-5 0,-12-21-18 0,6 10-7 16,1-2-16-16,5 13-26 0,-5-26-23 0,3 16-29 15,0-2-38-15,2-2-44 0,0 14-64 16,4-22-65-16,-4 8-106 0,0 14-161 16,0-21-51-16,3 14-339 0,-3 7-399 0</inkml:trace>
  <inkml:trace contextRef="#ctx0" brushRef="#br0" timeOffset="10045.87">3436 4685 2876 0,'0'0'-109'0,"0"0"5"0,0 0 9 0,0 0 11 15,0 0 22-15,0 0 25 0,0 0 25 16,0 0 24-16,0 0 14 0,0 0 29 0,0 0 36 0,0 0 38 16,20-3 18-16,-20 3 8 0,0 0-1 15,0 0-9-15,0 0-14 0,0 0-17 16,-14 33-9-16,14-33-11 0,-10 21-10 0,6-7-9 16,0 0-6-16,0 2-9 0,0 1 7 15,0 0-15-15,2 2 2 0,-2 4 2 16,-1-4-2-16,1 6-5 15,2-4-3-15,0 4 2 0,0 2-11 16,-1-3-5-16,3 4-1 0,-2-1-2 0,0 2-4 16,0-1-5-16,-2-1 0 0,2 0-1 15,0 1-1-15,-1-3-3 0,-1 0-3 0,2-3 0 16,0-2-1-16,2-1-5 0,-2-2-7 16,2-17-17-16,-4 31-20 0,4-20-29 15,0-11-31-15,-4 19-40 0,4-19-48 0,0 0-20 0,0 0-26 16,-2 15-27-16,2-15-50 0,0 0-648 15,0 0-388-15</inkml:trace>
  <inkml:trace contextRef="#ctx0" brushRef="#br0" timeOffset="10516.36">3346 4802 2872 0,'0'0'-19'16,"0"-20"25"-16,0 20 9 0,3-21-14 0,-3 21 10 15,0-18 17-15,0 18 17 0,0 0 5 16,2-22 3-16,-2 22-10 0,0 0 5 16,0 0-3-16,-2-19 15 0,2 19 10 0,0 0 8 15,0 0 4-15,0 0 1 0,0 0-4 0,0 0-4 16,-26 4 1-16,26-4-2 0,0 0-8 0,0 0-6 16,-28 22-7-16,20-14 4 0,8-8-3 15,-15 15 1-15,15-15 2 0,-15 15-2 16,15-15 0-16,-13 14-3 0,13-14-4 0,-10 11 1 15,10-11-4-15,-10 10 0 0,10-10 1 16,0 0-1-16,-9 13 3 0,9-13-4 0,0 0-6 0,0 0-10 16,0 0 2-16,0 0-1 0,0 0-7 0,0 0-2 15,0 0 0-15,0 0-2 0,0 0-4 16,45-29-4-16,-33 20 3 0,1-1-2 16,-3-1-4-16,5-1 2 0,-2 2 0 0,-1 0-3 15,2-2 2-15,-2 1 1 0,1 3 9 16,-3-2 4-1,-10 10 3-15,22-13 5 0,-14 8-10 0,-8 5 2 16,16-8 4-16,-16 8 9 0,0 0 8 16,20 0 15-16,-20 0-2 0,0 0-10 0,14 15-4 15,-14-15-14-15,11 14 9 0,-11-14-10 16,11 15-15-16,-5-6-19 0,-6-9-40 0,11 19-41 16,-7-11-46-16,-4-8-54 0,8 15-65 15,-4-7-60-15,-4-8-131 0,8 11-164 0,-8-11-1 0,2 10-292 16,-2-10-286-16</inkml:trace>
  <inkml:trace contextRef="#ctx0" brushRef="#br0" timeOffset="11466.17">2728 4533 2538 0,'-27'-2'-141'0,"27"2"32"0,0 0 21 15,-24-3 20-15,24 3 15 0,0 0 24 16,-21-1 29-16,21 1 16 0,0 0 0 16,-24 1 9-16,24-1 0 0,0 0 12 15,-22-1-9-15,22 1 9 0,0 0 10 0,-24 0 22 16,24 0 25-16,0 0 21 0,0 0 17 15,-25 0 4-15,25 0 6 0,0 0-4 0,0 0-6 0,0 0-12 16,0 0-15-16,-17-3-14 0,17 3-11 0,0 0-8 16,0 0-11-16,0 0-5 0,0 0-7 15,0 0-6-15,0 0-3 0,62-10-5 16,-46 7-3-16,1-1-4 0,4 3-3 0,0-3 1 16,1 2-6-16,0-2-2 0,6 3 0 15,2-5-3-15,-3 5 0 0,3-1-3 0,0-2-2 0,-3 3-7 16,3-1-9-16,-2-2-9 0,-1 2-2 15,-3 0 0-15,-4-2-1 0,2 3 5 0,-3-1-1 16,0-1 3-16,-2 1 1 0,-17 2-3 16,26-6 5-16,-26 6 1 0,22-1 0 15,-22 1-8-15,17-4 0 0,-17 4-4 0,0 0-12 16,19-2-7 0,-19 2-6-16,0 0-2 0,15-3 3 15,-15 3-4-15,0 0-4 0,0 0 7 0,0 0-6 16,0 0 8-16,13-10 4 0,-13 10 4 15,0 0 4-15,0 0 6 0,0 0 6 0,0 0 8 16,0 0 4-16,0 0 14 0,-32-24 3 16,32 24 4-16,-17-8-1 0,17 8 4 15,-19-8-1-15,19 8 7 0,-18-8 4 0,18 8 9 0,-22-7-1 0,22 7 3 16,-17-9 8-16,17 9 6 0,-19-8 9 16,19 8 5-16,-15-8 6 0,15 8 1 15,-12-6 2-15,12 6-5 0,0 0-2 16,0 0-8-16,-20-7-8 0,20 7-6 0,0 0-8 15,0 0 0-15,0 0-5 0,0 0-2 16,0 0-5-16,0 0 0 16,0 0-3-16,0 0-1 0,0 0-2 15,0 0 2-15,0 0-2 0,26 42-3 16,-16-35-6-16,3 2 2 0,0-1-2 0,-2 2-2 16,1-2 2-16,-2-1-4 0,0 3 7 15,-10-10 6-15,14 15 7 0,-10-5-2 0,-4-10 2 16,8 19-4-16,-8-19-3 0,0 17 0 15,0-17-5-15,-6 21-4 0,6-21-28 0,-8 15-32 0,8-15-45 16,-10 17-56-16,10-17-67 0,-10 14-55 16,10-14-101-16,-8 9-161 0,8-9-66 15,-4 5-237-15,4-5-173 0</inkml:trace>
  <inkml:trace contextRef="#ctx0" brushRef="#br0" timeOffset="12221.83">3640 4446 2527 0,'0'0'-25'0,"-16"-1"16"0,16 1 12 0,0 0 13 15,0 0 17-15,0 0 19 0,-26 0 21 16,26 0-1-16,0 0 11 0,0 0-3 0,0 0 5 15,0 0 8-15,0 0-3 0,-19-2 0 16,19 2-6 0,0 0 1-16,0 0 5 0,0 0 5 0,0 0-5 15,0 0-9-15,0 0-6 0,0 0-8 16,0 0-3-16,51 16 2 0,-51-16 2 16,32 2 6-16,-13 1 3 0,4-1-1 0,6-1-5 15,3-1-1-15,2 2-23 0,5-2-3 16,-4 0-4-16,9 2-2 0,4-2-4 15,-4 0-4-15,1-2-3 0,1 4-2 0,-3-2-2 0,1 0-3 16,-5-2-2-16,-1 2-1 0,-1-2 4 0,-1 2 1 16,-4 0 3-16,-1 0-2 0,1 0-4 15,-2 0-3-15,-5 0 1 0,3 2-5 16,-3-2 4-16,-2 0-2 0,1 2-1 0,-1-2-3 16,0 2 0-16,-2-2-3 0,3 2 4 15,-3 0-5-15,2 0-2 16,-2 0 0-16,-1-1 1 0,0 2 2 15,-2-2-3-15,0 1 1 0,1-1 2 16,-19-1-7-16,34 6 3 0,-19-5 0 0,2 1-1 16,-17-2 2-16,25 4 1 0,-9-3-3 15,-16-1-1-15,22 4 7 0,-22-4-5 16,26 2-5-16,-26-2 5 0,23 5-4 0,-23-5 3 16,22 3-2-16,-22-3 0 0,22 2 1 0,-22-2 6 0,22 2-6 15,-22-2 3-15,21 3 0 0,-21-3 1 16,23 3-3-16,-10-2 0 0,-13-1 1 15,24 3 4-15,-24-3-6 0,22 0-2 0,-22 0-12 16,24 2-11-16,-24-2-24 0,21 1-33 16,-21-1-43-16,17 2-58 0,-8 0-62 0,-9-2-77 15,0 0-145-15,16 2-129 0,-16-2-343 0,0 0-354 16</inkml:trace>
  <inkml:trace contextRef="#ctx0" brushRef="#br0" timeOffset="15880">12107 6639 2710 0,'0'0'-101'0,"0"0"34"16,0 0 16-16,0 0 21 0,0 0 12 15,0 0 18-15,0 0 47 16,0 0 4-16,0 0 16 0,0 0 20 16,0 0 5-16,0 0 9 0,0 0 11 15,-45-17 3-15,45 17-2 0,-18-4 2 0,18 4-10 16,-19-1 0-16,19 1-4 0,-23-3-7 16,23 3-4-16,-26 0-3 0,26 0-3 15,-29 3-3-15,11-3-8 0,0 0-1 0,0 1-6 16,18-1-2-16,-40 0-3 0,17 2-7 0,2-4-7 0,-2 2-3 15,0 0-5-15,-1 0-6 0,-2-1-2 16,-3 1-6-16,3-3 4 0,-4 2-5 0,0-1-4 16,-2 0 0-16,2-1-6 0,-6 0 0 15,4-1 4-15,-8 2-7 0,2-2 3 16,-2 0-8-16,-1 2 2 0,1-1-1 0,0-1-2 16,-2 3 3-16,0-4-5 0,0 4 4 0,-1-3 0 15,-1 0-1-15,0 0-4 0,-1 2-1 0,2-1 2 16,1-1 3-16,0 2-5 0,-1-2 2 15,1 3-2-15,2-3 1 0,3 1-1 0,3 2 1 16,-2-1 0-16,3-2-1 0,-3 2 3 16,2 0-3-16,0 0-1 0,-1 0 0 15,-2 0-4-15,3 0 3 16,-6-2-3-16,0 3 0 0,-1-3-6 16,-1 2 6-16,2-2 0 0,-1 2 1 0,2 0-1 15,3-2-2-15,0 3 0 0,0-1 6 16,1-2 3-16,-1 2-3 0,1 1 4 0,-3-4-3 15,-2 2 0-15,1-1 6 0,-1 0-1 16,0 2 4-16,-1-2 1 0,1 0 4 16,5 3 1-16,-5-2 6 0,-1 0-8 0,5 3 8 0,-2-2 1 15,0-2-4-15,2 2-2 0,0 2 2 16,0 0-2-16,0-2-3 0,-2 2-3 0,-3-2 0 16,3 2-1-16,-4-3-6 0,-1 3 5 15,3-3-3-15,1 2 2 0,1-1 0 0,1-1-20 16,-3-1-1-16,0 3 4 0,0-3 2 15,-1 2 8-15,1-2 0 16,-2 3 4-16,1-1-1 0,1-3 5 16,5 5-5-16,-8-3 2 0,3-1-1 15,0 4 2-15,-1-4-1 0,1 2 0 0,-2 1-2 16,6 0-4-16,-5-3 3 0,-1 1 3 16,7 2-7-16,-6-2 3 0,1 0-1 0,0 0-2 15,0-1 0-15,-1 3 1 0,5-1 2 16,-6 0-1-16,6 0 1 0,-4 0 0 0,0 0 0 0,4 0-4 15,0 1 2-15,-1 1 3 0,1-2-5 0,3 2 2 16,-3-4 1-16,0 2 0 0,2 2-1 16,0-4-1-16,-2 4 0 0,2-2 1 15,0 0-1-15,0 0 1 0,0 1 2 0,3-1-1 16,-3-1 0-16,-2 2 1 0,2 1-3 16,-1-4 5-1,-2 2 5-15,3 0 5 0,-2 2 0 0,0-2 0 16,-7-1 3-16,10 3-4 0,-3-3-2 15,0 2-2-15,0-2-2 0,0 3 2 0,-5-1-2 16,4-1 2-16,1 2-5 0,0-2-2 16,0 0 5-16,-7 0-3 0,9 0-6 15,-1 2 12-15,-1-1-7 0,2-2-2 0,-2 3 2 16,1 0 4-16,2-1-11 0,-1-1 2 0,2 2 4 0,-2-2-4 16,3 2 2-16,-1 0 0 0,0-2 4 15,1 2-2-15,-1-2-2 0,0 2 0 0,2 0 0 16,1 0 0-16,-1 0-3 0,0 0 2 15,-1 0 1-15,1-2-1 0,-2 2 0 16,3 0 3-16,-1 0-4 0,-2 0 4 0,0 0-4 16,3 0 0-16,-3-2-2 0,0 2 5 0,1 0-2 0,-1 0 1 15,0 0-2-15,0 0 3 0,3 0 0 16,-3 0-2-16,2 0 1 0,1 2 1 0,-1-2-1 16,0 0 0-16,1 0 0 0,3 0 0 15,2 0-6-15,-4 0 7 0,0 2 1 0,1-2-1 16,1 0 1-16,-2 0 2 0,3 0-5 15,-1 0-1 1,-2 2 6-16,-2-2-3 0,0 2-1 0,3-2 2 16,-3 0-4-16,4 2 0 0,-1-2-1 15,1 0 3-15,1 0 0 0,0 2-1 0,2-2 2 16,-3 1-1-16,0-1-1 0,3 0 0 16,-2 0 3-16,0 0 0 0,3 0-3 0,-1 0 1 15,0 3-1-15,0-6 1 0,1 3-1 16,-1 0 2-16,2 0 4 0,21 0 8 0,-41 0-4 15,23 0-3-15,-4 0-1 0,22 0 0 0,-35-1-2 16,15 1 6-16,2 0-11 0,18 0 6 16,-39-2-2-16,20 2 2 0,0-2-7 0,0 0 10 15,19 2-1-15,-36-2-2 0,17 2-2 16,19 0 7-16,-36-2-8 0,19 2 0 16,17 0 0-16,-32-2 3 15,18 2-4-15,14 0 6 0,-33-4-2 16,33 4 4-16,-24-2-4 0,24 2 6 0,-26-2 0 15,26 2-2-15,-25 0 2 0,25 0-2 16,-22-1-4-16,22 1 5 0,-22-4-2 0,22 4-2 16,-22-3-1-16,22 3 4 0,-19-4-2 15,19 4 4-15,-21-7-7 0,21 7 1 0,-21-6 3 16,21 6-1-16,-22-3 1 0,22 3-1 0,-20-6 2 0,20 6 4 16,-22-6 1-16,22 6 3 0,-21-4-7 15,21 4-2-15,-22-3-1 0,22 3 3 16,-18-6-4-16,18 6 3 0,-18-4-7 0,18 4 6 15,0 0-4-15,-22-5 2 0,22 5 0 16,-15-4-1-16,15 4-5 0,0 0 2 0,-22-4 1 16,22 4 1-16,-14-4-2 0,14 4 0 0,0 0 1 0,-22-2 2 15,22 2 2-15,0 0 0 0,-16-4-1 16,16 4 5-16,0 0 0 0,0 0 1 16,0 0 3-16,-22-3 1 0,22 3 2 0,0 0 2 15,-8-4 1-15,8 4 5 0,0 0-1 16,0 0 1-16,-11-6-5 0,11 6 0 0,0 0-2 15,-10-9 1 1,10 9-5-16,-8-6-2 0,8 6 0 0,0 0-1 16,-12-10-1-16,12 10-1 0,0 0 2 15,-8-10-5-15,8 10 2 0,0 0 5 0,-4-10 1 16,4 10 6-16,0 0-4 0,2-18 5 16,-2 18-1-16,4-13 2 0,-4 13 3 15,4-17 2-15,-2 7 0 0,-2 10-3 0,7-19 1 16,-5 9-3-16,1-1 0 0,-3 11-1 0,6-21 0 15,-4 12-2-15,-2 9-4 0,2-25 2 0,0 14-5 16,-2-1 1-16,0 12 1 0,4-24-5 16,-4 12 2-16,2-2-3 0,0 2-2 0,-2-2-1 15,2 0 5-15,-2 0-2 0,3 4 0 0,-1-3 0 16,0-3 0-16,-2 16-2 0,0-25 1 16,0 12-1-1,0 2-1-15,0-3-1 0,0 14-1 16,-2-23 1-16,2 10-2 0,0 13 1 0,0-20 1 15,-2 7-2-15,2 13 0 0,0-20-1 16,-3 10-1-16,3 10 3 0,-2-19-3 0,2 19 2 16,-2-19-1-16,2 8-1 0,0 11 0 15,-2-19-1-15,2 19 2 0,-4-19-1 0,4 9 0 16,0 10 0-16,-6-19 2 0,4 10-1 0,2 9-1 16,-7-21-1-16,3 10 2 0,1 1-2 0,-3 0 1 15,6 10 0-15,-6-19 1 0,2 9-2 16,4 10 5-16,-6-19-3 0,2 12 1 0,-1-3-2 15,5 10 0-15,-7-17 1 0,3 9 0 16,4 8 0-16,-4-16 2 0,4 16-2 0,-4-16 0 16,4 16-4-1,-4-17-9-15,2 8-18 0,2 9-21 16,0 0-30-16,0-29-34 0,2 18-39 0,-2-1-59 16,6 0-78-16,-4-3-88 0,4 0-182 15,-1-1-87-15,-1 2 40 0,3-2-453 0,-3-1-605 16</inkml:trace>
  <inkml:trace contextRef="#ctx0" brushRef="#br0" timeOffset="16497.4">3651 4906 3288 0,'0'0'-38'0,"0"0"46"15,0 0 39-15,0 0 34 0,0 0 20 0,0 0 9 16,0 0-9-16,0 0-8 0,0 0-9 16,0 0-4-16,0 0-9 0,0 0 3 15,0 0-1-15,0 0-1 0,0 0-5 0,0 0-6 16,0 0-3-16,0 0-6 0,7 19-4 15,-7-19-1-15,0 0-6 0,0 0-3 0,0 0 0 16,0 0-9-16,14 3 0 0,-14-3-10 0,0 0 1 16,0 0-4-16,0 0-11 0,0 0-19 0,0 0-19 15,0 0-41-15,0 0-38 0,0 0-35 16,0 0-35-16,0 0-24 0,0 0-28 16,13 0-35-16,-13 0-115 0,0 0-566 0,0 0-380 15</inkml:trace>
  <inkml:trace contextRef="#ctx0" brushRef="#br0" timeOffset="16998.98">2709 5049 2914 0,'0'0'5'15,"0"0"35"-15,0 0 21 0,0 0 37 16,0 0 26-16,0 0 21 0,0 0 11 0,0 0-5 15,-17-6-5-15,17 6-15 0,0 0-8 16,0 0-7-16,0 0 12 0,0 0-9 0,0 0-18 0,0 0-11 16,53-6-20-16,-53 6-22 0,30-2-35 15,-13-2-49-15,-1 2-58 0,-16 2-81 0,32 0-64 16,-17-4-94-16,2 3-177 0,-6-2-111 16,1 2-228-16,-12 1-195 0</inkml:trace>
  <inkml:trace contextRef="#ctx0" brushRef="#br0" timeOffset="17569.8">2731 4157 2606 0,'0'0'37'0,"0"0"33"0,-8-15 23 0,8 15 27 16,0 0 27-16,0 0 14 0,0 0 3 15,0 0-5-15,0 0-10 0,0 0-14 16,18-19-17-16,-18 19-7 0,14-6-34 0,-14 6-4 16,17-6-9-16,-17 6-10 0,24-6 2 15,-24 6-10-15,24-3-7 0,-24 3-8 0,24-6-12 16,-11 5-23-1,-13 1-28-15,26-6-32 0,-26 6-49 16,22-5-53-16,-22 5-44 0,22-5-60 0,-22 5-129 16,15-6-581-16,-11 0-433 0</inkml:trace>
  <inkml:trace contextRef="#ctx0" brushRef="#br0" timeOffset="17786.2">2874 3963 3030 0,'0'0'-44'0,"0"0"-1"15,-8-16 5-15,8 16 11 0,0 0 3 16,0 0 31-16,0 0 22 0,0 0 11 0,0 0 25 16,0 0 16-16,0 0 13 0,-18 31 4 15,18-31 1-15,-4 24-8 0,2-12-9 16,2-12-9 0,0 34-13-16,0-16-1 0,-2 0-30 0,2 1-36 15,0-1-48-15,0 3-48 0,0-2-57 16,2 2-51-16,-2-5-110 0,4 2-548 15,-4-1-236-15</inkml:trace>
  <inkml:trace contextRef="#ctx0" brushRef="#br0" timeOffset="20209.72">1955 3739 2749 0,'0'0'34'16,"0"0"-3"-16,0 0-2 0,0 0 3 0,-6-18-2 15,6 18 17-15,0 0 15 0,0 0 14 16,0 0 16-16,0 0 17 16,0-19 23-16,0 19 19 0,0 0 15 15,0 0 17-15,0 0 5 0,0 0 25 16,0 0-15-16,0 0-23 0,0 0-23 0,1-24-20 16,-1 24-15-16,0 0-13 0,0 0-17 15,0 0-9-15,0 0-8 0,0 0-9 0,0 0-9 16,25 37-6-16,-17-22-3 0,-2 1-6 15,1-3-8-15,1 4-1 0,-2 0-4 0,-1 2 2 16,1-2-11-16,1 0 3 0,-3 0-2 0,0 1-1 16,-2-4-4-16,2-2 2 0,-4-12 0 15,4 23-2-15,-4-23-1 0,3 17 9 0,-3-17 8 16,0 0 0-16,0 0-5 0,0 0-1 16,0 0-1-16,0 0 1 0,0 0-3 0,0 0-1 15,0 0-3 1,-9-59-4-16,9 40-6 0,4-2-14 0,1-4-19 15,2 0-17-15,4-3-26 0,3 1-35 16,-1-1-35-16,5 1-46 0,2 5-63 16,4-3-64-16,2 1-124 0,0 2-174 0,1 2-32 15,0 2-333-15,3 0-434 0</inkml:trace>
  <inkml:trace contextRef="#ctx0" brushRef="#br0" timeOffset="22655.23">4180 3997 991 0,'0'0'355'0,"0"0"-163"15,0 0-70-15,0 0-42 0,0 0 10 16,0 0 4-16,0 0-8 0,0 0 3 0,0 0-7 16,0 0 5-16,0 0 7 0,0 0 7 15,0 0 11-15,0 0-2 0,0 0-5 0,0 0-11 16,49-12-5-16,-49 12-8 0,17-11-13 0,-7 7-7 16,-10 4-10-16,22-15-14 0,-10 7-9 0,-3-1-9 15,1-1-9-15,-10 10 1 0,17-19-2 16,-8 8-1-16,-3 1 0 0,-6 10 11 0,10-21 1 15,-10 21 1-15,6-17 2 0,-6 17 1 16,4-19 0-16,-4 19-2 0,0 0 6 16,-6-23 1-16,6 23 8 0,0 0 14 0,-12-15 12 0,12 15 11 15,-10-8 10-15,10 8-3 0,0 0 9 16,-26-6 19-16,26 6-2 0,0 0-5 0,-31 8 2 16,31-8 7-16,-22 11-4 0,12-1-8 15,2 2-7-15,8-12-7 0,-18 21-9 0,12-9 5 16,0 1-14-16,6-13-1 0,-9 26-7 15,7-11-7-15,2-15 3 16,0 25-21-16,0-25 7 0,4 23-7 16,3-12-1-16,1-1 2 0,2-1-7 0,4-1-3 15,-2 0 0-15,2-3-3 0,4 1-9 16,1-3-13-16,0-1-16 0,0 1-24 16,-1-3-26-16,4 0-29 0,1-5-37 0,-3 2-44 15,4-3-59-15,2-2-52 0,-4-3-69 16,3 2-172-16,-4-6-100 0,-2-1-323 0,3-4-377 0</inkml:trace>
  <inkml:trace contextRef="#ctx0" brushRef="#br0" timeOffset="23821.29">7683 3657 2838 0,'0'0'-63'0,"0"0"33"16,0 0 3-16,0 0 7 0,0 0 14 0,0 0 19 15,0 0 28-15,0 0 19 0,0 0 15 16,0 0 7-16,0 0 6 0,0 0-7 16,11 21 11-16,-11-21 6 15,0 0-2-15,0 21 2 0,0-21-7 16,0 18-7-16,0-18-7 0,4 19-10 0,-4-19-8 16,6 17-4-16,-6-17-3 0,7 19-8 15,-7-19-7-15,9 15-2 0,-3-7-1 0,-6-8-5 16,14 13-5-16,-5-7 2 0,-9-6-4 15,19 7 1-15,-19-7-6 0,21 6-7 16,-21-6-8-16,22 4-1 0,-22-4-3 0,20-2-6 0,-20 2-3 16,18-6 4-16,-18 6-7 0,16-8 3 15,-16 8-1-15,13-13 4 0,-6 4 1 0,-7 9 2 16,8-21 6-16,-8 21-2 0,4-22 1 16,-1 8 5-16,-3 14 6 0,2-25 3 0,-2 25 5 15,4-23-2-15,-4 23 8 0,0-22 10 16,0 22 10-16,2-22 9 0,-2 22 6 0,2-17 1 0,-2 17-3 15,0 0-1-15,2-22-7 0,-2 22-8 16,0 0-4-16,2-16-2 0,-2 16 5 16,0 0-2-16,0 0 10 0,0 0 25 0,0 0 3 15,0 0-2-15,0 0-11 0,0 0 2 16,0 0-7-16,0 0-30 0,-4 57-2 0,4-57-3 16,4 27-1-1,0-9-3-15,0-4 0 0,3 4-11 0,-2-2-22 16,1 2-33-16,0-3-31 0,0 0-56 15,2 4-75-15,6-2-67 0,-6-1-121 16,7-2-192-16,-1 2-43 0,4-3-325 0,-2 3-386 16</inkml:trace>
  <inkml:trace contextRef="#ctx0" brushRef="#br0" timeOffset="24993.9">12147 3698 3072 0,'0'0'57'0,"0"0"4"0,5-16 5 0,-5 16 17 16,0 0 18-16,0 0 26 0,0 0 6 16,0 0-2-16,0 0-7 0,0 0-8 0,0 0 11 15,0 0-12-15,0 0-7 0,0 0-13 16,-14 52-5-16,14-52-11 0,4 25-10 15,-1-12-12-15,4 0-3 0,0 0-4 16,1 1-7-16,1-3-7 0,1 0-13 0,3 1-11 0,-3-2-15 16,3-3-11-16,-1 1-5 0,-12-8-3 0,23 8-4 15,-23-8 5-15,18 2 1 0,-18-2 3 16,0 0 0-16,25-8 4 0,-25 8-2 16,11-10 7-16,-11 10 0 0,9-17 8 0,-9 17 12 15,5-19 11-15,-5 19-2 0,2-21 5 16,-2 21 15-16,2-19 1 15,-2 19 0-15,4-15 6 0,-4 15-3 16,0 0 2-16,0-19-4 0,0 19-11 0,0 0-2 16,0 0 1-16,4-15-1 0,-4 15 0 15,0 0-18-15,0 0 2 0,0 0 3 16,0 0-2-16,0 0-1 0,0 0-3 0,0 0 0 16,10 40 0-16,-6-27 0 0,1 2-1 15,-1 0 1-15,2 3 1 0,0-1-6 0,1 2 0 0,-1 2-3 16,3 0 4-16,-2 0 3 0,0 1-7 0,1 1 3 15,1-1-4-15,1 2 2 0,-3-3-1 16,1 2 2-16,-2 0 3 0,2-1 0 0,-2-1 6 16,-1-1 9-16,-1-3 2 0,-4 0 2 15,0 0 7-15,0-17 10 0,-6 29 0 16,1-16 4-16,-3-4-5 0,8-9-4 0,-19 16-2 0,10-11-6 16,9-5-1-16,-28 7-4 0,28-7-1 15,-23 0 1-15,23 0-7 0,-23-4-2 0,23 4 0 16,-21-12-3-16,11 2-10 0,10 10-8 15,-5-21-14-15,5 21-16 0,0-22-18 0,0 22-19 16,15-25-15-16,-5 13-21 0,5 1-33 16,2 0-35-16,1 1-49 15,4 2-46-15,0-1-62 0,-1 3-129 16,1-1-130-16,0 3-30 0,-3 1-285 16,1 0-300-16</inkml:trace>
  <inkml:trace contextRef="#ctx0" brushRef="#br0" timeOffset="29409.34">9392 5793 1313 0,'0'0'164'16,"0"0"-64"-16,0 0-18 0,0 0-28 15,2-17 9-15,-2 17 4 0,0 0 1 0,0 0 6 16,0 0 14-16,0 0 9 0,0 0 11 16,4-13 8-16,-4 13 5 0,0 0 6 15,0 0-4-15,0 0-13 0,0 0-10 16,0 0-10-16,0 0-13 0,0 0-7 0,0 0-10 0,0 0-2 15,0 0-10-15,0 0-4 0,0 0-2 0,0 0-5 16,0 0-4-16,0 0 0 0,0 0-3 16,0 0-4-16,0 0-1 0,13 46-5 15,-13-46 3-15,0 25-5 0,0-12 0 0,0-13-1 16,2 28-4-16,-2-14 2 0,0-14-4 16,2 26-6-16,-2-12-11 0,0-14-21 0,2 22-31 0,-2-22-42 15,2 22-49-15,-2-22-35 0,2 16-45 16,-2-16-138-16,2 12-455 0,-2-12-146 0</inkml:trace>
  <inkml:trace contextRef="#ctx0" brushRef="#br0" timeOffset="29826.24">9334 5773 2298 0,'-2'-23'-101'0,"2"23"33"15,0 0 15-15,0 0 11 0,2-23 12 0,-2 23 9 16,0 0 0-16,5-17 18 0,-5 17 13 16,0 0 0-16,6-15 7 0,-6 15-1 15,0 0 11-15,7-16 7 0,-7 16-3 0,0 0-7 16,8-11 9-16,-8 11 1 0,10-8-6 15,-10 8-8 1,0 0-4-16,20-8-4 0,-20 8-4 0,18-2-3 16,-18 2-1-16,22 0 3 0,-22 0-6 15,19 6-1-15,-19-6 8 0,18 7-10 16,-18-7 2-16,18 8 3 0,-10-2 8 0,-8-6-6 16,11 12 9-16,-11-12 18 0,9 13 3 15,-9-13 12-15,0 0-2 0,2 19 6 0,-2-19 3 16,0 0-2-16,-13 17-2 0,13-17-5 0,-15 9-4 0,15-9-5 15,-16 6 0-15,16-6-6 0,-18 6-4 16,18-6-20-16,0 0-29 0,-21 2-43 16,21-2-43-16,0 0-46 0,0 0-92 15,-24-4-479-15,24 4 9 0</inkml:trace>
  <inkml:trace contextRef="#ctx0" brushRef="#br0" timeOffset="30258.93">9597 5631 2069 0,'0'0'-70'0,"0"0"13"0,0 0 16 0,0 0 12 15,7-13 16-15,-7 13 16 0,0 0 10 16,0 0 17-16,0 0 23 0,0 0-15 16,0 0 12-16,0 0 3 0,0 0-1 0,0 0 8 15,0 0-1-15,8 42-2 0,-8-42 3 16,2 22-3-16,-2-22-8 0,0 20 2 15,0-20-8-15,2 23-6 16,-2-11-3-16,0-12-6 0,2 20 4 16,-2-20-5-16,2 23-10 0,-2-23 5 15,0 19-9-15,0-19-1 0,2 17-17 0,-2-17-18 16,3 18-32-16,-3-18-11 0,0 0-29 16,2 19-24-16,-2-19-26 0,0 0-63 0,0 0-452 15,2 15 105-15</inkml:trace>
  <inkml:trace contextRef="#ctx0" brushRef="#br0" timeOffset="30798.44">9720 5814 1898 0,'0'0'-57'0,"0"0"20"0,6-15 1 15,-6 15 16-15,0 0-5 0,0 0 12 16,0 0 5-16,7-15 11 0,-7 15 9 0,0 0 4 16,0 0 1-16,0 0 4 0,0 0 0 15,0 0 25-15,0 0 11 0,0 0 10 16,0 0 7-16,0 0-12 0,0 0 1 0,0 0 1 0,0 0-7 16,0 0-11-16,0 0 2 0,0 0-10 15,-26 36 0-15,26-36-3 0,0 0-4 0,-6 21-4 16,6-21-1-16,0 15 5 0,0-15-12 15,0 0-3-15,-2 19 7 0,2-19-10 16,0 0 0-16,4 17 6 0,-4-17-16 0,0 0-6 16,8 14-14-1,-8-14-10-15,0 0-4 0,0 0-6 0,11 7-12 16,-11-7 14-16,0 0-7 0,0 0 6 16,0 0-8-16,0 0 7 0,0 0 12 15,0 0-7-15,26-22 7 0,-26 22 10 0,0 0 7 16,4-17 6-16,-4 17 20 0,0 0 2 15,6-17 20-15,-6 17-11 0,0 0 8 0,0 0-4 16,6-16-1-16,-6 16-8 0,0 0-1 0,0 0 2 16,0 0-2-16,0 0-5 0,0 0 14 0,0 0 1 15,0 0 7-15,0 0-3 0,0 0 1 16,0 0 4-16,0 0-3 0,0 0-7 0,26 22 4 16,-26-22-11-16,0 0 4 0,10 16-2 15,-10-16-9-15,6 12-5 0,-6-12-19 16,0 0-38-16,11 15-40 0,-11-15-33 0,7 7-42 0,-7-7-106 15,6 5-462-15,-6-5 1 0</inkml:trace>
  <inkml:trace contextRef="#ctx0" brushRef="#br0" timeOffset="31199.81">9866 5854 2148 0,'0'0'-42'0,"0"0"5"15,0 0 1-15,25-1 9 0,-25 1 0 0,0 0 15 16,0 0-7-16,0 0 0 0,0 0 1 16,6 24-8-16,-6-24 18 0,0 0 16 15,2 18 5-15,-2-18 21 0,0 0 5 0,5 15 0 16,-5-15-5-16,0 0-5 0,2 15-7 0,-2-15 4 16,0 0-8-16,0 0-7 0,7 13-11 15,-7-13-25-15,0 0-12 0,0 0-4 0,0 0 0 16,0 0 1-16,0 0-2 0,0 0 5 15,0 0 4-15,0 0 1 0,27-27 6 0,-27 27 4 16,8-11 16-16,-8 11 25 0,0 0 1 16,11-15 13-16,-11 15 4 15,7-10 0-15,-7 10-9 0,0 0-6 16,0 0 13-16,0 0 16 0,12-7-3 0,-12 7 18 16,0 0-7-16,0 0 0 0,0 0 0 15,0 0 6-15,20 19-4 0,-20-19 2 16,6 13-3-16,-6-13-4 0,6 13-4 15,-6-13-8-15,6 12-6 0,-6-12-9 0,8 13-18 16,-8-13-34-16,7 12-54 0,-7-12-35 0,6 9-53 0,-6-9-116 16,7 6-399-16,-7-6 76 0</inkml:trace>
  <inkml:trace contextRef="#ctx0" brushRef="#br0" timeOffset="31431.75">10091 5857 2015 0,'0'0'3'0,"0"0"1"16,0 0-4-16,27-1 8 0,-27 1-2 0,0 0-1 16,23 0-4-1,-23 0-1-15,19-2-16 0,-19 2-23 16,22-1-19-16,-22 1-23 0,18-3-24 0,-10 2-38 15,-8 1-108-15,18-4-187 0,-18 4 405 16</inkml:trace>
  <inkml:trace contextRef="#ctx0" brushRef="#br0" timeOffset="31647.66">10154 5814 1467 0,'0'0'103'0,"0"0"1"0,0 0-14 0,0 0 12 16,-11 11-1-16,11-11 6 0,0 0 6 15,0 0 13-15,2 20 1 0,-2-20-5 0,0 0 1 16,0 0-2-16,5 29 5 0,-5-29-6 16,2 17-4-1,-2-17-8-15,2 19-13 0,-2-19-10 16,0 19-5-16,0-19-14 0,2 18-9 0,-2-18-17 16,4 18-30-16,-4-18-28 0,4 15-42 15,-4-15-49-15,9 12-49 0,-9-12-35 16,0 0-67-16,17 7-163 0,-17-7-348 0,8 0-68 15</inkml:trace>
  <inkml:trace contextRef="#ctx0" brushRef="#br0" timeOffset="32888.81">5556 5531 2175 0,'0'0'-96'0,"9"-17"21"0,-9 17 17 0,6-12 12 15,-6 12 15-15,0 0 11 0,8-17 7 0,-8 17 7 0,8-12 8 16,-8 12 1-16,8-10 20 0,-8 10 9 15,0 0 20-15,6-14 18 0,-6 14 0 16,0 0 6-16,0 0-11 0,0 0-1 0,4-18-4 16,-4 18-7-16,0 0-7 0,0 0-5 15,0 0-1-15,0 0 8 0,0 0 0 16,0 0 8-16,0 0 11 0,-28-7 6 0,28 7-6 0,0 0 1 16,0 0-5-16,-38 14-7 0,25-7-3 15,1 0-3-15,-1 1-6 0,0 0-1 0,1 3-1 16,1-1-2-16,-2 1 2 0,5 3-6 15,-1-1-3-15,1 0 0 0,4 0-2 0,-3 1-9 16,7-14 3-16,-4 26-3 0,4-26 0 16,2 23-3-1,-2-23 1-15,7 23-6 0,-3-15-1 16,-4-8-1-16,15 17-12 0,-9-11-1 0,-6-6-14 16,19 9-12-16,-19-9-2 0,19 4-13 15,-19-4-3-15,19 0-7 0,-19 0 9 0,0 0-2 16,28-8 2-16,-28 8 9 0,16-9 3 15,-7 3-1-15,-9 6 1 0,17-17 2 0,-9 8 3 16,0-4 4-16,4 2-1 0,-12 11 0 0,16-21 7 0,-7 12 7 16,-1-1 7-16,-8 10-3 0,18-17 0 15,-10 8 1-15,-8 9 0 0,14-13 5 16,-14 13-3-16,18-8 2 0,-18 8 12 16,14-5 11-16,-14 5 4 0,0 0 8 0,24 3-3 15,-24-3-2-15,0 0 0 0,17 13-1 16,-17-13 0-16,4 12-1 15,-4-12 14-15,0 0-1 0,2 19 7 16,-2-19 5-16,0 0 8 0,-13 18-3 16,13-18-2-16,-17 10-2 0,17-10-9 0,-17 9-3 15,17-9-8-15,-14 8 2 0,14-8-12 16,-16 4-22-16,16-4-26 0,0 0-42 0,0 0-40 16,0 0-44-16,0 0-41 0,-18-12-42 15,18 12-98-15,0 0-531 0,0 0-218 0</inkml:trace>
  <inkml:trace contextRef="#ctx0" brushRef="#br0" timeOffset="33352.65">5823 5514 2419 0,'0'0'-152'15,"0"0"25"-15,0 0 26 0,0 0 28 0,0 0 18 16,0 0 21-16,0 0 18 0,23 11 4 16,-23-11 4-16,0 0 10 0,4 17-5 15,-4-17 6-15,2 15 21 0,-2-15-11 0,0 0 8 0,0 21-3 16,0-21 5-16,0 0 4 0,0 21-8 16,0-21 2-16,0 0-12 0,0 0 12 0,0 19 6 15,0-19 13-15,0 0-7 0,0 0 9 16,0 0-8-16,0 0 5 0,0 0-15 15,0 0 6-15,0 0 6 0,0 0-10 0,0 0 6 16,0 0-14-16,0 0 6 0,0 0-1 0,0 0-2 16,0 0 0-16,0 0 11 0,9-55 11 0,-9 55 6 15,7-17 4-15,-7 17 0 0,6-14-8 16,-6 14-3-16,6-11-3 0,-6 11-2 0,0 0-4 16,12-10 7-16,-12 10 13 0,0 0 5 15,0 0 7-15,0 0 4 0,0 0-5 16,28 16 0-16,-28-16-6 15,6 13-6-15,-6-13-6 0,9 13-3 16,-9-13-6-16,8 14-3 0,-8-14-12 0,9 13-21 16,-9-13-33-16,6 12-36 0,-6-12-47 15,9 9-38-15,-9-9-38 0,6 6-77 16,-6-6-593-16,0 0-214 0</inkml:trace>
  <inkml:trace contextRef="#ctx0" brushRef="#br0" timeOffset="33553.26">6005 5525 2695 0,'0'0'3'0,"0"0"-6"0,0 0 0 0,8-14-6 16,-8 14 5 0,0 0-1-16,15-9-2 0,-15 9 6 0,15-6-8 15,-15 6-11-15,19-5-6 0,-19 5-20 16,22-5-7-16,-22 5-16 0,18-3-24 0,-18 3-20 15,15-1-36-15,-15 1-47 0,0 0-407 16,15-5 192-16</inkml:trace>
  <inkml:trace contextRef="#ctx0" brushRef="#br0" timeOffset="33738.32">6094 5468 1827 0,'0'0'48'0,"0"0"11"0,0 0 0 15,0 0-2-15,0 0 2 0,0 0 4 16,0 0 4-16,4 42-7 0,-4-42-3 15,6 18-5-15,-6-18 1 0,4 19-5 0,-4-19-7 16,7 20 0 0,-3-11-5-16,-4-9-3 0,7 21-4 0,-7-21-7 15,4 17-25-15,0-7-47 0,-4-10-43 16,4 15-63-16,-4-15-95 0,4 10-428 16,-4-10 78-16</inkml:trace>
  <inkml:trace contextRef="#ctx0" brushRef="#br0" timeOffset="34092.64">6208 5588 1982 0,'11'-8'-11'0,"-11"8"6"0,0 0 11 16,0 0-1-16,0 0 1 0,0 0 17 16,0 0 13-16,0 0 10 0,0 0 11 15,0 0-11-15,23 15 0 0,-23-15 13 0,6 14 9 0,-6-14 3 16,9 12 5-16,-9-12 4 0,6 14 2 15,-6-14-6-15,0 0-8 0,7 17-7 0,-7-17 5 16,0 0-4-16,4 14 3 0,-4-14 8 16,0 0 17-16,0 0 9 0,0 0-4 15,0 0-8-15,0 0-6 0,0 0-9 16,0 0-5-16,0 0-6 16,0 0-5-16,0 0-9 0,0 0-2 0,0 0-6 15,0 0-4-15,16-41-4 16,-12 30 2-16,-4 11-7 0,12-25-5 0,-8 12 1 15,4 2-5-15,-2-1-6 0,3-1-8 0,2 4-10 16,-1-3-17-16,1 3-19 0,-1-1-22 16,3 2-22-16,0 1-45 0,-13 7-48 15,21-12-49-15,-10 7-61 0,-11 5-652 0,18-8-363 0</inkml:trace>
  <inkml:trace contextRef="#ctx0" brushRef="#br0" timeOffset="34409.16">6510 5471 2756 0,'0'0'-99'16,"0"0"25"-16,0 0 9 0,0 0 22 0,0 0 0 15,0 0 8-15,0 0 14 0,20 6 1 16,-20-6 9-16,0 0 16 0,0 0 1 0,0 0 11 16,15 12 12-16,-15-12 15 0,6 10 10 15,-6-10 5-15,6 12 3 0,-6-12-6 16,7 16 4-16,-7-16-6 0,2 17 11 15,-2-17 8-15,0 0 5 0,0 25 1 0,0-25 3 0,0 0-4 16,-9 19 2-16,9-19-3 0,-8 11 0 0,8-11-6 16,-9 10 0-16,9-10-11 0,0 0-2 15,-16 5-1-15,16-5 0 0,0 0-9 16,0 0-4-16,0 0-5 0,0 0-9 0,-28-15-22 16,28 15-23-16,0 0-31 0,-4-21-31 15,4 21-40-15,0 0-34 0,2-23-38 0,-2 23-34 16,0 0-86-16,10-24-573 0,-8 14-254 0</inkml:trace>
  <inkml:trace contextRef="#ctx0" brushRef="#br0" timeOffset="34756.96">6644 5212 2547 0,'0'0'-128'0,"0"0"13"16,0 0 11-16,0 0 25 0,0 0 21 0,0 0 29 16,0 0 25-16,0 0 20 0,0 0 23 15,0 0 13-15,0 0-5 0,0 0 12 16,0 0 9-16,2 48 6 0,-2-33 4 15,2 2-5-15,-2 1-6 0,0 0-3 16,0 1-10-16,0 3-6 16,-2-3-3-16,2 2 0 0,0-2-9 15,-2 0-2-15,2 0-2 0,-2 0-7 0,2-2-21 16,0-17-29-16,-2 29-41 0,2-16-33 16,0-13-30-16,-2 23-33 0,-1-16-65 0,3-7-488 15,0 14 26-15</inkml:trace>
  <inkml:trace contextRef="#ctx0" brushRef="#br0" timeOffset="35010.92">6674 5374 2095 0,'8'-19'-27'0,"-8"19"5"0,6-11 9 15,-6 11-3 1,0 0 25-16,9-10 38 0,-9 10 22 0,0 0 9 15,0 0-7-15,0 0-11 0,0 0 5 16,11 32 6-16,-11-32 10 0,4 22 3 0,-4-9 9 16,0-13-6-16,4 27-14 0,-4-14-5 15,0-13-7-15,4 29-5 0,-4-16-11 0,0-13-25 16,4 27-38-16,-2-14-48 0,0 1-50 16,-2-14-46-16,5 20-54 0,-5-20-110 0,0 16-380 15,0-16 39-15</inkml:trace>
  <inkml:trace contextRef="#ctx0" brushRef="#br0" timeOffset="35358.82">6809 5589 2085 0,'0'0'-8'0,"0"0"16"16,15-3 11-16,-15 3 14 0,0 0 13 0,0 0 0 15,15-6-7-15,-15 6-3 0,0 0-4 16,15-6-1-16,-15 6-4 0,0 0-1 15,17-7-5-15,-17 7-10 0,13-8 4 0,-13 8-13 16,12-12 1 0,-12 12-9-16,10-10 6 0,-10 10-5 15,6-14-7-15,-6 14 0 0,6-13-2 0,-6 13-3 16,0 0 7-16,0 0 5 0,0 0 13 16,-8-25 1-16,8 25 12 0,0 0 17 0,0 0 10 15,0 0 8-15,0 0 15 0,0 0 7 16,0 0 5-16,0 0 0 0,0 0-1 15,-35 26-7-15,35-26 0 0,-2 20-9 0,2-20-8 0,2 19-6 16,-2-19-5-16,4 19-4 0,-4-19-4 16,7 17-8-16,-7-17-7 0,10 11-31 0,-10-11-37 15,14 10-50-15,-14-10-53 0,18 3-63 16,-18-3-103-16,14-3-507 0,-14 3-145 16</inkml:trace>
  <inkml:trace contextRef="#ctx0" brushRef="#br0" timeOffset="35898.44">7033 5507 2505 0,'0'0'-27'0,"7"25"2"0,-7-25 4 15,0 0 21-15,0 0 26 0,9 15 10 16,-9-15 11-16,4 14 1 0,-4-14-5 16,4 13 5-16,-4-13 11 0,4 18 8 0,-4-18 18 15,6 17 14-15,-6-17 5 0,5 15-1 16,-5-15-6-16,2 13-7 0,-2-13 0 15,0 0 3-15,4 17 4 0,-4-17 14 0,0 0-17 0,0 0 3 16,0 0-9-16,0 0-7 0,0 0-8 16,0 0-8-16,0 0-7 0,0 0-7 0,0 0-8 15,0 0-5-15,0 0-20 0,28-38-20 16,-22 24-27-16,0 4-39 0,4-4-37 0,4 3-55 16,2-1-41-16,1-1-40 0,3-1-75 15,2 4-141-15,2-2-427 16,-1 2-256-16</inkml:trace>
  <inkml:trace contextRef="#ctx0" brushRef="#br0" timeOffset="-168553.68">964 8241 1431 0,'0'0'226'0,"0"0"-78"0,0 0-63 0,18 5-14 16,-18-5-25-16,0 0-6 0,0 0 25 0,0 0 18 16,0 0 21-16,16 3 17 15,-16-3 6-15,0 0-1 0,0 0 4 0,0 0 5 16,18 5 3-16,-18-5 2 0,0 0-12 16,15 3-14-16,-15-3-10 0,0 0-12 0,20 2-12 15,-20-2-10-15,0 0-4 16,26 0-11-16,-26 0-5 0,18-5-11 0,-18 5-5 15,22-8-9-15,-9 0-12 0,-1-1-7 0,2-1-6 0,-4-2-7 16,-1 1-2-16,3-4-3 16,-3 2 0-16,-1-2 2 0,-1 0 4 0,1-1 6 15,-2 0 5-15,-2 1 7 0,-4 15 6 16,2-30 4-16,-2 30 4 0,-4-26 0 16,0 14 5-16,4 12 1 0,-15-21 8 15,7 12 4-15,-3 2 4 0,11 7 1 0,-25-12-1 16,9 8 0-16,16 4 2 0,-27-3 5 15,27 3 8-15,-32 3-6 0,18 1 5 16,-1 4-1-16,2 0-24 0,0 2 0 0,-1 5 1 16,1 2-1-16,-1 1-3 0,5 0-4 15,1 1-3-15,-2 3 2 0,4-3-3 0,1 0-6 0,3 1 0 16,2-4 6-16,5 4-5 16,-1-1-4-16,2-5-5 0,4 4 2 0,1-3-3 15,5 0-4-15,1-2-4 16,0-1-24-16,-2-5-24 0,6-1-30 0,-4 0-37 0,4-3-43 15,-1-3-47-15,3 2-38 0,-6-2-44 0,4-4-113 16,-4 3-150-16,-1-5-415 16,-3 2-399-16</inkml:trace>
  <inkml:trace contextRef="#ctx0" brushRef="#br0" timeOffset="-168143.77">1485 8219 2895 0,'0'0'-86'15,"0"0"29"-15,0 0 15 16,0 0 24-16,0 0 22 0,0 0 20 0,-29-16 30 0,29 16 17 15,0 0 10-15,-30 7 9 0,30-7 6 0,-23 12 1 16,11-8-1-16,3 6 5 16,9-10-16-16,-16 18-5 0,10-9-5 0,6-9-13 15,-7 21-6-15,7-21-5 0,2 22-14 16,5-8-20-16,3-1-12 0,0 0-9 16,-1-1-7-16,3 0 0 0,-1 1-1 15,-1-1-3-15,0-1 9 0,1-2-3 0,-2 1 0 16,-9-10 6-16,11 19-1 15,-11-19 11-15,5 16 6 0,-5-16 3 0,0 0-2 16,-8 22 1-16,8-22-2 0,-15 10 2 0,15-10-4 16,-19 7-13-16,19-7-22 0,-19 2-39 15,19-2-42-15,0 0-46 0,-23-4-37 0,23 4-36 16,0 0-67-16,-20-13-578 0,18 6-230 16</inkml:trace>
  <inkml:trace contextRef="#ctx0" brushRef="#br0" timeOffset="-167783.73">1699 8296 2612 0,'0'0'-32'0,"22"-4"15"16,-22 4 20-16,0 0-7 0,0 0 17 0,0 0 1 16,0 0 15-16,0 0 19 15,0 0 10-15,0 0 11 0,0 0 19 16,0 0 2-16,0 0 12 0,-42 26 9 15,42-26 4-15,-18 7 0 0,18-7-9 0,-12 13-11 0,12-13-11 16,-9 11-6-16,9-11-14 0,-6 12-3 0,6-12-7 16,0 0-7-16,4 25-7 15,-4-25-4-15,11 17-2 0,-3-6-6 0,-8-11-2 0,12 21-6 16,-5-10-2-16,2-2 2 16,-9-9-5-16,10 23 2 0,-6-13 3 0,-4-10 7 15,2 21 9-15,-2-21 0 16,-4 16 4-16,4-16-4 0,-12 18-5 0,12-18-2 15,-20 15-3-15,9-9-13 0,11-6-17 0,-20 7-27 0,20-7-40 16,-23 0-50 0,23 0-65-16,0 0-72 0,-24-7-136 0,19 1-191 0,5 6-299 15,-7-15-255-15</inkml:trace>
  <inkml:trace contextRef="#ctx0" brushRef="#br0" timeOffset="-167553.51">2188 8423 2775 0,'23'2'38'0,"-23"-2"4"16,17 0-3-16,-17 0-9 16,17 2 5-16,-17-2 3 0,0 0 13 0,30-4 5 0,-30 4-6 15,24-1-4-15,-24 1-8 16,27-5-9-16,-12 3-9 0,2-1-13 0,-17 3-18 15,34-4-34-15,-18-1-46 0,2 2-42 0,-18 3-65 0,25-5-100 16,-15 1-482-16,-2 0-80 16</inkml:trace>
  <inkml:trace contextRef="#ctx0" brushRef="#br0" timeOffset="-167403.93">2319 8313 2464 0,'-18'-3'132'0,"18"3"21"16,0 0-18-16,0 0-15 0,0 0-12 15,0 0-15-15,0 0-8 0,0 0-11 0,0 0-10 16,0 0-22-16,65-11-41 0,-43 9-46 0,2 1-59 0,6-2-45 16,0 2-39-16,-1-3-65 15,1 0-151-15,0-1-324 0,-1 3 6 0</inkml:trace>
  <inkml:trace contextRef="#ctx0" brushRef="#br0" timeOffset="-167013.64">3357 7828 2265 0,'0'0'59'0,"0"0"17"0,0 0-6 15,0 0 2-15,0 0-5 16,0 0 0-16,-8 59 12 0,3-41 6 0,3-1-1 15,-1 2 4-15,1 1-8 16,0 5-10-16,2-3-2 0,0 1-6 0,2 0-5 0,-2 1-10 16,2 3 0-16,-2-3-10 0,3 1-10 0,-1 0-25 15,0-4-45-15,1-2-79 16,1 0-76-16,-4-2-152 0,2-1-506 0,-4-3-206 16</inkml:trace>
  <inkml:trace contextRef="#ctx0" brushRef="#br0" timeOffset="-166633.75">2959 8496 2556 0,'0'0'-15'16,"0"0"30"-16,0 0-12 16,0 0-9-16,0 0-3 0,0 0-3 0,0 0 22 0,0 0-2 15,0 0-7-15,0 0 1 16,0 0-4-16,0 0 11 0,73 0 11 0,-53 0 27 16,3 1 15-16,9 1 13 0,0 0 6 15,8 1 18-15,5 2 1 0,1-2 6 0,3 2-8 16,8-3-6-16,-3 4-1 15,4 1-5-15,-1-1-5 0,0-1-8 0,-1 1-9 16,-1-2-3-16,-7-1-8 0,5 1-8 16,-9 3-4-16,1-3-14 0,-5-4-21 0,-6 4-33 15,-2-1-42-15,-5-2-50 0,1 1-51 0,-7 0-50 16,-6 1-77-16,-15-3-630 16,21 0-334-16</inkml:trace>
  <inkml:trace contextRef="#ctx0" brushRef="#br0" timeOffset="-165113.77">3270 8888 2745 0,'0'0'17'0,"0"0"35"16,0 0-4-16,-6-17-2 0,6 17-6 0,0 0-6 16,0 0 11-16,0 0 8 15,0 0 9-15,0 0 1 0,0 0 3 0,2 55 6 0,-2-55 11 16,0 32 8-16,2-12 9 15,-2-1 1-15,0-1 1 0,2 3-8 0,-2 1-7 16,2 1-17-16,0 3-2 0,-2-4-9 16,2 4-5-16,0-5-7 0,-2 0-6 15,3 0-13-15,-3-2-19 0,0-2-22 0,2 0-33 0,-2-17-34 16,0 25-38-16,2-14-45 16,-2-1-49-16,0-10-36 0,4 12-77 0,-4-12-630 15,0 0-384-15</inkml:trace>
  <inkml:trace contextRef="#ctx0" brushRef="#br0" timeOffset="-164843.71">3458 9046 3009 0,'0'0'12'0,"0"0"14"0,0 0 0 0,0 0-9 16,0 0-2-16,0 0-2 15,-30-10-5-15,30 10 5 0,0 0 3 0,-35 9 5 16,20-4 4-16,0 0 16 0,1 0 15 15,-2 0 18-15,16-5 10 0,-25 13 7 0,12-7-5 16,3 1-6-16,10-7-8 0,-17 16-5 0,13-6-11 16,4-10-3-16,-7 18-5 15,7-18-4-15,3 22-7 0,-3-22-1 0,14 28-7 0,-3-14-5 16,1 1-10-16,6 2-9 16,-2 0-20-16,4-2-21 0,0 0-26 0,2 0-35 15,1 2-42-15,-1-1-47 0,0-3-35 16,-2-1-79-16,1 0-647 0,-5-3-370 0</inkml:trace>
  <inkml:trace contextRef="#ctx0" brushRef="#br1" timeOffset="-151933.82">4054 17605 1634 0,'0'0'-37'0,"0"0"17"15,0 0 6-15,0 0-6 0,0 0-10 0,0 0-17 0,0 0-37 16,0 0-80-16,0 0-234 0,0 0 126 0</inkml:trace>
  <inkml:trace contextRef="#ctx0" brushRef="#br1" timeOffset="-149663.02">1229 11111 1310 0,'0'0'94'0,"0"0"8"15,0 0-21-15,0 0-9 0,0 0-1 16,0 0 4-16,0 0 15 0,0 0 8 0,0 0 4 15,0 0-3-15,0 0 18 0,0 0-12 16,0 0 21-16,0 0 5 0,0 0 0 0,0 0-6 16,0 0-13-16,0 0-14 0,0 0-10 0,0 0-8 15,0 0-13-15,0 0-10 0,0 0-14 16,0 0-8-16,32-24-8 0,-32 24-4 16,18-13-6-16,-9 3-5 0,0 0-7 15,-1-1 4-15,2-1-2 0,0 1 2 16,-5-2-5-16,4 1 4 0,0 1-3 0,-9 11 6 15,9-19 2-15,-9 19 7 0,5-19-2 0,-5 19 6 16,-2-16 5-16,2 16 11 16,0 0 11-16,-21-15 6 0,21 15 1 0,-22-4 1 15,22 4 1-15,-29 0 5 0,29 0 0 16,-34 10 2-16,16-5-3 0,3 1-2 0,-2 2-3 0,2-1-8 16,-1 4 0-16,7-2-4 15,-2 0-4-15,11-9-1 0,-13 21-11 0,13-21 3 16,0 21-3-16,0-21-3 15,16 23-15-15,-4-14-26 0,2 1-22 0,4-2-35 0,3-2-43 16,2-2-56-16,2 1-57 0,-2-1-60 0,0-4-117 16,1-2-148-16,-3 0-350 15,1 0-282-15</inkml:trace>
  <inkml:trace contextRef="#ctx0" brushRef="#br1" timeOffset="-149333.93">1587 10967 2752 0,'0'0'32'15,"0"0"17"-15,2-16-6 0,-2 16-8 16,0 0 0-16,0 0 8 0,0 0 6 0,-17-15 13 16,17 15 9-16,0 0 3 0,-24-3 6 15,24 3-3-15,-18-1 7 0,18 1 4 16,-23 0 0-16,23 0-9 0,0 0-8 0,-32 4-5 0,32-4-6 16,-15 3-9-16,15-3-6 15,0 0-3-15,0 0-8 0,-2 20-17 0,2-20-4 16,0 0-9-16,21 25-4 15,-11-15 1-15,4 1 0 0,-2 0-2 0,1 0 1 0,-1 1 2 16,-2 2 1-16,2-2-1 0,-6 4 9 0,-1-5 8 16,-1 2 9-16,-4-13 0 15,0 21 0-15,0-21-4 0,0 0-4 0,-11 27-3 16,5-21 2-16,6-6-18 16,-20 13-17-16,20-13-20 0,-19 6-32 0,19-6-27 15,-18 2-38-15,18-2-36 0,0 0-28 16,0 0-26-16,-20-15-41 0,20 15-76 0,2-14-520 15,-2 14-208-15</inkml:trace>
  <inkml:trace contextRef="#ctx0" brushRef="#br1" timeOffset="-149058.88">1699 11014 2440 0,'0'0'-76'0,"20"-1"31"0,-20 1 24 16,0 0 36-16,0 0 7 15,18 5 27-15,-18-5 19 0,0 0 22 0,0 0 8 16,0 0 10-16,0 0-4 15,0 0 0-15,0 0 2 0,-36 31 0 0,36-31-9 16,-14 7-1-16,14-7-9 0,-11 9-9 0,11-9-2 0,-9 12-14 16,9-12-5-16,0 0-5 15,0 0-5-15,7 27-5 0,-7-27-5 0,13 15-6 16,-5-5-2-16,-8-10-3 16,15 15-6-16,-9-9 4 0,-6-6-8 0,9 15-2 0,-9-15 1 15,2 15-6-15,-2-15-26 16,0 0-7-16,0 0-33 0,-24 15-34 0,24-15-39 15,-16 4-23-15,16-4-35 0,-20 4-40 0,20-4-81 16,-15 0-571-16,15 0-248 16</inkml:trace>
  <inkml:trace contextRef="#ctx0" brushRef="#br1" timeOffset="-148733.78">2319 11056 2676 0,'0'0'-12'0,"0"0"16"0,0 0-5 16,0 0 7-16,0 0-3 16,0 0-3-16,0 0 4 0,4-19 14 0,-4 19-18 0,0 0 3 15,29 0-11 1,-29 0-21-16,27-2-8 0,-14 0-22 0,-13 2-16 0,24-4-25 16,-24 4-31-16,24-6-27 15,-24 6-32-15,15-7-418 0,-15 7 180 0</inkml:trace>
  <inkml:trace contextRef="#ctx0" brushRef="#br1" timeOffset="-148603.86">2414 10961 1786 0,'-10'-6'44'16,"10"6"63"-16,-16-8 11 0,16 8 11 0,-16-7-5 16,16 7 0-16,0 0 0 15,-14-8-12-15,14 8-13 0,0 0-26 0,0 0-34 0,0 0-24 16,0 0-37-16,0 0-38 16,42-15-38-16,-26 13-39 0,4 0-46 0,-1 0-63 15,0-2-430-15,2 2 82 16</inkml:trace>
  <inkml:trace contextRef="#ctx0" brushRef="#br1" timeOffset="-147203.6">3073 10975 1832 0,'30'-14'-115'0,"-30"14"8"0,14-15 15 0,-8 8 19 16,4-6 13-16,-2-2 24 16,-2 0 23-16,2-4 18 0,1-2 15 15,-2-4 15-15,1 1 19 0,-4-5 19 16,5-5 29-16,-3-3 19 0,0 1-3 0,-2-2 9 0,3-1 3 16,-2 0-4-16,-1 3-5 15,-2 3-10-15,0 3-6 0,0 1-6 0,2 5 1 16,-2 3-14-16,0 4-7 15,-2 17-11-15,0-23 1 0,0 23 0 0,0 0-1 0,0 0-4 16,0 0-5-16,0 0-4 0,-21 49-9 0,16-26-4 16,1 4 0-16,2-1-5 15,0 4-3-15,2 1-4 0,0 0 2 0,2 0-7 16,0-1 0-16,2-1-2 16,1-1-5-16,0-4-5 0,-1 1 0 0,2-2-16 0,0-5-7 15,0-2-16-15,1-2-13 16,-1-3-6-16,3-1-12 0,-9-10-5 0,15 11 3 15,-15-11 6-15,16 6 2 0,-16-6 8 0,16 4 2 0,-16-4 15 16,0 0 28-16,18 6-4 16,-18-6 5-16,13 4 1 0,-13-4 3 0,17 3 11 15,-17-3 21-15,21 8 3 16,-8-6 0-16,0 4 6 0,-13-6-5 0,32 7-1 0,-16-5-4 16,1-1-5-16,2-1-3 15,-19 0-3-15,37-1-10 0,-19-1-26 0,-1-2-50 16,2-2-51-16,-2-1-51 15,-2-2-77-15,-2-3-157 0,-3-2-443 0,-4-1-172 0</inkml:trace>
  <inkml:trace contextRef="#ctx0" brushRef="#br1" timeOffset="-147043.44">3471 10362 2823 0,'0'0'143'0,"0"0"-17"16,-9-16-21-16,9 16-16 0,0 0-12 0,0 0-12 15,0 0-22-15,0 0-43 0,0 0-52 0,0 0-60 16,-4-10-53-16,4 10-45 0,0 0-86 16,0 0-517-16,0 0-132 0</inkml:trace>
  <inkml:trace contextRef="#ctx0" brushRef="#br1" timeOffset="-146213.42">3315 11226 2333 0,'0'0'-99'0,"0"0"7"15,0 0 5-15,0 0 14 0,0 0 12 16,0 0 22-16,0 0 24 0,0 0 12 0,0 0 18 0,0 0 7 16,0 0 25-16,0 0 1 15,0 0 11-15,0 0 7 0,0 0 13 0,-16-6-3 16,16 6-2-16,0 0-4 15,0 0-3-15,0 0-12 0,0 0-4 0,-18-4-2 16,18 4-2-16,0 0 0 0,0 0-6 0,-17-3 1 0,17 3 0 16,0 0 6-16,0 0 2 15,0 0 4-15,0 0 12 0,-24 0-1 0,24 0 2 16,0 0-7-16,0 0-5 16,0 0 2-16,-18 9-1 0,18-9-6 0,0 0-1 0,-10 10-8 15,10-10-3-15,0 0-6 16,0 0-2-16,5 26-3 0,-5-26-2 15,13 23-2-15,-5-10-2 0,2 6-5 0,4-2 0 0,-6 3-2 16,3-1 4-16,-1-1-8 0,-2 3 1 16,-3-3 4-16,1-1 12 0,-3 2 11 15,-1-2 15-15,-2-17 11 0,-7 31 2 16,0-18-3-16,-1 0-4 0,-2-3-9 0,-5-1-4 16,2-1-7-16,-4 0-17 0,3-4-25 15,14-4-38-15,-28 1-45 0,28-1-49 16,0 0-69-16,-30-9-65 0,30 9-130 15,-15-12-579-15,13 5-431 0</inkml:trace>
  <inkml:trace contextRef="#ctx0" brushRef="#br1" timeOffset="-146023.78">3367 11558 3083 0,'17'1'-29'0,"-17"-1"1"15,30 0 2-15,-14 0-2 0,4 0 4 16,-20 0 4-16,40-4-2 0,-21 2 5 0,1-1 3 15,-2-1-9-15,1 1-20 0,0-4 6 0,0 1-11 16,-1 1-12-16,-2-1-4 16,-1-2-7-16,-2 2-14 0,-13 6-6 0,21-15-42 15,-15 7-30-15,-6 8-51 16,7-17-373-16,-5 10 209 0</inkml:trace>
  <inkml:trace contextRef="#ctx0" brushRef="#br1" timeOffset="-145863.67">3681 11408 1702 0,'-17'-3'8'0,"17"3"23"16,0 0-1-16,0 0 22 15,0 0 25-15,0 0 26 0,0 0 20 0,0 0 10 16,0 0 5-16,12 45 1 0,-12-45-1 0,13 19 0 16,-7-11-9-16,-6-8-8 15,9 17-10-15,-9-17-15 0,9 11-5 0,-9-11-17 0,0 0-28 16,6 16-42-16,-6-16-73 16,0 0-78-16,0 0-70 0,0 0-157 0,0 0-450 15,0 0-151-15</inkml:trace>
  <inkml:trace contextRef="#ctx0" brushRef="#br1" timeOffset="-143913.79">4432 10571 2336 0,'0'0'-108'16,"0"0"22"-16,0 0 21 0,0 0 21 0,0 0 17 0,0 0 24 16,-23-18 18-16,23 18 30 15,0 0 20-15,0 0 12 0,-26 2 13 0,26-2 6 16,0 0 3-16,-28 7 1 16,28-7-8-16,-18 5-7 0,5 0-4 0,13-5-15 0,-21 6-5 15,21-6-3-15,-19 8-5 16,19-8-9-16,-15 9-6 0,15-9-1 0,-11 9-5 15,11-9-6-15,0 0-2 0,0 0-4 0,4 23-7 16,-4-23-4-16,14 15-2 16,-14-15 1-16,16 16-5 0,-5-6-1 15,-1-1 2-15,1 0-1 0,-2 2 5 16,-1-1-5-16,0 0 2 0,-8-10 3 0,14 16 11 0,-10-5 10 16,-4-11 11-16,2 15 8 15,-2-15 3-15,0 0 2 0,-4 21-6 0,4-21-1 0,-14 10-9 16,14-10-2-16,-20 5-5 15,20-5-12-15,-24 4-18 0,24-4-26 0,-23 0-37 16,23 0-49-16,-22-2-44 0,22 2-49 0,-18-6-70 16,18 6-143-16,-15-9-379 0,10 5-106 15</inkml:trace>
  <inkml:trace contextRef="#ctx0" brushRef="#br1" timeOffset="-143253.59">5076 10275 2282 0,'0'0'-95'0,"0"0"20"15,8-11 15-15,-8 11 23 0,0 0 31 0,0 0 25 0,0 0 26 16,0 0 10-16,0 0 11 16,0 0 13-16,0 0-2 0,0 0-2 15,0 0-4-15,0 0-8 0,-48 3 5 16,48-3-15-16,-33 0-1 0,17-2-6 0,-4 2-1 16,20 0-3-16,-33-1-2 0,16-2-6 15,17 3-5-15,-30-2-1 0,30 2-5 0,-25-1 1 16,25 1-5-16,-24 3 8 15,24-3-11-15,-16 12-3 0,9-4-2 0,7-8-5 16,-10 20 3-16,8-6 2 0,0 1 7 0,2-15-9 16,0 32-4-16,0-12 3 0,0-3-1 15,0 2 2-15,2 0-4 0,-2 2 14 0,2-2 9 16,-2 4 10-16,0-2 8 16,2-2 5-16,-2 3 10 0,2-2 2 0,-2-1 4 0,2 0 5 15,-2-2 1-15,2 0 7 16,0-2 1-16,-2-15 4 0,4 25-3 15,1-14-3-15,-5-11-7 0,12 23-4 0,-3-15-12 0,2 2-3 16,1-3-9-16,3-1 1 0,0-3-9 16,4 2-15-16,0-1-4 0,2-4-27 15,1 1-35-15,-2-2-41 0,4-2-50 16,1 0-58-16,-1-3-57 0,-2-2-77 0,2 3-152 16,-7-5-436-16,-5 0-313 15</inkml:trace>
  <inkml:trace contextRef="#ctx0" brushRef="#br1" timeOffset="-143093.84">5056 10565 2775 0,'-14'-6'-46'0,"14"6"12"15,0 0 3-15,0 0 0 0,0 0 7 0,0 0 1 16,0 0 9-16,0 0-8 16,0 0-7-16,42-15-17 0,-25 11-12 0,-17 4-29 15,38-4-17-15,-19 1-27 16,-2 2-39-16,2-3-88 0,0 2-277 0,-19 2 281 0</inkml:trace>
  <inkml:trace contextRef="#ctx0" brushRef="#br1" timeOffset="-142543.38">5501 10473 1474 0,'0'0'-29'0,"0"0"29"16,0 0 12-16,0 0 20 0,0 0 24 0,0 0 14 16,0 0 20-16,0 0 23 0,0 0 14 15,0 0 23-15,0 0 9 0,0 0 12 0,-53 10 1 16,53-10 0-16,-19 14-7 16,9-1-19-16,1-4-13 0,0 2-10 0,3 3-13 15,0 1-14-15,2-2-7 16,2 5-11-16,2-18-6 0,2 30-9 0,0-13-7 15,4 0-10-15,-2-2-21 0,5 1-28 0,-1-4-32 0,1 2-44 16,-1-2-54-16,3-3-59 16,-1 1-59-16,1-3-125 0,-2-3-508 0,-9-4-256 15</inkml:trace>
  <inkml:trace contextRef="#ctx0" brushRef="#br1" timeOffset="-142243.62">5656 10595 2751 0,'4'-8'-12'0,"-4"8"8"0,6-15 11 16,-6 15 20-16,0 0 34 0,-2-21 30 0,2 21 32 16,0 0 9-16,-10-15 2 15,10 15-5-15,0 0-4 0,-13-10 1 0,13 10-15 0,0 0-10 16,0 0-12-16,0 0-7 16,0 0-10-16,0 0-7 0,0 0-5 0,0 0-8 15,0 0-9-15,0 0-3 16,0 0-6-16,0 0-5 0,17 57 0 0,-7-45-5 15,-2 3-9-15,4-2 6 0,-6 3-6 0,2-1 2 0,-2 0-1 16,-2 1-6-16,1-4 0 16,-3 4 1-16,-2-16-1 0,0 23-3 0,0-23 2 15,-9 19-5-15,9-19-24 0,-12 16-28 16,12-16-36-16,-14 9-44 0,14-9-58 0,-14 7-57 16,14-7-79-16,-12 3-169 15,12-3-456-15,0 0-372 0</inkml:trace>
  <inkml:trace contextRef="#ctx0" brushRef="#br1" timeOffset="-142063.7">5884 10530 2939 0,'0'0'-5'16,"15"-4"6"-16,-15 4 12 16,0 0 10-16,0 0 26 0,0 0 20 0,25 14 6 0,-25-14-2 15,5 13-8-15,-5-13-8 16,0 22-8-16,0-22-7 0,-5 22-18 0,5-22-42 15,-6 29-59-15,2-14-63 0,-2-2-82 0,0 2-149 0,-4-1-443 16,2-3-140-16</inkml:trace>
  <inkml:trace contextRef="#ctx0" brushRef="#br1" timeOffset="-137463.55">3941 11530 1298 0,'0'0'205'0,"2"-22"-63"0,-2 22-64 0,0 0-19 0,0 0-8 16,2-19-1-16,-2 19 21 15,0 0-2-15,0 0-1 0,4-18-1 0,-4 18-11 0,0 0-13 16,9-11 7-16,-9 11-12 16,0 0-6-16,0 0 0 0,15-6 0 0,-15 6-3 15,0 0-3-15,0 0-1 16,0 0 4-16,0 0-1 0,25 17 11 0,-25-17-10 0,0 0 5 15,6 19 12-15,-6-19 9 0,0 0 3 0,-4 21 11 16,4-21 6-16,0 0 1 16,-10 19 12-16,10-19 0 0,-9 10 2 0,9-10-3 15,-12 8 5-15,12-8-2 16,0 0-11-16,0 0-11 0,0 0-5 0,0 0-9 0,0 0-13 16,0 0-15-16,-26-19-20 15,26 19-21-15,0 0-33 0,0 0-32 0,0 0-45 16,0 0-46-16,24-33-52 0,-24 33-121 15,10-7-547-15,-10 7-265 0</inkml:trace>
  <inkml:trace contextRef="#ctx0" brushRef="#br1" timeOffset="-136223.53">6445 10652 2550 0,'0'0'-100'0,"0"0"34"0,0 0 15 0,0 0 9 15,0 0 19-15,0 0 11 0,0 0 7 0,0 0 16 16,0 0 11-16,0 0 12 0,0 0-5 16,0 0 6-16,0 0 18 0,0 0 17 0,61-3 5 15,-61 3 0-15,24 0-3 16,-24 0-9-16,25 1-8 0,-25-1-11 0,22 0-14 16,-22 0-35-16,20 0-46 15,-20 0-31-15,20 0-48 0,-20 0-43 0,0 0-79 0,0 0-446 16,14-8 48-16</inkml:trace>
  <inkml:trace contextRef="#ctx0" brushRef="#br1" timeOffset="-136093.82">6470 10572 2017 0,'-19'-7'44'0,"19"7"56"0,0 0-10 0,-14-6-14 16,14 6-6-16,0 0-9 16,0 0-7-16,0 0-1 0,0 0-10 0,0 0-27 15,0 0-38-15,47-12-47 0,-31 12-47 16,-16 0-64-16,36-1-72 0,-15 1-377 0,1-2 151 15</inkml:trace>
  <inkml:trace contextRef="#ctx0" brushRef="#br1" timeOffset="-130753.8">8200 9890 1722 0,'0'0'-68'16,"0"0"29"-16,0 0 6 0,0 0 6 0,0 0 0 0,0 0-2 16,0 0 7-16,0 0-1 15,0 0 4-15,0 0-5 0,0 0 5 0,0 0 16 0,0 0 13 16,0 0 24-16,-11-13 24 16,11 13 21-16,0 0 18 0,0 0 18 0,0 0 17 15,0 0 6-15,0 0-10 16,0 0 0-16,0 0-7 0,0 0-11 0,0 0 0 0,0 0 0 15,0 0 3-15,0 0 7 16,0 0 3-16,0 0-1 0,0 0 0 0,0 0 1 16,-10 30-5-16,10-30-7 0,0 0-6 0,-5 18-7 15,5-18-7-15,0 0-9 16,-2 18-7-16,2-18-8 0,0 0-8 0,-4 18-6 0,4-18-6 16,0 0-3-16,0 0-8 15,-2 17-2-15,2-17-5 0,0 0-3 0,0 0-4 16,0 0-3-16,0 0-3 0,-4 16-3 15,4-16-1-15,0 0-1 0,0 0-3 0,0 0 1 16,0 0-4-16,0 0-7 0,0 0-18 0,0 0-8 16,0 0-15-16,0 0-3 15,0 0 2-15,0 0-2 0,0 0 4 0,0 0 2 0,0 0 3 16,0 0 6-16,0 0 2 16,0 0 5-16,0 0 4 0,0 0-2 0,0 0 4 15,0 0 1-15,0 0-1 16,0 0 5-16,0 0 1 0,0 0 5 0,0 0-4 0,0 0 2 15,0 0 2-15,0 0-5 0,0 0-3 0,0 0-7 16,0 0-13-16,0 0-18 16,0 0-14-16,0 0-16 0,0 0-19 0,0 0-6 15,0 0-26-15,0 0-16 16,0 0-2-16,0 0-19 0,0 0-30 0,0 0-78 0,0 0-496 16,0 0-74-16</inkml:trace>
  <inkml:trace contextRef="#ctx0" brushRef="#br1" timeOffset="-129598.65">10075 9885 2342 0,'-2'-21'-24'16,"2"21"-1"-16,0 0 17 0,0 0 22 0,0-19 29 0,0 19 15 16,0 0 35-16,0 0 1 15,0 0 8-15,0 0 12 0,0 0 22 0,0 0 22 16,0 0 10-16,0 0 10 15,0 0-7-15,0 0 0 0,0 0-11 0,0 0-12 0,0 0 10 16,18 45-17-16,-16-29-15 0,2 0-15 0,-2 2-11 16,2 1-18-16,-2 2-4 15,0 0-7-15,0 1-14 0,2-3-20 0,-2 3-30 16,1-1-30-16,-1-2-37 16,0-1-45-16,0 2-47 0,-2-3-60 0,2 2-53 0,-4-3-97 15,2-3-179-15,-4-1-77 16,-3 0-218-16,3-1-173 0</inkml:trace>
  <inkml:trace contextRef="#ctx0" brushRef="#br1" timeOffset="-129103.85">9286 10431 2435 0,'-23'4'-70'0,"23"-4"26"0,-18 2 8 0,18-2 21 16,-16 2 16-16,16-2 19 15,0 0 28-15,0 0 10 0,-17 3 9 0,17-3 5 0,0 0 10 16,0 0 23-16,0 0 11 16,0 0 8-16,0 0 11 0,0 0-2 0,0 0-13 15,0 0-15-15,0 0-12 16,51 7-10-16,-51-7-4 0,36 1-14 0,-13-1-2 15,3 0-10-15,5 2-5 0,3-2 1 16,10 2 0-16,1 0 1 0,3 1 0 0,1 0-5 16,9 2-1-16,-2-1 0 0,1 0-4 0,1-1-3 15,-1 2 4-15,2-2-2 16,1 0-3-16,1 0-2 0,-2 1-2 0,5 0-1 0,-1 1 1 16,5 0 0-16,17-1-3 15,-14 1 3-15,-7 1 6 0,1-3 4 0,-3 2 5 16,-1 2 21-16,0-3-3 15,-1 1-4-15,-3 1-6 0,2 0-11 0,-5-2-2 0,1 3-1 16,-11-3-3-16,2 0-3 0,-3 2-7 0,-1-2-6 16,-1 1-1-16,-1-1 3 15,-2 1-4-15,-6-1-5 0,-3 2-3 0,1-2-13 0,-5 0-18 16,-3 0-36-16,-4-3-44 16,0 1-53-16,-5 0-63 0,-4-2-51 0,-9 0-98 15,0 0-201-15,0 0-48 16,0 0-311-16,0 0-329 0</inkml:trace>
  <inkml:trace contextRef="#ctx0" brushRef="#br1" timeOffset="-127529.68">9404 11143 2743 0,'0'0'-45'0,"0"0"35"16,0 0 15-16,0 0 25 0,0 0 25 0,0 0 20 16,0 0 26-16,0 0 4 15,0 0 7-15,0 0-1 0,0 0-3 0,11 44 1 0,-11-44 2 16,0 20 0-16,0-20 4 16,-2 20-2-16,2-20-3 0,2 26-8 15,-2-26-10-15,0 28-9 0,0-13-13 16,0 2-8-16,0 0-1 0,0-17-7 0,0 33-8 0,2-16-6 15,-2-3-14-15,0-14-14 0,2 26-20 0,-2-26-27 16,0 21-40-16,0-21-54 16,4 17-72-16,1-11-64 0,-5-6-128 0,6 7-170 15,-6-7-357-15,0 0-320 16</inkml:trace>
  <inkml:trace contextRef="#ctx0" brushRef="#br1" timeOffset="-127283.78">9691 11258 2848 0,'0'0'23'0,"0"0"28"0,0 0 0 16,14-9 2-16,-14 9 1 0,0 0 14 0,21-4 16 15,-21 4 5-15,26 0-7 16,-26 0-6-16,32 1-9 0,-16 2-8 0,3-3-7 0,0 4-3 15,0-3-5-15,-1-1-7 16,-18 0-17-16,31 2-28 0,-18 0-43 0,-13-2-58 16,23 0-43-16,-12 0-56 0,-11 0-102 0,0 0-591 0,11-8-289 15</inkml:trace>
  <inkml:trace contextRef="#ctx0" brushRef="#br1" timeOffset="-127083.85">9841 11177 2826 0,'0'0'45'15,"0"0"20"-15,-13-9-5 0,13 9-2 0,0 0 16 16,0 0 20-16,0 0 21 0,0 0 8 0,0 0 6 16,0 0-7-16,0 0-5 0,0 0-9 15,10 54 2-15,-10-54-10 0,5 23-8 0,-5-10-11 16,0-13-6-16,2 27-14 16,0-12-2-16,-2-15-21 0,2 26-30 15,-2-12-49-15,0-14-52 0,-2 23-63 0,2-11-57 16,0-1-58-16,0-11-128 0,-2 15-169 0,2-15-295 15,-7 7-215-15</inkml:trace>
  <inkml:trace contextRef="#ctx0" brushRef="#br1" timeOffset="-125773.67">10709 10915 2711 0,'8'-15'40'16,"-8"15"2"-16,8-11 1 0,-8 11-11 0,0 0-2 0,9-14 6 16,-9 14 8-16,0 0 12 15,0 0 15-15,0 0 11 0,0 0 11 0,0 0 11 16,0 0 13-16,0 0 12 16,13 35-5-16,-13-35 0 0,-3 26-3 15,3-11-5-15,0-15 1 0,0 36-22 0,-2-15-10 16,2 0-9-16,0 0-7 0,2 0-7 0,1 4 4 15,-1 0-2-15,0-3-8 0,0-2-11 0,-2-1-22 16,4-2-29-16,-2 0-39 0,-2-17-41 16,2 25-63-16,3-13-69 15,-1-7-59-15,-4-5-120 0,8 7-151 0,-8-7-399 16,0 0-375-16</inkml:trace>
  <inkml:trace contextRef="#ctx0" brushRef="#br1" timeOffset="-125533.9">10967 11033 3048 0,'0'0'46'0,"0"0"7"16,-15-17 4-16,15 17 10 0,-23-8 9 0,7 7 20 16,16 1 18-16,-33-2 8 0,16 2-4 15,17 0-1-15,-36 3-7 0,21 2-5 0,1 0-3 16,0 0-7-16,14-5-3 16,-18 20-10-16,15-13-10 0,3-7-6 0,5 24-9 15,-5-24-6-15,20 27 14 0,-2-9-9 16,3-4-5-16,4 4-15 0,5-2-6 0,-1 1-12 15,1-2-21-15,2-1-20 0,-1-1-26 0,2-2-36 0,-8-2-43 16,2 1-68-16,-1-2-59 16,-5-4-99-16,0-1-188 0,-4 1-76 0,1 0-225 15,-18-4-185-15</inkml:trace>
  <inkml:trace contextRef="#ctx0" brushRef="#br1" timeOffset="-118483.81">8399 10939 1567 0,'0'0'410'0,"0"0"-82"0,0 0-89 15,0 0-30-15,0 0-24 16,0 0-18-16,0 0 4 0,0 0-13 0,0 0 0 15,0 0-10-15,0 0-13 0,54 5-13 0,-36-3-10 0,1-1-15 16,2 2-13-16,2-2-4 16,5 1-10-16,0-2-5 0,-1 2-9 0,1 1-4 15,-1-2-8-15,-4 1-9 16,0 0-24-16,-1 0-29 0,-4-2-40 0,2 0-51 0,-20 0-58 16,27 2-53-16,-18-2-59 15,-9 0-119-15,13-4-142 0,-13 4-348 0,0 0-260 16</inkml:trace>
  <inkml:trace contextRef="#ctx0" brushRef="#br1" timeOffset="-118283.83">8670 10929 2723 0,'0'0'-9'0,"-17"3"13"0,17-3 14 16,0 0 17-16,-8 14 20 0,8-14 23 16,-4 17 20-16,4-17 5 0,0 21-3 0,0-21-3 15,2 30-3-15,0-15-4 16,-2 1-12-16,2 1-6 0,-2-1-4 0,2 3-10 15,-2 1-10-15,0-1-3 0,0-19-8 0,-2 36-24 0,0-19-34 16,0 1-43-16,0-3-48 16,2-15-49-16,-3 28-27 0,1-14-59 0,2-14-106 15,-4 21-493-15,1-12-189 16</inkml:trace>
  <inkml:trace contextRef="#ctx0" brushRef="#br1" timeOffset="-117883.86">8871 11232 2502 0,'0'0'-79'0,"8"-12"21"0,-8 12 20 16,0 0 15-16,2-13 17 0,-2 13 19 0,0 0 34 15,0 0 21-15,0 0 26 16,0 0 13-16,-29-16 14 0,29 16 6 0,-21 0 0 15,21 0-5-15,0 0-4 0,-34 4-11 0,34-4-10 0,-21 6-10 16,21-6-11-16,-20 7-6 16,20-7-9-16,-12 14-2 15,12-14-8-15,-6 17-7 0,6-17-4 0,2 21-7 16,-2-21 3-16,8 29-5 0,0-14-6 0,2 2-3 0,0 1 1 16,-2-2-5-1,3 4-1-15,-3-8-1 0,-1 4-1 0,-1-1 6 0,-2-1 11 16,1-1 11-16,-5-13 9 15,0 23 6-15,0-23-3 0,-9 14-5 0,9-14-7 0,-15 14-2 16,15-14-7-16,-21 8 2 0,21-8-22 0,-24 1-16 16,24-1-27-16,-22-1-37 15,22 1-39-15,-22-8-51 0,22 8-44 0,-15-7-37 0,7 3-55 16,8 4-104-16,-6-10-556 16,6 10-384-16</inkml:trace>
  <inkml:trace contextRef="#ctx0" brushRef="#br1" timeOffset="-117433.73">9019 11279 2809 0,'0'0'-77'15,"0"0"44"-15,0 0 19 16,0 0 3-16,0 0 11 0,0 0 25 0,0 0 24 0,0 0 15 16,0 0 0-16,0 0-2 15,0 0-10-15,0 0-7 0,56 3 6 0,-56-3-9 16,31 5-6-16,-14-3 2 15,0-1-13-15,-17-1-22 0,30 2-43 0,-16-2-42 16,-14 0-50-16,28-2-38 0,-20 1-92 0,-8 1-526 0,13-4-90 16</inkml:trace>
  <inkml:trace contextRef="#ctx0" brushRef="#br1" timeOffset="-117233.81">9154 11194 2461 0,'0'0'38'0,"0"0"-1"0,0 0 10 15,0 0 18-15,0 0 27 0,0 0 24 0,0 0 18 16,0 0-2-16,-10 32-12 16,10-32-9-16,2 24-10 0,-2-24-6 0,0 31-12 15,0-12-9-15,-2-2-9 16,0 2-7-16,2-2-3 0,-2 2-15 0,2-19-31 16,-2 35-54-16,0-18-66 0,2 0-74 15,0-17-85-15,-2 24-187 0,2-12-417 0,0-12-239 16</inkml:trace>
  <inkml:trace contextRef="#ctx0" brushRef="#br1" timeOffset="-115343.85">9756 9776 2490 0,'0'0'-87'0,"21"-4"37"16,-21 4 18-16,0 0 15 16,0 0 29-16,0 0 25 0,0 0 33 0,0 0 19 0,0 0 11 15,0 0 5-15,0 0 10 16,17-1-1-16,-17 1 4 16,0 0-3-16,0 0 3 0,0 0-1 0,0 0-9 15,0 0-3-15,23-3-7 0,-23 3-13 0,0 0-7 0,26-1-5 16,-26 1-11-16,27 1-6 15,-10 2-6-15,2-3-2 0,2 1-4 0,0 1 3 16,3-2 7-16,-1 2-10 0,0-2-6 0,-2 2-2 16,3-2-2-16,-4 0-6 0,2 1-1 15,-3-1-4-15,0 0-4 0,-19 0-1 0,30 0-8 16,-17 3-18-16,-13-3-26 16,0 0-36-16,27-3-47 0,-27 3-55 0,11-1-50 15,-11 1-51-15,0 0-101 0,0 0-133 16,0 0-356-16,0 0-218 0</inkml:trace>
  <inkml:trace contextRef="#ctx0" brushRef="#br1" timeOffset="-115083.76">10158 9795 2496 0,'0'0'-65'0,"0"0"34"16,0 0 8-16,0 0 2 15,0 0 7-15,-8 15 25 0,8-15 27 0,0 0 17 0,0 0 23 16,0 0 18-16,4 29 7 15,-4-29 16-15,0 20 1 0,-4-5-6 0,1 1-4 16,-3 1-9-16,2 1-10 0,0 4-9 0,-1 2-10 16,-1 0-6-16,-1 0-6 0,1 2-9 15,2 0-3-15,-2-1-6 0,0 0-3 0,2 1-5 16,-2-1-4-16,2-2-4 16,0 0-3-16,2-2-12 0,0-2-8 0,-2-2-22 15,4 0-29-15,0-17-32 0,-2 27-34 16,2-27-56-16,4 21-50 0,-4-21-102 0,4 15-586 15,-2-11-298-15</inkml:trace>
  <inkml:trace contextRef="#ctx0" brushRef="#br1" timeOffset="-114563.69">10444 10065 2691 0,'8'-11'-48'0,"-8"11"22"0,0 0 5 0,5-15 0 16,-5 15 2-16,0 0-2 16,0 0 19-16,0 0 26 0,0 0 21 0,-26-17 11 0,26 17 21 15,-19 0 4-15,19 0 8 16,0 0 6-16,-30 5 6 0,30-5-4 0,-18 10-8 16,18-10-15-16,-18 9-1 15,18-9-8-15,-10 15-10 0,10-15-4 0,-5 22-4 16,5-22-8-16,5 24-3 0,1-10-9 15,0 4 1-15,5-6-11 0,2 8-4 0,-1-4 3 16,4 1-5-16,-2 1 2 0,1-1 3 0,-2 0-9 16,-1 2 3-16,1-2 2 0,-7-3 5 15,3-1 14-15,-4 1 9 0,-3 0 10 16,-2-14 7-16,0 24 3 0,0-24 1 16,-12 19 3-16,4-10-5 0,8-9-6 0,-21 13-8 15,11-7 0-15,10-6-9 0,-20 8-7 16,20-8-21-16,-18 3-34 0,18-3-48 0,0 0-61 15,-22-3-56-15,22 3-58 0,0 0-82 0,-6-12-156 16,6 12-438-16,0 0-331 16</inkml:trace>
  <inkml:trace contextRef="#ctx0" brushRef="#br1" timeOffset="-114373.72">10614 10288 2868 0,'0'0'0'0,"24"-2"4"15,-24 2 8-15,15-3-10 16,-15 3 4-16,22-2-2 0,-22 2 4 0,28-3 10 16,-12 6-24-16,-16-3 9 0,36 0 6 15,-17-3-5-15,-2 3 2 0,-17 0-12 16,36 0-28-16,-23-1-44 0,-13 1-44 16,25-4-41-16,-25 4-93 0,17-9-458 0,-13 3 27 15</inkml:trace>
  <inkml:trace contextRef="#ctx0" brushRef="#br1" timeOffset="-114183.75">10833 10185 2187 0,'0'0'39'0,"0"0"28"0,0 0 14 0,0 0 23 15,0 0 17-15,0 0 16 16,0 0 11-16,-13 37-5 0,13-37-15 0,0 24-10 16,0-24-9-16,2 29-15 15,-2-12-11-15,0-17-9 0,0 30-4 0,-2-16-9 0,2-14-7 16,0 29-12-16,0-29-19 15,0 22-36-15,-2-10-52 0,2-12-64 0,0 21-54 16,-2-15-60-16,2-6-159 0,0 0-467 0,-4 13-232 16</inkml:trace>
  <inkml:trace contextRef="#ctx0" brushRef="#br1" timeOffset="-113903.53">11006 9987 2820 0,'0'0'66'16,"6"-13"-10"-16,-6 13-3 16,0 0-5-16,0 0 14 0,0 0 28 0,0 0 16 15,0 0 8-15,0 0 9 0,0 0-6 16,0 0 0-16,0 0 26 0,-14 52 4 16,13-38-15-16,-2 4 3 0,1 1-24 15,0 1-7-15,2 0-16 0,0 2-7 0,0-2-10 0,0 1-5 16,0-2-9-16,0 0-8 15,0 0-7-15,0 0-16 0,0-19-12 0,0 32-21 16,0-19-25-16,2-1-27 0,-4 0-31 0,2-12-37 0,0 0-48 16,2 28-57-16,0-22-64 15,-2-6-128-15,3 9-146 0,-3-9-347 0,0 0-314 16</inkml:trace>
  <inkml:trace contextRef="#ctx0" brushRef="#br1" timeOffset="-108603.86">6997 10326 2578 0,'0'0'-185'0,"-8"10"7"0,8-10 15 0,0 0 9 0,0 0 30 16,0 0 25-16,-6 13 34 16,6-13 27-16,0 0 36 0,0 0 29 0,0 0 23 15,0 0 36-15,0 0 29 16,0 0 16-16,0 0 8 0,-6 13 2 0,6-13-3 0,0 0-3 15,0 0-7-15,0 0-11 0,0 0-12 0,0 0-8 16,0 0-8-16,0 0-9 16,0 0-9-16,0 0 2 0,0 0-4 0,0 0-4 15,16-47-7-15,-12 33-5 0,1-2-3 16,0-2-7-16,-1 0-6 0,0-8-4 16,0 0-6-16,0-3-2 0,-2 0-5 15,2-3-4-15,-2-1-2 0,0 1 2 0,-2-1-6 16,0 2 1-16,-2 0 0 0,0 1 4 15,2 3 0-15,-2 1 8 0,0 4 15 0,0 3-1 16,-2 3-2-16,2 0 0 0,2 16 7 0,-8-15-1 16,8 15 5-16,0 0 4 15,0 0 2-15,0 0 1 0,-39 28-3 0,31-6-4 16,1 0-5-16,1 3-4 16,-1 9-1-16,3-4-1 0,0 7-7 0,4 3 0 0,-2 0-4 15,4 0-2-15,-2-1-2 16,4 0-1-16,2-1-3 0,1-3-1 0,2-5 0 15,-3-4-2-15,2-1-3 0,3-4-11 0,-1-1-11 0,-1-5-6 16,4-3-6-16,-3-3-7 16,1-5 2-16,-11-4-4 0,19 2 7 0,-19-2-2 0,0 0 4 15,25-12 8-15,-25 12 7 16,13-7 6-16,-13 7 6 0,11-10 10 0,-11 10 1 16,0 0 4-16,14-12 4 15,-14 12 0-15,0 0-3 0,13-7-1 0,-13 7-5 0,0 0-1 16,15-6 3-1,-15 6-2-15,0 0 5 0,25-2-2 0,-25 2-1 0,28 0-2 16,-12 0-3-16,-16 0 2 0,41 2-2 0,-20-2-1 16,2 0-1-16,1 0-1 0,-1 0-2 15,0 0 4-15,0 0-6 0,-1 0 0 0,-2 0 0 16,0 0-13-16,-1 0-25 16,-19 0-42-16,28-4-49 0,-28 4-72 0,24-2-60 15,-16-4-117-15,-8 6-189 0,6-13-401 16,-6 13-405-16</inkml:trace>
  <inkml:trace contextRef="#ctx0" brushRef="#br1" timeOffset="-108403.96">7275 9936 3062 0,'0'0'82'16,"-6"-14"30"-1,6 14-16-15,0 0-8 0,0 0-9 0,0 0-13 0,0 0-5 16,0 0-18-16,0 0-35 0,0 0-55 0,0 0-66 16,0 0-67-16,17-19-47 0,-17 19-116 15,0 0-510-15,0 0-203 0</inkml:trace>
  <inkml:trace contextRef="#ctx0" brushRef="#br1" timeOffset="-107913.45">7146 10733 2438 0,'0'0'-79'0,"25"3"35"0,-25-3 20 0,0 0 31 16,0 0 25-16,0 0 37 0,0 0 25 0,0 0 27 16,0 0 16-16,0 0 13 0,0 0 1 15,0 0 3-15,0 0 0 0,0 0-9 0,0 0-6 16,0 0-7-16,0 0-14 16,0 0-7-16,0 0-14 0,-61-10-13 0,61 10-6 15,-19 4-10-15,19-4-6 0,0 0-6 16,-24 9-8-16,24-9-3 0,-8 8-7 0,8-8-1 15,0 0-3-15,0 20-6 0,0-20-2 0,0 0-4 16,15 28-9-16,-7-15-5 16,1-1 2-16,0 1-3 0,-1-1-1 0,-2 1 1 0,0 0-4 15,-6-13 2-15,8 23 1 16,-8-10 0-16,0-13 5 0,-2 22 3 0,2-22-3 16,-8 18-6-16,8-18 6 15,-12 18 2-15,3-11-4 0,-4 1-2 0,13-8 2 0,-19 11-2 16,9-5-12-16,10-6-15 15,-20 6-27-15,20-6-34 0,0 0-48 0,-22 0-36 16,22 0-38-16,0 0-40 0,0 0-47 0,0 0-112 0,0 0-109 16,0 0-346-1,0 0-208-15</inkml:trace>
  <inkml:trace contextRef="#ctx0" brushRef="#br1" timeOffset="-107312.29">7362 10921 2586 0,'0'0'-18'16,"0"0"6"-16,0 0 12 0,-24-4 41 0,24 4 39 15,0 0 36-15,0 0 37 16,0 0 23-16,-20-6 5 0,20 6-2 0,0 0-7 0,0 0-1 15,0 0-15-15,0 0-8 0,0 0-16 0,0 0-19 16,0 0-5-16,0 0-23 16,0 0-6-16,0 0-7 0,0 0-13 0,0 0-10 0,65 4-9 15,-46-4-17-15,2 2-9 16,1 0-12-16,-4 0-9 0,3 0-11 0,-21-2-12 16,34 2-12-16,-18-2-12 15,-2 0-14-15,-4 0-15 0,-10 0-16 0,0 0-10 0,28-4-4 16,-28 4-4-16,0 0 11 15,9-11 6-15,-9 11 11 0,0 0 15 0,0 0 23 16,0 0 26-16,-13-21 27 0,13 21 21 0,0 0 14 16,0 0 11-16,0 0 0 0,0 0 0 15,0 0 11-15,0 0 14 0,0 0 18 0,0 0 5 16,0 0 5-16,0 0-8 16,0 0-6-16,0 0-15 0,0 0-6 0,0 0-10 15,0 0-5-15,0 0-16 0,0 0-34 16,0 0-36-16,0 0-52 0,0 0-60 0,0 0-58 15,4 37-62-15,-4-37-97 0,0 0-158 0,0 0-435 16,0 0-388-16</inkml:trace>
  <inkml:trace contextRef="#ctx0" brushRef="#br1" timeOffset="-106453.69">8312 9892 2924 0,'0'0'-43'16,"0"0"11"-16,0 0 3 16,0 0 5-16,0 0 3 0,0 0-3 0,6-11 6 0,-6 11 9 15,0 0-7-15,0 0 6 16,0 0 14-16,0 0 17 0,0 0 24 0,0 0 17 16,-51 0 10-16,51 0 6 15,0 0 11-15,-34 5 0 0,20 1 1 0,14-6-8 0,-25 9-5 16,14-3-8-1,-2 0-5-15,13-6-11 0,-16 16-1 0,6-8-6 0,10-8-2 16,-10 14-7-16,10-14-3 0,-8 17-2 0,8-17-3 16,-2 17-4-16,2-17-3 0,0 0-3 15,6 25 2-15,-6-25-4 0,14 19-2 0,-4-11-2 16,0 1 3-16,2 1-4 16,4-2-2-16,-2 2 0 0,5 2 0 0,1 2-1 15,-2-5 1-15,0 3-3 16,0 0 1-16,-1 1 0 0,1 0-3 0,-6-1 2 0,0-1-1 15,0 1 2-15,-2-3 6 0,-2 2 17 0,-8-11 13 16,9 21 11-16,-9-21 8 16,-2 19 6-16,2-19 2 0,-13 19 4 0,3-9-1 0,-2-3 5 15,-2-1 0-15,0 2-9 16,-4-5-14-16,1 3-1 0,1-2-9 0,16-4-7 16,-32 4-22-16,19-4-24 15,13 0-44-15,-23-6-50 0,23 6-64 0,-15-9-60 0,15 9-50 16,-6-10-98-16,6 10-191 15,0 0-61-15,0 0-198 0,0 0-152 0</inkml:trace>
  <inkml:trace contextRef="#ctx0" brushRef="#br1" timeOffset="-105553.71">8835 10433 2354 0,'-15'-7'-95'0,"15"7"34"0,0 0 14 16,0 0 21-16,0 0 7 15,0 0 6-15,-15-6 15 0,15 6 7 0,0 0 10 0,0 0 12 16,0 0-2-1,0 0 10-15,0 0 7 0,0 0 10 0,0 0 8 0,0 0 1 16,0 0 11-16,0 0-5 0,0 0 6 0,0 0 2 16,0 0 10-16,0 0-3 15,-15-6 3-15,15 6 3 0,0 0 0 0,0 0-5 16,0 0-3-16,0 0-7 0,0 0 3 16,0 0-12-16,0 0-4 0,0 0-7 0,0 0-6 15,0 0 0-15,0 0-9 0,0 0-7 16,0 0 0-16,69 8-5 0,-57-7-2 0,-12-1 0 15,30 3-7-15,-16 0 0 0,5-1-3 0,-3 0 5 16,2 0 7-16,0 2 6 16,-2-2 4-16,3 2-2 0,-2 0 2 0,2-3-5 0,1 3-4 15,-4 0-4-15,3-3-2 16,-2 4 0-16,2-4-6 0,-1 3-2 0,0-2 0 16,1 0-1-16,-2 0 0 15,2 0-2-15,1-1-1 0,-2 2-4 0,0-1 1 0,0-2 3 16,-18 0-1-1,32 2 6-15,-32-2 0 0,27 0-4 0,-11 0 1 0,-16 0-5 16,31 1 2-16,-18-1-2 0,-13 0 0 0,29 3-3 16,-13-2 2-16,-16-1-1 0,27 0-2 15,-10 2-1-15,-17-2 0 0,27 0-1 0,-11 0 1 16,-16 0-3-16,24 0 2 16,-24 0-1-16,30 0-1 0,-15 0 0 0,-15 0 0 15,28 2 0-15,-14-2 0 0,-14 0 4 16,28 2-3-16,-13-1-14 0,-15-1-24 0,30 3-35 15,-30-3-49-15,24 1-63 0,-10 2-52 0,-2-3-81 16,3 0-172-16,-15 0-105 16,21 0-246-16,-21 0-172 0</inkml:trace>
  <inkml:trace contextRef="#ctx0" brushRef="#br1" timeOffset="-100353.98">7851 11077 2417 0,'0'0'-96'0,"0"0"14"15,0 0 5-15,0 0 10 0,0 0 13 0,0 0 4 16,0 0 21-16,0 0 12 0,0 0 12 15,0 0 13-15,0 0 19 0,0 0 24 0,0 0 18 16,0 0 3-16,0 0 4 0,-26-32-8 0,26 32-3 16,0 0-12-16,0 0-7 15,-12-12-1-15,12 12-6 0,0 0-7 0,0 0 4 0,-13-13 13 16,13 13-1-16,0 0 15 16,-11-10 18-16,11 10 9 0,0 0 6 0,-8-11-2 15,8 11-3-15,0 0-8 16,0 0-5-16,0 0-4 0,-9-17-8 0,9 17-6 0,0 0-7 15,0 0 0-15,0 0-5 0,0 0-1 0,7-23 7 16,-7 23-4-16,0 0 4 16,0 0 0-16,6-15-1 0,-6 15-6 0,0 0-8 0,0 0-2 15,11-11-5-15,-11 11-3 16,0 0-4-16,0 0-1 0,15-4-3 0,-15 4-2 16,0 0-4-1,0 0 0-15,0 0 0 0,0 0 5 0,18 17 2 0,-18-17 3 0,0 0-1 16,2 17 1-16,-2-17 0 15,0 0 6-15,0 0 2 0,0 0 5 0,0 0-2 16,-14 28-2-16,14-28-1 0,-13 6-3 0,13-6-2 16,0 0-2-16,-19 4-2 15,19-4-3-15,0 0-8 0,0 0-14 0,0 0-26 16,-21-17-32-16,21 17-50 0,0 0-62 16,2-19-69-16,-2 19-109 0,0 0-183 0,11-19-68 15,-11 19-252-15,0 0-202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20:18:43.11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12037 10604 1589 0,'0'0'48'0,"0"0"15"0,0 0 0 16,0 0 1-16,0 0-4 15,0 0-1-15,0 0 10 0,0 0 15 0,36 0 8 0,-36 0 2 16,0 0 6-16,0 0 14 15,0 0 14-15,0 0 26 0,0 0 7 0,0 0 1 16,0 0-1-16,0 0-8 0,0 0-12 0,0 0-14 16,0 0-14-16,0 0-13 15,0 0-10-15,0 0-8 0,0 0-9 0,0 0-4 0,0 0-11 16,0 0-6 0,0 0-7-16,0 0-7 0,0 0-3 0,0 0-20 0,0 0-31 15,0 0-45-15,0 0-66 16,0 0-69-16,9-1-79 0,-9 1-178 0,0 0-116 0,0 0-277 15,0 0-189-15</inkml:trace>
  <inkml:trace contextRef="#ctx0" brushRef="#br0" timeOffset="1740.12">12460 9995 2518 0,'0'0'-48'0,"0"0"22"0,0 0 2 0,0 0 1 16,0 0 19-16,0 0-1 15,0 0 11-15,0 0 14 0,0 0-2 0,0 0 19 16,0 0 20-16,0 0 7 15,0 0 20-15,26 8 16 0,-26-8 14 0,0 0 4 0,0 0 0 16,3 20 0-16,-3-20-8 0,0 19-10 0,0-19-10 16,0 23-12-16,0-23-9 15,-3 31-4-15,6-14-7 0,-3 2-5 0,2-2-8 16,0 1-3-16,0 0-7 0,1 0-2 16,1 1-11-16,0-2-29 0,1 2-36 0,-1-4-54 15,1 2-66-15,-2 0-54 16,1-2-107-16,0-1-634 0,-2-1-397 0</inkml:trace>
  <inkml:trace contextRef="#ctx0" brushRef="#br0" timeOffset="2060.32">12397 10697 3000 0,'0'0'31'16,"0"0"30"-16,0 0-10 0,17 3-8 0,-17-3-5 0,0 0-4 15,28 1-4-15,-14-1-2 16,-14 0-3-16,37 6-1 0,-17-3-5 0,2 0-1 15,8-1-1-15,-3 2-5 0,4 0 0 0,1-2 0 16,-1-1-1-16,1 3-3 16,-3-2-6-16,2-1-35 0,-3 2-53 0,1 0-44 0,-8-2-78 15,2-1-147-15,-5 2-466 16,0 0-144-16</inkml:trace>
  <inkml:trace contextRef="#ctx0" brushRef="#br0" timeOffset="2409.96">12852 10829 2536 0,'-15'10'11'0,"15"-10"10"0,-18 7-2 15,18-7-4-15,-14 10 0 0,2-4 19 0,12-6-3 0,-15 9 2 16,1-3 17-16,14-6 8 16,-23 12 5-16,10-5 7 0,0-2 8 0,13-5 10 15,-25 12 3-15,12-4 3 16,0-3-5-16,13-5-9 0,-20 16-11 0,8-7-7 15,6 1-3-15,6-10-16 0,-9 23-20 0,9-23-17 16,2 24-19-16,3-10-14 0,3 1-10 16,6 2 2-16,1 3-2 0,1-4 3 0,2 4 5 15,2 0-2-15,5 1 10 16,-5 0-2-16,-1 2 3 0,3-2 12 0,-9-2-4 16,3-1 3-16,-3-3 13 0,-6-2 14 15,-3 0 20-15,1-2 7 0,-5-11 5 0,0 0-5 16,-15 20-3-16,15-20-6 15,-23 4-3-15,7-4-11 0,16 0-19 0,-38-8-46 0,18 4-55 16,1-2-63-16,0-4-114 0,0 3-238 16,4 2-303-16,-1-3-138 0</inkml:trace>
  <inkml:trace contextRef="#ctx0" brushRef="#br0" timeOffset="6659.9">13065 11013 1730 0,'0'0'287'0,"0"0"-107"15,0 0-72-15,0 0-37 0,0 0-19 16,0 0-7-16,0 0-9 0,0 0-1 0,0 0-10 15,19-8-5-15,-19 8-1 0,0 0 9 0,0 0 24 0,0 0 27 16,0 0 16 0,0 0 11-16,0 0 1 0,0 0-9 0,-29 32-7 15,15-23-8-15,-2 3-10 0,-4 1-9 16,2 3 9-16,-6-2-8 0,1 4-8 0,-2 3-4 16,-4-2-5-16,2 2-5 15,0 0-8-15,0 0 0 0,1 0-3 0,-2 0-3 0,1 0-5 16,2-2-3-16,1-2-5 15,1 1-11-15,3-6-26 0,3 2-31 0,-1-1-37 16,1 0-51-16,4-3-49 0,2-1-90 16,-1-1-200-16,1 0-370 0,1-2-195 15</inkml:trace>
  <inkml:trace contextRef="#ctx0" brushRef="#br0" timeOffset="7719.88">8558 9840 2475 0,'0'0'-67'16,"0"0"36"-16,0 0 7 16,0 0 7-16,0 0 11 0,0 0 4 0,0 0 4 15,0 0 12-15,0 0 6 0,0 0-4 16,0 0-3-16,0 0 5 0,0 0 12 0,0 0 14 16,0 0 12-16,0 0 5 15,0 0 3-15,0 0-7 0,-28 25-5 0,16-13 0 16,-3 1-4-16,-5 4-7 15,0 2-3-15,-2 4-3 0,-1 2-5 0,-2 5-2 0,-3 3-2 16,1-1-3-16,-1 0-4 0,1 0-1 16,-1 2 0-16,0-2-3 0,3 0-2 15,2-5-5-15,2 0-13 0,1-1-11 0,0-4-24 16,0 2-29-16,5-5-34 16,3-1-41-16,-1-3-66 0,2-2-161 0,3-2-328 0,2-2 47 15</inkml:trace>
  <inkml:trace contextRef="#ctx0" brushRef="#br0" timeOffset="10589.98">13708 10656 1996 0,'0'0'-1'0,"0"0"36"0,0 0 1 0,0 0 2 16,16-4 16-16,-16 4-3 15,0 0 18-15,0 0 18 0,0 0 12 0,0 0 5 16,0 0-2-16,0 0 3 0,0 0 1 16,18-2 8-16,-18 2 8 0,0 0 9 15,0 0 9-15,22 0-8 0,-22 0-6 16,0 0-19-16,23 2-11 0,-23-2-11 0,0 0-9 15,29 0-10-15,-29 0-4 0,20 4-8 0,-20-4-6 16,23 2-4-16,-7-1-5 16,-16-1-2-16,26 3-7 0,-12-1-7 0,-14-2-16 0,34 4-20 15,-19-4-32-15,-15 0-41 16,29 0-47-16,-13 0-46 0,-16 0-45 0,21-4-37 16,-21 4-110-16,17-8-567 15,-17 8-354-15</inkml:trace>
  <inkml:trace contextRef="#ctx0" brushRef="#br0" timeOffset="10780.06">13715 10547 2823 0,'-16'-3'-74'0,"16"3"13"0,0 0 25 16,0 0 26-16,-16-5 8 16,16 5 17-16,0 0 16 0,0 0 13 0,0 0 13 0,0 0-2 15,0 0-3-15,0 0-5 16,54-9-6-16,-35 9-6 0,-19 0-1 0,38-2-10 15,-18 0-26-15,4 2-59 0,1-1-43 0,0 1-30 16,2-2-51-16,2 0-82 16,-7 0-458-16,5 0 6 0</inkml:trace>
  <inkml:trace contextRef="#ctx0" brushRef="#br0" timeOffset="11220.21">15115 10161 2112 0,'0'0'-8'0,"0"0"25"0,17 0 4 16,-17 0 10-16,0 0 29 0,0 0 22 15,19 10 29-15,-19-10 19 0,0 0 12 0,10 14 11 16,-10-14 2-16,6 18 0 15,-6-18-7-15,6 24-2 0,-1-10-12 0,-1 1-10 16,0 2-11-16,0 0-11 0,1 0-15 0,0 1-8 16,-1-1-10-16,0 0-5 0,-1 0-7 15,2 1-4-15,-1-3-20 0,0-1-28 0,0 2-34 16,1-3-47-16,-5-13-54 16,9 25-69-16,-7-17-78 0,0 1-183 0,-2-9-502 15,0 0-402-15</inkml:trace>
  <inkml:trace contextRef="#ctx0" brushRef="#br0" timeOffset="11650">14905 10689 2924 0,'-18'7'-79'0,"18"-7"6"15,0 0 6-15,0 0 7 0,0 0 2 0,0 0 7 16,0 0 5-16,0 0 12 0,0 0 10 16,0 0-3-16,0 0 1 0,0 0 3 0,0 0 17 15,48 4 6-15,-48-4 12 16,21 0 5-16,-21 0-2 0,28 4 5 0,-14-4-5 15,4 1-6-15,2 4 2 0,2-4 3 0,5 3-8 16,1-2 3-16,-1 2-12 16,3 0 15-16,0-1 7 0,1-1 7 0,-1 1 7 0,-2 3 8 15,4-3 11-15,1-1 3 16,-3 1 7-16,-2 1-1 0,2-2 5 0,-1 3-2 16,-1-4-7-16,0 1-9 15,-4-1-7-15,-1-1 0 0,0 3-4 0,-2-3-3 0,-1 0-8 16,-2 0 0-16,-18 0-12 15,28 0-25-15,-28 0-29 0,25 0-35 0,-25 0-48 16,20 0-49-16,-14-4-86 0,-6 4-548 0,0 0-121 16</inkml:trace>
  <inkml:trace contextRef="#ctx0" brushRef="#br0" timeOffset="12409.9">15049 11132 2271 0,'0'0'-84'0,"0"0"28"16,0 0 20-16,0 0 9 16,0 0 9-16,0 0 7 0,0 0 5 0,0 0 4 15,0 0 7-15,0 0 14 16,0 0-5-16,0 0 16 0,0 0 21 0,0 0-6 0,0 0 17 15,0 0 11-15,0 0 6 0,0 0 5 0,0 0 3 16,0 0-1-16,0 0-1 16,0 0-10-16,0 0-7 0,0 0-6 15,0 0 1-15,0 0-11 0,7 45-5 16,-7-45-7-16,5 18 4 0,-5-18 12 0,3 19-5 0,-1-6-4 16,-2-13-4-16,1 26-7 15,1-14-3-15,-2-12-1 0,0 27-7 16,0-14-3-16,0-13 3 0,-2 27-5 15,2-27-6-15,0 26 4 0,0-26-6 0,0 20-8 0,0-20-37 16,-1 17-40-16,1-17-55 0,0 18-52 0,0-18-98 16,1 7-618-16,-1-7-278 15</inkml:trace>
  <inkml:trace contextRef="#ctx0" brushRef="#br0" timeOffset="12740.29">15248 11358 2680 0,'0'0'-74'15,"0"0"30"-15,0 0-3 0,21-5 11 0,-21 5 9 16,0 0-3-16,26-2 17 0,-26 2 7 16,21-1 11-16,-21 1 10 0,33 0 0 0,-16 0-3 15,3 0-7-15,-20 0-4 0,32-3 4 16,-14 3 3-16,-18 0 4 0,28 0-14 16,-28 0-13-16,25 3-20 0,-25-3-30 0,21 0-34 15,-10-3-56-15,-11 3-119 0,12-3-311 16,-12 3 212-16</inkml:trace>
  <inkml:trace contextRef="#ctx0" brushRef="#br0" timeOffset="13039.95">15400 11277 1746 0,'0'0'9'0,"-16"-8"7"0,16 8 5 16,0 0 2-16,0 0 7 0,0 0 21 15,0 0 12-15,0 0 8 0,0 0 11 0,0 0 11 16,0 0 7-16,0 0 17 0,0 0 2 0,0 0 13 0,0 0 4 16,0 0 0-16,0 0-1 15,-7 31-13-15,7-31-7 0,2 21-13 16,-2-21-10-16,0 25-9 0,0-25-6 16,0 29-10-16,0-13-6 0,0-16-8 0,2 33-6 0,-2-14-3 15,0-2-5-15,0 0-1 16,0 0-5-16,0 0-6 0,3-1-5 0,-1 1-8 15,-2-17-25-15,2 25-29 0,-2-25-38 0,2 21-57 0,0-12-41 16,-2-9-49-16,1 15-121 16,-1-15-590-16,0 0-355 0</inkml:trace>
  <inkml:trace contextRef="#ctx0" brushRef="#br0" timeOffset="13620.12">15806 11205 2826 0,'10'-16'-29'0,"-10"16"32"0,0 0-10 0,0 0 10 0,0 0 13 15,6-11 7-15,-6 11 16 16,0 0 23-16,0 0 11 0,0 0 14 0,0 0 6 0,0 0 0 15,0 0 17-15,-2 45 7 0,2-45 9 16,-2 37 3-16,0-16 4 0,2 2-9 16,-3-2-13-16,1 5-12 0,2 1-11 0,0 0-8 15,-3 0-5-15,3-1-11 16,0-2-6-16,-2-1-7 0,2-1-6 0,0-1-14 16,0-2-25-16,0-2-29 0,0-17-34 15,0 29-39-15,-2-18-51 0,2-11-55 0,0 19-62 16,0-19-119-16,-2 10-177 15,2-10-349-15,0 0-301 0</inkml:trace>
  <inkml:trace contextRef="#ctx0" brushRef="#br0" timeOffset="13930.22">15970 11399 2882 0,'12'-8'20'0,"-12"8"3"15,0 0-4-15,9-9-1 16,-9 9-4-16,0 0 0 0,0 0 15 0,0 0 7 0,0 0 1 15,0 0 6-15,0 0 15 0,-40-4 6 0,40 4 18 16,-24 0 17-16,24 0 10 16,-23 4-3-16,23-4-10 0,-23 5-5 0,23-5-11 15,-21 8-6-15,21-8-6 16,-18 12-8-16,10-5-5 0,8-7-1 0,-14 16 1 0,10-5 0 16,4-11-1-16,-3 21 1 15,3-21-4-15,7 25 0 0,1-12-4 0,0 1-7 16,7-1-2-16,2 3-5 15,0-4-2-15,4 2-2 0,-2-1-9 0,5-1-17 0,-3-1-26 16,0-3-30-16,-4-1-48 0,-3 0-56 0,4 1-54 16,-6-2-71-16,-1-1-152 15,-3 0-160-15,-8-5-300 0,0 0-272 0</inkml:trace>
  <inkml:trace contextRef="#ctx0" brushRef="#br1" timeOffset="22770.22">3664 9219 1985 0,'0'0'-80'16,"0"0"2"-16,0 0 11 0,0 0 17 0,19-1 22 15,-19 1 21-15,0 0 21 0,0 0 10 0,0 0 11 16,0 0 11-16,0 0-5 16,0 0-5-16,0 0 7 0,27 8 1 0,-27-8 7 0,0 0-5 15,0 0 11-15,0 0 3 16,0 0 22-16,15 3-6 0,-15-3-3 0,0 0 2 16,0 0-6-16,0 0 2 0,0 0 0 15,0 0 1-15,20 2-3 0,-20-2-5 0,0 0-4 16,0 0-5-16,0 0 4 15,0 0-6-15,20-2 2 0,-20 2-1 0,0 0-4 16,0 0-9-16,0 0 2 0,21-3-9 0,-21 3-2 16,0 0 0-16,22-4-6 0,-22 4-1 15,16-3-1-15,-16 3-7 0,20-1 3 0,-20 1-5 16,20-4-2-16,-20 4 0 16,20-2 0-16,-20 2-5 0,0 0 1 0,25-2-1 0,-25 2 18 15,17 0-5 1,-17 0-13-16,0 0-34 0,23 0-37 0,-23 0-41 0,0 0-41 15,18 2-54-15,-18-2-48 0,0 0-105 16,10-2-442-16,-10 2-106 0</inkml:trace>
  <inkml:trace contextRef="#ctx0" brushRef="#br1" timeOffset="23152.72">3818 9060 2220 0,'0'0'-116'15,"0"0"27"-15,0 0 12 16,0 0 22-16,0 0 18 0,0 0 14 0,0 0 32 0,0 0 23 15,0 0 25-15,0 0 23 0,0 0 10 0,0 0 16 16,0 0 7-16,0 0-1 16,0 0-7-16,0 0-2 0,0 0-1 0,0 0-4 15,6 58-4-15,-4-47-9 0,-2-11-8 16,4 24-6-16,-1-13-4 0,-3-11-4 0,7 26-5 16,-5-12-11-16,0 1-1 15,2-1-2-15,-4-14-6 0,4 28-5 0,0-15 1 16,-2 1-7-16,-2-14-18 15,4 22-30-15,-4-22-39 0,5 22-46 0,-5-22-63 16,4 19-64-16,-4-19-106 0,5 13-490 0,-5-5-159 0</inkml:trace>
  <inkml:trace contextRef="#ctx0" brushRef="#br1" timeOffset="24920.25">4206 8874 2414 0,'0'0'-83'0,"0"0"37"16,0 0 37-16,0 0 51 0,0 0 11 0,0 0 22 0,0 0 23 16,12 48 4-16,-8-32 8 15,-2 3 0-15,3 0-8 0,2 4-8 0,-3 0-6 0,0 0-14 16,2 1-4-1,0 0-9-15,-2 1-5 0,3 0-4 0,-3 3-19 0,1-2-33 16,-1-1-48-16,2 3-67 0,-2 0-63 0,0 0-82 16,-1-5-177-16,-3 5-327 15,-3 0-52-15</inkml:trace>
  <inkml:trace contextRef="#ctx0" brushRef="#br2" timeOffset="111822.96">6030 2917 838 0,'0'0'221'0,"0"0"-80"0,0 0-37 0,-4-21 1 16,4 21-11-16,0 0 3 16,0 0 2-16,0 0-14 0,0 0 14 0,0 0 0 0,0 0 14 15,0 0 7-15,0 0 15 0,0 0 9 0,0 0 5 16,0 0-2-16,0 0-1 15,0 0 5-15,0 0-4 0,0 0-11 16,0 0-10-16,-23 34 0 0,23-34-3 0,-4 16-9 16,4-16 2-16,-4 19-3 0,2-6-13 0,2-13-4 15,-2 28-7-15,2-13-9 16,0-15-4-16,0 35-7 0,0-16-8 0,2 0-7 16,-2 0-7-16,0 0 0 0,2 0-4 0,0 0-8 0,0 0-2 15,-2-2-2-15,2 0-7 16,0 1-3-16,0-3-5 0,-2-15 4 15,2 25 1-15,-2-25-7 0,2 21 5 16,-2-21-8-16,4 21-3 0,-4-21-13 0,2 15-26 0,-2-15-30 16,2 13-33-16,-2-13-47 15,0 0-43-15,5 9-46 0,-5-9-51 0,0 0-70 16,0 0-137-16,0 0-484 16,0 0-415-16</inkml:trace>
  <inkml:trace contextRef="#ctx0" brushRef="#br2" timeOffset="112213.23">6231 3077 3062 0,'0'0'-29'0,"0"0"-7"16,7-12 2-16,-7 12 3 0,0 0 18 0,0 0-10 16,0 0 1-16,0 0-1 0,0 0 5 0,0 0 5 0,0 0 23 15,-53 12 29-15,53-12 27 16,-24 7 18-16,12-3 18 0,12-4 5 0,-25 10-2 15,13-6-7-15,12-4-9 16,-22 9-12-16,22-9-6 0,-18 8-10 0,18-8-4 0,-16 11-4 16,7-6-3-1,9-5 2-15,-15 12 4 0,15-12 3 0,-10 13 0 0,10-13-1 16,-9 14-4-16,9-14-4 16,-6 15-3-16,6-15 1 0,-2 17-2 0,2-17-1 15,0 0 5-15,4 24 4 0,-4-24-3 0,8 16 7 16,-8-16 0-16,13 17 2 0,-4-11-6 15,3 3-4-15,-12-9-8 0,23 14-4 0,-9-8-8 16,0-1 0-16,-1 2-3 16,2-2-14-16,0-1-20 0,-15-4-27 0,27 9-32 0,-16-7-47 15,-11-2-50-15,18 6-53 16,-6-3-58-16,-12-3-90 0,16 4-141 0,-16-4-113 16,11 3-217-16,-11-3-170 0</inkml:trace>
  <inkml:trace contextRef="#ctx0" brushRef="#br2" timeOffset="112673.23">6331 3285 2350 0,'-3'-18'-99'16,"3"18"40"-16,0 0 28 15,0 0 23-15,0 0 19 0,-2-23 34 0,2 23 22 16,0 0 22-16,0 0 10 16,0 0-1-16,0 0-2 0,2-17 7 0,-2 17 8 15,0 0 5-15,0 0-4 16,0 0 1-16,0 0-2 0,0 0-1 0,0 0-4 0,0 0-9 16,0 0-4-16,0 0 0 0,0 0-9 0,0 0-6 15,0 0-5-15,-4 54 0 16,4-54-4-16,0 0 2 0,2 22-5 0,-2-22-1 0,0 20-7 15,0-20 0-15,0 18-10 16,0-18-4-16,0 18-5 0,0-18-4 0,2 19-4 16,-2-19-3-16,3 15 1 15,-3-15-2-15,0 0-3 0,2 24 0 0,-2-24-1 0,0 17-3 16,0-17-1-16,2 15 2 16,-2-15-7-16,2 20-2 0,-2-20-1 0,2 15 3 15,-2-15-2-15,0 0-3 0,5 21-1 0,-5-21-1 16,0 0-2-16,2 18 4 0,-2-18-4 15,0 0-6-15,2 13-9 0,-2-13-24 0,0 0-35 16,0 0-55-16,0 0-74 16,4 10-76-16,-4-10-175 0,0 0-179 0,0 0-347 15,0 0-421-15</inkml:trace>
  <inkml:trace contextRef="#ctx0" brushRef="#br2" timeOffset="113103.25">6304 3253 2855 0,'0'0'-83'0,"0"0"41"0,-14-11 23 0,14 11 10 15,0 0 30-15,0 0 25 16,0 0 30-16,0 0 14 0,0 0 9 0,0 0 7 0,0 0 3 15,0 0 13-15,0 0 7 16,0 0 8-16,0 0 3 0,0 0-13 0,0 0-7 16,0 0-9-16,0 0-19 15,0 0-10-15,0 0-9 0,0 0-3 0,30-8-15 16,-30 8-18-16,0 0-27 16,28 0-32-16,-28 0-38 0,21-1-48 0,-21 1-44 0,22 1-59 15,-12-1-74-15,-10 0-156 0,16 0-539 0,-16 0-437 16</inkml:trace>
  <inkml:trace contextRef="#ctx0" brushRef="#br2" timeOffset="113412.91">6278 3551 2942 0,'0'0'-61'15,"0"0"49"-15,0 0 28 0,0 0 4 0,0 0 4 16,14 12 29-16,-14-12 16 0,0 0 12 16,0 0 0-16,22 2-7 0,-22-2-6 0,17 0-5 15,-17 0-6-15,23 1-8 0,-23-1-3 0,23-1-5 16,-7 2-6-16,-16-1-5 15,26 0-13-15,-26 0-29 0,26 0-42 0,-26 0-60 0,27 2-51 16,-13-2-51-16,-14 0-97 16,24-2-550-16,-12 2-215 0</inkml:trace>
  <inkml:trace contextRef="#ctx0" brushRef="#br2" timeOffset="113822.84">6797 3298 2566 0,'0'0'-73'0,"0"0"9"0,0 0 3 0,4-14 9 16,-4 14 18-16,0 0 31 0,0 0 12 0,0 0 28 15,0 0 11-15,0 0 10 16,0 0 10-16,0 0 11 0,0 0 4 0,-28 48 4 16,22-37 10-16,-3 3-1 0,3-1-6 0,-2 1-10 0,-1 3-5 15,-2-3-8-15,3 4-6 16,-2 1-8-16,-1 0-2 0,2 1-9 0,-1-2 1 15,-1 1-6-15,3 4-3 16,-3-2-24-16,3-2-2 0,-1 2 1 0,1-2-6 0,2-4 0 16,0 1-8-16,-2-3-31 15,4 0-56-15,4-13-39 0,-8 25-46 0,8-25-45 16,-6 15-116-16,4-9-466 16,2-6-120-16</inkml:trace>
  <inkml:trace contextRef="#ctx0" brushRef="#br2" timeOffset="114323.09">6902 3498 2361 0,'8'-13'-62'0,"-8"13"24"16,0 0 19-16,14-12 10 0,-14 12 13 0,0 0-1 16,10-10 16-16,-10 10 7 0,0 0 4 15,0 0 13-15,0 0 4 0,0 0 12 16,0 0 24-16,0 0-9 0,0 0 18 16,0 0 2-16,0 0 0 0,0 0-9 0,0 0-9 15,0 0-3-15,-44 25-6 0,44-25-16 0,-11 11-2 16,11-11-3-16,-11 14-4 0,11-14-4 15,-10 11-3-15,10-11-5 0,-7 15-1 0,7-15-5 16,0 0-6-16,0 20 5 16,0-20-8-16,0 0 0 0,13 25-2 0,-6-18-6 0,-7-7 5 15,15 15 2-15,-5-6-6 16,-2-1-2-16,4 2 2 0,-12-10-2 0,16 13 0 16,-10-7 0-16,-6-6 0 0,15 15 1 0,-8-7 4 0,-7-8-3 15,8 16 16-15,-8-16 12 16,6 14 9-16,-6-14 12 0,3 18 5 0,-3-18 4 15,0 0-3-15,-7 24-1 16,7-24-10-16,-8 13-2 0,8-13-5 0,-11 14-6 0,11-14-2 16,-13 10-4-16,13-10-13 15,-14 9-35-15,14-9-48 0,-16 4-67 0,16-4-68 16,0 0-82-16,-20 1-169 16,20-1-535-16,-17-3-445 0</inkml:trace>
  <inkml:trace contextRef="#ctx0" brushRef="#br2" timeOffset="125963.15">1499 14065 729 0,'6'-17'196'0,"-6"17"-62"0,3-18-30 0,-3 18-15 0,0 0 8 15,-1-19 3-15,1 19 18 16,0 0-15-16,0 0 11 0,-16-17-3 16,16 17 0-16,-14-4-2 0,14 4 12 0,0 0 1 15,-32 2-2-15,32-2-4 0,-27 7 7 0,12-2-1 16,-2 0-3-16,-1 4-15 16,0 1-8-16,-4 3-6 0,1 1-10 0,1 6 4 15,-4-2-9-15,1 5 0 0,2 0-11 0,0 0-4 16,1 1-1-16,4 1-2 0,-2 0-2 15,5 1 0-15,3 0-5 0,4-2-4 0,-1 1-7 16,2 0-1-16,2-5-7 0,6 2-1 16,-1 1-3-16,1-3-7 0,6 2 3 15,4-2-1-15,1-2-3 0,4-2-4 16,0 0-3-16,4-3 2 0,-1 1-2 0,2-3-3 16,2-2-1-16,-4 1 2 0,4-4-6 0,2 3 3 15,-7-7-4-15,2 3-1 16,-3-5-2-16,0 3-2 0,0-1-3 0,-4 0-9 0,-15-2-7 15,27-2 2-15,-27 2 0 16,18-5 2-16,-18 5 1 0,9-7 2 0,-9 7 0 0,0 0 1 16,0 0 2-16,-5-26 2 15,5 26-2-15,0 0 6 0,-30-22-1 0,20 17 0 16,-1-3 2-16,11 8 2 16,-25-11 4-16,14 3 6 0,11 8 4 0,-17-9 12 15,17 9 14-15,-15-7 8 0,15 7 1 0,-10-10-4 0,10 10-4 16,0 0-8-16,0 0 3 15,2-21 1-15,-2 21-3 0,0 0 1 0,20-13-3 16,-20 13-6-16,26-9 1 16,-11 6-1-16,0-2-4 0,-15 5-1 0,29-3-8 15,-13-1-15-15,-16 4-33 16,27-3-39-16,-27 3-53 0,20-1-75 0,-8-2-65 16,-12 3-99-16,15 0-152 0,-15 0-420 0,0 0-357 15</inkml:trace>
  <inkml:trace contextRef="#ctx0" brushRef="#br2" timeOffset="126263.23">1782 14283 2705 0,'0'0'-94'0,"4"-15"24"16,-4 15 28-16,0 0 18 15,0 0 21-15,-2-19 18 0,2 19 21 0,0 0 22 0,0 0 21 16,0 0 10-16,0 0 10 16,0 0 5-16,0 0 9 0,0 0 0 0,0 0 6 15,-34 34-1-15,28-22 1 16,1 1-9-16,-2 1-14 0,3 1-6 0,1 1-12 0,1 0-6 16,2-16-9-16,-2 33-7 0,4-18-5 0,-2 2-6 15,4-1-19-15,-1-1-29 16,4-1-40-16,0-2-53 0,1-1-62 0,0 0-52 15,-8-11-61-15,22 13-128 0,-12-9-522 16,1 0-321-16</inkml:trace>
  <inkml:trace contextRef="#ctx0" brushRef="#br2" timeOffset="126573.14">2002 14404 2816 0,'0'0'-13'0,"-2"-22"7"16,2 22 9-16,-11-13-3 15,11 13 14-15,-14-9 28 0,14 9 31 0,-15-6 15 16,15 6 5-16,-19-4-6 16,19 4 0-16,-20-3 7 0,20 3 0 0,0 0 9 0,-20 0-1 15,20 0-4-15,0 0-5 16,-16 9-7-16,16-9-13 0,0 0-8 0,0 0 0 16,12 29-12-16,-12-29-7 0,15 22-3 15,-4-10-5-15,5 3-5 0,-6 2-1 0,5-2-3 16,-5 3-3-16,4-3-1 0,-4-1 0 0,-2 1-1 15,-2-2 1-15,3 0-3 16,-5 0 2-16,-4-13-5 0,3 23-1 0,-3-23-21 16,-5 21-31-16,5-21-42 0,-11 10-47 15,11-10-53-15,-12 9-57 0,12-9-55 0,0 0-115 16,-25 0-131-16,25 0-314 16,0 0-195-16</inkml:trace>
  <inkml:trace contextRef="#ctx0" brushRef="#br2" timeOffset="126762.98">2165 14276 2769 0,'0'0'71'0,"23"7"0"15,-23-7-6-15,18 14 3 0,-10-3 6 16,-2 3 8-16,-2 1 15 0,0 2 1 0,0 2-2 0,-4 0-7 16,0 1-10-16,0 0-6 0,-4 2-9 0,0 0-6 15,-2-1-8-15,-2 3-5 16,-2-4-7-16,0-1-32 0,2 0-48 0,-4 0-59 0,5-4-70 15,-2-2-72 1,1 1-125-16,-1-2-560 0,1-3-334 0</inkml:trace>
  <inkml:trace contextRef="#ctx0" brushRef="#br2" timeOffset="127173.02">2731 14608 2769 0,'0'0'21'0,"0"0"38"0,0 0 13 16,0 0 10-16,0 0 26 16,0 0 0-16,0 0 6 0,0 0 3 0,0 0-9 15,27-6-12-15,-27 6-7 0,21-4-12 0,-8 1-7 16,-13 3-9-16,34-6-5 0,-16 3-12 15,-1-1-10-15,3 3-32 0,-4-3-38 16,-16 4-59-16,34-4-62 16,-21 2-50-16,-13 2-67 0,19-5-136 0,-15 2-476 15,-4 3-258-15</inkml:trace>
  <inkml:trace contextRef="#ctx0" brushRef="#br2" timeOffset="127323.2">2758 14499 2608 0,'0'0'46'0,"-19"-8"61"16,19 8 10-16,-11-7 5 0,11 7-8 0,0 0-15 0,0 0-7 15,0 0-17-15,0 0-4 16,0 0-18-16,34-30-31 0,-19 26-41 0,4-2-45 16,-3 5-50-16,4-3-26 15,1-1-45-15,-4-1-48 0,2 3-136 0,0 1-379 16,-2-2-28-16</inkml:trace>
  <inkml:trace contextRef="#ctx0" brushRef="#br2" timeOffset="129922.99">4540 13634 2240 0,'0'0'-14'0,"2"-21"30"0,-2 21 1 0,0 0 32 15,5-15 17-15,-5 15 19 16,0 0 18-16,0 0 2 0,2-19 0 0,-2 19-9 0,0 0 25 16,0 0 25-16,0 0 7 15,0 0-1-15,0 0 8 0,0 0-15 0,0 0-5 16,0 0-12-16,-11 62-12 16,9-42-8-16,-3 2-28 0,3 3-2 0,-2 4-13 15,0 0-7-15,0 3 0 0,2-2-5 0,-3 1-14 0,5 1-4 16,-2-1-1-1,0 1-4-15,2-1-2 0,2-3-12 0,-2 0-10 0,2-3-29 16,1-1-48-16,1-6-46 0,0 1-71 16,4-3-56-16,-4-5-68 0,5-1-152 0,0-1-137 15,-1-5-254-15,-8-4-209 16</inkml:trace>
  <inkml:trace contextRef="#ctx0" brushRef="#br2" timeOffset="130192.74">4779 13901 2761 0,'0'0'74'16,"2"-21"-1"-16,-2 21-10 0,0 0-4 0,-14-14-11 0,14 14 18 16,-18-5 17-16,18 5 7 15,-23-2 1-15,23 2-6 0,-30-2 5 0,30 2 7 16,-29 4 15-16,12-3 10 16,3 3-4-16,14-4-9 0,-30 7-10 0,19 0-10 0,11-7-6 15,-17 14-10-15,13-6-7 0,4-8-5 0,-3 23-10 16,3-23-1-16,10 29-8 15,-2-14 0-15,2 2-11 0,1 2 0 0,1 1-4 16,4-4 0-16,-2 4-6 16,1-1-3-16,2-1-16 0,0-1-42 0,0-2-51 15,0-2-65-15,-1 1-68 0,0-5-79 16,-4-3-155-16,3-1-165 0,-4-2-302 0,-11-3-331 16</inkml:trace>
  <inkml:trace contextRef="#ctx0" brushRef="#br2" timeOffset="130742.98">4947 14025 2698 0,'0'0'-108'0,"4"-12"18"0,-4 12 19 16,0 0 21-16,0 0 30 16,6-15 20-16,-6 15 43 0,0 0 13 0,0 0 3 15,0 0 14-15,0 0 14 0,4-16 11 0,-4 16 11 0,0 0 7 16,0 0-4-1,0 0-2-15,0 0-2 0,0 0-6 0,0 0-2 0,10-11-13 16,-10 11-8-16,0 0-9 16,0 0-8-16,0 0-5 0,18-4-9 0,-18 4-3 15,0 0-5-15,0 0-6 0,0 0-3 16,0 0-5-16,0 0 1 0,17-4-4 0,-17 4-3 16,0 0 5-16,0 0 7 0,0 0 2 15,0 0 11-15,0 0 2 0,0 0 5 16,0 0 3-16,0 0 3 0,0 0 2 0,0 0 4 0,-25 41 1 15,25-41-12 1,-12 22 7-16,8-8-2 0,0 1-7 0,0 2-6 0,2 1 4 16,0-1-18-16,0 3 7 15,2 2-7-15,0-2-4 0,2 3 0 0,-2 0-3 0,2 2-7 16,-2-3 6-16,2 2-6 16,-2-2-2-16,0 0 7 0,-2-2 1 0,2 1 5 15,-2-3 3-15,0-2-8 0,-2 0 2 0,-1-1 0 16,5-15-4-16,-8 25-1 0,1-17 8 15,7-8-3-15,-8 15 6 0,8-15-1 0,-11 10-2 16,11-10-2-16,0 0-1 16,0 0-2-16,0 0-3 0,0 0-4 0,0 0-3 15,0 0-9-15,0 0-16 0,0 0-22 16,0 0-15-16,47-33-25 0,-31 29-22 0,2 1-26 16,1-1-29-16,2 1-37 0,-2 3-43 0,1-3-38 15,-4 3-56-15,-1-1-126 16,-15 1-147-16,23 0-356 0,-23 0-385 0</inkml:trace>
  <inkml:trace contextRef="#ctx0" brushRef="#br2" timeOffset="131683">4048 14645 2835 0,'0'0'-96'0,"0"0"21"0,0 0 7 15,0 0 29-15,0 0 15 0,0 0 17 0,0 0 8 16,0 0 13-16,0 0 7 16,0 0 0-16,50 7 5 0,-50-7 17 0,17 0 3 15,-17 0 1-15,20 1 5 0,-20-1-3 16,28 0-4-16,-11 1-5 0,2-1-9 15,0 3 2-15,1-1-8 0,0 0-4 0,4-2-5 0,-1 2-4 16,5 0-3-16,0 0 2 16,1-2-6-16,1 1 8 0,-1 1-5 15,2-2 1-15,2 2-4 0,1-2 1 0,0 3 3 16,-1-3 0-16,3 1-1 0,0-1 4 0,0 0-1 16,1 3 0-16,-2-3-2 0,1 1-2 0,2-1-1 15,-4 0 1-15,2 0 3 16,-1 0-3-16,2 2 10 0,-3-2 7 0,2 0 10 0,0 0 11 15,-1 0 10-15,1 0 5 16,-1 2 0-16,-1-2-4 0,2 2-6 0,-3-2-1 16,1 0-5-16,2 0-2 15,0 1-7-15,-2 2 3 0,2-3 0 0,-2 1 7 0,2 2 2 16,-2-3 14-16,2 1 8 16,-3-1 9-16,3 3 6 0,1-3 6 0,-1 1-1 15,0-1-10-15,-3 3-2 0,1-3-11 0,-2 0-9 16,2-3-4-16,-3 3-10 15,1 0-2-15,-6 0-3 0,-1 0-11 0,-1 0-17 0,-4 0-34 16,0-1-43-16,-20 1-50 16,27 0-60-16,-16 0-67 0,-11 0-108 15,0 0-197-15,0 0-79 0,0 0-224 16,0 0-202-16</inkml:trace>
  <inkml:trace contextRef="#ctx0" brushRef="#br2" timeOffset="132392.81">4394 15134 2449 0,'0'0'-116'0,"0"0"23"0,11-12 23 0,-11 12 17 0,0 0 18 16,0 0 11-16,0 0 8 16,0 0 10-16,0 0 16 0,0 0 9 0,0 0 30 15,0 0-5-15,0 0 20 0,-34-15 13 0,34 15 11 16,-22 1 10-16,22-1 7 15,0 0 7-15,-36 5 3 0,36-5 2 0,-23 5-7 0,13 2-10 16,10-7-6-16,-20 7-10 16,20-7-6-16,-12 11-8 0,12-11-11 15,-8 13-3-15,8-13-6 0,0 0-4 16,6 24-5-16,-6-24-6 0,21 20-4 0,-10-9-3 0,1 0 0 16,5 0-4-16,0 0-4 0,2 2-1 0,1 1-1 15,-4-1-5-15,1 1 0 16,2-1 0-16,-4 0-5 0,-3 0 2 0,2-1 1 15,-4 1-1-15,-2-2 2 0,-2 1 9 16,1-1 17-16,-7-11 9 0,2 22 11 0,-2-22 11 16,0 0 7-16,-13 25 2 15,13-25 1-15,-16 12-1 0,5-8 5 0,11-4-3 0,-25 8-16 16,12-5 1-16,13-3-12 16,-26 0-7-16,26 0-5 0,-22-4-18 0,22 4-9 15,-24-11-30-15,24 11-25 0,-19-10-35 0,19 10-41 16,-15-10-48-16,15 10-46 15,-8-13-39-15,5 9-53 0,3 4-120 0,0 0-132 0,0 0-321 16,9-20-241-16</inkml:trace>
  <inkml:trace contextRef="#ctx0" brushRef="#br2" timeOffset="132777.76">4906 15013 2658 0,'9'-12'8'0,"-9"12"24"0,0 0 3 15,0 0 10-15,6-15 9 0,-6 15 9 0,0 0 13 16,0 0 4-16,0 0 1 15,0 0 4-15,0 0 5 0,-34 37 10 0,25-25 10 0,3 0 6 16,-4 7 5-16,0-1 0 16,0 3-9-16,2-1-9 0,2 0-11 0,-3 1-4 15,5 2-13-15,0 0-7 16,0-1-5-16,0 3-6 0,2-4-12 0,2 1-1 16,0-2-4-16,2 1-4 0,0-2-9 0,2 0 4 0,0 1-2 15,2-3-8-15,1 2-10 16,-1-3-21-16,2-2-32 0,1-1-45 0,0-1-46 15,1-1-66-15,0-2-50 16,-10-9-100-16,20 13-169 0,-12-12-451 0,-8-1-414 0</inkml:trace>
  <inkml:trace contextRef="#ctx0" brushRef="#br2" timeOffset="133122.78">5088 15185 3016 0,'-14'-8'35'0,"14"8"19"16,0 0 3-16,0 0 5 0,0 0-2 0,-9-10-7 16,9 10 2-16,0 0-7 15,0 0-5-15,0 0-4 0,40-11 1 0,-23 9-10 0,2 1 2 16,1-2 6-16,0 1 6 16,4 1-6-16,-1-1-5 0,1 0-4 0,-2 2-12 15,0-2-30-15,-3 2-50 0,0-1-53 0,-19 1-51 16,27 1-54-16,-27-1-87 0,22 2-585 15,-22-2-271-15</inkml:trace>
  <inkml:trace contextRef="#ctx0" brushRef="#br2" timeOffset="133332.75">5268 15180 2630 0,'-10'9'22'16,"10"-9"46"-16,0 0 13 0,-6 19 12 0,6-19 15 15,-3 21 8-15,3-21 8 16,0 25 4-16,0-10 2 0,3 2-11 0,-3 1-7 15,0-1-5-15,0 1-1 0,0 4-9 16,0-2-5-16,0 1-12 0,0-1-15 0,0 2-3 16,0 1-4-16,2-2-9 15,-2 0-19-15,2 0-38 0,0-2-41 0,0-2-53 16,0 0-63-16,2-2-41 0,-2-4-52 16,-2-11-137-16,10 18-130 0,-5-10-323 0,0-2-195 15</inkml:trace>
  <inkml:trace contextRef="#ctx0" brushRef="#br2" timeOffset="133692.79">5571 15515 2496 0,'6'-13'-27'16,"-6"13"69"-16,0 0 12 0,0 0 35 0,0 0 26 0,0 0 25 15,-19-22 27-15,19 22 6 16,0 0-4-16,-27-1-4 0,27 1-9 0,-19 0-10 15,19 0-15-15,0 0-4 16,-30 4-12-16,30-4-13 0,-12 5-6 0,12-5-7 0,-14 8-15 16,14-8-8-16,0 0-5 15,-6 16-9-15,6-16-1 0,0 0-9 0,0 0-6 16,15 35-1-16,-8-23-4 16,1-1-3-16,-2 2-3 0,0-2-5 0,-6-11 1 0,14 26-1 15,-10-17-2-15,0 3-2 0,-4-12-5 0,2 18 5 16,-2-18 7-16,0 20-3 15,0-20-5-15,-8 13 7 0,8-13-9 0,-16 11 2 16,16-11-2-16,-18 6-10 0,18-6-21 16,-20 2-26-16,20-2-40 0,0 0-54 0,-29-10-50 15,23 4-67-15,-3-4-86 16,5 0-171-16,4 10-106 0,-7-21-317 0,7 21-346 16</inkml:trace>
  <inkml:trace contextRef="#ctx0" brushRef="#br2" timeOffset="133892.96">5603 15463 2928 0,'0'0'16'0,"21"-8"5"15,-21 8-4-15,21-7 7 0,-8 4 24 0,-13 3 17 16,26-5 14-16,-10 2-1 16,-1-1-3-16,-15 4-10 0,34-6-6 0,-20 1-5 15,4 5 0-15,-18 0-5 0,31-7-8 0,-18 7-3 0,-13 0-20 16,23-7-44-16,-23 7-54 15,20-4-48-15,-20 4-70 0,0 0-99 0,8-9-613 16,-8 9-302-16</inkml:trace>
  <inkml:trace contextRef="#ctx0" brushRef="#br2" timeOffset="134102.92">5767 15329 2698 0,'-12'-7'-15'0,"12"7"45"0,0 0 16 0,0 0 22 15,0 0 40-15,0 0 19 16,0 0 26-16,0 0 6 0,0 0 1 0,0 0-1 0,0 0-4 15,0 0-6-15,8 42-6 16,-8-42-7-16,7 29-7 0,-5-15-15 0,3 1-15 16,-5 0-14-16,4 1-2 15,-4 1-11-15,0-17-10 0,4 33-5 0,-2-18-26 0,0 1-33 16,-2-16-37-16,2 23-45 16,0-12-50-16,-2-11-43 0,4 18-58 0,-2-13-82 15,-2-5-142-15,0 0-146 0,7 10-293 16,-7-10-282-16</inkml:trace>
  <inkml:trace contextRef="#ctx0" brushRef="#br2" timeOffset="134402.89">5977 15125 2819 0,'0'0'32'0,"0"0"22"15,0 0 12-15,0 0 20 16,0 0 12-16,16 25 16 0,-16-25 13 0,4 27 9 16,-2-11 5-16,0-1 6 15,-2 4-1-15,2-2 1 0,0 4-8 0,-2-2-11 16,2 2-11-16,-2 0-4 0,2 0-27 16,-2 0-8-16,2-2-1 0,0 2-13 0,0 0-4 15,0-2-8-15,0 0-16 0,1 0-12 0,-1-3-28 16,0 0-29-16,2-2-33 15,-4-14-40-15,0 21-46 0,0-21-55 0,7 17-69 0,-7-11-133 16,0-6-168-16,0 0-399 16,4 10-427-16</inkml:trace>
  <inkml:trace contextRef="#ctx0" brushRef="#br2" timeOffset="134743.1">6282 15027 2938 0,'0'0'-24'0,"12"-6"44"16,-12 6 18-16,0 0 17 0,0 0 25 16,28 22 7-16,-19-9 13 0,-1 2 1 0,3 4-4 15,0 4-8-15,-1 1-8 16,-2 2-8-16,1 8-6 0,-2-2-10 0,-3-4-2 16,0 1-8-16,-4 1-6 0,0 1-25 0,-4-2-43 0,0-1-59 15,-5 5-74-15,-4 0-81 16,-4-7-166-16,-2 0-528 0,-2-1-349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20:23:21.0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2417 4595 1607 0,'0'0'211'16,"0"0"-63"-16,0 0-41 0,-25 0-2 15,25 0 18-15,0 0 4 0,0 0 7 0,0 0-4 16,0 0-5-16,0 0-4 0,0 0 0 0,0 0-1 16,0 0 3-16,0 0 1 15,0 0 0-15,0 0-7 0,0 0-13 0,0 0-12 16,0 0-6-16,0 0-6 0,0 0-7 15,0 0-2-15,0 0-2 0,0 0-8 0,0 0-2 16,0 0-4-16,0 0-6 16,0 0-1-16,0 0-2 0,0 0-6 0,0 0-4 0,50-7 4 15,-50 7-2 1,26 0-3-16,-26 0-3 0,37 3-14 0,-13-3 9 0,-3 2-6 16,3-2 0-16,3 2-4 0,-2 0-2 0,3-1 0 15,-3 2 1-15,3-3-7 16,-4 1 4-16,0 2-4 0,0-2 6 0,-3 2-8 0,3-2 0 15,-2 1 0-15,0 0-1 16,-1 0-4-16,-2 0-4 0,2 0 4 0,-2-1 2 16,0-1-2-16,0 3 3 15,-1-2-4-15,-18-1 5 0,31 5-4 0,-16-4 3 16,-15-1-2-16,27 2-1 0,-12 0 0 0,-15-2 1 0,25 2-4 16,-25-2 5-16,24 2 0 15,-24-2 2-15,21 2 7 0,-21-2 2 0,19 2 5 0,-19-2 7 16,17 3-1-16,-17-3 8 15,0 0-2-15,22 2-14 0,-22-2 1 0,0 0-2 16,18 0 3-16,-18 0 2 16,0 0 0-16,0 0 0 0,17 2-3 0,-17-2-2 0,0 0 1 15,0 0-2-15,0 0 8 16,0 0-1-16,0 0 5 0,21 2 0 0,-21-2 1 16,0 0-10-16,0 0 8 0,0 0-5 0,0 0-2 15,0 0-3-15,0 0-1 0,0 0-2 16,0 0 0-16,0 0-2 0,0 0-4 0,0 0 0 15,0 0-1-15,0 0-1 16,0 0 1-16,19 0-1 0,-19 0-2 0,0 0-1 0,0 0 0 16,0 0-6-16,0 0-1 15,0 0-6-15,0 0-2 0,0 0-9 0,0 0-6 16,0 0-2-16,0 0-2 0,0 0-8 0,0 0-6 16,0 0-2-16,0 0-4 0,0 0-4 15,0 0-5-15,0 0 1 0,0 0-4 0,0 0-1 16,0 0 0-16,0 0-1 15,0 0-6-15,0 0-4 0,0 0-11 16,0 0-14-16,0 0-12 0,0 0-15 0,0 0-10 16,0 0-7-16,0 0-15 0,0 0-22 0,0 0-14 15,0 0-13-15,0 0-15 16,0 0-13-16,0 0-5 0,0 0-7 0,0 0-523 16,0 0-64-16</inkml:trace>
  <inkml:trace contextRef="#ctx0" brushRef="#br0" timeOffset="769.89">3230 4551 2243 0,'0'0'-60'0,"-8"-15"16"0,8 15 20 0,0 0 21 15,-10-9 30-15,10 9 29 16,0 0 34-16,0 0 13 0,0 0 6 0,0 0 6 0,0 0 9 16,-8-13-5-16,8 13 1 0,0 0-1 0,0 0-5 15,0 0-5-15,0 0-6 16,0 0-10-16,0 0-4 0,0 0-1 0,0 0-5 15,0 0-1-15,0 0-7 0,0 0-4 16,0 0-8-16,0 0-2 0,0 0-7 0,0 0-3 16,0 0-9-16,0 0-1 15,0 0-9-15,0 0 0 0,0 0-5 0,0 0-3 16,0 0-2-16,0 0-8 0,0 0 5 0,53 14 0 16,-53-14-5-16,15 12 1 0,-6-6-10 15,-9-6 7-15,16 13-2 0,-9-6 0 0,-7-7-3 16,13 16 1-16,-13-16-1 15,6 15-3-15,-6-15 5 0,0 19-3 0,0-19 12 16,-6 21 8-16,6-21 7 16,-16 20 3-16,8-8-4 0,0-2-5 0,-3 2-2 0,1-1 4 15,1 1-8-15,-2-3-4 16,11-9-17-16,-16 15-39 0,10-7-52 0,6-8-57 16,-12 13-68-16,12-13-69 0,0 0-134 0,-6 15-197 0,6-15-309 15,0 0-331-15</inkml:trace>
  <inkml:trace contextRef="#ctx0" brushRef="#br0" timeOffset="1689.96">3376 4633 2729 0,'0'0'-89'0,"0"0"30"0,-9-9 13 0,9 9 10 15,0 0 30-15,0 0 12 16,-6-14 12-16,6 14 12 0,0 0 3 0,0 0 13 0,-6-17 1 16,6 17 13-16,0 0 1 15,0 0 1-15,2-21 4 0,-2 21 1 0,0 0 1 16,4-19-1-16,-4 19-7 0,4-15-3 0,-4 15-7 16,9-15-5-16,-9 15 1 15,10-20-10-15,-1 12-4 0,-3-5-2 0,5 2-5 0,-3 0-2 16,2-1 0-16,0-2-4 15,2 5-5-15,-2-2 4 0,3-1-3 0,-2 1-4 16,2 2 0-16,-1-1-5 16,-2 1 3-16,4-1 0 0,-2 3-1 0,-12 7 0 0,21-15-3 15,-8 7-1-15,-2 2 1 16,-11 6-3-16,20-10-3 0,-6 6 5 0,-14 4 0 16,20-5-6-16,-20 5 5 0,22-3-2 0,-22 3 3 15,23 0-4-15,-23 0 0 0,21 0 0 16,-21 0 4-16,25 1-1 0,-25-1 0 0,24 6-3 15,-14-5-1-15,5 5 2 16,-2 0 2-16,0 2-3 0,-1 0 0 0,2-1 1 16,-2 5 3-16,-2-3-6 15,3 2 3-15,0 1 3 0,-3-1-1 0,3 1-3 0,-3 1 2 16,2 0 0-16,0 2 1 0,-2-1 1 0,-1-1 1 16,2 0-4-16,-3 3 0 15,0-3 3-15,-1 3 6 0,-1-1-2 0,-2 0 3 0,3 0 6 16,-7-15 1-16,4 26 3 15,1-10-1-15,-5-3 3 0,0-13-1 0,0 29-3 16,0-29-1-16,-3 28-3 16,1-14 4-16,-2 1-5 0,4-15 5 0,-9 25-3 15,5-12 5-15,0 1-3 0,-3-3 6 16,7-11 10-16,-12 22 2 0,4-10 3 0,-1-1-3 16,0-1-2-16,-1 1 2 0,0-1-6 15,10-10 3-15,-22 15-6 0,9-7-6 16,3-1 3-16,-5-1-2 0,15-6 7 0,-25 12 1 0,9-7 8 15,2 0 3-15,14-5-5 16,-30 4 11-16,17-3-1 0,13-1 1 0,-30 2 1 16,30-2-20-16,-28-3 7 15,12-1-1-15,0-1 6 0,16 5-1 0,-30-10-7 0,15 2-5 16,1 0 4-16,-2 0-6 0,4-3-4 0,-1 0-2 16,1 1-8-16,1-3-9 15,0 1-18-15,3-1-18 0,0-3-25 0,-2 3-45 0,6-2-49 16,-2 0-63-16,4 2-63 15,-4-3-111-15,4 1-188 0,-2-1-65 0,4 16-184 16,-5-25-161-16</inkml:trace>
  <inkml:trace contextRef="#ctx0" brushRef="#br0" timeOffset="2329.61">3697 4976 2446 0,'0'0'-78'0,"0"0"20"0,0 0 5 16,0 0 19-16,0 0 11 15,0 0 18-15,0 0 30 0,3 34 16 0,-3-34-4 0,-5 25 3 16,1-10 6-16,4-15 5 0,-4 35 10 0,0-16 2 16,2 0 8-16,-3 5-6 15,1 2 2-15,0 0-9 0,0 0 6 0,0 5-4 16,0-2 5-16,-1 0-3 0,0 1-7 15,-1 4 1-15,2-5-8 0,0 1-2 16,-2 1-1-16,2 3-1 0,-3 1-2 16,0-3 1-16,1 1 0 0,0-4 1 0,2 3-1 15,-3 0 8-15,1 0-3 16,0 2 0-16,-1-6 0 0,3 1 0 0,-3 0-4 16,1-1-3-16,2-1-5 0,-2-2 0 0,2-2-6 0,-2 0-2 15,1-3 0-15,0 0-4 16,1-5-4-16,0 0-3 0,2-1-15 0,2-14-25 15,-6 22-36-15,6-22-59 16,-4 13-53-16,4-13-49 0,-5 4-76 0,5-4-676 0,0 0-420 16</inkml:trace>
  <inkml:trace contextRef="#ctx0" brushRef="#br0" timeOffset="2969.87">3564 5086 2846 0,'0'0'-133'15,"0"0"20"-15,0 0 19 0,0 0 16 0,0 0 27 16,0 0 15-16,0 0 20 15,-27 32 22-15,27-32-6 0,0 0 10 0,0 0 0 16,-6 16 12-16,6-16 21 0,0 0-4 16,-7 12 12-16,7-12 2 0,0 0-4 0,0 0 14 15,0 0 12-15,0 0 15 16,-9 13 9-16,9-13-7 0,0 0-4 0,0 0-10 16,0 0-7-16,0 0-2 0,0 0 1 0,0 0-5 0,0 0-4 15,0 0-3-15,0 0-8 16,34-41-5-16,-28 29-2 0,3 1-9 0,2-3 2 15,-3 3-6-15,3-3 2 16,-3 3-5-16,3-1 3 0,0 0 1 0,-3 1 4 0,2 2-2 16,-10 9 1-1,16-16-1-15,-16 16 0 0,10-12-8 0,-10 12-2 0,13-10-2 16,-13 10-3-16,0 0 2 0,14-4 12 0,-14 4-5 16,0 0 0-16,0 0-1 0,20 19-4 15,-20-19-2-15,8 17 1 0,-4-7-5 0,2 3-1 16,0 0-1-16,0 1-1 15,2-2-2-15,-2 2 1 0,0 1-4 0,0-2-20 16,3-1-40-16,-3 0-49 0,3 1-53 16,-3-2-65-16,-6-11-82 0,15 14-187 0,-9-9-463 15,-6-5-377-15</inkml:trace>
  <inkml:trace contextRef="#ctx0" brushRef="#br0" timeOffset="4429.7">4048 4601 2742 0,'0'0'-148'15,"0"0"29"-15,0 0 17 16,0 0 20-16,0 0 20 0,0 0 13 0,0 0 16 0,0 0 18 15,0 0 1-15,0 0 5 16,0 0 9-16,0 0-5 0,0 0 11 0,0 0 35 16,0 0-14-16,0 0 18 15,0 0 5-15,0 0 10 0,0 0-2 0,0 0 6 0,20 24-4 16,-20-24-13-16,0 0-3 0,0 0 2 0,0 0-12 16,23 2-3-16,-23-2-3 15,0 0-4-15,24 3 0 0,-24-3 9 0,18 1-17 16,-18-1-5-16,26 2 5 15,-11 0 3-15,-15-2-8 0,36 4-2 0,-15-4 1 0,-2 2 1 16,5 2 2-16,-1-4-6 16,0 1 2-16,4 3-1 0,1-2-1 0,-1 2 2 15,-1-3-1-15,-2 2-6 16,-2 1 1-16,2-2 4 0,-3-1-3 0,2 3 4 0,-2-2-1 16,1 0 0-16,1 2 0 0,-4-2 6 15,0-1-2-15,-1 2 3 0,2-2 5 16,-3 1 1-16,0 1 7 0,0-2 10 0,-17-1 6 15,28 4 3-15,-28-4 7 0,24 2 4 16,-24-2 8-16,22 2-1 0,-22-2 6 0,19 0-9 16,-19 0 1-16,19 0-11 15,-19 0-5-15,17 2-4 0,-17-2-6 16,0 0-4-16,26 0-1 0,-26 0-2 0,0 0 0 0,0 0 2 0,20 0 3 16,-20 0 2-16,0 0-1 15,0 0-1-15,0 0-2 0,19 0-3 0,-19 0-2 16,0 0-3-16,0 0 3 15,0 0-2-15,0 0 8 0,0 0-3 0,20 0 4 0,-20 0-1 16,0 0 0-16,0 0-5 16,0 0 4-16,0 0-3 0,0 0-4 15,0 0 2-15,0 0-6 0,0 0 2 16,0 0-4-16,18 0-4 0,-18 0 0 0,0 0-1 0,0 0 1 16,0 0-12-16,0 0 8 0,0 0-4 0,0 0 3 15,0 0-1-15,0 0-1 16,0 0-2-16,0 0 2 0,0 0-4 0,0 0 1 15,0 0 2-15,0 0-1 0,0 0-3 16,0 0 3-16,0 0-4 0,0 0-1 0,0 0 3 16,0 0 1-16,0 0-2 15,20 0 0-15,-20 0 0 0,0 0-9 0,0 0 9 16,0 0-2-16,0 0 2 0,0 0 0 0,0 0-5 0,0 0 6 16,0 0-8-16,0 0-12 15,0 0-17-15,0 0-31 0,0 0-37 0,0 0-52 16,0 0-65-16,0 0-58 15,0 0-104-15,0 0-152 0,0 0-403 0,0 0-348 0</inkml:trace>
  <inkml:trace contextRef="#ctx0" brushRef="#br0" timeOffset="17159.83">5118 4340 893 0,'0'0'145'16,"0"0"-71"-16,-8-12-2 0,8 12-12 0,0 0 7 0,0 0 0 16,0 0-3-16,0 0-7 0,0 0 7 0,0 0 13 15,0 0 6-15,0 0 17 16,0 0 6-16,0-19 3 0,0 19-2 0,0 0-2 15,0 0-13-15,0 0-6 0,0 0-8 16,0 0-6-16,0 0-1 0,0 0-7 0,0 0 0 16,0 0-5-16,0 0-1 15,0 0-1-15,8-20 6 0,-8 20-9 0,0 0-3 16,0 0 8-16,0 0 9 0,0 0 2 0,0 0-7 0,0 0-2 16,0 0-2-1,0 0-8-15,0 0 0 0,0 0-3 0,-4 57 2 0,4-57 1 16,-2 24 5-16,0-9 5 15,2-15 0-15,-3 33-6 0,1-14 2 0,0 0-11 16,0 0 2-16,0 2-7 0,2 0-3 16,-3 0-3-16,3 0-6 0,0 2 0 0,0-3-2 15,0 3 0-15,-2 4 4 16,2 0 2-16,0-3 2 0,-2 4 4 0,2-2-25 0,-2-1 1 16,2-1 3-16,-2 3-3 0,2-4-4 0,-2 0 2 15,2-2-2-15,-2 2 4 16,2-3-7-16,0 3 3 0,-2-1 1 0,2-1 0 15,-2-1 2-15,2 0 2 0,0 1-2 16,0-3 1-16,0 0 5 0,0 1-3 0,0-1 2 16,0-18-3-16,2 35-3 15,-2-18-2-15,0-2 2 0,0-15-3 0,0 25-1 16,0-25 0-16,2 22-3 0,-2-22-13 0,0 20-35 0,0-20-42 16,2 15-60-16,-2-15-62 15,2 10-53-15,-2-10-77 0,0 0-131 0,0 0-128 16,0 0-238-16,0 0-171 15</inkml:trace>
  <inkml:trace contextRef="#ctx0" brushRef="#br0" timeOffset="18677.3">5031 4309 2385 0,'0'0'-40'0,"0"0"31"16,0 0 9-16,-10-11 12 16,10 11 16-16,0 0 12 0,0 0 23 0,0 0 9 15,0 0-12-15,0 0-3 16,0 0-8-16,0 0-4 0,0 0 0 0,0 0-3 16,15-19 1-16,-15 19 3 0,0 0-4 0,0 0 4 0,22-6 3 15,-22 6 1-15,16-2-4 16,-16 2-6-16,20-4-1 0,-20 4-7 0,26 0-1 15,-26 0 0-15,34-1 0 16,-15 1-6-16,2 0-2 0,2 0 0 0,3 0-5 16,1 0 0-16,5 0-1 0,0 0-1 15,1-3-5-15,1 3 3 0,0 3-1 0,1-3-4 16,1 0-1-16,-3 0 1 0,3 1-4 0,-2-1 2 16,2 2-4-16,0 0 3 0,0 0-4 15,0-2 7-15,6 2-5 0,-2 0 1 0,3 0-3 16,-1-2-2-16,-4 0-5 15,1 0-1-15,3 0-8 0,3 0-5 0,-1 0 5 16,-2-2-5-16,3 0 3 0,-3 0 2 16,1 0-2-16,-8 0-1 0,5 0 7 0,-6 1 1 15,-2-2 4-15,2 1-10 16,-5 1 6-16,1 0-1 0,0-2 2 0,-3 0 4 16,1 2-1-16,-7-1 1 0,2 0 7 0,-2 2-7 0,-1-2 0 15,-20 2 4-15,38-1 0 16,-24 1-3-16,-14 0 14 0,26-3-17 0,-26 3 4 15,21 0 2-15,-21 0-3 16,21-1 2-16,-21 1 1 0,0 0 0 0,23 0 1 0,-23 0-1 16,0 0 3-16,19 0-1 15,-19 0 0-15,0 0-1 0,0 0 2 0,20 1 7 16,-20-1 8-16,0 0-1 0,8 11 4 0,-8-11 2 16,6 13-1-16,-6-13 1 15,4 15-2-15,-4-15-4 0,2 19-1 0,-2-19 4 0,2 24-4 16,-2-10-5-16,0-14 0 15,2 31-1-15,0-15-1 0,-2 1 1 0,4 1 0 16,-2-1-1-16,0 2 2 0,-2 0-2 16,4 1-3-16,-4-1 0 0,4 1 0 0,-2-1-24 15,0 2 4-15,-2-2 6 16,2 4-1-16,-2-2-1 0,2-1 1 0,-2 4 1 16,2 1 1-16,0-3 4 0,-2 1 0 0,2 2-2 15,-2-2 0-15,0-1 16 16,0 2-2-16,2-3 2 0,-2-1 0 0,0 1-2 0,0 0 3 15,0 1-3-15,0-3-4 16,0 1-1-16,0 0 2 0,0-1 3 0,3-2-4 0,-3 1-1 16,0-2-3-16,0 1 4 15,0 1-1-15,0-18-1 0,2 26 1 16,-2-13-2-16,0-13 2 0,2 25-3 0,0-12 0 0,-2-13 2 0,0 25 2 16,0-25-4-16,2 21 1 15,-2-21-1-15,2 19-1 0,-2-19 0 0,0 21 0 16,0-21 0-16,3 18 0 15,-3-18 2-15,0 0 6 0,0 23-5 0,0-23 0 16,0 0 1-16,0 18-1 0,0-18 3 16,0 0-1-16,0 19-1 0,0-19 1 0,0 0 0 15,0 0 0-15,-3 19 0 16,3-19 4-16,0 0 2 0,-6 14 2 0,6-14-1 16,0 0-1-16,-13 9 1 0,13-9 1 0,0 0 10 0,-26 5 5 15,26-5 14-15,-20 5 2 16,20-5 3-16,-26 2-1 0,11-1-3 0,15-1-4 15,-36 0 1-15,18 0-6 16,-4 0 0-16,1-1-6 0,-2 1 0 0,0 0-7 0,-3 0-3 16,3 0-2-16,-3 0 2 15,-4-2-4-15,1 2 1 0,0 0-5 0,-1 0 0 16,1 0-2-16,-1 0 2 0,0 0-2 0,-1-2-3 0,1 2 2 16,0 0-2-1,1 0 0-15,-1 0 3 0,0 0-6 0,3 2 2 0,1-2-4 16,-1 0 5-16,1 0-3 0,1 0 0 15,0 2 0-15,1-2 0 0,-1 0-2 0,-1 1 2 16,6-1-3-16,-4 0 1 16,1 3-1-16,-1-3-2 0,2 0 1 0,0 1 1 15,1-1 3-15,0 2-3 0,2-2-2 16,-1 2 3-16,20-2-2 0,-38 2 2 0,19-2-2 16,3 1 4-16,-4 2-2 0,4 1 0 0,16-4-3 15,-36 1 1-15,16-1 2 16,1 2 1-16,1 1-2 0,-2-2 1 0,20-1-2 15,-36 2 2-15,17-2 0 16,3 1 2-16,16-1-2 0,-34 0-2 0,14-1 0 0,20 1-3 16,-38-2-5-16,21 2-8 15,-1-1-7-15,-2-2-10 0,1 0-7 0,0 0-13 16,19 3-5-16,-35-4-3 0,15 1-5 0,1 1 10 0,0 0 4 16,0 1-7-16,0-2-10 15,0 2-11-15,2-3-28 0,17 4-29 0,-30-6-39 16,18 2-51-16,12 4-119 0,-24-7-525 15,14 1-239-15</inkml:trace>
  <inkml:trace contextRef="#ctx0" brushRef="#br0" timeOffset="19179.65">5698 4534 2530 0,'0'0'-101'0,"0"0"8"0,0-19 19 0,0 19 12 15,0 0 13-15,0 0 16 0,0 0 24 16,0 0 25-16,0 0 26 0,0 0 19 0,0 0 29 15,0 0 9-15,0 0 5 16,0 0 2-16,0 0 2 0,0 0-10 0,0 0-9 16,6 55-8-16,-6-55-4 0,2 25-9 15,-2-10-5-15,2 2-9 0,-2-17 1 0,4 33-11 16,-4-14-2-16,3-2-4 0,1 1-6 0,-4-1 1 16,2 3-5-16,0-2-6 15,3 1-3-15,-3-5-23 0,0 2-37 0,-2-16-49 0,2 27-51 16,0-16-49-16,-2-11-54 15,0 0-146-15,0 23-380 0,2-17-60 0</inkml:trace>
  <inkml:trace contextRef="#ctx0" brushRef="#br0" timeOffset="19509.75">5859 4671 2233 0,'0'0'-58'0,"0"0"17"15,4-15 10-15,-4 15 1 16,0 0 12-16,0 0 10 0,0 0 7 0,0 0 8 16,0 0 16-16,-38 1 8 0,38-1-7 15,0 0 3-15,-30 10 18 0,30-10 6 0,-16 8 10 16,16-8 3-16,-20 7 0 0,20-7-1 0,-17 9-4 16,17-9-4-16,-14 5-7 15,14-5 2-15,-13 7 0 0,13-7-9 0,0 0 1 0,-17 11 5 16,17-11 4-16,0 0-7 15,-8 9 8-15,8-9 6 0,0 0 5 0,0 0 3 16,0 0 3-16,0 0-9 16,14 24-1-16,-14-24-8 0,15 12-10 0,-15-12 1 15,17 11-7-15,-6-7-4 0,-1 4-6 16,-10-8-30-16,20 9-35 0,-10-3-57 0,2-1-45 16,-12-5-55-16,20 8-72 0,-20-8-614 0,14 8-251 0</inkml:trace>
  <inkml:trace contextRef="#ctx0" brushRef="#br0" timeOffset="19799.59">5946 4772 2584 0,'0'0'-88'0,"19"-6"18"15,-19 6 12-15,0 0 14 0,0 0 28 0,0 0 29 0,0 0 20 16,8 25 16-16,-8-25 7 15,0 21 6-15,0-21 22 0,0 27 0 0,0-13 10 16,0-14 5-16,0 35 2 16,0-16-1-16,0 1-14 0,0 0-9 0,0-1-5 0,2 0-6 15,0 1-7-15,0-4-10 16,0 4-4-16,0-5-8 0,-2-15-11 0,4 29-21 16,0-19-27-16,-4-10-28 0,0 19-45 0,0-19-32 0,0 0-6 15,0 0-32-15,0 0-6 16,0 0-19-16,0 0-18 0,0 0-49 0,0 0-431 15,0 0 67-15</inkml:trace>
  <inkml:trace contextRef="#ctx0" brushRef="#br0" timeOffset="20039.81">5954 4824 2080 0,'0'0'23'0,"0"-23"21"0,0 23 21 16,2-18 18-16,-2 18 10 0,0 0 0 0,7-20-3 16,-7 20-9-16,8-12-1 15,-8 12-15-15,12-8-4 0,-12 8-3 0,20-1-3 0,-20 1 1 16,25 1 4-16,-25-1 6 15,30 8-4-15,-16 0-4 0,0-1 1 0,0 1-4 16,-2 1 0-16,0 3 12 0,-2-2-1 16,-4 1 3-16,-6-11 2 0,7 21 2 0,-7-21 2 15,0 19-9-15,0-19-6 16,-13 17-3-16,13-17-11 0,-17 12-4 0,6-6-3 16,11-6-6-16,-20 5-21 0,20-5-35 0,-22 3-45 15,22-3-56-15,0 0-51 0,-23-4-51 16,23 4-32-16,0 0-74 0,-11-14-581 0,11 14-308 15</inkml:trace>
  <inkml:trace contextRef="#ctx0" brushRef="#br0" timeOffset="21979.68">7891 4692 2359 0,'0'0'-122'0,"0"0"21"0,0 0 17 16,-15-7 23-16,15 7 21 16,0 0 19-16,0 0 15 0,0 0 12 0,0 0 14 15,0 0 15-15,0 0-16 0,0 0 2 16,0 0-7-16,0 0 5 0,0 0 5 0,0 0-11 16,0 0 6-16,0 0 6 0,0 0-5 0,0 0 8 15,0 0 8-15,0 0 11 16,0 0-6-16,0 0-1 0,0 0 0 0,0 0 4 0,0 0-9 15,0 0 13-15,0 0-10 16,0 0 2-16,0 0-1 0,0 0-4 0,0 0-6 16,0 0 4-16,0 0-7 15,0 0 1-15,0 0 1 0,0 0-9 0,0 0-6 0,0 0 8 16,0 0-5-16,0 0 3 16,0 0 5-16,0 0 6 0,0 0 1 0,0 0 6 15,0 0-6-15,0 0-3 0,0 0-3 0,0 0-2 16,0 0-3-16,0 0-2 0,0 0-3 15,0 0 3-15,0 0-10 0,0 0-1 0,0 0-15 16,0 0-21-16,0 0-32 16,0 0-37-16,0 0-33 0,0 0-22 0,0 0-36 15,0 0-70-15,0 0-457 16,0 0 22-16</inkml:trace>
  <inkml:trace contextRef="#ctx0" brushRef="#br0" timeOffset="22959.9">8003 4489 2099 0,'0'-18'-19'0,"0"18"30"16,0 0-3-16,0 0 14 0,0-19 21 0,0 19 7 0,0 0 9 15,0 0 13-15,0 0-3 16,2-18 1-16,-2 18-3 0,0 0 2 0,0 0 3 16,0 0 3-16,0 0 1 0,0 0 6 0,0 0 5 0,0 0-3 15,0 0-7-15,0 0-8 16,0 0-4-16,0 61-7 0,0-47-1 0,0 5-8 15,2 0-3-15,-2 4 1 16,2 2 6-16,-2 1-2 0,4 3 6 0,1 0-23 16,-1 3 1-16,1 4 4 0,-1 0 2 15,2 1 3-15,-2 0-1 0,2 2 0 0,1-1-6 16,0 1 1-16,-1-2 0 0,-2-1-3 0,2 3 2 16,-2-3 6-16,1-2 0 15,-1-3-3-15,0-1-5 0,0 0-5 0,-2-3-1 0,0 0-4 16,1-2-3-16,-3-4-1 15,2-2-10-15,-2-2-16 0,2 0-31 0,-2-17-38 16,2 22-54-16,-2-22-68 16,2 16-70-16,-2-16-117 0,0 0-156 0,0 0-334 0,0 0-237 15</inkml:trace>
  <inkml:trace contextRef="#ctx0" brushRef="#br0" timeOffset="26099.55">8029 4166 2517 0,'0'0'-120'16,"-7"-13"13"-16,7 13 12 0,0 0 9 0,0 0 23 16,0 0 20-16,0 0 23 15,-11-11 17-15,11 11 18 0,0 0 5 0,0 0 17 0,0 0 10 16,0 0 21-16,0 0 2 16,0 0 8-16,0 0 1 0,0 0 3 0,0 0-13 15,0 0-8-15,0 0-1 0,0 0 0 0,0 0-8 0,0 0-4 16,22-15-8-1,-22 15-4-15,16-3-4 0,-16 3-4 0,22-1-8 0,-22 1-2 16,29-5 6-16,-9 4-4 16,-2 1-5-16,4-2-1 0,1 1 0 0,0-2-1 0,4 1 2 15,3 0-5 1,0 0-3-16,-3 0 5 0,5 1-6 0,0-3 1 0,0 2-3 16,-1 1 1-16,3-6-2 0,1 6 3 0,-1-2-3 15,1 0-2-15,-1 1-1 16,0 0 1-16,2 0 1 0,0 0-2 0,-3 0 1 0,1 2-2 15,3-2 3-15,-1 0 0 16,-2 1-1-16,1-2 2 0,-1 2 0 0,0-1 2 16,2 1 1-16,-1 1-4 15,-2-3 3-15,1 0 0 0,0 2-6 0,0-1 2 0,-1 2-1 16,-1 0 3-16,2 0 5 0,-2-2-8 0,1 4 4 16,-1-2-3-16,0 2-3 15,3-2 3-15,-4 1 0 0,1 2-1 0,2 1 2 16,-3-2 1-16,3-1-1 15,-2 2 0-15,-2-2-4 0,1 3 2 0,1 0 3 0,-2-2 0 16,-1 2-3-16,1-3 3 16,0 4 2-16,-1-4-6 0,-1 3 1 0,-1 0 5 15,-4-2-5-15,-1 0 3 0,1 0 0 16,0-1 3-16,-2 3-2 0,3-2 2 0,-3 3-2 16,2-2 0-16,-2-2-5 0,1 2 2 0,-2 0 9 15,2 1-8-15,-3-1 0 16,0 0-1-16,0 1-2 0,-1-3 6 15,0 3-4-15,1 0 2 0,-2-1-6 0,0 0 3 16,1 1 2-16,0-2-4 0,-2 2 2 0,-16-4 9 16,33 6-9-16,-19-5 0 15,4 3-5-15,-18-4 7 0,26 4-5 0,-12-3 6 0,-14-1-6 16,23 4 0-16,-23-4-2 0,25 4-3 0,-12-2-10 16,-13-2 5-16,24 2-2 15,-24-2 1-15,22 2 2 0,-22-2-2 0,22 2 0 0,-22-2 9 16,19 2-8-16,-19-2 1 15,16 0 8-15,-16 0-3 0,0 0 7 0,0 0 0 16,26-2 2-16,-26 2 12 16,0 0 1-16,0 0 10 0,19 0-2 0,-19 0 5 0,0 0 2 15,0 0 4-15,0 0 6 16,0 0 8-16,21 0 11 0,-21 0 2 0,0 0 1 16,0 0-2-16,0 0-6 0,0 0-5 0,0 0-5 0,0 0-7 15,0 0-2-15,0 0-4 16,19 6-5-16,-19-6 1 0,0 0-2 0,0 0-5 15,2 19-1-15,-2-19 1 16,0 14-4-16,0-14 1 0,2 22 0 0,-2-22-2 16,0 29 1-16,0-12 5 15,0 0-6-15,0 2 0 0,2-2 1 0,0 4 0 0,-2-2-2 16,0 2-1-16,2 0 1 0,-2 1-4 0,3-2-1 16,-3 3 1-16,2-2-2 15,1 3 4-15,1 1-5 0,-4 0 0 0,4-1-3 0,-2 1 3 16,0 0 3-16,0 2-7 15,2 0 5-15,-2-1-3 0,0 1-1 0,2 1 1 16,3-1 0-16,-3 0 2 16,3-1-1-16,-3 2-3 0,2-2 3 0,1 3 1 15,-3-3 1-15,2 0 4 0,2 2 0 16,-1-2-2-16,2-1-6 0,-5 0 2 0,2 0 1 16,0-1-3-16,-2 1 1 0,2-3-3 0,2 2 3 15,-4-5-1-15,0 3 1 0,-2-1-2 16,2-1 0-16,0-3-1 15,0 2 2-15,-1-2-1 0,1 0-1 0,-2-1 1 16,2 0 2-16,-2 0-3 0,3-4 0 0,-5-12-2 16,5 29 3-16,-4-16-2 0,-1-13 2 15,4 22-3-15,-1-11-2 0,-3-11 4 0,2 19 1 16,-2-19 1-16,0 18 3 0,0-18 3 0,0 0 7 16,-2 20 2-16,2-20 1 0,-7 13-3 15,7-13 2-15,-11 14-2 0,11-14-4 0,-15 12-1 16,15-12 1-16,-16 9-2 15,16-9-1-15,-22 8 1 0,12-3-3 0,10-5-3 16,-28 7 2-16,12 0 3 16,-1-5 0-16,-1 2 6 0,0-1-7 0,-2 1 1 15,-1-2 0-15,0 2-1 0,0-2 3 16,-1-1-4-16,2 4 0 0,-6-4-1 0,1 2 1 16,-1-2-5-16,-1 2 3 0,-1-2-1 0,3 1 0 15,-4 0 0-15,1 0 2 0,-2-1-2 16,3 2-1-16,-3-2 0 0,0-1-1 0,-1 2 1 15,1-2-1-15,-2 2-1 16,-1-2-1-16,1 0 0 0,-2 0 3 0,0 3-3 0,1-3 0 16,0 0 0-16,-1 0 1 15,0 0 2-15,3 1-4 0,-1-1 0 16,0 2 0-16,2-2-1 0,-1 2 1 0,3-2 0 0,-2 2 0 0,1 0 1 16,4-2 1-1,0 0-3-15,-3 2 1 0,2-2 1 0,1 0-1 0,-1 0 2 16,4 0-2-16,-4 0-1 15,1 0 2-15,-1 0-1 0,0-2 0 0,1 2 2 0,0 0-3 16,-2-2 1 0,1 2 1-16,3-2-3 0,-3 2 1 0,1 0 1 0,2-2 1 15,-1 2-1-15,1-2 1 16,-1 2-2-16,0-1 0 0,2-2 1 0,-1 1 0 16,-1 0 2-16,2 1-2 0,0-2-1 0,-1 2 1 0,2-1-1 15,-2 0 0-15,1 0 1 16,4-2-4-16,-4 3 4 0,1-2 0 15,2 0 0-15,0 0 0 0,-1 2 0 0,2-1-1 16,18 2 1-16,-34-6 1 0,17 4 1 0,-1 0-4 16,2-1 2-16,16 3 0 15,-34-4-2-15,19 2 1 0,15 2 0 0,-28-7-1 16,12 6-1-16,16 1 2 0,-24-4 0 0,24 4-2 16,-23-3 2-16,23 3-2 0,-23-2 1 15,23 2 2-15,-23-2 5 0,23 2-8 0,-22-2 3 16,22 2-1-16,-20-4 2 15,20 4-1-15,-22-2 0 0,22 2-2 0,-21 0 3 0,21 0-1 16,-20-2 0-16,20 2 0 16,0 0 4-16,-24-1-4 0,24 1 2 0,0 0-2 15,-26 0 0-15,26 0 0 16,-19-3 2-16,19 3-4 0,0 0 0 0,-26-2 3 0,26 2 0 16,0 0-3-16,-18 0 1 0,18 0 1 0,0 0 1 15,-22-1-2-15,22 1 2 16,0 0 1-16,0 0-3 0,-23-3 2 0,23 3 0 15,0 0-2-15,-19-1 3 0,19 1 0 16,0 0-2-16,0 0 3 0,-23-4-4 0,23 4 2 16,0 0-4-16,-17-6 3 15,17 6 2-15,0 0-4 0,-15-4 1 0,15 4 2 16,0 0-1-16,0 0 0 0,-17-5 5 0,17 5-4 0,0 0-2 16,0 0 2-16,0 0 0 15,-17-8 0-15,17 8-2 0,0 0 3 0,0 0-1 16,-11-8-1-16,11 8-2 15,0 0 3-15,0 0 0 0,0 0 4 0,0 0 2 0,-10-13 3 16,10 13 3-16,0 0-1 16,0 0 0-16,0 0-4 0,-8-11 5 0,8 11-4 15,0 0 0-15,0 0 2 0,0 0 3 16,-6-15 5-16,6 15 6 0,0 0 1 0,0 0 2 16,0 0 2-16,0 0 26 0,-2-23-6 0,2 23 0 15,0 0 2-15,0 0-8 16,0-20-4-16,0 20-2 0,0 0-6 0,0 0 3 15,0 0-8-15,2-24-5 0,-2 24 1 16,0 0-4-16,2-19-1 0,-2 19-5 0,0 0 5 16,0-17-9-16,0 17 3 0,0 0-1 15,4-18-2-15,-4 18 2 0,0 0-6 0,2-19 5 16,-2 19-4-16,0 0 2 0,2-17-5 0,-2 17 5 16,0 0-5-16,-2-19 4 15,2 19-12-15,0 0 7 0,2-19 0 0,-2 19 4 16,0 0-13-16,0-21 9 0,0 21 3 15,0 0-1-15,0-23-2 0,0 23-1 0,0-16 3 16,0 16-5-16,0 0 1 0,2-24 0 16,-2 24 0-16,0-15-2 0,0 15-18 0,4-18 4 15,-4 18 6-15,0 0-3 16,0-24-2-16,0 24 7 0,2-13-4 0,-2 13 3 0,0 0 4 16,0-25-2-16,0 25-1 0,0-15 2 0,0 15-1 15,0 0 0-15,-2-21 2 16,2 21 3-16,0 0-3 0,-2-25 2 0,2 25 1 15,0 0 0-15,-2-20-2 0,2 20 0 16,0 0 1-16,-4-22 2 0,4 22-4 0,0-16 7 16,0 16-6-16,0 0 5 15,-4-20-2-15,4 20-1 0,-4-16 0 0,4 16 2 16,0 0 2-16,-4-20-4 0,4 20-2 0,-6-13 5 0,6 13-2 16,0 0 5-16,-4-19-8 15,4 19 3-15,0 0 8 0,-4-19-4 0,4 19-5 16,0 0 1-16,-4-19 3 15,4 19-5-15,0 0 4 0,-2-20 1 0,2 20-6 0,0 0 3 16,-2-16 0-16,2 16 8 16,0 0-9-16,-4-20 0 0,4 20-3 0,0 0 9 0,0-22-6 15,0 22 0 1,0 0 2-16,0-18 1 0,0 18-2 0,0 0 0 0,-2-19-3 16,2 19 4-16,0 0 5 0,0-21-5 0,0 21-3 15,0 0-1-15,0-19 2 0,0 19 0 16,0 0 2-16,2-21 2 0,-2 21-4 15,0 0 2-15,0-21 2 0,0 21-1 16,0 0 6-16,4-20-8 0,-4 20-2 0,0 0 3 0,2-18-3 16,-2 18 1-16,0 0 1 15,0-21-1-15,0 21 7 0,0 0-6 0,0-22-1 16,0 22 1-16,0 0 7 0,2-20-5 0,-2 20-5 0,0 0 8 16,0-21-4-16,0 21-4 15,0 0 2-15,-2-21 0 0,2 21 2 0,0 0-2 16,-2-21 4-16,2 21-6 15,0 0-1-15,-4-20 8 0,4 20-8 0,-4-14 5 0,4 14-2 16,0 0 0-16,-7-22-4 16,7 22 8-16,-4-18-1 0,4 18 0 0,-5-17-1 15,5 17 0-15,-6-19-2 16,6 19 2-16,-4-21-5 0,4 21 12 16,-6-21-11-16,6 21 5 0,-5-21-2 0,1 9-1 0,4 12 0 0,-4-24 5 15,0 13-3-15,4 11-4 16,-4-23-4-16,4 23-11 0,-4-24-6 0,1 13-18 15,1-2-16-15,0 1-21 0,2 12-18 16,-3-25-30-16,1 14-45 0,2 11-54 0,2-21-43 16,1 12-54-16,-3 9-140 15,4-18-143-15,1 11-320 0,-5 7-337 0</inkml:trace>
  <inkml:trace contextRef="#ctx0" brushRef="#br0" timeOffset="26739.96">9237 4239 2640 0,'0'0'-144'0,"0"0"42"16,0 0 29-16,0 0 34 0,0 0 39 15,0-18 29-15,0 18 22 0,0 0 15 0,0 0 11 16,0 0 17-16,0 0 27 0,0 0 10 0,0 0 13 16,0 0-4-16,0 0-6 15,0 0 3-15,0 0-2 0,4 54-5 0,-2-40-13 0,0 4-5 16,3 2-8-16,-3-1-11 15,3 0-14-15,-1-1-6 0,0 4-9 0,2-2-5 16,-2 0-10-16,0-4-1 16,3 4-13-16,-3-3-33 0,1-1-52 0,-1-3-58 0,0 2-73 15,-4-15-74-15,4 22-117 16,-2-12-189-16,-2-1-344 0,0-9-291 0</inkml:trace>
  <inkml:trace contextRef="#ctx0" brushRef="#br0" timeOffset="27279.86">8772 4681 2640 0,'0'0'-110'0,"0"0"30"0,0 0 23 15,0 0 26-15,0 0 16 16,0 0 15-16,0 0 24 0,0 0 4 0,0 0-4 16,0 0 9-16,0 0 5 0,0 0 4 0,0 0 2 0,0 0 0 15,69 7-4-15,-69-7-5 16,32 3 5-16,-13-3-7 0,2 0 1 0,0 1 2 15,5-1 3-15,2 3 4 16,1-3 1-16,1 1-6 0,2-1 7 0,-1 2-2 16,1-2 3-16,2 2 4 0,0 0-3 15,-1-1 0-15,1-1-1 0,0 3 3 0,0-2-2 16,3 1-17-16,-4 0 7 0,3 1 8 0,0-2-3 0,-2-1 1 16,2 2 2-16,-3 0-6 15,2 0-3-15,-1 0-2 0,-2-2 7 0,-1 2 11 16,1 0-3-16,0-1 9 15,-3-1 1-15,3 3 4 0,-4-1-9 0,1-1-5 0,-6-1-3 16,3 2-8-16,-3 0-1 16,-1 0-1-16,0 0-6 0,-3-1-8 0,1 2 0 15,-2-2-5-15,2 2-2 16,-4-2-9-16,-16-1-21 0,26 2-31 0,-26-2-41 16,23 4-51-16,-23-4-55 0,18 2-56 0,-18-2-127 0,6 0-192 15,-6 0-289-15,0 0-207 16</inkml:trace>
  <inkml:trace contextRef="#ctx0" brushRef="#br0" timeOffset="28039.71">8986 5064 2440 0,'6'-15'-69'16,"-6"15"25"-16,0 0 5 0,6-18 4 0,-6 18 5 16,0 0 13-16,4-13 0 15,-4 13 9-15,0 0-3 0,0 0 10 0,0 0 4 16,0 0 17-16,0 0 31 0,-14-19 24 15,14 19 12-15,0 0 7 0,0 0-6 0,-22 0-4 16,22 0-7-16,0 0-5 16,0 0-7-16,-28 11-6 0,28-11-8 0,-16 8-5 15,16-8-1-15,-15 10-10 0,15-10-1 16,-10 10 0-16,10-10-10 0,-11 12 0 0,11-12 4 16,-9 10-2-16,9-10 0 0,0 0-6 0,-2 19 3 15,2-19-5-15,0 0 3 16,0 0-5-16,8 23-3 0,-8-23-1 0,14 13 2 15,-8-5-5-15,-6-8 2 0,17 13-3 16,-7-3 3-16,1-3-4 0,0 1-3 0,-11-8-1 16,22 13 3-16,-10-5 0 15,-2-1-3-15,0 1 1 0,-10-8 0 0,17 13-1 0,-8-7 1 16,-9-6 2-16,13 13 4 0,-13-13 9 0,10 14 14 16,-10-14 12-16,6 13 4 15,-6-13 0-15,2 14 2 0,-2-14 2 0,0 0-2 0,-2 21 1 16,2-21 2-16,0 0 2 15,-8 19 5-15,8-19 2 0,-10 13 5 0,10-13 1 16,-11 11-1-16,11-11-1 16,-15 10-6-16,15-10-9 0,-15 7-1 0,15-7-7 0,-14 6-3 15,14-6-6-15,-20 2 0 16,20-2-9-16,0 0 1 0,-27-2-7 0,27 2-7 16,-19-4-18-16,19 4-28 0,-17-9-35 0,17 9-48 0,-13-13-56 15,13 13-45-15,-11-16-44 16,7 7-74-16,4 9-126 0,-4-17-500 0,2 9-398 15</inkml:trace>
  <inkml:trace contextRef="#ctx0" brushRef="#br0" timeOffset="30249.67">9315 4947 2800 0,'0'0'-129'15,"0"0"32"-15,0 0 19 16,0 0 13-16,0 0 33 0,0 0 13 0,0 0 15 0,0 0 22 16,0 0 20-16,0 0 12 15,0 0 10-15,0 0 0 0,0 0 5 0,0 0 7 16,0 0 11-16,0 0 6 0,0 0 6 0,-32 23-1 16,28-13-5-16,4-10-5 0,-10 21 2 15,4-10-6-15,2 2-7 0,-3 3-4 0,2-1-10 16,-1 0-4-16,4 5-5 15,0-4-4-15,0 5-2 0,2-2-5 0,0 0-1 16,0 3-6-16,4-3-5 16,-2 2-1-16,0-3 0 0,2 0-8 0,1-1-6 15,0 1-34-15,-1-3-28 0,0-2-47 16,2 0-43-16,-2 0-54 0,2-5-49 0,-6-8-123 16,9 13-528-16,-4-7-275 0</inkml:trace>
  <inkml:trace contextRef="#ctx0" brushRef="#br0" timeOffset="30829.47">9388 5052 2584 0,'0'0'-94'16,"0"0"23"-16,0 0 17 0,0 0 8 0,-2-15 6 15,2 15 11-15,0 0 8 16,0 0 9-16,0 0 7 0,0 0 10 0,0 0 4 16,2-21 1-16,-2 21-6 0,0 0 18 0,0 0-5 0,12-9-12 15,-12 9-1-15,0 0 13 16,0 0-20-16,21-6 6 0,-21 6-10 0,0 0-9 15,22-2 13-15,-22 2-26 16,14-2 1-16,-14 2-3 0,0 0 7 0,24-2 11 0,-24 2-2 16,0 0 7-16,18-2 13 15,-18 2 4-15,0 0-9 0,0 0 13 0,18-2 4 16,-18 2 16-16,0 0-8 0,0 0 23 0,0 0 12 16,0 0 25-16,0 0 9 0,17 11 0 15,-17-11-3-15,0 0 0 0,-3 19-6 0,3-19-7 16,-2 20-7-16,2-20-1 15,-2 22-9-15,2-22-11 0,-2 28-1 0,0-13-4 16,2 2-7-16,-4-2-3 16,4-15-2-16,0 36-4 0,-2-19-5 0,2 1 1 0,-2 1-3 15,2-1 1-15,-2 0-3 16,-1-1 11-16,3-17 8 0,-4 33 5 0,0-19 6 16,-1 0 1-16,5-14 3 0,-8 24 2 0,2-12-4 0,6-12-1 15,-16 17-8-15,8-10-4 16,8-7-1-16,-16 11-8 0,16-11-9 0,-17 3-27 15,17-3-37-15,0 0-47 16,-24-3-56-16,24 3-46 0,-12-11-42 0,12 11-86 16,-8-13-621-16,8 13-362 0</inkml:trace>
  <inkml:trace contextRef="#ctx0" brushRef="#br0" timeOffset="31499.83">9739 5075 2767 0,'0'0'-118'0,"0"0"17"0,0 0 11 16,0 0 6-16,0 0 11 15,0 0 15-15,0 0 23 0,0 0 2 0,0 0 12 16,0 0 12-16,-19-19 22 0,19 19 20 16,0 0 9-16,0 0 7 0,-21 0 16 0,21 0-4 15,0 0 3-15,0 0 0 16,0 0-11-16,-28 11-7 0,28-11 1 0,0 0-12 16,-10 14-1-16,10-14-2 0,0 0-6 0,-2 15-6 0,2-15-1 15,0 0-9-15,0 0 0 16,8 27 0-16,-8-27 1 0,8 13 2 0,-8-13-4 15,13 14-4-15,-13-14 3 16,15 15-6-16,-9-7 4 0,-6-8 0 0,15 15 1 0,-9-8-3 16,-6-7 8-16,15 15-4 15,-8-7 9-15,-7-8-10 0,10 15 7 0,-10-15-2 16,8 13 17-16,-8-13 9 16,4 17 8-16,-4-17 1 0,3 12 0 0,-3-12 2 0,0 0 8 15,0 0 6-15,-7 27 4 0,7-27 5 0,-6 12-1 16,6-12 0-16,0 0-4 15,-14 13-6-15,14-13-7 0,-11 7-5 0,11-7-6 16,0 0-6-16,-21 4-1 16,21-4-8-16,0 0-15 0,-23-2-24 0,23 2-34 0,0 0-39 15,-24-11-49-15,24 11-34 16,-12-14-34-16,7 9-40 0,1-5-102 0,4 10-524 16,-4-15-227-16</inkml:trace>
  <inkml:trace contextRef="#ctx0" brushRef="#br0" timeOffset="31939.83">9938 5195 2506 0,'0'0'-60'0,"0"0"37"0,0 0 8 16,0 0 15-16,0 0 6 15,0 0 15-15,0 0-1 0,0 0 3 0,0 0-4 16,0 0 2-16,0 0-6 0,0 0 8 0,0 0-10 0,0 0 1 16,12 12-3-16,-12-12 1 15,20 2 0-15,-20-2 6 0,20 3-19 0,-20-3-7 16,22 2-32-16,-22-2-29 15,17 0-46-15,-7 0-63 0,-10 0-117 0,13-5-318 0,-13 5 174 16</inkml:trace>
  <inkml:trace contextRef="#ctx0" brushRef="#br0" timeOffset="32179.88">9990 5115 1969 0,'0'0'73'0,"0"0"-9"0,0 0-9 0,0 0 10 15,0 0 13-15,0 0 3 0,0 0-3 16,0 0 3-16,0 0-10 0,0 0 15 0,0 0 6 16,-2 40 10-16,2-40-4 15,-2 23-6-15,2-23-11 0,0 23-2 0,0-23-8 16,0 27-9-16,0-12-9 0,2-1-4 0,-2-14-5 0,0 28-4 16,2-14-8-16,-2-14-24 15,0 24-36-15,0-24-28 0,5 21-33 0,-5-21-32 16,3 19-31-16,-1-12-26 15,-2-7-37-15,0 0-124 0,6 16-415 0,-6-16-40 16</inkml:trace>
  <inkml:trace contextRef="#ctx0" brushRef="#br0" timeOffset="32759.52">10184 5050 2173 0,'0'0'-37'0,"0"0"19"15,6-13 15-15,-6 13-6 0,0 0 13 0,0 0 11 16,0 0 19-16,0 0 7 0,0 0 9 0,0 0-1 0,0 0 8 16,0 0-2-16,0 0-2 15,0 0-2-15,0 0-1 0,0 46 0 0,0-46-11 16,0 24 3-16,0-24-3 15,-2 27-5-15,2-11-2 0,2 0-7 0,-2-16 1 0,0 31-3 16,0-14-2-16,0-2-3 16,0-15 0-16,2 25-5 0,-2-25 7 0,0 23 5 15,0-23 9-15,-2 22 3 16,2-22-1-16,0 0 6 0,0 20 2 0,0-20 0 0,0 0-3 16,0 0-6-16,-4 13 2 0,4-13-3 0,0 0 4 15,0 0 0-15,0 0 1 16,0 0 1-16,0 0-5 0,0 0 1 0,0 0-6 0,0 0-3 15,2-57 0-15,-2 57 4 16,8-23 2-16,-4 9-4 0,-4 14 0 0,8-18 0 16,-3 7-2-16,-5 11-4 15,11-20-3-15,-11 20 0 0,12-13-5 0,-12 13 1 0,15-10-5 16,-15 10 0-16,15-5 0 0,-15 5 1 0,17-2-5 16,-17 2 1-16,0 0 0 15,26 7-1-15,-26-7 0 0,10 12 1 0,-10-12 3 16,10 17 11-16,-10-17 16 0,2 17 13 15,-2-17-3-15,0 17 1 0,0-17-2 0,-6 20-4 16,6-20 0-16,-8 17-6 16,8-17-5-16,-13 13-1 0,4-7-5 0,9-6-7 0,-14 10-18 15,14-10-26-15,-17 5-34 16,17-5-39-16,-15 4-46 0,15-4-47 0,-13-2-30 16,13 2-39-16,0 0-85 0,-14-7-617 0,14 7-399 15</inkml:trace>
  <inkml:trace contextRef="#ctx0" brushRef="#br0" timeOffset="33119.74">10402 4925 2814 0,'0'0'-103'15,"0"0"28"-15,0 0 14 0,0 0 15 16,0 0 5-16,0 0 17 0,0 0 15 0,0 0 18 16,0 0 8-16,0 0 17 0,0 0 16 0,27 22 9 15,-27-22 6-15,6 22 5 16,-1-8 6-16,-3 4-2 0,2-3 2 0,-2 4-7 15,0-1-5-15,-2 2-7 0,2-1-4 16,-2 3-5-16,-2-2-4 0,2-1-5 0,-2 2-2 16,-2 0-7-16,0-4-12 15,-3 2-19-15,3-4-50 0,-3 3-51 0,3-5-74 0,-2-1-72 16,6-12-171-16,-10 17-341 0,4-12-49 0</inkml:trace>
  <inkml:trace contextRef="#ctx0" brushRef="#br0" timeOffset="34019.69">10831 4746 2194 0,'0'0'-58'0,"0"0"28"0,0 0 20 0,0 0 26 16,0 0 25-16,0 0 20 0,0 0 15 0,0 0 2 15,0 0-8-15,0 0-3 16,0 0-7-16,0 0-10 0,0 0-5 0,0 0-7 15,0 0 0-15,0 0-5 0,36-3-5 16,-36 3-2-16,22 3-1 0,-22-3 1 0,26 1-2 16,-26-1 4-16,32 4 0 15,-12-2 1-15,1-2 4 0,-1 2-6 0,2 0-2 16,1 0 1-16,1-2 1 0,-1 2-1 0,2 0 3 0,-1-2-1 16,1 0 5-16,1 1 5 15,-4-1 8-15,4 2 4 0,-3-2 5 16,3 0 6-16,-2 0-1 0,0 3 3 15,0-3-6-15,-3 0-6 0,3 0-3 0,-1 0-9 0,-2 1-4 16,-1-2-2-16,-20 1-4 16,38 1-1-16,-21-1-2 0,1 0-5 0,-18 0-4 15,30 2-1-15,-14-2 3 16,-16 0-12-16,25 0-9 0,-25 0-22 0,20 4-40 0,-20-4-48 16,19 2-43-16,-19-2-42 0,15 2-37 0,-15-2-76 15,8 0-584-15,-8 0-272 16</inkml:trace>
  <inkml:trace contextRef="#ctx0" brushRef="#br0" timeOffset="36619.36">11323 4810 2530 0,'0'0'-153'0,"-14"-8"26"0,14 8 9 0,0 0 22 0,0 0 14 16,0 0 21-16,0 0 17 0,0 0 17 0,0 0 19 15,0 0 21-15,0 0 5 16,0 0 17-16,0 0-1 0,0 0 18 0,0 0 7 15,0 0 1-15,0 0-1 0,0 0 2 16,0 0 4-16,0 0-17 0,0 0 5 0,0 0-4 16,0 0-6-16,0 0-1 15,25 39-6-15,-25-39 1 0,2 15 3 0,-2-15 10 16,1 19-4-16,-1-19-7 0,0 24 21 0,0-24-10 0,2 22 1 16,0-9-4-16,-2-13-6 15,2 30-2-15,-2-14-5 0,2 1 1 16,0 0-5-16,-2 2-4 0,3 0 3 15,-1 0-5-15,0 2-4 0,0-2-1 0,-2 3-1 0,5 2-3 16,-5-3-1-16,2 0 1 16,0 1-5-16,-2 0-1 0,2 5-3 0,0-6 4 15,1 2-4-15,-3-3 1 0,2 1 3 16,-2 0-4-16,1 0 2 0,-1 2-1 0,2-2-3 16,-2-2-1-16,2 3 1 0,-2-2-2 0,0 1 8 15,0-2-9-15,3 2 3 16,-3-2-1-16,0 0 1 0,0 0 1 0,0 0-4 0,0-1 1 15,0 2 2-15,0-2-2 16,-3 0 6-16,3 1 22 0,0-19 5 0,0 35 1 16,0-18-1-16,0 0-3 15,0 0 1-15,3 0 0 0,-3 1 3 0,2-3 0 16,-2-15-8-16,2 32 1 0,-2-17-2 0,2 2-1 0,0-2-4 16,-2-15-4-16,0 30 0 15,2-18 1-15,-2-12-3 0,2 29 6 0,0-13 3 0,-2-16 5 16,5 23 1-16,-4-6 2 15,1-2 0-15,-2-15 10 0,3 24-2 0,-3-10 1 16,0-14-3-16,6 24-3 16,-5-8-3-16,1-3 0 0,-2-13 3 0,2 25-1 0,0-10-5 15,0 0 1-15,-2-15-6 16,2 25 1-16,-2-25-5 0,2 25 1 0,0-14-4 16,-2-11 0-16,2 23 0 0,0-11-1 0,-2-12 1 15,2 25-4-15,1-14-3 0,-3-11 0 16,2 24-2-16,-2-24-1 0,1 20-1 0,-1-20 3 15,3 23-6-15,-3-23 2 16,2 19-1-16,-2-19 4 0,4 19-6 0,-4-19-2 0,4 21 5 16,-4-21-3-16,1 18 0 15,-1-18-1-15,2 18-1 0,-2-18 3 0,4 19-5 16,-4-19 5-16,2 17-5 0,-2-17 3 0,2 17-2 16,-2-17 2-16,2 17 0 0,-2-17-4 15,2 14 2-15,-2-14 3 0,0 0-1 16,5 21 1-16,-5-21-4 0,0 0 3 15,2 15-2-15,-2-15 1 0,0 0-1 0,0 0 2 16,3 15 0-16,-3-15 1 16,0 0-1-16,0 0 2 0,0 0 0 0,0 0 3 15,1 15 0-15,-1-15-1 0,0 0-1 16,0 0 1-16,0 0-3 0,0 0 3 0,0 0-2 16,0 0 0-16,-19 8 1 0,19-8 4 0,0 0-2 0,0 0 3 15,-30-4-8-15,30 4 2 16,0 0-1-16,-31-6 2 0,31 6 0 15,-27-3-3-15,9-1 5 0,1 3-3 16,17 1 6-16,-36-6-3 0,17 4 5 0,0-3 4 0,0 3-2 16,-3-1 3-16,0 1-10 15,-2-1 11-15,-3-2-2 0,-1 2 6 16,2-1-1-16,-3 2 0 0,0-2 5 0,-4 1-3 0,2 2 0 16,-1-3-4-16,-2 2 3 0,0 1 4 15,-1-2-4-15,1 2 6 0,0-1-10 0,-2 0 3 16,1-1-2-16,2 2-2 15,-1 1 3-15,0-2-6 0,-2 1-6 0,3-2-3 16,-1 3 6-16,0-2 3 0,0 1-7 16,-3 1-2-16,4-3-6 0,-3 3 5 0,0-1 0 15,0 1 4-15,0-3-24 16,-2 1 0-16,-2 2 3 0,-2-1-1 0,-1 1 3 16,3-2 1-16,-2 0 2 0,1 2 3 0,3-2 2 0,-4 1 3 15,-1 1 4-15,3-2-4 16,2-1 4-16,-5 3-2 0,1-1 1 0,0 1 0 0,0 0-1 15,-2-3-2-15,2 6 3 16,-3-6 5-16,1 3-6 0,1 0 3 0,1 3-3 16,-3-3-2-16,3 0-2 15,0 0 4-15,-3 0 3 0,1 0-2 0,1 0-3 0,-1 0-2 16,2 0 7-16,-3 0-2 0,3 0-2 0,-3-3 0 16,1 3 1-16,-1 0 0 15,1 3 6-15,0-3 3 0,1 0 4 16,-1 0 2-16,-1 0-4 0,1 1 4 0,-1-1-1 15,3 0-7-15,-2 0 0 0,1 0 2 0,1 3-5 16,-3-3 2-16,3 2 2 16,0-2-1-16,-1 0 2 0,1 1-5 0,0-1-3 0,-1 2-3 15,-1-2 3-15,3 2-4 16,-3-2 4-16,2 2-3 0,-1-1 2 0,1-1 0 16,4 0 0-16,2 2-2 0,-2-2 2 0,2 3 2 0,2-2-1 15,0-1-4-15,1 0 3 16,-1 0-2-16,0 3 1 0,-1-3-4 0,4 0 7 15,-3 0-4-15,0 0 3 0,2 0-3 16,-2 0 2-16,1 0-1 0,-1 0-2 0,0 1 1 16,0-2 0-16,1 1 0 15,-2 1 1-15,1-1-4 0,0-1 1 16,1 2 2-16,-1-1 1 0,0 0-4 0,0 0 2 0,0 2-2 0,1-2 5 16,-1 3-1-16,-3-3 0 15,3 0-4-15,1 1 1 0,-3-2 4 0,2 2-1 16,0-1-2-16,0-1 3 0,1 2-4 15,1-2 4-15,-3 1-4 0,3 0 3 0,1 0-3 16,-1 0 3-16,2 0-3 16,-1 0 3-16,4 0-1 0,-3-3-3 0,3 3 1 15,3 0 3-15,-1 0 2 0,-5 0-3 16,2 0-4-16,1-2 9 0,-3 2-6 0,0 0-1 16,1-1-2-16,-1 1 4 0,3-3-2 0,-2 2 2 0,1-2 3 15,-2 1 4-15,3 1-7 16,-3-1-2-16,2 0-2 0,1 0 2 0,-1 1 1 15,1-1 2-15,2 2-3 16,-3-3 4-16,3 2-6 0,1-2 6 0,-1 3-1 16,-1-1 0-16,4-1-3 0,-4 2-2 15,3-2 1-15,-1 0 2 0,1 0 0 0,0 0-1 16,-5 0 5-16,5 1-3 0,-1-1-3 0,2 0 5 0,-2 0-2 16,1 0 0-16,-1 0-1 15,2 1-5-15,-2-3 7 0,1 1-1 16,-3 2-1-16,2-4 0 0,2 4 3 15,0-3 2-15,-1 2 3 0,2 0-7 0,0-2-4 0,-3 3 3 16,3-3-3 0,0 1 0-16,-2 0 3 0,1-1-1 0,2 2 1 0,-2-1-1 15,-1 0 1-15,2 0 6 16,0-1-9-16,-3 2 1 0,3 1 2 0,-2-4 1 0,2 3 2 16,0 1-2-16,0-3 2 0,0 0-2 0,-1 2-6 15,2 1 6-15,-4-3-2 16,3 1 3-16,1-1-3 0,2 2 2 0,-4 1 0 0,22 1-3 15,-36-4 1-15,17 0 2 16,3 4-1-16,16 0 0 0,-28-4 3 0,13 2-2 16,15 2 2-16,-27-1-2 0,27 1-2 15,-26-4 3-15,26 4 3 0,-25-2-3 16,25 2-2-16,-24-4-1 0,24 4 0 0,-23 0 0 0,23 0 3 16,-23-3-3-16,23 3 2 15,-21-1-1-15,21 1-2 0,-24-3 2 0,24 3 1 0,-23 0 0 16,23 0 0-16,-21-1 2 15,21 1-3-15,-21-2 2 0,21 2-2 0,0 0 1 16,-26 0-1-16,26 0 0 0,-16-1 3 16,16 1 0-16,0 0 0 0,-24 0-2 0,24 0 1 15,0 0 0-15,-25-3-2 16,25 3-1-16,-20 0 1 0,20 0-1 0,0 0 2 16,-26-1-1-16,26 1 4 0,-18-2-3 0,18 2-1 0,0 0 2 15,-27 0-3-15,27 0 0 16,-19 0 1-16,19 0 3 0,0 0-2 0,-23-2 1 15,23 2 1-15,0 0 1 0,-24 0-3 16,24 0 2-16,0 0 2 0,0 0-4 0,-23-3 1 16,23 3-1-16,0 0-4 15,0 0 5-15,-21-3-2 0,21 3 3 0,0 0-4 0,-17-2 1 16,17 2 4-16,0 0-8 0,-20-2 7 0,20 2-3 16,0 0-1-16,0 0 1 15,-22-4 6-15,22 4-5 0,0 0 0 0,-18-2 3 16,18 2-5-16,0 0 3 0,0 0-3 15,-19-2 2-15,19 2-2 0,0 0 4 0,0 0 2 16,0 0-4-16,-18-5 0 16,18 5 0-16,0 0 3 0,0 0-6 0,-18-3 2 15,18 3 2-15,0 0-2 0,0 0 8 16,0 0-7-16,-20-5 4 0,20 5-5 0,0 0 3 16,0 0 0-16,-18-5 0 0,18 5 1 0,0 0 0 0,0 0-2 15,0 0-1-15,-19-6-1 16,19 6 3-16,0 0-2 0,0 0 4 0,0 0-2 15,-17-8 1-15,17 8-2 16,0 0 0-16,0 0-1 0,-13-11-1 0,13 11-11 0,-6-11-14 16,4 3-20-16,2 8-32 15,-4-18-50-15,0 9-69 0,4 9-76 16,-4-27-114-16,2 11-221 0,-2 0-14 0,2 1-366 0,-2-2-447 16</inkml:trace>
  <inkml:trace contextRef="#ctx0" brushRef="#br0" timeOffset="37149.76">3260 5355 2961 0,'0'0'-65'0,"0"0"50"16,0 0 32-16,-20-5 20 0,20 5 30 0,0 0 10 0,0 0 6 16,0 0-4-16,0 0-6 15,0 0-8-15,0 0-4 0,0 0-6 16,47-10-5-16,-47 10-3 0,32-6-12 0,-16 4-10 0,2 1-38 16,-18 1-46-16,31-6-66 15,-14 0-66-15,-2 1-127 0,-3 1-578 0,0 0-276 16</inkml:trace>
  <inkml:trace contextRef="#ctx0" brushRef="#br0" timeOffset="37719.83">2959 4118 2648 0,'0'0'-83'15,"-11"-11"29"-15,11 11 18 0,0 0 24 16,0 0 36-16,-9-11 25 0,9 11 21 0,0 0 7 0,0 0 9 0,0 0-16 16,0 0-1-16,0 0-6 15,0 0-7-15,0 0-4 0,0 0-7 0,26-19-5 16,-26 19-4-16,17-4-5 15,-17 4 1-15,22-2-9 0,-22 2-4 0,22-4-25 0,-6 3-41 16,-16 1-40 0,27-4-41-16,-27 4-47 0,30-6-47 0,-20 2-88 0,4 0-418 15,-4 1 4-15</inkml:trace>
  <inkml:trace contextRef="#ctx0" brushRef="#br0" timeOffset="37969.48">3022 3942 2088 0,'0'0'-46'15,"0"0"26"-15,0 0 16 0,0 0 35 0,0 0 19 16,2-24 12-16,-2 24-3 0,0 0 9 0,0 0 12 16,0 0 10-16,0 0 18 0,0 0 3 15,0 0-1-15,0 0-1 0,0 0-2 16,0 0 0-16,4 56-15 0,-4-56-7 15,0 32-8-15,0-13-10 0,0-2-3 0,0 4-12 16,0 0-10-16,2 0-39 0,-2-2-55 16,0 4-78-16,2-1-75 0,1-4-138 0,-3 1-531 15,0-1-236-15</inkml:trace>
  <inkml:trace contextRef="#ctx0" brushRef="#br0" timeOffset="50274.66">7300 4791 614 0,'0'0'279'0,"0"0"-106"0,0 0-39 15,0 0-57-15,0 0-8 0,0 0-1 0,0 0-8 0,0 0-2 16,26-32 7-16,-26 32-5 15,0 0-2-15,0 0 9 0,0 0 2 0,6-16 15 16,-6 16 1-16,0 0 2 16,0 0-5-16,6-10-3 0,-6 10 1 0,0 0-2 15,11-12-14-15,-11 12-1 0,0 0-8 16,15-10-5-16,-15 10-4 0,10-9-5 0,-10 9-8 16,17-7-2-16,-17 7-2 0,15-9-6 0,-15 9 5 0,19-7 2 15,-19 7-5-15,17-8-1 16,-17 8 3-16,19-4-3 0,-19 4-2 0,19-3 1 15,-19 3-4-15,20-4 6 16,-20 4 2-16,18-3-4 0,-18 3-1 0,0 0 6 0,26 3 1 16,-26-3 2-16,0 0-2 15,21 6-1-15,-21-6 0 0,13 7-3 0,-13-7-3 16,10 9 4-16,-10-9-6 0,11 14-4 0,-11-14-2 16,8 15-1-16,-8-15 3 0,8 17-4 15,-3-7 5-15,-5-10-2 0,9 21-1 0,-9-21 1 16,6 21 0-16,-4-12 2 15,-2-9-1-15,4 21-2 0,-2-10 5 0,-2-11 3 16,4 18 3-16,-4-18 0 0,0 18 5 16,0-18 0-16,0 18-1 0,0-18 3 0,0 0 1 15,-2 24 5-15,2-24-2 16,-6 16 2-16,6-16 0 0,-10 16 0 0,10-16-3 16,-12 12 0-16,12-12-5 0,-12 16-3 0,12-16-1 15,-12 14-2-15,3-9-1 0,9-5 0 16,-17 10 0-16,17-10 2 0,-17 9 0 0,17-9-2 15,-16 8 4-15,16-8 4 16,-20 5 2-16,20-5-2 0,-17 4 0 0,17-4 2 0,-19 4-5 16,19-4-1-16,-19 2-4 15,19-2-1-15,0 0-1 0,-26 1 8 0,26-1-10 16,-20-3 1-16,20 3 18 0,0 0-6 0,-26-6-2 0,26 6-3 16,-17-5-2-16,17 5-4 15,-19-8 2-15,19 8-5 0,-15-10 2 0,15 10-4 16,-16-7 0-16,16 7 1 15,-16-9 0-15,16 9-1 0,-14-10 2 0,14 10-1 0,-13-10 2 16,13 10-9-16,-8-13 2 16,8 13 5-16,0 0-8 0,-7-21 0 15,7 21 0-15,-2-19-3 0,2 19-9 0,4-23-22 0,-4 23-21 16,9-25-42-16,-5 10-54 0,0 2-66 16,5-2-52-16,-3-3-77 0,4-1-166 15,-3 4-121-15,-2-2-278 0,-3 2-291 16</inkml:trace>
  <inkml:trace contextRef="#ctx0" brushRef="#br0" timeOffset="54199.51">7381 3924 673 0,'0'0'156'0,"0"0"-55"0,0 0-34 0,0 0-23 16,0 0-3-16,0 0-14 15,0 0-3-15,0 0-8 0,0 0 4 0,0 0 6 16,0 0 9-16,0 0-7 16,0 0 5-16,0 0 3 0,0 0 0 0,0 0 7 0,0 0-11 15,0 0 4-15,0 0 0 16,0 0 16-16,0 0-5 0,0 0 14 0,0 0 9 16,0 0 5-16,0 0 3 0,0 0 11 0,0 0 2 15,0 0 3-15,44 12-2 16,-44-12 0-16,0 0-11 0,0 0-4 0,6 14 1 0,-6-14-10 15,0 0 0-15,2 16-10 16,-2-16 0-16,0 0-3 0,2 17-8 0,-2-17 1 16,0 0-7-16,0 19-3 0,0-19-6 15,0 0 0-15,2 22-4 0,-2-22 1 0,0 0-5 16,3 18 1-16,-3-18 2 0,0 0 0 16,2 18 2-16,-2-18-5 0,0 0 6 15,5 17-1-15,-5-17-3 0,2 12-2 16,-2-12-4-16,0 0 1 0,2 18 0 0,-2-18 0 15,0 0 1-15,2 17 3 0,-2-17-3 0,0 0-1 16,2 18-2-16,-2-18 2 16,0 0-2-16,2 17-1 0,-2-17 3 0,0 0-7 15,0 17 2-15,0-17 4 0,0 0 4 0,0 0 0 0,2 21 2 16,-2-21-2-16,0 0 7 16,0 0 3-16,0 20 1 0,0-20-3 0,0 0 1 0,0 20-3 15,0-20-2-15,0 0-7 16,-2 16 2-16,2-16-5 0,0 0 0 0,0 20 0 15,0-20-5-15,0 0 0 16,0 19-2-16,0-19-2 0,0 0 2 0,-2 19-3 0,2-19 1 16,0 0 0-16,-2 20-2 15,2-20 1-15,0 0 2 0,-2 19-3 0,2-19 2 16,0 0-4-16,-2 16 1 0,2-16 2 0,0 0-4 16,0 0 1-16,0 21-1 0,0-21 0 15,0 0 1-15,-2 15-2 0,2-15 0 0,0 0-2 16,0 0 6-16,2 19 2 15,-2-19 1-15,0 0 3 0,0 0 1 0,-2 20-4 16,2-20 1-16,0 0-1 0,0 0-1 16,-2 19-2-16,2-19 1 0,0 0-2 0,0 0-1 15,2 17 2-15,-2-17-1 16,0 0-4-16,0 0 3 0,0 0-1 0,0 0 1 16,-2 21-1-16,2-21 4 0,0 0-5 0,0 0-1 0,0 0-1 15,0 17 2-15,0-17 0 16,0 0-3-16,0 0 1 0,0 0 1 15,0 0-1-15,2 18 1 0,-2-18-2 16,0 0 1-16,0 0-1 0,0 0 2 0,0 0-1 0,2 17-1 16,-2-17 1-16,0 0 0 15,0 0-1-15,0 0 0 0,0 0-1 16,0 0 2-16,0 19 0 0,0-19 0 0,0 0 0 0,0 0-1 0,0 0-1 16,0 0 1-16,-2 19-1 15,2-19 1-15,0 0-1 0,0 0 1 0,0 0-7 16,0 0-17-16,0 0-31 15,-2 17-51-15,2-17-61 0,0 0-67 0,0 0-93 0,0 0-173 16,0 0-443-16,0 0-366 16</inkml:trace>
  <inkml:trace contextRef="#ctx0" brushRef="#br0" timeOffset="54779.45">7328 4533 2702 0,'0'0'-151'0,"0"0"26"0,-4-19 15 0,4 19 17 16,0 0 6-16,0 0 24 0,-4-16 23 0,4 16 24 0,0 0 13 16,0 0 20-16,0 0 21 15,-2-17 10-15,2 17 22 0,0 0 11 0,0 0 19 16,0 0 10-16,0 0-1 15,0 0 0-15,0 0-4 0,0 0-5 0,0 0-2 0,0-21-5 16,0 21 2-16,0 0 0 16,0 0-2-16,0 0 0 0,0 0-4 0,0 0-7 15,0 0-3-15,0 0-5 16,0 0-4-16,0 0-11 0,0 0-4 0,0 0-6 0,0 0-6 16,0 0-2-16,0 0-4 0,0 0-7 0,0 0 4 15,0 0-7-15,0 0-2 16,0 0-3-16,0 0-2 0,38 22 0 15,-38-22-3-15,6 13 2 0,-6-13-7 16,8 11 0-16,-8-11 1 0,7 13-1 0,-7-13-2 0,6 14-2 16,-6-14 0-16,6 13-1 15,-6-13-1-15,6 11 2 0,-6-11-3 16,0 0 0-16,11 13 1 0,-11-13-2 0,0 0 2 0,7 12 3 0,-7-12 9 16,0 0 2-16,0 0 3 15,10 9-1-15,-10-9-2 0,0 0-1 0,0 0-1 16,0 0-3-16,0 0 6 15,26-3-1-15,-26 3 0 0,0 0-3 16,18-12 1-16,-18 12-3 0,17-17-3 0,-6 5 0 16,0 1 0-16,-1-2-7 0,0-3-2 0,2 4-5 15,0-6-9-15,1 2-9 16,-5 1-19-16,3 2-22 0,-3 1-23 0,1 1-31 0,-1-1-52 16,-8 12-45-16,10-15-58 0,-10 15-110 15,10-11-139-15,-6 5-371 0,-4 6-263 16</inkml:trace>
  <inkml:trace contextRef="#ctx0" brushRef="#br0" timeOffset="55769.56">7671 4757 2515 0,'0'0'-147'16,"0"0"13"-16,0 0 21 0,0 0 7 0,0 0 5 15,-17 6 22-15,17-6 17 16,0 0 21-16,0 0 11 0,0 0 10 0,0 0 10 0,0 0 8 16,0 0 14-16,0 0 14 15,0 0 7-15,0 0 12 0,0 0-1 0,0 0 24 16,0 0-29-16,0 0 3 0,0 0 7 0,0 0 14 16,0 0-9-16,-11 9 1 15,11-9 1-15,0 0 4 0,0 0-8 0,0 0 6 0,0 0-14 16,0 0 7-16,0 0-7 15,0 0-3-15,0 0-1 0,0 0 0 16,0 0-11-16,0 0 1 0,0 0 3 16,45 4-7-16,-45-4 2 0,19 2 1 0,-19-2 6 15,23 2 7-15,-23-2 3 0,26 0 5 16,-26 0-3-16,27 0-5 0,-14 2-3 0,-13-2-3 16,31 0-2-16,-15 0-2 0,-16 0-3 0,29 1 1 0,-29-1-7 15,28 0 4-15,-16 0-1 16,-12 0 2-16,26 0 2 0,-26 0 1 0,20 0 3 15,-20 0 4-15,22 0-3 16,-22 0 2-16,17 2-4 0,-17-2 1 0,0 0-5 0,23 0-6 16,-23 0-1-16,0 0 0 15,19 3-2-15,-19-3-4 0,0 0 2 0,0 0-2 16,19 0 0-16,-19 0 1 0,0 0-2 0,0 0-1 16,17 1 6-16,-17-1-6 15,0 0-3-15,0 0-2 0,0 0 0 0,0 0 1 0,0 0 0 16,0 0-1-16,0 0-2 15,0 0-1-15,0 0 3 0,0 0-6 0,0 0-4 16,21 0-10-16,-21 0-17 16,0 0-14-16,0 0-19 0,0 0-23 0,0 0-19 0,0 0-21 15,0 0-21-15,0 0-2 16,0 0-2-16,0 0 1 0,0 0 1 0,0 0 2 16,0 0-1-16,0 0-13 0,-40-13-19 15,40 13-52-15,0 0-402 0,-21-10 147 0</inkml:trace>
  <inkml:trace contextRef="#ctx0" brushRef="#br0" timeOffset="56811.23">6979 4797 1715 0,'0'0'-75'0,"0"0"24"0,0 0 10 0,-22-4 3 0,22 4 5 15,0 0 13-15,0 0 6 16,0 0 16-16,0 0 2 0,-19-2 1 0,19 2 5 15,0 0 0-15,0 0 4 16,0 0-8-16,0 0 6 0,0 0 3 0,0 0 7 0,0 0 9 16,0 0 0-16,0 0 11 15,0 0 14-15,0 0 4 0,0 0 9 0,0 0 16 16,0 0 1-16,-22 0 9 0,22 0-4 16,0 0 2-16,0 0-7 0,0 0-4 0,0 0-5 15,0 0-1-15,0 0-5 0,0 0-3 0,0 0-3 16,0 0 6-16,0 0 7 15,0 0 0-15,0 0 0 0,0 0-1 0,0 0-12 16,0 0-1-16,0 0-8 0,52 10-7 16,-52-10-4-16,21 0-5 0,-21 0-2 0,24 0-4 15,-24 0-5-15,25 0-1 16,-25 0-3-16,23 0-6 0,-23 0 0 0,21 0-6 16,-21 0-1-16,20-2-12 0,-20 2-14 0,0 0-16 0,24 0-23 15,-24 0-21-15,0 0-24 16,0 0-25-16,20 0-26 0,-20 0-21 0,8-2-21 15,-8 2-30-15,0 0-40 16,0 0-470-16,0 0-1 0</inkml:trace>
  <inkml:trace contextRef="#ctx0" brushRef="#br0" timeOffset="57339.79">7118 4740 2007 0,'0'0'-99'0,"0"0"16"16,0 0 13-16,-12-12 15 0,12 12 20 0,0 0 17 15,0 0 20-15,0 0 9 16,-11-9 21-16,11 9 4 0,0 0-3 0,0 0 16 16,0 0 3-16,0 0 0 0,-11-10 11 0,11 10 17 0,0 0-11 15,0 0 6-15,0 0 3 16,0 0 5-16,0 0-1 0,0 0 1 0,0 0-1 15,0 0 1-15,0 0-8 16,0 0-6-16,0 0-9 0,0 0-5 0,0 0-6 0,0 0-1 16,0 0-2-16,0 0 6 15,0 0 8-15,0 0 13 0,0 0 3 0,0 0-5 16,0 0-2-16,0 0-6 0,0 0-2 16,0 0-4-16,0 0-3 0,0 0-7 0,0 0-4 15,0 0-1-15,0 0 0 0,0 0-8 0,44 24-6 16,-44-24-2-16,0 0-3 15,16 5-2-15,-16-5-5 0,10 5 2 0,-10-5-1 0,13 7-2 16,-13-7-3-16,0 0 3 16,19 7-3-16,-19-7-4 0,11 6 0 0,-11-6-1 15,0 0-1-15,12 7 3 16,-12-7 0-16,0 0 1 0,0 0 5 0,10 13 7 0,-10-13 0 16,0 0 3-16,2 14-1 0,-2-14 1 0,0 0 3 15,0 0-7-15,0 0-3 16,-12 30-4-16,12-30 0 0,-6 16-1 0,6-16-7 15,-10 14-11-15,10-14-26 0,-7 16-39 16,7-16-46-16,-9 13-49 0,7-4-54 0,2-9-53 16,0 0-120-16,-14 19-563 15,9-12-387-15</inkml:trace>
  <inkml:trace contextRef="#ctx0" brushRef="#br0" timeOffset="57869.49">7124 5328 2884 0,'0'0'-70'15,"0"0"23"-15,0 0 17 16,0 0 11-16,-12 8 22 0,12-8 21 0,0 0 22 16,0 0 22-16,0 0-3 0,0 0-4 0,0 0-3 15,0 0-5-15,0 0 8 0,0 0 6 16,0 0 1-16,0 0 0 0,0 0-5 0,0 0-6 15,36 15-8-15,-36-15-8 16,19 0-6-16,-19 0-3 0,21 0-15 0,-21 0-23 16,21-1-24-16,-21 1-30 0,22-3-27 15,-22 3-21-15,16-3-36 0,-7 1-23 0,-9 2-33 16,13-4-65-16,-13 4-535 0,12-6-109 0</inkml:trace>
  <inkml:trace contextRef="#ctx0" brushRef="#br0" timeOffset="58159.48">7199 5229 2353 0,'0'0'-55'0,"0"0"16"15,0 0 6-15,0 0 10 16,-9-13 23-16,9 13 3 0,0 0 24 0,0 0 35 15,0 0 2-15,0 0 20 16,0 0 6-16,0 0 6 0,0 0 1 0,0 0 0 0,0 0-2 16,0 0-1-16,0 0-9 15,9 50-7-15,-9-50-7 0,2 25-11 0,-2-12-6 16,2 6-4-16,-2-19-4 0,0 32 2 16,0-17-18-16,2 1-5 0,-2-16-33 0,0 28-39 15,0-14-59-15,0-14-50 0,2 22-53 0,-4-12-116 16,2-10-508-16,0 15-164 15</inkml:trace>
  <inkml:trace contextRef="#ctx0" brushRef="#br0" timeOffset="59429.52">7154 4233 2356 0,'0'0'-80'0,"0"0"32"16,0 0 11-16,0 0 11 0,0 0 12 15,0 0 22-15,0 0 14 0,0 0 16 0,0 0 13 16,0 0 6-16,0 0-7 0,45 6-8 0,-45-6-6 0,18 2-3 16,-18-2 8-16,0 0-32 15,28-2-5-15,-28 2-32 0,17 0-31 0,-17 0-31 16,17 0-30-16,-17 0-37 15,13-5-85-15,-13 5-346 0,12-3 208 0</inkml:trace>
  <inkml:trace contextRef="#ctx0" brushRef="#br0" timeOffset="59699.77">7262 4178 1669 0,'0'0'-30'0,"-13"-12"18"0,13 12 7 16,0 0 12-16,0 0 11 0,0 0 19 0,0 0 2 16,0 0 19-16,0 0 12 15,0 0 4-15,0 0 18 0,0 0-3 0,0 0 3 16,0 0-2-16,0 0-4 0,0 0-7 16,0 39-5-16,0-39-14 0,0 0 1 0,5 26-11 15,-5-26-6-15,2 19-2 0,-2-19-6 0,2 21-8 16,-2-21 0-16,2 18-13 15,-2-18-37-15,0 22-33 0,0-22-30 0,2 20-41 0,-2-13-40 16,0-7-91-16,0 0-429 16,0 21 70-16</inkml:trace>
  <inkml:trace contextRef="#ctx0" brushRef="#br0" timeOffset="60359.76">7433 3478 1925 0,'0'0'-45'0,"0"0"26"16,0 0 20-16,0 0 8 0,0 0 28 0,0 0 24 15,0 0 17-15,0 0 7 16,0 0 2-16,0 0 1 0,0 0 2 0,0 0 0 0,0 0 0 16,0 0 4-16,0 0 2 0,0 0-5 0,0 0-8 15,0 0-10-15,4 49-5 16,-4-49-6-16,3 20-11 0,-1-7-1 0,-2-13-7 15,7 29-3-15,-5-13-4 16,0-1-5-16,-2-15-4 0,4 30-5 0,-2-17-4 16,-2-13-21-16,4 24-34 0,0-13-38 15,-4-11-38-15,5 23-42 0,-5-23-42 0,2 13-92 16,0-8-512-16,-2-5-113 0</inkml:trace>
  <inkml:trace contextRef="#ctx0" brushRef="#br0" timeOffset="60969.34">7186 3513 2265 0,'0'0'-112'0,"-4"-22"14"0,4 22 10 0,0 0 14 0,0 0 9 16,8-24 15-16,-8 24 12 15,9-10 28-15,-9 10 0 0,10-11 15 0,-10 11 2 16,12-9 1-16,-12 9 7 0,16-8-10 0,-16 8 6 16,17-8 20-16,-17 8-23 0,21-7 2 15,-10 3-3-15,-11 4-1 0,22-4-3 0,-6 0 1 16,-16 4 2-16,29-1 2 15,-14-2-8-15,-15 3 0 0,36 0 4 0,-15 0 4 0,-1 0-3 16,0 3-5-16,2-2 3 16,-1 2 0-16,3-2 3 0,-4 1-6 0,1 2 9 15,1-2-13-15,-2 4 8 16,0-3-8-16,-1 1 3 0,0 2 6 0,0-2-4 0,-4 1 7 16,2 2 2-16,-5 1-8 0,4-2 9 0,-4 2-13 15,-2-1 4-15,3 0-2 16,-13-7 1-16,19 18 3 0,-10-8 5 0,-9-10 3 15,12 17 5-15,-8-9 28 16,-4-8 0-16,12 21 8 0,-12-21 6 0,2 19 9 16,-2-19 6-16,0 19-3 0,0-19 2 15,-2 18-2-15,2-18 2 0,-10 22 8 0,4-13 6 16,6-9-1-16,-14 20 2 0,3-11 1 0,0-2-1 0,-3 3 5 16,1-3-5-16,-2 3 0 15,0-2-9-15,-1-2-8 0,-4 1-6 0,3-1-6 16,-2 0-4-16,-2-2-9 15,-5 0-2-15,4 1-5 0,0-3-15 0,1 1-15 0,-1-3-24 16,0 0-24-16,0 0-36 16,22 0-55-16,-35 0-41 0,15-3-53 0,4-3-99 15,0 1-561-15,2-2-255 0</inkml:trace>
  <inkml:trace contextRef="#ctx0" brushRef="#br0" timeOffset="62359.48">11475 4107 2768 0,'0'0'-31'0,"0"0"8"0,0 0 0 16,0 0 2-16,0 0 2 15,0 0 17-15,0 0-7 0,0 0-2 0,4 54-4 0,0-45 3 16,-4-9 9-16,6 19-12 15,-2-6 11-15,3-1 5 0,-7-12 8 0,16 20-2 16,-11-8 4-16,3-2-1 16,-8-10-5-16,14 15 1 0,-6-9-3 0,-8-6 0 0,15 9-5 15,-15-9-1-15,15 9-13 16,-15-9 5-16,16 1 1 0,-16-1 7 0,0 0-1 16,0 0 9-16,22-11 15 0,-22 11 2 0,9-12 13 15,-9 12 8-15,7-14 4 16,-7 14 7-16,3-18 15 0,-3 18 15 0,6-17 5 0,-6 17 4 15,2-19-1-15,-2 19 5 16,4-16-2-16,-4 16-5 0,2-15-9 0,-2 15-11 16,0 0-6-16,6-17-9 0,-6 17-6 15,0 0-6-15,0 0-5 0,3-15 1 0,-3 15-11 16,0 0-1-16,0 0-4 0,0 0 1 16,0 0-4-16,0 0-3 0,0 0-1 15,0 0-2-15,0 0 2 0,0 0-6 0,0 0 3 0,-1 53-1 16,1-53-1-16,0 26-2 15,0-8-1-15,1 2 1 0,-1-4-1 0,2 4-1 16,0 0 1-16,0 1-2 16,4 2 0-16,-5 1-1 0,5-2-4 0,-2 0 6 0,3 1-3 15,-2-4 0-15,-1 0 0 16,-1-1-2-16,1-3 1 0,-2 0-1 0,-2-15 6 16,2 23-1-16,-2-23 11 0,-2 20 4 0,2-20 4 0,-8 16-2 15,8-16 6-15,-12 10 0 16,12-10-3-16,-15 5 3 0,15-5-2 0,0 0-3 15,0 0-1-15,-32-9-5 16,32 9-2-16,-12-16-4 0,12 16-11 16,-8-21-18-16,8 21-24 0,-1-22-26 0,1 22-54 15,7-28-61-15,1 12-50 0,0 0-60 0,2 0-145 16,3 2-539-16,0 1-425 0</inkml:trace>
  <inkml:trace contextRef="#ctx0" brushRef="#br0" timeOffset="65299.44">1770 3587 965 0,'0'0'253'0,"0"0"-77"0,0-22-67 0,0 22-23 16,0 0 4-16,0 0-8 0,0 0-11 0,0 0-5 16,0 0-8-16,0 0-7 15,0 0 22-15,0 0 22 0,0 0 14 0,0 0 10 0,0 0 2 16,0 0 6-16,0 0 2 15,0 0-7-15,0 0-7 0,0 0-15 0,0 0-8 16,10 56-9-16,-10-40-5 16,0 0-8-16,-2 4-5 0,2-1-6 0,2 0-1 0,-2 2-7 15,0-2 0-15,2 2-7 16,-2 0-2-16,0-2-7 0,2 0-1 0,-2 0-4 16,0-2-1-16,2 0-6 0,-2-17-11 0,2 27-23 15,-2-14-32-15,0-13-35 0,0 19-48 16,0-19-44-16,2 17-58 0,-2-17-103 0,0 10-575 15,0-10-296-15</inkml:trace>
  <inkml:trace contextRef="#ctx0" brushRef="#br0" timeOffset="65859.64">1737 3675 2658 0,'2'-18'-84'0,"3"2"13"0,-3 0 14 0,-2 16 11 16,4-27 19-16,-2 16 18 16,-2 11 18-16,5-21 18 0,1 8 13 0,-1 1 7 15,-5 12-7-15,14-23-1 0,-6 14-6 16,0-2 0-16,3 1 14 0,-11 10-18 0,21-17 0 16,-12 11 3-16,-9 6-10 0,21-9-1 15,-21 9-1-15,21-4-4 0,-21 4 8 16,24 4-2-16,-24-4-5 0,21 9 6 0,-13-3-1 0,3 4 0 15,-1 0 0-15,-1-2 9 16,-9-8-8-16,11 21 6 0,-3-11 3 0,-3 3 0 16,-5-13 5-16,3 23-2 15,-3-23 2-15,0 21 4 0,0-21-2 0,-6 23 3 0,1-10-4 16,5-13 1-16,-10 18-5 0,2-9-3 0,8-9-2 16,-13 16-3-16,13-16 4 15,-17 11 0-15,17-11-1 0,-15 10 0 0,15-10-2 16,-16 8 2-16,16-8 7 0,-16 4 7 15,16-4 4-15,0 0 8 0,-14 6 1 0,14-6-4 16,0 0-4-16,-15 4-1 16,15-4-6-16,0 0 1 0,0 0-8 0,0 0-5 15,0 0 0-15,0 0-4 0,0 0-3 16,0 0 0-16,0 0-3 0,0 0-2 0,0 0 3 16,0 0 0-16,0 0-4 0,0 0 3 0,0 0-1 15,23 29-2-15,-15-20-5 16,-8-9 4-16,20 21-4 0,-12-11 1 0,0 1 0 0,1 1-2 15,2 1-3-15,-1-2-5 16,1 3 1-16,-1-3-2 0,4 2-19 0,-4-1-27 16,0 1-43-16,1-1-45 15,-1-1-58-15,3 1-58 0,-4-3-105 0,1-2-191 0,-4 1-361 16,1-2-293-16</inkml:trace>
  <inkml:trace contextRef="#ctx0" brushRef="#br0" timeOffset="66139.72">2139 3850 2695 0,'0'0'-104'15,"0"0"12"-15,17-4 12 16,-17 4 2-16,18-1 7 0,-18 1 12 0,18-4 9 16,-18 4 10-16,26-2 1 15,-26 2 7-15,25-2 2 0,-25 2 0 0,26-3 6 0,-26 3 3 16,26 0-5-16,-26 0-11 0,19-3-22 0,-19 3-31 16,21-2-39-16,-21 2-81 15,0 0-243-15,14-6 390 0</inkml:trace>
  <inkml:trace contextRef="#ctx0" brushRef="#br0" timeOffset="66299.39">2190 3770 1437 0,'0'0'95'0,"0"0"-7"16,-8-10-13-16,8 10 1 0,0 0-7 0,0 0-14 0,0 0 0 16,0 0-2-16,40-17-15 0,-27 16-8 0,-13 1-11 15,25-4-19-15,-10 2-38 16,-15 2-26-16,30-4-63 0,-18 2-95 0,3 2-305 0,-15 0 293 15</inkml:trace>
  <inkml:trace contextRef="#ctx0" brushRef="#br0" timeOffset="66589.58">2493 3713 1481 0,'22'-4'22'16,"-22"4"1"-16,14-2 3 0,-14 2-8 15,0 0 2-15,23 0-5 0,-23 0 2 0,0 0 25 16,17 6-7-16,-17-6 9 0,0 0 7 16,13 14 1-16,-13-14 0 0,6 12 24 15,-6-12 2-15,0 0 10 0,0 21 11 16,0-21 1-16,0 0 2 0,-8 22 4 0,8-22-16 0,-11 13 2 16,11-13 1-16,-12 10 1 0,12-10 6 15,-13 5-1-15,13-5-5 0,0 0-11 16,0 0-8-16,0 0-12 0,-29-15-6 0,29 15-11 0,-8-13-15 15,8 13-23-15,0 0-26 16,0-25-24-16,0 25-42 0,0 0-35 0,14-21-43 16,-10 15-46-16,-4 6-108 15,9-9-493-15,-9 9-127 0</inkml:trace>
  <inkml:trace contextRef="#ctx0" brushRef="#br0" timeOffset="-190252.55">4214 4098 2862 0,'0'0'-133'0,"0"0"19"15,0 0 11-15,0 0 11 16,-15 11 16-16,15-11 8 0,0 0 15 0,0 0 8 15,0 0 12-15,0 0 9 16,0 0 9-16,0 0 13 0,0 0 16 0,0 0 8 0,0 0 13 16,0 0 1-16,0 0 0 15,0 0 5-15,0 0-7 0,0 0-2 0,0 0-7 16,21 23 4-16,-21-23 1 0,0 0-5 16,0 0-7-16,20 6 7 0,-20-6-10 15,0 0 9-15,20 0-13 0,-20 0 7 0,0 0-3 0,26-4-4 16,-26 4 0-16,17-6-1 15,-17 6 1-15,17-5 11 0,-17 5-3 0,17-6 6 16,-17 6 0-16,14-10 8 16,-14 10 5-16,18-9 0 0,-18 9-1 0,12-10 2 0,-12 10-6 15,13-11-2-15,-13 11 0 0,11-11-1 0,-11 11-1 16,8-13 3-16,-8 13-7 16,0 0 3-16,7-14-10 0,-7 14-1 0,0 0 1 0,4-15 1 15,-4 15-4-15,0 0-1 16,0 0-2-16,0-19-1 0,0 19-2 15,0 0-3-15,0 0 0 0,0 0 0 16,0 0-1-16,-19-12 1 0,19 12-5 0,0 0 7 0,0 0-5 16,-28 0-2-16,28 0 2 15,0 0-2-15,0 0 5 0,-32 8-2 0,32-8-1 16,-19 7-3-16,9-3 0 0,10-4 2 16,-17 8-2-16,17-8 0 0,-17 9 2 0,17-9-1 15,-15 8-2-15,15-8 2 0,-15 9-1 0,15-9 5 16,-10 10-2-16,10-10 2 15,-9 13 3-15,9-13 5 0,-9 13 1 0,9-13 9 0,-4 16-10 16,4-16 7-16,-4 17 2 16,4-17 0-16,0 19 12 0,0-19-5 0,0 21 3 15,0-21-2-15,6 23-5 0,-2-10 3 0,1 1-7 16,-5-14 1-16,7 26 0 0,-1-12-3 16,-2 0-4-16,2-4 1 0,-2 3-5 15,-4-13 3-15,11 20 0 0,-4-11-2 16,-7-9 5-16,10 16 3 0,-4-9-4 15,-6-7 0-15,15 12-2 0,-15-12-3 16,19 7 0-16,-19-7 0 0,23 0-3 0,-23 0-4 0,26-2-13 16,-9-2-15-16,-2-1-27 15,2-3-39-15,-1 2-47 0,6-5-40 0,-6 0-46 16,2 0-105-16,-4-3-563 0,1 0-265 0</inkml:trace>
  <inkml:trace contextRef="#ctx0" brushRef="#br0" timeOffset="-170932.52">2025 8055 1214 0,'13'-5'243'0,"-13"5"-73"16,0 0-16-16,0 0-27 0,0 0-17 16,0 0 20-16,16-4-10 0,-16 4-6 0,0 0-2 15,0 0-3 1,0 0 3-16,0 0 3 0,0 0 4 0,0 0 0 0,0 0 3 15,0 0-5-15,0 0-5 16,0 0-11-16,0 0-2 0,0 0-7 0,0 0-7 16,0 0-13-16,0 0-4 15,0 0-12-15,0 0 0 0,-58-5 0 0,39 5 8 0,19 0-8 16,-36-5-3-16,14 5-4 0,0-1 0 0,-3-2-5 16,3 0 0-16,-4 1-6 15,2-2 1-15,2 3-2 0,-1-4-8 0,3 3 1 0,1-2 1 16,19 4-3-16,-31-3-1 15,17 1 3-15,14 2-8 0,-22-2-2 0,22 2-4 16,-20 0-1-16,20 0 0 16,0 0-2-16,-23 4 1 0,23-4-6 0,-10 9 3 0,10-9 0 15,-14 14-1-15,14-14 2 16,-9 19-2-16,4-6 3 0,1 0 10 0,-2 2 10 16,1 3-11-16,-2-3 2 0,1 4 6 0,1-1 3 15,2 2-2-15,1 2 1 16,-5 0 0-16,3-1 1 0,0 2 25 0,-1-2 1 0,3-1-14 15,1-1 10-15,-1 1-2 16,0 1 5-16,4-4 1 0,0-1 1 0,-1 3 2 16,6-3-1-16,1 0-7 0,3-3-5 15,3 1-5-15,4-3-5 0,3 0-3 0,2-2-4 16,3-2-6-16,1-1-11 0,0-2-12 0,6 0-21 16,-2-4-17-16,1 0-24 15,0-1-17-15,2-4-22 0,-5 2-28 0,-1-4-35 0,-3 0-44 16,-4 0-42-16,-4 0-32 15,-6-3-49-15,-6 1-81 0,-4-1-107 0,-1 10-88 16,-15-20-291-16,3 13-274 16</inkml:trace>
  <inkml:trace contextRef="#ctx0" brushRef="#br0" timeOffset="-170772.87">1582 8314 2705 0,'-14'-1'12'0,"14"1"29"16,-20-4 23-16,20 4 10 0,0 0 10 0,0 0 12 15,0 0 12-15,0 0 3 16,0 0-11-16,0 0-8 0,0 0-9 0,0 0-16 15,62 1-10-15,-38-1-15 0,1-1-24 16,5 1-34-16,0 0-38 0,1 0-63 16,1 0-47-16,-2 0-56 15,-1 0-97-15,1-3-558 0,-4 6-238 0</inkml:trace>
  <inkml:trace contextRef="#ctx0" brushRef="#br0" timeOffset="-170312.56">1458 8749 2580 0,'0'0'-63'0,"0"0"39"0,0 0 33 15,0 0 30-15,0 0 40 0,0 0 46 0,0 0 25 16,0 0 14-16,0 0 0 16,0 0-1-16,0 0-15 0,0 0-6 0,50 14-3 15,-28-13-3-15,4-1-8 0,3 3-8 0,5-3-13 0,1 1-7 16,6-1-13-16,3 3-13 16,1-2-14-16,1-1-18 0,-2 0-24 0,1 0-27 15,-2 2-26-15,-7-2-32 16,-2 0-35-16,-3 0-43 0,-1 0-44 0,-6 0-49 0,-6 0-57 15,-5 0-125-15,-2 0-538 16,-11 0-393-16</inkml:trace>
  <inkml:trace contextRef="#ctx0" brushRef="#br0" timeOffset="-169942.59">1505 9174 2836 0,'0'0'-77'0,"0"0"47"16,0 0 22-16,0 0 10 0,0 0 26 0,0 0 9 15,0 0 15-15,0 0-4 16,0 0 8-16,0 0 3 0,5 36 11 0,-5-36 5 16,0 31 15-16,2-12 19 0,-2 2 8 15,3-1-10-15,-3 7-6 0,2 0-9 0,-2 0-6 16,0 1-12-16,0-1-9 0,2-1-8 0,0 1-4 16,-2-4-8-16,0 0-15 15,0-2-35-15,0-2-32 0,0-2-41 0,0-17-36 16,2 29-43-16,-2-18-34 0,0-11-31 15,0 17-56-15,0-17-85 0,0 0-474 0,-6 9-177 16</inkml:trace>
  <inkml:trace contextRef="#ctx0" brushRef="#br0" timeOffset="-169622.65">1439 9450 2529 0,'-8'-27'28'0,"1"3"55"16,1 3 12-16,2 0 6 16,-1 3 7-16,1 1-4 0,2 2 21 0,2 15 5 0,0-34-2 15,0 19-5 1,4-1-13-16,3 3-11 0,-1-1-5 0,0-1-12 0,7 5-6 15,-1-2-6-15,2 5-5 16,2-1-9-16,4 2-5 0,0 2-4 0,2 2-5 16,1 4-4-16,5 3-3 15,-1 2-3-15,4 6 0 0,2 3-6 0,-4 2 0 0,7 5 0 16,-2 2-2-16,-6 3 0 0,-1 1 1 0,-6-1-2 16,-4 1 3-16,-3 0 0 15,-2 1 6-15,-6-4-1 0,-3 1 10 0,-4-3 4 16,-3 2 1-16,-2-1 2 0,-8-3-4 15,-2 4 1-15,-3-6-6 0,-5 1-5 0,1-4 0 16,-4 1-5-16,3-6-11 0,0 0-18 16,1 0-28-16,-1-5-27 0,2-3-41 15,1 0-49-15,0-3-54 0,6-2-46 0,-2 0-47 0,3-8-105 16,3 4-117-16,2-5-453 16,2 2-412-16</inkml:trace>
  <inkml:trace contextRef="#ctx0" brushRef="#br0" timeOffset="-169182.73">2125 9185 2838 0,'0'0'-149'16,"0"0"16"-16,0 0 14 0,0 0 23 0,0 0 25 0,0 0 52 15,0 0 44-15,-13-9 29 16,13 9 33-16,0 0 26 0,0 0 15 0,0 0 5 16,-23 23 8-16,23-23 0 0,-13 23-5 15,4-8-8-15,3 0-11 0,-2 6-5 16,1-1-7-16,1 4-9 0,0-2-10 0,1 3-4 16,1-2-7-16,2 4-9 0,0-2-4 15,2-5-8-15,2 3-7 0,3 1-5 0,-1-2-30 16,4-1-36-16,1-2-47 15,-2 0-63-15,9-2-57 0,-3-2-68 0,-1-3-117 16,3-1-595-16,-2-3-418 0</inkml:trace>
  <inkml:trace contextRef="#ctx0" brushRef="#br0" timeOffset="-168872.56">2323 9458 3108 0,'0'-23'17'0,"0"23"-2"0,-4-17-5 15,4 17 11-15,-8-14 21 16,8 14 27-16,0 0 19 0,-19-9 5 16,19 9-3-16,0 0-11 0,-25 0-3 15,25 0-3-15,0 0 0 0,-24 15-2 0,24-15-3 16,-11 16-9-16,7-7-5 0,4-9-9 0,-4 20-3 0,4-20-8 16,8 27-16-16,-1-12-10 15,2 1-2-15,1 3-6 0,1-2 4 0,1 2-2 16,2-2 1-16,-4 1 0 15,-1-2 2-15,3-2 2 0,-3 1 3 0,-3-2-4 16,-2 0 5-16,-4-13 1 0,4 23-3 16,-4-23-1-16,0 0-7 0,-10 25-23 0,10-25-31 15,-18 7-35-15,18-7-44 0,-18 6-56 0,7-9-54 16,11 3-94-16,0 0-645 16,-21-11-439-16</inkml:trace>
  <inkml:trace contextRef="#ctx0" brushRef="#br0" timeOffset="-168682.96">2519 9437 3089 0,'29'2'84'0,"-29"-2"23"15,21 6-12-15,-10-1-7 0,-11-5-9 0,12 19 14 16,-8-10 7-16,-4-9 1 0,3 25-8 16,-3-9-9-16,0-16-12 0,-11 28-6 0,3-14-9 15,-3-1-8-15,1-2-4 0,-3 1-23 0,-2-2-35 16,-1-1-43-16,-4 1-61 15,3-3-64-15,0 1-44 0,0-4-77 0,1-1-115 16,0-3-497-16,2 0-307 16</inkml:trace>
  <inkml:trace contextRef="#ctx0" brushRef="#br0" timeOffset="-168262.62">2287 8267 2664 0,'0'0'-74'0,"0"0"35"0,-10-19 17 16,10 19 29-16,0 0 32 16,0 0 35-16,0 0 20 0,0 0 9 0,-47 21 6 0,37-13 0 15,-2 1-1 1,0 1 2-16,2 0 0 0,0 4-9 0,-1-1-5 0,2 3-14 15,1-4-6-15,4 5-11 16,-1-2-7-16,3 2-9 0,2-17-33 0,-2 30-30 16,6-16-45-16,1-1-58 15,3 1-54-15,3-3-59 0,2-2-94 0,-1-1-592 0,4 0-310 16</inkml:trace>
  <inkml:trace contextRef="#ctx0" brushRef="#br0" timeOffset="-167992.87">2438 8331 2755 0,'2'-18'4'0,"-2"18"21"15,2-14-6-15,-2 14-5 0,0 0 4 0,0 0-7 16,7-17-2-16,-7 17 7 16,0 0-5-16,0 0-2 0,0 0 5 0,0 0 0 15,0 0 28-15,38 24 20 16,-30-14-2-16,-8-10-1 0,16 22-4 15,-10-9-4-15,0 0-4 0,-2 2 1 16,-4-15 4-16,2 27 4 0,-2-14 6 0,0-13 5 16,-8 27 5-16,0-12-4 0,-2-3-11 15,0-1-1-15,-2 1-11 0,-1-4-30 0,-2-2-46 16,2 2-54-16,1-2-59 0,12-6-69 0,-26 3-107 0,20-3-616 16,6 0-350-16</inkml:trace>
  <inkml:trace contextRef="#ctx0" brushRef="#br0" timeOffset="-167782.74">2711 8282 3000 0,'0'0'21'0,"0"0"3"0,28 2 0 16,-28-2 33-16,16 9 19 0,-9-1 10 0,-7-8 1 15,8 19-8-15,-6-8-7 16,-2-11-6-16,5 26-9 0,-5-11-6 0,0-15-6 15,-2 31-2-15,-3-15-5 0,1 0-18 16,-2 0-46-16,-1 0-59 0,-1 1-66 0,2 0-73 16,-8 1-130-16,4 1-557 15,2-3-306-15</inkml:trace>
  <inkml:trace contextRef="#ctx0" brushRef="#br0" timeOffset="-160342.7">3125 8835 2559 0,'0'0'-151'0,"0"0"30"0,0 0 20 16,0 0 27-16,0 0 19 0,0 0 23 16,0 0 24-16,0 0 22 0,0 0 7 0,0 0 12 15,0 0 19-15,0 0 16 16,0 0-8-16,0 0 11 0,0 0 4 0,0 0 8 15,0 0-5-15,0 0-7 0,0 0 0 16,0 0 0-16,0 0-5 0,0 0-12 0,0 0-1 16,0 0 6-16,0 0 9 15,-8-17 0-15,8 17 6 0,0 0 5 0,0 0 3 16,0 0 5-16,0 0 2 0,0 0 6 0,0 0 0 16,0 0 4-16,0 0-2 0,0 0-4 15,0 0-1-15,0 0-8 0,0 0-8 0,0 0-9 16,0 0-5-16,0 0-7 15,0 0-8-15,36 0-5 0,-36 0 0 0,0 0-9 16,30 0-2-16,-30 0 0 16,23 0-10-16,-23 0 3 0,26 0-4 0,-26 0-2 0,28-3 0 15,-28 3-4-15,25 0-3 0,-25 0-10 0,23-1-9 0,-23 1-16 16,17 1-29 0,-17-1-39-16,0 0-49 0,26-3-61 0,-20 1-57 0,-6 2-86 15,0 0-148-15,10-7-472 16,-10 7-407-16</inkml:trace>
  <inkml:trace contextRef="#ctx0" brushRef="#br0" timeOffset="-159572.59">3131 8684 2845 0,'0'0'-122'0,"0"0"26"16,0 0 22-16,0 0 26 15,0 0 28-15,-16-10 46 0,16 10 25 0,0 0 26 16,0 0 20-16,0 0 16 0,0 0 9 16,0 0 12-16,0 0 3 0,0 0 1 15,0 0-5-15,0 0-11 0,0 0-17 0,0 0-12 16,47-1-3-16,-47 1-19 0,21-2-11 16,-21 2-18-16,25-2-30 0,-7 0-32 0,-18 2-34 15,31-6-54-15,-12 5-47 16,-2-1-46-16,0-2-52 0,-17 4-123 0,32-8-518 0,-17 5-275 15</inkml:trace>
  <inkml:trace contextRef="#ctx0" brushRef="#br0" timeOffset="-153577.64">3994 8614 2550 0,'0'0'-159'16,"-15"-8"16"-16,15 8 7 0,0 0 9 15,0 0 22-15,0 0 24 0,0 0 18 0,0 0 17 16,0 0 16-16,-12-7 17 0,12 7 8 0,0 0 17 16,0 0 16-16,0 0 8 15,0 0 14-15,0 0 12 0,0 0 1 16,0 0 21-16,0 0 18 0,0 0 17 0,0 0 24 15,0 0 12-15,0 0 15 0,0 0 12 0,0 0 1 16,0 0-1-16,0 0-11 16,0 0-19-16,0 0-12 0,0 0-15 0,0 0-11 15,0 0-14-15,0 0-10 0,0 0-12 0,0 0-9 0,48 0-15 16,-48 0-19-16,27-3-23 16,-27 3-28-16,30 0-31 0,-15-1-37 0,-15 1-40 15,30 1-51-15,-30-1-32 16,26 0-51-16,-26 0-102 0,20-1-571 0,-20 1-342 15</inkml:trace>
  <inkml:trace contextRef="#ctx0" brushRef="#br0" timeOffset="-153072.78">4574 8041 2732 0,'-7'-14'-105'0,"7"14"22"0,0 0 14 0,0 0 37 0,0 0 23 16,0 0 34-16,0 0 24 15,0 0 18-15,0 0 18 0,0 0 3 0,0 0 9 16,0 0 10-16,0 0 6 0,0 0 5 15,0 0 0-15,34 36 0 0,-27-26-8 0,1 3-15 16,1 2-3-16,2 1-13 16,-3-1-9-16,4 4-4 0,-1-2-9 0,2 0-5 15,-1 1-5-15,1-2-7 0,-2 1-3 0,-1-4-1 16,-1 1-9-16,-1 0-4 0,0-3-11 16,0 0-12-16,0-1-24 0,-8-10-28 0,10 16-34 15,-10-16-33-15,8 13-39 16,-8-13-28-16,7 11-33 0,-7-11-45 0,0 0-74 15,0 0-524-15,2 5-214 16</inkml:trace>
  <inkml:trace contextRef="#ctx0" brushRef="#br0" timeOffset="-152792.58">4870 8095 2518 0,'0'0'-51'0,"4"-17"25"0,-4 17 11 0,6-13 15 16,-6 13 8-16,0 0 13 0,0 0 30 15,10-15 11-15,-10 15 24 0,0 0 12 0,0 0 3 16,0 0 8-16,0 0-3 16,0 0-2-16,0 0 3 0,0 0 2 0,-16 60-6 15,12-45-3-15,0 5-14 0,-2-1 0 0,2 2-13 0,-3 1-4 16,0 0-8 0,1 4-3-16,0-3-7 0,0 0-6 0,1-1-7 0,-1 1-1 15,2 1-2-15,-2-3-8 16,1 2-3-16,1-5-19 0,0 1-23 0,-1-1-33 15,1-3-33-15,2 2-41 16,2-17-40-16,-4 26-37 0,4-26-59 0,-2 18-130 0,2-10-516 16,0-8-297-16</inkml:trace>
  <inkml:trace contextRef="#ctx0" brushRef="#br0" timeOffset="-152462.68">5112 8241 2724 0,'0'0'-36'16,"0"0"24"-16,8-12 21 0,-8 12 29 16,0 0 16-16,0 0 20 0,0 0 11 0,0 0 6 15,0 0 8-15,0 0 16 16,0 0 9-16,0 0 12 0,-42 34 0 0,34-23 2 15,-2 1-6-15,2 1-12 16,2 1-3-16,-2-2-17 0,1 4-10 16,1 0-5-16,-1-1-31 0,3 0-8 0,-2 1-3 15,1 0-6-15,3 0-1 0,2-16-9 0,-2 28-14 16,2-28-28-16,2 27-27 0,0-14-24 0,-2-13-36 16,9 24-46-16,-3-12-52 15,1-2-45-15,-7-10-95 0,13 15-170 0,-7-11-401 0,2-1-307 16</inkml:trace>
  <inkml:trace contextRef="#ctx0" brushRef="#br0" timeOffset="-152122.58">5274 8254 2661 0,'-4'-13'-50'0,"4"13"32"15,0 0 19-15,-10-12 19 16,10 12 32-16,0 0 35 0,-19-4 34 0,19 4 11 0,0 0-2 16,0 0-8-16,-32 10-8 15,32-10-4-15,-17 9-1 0,17-9-6 0,-13 13-1 16,13-13-13-16,-8 17-10 0,8-17-7 0,-2 18-6 16,2-18-6-16,4 22-11 15,2-8-5-15,0-1-7 0,1 0-3 0,2 1-2 0,-1 1-4 16,-2-2-4-16,3 1 0 15,-3-1-3-15,-2-1-2 0,-4-12 0 0,7 25-3 16,-7-25 2-16,0 18-2 16,0-18-7-16,-9 19-9 0,9-19-26 0,-17 12-28 0,7-6-38 15,10-6-43-15,-24 7-47 0,24-7-48 0,-18 2-54 16,18-2-114-16,-22-6-550 16,22 6-377-16</inkml:trace>
  <inkml:trace contextRef="#ctx0" brushRef="#br0" timeOffset="-151922.98">5516 8207 3100 0,'0'0'71'0,"0"0"-8"16,0 0-7-16,21 7-1 0,-21-7 10 0,10 12 11 0,-10-12 5 16,7 22-11-16,-5-11-4 15,-2-11-5-15,2 33-7 0,-2-16-7 16,0-1-3-16,0 2-6 0,-2 0-4 15,0 0-7-15,0 2-38 0,-5-2-61 0,1 5-80 16,-2-2-72-16,-7 0-141 16,0 0-593-16,-4 1-390 0</inkml:trace>
  <inkml:trace contextRef="#ctx0" brushRef="#br0" timeOffset="-151552.64">4498 8791 2905 0,'0'0'-72'0,"0"0"13"0,0 0-1 16,0 0 13-16,0 0 3 16,55 2 1-16,-37-2 8 0,8 0-4 0,4 0 9 0,3 0 3 15,3 1 13-15,9-1 37 0,1 0 46 16,5 3 30-16,-2-3 31 0,11 2 8 16,1-1-8-16,-4-1-7 0,0 4-20 0,-8-2-6 15,-3 0-21-15,1-2-20 16,-5 2-24-16,1 0-22 0,-11 0-31 0,-1-1-33 0,-3-1-25 15,-5 3-43-15,-2-2-30 16,-6-1-52-16,-15 0-113 0,25 0-477 0,-16 3-106 16</inkml:trace>
  <inkml:trace contextRef="#ctx0" brushRef="#br0" timeOffset="-151032.62">4862 9185 2374 0,'0'0'28'0,"0"0"42"0,0 0 11 0,0 0 6 16,0 0 10-16,0 0 22 16,0 0 28-16,-34-6 7 0,34 6 0 0,0 0-9 0,0 0-12 15,-6 14-6-15,6-14-7 0,0 0 0 0,2 26-10 16,-2-26-3-16,2 31-7 16,-2-14-13-16,2 4-7 0,0 0-11 0,0 5-3 15,0-3-9-15,0 2-6 16,0 0-10-16,0 2-5 0,0-4-3 0,1 0-16 15,-3-3-23-15,2 0-25 0,-2-1-36 16,0-19-52-16,-5 32-58 0,5-21-63 0,0-11-86 16,-8 20-174-16,4-14-86 15,-2-1-259-15,6-5-190 0</inkml:trace>
  <inkml:trace contextRef="#ctx0" brushRef="#br0" timeOffset="-150672.99">4670 9307 2654 0,'0'0'101'0,"2"-33"7"0,0 20-16 16,-2 13-12-16,8-20-5 16,-8 20-12-16,12-18 14 0,-3 9 6 0,-1 1-5 0,5 1-5 15,0-1 4-15,-13 8 3 0,28-10 9 0,-12 7 5 16,1 1-4-16,2 0-5 16,2 2-9-16,1 2-2 0,-2 1-15 0,6 5-5 15,2-1-8-15,-1 3-6 16,3 1-4-16,0 3-9 0,-3 2-2 0,3 0 0 15,-3 1-3-15,-3 1-4 0,-4 3 3 16,0 0 2-16,-6-1 1 0,0 4 5 0,-6-3 2 16,-4 2 0-16,-2-3 4 15,-4 1 1-15,-4 4-1 0,-5-4-1 0,-2 2 0 0,-5-1 1 16,-4-1-2-16,-1-1 5 0,-3-3-6 0,1 0-6 16,-2-4-4-16,1-1-2 15,3-1 5-15,-1-2-20 0,4-1-17 0,0-2-24 16,1-2-30-16,3 0-35 0,16-4-36 15,-26-3-38-15,26 3-43 0,-19-5-33 0,12-1-50 16,7 6-115-16,-8-19-119 16,8 10-328-16,0 9-218 0</inkml:trace>
  <inkml:trace contextRef="#ctx0" brushRef="#br0" timeOffset="-150403.02">5369 9263 2572 0,'0'0'-48'0,"14"-9"26"15,-14 9 5-15,0 0 14 0,0 0 14 0,0 0 29 0,0 0 27 16,0 0 28-16,0 0 22 0,0 0 13 0,-32 43 8 16,23-27 6-16,3 0 3 0,0 2-6 15,1 3-5-15,-1 2-16 0,2 0-10 0,1-2-13 16,1 2-13-16,2-3-8 15,0 2-19-15,2-1-29 0,3 0-17 0,-1-2-35 16,2-1-36-16,3-2-33 0,0 1-48 16,-1-3-45-16,2-1-49 0,2-4-110 15,-2-2-602-15,0-1-375 0</inkml:trace>
  <inkml:trace contextRef="#ctx0" brushRef="#br0" timeOffset="-150112.87">5567 9403 3017 0,'-9'-13'21'16,"9"13"5"-16,-11-11-7 0,11 11 1 0,0 0 1 15,-14-5 16-15,14 5 10 0,0 0 3 0,0 0 2 16,0 0-2-16,0 0 0 0,-30 17 6 0,30-17 4 16,-2 16-2-16,2-16-1 15,0 0-7-15,7 30-1 0,-1-17-3 0,2 2-7 16,3 2-4-16,-1 1-3 0,1 1-5 15,0-2-1-15,1 2-1 0,-2-2-3 0,0-2-4 16,-4 1 3-16,2-1-1 16,-4-2 3-16,-4-13 1 0,2 24-6 0,-2-24 0 15,-6 18-9-15,6-18-25 0,-12 15-35 0,12-15-42 16,-18 8-61-16,18-8-52 0,-18 1-50 16,18-1-119-16,-20-3-533 0,20 3-298 15</inkml:trace>
  <inkml:trace contextRef="#ctx0" brushRef="#br0" timeOffset="-149858">5795 9273 2707 0,'0'0'-30'0,"0"0"27"0,0 0-1 15,0 0 8-15,24 13-1 0,-24-13 11 0,8 17 18 16,-4-3 9-16,3 1 1 15,-3 0 5-15,-2 3 11 0,2 2 13 0,-2-2 16 16,0 2 17-16,0-2 2 0,-2 0-9 16,0 1-7-16,-2 0-7 0,0 1-15 15,-2-2-8-15,0-4-12 0,-3 1-33 0,3 0-39 0,-4-1-52 16,2-3-49-16,-3 1-39 16,9-12-45-16,-17 17-78 0,9-11-585 0,-3 0-233 15</inkml:trace>
  <inkml:trace contextRef="#ctx0" brushRef="#br0" timeOffset="-148382.54">6056 8958 2545 0,'0'0'-90'0,"-15"-11"23"16,15 11 29-16,0 0 32 0,0 0 35 15,0 0 30-15,0 0 18 0,0 0 7 16,0 0 16-16,0 0 10 0,0 0 13 0,0 0 17 16,0 0 9-16,0 0-3 0,0 0-6 15,35-14-6-15,-35 14-8 0,0 0-12 0,30 0-12 16,-30 0-8-16,24 0-8 15,-24 0-11-15,25 0-5 0,-25 0-10 0,30 0-16 16,-30 0-10-16,26 0-21 16,-26 0-29-16,24 0-35 0,-11-1-49 0,-13 1-58 0,20-3-45 15,-12 2-42-15,-8 1-82 0,12-6-140 0,-12 6-413 16,0 0-248-16</inkml:trace>
  <inkml:trace contextRef="#ctx0" brushRef="#br0" timeOffset="-148192.64">6051 8778 2660 0,'0'0'48'0,"-14"-10"28"0,14 10-7 16,0 0 7-16,0 0 4 15,-11-10 0-15,11 10 0 0,0 0-6 0,0 0-6 16,0 0-7-16,0 0-6 0,0 0-6 0,0 0-9 16,40-11-5-16,-40 11-15 0,20 0-28 15,-20 0-39-15,22 2-47 0,-8-2-49 0,-2 2-42 16,-12-2-67-16,25 2-132 15,-14-2-380-15,-11 0-52 0</inkml:trace>
  <inkml:trace contextRef="#ctx0" brushRef="#br0" timeOffset="-144082.81">7260 8749 2150 0,'0'0'-106'0,"0"0"10"0,0 0 19 16,0 0 18-16,0 0 18 0,0 0 21 0,0 0 24 0,0 0 7 16,0 0 7-16,0 0 10 15,0 0-4-15,0 0-1 0,0 0 10 0,0 0 13 16,0 0 19-16,34-25 11 15,-34 25-4-15,0 0 16 0,19-2 4 0,-19 2-6 0,0 0-9 16,29 0 1-16,-29 0-10 16,24-2-7-16,-24 2-9 0,27-2 1 0,-7 1-8 15,-4 1 0-15,4-2 5 0,-20 2-1 0,40-2 1 16,-19-1 2-16,3 2 1 16,-2-1-2-16,4 0 4 0,-1 2 0 0,3 0 1 0,2-2-3 15,-1 2-5-15,1-2-1 16,0 4-5-16,1-2-1 0,1 0 1 0,0-2-9 15,-1 2-2-15,1 0-4 16,2 0-3-16,-2 2-3 0,1-2-3 16,3 2-2-16,-2-2 3 0,3 2-5 0,-1 0 0 15,-1-1-2-15,1 2-2 0,0-1 4 0,2-2-5 16,3 2 1-16,1-1 1 0,1 1-3 0,-1 2 4 16,0-3-5-16,1 3 4 0,1-1-1 15,1 1-1-15,1-1 5 0,1 0 8 0,-1-2 3 16,1 3 8-16,1-2 6 15,-1 0 11-15,1 1 10 0,1 0 8 0,-1-2 6 0,2 4 9 16,-3-1 0-16,1 0-2 16,1-1-2-16,-3 1-29 0,1-4-3 0,-3 5-8 15,-4-3 3-15,-5 0-8 0,-4 0-2 0,-1 0-7 16,-3 0-9-16,-2-1-14 0,-3 2-17 16,-1-1-28-16,-7-2-46 0,-14 0-85 0,26-2-69 15,-18-1-115-15,-8 3-211 16,8-5-16-16,-8 5-299 0,0 0-256 0</inkml:trace>
  <inkml:trace contextRef="#ctx0" brushRef="#br0" timeOffset="-134023.03">8479 7874 2509 0,'0'0'-109'0,"-16"-13"34"0,16 13 26 15,0 0 20-15,0 0 41 0,-12-10 17 0,12 10 48 16,0 0 25-16,0 0 18 15,0 0 4-15,-8-11 3 0,8 11 3 0,0 0 3 0,0 0 3 16,0 0-1-16,0 0-7 16,0 0 2-16,0 0-7 0,-8-13-4 0,8 13-4 15,0 0-5-15,0 0-9 0,0 0 7 0,0 0 12 0,0 0 1 16,0 0-5-16,0 0-15 16,0 0-31-16,0 0-1 0,0 0-15 0,16 50-4 15,-14-37-3-15,4 2-1 16,-2-1-4-16,2 4-9 0,-2-1 8 0,4 3-14 15,1 2-4-15,-1-1-15 16,1 3-23-16,0-4-44 0,-1 1-59 0,0 0-80 0,2 1-71 16,0 0-144-16,-2-2-187 0,-2-4-17 0,0 0-289 15,-2-1-295-15</inkml:trace>
  <inkml:trace contextRef="#ctx0" brushRef="#br0" timeOffset="-132253.02">7963 9239 2674 0,'0'0'-83'0,"0"0"25"0,0 0 10 0,0 0 13 0,0 0-3 15,0 0 31-15,0 0 13 16,-29-13 24-16,29 13 4 0,0 0 6 0,-24 0 5 15,24 0 16-15,0 0 10 16,-28 1 17-16,28-1 10 0,0 0 10 0,-25 4 0 16,25-4-7-16,-20 4-9 15,20-4-12-15,-18 6-13 0,5-2-1 0,13-4-7 0,-19 9-3 16,19-9-9-16,-21 9-6 0,13-5-5 0,8-4-3 16,-20 14-5-16,20-14-2 15,-12 9-3-15,12-9-2 0,-10 16-1 0,10-16-11 16,-5 12-14-16,5-12-14 0,0 0-18 15,0 0-13-15,21 25-11 0,-9-17 4 0,2-2 1 16,2 1 5-16,1 1 3 16,3-1 7-16,-4 1 2 0,8 2 10 0,-3 0 7 15,0-1 12-15,2 1-3 0,-1-1 11 0,-4 2-2 0,4-2 0 16,-7 1 0-16,-3-1 6 16,1 2 8-16,-2 0 18 0,-3 0 8 0,-8-11 15 15,8 21 11-15,-8-9 13 16,0-12 0-16,-8 22 6 0,0-10-2 0,-1-1 1 0,-4-1-1 15,-1-1-8-15,-1-1-3 16,-3-1-8-16,0 1-3 0,-4 0-12 0,4-2-4 16,1-2-11-16,-3 1-21 0,20-5-37 0,-32 2-48 0,32-2-60 15,-24-2-61-15,15-2-53 16,9 4-84-16,-15-11-133 0,9 2-416 0,6 9-254 16</inkml:trace>
  <inkml:trace contextRef="#ctx0" brushRef="#br0" timeOffset="-131852.83">8334 9313 2698 0,'0'0'-12'0,"0"0"22"16,0 0-4-16,0 0 24 0,-14-20 19 0,14 20 29 16,0 0 12-16,0 0 11 15,0 0 0-15,-35 20 4 0,24-11 11 0,0 4 4 0,1-1 7 16,0 4 2-16,-2 0-7 15,4 4-3-15,0 0-11 0,-1 2-14 0,3-2-8 16,2 1-8-16,2-2-9 16,0 2-6-16,2 0-11 0,0 0-6 0,4 0-4 15,0 1-6-15,2 0-31 0,-1-5-24 0,1 1-33 0,2-4-38 16,3 2-41-16,-2-3-58 16,3 1-36-16,1-6-64 0,-2 0-117 0,3-2-573 15,-1-2-431-15</inkml:trace>
  <inkml:trace contextRef="#ctx0" brushRef="#br0" timeOffset="-131420.64">8461 9461 3031 0,'-10'-15'-52'0,"10"15"9"0,0 0-5 0,0 0 3 16,-6-11-8-16,6 11 18 15,0 0-5-15,0 0-8 0,0 0-1 0,0 0-22 16,0 0 14-16,0 0 7 16,0 0 1-16,32-9 11 0,-32 9 9 0,0 0 3 0,21 0 10 15,-21 0 1-15,0 0 9 0,0 0 1 0,22-3 6 16,-22 3 18-16,0 0 35 16,0 0 24-16,0 0 22 15,0 0 16-15,0 0 11 0,10 18-6 0,-10-18-4 0,0 0-6 16,-8 28-2-16,8-28-7 0,-6 31-1 0,3-12-4 15,1 0-12-15,2 4-3 16,0-1-6-16,2 5-10 0,1 0-7 16,-1 1-6-16,2 3-2 0,-2-1 2 15,0-1 12-15,-2 1-1 0,2 1 0 0,-2-1 0 0,0 1-4 16,-2-1-2-16,-2-1-1 0,0-3 3 0,-3 2-1 16,-3-6-3-16,1-1-5 15,-4-2-3-15,-1-2-2 0,-2-3-7 0,2-5-8 0,-1-1-16 16,0-7-23-16,15-1-31 15,-27 0-40-15,27 0-53 0,-24-11-53 16,16 2-45-16,2-3-69 0,2 1-140 16,2-2-158-16,0 1-276 0,2 12-239 0</inkml:trace>
  <inkml:trace contextRef="#ctx0" brushRef="#br0" timeOffset="-130903.1">8918 9564 2608 0,'0'0'-6'0,"0"0"41"0,0 0 35 15,0 0 17-15,0 0 24 0,-28-17 12 0,28 17 15 16,-21-2 9-16,21 2-10 0,-26 0 0 16,26 0 0-16,-29 6-9 15,14-2-14-15,15-4-9 0,-27 9-8 0,13-2-15 16,4 0-7-16,10-7-8 0,-16 13-1 0,11-4-12 15,5-9-16-15,-2 18-18 0,2-18-21 16,9 19-15-16,-1-8-11 0,2 0-6 16,1 1 4-16,2-1-1 0,-1 1 7 0,3 0 1 0,-4-1 3 15,2 0 4-15,-3 1 6 16,0-1 14-16,0-1 6 0,-4 1 13 0,-6-11 7 16,8 18 10-16,-8-18 1 15,0 0 2-15,0 0-3 0,-16 26-10 0,16-26 1 0,-22 7-2 16,7-4-7-16,15-3 0 15,-30 1-4-15,16-1-17 0,14 0-28 0,-30-4-36 16,30 4-51-16,-23-7-61 16,14 1-56-16,1 0-64 0,8 6-152 0,-7-13-129 0,7 13-289 15,0 0-219-15</inkml:trace>
  <inkml:trace contextRef="#ctx0" brushRef="#br0" timeOffset="-130692.58">9102 9631 2797 0,'0'0'71'0,"12"-4"-4"0,-12 4-9 0,22-5-10 16,-22 5-3-16,25-6-1 0,-8 4-1 0,0 0-7 0,2 0-11 16,-19 2-10-16,36-1-12 15,-17-1-10-15,-2 2-11 0,0-4-19 0,-17 4-35 16,27-3-33-16,-27 3-42 15,22-1-64-15,-22 1-139 0,8-6-371 0,-8 6 15 0</inkml:trace>
  <inkml:trace contextRef="#ctx0" brushRef="#br0" timeOffset="-130482.81">9214 9506 2233 0,'0'0'147'0,"-13"-10"32"0,13 10-18 15,0 0-13-15,0 0 17 0,0 0 18 0,0 0 12 16,0 0-8-16,0 0-7 0,0 0-22 0,0 0-12 15,11 51 1-15,-9-36 26 0,2 2-21 16,0 1-8-16,1 1-23 0,-1 0-15 0,0 0-9 16,0 0-18-16,0 0-17 0,-2 0-35 15,3-2-43-15,-1 2-41 0,-1-4-50 16,-1-1-46-16,-2-14-45 0,6 25-36 0,-4-16-46 0,-2-9-93 16,4 12-143-16,-4-12-459 15,4 7-428-15</inkml:trace>
  <inkml:trace contextRef="#ctx0" brushRef="#br0" timeOffset="-129992.74">9489 9345 2995 0,'0'0'-36'0,"4"-16"39"0,-4 16-6 15,0 0 19-15,4-16-1 16,-4 16 11-16,0 0 29 0,0 0 9 0,0 0-4 0,0 0-3 15,0 0-3-15,0 0 4 16,0 0 6-16,11 51 12 0,-11-32 3 0,2 2-1 16,1 6-7-16,-3-3-4 15,2 3-7-15,-2 0-6 0,2 0-6 0,0-1-5 16,-2 3-7-16,2-4-5 0,2 0-5 0,-4-5-3 16,2 1 2-16,0-2-7 0,0-1-1 15,-2-1-4-15,0-17 4 0,3 25-2 0,-1-14-1 16,-2-11-3-16,2 18-4 15,-2-18-8-15,0 0-5 0,0 0-2 0,0 0 1 16,0 0 2-16,0 0-2 0,0 0 0 16,0 0 3-16,30-29-1 0,-24 15-1 0,2 2 0 15,-2-2 6-15,3 2 0 0,2 3 3 0,-11 9 5 16,21-19 4-16,-11 11 6 16,1 2 4-16,-11 6 8 0,27-3 5 15,-27 3 6-15,26 1 5 0,-26-1 5 0,25 9 19 16,-12-1 2-16,-4 2-11 0,-1 1-3 0,-2 1-10 15,-6-12 0-15,6 25-2 16,-6-14-3-16,0-11 0 0,-6 27-7 0,-2-14-1 0,8-13-4 16,-17 21-5-16,4-11-11 15,0-3-22-15,1-1-32 0,-1-1-35 0,2 0-52 16,11-5-62-16,-18 5-58 0,18-5-94 0,-18-4-172 0,18 4-91 16,-12-6-297-16,12 6-280 15</inkml:trace>
  <inkml:trace contextRef="#ctx0" brushRef="#br0" timeOffset="-129713.1">9955 9339 2727 0,'0'0'37'0,"21"-1"31"0,-21 1-6 15,0 0-4-15,22 11 0 0,-16 1 21 0,2 1 3 16,2 6-5-16,-1 2-7 0,-1 0-8 0,1 5-6 16,-3-1 1-16,3 4 12 0,-3-2 4 0,-2-1 0 0,0 1 0 15,-2 1-10-15,0-1-3 16,-2-3-7-16,-4 2-3 0,2-2-11 16,-6-3-19-16,4-2-33 0,-5 0-38 15,1-3-47-15,-1-3-53 0,1-2-36 0,1 1-43 0,-3-5-87 16,6 1-598-16,4-8-311 15</inkml:trace>
  <inkml:trace contextRef="#ctx0" brushRef="#br0" timeOffset="-129419.29">10249 9690 2790 0,'0'0'-21'16,"0"0"33"-16,19-4 0 0,-19 4 15 0,0 0 6 16,23-1 5-16,-23 1-7 15,24 0-1-15,-24 0-28 0,23-3-20 0,-23 3-26 0,26 3-12 16,-26-3-21-16,24 1-15 15,-24-1-10-15,24 0-40 0,-24 0-67 0,17-1-109 16,-17 1-286-16,11-3 190 16</inkml:trace>
  <inkml:trace contextRef="#ctx0" brushRef="#br0" timeOffset="-129232.64">10361 9618 1858 0,'0'0'119'0,"0"0"29"16,0 0-2-16,0 0-3 0,0 0 23 0,0 0 13 0,0 0 6 15,0 0-15-15,0 0-19 16,0 0-14-16,13 56-7 0,-11-40-16 0,2 0-1 16,-2-1-4-16,0 1-12 0,0 2-10 15,0-1-11-15,0 1-6 0,1 1-26 0,-3-2-37 16,5-1-44-16,-3 0-48 0,-2-16-55 0,4 28-48 16,-2-17-48-16,-2-11-90 15,6 18-646-15,-2-11-415 0</inkml:trace>
  <inkml:trace contextRef="#ctx0" brushRef="#br0" timeOffset="-128732.74">10796 9303 2935 0,'0'0'-77'0,"0"0"33"0,0 0 27 0,8-17 33 0,-8 17 32 16,0 0 23-16,0 0 17 16,0 0 14-16,0 0 8 0,0 0 6 0,0 0 12 15,0 0 6-15,0 0 6 16,18 46-6-16,-18-29-2 0,0 5-10 0,0-2-11 0,0 3-12 15,-2 5-6-15,2-1-8 16,0 1 12-16,0-1-12 0,0 2-12 0,2-3-14 16,-2-1-3-16,0 0-14 0,2-4-28 0,-2 0-28 15,3-2-34-15,-3-3-31 0,2 0-31 16,-2-16-41-16,2 23-61 0,3-15-51 0,-3 0-82 16,-2-8-142-16,8 7-485 0,-8-7-421 15</inkml:trace>
  <inkml:trace contextRef="#ctx0" brushRef="#br0" timeOffset="-128472.9">11018 9543 3171 0,'10'-15'60'0,"-10"15"-5"15,6-9-5-15,-6 9-4 0,0 0 0 0,0 0 8 0,0 0 6 16,0 0 0-16,0 0-3 16,0 0 6-16,-26-12 17 0,26 12 18 15,0 0 12-15,-26 6 5 0,26-6 8 16,0 0-12-16,-28 9 1 0,28-9-4 0,-17 13-8 0,11-6-5 15,6-7-14-15,-14 15-4 16,14-15-11-16,-6 17-7 0,6-17-4 0,-2 19-7 0,2-19-5 16,6 19-5-16,-6-19-5 0,10 21 7 0,-2-9-36 15,2-3-11-15,-1 1-31 16,1-1-35-16,3 0-40 0,-2-1-58 0,3-1-58 0,0-3-79 16,-4 1-164-1,0-4-138-15,-10-1 5 0,17 4-223 16,-17-4-158-16</inkml:trace>
  <inkml:trace contextRef="#ctx0" brushRef="#br0" timeOffset="-128212.91">11214 9659 2618 0,'0'0'89'0,"0"0"4"16,0 0-7-16,0 0 18 0,0 0 21 0,26 8 8 15,-26-8-3-15,6 14-5 16,-6-14-6-16,6 22-9 0,0-6 11 0,-5 1 11 15,1 2 6-15,2 0 5 16,0 4-34-16,0-1-4 0,1 1-14 0,1 2-6 0,-1-2-10 16,-1 4-8-16,0-4-10 0,0 1-1 0,0 2-10 15,0-4-12-15,0-3-13 0,2-1-27 16,-2-3-25-16,-2-1-27 0,0-4-39 0,-2-10-57 16,7 18-69-16,-5-13-44 15,-2-5-91-15,0 0-139 0,0 0-81 0,0 0-264 16,0 0-181-16</inkml:trace>
  <inkml:trace contextRef="#ctx0" brushRef="#br0" timeOffset="-128003">11325 9685 2652 0,'2'-21'103'0,"0"5"26"0,3 3-21 0,-5 13-13 0,7-21-7 16,-7 21 13-16,15-14 7 16,-15 14 7-16,18-7-10 0,-18 7-2 15,25 2 1-15,-25-2 8 0,23 9 8 0,-8-1 10 16,1 3-6-16,-7 1-8 0,2 1-11 0,-1 0-10 15,-2 3-9-15,-3-1-4 16,-1 2-19-16,-2-2 5 0,-2-15-8 0,-9 29-5 16,-1-14-11-16,-3-4-27 0,-4 1-40 0,-8-2-51 15,-2-1-76-15,-9 0-89 16,-6-5-126-16,-5 0-245 0,-5-4 0 0,-15 0-304 0,-24-4-311 16</inkml:trace>
  <inkml:trace contextRef="#ctx0" brushRef="#br0" timeOffset="-127042.72">6924 8749 2823 0,'0'0'7'0,"0"0"12"0,0 0 3 0,0 0 11 16,0 0 26-16,0 0 40 15,0 0 26-15,0 0 4 0,-28 0 1 0,28 0-1 16,0 0 7-16,-25 2 3 0,25-2 12 15,-22 0 5-15,22 0-11 0,-20 2-6 0,20-2-9 16,-24 1-16-16,24-1-14 16,-21 0-15-16,21 0-14 0,-17 3 5 0,17-3-20 0,0 0-17 15,0 0-26-15,-21 1-17 0,21-1-17 16,0 0-18-16,0 0-16 0,0 0-17 16,0 0-15-16,0 0-5 0,0 0 5 15,59 0 4-15,-47 0 7 0,2 2 10 16,-14-2 2-16,25 4 7 0,-15-1 5 0,-10-3 3 0,20 4 1 15,-20-4-19-15,16 1-18 16,-16-1-53-16,16 3-59 0,-16-3-125 0,0 0-261 16,0 0-269-16,0 0-199 15</inkml:trace>
  <inkml:trace contextRef="#ctx0" brushRef="#br0" timeOffset="-43493.04">1676 12420 1008 0,'3'-17'394'0,"-3"17"-157"0,0 0-98 0,2-19-56 0,-2 19-23 16,0 0 4-16,4-15 0 16,-4 15 8-16,0 0 10 0,5-15-3 0,-5 15 15 15,0 0 17-15,9-15 14 0,-9 15 16 0,0 0 12 16,6-10 0-16,-6 10-7 16,0 0-12-16,0 0-13 0,0 0-11 0,0 0-16 0,0 0-4 15,0 0-11-15,0 0-5 16,0 0-9-16,0 0-3 0,0 0-10 0,0 0-3 15,-48 10-4-15,48-10-4 16,-34 9 0-16,9-6-4 0,-1 1-19 0,-1 0-4 16,-1-1-1-16,-2 0-2 0,1-1-1 15,-1 0-1-15,2 0 1 0,2 0-3 0,2 0-1 16,0-1 2-16,5-1-2 0,2 2-4 0,17-2 1 16,-27 3-1-16,27-3-2 0,-21 5 2 15,21-5-2-15,-13 9 0 0,13-9 2 0,-4 16-2 16,4-16 2-16,-2 19 0 15,2-19 0-15,2 24 1 0,0-6 1 0,-2-18 9 16,2 36 8-16,-2-15 3 16,0 0 5-16,-2 0 8 0,0 3 3 0,-2 2 5 0,0-4 5 15,-4 3 5-15,3 0 7 0,-3-3-2 0,-1 2 0 16,0 0-6-16,-1-1 2 16,2 0-4-16,1-2 6 0,-2-1-1 0,0-1 0 0,4-1-2 15,3-1 1-15,0 0-3 16,2-17-3-16,4 31-1 0,3-16-8 0,7-1-3 15,1 0 13-15,6-2-8 16,0-2-16-16,5-1-27 0,3-4-25 0,0 0-37 0,2-2-31 16,-2-3-26-16,1-2-30 0,0 1-32 0,-5-4-33 15,0 2-32-15,-2-1-26 16,-5-3-70-16,-4-1-112 0,-5-1-149 0,-3 1-299 16,-4-2-286-16</inkml:trace>
  <inkml:trace contextRef="#ctx0" brushRef="#br0" timeOffset="-43337.96">1305 12776 2714 0,'0'0'-9'0,"0"0"14"0,0 0 5 0,0 0 5 15,0 0-2-15,0 0 4 0,0 0 2 0,25-21 0 0,-25 21-9 16,25-3-6-16,-25 3-41 16,33 0-48-16,-14-2-35 0,0 0-73 0,-2 0-145 15,2 0-309-15,-2 2 128 16</inkml:trace>
  <inkml:trace contextRef="#ctx0" brushRef="#br0" timeOffset="-43073.02">1765 12721 1914 0,'0'0'15'0,"0"0"25"0,0 0 16 0,0 0 25 16,0 0 2-16,0 0 16 16,0 0 18-16,0 0 5 0,0 0-1 0,0 0-1 15,-49 22-6-15,49-22-7 0,-15 14 1 0,6-5-3 16,9-9-9-16,-9 16-4 0,9-16-11 16,-7 18-10-16,7-18-4 0,-2 18-22 15,2-18-29-15,9 19-51 0,-9-19-74 16,16 18-64-16,-3-13-65 0,-2-1-151 0,5 0-449 15,-1-3-172-15</inkml:trace>
  <inkml:trace contextRef="#ctx0" brushRef="#br0" timeOffset="-42803.19">1950 12791 2796 0,'0'0'130'0,"-9"-28"-12"0,9 28-12 15,-13-15-11-15,13 15-1 0,-13-12 1 0,13 12 0 16,-12-9-13-16,12 9-8 15,-12-8-9-15,12 8-5 0,0 0-7 0,0 0-6 16,0 0-1-16,0 0-6 16,0 0-7-16,0 0-2 0,-2 40-1 0,2-40-9 0,18 27-5 15,-10-12 2-15,3 2-7 0,-3 2 1 16,3-1-5-16,-3-1 3 0,-3-2-2 16,1 1 1-16,-4-1 2 0,0-2 7 0,-2-13 3 15,-2 24 2-15,2-24-1 0,-11 20-2 16,5-13-8-16,6-7-26 0,-15 12-39 15,15-12-41-15,-17 6-60 0,17-6-46 16,-12-2-56-16,12 2-89 0,0 0-620 16,-8-17-405-16</inkml:trace>
  <inkml:trace contextRef="#ctx0" brushRef="#br0" timeOffset="-42603.07">2222 12757 3057 0,'0'0'19'0,"21"2"15"0,-21-2-2 15,19 8 6-15,-12 0 10 0,-7-8 19 0,14 16 9 16,-7-2 4-16,-2-2-7 16,-3 2-5-16,-2-14-6 0,0 27-8 0,-2-9 2 15,2-18-2-15,-10 31-4 0,4-17-5 0,-2-1-2 0,-1 3-12 16,-1-3-38-16,1 0-50 16,-2-1-64-16,5 0-66 0,-2-3-100 0,1-4-206 15,7-5-373-15,0 0-225 16</inkml:trace>
  <inkml:trace contextRef="#ctx0" brushRef="#br0" timeOffset="-42443.4">2525 13009 2742 0,'17'0'32'16,"-17"0"-3"-16,29-2-15 0,-14 0-1 15,-15 2-7-15,26-4-4 0,-26 4-31 0,23-1-50 16,-23 1-58-16,21-6-80 15,-21 6-107-15,17-6-326 0,-13 2 126 0</inkml:trace>
  <inkml:trace contextRef="#ctx0" brushRef="#br0" timeOffset="-42306.72">2635 12933 1942 0,'-21'-14'40'0,"13"9"36"0,8 5 20 0,-16-10 35 16,16 10 13-16,-12-10 16 0,12 10-4 16,-9-11-17-16,9 11-19 0,0 0-12 0,0 0-22 15,0 0-21-15,19-25-41 16,-19 25-36-16,24-8-51 0,-10 4-51 0,1 1-42 15,-15 3-54-15,32-6-111 0,-15 2-430 16,-4 2-31-16</inkml:trace>
  <inkml:trace contextRef="#ctx0" brushRef="#br0" timeOffset="-40853.15">3562 12668 2180 0,'0'0'-11'0,"0"0"47"16,0 0 16-16,-21 1 41 15,21-1 21-15,0 0 18 0,0 0 17 0,0 0 14 16,0 0 11-16,0 0 2 16,0 0 2-16,0 0-9 0,0 0-8 0,0 0-24 0,0 0-13 15,0 0-14-15,69 3-17 0,-51-6-20 0,2 3-43 16,-20 0-59-16,41 0-77 16,-17 0-85-16,-2-1-90 0,2-2-180 0,3 2-517 15,3-1-431-15</inkml:trace>
  <inkml:trace contextRef="#ctx0" brushRef="#br0" timeOffset="-40472.7">5468 12075 2980 0,'0'0'-78'0,"0"0"22"0,0 0 39 0,0 0 27 15,0 0 26-15,10 25 21 16,-10-25 8-16,0 23 6 0,0-6 1 0,2 0 7 0,0 2 5 16,0 3 3-16,2 0-1 15,-2 4-4-15,4 1-4 0,1 0-33 0,0 2-2 16,-1-4-3-16,0 3-10 0,3-3-27 16,-5-1-53-16,2 2-67 0,0-4-65 15,-1-4-83-15,-1-3-179 0,-2-2-397 0,-4-3-179 0</inkml:trace>
  <inkml:trace contextRef="#ctx0" brushRef="#br0" timeOffset="-39923.19">4349 12894 2423 0,'0'0'-81'0,"0"0"27"16,0 0 28-16,0 0 12 15,0 0 25-15,0 0 14 0,0 0 18 0,0 0 15 0,0 0 9 16,0 0 5-16,38 13 6 15,-38-13 6-15,26 0-5 0,-9 0 1 0,2 0-3 16,2 0-7-16,3 0-8 16,1 0-6-16,7 0 0 0,4-3-16 0,-1 3 2 15,10 0-8-15,4 3-3 0,2-3-5 0,8 0 0 0,2 0-1 16,5 0-3-16,-3 0-4 16,3 1 0-16,-1 2-3 0,3-3 4 0,0 0-6 15,-2 1-1-15,1-1-2 16,1-1-1-16,2 1-1 0,0 0 3 0,18-4 8 0,1 1 8 15,-12 2 9-15,-9-2 8 16,-1 1 5-16,-1 1 8 0,0-2 5 0,0 2-2 16,-5-1 7-16,0 0-6 0,-1 0-6 0,-12-2-6 0,1 4-3 15,-1-2 0-15,1 0 1 16,-5 2-6-16,1-1 2 0,-3 1-5 0,-6 0-3 16,0 0-5-16,-2 0-3 15,-2 1-2-15,-2-1-2 0,-6 2-5 0,0-2-12 0,-3 0-32 16,-2 0-35-16,-2 2-43 15,-17-2-49-15,30 2-36 0,-30-2-29 0,19 4-34 16,-19-4-89-16,11 2-623 16,-11-2-406-16</inkml:trace>
  <inkml:trace contextRef="#ctx0" brushRef="#br0" timeOffset="-38802.91">4783 13436 2968 0,'-12'-4'-19'0,"12"4"35"15,0 0 22-15,0 0 23 0,0 0 18 0,-22-4 12 16,22 4 14-16,0 0 7 16,0 0 1-16,0 0 4 0,0 0-4 0,0 0-7 15,0 0-5-15,0 0-14 16,0 0-8-16,0 0-8 0,0 0-11 0,0 0-7 15,0 0-12-15,0 0-17 16,43-11-27-16,-43 11-15 0,27-4-17 0,-27 4-6 0,23-2-3 16,-23 2 1-16,22-2 6 15,-22 2 3-15,16-2 5 0,-16 2 5 0,0 0 3 16,18-2 5-16,-18 2 4 0,0 0 15 0,0 0 17 0,0 0 14 16,0 0 8-16,0 0 7 15,-4 28 1-15,4-28 11 0,-9 25-2 0,4-8 0 16,1-1-8-16,0 4-2 15,2-1-6-15,0 3-10 0,0 3 1 0,4 3-6 16,0 1-7-16,0 1 5 0,2 1-1 16,0 0-1-16,1-3-6 0,0 3 0 0,-1-5-5 15,-2 0 14-15,-2-4 1 0,0-4 6 0,0 2 9 16,-4-3-3-16,-3-1-3 16,7-16-23-16,-15 22 0 0,5-15-10 0,10-7-14 0,-22 7-23 15,22-7-32-15,-21-3-49 16,21 3-46-16,-19-11-60 0,19 11-49 0,-15-17-60 15,9 5-147-15,2 1-124 16,4 11-252-16,0-18-202 0</inkml:trace>
  <inkml:trace contextRef="#ctx0" brushRef="#br0" timeOffset="-38473">5292 13601 2605 0,'0'0'-22'16,"0"-15"20"-16,0 15 8 0,0 0 34 16,0 0 13-16,-16-20 26 0,16 20 18 0,-14-10-7 15,14 10-10-15,-15-4-10 0,15 4-8 0,0 0 2 0,-23 0-11 16,23 0 9-16,0 0 0 16,-19 11-6-16,19-11-3 0,-6 16-4 0,6-16-2 15,2 20-10-15,-2-20-5 16,10 31-2-16,-2-15-1 0,3 4-4 0,0-1-2 15,-3 0-7-15,3 0 0 16,-5 2 0-16,2-6 2 0,-4 3 14 0,1-3 10 0,-2 0 13 16,-3-15 8-16,-3 25 3 0,3-25-5 0,-13 21-6 15,3-13-5-15,10-8-8 16,-24 8-18-16,14-5-33 0,10-3-41 0,-25 0-57 16,25 0-60-16,-20-7-50 0,12-1-49 15,8 8-107-15,-10-20-574 0,5 8-375 0</inkml:trace>
  <inkml:trace contextRef="#ctx0" brushRef="#br0" timeOffset="-38173.02">5470 13359 2922 0,'0'0'-17'0,"8"-7"20"15,-8 7-3-15,0 0 3 0,10-9 1 16,-10 9 2-16,0 0-3 0,0 0 4 0,0 0 11 15,0 0 19-15,0 0 21 0,0 0 20 16,0 0 20-16,0 0 15 0,0 0 13 0,0 0 2 16,0 0-2-16,0 0 2 0,0 0-4 0,-14 47-6 15,14-47-6-15,-9 15-5 16,9-15-10-16,-7 13 0 0,7-13-4 0,0 0 5 16,-6 18-8-16,6-18-6 15,0 0-8-15,2 19-6 0,-2-19 18 0,11 9-16 0,-11-9-20 16,15 12-38-16,-1-6-39 15,-2-5-62-15,-12-1-74 0,29 8-91 16,-14-6-132-16,0-2-215 0,1 0-8 16,0 0-333-16,-16 0-360 0</inkml:trace>
  <inkml:trace contextRef="#ctx0" brushRef="#br0" timeOffset="-37853.31">5793 13769 2879 0,'0'0'84'0,"0"0"47"0,0 0-1 15,0 0-1-15,0 0-4 0,6 19-2 16,-6-19-2-16,0 0-10 0,18 4-14 16,-18-4-11-16,21 2-10 0,-21-2-10 0,25 4-4 15,-8-4-6-15,2 1-8 0,0-1-11 0,-19 0-26 16,36 2-42-16,-17-2-53 16,-19 0-65-16,32 0-57 0,-20-2-61 0,-1 1-125 0,-11 1-580 15,19-4-421-15</inkml:trace>
  <inkml:trace contextRef="#ctx0" brushRef="#br0" timeOffset="-37673.31">6024 13741 2941 0,'-19'-7'-10'15,"19"7"44"-15,0 0 7 0,0 0 18 16,0 0 24-16,0 0 11 0,0 0 1 0,2 41-6 16,-2-41-6-16,4 26-7 15,0-10-9-15,-2 1-11 0,0-1-1 0,1 2-8 16,-1-1-5-16,-2 0-11 15,2 0-22-15,0 1-47 0,-2-18-54 0,2 30-63 16,-2-18-69-16,0-12-105 0,5 20-596 16,-5-12-326-16</inkml:trace>
  <inkml:trace contextRef="#ctx0" brushRef="#br0" timeOffset="-37092.97">6395 13508 2814 0,'0'0'-13'0,"0"0"16"0,6-10-8 0,-6 10 12 16,0 0 9-16,0 0 14 15,0 0 3-15,0 0-2 0,0 0-1 0,4 41-7 16,-4-41 0-16,0 28 4 15,0-9 6-15,2 0 18 0,-2 2 6 0,2 2-5 16,0-3 7-16,0 6-2 16,0 1-2-16,0-6 6 0,0-1-1 0,-2 2 0 0,3-2-2 15,-1 0-8-15,0-2 3 16,-2-18 2-16,2 26 8 0,-2-13 9 0,0-13-1 16,3 20 7-16,-3-20-5 0,0 0-8 0,-3 20-6 15,3-20-5-15,0 0-9 0,0 0-4 16,0 0-7-16,0 0-5 0,0 0-5 0,0 0-3 15,0 0-4-15,0 0-1 16,0 0-4-16,-6-57 8 0,6 57-4 0,13-22-3 0,-5 13 1 16,0 0-3-16,-8 9-3 0,24-14 1 0,-13 8-1 15,3 2-2-15,-14 4-1 16,30-6 0-16,-15 6-2 0,-15 0 4 0,34 4 3 16,-18-2-13-16,2 4 7 15,-2 0 5-15,-1 2 0 0,2 1 2 0,-4 1 6 0,1 0 1 16,0 2-2-16,-4-1 2 15,-2 1 3-15,-2 0 3 0,-6-12-1 0,5 19 1 16,-5-19-1-16,0 0-2 16,-13 25 0-16,13-25-2 0,-16 13-1 0,2-8 0 0,14-5-6 15,-23 8-3-15,23-8-17 0,-23 2-21 0,23-2-36 16,-25-2-43-16,25 2-53 16,-24-5-52-16,14 1-39 0,-1-2-31 0,1 1-95 15,10 5-184-15,-13-16-339 0,9 8-282 16</inkml:trace>
  <inkml:trace contextRef="#ctx0" brushRef="#br0" timeOffset="-36743.18">6991 13659 2663 0,'0'0'-82'0,"0"0"34"16,0 0 20-16,0 0 13 0,0 0 18 16,-49 3 9-16,49-3 13 0,0 0 7 0,-24 7-1 15,24-7 13-15,-18 7-4 16,18-7-6-16,-10 9 0 0,10-9-8 0,-6 12 7 16,6-12-10-16,0 0 2 0,6 25-1 0,-6-25-6 15,12 19-3-15,-4-8 1 16,4 3-7-16,-4-1 19 0,4 0-4 0,-1 4 7 0,0-4 17 15,-3 1 11-15,1 0 19 16,-3-2 21-16,0 2 4 0,-2-3-3 0,-4-11-7 16,2 22-11-16,-2-22-4 0,0 0-12 0,-10 24-4 0,10-24-12 15,-17 10-29-15,17-10-48 16,-15 7-64-16,15-7-66 0,-15 8-62 0,7-8-97 16,8 0-632-16,0 0-372 15</inkml:trace>
  <inkml:trace contextRef="#ctx0" brushRef="#br0" timeOffset="-36582.85">7233 13862 2851 0,'18'-3'-108'16,"-18"3"13"-16,32-2 9 0,-13 0 8 0,-1 0 14 0,-2-1-9 15,1 3-17-15,0 0-36 16,-2-3-88-16,-15 3-395 0,24-4 179 15</inkml:trace>
  <inkml:trace contextRef="#ctx0" brushRef="#br0" timeOffset="-36383.23">7358 13749 1900 0,'0'0'103'15,"0"0"19"-15,0 0 3 0,0 0 31 0,0 0 19 0,-14 24 0 16,14-24-5-16,3 22-21 15,-3-22-15-15,4 33-18 0,-2-15-10 0,3-2-13 16,-3 4-12-16,0-1-7 16,0 2-8-16,2-2-5 0,-2-2-24 0,0 2-39 0,0-2-53 15,1-4-64-15,1 2-56 0,-2-3-54 16,0-3-113-16,0 1-548 0,-2-10-263 16</inkml:trace>
  <inkml:trace contextRef="#ctx0" brushRef="#br0" timeOffset="-36113.01">7704 13550 2935 0,'0'0'98'16,"9"-13"-2"-16,-9 13-9 0,0 0-1 0,9-10 15 16,-9 10 22-16,0 0 9 0,0 0-4 15,0 0-10-15,0 0 2 0,14 31-13 0,-14-31-3 16,2 28-7-16,-2-9-24 15,2 1-5-15,0-2-2 0,-2 5-14 16,5 2-4-16,-3 2-4 0,3-1-9 16,-3 1-4-16,0 0-8 0,0-7-23 0,0 2-28 15,0-3-27-15,0-2-39 0,0-2-32 0,-2-15-33 0,2 27-32 16,0-18-50-16,0-1-19 16,-2-8-89-16,0 0-630 0,0 0-433 0</inkml:trace>
  <inkml:trace contextRef="#ctx0" brushRef="#br0" timeOffset="-35873.29">7916 13749 2996 0,'0'0'-44'0,"11"-15"33"16,-11 15 6-16,7-11 8 0,-7 11 20 0,0 0 4 0,0 0 5 15,0 0 4-15,0 0 10 16,0 0 19-16,0 0 20 0,-28-15 26 0,28 15 14 16,0 0 13-16,-26 3 1 15,26-3-7-15,0 0-7 0,-25 7-15 0,25-7-11 16,-12 12-8-16,12-12-5 0,-10 13-12 15,10-13 0-15,2 16-12 0,-2-16-9 0,8 21-5 16,0-11-10-16,0 1-18 16,3-1-28-16,1-3-40 0,3 0-52 0,-2 0-59 15,4-3-64-15,0 0-58 0,-17-4-141 16,30 3-127-16,-18-3-359 0,1 0-294 0</inkml:trace>
  <inkml:trace contextRef="#ctx0" brushRef="#br0" timeOffset="-35683.16">8120 13794 2853 0,'0'0'33'0,"18"-6"17"16,-18 6 20-16,0 0 28 0,0 0 22 0,22 16 7 0,-22-16 4 16,10 18-2-16,-6-4 0 0,3 3 1 0,-1 3-11 15,1 2 0-15,-1 1-4 16,0 2-6-16,-1-1-8 0,3 1-8 0,-2 1-15 16,-2 2-9-16,3-5-9 15,0 3-10-15,-1-3-22 0,-2-2-36 0,0-3-47 0,0-3-52 16,-2-2-52-16,2 0-55 15,-1-6-53-15,-3-7-106 0,0 0-154 0,0 0-409 16,0 0-351-16</inkml:trace>
  <inkml:trace contextRef="#ctx0" brushRef="#br0" timeOffset="-35452.97">8289 13799 2952 0,'6'-20'52'0,"3"4"17"0,-3 3-9 15,2 2-9-15,-8 11 11 16,20-13 13-16,-10 9 7 0,-10 4-1 0,22-8-1 0,-22 8 8 15,23 0-5-15,-23 0 7 16,23 8 9-16,-12-3 2 0,-11-5-1 0,18 16-11 0,-10-5-2 16,0 1-5-16,-8-12 11 0,4 22-4 0,-4-22-20 15,-4 23 3-15,-6-12-8 16,2 3-9-16,-2-3-13 0,-3-1-2 0,13-10-18 0,-25 15-36 16,14-11-38-1,11-4-53-15,-21 7-56 0,12-5-77 0,9-2-55 0,-16 0-168 16,16 0-158-16,-13-9-287 15,13 9-296-15</inkml:trace>
  <inkml:trace contextRef="#ctx0" brushRef="#br0" timeOffset="-34762.95">9245 12762 2912 0,'0'0'59'0,"0"0"-4"0,0 0 15 15,0 0 32-15,0 0 29 16,0 0 16-16,0 0 7 0,0 0-11 0,0 0-17 0,0 0-12 15,0 0-14-15,0 0-9 16,0 0-13-16,0 0-24 0,0 0-43 0,0 0-59 16,0 0-88-16,-31 4-84 0,31-4-130 0,0 0-208 15,0 0-360-15,0 0-321 16</inkml:trace>
  <inkml:trace contextRef="#ctx0" brushRef="#br0" timeOffset="-33962.95">9691 12314 2767 0,'0'0'-38'0,"12"-13"39"0,-12 13 17 16,0 0 53-16,0 0 26 0,0 0 28 0,0 0-1 15,0 0-7-15,0 0-4 16,21 26-7-16,-21-26-2 0,4 21-1 0,-2-10-5 0,-2-11-6 16,5 32-8-16,-3-14-3 0,-2-1-11 15,2 3-5-15,2 3-7 0,-2-1-1 16,1 2-10-16,-1-3-6 0,0 0-9 0,0 1-32 16,0-3-47-16,0 0-68 15,2 0-74-15,-2-5-81 0,-2-14-170 0,2 23-163 16,0-13-245-16,-2-10-195 0</inkml:trace>
  <inkml:trace contextRef="#ctx0" brushRef="#br0" timeOffset="-33723.21">9618 12791 2538 0,'0'0'4'0,"0"0"29"15,0 0-2-15,0 0-4 16,0 0 1-16,0 0-7 0,0 0-2 0,0 0-7 0,0 0 10 16,39 18-6-16,-23-16-6 0,6 1-2 0,1 0 1 15,0-3-2-15,4 4 1 16,1-4 5-16,-5 1 0 0,3-1-48 0,-1 2-31 16,-2-2-44-16,-1 0-63 15,-3-2-123-15,0 2-377 0,-4-1 85 0</inkml:trace>
  <inkml:trace contextRef="#ctx0" brushRef="#br0" timeOffset="-33323.18">9851 13024 1988 0,'0'0'-3'0,"0"0"11"0,-17 6 17 0,17-6 25 16,0 0 21-16,-23 3 10 0,23-3 10 0,-19 6 3 0,19-6 10 15,-22 8 2-15,12-5-4 16,10-3-2-16,-17 12-6 0,9-5-8 0,8-7-5 16,-15 14-13-16,15-14-6 15,-9 20-9-15,9-20-8 0,0 20-15 16,0-20-13-16,7 27-19 0,-3-11-5 0,4-1-3 15,3 2 5-15,2-1-4 0,-3 3 0 0,0-2 0 16,2 1 4-16,-4-3 3 16,0 0 4-16,-4 1 23 0,3 0 28 0,-5-6 7 15,-2-10 14-15,-4 23 15 0,4-23 11 0,-13 23 1 16,5-15-5-16,-2 1-10 0,-4-3-8 16,0-1-10-16,-1 2-10 0,15-7-25 15,-32 7-44-15,15-3-47 0,0-4-70 16,17 0-69-16,-30 0-66 0,11-4-154 0,1 0-530 0,-6-2-372 15</inkml:trace>
  <inkml:trace contextRef="#ctx0" brushRef="#br0" timeOffset="-31032.95">12705 12919 1449 0,'0'0'312'16,"0"0"-67"-16,0 0-111 0,0 0-35 0,31-21-51 0,-31 21-14 15,7-13 1-15,-7 13-7 16,12-13 23-16,-12 13 7 0,15-17 14 0,-6 5 24 16,1 0 11-16,0-1 13 15,-1-2 9-15,2 2 1 0,-2-2-4 0,2-3-11 16,-2 0-6-16,2 0-13 0,-4 1-7 15,2-2-5-15,-1-2-4 0,-5 3 4 16,-1 2-4-16,-2 16 2 0,0-31 1 16,-4 16 1-16,4 15 3 0,-11-25-1 0,0 18 4 15,-1-1 1-15,12 8 2 0,-25-5-6 0,25 5 14 0,-34 9 2 16,17 0-7-16,-4 1-1 16,6 4-9-16,-1 0-2 0,3 2-8 0,3 1-9 15,1 0-6-15,3-2-5 0,6 3-7 16,0-18-9-16,9 33-18 0,3-19-35 0,5 1-37 15,4-1-43-15,0-2-58 16,4-2-78-16,9 0-56 0,-5-5-116 0,3 2-147 0,1-2-64 16,-2-3-387-16,-1 2-471 0</inkml:trace>
  <inkml:trace contextRef="#ctx0" brushRef="#br0" timeOffset="-30753.19">13275 12755 3458 0,'0'0'173'0,"0"0"-16"15,0 0-20-15,-13-24-21 0,13 24-14 0,-14-10-7 0,14 10-10 16,-14-7-13-16,14 7-7 16,-18-3-7-16,18 3-4 0,0 0-7 0,-27-3-4 15,27 3-2-15,0 0 3 0,-22 0 0 0,22 0 1 16,0 0-8-16,-14 10 1 16,14-10-8-16,0 0-5 0,0 0-11 0,0 0-14 0,21 36-8 15,-12-24-3-15,7 3 4 16,-1-2 2-16,-1 2-4 0,-1 2 2 0,0-2 1 15,-1 2 4-15,-1-2-1 16,-3-1 1-16,-2 2 0 0,-2-1 1 0,-2 0 2 0,-2-15-2 16,-4 25-19-16,-3-14-35 0,7-11-44 0,-18 17-68 15,11-9-63-15,-6-4-82 16,13-4-190-16,-16 0-101 0,16 0-288 0,-16-8-269 0</inkml:trace>
  <inkml:trace contextRef="#ctx0" brushRef="#br0" timeOffset="-30453.08">13572 12762 2710 0,'17'-5'-18'0,"-17"5"25"0,0 0-2 0,0 0-1 16,0 0 18-16,0 0 31 0,0 0 32 16,0 0 23-16,0 0 10 0,0 0 10 0,0 0 1 15,-56 22 2-15,40-19-8 0,2 1-11 16,14-4-11-16,-22 9-10 0,11-3-8 15,11-6-12-15,-11 12-7 0,11-12-8 16,-2 17-4-16,2-17-3 0,0 0-4 0,8 30-5 16,-3-18 2-16,4 1 15 0,-6 0 6 0,-3-13 5 15,8 25 2-15,-6-14-9 16,-2-11-5-16,-4 24-4 0,4-24-9 0,-13 23-21 0,3-14-31 16,-3 1-34-16,1-5-40 15,12-5-47-15,-29 12-55 0,20-11-41 16,-1-1-75-16,10 0-149 0,-23-4-145 0,23 4-283 15,-13-7-247-15</inkml:trace>
  <inkml:trace contextRef="#ctx0" brushRef="#br0" timeOffset="-30213.12">13884 12757 2742 0,'0'0'94'0,"8"-7"41"16,-8 7-14-16,0 0-11 0,0 0-5 0,16-11-12 0,-16 11-11 16,13-6-18-16,-13 6-1 0,23-6-19 0,-23 6-21 15,30-4-26-15,-15 2-20 16,3-1-25-16,1-1-18 0,-19 4-27 0,32-6-14 16,-20 5-39-16,-12 1-20 15,22-6-7-15,-13 3-33 0,-9 3-54 0,0 0-483 0,0 0-21 16</inkml:trace>
  <inkml:trace contextRef="#ctx0" brushRef="#br0" timeOffset="-30103.21">14065 12676 2125 0,'-18'-7'-8'0,"1"2"105"0,1-1 71 0,-7 1 30 16,8 1 15-16,-6-2-2 16,21 6 0-16,-29-7-14 0,16 2-9 0,13 5-26 0,-16-3-20 15,16 3-31-15,0 0-34 0,0 0-35 0,0 0-41 16,0 0-49-16,0 0-62 16,47-23-66-16,-27 19-64 0,2-3-150 0,-1 3-564 0,4 0-385 15</inkml:trace>
  <inkml:trace contextRef="#ctx0" brushRef="#br0" timeOffset="-29163.23">14858 12472 2932 0,'0'0'-10'0,"0"0"23"0,0 0-7 15,0 0-18-15,0 0-15 16,0 0 6-16,0 0 1 0,0 0 1 0,0 0-16 16,0 0-3-16,0 0-10 15,0 0 6-15,18-41 0 0,-7 32 5 0,5 1 14 0,-5-1 8 16,6-1 13-16,-3 1-4 15,1 1 6-15,-3 1-1 0,4-2 10 0,-4 2 16 16,-12 7 15-16,20-12 19 16,-11 5 0-16,-9 7 0 0,13-9-4 0,-13 9-2 15,0 0-3-15,0 0 4 0,0 0 5 0,0 0-1 16,0 0 4-16,0 0-1 0,-36-15-8 16,36 15 1-16,-34 2-1 0,12-1 2 0,5 1-1 15,-5 2-8-15,4-2-2 16,-3 2-1-16,21-4-10 0,-28 8-3 0,17-4-3 0,11-4-7 15,-15 12-16-15,15-12-19 16,0 18-25-16,0-18-11 0,13 22-10 0,0-6-2 16,1 1 1-16,2-2 10 0,3 4 6 0,-3 1 7 15,3 2 2-15,-4-4 7 0,0 0 15 16,-3 1 18-16,-3-1 24 0,0-3 22 0,-6-2 21 16,-3-13 4-16,2 23 4 15,-2-23-4-15,-9 15-6 0,9-15-8 0,-26 14-6 16,11-14-7-16,15 0-3 0,-38-3-4 15,16 2-18-15,4-3-33 0,0-2-36 16,-1-2-43-16,5 1-57 0,2-3-46 16,0 1-71-16,2-2-136 0,6 3-463 0,4 8-215 15</inkml:trace>
  <inkml:trace contextRef="#ctx0" brushRef="#br0" timeOffset="-27613.11">14858 12831 2745 0,'11'-10'68'0,"-11"10"14"0,5-16-11 15,-5 16-2-15,9-21 1 0,-5 6 23 0,4 0 10 16,-4-3 8-16,0 0 5 16,0-7 0-16,0 0-1 0,-1-2 3 0,2-1 4 0,0-3 6 15,-1-3-10-15,1-4-6 16,-3-4-10-16,0 0-11 0,2-11-14 0,-4-1-9 15,0-1-9-15,-2 0-5 16,-2 1-6-16,0 3-6 0,1 7-6 0,-1 2-4 16,-1 4-2-16,0 2 0 0,2 7 9 0,-1 4 1 0,0 0-9 15,0 9-1-15,0 2 8 16,4 14 6-16,-14-13-7 0,14 13-1 0,0 0-1 0,0 0 3 16,-34 36-9-16,23-13-3 15,3 4 3-15,0 5-9 0,-1 3 2 0,4 3-5 16,1 2 8-16,2 0-23 15,2 2 3-15,0 1 11 0,4 1-1 0,-1 6 6 16,8-3-3-16,-1-1-6 0,3-4 4 16,4 0-4-16,-3-10 2 0,3-1-6 0,3-4 3 15,-1-3-6-15,-2-5-3 0,2-3-11 0,1-3-6 16,-4-7-13-16,4-2-3 0,-4-4-2 16,-16 0-17-16,36-10-2 0,-17 0 1 0,-2-5 4 15,0 0 3-15,-4-2 3 16,0-1 5-16,-3 1 0 0,-1 5 6 0,-3-2 7 0,2 2 9 15,-2 3 4-15,-1 1 14 16,-5 8 9-16,0 0 5 0,0 0 0 0,0 0-1 0,0 0 4 16,0 0-7-16,0 0-2 0,36 15 5 15,-27-3-8-15,5-5 3 0,1 3-3 16,2 1 1-16,4-3 16 0,0 0 5 0,6 0-11 16,2-5-6-16,-3 1 1 15,4 0-3-15,-2-3-1 0,0-1 5 0,3-1 6 0,-3-1-4 16,-1 0 21-16,-1-2 18 15,2-2 8-15,-8 5 12 0,4-3 6 0,-5-2 1 16,-1 2-2-16,0 0-9 16,-2 1-8-16,-1-1-9 0,-2-2-11 0,0 5-34 0,-3-5-31 15,-10 6-39-15,20-7-48 0,-14 4-65 0,-6 3-84 16,6-13-90-16,-6 13-192 16,0 0-60-16,-14-25-7 0,5 13-447 0,-4 1-582 0</inkml:trace>
  <inkml:trace contextRef="#ctx0" brushRef="#br0" timeOffset="-27453.1">15263 12032 3301 0,'-7'-10'122'0,"7"10"49"15,-8-13-27-15,8 13-15 16,0 0-16-16,0 0-14 0,-2-15-11 0,2 15-11 0,0 0-19 16,0 0-42-16,0 0-48 15,0 0-44-15,0 0-32 0,0 0-43 0,0 0-52 16,0 0-82-16,0 0-196 15,0 0-424-15,0 0-294 0</inkml:trace>
  <inkml:trace contextRef="#ctx0" brushRef="#br0" timeOffset="-26953.29">15354 12889 2768 0,'0'0'31'0,"0"0"56"0,0 0 6 0,-35 14 10 16,35-14 17-16,-18 1 11 16,18-1 15-16,-25 3 2 0,25-3-6 0,-25 4-14 15,14-1-12-15,11-3-15 0,-27 4-10 0,18-1-12 16,9-3-10-16,-20 4-9 0,20-4-2 16,-14 8-10-16,14-8 2 0,0 0-17 0,-7 17-10 15,7-17-19-15,0 0-12 16,19 29-18-16,-9-18-8 0,4 4-5 0,2 1 4 15,-1-1 1-15,2-1 6 16,-2 4 0-16,0-3 8 0,-2 2 8 0,-3 1 15 0,-1-5 16 16,1 2 18-16,-5-2 14 0,-3 1 9 0,-2-14 1 15,-2 21 7-15,2-21-11 16,-17 19-4-16,8-14-3 0,-3 1-8 0,12-6-6 0,-24 6-17 16,11-6-26-16,13 0-38 15,-23-6-49-15,23 6-67 0,-17-11-69 0,9 1-92 16,6 1-183-16,2 9-97 15,-4-21-296-15,4 21-281 0</inkml:trace>
  <inkml:trace contextRef="#ctx0" brushRef="#br0" timeOffset="-26583.38">15481 13139 3069 0,'23'5'170'16,"-23"-5"-18"-16,19 0-26 0,-19 0-24 0,21 2-10 15,-21-2-17-15,28 2-3 16,-14-2-22-16,-14 0-34 0,36 0-31 0,-16 0-11 15,-1 0 0-15,2 0 2 16,0-4 3-16,1 4 3 0,0-1 2 0,0-2-5 0,-3 0-28 16,-1 0-27-16,2 2-35 15,-4-3-23-15,2-2-8 0,-6 1-6 0,-12 5 9 16,17-13 4-16,-17 13 29 0,4-12 35 0,-4 12 68 0,0 0 58 16,-4-24 50-16,4 24 26 15,0 0 13-15,-12-19 8 0,12 19-8 16,-9-11-6-16,9 11-11 0,0 0-12 15,0 0-7-15,0 0-5 0,0 0-8 0,0 0-5 0,0 0-8 16,0 0-3-16,0 0-7 16,0 0-2-16,49 19-7 0,-37-9-8 0,1 0-5 15,2-1-4-15,-5 2-7 0,1 2-2 0,-3-5-5 16,1 4-1-16,-9-12-2 0,7 17-21 16,-7-17-32-16,0 0-41 0,0 0-52 0,-13 23-61 15,6-19-49-15,7-4-79 16,0 0-161-16,-19 4-124 0,19-4-284 0,0 0-240 15</inkml:trace>
  <inkml:trace contextRef="#ctx0" brushRef="#br0" timeOffset="-26403.23">16268 13125 3100 0,'19'2'236'0,"-19"-2"-25"15,0 0-28-15,19 2-21 0,-19-2-17 0,0 0-14 16,0 0-16-16,19 0-17 15,-19 0-29-15,0 0-45 0,0 0-37 0,0 0-35 0,0 0-36 16,0 0-43-16,20-6-52 16,-20 6-50-16,4-5-91 0,-4 5-145 0,6-10-448 0,-6 10-305 15</inkml:trace>
  <inkml:trace contextRef="#ctx0" brushRef="#br0" timeOffset="-25823.34">17157 12050 2861 0,'13'-15'14'0,"-13"15"12"0,7-13-9 0,-7 13 13 16,0 0 19-16,0 0 32 0,0 0 35 0,-26-23 8 0,13 19 10 15,13 4 5-15,-34-1 8 16,15 1 9-16,19 0 4 0,-33 4 3 0,15-1-10 16,2 1-18-16,1 2-17 15,4 1-24-15,-2 2-7 0,13-9-16 0,-12 19-33 16,12-7-33-16,0-1-27 15,4 5-24-15,2-1-6 0,7 2 0 0,2 1 5 0,0 1 4 16,5 2 5-16,0 2 6 16,1-1 2-16,-4-1 5 0,0-2 7 0,-3 0 5 15,-2 0 12-15,-2-2 15 0,-4-2 17 0,-2-1 10 0,-4-14 8 16,-2 21-7-16,2-21-1 16,-14 13-6-16,14-13-8 0,-24 6-23 0,9-8-26 15,1 1-38-15,14 1-43 16,-32-8-58-16,20 0-45 0,-2 2-38 0,2-3-67 0,1-2-115 15,7 1-548-15,4 10-424 16</inkml:trace>
  <inkml:trace contextRef="#ctx0" brushRef="#br0" timeOffset="-25289.17">17765 11732 2896 0,'8'-9'-99'0,"0"0"34"0,-8 9 22 15,11-14 37-15,-11 14 31 0,0 0 19 0,13-11 27 16,-13 11 31-16,0 0 13 16,0 0 2-16,0 0 8 0,0 0-4 0,0 0 6 15,0 0-5-15,-68 11-2 16,51-7-4-16,-4 0-12 0,-2 3-9 0,-1-1-12 0,-1 0-7 15,2-1-10-15,4-1-6 16,-3 0-7-16,6 2-6 0,-1-2-6 0,2-1-4 16,15-3-8-16,-25 9-2 0,16-4-1 0,9-5-3 0,-13 15-2 15,13-15 0-15,-2 21-5 16,2-21-1-16,8 29-1 0,-1-12-2 0,4 2 0 16,-1 0-4-16,1 2 3 15,-1 1-2-15,-1-1-2 0,0 3 5 0,-1-4 6 16,-2 3 4-16,-4-2 13 0,0 0 15 15,0-2 29-15,-2 0 13 0,-2 0 2 0,0 0-10 16,0-1 7-16,2-18-5 16,-4 32 1-16,2-20-4 0,2-12-5 0,-2 24-7 0,2-24-3 15,0 21 4-15,0-21 0 0,6 19-7 0,0-9-3 16,4-1-10-16,4-1-5 16,2-1-8-16,2-2-6 0,5 4-14 0,-2-5-17 0,2-3-20 15,1 1-32 1,5 0-22-16,1-4-20 0,0 0-25 0,-3-3-29 15,1-1-49-15,-6-2-49 0,2-1-35 16,-5 0-26-16,-4-5-72 0,-6 0-109 0,-5 0-103 0,0 0-408 16,-8-1-472-16</inkml:trace>
  <inkml:trace contextRef="#ctx0" brushRef="#br0" timeOffset="-25153.38">17773 12057 3083 0,'-12'-7'34'0,"12"7"68"0,-18-7 12 16,18 7 15-16,-10-6 10 15,10 6 9-15,0 0 2 0,0 0-8 0,0 0-14 16,0 0-12-16,0 0-17 0,0 0-14 15,62-4-13-15,-42 4-20 0,4 0-33 16,-1-1-40-16,-1-1-55 0,0-1-64 16,2 2-62-16,1-3-53 0,-3 0-93 0,-2-1-146 15,0 1-435-15,-3-2-340 0</inkml:trace>
  <inkml:trace contextRef="#ctx0" brushRef="#br0" timeOffset="-24953.34">18171 11914 2853 0,'0'0'51'0,"0"0"51"0,0 0 10 15,0 0 18-15,0 0 26 0,0 0 12 0,0 0 8 16,0 0-4-16,0 0 10 0,0 0-12 0,0 0-21 16,-42 32-13-16,35-21-26 0,1 4-5 0,2-1 0 15,4-14-30-15,-4 32-1 16,4-15-4-16,0 1-33 0,4 1-32 0,2-4-31 0,-2 2-40 16,7-4-51-1,-3 3-53-15,8-3-49 0,-6 0-44 0,2-5-81 0,4 0-155 16,-4-2-84-16,3-1-288 15,-2-3-231-15</inkml:trace>
  <inkml:trace contextRef="#ctx0" brushRef="#br0" timeOffset="-24683">18375 12039 2886 0,'0'0'176'0,"-2"-19"10"0,2 19-28 16,-10-15-10-16,10 15 11 0,-10-15 17 0,10 15 11 15,-10-10-5-15,10 10-34 0,-15-5-16 16,15 5-10-16,0 0-10 0,0 0-1 15,0 0-9-15,0 0-7 0,-28 13-14 16,28-13-8-16,0 0-8 0,6 26-5 0,-6-26-7 16,13 27-4-16,-4-11-9 0,-3-1-3 15,3 0-3-15,1 2-7 0,-2 2-6 0,1-3 3 16,-2-1-5-16,-1 0-1 0,-2-2 0 0,0 3-1 16,-4-16-2-16,4 22-1 15,-4-22-7-15,-2 21-22 0,2-21-29 0,-8 16-35 0,2-11-45 16,-3-2-65-16,9-3-64 15,-13 4-41-15,13-4-114 0,0 0-139 0,0 0-46 16,-21-9-370-16,21 9-402 16</inkml:trace>
  <inkml:trace contextRef="#ctx0" brushRef="#br0" timeOffset="-24463.37">18531 12007 3006 0,'21'-8'88'15,"-21"8"40"-15,19-4-14 16,-19 4 12-16,20-1 29 0,-20 1 24 15,22 7 12-15,-9-1 26 0,0 1-10 16,0 5-18-16,-3-1-10 0,0 2-16 0,2 5-16 16,-4-4-16-16,0 4-17 0,-2-1-28 0,-1 1-10 0,-3 1-8 15,-2-1-10-15,0-18-35 16,-7 37-33-16,3-19-40 0,-2 1-37 0,-2-1-46 16,-5-3-64-16,4 0-58 15,1-1-61-15,-3-5-148 0,5 0-131 0,0-2-5 0,6-7-294 16,-9 11-272-16</inkml:trace>
  <inkml:trace contextRef="#ctx0" brushRef="#br0" timeOffset="-24083.21">19342 12257 2951 0,'0'0'184'0,"0"0"20"0,0 0-13 0,0 0-15 0,0 0-14 16,15 15 2-16,-15-15-9 16,0 0-11-16,0 0-16 0,20 3-17 0,-20-3-9 15,22 3-27-15,-22-3 9 0,28 1-12 0,-12 1-12 0,1-1-2 16,0 2-20-16,0-1-30 16,1-2-41-16,-4 0-53 0,-14 0-70 0,27 0-74 15,-16-2-64-15,0-2-145 16,-11 4-171-16,10-8-356 0,-10 8-409 0</inkml:trace>
  <inkml:trace contextRef="#ctx0" brushRef="#br0" timeOffset="-23933.11">19471 12186 2995 0,'0'0'76'0,"-15"-5"55"0,15 5 0 16,0 0-14-16,0 0-5 0,-13-9-6 0,13 9-1 16,0 0-10-16,0 0-13 15,0 0-7-15,0 0-10 0,0 0-15 0,43-5-22 0,-43 5-43 16,22-4-51-16,-22 4-66 15,26-4-66-15,-15 2-85 0,-11 2-167 0,21-6-467 16,-14 3-312-16</inkml:trace>
  <inkml:trace contextRef="#ctx0" brushRef="#br0" timeOffset="-20623.3">20813 11693 2715 0,'0'0'-94'0,"0"0"29"15,4-21 2-15,-4 21 1 16,0 0 8-16,0 0 15 0,0 0 14 15,0 0 30-15,0 0 4 0,0 0 17 16,0 0 15-16,0 0 29 0,0 0 17 0,0 0 19 16,0 0 15-16,0 0 7 0,6-14-3 0,-6 14-5 15,0 0-8-15,0 0-7 0,0 0-1 16,0 0 2-16,0 0 1 0,0 0 3 0,0 0-2 16,0 0 3-16,0 0 2 15,0 0-1-15,0 0-3 0,0 0-7 0,0 0-4 16,0 0-10-16,0 0 0 0,0 0-25 15,0 0 1-15,0 0-10 0,0 0-4 0,0 0-5 16,0 0-7-16,0 0-4 16,0 0 4-16,0 0 6 0,0 0-2 0,0 0 0 15,0 0-19-15,0 0 5 0,0 0-1 0,0 0 5 0,0 0-2 16,0 0-4-16,0 0 0 16,0 0 3-16,0 0-4 0,0 0-1 0,0 0 0 15,0 0-3-15,0 0 7 0,0 0-13 16,0 0-1-16,9-12 0 0,-9 12-5 0,0 0-1 15,0 0 4-15,0 0 2 16,0 0 0-16,0 0 5 0,0 0 7 0,0 0-1 0,0 0-1 16,0 0 1-16,0 0-6 0,0 0 0 15,0 0-3-15,0 0 1 0,0 0-7 16,0 0 0-16,0 0-3 0,0 0 0 0,0 0-2 16,0 0-1-16,0 0 0 0,0 0-1 15,0 0 0-15,0 0-1 0,13-11-1 0,-13 11 4 16,0 0-5-16,21-5 0 15,-21 5-1-15,25-4 16 0,-10 2-5 0,2 0 2 0,2 0-5 16,0 0-14-16,0 1-24 16,0-2-28-16,0 2-26 0,0-2-41 0,-1 3-59 15,-2-2-69-15,-1 1-70 0,-2-1-159 0,-13 2-137 0,23-4 30 16,-13 0-374-16,-10 4-405 16</inkml:trace>
  <inkml:trace contextRef="#ctx0" brushRef="#br0" timeOffset="-20333.03">21459 11250 3217 0,'0'0'120'0,"2"-13"-1"0,-2 13-16 0,0 0-13 0,0 0-7 16,4-19 6-16,-4 19-1 15,0 0 2-15,0 0 17 0,0 0 6 0,0 0 12 16,0 0-3-16,0 0-1 0,0 0-20 16,4 47 2-16,-4-27-8 0,0 0-5 15,2 5-14-15,0 3-14 0,0-2-5 0,0 0 0 0,0 3-20 16,3 0-33-16,-3-1-25 16,2 1-39-16,-1-3-41 0,-1 3-51 0,0-4-48 15,0 2-47-15,0-6-58 0,-2 1-143 16,0-3-134-16,0 2-368 0,-2 0-375 0</inkml:trace>
  <inkml:trace contextRef="#ctx0" brushRef="#br0" timeOffset="-20013.01">21223 12150 2814 0,'0'0'5'0,"0"0"62"0,-10 9 13 0,10-9-1 15,0 0 6-15,0 0 2 0,0 0 1 0,0 0-3 16,0 0 3-16,0 0-11 0,0 0-8 16,0 0-4-16,0 0 4 0,42 6 9 15,-42-6 11-15,34 0 4 0,-13 0 0 16,5 2-6-16,4-2-10 0,3 2-7 0,3 0-4 15,6-1-11-15,3 3-6 16,-3-2-8-16,3 2-7 0,-1-2-10 0,-4 2-30 16,-3-2-37-16,-1 2-53 0,-5-3-63 0,-1 5-59 0,-4-2-73 15,-4 2-155-15,-4-3-153 16,-6 3-246-16,-3 0-188 0</inkml:trace>
  <inkml:trace contextRef="#ctx0" brushRef="#br0" timeOffset="-19733.11">21582 12446 2599 0,'-10'18'-3'16,"10"-18"18"-16,0 0 6 16,0 0 20-16,0 23 15 0,0-23 27 0,3 21 16 0,-3-21 7 15,0 28 3-15,0-10-3 16,0 1 2-16,0-1-1 0,0 4 10 0,0 1 12 15,0 3-4-15,2-1 6 16,-2 3-15-16,2 1-16 0,-2 0-3 0,3-1-11 0,-1 1-13 16,0-1-6-16,2 1-11 0,-2-1-11 15,2-3-30-15,-2 1-26 0,0-8-34 16,0-1-36-16,1-1-45 0,1-2-50 0,-2-2-50 16,0-2-45-16,-2-10-145 0,4 11-558 15,-4-11-426-15</inkml:trace>
  <inkml:trace contextRef="#ctx0" brushRef="#br0" timeOffset="-19433.03">21833 12743 3268 0,'13'-12'107'0,"-13"12"-8"0,0 0-12 0,0 0-9 16,0 0-9-16,0 0 4 16,0 0 9-16,0 0 2 0,0 0-6 0,0 0-6 15,-58 13-2-15,42-7 8 16,-4-1 10-16,4-1 11 0,-1 3-2 0,2-2-8 15,0 0-9-15,1 1-9 0,0 2-1 16,14-8-9-16,-16 13-4 0,16-13-13 0,-8 15-7 16,8-15 5-16,0 19-5 0,0-19-5 0,10 23-8 15,-2-11 3-15,2 3-4 16,4 1-5-16,-2-1-1 0,3 0-1 0,-2 2-4 0,4-1 1 16,-5-1-2-16,6 2-1 15,-4-2-16-15,3 0-27 0,-4-4-32 0,0-1-44 16,-1-1-53-16,3 1-63 15,-2-2-52-15,-1-5-107 0,1 1-147 0,0 0-68 0,-3-2-292 16,-10-2-269-16</inkml:trace>
  <inkml:trace contextRef="#ctx0" brushRef="#br0" timeOffset="-19193">22142 12962 2840 0,'0'0'128'16,"0"0"16"-16,20-7-17 0,-20 7-11 0,0 0-4 0,0 0 5 15,0 0 12-15,20 18-2 16,-20-18-8-16,6 21-12 0,-3-8-5 0,-1 4-9 16,0-2 10-16,-2 4 9 0,3 2 8 0,-1-2-3 15,0 2-12-15,0 4-9 0,0-3-36 16,0 2-5-16,2 0-3 0,0-1-6 0,1-2-17 16,-1-1-21-16,0-3-22 15,-2 0-29-15,2-4-32 0,-2 1-45 0,-2-14-49 0,5 19-51 16,-3-11-32-16,-2-8-33 15,0 0-129-15,0 0-110 0,0 0-398 0,0 0-326 16</inkml:trace>
  <inkml:trace contextRef="#ctx0" brushRef="#br0" timeOffset="-18983.05">22182 13047 2806 0,'-4'-30'55'0,"0"5"70"16,2 4 13-16,0 2 3 16,2 1-10-16,0 18-2 0,2-26-13 0,2 12 0 0,-4 14-6 15,15-18-9-15,-6 10-7 16,-9 8-6-16,21-10 0 0,-21 10 6 0,27 0 7 15,-10 2-1-15,-1 4 1 16,0 0-29-16,-2 3 3 0,1 3-20 0,-4 2-4 16,0-2-2-16,-5 3-6 0,-2 3-10 0,-4-3-14 0,0 2-22 15,-2-1-23-15,-6-2-34 16,-3-2-38-16,0-1-51 0,1 1-47 0,-5-3-60 16,-2-3-122-16,-2-2-185 15,2-3-28-15,0 2-241 0,-2-3-169 0</inkml:trace>
  <inkml:trace contextRef="#ctx0" brushRef="#br1" timeOffset="2546.85">5448 3650 671 0,'0'0'105'0,"0"0"-28"0,0 0-18 16,0 0-5-16,0 0 5 0,0 0-5 0,6-21 7 16,-6 21 1-16,0 0-1 0,0 0 10 0,0 0 3 0,4-15 4 15,-4 15 10-15,0 0 5 16,0 0 8-16,5-17 11 0,-5 17-5 0,0 0 5 16,0 0 6-16,0-22 1 15,0 22 3-15,0 0-2 0,0 0 0 0,2-18-4 16,-2 18-1-16,0 0-3 0,0 0 2 15,0-19 4-15,0 19 4 0,0 0 0 0,0 0 2 16,0 0-6-16,0 0-4 16,0 0-10-16,0-21-6 0,0 21-10 0,0 0-8 15,0 0-10-15,0 0-4 0,0 0-4 0,0 0 1 0,0 0-4 16,0 0-4-16,0 0 3 16,0 0-3-16,0 0-1 0,0 0-1 0,0 0-5 15,0 0 1-15,0 0 19 16,-7 67-6-16,7-53-6 0,0 3-6 0,0-17-5 0,0 35 0 15,0-18-12-15,3 3-2 16,-1-4 7-16,-2 4-8 0,2-4-9 0,1 2 1 16,-3-1-2-16,2-2-6 0,-2-15 4 0,4 28-7 15,-4-14-4-15,0-14-17 0,2 22-15 16,0-12-17-16,-2-10-20 0,0 16-17 0,0-16-24 16,2 13-28-16,-2-13-38 15,0 0-33-15,6 10-24 0,-6-10-29 0,0 0-24 0,0 0-42 16,0 0-70-16,0 0-573 15,0 0-405-15</inkml:trace>
  <inkml:trace contextRef="#ctx0" brushRef="#br1" timeOffset="2976.74">5601 3648 2875 0,'0'0'-113'0,"6"-9"21"0,-6 9 13 0,0 0 15 15,8-14 33-15,-8 14 4 16,0 0 4-16,0 0 5 0,0 0 16 0,0 0 4 0,0 0 16 16,0 0 5-16,0 0 20 0,0 0 4 0,0 0 12 15,0 0-1-15,0 0 9 16,0 0-6-16,-42 4 1 0,42-4-2 0,0 0 0 0,-26 12-2 16,26-12-2-16,-18 5-6 15,18-5-2-15,-17 10 2 0,17-10 1 0,-20 6 3 16,20-6-7-16,-14 7 1 15,14-7-5-15,-13 6-8 0,13-6 1 0,0 0-1 0,-17 7 1 16,17-7-1-16,0 0-3 16,0 0-1-16,0 0 2 0,-4 14 4 0,4-14 5 15,0 0-1-15,0 0 10 0,0 0 1 0,24 17 2 16,-24-17 4-16,16 11 1 0,-6-1-1 16,2-2-4-16,0 0-5 0,1-1-1 15,-1 2-4-15,1 1-4 0,0-1-3 16,-3 1-3-16,0 1-4 0,2-2-5 0,-2 1-3 15,-2-2-6-15,-8-8-14 16,17 17-21-16,-10-11-30 0,-7-6-33 0,13 11-25 16,-13-11-39-16,8 12-36 0,-8-12-29 0,0 0-26 0,10 9-65 15,-10-9-681-15,7 1-438 16</inkml:trace>
  <inkml:trace contextRef="#ctx0" brushRef="#br1" timeOffset="3856.53">5795 3750 2935 0,'0'0'-87'0,"0"-23"23"16,0 23 13-16,0 0 17 0,0 0 23 0,0 0 33 0,0 0 23 16,0 0 20-16,0 0 1 15,2-18 4-15,-2 18 1 0,0 0 2 0,0 0 11 16,0 0 19-16,0 0 2 15,0 0 4-15,0 0-5 0,0 0-3 16,0 0-8-16,0 0-7 0,0 0-5 0,0 0-4 16,-10 54-5-16,8-41-1 0,2-13-5 0,0 29-7 15,0-14-2-15,-2 2-1 0,2-17-4 0,2 32-4 16,-4-14 2-16,2-2-11 16,2 2 3-16,0-3-13 0,-2-15-1 0,0 30-2 0,0-17-4 15,0-13-3-15,0 26 0 16,2-16-3-16,-2-10-1 0,2 22 0 0,-2-22-2 15,2 16-2-15,-2-16-8 16,2 16-8-16,-2-16-11 0,0 0-10 0,0 0-12 0,0 19-22 16,0-19-18-16,0 0-20 0,0 0-25 15,0 0-14-15,0 0-8 0,0 0-19 0,0 0-11 16,0 0 2-16,0 0-2 0,0 0 0 16,0 0-3-16,0 0 5 0,6-43 3 15,-6 43-2-15,0-24 8 0,0 11 8 0,0 0 14 16,0 13 20-16,-2-29 24 15,0 10 12-15,2 19 22 0,-2-33 21 0,0 15 20 16,2 18 20-16,0-29 16 0,-2 15 12 16,2 14 14-16,0-28 9 0,0 28 5 0,0-24 20 15,0 24 9-15,2-23 19 0,-2 23 5 16,0-23 6-16,2 11-4 0,-2 12 5 16,4-16-5-16,-4 16-11 0,2-18-8 0,-2 18-7 0,7-14-13 15,-7 14-1-15,9-14-8 16,-9 14-2-16,8-10-9 0,-8 10 0 0,13-8-6 0,-13 8 1 15,0 0 2 1,21-6 4-16,-21 6 0 0,0 0 0 0,21 5-2 0,-21-5-2 16,0 0-1-16,19 11 4 0,-19-11 7 0,11 15 3 15,-11-15 4-15,4 17 2 0,-4-17-1 16,2 19-1-16,-2-19-4 16,0 19-4-16,0-19 0 0,-4 20-8 0,4-20 2 15,-10 19-7-15,10-19-2 0,-14 15-6 0,8-7-2 0,6-8-2 16,-14 12-1-1,14-12-4-15,-18 8-4 0,18-8-13 0,-17 6-14 0,17-6-19 16,0 0-17-16,-23-2-19 16,23 2-27-16,0 0-32 0,-19-9-45 0,19 9-39 15,-6-10-54-15,6 10-111 0,-4-12-145 0,4 12-346 0,0 0-208 16</inkml:trace>
  <inkml:trace contextRef="#ctx0" brushRef="#br1" timeOffset="4206.78">6084 3779 2554 0,'0'0'-39'0,"0"0"36"15,14 10 21-15,-14-10 15 0,0 0 24 0,0 0 16 16,0 0 18-16,0 0 3 16,0 0-1-16,0 0-10 0,14 6-5 0,-14-6-4 15,0 0-5-15,14 6-3 0,-14-6-5 16,0 0-8-16,19 1-4 0,-19-1-7 0,0 0-9 15,21 3-28-15,-21-3-39 16,0 0-60-16,0 0-53 0,23-4-57 0,-23 4-92 0,8-4-563 16,-8 4-213-16</inkml:trace>
  <inkml:trace contextRef="#ctx0" brushRef="#br1" timeOffset="4486.97">6136 3696 2502 0,'0'0'-35'0,"0"0"18"16,0 0 2-16,0 0 17 16,0 0 11-16,0 0 27 0,0 0 29 0,0 0 23 0,0 0 13 15,0 0 7-15,0 0 6 0,0 0 6 0,0 0 4 16,0 0-3-16,0 0-6 16,0 43-5-16,0-43-10 0,2 20-10 0,-2-20-11 15,4 20-9-15,-4-20-5 16,5 22-9-16,-5-22-5 0,2 24-8 0,0-15-2 0,2 5-6 15,-4-14-3-15,2 23-5 16,-2-23-4-16,4 24-17 0,-4-24-28 0,2 19-36 16,-2-19-39-16,5 14-44 0,-5-14-48 0,2 15-23 0,0-8-27 15,-2-7-61-15,0 0-651 16,7 10-372-16</inkml:trace>
  <inkml:trace contextRef="#ctx0" brushRef="#br1" timeOffset="4961.66">6426 3307 2781 0,'0'0'-120'0,"0"0"34"15,0 0 11-15,0 0 30 0,2-15 25 0,-2 15 23 16,0 0 17-16,0 0 22 16,0 0 21-16,0 0 11 0,0 0 6 0,0 0 7 0,0 0 8 15,0 0 1-15,0 0 7 0,0 0-7 0,-2 55 0 16,2-55-2-16,0 27-6 16,0-12-7-16,0-15-8 0,2 31-5 15,-2-14-10-15,3-1-6 0,-3-16-7 16,2 32-1-16,0-15-9 0,-2-17-13 0,2 26-26 15,-2-13-28-15,0-13-29 16,2 22-34-16,-2-22-43 0,4 16-46 0,-4-16-41 0,4 14-108 16,0-10-546-16,-4-4-242 0</inkml:trace>
  <inkml:trace contextRef="#ctx0" brushRef="#br1" timeOffset="5336.65">6545 3449 2524 0,'0'0'-90'0,"10"-12"24"15,-10 12 22-15,0 0 19 0,0 0 11 0,0 0 24 0,0 0 10 16,0 0 7-16,0 0 5 16,0 0 0-16,0 0 8 0,0 0 1 0,0 0 13 15,0 0 11-15,0 0 9 16,0 0 2-16,0 0 1 0,-31 34-4 15,31-34-3-15,0 0 2 0,-14 13-6 16,14-13-4-16,-8 8-1 0,8-8-10 0,0 0-2 0,-10 10-3 16,10-10-1-16,0 0-1 0,0 0 4 0,-11 11-4 15,11-11 7-15,0 0-4 16,0 0-1-16,0 0 0 0,0 0-5 16,0 0-3-16,0 0-1 0,0 0-3 0,0 0 6 15,15 28-2-15,-15-28-4 0,14 8 1 0,-4-2-3 16,-10-6-5-16,16 10-3 15,-5-3-3-15,-11-7-7 0,19 12-22 0,-11-9-40 16,-8-3-46-16,19 8-57 0,-19-8-69 16,16 6-107-16,-8-6-187 0,-8 0-345 0,12 4-211 15</inkml:trace>
  <inkml:trace contextRef="#ctx0" brushRef="#br1" timeOffset="6101.87">6655 3502 2456 0,'0'0'-112'0,"0"0"27"0,0 0 23 0,0 0 18 0,0 0 23 15,0 0 17-15,0 0 18 16,0 0-9-16,0 0 9 0,0 0-3 0,0 0 4 0,0 0-7 16,0 0 8-16,0 0 2 15,0 0-11-15,0 0-1 0,0 0 2 0,0 0-4 16,0 0 3-16,0 0-6 15,0 0 5-15,0 0 2 0,0 0 9 0,45 15-2 16,-45-15 8-16,0 0-1 16,0 0 19-16,0 0 8 0,0 0 23 0,0 0 6 0,0 0 6 15,0 0 4-15,0 0-1 0,0 0-8 0,-3 21-4 16,3-21-2-16,0 0-6 16,0 0-8-16,0 0-3 0,-11 30-4 0,11-30-6 15,-2 16-5-15,2-16-5 0,0 0-4 16,0 26-3-16,0-26-5 0,-2 19 2 0,2-19-3 15,0 17 3-15,0-17 0 16,-2 20 0-16,2-20 2 0,-2 16 0 0,2-16-5 16,0 0-1-16,-4 21 2 0,4-21 2 15,-4 12-2-15,4-12 2 0,0 0 7 0,0 0 3 16,-7 13-3-16,7-13-2 0,0 0 0 0,0 0-2 16,0 0-2-16,0 0-6 15,0 0-2-15,0 0-3 0,0 0-7 16,0 0 1-16,0 0-7 0,0 0-5 0,0 0-12 15,0 0-23-15,0 0-21 0,0 0-22 0,47-23-26 16,-47 23-20-16,14-2-23 16,-14 2-31-16,0 0-29 0,22-4-53 0,-22 4-109 0,12-3-419 15,-12 3-95-15</inkml:trace>
  <inkml:trace contextRef="#ctx0" brushRef="#br1" timeOffset="6576.54">6426 3825 2310 0,'0'0'-51'15,"0"0"25"-15,0 0 16 16,0 0 4-16,0 0 29 0,0 0 52 0,0 0 16 0,0 0 14 16,0 0 8-16,0 0 5 0,0 0-5 0,0 0-6 15,0 0-10-15,42 17-5 16,-29-14-6-16,-13-3-9 0,29 1-8 0,-11-1-6 16,1 0-8-16,2 0-6 15,0 0-7-15,1 0-2 0,-4 0-6 0,-18 0-6 16,41-1-11-16,-23-2-20 0,0 3-29 15,0-1-33-15,-18 1-42 0,30-2-30 0,-30 2-37 16,28 0-34-16,-17-2-67 16,-11 2-558-16,16 0-166 0</inkml:trace>
  <inkml:trace contextRef="#ctx0" brushRef="#br1" timeOffset="7216.71">6688 3972 2377 0,'0'0'-92'0,"0"0"24"0,0 0 7 0,0 0 9 0,0 0 0 16,0 0 15-16,0 0 23 15,0 0 8-15,0 0 20 0,-31-3 13 0,31 3 5 16,0 0 12-16,0 0 11 16,-17 3 11-16,17-3 12 0,0 0 11 0,0 0 5 15,-19 4-1-15,19-4-4 0,0 0-4 0,0 0-10 0,-14 6-5 16,14-6-5-16,0 0-13 16,0 0-7-16,0 0-1 0,-16 7-6 0,16-7-1 15,0 0 0-15,0 0-8 16,0 0 1-16,0 0-4 0,-6 13-3 0,6-13-3 0,0 0 0 15,0 0 2-15,0 0-10 16,0 0 2-16,0 0 1 0,0 0-8 0,24 15 7 16,-24-15-6-16,0 0-1 0,14 7 1 15,-14-7-3-15,0 0-2 0,17 3 3 0,-17-3 0 16,0 0 2-16,17 7-7 0,-17-7 2 0,0 0-3 16,13 8-2-16,-13-8 5 15,0 0 0-15,12 8-3 0,-12-8 2 0,0 0 2 0,10 9-3 16,-10-9 6-16,0 0 2 15,0 0 3-15,10 14 4 0,-10-14 6 0,0 0 10 16,0 0 6-16,4 15 7 16,-4-15 5-16,0 0-1 0,0 0 6 0,0 0 0 0,-2 21 1 15,2-21 5-15,0 0-5 0,0 0 8 0,0 0-3 16,-12 19 1-16,12-19-3 16,0 0 1-16,-8 10-1 0,8-10 1 0,0 0-5 15,-12 8-5-15,12-8 0 16,0 0-5-16,-15 5-6 0,15-5-3 0,0 0-2 15,0 0-9-15,-26-1-16 0,26 1-29 16,0 0-36-16,-22-8-55 0,22 8-73 0,-16-8-73 16,16 8-157-16,-21-13-181 0,13 7-370 0,8 6-408 0</inkml:trace>
  <inkml:trace contextRef="#ctx0" brushRef="#br1" timeOffset="214097.37">15872 4547 853 0,'0'0'340'15,"0"0"-110"-15,0 0-86 0,0 0-61 0,0 0-23 0,0 0-12 16,0 0-14-16,0 0 1 0,0 0 0 0,0 0 8 16,0 0 11-16,0 0 5 15,0 0 14-15,-54-5 5 0,54 5 6 0,-30 0 7 0,13-2 6 16,17 2-11-16,-38-2-8 15,18 0-6-15,2 2-10 0,-6 0-8 16,3 0-4-16,-3 0-8 0,4 0-6 16,-2 0-9-16,3 2-2 0,19-2-1 0,-32 0-8 0,32 0-3 15,-24 0-5-15,24 0-1 0,-18 5 2 0,18-5 3 16,-10 8-1-16,10-8-9 16,0 0 2-16,-2 19 4 0,2-19-6 0,0 0 7 15,8 28-2-15,-8-28-1 0,6 27 16 16,-4-13 0-16,-1 0-1 0,2 4 8 0,-1-1 14 15,-2 2 7-15,-5-1 9 16,4 0 4-16,-3 2 13 0,-2 0 2 0,-2 2 1 16,-1-2-2-16,1 4 2 0,1-2-4 15,-4 2 3-15,5-4-2 0,1-1-1 16,2-2-3-16,-1 1 4 0,2-2 2 0,2-16 1 0,2 31-1 16,2-18-3-16,1-1-10 15,6-1-4-15,0 0-6 0,5-4-7 0,4 2-4 0,4-3-9 16,3 0-11-16,1-2-18 15,-3-4-19-15,0 0-27 0,5-4-35 0,0-1-44 16,-3 0-58-16,1-1-56 0,-3-5-81 16,1-1-184-16,-8 1-125 0,-2-5-238 0,-8 1-217 15</inkml:trace>
  <inkml:trace contextRef="#ctx0" brushRef="#br1" timeOffset="214247.52">15499 4776 2691 0,'0'0'105'0,"0"0"-9"0,0 0-32 0,0 0-47 16,0 0-49-16,0 0-31 15,0 0-34-15,36 12-32 0,-16-12-77 0,-1 0-191 16,4 0-251-16,-2-3 125 0</inkml:trace>
  <inkml:trace contextRef="#ctx0" brushRef="#br1" timeOffset="214607.65">16012 4751 1934 0,'20'6'19'0,"-20"-6"7"0,0 0 10 16,0 0-1-16,0 0 18 15,0 0 19-15,0 0 20 0,0 0 21 0,0 0 33 16,0 0 1-16,-32 25 5 0,21-18 2 0,11-7-1 0,-24 17 2 16,12-7-2-16,1 1-10 15,-2 3 12-15,3-3-15 0,0 3-15 0,-2 5-17 16,4 0-7-16,4-2-11 15,0 0-9-15,2 2-7 0,2-19-25 0,6 34-25 0,0-16-35 16,5-2-39-16,2 0-44 16,3-4-60-16,4 2-43 0,-1-2-73 0,0-6-139 15,0 0-178-15,-3-5-258 0,4 2-190 0</inkml:trace>
  <inkml:trace contextRef="#ctx0" brushRef="#br1" timeOffset="-214589.29">16234 4907 2661 0,'4'-15'148'0,"-4"15"1"0,0 0-21 0,4-17-16 0,-4 17-19 16,0 0-5-16,0 0-13 15,0 0-3-15,0 0-10 0,0 0-9 0,0 0 0 16,0 0-7-16,-18-8-4 0,18 8-4 0,0 0 4 16,0 0 8-16,0 0-1 15,0 0-2-15,-26 28-1 0,26-28-4 0,-2 16-4 16,2-16-4-16,4 22-4 15,-4-22-3-15,18 26-3 0,-6-9-2 0,0-2-4 16,6 1-1-16,-4 1-1 0,3-3-2 16,-2 1-2-16,0 2-2 0,-3-4 0 0,2 0-4 15,-6-2 2-15,2 3-6 0,-3-2 1 16,-7-12 0-16,6 17-4 0,-6-17-22 0,0 16-35 16,0-16-48-16,0 0-54 0,0 0-57 0,-17 16-66 15,17-16-156-15,-16-2-499 16,16 2-349-16</inkml:trace>
  <inkml:trace contextRef="#ctx0" brushRef="#br1" timeOffset="-214389.07">16569 4866 3014 0,'23'0'103'16,"-23"0"-4"-1,0 0-13-15,21 5-5 0,-21-5 24 0,15 14 9 0,-11-4 1 0,0 2-9 16,2 6-13-16,-4-1-10 15,1 2-8-15,-3 2-10 0,0-1-4 0,-3 2-5 16,-1 0-7-16,-2 2-13 16,-2-2-24-16,-2 1-52 0,-1-2-66 0,-2 2-85 0,-4-4-87 15,-2 4-187-15,-2-4-515 0,-3-2-435 16</inkml:trace>
  <inkml:trace contextRef="#ctx0" brushRef="#br1" timeOffset="-214059.25">15351 5486 3068 0,'0'0'-23'16,"0"0"-1"-16,0 0 7 0,0 0 3 16,0 0 2-16,0 0 7 0,0 0 14 0,51 10 9 0,-27-11 6 15,5 2 0-15,7-1 10 0,2 0 13 0,8 0 22 16,5 0 28-16,11 0 12 16,1 0-2-16,4 0-17 0,-4-1-10 0,1 1-14 0,-3 0-18 15,-4-3-24-15,-7 2-42 16,-1 1-44-16,-7-2-50 0,-6-1-51 0,-2 3-43 15,-6-1-64-15,-7-1-137 16,-3 1-390-16,-8-4-109 0</inkml:trace>
  <inkml:trace contextRef="#ctx0" brushRef="#br1" timeOffset="-213809.35">15715 5686 2359 0,'0'0'18'0,"-8"20"25"0,4-8 1 16,4-12-2-16,-4 24 14 16,6-7 15-16,-2-17 31 0,0 34 3 0,4-13-6 0,-4-1 3 15,2 0-6-15,0 5 2 0,2 0 16 0,-2 0 5 16,0 0 0-16,2-2-6 16,0 1-13-16,0 0-10 0,-3 0-12 0,2-3-5 15,-1-2-20-15,2 2-31 0,-2-4-39 16,-2 0-50-16,2 0-63 0,0 0-45 0,0-7-51 15,-2-10-102-15,0 17-626 16,0-17-387-16</inkml:trace>
  <inkml:trace contextRef="#ctx0" brushRef="#br1" timeOffset="-213499.54">15595 5929 2979 0,'-7'-18'106'0,"3"2"43"15,2 3-12-15,2 13-16 0,-2-22-8 0,2 22-11 16,0 0-9-16,8-25-5 15,-1 18-12-15,-7 7-9 0,17-14-6 0,-5 10-9 16,4-1-5-16,-16 5-2 0,35-4-5 16,-13 5-5-16,-2 2 6 0,6 2-1 0,2 3-6 15,-1 2-5-15,3 3-2 0,0 3 0 0,-1 2-4 16,-1 3-4-16,-1 1 0 0,-2 2-4 16,-3 1-1-16,-3-3 5 0,-7 5 18 0,0-2 8 15,-6 1 11-15,-4-2 3 16,-2-2 1-16,-6 2-23 0,-4 0-7 0,2-3-1 15,-6 0-7-15,-2-2 1 0,2 0-4 16,-5-1 1-16,1-3-7 0,0-2-12 0,-2 0-32 16,4-3-30-16,-1-2-45 15,0-5-60-15,4 1-60 0,1-4-53 0,12 0-114 0,-22-10-143 16,14 5-444-16,8 5-433 0</inkml:trace>
  <inkml:trace contextRef="#ctx0" brushRef="#br1" timeOffset="-213269.29">16242 5959 3062 0,'0'0'-14'0,"0"0"16"16,0 0-1-16,0 0 7 0,0 0 16 0,0 0 18 15,0 0 26-15,-42 36 23 16,30-25 7-16,1 3-5 0,-1 0-4 0,3-1-4 0,-2 3-2 15,3-4-6-15,2 4-7 16,0-1-6-16,4 0-6 0,2-15-19 0,-3 29-50 16,8-14-77-16,1 0-90 15,2-6-121-15,0 3-217 0,3-2-380 0,0-3-278 0</inkml:trace>
  <inkml:trace contextRef="#ctx0" brushRef="#br1" timeOffset="-212969.14">16412 6013 2963 0,'0'0'88'0,"-8"-14"-9"0,8 14-8 0,-15-11-4 15,15 11 16-15,-19-8 25 0,19 8 12 0,-19-6-1 16,19 6-7-16,-20-4-18 16,20 4-6-16,0 0-6 0,-22 4-9 0,22-4-6 15,0 0-4-15,-16 14-8 0,16-14-4 16,-4 14-2-16,4-14-7 0,0 0-4 0,9 33-6 15,-5-19-2-15,3 1-1 16,-3 0-6-16,2 1-2 0,0-3-4 0,-2 2-1 16,-2 0-4-16,-2-15 6 0,2 29 2 15,-4-14-1-15,2-15 0 0,-8 29-4 0,2-18-3 16,0-1-19-16,-3 1-34 0,9-11-49 0,-21 10-67 16,10-4-70-16,11-6-99 15,-19-3-187-15,19 3-98 0,-21-6-253 0,13 1-217 0</inkml:trace>
  <inkml:trace contextRef="#ctx0" brushRef="#br1" timeOffset="-212769.37">16490 6050 2961 0,'19'3'174'0,"-3"0"-22"16,-2 1-16-16,-14-4-17 16,26 11-2-16,-14-3 9 0,1 4 9 0,-3-1-18 0,1 0-10 15,-2 3-11-15,-1 1-14 16,-2 0-6-16,-4 1-1 0,0-1-24 0,-2-15-6 15,0 26-4-15,-4-9-5 16,0-3-3-16,-2 0-16 0,-2-2-49 0,-1-1-42 0,0 0-58 16,9-11-73-16,-15 15-46 15,7-9-118-15,0-5-154 0,8-1-415 0,0 0-356 16</inkml:trace>
  <inkml:trace contextRef="#ctx0" brushRef="#br1" timeOffset="-212449.32">17343 5409 2889 0,'-21'-16'124'0,"21"16"38"0,0 0-17 0,0 0-19 16,0 0-8-16,0 0-6 0,0 0-1 15,0 0-5-15,0 0-8 0,0 0-13 0,0 0-9 16,0 0-5-16,0 0-10 0,51 17-7 0,-32-17-10 16,-19 0-19-16,34 0-31 15,-15 0-49-15,-19 0-56 0,31-5-62 0,-17 1-43 0,-4 0-43 16,-1 0-68-16,-9 4-649 15,6-10-430-15</inkml:trace>
  <inkml:trace contextRef="#ctx0" brushRef="#br1" timeOffset="-212349.2">17409 5314 2875 0,'-19'-8'-40'0,"4"-2"51"0,1 5 4 0,14 5-1 15,-20-10-4-15,20 10 0 0,-12-8-11 0,12 8-15 16,0 0-23-16,0 0-36 0,0 0-46 16,22-23-34-16,-8 16-91 0,2 1-458 15,4-3 44-15</inkml:trace>
  <inkml:trace contextRef="#ctx0" brushRef="#br1" timeOffset="-211879.29">17911 4881 2079 0,'0'0'41'0,"0"0"42"16,0 0 10-16,0 0 14 15,23 21 5-15,-23-21-4 0,19 2-4 0,-5 0-9 16,-14-2-5-16,32 0-17 0,-12 1-10 16,-1 1-14-16,-1-2-17 0,4 2-28 0,-3-2-58 15,0 0-52-15,0 3-64 0,-4-3-124 0,2-3-483 16,-5 3-77-16</inkml:trace>
  <inkml:trace contextRef="#ctx0" brushRef="#br1" timeOffset="-211439.33">18670 4527 2443 0,'0'0'60'0,"0"0"12"0,0 0 1 0,0 0-1 16,0 0 11-16,0 0 16 15,0 0 18-15,0 0 1 0,0 0-1 0,0 0-4 16,0 0-10-16,28 26-9 0,-28-26-6 0,10 25-11 0,-1-12-5 16,-2 2-6-16,1 0-12 15,1 3 0-15,1-1-15 0,1-2-32 0,0-1-45 16,-3-1-56-16,4 0-77 15,-1-1-55-15,-2-2-124 0,-1-1-597 0,-2-4-370 0</inkml:trace>
  <inkml:trace contextRef="#ctx0" brushRef="#br1" timeOffset="-211199.23">18977 4635 2868 0,'9'-8'20'0,"-9"8"21"16,9-11-5-16,-9 11-6 0,0 0-6 0,12-10 1 15,-12 10 32-15,0 0 28 0,0 0 5 16,0 0 1-16,0 0-6 0,0 0 3 0,-25 47 4 16,16-27 5-16,-1-1 2 15,-3 4-17-15,3 4-6 0,-3 1-8 0,0 1-6 16,1 2-8-16,-2 0-3 0,4 3-7 0,0-1-12 16,1 0-25-16,1-1-32 0,-1-1-42 15,1-5-42-15,3-1-53 0,-1-1-39 0,4-5-55 16,-2-3-127-16,2 0-553 15,0-5-351-15</inkml:trace>
  <inkml:trace contextRef="#ctx0" brushRef="#br1" timeOffset="-210958.94">19270 4682 2886 0,'6'-11'-17'0,"-6"11"26"16,0 0 17-16,0 0 22 0,0 0 17 0,0 0 15 16,0 0 17-16,0 0 3 15,-36 35-10-15,27-24-10 0,1 5-7 0,2 1-6 0,0 2-12 16,0 1-2-16,0 3-6 0,4 2-10 0,0-2-37 16,4-2-56-16,0 5-60 15,6-2-54-15,-4-2-62 0,4-1-124 0,0-2-519 16,1-3-238-16</inkml:trace>
  <inkml:trace contextRef="#ctx0" brushRef="#br1" timeOffset="-210679.06">19488 4870 2701 0,'0'0'16'0,"0"-17"9"0,0 17-8 15,0 0-1-15,-13-22 19 16,13 22 21-16,-13-10 22 0,13 10 6 0,-15-5-1 0,15 5-10 15,0 0-3-15,-22 0-7 16,22 0-1-16,0 0-5 0,0 0-6 0,-20 17-5 16,20-17-5-16,-2 17-4 15,2-17-2-15,4 25-2 0,-4-25 12 0,10 29-5 0,-4-14-5 16,2 2-5-16,0 2-1 0,-2 2-5 0,1-4-2 16,-1 4-2-16,-4-2-5 15,0 0 0-15,-2-1-3 0,0-2 2 0,0-16-5 16,-4 33 3-16,-2-19-12 0,-1-4-36 15,-1 0-60-15,8-10-70 0,-14 13-91 0,14-13-193 16,-20 4-459-16,20-4-300 16</inkml:trace>
  <inkml:trace contextRef="#ctx0" brushRef="#br1" timeOffset="-210499.3">19566 4933 2979 0,'21'-2'64'0,"-21"2"-11"0,18-3-7 0,-18 3-4 0,0 0 11 15,20 8 4-15,-20-8 0 16,11 14-10-16,-11-14-5 0,4 16 0 0,-4-16-4 0,-2 27-4 16,0-11-4-1,-3 0-3-15,1 4-14 0,-2 1-58 0,0 1-66 0,-2 4-69 16,-4-6-119-16,-2 7-608 0,-1-2-297 0</inkml:trace>
  <inkml:trace contextRef="#ctx0" brushRef="#br1" timeOffset="-210139.12">18647 5553 2861 0,'0'0'-5'0,"0"0"0"16,0 0-1-16,0 0 3 0,35 17 0 0,-15-18 7 16,10 1 9-16,4 0 12 0,4 0 13 15,9 1 23-15,2-1 23 0,10 3 18 0,4-2 3 16,1 1-1-1,1 0-12-15,-1 0-13 0,1 0-6 0,-5-1-8 0,-1 2-11 16,-8-1-16-16,-5-1-29 16,-2-1-37-16,-5 0-58 0,-5 0-51 0,-4-1-50 15,-5 1-45-15,-6-2-99 0,-4-2-521 0,-5 2-202 0</inkml:trace>
  <inkml:trace contextRef="#ctx0" brushRef="#br1" timeOffset="-209888.4">19147 5824 2704 0,'0'0'70'0,"-11"13"9"0,11-13-8 0,0 0 25 16,-4 19 28-16,4-19 15 0,0 0 2 15,6 31-10-15,-1-16-7 0,-1 1-16 16,2 3-8-16,1 1-2 0,1 1-14 15,1 2-2-15,-3 1 5 0,2 1-8 0,-2 4-14 16,2-4-7-16,-4 2-27 16,0-2-44-16,0-3-51 0,-2 1-69 0,0-4-68 15,0 0-79-15,-2-2-164 0,0-3-162 0,-2-2-232 0,2-12-176 16</inkml:trace>
  <inkml:trace contextRef="#ctx0" brushRef="#br1" timeOffset="-209569.15">19080 5961 2652 0,'-3'-19'132'16,"3"2"28"-16,0 17-18 15,-2-26 2-15,2 26-3 0,2-24-4 0,3 15-4 0,-5 9-12 16,8-17-13-16,-8 17-14 0,21-14-7 0,-8 10-6 16,6 2-14-16,-19 2-8 15,38 0-5-15,-12 6-9 0,1 2-4 0,2 5 0 0,1 2-8 16,1 3-5-16,-1 1 13 15,2 7 3-15,-5-5-11 0,-3 4-1 0,-1 1-4 16,-6 2-5-16,-2-2 0 16,-5 5 2-16,-6-7 7 0,2 1-13 0,-6-4 3 0,-6 2-3 15,0-1-2-15,-4 0 3 0,-5-3-4 0,-2 1-4 16,0-4-2-16,-1 1 0 16,-2-3-15-16,1-1-25 0,-4-3-41 0,4-1-53 0,1-4-76 15,2 1-52-15,4-4-78 16,-2-4-153-16,14 2-97 0,-21-3-291 0,21 3-231 15</inkml:trace>
  <inkml:trace contextRef="#ctx0" brushRef="#br1" timeOffset="-209359.42">19676 5954 2781 0,'0'0'67'16,"0"0"23"-16,0 0 7 15,0 0 8-15,0 0 11 0,15 20 14 0,-15-20 3 16,0 0-7-16,-17 37-10 0,13-24-15 16,0 4-9-16,1-1-12 0,1 2-6 15,2 2-9-15,2 0-5 0,1 0-22 0,-1-1-39 0,4 1-59 16,0-2-82-16,5 1-73 16,-2-5-123-16,1-1-191 0,-2-4-377 0,3-2-296 0</inkml:trace>
  <inkml:trace contextRef="#ctx0" brushRef="#br1" timeOffset="-209079.46">19998 5984 2935 0,'0'0'100'0,"-11"-17"9"16,11 17-14-16,-14-6 7 0,14 6 23 0,-17-4 19 16,17 4 5-16,0 0-6 15,-30 0-20-15,30 0-13 0,0 0-6 0,-24 12-10 0,24-12-14 16,-8 13-8-1,8-13-8-15,-2 17-7 0,2-17-14 0,4 22-12 0,-4-22-14 16,13 29-9-16,-4-12-7 16,-1-2-1-16,0-1 2 0,3 5-4 0,-4-3-1 15,-1-1 2-15,-2 0 1 0,0-2 1 0,-4-13 4 16,2 25-1-16,-2-25-1 0,-4 21 2 16,4-21-4-16,-8 18-27 0,8-18-52 0,-13 11-63 15,6-7-82-15,7-4-87 16,-12 1-181-16,12-1-115 0,0 0-263 0,0 0-230 0</inkml:trace>
  <inkml:trace contextRef="#ctx0" brushRef="#br1" timeOffset="-208887.87">20165 5967 2823 0,'0'0'59'0,"21"-6"-3"0,-21 6-2 16,19 0-2-16,-19 0 22 15,20 6 16-15,-20-6 1 0,18 13 0 0,-9-4-7 16,-3 3-11-16,1 0-3 15,-7-12-7-15,8 30-8 0,-6-16-2 0,-2 3-7 0,0-17-5 16,-4 34-7-16,2-17-10 16,-2-2-45-16,-3 2-55 0,1 0-61 0,-1-2-58 15,1-1-96-15,-2-3-151 0,2-1-407 0,0-2-195 0</inkml:trace>
  <inkml:trace contextRef="#ctx0" brushRef="#br1" timeOffset="-208587.86">20893 5546 2774 0,'0'0'150'16,"0"0"1"-16,0 0-13 16,0 0-8-16,0 0-17 0,0 0-10 0,0 0-13 0,21-9-4 15,-21 9-15-15,24 1-7 0,-6-1-6 0,-18 0-4 16,41 0-7-16,-20 0-8 16,-2-1-31-16,3-2-43 0,-22 3-63 0,31-6-68 15,-14 3-62-15,-6-1-87 0,-1-2-655 16,-4 1-416-16</inkml:trace>
  <inkml:trace contextRef="#ctx0" brushRef="#br1" timeOffset="-208439.15">20944 5401 3028 0,'0'0'-1'15,"-21"-6"31"-15,21 6 10 0,0 0 28 0,-15-6 13 16,15 6-2-16,0 0-8 0,0 0-8 0,0 0-5 16,0 0-8-16,0 0-3 15,0 0-9-15,46-11-17 0,-28 9-32 0,-1-1-44 0,2 0-77 16,0 2-67-16,-3-5-119 15,2 2-582-15,0-2-280 0</inkml:trace>
  <inkml:trace contextRef="#ctx0" brushRef="#br1" timeOffset="-206719.21">22007 5457 1815 0,'-13'-8'515'15,"13"8"-143"-15,0 0-125 0,0 0-52 16,0 0-28-16,0 0-7 0,0 0-7 0,0 0-13 16,0 0-5-16,0 0-11 15,0 0-18-15,0 0-8 0,0 0-8 0,0 0-16 16,38-8-20-16,-38 8-40 0,35 0-67 0,-13-3-95 0,4 0-105 16,1-1-205-16,1 1-134 15,2-4-306-15,-1 4-281 0</inkml:trace>
  <inkml:trace contextRef="#ctx0" brushRef="#br1" timeOffset="-205779.4">23569 5407 2594 0,'0'0'-109'0,"0"0"20"0,0 0 11 0,0 0 22 16,0 0 14-16,0 0 27 0,0 0 18 0,47 6 0 16,-47-6 20-16,16 1 14 15,-16-1 5-15,24 0 12 0,-24 0 8 0,27 2 29 16,-9 0 10-16,-2 0 1 0,-16-2-3 15,38 1-2-15,-17 2-7 0,1-2-7 0,-2 2-10 16,4-2-8-16,3 4-8 16,1-4-4-16,2 1-11 0,-1-1-5 0,1 2-2 15,0-1-6-15,2-2-4 0,-3 2 0 0,5-2-3 0,-2 0-3 16,1 0-1-16,1 0-4 16,0 0-1-16,2-2 0 0,1 4-3 0,-2-4 2 15,3 2-2-15,-2-2-3 16,0-1 2-16,0 3 8 0,3-1-1 0,-6-1 7 15,9 1-2-15,-8-2 2 0,0 3 1 16,0-2-3-16,0 1-2 0,0 1-4 0,-1-3 1 16,-2 2-1-16,3 1-1 15,-3-3-3-15,1 2-1 0,2 1 0 0,-1-2-2 0,1 0 3 16,-1 2 6-16,0 0 1 0,0 0 3 0,0 0 0 16,1 0-1-16,-2 0-3 15,1 2-3-15,-1-2 1 0,2 0-4 0,-1 2 0 0,-1-1-3 16,3 2 2-16,-1-2-4 15,1 2 1-15,-1-3 0 0,3 1 0 0,-1 1-1 16,4 1 7-16,2 0-8 16,-1-2 0-16,0 2-3 0,-4-1 3 0,3-2-3 0,-3 2 1 15,-1-2-1-15,0 0 1 0,0 0-2 0,1 2 2 16,0-4 6-16,-5 2 3 16,4 0 1-16,-3-2-2 0,1 0 2 0,-3 2 4 15,0-3-1-15,-3 2 3 0,1 1-2 16,0-2-3-16,-4 2-1 0,-5-1 1 0,2-2-4 15,-1 3-1-15,-4-2-15 16,-17 2-19-16,32-4-29 0,-20 4-39 0,-12 0-56 0,24-1-51 16,-15-2-106-16,-9 3-197 15,0 0-423-15,7-8-335 0</inkml:trace>
  <inkml:trace contextRef="#ctx0" brushRef="#br1" timeOffset="-205039.29">24519 3747 2807 0,'0'0'-93'0,"0"0"6"0,24 19 7 0,-24-19 9 0,0 0 9 16,0 0 25-16,10 13 19 16,-10-13 13-16,4 14 10 0,-4-14 21 0,9 15 33 0,-9-15 26 15,8 19 26-15,-1-5 0 0,-1-3-1 0,2 3-12 16,-1 1-7 0,-1-1-15-16,2 0-5 0,2 0-7 0,-4 1-8 0,2 0-3 15,-2-2-8-15,0 0-5 16,4 3-6-16,-2-3 3 0,-2 0-8 0,-2 0-1 15,3-1-4-15,-1 2-4 0,-6-14-36 16,8 24-58-16,-4-10-57 0,2-5-70 0,-4 1-132 16,-2-10-543-16,4 17-242 15</inkml:trace>
  <inkml:trace contextRef="#ctx0" brushRef="#br1" timeOffset="-204439.37">24117 4427 2536 0,'0'0'-73'0,"0"0"27"0,0 0 11 0,0 0 11 15,0 0 5-15,0 0 27 0,0 0 32 0,0 0 10 16,0 0 9-16,0 0-10 16,0 0-4-16,0 0-8 0,0 0 3 0,47-18 3 15,-30 15-2-15,-17 3 9 0,43-1 5 16,-17 1 3-16,6-3 3 0,5 3-6 15,7 0-2-15,5 0-4 0,1 3-1 16,9-3-6-16,3 4 1 0,1-3 5 0,2 1-4 16,-5 0-1-16,5 0-3 0,2 0 0 15,-6 1-3-15,3 0-4 0,-3 0-4 0,-1 0-1 16,-4 0-5-16,-6-2-3 0,-4-1 0 0,-2 3-6 16,-4-1-3-16,-4 0 5 15,-2 0-6-15,-2 0-15 0,-1-2-27 0,-9 1-38 0,1-1-60 16,-1 2-59-16,-4-2-92 15,0 0-632-15,-5-2-310 0</inkml:trace>
  <inkml:trace contextRef="#ctx0" brushRef="#br1" timeOffset="-203669.35">24317 4774 2749 0,'-12'-10'-47'0,"12"10"31"0,-12-7-6 0,12 7 15 0,0 0 11 16,-28-6 30 0,28 6 24-16,-23 0 22 0,23 0 6 0,-26 4 7 0,26-4-8 0,-29 4 0 15,18 0-4 1,11-4-5-16,-21 9-9 0,21-9-3 0,-14 10-5 0,14-10-3 15,-7 13-14-15,7-13-6 16,3 19-20-16,-3-19-16 0,12 19-15 0,-2-7-8 16,1 0 4-16,4 4-3 15,0-3 6-15,-1 1 12 0,0 4 2 0,-2-3-4 16,-2-2 4-16,1 2 10 0,-4 0 10 0,-1-2 14 0,-2 3 11 16,-4-16 11-16,2 20 4 15,-2-20-1-15,-6 21-5 0,6-21-5 0,-13 18-4 16,4-11-1-16,9-7-8 15,-18 10-23-15,18-10-38 0,-20 2-49 0,20-2-72 0,0 0-70 16,0 0-90-16,-27-13-164 16,23 3-390-16,4 10-218 0</inkml:trace>
  <inkml:trace contextRef="#ctx0" brushRef="#br1" timeOffset="-203429.44">24602 4711 2711 0,'19'-4'7'0,"-19"4"-5"0,0 0 4 16,0 0 4-16,0 0 29 15,0 0 35-15,0 0 19 0,0 0 5 0,0 0-6 0,-34 35-1 16,26-26-5-16,-1 3 4 0,1-1 6 0,2 3-2 16,1 0-6-16,1 2-8 15,0 1-12-15,2 0-1 0,2-17-13 0,2 36-18 16,2-17-32-16,0 1-47 0,4-1-61 15,1-1-46-15,2 0-57 0,-1-5-70 0,1 1-125 16,-1-5-456-16,1-2-209 16</inkml:trace>
  <inkml:trace contextRef="#ctx0" brushRef="#br1" timeOffset="-203009.09">24844 4788 2612 0,'-4'-18'51'16,"4"18"39"-16,0 0-4 15,-8-17-3-15,8 17 1 0,0 0 4 0,-4-13 5 0,4 13-4 16,0 0-10-16,0 0-8 0,0 0-8 0,0 0-5 16,12-17-5-16,-12 17-8 15,0 0-5-15,24-6-3 0,-24 6-6 0,22-2-7 16,-22 2-6-16,23 0-2 0,-23 0-2 15,23 0-4-15,-23 0-4 0,19 2 2 16,-19-2 0-16,17 2-5 0,-17-2 5 16,15 6-3-16,-15-6-1 0,0 0 1 0,16 13 1 15,-16-13 3-15,7 17 2 0,-7-17-1 0,6 19 0 0,-1-5 0 16,-3 0 1 0,3 2-4-16,-1 1-2 0,0 1 15 0,-4 2 9 0,3-1 20 15,-3 0 7-15,0 1 9 16,-3-1 4-16,-1 0-2 0,2 0 0 0,-5-2-5 15,0 2-3-15,-1-2-5 0,-2-1-6 16,-1-2-7-16,2 0-7 0,-3-4-29 0,-1-3-45 16,1 0-57-16,12-7-77 15,-24 5-63-15,24-5-102 0,-18-8-172 0,9 2-472 0,0-3-444 16</inkml:trace>
  <inkml:trace contextRef="#ctx0" brushRef="#br1" timeOffset="-202680.72">25293 4755 2894 0,'18'-2'-71'0,"-18"2"20"0,0 0 18 0,0 0-10 16,0 0 23-16,0 0 15 16,0 0 36-16,0 0 29 0,0 0 17 0,0 0 3 0,0 0 7 15,0 0 4-15,0 0 2 16,-52 16-4-16,52-16 3 0,-17 7-9 0,17-7-11 0,-14 9-6 15,14-9-8-15,-7 16-4 16,7-16-5-16,-2 15-8 0,2-15-12 16,0 0-13-16,9 30-3 0,0-19-3 15,-2 3 0-15,4-2-2 0,-4 0-3 0,-1 0 3 0,3 2-6 16,-2-1 2-16,-1 0 2 0,-1 1 9 0,-5-14 9 16,3 22 5-16,-3-22 3 15,-5 19-3-15,5-19-3 0,-11 16-1 0,11-16-16 0,-18 13-37 16,18-13-60-16,-16 6-72 15,8-6-73-15,8 0-162 0,0 0-564 0,-23-8-394 16</inkml:trace>
  <inkml:trace contextRef="#ctx0" brushRef="#br1" timeOffset="-202519.29">25428 4907 3096 0,'14'0'48'0,"2"0"3"16,-2-1-7-16,3 1-4 0,-2-2-5 0,4 0 2 15,-2 0-10-15,4 2 1 16,-3-1-22-16,1 1-34 0,0-4-30 0,-2 1-27 16,-3-1-37-16,0 2-32 0,-3-1-33 15,-11 3-55-15,15-6-83 0,-15 6-370 0,4-10 57 16</inkml:trace>
  <inkml:trace contextRef="#ctx0" brushRef="#br1" timeOffset="-202339.22">25640 4810 1993 0,'0'0'35'0,"-14"-8"55"0,14 8 3 16,0 0 7-16,-12-5-14 15,12 5 7-15,0 0 23 0,0 0 13 0,0 0 11 16,0 0-2-16,0 0-9 16,0 0-14-16,-2 40 12 0,2-40-7 0,5 24-7 0,-1-10-12 15,-4-14-9-15,5 31-10 0,-5-14-9 0,4 0-9 16,0-2-22-16,-1 0-45 16,0 0-63-16,1-1-81 0,-4-14-62 0,4 21-82 15,-4-21-170-15,6 13-421 0,-3-8-252 16</inkml:trace>
  <inkml:trace contextRef="#ctx0" brushRef="#br1" timeOffset="-201909.53">25803 4763 2944 0,'0'0'113'0,"6"-16"-17"0,-6 16-15 16,7-13-6-16,-7 13-6 15,0 0-11-15,0 0-8 0,5-11 2 0,-5 11 2 0,0 0 2 16,0 0 12-16,0 0 15 15,0 0 3-15,0 0-7 0,9 36-6 16,-9-36-5-16,7 29-8 0,-5-12-5 16,2-1-4-16,-1 4-7 0,1 0-4 0,4 4-5 15,-2-3-1-15,0 1-5 0,-1-3-1 0,1-2-4 0,-3 1-3 16,2-1 1-16,-1-4-4 16,-4-13 0-16,7 23-2 0,-5-12-1 0,-2-11-1 15,6 14-1-15,-6-14-12 0,0 0-1 16,0 0-5-16,15 4 1 0,-15-4-3 0,0 0 1 15,0 0-5-15,17-36 3 16,-11 22 0-16,4-1 1 0,-3 1 3 0,-1 2-1 16,4-2 2-16,-2 2-1 0,1 1 3 15,0 0 0-15,-9 11-2 0,20-16 5 0,-9 11-5 16,-11 5-1-16,18-5 4 0,-18 5-1 0,21 0 6 16,-21 0 1-16,0 0 3 15,22 10 6-15,-22-10-1 0,10 14 2 0,-10-14-4 16,4 17 1-16,-4-17-3 0,-4 21 2 15,4-21-8-15,-12 21-24 0,1-12-39 0,-2-1-53 16,1 0-70-16,-3-3-70 16,15-5-110-16,-30 6-159 0,16-6-433 0,1 0-382 0</inkml:trace>
  <inkml:trace contextRef="#ctx0" brushRef="#br1" timeOffset="-201669.45">26339 4635 2956 0,'23'0'51'0,"-23"0"13"0,15 4-11 16,-15-4-4-16,17 9 27 0,-9-1 16 0,0 3 7 16,-2 1-2-16,3 4-7 15,-5 0-14-15,3 4-7 0,-5 2-8 0,3 1-6 0,-4 2-5 16,1 1-8-1,-5 0-19-15,1 2-53 0,-7-2-75 0,2 3-84 0,-6-2-112 16,-3-1-221-16,-5-1-349 16,-3-4-236-16</inkml:trace>
  <inkml:trace contextRef="#ctx0" brushRef="#br1" timeOffset="-199719.17">23755 6365 2565 0,'0'0'-29'15,"0"0"52"-15,0 0-1 16,0 0-10-16,-19 46 4 0,19-46-5 0,-6 24 20 0,3-8 10 15,1 0 12-15,2 0-15 16,0 0-1-16,-2 0-4 0,4 0 0 0,-2 1 10 16,2-2 18-16,1 1 4 15,-3-2 4-15,4-1-10 0,-2 1-5 0,1-3-7 0,-1-1-13 16,-2-10-16-16,2 20-41 0,-2-20-42 0,4 16-39 16,-2-7-33-16,-2-9-22 15,2 10-49-15,-2-10-105 0,0 0-414 0,0 0 5 16</inkml:trace>
  <inkml:trace contextRef="#ctx0" brushRef="#br1" timeOffset="-199169.47">24043 6589 2217 0,'0'0'87'15,"0"0"35"-15,0 0-6 0,-17-9-3 0,17 9-1 16,0 0-1-16,0 0 11 0,0 0 6 0,0 0-10 16,0 0-11-16,0 0-10 0,40 0-10 15,-40 0-5-15,21 0-1 0,-21 0-6 0,24 0-9 16,-24 0-8-16,30 2-5 15,-18 0-12-15,3 0-25 0,-15-2-40 0,28 0-48 16,-14 3-72-16,0-3-57 16,-14 0-115-16,20-2-658 0,-9 1-426 0</inkml:trace>
  <inkml:trace contextRef="#ctx0" brushRef="#br1" timeOffset="-198859.03">24151 6463 2886 0,'0'0'-106'0,"0"0"37"0,-4-22 28 0,4 22 35 16,0 0 37-16,0 0 20 0,0 0 20 0,0 0 11 16,0 0 4-16,0 0 2 15,0 0 7-15,0 0 4 0,0 0 10 0,0 0 2 16,-2 58-1-16,2-58 6 15,0 24-1-15,4-6-2 0,-4-3-3 0,2 2-9 16,2-1-13-16,-2 4-6 0,3-4-12 16,-1 5-5-16,0-4-9 0,0-1 0 0,1 4-10 15,-1-5-15-15,0 0-34 0,1 0-35 0,-5-15-53 16,6 23-68-16,-2-12-69 0,-4-3-118 16,0-8-219-16,4 11-400 0,-4-11-408 0</inkml:trace>
  <inkml:trace contextRef="#ctx0" brushRef="#br1" timeOffset="-195799.11">24626 6195 2899 0,'0'0'15'0,"0"0"57"0,10-9-14 15,-10 9-2-15,0 0 6 0,0 0 2 16,0 0 9-16,0 0 10 0,0 0-1 15,0 0 3-15,0 0-2 0,0 0 9 16,0 0 7-16,0 0 11 0,10 36-1 16,-10-36 4-16,0 25-5 0,0-25-5 0,-2 30-4 0,2-11-5 15,0-1-19-15,0 0-4 0,0 4-4 0,0-3-8 16,2 1-7-16,-2 0-5 16,2-1-13-16,0 0 2 0,0 0-5 0,-2-2 1 15,3-2-6-15,2 1-19 0,-5-16-26 16,4 23-31-16,-4-12-41 0,0-11-51 0,4 17-66 15,-2-12-59-15,-2-5-84 16,0 0-143-16,0 0-117 0,8 6-262 0,-8-6-239 16</inkml:trace>
  <inkml:trace contextRef="#ctx0" brushRef="#br1" timeOffset="-195619.32">24818 6337 2727 0,'0'0'63'0,"0"0"21"0,14-2-2 16,-14 2 10-16,0 0 4 15,0 0 2-15,0 0-4 0,0 0-4 0,0 0-12 0,0 0-7 16,0 0-9-16,-22 38-5 16,22-38-8-16,-13 13-17 0,4-6-32 0,9-7-50 15,-11 16-83-15,5-11-89 0,6-5-213 0,-12 10-458 16,6-5-271-16</inkml:trace>
  <inkml:trace contextRef="#ctx0" brushRef="#br1" timeOffset="-190499.2">24905 6285 851 0,'0'0'208'0,"0"0"-70"0,0 0-37 0,0 0-33 0,0 0-3 15,0 0-24-15,0 0 0 0,0 0-6 0,0-22 9 16,0 22 1-16,0 0-3 16,0 0 9-16,0 0 3 0,0 0 20 0,0 0 19 15,0 0 22-15,0 0 6 16,0 0 13-16,2-18 3 0,-2 18 4 0,0 0-7 0,0 0-4 15,0 0-3-15,0 0-7 16,0 0-6-16,0 0-8 0,0 0-10 0,0 0-6 16,0 0 3-16,0 0 0 15,0 0-4-15,0 0 0 0,0 0-3 0,0 0-7 0,0 0-4 16,-36 40-3-16,29-29-2 0,-2 1-8 0,-2-2-7 16,-1 1-1-16,0-2-11 15,2 1-3-15,-1 1-3 0,-2-3-3 0,4 2-6 16,-5-3 0-16,14-7-2 0,-20 15-5 15,12-8-2-15,8-7 1 0,-16 8-4 0,16-8 4 16,-14 10-4-16,14-10-4 16,0 0 2-16,-12 10-2 0,12-10-3 0,0 0 0 15,0 0-2-15,0 0 0 0,0 0 4 0,0 0-6 0,0 0 2 16,0 0 1-16,32 13 4 16,-32-13 3-16,16 4 6 0,-16-4 7 0,16 5 7 15,-16-5-2-15,14 8-6 16,-14-8 11-16,15 11-2 0,-7 0-3 0,-8-11-3 0,21 16 4 15,-12-7-6-15,3 1 0 16,2 1-1-16,-2-1 1 0,1 0-33 0,0-1-16 16,2 0-35-16,-3 0-53 15,5-4-70-15,-4 3-71 0,-3-4-70 0,1-3-140 0,-11-1-165 16,19 5 11-16,-10-4-215 0,-9-1-160 0</inkml:trace>
  <inkml:trace contextRef="#ctx0" brushRef="#br1" timeOffset="-189965.57">25040 6511 2481 0,'0'0'-38'0,"2"-15"11"16,-2 15 7-16,2-18 12 16,-2 18 32-16,4-15 25 0,-4 15 40 15,0 0 22-15,4-20 3 0,-4 20-3 0,0 0-9 16,0 0-10-16,3-18 1 0,-3 18 5 0,0 0 5 15,0 0-3-15,0 0-12 16,0 0-6-16,0 0-11 0,0 0-5 0,0 0-8 0,0 0-5 16,5 53-7-16,-5-53-2 15,4 26-6-15,-2-11-4 0,0-2-5 0,0 3 1 16,1-1-5-16,1 1-5 0,-4-16-11 0,3 24-20 16,2-13-25-16,-5-11-22 15,6 21-19-15,-6-21-19 0,4 19-15 0,-4-19-17 0,2 10-13 16,-2-10-7-16,0 0 3 15,0 0 5-15,0 0 5 0,0 0 21 16,0 0 10-16,0 0 18 0,0 0 24 16,0 0 16-16,0 0 19 0,-17-55 16 0,17 39 25 15,0 16 20-15,-2-32 23 0,2 16 11 0,2-2 16 0,0 1 4 16,3 0 10-16,-1 2 1 16,2-3 0-16,3 3-9 0,1 2-7 0,-3-1-10 0,3 2-3 15,2 1-11-15,2 2-9 16,-2 3 0-16,1-1-5 0,-13 7-4 0,30-6-5 15,-30 6-1-15,26 3 5 16,-26-3 1-16,24 13-1 0,-13-5 5 0,-2 0-4 0,-9-8 2 16,11 19-5-16,-9-9-2 15,-2-10-4-15,-4 23 3 0,4-23-7 0,-11 23-1 16,4-11-8-16,-4-3-22 0,2 0-34 0,9-9-36 16,-18 14-66-16,9-9-56 0,2-1-78 15,7-4-177-15,-16 2-475 0,16-2-331 0</inkml:trace>
  <inkml:trace contextRef="#ctx0" brushRef="#br1" timeOffset="-189609.18">25518 6304 2730 0,'0'0'-32'0,"5"-13"41"0,-5 13-1 0,0 0-3 15,0-20 17-15,0 20 16 16,0 0 24-16,0 0 20 0,-17-12 6 0,17 12 5 0,0 0 4 16,-26-3 0-16,26 3 4 15,0 0-1-15,-22 3-7 0,22-3-9 0,0 0-4 16,-19 5-11-16,19-5-5 0,0 0-5 0,-9 13-5 0,9-13-8 16,0 0-12-16,4 23-11 15,-4-23-15-15,10 19-13 0,-2-7-4 0,2-3 5 16,-2 2-2-16,1 1 2 15,-9-12-1-15,14 20-5 0,-10-11 5 0,-4-9 1 0,11 19 2 16,-6-12 1-16,-5-7-1 16,5 16 2-16,-5-16 1 0,0 0 0 0,0 0-1 15,-14 22-5-15,14-22-29 0,-11 8-29 0,11-8-44 16,0 0-52-16,-18 4-46 0,18-4-53 16,0 0-124-16,-23-5-487 0,23 5-230 0</inkml:trace>
  <inkml:trace contextRef="#ctx0" brushRef="#br1" timeOffset="-189389.55">25561 6331 2596 0,'10'-10'-33'0,"-10"10"32"16,12-10 4-16,-12 10-6 15,13-7 21-15,-13 7 20 0,16-9 21 0,-16 9 4 16,18-8-3-16,-18 8-12 0,24-8-5 15,-14 4-2-15,-10 4-5 0,26-4-4 0,-13 1-5 16,-13 3-23-16,23-5-29 16,-23 5-42-16,19-4-42 0,-11 1-48 0,-8 3-70 15,14-3-146-15,-14 3-282 0,0 0 115 0</inkml:trace>
  <inkml:trace contextRef="#ctx0" brushRef="#br1" timeOffset="-189189.58">25642 6192 1917 0,'0'0'113'0,"0"0"21"16,-12-10-16-16,12 10-18 0,0 0-7 0,0 0 15 16,0 0 19-16,0 0 6 15,0 0-11-15,0 0-16 0,0 0-12 0,0 0-3 16,22 43 14-16,-17-29 9 0,-1 1-8 0,-1-1-8 0,-3-14-8 16,7 31-16-16,-3-16-5 15,-1 2-9-15,1 0-8 0,-2 0-35 0,2 1-46 16,-2-2-64-16,3-2-55 15,-3 1-69-15,3-4-79 0,-4 1-680 0,1-3-428 0</inkml:trace>
  <inkml:trace contextRef="#ctx0" brushRef="#br1" timeOffset="-188189.24">26000 6035 3013 0,'0'0'-64'0,"0"0"20"16,0 0 0-16,0 0 22 0,0 0 25 0,0 0 13 0,0 0 20 16,-2 52 4-16,2-52-3 15,2 34 1-15,-2-15 1 0,3 0-4 0,1 2 11 16,1 2 1-16,-1-1-1 0,3 2-5 0,-1-3-7 16,-1 2-1-16,1-5 0 0,-2 2-10 15,0-3-27-15,0-2-56 0,1 0-49 0,1 0-50 16,-6-15-59-16,3 20-128 15,-1-15-427-15,-2-5-66 0</inkml:trace>
  <inkml:trace contextRef="#ctx0" brushRef="#br1" timeOffset="-187889.29">26226 6174 2215 0,'0'0'-21'16,"10"-7"14"-16,-10 7 11 0,0 0 6 0,0 0 12 15,0 0 50-15,0 0 1 16,0 0 22-16,0 0 5 0,0 0 4 0,0 0 3 16,-47 19 5-16,47-19 9 0,-26 9 14 15,12-3-4-15,3-1-5 0,-3 3-5 0,14-8-6 16,-20 14-12-16,11-7-11 0,9-7-8 0,-13 15-9 16,13-15-5-16,-5 14-9 15,5-14-5-15,0 18-5 0,0-18-5 0,0 0-3 0,9 26-6 16,0-20-4-16,-9-6-3 15,20 17-4-15,-9-10-2 0,3 1-5 0,-3-3-4 16,-11-5-15-16,29 12-28 16,-15-6-35-16,-1-2-49 0,1 1-59 0,-14-5-58 0,24 5-72 15,-24-5-142-15,21 1-507 0,-13-1-375 0</inkml:trace>
  <inkml:trace contextRef="#ctx0" brushRef="#br1" timeOffset="-187319.56">26362 6314 2749 0,'0'0'-131'0,"0"0"37"0,0 0 17 16,3-18 26-16,-3 18 35 0,0 0 20 0,0 0 44 0,0 0 28 16,0 0 15-1,0 0 6-15,0 0 4 0,0 0-3 0,0 0 2 0,0 0-6 16,6-13-8-16,-6 13-5 15,0 0-12-15,0 0-4 0,0 0-9 0,0 0-10 16,0 0-1-16,25 2-4 16,-25-2-5-16,0 0-4 0,0 0-2 0,0 0-2 15,0 0-5-15,20 0-6 0,-20 0 6 0,0 0-2 0,0 0 5 16,0 0-2-16,0 0 5 16,0 0 1-16,0 0 1 0,0 0 7 0,0 0 11 15,0 0 10-15,0 0 7 0,0 0-4 16,0 0 0-16,0 0 13 0,0 0-5 0,0 0 3 15,0 0-7-15,0 0-4 16,-27 34-12-16,27-34 4 0,0 0-9 0,-4 19-3 0,4-19-5 16,0 16-5-16,0-16-4 15,0 19-2-15,0-19-6 0,4 19 2 0,-4-19-1 16,7 22 3-16,-3-8-8 0,-1 1 3 0,4-2-10 16,-3 3 1-16,1-2-3 0,-3 0 0 15,2 1-2-15,-4-15 3 0,4 27-4 0,-4-27 2 16,0 25 1-16,0-25 1 15,-2 20-1-15,2-20 3 0,-4 22-5 0,0-13 2 16,4-9-4-16,-9 16 1 0,9-16 5 16,-10 12 0-16,10-12 0 0,0 0 0 0,-11 10-5 15,11-10-8-15,0 0-9 0,0 0-2 0,0 0-17 16,0 0-13-16,0 0-16 16,0 0-12-16,0 0-21 0,0 0-15 0,0 0-23 15,0 0-33-15,57-15-39 0,-40 13-34 16,1 1-49-16,-2-3-98 0,4 1-134 0,-4 0-342 15,-2 0-217-15</inkml:trace>
  <inkml:trace contextRef="#ctx0" brushRef="#br1" timeOffset="-186409.37">24812 6778 2536 0,'0'0'-99'0,"0"0"6"16,36 14 0-16,-36-14 15 16,18 1 6-16,-18-1 4 0,27 0 15 0,-27 0 3 0,32 0 7 15,-12 0 10-15,1-1 15 16,2 1 18-16,0 0 31 0,4 0 18 0,4 0 17 15,1 0 20-15,1 1 7 16,1-1 8-16,2 3-4 0,1-3 0 0,3 1-3 16,0 2-4-16,2-3-9 0,2 0-9 15,-2 0-4-15,5 1 0 0,0-1-4 0,1 0-2 16,2 0-2-16,-2 0 3 0,3 0 5 0,-1-1 8 16,-2 1 1-16,0-3 4 0,-2 3 6 15,0 0 3-15,-6-1-2 0,-5 1-3 0,1-3-11 16,-4 3-7-16,-1-1-6 15,-1 1-14-15,-4-3-11 0,-3 3-34 0,-1-1-43 16,-4 1-64-16,-18 0-67 0,32 1-52 16,-21-1-79-16,-11 0-676 0,0 0-436 15</inkml:trace>
  <inkml:trace contextRef="#ctx0" brushRef="#br1" timeOffset="-185999.34">25717 7079 2842 0,'0'0'-110'0,"0"0"33"15,-18 10 15-15,18-10 13 0,0 0 32 0,-21 4 28 16,21-4 45-16,-17 4 32 15,17-4 11-15,-19 2-2 0,19-2 1 0,-19 4-6 16,19-4-10-16,0 0-8 0,-22 5-4 16,22-5-7-16,-7 7-5 0,7-7-7 15,0 0-2-15,0 0-7 0,2 26-14 0,-2-26 1 0,16 19-8 16,-5-10-10-16,0 3-4 16,1-3-5-16,1 3 5 0,-1 1-5 0,1-3-2 0,-2 4 2 15,1-2-1-15,-4 2 0 16,1-1 3-16,-3 0 10 0,-6-13 20 0,8 23 13 15,-6-12 6-15,-2-11 5 16,0 0-3-16,-16 29-6 0,7-20-4 0,-1-2-4 0,10-7-6 16,-25 8-3-16,11-5-16 15,14-3-35-15,-24 1-53 0,24-1-72 0,-23-5-52 16,9-2-96-16,7 2-160 0,1-3-451 0,-1-1-292 16</inkml:trace>
  <inkml:trace contextRef="#ctx0" brushRef="#br1" timeOffset="-185159.37">26831 6738 2732 0,'0'0'-5'0,"0"0"43"0,0 0 17 16,0 0 21-16,0 0 30 15,0 0 22-15,0 0 21 0,0 0 6 0,0 0 2 0,0 0-1 16,0 0 9-16,0 0 36 0,7 18 9 16,-7-18-21-16,0 0-4 0,0 0-17 15,0 0-22-15,0 0-13 0,0 0-19 0,0 0-23 16,0 0-27-16,10 11-49 0,-10-11-52 15,0 0-55-15,0 0-83 0,6 3-97 0,-6-3-108 16,0 0-190-16,0 0-61 16,0 0-349-16,0 0-433 0</inkml:trace>
  <inkml:trace contextRef="#ctx0" brushRef="#br1" timeOffset="-184029.38">27809 6045 2787 0,'0'0'-191'0,"0"0"15"0,-5-6 9 0,5 6 7 0,0 0 13 16,0 0 13-16,0 0 21 15,0 0 19-15,0 0 21 0,-16-11 25 0,16 11 31 16,0 0 21-16,0 0 24 15,0 0 23-15,0 0 28 0,0 0 0 0,0 0 30 0,0 0-9 16,0 0 13-16,0 0 5 16,0 0 8-16,0 0 11 0,0 0 14 0,0 0 2 15,0 0 7-15,0 0 0 0,0 0-2 0,0 0-11 16,0 0-9-16,0 0-9 0,-4 36-5 16,4-36-11-16,0 27-11 0,0-27-8 0,7 32-7 15,-5-15-10-15,3 0-9 16,1 4 13-16,-1 2-10 0,2 0-7 0,1-2-4 15,-1 2-15-15,2 0-38 0,-2-3-41 16,3 1-53-16,-2-2-56 0,-2 0-60 0,-1-2-47 16,1-1-93-16,0-1-164 15,-2-1-412-15,-4-3-317 0</inkml:trace>
  <inkml:trace contextRef="#ctx0" brushRef="#br1" timeOffset="-183509.43">27332 6667 2685 0,'41'9'-123'0,"-41"-9"13"0,0 0 9 16,31-2 3-16,-31 2 20 0,27-2 10 15,-9 0 18-15,2 1 15 0,1-1 16 0,-1-1 7 16,9 2 16-16,0-1 19 15,1 0 6-15,1-1 8 0,2 3 7 0,-1-2 4 16,4 2-1-16,7-3 4 16,-3 1-1-16,4 0-4 0,0 1-5 0,0 1-2 15,1-3-2-15,1 1 3 0,-1 2 5 0,1-2 6 0,2 2 12 16,-1 0 18-16,2-1 8 16,3 1 9-16,-2 0-1 0,-1 0-6 0,0 0-10 0,1 0-7 15,-1 0-12-15,-1 0-2 16,-1 0-7-16,-3 0-9 0,1-3-1 0,-7 3-4 15,0 3-1-15,-4-3-7 16,0 0-3-16,-5 0-5 0,-4 0 0 0,1 1-19 16,-4-1-32-16,-5 0-52 0,4 2-68 15,-7 0-53-15,-3-2-101 0,-11 0-604 0,17 0-296 16</inkml:trace>
  <inkml:trace contextRef="#ctx0" brushRef="#br1" timeOffset="-182719.22">27742 7127 2758 0,'6'-12'-45'16,"-6"12"-7"-16,0 0 11 15,0 0 8-15,0 0 11 0,0 0 26 0,0 0 20 0,-21-28 10 16,21 28 9 0,-21-1 7-16,21 1 5 0,-27 0 12 0,27 0 2 0,-27 1 6 15,27-1-4-15,-25 6-7 0,16-2-9 0,9-4 4 16,-18 11-10-16,18-11-5 16,-11 14-8-16,11-14-6 0,2 19-21 0,-2-19-12 15,13 23-6-15,-1-13-4 0,1 6-4 16,3 0 9-16,-1 1-4 0,0-4 5 0,-1 2-1 15,1-1 0-15,-4-1 3 16,-3-2 2-16,-1 0 10 0,0 2 15 0,-7-13 15 0,7 19 6 16,-7-19 2-16,0 0-5 15,-14 18-3-15,14-18-6 0,-20 10-1 0,2-7-2 16,3-1-6-16,15-2-19 0,-32 2-32 0,32-2-44 16,-27-2-57-16,27 2-45 15,-22-5-45-15,10-3-91 0,12 8-524 0,-11-11-169 0</inkml:trace>
  <inkml:trace contextRef="#ctx0" brushRef="#br1" timeOffset="-182449.43">27988 6970 2597 0,'0'0'33'0,"0"0"-8"16,0 0-3-16,0 0 2 0,0 0-4 0,0 0 7 15,0 0 18-15,0 0 4 0,0 0 0 16,0 0 6-16,0 0 19 0,0 0 25 0,-24 48 20 16,20-35 11-16,4-13-1 15,-2 36-6-15,2-20-13 0,0 4-11 0,2-1-10 16,4 4-10-16,-1 1-10 0,4-3-4 0,-3 2-8 16,3-2-18-16,2-1-22 15,3-1-22-15,-5-3-40 0,2 0-52 0,2-3-61 0,-2-2-54 16,0-3-84-1,-11-8-167-15,16 10-439 0,-7-7-286 0</inkml:trace>
  <inkml:trace contextRef="#ctx0" brushRef="#br1" timeOffset="-182069.63">28182 7110 2692 0,'0'0'53'0,"-2"-27"31"16,2 27-9-16,0 0-6 0,0-20 15 0,0 20 14 15,0 0 5-15,0-18-6 16,0 18-14-16,0 0-9 0,0 0-6 0,8-20-13 0,-8 20-6 16,0 0-2-16,20-5-11 15,-20 5-7-15,16-2-7 0,-16 2-7 0,0 0-4 16,29 4-6-16,-29-4-10 0,18 3-11 0,-18-3-3 16,15 7 2-16,-15-7 0 15,13 9 4-15,-13-9-1 0,8 12 1 0,-8-12 2 0,7 15 2 16,-7-15 2-16,9 19-1 15,-4-7 1-15,0 1 5 0,-3 2 2 0,-2-15-2 16,8 30-2-16,-4-13 3 16,1 1-2-16,-3 1 1 0,1 1-1 0,0-4 6 15,-3 4-5-15,2-1 4 0,-2-2 0 0,0-17 11 0,-5 34 8 16,3-17 7-16,-3-1-2 16,0-1 2-16,-3-4-5 0,-1 2-4 0,-3-3-5 15,1-2-15-15,-2 0-46 0,13-8-64 16,-21 3-67-16,9-3-111 0,12 0-206 0,-19-3-344 15,19 3-176-15</inkml:trace>
  <inkml:trace contextRef="#ctx0" brushRef="#br1" timeOffset="-181699.4">28610 7082 2393 0,'0'0'-69'0,"0"0"19"0,0 0 16 0,0 0 5 0,0 0 24 16,0 0 10-16,0 0 24 16,-20-22 16-16,20 22 1 0,0 0 3 0,0 0-9 15,0 0 1-15,0 0-5 0,0 0-3 16,-33 26 2-16,33-26-4 0,-4 13-1 0,4-13-5 15,-3 16-2-15,3-16-11 16,0 0 7-16,9 34-7 0,-2-22-2 0,1 1 2 16,-2 1-5-16,2 0 2 15,2-1-5-15,-4 0 6 0,0-2-5 0,-1 4-1 0,-5-15 2 16,5 22 3-16,-3-11 5 0,-2-11-2 0,0 0-11 16,-10 28 8-16,10-28-6 15,-12 12-19-15,12-12-20 0,-18 10-29 0,18-10-42 0,-19 5-49 16,19-5-37-16,-18 0-129 15,18 0-293-15,-16-7 171 0</inkml:trace>
  <inkml:trace contextRef="#ctx0" brushRef="#br1" timeOffset="-181099.23">28955 7154 1883 0,'0'0'99'15,"0"0"34"-15,0 0-1 0,0 0-20 0,0 0-13 0,0 0-10 16,0 0-10-16,0 0-10 16,0 0-8-16,0 0-3 0,51-9-11 0,-51 9-3 15,28 1-8-15,-14-1 1 0,-14 0 1 0,32 3-13 16,-17-3-18-16,-15 0-27 16,34 1-49-16,-22-1-39 0,1 0-67 0,-13 0-117 0,19 0-452 15,-19 0-18-15</inkml:trace>
  <inkml:trace contextRef="#ctx0" brushRef="#br1" timeOffset="-180859.54">29048 7064 2217 0,'0'0'31'0,"0"0"14"0,0 0 6 0,0 0-19 16,0 0 12-16,0 0 27 0,0 0 15 15,0 0 3-15,0 0-4 0,0 0-6 0,0 0 15 16,0 0 17-16,0 0 12 15,0 0 1-15,15 44-6 0,-15-44-9 0,11 26-7 16,-5-11-14-16,0 0-10 16,-1 0-9-16,1-1-6 0,0 4-8 0,0-1-16 0,1-2-27 15,0 0-34-15,-1 1-36 0,0 1-46 16,0-2-48-16,2-1-45 0,0-2-48 16,-8-12-126-16,10 16-504 0,-6-9-238 0</inkml:trace>
  <inkml:trace contextRef="#ctx0" brushRef="#br1" timeOffset="-180369.49">29285 6910 2655 0,'5'-15'-22'16,"-5"15"4"-16,0 0 9 15,6-14 5-15,-6 14 1 0,0 0 10 0,0 0 5 0,0 0-3 16,0 0 1-16,0 0-4 16,17 35 5-16,-15-20 2 0,2 2-7 0,0 0 3 15,0 2 1-15,0 0 6 0,2 3 0 0,-2 3-5 16,2-5 7-16,0 3-3 16,-2-4-8-16,2-2 2 0,-1 0-8 0,-3 1 7 0,2-3-4 15,1-2 2-15,-5-13 14 16,4 21 8-16,-4-21 22 0,4 19 20 0,-4-19 4 15,4 14-9-15,-4-14-10 16,0 0-1-16,0 0-2 0,0 0-7 0,0 0 6 16,0 0 5-16,0 0 3 0,0 0-3 15,0 0-1-15,0 0-2 0,11-47-1 0,-5 34-5 16,0 1 4-16,3-1-1 0,0 2-7 0,-9 11-4 16,16-19-6-16,-5 10-2 15,0 2-5-15,-11 7-6 0,21-7 0 0,-21 7-4 0,21-2-2 16,-21 2 0-1,0 0-1-15,27 8-6 0,-27-8-1 0,13 11 1 0,-13-11 5 16,3 16-4-16,-3-16-2 16,0 0 1-16,0 0 2 0,-18 33 1 0,8-26-3 15,-1 0-12-15,11-7-33 0,-27 11-50 0,14-8-55 0,13-3-59 16,-26 4-57-16,26-4-129 16,-22 0-541-16,8-3-335 0</inkml:trace>
  <inkml:trace contextRef="#ctx0" brushRef="#br1" timeOffset="-180119.23">29664 6864 2835 0,'11'-5'0'15,"-11"5"13"-15,0 0 4 0,0 0 20 0,0 0 32 0,32 13 18 16,-24-4 15-16,0 3-9 15,1 4-7-15,0 2-13 0,-3-1-3 0,0 4-10 16,-2 2-5-16,0-1-3 16,-2-1-4-16,-2 1-7 0,0-1-4 0,-2 2-16 15,0-1-50-15,-4 0-81 0,0 1-63 0,-4-4-100 0,0 0-187 16,-2-4-385-16,-5-1-183 16</inkml:trace>
  <inkml:trace contextRef="#ctx0" brushRef="#br1" timeOffset="-178779.17">26666 5443 2348 0,'0'0'-134'16,"25"2"23"-16,-25-2 17 0,19 0 14 0,-19 0 12 15,19 0 6-15,-19 0 6 0,20 2 8 16,-20-2 2-16,0 0 7 0,24 2 6 0,-24-2 6 15,0 0 15-15,21 0 12 16,-21 0 12-16,0 0 18 0,18 1 0 0,-18-1-10 16,0 0 4-16,0 0 12 0,19 4-19 15,-19-4-9-15,0 0-3 0,15 2-3 16,-15-2-2-16,0 0 1 0,0 0 4 0,0 0 0 0,0 0 10 16,19 1 5-16,-19-1-2 15,0 0 5-15,0 0 1 0,20 3-3 0,-20-3 2 0,0 0-5 16,21 0 0-16,-21 0-4 15,18 3 4-15,-18-3-5 0,22 0 4 0,-22 0 1 16,25 1 1-16,-10 1 2 16,-15-2-4-16,34 2-1 0,-16 0-8 0,1-1 5 0,-2 1 3 15,6 0-13-15,-6 0 1 0,4-2 7 0,-5 2 2 16,-16-2-5-16,34 0 0 16,-19 0-5-16,-15 0 5 0,25 0-4 0,-25 0 1 15,24 3 3-15,-24-3-8 0,20-3 2 16,-20 3 9-16,19 0-13 0,-19 0 0 0,20-2 4 15,-20 2 0-15,0 0-6 16,22 0-18-16,-22 0-12 0,0 0-31 0,18-2-29 16,-18 2-45-16,0 0-94 15,0 0-281-15,0 0 306 0</inkml:trace>
  <inkml:trace contextRef="#ctx0" brushRef="#br1" timeOffset="-177789.26">26416 5510 1435 0,'0'0'-5'0,"0"0"18"0,0 0 13 0,0 0 8 0,0 0-5 16,0 0 14-16,0 0 7 15,0 0-3-15,0 0-6 0,0 0-3 0,0 0 0 0,0 0-7 16,0 0 8-16,0 0-3 15,0 0 1-15,0 0-3 0,0 0 1 0,57-11-8 16,-57 11 0-16,21 0-8 16,-21 0-5-16,27 0 10 0,-27 0 1 0,26 0 2 15,-11 0 12-15,-15 0-22 0,39 1 3 0,-20-1-1 16,0 0-7-16,5 0 5 16,-2 2-4-16,3-2-3 0,0 0-3 0,0 2-3 0,0-2 4 15,0 0 4-15,1 0 10 16,-3 2 10-16,3-4-5 0,0 2 8 0,-4 0-3 15,2 0 4-15,-1 0 1 16,0-2-4-16,-2 0 4 0,-2 2 6 0,3 0-5 0,-22 0 4 16,38 0 1-16,-19-1 0 15,0 1 0-15,-2-3 0 0,-17 3-6 0,38-1 1 16,-20 1-1-16,2-3-1 0,0 2 6 0,1 1-2 0,-2-2-3 16,-19 2 7-16,44 0 0 15,-23 0-1-15,2-3-2 0,-1 3-5 0,1 0 0 16,-3 0-7-16,3 0-4 15,2 0-1-15,-6 0 0 0,4 0-6 0,0 3 1 0,1-3-4 16,-4 0 5-16,2 0-5 16,-1 2-1-16,-1-2-2 0,4 0-3 0,-5 1 1 15,1-2-4-15,-20 1-1 0,39 0 2 0,-20 0 5 16,1-2-7-16,-1 2 0 0,-19 0-3 16,36-3 4-16,-19 3-2 0,2 0-3 0,-19 0-2 15,34-1 5-15,-16 1-1 16,4-2 0-16,-4 2-2 0,3-1-3 0,-2 1 4 15,3 0-2-15,-22 0 2 0,40 0-2 16,-18 0 2-16,-5 0-3 0,6 0-2 0,-3 0 5 16,3 0-2-16,-3 0 0 15,0 0 0-15,1 1 0 0,0-1 2 0,-2 2-1 16,5-1 1-16,-4-1-1 0,2 3 0 0,-1-1-1 0,1-2 3 16,2 1-3-16,0 2-1 15,-1-2 2-15,0 2-4 0,6-2 8 0,-1 1 4 16,0 0 5-16,-1 0-6 15,-1-1 2-15,1 2-1 0,-2-2 2 0,4 2-3 0,-3-2 2 16,2 2 1-16,-3-2-2 16,3 1-1-16,-4 0-5 0,-2 0 4 0,2 0-1 15,1-1-4-15,-1 2 6 0,-3-2-6 0,2-1 2 16,0 2 0-16,-1 1-3 0,-3-3 2 16,6 1-3-16,-4 1-2 0,3-2 4 0,-4 2 0 15,2 0 1-15,-1 0-1 16,-2-1-4-16,2-1 2 0,-1 3 1 0,-2-2-9 15,-18-1-10-15,32 2-26 0,-17-2-27 16,-15 0-50-16,28 2-44 0,-18-2-50 0,0 0-102 16,-10 0-578-16,16 0-276 15</inkml:trace>
  <inkml:trace contextRef="#ctx0" brushRef="#br1" timeOffset="-175955.02">16602 8933 2493 0,'0'0'-158'0,"0"0"34"15,0 0 31-15,0 0 30 0,0 0 26 0,0 0 34 16,0 0 24-16,0 0 38 0,0 0 35 16,0 0 18-16,-25 3 15 0,25-3 1 15,0 0-2-15,0 0-2 0,0 0 2 16,0 0-4-16,0 0 0 0,0 0 4 0,0 0 4 15,0 0-3-15,0 0 2 0,0 0-7 16,0 0-4-16,0 0-5 0,0 0-5 16,57 3-9-16,-57-3-8 0,32 0-11 0,-13 0-9 15,2 0-8-15,0 3-3 0,3-3-14 0,-1 0-6 16,-2 1-15-16,4-1-8 0,-3 0-30 16,-1 2-30-16,-2-2-36 0,-19 0-45 15,36-2-52-15,-23 2-54 0,-1-1-77 16,2-2-178-16,-14 3-497 0,10-6-442 0</inkml:trace>
  <inkml:trace contextRef="#ctx0" brushRef="#br1" timeOffset="-175699.37">16743 8829 2941 0,'0'0'-93'0,"-18"-11"30"0,18 11 14 15,0 0 11-15,-14-8 26 0,14 8 24 16,0 0 38-16,-13-7 34 0,13 7 26 0,0 0 7 16,0 0 7-16,-13-9 3 0,13 9 2 15,0 0-6-15,0 0-13 0,0 0-15 16,0 0-9-16,0 0-8 0,0 0-8 0,30-15-11 16,-30 15-5-16,30-1-9 0,-12-2-21 0,2 3-32 15,1-1-46-15,2-1-38 0,2 2-62 16,1-1-44-16,-1-2-51 0,-1 2-131 15,0-2-542-15,-2 2-326 0</inkml:trace>
  <inkml:trace contextRef="#ctx0" brushRef="#br1" timeOffset="-175336.58">17438 8800 2838 0,'0'0'41'0,"0"0"36"0,0 0 2 16,0 0 18-16,0 0 13 0,0 0 18 16,0 0 14-16,0 0-2 0,12 15-9 0,-12-15-17 15,18 0-8-15,-18 0-13 0,28 0-12 16,-9 0-8-16,0 0-13 0,2 0-16 0,3 0-34 16,-1-1-47-16,0-1-65 15,0 2-78-15,5-2-77 0,-7-2-161 0,2 1-180 0,-2 0-252 16,1 0-194-16</inkml:trace>
  <inkml:trace contextRef="#ctx0" brushRef="#br1" timeOffset="-169039.74">19549 8229 1190 0,'0'0'281'0,"0"0"-75"15,0 0-84-15,0 0-34 16,0 0 0-16,0 0-2 0,0 0 17 0,0 0 15 15,0 0-1-15,0 0 2 0,0 0 9 16,0 0 13-16,0 0 17 0,0 0 7 0,-23-22-3 16,23 22-15-16,0 0-9 15,0 0-15-15,-20-1-15 0,20 1-9 0,0 0-9 16,0 0-11-16,0 0-7 0,0 0-9 0,-24 13-6 16,24-13-6-16,0 0-4 0,-2 16-5 15,2-16-12-15,0 0-15 0,0 0-8 0,26 28-8 16,-12-20-2-16,0 0 1 15,5 3 1-15,1 0-1 0,-2-2-3 0,4 1 4 0,-4 1-2 16,0-1 0-16,-4 0 2 16,1-1-1-16,-2 1-2 0,0-2 2 0,-3 1 8 15,-10-9 3-15,13 16 10 0,-13-16 9 0,7 14 8 0,-7-14-1 16,0 0-1-16,0 0-1 16,0 0 7-16,-22 21-3 0,22-21-2 0,-21 2-1 15,21-2 1-15,-21-2-8 16,21 2-3-16,0 0-13 0,-30-9-24 0,30 9-29 0,-17-12-46 15,17 12-63-15,-10-14-83 16,6 7-82-16,4 7-189 0,-2-13-107 0,2 13-270 16,0 0-250-16</inkml:trace>
  <inkml:trace contextRef="#ctx0" brushRef="#br1" timeOffset="-168299.7">19727 8125 2646 0,'0'0'-50'0,"0"0"26"16,0 0 23-16,0 0 14 15,0 0 30-15,15-7 13 0,-15 7 14 0,0 0 17 16,0 0 2-16,0 0 5 0,0 0 4 0,0 0 0 0,0 0 7 16,0 0-1-16,0 0 2 15,0 0-3-15,0 0 1 0,0 0 0 0,0 0-4 16,0 0-7-16,0 0-4 15,0 0-11-15,0 0-6 0,0 0-11 0,0 0-4 0,-55 20-9 16,55-20-1 0,-26 7-6-16,12-1-4 0,1-3 0 0,13-3-1 0,-25 10-3 15,11-6-6-15,14-4 3 0,-20 9-3 0,20-9-4 16,-19 8 1-16,19-8-2 0,-18 10 4 16,18-10-7-16,-12 11 3 0,12-11-5 0,-8 13 1 15,8-13-3-15,-2 16-5 16,2-16-16-16,0 0-26 0,10 24-44 0,-4-14-58 15,7-1-71-15,0 1-61 0,-13-10-134 16,23 13-201-16,-11-4-369 0,2-3-416 0</inkml:trace>
  <inkml:trace contextRef="#ctx0" brushRef="#br1" timeOffset="-167029.28">18851 8835 2908 0,'0'0'-112'0,"0"0"18"0,0 0 10 0,0 0 19 0,0 0 18 16,0 0 34-16,47-12 11 15,-47 12 22-15,20-1 19 0,-20 1 17 0,28-3 24 16,-28 3 15-16,27-1 16 16,-9 1 10-16,-2-3-4 0,-16 3-5 15,38 0-11-15,-17-1-12 0,3 1-10 0,-3-2-10 0,2 2-5 0,3-2-8 16,-1 2-8-16,1 0-2 16,5 0-7-16,-1 0-2 0,2-2-4 0,2 2-5 15,-1 0-2-15,1 0-1 16,0-2-2-16,0 4-2 0,1-2-5 0,0 0 0 0,1 0-3 15,0-2 1-15,-2 4-7 16,1-2 3-16,1 0-2 0,-2 0-1 0,5 0 1 16,-5 0-2-16,1 2 2 15,1-2-4-15,2 2-4 0,-1-2 4 0,1 0-1 0,0 0-1 16,4 2-1-16,3-4 3 0,-3 4-4 0,1-2 4 16,-1 0-7-16,2 0 6 15,-1 0-2-15,1 0 2 0,1 0-5 0,3 0 3 0,-1 1 0 16,3-1 4-16,3 3-4 15,0-3 3-15,7 1-17 0,-1-1-2 0,-7 0 5 16,-1 0 1-16,9-1 0 16,-7 1 0-16,-3 0 1 0,9 0 4 0,-5 0 3 0,3-3-2 15,-4 3 11-15,-1 0 7 0,-1 3 8 0,3-6 8 16,5 3 6-16,-9 3 3 16,7-6-4-16,-5 2 2 0,-4 1-8 0,3 0-1 0,-5 0-6 15,3 0 0-15,-7-2-5 16,-3 2 0-16,-3-2-6 0,-5 2-14 0,1 0-21 15,-4 0-30-15,-5-2-40 16,-2 2-58-16,-2 2-32 0,0-2-60 0,-19 0-110 0,23-4-172 16,-17 2-345-16,-6 2-231 15</inkml:trace>
  <inkml:trace contextRef="#ctx0" brushRef="#br1" timeOffset="-165249.47">19231 9626 2544 0,'0'0'-81'0,"0"0"14"16,0 0-8-16,0 0 5 0,60-7 11 0,-60 7-4 15,21-7 3-15,-6 4 8 16,-15 3 7-16,25-9-2 0,-12 6 7 0,-13 3 11 0,21-10 9 15,-21 10 22-15,19-8 21 16,-19 8 33-16,15-5 17 0,-15 5 19 0,0 0 4 16,15-6-4-16,-15 6 15 15,0 0 3-15,0 0-3 0,0 0 4 0,0 0 4 0,0 0 6 16,0 0-5-16,0 0-7 0,0 0 7 0,0 0-8 16,0 0-2-16,0 0-2 15,0 0-1-15,0 0-5 0,0 0-2 0,0 0-11 16,-2 35-8-16,2-35-9 0,8 20-4 15,-4-8-10-15,3 1-4 0,-1 0-5 0,3 0-3 16,-3 3-6-16,1 0-3 16,-1-1-2-16,2 1-1 0,-2 2-6 0,-2-1 1 15,4 1-6-15,-2-1 0 0,-2 2-3 0,0 0 2 0,-2 0-6 16,2 2 0-16,-4-3 7 16,0 1 8-16,-4-1 11 0,2-1-10 15,-4 0 6-15,2-1 3 0,-6-2 2 16,2 0 5-16,-2-1-2 0,-1-2-7 0,1-1-1 15,-3-1-7-15,-2-3 2 0,1-2-6 16,14-4-3-16,-28 6-6 0,28-6-13 16,-24-4-16-16,12-4-27 0,1 2-37 0,-1-3-49 15,12 9-59-15,-16-19-51 0,12 7-68 0,0 2-153 16,2-2-113-16,2 12-369 0,4-23-362 16</inkml:trace>
  <inkml:trace contextRef="#ctx0" brushRef="#br1" timeOffset="-164709.6">19926 9645 2863 0,'0'0'-63'0,"0"0"11"0,0 0 22 16,0 0 16-16,-19-22 18 15,19 22 33-15,0 0 30 0,-23 3 17 0,23-3 13 0,0 0 7 16,-28 3 7-16,28-3 5 16,-19 6-6-16,19-6-10 0,-16 6-4 0,16-6-11 15,-14 9-6-15,14-9-11 0,0 0-6 0,-10 14-8 16,10-14-1-16,0 0-13 0,4 18-17 16,-4-18-18-16,14 14-16 0,-4-4-11 15,0-3-12-15,2 2-1 0,3 1 4 16,0 0 3-16,0 3 3 0,2-4 1 0,0 5 4 15,0-1 3-15,-2 0 4 0,-3-1 0 16,-1-1 3-16,-3 1 3 0,1-1 16 0,-2-2 12 16,-7-9 5-16,4 19 11 15,-4-19-1-15,0 0-1 0,-13 23 2 0,13-23-1 16,-19 12-8-16,8-8-2 0,-3 1-4 0,14-5-21 0,-26 4-36 16,26-4-51-16,-24 0-64 15,24 0-67-15,-18-5-100 0,9-1-178 0,9 6-369 16,-13-12-217-16</inkml:trace>
  <inkml:trace contextRef="#ctx0" brushRef="#br1" timeOffset="-162039.32">20011 9300 2475 0,'0'0'-70'0,"0"0"27"0,0 0 6 0,0 0 7 15,0 0 19-15,-15-16 29 0,15 16 27 0,0 0 28 0,0 0 12 16,-9-15 10 0,9 15 13-16,0 0 10 0,0 0 10 0,-6-14 4 15,6 14-5-15,0 0-4 0,0 0-11 16,0 0-13-16,0 0-9 0,0 0-15 15,0 0-6-15,0 0-9 0,0 0-7 0,21-18-9 16,-21 18-9-16,0 0-6 0,27 2-8 0,-27-2-1 16,24 3-3-16,-24-3-6 15,19 10 3-15,-9-7-8 0,-10-3 0 0,18 14 0 16,-12-6 0-16,-6-8-2 0,10 16-1 0,-10-16 1 0,4 16 5 16,-4-16 3-16,0 0 10 15,-6 20 3-15,6-20 4 0,0 0-2 0,-14 18 2 16,14-18-3-16,-7 8 1 15,7-8-6-15,0 0-7 0,0 0-11 0,0 0-7 0,0 0-1 16,0 0 1-16,0 0-1 16,15 24 0-16,-15-24 1 0,20 8 3 0,-10 0-3 15,2 0 3-15,-1-1 1 0,0 2 5 0,-1 1 3 0,-3 2 0 16,1-1 2-16,-2 0 10 16,-6-11 5-16,4 19 10 0,-4-19-1 0,0 0 2 15,-8 28-6-15,8-28 0 16,-15 18-6-16,5-11-6 0,10-7-25 15,-22 10-30-15,12-6-41 0,10-4-69 0,-20 6-59 16,10-4-81-16,10-2-166 0,-16 0-137 0,16 0-269 16,-16-2-213-16</inkml:trace>
  <inkml:trace contextRef="#ctx0" brushRef="#br1" timeOffset="-161624.54">20510 9743 2596 0,'0'0'68'0,"0"0"45"16,0 0-6-16,0 0-1 0,0 0 7 15,0 0 8-15,0 0 8 0,20 14-3 0,-20-14-13 16,0 0-14-16,22 0-10 0,-22 0-12 15,24-2-10-15,-24 2-3 0,25 0-10 16,-8 0-5-16,-17 0-13 0,31 0-8 16,-13 0-18-16,-1 0-20 0,-17 0-36 0,28-2-43 15,-28 2-48-15,24-2-52 0,-10 2-49 0,-14 0-107 16,14-6-594-16,-14 6-355 16</inkml:trace>
  <inkml:trace contextRef="#ctx0" brushRef="#br1" timeOffset="-161389.27">20582 9637 3010 0,'0'0'49'0,"0"0"0"15,0 0-3-15,-10-8 4 0,10 8 25 0,0 0 24 16,0 0 9-16,0 0-6 0,0 0-6 0,0 0-3 0,0 0 8 16,0 0 4-16,0 0 8 15,17 45-2-15,-17-45 15 0,0 26-4 0,0-13-15 16,0-13-17-16,2 30-7 15,-2-15-17-15,0 3 0 0,2-3-9 0,-2-15-40 0,2 31-31 16,0-18-38-16,-2-13-46 16,4 24-63-16,0-12-63 0,-2-2-88 0,5-5-188 15,-7-5-101-15,7 11-304 0,-7-11-291 16</inkml:trace>
  <inkml:trace contextRef="#ctx0" brushRef="#br1" timeOffset="-160419.45">20997 9423 2629 0,'0'0'-79'0,"-2"-23"28"0,2 23 18 0,0 0 13 15,0 0 32-15,0-21 23 16,0 21 28-16,0 0 18 0,0 0 11 0,0 0 18 16,0 0 16-16,0 0 13 0,0 0 10 15,0 0 1-15,0 0-3 0,0 0-7 0,0 0-14 16,0 0-9-16,0 0-10 0,0 0-12 0,0 69-9 16,0-50-8-16,0 2-9 15,2 0-6-15,-2 2-11 0,2 2-3 0,2 0-5 0,-4 0-2 16,5-1-5-16,-1 0-7 15,-2-1-2-15,2 2 0 0,1-6-8 0,-3 1 2 16,2-4-6-16,-2 0 0 16,2 0-2-16,-4-16 1 0,2 22 2 0,-2-22-4 0,4 17-2 15,-4-17-2-15,0 0-5 0,0 0-3 0,2 13 0 16,-2-13 0-16,0 0 3 16,0 0 0-16,0 0-4 0,0 0 3 15,0 0-1-15,-4-55 0 0,4 55 1 0,6-30 4 16,2 15-2-16,-2 1-2 0,0 1 3 0,2-1-2 15,1 3 1-15,1 2-2 16,-10 9-3-16,20-16 1 0,-10 12-2 0,-10 4 3 0,22-3-4 16,-22 3 5-16,0 0-2 15,28 7 6-15,-17 1 7 0,0 0 6 0,-3 1-5 16,-8-9 5-16,13 21-2 0,-9-11 5 0,-4-10 7 0,0 21 0 16,0-21-13-16,0 0 0 15,-10 29 3-15,-3-22-21 0,3 0-5 0,-4 1-14 16,14-8-19-16,-24 10-35 15,8-9-41-15,16-1-57 0,-25 0-58 0,15-1-45 0,-5-3-108 16,15 4-142-16,-19-9-55 16,11 2-268-16,8 7-193 0</inkml:trace>
  <inkml:trace contextRef="#ctx0" brushRef="#br1" timeOffset="-160049.42">21514 9604 2596 0,'0'0'-33'16,"0"0"14"-16,0 0-7 0,0 0 28 0,0 0 19 16,-21-22 31-16,21 22 32 15,-18-4 16-15,18 4 7 0,0 0 4 0,-24 1 2 16,24-1-4-16,0 0-4 0,0 0-12 15,-28 12-7-15,28-12-11 0,-9 9-5 0,9-9-10 16,0 0-12-16,2 22-19 16,-2-22-16-16,9 20-12 0,-1-8-2 0,-2-1 1 15,2 2 0-15,2 1 1 0,-4-3 1 16,2 3 9-16,-4-2 12 0,-4-12 9 0,9 24 11 16,-7-10 3-16,-2-14 8 0,-2 20-6 0,2-20-2 15,-11 16-7-15,11-16-4 16,-14 15-11-16,2-11-23 0,12-4-41 0,-20 5-46 0,20-5-59 15,-24 4-55-15,16-6-56 16,8 2-153-16,-19-6-517 0,19 6-335 16</inkml:trace>
  <inkml:trace contextRef="#ctx0" brushRef="#br1" timeOffset="-159659.45">21602 9235 2740 0,'0'0'-14'0,"-2"-17"20"16,2 17 4-16,0 0-13 0,0 0 4 0,5-18-6 15,-5 18 0-15,0 0 5 16,0 0-7-16,12-9 1 0,-12 9 3 0,0 0 3 15,20 0 3-15,-20 0 6 0,0 0 21 16,0 0 18-16,34 9 11 0,-26-3 19 16,-8-6 4-16,12 16-7 0,-12-16 5 15,9 17-6-15,-9-17 2 0,0 24 16 0,0-24 4 0,-5 25 12 16,1-12 4-16,0 3 11 0,-4-4 3 0,2 2 4 16,-2 0-7-16,0 0-6 15,2-2-11-15,0 2-10 0,6-14-14 0,-8 22-7 0,8-22-4 16,0 22-9-16,0-22-11 15,4 18-32-15,4-10-33 0,-8-8-45 0,22 14-61 16,-6-9-77-16,1-1-85 16,2-1-162-16,0-3-155 0,1 0-363 0,-4-1-400 0</inkml:trace>
  <inkml:trace contextRef="#ctx0" brushRef="#br1" timeOffset="-155629.48">22083 9665 2904 0,'0'0'-68'15,"0"0"23"-15,0 0 13 0,0 0 18 0,0 0 22 0,0 0 27 16,32-4 22-16,-32 4 7 16,0 0 13-16,0 0 8 0,0 0 17 0,21-2 13 15,-21 2 12-15,0 0 3 0,21 2 2 0,-21-2-10 16,0 0-14-16,25 3-12 0,-25-3-6 15,22 1-12-15,-8 1-3 0,-14-2-15 0,30 2-6 16,-15 0-15-16,1 0-16 16,-16-2-27-16,35 1-25 0,-21-1-33 0,-14 0-36 15,30-1-55-15,-30 1-46 0,24-2-59 0,-24 2-101 0,18-4-617 16,-11 1-430-16</inkml:trace>
  <inkml:trace contextRef="#ctx0" brushRef="#br1" timeOffset="-155379.69">22299 9542 3017 0,'0'0'-8'0,"0"0"23"0,0 0 1 0,0 0 16 0,0 0 25 16,0 0 33-16,0 0 16 0,0 0 4 0,0 0-2 16,0 0 1-16,0 0-3 0,0 0 8 15,0 0 7-15,0 0-3 0,0 0-9 0,19 43-11 16,-19-43-11-16,-7 29-7 15,5-14-14-15,0 2-3 0,2-17-5 0,-2 31-2 16,2-16-29-16,0-15-24 16,0 27-35-16,0-14-37 0,0-13-49 0,2 26-67 0,0-13-54 15,0-5-85-15,3 3-165 0,-5-11-100 0,2 17-245 16,0-10-167-16</inkml:trace>
  <inkml:trace contextRef="#ctx0" brushRef="#br1" timeOffset="-152749.41">22737 9300 2533 0,'2'21'-18'0,"-2"-21"3"15,0 0 11-15,-2 28 5 0,2-28-2 0,-2 29-7 0,2-12 14 16,0 0 15-16,0 4 17 16,-2-2 20-16,2 2 22 0,2 2 19 0,-2-2 19 15,0 2 9-15,0-1-1 16,0 1-5-16,2-1-11 0,-2-2-6 0,0 3-6 15,2-2-13-15,-2 0-16 0,2-2 1 16,0-2-14-16,-2 0-5 0,0 0-9 0,0-17-8 16,3 25-14-16,-3-25-21 15,0 23-18-15,0-23-33 0,2 19-37 0,-2-19-51 16,2 13-43-16,-2-13-55 0,0 0-95 0,0 10-568 16,0-10-286-16</inkml:trace>
  <inkml:trace contextRef="#ctx0" brushRef="#br1" timeOffset="-152479.55">22851 9585 2698 0,'9'-14'1'0,"-9"14"43"15,0 0-3-15,6-13 5 0,-6 13 8 0,0 0 18 0,0 0 13 16,0 0 3-16,0 0-2 16,0 0-4-16,0 0 1 0,0 0 8 0,0 0 16 15,-52 14 4-15,52-14 4 16,-20 10-5-16,20-10-10 0,-18 11-3 0,10-4-10 0,0 3 0 15,8-10-7-15,-12 21-8 16,7-10-7-16,5-11-6 0,-4 23-8 16,4-23-5-16,0 23-2 0,0-23-8 15,9 27-6-15,-1-14-7 0,0 1-21 0,4-1-31 0,0-1-45 16,-2-3-53-16,6 2-66 0,-2-1-60 0,-1-3-79 16,-3 1-142-16,3-2-113 15,-2-2-249-15,-3 0-174 0</inkml:trace>
  <inkml:trace contextRef="#ctx0" brushRef="#br1" timeOffset="-152229.59">22998 9803 2674 0,'0'0'65'0,"0"0"-1"16,0 0-11-16,0 0 17 0,0 0 14 0,0 0 17 15,0 0 3-15,20 11-6 0,-20-11-11 16,0 0-8-16,2 25 9 0,-2-25 2 0,3 20 7 15,-1-8 3-15,-2-12-3 16,4 30-8-16,0-14-9 0,1-1-9 0,-1 2-6 16,0-2-10-16,0 1-4 0,1-1-14 15,-1-1-17-15,-4-14-27 0,8 24-31 0,-6-15-37 16,-2-9-48-16,6 16-55 0,-3-10-45 0,-3-6-76 16,0 0-123-16,0 0-503 15,0 0-326-15</inkml:trace>
  <inkml:trace contextRef="#ctx0" brushRef="#br1" timeOffset="-151979.6">23071 9833 2908 0,'0'0'60'0,"2"-26"31"0,3 16-10 0,-5 10-5 15,2-18-1-15,-2 18-1 0,9-12 1 0,-9 12-7 16,12-12-4-16,-12 12-6 16,13-8-9-16,-13 8 1 0,17-2 6 0,-17 2 5 0,0 0 6 15,25 4 0-15,-25-4-1 16,17 9-2-16,-17-9-4 0,13 14-5 0,-9-4-2 15,-4-10 0-15,6 19 2 16,-6-19-1-16,-4 18 6 0,4-18 1 0,-12 21-8 16,3-11-9-16,-4-1 1 0,-2-1-8 15,3-1-7-15,-3 1-14 0,2-2-32 0,-1 0-41 16,14-6-46-16,-24 3-58 0,24-3-49 0,-19 3-49 16,19-3-86-16,0 0-92 15,-21-6-524-15,21 6-398 0</inkml:trace>
  <inkml:trace contextRef="#ctx0" brushRef="#br1" timeOffset="-151539.63">23507 9497 2919 0,'0'0'-71'0,"0"0"22"15,-12-26 8-15,12 26 15 16,0 0 23-16,-19-8 41 0,19 8 20 0,-17-4 13 16,17 4 9-16,0 0-2 15,-30 4 0-15,30-4 1 0,0 0-7 0,-25 8-2 0,25-8-4 16,-8 10-3-16,8-10-9 15,-2 15-3-15,2-15-8 0,0 0-11 16,8 28-18-16,0-14-10 0,-2-1-11 16,3 0 2-16,2 2-1 0,-3 1-2 0,3-2 8 0,-3 0 5 15,0 0 3-15,-1 1 14 0,-3-2 14 0,3 3 7 16,-7-16 13-16,2 25 3 16,-2-25 1-16,-2 22-2 0,2-22-2 0,-11 21-4 15,4-13-4-15,7-8-4 0,-21 15-5 16,11-11-7-16,10-4-25 0,-22 7-33 0,22-7-52 15,-20 2-68-15,20-2-67 16,-16 0-96-16,16 0-160 0,0 0-451 16,-10-9-320-16</inkml:trace>
  <inkml:trace contextRef="#ctx0" brushRef="#br1" timeOffset="-151309.5">23685 9654 2732 0,'0'0'4'0,"0"0"25"15,26-4 2-15,-26 4-5 0,21 0-3 0,-21 0 1 16,30-2 6-16,-16 2-1 16,-14 0-11-16,36 0 4 0,-16 0-7 0,-2-2 4 0,-18 2-7 15,37 0-6 1,-23-1-24-16,-14 1-25 0,26-3-41 0,-26 3-29 0,21-5-40 15,-15 1-85-15,-6 4-501 16,7-10-15-16</inkml:trace>
  <inkml:trace contextRef="#ctx0" brushRef="#br1" timeOffset="-151119.24">23855 9538 2305 0,'0'0'40'15,"0"0"18"-15,0 0-2 0,-19 15 41 0,19-15 21 0,-2 15 17 16,2-15 2-16,0 22-3 15,0-22-8-15,0 24-3 0,0-24-8 0,0 28-2 16,0-12-8-16,0-16-8 16,0 28-12-16,0-14-8 0,0-14-11 0,0 28-16 0,0-14-30 15,0-14-43-15,2 25-54 0,-2-25-62 0,2 23-52 16,0-16-66-16,-2-7-165 16,4 15-474-16,-4-15-278 0</inkml:trace>
  <inkml:trace contextRef="#ctx0" brushRef="#br1" timeOffset="-150759.45">24157 9267 2683 0,'0'0'-23'0,"9"-12"43"0,-9 12 7 16,0 0 28-16,0 0 31 0,0 0 20 0,0 0 18 15,0 0 2-15,0 0-2 0,10 38-6 0,-10-22-6 16,0 1 6-16,0 4 2 16,3 3-2-16,-1 0 4 0,0 0-6 0,0 5-16 0,2-3 2 15,1 1-16 1,-1-2-10-16,0 2-2 0,0-2-14 0,0-3-5 15,-2 0-6-15,2-3-7 0,0-2-12 16,2-2-23-16,-4 0-18 0,-2-15-30 0,6 23-35 0,-4-13-53 16,-2-10-66-16,4 15-51 15,-4-15-73-15,2 7-136 0,-2-7-123 0,0 0-275 16,0 0-199-16</inkml:trace>
  <inkml:trace contextRef="#ctx0" brushRef="#br1" timeOffset="-150469.45">24352 9408 2478 0,'7'-13'-14'0,"-3"3"59"16,-4 10 20-16,6-13-18 0,-6 13 5 16,0 0 36-16,0 0 20 0,0 0 9 0,0 0-16 15,0 0-4-15,0 0-13 0,0 0-4 0,0 0-1 16,0 0-2-16,-50 19-3 16,50-19 3-16,-20 12 3 0,10-3 5 0,-1 1-1 0,11-10-6 15,-17 17-3-15,8-8-7 16,9-9-6-16,-12 17-6 0,12-17-1 0,-7 17 1 15,7-17 1-15,-3 19-5 16,3-19-8-16,4 21-1 0,0-7-6 0,4-3 0 16,1 0-6-16,1 2-7 0,1-1 0 15,2 0-2-15,3 0-2 0,2-1-7 0,-2 0-13 16,-1-1-23-16,0-3-36 0,0 1-51 0,0-1-67 0,1-1-60 16,-7-2-97-1,3-1-164-15,-12-3-90 0,0 0-251 0,20 3-176 16</inkml:trace>
  <inkml:trace contextRef="#ctx0" brushRef="#br1" timeOffset="-148289.22">22002 8855 2446 0,'0'0'-26'16,"0"0"32"-16,0 0 5 0,0 0 8 0,0 0 6 0,0 0 9 15,0 0 10-15,0 0 2 16,0 0-5-16,0 0 5 0,0 0 5 0,51 10 15 16,-51-10 27-16,0 0 4 15,26 2 9-15,-26-2 8 0,19 0-5 0,-19 0-11 0,23 0-12 16,-23 0-9-16,23 0-5 0,-23 0-12 16,28-2-4-16,-28 2-7 0,32-2-5 15,-13 2-5-15,-3-2-2 0,-16 2-3 0,34 0-6 0,-16 0-2 16,0-1-3-16,1-1-1 15,3 2 1-15,-2 0-4 0,0-3-2 16,1 3 0-16,-2-1 1 0,2 1 1 16,1 1 7-16,-2-1 0 0,0 0 5 0,1-1-1 0,0 1 1 15,-2 1-3-15,3-2-2 0,-2 1-3 0,-20 0 0 16,41 0-3-16,-23 0-2 16,2-2-4-16,1 2 0 0,-2 0 0 0,-19 0 0 15,41 0-6-15,-21 0 2 0,0 0-1 16,1 0-1-16,0-2-2 0,0 2 1 0,0 0-1 15,0-2-1-15,2 2 0 16,-1 0-2-16,0 0 3 0,2-2-1 0,2 2-4 16,-3 0 3-16,3 0-4 0,-2-2 5 15,0 2-5-15,3-2 0 0,-3 2 3 0,2 0 0 16,-4-1-5-16,2-1 3 0,1 2-1 0,-3-3 1 16,0 3-1-16,2-1 2 0,1-1-1 15,-1 2-3-15,-1 0 1 0,0 0 1 0,2-2 2 16,-1 2-5-16,2 0 3 15,-4-2 2-15,4 2-4 0,-3 0 4 0,3 0-4 16,-3 0 1-16,7-3 2 0,-3 2-1 16,2 1-1-16,1 0 0 0,-4 0-2 0,1-2 3 15,3 1 0-15,-1 1 9 0,1-3 14 0,-2 3 5 16,-1-1 2-16,-1 1 5 16,-1 0-8-16,-2-3 1 0,3 3-4 0,-3 0-4 0,1-1-1 15,-2 1-1-15,2 0-3 16,-1 0-4-16,-1-2-17 0,-2 2-19 0,2 0-36 15,-1-2-46-15,-2 0-73 16,2 2-63-16,-4-4-115 0,0 3-199 0,-3-2-58 0,0 2-229 16,-14 1-187-16</inkml:trace>
  <inkml:trace contextRef="#ctx0" brushRef="#br1" timeOffset="-142489.44">24674 9645 1128 0,'0'0'154'16,"0"0"-35"-16,0 0-39 0,0 0 9 0,0 0-9 0,0 0-7 16,0 0 13-16,0 0-7 15,0 0-13-15,0 0 2 0,0 0 8 0,0 0 4 0,0 0 9 16,0 0 6-16,0 0 10 0,0 0 3 16,0 0 0-16,0 0-3 0,0 0 2 15,0 0-5-15,0 0-6 0,0 0-2 0,0 0-3 16,0 0-10-16,8-18-4 15,-8 18 2-15,0 0-10 0,0 0-4 0,0 0-8 16,0 0-4-16,0 0-1 0,0 0-11 16,0 0-3-16,32 14-3 0,-32-14-4 15,0 0-5-15,19 5-3 0,-19-5 1 0,0 0-7 0,22 4 0 16,-22-4 0-16,0 0-3 16,0 0 2-16,16 2-4 0,-16-2 3 0,0 0-6 0,0 0 3 15,0 0-2-15,17 2-2 16,-17-2 1-16,0 0 1 0,0 0-5 0,0 0 0 15,0 0 0-15,0 0-2 16,0 0 2-16,0 0-5 0,0 0 1 0,0 0-1 0,0 0 1 16,9 10 0-16,-9-10 3 15,0 0 3-15,0 0-1 0,0 0 4 0,0 0-1 16,-7 24 2-16,7-24-2 0,0 0-1 0,-2 23 3 16,2-23-1-16,0 17 3 0,0-17 4 15,0 21-6-15,0-21 1 0,0 23 2 0,0-23 0 16,0 23 0-16,0-23-1 15,2 21-2-15,-2-21-1 0,0 21-2 0,0-21-2 16,0 19 2-16,0-19 1 16,-2 17 1-16,2-17-1 0,0 0 0 0,-2 21 4 0,2-21-2 15,0 0 2-15,-7 15-2 0,7-15-1 16,-10 8 0-16,10-8 5 0,0 0-5 16,-19 5 8-16,19-5-2 0,0 0-2 0,-17 3 0 0,17-3 0 15,0 0-1-15,0 0-2 16,0 0 0-16,0 0-3 0,0 0-2 0,0 0 2 15,0 0-8-15,0 0 3 16,0 0 4-16,0 0-8 0,0 0 0 0,0 0-3 0,0 0-10 16,0 0-15-16,57-4-14 15,-57 4-16-15,27 0-31 0,-27 0-44 0,29 0-54 16,-17 0-65-16,-12 0-108 0,24-4-178 0,-13 2-374 16,-11 2-310-16</inkml:trace>
  <inkml:trace contextRef="#ctx0" brushRef="#br1" timeOffset="-75208.31">24695 12009 1251 0,'0'0'301'16,"0"0"-26"-16,-8 11-90 0,8-11-16 16,0 0-17-16,0 0-18 0,0 0-23 0,0 0-22 15,0 0-8-15,0 0-13 16,0 0 0-16,0 0-6 0,0 0 5 16,0 0 3-16,0 0 5 0,48-22-3 0,-40 12-7 0,6-3-8 0,-4 0-5 15,2-5-9-15,-1-1-2 16,0-2-5-16,-2-2-7 0,1-2 2 0,-2 1-8 15,-2-3 0-15,2 0-4 16,-2 0-2-16,-2 1-1 0,1-2 2 0,-4 8 12 0,-1-1 12 16,2 2 11-1,-2 19 0-15,2-29-6 0,-2 29-7 0,-4-24-6 0,4 24-4 16,-6-13-2-16,6 13-3 16,0 0 2-16,0 0-1 0,0 0 1 0,-37 26-3 0,30-6 0 15,2 0-1-15,-1 5-3 0,1 3-1 0,1 1 1 16,2 3-3-16,2-1-1 15,0 1-3-15,4 5 1 0,0-7-2 0,1 0-4 16,1-1 1-16,1-2-1 0,-1-3 0 16,2 2 4-16,-2-6-5 0,2 1-4 0,-2-6-9 15,0-3-13-15,2-1-20 16,-8-11-19-16,13 14-14 0,-13-14-8 0,13 4-1 16,-13-4 8-16,0 0 5 0,21 1 10 0,-21-1 8 15,0 0 7-15,0 0 3 16,21-1 5-16,-21 1 1 0,0 0 8 0,19 1-5 0,-19-1 8 15,17 6 4-15,-17-6 2 16,23 8 7-16,-10-2 10 0,1-2 5 0,4 1 12 0,0 1 4 16,5-1 4-16,-5-1 5 15,8 2 3-15,-1-2 20 0,0-1 1 0,2 1 6 16,-2 1 3-16,-2-4-1 16,-3 3-2-16,0-2-6 0,1 0-8 0,-4-1-9 15,-17-1-41-15,29-1-72 0,-14-3-99 0,-15 4-140 0,21-14-294 16,-15 4-295-16,-3-6-292 15</inkml:trace>
  <inkml:trace contextRef="#ctx0" brushRef="#br1" timeOffset="-74938.54">25140 11416 2800 0,'0'-21'62'0,"0"21"4"16,0 0-25-16,0-24-48 0,0 24-36 0,0 0-28 16,0 0-31-16,0-20-26 15,0 20-56-15,0 0-141 0,2-7-341 0,-2 7 101 0</inkml:trace>
  <inkml:trace contextRef="#ctx0" brushRef="#br1" timeOffset="-73988.62">25046 12588 1874 0,'0'0'-65'16,"-9"-6"9"-16,9 6 5 0,0 0 1 0,-20-3 3 0,20 3 9 15,-13-4 9-15,13 4 4 16,-13-2 13-16,13 2 22 0,0 0 9 0,0 0 14 16,-25-2 6-16,25 2 6 0,0 0 8 0,0 0-5 0,-25 4 9 15,25-4-4-15,0 0 16 16,-18 4-5-16,18-4 18 0,0 0 3 0,-18 7 4 15,18-7 5-15,-12 5 6 16,12-5-8-16,-16 8 2 0,16-8-10 0,-15 10-5 0,15-10-7 16,-10 12-9-16,10-12-9 15,-10 10-6-15,10-10-4 0,-10 12-5 0,10-12-2 16,0 0-4-16,-8 19-2 16,8-19-1-16,-4 11-3 0,4-11-4 0,0 0-1 0,0 0-5 15,8 25-3-15,-8-25-5 0,12 10-10 0,-12-10-10 16,17 11-2-16,-8-5-8 15,-9-6 11-15,18 8-11 0,-18-8 2 0,17 10 7 16,-17-10-2-16,14 5-1 0,-14-5 7 16,13 6 2-16,-13-6 4 0,13 5 0 0,-13-5 6 15,0 0 5-15,14 10-1 16,-14-10 11-16,0 0 4 0,13 10 10 0,-13-10 14 16,0 0 7-16,9 12 7 0,-9-12 3 0,0 0-3 15,2 16 4-15,-2-16 0 0,0 0 0 16,0 0-1-16,-4 21-5 0,4-21-1 0,0 0-7 15,-13 17-2-15,9-12-7 0,4-5-2 16,-17 10-3-16,8-6 0 0,-2 0-6 0,11-4 0 16,-23 5-7-16,13 0-3 15,10-5-8-15,-20 1-20 0,20-1-35 0,0 0-44 16,-24-1-60-16,24 1-47 0,-12-9-68 0,12 9-121 0,-8-7-583 16,8 7-408-16</inkml:trace>
  <inkml:trace contextRef="#ctx0" brushRef="#br1" timeOffset="-73578.5">25044 12814 3066 0,'0'0'49'16,"0"0"18"-16,24 0-3 0,-24 0 10 0,0 0-7 15,21-1-4-15,-21 1-4 16,17-2 4-16,-17 2-16 0,23-2-5 0,-23 2-5 15,32 0-8-15,-12 0-1 0,-2-2-6 16,-18 2-5-16,35-2-11 0,-17-2-15 0,-4 3-25 16,-14 1-30-16,31-6-32 15,-21 2-29-15,-10 4-15 0,19-9-16 0,-19 9-1 16,13-14 9-16,-13 14 12 16,4-15 15-16,-4 15 31 0,0 0 44 0,0 0 24 0,-15-33 51 15,7 26 30-15,8 7 33 0,-11-14 28 0,11 14 13 16,-12-13 2-16,12 13-13 15,0 0-12-15,-13-9-10 0,13 9-2 0,0 0-2 16,0 0 0-16,0 0-4 0,0 0-5 16,0 0 2-16,0 0 0 0,42 24-6 0,-29-13-5 15,-1-1-2-15,0 0-11 16,-1-1-9-16,-2 3-7 0,-1-2-7 0,-8-10-3 16,13 19-6-16,-9-12-21 0,-4-7-32 0,6 15-46 0,-6-15-51 15,0 0-61-15,-6 15-48 16,6-15-71-16,0 0-116 0,-11 4-553 0,11-4-409 15</inkml:trace>
  <inkml:trace contextRef="#ctx0" brushRef="#br1" timeOffset="-73408.08">25542 12771 3175 0,'19'-2'138'0,"-19"2"9"15,0 0-7-15,20 0-11 0,-20 0-9 0,0 0-3 0,0 0-12 16,0 0-6-16,0 0-25 15,18-3-45-15,-18 3-51 0,0 0-56 0,0 0-72 16,2-9-48-16,-2 9-84 16,0 0-175-16,0 0-475 0,0-17-344 0</inkml:trace>
  <inkml:trace contextRef="#ctx0" brushRef="#br1" timeOffset="-72748.3">25994 11746 2732 0,'0'0'-120'0,"0"0"14"15,13-6 8 1,-13 6 14-16,0 0 8 0,0 0 14 0,18-5 12 16,-18 5 13-16,0 0 12 0,0 0 11 15,13-8 20-15,-13 8 15 0,0 0 29 0,0 0 19 16,0 0 20-16,12-8 12 0,-12 8 5 16,0 0-6-16,0 0-4 0,0 0-13 0,0 0-9 15,0 0-5-15,0 0-1 0,0 0 5 0,0 0 12 16,0 0 2-16,-56 4-4 15,56-4-3-15,-25 4-9 0,25-4-5 0,-20 5-9 0,20-5-7 16,-20 8-3-16,20-8-6 16,-9 10-2-16,9-10-3 0,-5 15-5 0,5-15-10 15,0 0-8-15,20 30-12 16,-9-16-6-16,6-1-4 0,1 2 2 0,-1 2-1 0,1-2 0 16,-2 3 2-16,0-4-1 0,-3 4-1 0,3-2 7 15,-7-3-2-15,-3 1 17 16,1-1 15-16,-7-13 12 0,3 23 3 0,-3-23 2 15,-12 19-8-15,2-12-1 16,-5-1-5-16,0-1-2 0,-1 1-3 0,-2-4-6 0,18-2-11 16,-31 2-27-16,13-4-33 15,18 2-54-15,-27-8-56 0,27 8-52 0,-18-11-73 16,11 1-153-16,4 1-450 16,3 9-260-16</inkml:trace>
  <inkml:trace contextRef="#ctx0" brushRef="#br1" timeOffset="-72248.36">26584 11449 2679 0,'0'0'-55'0,"0"0"22"0,5-10 36 15,-5 10 9 1,0 0 8-16,0 0 9 0,0 0 1 0,0 0-5 0,0 0 1 16,0 0 0-16,0 0-4 15,0 0 3-15,-40-2-11 0,40 2 16 0,-25 2 5 0,25-2 18 16,-27 4 3-16,27-4-2 16,-26 3 0-16,9 1-1 0,17-4-6 0,-25 8-4 15,15-2-5-15,-4 1-2 0,14-7-3 0,-16 18-2 16,10-7-5-16,0 3-3 0,6-14 1 15,-2 30-1-15,2-15-6 0,0-15 1 0,8 36-3 16,-4-18-5-16,-2 1 5 16,5 3-4-16,-3-3 1 0,-1 4-3 0,1 0 0 15,1-2 4-15,-1 2 11 16,-1-2 17-16,1 0 10 0,-2-4 8 0,0 2 7 0,-2 0 12 16,2 0 10-16,1-2 3 0,-1-2 5 0,2 3-4 15,-1-3-2-15,0 0 0 16,-1 1 0-16,2-3-1 0,-4-13-9 0,11 25 15 15,-5-14-13-15,6 0-14 0,-1-1-5 16,5-2-3-16,0-1-6 0,4-2-24 0,-2-1-36 16,4-1-42-16,-1-6-55 15,1 2-69-15,-2-3-66 0,3-3-68 0,-3-5-117 0,-4 2-140 16,0-3-29-16,-7 2-249 0,-1-2-177 0</inkml:trace>
  <inkml:trace contextRef="#ctx0" brushRef="#br1" timeOffset="-72088.46">26634 11843 2484 0,'0'0'70'0,"-16"-11"53"0,16 11-6 0,0 0-9 16,-13-10-13-16,13 10-13 16,0 0-7-16,0 0-10 0,0 0-13 0,0 0-36 0,0 0-31 15,42-9-26-15,-26 7-24 16,-16 2-15-16,32 0-18 0,-15 0-29 0,-1-4-41 16,0 2-70-16,0-2-525 0,-3 0-51 0</inkml:trace>
  <inkml:trace contextRef="#ctx0" brushRef="#br1" timeOffset="-71818.26">26913 11651 2233 0,'0'0'-13'0,"0"0"33"0,0 0 2 15,0 0 23-15,0 0 19 0,0 0 31 0,0 0 26 16,0 0 12-16,0 0 3 16,0 0-10-16,0 0-3 0,-48 11-4 0,39 0-3 15,1-2-6-15,3 5-6 0,-4 0-6 16,2-1-10-16,3 3-9 0,-1 0-10 16,5 1-6-16,-2 1-6 0,2-18-6 0,7 34-11 0,-3-17-19 15,3 0-35-15,2-2-39 16,-2-1-54-16,6-1-54 0,-1-2-50 0,-1-1-69 0,2-4-151 15,3 0-442-15,-5-4-239 16</inkml:trace>
  <inkml:trace contextRef="#ctx0" brushRef="#br1" timeOffset="-71508.07">27106 11753 2692 0,'-5'-13'-9'0,"5"13"6"0,0 0-6 15,-13-15-4-15,13 15 12 0,0 0 18 0,-9-11 29 0,9 11-2 16,0 0 6-16,0 0-2 16,0 0-2-16,0 0-6 0,0 0 4 0,0 0-1 15,0 0 1-15,0 0-5 16,0 0 1-16,-16 32-9 0,16-32 2 0,0 0-7 0,18 34-1 16,-11-20-4-16,2-1-4 0,-1-2-3 0,-1 3 2 15,3-3-4-15,-4 0 0 16,1 0 7-16,-7-11 20 0,8 20 17 0,-8-20 1 0,1 16-4 15,-1-16-5-15,0 0-5 16,-7 22-7-16,7-22-22 0,-17 10-29 0,17-10-32 16,-21 6-46-16,21-6-42 15,-20 4-42-15,20-4-35 0,-18 1-59 16,18-1-580-16,-18-4-200 0</inkml:trace>
  <inkml:trace contextRef="#ctx0" brushRef="#br1" timeOffset="-71258.37">27234 11697 2658 0,'0'0'34'16,"13"-7"-3"-16,-13 7 5 0,0 0 38 0,0 0 34 15,0 0 26-15,30 25 7 16,-22-13-10-16,-1 1-14 0,2 4-10 0,0 2-16 15,0 0-8-15,-3 3-5 0,-3 0-7 16,4 1-9-16,-4-4-5 0,-3 4-8 0,2-2-19 16,-7-2-51-16,0 0-63 15,0 2-88-15,-7-6-86 0,-2 0-184 0,-4-2-498 16,-2-1-357-16</inkml:trace>
  <inkml:trace contextRef="#ctx0" brushRef="#br1" timeOffset="-67628.11">27802 11862 1123 0,'0'0'149'0,"0"0"-22"0,0 0-22 15,0 0-2-15,0 0 17 0,0 0 15 0,0 0 12 16,0 0 3-16,0 0-4 0,0 0 2 0,0 0-5 16,0 0-4-16,0 0-8 0,0 0-4 15,0 0-2-15,0 0-1 0,0 0-7 16,0 0-14-16,0 0-8 0,0 0-15 15,38 13-9-15,-38-13-7 0,23 2-7 0,-23-2-11 16,22 0-13-16,-22 0-25 0,26 2-25 16,-26-2-32-16,24-2-35 0,-24 2-37 0,23-2-53 15,-23 2-32-15,19-3-38 16,-19 3-69-16,11-8-520 0,-11 8-164 0</inkml:trace>
  <inkml:trace contextRef="#ctx0" brushRef="#br1" timeOffset="-67478.54">27874 11776 2554 0,'0'0'61'16,"-7"-7"26"-16,7 7-2 0,0 0-9 0,0 0-8 0,0 0-7 16,0 0-8-16,0 0-4 15,0 0-6-15,18-23-2 0,-18 23-22 0,26-3-41 16,-26 3-31-16,32-3-46 16,-15 2-46-16,0-2-57 0,-17 3-141 0,31-6-386 0,-15 5 3 15</inkml:trace>
  <inkml:trace contextRef="#ctx0" brushRef="#br1" timeOffset="-66858.21">28295 11780 2080 0,'0'0'-41'0,"0"0"28"0,10 6 2 0,-10-6 11 16,0 0 15-16,0 0-3 0,0 0 4 15,0 0 2-15,23-2 7 0,-23 2 10 0,0 0-12 16,19-13 12-16,-19 13 4 16,18-18 15-16,-10 8 18 0,1-4 9 0,-3 0-6 15,1-4 0-15,0-2-4 0,3-3-3 0,-4-4-10 0,0-3-6 16,0-4-2-16,-4-2-4 15,4-2-3-15,-4 2 9 0,1 3 15 0,-3 0 8 16,2 4 1-16,-2 0-7 16,2 1 9-16,0 6 3 0,-2 1 7 15,-2 2-15-15,2 2-11 0,0 17-13 16,0-27-6-16,0 27-1 0,-2-13-5 0,2 13-3 0,0 0 0 16,0 0-8-16,0 0-3 15,0 0 3-15,-2 64-5 0,6-37-1 0,0 1 0 0,5 10-3 16,1-2 1-16,1-1-5 0,-1 4 0 0,1-3-1 15,2-2-3-15,-1 0 0 16,2-3 0-16,0-2-3 0,-3-7-5 0,-2 1-14 16,3-4-12-16,-3-3-15 0,-1-2-18 15,0-4-11-15,0-2-3 0,-8-8 4 0,14 7 7 16,-14-7 7-16,0 0 22 16,0 0 23-16,16 3 5 0,-16-3 22 0,0 0 15 15,0 0 2-15,0 0 2 0,0 0-3 0,0 0-2 0,0 0-9 16,30-3 2-16,-30 3-2 15,19 3 3-15,-19-3-6 0,28 1 6 0,-12-1-2 16,6 0 3-16,-1-1 5 16,1-2 3-16,0 1 4 0,2-1-6 0,1-1-8 0,1 0-2 15,-4-4-12-15,2 1-29 16,-5-4-45-16,-2-1-67 0,-2 3-75 0,-3-7-96 16,-6-1-196-16,-4 2-425 0,-2 15-321 0</inkml:trace>
  <inkml:trace contextRef="#ctx0" brushRef="#br1" timeOffset="-66708.13">28767 11147 3257 0,'0'-24'173'0,"0"24"-25"0,0 0-28 16,0 0-22-16,0 0-14 16,8-15-8-16,-8 15-12 0,0 0-48 0,0 0-77 15,13-8-100-15,-13 8-74 0,0 0-99 0,6-4-640 0,-6 4-419 16</inkml:trace>
  <inkml:trace contextRef="#ctx0" brushRef="#br1" timeOffset="-66308.35">28763 11951 2971 0,'7'12'-33'0,"-7"-12"19"0,0 0 2 0,0 0 2 0,-3 21 14 16,3-21 28-16,-11 14 22 16,11-14 20-16,-17 15 7 0,7-10-2 0,-3 3-8 15,0-1 3-15,13-7 5 0,-23 13 0 0,14-6-1 16,9-7-6-16,-18 11-12 0,18-11-3 15,-9 14-8-15,9-14-9 0,0 15-16 0,0-15-18 16,0 0-12-16,19 24-25 16,-6-12-8-16,2-2 5 0,-3-1 2 0,6 5 6 15,-4-5-3-15,-2 2 11 0,2-2 20 16,-5-1 18-16,0 2 27 0,-9-10 4 0,9 15 7 16,-9-15-2-16,0 0-4 0,0 0-7 0,-13 25-5 15,13-25-3-15,-21 5-19 16,21-5-29-16,-23-1-38 0,23 1-46 0,-22-3-64 0,22 3-59 15,-18-7-85-15,13 1-681 16,5 6-445-16</inkml:trace>
  <inkml:trace contextRef="#ctx0" brushRef="#br1" timeOffset="-65898.32">28987 12207 2966 0,'23'0'-34'0,"-23"0"27"15,22-2-2-15,-22 2 9 0,20-4-5 0,-20 4 15 0,22-6 28 16,-10 2 15-16,-12 4 8 16,23-3-6-16,-9-1 1 0,-14 4-1 0,31-6 7 15,-16 4-3-15,4-2-7 16,-2 3-2-16,2-1-5 0,-19 2-6 0,36-4-4 0,-19 4-5 16,0-2-4-16,-17 2-8 15,33-1-16-15,-33 1-27 0,28-3-18 0,-28 3-29 16,24-2-9-16,-24 2-14 0,21-6 4 0,-21 6-6 15,14-5-2-15,-14 5-1 0,0 0 22 16,11-13-1-16,-11 13 9 0,0 0 35 16,0 0 26-16,0 0 33 0,0 0 18 15,0 0 22-15,-13-29 18 0,13 29 12 0,0 0 11 16,0 0-2-16,0 0-10 0,0 0-5 16,0 0 10-16,0 0 7 0,0 0 16 0,0 0 8 15,0 0 1-15,0 0 6 0,0 0-6 0,38 22 10 16,-38-22-5-16,11 18-16 15,-11-18-16-15,5 18-19 0,-5-18-25 0,-5 19-45 0,5-19-55 16,-15 17-75-16,5-8-89 16,-8-3-94-16,4-1-200 0,-7-1-122 0,-7 0-315 15,0-3-350-15</inkml:trace>
  <inkml:trace contextRef="#ctx0" brushRef="#br1" timeOffset="-63448.43">19130 10530 2710 0,'23'-2'-153'0,"1"-1"16"16,-6 3 16-16,2-2 22 0,-1 0 24 15,-19 2 18-15,36-2 19 0,-18 0 9 16,2-1 7-16,1 3 5 0,0-1 5 0,2-1-6 0,1 2 11 16,2-1 3-16,-4 1-8 0,4-3 6 0,-1 3-2 15,-1 0-2-15,1 0 2 16,0 0 3-16,0-2-1 0,1 4 1 0,-2-2-2 15,1 0-1-15,1 0 3 16,-4 0-8-16,8 0 2 0,-7 0-1 0,3 0-9 0,-2 0 1 16,0 0-3-16,2 0-3 15,3 0 13-15,1 0-5 0,0 0 3 0,-1-2 0 16,1 2 5-16,0-1 1 0,1-2-1 0,1 2 2 0,-2 1 3 16,2-3-3-16,-3 2 3 15,3-1-5-15,-2 2 8 0,1-2-1 0,-1 0-6 16,0 1 8-16,-1-2-6 15,-1 2 0-15,2-1 2 0,-7 0 3 0,6-1 4 0,-2 3 1 16,1-1 8-16,2 1 5 16,-5 0 18-16,3 0-9 0,0 0-2 0,1 0 5 15,1 0-5-15,0 1 2 16,-1-1-7-16,1 3 2 0,0-3-5 0,1 2-6 0,-1-2 3 16,0 0 4-16,-1 0-4 15,-2 0-4-15,-1 0 1 0,-1 0 0 0,1 2-3 16,-1-2-6-16,1 0 11 0,-4 0 2 0,2 0-6 15,-1 0 7-15,1 0-4 16,-1 0 0-16,2 0 2 0,-1 0-4 0,1 0 1 16,1-2 3-16,-2 2-7 0,4 0 2 15,2-5 4-15,-1 5-7 0,-1 0 1 0,2-1 2 16,-1-1-7-16,-1 2 9 16,2-2-4-16,-3 2-2 0,1-2 8 0,2 0-8 0,-8 2-3 15,4-2 8-15,-3 0-3 0,3 1 8 0,-3 1 4 16,0 0 5-16,0 0-1 15,3-2 1-15,-3 2-5 0,0 0 5 0,1 0-8 0,-1 0 1 16,1 2-7-16,-2-2 2 16,2 0-1-16,1 1-4 0,-3 1-4 15,0-2 8-15,2 2-12 0,-1 0 9 16,5 0-6-16,-5 0-1 0,7 0-4 0,-3-1 5 16,2 2 5-16,-1 1 0 0,2-4-9 0,1 1 11 0,-3 2 0 15,2-2 7-15,-1 1 2 16,1-2-4-16,0 2-3 0,-1-2 5 0,1 2-11 15,0-2 0-15,-5 0-6 16,1 0 0-16,-2 0-32 0,2 0-18 0,-2 0-18 0,-3 1-24 16,0-1-21-16,0-1-16 15,-4 1-11-15,2 0-12 0,-4 0 20 0,0 0 21 16,-15 0 45-16,25 0 31 0,-15 0 15 0,-10 0 16 0,22 0-4 16,-22 0-1-16,17 1 3 15,-17-1-7-15,15 3 13 0,-15-3-4 0,13 1-2 16,-13-1 7-16,10 6 4 15,-10-6-9-15,10 6 5 0,-10-6 11 0,0 0 17 0,8 13 15 16,-8-13 11-16,0 0 9 16,12 18 0-16,-12-18 4 0,6 17-11 15,-2-6 2-15,-4-11-10 0,10 23-11 16,-5-8 0-16,1 1-2 0,-1-1 1 0,1 0-3 16,0 4 3-16,3 0 1 0,-3 2-4 0,2 3 3 15,1-2-3-15,0 3 1 0,-1-1-5 16,0 1-1-16,1 2-5 0,2 1 3 0,-3-1-7 15,2 3 2-15,-1 1 2 16,-1-1-5-16,3 1-5 0,-4 4-2 0,1-1 2 0,0 2 4 16,-2 0-12-16,3 0 8 15,-2 2 4-15,-1 0-8 0,0 0 0 0,-2-1 15 16,3 1-19-16,-3 0 0 16,0 0-3-16,0 0 8 0,1 1-14 0,1-2 4 0,-4 1-1 15,3 1-1-15,-1-1 4 0,0 2 1 0,0-3-5 16,0 2 0-16,0-1 6 15,0-2-7-15,2 0 10 0,-2 0-3 0,2-1-4 0,0-1 8 16,0-2-3-16,0-4 7 16,3 6-6-16,-2-6 10 0,1 4-11 15,0-1 11-15,1 3-9 0,-3-1 4 16,4-3 21-16,0 2 2 0,-2 1 3 0,-2-1 2 0,0 2-2 16,0-1-6-16,1 1 1 0,-2-5-11 0,-1 2 4 15,-2-3 4-15,2 2-6 16,-2-1-4-16,2 1 3 0,-2-1-6 0,3 1 6 15,-3-1-3-15,2 2-8 0,0-2 7 16,0 1 2-16,3 5 4 0,-3-7 1 16,3 0 2-16,-3 3-1 0,0-3-2 15,2-1 0-15,-2 3-1 0,0-2-1 0,3 0-5 16,-2-1 0-16,-3-1 1 0,4 0-2 16,-4 1-1-16,2-3 3 0,-2 4-4 0,0-4 5 15,0 2-3-15,-2 0 5 0,2-1-1 0,-2-1 1 16,3 3-3-16,-1 0 2 15,-2-2-2-15,4-1-5 0,-2 3 5 0,0 0-2 0,0-3-2 16,3 1-5-16,-1 0 11 16,-2-1-10-16,2 3 0 0,-1 0 2 0,1-2-5 15,-2-1 7-15,2 1-5 16,0 0 0-16,-2 0 7 0,2 0 5 0,-2-1 4 0,2 2 4 16,-2-4 2-16,4 3 7 0,-2-4 3 15,-2-1-2-15,2-1 5 0,-2 3 7 16,-2-1-1-16,2-2-2 0,0 2 0 15,-2 0 4-15,2 0-4 0,-2 2-4 0,0-1 1 16,0 0-5-16,0 0-2 0,2 6-2 0,-2-3-1 16,2 1-2-16,-2 0-6 15,4 3-2-15,1-2-1 0,-1 0-2 0,0 0-2 0,3 2-2 16,1 4-1-16,1-3-2 16,1 2 0-16,0 1-1 0,4-3-5 0,-4 3-5 15,-2-4-33-15,6 0-37 0,-4 0-58 0,0-4-71 0,-3-2-121 16,-1 0-216-16,-4-6-374 15,-4 1-298-15</inkml:trace>
  <inkml:trace contextRef="#ctx0" brushRef="#br1" timeOffset="-61058.56">19143 10547 867 0,'0'0'164'0,"-25"-3"-69"0,9 1-24 0,16 2-36 0,-31-2-13 16,12 1-3-16,-2-2 4 15,-1 0 13-15,2 2 2 0,-2-1 17 0,-1 0 11 16,-1 0 10-16,2 1 14 0,0-1 17 16,-1 0-7-16,1 0 10 0,2 0-4 15,-2-1-10-15,1 2-7 0,0 1-12 16,-2-2-7-16,1 1-4 0,0-2-11 0,-2 3 2 16,-1-2 1-16,1 2 9 0,-2 0 18 0,-1-1 4 15,-3 1 4-15,3-3-3 0,-4 3-1 16,1-1-5-16,-2 1-7 0,1 0-5 0,-4 0-3 15,1 0-8-15,0 0-6 16,-1 0-2-16,1 0-4 0,-4 0-3 0,0 0-2 16,1 0-5-16,-5 1 3 0,-2-1-4 15,1 0 0-15,1 0-1 0,-1 3-1 0,1-3 4 16,7 0 1-16,-8 0-1 16,1 0 1-16,0 0-5 0,-3 0-3 0,3 0-4 0,0 0-1 15,3 0-8-15,-5 0 1 0,1 0 0 0,-1-3-4 16,0 2-3-16,1-2-1 15,-1 2-2-15,-1 1 2 0,-1-2-3 0,1-2-4 0,1 4-1 16,-3-4 4-16,1 3-1 16,1-1-2-16,1-3-3 0,-2 4 0 15,1-1-1-15,1-2 1 0,-1 2-1 16,3 0-1-16,-3-1 1 0,1-2 0 0,2 4-1 0,-3-1 0 16,1 0-1-16,1-2 2 0,-1 4-4 0,1-1 0 15,5-2-7-15,2 3-3 16,0-1-1-16,-2 2-1 0,5-1-1 0,-4 0 1 15,3-1 0-15,-2 1 4 0,2 1 2 16,3-1-4-16,-1 3 0 0,-2-3 5 0,3 0 4 16,-1 0-3-16,-2 1-4 15,0 1 0-15,3-2-10 0,-4 2-7 0,3-2-7 0,0 0-4 16,1 2-2-16,-1 0 7 16,2-1 0-16,1 2 2 0,-1-1 4 0,3-1 3 15,-2-1 1-15,3 0 1 0,2 2 5 0,1-2-6 16,-3 0-3-16,4 0-9 0,0 2-9 15,3-2-7-15,19 0-5 0,-38-2-3 0,22 2-10 16,16 0-4-16,-30-3 0 16,13 1-4-16,17 2 7 0,-28-4 2 0,28 4 13 15,-28-2 6-15,16 0 2 0,12 2 0 16,-26-4 15-16,26 4-5 0,-25-5 4 0,13 1 3 16,12 4 7-16,-20-8 8 0,20 8 3 15,-20-10-5-15,11 5 12 0,9 5-2 16,-19-11 0-16,19 11 0 0,-15-12-2 15,7 4-3-15,8 8 5 0,-19-12 1 0,10 4 6 16,9 8 5-16,-20-16 12 0,11 7 16 0,9 9 18 16,-18-17 16-16,9 7 5 15,1-1 0-15,8 11 0 0,-13-21 4 0,5 9-8 0,2-1 1 16,6 13-6-16,-10-29-3 16,6 12-2-16,-2 2 1 0,2-2-5 0,2-1-1 15,-2 2-1-15,2-2 3 0,0-1-1 0,-2 2 2 0,1-2-2 16,-1 0-2-16,3 0-3 15,-2 0-5-15,-1-2-3 0,0 0-7 16,-1-4-6-16,1 2 1 0,0 0-4 16,0-2 0-16,-2 1-9 0,4-1 2 15,-1-1-6-15,-1-1 3 0,0-2-5 0,2 1 2 16,0-1-5-16,-2 0 1 0,-1 1-2 0,0-1 1 16,1 1-3-16,2 1 0 0,-3-1 0 0,2 0-1 0,-1 4-3 15,2-3 2-15,-2 3 0 16,-1-1-1-16,0-3 0 0,1 6-2 0,0-3 1 15,2 0 0-15,-3 3-3 16,2-3 3-16,1 2-1 0,0 3 0 0,0-4-1 0,-1 3 2 16,3 1-2-1,-2-1-1-15,0 0 1 0,2-1 2 0,-2 3-1 0,2-1 1 16,0-1-3-16,2 0 2 16,-4 2-1-16,2 0 1 0,0 0-1 0,0 0-1 0,0-1 4 15,0 20 12-15,0-36 7 0,0 17-3 0,0 2 0 16,0 17-2-1,-2-34-4-15,2 17-2 0,0 17 1 0,0-29-1 0,0 13-2 16,0 16 1-16,0-26-2 0,0 26 0 16,0-26 1-16,2 14 2 0,-2 12 0 0,0-26 3 15,0 26-3-15,2-27 1 16,0 15-3-16,-2 12 0 0,5-22-3 0,-5 22 1 0,2-22-2 16,-2 22 1-16,4-18 0 0,-4 18-3 15,3-19-1-15,-3 12-4 0,0 7-18 16,5-15-29-16,-5 15-40 0,0 0-65 15,6-15-68-15,-6 15-112 0,2-8-218 0,-2 8-411 16,0 0-407-16</inkml:trace>
  <inkml:trace contextRef="#ctx0" brushRef="#br1" timeOffset="-59408.4">29641 12157 265 0,'0'0'157'15,"0"0"-38"-15,0 0-16 16,0 0-7-16,0 0 2 0,0 0-2 0,0 0 10 0,0 0 7 16,0 0 37-16,0 0 26 0,0 0 9 0,0 0 9 15,0 0 0-15,0 0-9 16,0 0-19-16,0 0-10 0,0 0-17 0,0 0-15 15,0 0-4-15,23-14-3 0,-23 14 6 16,0 0 0-16,0 0 0 0,0 0-1 0,0 0-6 16,0 0-9-16,0 0-3 15,0 0-13-15,0 0-10 0,0 0-5 16,0 0-12-16,13 29-3 0,-13-29-7 0,0 0-4 0,0 0-2 0,0 0-5 16,0 0-5-16,0 0-2 15,0 0-3-15,0 0-5 0,0 0-6 0,0 0-9 16,0 0-13-16,0 0-11 15,0 0-22-15,0 0-24 0,0 0-32 0,-29-29-37 0,29 29-60 16,0 0-68-16,0 0-141 16,18-13-190-16,-18 13-293 0,0 0-245 0</inkml:trace>
  <inkml:trace contextRef="#ctx0" brushRef="#br1" timeOffset="-57538.08">29836 11395 2587 0,'0'0'12'0,"0"0"38"16,0 0 12-16,0 0 2 0,0 0 17 0,0 0 8 0,0 0 7 15,0 0-2-15,0 0-14 16,0 0-12-16,42-17-26 0,-27 14-39 0,2-1-33 15,4 2-60-15,1 0-35 16,0-2-42-16,4 0-63 0,-3 3-149 16,1-2-343-16,-2 1 15 0</inkml:trace>
  <inkml:trace contextRef="#ctx0" brushRef="#br1" timeOffset="-56948.32">31171 10807 2121 0,'0'0'-30'0,"0"0"19"0,0 0 10 0,0 0 18 16,0 0 26-16,-55-8 23 16,55 8 3-16,0 0 7 0,-28 0-3 0,28 0-9 0,-18 2-4 15,18-2-8-15,-19 4-3 16,19-4 1-16,-15 5-11 0,15-5 1 0,0 0-5 16,-13 13-1-16,13-13-4 0,0 0-7 0,0 0 0 15,15 31-4-15,-7-20-8 16,6 1 5-16,0 0-8 0,0 3 1 0,4-2 1 0,-1 0-8 15,-3 3 3-15,4-3 6 16,-6-1-7-16,-2 1 7 0,2-3-4 0,-4 1 20 16,-8-11 11-16,8 17 19 15,-8-17 12-15,0 13-3 0,0-13 1 0,0 0-10 0,-18 14 3 16,18-14-6-16,-20 1-3 16,20-1-6-16,-21 3-5 0,21-3-21 0,0 0-36 15,-28-7-46-15,28 7-54 0,0 0-62 16,-14-7-71-16,14 7-138 0,0 0-434 0,0 0-149 15</inkml:trace>
  <inkml:trace contextRef="#ctx0" brushRef="#br1" timeOffset="-56288.35">30579 11391 2288 0,'0'0'-104'0,"0"0"35"0,-22-7 23 15,22 7 24-15,0 0 21 16,0 0 18-16,0 0 23 0,0 0 26 0,0 0-1 0,0 0 19 15,0 0-5-15,0 0 2 16,0 0 3-16,0 0-1 0,0 0-2 0,0 0 2 16,0 0-11-16,0 0-4 15,0 0-3-15,0 0-6 0,56-6-6 0,-56 6-4 0,33 0-8 16,-11 0 1-16,1 2-9 16,4 0-3-16,3 0 1 0,3 0 0 0,2-1-4 15,1 2-1-15,6-2-2 0,3 2 2 0,-3-2-4 16,2 1-1-16,3 2-4 15,-1-2-1-15,3 0-2 0,-2 1-2 0,1-1-3 0,3 1 1 16,-4-3-2-16,2 1 0 16,-3-1 0-16,1 2-2 0,-1-2-1 0,-1 0 2 15,-1 0-2-15,-1-2-2 16,1 2 11-16,-4-4 17 0,-3 4 12 0,-4-2 9 0,-1 2 8 16,0 0 3-16,-5-1-11 0,-2-1-6 0,-2 2-2 15,-1 0-6-15,-4-2-4 16,2 2-6-16,-1-2-4 0,-19 2-3 0,30 0-9 0,-30 0-21 15,26 2-33-15,-26-2-43 16,20 0-53-16,-20 0-53 0,19 4-43 16,-19-4-99-16,7 0-625 0,-7 0-393 15</inkml:trace>
  <inkml:trace contextRef="#ctx0" brushRef="#br1" timeOffset="-55248.56">30454 12209 2861 0,'0'0'-49'0,"0"0"41"16,0 0-3-16,0 0 8 0,0 0 6 0,-6-18 4 16,6 18 12-16,0 0-6 0,0 0 3 0,0 0-1 15,0 0-12-15,0 0-3 16,0 0-1-16,30-3 7 0,-30 3-6 0,0 0 3 0,0 0-2 15,0 0-1-15,20-2 0 16,-20 2-3-16,0 0 3 0,0 0-11 0,0 0-18 16,0 0-3-16,0 0-4 15,0 0 9-15,17-4 11 0,-17 4 8 0,0 0 15 0,0 0 5 16,0 0-1-16,0 0 8 16,0 0 3-16,0 0 8 0,0 0 4 0,0 0-4 15,0 0-9-15,0 0-5 0,0 0 3 0,0 0-1 16,0 0-1-16,0 0 13 0,0 0 9 15,0 0 15-15,0 0 1 0,0 0 2 0,0 0 2 16,0 0-6-16,0 0-2 16,0 0-3-16,-33 27-4 0,33-27-2 0,0 0-6 15,2 28-3-15,-2-28-3 16,4 23 0-16,-4-23-3 0,4 27-5 0,-2-13-6 0,0 2 0 16,0 3-1-16,-2-4-1 0,2 3-2 0,0-1 2 15,-2-17 6-15,0 32 10 16,-2-17 6-16,2-15 0 0,-2 27 6 0,-2-14 3 0,4-13-7 15,-10 24-2-15,1-14-2 16,9-10-3-16,-19 12-2 0,11-6-3 0,8-6-4 16,-22 4-15-16,22-4-30 15,0 0-33-15,-27-6-53 0,27 6-49 0,-17-11-49 16,12 3-43-16,5 8-76 0,-6-15-601 0,6 15-337 0</inkml:trace>
  <inkml:trace contextRef="#ctx0" brushRef="#br1" timeOffset="-54878.54">30753 12355 2674 0,'8'-12'-103'0,"-8"12"35"15,0 0 5-15,0 0 17 16,0 0 26-16,0 0 16 0,0 0 28 0,-32-14 25 16,32 14 5-16,0 0 6 0,0 0 7 15,-27 4-9-15,27-4-4 0,0 0-6 0,-14 13-2 16,14-13-1-16,0 0-9 16,0 23-6-16,0-23 0 0,12 21-8 0,-6-10-8 0,0 2 5 15,0 1-1-15,3-1-4 0,-3 0-4 0,0 1 2 16,1-3 0-16,0 3 20 15,-7-14 10-15,4 22 14 0,-4-22 4 0,0 20-2 16,0-20 0-16,0 0-8 0,-13 20-11 16,13-20-19-16,-17 7-40 0,17-7-36 0,-17 3-64 15,17-3-49-15,0 0-78 16,-28-6-131-16,28 6-403 0,-12-13-77 0</inkml:trace>
  <inkml:trace contextRef="#ctx0" brushRef="#br1" timeOffset="-54478.44">30755 12068 2475 0,'0'0'48'16,"0"-18"-5"-16,0 18-3 0,2-15 3 0,-2 15 1 15,0 0-8-15,6-18-3 0,-6 18 1 0,0 0-24 0,14-12-12 16,-14 12-3-16,16-4-10 15,-16 4-8-15,0 0 13 0,25-3-1 0,-25 3 11 16,0 0-14-16,23 3-2 16,-23-3 5-16,0 0-5 0,17 10 10 0,-17-10 21 0,0 0 4 15,4 13 9 1,-4-13 8-16,0 0 16 0,0 0 9 0,0 0 13 0,-16 25-9 16,16-25-5-16,0 0-7 0,-13 11-10 0,13-11 0 15,0 0-8-15,0 0-5 0,-5 18-4 16,5-18-7-16,0 0-2 0,9 16-3 0,-9-16 1 15,13 14-1-15,-13-14-2 16,12 18-5-16,-6-11 5 0,-6-7 0 0,10 15 12 16,-10-15 22-16,4 15 9 0,-4-15-2 15,0 0-4-15,0 21-2 0,0-21-6 0,-12 14-8 16,12-14-29-16,-14 9-41 16,14-9-56-16,-12 11-59 0,7-7-81 0,5-4-144 15,-13 5-507-15,13-5-253 0</inkml:trace>
  <inkml:trace contextRef="#ctx0" brushRef="#br1" timeOffset="-54138.26">31021 12462 2695 0,'11'16'-9'0,"-11"-16"25"15,0 0 27-15,0 0 18 0,0 0 19 0,16 7 23 16,-16-7 2-16,16 2-8 0,-16-2-10 15,18 0-10-15,-18 0-6 0,26 2-22 0,-26-2-21 16,25 0-30-16,-25 0-45 16,26-2-54-16,-26 2-57 0,20-2-42 0,-10 0-72 15,-10 2-564-15,10-5-173 0</inkml:trace>
  <inkml:trace contextRef="#ctx0" brushRef="#br1" timeOffset="-53948.28">31127 12390 2426 0,'0'0'6'0,"0"0"26"15,-9-15 0-15,9 15-2 16,0 0 27-16,0 0 17 0,0 0 25 0,0 0 6 16,0 0-18-16,0 0-4 15,0 0-7-15,0 0-11 0,0 0-5 0,9 55 5 0,-9-55-11 16,2 27-7-16,-2-11-5 16,2 0 1-16,-2 2-10 0,2-2-12 0,0 1-26 15,0-2-45-15,-2-15-42 0,7 31-40 0,-3-18-37 16,-2-1-48-16,-2-12-98 0,9 19-476 15,-7-13-97-15</inkml:trace>
  <inkml:trace contextRef="#ctx0" brushRef="#br1" timeOffset="-53438.51">31294 12218 2544 0,'0'0'93'0,"6"-13"-1"0,-6 13-12 15,0 0-11-15,4-15-6 0,-4 15 5 16,0 0-1-16,0 0 1 0,0 0-1 16,0 0-15-16,0 0-9 0,0 0-2 15,0 0-5-15,0 0-4 0,33 28 1 0,-29-19-5 16,4 5-1-16,-2-2-1 0,1 0-5 0,2 4-1 0,-1-1-3 16,-2 1-2-16,0-1 6 15,3 2 8-15,-2-2-1 0,-3-1 1 0,0 1 7 16,0-2 1-16,0 0 2 15,-4-13-3-15,4 22 2 0,-4-22 5 0,0 17 2 16,0-17-3-16,0 0-3 0,-6 19-1 16,6-19-5-16,0 0 1 0,0 0-3 15,-10 11-1-15,10-11-3 0,0 0-6 16,0 0-2-16,0 0 1 0,0 0-1 0,0 0-3 16,0 0 0-16,0 0-2 0,0 0 0 0,16-52-4 0,-16 52 3 15,15-13-5-15,-6 8 0 16,-9 5 1-16,21-12-2 0,-11 9-3 0,-10 3 0 15,24-7 6-15,-24 7 5 16,23-1 6-16,-23 1 4 0,0 0 10 0,30 8 13 0,-22-3-6 16,-8-5 0-16,15 17-6 15,-8-9 4-15,-7-8-12 0,6 21 6 0,-6-21-6 16,-2 19-20-16,2-19-1 16,-11 19-2-16,0-12 0 0,1 3-2 0,-3-2-11 15,13-8-22-15,-28 11-29 0,16-7-39 0,12-4-46 0,-22 6-60 16,22-6-53-16,-18-2-65 15,18 2-123-15,-13-6-158 0,13 6-233 0,-4-11-171 16</inkml:trace>
  <inkml:trace contextRef="#ctx0" brushRef="#br1" timeOffset="-53118.51">31838 12291 2633 0,'0'0'56'0,"0"0"-9"16,11-10 0-16,-11 10-16 0,0 0 11 16,0 0 16-16,0 0 13 0,0 0 1 15,0 0-4-15,0 0-2 0,0 0-1 0,-48-2 4 0,48 2-2 16,0 0-5-16,0 0-7 16,-24 6-2-16,24-6-10 0,0 0-4 0,0 0-4 15,-6 16-1-15,6-16-7 0,0 0-4 0,0 0 2 16,14 29-7-16,-14-29-1 0,10 20-4 15,-4-11-3-15,-6-9 3 0,6 25 16 0,-4-14 8 16,-2-11 2-16,0 23 0 16,0-23-6-16,-6 23-1 0,-2-11-6 0,8-12-9 15,-12 15-32-15,2-8-35 16,10-7-45-16,-20 10-57 0,20-10-55 0,-17 8-46 0,17-8-157 16,-16 0-481-16,16 0-269 0</inkml:trace>
  <inkml:trace contextRef="#ctx0" brushRef="#br1" timeOffset="-52798.43">31845 12013 2590 0,'0'0'-27'0,"8"-19"41"0,-8 19 8 0,6-14 8 0,-6 14 21 15,7-11 8-15,-7 11 8 0,0 0 1 0,12-12-1 16,-12 12-5-16,0 0-7 15,18-3-1-15,-18 3 3 0,0 0 1 0,0 0 1 16,24 5-5-16,-24-5 0 0,14 8-5 16,-14-8-3-16,10 11 20 0,-10-11 5 0,6 13 15 15,-6-13 12-15,3 20 7 16,-3-20 4-16,0 19 4 0,0-19-2 0,-5 20 1 16,5-20-14-16,-4 22-11 0,4-22-7 0,-6 17-8 0,6-17-13 15,-4 19-5-15,4-19-12 16,0 0-23-16,2 22-48 0,-2-22-65 0,12 10-85 15,-1-6-92-15,-11-4-173 16,28 7-179-16,-12-4-346 0,-1-2-415 16</inkml:trace>
  <inkml:trace contextRef="#ctx0" brushRef="#br1" timeOffset="-52467.03">32187 12378 2889 0,'-10'13'-72'0,"10"-13"42"0,0 0 28 0,0 0 29 15,0 0 30-15,0 0 29 0,0 0 10 16,0 0 3-16,0 0-4 0,0 0-10 0,0 0-4 16,0 0-5-16,0 0-4 0,0 0-7 15,19 16-7-15,-19-16-5 0,0 0-5 0,21 4-8 16,-21-4-11-16,17 2-35 16,-17-2-41-16,19 1-50 0,-19-1-65 0,19 0-49 15,-19 0-61-15,0 0-83 0,26-3-475 16,-18-1-164-16</inkml:trace>
  <inkml:trace contextRef="#ctx0" brushRef="#br1" timeOffset="-52223.34">32253 12275 2423 0,'0'0'-26'0,"-8"-11"14"16,8 11 0-16,0 0 4 15,0 0 4-15,0 0 23 0,0 0 26 0,0 0 14 0,0 0 1 16,0 0 5-16,0 0 9 15,-11 32 7-15,11-32 16 0,-2 18 7 0,2-18 2 16,0 21-13-16,0-21-9 0,0 24-7 16,0-24-11-16,4 25-6 0,-2-11-10 15,1 1-15-15,-3-15-26 0,4 26-25 0,-2-15-27 0,-2-11-29 16,6 22-21-16,-6-22-30 16,4 19-21-16,-4-19-21 0,9 16-47 0,-9-16-86 15,6 11-444-15,-6-11-17 0</inkml:trace>
  <inkml:trace contextRef="#ctx0" brushRef="#br1" timeOffset="-51938.37">32419 12062 2142 0,'4'-23'-17'0,"-4"23"23"0,4-13 14 15,-4 13-2-15,0 0-4 0,0 0 3 0,0 0 30 16,0 0 24-16,0 0 28 0,0 0 1 16,0 0-2-16,0 0-6 0,0 0-5 15,0 0-9-15,0 0-4 0,8 55-4 0,-6-40-3 0,0 4-6 16,0-1-3-16,3 0-10 0,-3 2 0 0,2-1-7 16,-2 0-6-16,0-2-2 15,3 2-12-15,-3-2-23 0,2-1-33 0,-4-16-51 16,4 29-39-16,-2-17-46 15,-2-12-39-15,7 20-81 0,-3-13-487 0,-4-7-74 16</inkml:trace>
  <inkml:trace contextRef="#ctx0" brushRef="#br1" timeOffset="-51717.35">32552 12291 2273 0,'0'0'3'0,"10"-13"19"0,-10 13 5 0,0 0-5 15,9-16 13-15,-9 16 3 0,0 0 12 16,4-12 18-16,-4 12-16 0,0 0 3 0,0 0 10 15,0 0 24-15,0 0 26 16,0 0 15-16,0 0 9 0,0 0-9 0,0 0-15 16,0 0-7-16,0 0-11 0,-43 19-8 15,43-19-10-15,0 0-5 0,0 0-9 0,0 0-11 16,18 38-6-16,-8-31-15 0,-10-7-28 16,19 15-29-16,-9-9-50 0,-10-6-51 15,22 11-51-15,-22-11-54 0,16 5-79 0,-6-2-638 0,-10-3-370 16</inkml:trace>
  <inkml:trace contextRef="#ctx0" brushRef="#br1" timeOffset="-51513.44">32676 12335 2946 0,'0'0'-4'0,"0"0"23"16,0 0 3-16,0 0 14 0,0 0 14 0,0 0 7 16,0 0 0-16,0 0 1 0,11 28-8 15,-11-28-8-15,0 23-1 0,0-10-5 0,0-13-6 16,0 31 4-16,2-15-9 0,-2 2 4 15,0-1-7-15,0 0 0 0,3 0-3 16,-3-17-10-16,2 33-22 0,-2-22-29 16,0-11-41-16,4 23-32 0,-4-23-42 0,2 17-34 15,-2-17-50-15,0 0-101 0,0 0-410 16,0 12-34-16</inkml:trace>
  <inkml:trace contextRef="#ctx0" brushRef="#br1" timeOffset="-51281.33">32700 12424 2228 0,'0'-15'19'15,"0"15"39"-15,2-27 5 0,-2 27 1 16,2-20 3-16,-2 20 2 0,4-18 6 0,-4 18 2 16,6-14-17-16,-6 14-1 0,12-11-10 0,-12 11-6 15,12-7-2-15,-12 7 1 16,0 0-12-16,23-2 6 0,-23 2 8 0,0 0 8 16,21 11 15-16,-21-11-3 0,13 12-7 0,-13-12-5 0,6 17-4 15,-6-17-4-15,2 19-1 16,-2-19-1-16,-2 17-2 0,2-17-5 0,-10 15-3 15,10-15-2-15,-13 13-35 16,13-13-39-16,-15 8-63 0,15-8-55 16,-11 8-55-16,11-8-159 0,-12-2-487 0,12 2-215 15</inkml:trace>
  <inkml:trace contextRef="#ctx0" brushRef="#br1" timeOffset="-50968.74">32956 12169 2568 0,'0'0'-50'16,"0"0"7"-16,6-15 0 0,-6 15 13 0,0 0 13 15,0 0 8-15,0 0 36 0,0 0 19 16,-16-18 8-16,16 18 23 0,0 0 4 0,0 0 32 16,0 0 1-16,-30 8-5 0,30-8-12 0,0 0-7 15,0 0-9-15,-13 18-3 16,13-18-10-16,0 0-11 0,2 22-5 0,-2-22-6 15,0 0-7-15,15 29-3 16,-9-16-4-16,2-2-3 0,-1 1 1 0,2-1-7 16,-3 1-1-16,-6-12 7 0,8 19 9 0,-8-19 10 15,4 19-1-15,-4-19-4 0,0 17-2 16,0-17-2-16,0 0-15 0,-14 16-23 16,14-16-47-16,-15 3-56 0,15-3-69 0,0 0-59 15,-21 2-82-15,21-2-657 0,0 0-410 16</inkml:trace>
  <inkml:trace contextRef="#ctx0" brushRef="#br1" timeOffset="-50796.58">33051 12198 2986 0,'0'0'-45'15,"15"-10"3"-15,-15 10 1 0,19-7 5 0,-19 7 1 16,21-9 9-16,-11 6-3 0,-10 3-5 15,24-6-27-15,-14 2-31 0,-10 4-19 0,22-5-22 16,-22 5-32-16,17-8-94 0,-17 8-338 16,14-10 195-16</inkml:trace>
  <inkml:trace contextRef="#ctx0" brushRef="#br1" timeOffset="-50618.57">33130 12068 2018 0,'-20'11'147'16,"20"-11"-11"-16,-8 12-20 0,8-12 8 15,-6 21 3-15,6-21 4 0,-5 23-8 16,5-8-14-16,0-15-10 0,-4 28-13 16,4-12-7-16,0-16-9 0,0 28-8 0,2-13-6 0,-2-15-9 15,0 27-22-15,0-16-52 16,0-11-62-16,2 23-70 0,-2-23-87 0,3 17-161 0,-1-9-403 16,-2-8-129-16</inkml:trace>
  <inkml:trace contextRef="#ctx0" brushRef="#br1" timeOffset="-50353.34">33269 11986 2408 0,'0'0'8'0,"0"0"19"0,9-17-18 15,-9 17 5-15,0 0 34 0,0 0 34 0,0 0 24 16,0 0 9-16,0 0 0 15,0 0-4-15,0 0 1 0,6 42 4 0,-6-42 5 16,2 28-4-16,0-10-7 0,0-2-14 16,0 4-10-16,0-3-9 0,1 0-11 15,-1 0-13-15,0 1-40 0,0-4-43 16,-2-14-55-16,5 27-51 0,-3-16-45 0,-2-11-30 16,6 19-42-16,-6-19-99 0,6 10-494 0,-6-10-192 15</inkml:trace>
  <inkml:trace contextRef="#ctx0" brushRef="#br1" timeOffset="-50148.34">33379 12155 2667 0,'7'-15'94'0,"-7"15"14"0,4-11-18 15,-4 11-9-15,0 0-9 0,0 0-8 0,0 0-6 16,0 0-5-16,0 0-6 0,0 0-6 0,0 0 8 16,0 0 3-16,0 0 1 15,0 0 5-15,0 0-3 0,0 0 5 0,0 0-3 0,0 0-6 16,0 0-3-16,-24 38-3 15,24-38-5-15,0 0-5 0,7 27-3 16,-7-27-13-16,4 17-29 0,-4-17-38 16,6 13-50-16,-6-13-59 0,7 13-52 0,-7-13-98 0,6 6-654 15,-6-6-400-15</inkml:trace>
  <inkml:trace contextRef="#ctx0" brushRef="#br1" timeOffset="-49686.59">33485 12155 2862 0,'0'0'-26'16,"0"0"19"-16,0 0 1 0,11-9 8 15,-11 9 6-15,0 0 1 0,0 0 5 0,0 0-1 16,14-6-19-16,-14 6-9 0,0 0-3 16,0 0 2-16,18-4 2 0,-18 4 7 15,0 0 8-15,0 0 5 0,0 0 8 0,0 0 12 0,0 0 5 16,18-1 0-16,-18 1 1 15,0 0 2-15,0 0 0 0,0 0 12 0,0 0 14 16,0 0 11-16,0 0 0 0,0 0-5 16,0 0-7-16,0 0-3 0,0 0-3 0,0 0-3 15,0 0-5-15,0 0-5 0,0 0-1 16,0 0-6-16,0 0 0 0,-2 28-7 16,2-28-1-16,0 0 9 0,0 0 2 0,-6 25 4 0,6-25 16 15,0 0-4-15,-6 25 1 16,6-25-7-16,-6 17-3 0,6-17 2 15,-9 16 0-15,9-16-1 0,-7 18-3 16,7-18-4-16,-6 17-4 0,6-17-2 0,-4 13-3 0,4-13-3 16,0 0 0-16,0 20 0 15,0-20-3-15,0 0 1 0,0 0-4 0,6 22 0 16,-6-22-3-16,6 10-3 0,-6-10 3 16,0 0-5-16,9 11 0 0,-9-11-2 0,0 0-8 15,0 0-25-15,0 0-41 0,11 10-59 0,-11-10-65 16,0 0-46-16,0 0-53 0,0 0-109 15,0 0-96-15,0 0-379 0,0 0-237 16</inkml:trace>
  <inkml:trace contextRef="#ctx0" brushRef="#br1" timeOffset="-48578.31">32100 11408 2437 0,'0'0'-172'15,"0"0"27"-15,14-5 13 16,-14 5 24-16,0 0 20 0,0 0 19 0,0 0 10 0,0 0 17 16,0 0 17-16,0 0 27 0,0 0 26 0,0 0 14 15,0 0 29-15,0 0 14 16,0 0 4-16,27 5-12 0,-27-5 14 0,0 0-22 15,21 5 2-15,-21-5-15 0,19 3-1 16,-19-3-4-16,24 2 5 0,-24-2-9 0,25 4-11 16,-10-2-3-16,2 0-5 15,-17-2-3-15,34 1-7 0,-18 2 3 0,4-3-5 16,-2 0 2-16,1 2-5 0,3-2 2 16,-4 0-5-16,2 0-3 0,-1 0 8 0,2 0-6 15,-21 0-1-15,36 0 8 0,-19 0 15 0,2 0 5 16,-19 0 13-16,32 0 4 15,-18 0-4-15,-14 0-7 0,30 1-6 0,-13 1 1 0,-17-2-3 16,34 2-8-16,-19 0 0 16,2 0-4-16,-17-2 1 0,30 4-5 0,-16-3 3 15,-14-1-2-15,26 4-3 16,-26-4-1-16,21 3-2 0,-21-3-1 0,21 1-6 0,-21-1-1 16,15 2-5-16,-15-2-24 0,0 0-47 0,21 4-44 15,-21-4-50-15,13 2-50 16,-13-2-115-16,10 0-430 0,-10 0-46 0</inkml:trace>
  <inkml:trace contextRef="#ctx0" brushRef="#br1" timeOffset="-33228.4">27665 14312 1137 0,'0'0'513'0,"0"0"-97"16,0 0-137-16,0 0-56 0,0 0-35 0,0 0-13 0,0 0-8 16,12 14-12-16,-12-14-6 0,0 0-11 0,0 0-11 15,0 0-7-15,0 0 0 16,0 0 2-16,17 1 6 0,-17-1-3 0,0 0-12 15,23 3-3-15,-23-3-13 0,15 4 16 16,-15-4-16-16,25 3-9 0,-13 1-14 0,-12-4-4 16,29 6-19-16,-14-5-2 15,1 1-22-15,-16-2-31 0,22 4-36 0,-10-2-39 16,-2-2-45-16,-10 0-55 0,19 0-52 0,-19 0-48 0,13-3-101 16,-13 3-131-16,0 0-98 15,0 0-231-15,0 0-177 0</inkml:trace>
  <inkml:trace contextRef="#ctx0" brushRef="#br1" timeOffset="-33088.57">27689 14209 2677 0,'-12'-8'101'16,"12"8"15"-16,-10-9-7 0,10 9-12 0,0 0-15 15,0 0-11-15,0 0-7 16,0 0-6-16,25-19-7 0,-25 19-22 0,27-6-28 0,-14 5-42 16,6-1-34-16,-2-3-43 0,-17 5-35 0,32-2-40 15,-21 2-118-15,2-3-483 16,1 1-99-16</inkml:trace>
  <inkml:trace contextRef="#ctx0" brushRef="#br1" timeOffset="-30498.4">28354 14257 2359 0,'0'0'-32'16,"0"0"40"-16,-2-20 7 0,2 20 22 0,0 0 11 15,0 0 26-15,2-19 20 16,-2 19 11-16,0 0 4 0,0 0-1 15,1-20-10-15,-1 20-4 0,0 0 8 0,7-18 12 16,-7 18 8-16,0 0 3 0,6-14 4 0,-6 14-14 16,0 0-11-16,5-16-16 15,-5 16-7-15,0 0-13 0,9-13-3 0,-9 13-11 0,8-10-2 16,-8 10-12-16,10-9 0 16,-10 9-6-16,0 0-3 0,18-7-4 0,-18 7-2 15,0 0-4-15,17-4 3 0,-17 4 2 0,0 0 2 0,0 0-2 16,23 13-3-16,-23-13 2 15,12 13 1-15,-12-13-8 0,9 17-1 0,-5-8-2 16,-4-9-2-16,6 20-2 16,-6-20 4-16,4 20 10 0,-4-20 8 0,-2 24 5 0,2-24 4 15,-4 22 8-15,4-22 1 16,-8 23-3-16,0-9 26 0,3-5-8 0,-3 3-2 16,8-12-2-16,-20 17-3 0,12-10-9 0,8-7-2 15,-18 10-3-15,8-4 1 0,10-6 2 16,-18 2-6-16,18-2-6 0,0 0 0 0,0 0-7 15,-34-11-3-15,34 11-6 16,-13-16-8-16,13 16-11 0,-7-21-13 0,7 21-20 16,-2-24-25-16,4 13-28 0,-2-2-50 15,0 13-75-15,5-26-78 0,-1 10-141 0,0 5-187 16,0-5 20-16,-4 16-419 0,8-26-504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8:52:32.6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1871 4124 2717 0,'0'0'-134'0,"0"0"26"15,0 0 12-15,0 0 22 0,0 0 12 16,0 0 24-16,0 0 5 0,0 0 17 16,0 0 7-16,0 0-2 0,0 0 26 15,0 0 3-15,0 0 7 0,0 0-7 0,0 0 7 16,0 0-5-16,0 0 4 0,0 0 2 16,41-10 6-16,-41 10-6 0,0 0 0 0,33 1-5 15,-33-1-5-15,25 0-1 0,-10 2 5 16,-15-2-2-16,30 1-9 0,-11-1 3 15,0 3-2-15,0-3 5 0,0 2-6 0,-1-2 5 16,0 1 5-16,1 2 2 0,-19-3 7 16,36 1 0-16,-21 2 0 0,4-2-6 15,-19-1 5-15,32 2-7 0,-18-2 5 0,-14 0-8 16,28 2-3-16,-13 0 0 0,-15-2-2 16,30 1-1-16,-30-1-1 0,27 0 0 15,-13 0-5-15,-14 0-1 0,28 3 6 0,-28-3-4 16,26 0 5-16,-26 0-1 0,23 0 4 15,-11 1-6-15,-12-1 3 0,24 0-5 0,-24 0 5 16,26 3-1-16,-26-3-4 0,18 1 1 16,-18-1 0-16,22 0 0 0,-22 0 7 15,19 3-3-15,-19-3-1 0,18 0 6 0,-18 0 1 16,18 1-6-16,-18-1 4 0,0 0-1 16,25 2 4-16,-25-2-4 0,17 0 1 15,-17 0-2-15,0 0 3 0,23 0-5 16,-23 0-2-16,17 2 3 0,-17-2-1 0,0 0 0 15,21 0-3-15,-21 0-2 0,0 0 2 16,20 2 0-16,-20-2-1 0,0 0-3 0,0 0-1 16,22-2 2-16,-22 2 1 0,0 0 9 15,0 0-7-15,0 0 3 0,22 2-2 0,-22-2-6 16,0 0 1-16,0 0 3 0,0 0-3 16,0 0-6-16,0 0 2 0,0 0-9 15,0 0-12-15,0 0-8 0,0 0-8 0,0 0-17 16,0 0-4-16,0 0-3 0,0 0-5 15,0 0 1-15,0 0 0 0,0 0 21 16,0 0-4-16,0 0 1 0,0 0 9 16,0 0-3-16,0 0 13 0,0 0 7 0,0 0-5 15,0 0 0-15,-36-29 13 0,36 29-7 16,0 0 2-16,-16-10 5 0,16 10 1 0,0 0 3 16,-12-9 13-16,12 9 13 0,0 0 10 15,-10-9 1-15,10 9 10 0,0 0 0 16,0 0 2-16,-11-13-9 0,11 13 7 0,0 0-2 15,-9-10 4-15,9 10-4 0,0 0 5 16,0 0 7-16,0 0 7 0,-10-14 4 0,10 14 4 16,0 0 2-16,0 0-2 0,0 0-3 15,0 0-3-15,0 0-1 0,0 0-9 16,-11-11-3-16,11 11-5 0,0 0-3 16,0 0-3-16,0 0-5 0,0 0-4 0,0 0-1 15,0 0-1-15,0 0-1 0,0 0-5 16,0 0-2-16,0 0-2 0,0 0 2 0,0 0-5 15,0 0 3-15,0 0 0 0,0 0-5 16,0 0-3-16,0 0 5 0,0 0-3 16,0 0 0-16,0 0-1 0,0 0-1 0,0 0 0 15,0 0 1-15,0 0-1 0,0 0-1 16,0 0-4-16,0 0 2 0,0 0 2 16,0 0-1-16,0 0-2 0,55 14 0 0,-55-14 0 15,11 5 4-15,-11-5-4 0,0 0-2 16,19 10 4-16,-19-10-1 0,11 6 2 15,-11-6-3-15,0 0 2 0,10 9 0 0,-10-9-4 16,0 0 4-16,11 9-1 0,-11-9 1 16,0 0 1-16,0 0-1 0,0 0 2 0,4 16-3 15,-4-16 4-15,0 0 1 0,0 0 1 16,-15 22 8-16,15-22-2 0,-13 14 4 16,5-6 2-16,8-8-3 0,-16 18-4 0,4-8 7 15,4-1-10-15,-2 3 6 0,-1-2-7 16,0-1 5-16,1 0-6 0,10-9-6 0,-17 18-14 15,11-9-12-15,6-9-23 0,-14 13-30 16,14-13-33-16,-10 14-33 0,10-14-32 16,-8 10-40-16,8-10-67 0,0 0-625 15,-4 5-299-15</inkml:trace>
  <inkml:trace contextRef="#ctx0" brushRef="#br0" timeOffset="915.8">2859 4169 2624 0,'0'0'-134'0,"0"0"5"0,0 0 7 0,-19-27 14 15,19 27 23-15,0 0 24 0,0 0 14 16,0 0 22-16,-6-15 15 0,6 15 16 0,0 0 15 15,0 0 3-15,0 0 17 0,0-24-8 16,0 24-3-16,0 0 11 0,8-16-9 0,-8 16-4 16,9-12 4-16,-9 12 3 0,10-12 3 15,-10 12-3-15,11-11-1 0,-11 11-5 16,11-15-4-16,-11 15-1 0,14-10 2 0,-14 10-5 16,16-12 0-16,-16 12-6 0,14-7-1 15,-14 7-4-15,15-7 1 0,-15 7 11 16,17-6-14-16,-17 6-1 0,19-6-1 0,-19 6 2 15,17-2-1-15,-17 2 5 0,19-2 10 16,-19 2-3-16,0 0-1 0,26 2 7 16,-26-2 0-16,16 6-3 0,-16-6 3 0,15 9-5 15,-15-9 8-15,17 10-5 0,-8-2 4 16,-9-8-2-16,14 14 2 0,-6-3 0 16,-2-3-3-16,-6-8-1 0,16 22 4 0,-10-10-5 15,-2-3 0-15,3 2 1 0,-7-11-6 16,10 21 0-16,-5-7 0 0,-5-14 2 0,6 19 2 15,-2-8-1-15,-4-11 5 0,7 19 3 16,-7-19 0-16,2 19 4 0,-2-19-4 0,2 17 7 16,-2-17 8-16,0 18 8 0,0-18-1 15,0 0 7-15,-7 21-1 0,7-21 0 16,-6 11-3-16,6-11 2 0,-8 11-3 16,8-11-2-16,-11 10-2 0,11-10 1 0,-13 8-5 15,13-8-4-15,-14 8-1 0,14-8-1 16,-18 3-4-16,18-3-1 0,0 0 1 0,-23 4-3 15,23-4 4-15,-19 2 1 0,19-2 2 16,-17 1 4-16,17-1-7 0,0 0-2 16,-26-1-4-16,26 1-2 0,0 0-9 0,-24-6 5 15,24 6-6-15,-18-3 3 0,18 3-3 16,-14-7-1-16,14 7 1 0,-15-9-3 0,15 9 6 16,-13-10 3-16,13 10 2 0,-11-9-3 15,11 9 2-15,-12-13-1 0,12 13-7 16,-6-14 2-16,6 14-6 0,-8-15 2 0,8 15-3 15,-6-16 0-15,6 16-3 0,-4-16-1 16,4 16 2-16,0 0-2 0,0-27-13 16,0 27-4-16,2-19-13 0,-2 19-16 0,0-20-26 15,0 20-33-15,2-16-42 0,-2 16-57 16,0 0-44-16,6-21-60 0,-6 21-151 16,2-13-163-16,-2 13-229 0,0 0-187 0</inkml:trace>
  <inkml:trace contextRef="#ctx0" brushRef="#br0" timeOffset="1615.23">3210 4155 2353 0,'0'0'-130'0,"0"0"25"0,0 0 15 15,0 0 16-15,0 0 12 0,0 0 16 0,0 0 25 16,-20 0 8-16,20 0 8 0,0 0 3 15,0 0 9-15,0 0 1 0,0 0 15 16,0 0 0-16,0 0-2 0,0 0 3 0,0 0 3 16,0 0-9-16,0 0 5 0,0 0-4 15,0 0-2-15,52 15-6 0,-52-15 9 16,26 4-14-16,-9-2 0 0,2 1 5 16,0 0-4-16,2-2 13 0,2 3-7 0,5-2-10 15,-1 2 0-15,1 0 7 0,-1 0-7 16,3 0-3-16,-2-1 11 0,1 1-14 0,-1-2 3 15,0 1 6-15,0 1-6 0,0-1 2 16,0 0 8-16,-3 1-3 0,3-2 13 16,-5-1 11-16,-2 2-1 0,2-1 7 0,-1 0 17 15,-4-1-3-15,4 2 5 0,-5-2-8 16,-17-1 5-16,32 0-4 0,-18 2 4 16,-14-2-4-16,26 0-2 0,-26 0-3 15,25 2-4-15,-25-2-4 0,20 0-6 0,-20 0 2 16,18 0-5-16,-18 0-6 0,0 0-11 15,20 0-16-15,-20 0-23 0,0 0-33 0,0 0-27 16,0 0-40-16,20 0-44 0,-20 0-71 16,0 0-461-16,0 0 41 0</inkml:trace>
  <inkml:trace contextRef="#ctx0" brushRef="#br0" timeOffset="2113.52">4104 4012 1967 0,'0'0'-71'0,"9"-19"18"16,-9 19 9-16,6-19 14 0,-6 19 21 16,6-15 13-16,-6 15 16 0,4-12 10 15,-4 12-6-15,0 0 7 0,4-17-5 0,-4 17 4 16,0 0 7-16,0 0 42 0,4-15 1 15,-4 15 7-15,0 0 0 0,0 0-3 16,0 0-5-16,0 0-10 0,0 0 0 0,0 0 1 16,0 0-7-16,0 0-2 0,0 0 0 15,-2 54-3-15,2-54 1 0,-2 20 0 16,2-20 0-16,-2 25-3 0,0-12-5 0,2-13-2 16,-2 33-1-16,2-16-8 0,0 1 2 15,0 1-6-15,-2-5-4 0,2 5 3 0,0-19-1 16,-2 36 0-16,0-18 7 0,2 1 3 15,0-2 0-15,-2 2 0 0,2-19-2 0,-2 33-3 16,2-13 0-16,0-2 0 0,0-2-5 16,2 2-3-16,-2-18 0 0,-2 34-3 15,2-17-6-15,0-2 3 0,0-15-3 16,0 32 0-16,2-22-2 0,-2-10 1 0,0 26-7 16,0-26 4-16,-2 22-5 0,2-22 0 15,2 19 0-15,-2-19-2 0,0 17-3 16,0-17 3-16,0 0-10 0,2 19-9 0,-2-19-22 15,0 0-31-15,0 0-42 0,0 17-49 16,0-17-41-16,0 0-46 0,0 0-78 0,0 0-626 16,0 0-366-16</inkml:trace>
  <inkml:trace contextRef="#ctx0" brushRef="#br0" timeOffset="4327.76">4087 3766 2702 0,'0'0'-160'0,"11"-15"20"0,-11 15 12 15,0 0 23-15,0 0 16 0,0 0 19 0,0 0 21 16,0 0 13-16,19-5-2 0,-19 5 5 16,0 0 4-16,16-3 6 0,-16 3 3 15,0 0 6-15,30 0 1 0,-30 0 1 0,26 3 4 16,-26-3 0-16,33 1 1 0,-11-1-1 16,-2 3 4-16,4-3 1 0,1 1 0 15,3 1-4-15,2 0 9 0,-1 0-2 16,3 0 8-16,-2-1-10 0,2 2 2 0,-1-1 0 15,3-1 7-15,-2 1 3 0,2 2 0 16,1-2 0-16,-1 0 1 0,1 1-6 0,-1 0 0 16,1-1-2-16,-1 1 4 0,0-1 11 15,2 0-18-15,-2 2 0 0,-1-2 11 16,-1-1-9-16,3 3 5 0,-1-1-2 0,-3 0-4 16,-1-1 7-16,4 0-1 0,-5 1-2 15,3-1 3-15,-2 2 7 0,0-2-2 0,-1 0 3 16,1 2-8-16,-4 0-2 0,2-3 7 15,2 4-6-15,-3-3 12 0,-1-1-5 16,2 3 4-16,-7-2 6 0,2 0-2 16,0 1 4-16,-1 0-1 0,1-2 9 0,-2 4-11 15,0-4 7-15,1 2-2 0,-2-2-1 16,0 3-12-16,1-2 20 0,-1 2-14 0,2-2 5 16,-1 0-4-16,-2-1-7 0,2 1 5 15,3 1-6-15,-4-3-8 0,2 1 6 0,-1 0-7 16,-2-1 4-16,4 3 0 0,-3 0-6 15,0-3 3-15,2 0-6 0,-3 0 6 16,2 1 5-16,-2-1-8 0,0 0-5 16,0 0 7-16,-19 0-1 0,34 0 6 0,-19-1-12 15,-15 1 4-15,30-3-7 0,-30 3 14 16,25-3-13-16,-25 3 2 0,23-2 5 16,-23 2-4-16,21-3-6 0,-21 3 15 0,18-3-12 15,-18 3 5-15,16-4-6 0,-16 4 13 16,0 0-3-16,19-4 7 0,-19 4-6 0,0 0 12 15,0 0-2-15,22-2 4 0,-22 2 7 16,0 0 2-16,0 0 1 0,16-4 1 16,-16 4 0-16,0 0 3 0,0 0-2 0,0 0 0 15,0 0 10-15,0 0-3 0,0 0 1 16,20 8 4-16,-20-8-4 0,0 0-2 0,0 0 0 16,4 20-4-16,-4-20-2 0,2 12 4 15,-2-12-9-15,2 16-3 0,-2-16 2 16,2 19 6-16,-2-19 2 0,0 21-2 15,0-21-1-15,4 24 1 0,-4-13-3 0,0-11 1 16,4 27-4-16,-2-13 0 0,0-1-1 16,1 2 0-16,1 0-3 0,-2 1-2 0,1 0-3 15,1 1 5-15,-2-2-8 0,2 0 7 16,-2 0-3-16,2 0 0 0,0 0 1 16,-1 0 5-16,-1 1-5 0,2-3 2 0,0 3 2 15,-4-16-3-15,4 29 3 0,-2-18-3 16,-2-11 1-16,2 26 3 0,1-12-3 0,-1-1 5 15,-2-13-3-15,2 26 3 0,0-13-2 16,1 1 1-16,-3-14 0 0,4 27 0 16,-4-16 3-16,0-11-2 0,4 27-2 0,-2-16-5 15,-2-11 1-15,4 27-1 0,-2-15 0 16,2 1-2-16,-4-13-3 0,4 24-2 16,-2-12 7-16,-2-12-7 0,5 21 1 15,0-9-2-15,-5-12-1 0,4 22 0 0,-4-22 0 16,4 19-2-16,-4-19 1 0,2 21 0 15,-2-21-3-15,4 21 2 0,-4-21 0 0,2 17 0 16,-2-17 1-16,2 18 8 0,-2-18 0 16,0 0-5-16,0 20 4 0,0-20-3 0,2 14-1 15,-2-14 0-15,0 0-3 0,0 0 2 16,-2 24-1-16,2-24-1 0,0 0-1 16,0 0-1-16,-4 20 0 0,4-20 0 0,0 0 0 15,-4 13 2-15,4-13 0 0,0 0-1 16,-8 12 3-16,8-12 3 0,0 0 2 15,-10 11 0-15,10-11 3 0,0 0 3 0,-14 11 13 16,14-11 3-16,-12 5-2 0,12-5 2 16,-16 9-5-16,16-9-3 0,-19 5 6 15,19-5-11-15,-20 8-7 0,20-8 8 0,-22 6-1 16,8-3-4-16,14-3-7 0,-26 7 3 16,9-6-11-16,2 3 13 0,15-4-9 15,-33 4 2-15,15-4 1 0,2 3-3 0,-4-1-1 16,3 0 0-16,-1 1-5 0,18-3-2 15,-36 1 5-15,18 3-2 0,-1-2-1 0,1-2-3 16,18 0 3-16,-36 4 2 0,16-2-22 16,1-2 1-16,-2 1 2 0,2 2 3 0,19-3 2 15,-38 0 0-15,17 0 0 0,0 0 0 16,2 0 2-16,-5-3 8 0,3 3-11 16,-2 0 3-16,0-1 1 0,-1-1 1 0,1 0-1 15,0 2-1-15,0-2 2 0,-1 0 4 16,-2 1-2-16,4-3-2 0,0 1 2 15,-5 1 3-15,3 0-5 0,4 1 4 16,-6-3-2-16,3 2 2 0,-1-2-1 0,1 3 4 16,0-2-7-16,0 2 4 0,1-4 0 15,0 4-2-15,-2-1 0 0,3-2 1 0,-3 2 2 16,4 0-2-16,-2 0-2 0,-1 0 7 16,1 1-6-16,2-2 1 0,-2 2 5 15,3-1-5-15,-2-2-1 0,0 1-1 0,21 3 2 16,-40-1 0-16,20-2-3 0,0 3 4 15,0-1 0-15,20 1-2 0,-37-2 4 0,17 2-3 16,20 0 0-16,-34-1-1 0,15 1 0 16,19 0 2-16,-30-3 0 0,30 3-1 0,-29 0 0 15,14 0 1-15,15 0-2 0,-27-1-2 16,27 1-1-16,-30 1 5 0,16-1-1 16,14 0 0-16,-30-1 0 0,30 1 5 0,-28 1 2 15,28-1-6-15,-27 0-2 0,27 0 1 16,-28 0-3-16,13 0 4 0,15 0-3 0,-27 0 1 15,27 0 2-15,-25 0 1 0,25 0-4 16,-28 0 3-16,28 0 0 0,-24 0 3 16,24 0-3-16,-25 0 0 0,25 0-1 0,-26 0-3 15,26 0 4-15,-22 0-1 0,22 0 0 16,-22 0 1-16,22 0 1 0,-21 0 0 0,21 0-1 16,-21 3 1-16,21-3-3 0,-19 0 4 15,19 0-3-15,0 0 1 0,-26 1-3 16,26-1 2-16,0 0 0 0,-21 0 0 0,21 0 3 15,0 0 0-15,-23 0-1 0,23 0 2 16,0 0-4-16,-21 2 2 0,21-2 1 16,0 0 1-16,-22 0 3 0,22 0-5 15,0 0 0-15,0 0-4 0,-24-2 3 0,24 2 1 16,0 0 0-16,-20-1-1 0,20 1-2 16,0 0 2-16,0 0 0 0,0 0 1 0,-21-3 0 15,21 3 0-15,0 0-3 0,0 0 1 16,-15-7 3-16,15 7 0 0,0 0-3 0,0 0 2 15,-15-12 0-15,15 12-2 0,0 0 3 16,-8-11 0-16,8 11-2 0,0 0 3 16,-8-14-4-16,8 14 3 0,0 0-4 0,-6-17-2 15,6 17-6-15,0 0 7 0,-10-19-12 16,10 19-2-16,-2-16-9 0,2 16-9 0,-2-19-10 16,2 19-15-16,0-25-27 0,0 25-35 15,4-31-55-15,0 13-54 0,2-4-70 16,-2-4-153-16,0-1-144 0,0 0-297 0,4-5-274 15</inkml:trace>
  <inkml:trace contextRef="#ctx0" brushRef="#br0" timeOffset="5677.76">5280 4193 2559 0,'0'0'-121'0,"0"0"27"0,0 0 24 15,14-8 22-15,-14 8 27 0,0 0 16 16,0 0 14-16,12-9 19 0,-12 9 13 16,0 0 3-16,0 0 10 0,0 0-4 0,6-11 8 15,-6 11 0-15,0 0 12 0,0 0-2 16,0 0 3-16,0 0-8 0,0 0 1 0,0 0-3 16,-22-19 3-16,22 19-10 0,0 0-6 15,-24-7 0-15,24 7-7 0,-19-1 2 16,19 1-1-16,-21-2 0 0,21 2 9 0,-23 2 3 15,23-2-6-15,-26 1 2 0,26-1-3 16,-26 4-8-16,12 0 3 0,14-4-10 0,-25 8-3 16,12-2 2-16,-2-1-6 0,15-5 0 15,-22 10 1-15,22-10-3 0,-18 11-2 16,10-3-1-16,8-8-1 0,-15 17-1 16,6-9-1-16,9-8-4 0,-13 17 1 0,9-8-2 15,4-9-1-15,-8 23-2 0,4-13 2 16,4-10-1-16,-4 23-1 0,4-23-1 0,-2 21-2 15,2-21-1-15,2 24 1 0,-2-24 1 16,6 23 0-16,-4-11-2 0,4 1 0 16,0-2 4-16,3 1-2 0,-1 0-2 0,3-1 0 15,0-2 3-15,1 2-1 0,-2 1-1 16,6-3-2-16,-4 1 2 0,3 0 0 16,0-1-2-16,0-1 3 0,1 0-4 0,0-2 1 15,-2 1 0-15,1-4-2 0,2 4 0 16,-2-2 2-16,0-1-3 0,0 0 2 15,-15-4 3-15,24 6-2 0,-24-6-4 16,24 1 3-16,-24-1-1 0,26 0-4 0,-26 0 4 16,21-4 1-16,-21 4-6 0,18-7 7 15,-18 7-3-15,18-8-1 0,-18 8 2 0,12-11 2 16,-12 11-5-16,11-12-2 0,-11 12 2 16,6-13-1-16,-6 13-1 0,3-15 0 0,-3 15 2 15,0 0-2-15,0 0-2 0,-11-25 5 16,11 25-3-16,-9-11-1 0,9 11 3 15,-12-8 0-15,12 8-4 0,-16-8 4 0,16 8 0 16,-14-7-3-16,14 7 4 0,-17-7 0 16,17 7-2-16,-15-4 3 0,15 4 2 15,0 0 0-15,-25-5 5 0,25 5-2 0,-14-4 5 16,14 4 0-16,0 0 5 0,-18-3 8 16,18 3 3-16,0 0 0 0,0 0 7 15,0 0 7-15,-16-4 4 0,16 4 2 0,0 0-1 16,0 0-6-16,0 0-2 0,0 0-3 15,0 0-6-15,0 0 0 0,0 0-3 0,0 0-2 16,0 0-2-16,46-9 1 0,-46 9-7 16,23-3 5-16,-23 3-7 0,28-1-3 15,-28 1-4-15,30 0-12 0,-14-3-25 0,-16 3-37 16,32-1-48-16,-17 1-51 0,-15 0-53 16,34 0-44-16,-20-2-80 0,4 2-139 15,-4 0-467-15,1-2-374 0</inkml:trace>
  <inkml:trace contextRef="#ctx0" brushRef="#br0" timeOffset="6405.61">6481 4271 2717 0,'0'0'-161'0,"0"0"24"0,0 0 25 0,0 0 28 16,0 0 20-16,0 0 37 0,-23 6 21 15,23-6 8-15,0 0 17 0,0 0 10 0,0 0 12 16,0 0-11-16,0 0-9 0,0 0-1 15,0 0 7-15,0 0-7 0,0 0-2 0,0 0 0 16,0 0-12-16,66 4 19 0,-52-4-7 16,-14 0-10-16,34 1-1 0,-15-2 4 15,3 2-11-15,-2-2 13 0,4 2 7 16,-3-1 9-16,3-1 11 0,-2 1 33 0,2 0 1 16,1 0 0-16,1 0 5 0,-4 0-1 15,2-2 2-15,-1 2 8 0,-1-2-3 16,0 2-1-16,0 0-13 0,-3-2-7 0,-19 2-8 15,36 0-3-15,-18-2-1 0,-18 2-9 16,26-4-1-16,-26 4-7 0,26-2-2 0,-26 2-5 16,21 0-9-16,-21 0-19 0,17-4-33 15,-17 4-34-15,0 0-50 0,21-2-53 16,-21 2-62-16,0 0-118 0,10-2-505 0,-10 2-202 16</inkml:trace>
  <inkml:trace contextRef="#ctx0" brushRef="#br0" timeOffset="8815.71">6871 4296 2450 0,'0'0'-115'16,"0"0"13"-16,0 0 17 0,-17 4 16 15,17-4 26-15,0 0 19 0,0 0 30 0,0 0 9 16,0 0 1-16,0 0 8 0,-5 17 2 16,5-17 17-16,0 0 16 0,-2 19-7 0,2-19-4 15,0 0 5-15,-2 21-7 0,2-21 0 16,0 17 7-16,0-17-4 0,-2 17-1 16,2-17 7-16,0 21 5 0,0-21 4 0,2 22 1 15,-2-22 3-15,-2 25-8 0,4-13-2 16,-2-12-6-16,0 27 2 0,2-11 1 15,0-2-3-15,-2-14-1 0,2 29-7 16,1-12 4-16,-1-2-2 0,0 2-2 0,2-2-7 16,-4 3 5-16,2-1-4 0,0 0 0 15,-2-17-4-15,5 33-5 0,-5-14-1 0,2-4 2 16,0 2-2-16,-2-17 0 0,2 32-2 16,-2-15 1-16,0-2-2 0,2 5-2 15,-2-4 0-15,0 2-4 0,0-1 0 0,2 0 1 16,-4 2-3-16,2-19-2 0,2 35-3 15,-2-16-1-15,-2-2 0 0,4 0 1 0,-2 0-1 16,0 0-1-16,0 0-1 0,0 1-1 16,0-1-4-16,0 0 4 0,0-17-2 0,0 34-3 15,0-18 2-15,0 1-1 0,0-1-1 16,0-16 2-16,0 31-2 0,0-18 0 16,0-13 1-16,0 25 1 0,0-11-5 15,0-14 2-15,-2 25 2 0,2-25-2 0,0 21-1 16,0-21 0-16,0 20 2 0,0-20-1 15,0 18 1-15,0-18 7 0,0 17 1 16,0-17 7-16,0 0 0 0,-2 19 2 0,2-19 5 16,0 0 4-16,0 0 0 0,-4 20 6 15,4-20-4-15,0 0 2 0,-9 12-4 0,9-12 1 16,0 0-2-16,-10 8 0 0,10-8-3 16,0 0 1-16,-19 4-2 0,19-4 1 15,0 0-6-15,-28 0-1 0,28 0-1 0,-25 0-3 16,25 0 2-16,-30-2-3 0,11 0-3 15,0 0 2-15,-3 0-1 0,2-1-5 0,-4 2 1 16,-3-1-6-16,3 1 5 0,-3-2-2 16,-1 0 2-16,1-1-1 0,-2 1 1 15,-1 0-2-15,0-1-8 0,1 0 7 0,-1 1-2 16,2-2 3-16,-1 2-2 0,-1-1-4 16,0 0 5-16,3 1-1 0,-3-2 1 15,0 2 0-15,1-3-4 0,-1 2 3 0,0 0-2 16,3-1 0-16,-3 1 2 0,4-2 1 15,-4 2-3-15,2 1 1 0,-1-1-1 16,1 0 4-16,-2 0-5 0,3 0 1 0,-3 1-3 16,4-1 0-16,-3 1 2 0,1-1 4 15,0 1-2-15,2-1-1 0,0 1 0 0,-3 1-1 16,3-1 2-16,-2 0-2 0,3 2 4 16,-3-2-6-16,3 2 4 0,2-1 2 15,-5-1-6-15,-1 2 7 0,1-3-2 16,-2 2 4-16,1 0 2 0,-1 0 0 0,0-2 3 15,1 4 1-15,-1-4-1 0,0 3 1 16,1-1 2-16,-1 1-4 0,0-2 1 16,1-1-2-16,-3 0-2 0,2 2 0 0,1 1-1 15,-1-2-2-15,-2 0 3 0,3 1-1 16,-1-1-5-16,1 2 5 0,0-1-5 0,-3 0 2 16,4 0-10-16,-1 0 10 0,-1 1-1 15,2-2-2-15,3 3 1 0,1-1 3 0,-1-2-4 16,-2 3 3-16,1-1-9 0,3 1 9 15,-1 0-2-15,1 0-1 0,-2-2 2 0,2 2 2 16,-3 0-7-16,3-2 8 0,0 2-5 16,0-2 2-16,-1 2 1 0,0-2-6 15,1 2 3-15,2-2-2 0,-2 1 2 0,1 1 0 16,0-2-2-16,0 2 3 0,1-2 2 16,0-1-2-16,0 3-1 0,0-3 0 15,2 3 0-15,-2-2-1 0,21 2 0 16,-40-4 2-16,20 2-3 0,-1 2 2 0,2-3 2 15,0 1 0-15,-3 2-4 0,22 0 1 16,-37-6 0-16,17 4-3 0,4 2 3 16,-6-4 1-16,22 4 0 0,-36-1-4 0,17-2 3 15,1 2-1-15,18 1 3 0,-36-3-2 16,20 2 3-16,-2-1 0 0,18 2-2 0,-30 0 2 16,30 0-5-16,-27-4 6 0,11 4-3 15,16 0 0-15,-27-2 3 0,27 2-4 0,-26-2 1 16,26 2-1-16,-22-2 2 0,22 2-9 15,-24-2 10-15,24 2-4 0,-23-1 4 16,23 1 3-16,-24 0-10 0,24 0 6 0,-25 0-2 16,25 0 2-16,-25-3-4 0,25 3 1 15,-24 0 0-15,24 0 4 0,-23 0-1 0,23 0-1 16,-26 0 3-16,26 0-3 0,-22-1 0 16,22 1 0-16,-22-3-3 0,22 3 5 15,-21-1-9-15,21 1 3 0,0 0 8 16,-23 0-3-16,23 0 0 0,0 0 1 0,-21-2 1 15,21 2 0-15,0 0-3 0,-22-4 3 16,22 4-3-16,0 0 1 0,-16-2-6 16,16 2 0-16,0 0 0 0,0 0 0 0,-22-1-4 15,22 1 5-15,0 0-1 0,0 0 3 0,-21-5 0 16,21 5 3-16,0 0-3 0,0 0 1 16,0 0-1-16,0 0 1 0,-16-7-1 15,16 7-3-15,0 0 3 0,0 0 4 0,-7-15-6 16,7 15 4-16,0 0-1 0,0 0-2 15,-3-21-7-15,3 21 14 0,0 0-8 16,-2-19 6-16,2 19 0 0,0 0 1 0,2-23-4 16,-2 23 3-16,5-19-4 0,-5 19 4 15,0-19-2-15,0 19 0 0,3-20 1 0,-3 20 1 16,4-21-5-16,-4 21-5 0,2-22 8 16,-2 22-1-16,2-23 2 0,-2 23 2 15,2-23-3-15,-2 10-3 0,0 13 1 16,4-23 3-16,-4 23-2 0,0-23-2 0,0 23 0 15,2-21 3-15,-2 21 0 0,2-23-1 16,-2 23 2-16,0-21-2 0,0 21-2 16,2-21 2-16,-2 21-3 0,0-20 2 0,0 20 6 15,2-20-5-15,-2 20-4 0,3-19 2 16,-3 19-2-16,0-19 1 0,0 19 0 0,0 0 2 16,0-25 1-16,0 25-1 0,2-13 0 15,-2 13 2-15,0 0 1 0,-2-23-1 0,2 23 0 16,0 0-2-16,2-19-1 0,-2 19 2 15,0 0 0-15,0-19 1 0,0 19 0 16,0 0-3-16,0-19 3 0,0 19-2 0,0 0 2 16,0-17 0-16,0 17 0 0,0 0 0 15,0 0 0-15,0-24 0 0,0 24-1 0,0 0 0 16,2-18 2-16,-2 18 0 0,2-15-2 16,-2 15 1-16,0 0-1 0,2-20 2 15,-2 20-1-15,0 0 1 0,0 0-1 16,2-24-2-16,-2 24 4 0,2-13 0 0,-2 13-4 15,0 0 4-15,0-19-7 0,0 19 8 16,0 0 4-16,2-20-5 0,-2 20 2 16,0 0-1-16,2-16 3 0,-2 16-1 0,0 0 2 15,0 0-5-15,0 0-2 0,3-19 6 16,-3 19-3-16,0 0-2 0,0 0 0 0,0 0-1 16,0 0 2-16,0 0-2 0,0 0 0 15,0 0-5-15,0-19 6 0,0 19-2 0,0 0 0 16,0 0 1-16,0 0 1 0,0 0 0 15,0 0-1-15,0 0 2 0,0 0-2 16,0 0 2-16,0 0 0 0,0 0 0 0,-36 30-1 16,36-30 2-16,-13 15 0 0,6-6 2 15,7-9-5-15,-12 17 2 0,6-7 2 0,-3-1-2 16,9-9-2-16,-11 18 2 0,11-18 3 16,-10 14-3-16,10-14-3 0,-9 13 4 15,9-13-2-15,-8 11 1 0,8-11 2 0,-6 11 2 16,6-11-5-16,0 0 5 0,0 0-3 15,-9 14 0-15,9-14-2 0,0 0 3 16,0 0-2-16,0 0 0 0,0 0 0 0,0 0-2 16,0 0-1-16,0 0 2 0,0 0-1 15,0 0 5-15,32-33-8 0,-32 33 3 16,15-21-2-16,-9 12 2 0,3-3 0 0,-3 1-1 16,2 0 1-16,0-1 0 0,-8 12-3 15,16-19 1-15,-10 11 1 0,-6 8 1 0,11-13 0 16,-11 13 1-16,12-13 1 0,-12 13 2 15,9-9-3-15,-9 9 0 0,0 0-1 16,0 0 12-16,0 0 0 0,0 0 5 0,0 0-2 16,25 15-4-16,-25-15-2 0,6 13-3 15,-6-13 6-15,4 17-3 0,-4-17 1 0,4 19-2 16,-4-19-13-16,6 19-27 0,-6-19-42 16,4 16-54-16,-4-16-58 0,6 16-65 0,-4-10-95 15,-2-6-180-15,4 14-109 0,-4-14-262 16,0 0-280-16</inkml:trace>
  <inkml:trace contextRef="#ctx0" brushRef="#br0" timeOffset="9327.42">2469 3601 2612 0,'-14'7'-95'0,"14"-7"27"0,0 0 16 15,0 0 32-15,0 0 22 0,0 0 21 16,0 0 27-16,-11 7 16 0,11-7 5 16,0 0 17-16,0 0-6 0,0 0-1 0,0 0 1 15,0 0-12-15,0 0-3 0,0 0-8 16,0 0-11-16,0 0-3 0,49-1-8 0,-49 1-14 16,0 0-12-16,32-2-25 0,-32 2-39 15,23-2-36-15,-23 2-40 0,23-2-29 16,-23 2-45-16,21-3-82 0,-21 3-449 0,22-4-5 15</inkml:trace>
  <inkml:trace contextRef="#ctx0" brushRef="#br0" timeOffset="9593.61">2555 3511 2142 0,'0'0'-36'0,"0"0"9"0,0 0 14 16,0 0 31-16,0 0 34 0,0 0 26 16,0 0 10-16,0 0 10 0,0 0 2 15,0 0 6-15,0 0 11 0,0 0-7 0,2 38-4 16,-2-38-12-16,4 21-12 0,-4-21-4 16,4 23-13-16,-2-10-5 0,-2-13-6 15,4 31-8-15,-1-16-16 0,-1 2-36 0,0 1-57 16,0 0-38-16,0 1-51 0,-2 3-40 15,2-3-57-15,-2 0-131 0,0 2-341 0,-2 1 15 16</inkml:trace>
  <inkml:trace contextRef="#ctx0" brushRef="#br0" timeOffset="13597.71">2639 4582 1993 0,'0'0'-68'15,"0"0"14"-15,0 0 26 0,0 0 17 16,0 0 19-16,0 0 23 0,-21 32 9 0,21-32 24 15,0 0 2-15,0 0 8 0,0 0 5 16,0 0 17-16,0 0-4 0,0 0-4 16,0 0-5-16,0 0-7 0,0 0-6 15,0 0-2-15,0 0-15 0,0 0-2 0,0 0-10 16,0 0 2-16,0 0-5 0,0 0-5 16,0 0-15-16,38 6 4 0,-38-6-20 0,0 0-12 15,23-4-13-15,-23 4-17 0,0 0-16 16,26-6-14-16,-26 6-30 0,18-4-23 15,-18 4-26-15,16-4-37 0,-16 4-70 0,0 0-393 16,23-7 121-16</inkml:trace>
  <inkml:trace contextRef="#ctx0" brushRef="#br0" timeOffset="15091.34">1535 3612 1805 0,'0'0'-62'0,"5"-15"21"16,-5 15 19-16,0 0 24 0,0 0 15 0,0 0 4 15,5-15 27-15,-5 15 14 0,0 0 16 16,0 0 17-16,0 0 3 0,3-17 6 0,-3 17-1 16,0 0 1-16,0 0-5 0,0 0-5 15,0 0-16-15,0 0-9 0,0 0 5 16,0 0 16-16,0 0 14 0,0 0 2 0,0 0-10 15,0 0-8-15,0 0-2 0,0 0-4 16,-8 64 18-16,5-47-5 0,1 3-7 16,1-2-5-16,-1 3-9 0,0 1-6 0,0-2-8 15,0-1-9-15,-1 0-3 0,3 2-1 16,-4-2-9-16,4-2-4 0,-4 1-8 0,1-3-17 16,3-15-26-16,-2 27-29 0,0-14-28 15,2-13-22-15,-1 19-27 0,1-19-19 16,-2 17-24-16,2-17-17 0,0 0-20 0,-4 19-33 15,4-19-45-15,0 0-558 0,0 0-176 16</inkml:trace>
  <inkml:trace contextRef="#ctx0" brushRef="#br0" timeOffset="15653.86">1441 3805 2411 0,'-4'-20'-106'0,"-2"3"15"0,3 2 22 15,3 15 17-15,-2-26 11 0,2 26 25 16,-2-24 6-16,2 24 20 0,0-21-4 15,0 21 1-15,5-22-1 0,0 10-6 0,-5 12 11 16,13-25-3-16,-4 14-2 0,-3 0 21 16,2 1-20-16,1-2-3 0,-9 12 6 15,20-19-2-15,-12 12 6 0,2 0-3 0,-10 7-3 16,18-12 3-16,-18 12-4 0,18-7 6 16,-18 7 1-16,19-7 17 0,-19 7-15 0,20 0 24 15,-20 0-20-15,0 0 10 0,21 8-4 16,-21-8 8-16,14 11 8 0,-14-11-5 15,11 18 0-15,-11-18-2 0,6 17 9 0,-4-6 11 16,-2-11 8-16,3 23 6 0,-3-23-1 16,0 23 6-16,0-23 5 0,-3 22-1 15,-1-9 1-15,4-13-5 0,-6 21-3 0,-1-12-3 16,7-9-2-16,-10 19-11 0,1-11-3 16,9-8-5-16,-12 15-3 0,12-15-7 0,-16 12-4 15,16-12 1-15,-12 9-3 0,12-9-8 16,-14 7 1-16,14-7-1 0,-13 6-4 15,13-6-3-15,0 0 1 0,0 0 1 0,-17 7 3 16,17-7 3-16,0 0 4 0,0 0-4 16,0 0 2-16,-14 8-4 0,14-8 3 15,0 0-1-15,0 0-1 0,0 0 2 0,0 0-1 16,0 0-3-16,0 0 4 0,0 0 4 16,0 0 4-16,0 0 0 0,0 0 1 0,16 30-6 15,-16-30 4-15,7 14-5 0,1-4-4 16,-8-10 0-16,15 19-4 0,-7-10 0 15,-1 1 0-15,2 0-4 0,1 1 0 0,-2 0-3 16,0 1-1-16,3-1-8 0,-3 1-16 16,1-3-34-16,-1 1-42 0,0 1-38 15,1-2-37-15,-1 1-31 0,-8-10-42 16,16 17-47-16,-12-9-108 0,4-1-534 0,-4 0-332 16</inkml:trace>
  <inkml:trace contextRef="#ctx0" brushRef="#br0" timeOffset="16951.73">7542 3579 2729 0,'0'0'-120'0,"0"0"19"0,0 0 12 0,0 0 17 15,18 16 16-15,-18-16 10 0,7 13 16 16,-7-13 13-16,9 15 5 0,-9-15 13 0,10 19 13 16,-6-8 16-16,3 3 17 0,-1-3 0 15,0 3 4-15,0-3-1 0,4 1-9 16,-4 0 9-16,2-3-14 0,-8-9-5 0,12 21-3 16,-5-13-10-16,-7-8-15 0,13 14-21 15,-13-14-41-15,10 16-33 0,-5-10-22 0,1-2-41 16,-6-4-49-16,0 0-427 0,17 3 149 15</inkml:trace>
  <inkml:trace contextRef="#ctx0" brushRef="#br0" timeOffset="17242.97">7817 3660 1771 0,'6'-18'-41'15,"-6"18"24"-15,4-13 16 0,-4 13 32 0,0 0 18 16,6-15 18-16,-6 15 14 0,0 0 9 15,0 0-2-15,0 0 11 0,0 0 23 16,0 0 8-16,0 0 4 0,0 0 3 0,0 0 1 16,0 0 3-16,0 0-2 0,0 0 4 15,-42 38 0-15,34-24 1 0,-3 2-2 16,-1 1-9-16,1 5-7 0,-2-4-11 16,1 3-9-16,-1 1-8 0,-2 2-9 0,2-3-12 15,-1 0-8-15,-1 4-8 0,2-2-7 16,-1-2-6-16,0 0-8 0,2 0-5 0,1-1-18 15,-1-1-38-15,-1-2-43 0,2 1-53 16,1-1-73-16,0-4-66 0,-4 1-108 0,2-3-180 16,-1-1-428-16,0 1-420 0</inkml:trace>
  <inkml:trace contextRef="#ctx0" brushRef="#br0" timeOffset="18341.73">3585 3495 2809 0,'0'0'-146'0,"0"0"33"0,0 0 26 16,0 0 32-16,0 0 29 0,0 0 31 0,0 0 39 15,0 0 21-15,25-28 14 0,-25 28 20 16,0 0 12-16,0 0 13 0,0 0 7 16,0 0 7-16,10-11-10 0,-10 11-4 0,0 0-4 15,0 0-11-15,0 0-9 0,0 0-13 16,0 0-8-16,0 0-10 0,0 0-5 15,0 0-7-15,0 0-5 0,-30-10-8 0,30 10-2 16,-21 0-9-16,21 0 0 0,0 0-6 16,-34 2-4-16,34-2-1 0,-24 1-2 0,24-1-4 15,-21 0-3-15,21 0 2 0,-21 3-5 16,21-3-2-16,-17 1-2 0,17-1 2 16,0 0-6-16,-20 4 0 0,20-4-2 0,0 0-2 15,-8 10 3-15,8-10-1 0,0 0-2 16,0 0 1-16,4 24 1 0,-4-24-3 15,0 0 4-15,10 20-1 0,-10-20 3 0,6 19-3 16,-6-19 0-16,2 19-3 0,-2-19 6 16,4 21-2-16,-4-21-1 0,0 21 5 15,0-21 0-15,-2 23 3 0,2-23 6 0,-2 23 3 16,0-10 2-16,2-13 3 0,-2 25 1 16,2-25-3-16,-2 23 6 0,0-10 3 0,2-13-4 15,-6 23 2-15,6-23-2 0,-2 21 2 16,2-21 1-16,-4 19 7 0,4-19 20 0,-2 17 0 15,2-17-1-15,0 0-8 0,2 21-5 16,-2-21-2-16,0 0 0 0,6 17 4 16,-6-17-11-16,14 10 5 0,-14-10-10 15,21 3-3-15,-21-3-3 0,23 4-6 0,-8-2-5 16,-15-2-6-16,30-2-16 0,-30 2-18 16,29-1-15-16,-12-5-25 0,-2 1-21 0,-15 5-15 15,26-13-29-15,-14 6-30 0,-2-1-27 16,-1 0-18-16,-2 1-37 0,-1 0-35 15,-6 7-57-15,2-18-75 0,-2 18-508 0,-4-16-326 16</inkml:trace>
  <inkml:trace contextRef="#ctx0" brushRef="#br0" timeOffset="18505">3529 3675 2736 0,'-16'-4'-85'0,"16"4"33"0,0 0 37 15,0 0 33-15,0 0 41 0,0 0 31 0,0 0 12 16,0 0 4-16,0 0-7 0,0 0-11 15,0 0-7-15,0 0-5 0,60-8-12 0,-43 7-7 16,3 1-13-16,0-2-28 0,1-1-52 16,2 2-79-16,0 1-68 0,-3-4-92 15,0 2-602-15,-20 2-243 0</inkml:trace>
  <inkml:trace contextRef="#ctx0" brushRef="#br0" timeOffset="182386.51">10259 4789 621 0,'0'0'226'0,"0"0"-92"16,7-20-26-16,-7 20-7 0,0 0 1 15,7-16-9-15,-7 16 18 0,0 0 7 0,6-13 16 16,-6 13 3-16,0 0 11 0,0 0 3 16,6-15 12-16,-6 15 2 0,0 0 3 0,0 0 0 15,0 0-7-15,4-16-10 0,-4 16-13 16,0 0-8-16,0 0-11 0,0 0-17 15,0 0-10-15,0 0-12 0,-21-21-9 0,21 21-11 16,-21-3-7-16,4 0 1 0,-2 0 3 16,-4 3 2-16,-1-2-4 0,-5 0-6 0,-1 2-6 15,4 0-6-15,-3 0-1 0,-1 0-7 16,0 2-2-16,1 0 4 0,2 0 1 16,-1 2 5-16,1-1 1 0,1 4-3 0,1-2-2 15,1 2-1-15,2 1 2 0,0 2-9 16,3-1 4-16,2 4-2 0,0-1-3 15,5 3-1-15,0-1-2 0,2 0-2 0,2 4-2 16,0-1-1-16,1 6-2 0,3-4 22 16,1 1-7-16,-1-1-4 0,2 3-1 15,2-1-3-15,2 1 2 0,0 0 2 0,0-2-6 16,3 4-9-16,-1-3 2 0,5 1 3 16,-3 0-3-16,2-2-3 0,2 1-1 0,2-2 0 15,0 2 1-15,1-2-2 0,2-2 1 16,-2 2-7-16,1-3 4 0,2 1-1 15,0-1 6-15,-1-1-5 0,2-1-1 0,0 2-6 16,-1-3 4-16,4 0 2 0,1-1-1 16,0-1 0-16,0-2 3 0,3 2-7 15,-2-4 9-15,0 1-5 0,1-2-2 0,3-2 2 16,-6 1-3-16,4-1 1 0,-1-4 2 16,1 2-1-16,-1-2-3 0,2 0 0 0,-1 0-7 15,1-4 10-15,-1 0-6 0,-4 0-2 16,4-4-6-16,-3 0-5 0,-4 1-3 15,-2-2-2-15,-1-1 3 0,0-2-4 0,-4-1 3 16,-2 2 0-16,-2-2 2 0,-1-1 1 16,-5 14 2-16,2-28 0 0,-2 28 1 15,-5-29 2-15,-1 17 2 0,6 12 1 0,-14-26-2 16,6 14 1-16,-2 1 3 0,0-1-1 0,0 3 3 16,10 9 2-16,-20-17-4 0,12 10 2 15,8 7 1-15,-17-14 1 0,17 14 0 16,-12-12 1-16,12 12 3 0,-14-9-1 0,14 9 1 15,0 0 3-15,-14-9-3 0,14 9 1 16,0 0 0-16,-8-10 4 0,8 10 4 16,0 0 1-16,0 0 2 0,0 0-6 0,-11-9 7 15,11 9-2-15,0 0 2 0,0 0 3 16,0 0-2-16,0 0 7 0,0 0 5 0,0 0-1 16,0 0 1-16,0 0-1 0,0 0 5 15,0 0-5-15,51 8-3 0,-51-8-1 0,31 1-5 16,-14 2-7-16,2-3 4 0,3 1-12 15,-2 1-23-15,2-2-21 0,-1 0-30 16,3 0-28-16,-4 0-33 0,4 0-28 0,-3 0-32 16,0 0-38-16,0-2-45 0,-3 1-71 15,-2-2-147-15,-3 2-489 0,-13 1-443 0</inkml:trace>
  <inkml:trace contextRef="#ctx0" brushRef="#br0" timeOffset="182727.51">10869 5056 2982 0,'11'-15'-96'0,"-11"15"11"15,0 0 1-15,0 0 22 0,0 0 24 16,0 0 33-16,0 0 41 0,0 0 17 0,0 0 27 16,0 0 14-16,0 0 11 0,0 0 23 15,-38 36-2-15,29-22 7 0,0 1 4 0,1 0-6 16,0 4-11-16,2 2-7 0,0-2-15 16,-2 3-10-16,4-3-9 0,0 5-6 0,2-2-14 15,2 0-2-15,2-1-11 0,0 0-20 16,4 1-36-16,2-5-33 0,-2 2-47 15,2-3-57-15,0-1-54 0,1-1-65 0,0-5-92 16,-1 0-623-16,-2-1-439 0</inkml:trace>
  <inkml:trace contextRef="#ctx0" brushRef="#br0" timeOffset="183157.16">11095 5216 2924 0,'0'0'-118'16,"5"-11"8"-16,-5 11 16 0,0 0 19 15,0 0 21-15,0 0 22 0,0 0 38 16,-2-22 17-16,2 22 22 0,0 0 11 0,0 0 19 16,0 0 8-16,0 0 7 0,0 0 5 0,-32 6-2 15,32-6 1-15,0 0-5 0,0 0-14 16,-19 16-7-16,19-16-9 0,0 0-5 15,-10 15-4-15,10-15-4 0,0 0-12 0,-5 18 7 16,5-18-8-16,0 0-2 0,5 25-4 16,-5-25-4-16,8 16 0 0,-2-6-2 0,-6-10-2 15,11 21-3-15,-3-10-2 0,3-1 0 16,-5 1-6-16,5 0 3 0,-2 1 0 16,1-1 0-16,-4 2 0 0,2-1 1 0,-1 1 9 15,2-2 20-15,-2 2 15 0,-4 1 5 16,-3-14 5-16,2 23-1 0,-2-23-2 0,-4 25-5 15,4-25-5-15,-8 25-7 0,-1-13-4 16,0-3-3-16,1 2-4 0,8-11-9 16,-21 17-20-16,12-11-25 0,9-6-33 15,-18 9-43-15,18-9-51 0,-17 3-58 0,17-3-48 16,-18-6-97-16,18 6-141 0,-8-13-412 0,4 3-291 16</inkml:trace>
  <inkml:trace contextRef="#ctx0" brushRef="#br0" timeOffset="183461.93">11356 5100 2624 0,'0'0'-83'0,"0"0"24"0,19-12 6 15,-19 12 20-15,0 0 22 0,0 0 28 16,0 0 12-16,0 0 10 0,0 0 3 15,21 23 5-15,-16-11 3 0,-5-12 1 0,6 24 3 16,0-10 7-16,-3 3 3 0,1 0 6 16,0 2 4-16,0 0 14 0,0 4-4 15,-2-2-1-15,1 1 4 0,0 2-6 0,-3-3-3 16,3 0-11-16,-3 0-4 0,-3 0-6 16,2 0-4-16,1-2-10 0,-2 0-3 0,-1-2-8 15,3-1-14-15,0-16-26 0,-6 26-37 16,4-13-56-16,2-4-35 0,0-9-75 0,-4 16-115 15,4-16-592-15,0 0-316 0</inkml:trace>
  <inkml:trace contextRef="#ctx0" brushRef="#br0" timeOffset="183784.45">11803 5418 2705 0,'0'0'-87'0,"0"0"32"0,0 0-3 0,0 0 8 16,0 0 14-16,0 0 13 0,29 3 15 15,-29-3 16-15,0 0-1 0,18 3-7 16,-18-3 6-16,0 0 4 0,30 0-12 16,-30 0 10-16,25 0-10 0,-10 0 8 0,-15 0-10 15,29-4-7-15,-12 2-16 0,-17 2-27 16,33-4-37-16,-18 3-36 0,1-5-67 0,-16 6-417 16,24-10 179-16</inkml:trace>
  <inkml:trace contextRef="#ctx0" brushRef="#br0" timeOffset="184002.25">11911 5318 1710 0,'0'0'-25'0,"-18"1"29"16,18-1 9-16,-18 2 5 0,18-2 12 16,0 0 25-16,-19 2 11 0,19-2 9 0,0 0 9 15,0 0-11-15,-20 2 2 0,20-2-3 16,0 0-7-16,0 0-4 0,0 0-3 0,0 0-5 15,0 0-5-15,0 0-14 0,0 0-10 16,0 0-24-16,62-6-43 0,-44 5-41 0,-1-3-40 16,6 1-57-16,-7-1-114 0,6 1-299 15,-4-1 200-15</inkml:trace>
  <inkml:trace contextRef="#ctx0" brushRef="#br0" timeOffset="188565.39">12738 5350 1640 0,'0'0'-66'0,"0"0"18"0,0 0-1 0,0 0 10 15,13 7 10-15,-13-7 10 0,0 0 11 16,0 0 8-16,0 0 3 0,19 6 14 0,-19-6-5 16,0 0 7-16,17 2-9 0,-17-2 7 15,0 0-1-15,21 0-8 0,-21 0 6 0,22 0-1 16,-22 0-4-16,20 0-1 0,-20 0-1 15,29-2 0-15,-29 2 4 0,31 0-6 16,-14 0 2-16,2 0 12 0,-19 0-18 16,39 0 4-16,-19 0-6 0,1 0 4 0,1 0 5 15,-2 2-3-15,5-2-1 0,-3 0-4 0,1 0-2 16,-1 0 14-16,3 0-16 0,-2-2 6 16,3 2-4-16,-1 0-1 0,-1 0 0 15,1-2 6-15,-2 2-3 0,4 0 0 0,-5-2-7 16,1 2 11-16,3-2 1 0,-3 2 1 15,0 0 11-15,1 0 1 0,-1-2-3 0,1 2 0 16,-1 0 2-16,-3 0-7 0,5 0 3 16,-2 0-6-16,1 0-1 0,-2 0 4 15,1 0-3-15,0 0-1 0,-2-2-3 16,4 2 7-16,-2 0-2 0,0 2-4 0,1-4-1 16,-2 2 8-16,1 0-6 0,2-2 2 15,0 2-4-15,-1-1 2 0,0 1 2 0,0 0-4 16,0-3-3-16,1 3 3 0,-3 0 4 15,3 0-11-15,-3-1 1 0,4 1 6 16,-5 0 4-16,4 0-10 0,-4-2 6 0,5 2-3 16,-3 0-3-16,-1-2-1 0,3 2 0 15,-2 0 5-15,0 0 9 0,0 0-10 0,3 0 6 16,-4 0-4-16,3 0 16 0,-1 0 1 16,1 0-6-16,2 0 0 0,0 2 10 15,3 0-12-15,-6-2 0 0,3 0-3 0,0 0 2 16,0 0 1-16,-1 0-9 0,4 0 3 15,-3 1 3-15,-2-1 1 0,1 0 5 0,-1 0-4 16,-2 0 11-16,3 3 1 0,0-3 2 16,-6 0 1-16,6 1-2 0,-3-1-9 15,3 2 4-15,-3 0-10 0,0 0 7 0,-1 0 2 16,3-2-11-16,-2 2 7 0,0 2 6 16,0-3-15-16,0 2 10 0,-1-2 0 15,4 2 0-15,-3-2 6 0,0 1-3 0,1 2 9 16,-4-2-20-16,4-1 9 0,-3 4 2 15,1-4-5-15,0 1 2 0,0 2-13 16,-1-2 13-16,3 2-5 0,-4-4-1 0,4 4-2 16,-1-2 3-16,-2 0-2 0,0 2-2 15,3-3-8-15,-3 1 6 0,2 0 10 0,-2 0-10 16,3-1-3-16,-4 2 0 0,4-2 12 16,-2 2-10-16,3-2-7 0,-3 1 2 15,2 1 6-15,-3-3 0 0,3 1 0 0,-2 2 0 16,2 0 5-16,-1-1-5 0,3-2-5 15,-4 2-2-15,2 0-4 0,0 0 10 0,-3-1 5 16,2 1-8-16,0-2 2 0,-1 0-1 16,1 0 0-16,-2 0-6 0,0 0 0 0,0 0 3 15,-2 0 2-15,2 0-1 0,-1 0-1 16,-20 0 6-16,38-2-3 0,-20 2-3 16,0 0-3-16,-18 0 5 0,37-1 2 0,-17 1 5 15,-2-2-16-15,4 2 11 0,-3-2-8 16,2 2 7-16,-2-2-9 0,-19 2 9 0,40-2 1 15,-21 2-7-15,3-3 0 0,-4 3 5 16,4-1-2-16,-22 1-2 0,38-2 1 16,-19 1 2-16,1 1-3 0,-2-3 1 0,-18 3 4 15,36 0 3-15,-19-2-3 0,2 1-3 16,-19 1 0-16,36-3 0 0,-17 3 4 16,-2 0-4-16,2-1-1 0,-19 1 13 15,41-3-12-15,-23 3 3 0,4-1-6 0,-1 1 6 16,-1 0 3-16,4-2-2 0,0 2-1 15,-1 0 8-15,0-2-1 0,2 2 6 0,-1-2-4 16,1 1 16-16,-1 1 13 0,0 0 11 16,2 0-9-16,-3-3 3 0,3 3-6 15,0 0-2-15,-2 0-5 0,0 0 1 0,1 0-4 16,-1 0-5-16,-1 0-2 0,-2 3-7 16,0-3-20-16,3 0-24 0,-6 1-44 0,2-1-39 15,-6 0-62-15,-1 0-158 0,-13 0-344 16,19-1 80-16</inkml:trace>
  <inkml:trace contextRef="#ctx0" brushRef="#br0" timeOffset="190490.67">13245 5778 1872 0,'0'0'-104'0,"0"0"21"0,14-11 18 16,-14 11 22-16,0 0 24 0,0 0 21 15,7-12 10-15,-7 12 18 0,0 0 8 16,0 0 4-16,0 0 3 0,9-11 2 0,-9 11 2 16,0 0 7-16,0 0-16 0,0 0 2 15,0 0 7-15,0 0-1 0,0 0 9 0,0 0 12 16,0 0 0-16,0 0 14 0,0 0-5 16,0 0 1-16,-45-2-7 0,45 2 2 0,0 0 0 15,-34 8-7-15,34-8-5 0,-22 3-6 16,6 1-5-16,16-4-5 0,-28 8-6 15,18-4-3-15,10-4-4 0,-21 9-1 0,21-9-4 16,-17 8 2-16,17-8-5 0,-14 7 0 16,14-7-1-16,0 0-3 0,-3 16-4 0,3-16 1 15,0 0-4-15,0 0 0 0,28 20-4 16,-16-14-3-16,3 0 1 0,3 0 1 16,-3 1-1-16,4-1-3 0,-2 0 1 0,1-1 0 15,-2 1-6-15,4 0 2 0,-2 2 3 16,-2-3-1-16,-2 1 1 0,1 0-2 0,-2-1-2 15,-1 3 1-15,-12-8 2 0,17 13 2 16,-7-7 9-16,-10-6 5 0,6 14 8 16,-6-14 12-16,3 15 7 0,-3-15 8 15,0 0 7-15,0 0 0 0,-9 26 4 0,9-26-3 16,-16 11-4-16,5-3-1 0,11-8-3 16,-25 10-2-16,10-6-1 0,-1-3-7 15,0 4-5-15,-4-4-3 0,20-1-4 0,-36 0-3 16,16-1-7-16,4-4-15 0,-2 1-28 15,-1-1-26-15,4-1-32 0,1-2-33 0,-1 3-51 16,15 5-47-16,-23-17-45 0,12 7-119 16,3 3-574-16,2-3-370 0</inkml:trace>
  <inkml:trace contextRef="#ctx0" brushRef="#br0" timeOffset="192177.13">13444 5853 2691 0,'0'0'-161'0,"0"0"27"0,0 0 22 15,0 0 15-15,0 0 16 0,0 0 14 16,0 0 19-16,0 0 16 0,0 0 18 16,0 0 7-16,0 0 14 0,0 0 20 0,0 0 2 15,0 0 19-15,0 0-1 0,0 0 8 16,0 0 5-16,0 0 5 0,0 0-3 16,0 0-6-16,0 0-6 0,0 0-6 0,0 0-5 15,0 0-1-15,0 0-6 0,0 0-6 16,0 0 5-16,0 0-11 0,0 0-2 0,0 0 4 15,0 0 0-15,0 0-9 0,13-47-1 16,-13 47 2-16,2-17-2 0,-2 17-3 0,2-19-1 16,-2 19 2-16,4-23-4 0,-4 23-1 15,3-22 15-15,-1 10 7 0,-2 12 12 16,5-18 9-16,-5 18 2 0,6-18-5 0,-6 18 1 16,3-14-7-16,-3 14-2 0,0 0-5 15,2-20-5-15,-2 20-4 0,0 0-3 0,0 0-3 16,6-15-1-16,-6 15-2 0,0 0 0 15,0 0-5-15,0 0 2 0,0 0-2 16,0 0 1-16,0 0-4 0,0 0-3 0,0 0 5 16,0 0-1-16,0 0-1 0,0 0 4 15,25 29-10-15,-25-29 5 0,7 14-1 16,-7-14 3-16,9 18-5 0,-9-18 4 0,11 15-5 16,-6-8 4-16,-5-7-3 0,11 16 2 15,-11-16-2-15,12 15-2 0,-12-15 7 16,8 13-4-16,-8-13-1 0,9 12 1 0,-9-12-2 15,10 9 2-15,-10-9 1 0,0 0 3 16,13 12-5-16,-13-12 9 0,0 0 5 0,10 9 2 16,-10-9 8-16,0 0 6 0,0 0 8 15,8 9 5-15,-8-9-5 0,0 0-4 16,0 0-3-16,0 0 0 0,0 0-5 0,0 0 6 16,0 0-2-16,24-4-1 0,-24 4 1 15,0 0 0-15,0 0 1 0,14-13 3 0,-14 13 8 16,0 0-1-16,13-15 1 0,-13 15 0 15,9-15 2-15,-9 15 0 0,5-17-2 16,-5 17-3-16,7-19 2 0,-7 19-5 0,6-23-6 16,-4 12-5-16,3-3-1 0,-5 14-5 15,4-28-11-15,1 12-12 0,-3 1-24 0,-2 15-23 16,3-28-35-16,-1 16-41 0,-2 12-46 16,4-23-54-16,-4 23-61 0,2-19-155 0,-2 12-524 15,0 7-408-15</inkml:trace>
  <inkml:trace contextRef="#ctx0" brushRef="#br0" timeOffset="-213059.27">14112 5732 2833 0,'0'0'-126'0,"0"0"25"0,0 0 18 16,0 0 10-16,0 0 17 0,0 0 9 16,0 0 13-16,0 0 12 0,0 0 16 0,0 0 0 15,0 0 15-15,0 0 10 0,0 0 21 16,0 0 10-16,0 0 9 0,0 0 15 0,0 0-2 16,0 0 2-16,-6 31 6 15,6-31 0-15,-11 11 3 0,11-11-10 0,-16 14-1 16,9-7-1-16,7-7-1 0,-14 21-2 0,8-9-5 0,-3 1-7 15,2 0-1-15,-2 3-5 16,4 1-2-16,-1 2-2 0,2-2-2 0,-1 2-3 16,3 0-1-16,0 0-6 15,2 2-1-15,2-2-6 0,0 0 1 0,0-2-3 0,3 2-5 16,1-3-4-16,-2-1-17 16,4 0-27-16,1-1-43 0,0-3-51 15,2 2-48-15,-2-2-55 0,-2-3-89 16,3 0-588-16,0-2-286 0</inkml:trace>
  <inkml:trace contextRef="#ctx0" brushRef="#br0" timeOffset="-212649.14">14263 5767 2695 0,'0'0'-69'0,"0"0"9"0,0 0 2 0,-18-6 3 16,18 6 13-16,0 0 25 15,0 0 20-15,0 0 3 0,0 0 25 16,0 0-4-16,0 0-12 0,0 0 23 0,0 0 5 16,0 0 12-16,0 0-1 0,0 0 10 0,0 0 0 15,0 0-12-15,63 0-3 16,-48 0-8-16,-15 0-1 0,36-2 3 0,-17 2-14 16,-2-2 2-16,6 2-7 0,-5 0-3 15,-18 0-3-15,38-2-7 0,-19 2-14 0,-19 0-30 16,26-2-34-16,-26 2-37 0,24 0-35 0,-14 0-47 15,-10 0-77-15,0 0-473 16,13-2-8-16</inkml:trace>
  <inkml:trace contextRef="#ctx0" brushRef="#br0" timeOffset="-212349.29">14422 5761 2128 0,'0'0'-62'0,"0"0"8"15,0 0 8-15,0 0 5 0,0 0 17 0,0 0 21 16,0 0 16-16,0 0 6 0,0 0 17 16,0 0 18-16,0 0 10 0,17 32 19 0,-17-32 23 15,0 0-3-15,4 21 2 16,-4-21 0-16,2 17-5 0,-2-17-5 0,4 22-2 16,-1-11-4-16,-3-11 2 15,2 25-13-15,2-12-1 0,-1 3-7 0,1-2-5 16,0 0-1-16,-4-14-8 0,5 27-5 0,0-14-2 0,-1-2-6 15,-4-11-2-15,8 21-7 16,-8-21-5-16,6 19-2 0,-6-19-8 0,4 17-21 16,-4-17-31-16,2 16-41 0,-2-16-37 15,4 13-31-15,-4-13-37 0,1 9-45 0,-1-9-108 16,0 0-488-16,2 10-142 16</inkml:trace>
  <inkml:trace contextRef="#ctx0" brushRef="#br0" timeOffset="-211069.26">14730 6102 2310 0,'0'0'-134'15,"-5"-25"21"-15,5 25 14 0,0 0 12 16,0 0 15-16,0 0 13 0,-8-13 26 0,8 13 15 0,0 0 8 15,0 0 4-15,0 0 1 0,0 0 1 0,-9-14 13 16,9 14 14-16,0 0 3 16,0 0 22-16,0 0 12 0,0 0 5 0,0 0 21 15,0 0 4-15,0 0 3 0,-7-13 5 16,7 13-7-16,0 0-1 0,0 0-6 0,0 0-9 16,0 0-12-16,0 0-10 15,0 0 1-15,0 0-5 0,0 0-1 0,0 0-7 16,0 0-5-16,0 0-3 0,0 0 5 0,0 0-10 0,0 0 3 15,-7 45-6 1,7-45-4-16,0 17-2 0,0-17 5 0,-2 19-2 0,2-19-2 16,-2 19 1-16,2-19-5 15,0 19-1-15,0-19-1 0,-1 17-5 0,1-17 2 0,0 0-1 16,-2 22 15-16,2-22-2 16,0 0-4-16,0 18 8 0,0-18-10 0,0 0 3 15,0 0-4-15,-2 18 2 0,2-18-4 0,0 0-1 0,0 0 1 16,0 0-9-16,0 0 1 15,0 0 5-15,0 0-8 0,0 0-2 0,0 0-1 16,0 0 1-16,0 0 2 16,0 0-2-16,28-39 0 0,-28 39-1 0,10-14-2 0,-10 14-1 15,15-9-1-15,-15 9-2 16,14-12-5-16,-14 12 2 0,17-7 1 0,-17 7 1 16,17-6-1-16,-17 6 2 15,0 0-3-15,21-2 5 0,-21 2-2 0,0 0 2 0,21 5-1 16,-21-5 2-16,10 10 2 0,-10-10 5 0,9 10 3 15,-9-10 6-15,0 0 5 16,2 17 9-16,-2-17 0 0,0 0 13 0,0 0-3 16,-15 25 0-16,15-25-4 0,-16 11-2 15,16-11-7-15,-16 11-1 0,16-11-14 0,-20 4-23 16,20-4-24-16,-17 4-42 16,17-4-43-16,0 0-60 0,-21-1-80 0,21 1-171 15,0 0-380-15,-15-10-140 0</inkml:trace>
  <inkml:trace contextRef="#ctx0" brushRef="#br0" timeOffset="-210779.26">14977 6211 2423 0,'0'0'-47'15,"0"0"12"-15,16 9 2 16,-16-9 3-16,0 0 17 0,0 0 22 0,7 14 16 0,-7-14 18 16,0 0 6-1,4 19 3-15,-4-19-1 0,2 15 5 0,-2-15 9 0,2 17-1 16,-2-17 6-16,2 17-9 16,-2-17-2-16,2 17-9 0,-2-17 0 0,3 18-9 0,-3-18-8 15,0 0-22-15,1 19-30 0,-1-19-43 0,6 11-39 16,-6-11-41-16,2 7-61 15,-2-7-118-15,0 0-372 0,0 0 58 0</inkml:trace>
  <inkml:trace contextRef="#ctx0" brushRef="#br0" timeOffset="-210379.07">15233 5902 1911 0,'0'0'-91'0,"0"0"1"16,0 0-1-16,0 0-16 0,0 0-26 0,0 0-40 0,0 0-228 16,0 0 128-16</inkml:trace>
  <inkml:trace contextRef="#ctx0" brushRef="#br0" timeOffset="-209669.42">15371 5845 1135 0,'0'0'0'0,"-30"-6"20"0,30 6-3 0,0 0 1 15,0 0 10-15,0 0 8 16,-28 2-6-16,28-2-6 0,0 0 7 0,-24 0 0 16,24 0-7-16,0 0 3 15,-22 2 16-15,22-2-11 0,0 0 4 0,-23 0-1 16,23 0 8-16,0 0-3 0,-20 4-13 0,20-4-1 0,0 0 6 15,0 0 9-15,-18 3-26 16,18-3 3-16,0 0-4 0,0 0-1 0,-11 7 5 16,11-7-1-16,0 0-3 15,0 0-4-15,0 0-4 0,0 0 1 0,0 0 1 0,0 0-7 16,0 0 3-16,0 0-3 16,25 26 12-16,-25-26-8 0,15 6 0 0,-15-6 3 15,16 7-2-15,-4-1 4 0,-12-6 6 0,18 8 5 0,-18-8 12 16,18 11-6-16,-18-11 0 15,17 10 1-15,-7-4 9 0,-10-6 2 0,15 10 4 16,-15-10-1-16,13 14 4 16,-13-14 19-16,8 16 17 0,-8-16 2 0,2 12 6 15,-2-12 14-15,0 0 9 16,-4 22 0-16,4-22-5 0,0 0-1 0,-15 18-10 0,15-18-9 16,-12 12-13-16,12-12-5 15,-19 9-9-15,12-3-20 0,7-6-50 0,-19 7-68 0,10-3-76 16,9-4-106-16,-18 4-224 0,6-4-332 0,12 0-137 15</inkml:trace>
  <inkml:trace contextRef="#ctx0" brushRef="#br0" timeOffset="-205249.11">15535 5989 2279 0,'0'0'-139'0,"0"0"14"0,0 0 5 0,0 0 17 16,0 0 13-16,0 0 25 0,0 0 22 0,0 0 19 15,0 0 21-15,0 0 13 16,0 0 15-16,0 0 13 0,0 0 24 0,0 0 14 0,0 0 10 16,0 0 22-16,0 0-17 15,0 0 0-15,0 0 3 0,0 0 5 0,0 0-2 16,0 0-8-16,0 0-2 16,0 0-9-16,49 10-14 0,-49-10 4 0,0 0-9 15,24 0-7-15,-24 0-7 0,23 0-4 0,-23 0-7 0,25 2-1 16,-10-1-5-16,2 2-3 15,-17-3-1-15,33 1-5 0,-15 2-25 0,-1-1-25 0,-17-2-40 16,30 2-52-16,-18-1-39 16,-12-1-67-16,0 0-120 0,30-1-349 0,-26-1 55 15</inkml:trace>
  <inkml:trace contextRef="#ctx0" brushRef="#br0" timeOffset="-204899.02">15743 5967 1999 0,'0'0'-20'16,"0"0"21"-16,0 0 23 16,0 0 3-16,2-21 10 0,-2 21 29 0,0 0 5 0,0 0 6 15,0 0 15-15,0 0 0 0,0 0-4 0,0 0 4 16,0 0 4-16,0 0 2 15,0 0 6-15,0 0-1 0,0 0 0 0,0 0-3 0,0 0-6 16,0 0-3-16,0 0-9 16,0 0-3-16,0 0-11 0,0 0-2 0,0 0 0 15,4 55-9 1,-4-55-1-16,0 20-6 0,0-20-4 0,0 24-5 16,0-24 0-16,0 23-11 0,0-23-1 0,2 23 0 15,1-12-5-15,-3-11 0 0,0 21-10 0,0-21-24 16,2 17-28-16,-2-17-43 0,0 0-42 0,1 23-57 15,-1-17-68-15,0-6-138 0,0 0-568 16,3 11-385-16</inkml:trace>
  <inkml:trace contextRef="#ctx0" brushRef="#br0" timeOffset="-204139.3">15909 5814 2756 0,'0'0'-147'0,"0"0"28"0,0 0 23 16,0 0 23-16,0 0 25 16,0 0 25-16,0 0 20 0,0 0 15 0,0 0 17 15,0 0 16-15,0 0 19 0,0 0 14 0,0 0 9 16,0 0 12-16,0 0 12 0,0 0 9 15,0 0 12-15,0 0 2 0,0 0-5 0,20 29-10 16,-20-29-10-16,0 0-7 16,0 25-10-16,0-25-9 0,0 19-7 0,0-19-9 15,2 23-5-15,0-12-8 0,-2-11-8 16,2 25-2-16,3-10-5 0,-5-15-3 0,2 25-6 16,3-12-3-16,-3 2-1 15,0 0-5-15,-2-15-4 0,4 25-3 0,-2-9-5 16,-2-16-8-16,4 25-24 0,-2-14-25 15,-2-11-31-15,0 21-40 0,0-21-52 0,4 19-52 16,-4-19-77-16,3 13-166 0,-3-5-425 0,0-8-272 16</inkml:trace>
  <inkml:trace contextRef="#ctx0" brushRef="#br0" timeOffset="-203749.39">16113 5795 2568 0,'0'0'-74'16,"10"-15"38"-16,-10 15 4 0,0 0 14 0,8-10 3 0,-8 10-5 15,0 0 6-15,0 0 14 16,0 0-1-16,0 0 14 0,14-5 21 0,-14 5 8 16,0 0 13-16,0 0 8 15,13 23 7-15,-13-23 3 0,9 21 2 0,-5-10-6 16,0 4-7-16,2 3-4 16,1-1 0-16,-1 4 1 0,0-1 3 0,0 3 0 0,1-2-4 15,-2-2-1-15,-1 2-5 0,-2 0-9 0,2-2 0 16,-4 2-6-16,0-2-3 15,-2 1-4-15,2-2-3 0,-4 0-14 0,0-3-31 0,-1 0-29 16,1 1-61-16,-3-4-53 16,7-12-50-16,-10 25-106 0,6-15-525 0,-1-2-183 15</inkml:trace>
  <inkml:trace contextRef="#ctx0" brushRef="#br0" timeOffset="-203299.28">16527 5799 2536 0,'0'0'-34'0,"0"0"-1"15,0 0 29-15,0 0 11 0,0 0 22 0,0 0 30 16,0 0 11-16,0 0 6 0,0 0 14 0,-28 35-5 0,22-22 5 15,-1 3-2-15,3-2 6 16,-2 5 7-16,4-2 1 0,-3 1-8 0,3 2 0 16,0-1-7-16,2 3-7 15,0-1-10-15,2-2-7 0,0-1-5 0,0 3-4 0,3-3-7 16,1-1-3-16,-2-2 11 16,3 2-9-16,1-1-15 0,0-3-32 0,1-2-31 15,0 0-51-15,1-1-65 0,2 2-51 0,2-5-71 0,-14-7-145 16,18 7-483-16,-7-1-285 15</inkml:trace>
  <inkml:trace contextRef="#ctx0" brushRef="#br0" timeOffset="-203029.15">16647 5955 2671 0,'-7'-13'-50'0,"7"13"12"0,0 0 8 16,-6-13-2-16,6 13 16 0,0 0 17 0,0 0-8 16,0 0 7-16,13-19 10 15,-13 19-4-15,15-6 23 0,-15 6 14 0,23-4 24 0,-23 4 16 16,28-4 9-16,-12 3-6 16,4-2-4-16,-4 0-8 0,-16 3-12 0,37-2-8 15,-21 0-13-15,2 0-23 0,-18 2-41 0,27-1-32 0,-27 1-42 16,23-3-29-1,-12 3-31-15,-11 0-34 0,12-2-79 0,-12 2-457 0,0 0 5 16</inkml:trace>
  <inkml:trace contextRef="#ctx0" brushRef="#br0" timeOffset="-202809.43">16772 5899 2205 0,'0'0'74'0,"-11"11"20"0,11-11-9 0,-4 19-7 0,4-19-3 16,-4 21 0-16,2-10 20 0,2-11 5 0,-2 27-1 15,2-27 15-15,0 28-2 16,0-15 7-16,0-13 0 0,0 31 1 0,0-17-5 16,0-14-8-16,-2 26-14 0,2-26-11 15,-2 27-9-15,2-27-5 0,0 24-9 0,-2-10-6 16,2-14-11-16,-2 23-14 16,2-23-23-16,-2 21-32 0,2-21-43 0,-3 22-49 15,3-22-64-15,0 16-70 0,0-16-147 16,0 12-572-16,0-12-415 0</inkml:trace>
  <inkml:trace contextRef="#ctx0" brushRef="#br0" timeOffset="-202239.4">16890 5999 2986 0,'0'0'-71'0,"0"0"-4"0,0 0 10 0,0 0 4 0,0 0 8 16,0 0 19-16,0 0 1 16,0 0 4-16,24 17 0 0,-24-17 10 0,2 19 8 0,-2-19 11 15,4 22 23-15,-2-5 22 0,1-4-5 0,-1 4 4 16,0 0-7-16,0-1-2 15,0 3 2-15,0-1-10 0,0 1-2 0,0 1-1 0,0-2 2 16,-2-2-9-16,0-16-1 16,2 30 6-16,0-16-8 0,-2-14-3 0,0 23 3 15,0-23-2-15,2 21 2 16,-2-21 0-16,-2 16-7 0,2-16 6 16,0 0-6-16,0 0 7 0,-2 18-4 0,2-18-3 15,0 0 0-15,0 0-2 0,0 0 2 0,0 0 3 16,0 0-6-16,0 0 3 0,0 0-1 15,-8-50 5-15,8 50-8 0,4-24 13 0,-4 24 1 16,6-27-2-16,-2 15 2 0,-4 12 5 0,10-21-4 16,-4 14-3-16,-6 7 1 15,12-15 0-15,-12 15 2 0,15-10-4 0,-15 10 6 16,17-6-2-16,-17 6 9 0,0 0 11 16,25 2 8-16,-25-2 5 0,0 0 8 0,20 14-3 15,-14-7 3-15,-6-7-7 0,6 18 3 16,-6-18-1-16,0 18 5 0,0-18-1 15,-2 21 0-15,2-21-7 0,-8 18-3 0,8-18-10 0,-14 15-2 16,14-15-26-16,-16 11-40 16,6-7-41-16,10-4-60 0,-22 7-60 0,22-7-67 15,-21 3-165-15,11-1-512 16,10-2-346-16</inkml:trace>
  <inkml:trace contextRef="#ctx0" brushRef="#br0" timeOffset="-201099.21">17117 6283 2724 0,'0'0'-109'15,"0"0"35"-15,0 0 17 0,0 0 17 0,0 0 22 16,0 0 8-16,0 0 8 0,0 0 14 15,0 0-12-15,0 0-6 0,0 0 6 0,26-23 11 16,-26 23-8-16,0 0-3 16,0 0 12-16,0 0 3 0,0 0 17 0,0 0 20 15,31 17 24-15,-31-17 2 0,0 0 8 16,0 18 5-16,0-18-6 0,0 0-2 0,0 0-6 16,-13 30 0-16,13-30 11 15,-12 17 10-15,12-17 9 0,-13 14 9 0,4-7-1 0,9-7-8 16,-12 14-11-16,12-14-11 0,-9 14-5 15,9-14-9-15,0 0-7 0,-8 15-8 16,8-15-5-16,0 0-7 0,0 0-22 0,21 15-25 16,-21-15-35-16,26 8-51 0,-10-5-64 15,4-1-55-15,-2-2-73 0,4 0-158 0,-3-2-519 16,-1-1-393-16</inkml:trace>
  <inkml:trace contextRef="#ctx0" brushRef="#br0" timeOffset="-200659.26">17722 5885 2968 0,'0'0'-60'0,"7"-15"1"16,-7 15 13-16,0 0-9 0,0 0 24 0,0 0 19 15,-15-21 28-15,15 21 14 16,-19-2 13-16,19 2 14 0,-25 0 11 0,25 0 19 0,-30 3 17 16,15 1-1-16,15-4-3 15,-30 9-7-15,18-4-12 0,-2 1-9 0,14-6-7 16,-18 13-4-16,12-5-14 16,6-8-3-16,-9 16-10 0,9-16-19 0,0 20-16 0,0-20-11 15,9 23-3-15,-3-10-1 0,2 0-1 0,2 0 2 16,2 0 6-16,0 2-1 15,-1 1 1-15,2 0-3 0,-3-1 7 16,-1-1-2-16,-1-1 1 0,-2-2 1 16,0 2 12-16,-6-13 17 0,8 21 17 0,-8-21 11 0,-6 17 0 15,6-17 6-15,-10 16-1 16,10-16-3-16,-19 9-4 0,7-5-4 0,12-4-3 16,-28 6-9-16,28-6-1 15,-26 0-8-15,26 0-16 0,-27 0-28 0,27 0-40 0,-23-6-42 16,23 6-57-16,-17-8-55 0,17 8-73 15,-13-15-163-15,11 6-457 0,0-1-296 16</inkml:trace>
  <inkml:trace contextRef="#ctx0" brushRef="#br0" timeOffset="-200444.06">17850 6085 2739 0,'22'4'-28'16,"-22"-4"12"-16,20 2-12 0,-20-2 4 16,25 0-14-16,-25 0 11 0,26 0 11 0,-12 0-13 15,-14 0-8-15,28-2-33 16,-28 2-8-16,27-2-5 0,-12 0 1 16,-2 2-13-16,-1-2-14 0,-12 2-43 0,22-6-101 15,-12 6-255-15,-10 0 320 0</inkml:trace>
  <inkml:trace contextRef="#ctx0" brushRef="#br0" timeOffset="-200249.2">18052 6032 1602 0,'0'0'87'0,"0"0"8"16,0 0-18-16,-21 15 10 16,21-15-13-16,0 0 10 0,-2 21 4 0,2-21 0 0,0 0-11 15,2 28-5-15,-2-28-12 0,0 22 14 0,0-22-10 16,0 22-10-16,0-22-2 15,5 23-6-15,-5-23-10 0,4 21-8 0,-4-21-27 16,4 19-37-16,-4-19-47 0,4 17-58 16,-2-9-89-16,-2-8-506 0,9 10-6 0</inkml:trace>
  <inkml:trace contextRef="#ctx0" brushRef="#br0" timeOffset="-199969.09">18270 5889 2288 0,'0'0'23'0,"6"-10"13"0,-6 10-29 0,0 0 13 16,0 0 11-16,12-11 31 16,-12 11 19-16,0 0 13 0,0 0-4 0,0 0 8 0,0 0 4 15,0 0 14-15,8 36 1 0,-8-36-3 0,2 25-2 16,-2-25-11-16,0 25-13 15,2-10-6-15,0 2-9 0,-2-2-8 0,0-15-6 0,4 27 7 16,-4-10-14-16,2-5-22 16,-2-12-32-16,0 25-46 0,0-25-51 0,3 18-44 15,-3-18-50-15,2 15-58 16,-2-15-139-16,0 14-488 0,0-14-247 0</inkml:trace>
  <inkml:trace contextRef="#ctx0" brushRef="#br0" timeOffset="-199469.07">18442 5778 2617 0,'0'0'-49'15,"6"-17"1"-15,-6 17 19 0,0 0 23 0,0 0 24 16,0 0 29-16,0 0 20 0,0 0 9 16,0 0 0-16,0 0 0 0,26 31 11 0,-20-21 9 15,-2 4 8-15,2 1 6 0,1 3-3 0,0-1-2 16,-3 2-12-16,0 2-7 15,-2-2-11-15,0 3-3 0,0-2-12 0,-2 1-3 0,-2 2-7 16,2-2-6-16,-2 0-1 16,-2 0-21-16,-2-3-20 0,2 0-37 0,-4-1-48 15,2-2-60-15,2 0-52 16,-2-2-66-16,6-13-161 0,-8 22-466 16,4-15-265-16</inkml:trace>
  <inkml:trace contextRef="#ctx0" brushRef="#br0" timeOffset="-199271.78">18809 6137 2918 0,'14'-6'68'0,"-14"6"-16"0,0 0-29 0,15-6-33 16,-15 6-38-16,0 0-27 0,15-7-50 15,-15 7-76-15,0 0-172 0,8-8-326 16,-8 8 47-16</inkml:trace>
  <inkml:trace contextRef="#ctx0" brushRef="#br0" timeOffset="-199149.17">19033 6115 2044 0,'14'3'-51'0,"-14"-3"-12"15,0 0-57-15,21-3-123 0,-21 3-263 16,18-4 323-16</inkml:trace>
  <inkml:trace contextRef="#ctx0" brushRef="#br0" timeOffset="-198969.04">19318 6110 1587 0,'18'3'136'0,"-18"-3"5"15,0 0-12-15,14 2-27 0,-14-2-10 0,0 0-12 0,0 0-8 16,0 0-27-16,25-4-29 16,-25 4-48-16,0 0-20 0,0 0-11 0,20-7-7 15,-20 7-15-15,8-2-39 16,-8 2-74-16,0 0-369 0,12-6 236 0</inkml:trace>
  <inkml:trace contextRef="#ctx0" brushRef="#br0" timeOffset="-198529.36">19924 5751 1758 0,'0'-19'59'0,"0"19"-1"0,0 0-6 16,0 0 11-16,0 0-14 0,0 0 10 0,0 0-1 15,0 0 9-15,0 0 1 0,0 0 5 16,0 0 6-16,-34 35 13 0,26-24 2 0,1 3 3 16,1-1 3-16,-1 0-2 15,3 4-10-15,-2 2-8 0,1 1-7 0,1 2-4 0,-2 1-6 16,4 0-11-16,0 2-2 16,2-3 11-16,0 5-4 0,2 0-8 0,0 0-1 15,4-5-7-15,1 1-5 0,-1 0-3 0,3-2-22 16,1 0-40-16,3-4-55 0,-1 2-74 15,2-4-87-15,-4-5-190 0,2-1-417 16,-1 1-202-16</inkml:trace>
  <inkml:trace contextRef="#ctx0" brushRef="#br0" timeOffset="-198179.38">20082 5816 2652 0,'-10'-11'9'0,"10"11"4"0,0 0-5 16,0 0-1-16,0 0 3 15,0 0-1-15,0 0 6 0,0 0-3 0,28-17 4 16,-28 17-2-16,24-2 18 16,-24 2 10-16,32-4 14 0,-12 4 14 0,-1 0-2 0,2 0-7 15,0-2-5-15,0 2-6 16,-21 0-7-16,38 0-10 0,-18-2-22 0,-2 2-33 16,-18 0-53-16,30-2-60 15,-17 2-42-15,-3-2-69 0,-10 2-129 0,15-5-332 0,-15 5 35 16</inkml:trace>
  <inkml:trace contextRef="#ctx0" brushRef="#br0" timeOffset="-197949.07">20294 5778 2228 0,'0'0'50'0,"-6"11"-7"16,6-11 4-16,-4 16-4 0,4-16-7 0,0 19 2 15,0-19 4-15,2 25 6 0,-2-25-2 0,2 28-1 16,0-13 9-16,0 3 25 0,-2-1 18 15,0-17 21-15,2 34 10 0,-2-17-5 0,2 2-6 16,0 0-15-16,-2 0-6 16,2 0-10-16,0 1-14 0,1-2-9 0,-1 1-6 0,0-1-3 15,3-1-17-15,-3 0-20 16,-2-2-38-16,0-15-46 0,4 21-52 0,0-7-59 16,-2-7-64-16,-2-7-148 15,2 15-507-15,-2-15-277 0</inkml:trace>
  <inkml:trace contextRef="#ctx0" brushRef="#br0" timeOffset="-197469.08">20433 6071 2682 0,'0'0'-31'0,"0"0"7"0,0 0 0 16,0 0 5-16,0 0 0 0,0 0 7 15,0 0 3-15,0 0-5 0,0 0 8 0,0 0 3 16,8 40-6-16,-8-40 12 16,0 24-1-16,0-24 28 0,0 26 4 0,0-10 3 0,0-16 11 15,0 29 0-15,-2-15-9 16,2-14 2-16,0 27-5 0,2-14-5 0,-2-13 2 16,-2 22-8-16,2-22 2 15,0 18-2-15,0-18 1 0,0 0 7 0,-6 18-6 0,6-18-1 16,0 0-2-16,0 0-5 0,0 0 5 15,0 0-9-15,0 0-1 0,0 0-4 16,0 0-4-16,0 0-1 0,0 0-3 0,0 0-2 0,0 0 0 16,10-58 0-16,-2 47 6 15,-8 11 3-15,15-17 5 0,-9 9 3 0,-6 8 2 16,19-11 20-16,-8 4-9 16,-11 7-1-16,20-3 6 0,-20 3 5 0,24-2 9 0,-24 2 4 15,19 2 11-15,-19-2 3 0,19 8 0 0,-19-8-1 16,11 9 1-16,-11-9-2 15,6 12-2-15,-6-12-2 0,0 0-2 0,0 0-6 16,0 0-2-16,-15 27-7 0,15-27-5 16,-14 9-9-16,14-9-23 0,-18 6-37 0,18-6-48 15,-16 3-62-15,16-3-60 16,-16 2-79-16,16-2-163 0,0 0-514 0,-18-5-386 16</inkml:trace>
  <inkml:trace contextRef="#ctx0" brushRef="#br0" timeOffset="-197019.14">20673 6274 2959 0,'0'0'-57'0,"0"0"-3"0,6 15 11 0,-6-15 9 16,5 15 23-16,-5-15 11 15,4 17 5-15,-4-17 8 0,6 19-4 0,-4-8 7 0,-2-11 3 16,5 19-3 0,-5-19 1-16,4 17 6 0,-4-17-8 0,2 16 5 0,-2-16 2 15,0 0-4-15,2 17 0 16,-2-17 3-16,0 0 2 0,0 0-10 0,7 12 5 0,-7-12-4 16,0 0-4-16,0 0 5 15,0 0-5-15,0 0-1 0,0 0 6 0,32-33 6 16,-32 33 25-16,12-13 25 0,-2 4 17 0,-10 9 10 15,15-12 4-15,-6 4 3 0,-9 8 4 16,17-7 0-16,-17 7 1 0,14-8-4 0,-14 8 2 16,0 0-5-16,18-4-1 15,-18 4-1-15,0 0-9 0,0 0-3 0,0 0-11 16,18 13-3-16,-18-13-10 0,5 14-9 16,-5-14-3-16,4 13-6 0,-4-13-2 0,0 0-10 15,7 21-16-15,-7-21-28 0,6 12-28 0,-6-12-40 16,0 0-39-16,2 14-44 15,2-10-48-15,-4-4-61 0,0 0-111 0,0 0-152 0,0 0-368 16,0 0-296-16</inkml:trace>
  <inkml:trace contextRef="#ctx0" brushRef="#br0" timeOffset="-196599.13">21109 5870 2825 0,'0'0'-32'16,"3"-17"17"-16,-3 17-14 15,2-14 9-15,-2 14-7 0,0 0 18 0,0 0 12 0,-2-21 24 16,2 21 17-16,0 0 19 16,0 0 25-16,-24-8 18 0,24 8 10 0,0 0-4 15,-25 3-11-15,25-3-10 0,0 0-10 0,-28 3-10 16,28-3-5-16,-17 5-10 0,17-5-2 15,-13 7-8-15,13-7-7 0,0 0-2 0,-10 17 2 16,10-17-11-16,0 0-1 16,6 23-5-16,-6-23 0 0,15 21-2 0,-4-10-3 15,-1 2-1-15,2-1-2 0,0 1-2 16,-2-1 0-16,1 1-1 0,-1-2 0 0,-1 1-4 16,-3-3 2-16,-6-9-1 15,11 18 4-15,-11-18 0 0,6 12 5 0,-6-12 0 16,0 0-1-16,0 0 4 0,-17 18-4 15,17-18 1-15,-21 4-2 0,21-4-2 16,-23-2 3-16,23 2-12 0,-24-4-10 0,24 4-22 0,-21-6-32 16,21 6-33-16,-17-7-41 15,17 7-50-15,-10-10-42 0,10 10-71 0,0 0-144 0,-7-19-436 16,7 19-243-16</inkml:trace>
  <inkml:trace contextRef="#ctx0" brushRef="#br0" timeOffset="-194359.38">21257 6028 503 0,'0'0'94'0,"0"0"-31"0,0 0-13 0,0 0-30 16,0 0-3-16,0 0 7 0,0 0 7 0,0 0 14 15,0 0 15-15,0 0 17 0,0 0 5 0,0 0 17 16,0 0 9-16,0 0 8 16,0 0 30-16,0 0 3 0,0 0 10 0,0 0-3 15,0 0-7-15,0 0-7 0,0 0-9 16,0 0-6-16,0 0-10 0,0 0-6 0,0 0-7 16,0 0-4-16,0 0-11 15,0 0-5-15,0 0-9 0,0 0-4 0,0 0-15 0,0 0-3 16,0 0-4-16,53 9-7 0,-35-9-3 0,-18 0-7 15,36 0-7-15,-18-2-5 16,-1 2-20-16,-17 0-23 0,38 0-26 0,-22 0-44 16,-16 0-42-16,29-1-45 15,-18-1-83-15,-11 2-179 0,18-7-315 0,-18 7-40 0</inkml:trace>
  <inkml:trace contextRef="#ctx0" brushRef="#br0" timeOffset="-194119.23">21384 5957 2270 0,'0'0'-14'0,"0"0"-2"0,0 0 9 0,0 0-6 0,0 0 8 15,0 0 40-15,0 0 20 16,0 0 25-16,0 0 8 0,0 0 14 0,0 0 18 16,0 0 15-16,0 0 4 15,11 38 6-15,-11-38-13 0,0 0-13 0,6 30-10 16,-4-16-16-16,-2-14-7 0,3 29-10 0,-3-15-14 0,2 0-10 15,-2-14-21-15,2 25-35 16,-2-25-41-16,2 23-35 0,0-11-59 0,-2-12-47 16,7 17-63-16,-7-17-150 15,6 13-451-15,-2-7-194 0</inkml:trace>
  <inkml:trace contextRef="#ctx0" brushRef="#br0" timeOffset="-193878.97">21700 5874 2502 0,'10'-8'-11'15,"-10"8"25"-15,0 0 2 16,0 0 10-16,0 0 18 0,0 0 11 0,0 0 6 16,22 19-3-16,-22-19 0 15,2 21-5-15,0-8-1 0,-2-13 0 0,2 28 2 0,0-12 4 16,0 1-3-16,2-2-7 0,-2 3-4 0,0-3-3 15,0 0-11-15,0-1-27 16,-2-14-53-16,8 26-69 0,-6-14-69 0,-2-12-108 16,6 18-524-16,-6-8-142 0</inkml:trace>
  <inkml:trace contextRef="#ctx0" brushRef="#br0" timeOffset="-193538.88">22069 5702 2440 0,'0'0'0'0,"0"0"7"0,10-10-2 0,-10 10 2 0,0 0 1 16,0 0 15-16,0 0 23 0,0 0 27 0,0 0 11 15,21 26 10-15,-21-26 0 16,2 16 17-16,-2-16 12 0,4 23 10 0,-2-7 3 16,1-1-3-16,-1 3-4 15,0 0-8-15,0 3-8 0,0 0-13 0,0 4-11 0,0-3-9 16,0 3-10-16,0-4-7 16,-2 2-8-16,0-3-8 0,3 3-12 0,-3-1-21 15,0-2-35-15,-3-2-44 0,1 1-38 16,0-2-72-16,-2-1-82 0,0-2-179 0,-3-2-165 15,7-12-249-15,-15 17-197 0</inkml:trace>
  <inkml:trace contextRef="#ctx0" brushRef="#br0" timeOffset="-192369.38">22123 5727 2373 0,'0'0'-150'15,"0"0"36"-15,0 0 20 16,0 0 24-16,0 0 20 0,0 0 26 16,0 0 20-16,17-25 14 0,-17 25 0 15,0 0 17-15,0 0 9 0,0 0 2 0,0 0 2 0,0 0 22 16,0 0 1-16,0 0 9 0,0 0-12 0,0 0 5 15,0 0 2-15,0 0 6 16,0 0-1-16,0 0 3 0,0 0 2 0,0 0 0 0,0 0-3 16,0 0-7-16,0 0-3 15,0 0-3-15,22 36-7 0,-22-36-4 0,2 17-3 16,-2-17-5-16,2 19 2 16,-2-19-4-16,4 21-7 0,-2-7 2 0,-2-14-2 0,6 26-4 15,-4-11-4-15,2-1-1 0,0 1 3 16,1-2-10-16,0 3 1 0,-5-16-4 15,6 29-2-15,-2-15 6 0,0 2 13 0,-2-1 10 16,0 0 16-16,-2-15 10 0,-2 28 1 16,0-10-2-16,2-18-1 0,-4 28-3 0,0-10-7 15,0-5-6-15,-3 3-4 16,2-2 0-16,-1 0 14 0,-2 3-12 0,4-2 1 16,-6 4-1-16,0-2-6 0,2 1-5 15,0 0-6-15,-3 0 4 0,1 1-5 0,1 0-2 16,-2-2-3-16,-1 0-6 0,4-1-2 0,-4 1-9 15,2-4-28-15,2 0-34 16,-1-1-40-16,-1 1-57 0,1-3-63 0,-2-1-72 0,-1-1-150 16,0-3-160-1,-2 2-279-15,14-7-244 0</inkml:trace>
  <inkml:trace contextRef="#ctx0" brushRef="#br0" timeOffset="-190769.4">17569 5383 2541 0,'20'-1'-107'0,"-20"1"24"0,19-2 11 15,-19 2 7-15,19-2 23 0,-19 2 18 0,21-2 15 0,-21 2 12 16,26-2 9-16,-26 2-2 15,29 0 12-15,-12 0-14 0,2 0-4 0,-19 0-7 16,40 2 8-16,-18-4 0 0,-1 4 13 16,2-2-4-16,-2 2-12 0,3 0 6 0,-1 0-12 15,0-1 4-15,0 2-3 16,3 0 3-16,1-1 7 0,1 0-7 0,-2 0-4 16,3 2-3-16,-2-2 0 0,3-1-5 15,-1 2 3-15,1-1 2 0,0-2 3 0,-1 2-1 16,3-1-9-16,0-1 23 0,0 3-5 0,4-2 5 15,-2-1 8-15,0 0 6 16,4 2 4-16,0-2 2 0,-1-2 2 0,6 4 1 0,-1-2-4 16,1 0-3-1,-5 0-5-15,4-2-5 0,-4 2-1 0,1 0 9 16,-3 0-7-16,2 0 2 0,-3 0-9 16,3 0 6-16,-3 0-4 0,1-1-2 0,-2 2-9 0,1-1 13 15,1 0-5-15,-2 0-2 0,2 0-2 0,-1 2 3 16,0-2 1-16,-1 2 4 15,2 0-5-15,-2-1 5 0,-2-1-2 0,1 4-4 16,1-1-6-16,-2-3 9 0,2 1-9 16,-3 1 4-16,4 1 10 0,-3-2-14 0,2 1 4 15,-3-1-2-15,1 2-1 16,0-1-4-16,-1 0 13 0,1 0 2 0,0-2-24 16,-2 2 12-16,1-2-1 0,-1 1 1 15,2-1 1-15,-3 0-1 0,3 0-4 0,-2 0 8 16,-1 0-4-16,1 0-1 0,2 0 1 0,-5 0-2 15,3-1 14-15,-2-1-4 16,-4 2-16-16,2-2 10 0,-1 0-8 0,3 0 7 0,-4-1-1 16,0 2 2-16,0-1 5 15,-1 1-5-15,1 1-10 0,-2-3 8 0,4 1 5 16,-3 2-5-16,3 0-2 16,0 0-1-16,-1 0 0 0,0 0 3 0,0 0 9 0,1 0-18 15,4 0 6-15,-1 0 8 0,3 0-7 0,-2 0-1 16,-1 0 6-16,-3 0-4 15,-1 0-2-15,0 0 10 0,1 0-7 0,-1 2 6 16,1-2 0-16,-3 0 13 16,2 0-6-16,0 0 5 0,1 3 2 0,0-3-1 0,-1 0-5 15,-2 1 2-15,2-1-6 16,1 0-1-16,-1 2-2 0,1-2 0 0,2 0 2 0,-1 1-6 16,-2-1 0-16,0 0-1 15,5 3 1-15,-4-3 4 0,3 0-7 0,-1 0 6 16,2 0-6-16,-5 0 4 0,5 0 1 0,-4 2 13 15,0-4 2-15,4 4 11 0,-1-2-5 16,-1 0 6-16,0 2 1 0,1-2-1 0,1 2-2 16,0 0-2-16,1 1 0 15,-1-3-4-15,2 2 1 0,-1 1-5 0,1 3 0 16,2-5-4-16,-4 3-3 0,3-1 0 16,-3 1-1-16,0-2-1 0,1 3-1 0,-3-2-6 15,-4-2 2-15,-1 2 1 0,-4-1-7 0,0-1-11 16,-3 2-31-16,2-2-36 15,-18-1-40-15,23 4-47 0,-12-4-59 0,-11 0-146 16,12 0-367-16,-12 0-10 0</inkml:trace>
  <inkml:trace contextRef="#ctx0" brushRef="#br0" timeOffset="-187379.31">14219 4728 2115 0,'8'-14'-76'0,"-8"14"20"15,0 0 10-15,0 0 20 0,0 0 16 0,0 0 10 0,0 0 24 16,0 0 20-16,0 0 1 0,0 0 6 0,0 0 1 15,0 0 9-15,9-12 3 16,-9 12 4-16,0 0 4 0,0 0-7 0,0 0-1 0,0 0 0 16,0 0-7-16,0 0 0 15,0 0 16-15,0 0 10 0,0 0 4 0,0 0 5 16,0 0 5-16,0 0 2 16,0 0 3-16,0 0-12 0,0 0-2 0,0 0-7 0,0 0-5 15,-30 34-8-15,30-34-10 0,-10 14-2 0,10-14-1 16,-11 14-2-16,11-14 19 15,-10 18 3-15,5-11-1 0,5-7 0 0,-10 20-7 16,6-11-4-16,4-9-6 0,-12 21-1 16,7-10-6-16,5-11 0 0,-11 27-2 0,5-16-5 15,1 1-7-15,5-12 1 16,-7 27-4-16,7-27-2 0,-2 23-3 0,0-10-1 16,2-13 3-16,0 22-1 0,0-22-3 15,0 25-3-15,0-25 5 0,2 23-6 0,2-7 6 16,-4-16-12-16,5 22-2 0,0-7-7 0,-1-2-10 15,0-1-31-15,-1-2-55 0,-3-10-84 16,11 19-97-16,-5-12-195 0,2 1-152 0,-4 0 10 16,-4-8-259-16,0 0-223 15</inkml:trace>
  <inkml:trace contextRef="#ctx0" brushRef="#br0" timeOffset="-185229.38">14447 4731 2475 0,'0'0'-107'15,"0"0"24"-15,0 0 21 0,0 0 20 16,0 0 14-16,0 0 20 0,0 0 22 0,0 0 21 16,0 0 11-16,0 0 12 15,0 0 2-15,0 0 13 0,50 11 17 0,-50-11 4 16,15 0 5-16,-15 0 3 0,23-2 1 16,-23 2-1-16,27 0-5 0,-8 0 1 15,2 0-5-15,2 0 0 0,3 0-3 0,4 0-3 0,0-2-8 16,-1 2-5-16,2 0-9 15,0-2-3-15,-2 2-5 0,-4-2-9 0,0 2-7 0,-3 0-5 16,-1 0-18-16,-2-1-28 16,-19 1-45-16,32-2-57 0,-32 2-61 15,23 0-54-15,-23 0-104 0,8-3-617 16,-8 3-377-16</inkml:trace>
  <inkml:trace contextRef="#ctx0" brushRef="#br0" timeOffset="-184979">14811 4742 2813 0,'0'0'-54'0,"0"0"46"0,0 0-7 15,-7 9 11-15,7-9 4 0,0 0 33 0,0 0 25 16,-12 15 21-16,12-15 4 0,-4 12 4 16,4-12 6-16,-6 19 6 0,6-19 9 0,-6 27 4 15,3-14-4-15,1 2-5 0,2-15-10 0,-3 33-8 16,0-16-12-16,3 2-7 15,0 0-7-15,0-2-7 0,0-17-5 0,0 36-6 0,0-19-9 16,0 2-17-16,3-3-28 16,-3-16-25-16,1 25-35 0,-1-12-38 0,0-13-42 15,4 21-42-15,-1-11-49 16,-3-10-105-16,2 11-582 0,-2-11-342 0</inkml:trace>
  <inkml:trace contextRef="#ctx0" brushRef="#br0" timeOffset="-184554.78">14972 4991 2836 0,'0'0'-43'0,"0"-15"22"0,0 15 11 16,0 0 23-16,0 0 12 0,-19-12 14 0,19 12 6 15,0 0 9-15,-20 0 5 0,20 0-5 0,0 0 5 16,0 0 0-16,-34 14 4 15,34-14 19-15,-16 13-4 0,12-5-2 0,4-8-12 0,-8 19-8 16,8-19-5-16,-2 20-4 16,2-20-7-16,0 22-2 0,0-22-8 15,5 19-17-15,-5-19-15 0,7 16-17 16,-7-16-12-16,8 14-11 0,-8-14-5 0,12 9-15 0,-12-9-2 16,0 0 8-16,16 1-10 15,-16-1 7-15,0 0 7 0,0 0 14 0,24-13 8 16,-24 13 28-16,12-14 28 0,-12 14 29 0,11-9 22 0,-11 9 15 15,8-12 8-15,-8 12-2 16,0 0-10-16,14-8-8 0,-14 8-3 0,0 0-2 16,0 0-3-16,0 0-6 15,0 0-9-15,24 16-6 0,-24-16-6 0,10 13-3 0,-10-13-8 16,8 17-18-16,-8-17-34 16,8 16-48-16,-8-16-57 0,9 15-73 0,-5-9-58 15,-4-6-107-15,4 9-170 0,-4-9-336 0,0 0-227 16</inkml:trace>
  <inkml:trace contextRef="#ctx0" brushRef="#br0" timeOffset="-184379.21">15121 5127 2836 0,'17'-2'108'0,"-17"2"-8"0,0 0-14 0,0 0-5 0,0 0-8 16,15 13 4-16,-15-13-7 15,2 12-6-15,-2-12-5 0,2 13-6 0,-2-13-5 16,-2 15-3-16,2-15-7 0,0 15 1 0,0-15-10 0,0 14-5 15,0-14-23-15,0 0-45 16,0 0-68-16,2 24-71 0,-2-24-116 0,0 6-661 16,0-6-395-16</inkml:trace>
  <inkml:trace contextRef="#ctx0" brushRef="#br0" timeOffset="-183969.28">15424 4789 2899 0,'0'0'-60'0,"0"0"27"0,0 0 11 0,0 0 0 0,0 0 3 16,0 0 12-16,0 0 3 0,-26-4 5 0,26 4 3 15,0 0 12-15,0 0 6 16,-27 17-10-16,27-17 5 0,-13 10 1 0,13-10-1 0,-7 13 0 16,7-13-1-16,-2 16-3 15,2-16-3-15,0 0 3 0,6 25-2 0,-6-25-4 16,16 20 1-16,-10-7-1 16,3-1-2-16,1 2 8 0,-2-3-4 15,0 3-2-15,2-1 17 0,-4 0 12 0,-1-1 23 0,-5-12 8 0,9 19 7 16,-9-19 2-16,0 18 8 15,0-18-9-15,-9 18-7 0,9-18-6 0,-13 9-5 16,13-9-8-16,-22 8-5 0,22-8-9 16,-23 4-18-16,23-4-24 0,-21-4-39 0,21 4-46 15,-21-8-53-15,12 2-46 16,-1-3-68-16,10 9-148 0,-9-16-410 0,5 9-143 16</inkml:trace>
  <inkml:trace contextRef="#ctx0" brushRef="#br0" timeOffset="-182079.06">15624 4947 2367 0,'0'0'-26'0,"24"0"23"0,-24 0 7 15,0 0 4-15,27-4-5 0,-27 4-2 16,24-1 10-16,-24 1-2 0,28-2 2 16,-14 2 0-16,-14 0-1 0,30 0-5 15,-30 0 0-15,29 0 8 0,-13 0-13 0,-16 0-9 16,28 0-32-16,-14 0-40 16,-2 0-42-16,-12 0-93 0,21-2-406 0,-21 2 163 0</inkml:trace>
  <inkml:trace contextRef="#ctx0" brushRef="#br0" timeOffset="-181849.37">15830 4873 1877 0,'0'0'55'0,"0"0"8"0,0 0-16 0,0 0-4 16,0 0 11-16,0 0 29 15,0 0 10-15,0 0 9 0,0 0 2 0,0 0-5 16,0 0-2-16,2 45 0 0,-2-45 7 0,0 24-1 15,-2-11-14-15,2-13-5 0,0 28-10 16,-2-12-13-16,2-16-2 0,2 29-8 0,-2-16-16 16,0-13-35-16,0 23-46 15,0-23-57-15,2 22-56 0,0-12-58 0,-2-10-138 0,2 15-447 16,-2-15-112 0</inkml:trace>
  <inkml:trace contextRef="#ctx0" brushRef="#br0" timeOffset="-181589.05">15949 4761 2391 0,'8'-11'12'0,"-8"11"14"0,0 0-2 0,8-12-7 16,-8 12-3-16,0 0 20 15,0 0 20-15,0 0-3 0,0 0-1 0,0 0-8 16,0 0 5-16,0 0 8 0,15 31 14 0,-15-31 6 0,2 22-1 15,0-8-4-15,-2-14-7 16,0 26-7-16,2-11-7 0,-2 3-4 0,3-3-14 16,-3-15-29-16,2 32-37 15,-2-15-39-15,0-2-42 0,0-15-21 0,0 27-27 0,2-14-29 16,-4-3-62 0,2-10-487-16,0 21-15 0</inkml:trace>
  <inkml:trace contextRef="#ctx0" brushRef="#br0" timeOffset="-181189.26">16179 4667 2223 0,'0'0'-3'0,"0"0"17"16,0 0-8-16,11-10 16 0,-11 10 26 0,0 0 4 15,0 0 2-15,0 0-6 0,0 0-6 0,0 0 2 16,12 35 5-16,-8-21 10 15,1-1 9-15,0 4-1 0,1 2 3 0,-2 4-1 16,2 0 3-16,0 1 7 0,-2 1-7 16,3 0-10-16,-5 2 4 0,3-2-10 15,-5 1-7-15,0-1-6 0,-2-1-3 16,-3 2-11-16,0-4-28 0,-1-1-31 0,-2 0-41 0,0-6-51 16,2 1-44-16,-6-1-57 15,2-3-116-15,2-3-450 0,-3-2-94 0</inkml:trace>
  <inkml:trace contextRef="#ctx0" brushRef="#br0" timeOffset="-180659.24">16741 4677 2350 0,'0'0'29'15,"0"0"18"-15,-12-10-7 0,12 10-12 0,0 0 5 0,0 0 24 16,0 0 14-16,0 0 16 16,-40 19 10-16,32-9-2 0,-1 1 6 0,3 3 7 15,-2-1 2-15,2 3 0 16,1 0-6-16,0 1-8 0,1 1-10 0,4 1-8 0,0-2-9 16,2 2-6-16,2 0-13 15,4 2-24-15,-2-3-37 0,0-1-48 0,2-2-65 16,3 2-46-16,0-4-77 0,-1-4-146 0,1 1-499 15,-3-4-269-15</inkml:trace>
  <inkml:trace contextRef="#ctx0" brushRef="#br0" timeOffset="-180449.35">16806 4706 2666 0,'8'-11'-36'0,"-8"11"15"0,11-10 5 0,-11 10 1 16,17-8 30-16,-17 8-21 16,25-6 6-16,-12 4-4 0,-13 2-1 0,34-3-1 15,-15 3 6-15,-3 0-16 16,4-2-16-16,1 2-25 0,-2 0-25 0,-2 2-33 0,-1-4-37 16,-2 2-89-16,-14 0-356 15,25 0 195-15</inkml:trace>
  <inkml:trace contextRef="#ctx0" brushRef="#br0" timeOffset="-180259.28">17064 4679 1840 0,'-14'6'34'16,"14"-6"21"-16,-14 10 4 15,14-10 18-15,-12 14 9 0,8-2 0 0,4-12 1 0,-11 25-3 16,7-10 11 0,2 2-7-16,0 0-8 0,-1 0 0 0,1 1-1 0,2-18 3 15,-2 37-2-15,2-18-6 0,-2-1-5 0,2 1-11 16,-2 0-5-16,2-2-4 0,-2 0-10 15,2-17-28-15,0 29-50 0,0-16-54 0,0-13-51 16,0 23-53-16,0-23-121 16,-5 16-472-16,5-16-96 0</inkml:trace>
  <inkml:trace contextRef="#ctx0" brushRef="#br0" timeOffset="-179804.31">17276 4955 2417 0,'0'0'-6'15,"0"0"7"-15,0-17 15 0,0 17 23 0,0 0 15 0,0 0 27 16,-16-17 18-16,16 17 9 16,-14-6 12-16,14 6 8 0,0 0 4 0,-28 0 1 15,28 0 3-15,0 0 0 0,-27 13-10 16,19-7-8-16,8-6-13 0,-18 21-12 15,14-10-7-15,-2 3-10 0,6-14-12 0,-8 22-4 0,6-8-5 16,2-14-8-16,-2 22-4 16,2-22-6-16,2 19-7 0,-2-19-3 0,6 18-9 0,-6-18-12 15,8 13-12-15,-8-13-19 16,13 8-8-16,-13-8-9 0,0 0 0 0,23-4 2 16,-23 4-3-16,0 0 6 15,28-17 3-15,-17 8 8 0,-3 0 26 0,2 1 16 0,-10 8 23 16,14-16 17-16,-14 16 11 0,12-13 4 0,-12 13 6 15,10-10-6-15,-10 10-11 16,0 0-4-16,0 0 0 0,13-5-1 0,-13 5 5 16,0 0-18-16,0 0 5 0,0 0-6 15,13 23-4-15,-13-23 2 0,6 17-11 0,-6-17-8 16,7 19-18-16,-3-10-32 16,-2 3-41-16,-2-12-59 0,6 17-66 0,-4-8-69 15,-2-9-100-15,2 14-178 0,-2-14-72 0,4 8-290 16,-4-8-294-16</inkml:trace>
  <inkml:trace contextRef="#ctx0" brushRef="#br0" timeOffset="-178989.11">17415 5035 2946 0,'11'-14'87'0,"-11"14"-12"16,0 0-46-16,10-12-19 15,-10 12-7-15,0 0-3 0,12-10 1 0,-12 10-4 0,0 0 5 16,0 0-1-16,0 0 1 0,0 0 0 15,0 0 9-15,0 0 18 0,12-6 7 16,-12 6-2-16,0 0 4 0,0 0-5 0,0 0-5 0,0 0-1 16,0 0 1-16,0 0-4 15,0 0 0-15,0 0-5 0,0 0 2 0,0 0 5 16,0 0 11-16,0 0 2 16,-40 23 4-16,40-23-6 0,0 0-2 0,0 0-6 0,0 0-2 15,0 0-3-15,0 0-10 0,-21 0-11 0,21 0-10 16,0 0-12-16,0 0-4 15,0 0 0-15,0 0 4 0,0 0 1 0,0 0-1 0,0 0 3 16,0 0 0-16,0 0-5 16,0 0-2-16,0 0-16 0,0 0-19 0,0 0-12 15,0 0-6-15,0 0-14 16,0 0-1-16,0 0 13 0,0 0 3 0,0 0 8 0,0 0 5 16,0 0 14-16,0 0 20 15,0 0-8-15,0 0 12 0,0 0-6 0,0 0 5 16,0 0 10-16,0 0-7 0,0 0 0 0,0 0 1 15,0 0 7-15,0 0 9 0,0 0 7 16,0 0 12-16,0 0 4 0,0 0-9 0,0 0 6 16,0 0-5-16,0 0-1 15,0 0-5-15,0 0 7 0,0 0-7 0,0 0-10 0,0 0-13 16,0 0-13 0,0 0-10-16,0 0 5 0,0 0 3 0,0 0 2 0,0 0 1 15,0 0 8-15,0 0 3 0,0 0 4 16,0 0 8-16,0 0 0 0,0 0 2 15,0 0 8-15,0 0-7 0,0 0 5 0,0 0-3 0,0 0 2 16,0 0-1-16,0 0-4 16,0 0 0-16,31-28 12 0,-31 28 3 0,0 0 3 15,0 0-1-15,0 0 13 0,0 0 1 16,0 0 3-16,0 0 4 0,0 0-2 0,0 0-6 16,0 0 5-16,0 0-8 15,0 0 1-15,0 0-6 0,30 7-1 0,-30-7 1 16,0 0-4-16,0 0 0 0,0 0 4 0,19 10-6 0,-19-10-4 15,0 0 5-15,11 7 14 16,-11-7 11-16,0 0 9 0,8 12 24 0,-8-12 10 16,0 0 2-16,2 17-3 15,-2-17-10-15,0 0-2 0,-6 25-7 0,6-25-8 0,-11 17-3 16,11-17-5-16,-9 19 2 16,3-10 4-16,6-9-6 0,-8 16-3 0,8-16-2 15,-6 15-1-15,6-15-5 0,0 0-4 0,-6 15-2 0,6-15-2 16,0 0-1-16,-3 16-10 15,3-16-9-15,0 0-14 0,0 0-14 0,19 9-12 16,-19-9-17-16,17 4-30 16,-17-4-42-16,23 0-31 0,-10 0-39 0,0-3-80 0,-13 3-626 15,25-7-282-15</inkml:trace>
  <inkml:trace contextRef="#ctx0" brushRef="#br0" timeOffset="-178539.48">17953 4733 2671 0,'12'-14'-65'0,"-12"14"18"0,8-12 8 0,-8 12-6 16,0 0 13-16,6-12-3 15,-6 12 0-15,0 0 21 0,0 0 9 0,0 0 16 16,0 0 21-16,-30-14 23 16,30 14 10-16,-21 1 8 0,21-1-2 0,0 0 4 15,-34 4-8-15,34-4-8 0,-22 6-7 16,22-6-4-16,-16 8-10 0,16-8-5 0,-13 9-8 16,13-9-14-16,-7 12-18 15,7-12-17-15,0 0-22 0,0 0-11 0,16 29-6 0,-6-20 5 16,-2 2 8-16,6 1 10 0,-2-3 8 0,0 2-8 15,-1 1 20-15,2-2-13 16,-4-1 9-16,1 1 12 0,-2-1 14 0,0 0 20 16,-8-9 28-16,12 16 14 0,-12-16 16 15,0 0 5-15,-2 19-2 0,2-19-5 0,0 0-2 16,-24 11-10-16,24-11-8 16,-23 4-1-16,23-4-9 0,-26 3-9 0,26-3-18 15,-25-3-31-15,25 3-42 0,-21-5-51 0,13-1-48 0,-1 2-50 16,9 4-106-16,-11-11-487 15,5 5-102-15</inkml:trace>
  <inkml:trace contextRef="#ctx0" brushRef="#br0" timeOffset="-178329.45">18122 4821 2361 0,'0'0'-62'0,"17"3"0"16,-17-3 5-16,18 1-3 0,-18-1 9 0,0 0 2 0,31-1 9 16,-31 1 2-16,21-3-1 15,-21 3-10-15,21-1-3 0,-21 1-7 0,20-6-14 16,-12 4-23-16,-8 2-18 16,16-6-40-16,-16 6-272 0,0 0 424 0</inkml:trace>
  <inkml:trace contextRef="#ctx0" brushRef="#br0" timeOffset="-178148.89">18264 4759 1327 0,'0'0'98'16,"0"0"0"-16,-19-6 29 0,19 6 22 16,0 0 6-16,0 0 9 0,0 0 8 15,0 0 5-15,-10 25 2 0,10-25-5 16,-5 17-9-16,5-17-14 0,-2 23-16 0,2-23-11 16,0 27-15-16,0-15-11 0,0-12-11 15,2 28-9-15,-2-13-15 0,0 3-23 16,0-18-51-16,0 25-49 0,2-11-54 0,-2-14-56 0,5 23-72 15,-5-23-126-15,4 17-517 16,-2-9-257-16</inkml:trace>
  <inkml:trace contextRef="#ctx0" brushRef="#br0" timeOffset="-177889.42">18393 4709 2664 0,'0'0'-31'16,"11"-9"0"-16,-11 9 28 0,0 0 21 16,0 0 8-16,0 0 27 0,0 0 16 0,0 0 9 15,17 31 8-15,-17-31 11 16,2 22 2-16,-2-9 7 0,0-13-1 0,2 31-5 16,0-12-7-16,0-2-8 0,-2 0 4 15,2 0-6-15,1 1-12 0,-1-1-12 0,0-1-13 16,-2-16-33-16,4 29-47 0,-4-17-42 0,0-12-59 15,4 23-42-15,-2-14-60 16,-2-9-118-16,2 14-545 0,-2-14-283 0</inkml:trace>
  <inkml:trace contextRef="#ctx0" brushRef="#br0" timeOffset="-177539.38">18624 4595 2639 0,'0'0'-61'0,"0"0"24"0,9-10 2 0,-9 10 10 15,0 0 14-15,0 0 22 16,0 0-2-16,0 0 10 0,25 20 5 0,-25-20 0 0,10 22 15 16,-3-6 23-16,0-2 9 15,-3 4 20-15,2-1 8 0,-2 2-6 0,0 4 0 16,-2 0-9-16,0-2-8 16,-2 0-2-16,0 0-14 0,-2 2-7 0,0 0-10 0,-2-3-29 15,0 0-31-15,0-1-41 0,0-2-46 0,0 0-39 16,-1-2-44-16,5-15-81 15,-11 23-571-15,7-15-176 0</inkml:trace>
  <inkml:trace contextRef="#ctx0" brushRef="#br0" timeOffset="-177279.06">19170 4921 2751 0,'17'2'101'0,"-17"-2"-9"0,0 0-13 0,20 0-10 0,-20 0-15 15,0 0-7-15,0 0-32 0,22-2-48 0,-22 2-74 16,13 0-65-16,-13 0-75 15,0 0-151-15,15-3-308 0,-15 3 39 0</inkml:trace>
  <inkml:trace contextRef="#ctx0" brushRef="#br0" timeOffset="-177169.22">19405 4928 2194 0,'18'3'71'0,"-18"-3"8"15,0 0-20-15,22 0-42 0,-22 0-55 0,17 2-43 16,-17-2-72-16,0 0-152 0,28-5-282 0,-20 4 209 0</inkml:trace>
  <inkml:trace contextRef="#ctx0" brushRef="#br0" timeOffset="-177059.14">19706 4915 1789 0,'0'0'26'0,"0"0"-16"0,21 0-54 0,-21 0-58 15,11 0-96-15,-11 0-281 0,0 0 355 0</inkml:trace>
  <inkml:trace contextRef="#ctx0" brushRef="#br0" timeOffset="-176939.4">19852 4907 1484 0,'0'0'195'0,"0"0"29"15,21 2-28-15,-21-2-27 16,0 0-17-16,0 0-24 0,21-2-28 0,-21 2-60 0,0 0-79 16,18-1-80-16,-18 1-101 15,10-2-198-15,-10 2-185 0,0 0 192 0</inkml:trace>
  <inkml:trace contextRef="#ctx0" brushRef="#br0" timeOffset="-176619.02">20294 4675 1695 0,'0'0'38'16,"0"0"44"-16,0 0 19 16,0 0 19-16,0 0 25 0,0-19 13 0,0 19 0 15,0 0-7-15,0 0-21 16,0 0-9-16,18-10-8 0,-18 10-7 0,16-1 2 0,-16 1 0 16,24 1-8-16,-24-1-5 15,31 0-5-15,-14 0-10 0,4 2-7 0,-1-2-9 16,-2 2-8-16,1-2-4 0,1 0-11 0,-2 0-8 15,-18 0-22-15,32 0-32 0,-19 0-32 16,-13 0-47-16,23 0-52 0,-23 0-39 0,17 0-38 16,-17 0-58-16,0 0-622 15,0 0-300-15</inkml:trace>
  <inkml:trace contextRef="#ctx0" brushRef="#br0" timeOffset="-176419.41">20468 4633 2759 0,'0'0'-51'0,"-17"4"26"0,17-4 28 16,0 0 3-16,-14 9 23 15,14-9 14-15,-10 11 9 0,10-11 3 0,0 0 0 0,-2 24-2 16,2-24 3-16,2 21 3 16,-2-21 13-16,2 25 5 0,0-10 2 0,0 2-3 15,2-2 0-15,-4-15-14 16,2 36-2-16,-2-19-7 0,2 2-8 0,0 1 1 0,-2-3-5 16,0 2-12-16,0-19-13 15,0 32-31-15,0-19-37 0,0-13-66 0,0 26-49 16,2-17-72-16,-2-9-179 0,-2 17-443 0,2-17-217 15</inkml:trace>
  <inkml:trace contextRef="#ctx0" brushRef="#br0" timeOffset="-175649.37">20124 4542 2456 0,'16'-6'-109'0,"-16"6"19"0,0 0 11 15,0 0 5-15,0 0 9 0,0 0 5 0,0 0 10 16,0 0 1-16,0 0 5 16,0 0 7-16,16-3 14 0,-16 3 18 0,0 0 34 0,0 0 17 15,0 0 24-15,0 0 10 0,0 0 6 0,0 0 1 16,-8 33-3-16,8-33 1 15,0 0-7-15,-12 27-7 0,6-15 1 0,6-12-2 16,-12 25-3-16,6-12-1 0,-2 4 11 16,2-2-2-16,1 2 3 0,-1 2 1 15,1-2 0-15,1 2-5 0,-2 4-3 16,4-4-5-16,0 2 0 0,0 2-5 0,-1-3-4 16,6 2 0-16,-1-1-2 0,2 2-5 15,2 0-7-15,3-2-2 0,2 1-7 0,-1 0-6 16,2-4-29-16,2 2-36 0,2-2-56 0,3 0-65 15,1-3-47-15,-4-2-68 16,4-1-133-16,-4-2-418 0,1-3-154 0</inkml:trace>
  <inkml:trace contextRef="#ctx0" brushRef="#br0" timeOffset="-174988.99">20718 4938 2330 0,'-2'-27'-118'0,"2"27"20"0,0 0 14 0,0 0 20 16,0 0 15-16,0 0 24 15,-11-9 12-15,11 9 8 0,0 0 8 0,0 0-1 16,0 0 11-16,0 0 4 16,0 0 11-16,-17-10 7 0,17 10 10 15,0 0-1-15,0 0 5 0,0 0 16 0,0 0 8 0,-15-4 1 16,15 4 6-16,0 0 8 0,0 0-6 15,0 0-2-15,0 0-6 0,0 0-9 0,-32 12-5 0,32-12-6 16,-12 7-10-16,12-7-3 16,-8 12-1-16,8-12-4 0,-9 14-5 0,9-14 0 15,-7 17-4-15,7-17-6 16,-4 19 0-16,4-19-2 0,2 19-3 0,-2-19 2 0,2 19-4 16,-2-19-11-16,7 17-17 15,-7-17-23-15,11 14-26 0,-11-14-24 0,8 11-10 16,-8-11-1-16,0 0-1 0,16 7 1 0,-16-7 5 15,0 0 9-15,0 0 13 0,0 0 6 16,28-13 17-16,-28 13 25 0,11-14 21 0,-11 14 19 16,10-13 32-16,-10 13 22 15,9-14 22-15,-9 14 19 0,7-13 16 0,-7 13-1 16,8-11-3-16,-8 11-18 0,0 0-10 16,0 0 3-16,8-9 17 0,-8 9-2 0,0 0 3 15,0 0-1-15,0 0-6 0,0 0 10 0,0 0-8 16,0 0-17-16,8 32-10 15,-8-32-12-15,7 17-6 0,-7-17-11 0,5 19-23 0,-5-19-31 16,6 16-45-16,-6-16-58 16,8 18-71-16,-6-10-77 0,-2-8-103 0,8 7-200 15,-8-7-373-15,0 0-329 16</inkml:trace>
  <inkml:trace contextRef="#ctx0" brushRef="#br0" timeOffset="-174179.23">20879 5009 2661 0,'0'0'-129'0,"0"0"26"0,0 0 24 0,0 0 30 15,0 0 13-15,0 0 27 0,0 0 31 0,0 0-5 16,0 0 24-16,0 0 10 15,0 0-3-15,6 34 10 0,-6-34 9 0,0 0 0 0,0 0-3 16,0 23 1-16,0-23-7 16,0 0 3-16,2 19-2 0,-2-19 4 0,0 0 2 15,-2 22 5-15,2-22-7 0,0 0-6 16,-2 20-7-16,2-20-7 0,0 0 2 0,0 0-9 16,0 20-2-16,0-20-1 15,0 0-4-15,0 0 4 0,0 0 4 0,0 0 1 16,0 19 3-16,0-19-3 0,0 0-3 0,0 0-3 0,0 0-2 15,0 0 3-15,0 0-5 16,0 0-3-16,0 0-4 0,0 0-1 0,0 0-2 16,0 0-5-16,0 0-2 15,0 0 0-15,0 0-3 0,0 0 2 0,0 0-4 0,0 0-3 16,0 0 2-16,0 0 0 16,0 0-3-16,0 0-2 0,0 0-5 0,21-47 3 15,-21 47-6-15,4-20-5 0,0 7-4 0,-4 13-4 16,9-19-5-16,-9 19 0 15,11-18-1-15,-7 7 0 0,-4 11 2 0,10-14 3 0,-10 14-1 16,6-12 2-16,-6 12 2 16,9-11 3-16,-9 11 0 0,0 0 3 0,0 0-1 15,13-12 3-15,-13 12 5 16,0 0 7-16,0 0 2 0,0 0-2 0,0 0-1 0,0 0 1 16,12 31 2-16,-12-31-2 15,5 17-1-15,-5-17-1 0,2 15 1 0,-2-15 3 0,2 18-1 16,-2-18-1-16,2 15 1 0,-2-15 0 0,0 0 1 15,2 15 5-15,-2-15 2 16,0 0 14-16,0 0-11 0,0 0 0 0,0 0-6 0,0 0 2 16,0 0-2-16,4 14-4 15,-4-14-9-15,0 0 1 0,0 0-5 0,0 0 2 16,0 0-3-16,0 0-1 16,20-39 2-16,-20 39-2 0,10-11 3 0,-10 11 4 0,10-12-4 15,-10 12-1-15,16-9 2 0,-16 9 8 16,12-5 3-16,-12 5 7 0,0 0 8 15,0 0 10-15,23 3 4 0,-23-3 0 0,0 0-3 16,15 12 6-16,-15-12-1 0,9 14 2 16,-9-14-2-16,4 14 1 0,-4-14-2 0,2 18-6 15,-2-18-4-15,4 19 2 16,-4-19-6-16,2 18-5 0,-2-18-20 0,4 19-20 16,-4-19-39-16,2 15-40 0,-2-15-48 15,2 13-35-15,-2-13-53 0,0 0-128 0,3 12-536 16,-3-12-294-16</inkml:trace>
  <inkml:trace contextRef="#ctx0" brushRef="#br0" timeOffset="-172609.14">21245 4755 2581 0,'0'0'-152'0,"0"0"38"15,0 0 13-15,0 0 23 0,0 0 15 16,0 0 21-16,0 0 20 0,0 0 20 0,0 0 17 16,0 0 12-16,0 0 17 15,0 0 11-15,0 0 12 0,0 0 16 0,0 0-2 0,-11-15-5 16,11 15-1-16,0 0-14 16,0 0-4-16,0 0-6 0,0 0-2 15,-34 11-10-15,34-11-6 0,0 0-1 0,0 0-18 16,-8 13-17-16,8-13-33 0,0 0-24 0,0 0-24 15,0 0-24-15,23 29-15 0,-13-20-8 0,2-1-1 16,0 0 12-16,-2 1 15 16,4-1 16-16,-2 2 16 0,1-2 21 0,-3 3 9 0,3-2 16 15,-2 1 17-15,-3-1 15 16,-8-9 22-16,14 15 7 0,-14-15 21 0,8 16 15 16,-8-16 7-16,0 15 26 15,0-15 9-15,0 0 6 0,0 0 5 0,-16 23 4 0,16-23-5 16,-16 8-3-16,16-8-12 0,-20 5-11 15,20-5-13-15,-19 4-7 0,19-4-10 16,-18 2-7-16,18-2-14 0,-20 2-22 16,20-2-30-16,0 0-49 0,-23-2-43 0,23 2-44 15,-11-6-40-15,11 6-84 0,0 0-526 0,-6-11-98 16</inkml:trace>
  <inkml:trace contextRef="#ctx0" brushRef="#br0" timeOffset="-172369.26">21416 4843 2438 0,'23'3'8'16,"-23"-3"-5"-16,0 0-6 15,20 3 3-15,-20-3 7 0,23 1-5 0,-23-1 13 0,25 2-7 16,-10-1-5-16,2 2 0 0,-17-3 7 0,29 1 8 15,-13-1 0-15,-16 0 2 16,27 0-5-16,-27 0-14 0,23 0-37 0,-23 0-45 16,19-1-35-16,-19 1-89 0,0 0-131 15,10-7-237-15,-10 7 232 0</inkml:trace>
  <inkml:trace contextRef="#ctx0" brushRef="#br0" timeOffset="-172179.36">21617 4791 1692 0,'-19'-13'33'16,"19"13"26"-16,0 0 3 0,0 0 3 0,-14-6 30 15,14 6 2-15,0 0 17 0,0 0 4 0,0 0 3 16,0 0-9-16,-14 23 5 16,14-23-9-16,0 0-7 0,-2 29-9 0,2-16-9 0,0-13-8 15,2 27-7-15,-2-27-8 16,0 28-8-16,2-14-5 0,-2 3-12 0,0-17-25 16,3 24-36-16,-1-12-46 15,-2-12-45-15,2 23-36 0,-2-14-32 0,0-9-72 0,0 0-547 16,5 18-120-16</inkml:trace>
  <inkml:trace contextRef="#ctx0" brushRef="#br0" timeOffset="-171929.53">21717 4770 2371 0,'0'0'17'0,"0"0"35"0,11-7-10 0,-11 7 2 16,0 0 20-16,0 0 19 15,0 0 11-15,0 0 0 0,0 0 1 0,0 0-4 16,16 28-9-16,-16-28 0 16,4 21-6-16,-4-8-4 0,0-13-3 0,4 28-8 0,1-10-7 15,-2-1-3-15,-1 1-5 16,2-1-7-16,0 0-7 0,-2 0-16 0,0-1-30 16,2-1-38-16,-4-15-48 15,4 24-41-15,0-12-37 0,-4-12-45 0,2 17-116 0,1-9-485 16,-3-8-154-16</inkml:trace>
  <inkml:trace contextRef="#ctx0" brushRef="#br0" timeOffset="-171239.43">21914 4533 2361 0,'0'0'-93'0,"0"0"23"0,0 0 20 15,0 0 19-15,0 0 12 0,0 0 20 0,0 0 15 16,0 0 19-16,0 0 12 0,0 0 9 0,0 0 4 15,0 0 6-15,0 0 5 0,0 0 2 16,0 0-2-16,32 33 6 0,-32-33-5 0,8 19 1 16,-2-7 0-16,-2 1-10 15,2 1-2-15,2 1-2 0,0-1-2 0,-2 4-22 16,4 2 9-16,-1 3 1 16,-1-3 4-16,1 3-4 0,0 2 3 0,-3-2 11 15,0 2 7-15,-2-3 2 0,0 3 6 0,-2-3 2 0,-2-2-9 16,0 1-3-16,-2 0-7 15,-2 1-3-15,-2 2-9 0,0-6-5 0,-1 6 1 0,-3-6-18 16,1 3-36 0,-2-3-40-16,1 1-67 0,0-2-56 0,-2-4-69 0,2 1-135 15,0-3-567-15,-1 0-370 16</inkml:trace>
  <inkml:trace contextRef="#ctx0" brushRef="#br0" timeOffset="-167859.29">12677 4614 2753 0,'0'0'-107'0,"0"0"26"0,0 0 7 15,0 0 6-15,0 0 7 0,0 0 9 0,0 0 16 16,0 0 9-16,0 0 8 15,0 0 8-15,0 0 5 0,0 0 6 0,0 0 25 16,0 0 1-16,0 0 17 0,0 0 14 16,0 0 12-16,0 0-7 0,0 0 4 0,0 0-2 15,0 0-7-15,0 0-4 16,0 0-2-16,0 0-3 0,-2 52 1 0,-1-39 2 16,-1 4 2-16,0-2 6 15,2 5 12-15,-1-1-2 0,-1 0 3 0,-1 1 1 16,1 1-8-16,-1 4 4 0,0 0-6 0,-1-4-5 0,2 4-7 15,2-6-5-15,-1 2-6 16,-1-3-4-16,2 0-8 0,-1-1-17 0,-2-2-30 0,5-15-47 16,-2 23-52-16,2-23-55 15,-2 20-60-15,2-20-157 0,0 14-465 0,0-14-209 16</inkml:trace>
  <inkml:trace contextRef="#ctx0" brushRef="#br0" timeOffset="-167489.56">12835 4814 2562 0,'13'-8'-44'0,"-13"8"10"0,0 0 13 0,0 0 4 16,0 0 6-16,0 0 4 15,0 0 2-15,0 0 28 0,0 0-5 0,0 0 2 16,0 0 4-16,0 0 4 0,0 0 5 0,0 0 10 15,-57 12 16-15,57-12 6 16,-23 3 0-16,23-3 3 0,-19 6-8 0,19-6-4 16,-16 8-4-16,16-8-6 0,-13 8-5 15,13-8-4-15,-11 10 0 0,11-10-4 0,-8 13 0 0,8-13 0 16,0 0 2-16,-6 17 3 16,6-17 0-16,-2 13 5 0,2-13 7 0,0 0 2 15,8 23-4-15,-8-23 8 0,10 17-7 0,-10-17-5 16,15 17-3-16,-3-6-7 0,-1-1-1 15,4-1-3-15,-1 1-8 0,1-1-19 0,0 1-29 16,2-2-36-16,-1 1-47 16,-1 3-49-16,2-1-43 0,-6-3-91 0,5 2-634 15,-6-3-335-15</inkml:trace>
  <inkml:trace contextRef="#ctx0" brushRef="#br0" timeOffset="-150409.16">22877 5555 997 0,'0'0'112'0,"0"0"-54"0,0 0-28 15,0 0 6-15,0 0 1 0,0 0-4 16,0 0 15-16,0 0 2 0,0 0 3 0,0 0 13 16,0 0 4-16,0 0 4 15,0 0 13-15,0 0 2 0,0 0 16 0,0 0 0 16,0 0-1-16,0 0-2 0,0 0-4 16,0 0-3-16,0 0 4 0,0 0-1 0,0 0-2 15,0 0-2-15,0 0-2 0,0 0 0 0,0 0 0 16,0 0-2-16,0 0 0 15,0 0-2-15,0 0-1 0,0 0 0 0,0 0-4 0,0 0-7 16,46 6-11-16,-46-6-2 16,24 2-5-16,-24-2-8 0,27 2-8 0,-9-2-1 15,0 2-4-15,-18-2-4 16,36 2-3-16,-17-2-3 0,-2 0-1 0,0 1-6 0,-17-1-2 16,30 3-5-16,-16-3-9 15,-14 0-12-15,24 1-28 0,-24-1-28 0,21 0-37 16,-21 0-45-16,16 2-33 0,-8 0-57 0,-8-2-90 0,0 0-621 15,0 0-372-15</inkml:trace>
  <inkml:trace contextRef="#ctx0" brushRef="#br0" timeOffset="-150079.33">22988 5464 2879 0,'-14'-10'-59'0,"14"10"23"0,0 0 10 16,-10-7 27-16,10 7 18 0,0 0 23 0,0 0 24 0,0 0 19 16,0 0 9-16,-13-12 5 15,13 12 9-15,0 0 10 0,0 0 8 0,0 0 7 16,0 0 0-16,0 0-2 0,0 0-1 0,0 0-5 0,0 0 16 15,0 0-16-15,0 0-15 16,0 0-6-16,29-14-19 0,-29 14-9 0,26-3-7 16,-12 3-17-16,-14 0-6 15,35-4-34-15,-17 3-37 0,2-2-54 0,-2 2-55 0,4-1-65 16,-3 0-46-16,-2-2-67 16,0 0-148-16,-3 0-132 0,-2 0-303 0,-2 1-274 15</inkml:trace>
  <inkml:trace contextRef="#ctx0" brushRef="#br0" timeOffset="-148709.1">23823 4928 2783 0,'0'0'17'0,"9"-14"9"0,-9 14-6 16,0 0-13-16,0 0-4 15,0 0 2-15,0 0-3 0,0 0 10 0,10-12-13 16,-10 12 11-16,0 0-12 0,0 0 6 15,0 0 2-15,0 0 10 0,0 0 12 0,0 0 14 16,0 0 10-16,17 32 3 0,-17-32-3 0,6 19 1 16,-4-8 6-16,3 5 1 15,-3 1-1-15,2 0-4 0,-2 2 1 0,3 0 2 16,1 4 5-16,-2 2 0 16,-2 0 4-16,2 0-6 0,-2 1 0 0,2-1-5 0,-2 3-7 15,2-1-4-15,0-2-5 0,-2 1-3 16,2-1-5-16,-4-2 2 0,2-2-6 0,0 0-6 15,0-2 0-15,-2-1-4 0,2-2-1 16,0 0-7-16,0 0-9 0,-2-3-7 16,2-1-12-16,-2-12-15 0,0 21-16 0,0-21-26 15,2 19-31-15,-2-19-37 0,2 18-32 16,0-13-33-16,-2-5-63 0,0 0-121 0,0 0-461 16,0 0-203-16</inkml:trace>
  <inkml:trace contextRef="#ctx0" brushRef="#br0" timeOffset="-148219.52">24096 5151 2584 0,'0'0'-54'0,"0"0"20"16,0 0-1-16,0 0 14 0,0 0 3 0,0 0 10 0,0 0 16 15,0 0 5-15,0 0 1 16,0 0 15-16,0 0-8 0,0 0 13 0,0 0 4 16,-46 25 2-16,35-19 7 15,-2 0 6-15,1 1 1 0,12-7 7 0,-26 14-11 0,13-9-1 16,1-1-5-16,12-4-1 0,-22 10-4 0,14-5-5 15,8-5-7-15,-14 8 3 16,14-8 1-16,-16 5 11 0,16-5-9 0,0 0-3 16,-10 10-1-16,10-10-3 0,0 0 4 15,0 0 2-15,0 0 9 0,0 0 7 0,0 0 8 16,0 0 9-16,20 25 5 16,-20-25 4-16,16 11 7 0,-6-1 3 0,1-1 3 15,0 3-1-15,-1-1 2 0,5 5-4 0,-3 0-7 0,2 1-8 16,0 2-6-16,-1-1-5 15,2 0-6-15,0 1-6 0,-3 1-3 0,1-1-5 16,0 0-5-16,1 0-4 16,-1-2-11-16,0-1-16 0,-3-3-33 0,-1 0-46 15,1-1-59-15,1-1-71 0,-2-3-67 16,-1-3-164-16,-2 0-158 0,-6-5-322 0,14 7-314 16</inkml:trace>
  <inkml:trace contextRef="#ctx0" brushRef="#br0" timeOffset="-147489.33">24960 5389 2621 0,'0'0'-112'0,"0"0"26"16,0 0 13-16,0 0 5 0,0 0 8 0,0 0 8 15,0 0 16-15,0 0 8 0,0 0 18 0,0 0 13 16,0 0 4-16,0 0 24 0,59 2 19 15,-59-2 10-15,29 0 11 0,-11 0-4 0,1 0 9 16,2 2-7-16,2 0-9 16,5 0-1-16,1 0-9 0,4 1-4 0,-2 0-4 15,9 1 3-15,4 0 1 0,-1-1 7 16,1 2 8-16,12-1 9 0,-2 2 4 0,7 0 3 16,-1 0-7-16,1 0-5 0,2-1-9 0,0 1-4 15,-2-2-7-15,1 2-4 16,1-3-4-16,-4 3-5 0,1-2-2 0,1-1-5 0,-4 3 7 15,1-2-3-15,-3 0 7 16,2 0 5-16,-8-2 0 0,-2-1 2 0,1 2-2 16,1-2 0-16,-2-1-1 15,3 3-4-15,-4-3 5 0,-2 1 0 0,3-1 6 0,0 0 1 16,-3 3 4-16,2-3-2 16,-1 1 5-16,2 1-2 0,0 0 4 0,-2 2-11 15,0-3-2-15,-1 3-6 0,0-2 0 0,-4 4-4 0,-2-4-4 16,2 2-3-1,-8 0-5-15,0-3-3 0,-5 3-11 0,-4-2-21 0,-2 0-25 16,0-2-37-16,-21 0-38 16,33-2-33-16,-22 0-51 0,-2 0-51 0,-9 2-88 0,0 0-170 15,0-15-437-15,0 15-360 16</inkml:trace>
  <inkml:trace contextRef="#ctx0" brushRef="#br0" timeOffset="-146939.22">25161 4566 2780 0,'0'0'-63'0,"0"0"26"0,0 0 20 16,-4-15 12-16,4 15 13 15,0 0 17-15,0 0 4 0,0 0 4 0,0 0 10 16,0 0 3-16,0 0 11 16,0 0 10-16,0 0 24 0,0 0 14 0,0 0 6 0,0 0 4 15,0 0-4-15,0 0 0 0,0 0 1 0,6 58-11 16,-4-42-10-16,0 2-7 15,0-1-9-15,0 0-5 0,3 2-9 0,0 0 10 16,-4 2-6-16,5 0-8 0,-4 0-4 16,3 0-6-16,-1 0-6 0,0-2-4 0,0-2-3 15,1 0-16-15,0-2-16 16,-1 1-25-16,-4-16-38 0,7 23-43 0,-5-14-58 0,-2-9-51 16,7 11-68-1,-7-11-126-15,7 6-126 0,-7-6-337 0,0 0-227 0</inkml:trace>
  <inkml:trace contextRef="#ctx0" brushRef="#br0" timeOffset="-146399.34">25108 4551 2602 0,'-8'-18'-55'16,"8"18"17"-16,-7-14 10 15,7 14 8-15,-6-13 14 0,6 13 35 0,0 0 22 0,-9-18 22 16,9 18 8-16,0 0-1 16,0 0-4-16,-3-13-2 0,3 13-3 0,0 0 7 15,0 0-9-15,0 0 2 16,0 0-7-16,0 0-6 0,0 0-8 0,29-4-3 0,-29 4-4 16,0 0-6-1,38 6-4-15,-23-4-9 0,1 1 3 0,5 0-7 0,-3 0 1 16,0 1-4-16,4-1-3 0,-3 0 2 0,0-1-6 15,-2 0 0-15,0 2 2 16,-17-4-5-16,27 1 0 0,-14 1-1 0,-13-2-1 16,19 5 2-16,-19-5-1 0,20 1-1 15,-20-1 7-15,0 0-5 0,18 4 3 0,-18-4 7 16,0 0 1-16,0 0 0 16,18 8 3-16,-18-8 9 0,0 0 9 0,3 11 10 0,-3-11 10 15,0 0-2-15,-1 19 5 0,1-19-2 0,0 0 2 16,-4 26-6-16,4-26 1 15,-7 26-2-15,3-14-4 0,-1 4 0 0,5-16 17 0,-11 30 2 16,9-12-7 0,-2 0 5-16,3 0-9 0,-1 3 2 0,0-2-24 0,2 0-4 15,2 0-2-15,0 0 4 16,-1 0-6-16,3 0-1 0,3 0-5 0,-1-2 0 0,1-2-3 16,-1 1-5-1,2-3-17-15,-2 1-24 0,1 0-31 0,0-4-43 0,-1-1-46 16,-2-1-61-16,3 0-45 0,-7-8-57 0,5 10-146 15,-5-10-128-15,0 0-346 16,0 0-335-16</inkml:trace>
  <inkml:trace contextRef="#ctx0" brushRef="#br0" timeOffset="-145449.02">25920 4502 2732 0,'0'0'-87'0,"-18"12"38"0,18-12 7 16,0 0 21-16,-11 17 18 0,11-17 27 0,-10 15 19 15,10-15 26-15,-11 17 1 0,5-4 6 0,0 0 0 16,-2 0 15-16,4 3 9 0,-1-1 0 15,1 2 4-15,-1 0-4 0,1 1-4 0,2 0-5 16,0 4-12-16,4-4-7 16,-2 3-7-16,4-2-10 0,3 7-2 0,2-4-6 15,3-1-5-15,0 0-12 0,5-2-33 16,0-2-43-16,2 1-69 0,2-3-59 0,0-4-67 16,1-1-128-16,-4 0-557 15,2-5-335-15</inkml:trace>
  <inkml:trace contextRef="#ctx0" brushRef="#br0" timeOffset="-145149.56">26086 4563 2745 0,'0'0'-31'0,"0"0"40"0,0 0 17 16,0 0-1-16,0 0 5 16,0 0-1-16,0 0 14 0,0 0 2 0,29-13 10 15,-29 13-7-15,27-3-1 16,-12 3 6-16,-15 0 6 0,37-1 10 0,-15 1-8 0,-4-3-4 16,5 3-8-1,-3-1-4-15,-20 1-6 0,35 0-25 0,-18-2-35 0,-17 2-39 16,31 0-46-16,-20-2-46 0,-11 2-33 0,18-2-49 0,-18 2-106 15,0 0-414-15,0 0-33 16</inkml:trace>
  <inkml:trace contextRef="#ctx0" brushRef="#br0" timeOffset="-144939.39">26261 4524 2247 0,'-14'9'44'0,"14"-9"30"0,0 0 2 0,-11 14 1 15,11-14 11-15,-6 17 8 0,6-17 5 0,0 21 7 16,0-21-2-16,0 27-8 15,2-12-8-15,0 3-9 0,0-2 5 0,1 2 12 0,1-1 3 16,-2 1-2-16,-2 1-10 16,5-1-4-16,-3 3-8 0,0-4-4 0,1 3-13 15,-1 1-6-15,0-2-12 16,1-1-9-16,-1 0-23 0,0-1-24 0,2-1-37 0,-2-1-43 16,3-2-55-16,-5-13-47 15,7 18-57-15,-7-18-139 0,9 12-529 0,-5-8-324 16</inkml:trace>
  <inkml:trace contextRef="#ctx0" brushRef="#br0" timeOffset="-144499.33">26530 4801 2803 0,'0'0'-20'15,"0"0"11"-15,0 0-7 0,-2-19 6 16,2 19 15-16,0 0 14 0,0 0 12 15,-20-12 14-15,20 12 9 0,0 0 3 0,-26-1 8 0,26 1 14 16,0 0 8-16,-32 9 10 16,20-4 4-16,-1 3-3 0,13-8-6 0,-22 15-16 15,15-7-6-15,-2 2-8 16,-1 1-4-16,10-11-8 0,-10 21-3 0,7-11-6 0,3-10-3 16,-2 20-5-1,2-20-1-15,0 0-6 0,5 25-3 0,-5-25-1 0,10 14-3 16,-10-14-2-16,12 9-11 0,-12-9-13 0,14 4-4 15,-14-4-1-15,0 0-1 0,0 0 1 16,31-11-3-16,-31 11 6 0,14-13 1 0,-6 5 5 16,-8 8 17-16,15-15 11 15,-15 15 14-15,10-12 13 0,-10 12 7 0,7-9-3 16,-7 9-3-16,0 0 0 0,16-10 2 16,-16 10 7-16,0 0 25 0,0 0-7 0,0 0 2 15,0 0-7-15,0 0-9 0,17 26 0 0,-17-26-38 16,5 20-1-16,-1-8-9 15,-4-12 0-15,6 20-21 0,-6-20-36 0,4 17-44 0,-4-17-54 16,4 19-69-16,-2-11-46 16,-2-8-61-16,1 9-145 0,-1-9-126 15,0 0-338-15,0 0-326 0</inkml:trace>
  <inkml:trace contextRef="#ctx0" brushRef="#br0" timeOffset="-144279.28">26645 4943 2762 0,'0'0'-73'0,"0"0"17"0,0 0 19 0,0 0 25 0,0 0 33 16,0 0 25-16,21 10 29 15,-21-10 11-15,0 0 7 0,4 17 4 0,-4-17 6 0,0 18 11 16,0-18-4-16,2 19 1 16,-2-19-9-16,-2 18-7 0,2-18-14 0,4 21-5 15,-4-21-11-15,3 20-8 0,-3-20-24 16,6 17-38-16,2-9-51 0,-8-8-63 0,10 11-48 15,-5-6-45-15,-5-5-75 0,0 0-651 0,18 7-349 16</inkml:trace>
  <inkml:trace contextRef="#ctx0" brushRef="#br0" timeOffset="-144099.3">26683 4805 2938 0,'0'0'97'0,"0"0"22"16,0 0-16-16,0 0-9 0,0-22-14 0,0 22-12 0,0 0-3 16,0 0-9-16,0 0-27 15,0 0-76-15,14-9-63 0,-14 9-66 0,0 0-57 0,0 0-113 16,0 0-495-16,7-2-177 16</inkml:trace>
  <inkml:trace contextRef="#ctx0" brushRef="#br0" timeOffset="-143529.18">27041 4656 2473 0,'0'0'-82'0,"0"0"15"0,0 0 10 0,-21-4 7 16,21 4 17-16,0 0 5 0,-20 0 20 15,20 0 7-15,0 0 15 0,0 0 12 0,-29 4 10 16,29-4 3-16,0 0 7 16,-20 5-1-16,20-5 14 0,0 0-4 0,-9 8-5 0,9-8-2 15,0 0 2-15,0 0-10 16,0 0 1-16,0 0-8 0,0 0-4 0,27 27-2 16,-16-21 1-16,0 1-11 15,3 1 1-15,-1 0-4 0,1 1 3 0,1 0-7 0,3 1 9 16,-7 0-9-16,6-1 6 0,-5 2-2 0,1 1 3 15,-3-2 7-15,-1-1 11 16,-2 2 9-16,-7-11 9 0,9 21 8 0,-9-21 14 16,0 18 7-16,0-18-3 0,0 0 3 15,-16 19-4-15,16-19-6 0,-23 8-6 16,12-7-2-16,11-1-4 0,-31 3-5 16,31-3-4-16,-29-4-6 0,13 1-5 0,-2-2-18 15,18 5-19-15,-29-12-25 0,16 5-39 0,3-1-42 0,10 8-52 16,-19-17-36-16,11 5-53 15,2 1-107-15,6 1-540 0,0 10-269 0</inkml:trace>
  <inkml:trace contextRef="#ctx0" brushRef="#br0" timeOffset="-143309.28">27212 4733 2621 0,'0'0'-82'0,"19"1"19"16,-19-1 6-16,21 0 2 15,-21 0 9-15,29 2-4 0,-16-2 2 0,-13 0-3 0,34 0-9 16,-18 0-19-16,-16 0-17 16,32-2-5-16,-20 2 0 0,2-1-16 0,-14 1-31 15,20-5-68-15,-20 5-193 0,14-5 130 0</inkml:trace>
  <inkml:trace contextRef="#ctx0" brushRef="#br0" timeOffset="-143079.35">27317 4657 1373 0,'0'0'130'0,"0"0"-1"16,0 0-3-16,-25 12-13 15,25-12-9-15,0 0 14 0,2 19 18 0,-2-19 0 16,0 0-1-16,5 26-2 0,-5-26-4 0,2 19 7 0,-2-19 7 15,5 22 3-15,-1-8-7 16,-1 0-13-16,1 0-15 0,-4-14-12 0,6 27-11 16,-2-14-10-16,-1-1-14 15,-3-12-30-15,8 22-39 0,-4-10-47 0,-4-12-54 16,11 17-61-16,-11-17-38 0,13 11-60 16,-13-11-134-16,12 8-438 0,-6-6-175 0</inkml:trace>
  <inkml:trace contextRef="#ctx0" brushRef="#br0" timeOffset="-142789.43">27636 4597 2606 0,'0'0'18'16,"0"0"3"-16,13-8 0 15,-13 8 26-15,0 0 12 0,0 0 15 0,0 0 6 16,0 0 6-16,16 23 10 0,-16-23 1 0,2 21 14 15,3-8 16-15,-5-13 10 16,5 31 10-16,1-16-6 0,-2 2-6 0,1 2-16 16,-1-1-6-16,6 2-15 0,-6 3 10 15,5-2-11-15,-3 0-10 0,-1-2-16 0,2 2-6 16,0-4-13-16,2 2-17 0,-5-3-18 16,2-3-26-16,-1 1-24 0,-2-3-32 0,-3-11-39 15,7 17-54-15,-3-10-61 0,-4-7-75 0,4 10-170 16,-4-10-141-16,0 0-283 15,0 0-260-15</inkml:trace>
  <inkml:trace contextRef="#ctx0" brushRef="#br0" timeOffset="-142539.2">27928 4559 2655 0,'17'-9'-50'16,"-17"9"17"-16,0 0 8 16,0 0 19-16,0 0 15 0,26 14 6 0,-26-14 19 15,11 21 10-15,-7-5 8 0,0-1 12 0,-3 4 10 16,1-1 2-16,-2 4 7 16,0 1-7-16,-2 2-8 0,-1 2-7 0,-1 1-5 0,-5-1-21 15,-4 5-36-15,-2-2-63 0,-6 9-65 0,-4-5-81 16,-7 0-150-16,-15 10-423 15,-6-2-80-15</inkml:trace>
  <inkml:trace contextRef="#ctx0" brushRef="#br0" timeOffset="-141929.27">25442 5849 2311 0,'0'0'2'0,"-1"-24"13"15,1 24 2-15,0 0 3 0,0 0-1 0,0 0 14 16,0 0 20-16,0 0 18 0,0 0 15 16,0 0-9-16,0 0 7 0,0 0 6 0,3 70 8 15,-3-55 15-15,0 4 9 0,0-1-1 0,0 4-2 16,0 1-11-16,2-2-9 15,-2 5-10-15,2 2-11 0,-2 0-6 0,2 0-9 0,0 0-5 16,1 1-7-16,-3 0-5 16,0 0-6-16,0-3-2 0,3 1-4 0,-3-3-4 0,0-1-1 15,0 0-2-15,0-1-4 16,0-2-6-16,0-3-5 0,0 1-18 0,0-18-26 16,0 26-34-16,0-26-43 15,2 22-40-15,-2-22-52 0,2 13-51 0,-2-13-103 0,0 0-604 16,0 0-399-16</inkml:trace>
  <inkml:trace contextRef="#ctx0" brushRef="#br0" timeOffset="-141269.34">25470 5988 2787 0,'-6'-23'-124'0,"6"23"23"16,-6-11 18-16,6 11 24 0,0 0 24 0,-10-16 26 16,10 16 24-16,0 0 26 15,-6-13 11-15,6 13 11 0,0 0 1 0,0 0 4 16,-5-15 4-16,5 15-3 0,0 0 2 0,0 0-6 0,0 0-4 15,0 0-6-15,0 0-6 16,0 0-4-16,0 0-9 0,0 0 1 16,0 0-8-16,11-19 0 0,-11 19-9 15,0 0-13-15,29-2-13 0,-29 2-13 0,23 0-15 0,-23 0-9 16,27-2-15-16,-10 2 12 16,-17 0-7-16,35 0 1 0,-20 0 2 0,-15 0 6 15,34 0 3-15,-14 0 2 0,-20 0 1 0,27 0 15 0,-27 0 7 16,27 0 16-16,-27 0 5 15,20 0 15-15,-20 0 6 0,18-2 3 0,-18 2 7 16,0 0 5-16,17 2 5 16,-17-2 2-16,10 4 7 0,-10-4 2 0,0 0 2 0,0 0 7 15,7 13 0-15,-7-13 2 16,0 0-5-16,0 0-1 0,0 0 4 0,-9 28-5 16,9-28-3-16,-8 19-4 15,8-19-5-15,-4 19-3 0,4-19-6 0,-2 23-7 0,0-10 2 16,2-13-4-16,-2 29-5 0,2-14 0 0,0 5-3 15,-2-3 7-15,2 2 9 16,0 0 0-16,2 0 9 0,-2 2 20 0,2 0-4 16,-2-1-3-16,2 2 5 0,0 0-12 15,0-1 3-15,3 4-6 0,-2-3-4 0,1 0-3 16,1 1-4-16,-1-2-8 16,1 1-1-16,1-4-5 0,-2 1 1 0,4-2-3 15,-2-2-3-15,1 3-7 0,-3-5-14 0,1 2-28 0,-5-15-44 16,9 21-59-16,-5-11-78 15,-1-3-86-15,-3-7-185 0,6 11-123 0,-6-11-338 16,0 0-362-16</inkml:trace>
  <inkml:trace contextRef="#ctx0" brushRef="#br0" timeOffset="-139999.33">25004 6016 2693 0,'-19'-14'-140'0,"19"14"36"0,0 0 17 0,-21-1 23 15,21 1 16-15,0 0 21 0,-27 0 16 0,27 0 16 0,-22 0 3 16,22 0 10-16,-20 4 0 15,20-4 0-15,-24 6-2 0,24-6 0 0,-21 5 9 16,11-1 1-16,10-4 6 16,-18 9 3-16,18-9 3 0,-12 12-3 0,12-12-4 0,-7 12 7 15,7-12-4-15,0 0-4 16,-2 18-1-16,2-18-7 0,0 0-6 0,14 21 3 16,-7-13-1-16,-7-8 2 15,18 18-4-15,-8-11 5 0,2 3-11 0,-1-1 1 0,2-2 5 16,-1 5-6-16,1-5-5 0,-1 3 6 0,2-1-2 15,-4 1-1-15,1 0 10 16,-1-1 6-16,-1 1-1 0,1 0 12 16,-10-10 6-16,15 18 1 0,-9-10 4 0,-6-8 7 15,6 18 0-15,-6-18 0 0,5 17 13 16,-5-17-4-16,0 16 6 0,0-16-2 16,0 0 1-16,-11 20-2 0,11-20 1 0,-11 11-5 15,11-11-5-15,-22 10-3 0,7-7-1 0,15-3-9 0,-26 6-3 16,10-4-7-1,16-2-7-15,-30-2-16 0,30 2-26 0,-31-4-40 0,16 0-56 16,15 4-45-16,-25-9-51 16,13-1-65-16,-1 1-142 0,5-1-458 0,-3-1-237 0</inkml:trace>
  <inkml:trace contextRef="#ctx0" brushRef="#br0" timeOffset="-139244.47">24997 5784 2544 0,'0'0'-113'16,"0"0"15"-16,0 0 5 0,-10 45 14 0,10-45 14 0,0 0 22 15,0 0 21-15,0 0 13 16,0 0 17-16,0 0 17 0,0 0 11 0,0 20 26 15,0-20 18-15,0 0 3 16,0 0 9-16,0 0-3 0,0 0-6 16,0 0-11-16,0 0-4 0,0 0-13 0,0 0-5 15,0 0-3-15,0 0-5 0,0 0-7 0,0 0-4 16,0 0-5-16,0 0 6 16,0 0 1-16,32-36 3 0,-32 36-7 0,7-20 11 0,-7 20 3 15,9-17-2-15,-5 8 4 0,-4 9-3 16,7-16 5-16,-7 16 2 0,6-13-1 15,-6 13-3-15,0 0-3 0,8-15-7 0,-8 15-7 16,0 0 1-16,6-13-5 0,-6 13 0 16,0 0-4-16,0 0-3 0,0 0 0 0,0 0-3 15,0 0-3-15,0 0 2 16,0 0-3-16,0 0 1 0,31 21-1 0,-31-21-5 16,9 15 6-16,-9-15-6 0,13 17-2 0,-9-10 5 0,-4-7-3 15,12 18 0-15,-5-11 4 16,-7-7-6-16,14 14 2 0,-14-14-1 0,13 11 1 15,-13-11-2-15,12 8-1 16,-12-8 2-16,0 0-1 0,14 6-4 0,-14-6 2 0,0 0-2 16,0 0-3-16,0 0 3 15,0 0 0-15,24-14 1 0,-24 14 0 0,5-15-4 16,-5 15 6-16,4-19-1 16,0 3-1-16,-4 16 1 0,8-30 1 0,-6 15 3 0,0-3 2 15,0 3-1-15,-2 15 6 0,4-32-2 0,1 17-4 16,-5 15 3-16,4-25-3 15,-3 14-6-15,-1 11-12 0,2-20-25 0,-2 20-29 16,4-15-43-16,-4 15-39 0,0 0-42 16,2-17-45-16,-2 17-139 0,0 0-486 0,3-7-208 15</inkml:trace>
  <inkml:trace contextRef="#ctx0" brushRef="#br0" timeOffset="-138009.53">26191 5910 2482 0,'0'0'-13'0,"0"0"56"0,0 0-4 15,0 0-1-15,0 0-1 0,0 0 5 0,0 0 10 16,0 0 9-16,0 0 0 0,0 0-4 16,0 0-4-16,59 1-2 0,-59-1 15 0,31 2 20 15,-10-2 15-15,1 2 0 0,-2-2-12 0,1 3-9 16,1-3-14-16,-2 1-31 15,2-1-42-15,-3 0-59 0,0 2-68 0,-19-2-58 0,25 0-71 16,-25 0-149-16,16-2-378 16,-16 2-95-16</inkml:trace>
  <inkml:trace contextRef="#ctx0" brushRef="#br0" timeOffset="-137769.24">26414 5921 2364 0,'-12'10'24'16,"12"-10"38"-16,-8 13 2 0,8-13-12 0,-7 17 9 0,7-17 4 15,-2 23 15-15,2-23 6 0,0 27 8 16,-2-13-2-16,2-14-4 0,0 32 11 0,2-14 9 16,-2-1 5-16,0 1 5 15,2-1 14-15,-2 2-11 0,2 0-11 0,-2 0-14 16,2-2-11-16,1 2-8 0,-3 0-9 16,0-2-7-16,2 2-7 0,-2-1-7 0,0 0-4 15,2-2-1-15,-2-16-17 0,0 29-23 0,2-18-39 16,-2-11-42-16,0 24-53 15,0-24-54-15,0 18-61 0,0-18-118 0,0 9-167 0,0-9-366 16,0 0-281-16</inkml:trace>
  <inkml:trace contextRef="#ctx0" brushRef="#br0" timeOffset="-137169.37">26111 6024 2648 0,'0'0'-64'15,"0"0"30"-15,0 0 8 0,0 0 11 16,0 0 18-16,0 0 26 0,0 0 26 0,0 0 19 15,0 0 1-15,0 0 6 0,0 0 7 16,-32 36-2-16,28-22 11 0,-3-1 1 16,7-13 5-16,-2 36-7 0,4-19-6 0,-2 4-12 15,7 0-8-15,-3 2-4 0,1 3-12 16,1-3-4-16,3 2-3 0,-1-2-2 0,0 0-11 16,3 2-13-16,1-2-25 15,1-3-37-15,3 0-47 0,2 1-56 0,0-2-53 16,-1-4-61-16,-3 0-136 0,4-2-470 0,-2-1-217 0</inkml:trace>
  <inkml:trace contextRef="#ctx0" brushRef="#br0" timeOffset="-136519.33">26791 6108 2533 0,'0'0'-99'0,"0"0"6"16,0 0 8-16,0 0 15 0,0 0 15 0,0 0 6 16,0 0 14-16,0 0 6 15,-25 29 12-15,25-29 1 0,0 20 3 0,0-20 15 0,0 25 15 16,0-25 7-16,0 31 7 16,2-13-4-16,-2-4 4 0,0 4 1 0,1-4-12 15,-1-14 2-15,2 29 5 0,-2-16-3 0,0-13-3 0,2 25 2 16,-2-25 0-16,2 21 6 15,-2-21 10-15,0 19-4 0,0-19 12 0,0 0 6 16,-2 19 7-16,2-19-7 16,0 0-1-16,0 0-8 0,0 0-3 0,-4 15-5 0,4-15 2 15,0 0 0-15,0 0 5 16,0 0 5-16,0 0 9 0,0 0-2 0,0 0 2 16,0 0-3-16,0 0 6 15,4-64 3-15,3 52-9 0,-7 12-3 0,9-21-6 0,-2 14-9 16,-7 7-3-16,16-15 0 0,-7 9-5 0,-9 6-4 15,20-10-2-15,-20 10-2 16,18-6-2-16,-18 6-3 0,20-2 1 0,-20 2-3 16,0 0 5-16,23 8 11 15,-23-8 4-15,13 10 9 0,-13-10 3 0,4 13 8 0,-4-13 4 16,2 17 6-16,-2-17 1 16,0 0 3-16,-13 25-5 0,13-25-2 0,-16 13-7 15,3-5-6-15,-1 0-6 0,1-2-12 0,-3-3-25 0,16-3-36 16,-32 7-52-16,17-5-63 15,15-2-55-15,-27 0-59 0,27 0-122 0,-23-3-158 0,12-2-323 16,11 5-217-16</inkml:trace>
  <inkml:trace contextRef="#ctx0" brushRef="#br0" timeOffset="-136129.34">27076 6325 2626 0,'0'0'-17'0,"0"0"14"16,0 0 3-16,0 0 12 0,0 0 7 0,-27 36 26 16,27-36 24-16,-11 12 6 0,11-12 1 0,-8 14 0 15,8-14-2-15,-6 19-2 16,6-19-2-16,0 15 1 0,0-15-10 0,0 0-5 0,8 26-4 15,-8-26-4-15,11 16-23 16,-2-9-45-16,-9-7-55 0,16 11-53 16,-5-6-59-16,-2-5-90 0,-9 0-585 15,17 0-218-15</inkml:trace>
  <inkml:trace contextRef="#ctx0" brushRef="#br0" timeOffset="-135979.53">27081 6165 2611 0,'0'0'26'0,"-7"-15"10"16,7 15-10-16,0 0-17 16,0 0-3-16,-6-12-22 0,6 12-37 0,0 0-44 15,0 0-51-15,0 0-94 0,0 0-437 16,0 0 78-16</inkml:trace>
  <inkml:trace contextRef="#ctx0" brushRef="#br0" timeOffset="-135539.39">27440 6095 2030 0,'0'0'8'16,"0"0"14"-16,0 0-3 15,0 0-2-15,0 0 4 0,0 0 9 0,0 0 24 16,0 0 13-16,0 0 3 0,0 0 12 16,-44-13 7-16,44 13 4 0,0 0 0 0,-37 5 5 15,37-5-16-15,-24 8-1 16,14-4-11-16,10-4-13 0,-17 9-4 0,17-9-6 0,-9 11-3 16,9-11-8-16,0 0-20 15,2 25-13-15,-2-25-12 0,12 17-1 0,-12-17 0 16,15 21-4-16,-5-11 5 0,0 1 1 0,1-1 1 0,-3-1 5 15,1 1-5 1,1-1 7-16,-5 3 5 0,-5-12 8 0,13 18 12 0,-10-7 10 16,-3-11 6-16,4 14 12 15,-4-14 3-15,0 0 2 0,0 0 5 0,-11 25-3 0,11-25-2 16,-18 8-6-16,18-8-9 16,-18 2-5-16,18-2-1 0,-24-2-10 0,24 2-17 15,0 0-42-15,-30-8-47 0,30 8-50 0,-20-10-49 16,15 7-45-16,-5-5-77 0,10 8-593 15,-14-13-275-15</inkml:trace>
  <inkml:trace contextRef="#ctx0" brushRef="#br0" timeOffset="-135309.47">27493 6150 2612 0,'0'0'-56'0,"16"1"17"16,-16-1 1-16,17 3-1 15,-17-3 8-15,23 2-2 0,-23-2 10 0,31 3 12 16,-18-3-9-16,-13 0 0 0,31 0-17 16,-19 2-5-16,-12-2-22 0,28-2-40 0,-17 0-74 15,-11 2-141-15,16-1-183 0,-16 1 324 0</inkml:trace>
  <inkml:trace contextRef="#ctx0" brushRef="#br0" timeOffset="-135109.27">27600 6089 1466 0,'-29'6'116'0,"29"-6"12"0,0 0-8 0,-9 13-15 16,9-13 4-16,-4 15 1 0,4-15 14 0,-3 19 1 15,3-19 5-15,-2 25 1 16,2-25-15-16,0 25 8 0,2-12 2 0,-2-13-6 15,0 27-14-15,3-10-11 0,-3-17-14 16,2 26-4-16,-2-10-24 0,0-16-43 16,2 23-44-16,-2-23-54 0,2 23-49 15,0-14-44-15,-2-9-56 0,0 0-111 0,2 23-441 16,-2-15-91-16</inkml:trace>
  <inkml:trace contextRef="#ctx0" brushRef="#br0" timeOffset="-134199.7">27897 6113 2482 0,'0'0'96'16,"0"0"21"-16,0 0-2 15,0 0-1-15,0 0-3 0,19-3 9 0,-19 3 7 0,0 0-3 16,0 0-6-16,23 0-11 16,-23 0-8-16,0 0-5 0,0 0-6 0,19 0-8 15,-19 0-4-15,0 0-6 0,0 0-10 0,0 0-5 16,0 0-4-16,0 0-5 0,22 0-5 15,-22 0-5-15,0 0-4 0,0 0-3 0,0 0-4 16,0 0 0-16,0 0-5 16,0 0-2-16,0 0-3 0,0 0-1 0,0 0-4 15,0 0-1-15,0 0-1 0,0 0-1 16,0 0 0-16,0 0 2 0,0 0-2 0,0 0 1 16,0 0 0-16,0 0 9 15,13-6 6-15,-13 6 1 0,0 0 1 0,0 0 1 16,0 0 2-16,0 0 7 0,0 0 4 0,0 0 2 0,0 0 2 15,-2-21-4-15,2 21 3 16,0 0 11-16,0 0 5 0,0 0-2 0,0 0-23 16,2-16-4-16,-2 16 13 15,0 0-12-15,0 0 2 0,0 0-1 0,0 0 6 16,0 0-15-16,0 0-2 0,0 0-2 16,0 0-3-16,0 0-2 0,0 0-6 0,0 0 6 15,0 0 5-15,0 0 3 0,0 0 3 16,0 0 2-16,0 0 9 0,0 0-4 0,-2 52 1 15,2-36-4-15,0-16 15 0,-3 32-4 0,3-15-2 16,-2 2-7-16,2 0 1 16,0-2-6-16,0 3 1 0,0-2-9 0,0 1-12 0,0-19-31 15,2 35-31-15,-2-18-41 16,0-2-50-16,0-1-63 0,2 0-66 0,-2-14-76 16,-2 18-138-16,0-9-107 0,2-9-19 0,-4 16-335 0,4-16-379 15</inkml:trace>
  <inkml:trace contextRef="#ctx0" brushRef="#br0" timeOffset="-133909.54">28137 5999 3004 0,'0'0'12'0,"0"0"7"0,0 0 8 15,0 0 23-15,29 25 16 16,-25-12 9-16,-1 4 2 0,2 3-9 0,-1 2-7 0,0 1 10 16,1 4-3-16,-3 0-8 15,1 1-7-15,-3 2-5 0,-3-2-5 0,-2 2-19 16,-1-4-41-16,-3 7-60 0,-3-3-75 0,-7-2-96 0,-4 5-196 15,-9-2-437-15,-6-2-248 16</inkml:trace>
  <inkml:trace contextRef="#ctx0" brushRef="#br0" timeOffset="-118779.48">33087 7982 1066 0,'0'0'186'16,"0"0"-34"-16,0 0-6 16,0 0-32-16,0 0-7 0,-6-18 4 0,6 18 6 0,0 0-10 15,0 0 1-15,0 0-1 16,0 0 1-16,0 0 1 0,0 0 2 0,0 0-1 16,0 0 0-16,0 0-6 15,0 0-1-15,0 0-8 0,0 0-8 0,0 0 4 16,0 0 2-16,0 0-5 0,0 0-4 0,0 0 0 0,0 0-7 15,0 0-8-15,0 0-10 16,0 0-3-16,0 0-5 0,0 0-7 0,-22 42-2 16,22-42-6-16,-2 18-4 15,2-18-2-15,-4 20-6 0,4-20 3 0,-2 23-6 0,0-10-2 16,2-13-1-16,-4 23-2 16,0-12-3-16,4-11-1 0,-6 24 1 0,0-15-2 15,6-9 0-15,-10 20-4 0,10-20-2 0,-10 16 1 0,4-9 1 16,6-7 0-16,-15 14-2 15,15-14 1-15,-17 10 0 0,17-10-1 0,-19 5-1 16,19-5 3-16,-20 3-2 16,20-3 1-16,-16 0-4 0,16 0 2 0,0 0 1 0,-26 0 1 15,26 0 2 1,0 0-1-16,-19-7-1 0,19 7 3 0,0 0-3 0,0 0 0 16,-10-9-4-16,10 9 1 15,0 0 2-15,0 0-3 0,0 0-4 0,0 0 2 16,0 0 0-16,0 0 0 0,0 0 0 0,0 0-2 15,0 0 2-15,0 0 0 0,49-2 0 16,-49 2 0-16,0 0-3 0,0 0 3 0,0 0 7 16,0 0-1-16,6 21 2 15,-6-21 3-15,0 0 4 0,0 0 2 0,0 0 0 0,-24 26 4 16,24-26-6-16,-17 12-3 16,9-6 2-16,8-6-4 0,-24 10-4 0,12-3 1 15,12-7-14-15,-22 10-22 0,10-5-25 16,12-5-40-16,-21 8-49 0,21-8-69 0,-19 5-62 15,19-5-127-15,-19 4-165 0,11-4-319 0,8 0-257 16</inkml:trace>
  <inkml:trace contextRef="#ctx0" brushRef="#br0" timeOffset="-118499.56">32920 7548 2777 0,'0'0'86'0,"6"-13"33"0,-6 13 7 15,0 0 12-15,4-13 12 0,-4 13 1 0,0 0-12 0,0 0-15 16,0 0-20-16,0 0-29 15,9-13-40-15,-9 13-46 0,0 0-57 0,0 0-59 16,0 0-61-16,4-8-77 16,-4 8-134-16,0 0-502 0,0 0-286 0</inkml:trace>
  <inkml:trace contextRef="#ctx0" brushRef="#br0" timeOffset="-117859.37">32641 7764 2667 0,'-12'11'-74'0,"12"-11"32"0,0 0 27 16,0 0 21-16,0 0 24 16,0 0 12-16,-6 12 29 0,6-12 25 0,0 0 5 15,-12 8 14-15,12-8 0 0,-13 8-3 0,13-8 3 0,-13 8-8 16,13-8-8-16,-19 12-7 15,11-4-4-15,8-8-12 0,-22 16-7 0,14-6-8 16,-2 0-7-16,2 0-1 16,8-10-5-16,-12 18-9 0,12-18-5 0,-4 19-1 0,4-19-7 15,-2 19-11-15,2-19-10 16,2 18-16-16,-2-18-11 0,8 16-10 0,-8-16-6 16,12 10-4-16,-12-10-3 15,12 9 2-15,-12-9-2 0,10 7 8 0,-10-7 2 0,0 0 6 16,18 3 10-16,-18-3 15 0,0 0 13 0,0 0 14 15,0 0 7-15,0 0 6 16,0 0 5-16,0 0 4 0,0 0 5 0,21-14 0 16,-21 14 0-16,0 0 1 15,0 0 6-15,0 0-2 0,0 0 0 0,0 0 2 0,0 0-2 16,0 0-3-16,0 0 0 16,-61 14-6-16,47-8-4 0,0 1 1 0,-1 1-8 15,0 2 1-15,0-1-2 0,3 3-7 0,-6-2 0 0,6 5-5 16,-2-1-2-16,1 2-3 15,0-1 1-15,2 2-2 0,3-1 1 0,0 0-4 16,1 0-2-16,-2 0-1 16,5 0 0-16,0 2-2 0,2-2 2 0,0 2-3 0,2 1 4 15,0-19-6-15,2 34 0 16,2-16 0-16,2 1-3 0,6-3 1 0,0 4 3 16,5-3-2-16,0 0 5 15,4-2 0-15,1-2-3 0,0 1 1 0,6 1 5 0,-3-6 7 16,1 2-6-16,-1 0 2 0,1-7 0 15,-1 4-3-15,2-6-4 0,-5 1-3 16,1-3-10-16,3-3-16 0,-4-2-29 0,4-2-51 16,-3-4-61-16,-1 1-76 0,-4-5-79 15,2-3-193-15,-8 1-95 0,-4-2-365 0,-1 0-417 16</inkml:trace>
  <inkml:trace contextRef="#ctx0" brushRef="#br0" timeOffset="-116809.45">32203 7832 2938 0,'0'0'-72'15,"0"0"23"-15,0 0 25 0,-14-7 28 0,14 7 11 16,0 0 21-16,0 0 4 16,0 0 4-16,0 0 3 0,-29 18 8 0,29-18 5 0,-17 14 8 15,6-4 9-15,3 0 4 0,-2-1 5 0,-4 2-1 16,4-2-9-16,0 3-4 15,-3-3-3-15,2 3-5 0,-2-2-3 0,3-1-5 16,-2 0-2-16,0-2-1 0,12-7-4 16,-20 15-6-16,9-11-2 0,11-4-5 0,-19 11-3 15,19-11-6-15,-17 7 0 16,17-7-2-16,-17 6-3 0,17-6 2 0,-17 6-3 0,17-6-3 16,-14 6 6-16,14-6-8 15,-18 6-2-15,18-6 3 0,-17 7 0 0,17-7-1 16,-19 8 0-16,9-3 4 0,10-5 2 0,-21 12-1 15,9-5 0-15,0 1 0 0,12-8 0 16,-23 13 3-16,12-5 2 0,11-8 6 0,-21 14 4 16,11-11-4-16,10-3-3 15,-20 9-4-15,20-9 5 0,-20 10-5 0,20-10-4 16,-20 4-2-16,20-4 0 16,-19 2-1-16,19-2-4 0,-18 2 6 0,18-2-11 0,0 0 4 15,-30-2-2-15,30 2 7 0,-24-2-5 0,24 2 3 16,-21 0 2-16,21 0-2 15,-23 2-1-15,23-2-1 0,-23 2 5 0,23-2-9 0,-24 6 0 16,24-6-1-16,-21 8 0 16,8-1 0-16,13-7-3 0,-19 9-2 0,11-1 1 15,8-8 1-15,-14 10 0 16,14-10-1-16,-16 9-1 0,16-9-2 16,-10 7 2-16,10-7-2 0,0 0 4 0,-15 11-2 15,15-11 5-15,0 0-2 0,-15 4 2 0,15-4 1 16,0 0-3-16,0 0 4 0,-21 3 2 0,21-3 7 15,0 0 6-15,-24-3 17 0,24 3-2 16,0 0 24-16,-22 0 1 0,22 0 1 0,0 0-7 16,-26 3-8-16,26-3-6 15,-17 0-5-15,17 0-4 0,-15 9-3 0,15-9 0 16,-11 8-7-16,11-8-7 0,-8 13-7 16,8-13-10-16,0 0-3 0,-2 18-13 0,2-18-2 15,0 0 2-15,0 0-13 0,0 0 1 0,8 24 2 16,-8-24-2-16,0 0 2 15,0 0 0-15,9 8 4 0,-9-8 2 0,0 0-5 0,0 0 8 16,0 0 2-16,0 0 1 16,0 0 6-16,0 0 5 0,0 0 4 0,-27-40 6 15,15 32 7-15,12 8 7 16,-16-12 0-16,16 12 5 0,-21-8 0 0,10 3-1 0,11 5-1 16,-23-3 4-16,23 3-1 15,-24-4 0-15,24 4 2 0,-27 4-2 0,12 1 4 16,15-5 3-16,-25 11 1 0,12-3-2 0,2 2 0 0,3 1-3 15,0 1-1-15,0 1-2 16,1 0-6-16,7-13-10 0,-5 29 1 0,5-16-3 16,0-13-2-16,7 33 0 15,0-16-3-15,-1-2 0 0,0 0-15 0,2-2-27 0,1 1-28 16,2-2-34-16,-1-3-50 16,1 1-70-16,1-2-81 0,-1 0-93 0,2-2-158 15,-3 1-88-15,0 0-515 16,-10-7-812-16</inkml:trace>
  <inkml:trace contextRef="#ctx0" brushRef="#br0" timeOffset="-116509.41">31280 8842 3703 0,'0'0'-39'0,"0"0"32"0,0 0 5 0,4 19 17 16,-4-19 24-16,10 8 33 15,-10-8 27-15,13 8 3 0,-13-8 1 0,19 4 1 0,-19-4 4 16,27 5 2-16,-9-3 8 16,-2 0 17-16,6-2-14 0,-1 1-15 0,2-1-15 15,0 0-11-15,3 0-23 0,1-1-20 0,1-3-30 0,2-1-43 16,-3-3-46-16,0-2-57 15,-1-1-69-15,1-5-72 0,-3-1-135 0,-3-5-197 16,-2-1 16-16,-4-4-258 16,-3-2-205-16</inkml:trace>
  <inkml:trace contextRef="#ctx0" brushRef="#br0" timeOffset="-116209.2">31175 7687 2825 0,'-14'-3'131'0,"14"3"-7"0,0 0-9 15,0 0 0-15,-17-6-5 0,17 6-10 0,0 0-14 16,0 0-8-16,0 0-5 0,0 0-14 16,0 0-6-16,0 0-8 0,55 0-7 0,-38 1-17 15,2-1-42-15,0 3-56 16,3-3-60-16,-4 0-68 0,1 0-72 0,0 0-167 16,-4-3-417-16,-2 3-212 15</inkml:trace>
  <inkml:trace contextRef="#ctx0" brushRef="#br0" timeOffset="-115649.7">30615 8241 2580 0,'0'0'-5'16,"0"0"53"-16,0 0 21 16,0 0 32-16,0 0 30 0,0 0 21 0,0 0 20 0,0 0-2 15,0 0-7-15,0 0-5 16,0 0-10-16,-46 13-8 0,46-13 0 0,-20 5-12 15,10 0-11-15,10-5-13 0,-17 10-7 0,17-10-11 16,-15 16-12-16,10-9-9 0,5-7-3 16,-10 19-10-16,10-19-8 0,-6 22-2 0,4-7-1 15,2-15-9-15,-6 26 2 16,0-12 0-16,2-1 3 0,0 3 1 0,-2-3 24 16,6-13-7-16,-17 25-10 0,8-16-2 15,-3 3-22-15,-1-3-33 0,-1-2-40 0,-2-1-58 16,0 1-67-16,1 0-81 0,-2-5-100 0,2 4-183 15,-2-2-66-15,4 0 23 16,13-4-268-16,-20 8-199 0</inkml:trace>
  <inkml:trace contextRef="#ctx0" brushRef="#br0" timeOffset="-115499.66">30401 8768 2866 0,'0'0'241'0,"10"13"-5"0,-10-13-32 0,7 8-29 16,-7-8-17-16,0 0-23 15,10 8-15-15,-10-8-32 0,0 0-65 0,11 2-76 16,-11-2-65-16,0 0-50 0,0 0-41 16,0 0-37-16,5-25-88 0,-5 25-606 0,-5-16-360 15</inkml:trace>
  <inkml:trace contextRef="#ctx0" brushRef="#br0" timeOffset="-115279.64">30204 7951 3336 0,'-2'-18'192'0,"2"18"-26"15,0 0-19-15,0 0-17 0,0 0-14 0,0 0-10 16,0 0-16-16,0 0-8 16,0 0-12-16,4 67-7 0,-2-48-17 0,-2 0-13 0,0 1-31 15,0 2-39-15,0-1-56 16,-2 0-58-16,0 2-60 0,0-4-58 0,-5 0-119 15,3-2-137-15,-4 0-360 0,0-5-257 0</inkml:trace>
  <inkml:trace contextRef="#ctx0" brushRef="#br0" timeOffset="-115009.52">30058 8323 2861 0,'0'0'97'16,"-24"2"3"-16,24-2-11 15,0 0 1-15,0 0 25 0,-29-2 32 0,29 2 27 0,-21-1 8 16,21 1 1-16,-25 1-3 0,25-1 24 0,-30 2-7 15,17 1-6-15,13-3-13 16,-32 5-20-16,18 0-23 0,0 0-13 0,14-5-16 0,-26 14-10 16,17-7-13-16,0 4-11 15,3 1-7-15,6-12-6 0,-11 27-6 0,9-12-6 16,0 2-8-16,-2-2-13 16,2 2-4-16,-2 1-2 0,0-2-1 0,-3 1-1 0,0 1 0 15,-3-1-3-15,2-2-4 0,-5 1-6 0,0-1-21 16,-4-2-35-16,3 0-36 15,-4-1-42-15,2-5-62 0,-2 1-79 0,2-2-69 0,-1-2-161 16,0 0-107 0,4-3-13-16,13-1-383 0,-26 2-483 0</inkml:trace>
  <inkml:trace contextRef="#ctx0" brushRef="#br0" timeOffset="-114699.46">29539 8370 3124 0,'0'-29'37'0,"0"29"25"15,0 0-9-15,0 0-3 0,0 0-9 0,0 0 7 16,0 0 24-16,0 0 8 0,0 0-1 16,-21-6 2-16,21 6 2 0,0 0 9 0,0 0 14 15,0 0 6-15,-34 11 4 16,34-11-4-16,0 0-9 0,-23 3-11 0,23-3-10 15,0 0-5-15,-23 0-5 0,23 0 15 0,-15-8-14 0,15 8 0 16,-13-12-6-16,13 12-9 16,-12-19-4-16,7 8-10 0,5 11-13 0,-4-32-36 15,4 14-30-15,0-2-48 16,2 2-58-16,2 3-83 0,1-2-75 0,-1 2-174 16,0 2-153-16,-2 1 29 0,-2 12-254 15,0 0-198-15</inkml:trace>
  <inkml:trace contextRef="#ctx0" brushRef="#br0" timeOffset="-114409.27">29874 9097 3250 0,'0'0'434'0,"4"16"-62"15,-4-16-42-15,4 13-37 16,-4-13-34-16,0 0-32 0,6 16-38 0,-6-16-41 0,0 0-44 16,0 0-42-16,7 13-49 15,-7-13-43-15,0 0-66 0,0 0-68 0,0 0-83 16,0 0-83-16,0 0-175 0,0 0-115 0,0 0 31 0,0 0-347 15,-39-37-350-15</inkml:trace>
  <inkml:trace contextRef="#ctx0" brushRef="#br0" timeOffset="-114079.56">29192 8699 3064 0,'0'0'126'0,"0"0"17"0,0 0-8 0,0 0-3 15,0 0-2-15,-17-9-14 0,17 9-10 16,0 0-10-16,0 0-10 0,0 0-10 0,0 0-13 15,0 0-2-15,0 0-7 16,0 0-7-16,0 0-1 0,0 0-3 0,0 0-8 16,0 0-7-16,0 0-1 0,0 0-9 15,0 0-18-15,0 0-33 0,0 0-43 16,0 0-60-16,0 0-76 0,-6-6-98 16,6 6-198-16,0 0-78 0,0 0-263 0,0 0-195 15</inkml:trace>
  <inkml:trace contextRef="#ctx0" brushRef="#br0" timeOffset="-113139.58">29086 8229 2574 0,'0'0'10'15,"0"0"26"-15,0 0-2 0,0 0 1 16,0 0 19-16,0 0 6 0,0 0 12 0,0 0-3 15,0 0-4-15,0 0-5 0,-17 48-3 0,11-37-7 16,-2 0-2-16,8-11 6 16,-11 23 4-16,7-14 5 0,-4 1 8 0,8-10-4 15,-18 19-6-15,10-9-6 0,-3-2-5 16,11-8 1-16,-19 13-9 0,9-9-5 0,10-4 0 16,-21 4-5-16,21-4-6 15,-22-3 0-15,22 3-3 0,-23-5 1 0,23 5 5 16,-26-13 0-16,16 3 0 0,2 0-2 0,8 10-4 0,-16-23-3 15,10 10 3-15,0 0 1 16,6 13 2-16,-8-23 6 0,8 23 7 0,-10-19 4 16,10 19-4-16,-8-18-2 15,8 18-5-15,-10-14-1 0,2 5-3 16,8 9-6-16,-17-9-2 0,17 9 2 0,-22-7-4 16,9 3-5-16,13 4 3 0,-25-3-5 0,25 3 1 15,-25-4-3-15,25 4 1 0,-21-4-2 0,21 4-7 16,-19-5-5-16,19 5-8 0,0 0-4 15,-15-3-8-15,15 3-7 0,0 0-6 0,0 0-8 16,0 0-17-16,0 0-7 16,0 0-10-16,0 0 2 0,62-6 8 0,-48 4 3 15,-14 2 8-15,32-2 8 0,-17 2-2 16,-15 0 14-16,29-2 6 0,-29 2 9 16,28 0 3-16,-13 0 11 0,-15 0 12 15,25 2 16-15,-25-2 12 0,19 6 14 0,-19-6 10 16,15 9 3-16,-15-9 1 0,8 14 5 0,-8-14-3 0,2 16-1 15,-2-16-6-15,0 0 5 16,-10 29-1-16,3-16-4 0,-1 0 3 0,0 0-16 16,-3-2-5-16,-1 1-2 15,1-2-5-15,-5 2-1 0,2-2-1 0,-1-1 2 0,1 1-8 16,-1-2-3 0,-3-1 1-16,2 1-5 0,-1-2 0 0,0-3 1 0,17-3-1 15,-29 7-4-15,29-7 1 0,-24 0 5 16,24 0-7-16,-19-7-1 0,19 7-1 0,-12-8 6 15,12 8 5-15,-11-9 10 0,11 9 1 0,0 0 2 16,0 0 9-16,-10-14 30 16,10 14 8-16,0 0 14 0,0 0 3 0,0 0-1 15,0 0-8-15,0 0-7 0,0 0-6 16,0 0-7-16,-11 30-11 0,11-30-3 16,-11 19-9-16,3-10-15 0,-2 0-5 0,0 3-10 0,0-2-11 15,0-1-21-15,-4 2-22 16,4-3-28-16,-3 0-33 0,1-1-42 0,12-7-62 15,-28 9-66-15,18-9-70 0,-4 0-150 16,14 0-103-16,-18-3-22 0,18 3-330 0,-15-13-375 16</inkml:trace>
  <inkml:trace contextRef="#ctx0" brushRef="#br0" timeOffset="-112929.64">28797 7827 3195 0,'0'0'204'16,"10"-14"-1"-16,-10 14-36 0,13-13-17 0,-13 13-21 0,18-13-13 15,-2 5-12-15,0 2-15 16,3 1-20-16,3-2-26 0,0 2-35 0,2-1-33 16,2 2-30-16,-3-1-34 15,-4 2-45-15,2-2-49 0,-4 1-53 0,-6 0-73 0,-1 1-168 16,-10 3-424-16,0 0-289 0</inkml:trace>
  <inkml:trace contextRef="#ctx0" brushRef="#br0" timeOffset="-112713.8">28443 7905 2787 0,'-11'17'30'0,"11"-17"22"0,-8 20-7 16,6-8-3-16,2-12 12 0,-4 32 16 0,4-14 29 15,2 1 1-15,0 4-7 0,0 2-5 0,0-1-8 16,0 3-9-16,2-1-6 16,-3 3-9-16,4-2-5 0,-3-2-1 0,1 1-34 15,-1-3-47-15,-2 0-63 0,0-2-63 16,-2-2-94-16,-3-3-174 0,-1-1-457 0,0-1-249 16</inkml:trace>
  <inkml:trace contextRef="#ctx0" brushRef="#br0" timeOffset="-112509.35">28220 8414 2946 0,'0'0'141'0,"0"0"-12"15,0 0-16-15,0 0-15 0,0 0 9 0,0 0 23 16,0 0 8-16,0 0-7 0,0 0-13 16,0 0-8-16,0 0-3 0,0 0 20 0,0 0 0 15,-5 44-12-15,-2-35-29 0,-3 1-13 0,-4-1-7 0,2-2-20 16,-5 3-33-16,-1-3-46 15,0 0-68-15,-5-2-88 0,4-2-76 0,-7 1-164 16,-1 0-149-16,3-1-22 16,1-3-238-16,-1 0-172 0</inkml:trace>
  <inkml:trace contextRef="#ctx0" brushRef="#br0" timeOffset="-111669.29">27520 8241 2581 0,'0'0'40'0,"19"0"21"16,-19 0 10-16,0 0 22 0,0 0 23 0,25 7 23 16,-25-7 6-16,9 7-8 15,-9-7-8-15,7 12-14 0,-7-12-10 0,0 0 2 0,0 0-2 16,0 0-1-16,0 0-2 0,-25 26 4 0,25-26-14 15,-18 4-5-15,18-4-9 16,-25 0-4-16,25 0-9 0,-22-4-8 0,22 4 1 16,-21-7-12-16,21 7-7 0,-15-12-3 15,15 12-4-15,-7-15-8 0,7 15-8 0,0 0-4 16,10-26-2-16,-10 26-4 16,15-18 2-16,-4 10-2 0,3 1 0 0,-2 2 0 15,3-1 0-15,-15 6 1 0,31-6 7 0,-18 4 4 16,-13 2 8-16,28 4 14 0,-13 0 35 15,0 2 8-15,-15-6-4 0,21 15 16 0,-14-3 3 16,-7-12-12-16,6 20 0 16,-10-7-1-16,4-13-2 0,-11 27-4 0,-5-13-4 15,0 0-9-15,-4-1-8 0,-2-1-6 16,-2 2-5-16,-7-2-8 0,3-1-12 0,1-2-25 16,0-2-37-16,2 1-47 0,-2-4-46 0,2-1-65 0,0 2-83 15,6-5-77-15,-4 0-166 16,0-2-90-16,5-1-7 0,-6-5-428 0,7 0-563 15</inkml:trace>
  <inkml:trace contextRef="#ctx0" brushRef="#br0" timeOffset="-111489.5">27277 7977 3347 0,'11'-10'71'0,"2"-1"6"0,1 2-18 16,-2 1-12-16,3-2-4 15,7 0-2-15,0-1-6 0,3 2-8 0,0-3-42 16,6 2-63-16,-1 0-54 0,-1-2-46 16,-2 3-11-16,0 1-12 0,-5-2-24 0,-4 3-98 15,0 1-426-15,-5-1-30 16</inkml:trace>
  <inkml:trace contextRef="#ctx0" brushRef="#br0" timeOffset="-110799.33">27208 7825 2351 0,'0'0'40'15,"-8"18"4"-15,8-18-6 0,-7 24-2 0,5-9 0 16,0 2-3-16,2-17 6 16,2 36-10-16,-2-13 2 0,0-2-10 0,2 8 5 0,1-2 6 15,-1 1 5-15,0 0-4 0,0 1 10 16,-2 2-11-16,2-3 2 0,-2 0-1 15,2 1 1-15,-2-2-2 0,0-4-7 0,0 0-4 16,-2-1-4-16,2-2 0 16,0-1-3-16,0-2 1 0,0-17-1 0,-2 28 0 0,0-16-12 15,2-12-18-15,0 0-12 16,-4 20-5-16,4-20-20 0,0 0-10 0,0 0-5 16,0 0-8-16,0 0-9 15,0 0 13-15,0 0-4 0,0 0 15 0,35-47 22 0,-23 34 23 16,-1 1 31-16,4 2 27 0,-3 3 28 0,1 0 20 15,1-1 23-15,1 3 12 16,-15 5 6-16,23-3 5 0,-23 3-5 0,21 3-9 0,-21-3-10 16,15 11-11-16,-15-11-14 15,9 16-5-15,-9-16-12 0,7 21-4 16,-7-21-9-16,-2 22 0 0,2-22 0 16,-14 21-3-16,5-12-7 0,-3 0-2 0,-3-1-4 0,-3 0-6 15,3-2-3-15,-4-1-2 0,2-2 0 0,-4-2 1 16,3 2 4-16,-4-2 9 15,22-1 6-15,-36-1 8 0,16 1 4 0,20 0 34 16,-32-3 3-16,18 2-21 0,14 1-1 16,-24 0-1-16,24 0 1 0,-25 0-15 0,25 0-1 15,-24 4 2-15,24-4 0 16,-23 5 5-16,8-1 2 0,1 2-2 0,14-6 2 16,-28 10-3-16,9-4 4 0,1 1 0 0,-2 1 2 0,-3 1 15 15,-4 0-2-15,0-3-2 16,0 1-3-16,-4 2-6 0,-3-2-5 0,-2-2-5 15,-2 2-6-15,-1-4-11 0,-1 1 0 16,0-2-6-16,-3-1-5 0,5-1-6 0,-4-1-1 16,0-1-2-16,0 0-5 15,6-3-2-15,1 0-3 0,3 2-7 0,3-1-6 16,2-2-13-16,4 2-18 0,3-2-22 16,2 1-32-16,7 1-42 0,-5-4-59 0,16 8-80 15,-13-12-82-15,6 7-164 0,7 5-97 0,0 0-20 16,0 0-574-16,-11-14-927 0</inkml:trace>
  <inkml:trace contextRef="#ctx0" brushRef="#br0" timeOffset="-110629.46">26329 8890 3999 0,'0'0'111'0,"0"0"21"0,13 11-26 16,-13-11-35-16,4 6-19 0,-4-6-15 0,0 0-16 15,0 0-45-15,0 0-89 16,0 0-100-16,0 0-122 0,0 0-193 0,0 0-73 16,0 0-232-16,-4-34-171 0</inkml:trace>
  <inkml:trace contextRef="#ctx0" brushRef="#br0" timeOffset="-110169.73">26000 8538 2596 0,'-4'-14'78'0,"4"14"29"16,0 0-7-16,-7-14-8 0,7 14 0 0,0 0 7 0,0 0 8 15,-6-13 1-15,6 13 8 16,0 0 11-16,0 0 1 0,0 0 7 0,-18-4 5 16,18 4 2-16,0 0 21 15,0 0-12-15,-30 3-7 0,30-3-17 0,-23-3-11 0,23 3-7 16,-23-1-12-16,23 1-8 0,-25-8-10 0,11 5-11 15,3-5-24-15,11 8-7 16,-20-15-5-16,13 3-6 0,0-2 0 0,7 14-2 0,-2-26-9 16,2 26-3-16,11-28-10 15,-4 14-8-15,9-4-4 0,-3 5-3 0,7 0-4 16,-1-1-1-16,2 5-1 16,0-2 2-16,-1 2 0 0,-4 1 0 0,0 0 3 0,-3 1 2 15,-2 1-1-15,-11 6 8 0,16-12-1 16,-16 12 6-16,9-14 4 0,-9 14 1 15,0 0 7-15,-7-26 10 0,7 26 4 0,-11-22 2 0,4 9-2 16,0 0 1-16,1-2-4 16,6 15-4-16,-9-28-2 0,5 14 1 0,2-1-3 15,2 15-9-15,0-22-3 16,0 22-5-16,2-22-16 0,-2 22-15 0,4-18-19 16,0 12-21-16,-4 6-30 0,7-15-42 15,-7 15-59-15,4-7-54 0,-4 7-74 0,0 0-145 16,0 0-111-16,0 0-17 0,0 0-226 0,0 0-165 15</inkml:trace>
  <inkml:trace contextRef="#ctx0" brushRef="#br0" timeOffset="-109499.86">25697 8478 2591 0,'0'0'83'0,"-7"10"18"0,7-10-10 0,-12 11-8 16,12-11 9-16,-16 13 25 15,16-13 13-15,-16 17 5 0,7-7-1 0,0 0-12 0,0 2 24 16,0 2 1-16,-2 2 8 16,4-3-19-16,-4 6-4 0,-1 1-1 0,2 2 9 15,0 0-16-15,-4 1-16 0,2 5-6 16,-1-3-7-16,-2 3-19 0,0 0-9 0,1 3-6 16,0 0 0-16,-1-2-11 0,-3 4-4 0,2 0-6 15,-4 3-3-15,3 2-3 16,0-6 4-16,2 1-2 0,-4-1 1 0,2 4 4 0,-2 0-9 15,2-3 5-15,-1-3-1 16,-2 6-2-16,3-5-1 0,0-1-2 0,-2 1-1 16,2 0 1-16,-2-3 1 0,1 0-4 15,-2-1 0-15,3 2-4 0,-1 0-3 0,-4-4-3 16,3 1-1-16,0 0 4 16,0 1-8-16,-2-2 5 0,0 1-6 0,0-1-1 0,-1 3-2 15,-3-4-1-15,2-1 1 0,-3 1 3 16,1 0 5-16,-3-3 1 0,0 1 2 15,-1-1 4-15,-5 2 1 0,4-1-2 0,1-4-1 0,-1 1 1 16,1 0-6-16,-4 0 2 16,2-2 0-16,2-2-3 0,1 3-1 0,-5-5 0 15,0 1-2-15,1-1-1 16,-2-1-5-16,1-3 2 0,-1 1-1 0,-2-5 0 16,-2 3-1-16,-3-4-1 0,6-2 2 0,-3-2-3 0,-2-2 1 15,-3-1-3-15,-1-2 1 16,-7-3 0-16,0-1-1 0,-2-5-3 0,-2 1 2 15,2 0 0-15,1-3-2 0,-2 1-2 16,1 0 1-16,5 0 0 0,-1-1 1 0,3 3 0 16,3 0-1-16,5 0-1 0,2 1 2 15,3 2-4-15,1 0-3 0,4 1-4 16,5 2 2-16,3 1-3 0,2 1-7 16,2-1-8-16,6 2-1 0,10 4 0 0,-19-6 1 0,19 6 2 15,0 0 1-15,-6-5-5 0,6 5-12 0,0 0-3 16,0 0-29-16,0 0-17 15,45 0-18-15,-27 1-35 0,2 1-38 0,3 0-47 16,7 4-48-16,-4-2-58 16,2-3-148-16,2 4-120 0,1-1 22 0,-1-3-383 0,2 3-401 15</inkml:trace>
  <inkml:trace contextRef="#ctx0" brushRef="#br0" timeOffset="-108689.48">24999 9223 3318 0,'31'8'-45'0,"-9"0"-303"0,-4-2-543 0,-1-3-265 0</inkml:trace>
  <inkml:trace contextRef="#ctx0" brushRef="#br0" timeOffset="-107899.62">25271 8379 2852 0,'0'0'66'0,"0"0"6"15,0 0 6-15,0 0 8 0,0 0 18 0,22-9 14 0,-22 9 11 16,0 0 3-16,0 0 0 16,0 0 13-16,0 0-6 0,27 18 2 0,-27-18-2 15,10 22-5-15,-4-9-25 0,-4 0-6 16,-2-13-4-16,3 27-12 0,-3-9-4 16,0-18 3-16,-3 28 1 0,-1-15-18 0,-4 1-10 0,-1-1-30 15,1-1-31-15,-3-2-40 16,1 2-56-16,-3-4-69 0,0 0-72 0,1-3-60 0,-4-3-117 15,3 0-135-15,13-2-27 16,-24-2-302-16,24 2-248 0</inkml:trace>
  <inkml:trace contextRef="#ctx0" brushRef="#br0" timeOffset="-107759.58">25117 8578 2902 0,'-20'-7'162'16,"20"7"22"-16,0 0 11 16,0 0 19-16,0 0-1 0,-22 18-19 0,22-18-18 15,-11 15-22-15,2-2-19 0,0 1-16 0,2-2-17 16,-4 3-32-16,2 0-28 0,-2-4-40 15,0 2-40-15,-1-1-56 0,1-1-76 0,-1-2-68 16,-3 0-88-16,5-5-163 16,-4 1-85-16,2-5-319 0,12 0-271 0</inkml:trace>
  <inkml:trace contextRef="#ctx0" brushRef="#br0" timeOffset="-107169.7">24817 8477 2938 0,'7'-14'135'0,"-7"14"0"16,4-12-18-16,-4 12-20 0,0 0-7 0,0 0-9 0,12-11-10 16,-12 11-8-16,0 0-7 15,0 0-13-15,0 0-10 0,0 0-10 0,0 0-6 16,0 0-3-16,0 0-7 16,0 0-7-16,0 0-4 0,0 0 2 0,0 0-2 0,0 0 3 15,0 0-1-15,0 0 2 0,0 0 0 0,0 0 0 16,0 0 6-16,0 0 19 15,-54 11 20-15,37-7 15 0,17-4 12 0,-36 6 0 16,20-2 6-16,-3 0 1 0,1 0-4 16,2 1-9-16,-4 1-4 0,6 0-7 0,-4 0 0 15,4-1-10-15,14-5-6 16,-26 8-2-16,26-8-2 0,-19 6-9 0,19-6 2 16,-16 3-1-16,16-3-9 0,0 0 0 0,-19 0-5 0,19 0 0 15,0 0 2-15,0 0-5 16,0 0-3-16,0 0-1 0,0 0 0 0,-24-6-2 15,24 6-2-15,0 0 2 16,0 0-2-16,0 0 4 0,-21 7-2 16,21-7-2-16,-15 8-1 0,15-8 5 0,-17 11-6 15,17-11 4-15,-21 7 1 0,13-1 5 0,8-6-3 16,-20 5-2-16,20-5 6 16,-14 5 5-16,14-5-4 0,0 0 0 0,-19 3-4 15,19-3 0-15,0 0-7 0,0 0 5 0,0 0 0 0,-11-25 0 16,11 25 3-16,0 0 11 15,0-24 15-15,0 24 15 0,0 0 11 0,4-19-11 0,-4 19 9 16,0 0 4 0,0 0-3-16,0 0 5 0,0 0 2 0,-4-18 3 0,4 18-2 15,0 0-3-15,0 0-10 16,0 0-7-16,-41 34-2 0,29-22-7 0,-1-3-12 0,-1 7-30 16,-4-4-30-16,4 5-47 0,-6-2-64 0,2 0-87 15,-1 2-92-15,2 0-203 16,-6 4-94-16,1-2 16 0,-1 2-443 0,2 0-569 0</inkml:trace>
  <inkml:trace contextRef="#ctx0" brushRef="#br0" timeOffset="-107009.68">24050 9091 3658 0,'0'0'109'0,"6"10"-27"0,-6-10-15 16,0 0-15-16,6 6-12 15,-6-6-27-15,0 0-49 0,0 0-84 0,0 0-73 16,0 0-76-16,0 0-142 16,0 0-497-16,0 0-298 0</inkml:trace>
  <inkml:trace contextRef="#ctx0" brushRef="#br0" timeOffset="-106779.52">23905 8187 2885 0,'0'0'172'0,"0"0"14"0,2-20-23 16,-2 20-19-16,0 0-10 15,0 0-8-15,0 0 2 0,0 0-12 0,0 0-13 16,-6 62-10-16,6-42-14 16,0 3-9-16,2 2-5 0,0 1-11 0,-2-3-11 0,0 4-28 15,0-5-41-15,0 0-51 0,0-1-60 0,0 1-61 16,0-4-65-16,-2 0-134 15,0-5-189-15,0-3-296 0,2-10-250 16</inkml:trace>
  <inkml:trace contextRef="#ctx0" brushRef="#br0" timeOffset="-106519.48">23956 7555 2636 0,'-2'-19'28'0,"-2"1"48"0,-3 3 10 0,3 1 7 0,-2 1 29 16,6 13 16-16,-8-17 16 15,8 17 5-15,-12-12-7 0,12 12 0 0,-14-8-4 16,14 8-7-16,0 0-9 16,0 0-3-16,-40 16-32 0,29-7-4 0,3 3-4 0,0 3-15 15,1 3-7-15,5-2-8 0,-1 4-13 0,6-2-17 16,4 6-46-16,-1-4-59 15,2 4-73-15,1 0-74 0,-1-1-55 0,-2 0-136 0,-1 0-163 16,-3-2-375-16,-4 1-384 16</inkml:trace>
  <inkml:trace contextRef="#ctx0" brushRef="#br0" timeOffset="-105789.62">23200 8518 2976 0,'0'0'19'0,"-14"7"19"15,14-7 2-15,-19 4 13 16,19-4 29-16,-21 7 24 0,21-7 18 0,-19 2 4 16,19-2-8-16,-22 1-7 15,22-1-9-15,0 0-5 0,-23-6 2 0,23 6-8 0,0 0-5 16,-15-14-12-16,15 14-7 16,-4-15-5-16,4 15-7 0,2-20-8 0,-2 20-10 15,4-33-23-15,0 14-41 0,3-3-59 0,0-2-81 16,3-8-90-16,-4 3-211 0,0 1-138 15,1-5-320-15,0 4-329 0</inkml:trace>
  <inkml:trace contextRef="#ctx0" brushRef="#br0" timeOffset="-105639.71">23111 7858 2926 0,'0'0'196'0,"0"0"-2"0,0 0-46 0,12-23-44 0,-6 20-23 16,-6 3-12-16,21-5-6 0,-7 1-21 0,2-1-77 15,0 0-99-15,0 0-106 16,-2 0-185-16,-1-3-482 0,-1 0-297 0</inkml:trace>
  <inkml:trace contextRef="#ctx0" brushRef="#br0" timeOffset="-104779.45">22879 8113 2691 0,'4'28'-80'0,"0"1"11"0,2-4-3 16,1-3-13-16,0-1 8 16,1 2 19-16,0-2-1 0,1 0 10 0,-1-2 0 0,-1-3 11 15,-1 0 16-15,-2 0 17 16,-4-16 19-16,5 21 29 0,-5-21 4 0,-2 17 2 16,2-17-2-16,-11 14-11 15,11-14-5-15,-17 5 1 0,17-5-6 0,-21 0-6 0,21 0 7 16,0 0 11-16,-38-8 23 0,25 3 15 0,13 5 26 15,-28-11 12-15,16 4 11 16,1-1-10-16,11 8-9 0,-15-15-12 0,15 15-15 0,-8-16-7 16,8 16-11-16,0-16-7 15,0 16-8-15,0 0-2 0,14-21-17 0,-14 21-9 16,16-11-10-16,-16 11-2 16,12-8-4-16,-12 8-4 0,13-8-7 0,-13 8-4 0,0 0 6 15,0 0-3-15,14-7 3 0,-14 7-1 0,0 0 1 16,0 0 2-16,0 0-1 15,0 0 3-15,0 0-1 0,-48 0 1 0,48 0 3 16,-34 4 3-16,15-1 6 0,2 0 4 16,-4 2 2-16,2-1 3 0,-1 1 1 0,2 1 2 15,-1 0-3-15,2 1 0 16,2-1-1-16,3 2 0 0,-2 0-1 0,14-8 2 16,-12 14-3-16,12-14-2 0,-6 16-2 15,6-16 3-15,0 0-3 0,0 0-2 0,14 31 0 16,-8-24 0-16,-6-7-2 0,22 16-1 0,-12-9-1 15,5 1 0-15,-2 0 2 16,2-3 0-16,-1 3-2 0,2-2 4 0,-2 1-5 0,1-1 7 16,-2 1 2-16,-13-7 15 15,19 13 17-15,-13-5 12 0,-6-8 9 0,8 15 0 16,-8-15 0-16,0 21-3 16,0-21-8-16,-8 24-5 0,2-13-5 0,-3 4-1 0,-5 0-3 15,1 2 4-15,0 2-3 0,-1-1-15 0,-4 0 4 16,2 6 4-16,-4-1-2 15,1 2 1-15,3-1-3 0,-2 3-6 0,4 0-2 0,-1-1-2 16,2 0-3-16,0 5-2 16,3-2 2-16,2-4-3 0,1 1 0 0,0 1 2 15,3 0-1-15,0-1-3 16,2-1-1-16,2-5-2 0,2 2 2 0,0-1 1 0,2-3-1 16,3 0 6-16,-1 0-5 15,5-2 0-15,-1-3 0 0,5 1 1 0,0-1 2 16,0-2-1-16,3-1-1 0,0-3 10 0,5 0 4 0,1-2-3 15,2 1 10-15,2-5 3 16,0 2 8-16,3-6 1 0,1 3 0 0,0-1 1 16,2-3 1-16,2 1-1 15,2-3 1-15,0-3-6 0,0 0-2 0,-2-2-5 0,3-1-3 16,-3-1-4-16,-1-2-3 16,-1-2-6-16,0 0-9 0,-2-2-15 0,-5 2-28 15,1-4-23-15,-3-2-25 0,-1 0-41 0,-6-2-54 16,2 1-77-16,-6-3-66 0,-5 2-149 15,0-2-121-15,-5 3 1 0,-2-4-388 0,-2 8-428 16</inkml:trace>
  <inkml:trace contextRef="#ctx0" brushRef="#br0" timeOffset="-104639.45">23336 8691 3168 0,'0'0'191'0,"0"0"25"15,0 0-27-15,0 0-28 0,-31 4-21 0,31-4-14 0,0 0-18 16,0 0-27-16,0 0-66 0,0 0-81 0,0 0-82 15,-16 10-62-15,16-10-93 16,-12-4-122-16,12 4-547 0,-19-6-421 0</inkml:trace>
  <inkml:trace contextRef="#ctx0" brushRef="#br0" timeOffset="-104079.7">22289 8515 3050 0,'8'-9'107'0,"-8"9"22"16,0 0-12-16,0 0-16 0,0 0-13 0,0 0-12 16,0 0-1-16,0 0-12 0,0 0-4 0,0 0-8 0,0 0-3 15,0 0-7-15,0 0 5 16,0 0 0-16,0 0-2 0,0 0-5 0,-28 21-3 15,28-21-9-15,0 0-5 16,-14 2-10-16,14-2-16 0,0 0-12 0,0 0-3 0,-24-4 2 16,24 4 1-16,-13-3-1 15,13 3 11-15,-12-3 6 0,12 3 10 0,0 0 8 16,-20 3 5-16,20-3 1 0,-8 7 4 16,8-7-4-16,-10 10 0 0,6-2-2 0,4-8-2 15,-11 13-4-15,6-5-1 0,-1-1-2 0,6-7 0 16,-10 14-2-16,5-8 2 15,5-6 0-15,-12 11 1 0,5-7-4 0,7-4 2 0,0 0-2 16,-15 7-1-16,15-7-2 16,0 0 2-16,0 0-4 0,0 0 0 0,0 0-1 15,-18-14 1-15,18 14 1 16,-4-12 10-16,4 12 6 0,0 0 11 0,0 0 9 0,-4-20 9 16,4 20-2-16,0 0 7 15,0 0-7-15,0 0 3 0,0 0 2 0,-10-11 7 16,10 11 6-16,0 0-29 0,0 0 3 0,0 0 1 0,-33 14-2 15,20-7 2-15,13-7-1 16,-27 14-8-16,11-5-1 0,-2 2-6 0,1 1 1 16,-2 2-8-16,0-4-16 15,-1 4-24-15,4-1-35 0,-2-4-44 0,0 3-70 0,3-2-86 16,0-2-99-16,-2-3-205 16,5-2-29-16,-2 1 28 0,14-4-305 0,0 0-223 15</inkml:trace>
  <inkml:trace contextRef="#ctx0" brushRef="#br0" timeOffset="-103869.6">22117 7897 3146 0,'8'-5'272'0,"3"-1"-70"0,1 0-39 0,2 0-23 15,4 1-25-15,2 1-15 0,3-4-65 16,2 2-95-16,0 2-102 0,3-1-71 0,-3 1-91 16,-3 1-124-16,0 0-448 15,-2-1-276-15</inkml:trace>
  <inkml:trace contextRef="#ctx0" brushRef="#br0" timeOffset="-103659.34">22069 8903 2924 0,'0'0'201'0,"4"15"-9"15,-4-15-103-15,0 0-115 0,0 0-83 0,0 0-37 16,0 0-21-16,0 0-68 0,0 0-187 15,0 0-299-15,0 0 19 0</inkml:trace>
  <inkml:trace contextRef="#ctx0" brushRef="#br0" timeOffset="-103106.22">21778 8387 2443 0,'0'0'157'0,"17"-8"-12"15,-17 8-15-15,0 0-15 0,0 0-5 0,0 0 14 0,0 0 3 16,0 0-10-16,0 0-13 16,0 0-9-16,0 0-12 0,0 0 12 0,0 0 6 15,0 0 6-15,0 0-3 16,0 0-11-16,-59 16-12 0,59-16-9 0,-21-2-6 16,21 2-1-16,-20-6-8 0,20 6-9 15,-16-9-7-15,16 9-6 0,-14-17 4 0,14 17-2 16,-4-18-1-16,4 18 9 0,-4-21 10 0,4 21 4 15,0-19 7-15,0 19 9 16,0 0-15-16,4-24-9 0,-4 24 7 0,0 0-1 0,4-15 2 16,-4 15 9-16,0 0-3 15,0 0-6-15,0 0-7 0,0 0-4 0,0 0-4 0,0 0-8 16,10 61 0-16,-8-41-7 16,-2 0-3-16,2 3-6 0,0 4-5 0,-2 2-6 15,2 0-4-15,-2 2-8 0,0 1 8 0,2 6-7 0,-2 0-7 16,0 1 4-16,0 0-9 15,0-1-6-15,0-3 1 0,0-1 1 0,-2 0 8 16,0-2-2-16,-2 2 1 16,-2-5 0-16,-2-2 6 0,0-2-1 0,-2-3 2 15,-5-3-4-15,2 1 5 0,-4-7 7 16,1-2 11-16,-4-3 8 0,4-5 9 0,-4-3 4 16,20 0 11-16,-38-11 3 15,17 2-1-15,3-9-9 0,2 1-3 0,-3-5-5 0,6 1-4 16,5-2-3-16,-1-1-6 0,5 2-9 0,0 3-12 15,4 0-22-15,4 2-18 0,0 1-30 16,3 2-30-16,1-2-43 0,1 3-59 0,2 3-66 16,1 1-63-16,-2 2-160 15,2 0-121-15,-4 4 24 0,-8 3-404 0,0 0-459 16</inkml:trace>
  <inkml:trace contextRef="#ctx0" brushRef="#br0" timeOffset="-102889.37">21097 9886 3263 0,'-7'10'157'0,"7"-10"12"0,-8 11-18 0,8-11-18 16,0 0-18-16,0 0-9 15,32 2-4-15,-14-4-13 0,8-4-9 0,-1 2-19 0,5-3-20 16,6-2-28-16,0-3-24 0,0 1-30 0,-3-5-39 15,8-3-55-15,-3 0-51 16,-2-3-45-16,-6-7-94 0,-3-2-167 0,-3 1-413 0,-8-3-291 16</inkml:trace>
  <inkml:trace contextRef="#ctx0" brushRef="#br0" timeOffset="-102349.46">20950 8046 2898 0,'2'-15'133'0,"-2"15"14"15,-4-27-20-15,0 16-17 0,4 11-14 0,-8-16-9 16,8 16-1-16,-18-10-2 0,6 4-11 0,12 6-6 0,-29-1 0 15,29 1 18-15,-38 7 12 16,14 3 14-16,1 3 8 0,-3 6-1 0,-2 4-2 16,-1 6-16-16,2 1-12 15,2 4-12-15,1 2-7 0,3 3-3 0,6-4-13 0,2-1-8 16,5 0-16-16,0 1-13 16,3 0-9-16,5-2-4 0,2-3 0 0,3 1-6 15,3-1 1-15,3 0-2 0,-1-6-6 0,5 0-9 0,4 0-14 16,5-6-16-16,-4-4-13 15,6-2-13-15,-1-4-12 0,3-1-16 0,1-4-8 16,-1-3-2-16,0 0 6 16,-1-6 11-16,-4-3 5 0,-2-2 11 15,1-5 12-15,-6 1 17 0,-3 0 25 0,-2-3 27 16,-5 1 25-16,-6 4 20 0,0 13 16 0,-4-26 15 16,4 26 7-16,-15-23 9 0,2 13 7 0,3 1 8 0,10 9 1 15,-26-12 5-15,16 6-25 16,10 6-12-16,-17-5-2 0,17 5 0 0,0 0-9 15,0 0-11-15,0 0-8 16,0 0-9-16,0 0-15 0,0 0-26 0,49 1-31 0,-29-1-49 16,2 0-61-16,1 0-78 15,-1 0-46-15,-4-1-86 0,4-3-173 0,-6 0-59 16,-1-2-357-16,-4 2-366 16</inkml:trace>
  <inkml:trace contextRef="#ctx0" brushRef="#br0" timeOffset="-101209.59">20063 8161 2809 0,'7'-13'-12'0,"-7"13"48"16,0 0 9-16,2-16-5 0,-2 16 21 0,0 0 14 0,0 0 24 15,0-19 8-15,0 19-8 16,0 0-11-16,0 0-13 0,0 0-8 0,0 0-6 16,0 0-7-16,0-20-6 15,0 20 1-15,0 0-6 0,0 0 2 0,0 0 9 16,0 0 4-16,0 0 6 0,0 0 0 0,0 0 7 0,0 0-12 15,0 0-9-15,0 0-4 16,0 0-2-16,0 0-7 0,0 0-2 0,0 0-4 0,-4 55-4 16,4-55-2-16,0 26-3 15,2-10-2-15,0 0-2 0,0 0-4 0,-2-16 1 16,2 29-6-16,-2-16 3 16,0-13-1-16,0 28-2 0,0-28-1 0,-2 26 1 15,0-13-2-15,2-13 7 0,-9 26-7 0,5-15-2 0,4-11 2 16,-14 20-3-16,5-12-2 15,9-8 3-15,-19 14-1 0,19-14-2 0,-21 9 0 16,10-6 0-16,11-3-2 0,-25 3 0 16,25-3 0-16,-24-2-1 0,24 2 2 15,-24-4-1-15,24 4 2 0,-20-9-1 16,20 9 0-16,-15-10-1 0,15 10-1 0,-10-12-3 16,10 12 8-16,-7-13-9 0,7 13 2 15,0 0-7-15,0 0-6 0,0 0-12 16,11-26-6-16,-11 26 0 0,11-11 3 0,-11 11 1 0,12-7 4 15,-12 7 1-15,0 0 2 16,20-8 6-16,-20 8 1 0,0 0 8 0,16-5 0 0,-16 5 2 16,0 0 8-16,0 0 6 15,0 0 1-15,0 0 3 0,0 0 5 0,0 0 2 16,17 13 1-16,-17-13-2 16,0 0 8-16,0 0-5 0,0 0 1 0,0 0 5 15,-29 34 0-15,18-24 20 0,0 2-2 0,-1 0 2 0,-3 3-1 16,-2 0 1-16,0 3 2 15,-3 0-27-15,6 1 0 0,-9 3 0 0,4-1-5 0,-2 3-2 16,-1-1 4-16,2-2-10 16,-2-2-17-16,3 0-17 0,-2-4-28 0,0 0-35 15,1-1-46-15,2-1-62 16,1-2-44-16,-3-7-87 0,6 0-158 0,-4 0-84 16,6-4-329-16,12 0-281 0</inkml:trace>
  <inkml:trace contextRef="#ctx0" brushRef="#br0" timeOffset="-101039.46">19805 7971 2872 0,'22'-15'159'16,"-2"0"7"-16,0 1-23 0,-3 1-21 0,1-1-16 15,4 1-12-15,6-1-21 0,-1-1-53 0,1 0-89 16,1 3-87-16,-4-4-88 0,-1 4-156 15,-3 2-480-15,-5-4-248 0</inkml:trace>
  <inkml:trace contextRef="#ctx0" brushRef="#br0" timeOffset="-100589.39">19682 8103 2640 0,'9'19'-43'0,"-4"0"0"15,1-2-5-15,0-1-18 16,0 0 2-16,0 0 9 0,1 0 10 0,-2-2 11 16,1-1 29-16,-6-13 7 0,4 25 30 15,-2-15 24-15,-2-10 29 0,0 0 21 0,-6 26-3 16,6-26-1-16,-9 10-5 16,9-10-9-16,0 0-6 0,-19 5-4 0,19-5 2 15,0 0 4-15,0 0 9 0,-30-5 1 0,30 5 3 0,0 0 0 16,0 0 1-16,-17-11-5 15,17 11-7-15,0 0-8 0,0 0-8 0,0 0-8 16,0 0 3-16,0 0 6 16,0 0 4-16,0 0 9 0,-25 11 6 0,25-11 3 0,-15 15 18 15,5-5-20-15,-6-1 14 16,2 1 12-16,-5-1 5 0,-2 4 4 0,-4-3 2 16,-7 0-3-16,-4-1-2 0,-1 1-8 0,-3 0-7 15,-4-3-9-15,-3-2-6 0,3-1-7 16,-5-1-10-16,3-2-9 0,1-1-6 0,3-1-8 15,1-2-6-15,8-1-13 16,1-1-13-16,4-2-20 0,2-1-23 0,4-2-31 16,7 3-40-16,0-3-42 0,5 1-58 15,3 1-80-15,7 8-83 0,-10-15-178 0,6 8-69 16,4 7-13-16,0 0-446 0,0 0-607 16</inkml:trace>
  <inkml:trace contextRef="#ctx0" brushRef="#br0" timeOffset="-100403.66">18652 9293 3706 0,'10'8'143'0,"0"-3"-17"0,2-5-50 16,-12 0-31-16,27-6-9 15,-10-1-6-15,4 0-15 0,5-5-42 0,6 1-59 16,-1-4-62-16,5 0-38 0,4-4-22 0,0-2-38 0,-3-1-82 15,3 0-568-15,-7-5-278 16</inkml:trace>
  <inkml:trace contextRef="#ctx0" brushRef="#br0" timeOffset="-100159.21">19395 7678 3231 0,'0'0'262'0,"0"0"-66"16,0 0-28-16,0 0-22 15,-4-14-28-15,4 14-20 0,0 0-36 0,0 0-64 0,0 0-83 16,0 0-85-16,0 0-55 0,0 0-78 0,0 0-149 15,0 0-469-15,0 0-324 16</inkml:trace>
  <inkml:trace contextRef="#ctx0" brushRef="#br0" timeOffset="-99679.52">18870 7927 2753 0,'-9'5'38'15,"9"-5"49"-15,-19 5 0 0,19-5-1 0,0 0 14 0,-15 2 10 16,15-2-11-16,0 0-7 15,0 0-11-15,0 0-12 0,0 0-7 0,0 0-6 16,0 0-7-16,0 0-4 16,51-14-5-16,-51 14-7 0,20-3-2 0,-20 3-3 15,0 0 4-15,22 0 10 16,-22 0 12-16,0 0 7 0,11 13 6 0,-11-13-10 0,0 0 8 16,0 0-2-16,-23 39 9 15,13-27 5-15,-6 6 5 0,0 0 0 0,-2-2-7 16,1 1-8-16,1 2-4 0,0 2-1 0,0-2-4 0,1 0-2 15,0 1-13-15,5 1 4 16,-1-3-12-16,1 1 0 0,1-1-5 0,4 1-8 0,1-4 3 16,0 1-6-16,4 2-1 15,0-18 0-15,0 28-2 0,2-12 3 0,-2-16-5 16,4 23-3-16,-2-12-6 16,-2-11 2-16,3 21 0 0,-3-21 2 0,-3 21 2 0,3-21-5 15,-8 19 1-15,8-19 2 0,-12 15 5 0,1-6-11 16,-2-4 5-16,13-5 13 15,-23 9 2-15,8-5 10 0,15-4 12 0,-27 4 4 0,27-4 1 16,-26-4-3 0,26 4-4-16,-21-9-4 0,11 1-5 15,10 8-4-15,-9-21-4 0,7 6-2 0,2 15-3 16,2-37-4-16,2 14-4 0,1 1-14 0,3-3-34 0,1 0-35 16,-1 1-46-16,2-4-57 0,2 2-74 15,-2 1-64-15,-4 2-149 0,0-1-136 16,-2-1-19-16,1 2-399 0,-3 2-504 0</inkml:trace>
  <inkml:trace contextRef="#ctx0" brushRef="#br0" timeOffset="-98999.45">18609 7843 3191 0,'0'0'100'16,"0"0"29"-16,0 0-16 0,0 0-14 0,0 0-10 15,0 0-8-15,0 0-1 0,0 0-8 0,0 0-8 16,0 0-5-16,0 0-9 0,-18 37-4 15,18-37-5-15,-12 13 10 0,12-13 6 0,-10 15 4 16,2-6-2-16,8-9-8 16,-13 12-5-16,13-12 0 0,-15 12-13 15,15-12-7-15,-13 10-13 0,13-10-3 16,-14 9-5-16,14-9-3 0,-16 10-2 0,16-10 0 0,-12 11 0 16,12-11 2-16,-10 15-2 15,10-15 2-15,-9 15-2 0,2-4 5 0,7-11 2 16,-8 20-5-16,2-7 8 0,-1-1 6 0,7-12 6 0,-14 23 6 15,8-14 3-15,-6 1 16 16,4-1 5-16,8-9 5 0,-16 20-8 0,7-15-7 16,9-5-1-16,-17 11 0 15,17-11-9-15,-15 7 1 0,15-7-5 0,-12 9 1 0,12-9-3 16,0 0 1-16,-18 5 3 16,18-5-28-16,0 0 0 0,-12 8-3 0,12-8 2 15,0 0-5-15,0 0 2 0,-12 7 3 0,12-7 0 0,0 0-4 16,-14 14 6-16,14-14-3 15,-10 15 1-15,10-15 2 0,-13 16 8 0,5-5 0 16,8-11 11-16,-17 18 7 16,6-5 2-16,-1-4 14 0,0 1 6 0,0-1-1 0,2-1-3 15,10-8-6-15,-22 15-5 16,16-10-6-16,6-5 3 0,-17 10-4 0,17-10-7 16,0 0-14-16,-17 3-5 0,17-3-8 15,0 0-4-15,0 0-6 0,-17-17-1 0,17 17 1 16,-8-19 0-16,8 19 3 0,-2-17 11 0,2 17-10 15,0 0 3-15,0-22-3 0,0 22 15 16,0 0-5-16,12-16 5 0,-12 16 9 16,0 0 10-16,22-1 5 0,-22 1 6 15,0 0 7-15,0 0 7 0,21 17 4 0,-21-17 6 16,6 17-1-16,-6-17-2 0,-2 21-4 16,2-21-1-16,-13 22-6 0,3-8-4 0,-6-5-4 15,0 2-5-15,-4 2-11 0,0-5-14 0,-4 1-22 16,-1-4-30-16,-1 1-29 0,1 0-33 15,4-4-35-15,-4-2-52 0,3-2-60 0,2 0-57 16,-4-5-131-16,3-1-150 16,-1-1-27-16,6-5-442 0,3-1-604 0</inkml:trace>
  <inkml:trace contextRef="#ctx0" brushRef="#br0" timeOffset="-98829.34">18148 7605 3704 0,'21'-17'114'16,"-2"4"-20"-16,-4-1-26 15,2 3-11-15,0 2-6 0,2-3-5 0,-1 3-18 0,2-2-70 16,-3 1-91-16,0 2-71 16,-2-4-97-16,1 3-175 0,-5 2-435 0,0-2-306 15</inkml:trace>
  <inkml:trace contextRef="#ctx0" brushRef="#br0" timeOffset="-98719.53">18152 7404 2785 0,'-17'3'37'0,"17"-3"-6"0,0 0-77 15,-13 4-97 1,13-4-109-16,-6 4-498 0,6-4-34 0</inkml:trace>
  <inkml:trace contextRef="#ctx0" brushRef="#br0" timeOffset="-98499.5">17688 7927 2333 0,'0'14'107'0,"0"-14"21"15,4 19-13-15,-4-19-10 0,14 19 21 0,-6-8 25 16,3-1 12-16,1 4-4 16,1-4-12-16,-2 4-10 0,1 3-9 0,-2-1-1 15,-1-1 6-15,-2 0-11 0,-3 1 1 0,0 0 8 0,-4-16-14 16,-2 31-19-16,-4-16-29 15,-3 1-39-15,-2-4-48 0,-3 3-63 0,-1-1-69 16,-2-1-71-16,-2-1-76 16,-3-2-148-16,2-2-146 0,-2 3-305 0,4-4-276 15</inkml:trace>
  <inkml:trace contextRef="#ctx0" brushRef="#br0" timeOffset="-96559.48">1659 10761 1922 0,'0'0'723'0,"0"0"-276"16,0 0-179-16,0 0-94 0,0 0-54 0,0 0-24 16,0 0 2-16,0 0-7 0,0 0 2 0,0 0-15 0,0 0-11 15,33-14-4-15,-33 14-6 16,9-11-9-16,-9 11-4 0,9-13 2 0,-9 13-7 15,11-16-4-15,-11 16-1 16,9-21-3-16,-4 8-10 0,-1-1-6 0,1-3-10 0,-1 1-7 16,2-9-4-16,-5 0-3 15,4-4 0-15,0 3-1 0,-3-5 5 0,1 3 5 16,3 1 1-16,-2-1 3 16,2 4 3-16,-2 0 1 0,-1 5 0 0,2 1-4 0,2 3-1 15,-3 2-3-15,3 0 4 0,-7 13-2 0,12-16-1 16,-12 16 2-16,15-9 1 15,-15 9-4-15,0 0 1 0,0 0 1 0,34 19-1 16,-24-8 1-16,2 4 0 0,-2 5 0 16,2-1-1-16,1 0 1 15,0 2-2-15,0 0-2 0,-3 1 2 0,3 0 0 16,0 0-2-16,-5 0 4 0,2-4-2 0,1 0 0 16,-4-3 2-16,1 0-2 0,-2-2 1 15,1-1 0-15,-7-12 11 0,10 15-3 0,-10-15-2 16,11 8 1-16,-11-8 1 0,0 0-5 0,0 0 5 15,0 0 3-15,25-23 2 16,-19 8 0-16,1-4 4 0,0-4 2 0,-1-6 3 0,1-1 1 16,0-7-2-1,-2 1 0-15,1 2-1 0,-2 3-3 0,3 1-3 0,-3 3-7 16,0 3-11-16,1 2-18 16,-3 6-29-16,2-4-45 0,-2 5-50 0,2 4-78 0,-2-1-59 15,-2 12-147-15,2-16-154 0,-2 16-352 0,0 0-348 16</inkml:trace>
  <inkml:trace contextRef="#ctx0" brushRef="#br0" timeOffset="-96269.49">2388 10639 2934 0,'0'0'110'15,"12"6"25"-15,-12-6-13 0,0 0-13 0,16 4-12 16,-16-4-10-16,0 0-2 0,33-3 2 16,-33 3-9-16,29-1-8 0,-12-2-8 0,3 2-7 15,-2-1-9-15,1-2-2 0,0 2-13 0,-2-2-19 16,-17 4-41-16,34-6-40 15,-19 3-43-15,-2-1-47 0,-13 4-40 0,15-6-48 0,-15 6-95 16,2-11-569-16,-2 11-307 16</inkml:trace>
  <inkml:trace contextRef="#ctx0" brushRef="#br0" timeOffset="-96139.46">2457 10519 2736 0,'-17'-5'70'0,"5"2"76"0,12 3 17 0,-20-4 1 16,20 4 3-16,0 0-2 0,0 0 1 15,-12-10-25-15,12 10-16 0,0 0-11 16,0 0-15-16,0 0-17 0,50-14-33 0,-31 9-44 15,7 0-51-15,2 1-65 0,1 0-81 16,-3-2-93-16,6 1-204 0,-6 1-490 16,0-1-433-16</inkml:trace>
  <inkml:trace contextRef="#ctx0" brushRef="#br0" timeOffset="-95169.72">3155 10306 3006 0,'0'0'-26'0,"3"-16"35"0,-3 16 4 0,4-15 12 15,-4 15 23-15,0 0 31 0,0 0 23 0,2-19 14 16,-2 19-5-16,0 0-11 15,0 0-2-15,0 0 9 0,0 0 13 0,0 0 9 16,0 0-1-16,0 0-4 0,0 0-11 16,0 0-13-16,0 0-15 0,0 0-7 15,0 0-10-15,0 0-7 0,0 0-8 16,0 0-4-16,0 0-4 0,0 0-6 0,0 0 7 16,0 0 26-16,0 0-6 0,0 0-1 0,0 0-5 0,0 0-11 15,0 0-9-15,0 0-8 16,0 0-10-16,0 0-2 0,0 0-6 0,0 0-4 15,0 0 0-15,-11-19 3 16,11 19-4-16,0 0-2 0,0 0-2 0,11-19 1 16,-11 19 4-16,0 0-5 0,13-11 1 15,-13 11-3-15,0 0-1 0,17-4 9 0,-17 4-13 16,0 0 1-16,0 0 7 0,30 7-8 16,-30-7 5-16,12 13 4 0,-12-13 3 0,8 19 4 15,-4-3 4-15,-1-3 5 0,-3-13 3 0,0 26 6 16,0-26-3-16,-9 31 6 15,5-16-4-15,-4-1 1 0,-2-3 2 0,-2 3-5 0,0-5-1 16,-3 3-6-16,-2-5 0 16,2-1-2-16,-1-2-1 0,16-4-1 0,-30 2-3 15,30-2-2-15,-26-12-5 16,16 5-10-16,1-9-12 0,5 4-14 0,4 12-18 0,0-32-16 16,4 15-14-16,5 0-26 15,1 0-27-15,3 0-46 0,4 1-52 0,-1 2-55 16,2-2-83-16,3 3-169 0,-4 1-92 0,2 3-382 0,-5 1-490 15</inkml:trace>
  <inkml:trace contextRef="#ctx0" brushRef="#br0" timeOffset="-94409.48">3886 10489 3006 0,'0'0'-131'0,"0"0"15"0,31-16 18 16,-31 16 17-16,0 0 13 16,32 8 20-16,-14-6 7 0,0 4 3 0,3-3 12 15,5 2 14-15,6 2-5 16,6-1-8-16,3 1 22 0,3-1 3 0,9 3 11 0,-1-1 11 16,3-1 10-16,0 1 0 15,-1-1 9-15,3 3 0 0,-3-2-10 0,1-1 1 16,1 1 1-16,-3 0-4 0,1-1 0 0,-9-1 0 0,-1 0 2 15,-1-1 7-15,-3 1 1 16,-6-2-2-16,-2-2-7 0,-3 1-6 0,-1 0-8 16,-7-2-11-16,-2-1-15 15,-19 0-3-15,25-1 0 0,-25 1-10 0,13-6 8 0,-13 6 2 16,0 0 16-16,0 0-19 16,0 0 16-16,0 0 10 0,-34-38 25 0,24 28 20 15,-3-1 20-15,0 2 17 0,1-1 15 0,-2 0 8 16,4 1 10-16,0-1-1 0,10 10-2 15,-15-15-2-15,15 15-14 0,-6-10-12 0,6 10-7 16,0 0-12-16,0 0-6 16,0 0-5-16,0 0-4 0,41-2 0 0,-41 2 3 15,28 14 4-15,-15-7-2 0,-2 3-1 16,-1 0-7-16,-1 2-4 0,-9-12-1 0,6 20-9 16,-6-7-11-16,0-13-11 15,0 0-32-15,-10 31-36 0,3-24-56 0,7-7-66 16,-15 17-61-16,9-9-55 0,6-8-131 0,-13 8-160 0,7-5-349 15,6-3-331-15</inkml:trace>
  <inkml:trace contextRef="#ctx0" brushRef="#br0" timeOffset="-93159.52">10137 10582 2772 0,'0'0'-36'0,"-24"13"30"16,14-5-13-16,-4-1-10 0,-2 1 2 0,0 0 2 16,-2-3 7-16,1 1-3 0,1-1 10 15,-2 2-7-15,0-2 12 0,-2-3 0 0,1 1 22 16,3 2 33-16,-4-4 37 16,2 2 30-16,-2-2 15 0,20-1 4 0,-33 4-6 0,15-2-11 15,2 0-10-15,-2 2-6 0,18-4-5 0,-31 5-2 16,14 1-2-16,2-1 2 15,1 3-6-15,-4 0-6 0,2 0-5 0,1 1-4 0,0 1-7 16,-4-1-6-16,2 3-4 16,-2-2-2-16,2-1-7 0,2 1-6 0,-2-1-4 15,3-1-3-15,-4-1-8 16,2 1 1-16,-2-3-4 0,4 1-1 0,-3-2-2 0,0 0-4 16,17-4-3-16,-31 4 3 0,13-3-9 0,18-1 2 15,-27-1-4-15,27 1 5 16,-30-3-5-16,30 3 9 0,-26-3 5 0,12 1 5 15,14 2 7-15,-24-2 6 0,24 2-1 16,-23-2 3-16,23 2-3 0,-23 4 6 0,23-4 3 16,-23 4-11-16,23-4-5 15,-22 8-2-15,12-5 2 0,10-3-2 0,-15 13-8 16,7-5-2-16,8-8 3 0,-11 13-3 16,11-13 0-16,-6 15-2 0,6-15-5 0,-7 14-2 15,7-14 3-15,0 0-4 0,-4 15-13 0,4-15-12 16,0 0-17-16,0 0-2 0,0 0-7 15,0 0 2-15,0 0 2 0,0 0 3 16,0 0 5-16,0 0 6 0,0 0 7 16,-24-29 19-16,24 29 2 0,-14-12 27 0,14 12 16 15,-15-8 12-15,15 8 2 16,-17-6-3-16,17 6-2 0,-19-2 0 0,19 2-2 0,0 0-3 16,-28 5-4-16,28-5-2 15,-16 12-2-15,10-2-23 0,-1 1 0 0,7-11-2 0,-9 22-6 16,9-22 8-16,0 26-5 0,0-26-6 0,7 23-4 15,-2-11-8-15,-5-12-14 16,8 20-8-16,-4-11-7 0,-4-9-5 16,6 14-4-16,-6-14-1 0,0 0 3 0,0 0 0 15,0 0 5-15,0 0 3 0,0 0 2 0,0 0 7 16,0 0-1-16,-48-11-1 16,31 3 9-16,2 3 13 0,-2-1 17 0,3 0 2 0,14 6 14 15,-28-10 3-15,15 8 0 0,13 2 8 0,-24-3 8 16,24 3 14-16,0 0 11 15,-34 8 12-15,34-8 12 0,-16 11 3 0,10-3-3 16,6-8 3-16,-11 20-4 0,4-7-6 16,5 5-6-16,-2-4-12 0,2 4 4 0,0 1-10 15,2-1-6-15,2 2-7 16,0 2-4-16,0-2-9 0,2 3-7 0,1-4-10 0,-1 0-18 16,3 0-27-16,-3-4-33 15,2 3-40-15,0-5-53 0,0-2-75 0,6 0-92 16,-4-4-134-16,2-2-161 0,1-1 3 0,2 0-654 0,-13-4-1092 15</inkml:trace>
  <inkml:trace contextRef="#ctx0" brushRef="#br0" timeOffset="-92949.36">8998 11514 4538 0,'13'13'61'0,"-13"-13"-10"16,16 12-1-16,0-5-7 0,0-2 5 15,4 2 12-15,5-2-7 0,0 1-3 16,4 0 5-16,1-3-14 0,2 1-5 16,2-2-7-16,0 0-1 0,2-2-1 0,-4-2-8 0,2 0-35 15,-5-4-38-15,5-3-57 16,-8-3-59-16,3 0-70 0,-8-10-77 0,0-3-186 16,-5-3-100-16,-4-3-352 15,-4-7-387-15</inkml:trace>
  <inkml:trace contextRef="#ctx0" brushRef="#br0" timeOffset="-92749.48">8892 10218 3492 0,'0'0'260'0,"-2"-11"-79"0,2 11-50 0,15-10-19 0,-5 7-12 16,7-1-8-16,5 1-25 15,5 1-55-15,1-1-62 0,4 1-49 0,0 0-35 0,1 0-5 16,1 1-27-16,0-2-22 16,0 2-43-16,-7-3-179 0,-1 4-508 0,-1-6-316 15</inkml:trace>
  <inkml:trace contextRef="#ctx0" brushRef="#br0" timeOffset="-91899.61">8189 10523 2894 0,'17'7'122'0,"-17"-7"33"15,11 10-16-15,-11-10-13 0,8 19-12 0,-4-7-14 16,0 3-12-16,2 2-10 0,-2 0-9 0,-2 0-7 15,0 2-6-15,-2-2-8 16,0 2 0-16,-2 0 8 0,-2-2 7 0,-1 1 5 16,-4-2 8-16,-1 4 7 0,-1-5-5 15,-3-2 2-15,1-1-9 0,-2-3-7 0,1-1-5 16,-4-2-9-16,4-2-3 16,14-4-4-16,-30 0-4 0,30 0-2 0,-25-7-6 0,25 7-14 15,-20-11-7-15,16 2-8 0,4 9-2 0,0 0-4 16,-4-21 2-16,4 21 0 15,0 0 0-15,0 0 3 0,21-21 6 0,-21 21 13 16,15-2 10-16,-15 2 36 0,0 0 7 16,27 4-5-16,-27-4-6 0,0 0 6 0,15 15 2 15,-15-15-2-15,0 0 0 16,-8 23-8-16,8-23-6 0,-19 17-8 0,2-8-6 0,-3 1-9 16,-2-1-9-16,-2 1-29 15,-1-2-27-15,1-1-30 0,-1 0-32 0,0-3-37 16,3 0-44-16,3-2-62 0,1 1-43 0,-2-6-97 0,6 1-165 15,-1-2-73-15,2-3-381 16,2-1-471-16</inkml:trace>
  <inkml:trace contextRef="#ctx0" brushRef="#br0" timeOffset="-91789.52">8120 10233 3065 0,'4'-11'-176'0,"-4"11"-202"15,-2-18-401-15,2 18-75 0</inkml:trace>
  <inkml:trace contextRef="#ctx0" brushRef="#br0" timeOffset="-91279.44">7768 10378 2565 0,'-12'9'140'0,"12"-9"-12"0,-12 7-13 0,12-7-13 0,0 0-2 15,-16 5 33-15,16-5 23 16,0 0 9-16,-15 5-2 0,15-5-1 0,0 0-1 16,-19 6 20-16,19-6-9 15,-13 10-13-15,13-10-14 0,-14 11-17 0,14-11-17 0,-18 14-20 16,12-7-5-16,6-7-4 16,-14 17-17-16,10-8-13 0,4-9-11 0,-10 18-17 15,10-18-5-15,-2 17-21 0,2-17-7 0,0 0-10 0,12 20-17 16,-6-13-15-16,4-3-11 15,0 1-12-15,1-3-9 0,2 2 0 16,-13-4 1-16,23 3 8 0,-12-3 6 16,-11 0 10-16,21-5 23 0,-21 5 14 0,12-6 12 0,-12 6 16 15,0 0 12-15,0 0 18 16,0 0 16-16,0 0 9 0,0 0 13 0,-50-8-3 16,50 8 16-16,-38 5-6 15,13 2-1-15,-1 3-6 0,-1 4-8 0,-3 2-1 16,-2 3-9-16,0 8-14 0,3 0 0 0,-1 1-3 0,4 3 2 15,3 1 2-15,5-1-2 16,0 1 1-16,6-1-5 0,2 1 0 0,2-3-5 16,8 0-1-16,3-3-1 0,6-2-3 15,3 0 4-15,7 0-4 0,7-5-4 0,3 0-1 16,5-4-4-16,4-4-3 16,4-2-9-16,3-6-10 0,-1-1-21 0,1-4-19 15,1-3-29-15,3-7-37 0,0-3-41 0,-4-6-63 16,-3-4-59-16,-7-3-59 0,-5-1-136 15,-11 1-122-15,-4 1-19 0,-9 1-376 0,-3 4-440 0</inkml:trace>
  <inkml:trace contextRef="#ctx0" brushRef="#br0" timeOffset="-90899.52">7023 10650 3267 0,'0'0'115'0,"0"0"-2"0,0 0-14 0,0 0-12 16,0 0 14-16,0 0 17 15,0 0 7-15,-24-15-10 0,24 15 7 0,0 0-14 16,-4-17-6-16,4 17 0 0,0 0-7 16,7-27 4-16,-7 27 0 0,9-23-40 0,-3 13-5 15,0-2-10-15,2-1-5 0,-8 13-5 0,18-14-2 16,-10 8-4-16,-8 6 0 0,19-3-5 15,-19 3-3-15,0 0 1 0,0 0-4 16,30 11 4-16,-30-11 12 0,8 12 6 16,-8-12 8-16,4 18 0 0,-4-18 8 0,0 0 8 0,-4 24 8 15,4-24 0-15,-12 12-3 16,12-12 0-16,-20 8-6 0,20-8-8 0,-21 4-4 16,21-4-8-16,0 0-7 15,-23-5-16-15,23 5-25 0,-15-14-37 0,15 14-33 0,-6-15-45 16,4 8-63-16,2 7-84 0,-2-16-97 0,2 16-195 15,0-14-69-15,0 14 20 16,0 0-365-16,0 0-424 0</inkml:trace>
  <inkml:trace contextRef="#ctx0" brushRef="#br0" timeOffset="-89979.34">1460 12079 2955 0,'5'21'0'0,"-5"-21"49"16,5 15 36-16,-5-15 19 16,5 12 14-16,-5-12 17 0,0 0 8 0,14 12 6 15,-14-12-9-15,14 4-8 0,-14-4-13 0,0 0-9 0,0 0-12 16,0 0-7-16,31-20 4 15,-25 11-13-15,2-5-6 0,-3-1-12 0,2-5-2 16,-1-2-8-16,0-1-8 16,-3 1-2-16,4-5-8 0,0 2-2 0,0 0-5 0,-3 0-8 15,2 1 4-15,1 3-3 16,1 2-2-16,-2 1-8 0,1 1-1 0,1 4-2 16,1 4-1-16,-9 9 5 15,16-16-5-15,-4 12-1 0,-12 4-2 0,0 0-1 0,35 7 3 16,-19-2 0-16,2 6-1 0,2 1-8 0,0 1 0 15,-1 2-4-15,0-1-1 16,0 0-1-16,-2 0 5 0,0-1-4 0,-5-1 3 0,2-3 4 16,-4 1-7-1,1 0 5-15,-11-10 4 0,15 11 4 0,-15-11 1 0,12 5 0 16,-12-5-4-16,0 0-1 16,0 0 4-16,0 0 3 0,0 0 5 0,13-29 9 0,-13 29 2 15,2-28 1-15,-2 8-2 0,-2-3-3 0,2 0 22 16,0 0-10-16,0 1-12 15,0-5 4-15,2 6-13 0,0-3-18 0,0 6-20 16,0 0-21-16,-1 1-35 0,1 2-53 16,-2 15-74-16,8-23-65 0,-5 15-146 0,0 1-191 15,-3 7 15-15,0 0-338 16,0 0-344-16</inkml:trace>
  <inkml:trace contextRef="#ctx0" brushRef="#br0" timeOffset="-89679.57">2343 11950 2941 0,'12'4'164'0,"-12"-4"28"0,26 3-27 0,-26-3-25 16,21 2-17-16,-21-2-9 16,26-4-12-16,-12 0-16 0,-14 4-39 0,23-5-62 15,-23 5-55-15,22-10-50 0,-12 7-24 0,-10 3-11 0,14-12-8 16,-14 12 2-16,0 0 4 15,-4-20 7-15,4 20 12 0,0 0 20 0,-26-14 37 0,13 8 45 16,13 6 44-16,-24-8 45 16,24 8 43-16,-23-5 33 0,23 5 22 0,-21-8 18 15,21 8-5-15,-12-7-18 16,12 7-18-16,0 0-11 0,0 0-16 0,0 0-16 0,0 0-32 16,43-27-46-16,-25 21-72 0,2 3-84 0,6-5-84 15,-6 0-158-15,-1 1-553 16,4-1-369-16</inkml:trace>
  <inkml:trace contextRef="#ctx0" brushRef="#br0" timeOffset="-89479.33">2848 11668 3333 0,'11'1'192'0,"-11"-1"-26"15,13 12-14-15,-13-12-8 0,4 16 12 0,-4-16 4 16,9 22-29-16,-7-6-4 15,0 0-16-15,0 2-18 0,-2-1-11 0,4 4-17 16,-4-1-21-16,4 4-38 0,-4-3-36 16,2 3-63-16,-2 1-66 0,2 2-70 0,-2-6-70 15,2 0-154-15,-4 0-146 16,4-2-337-16,-2 0-350 0</inkml:trace>
  <inkml:trace contextRef="#ctx0" brushRef="#br0" timeOffset="-88849.46">8974 12853 3195 0,'12'7'229'0,"-12"-7"-31"0,0 0-88 16,0 0-87-16,0 0-54 15,0 0-44-15,0 0-17 0,0 0-29 0,0 0-46 16,0 0-110-16,0 0-631 16,0 0-298-16</inkml:trace>
  <inkml:trace contextRef="#ctx0" brushRef="#br0" timeOffset="-88729.54">8903 12814 2645 0,'-17'-11'-64'0,"17"11"66"0,0 0 26 0,0 0 34 0,-17-3 34 16,17 3 13-16,0 0-5 16,0 0-11-16,-28 5-22 0,28-5-63 0,-19 2-80 15,9 0-88-15,10-2-171 16,-30 0-469-16,11 0-113 0</inkml:trace>
  <inkml:trace contextRef="#ctx0" brushRef="#br0" timeOffset="-88489.41">7878 12759 2745 0,'-21'-4'283'0,"21"4"14"16,0 0-38-16,-20-3-28 0,20 3-28 16,0 0-7-16,0 0-40 0,-20-2-12 0,20 2-20 15,0 0-15-15,0 0-17 0,-26 0-17 0,26 0-15 16,0 0-8-16,-23 2-5 0,23-2-6 15,-21 3-23-15,10-1-30 0,1 0-43 0,-5 2-61 16,2 2-90-16,1-2-79 16,-3 4-217-16,0-1-84 0,-2 0 0 0,-2 3-266 15,0 2-202-15</inkml:trace>
  <inkml:trace contextRef="#ctx0" brushRef="#br0" timeOffset="-88119.55">6873 12343 2640 0,'6'-16'164'0,"-1"4"58"0,-5 12-9 0,8-19-9 15,-8 19-3-15,4-11 3 0,-4 11 12 16,0 0 4-16,0 0 12 0,0 0-15 0,0 0-21 16,0 0-30-16,0 0-18 15,20 42-19-15,-20-25-19 0,0 2-6 0,2 2-3 0,-4 2-12 16,4 3-17-16,-4 3-23 0,2 0-29 0,-4-1-29 15,4 3-43-15,0-2-45 16,-2-1-56-16,0 1-80 0,0-3-67 0,-4-1-137 0,2 0-150 16,-4-4-23-16,-1 0-412 15,-4-2-517-15</inkml:trace>
  <inkml:trace contextRef="#ctx0" brushRef="#br0" timeOffset="-87159.47">4028 12060 3140 0,'0'0'26'0,"-26"-2"54"0,26 2 7 0,0 0 3 16,0 0 13-16,-21-1 20 15,21 1 20-15,0 0 14 0,0 0 9 0,0 0-11 16,0 0 20-16,0 0-7 16,0 0-2-16,0 0-1 0,0 0-9 0,0 0-9 0,0 0-19 15,0 0-16-15,0 0-28 16,45 21-10-16,-25-20-12 0,10 5-9 0,4-2-11 16,13 0-6-16,6-1-3 15,4 2-11-15,5 1-2 0,-1-3-2 0,-2 1-7 0,2-3-12 16,3 1-16-16,-5 0-19 0,-2 2-13 0,-6-4-11 15,-2 4-10-15,-5-4-10 16,-6 0-5-16,-4 0-4 0,-4 0 1 0,-5 0 3 0,-3-1 5 16,-6-4 7-16,-3 3 7 15,-2-2 13-15,-11 4 6 0,4-11 8 0,-4 11 14 16,0 0 11-16,0 0 16 16,-21-31 10-16,10 22 20 0,1-1-4 0,10 10 11 0,-20-15 8 15,12 9 5-15,8 6 8 0,-12-11 10 0,12 11-2 16,-11-9 0-16,11 9-4 15,0 0-5-15,0 0-6 0,0 0-6 0,0 0-3 0,0 0-6 16,0 0-1-16,53 1-7 16,-53-1 0-16,38 12-5 0,-19-5-5 0,-1 3 6 15,0 0-6-15,-4 1 4 16,-3-2-1-16,0 3-1 0,-3-1-1 0,-8-11-7 0,2 23-24 16,-2-23-23-16,-8 24-41 15,-3-13-40-15,-2-2-60 0,-3 3-86 0,-4-5-73 16,-2 2-172-16,-4-2-116 0,-1 2 38 0,-1-2-392 0,-6 3-425 15</inkml:trace>
  <inkml:trace contextRef="#ctx0" brushRef="#br0" timeOffset="-86349.34">1553 13777 3044 0,'7'18'39'15,"-7"-18"38"-15,0 0 0 16,6 14 2-16,-6-14 11 0,0 0 19 0,6 12 16 0,-6-12 6 16,0 0-5-1,0 0-3-15,8 11-9 0,-8-11-8 0,0 0 2 0,0 0 1 16,0 0 0-16,0 0-5 0,0 0-10 0,0 0-9 0,0 0-15 15,22-37-5-15,-20 22-12 16,0-2-13-16,2-3-7 0,-3-5-12 0,1-2-7 16,0 0-2-16,4-1-6 15,-4-3 0-15,2 3-1 0,1 1-3 0,-1 2 5 16,0 4 1-16,0 2 1 0,1 3 1 16,-2 2 9-16,-3 14 4 0,11-19 3 0,-11 19 11 15,11-10 7-15,-11 10-2 0,0 0-6 0,0 0-4 0,29 15 1 16,-20-3-2-16,2-1-9 15,1 4-2-15,1 3-6 0,2-1-1 0,-2 0-3 16,-1 2 1-16,0-2-10 16,2-2 3-16,-4 2 4 0,0-3-3 0,-1-1 1 15,-2-2 2-15,1 1-2 0,1 0-2 16,-9-12-9-16,10 15 15 0,-10-15-1 0,10 7 0 16,-10-7 0-16,0 0 0 0,0 0-4 0,0 0 0 0,0 0 5 15,0 0-8-15,22-26-3 16,-22 26 5-16,2-29-2 15,-1 12 2-15,2 1-5 0,-1 0 3 0,-2 16-7 16,2-32-7-16,0 16-21 0,0 4-33 0,-2-2-36 0,0 14-57 16,3-18-74-16,-1 8-70 15,-2 10-176-15,2-13-136 0,-2 13 30 0,0 0-363 16,0 0-372-16</inkml:trace>
  <inkml:trace contextRef="#ctx0" brushRef="#br0" timeOffset="-85969.45">2131 13518 2921 0,'0'0'20'0,"19"-6"31"0,-19 6-2 15,19-4 2-15,-19 4 4 16,21-3 18-16,-21 3 6 0,0 0 0 0,28 6-1 15,-28-6-12-15,12 3-7 0,-12-3 0 16,0 0 16-16,15 9 6 0,-15-9 11 0,0 0 17 16,4 14-6-16,-4-14 2 15,0 0-4-15,0 17 3 0,0-17-2 0,0 0-14 16,-1 19-7-16,1-19-7 16,0 0-10-16,0 0-2 0,-3 26-10 0,3-26-4 0,7 10-3 15,-7-10-5-15,13 5-3 0,-13-5-11 0,20 4-10 16,-20-4-13-16,28 0-9 15,-28 0-15-15,28-1-15 0,-11-2-17 0,-5 2-15 0,6-1-14 16,-4-2-19-16,-14 4-20 16,32-6-7-16,-15 4-17 0,-17 2-22 0,25-5-26 15,-12 1-32-15,-3 2-51 16,-10 2-102-16,18-7-570 0,-12 3-374 0</inkml:trace>
  <inkml:trace contextRef="#ctx0" brushRef="#br0" timeOffset="-85719.54">2206 13398 3080 0,'0'0'102'15,"0"0"19"-15,0 0 2 0,-18-6 4 0,18 6-1 16,0 0 1-16,0 0 5 15,0 0-16-15,0 0-13 0,0 0-10 0,0 0-7 0,0 0-24 16,0 0-16-16,55 2-23 16,-55-2-23-16,28 4-39 0,-28-4-42 0,32 0-50 15,-14 1-49-15,2 1-55 16,-20-2-78-16,31 0-141 0,-18 2-465 0,2-2-318 16</inkml:trace>
  <inkml:trace contextRef="#ctx0" brushRef="#br0" timeOffset="-85228.51">2881 13261 3054 0,'4'-14'148'0,"-4"14"6"16,8-11-22-16,-8 11-18 0,6-14-17 0,-6 14-8 15,16-9-10-15,-16 9-8 16,20-8-10-16,-4 4-11 0,-16 4-7 0,33-3-2 0,-18 3-1 16,-15 0 3-16,29 1 0 15,-15 5 16-15,-2 0 17 0,-12-6 13 0,15 15 13 16,-11-4 10-16,-4-11 39 16,2 25-13-16,-2-25 4 0,-6 29-1 0,-3-15-8 0,3 2-1 15,0-3-9-15,0 3-18 0,-1-3-13 0,7-13-12 16,-13 25-10-16,9-15-10 15,4-10-19-15,-2 20-23 0,2-20-24 0,0 0-35 0,10 27-25 16,-4-17-36-16,6-4-39 16,-4 1-54-16,5 1-65 0,-1-5-63 0,-1 3-140 15,2-2-128-15,-3-2-23 16,4 4-379-16,-14-6-457 0</inkml:trace>
  <inkml:trace contextRef="#ctx0" brushRef="#br0" timeOffset="-85039.53">3634 13594 3363 0,'17'1'96'0,"-17"-1"-46"15,0 0-88-15,21-1-86 0,-21 1-41 0,19 0-17 0,-8 0-25 16,-11 0-99-16,19 1-466 15,-9 2-65-15</inkml:trace>
  <inkml:trace contextRef="#ctx0" brushRef="#br0" timeOffset="-84899.52">3967 13634 2341 0,'0'0'50'0,"20"0"40"0,-20 0-2 0,22 0-20 0,-22 0-29 16,25-4-38-16,-25 4-45 15,34 0-41-15,-17 0-70 0,0-2-142 0,0 2-364 16,4 0 104-16</inkml:trace>
  <inkml:trace contextRef="#ctx0" brushRef="#br0" timeOffset="-84759.57">4749 13683 2106 0,'0'0'150'15,"20"-1"-19"-15,-20 1-83 0,0 0-93 0,21-6-58 16,-21 6-61-16,11-7-98 16,-11 7-331-16,12-1 203 0</inkml:trace>
  <inkml:trace contextRef="#ctx0" brushRef="#br0" timeOffset="-83979.66">6706 13594 1969 0,'4'-17'130'0,"-4"17"-17"15,8-14-40-15,-8 14-28 16,13-11-25-16,-13 11 7 0,19-9-13 0,-6 6 1 15,-13 3 2-15,25-3-5 16,-25 3 2-16,25 0 28 0,-25 0 41 0,24 3 48 16,-24-3 50-16,19 8 31 15,-19-8 8-15,6 18 24 0,-6-18-2 0,0 20-31 0,0-20 3 16,-8 28-8-16,1-12-3 16,-1 0-2-16,0-1-3 0,-2 0-6 0,2 0-13 0,2-2-3 15,0 1-19-15,0-2-12 0,6-12-16 0,-2 24-15 16,2-24-20-16,8 25-21 15,0-16-27-15,4 1-34 0,2-3-31 0,2 1-46 0,1-3-42 16,1-1-47-16,-2-1-54 16,2-2-64-16,-4-1-65 0,-14 0-140 0,21-5-132 15,-21 5 24-15,11-8-457 16,-11 8-559-16</inkml:trace>
  <inkml:trace contextRef="#ctx0" brushRef="#br0" timeOffset="-82949.41">4038 13566 3054 0,'-25'-3'-165'0,"25"3"25"0,0 0 24 0,-23 0 21 15,23 0 20-15,0 0 20 0,-25-1 35 0,25 1 26 0,0 0 35 16,-26 0 33-16,26 0 28 15,0 0 26-15,-22 1 19 0,22-1 11 0,0 0 4 16,0 0-1-16,-20 0-7 16,20 0-2-16,0 0-13 0,0 0-10 0,0 0-16 15,0 0-11-15,-19 0-5 0,19 0-4 16,0 0-6-16,-16 6 4 0,16-6 3 0,0 0 0 16,-18 6 13-16,18-6-9 15,0 0-9-15,-20 6-9 0,20-6-6 0,0 0-13 0,-12 5 2 16,12-5-17-16,0 0-13 15,0 0 2-15,0 0-14 0,-15 6-11 0,15-6-11 16,0 0-9-16,0 0-6 0,-6 6-11 0,6-6 0 16,0 0-8-16,0 0 1 0,-11 3 5 15,11-3-3-15,0 0 7 0,-15 2-2 0,15-2 4 16,0 0 5-16,-12 2 4 16,12-2 3-16,0 0 0 0,0 0-1 0,0 0 2 15,0 0-1-15,0 0 3 0,0 0 1 0,0 0-1 16,0 0 0-16,44 8-8 0,-25-8-5 15,5 0-5-15,5 1 0 0,3-1 2 0,4 0 6 16,6 0 11-16,7 0 4 0,-3 0 3 16,5 0 0-16,2-1 4 0,-2 1 2 0,0 0 0 15,0 0-3-15,-5 0-2 16,1 0 0-16,-5 0 1 0,-6 0-8 0,-2 0-5 16,-3 0-9-16,-3-2-4 0,-5 2-9 15,-3-2-6-15,-2 0-15 0,-2 0-1 0,-2 0-6 16,-14 2 4-16,19-5 3 0,-19 5 4 0,13-6 8 15,-9 0 6-15,-4 6 3 16,0 0 5-16,4-13 3 0,-4 13 10 0,0 0 9 0,-2-17 16 16,2 17 12-16,0 0 15 15,0 0 16-15,0 0 15 0,0 0 9 0,0 0 19 16,-4-26-9-16,4 26 9 0,0 0 0 16,0 0-8-16,0 0 6 0,0 0 2 0,23 0 8 15,-23 0 6-15,0 0 1 0,24 14-2 0,-16-4-3 16,2-1-5-16,-1 3-4 15,0 1-6-15,-1 0-18 0,0 3-4 0,1-1-3 0,-1 0-8 16,-2 2-8-16,1-1-5 16,-2-1-6-16,-1 1-2 0,-4-1-8 0,0-15-12 15,-6 26-32-15,-1-12-38 0,-4-3-42 16,-1 0-54-16,-9 0-73 0,-1 1-81 0,-6-5-90 16,1 3-166-16,-7-2-67 0,-2 2-545 0,-4-3-855 15</inkml:trace>
  <inkml:trace contextRef="#ctx0" brushRef="#br0" timeOffset="-82469.56">2241 14690 3738 0,'0'0'-114'0,"0"0"-28"15,0 0-50-15,-11 25-55 0,11-25-83 16,0 0-504-16,-6 15-167 0</inkml:trace>
  <inkml:trace contextRef="#ctx0" brushRef="#br0" timeOffset="-82389.49">2232 14789 2397 0,'0'0'28'0,"4"16"70"16,-4-16 19-16,0 18-20 0,0-18-49 15,0 0-68-15,0 25-59 0,0-25-57 0,-6 15-87 16,6-15-162-16,-6 16-232 0,2-9 170 0</inkml:trace>
  <inkml:trace contextRef="#ctx0" brushRef="#br0" timeOffset="-82139.52">2165 15353 2074 0,'2'11'239'16,"-2"-11"-2"-16,3 19-31 0,-3-19-64 0,4 15-88 15,-4-15-108-15,6 17-105 0,-6-17-204 16,0 0-378-16,4 14-16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8:59:40.71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2132 4096 780 0,'0'0'281'15,"-23"-1"-83"-15,23 1-29 0,0 0-22 16,-22 1-9-16,22-1 2 0,0 0 3 0,-24 0 6 16,24 0 24-16,0 0 8 0,-19-1 0 0,19 1 2 15,0 0-2-15,0 0 7 16,0 0 3-16,-23 0-3 0,23 0-2 0,0 0-3 0,0 0-18 15,0 0-26-15,0 0-13 16,0 0-14-16,0 0-11 0,0 0-12 0,0 0-8 16,0 0-12-16,0 0-9 15,0 0-2-15,0 0-10 0,51-29-4 16,-30 25-4-16,5-2-6 0,3 0-4 16,5 2-4-16,2-1-3 0,6 1 0 0,1 0-4 0,3 0-5 15,11 0 7-15,0 3 14 0,-7-2-7 0,8 2-3 16,-7 1 1-16,0-3 2 15,-1 3-7-15,-1 0-5 0,-1 0-1 0,-2 0-3 0,-4 0 4 16,-8 0-8-16,0 3 6 16,-4-3-9-16,-6 0 3 0,0 0 2 0,-3 0-10 15,-4 0-3-15,-17 0-6 0,29-3 0 16,-29 3 0-16,26 0 0 0,-26 0-1 0,15-3-6 16,-15 3-5-16,0 0-1 0,9-9-2 0,-9 9-2 15,0 0 0-15,0 0 0 0,0 0 6 16,0 0 0-16,-22-33 2 0,22 33 5 0,-12-15-1 15,12 15 2-15,-14-14 1 16,14 14 4-16,-10-11 3 0,10 11 8 0,-10-9 8 16,10 9 14-16,0 0 15 0,-11-14 3 15,11 14 4-15,0 0 2 0,0 0 7 0,-8-11-3 16,8 11-10-16,0 0-1 16,0 0-8-16,0 0-2 0,0 0-5 0,0 0 1 0,0 0-6 15,0 0-3-15,0 0-4 0,0 0 1 0,61 17-1 16,-46-9-5-16,-2 1 1 15,-1 1-4-15,-1-2 3 0,1 1 0 0,-3 2-7 0,-9-11 2 16,13 21 3-16,-9-10-2 16,-4-11-3-16,0 23 2 0,0-23 0 0,-6 23-2 15,0-11-17-15,-1 1-34 16,0-2-33-16,1 1-45 0,-2-3-54 0,-1 3-70 0,3-1-57 16,0-3-84-16,-1-1-162 0,1 1-76 0,-1 0-386 15,7-8-504-15</inkml:trace>
  <inkml:trace contextRef="#ctx0" brushRef="#br0" timeOffset="5090.3">3306 4056 829 0,'0'0'204'0,"-7"-22"-74"0,7 22-25 0,0 0-24 15,0 0-12-15,0 0-3 16,18-29-8-16,-12 21 9 0,-6 8 6 0,14-14-12 0,-2 7-2 15,-2-3 6-15,2 1-2 16,3 2 10-16,-2 0 3 0,2 0 3 0,1-1-4 16,0 3 0-16,0-1-10 15,2 3-3-15,-1-2-9 0,1-1-2 0,2 5-9 16,0-1-2-16,2 0-3 16,-1 0-3-16,3 2 4 0,-4 0 13 0,0 2-2 0,1 2 5 15,-2 1 3-15,-2 2 2 0,-3 0-1 0,0 2-1 16,-2 3-4-16,0 1 13 0,-3 2 10 15,-3 0 4-15,1 2 1 0,-5 1 7 0,-2 1 1 16,-2-2-12-16,0 2-1 16,-5 1-4-16,-1 0 1 0,-1-3-7 0,-1 2-2 15,-2 0 0-15,-4-4-3 0,0 1-1 16,0-1-4-16,0-1-5 0,1-5 2 0,0 2 0 16,0-2 5-16,1-5 4 0,-2 0 3 0,16-4 4 15,-23 4-11-15,23-4-4 16,-23-4-5-16,23 4-2 0,-21-11-9 0,13 3-6 0,8 8-3 15,-18-18-2-15,12 5-12 16,6 13-10-16,-8-19-17 0,8 19-24 0,-9-19-33 16,5 9-41-16,4 10-48 15,0 0-58-15,-6-22-53 0,1 17-98 0,5 5-160 16,-6-8-70-16,6 8-239 0,0 0-171 16</inkml:trace>
  <inkml:trace contextRef="#ctx0" brushRef="#br0" timeOffset="5540.35">3551 4366 2493 0,'0'0'-26'0,"0"0"15"15,0 0 13 1,0 0 9-16,15 10 29 0,-15-10 17 0,0 0 29 0,0 0 1 16,0 0 1-16,-2 21-3 15,2-21-5-15,0 0 1 0,-4 28 4 0,-1-14 7 0,5-14-3 16,-4 30-5-16,0-13 1 16,2 3-1-16,0-2-6 0,-2 8-8 0,2-4-1 15,-2 4-8-15,0 1-3 0,2 4-6 0,-1-1-7 16,-2 1 6-16,1 5-17 0,0 0 3 15,0 0 5-15,0 3 4 0,2-1-3 0,-2 2-3 16,-1-2 4-16,1 0-1 16,0-3 2-16,0 4-1 0,1-3 0 0,-3-1-1 15,4-3-5-15,-3-3-2 0,1-1-6 16,0-1-2-16,2-2 1 0,0-4-5 0,-2-2-4 16,2-2 1-16,0-2-4 0,2-15-4 0,-2 25-14 15,0-13-27-15,2-12-44 16,0 0-51-16,-8 16-61 0,8-16-54 0,0 0-53 0,0 0-113 15,0 0-127-15,0 0-369 16,-8-46-287-16</inkml:trace>
  <inkml:trace contextRef="#ctx0" brushRef="#br0" timeOffset="6060.3">3513 4517 2676 0,'0'0'-89'0,"0"0"25"0,0 0 28 16,0 0 31-16,0 0 13 0,0 0 10 0,0 0 16 16,0 0-4-16,0 0 7 15,-46 23 3-15,35-13 13 0,1-1 6 0,0 2 0 16,-4-2 6-16,6 3 5 0,-5-1-4 0,5 1-4 0,-3-1-2 15,11-11-5 1,-17 20-1-16,11-12-4 0,6-8-1 0,-13 18-5 0,13-18 4 16,-9 14-2-16,9-14-2 15,0 0-5-15,-2 13-4 0,2-13-1 0,0 0-4 0,0 0-3 16,0 0-4-16,0 0-4 16,0 0 7-16,0 0-2 0,47-32 4 0,-36 19-2 15,-3 1 4-15,5-5-6 0,-3-1-2 0,4 1-4 16,-2-2 0-16,0 2 2 0,1-2 9 15,-2 2 8-15,-3 2 4 0,1 1 3 0,-1 1 4 16,0-1 1-16,2 5-1 16,-4-2-2-16,-6 11-2 0,10-16-5 0,-10 16-5 15,8-13-5-15,-8 13 0 16,0 0-1-16,11-6-1 0,-11 6 4 0,0 0 3 0,0 0-3 16,0 0-1-16,13 37-13 0,-11-27 4 0,-2-10 0 15,2 26-2-15,2-10-3 16,-2-2-4-16,1 4 1 0,1-3-8 0,-2 2-16 0,0-2-36 15,2 0-54-15,-4-15-65 16,8 29-89-16,-5-16-157 0,4-1-199 0,-3-3-348 16,-4-9-399-16</inkml:trace>
  <inkml:trace contextRef="#ctx0" brushRef="#br0" timeOffset="6600.11">3836 4010 2814 0,'0'0'-65'0,"0"0"31"0,0 0 15 0,0 0 5 16,0 0 3-16,0 0 8 0,0 0-10 15,0 0 10-15,0 0 5 0,0 0 8 0,0 0-10 16,0 0 10-16,0 0 8 16,0 0 7-16,0 0 6 0,0 0 5 0,42-2-6 0,-42 2-2 15,37 4-11-15,-9-1 8 16,6-1-7-16,9 1 5 0,7 1-7 0,9-1 1 16,5 1-4-16,25 2 11 0,-2-2 14 0,-12-3 9 15,-6 2 5-15,1-3-1 0,-3 0-8 16,1 0-1-16,-5-3-8 0,1 2-3 0,-7-1-1 15,-6 2 2-15,-7-5 1 16,-1 2 10-16,-3-1-2 0,-6 1 4 0,-5-1-8 16,-3-1-1-16,-1 2-11 0,-4-1-16 15,-4 1-21-15,0-4-38 0,-2 4-51 16,-15 3-47-16,19-10-61 0,-19 10-87 16,11-9-573-16,-9 3-232 0</inkml:trace>
  <inkml:trace contextRef="#ctx0" brushRef="#br0" timeOffset="7010.04">5205 3742 2572 0,'4'-21'-61'0,"-4"21"14"0,4-18 18 15,-4 18 13-15,0 0 19 0,4-19-2 16,-4 19 2-16,0 0 12 0,2-15-1 0,-2 15 10 15,0 0 12-15,0 0 24 16,0 0 17-16,0 0 8 0,0 0 1 0,0 0-4 16,0 0-5-16,0 0-7 0,0 0-4 15,3 49 5-15,-3-49 5 0,-3 33 0 0,3-14 6 16,-2 4 2-16,0 1-2 16,2 1 0-16,0 4-8 0,0 0-4 0,2 1-2 15,-2 3-1-15,2-3 3 0,1 4 2 0,1 2 0 16,-2 1 0-16,2-1 3 0,0-2-6 15,1 2-4-15,-3-3-1 0,2-3-4 0,1 1-6 16,-3 0-8-16,0-1-1 16,2-4-5-16,-4 3-4 0,4-2-2 0,-2-4-2 0,0-3-5 15,0 1 4-15,0-4-12 16,0 1-8-16,0-3-15 0,0 0-28 0,-2-15-34 16,2 21-50-16,-2-21-62 0,6 13-66 0,-6-13-55 0,0 0-109 15,0 0-149-15,0 0-363 16,0 0-322-16</inkml:trace>
  <inkml:trace contextRef="#ctx0" brushRef="#br0" timeOffset="8070.42">5236 3595 2752 0,'0'0'-89'0,"-12"-10"23"15,12 10 19-15,0 0 5 16,0 0 15-16,0 0 28 0,0 0 22 0,0 0 17 16,0 0-1-16,0 0-5 0,0 0-3 0,0 0-6 0,36-6 3 15,-36 6-1-15,32 0-3 16,-12-1 7-16,6 1-9 0,3-3-2 0,5 3-1 15,3-1-1-15,5 1 1 16,2-2-2-16,3 2-5 0,1-2 3 0,5 2-5 0,7 0 2 16,3-2-2-16,1 2-6 15,3 0 5-15,2 0-1 0,0-2-4 0,1 2 9 16,21 2-13-16,-14-2 4 16,-12 0-1-16,1 0 0 0,-3 0-10 0,-2 0 1 0,1 0-2 15,-1 0 5-15,-8-2-6 0,4 2 7 16,-4 0-7-16,-2-1 8 0,-1 1-8 15,-1-2 6-15,2 2-1 0,-4-3-3 0,0 2 4 16,-3-1 12-16,-1-2-8 16,-4 2 10-16,-5-2 5 0,0 3 7 0,-4-2 16 0,-3 1 2 15,-1 0 5-15,-6 1 8 16,2-1 3-16,-1 0-1 0,-4 2 4 0,0-4-1 16,-17 4-6-16,26 0-1 0,-26 0-11 0,22-2-6 0,-22 2-1 15,20 2-2-15,-20-2-2 16,19 9-3-16,-11-2 0 0,-8-7-6 0,16 20 0 15,-10-7-1-15,0 1-4 16,-2 3 2-16,2 2-3 0,-2 4 1 0,3 2 2 0,-3 1-2 16,1 1-1-16,-3 2 0 15,4 1 0-15,-2 4-2 0,0 5 1 0,3-3-4 16,-3 2 0-16,2 0 2 16,-2 2-3-16,3 2 0 0,0-2 0 0,-3 0-1 0,2 0 2 15,0-2 7-15,0 1 4 0,-2 0 4 0,1-3 3 16,0-5 1-16,-1-1 1 15,0-1-3-15,0-1-1 0,0 1-2 0,-2-4-4 0,2-1-3 16,1-1 2-16,-3-1-3 16,2-3-2-16,0-1 0 0,-2 0-1 0,0-1-3 15,3-2-1-15,-5-15 0 16,2 25 1-16,-2-25 4 0,2 19 6 16,-2-19 10-16,-2 19 1 0,2-19 0 0,-13 14 0 0,0-9-6 0,13-5 3 15,-32 9 0-15,14-9-1 16,-8 3 0-16,-3-2-2 0,-3-2-8 15,-2 1 2-15,-2-3-3 0,-7 2-2 16,1-3-2-16,-3 0-1 0,1 2-1 0,-5-1 17 0,1-2-2 16,-1 4-5-16,-1-1 0 15,-7-2-3-15,-1 0-2 0,1 2-2 0,6 1-4 16,-5 1 3-16,-4-3-10 0,9 3 0 16,-2 0-5-16,1 0 1 0,1 0-3 0,-3 3-1 15,4-3-5-15,-1 0-2 0,0 0 3 0,5 1-2 16,-3-1 4-16,5 0 1 15,1 2-3-15,-1-2 5 0,8 0-2 0,-2 0 3 0,1 2 1 16,1-2 1-16,5 0-3 16,-5 0 5-16,2 0-4 0,2 0 2 0,-1 2 0 15,1-4 5-15,2 4-1 16,1-2 3-16,-1 0 1 0,0 0 0 0,5-2-3 0,-1 2 1 16,0 0-4-16,2-2 4 0,0 0-2 0,-1 2-3 15,1-1-2-15,1-2 1 16,0-1-3-16,2 3 2 0,-1-3 0 15,2 0 0-15,2 2-4 0,-1-2-15 0,3 0-27 16,0-2-35-16,16 6-49 0,-24-9-69 0,14 5-70 16,0-1-149-16,10 5-177 15,-10-14-340-15,10 14-356 0</inkml:trace>
  <inkml:trace contextRef="#ctx0" brushRef="#br0" timeOffset="8690.24">6324 3814 2793 0,'-8'-12'-64'0,"8"12"30"0,-14-7 0 15,14 7 15-15,-20-4 7 0,20 4 18 0,-32 4 25 16,15-1 10-16,-1 4 4 0,-8 2 12 16,3 2 9-16,-1-2 4 0,-1 5 14 0,0 1 10 15,-1 1 2-15,1 3-5 0,1 0-2 0,4 2-7 16,-2 0-5-16,1 2-12 15,6 0 0-15,2-1-9 0,3 1-5 0,4 2-8 0,0 0-3 16,4-2 1-16,2 0-7 16,2 0-6-16,4-1-1 0,0-1-4 0,7-2 1 15,1 0-3-15,4-3-1 16,2-1-2-16,4-1-5 0,1-6-1 0,3 0 1 0,-2 0-3 16,0-6-5-16,0 0-9 0,-3-4-3 0,3-2 0 15,-3-4-5-15,-2 1 2 16,-2-3 2-16,-4-1 2 0,-2 1 6 0,-3-2 3 0,-6-1 5 15,-4 13 2-15,2-26 6 16,-2 26 8-16,-8-25 3 0,2 13 8 0,6 12 0 16,-15-22 6-16,7 12 5 15,8 10 1-15,-15-15 4 0,15 15 4 0,-11-13 1 16,11 13-1-16,-6-12 1 0,6 12-4 16,0 0-3-16,0 0-1 0,0 0 3 0,0 0 3 15,0 0-9-15,27-19 3 0,-12 16-14 0,-15 3-2 16,37-1-5-16,-17 0-14 0,2 1-31 15,-1-3-38-15,-3 1-53 0,2-1-69 0,-1 1-78 16,-2-2-74-16,-17 4-161 16,27-6-103-16,-16 2-342 0,0 3-350 0</inkml:trace>
  <inkml:trace contextRef="#ctx0" brushRef="#br0" timeOffset="9040.1">6710 3963 2914 0,'0'0'-2'15,"0"0"4"-15,0 0 3 0,0 0 20 0,0 0 26 16,0 0 30-16,0 0 27 16,0 0 6-16,0 0 0 0,0 0-6 0,-47 13-4 15,37-4-2-15,10-9-3 0,-20 21-3 16,12-10-7-16,2 5-11 0,0-3-5 0,2 3-9 16,-2 1-5-16,4-1-5 0,2-16-8 0,2 32-5 15,2-17-21-15,0 0-32 16,2-2-38-16,0 0-45 0,4-1-53 0,1-2-42 15,0-1-39-15,-1-3-44 0,-10-6-114 16,21 7-538-16,-10-4-333 0</inkml:trace>
  <inkml:trace contextRef="#ctx0" brushRef="#br0" timeOffset="9310.49">6833 4053 2938 0,'2'-16'11'0,"-2"16"-2"16,0 0-1-16,-2-22 1 0,2 22-2 0,0 0 11 15,-9-14 6-15,9 14 0 0,0 0-4 0,0 0 2 16,-15-10-5-16,15 10-3 16,0 0 0-16,0 0-5 0,0 0 5 0,0 0-7 0,0 0 4 15,0 0-3-15,-10 36 1 16,10-36-4-16,0 0 2 0,12 33-4 0,-8-20 8 16,0 1-8-16,1-1 9 0,-5-13 12 0,7 27 20 15,-7-16 21-15,0-11 8 0,2 23 3 16,-2-23-3-16,-2 21-9 0,2-21-5 0,-12 16-28 15,12-16-45-15,-12 12-58 16,12-12-65-16,-14 10-57 0,5-10-78 0,9 0-156 16,0 0-383-16,0 0-126 0</inkml:trace>
  <inkml:trace contextRef="#ctx0" brushRef="#br0" timeOffset="9510.49">6983 3970 2533 0,'16'-1'47'0,"-16"1"6"0,0 0-1 16,0 0 8-16,22 9 18 16,-22-9 17-16,4 13 1 0,-4-13-7 0,4 21-10 0,-4-21-5 15,0 29-12-15,-2-11-5 16,-2-2-6-16,2 1-10 0,-4 2-13 0,2 1-36 16,-3 2-45-16,-2-1-52 0,3 0-69 0,-2-2-76 15,-3 0-155-15,3-4-370 0,1 0-72 16</inkml:trace>
  <inkml:trace contextRef="#ctx0" brushRef="#br0" timeOffset="10040.07">7756 4059 2285 0,'0'0'-45'0,"0"0"16"15,0 0 7-15,14 10 3 0,-14-10 13 0,0 0 14 16,21 4 7-16,-21-4 17 16,22 2-20-16,-22-2 10 0,30 4 6 0,-12-2-11 15,3-1 3-15,7 4-13 16,0-4 15-16,1 3 7 0,7-1 11 0,2 0 14 0,2 1 0 16,1 1 3-16,-1-3-2 0,-2 3-5 0,-5-2-7 15,-1-2-4-15,0 2-8 16,-2 0-10-16,-7-3-28 0,1 0-38 0,-3 0-37 0,-2 0-38 15,-19 0-43-15,29-1-95 16,-15-4-418-16,-14 5 85 0</inkml:trace>
  <inkml:trace contextRef="#ctx0" brushRef="#br0" timeOffset="11040.12">8051 4107 1925 0,'0'0'0'0,"0"0"7"0,0 0 6 15,0 0-10-15,0 0 7 16,0 0 9-16,0 0 11 0,0 0 12 0,24 27-6 0,-24-27 2 15,6 17 8-15,-6-17 11 16,5 23 15-16,-1-10-5 0,-2 5 11 0,2-2-3 16,0 4-12-16,1 2-4 15,-1 1-8-15,-2 5-6 0,3-2-4 0,-1 0 7 0,0 3 1 16,-2 0 6-16,0 0-1 16,-2 3 6-16,0-2 5 0,2 1 3 0,-2 1 6 15,0 0 4-15,2 3-3 0,-2-1 4 0,2 4-4 16,0 0 18-16,0 2 1 0,0-2-7 15,0 2-5-15,0 1-8 0,2-4-5 0,-4 3-6 16,2-2-6-16,0 0-6 16,2 2-6-16,-4-1-4 0,2-3-2 0,0 2-7 0,0-2-3 15,-2-3 0-15,2-3-5 16,-2 2-2-16,2-3-4 0,-2 0 2 0,0-1 4 16,0-1 4-16,0-5 2 0,0 2-3 0,0-2 2 15,0-3-2-15,-2 3 4 0,2-6 1 16,0 2-3-16,0-18 6 0,-2 28-1 0,0-14 12 15,2-14-1-15,-6 22 8 16,6-22 13-16,-14 20-3 0,6-11-2 0,-4-2-6 0,-3-1 3 16,-2-1-6-16,-4-2-3 15,-1-1-5-15,-3-2 2 0,-5 2-3 0,-4-2-10 16,0-4-3-16,-8 2-2 16,-3-2-5-16,1 0-5 0,-5 0 1 0,1 3 0 0,-7-3-4 15,0 1-3-15,7-1-20 0,-1 0-1 16,-9 2 5-16,10-1-2 0,-3 2 0 15,-2-1 0-15,3 2 4 0,-4 0 0 0,-5 2 3 0,2-2-6 16,-3 1 1-16,1-1 0 16,0 3 1-16,-1-1 1 0,4-1 4 0,-3 2-4 15,1-2 4-15,7 2-6 16,1-2-1-16,-1-1 1 0,2 2 1 0,1-2 3 16,-1 2-5-16,3 0 4 0,-4-2-8 0,3 0-2 0,1 0-6 15,2-2 2-15,-1 2 4 16,1-2-5-16,-1 2 9 0,3-2-6 0,-1 1 2 0,1 1-3 15,3-4 2-15,-4 1 4 16,7 2 3-16,-4-1-3 0,4-1 0 0,-5 0 1 16,1 2 2-16,0-4-4 15,-3 3 9-15,3-2-4 0,0 1 1 0,1 1-2 0,-4-1 2 16,5-3-2-16,0 3 4 16,2 1 2-16,-1-1-7 0,-1-1 3 0,5 2-6 15,-7-2-4-15,2 0 0 0,1 0-2 0,-1-2 2 0,0 2 2 16,0 1 4-16,0-1-2 15,4 0 2-15,0 1-5 0,2-2 7 0,-4 2 0 16,5-1 0-16,-3-2-1 16,2 3 0-16,1-1 7 0,-1-2-5 0,2 3-1 0,-2-3 3 15,3 2-3-15,1 0-1 16,-2-2-3-16,3 3 7 0,-1-3-7 0,1 0-1 16,1 0-2-16,1 1 3 0,0-1-5 0,1 0-12 0,1 1-19 15,-3 1-28-15,4-2-36 16,-4 1-45-16,5-1-44 0,-1 2-35 0,0-2-61 15,-2 0-116-15,1 3-147 16,2-3-382-16,0 2-358 0</inkml:trace>
  <inkml:trace contextRef="#ctx0" brushRef="#br0" timeOffset="11340.1">3295 4595 3044 0,'0'0'128'15,"0"0"5"-15,0 0-16 0,0 0-19 16,-14 7-13-16,14-7-13 0,0 0-15 0,0 0-29 16,0 0-55-16,0 0-71 15,0 0-57-15,0 0-55 0,48-4-38 0,-48 4-99 0,28-7-477 16,-16 1-151-16</inkml:trace>
  <inkml:trace contextRef="#ctx0" brushRef="#br0" timeOffset="12350.05">2974 4503 2481 0,'0'0'0'0,"0"0"31"15,0 0 28-15,0 0 21 16,0 0 28-16,0 0 27 0,0 0 9 0,16 8-4 16,-16-8-9-16,0 0-6 0,0 0-9 0,0 0-3 15,0 0-1-15,0 0-2 0,30-8-1 16,-30 8-3-16,20-1 1 0,-20 1-5 0,27-4-8 15,-13 4-14-15,-14 0-6 16,36-2-13-16,-16 2-7 0,-2-1-20 0,-18 1-25 16,37 0-23-16,-23 0-30 0,-14 0-35 15,30-3-51-15,-18 0-73 0,2 2-81 0,-14 1-170 16,21-3-131-16,-13-1-304 16,-8 4-266-16</inkml:trace>
  <inkml:trace contextRef="#ctx0" brushRef="#br0" timeOffset="12790.4">3107 3575 2814 0,'0'0'37'0,"0"0"8"15,0 0-2-15,0 0-6 16,0 0-1-16,0 0-1 0,0 0 3 0,0 0-6 0,0 0 1 16,0 0-11-16,0 0 0 0,44-7-8 0,-44 7-14 15,30 0-21-15,-13 0-36 16,-17 0-43-16,32-2-42 0,-16 1-54 0,-16 1-140 15,26-6-400-15,-17 2-6 0</inkml:trace>
  <inkml:trace contextRef="#ctx0" brushRef="#br0" timeOffset="12980.52">3220 3429 2379 0,'0'0'130'0,"0"0"-3"0,-10-12-18 16,10 12-11-16,0 0-10 15,0 0-3-15,0 0 14 0,0 0 5 0,0 0-10 0,0 0-4 16,0 0-10-16,0 0-9 16,5 50-7-16,-5-50-6 0,-5 28-7 0,3-14-5 15,0 1-20-15,-2 2-52 16,2 2-71-16,2 5-72 0,-4-2-104 0,2-1-183 0,-2 4-395 16,1-2-198-16</inkml:trace>
  <inkml:trace contextRef="#ctx0" brushRef="#br0" timeOffset="14600.41">11652 3875 2088 0,'0'0'393'0,"15"-15"-182"15,-8 7-99-15,-7 8-53 0,10-13-11 16,-10 13 9-16,7-14 19 0,-7 14 24 0,9-11 20 15,-9 11 14-15,0 0 0 0,7-19 2 0,-7 19 6 16,4-13 4-16,-4 13 6 16,0 0-5-16,5-16-10 0,-5 16-21 0,0 0-3 0,0 0-10 15,0 0-19-15,-5-23-9 16,5 23-9-16,0 0-15 0,-25-7 1 0,25 7-12 16,-36 2-4-16,14-1-5 0,-8 2-19 0,-5 1 5 0,-1 1-5 15,-4 1 9-15,-2 3 2 16,1 1-2-16,-7 3-2 0,1 0-4 0,1 2 2 15,2 5-5-15,1 0 2 16,1 4-3-16,6 0 0 0,0 3-6 0,6 4 4 0,4-1 1 16,8 1-7-16,5-2 5 15,5 7 0-15,1-1-3 0,9-2 5 0,5 3-4 16,4 1 3-16,3 2-9 0,6-1 3 16,3-3-3-16,2-3 1 0,2-1-4 0,3-3 2 15,-4-8-5-15,3 2-6 0,-1-5-3 0,-1-3-7 16,2-3-4-16,-5-4-4 15,1 0 1-15,-3-4-4 0,-1-3-3 0,-2-1 0 0,0-5 5 16,-3-2-2-16,-2-4 0 16,0 0 5-16,-6-4 6 0,-1 1 2 0,-5-4 5 15,2 1 3-15,-8 0 9 0,0-2 7 16,-2 3 11-16,-1 0 9 0,-3 0 7 0,-3 2 4 16,3 1 1-16,-3 3 2 0,1 1 1 15,-1 1 4-15,13 9 2 0,-20-18-2 0,13 13-3 16,7 5 0-16,0 0-7 0,-13-8 0 0,13 8-9 15,0 0 2-15,0 0-4 16,0 0-5-16,0 0-9 0,58 15-22 0,-33-11-26 0,3 0-36 16,0 0-46-16,1-2-64 15,3 2-66-15,1-4-59 0,-2-2-128 0,-4 2-150 16,-1-2-28-16,-4 0-278 16,-2-2-277-16</inkml:trace>
  <inkml:trace contextRef="#ctx0" brushRef="#br0" timeOffset="14839.98">11896 4155 2797 0,'0'0'59'16,"13"-8"37"-16,-13 8 6 0,0 0-5 0,0 0-3 16,9-9-10-16,-9 9 2 0,0 0-2 0,0 0-8 0,0 0-7 15,0 0-5-15,-43 27 3 16,32-16 4-16,0 0 3 0,-1 3-2 0,1 1-5 15,1 2-6-15,-1 0-2 16,3-1-11-16,1 0-6 0,3 2-13 0,2-1-25 0,2-17-34 16,2 33-47-16,2-20-44 15,5 2-53-15,3-4-45 0,1 1-55 0,0-3-127 16,4-3-510-16,-2-1-306 16</inkml:trace>
  <inkml:trace contextRef="#ctx0" brushRef="#br0" timeOffset="15110.23">12118 4252 2946 0,'0'0'99'0,"-5"-27"14"0,5 27-13 16,-13-20-2-16,4 12 0 0,9 8 7 0,-20-14 9 15,5 9-6-15,15 5-14 16,-18-8-9-16,18 8-8 0,-19-4-9 0,19 4-9 16,0 0-5-16,-20 3-4 0,20-3-5 15,0 0-4-15,0 0-6 0,0 0-5 0,0 0-1 16,31 48-5-16,-17-32 0 0,2 1-1 15,-3 0-6-15,-2 1-3 0,3-1-1 16,-5 0 2-16,0-2 0 0,-2 1-2 0,-5-1 4 0,-2-15-4 16,-2 26-2-16,-3-12-2 15,5-14-24-15,-15 20-36 0,3-11-43 0,-1 0-58 16,0-2-54-16,0-4-59 16,13-3-126-16,-29 3-170 0,18-6-329 0,11 3-263 0</inkml:trace>
  <inkml:trace contextRef="#ctx0" brushRef="#br0" timeOffset="15300.16">12298 4227 3002 0,'15'-2'113'0,"-15"2"-9"15,24 6-9-15,-24-6-6 16,12 8 7-16,-12-8-3 0,9 20 1 0,-7-10-8 16,-2-10-9-16,-2 27-6 0,0-12-9 0,-5 1-6 15,1-1-9-15,-1 0-4 0,-4 0-7 16,4 0-11-16,-4-1-34 0,1-1-42 0,-2 0-51 15,4-1-67-15,-3-1-57 16,4-1-114-16,-2-3-185 0,3-1-323 0,6-6-193 0</inkml:trace>
  <inkml:trace contextRef="#ctx0" brushRef="#br0" timeOffset="15450.53">12690 4511 2800 0,'0'0'74'0,"25"0"-12"0,-25 0-33 0,25-2-48 0,-25 2-15 16,20-3-16-16,-20 3-16 16,19-6-45-16,-13 2-84 0,-6 4-158 0,14-10-320 15,-14 10 87-15</inkml:trace>
  <inkml:trace contextRef="#ctx0" brushRef="#br0" timeOffset="15580.5">12702 4382 2012 0,'-18'-8'38'15,"4"0"35"-15,3 3 7 0,11 5 12 16,-15-10 15-16,15 10 20 0,0 0 14 0,-18-8-7 15,18 8-12-15,0 0-15 0,0 0-15 16,0 0-24-16,0 0-31 0,44-7-59 0,-24 7-74 16,3 2-57-16,2-4-76 15,-3 2-166-15,5-2-335 0,0 0 3 0</inkml:trace>
  <inkml:trace contextRef="#ctx0" brushRef="#br0" timeOffset="16930.07">13346 3823 2132 0,'0'0'60'0,"0"0"35"0,0 0 8 16,0 0 6-16,25 11 24 0,-25-11 26 0,0 0 30 0,0 0 10 15,0 0-3-15,0 0-24 16,0 0-13-16,0 0-21 0,23-1 5 0,-23 1 17 15,6 15-6-15,-6-15-15 16,3 25-16-16,1-6-12 0,0 3-11 0,-1 2-16 0,0 4-7 16,1 3-9-16,-2 6-6 15,-2 2-2-15,4 2-9 0,-4-2-9 0,2 1-11 16,-2 0 4-16,0 0-1 16,0-2-8-16,0-3-1 0,0-2-1 0,0-2-8 0,0 0-5 15,1-3-25-15,-1-5-30 0,0 0-32 0,-1-2-37 16,1-4-32-16,0-17-43 15,0 25-44-15,0-18-26 0,0-7-19 0,0 0-18 0,0 0-17 16,0 0-18-16,0 0-615 16,0 0-368-16</inkml:trace>
  <inkml:trace contextRef="#ctx0" brushRef="#br0" timeOffset="17170.29">13481 4424 2753 0,'11'-35'-107'16,"3"7"42"-16,-3-1 37 0,2 4 44 0,-1 3 24 0,-3 0 18 16,2 1 23-16,-1 3 17 0,-2 0 18 15,-3 3 16-15,1 0 1 0,-2 4-8 16,0-1-9-16,-4 12-9 0,-4-15-3 0,4 15-6 15,-11-10-5-15,11 10 1 0,0 0 1 16,-31-5 1-16,31 5-3 0,-23 4 5 0,23-4-12 16,-21 9-5-16,9-2-1 15,1 3-3-15,4 2-1 0,-2 1-1 0,4 2-10 0,5-15-10 16,-4 32-1-16,6-12-5 16,2-2-10-16,8 4 3 0,-3-1-8 0,6 0-8 15,4 3-7-15,3-3-17 0,3 0-22 0,1-4-41 0,4 0-58 16,3-3-69-16,2-2-85 15,0-1-151-15,-1-4-180 0,-4-1-8 0,1-2-273 16,0-3-257-16</inkml:trace>
  <inkml:trace contextRef="#ctx0" brushRef="#br0" timeOffset="18040.06">14458 4421 2726 0,'0'0'22'16,"0"0"20"-16,-17 9 8 0,17-9 15 0,0 0 13 15,0 0 10-15,0 0 6 0,0 0 4 16,0 0 0-16,0 0 9 0,0 0 10 0,0 0 11 16,0 0 11-16,0 0 1 15,0 0 3-15,0 0-6 0,0 0-5 0,20-52-10 16,-16 40-12-16,0-3-6 0,-1 0-17 16,2-2-10-16,-3-2-7 0,4-4-12 0,0-2-6 15,-2-2 4-15,0-1-20 0,0-6 1 0,0-5-18 16,-1 3 7-16,1-4-17 15,-1 0-10-15,-1 1-1 0,-2-2 3 0,0 2-3 0,-2 3 4 16,-1 0-6-16,-3 3 3 16,5 2 1-16,-3 5 0 0,0-2-3 0,-2 6 0 15,4 1 5-15,-4 2-2 0,4 3 1 16,-2 1-3-16,4 15-3 0,-5-27-3 0,5 27 3 16,-2-19 1-16,2 19-2 0,0 0 6 0,0-19-4 15,0 19-1-15,0 0 1 0,0 0 2 16,0 0 5-16,13-7-4 0,-13 7 1 0,0 0 0 15,37 5-2-15,-18-3-4 16,8 3-7-16,3-2-10 0,3 1-14 0,8 0-9 16,4-1-5-16,-1 2-8 0,1-4 4 15,1 3 6-15,-1 0 4 0,-3 0 3 0,-2-3 4 16,-7 4 4-16,0-4 6 16,-6 1 4-16,-5-2 5 0,1 2 10 0,-6-2 4 0,2 2 2 15,-9 0 13-15,-10-2 9 0,0 0 11 0,17 12 9 16,-17-12 7-1,0 0 6-15,0 0 7 0,-19 29-6 0,9-19 1 0,-1 3-6 16,-2 3-4-16,1 2-3 0,-2-2-4 16,4 5-2-16,-2 1-5 0,0-2-1 0,3 3-7 15,0 1-1-15,2 0-2 16,1 1-1-16,1-2 1 0,2 3-3 0,1-2-3 0,0 0 0 16,2-4-1-16,2 3-9 0,-2-2-28 15,3-2-22-15,-1 2-38 0,3-4-48 16,-1 1-74-16,1-2-54 0,-1-2-72 0,0 0-145 15,1-1-109-15,3-2-387 0,-2-2-426 16</inkml:trace>
  <inkml:trace contextRef="#ctx0" brushRef="#br0" timeOffset="18670.18">15567 3687 2878 0,'0'0'-38'0,"0"0"37"0,0 0 15 16,0 0 5-16,8-18 15 0,-8 18 22 0,0 0 27 15,0 0 36-15,0 0 14 16,0 0 9-16,0 0 3 0,0 0 2 0,0 0-4 0,0 0-5 15,0 0-16-15,0 0-13 16,13-12-14-16,-13 12-7 0,0 0-15 0,22 3-9 16,-22-3-10-16,0 0-15 15,38 6-10-15,-25-5-4 0,-13-1-4 0,29 0 0 0,-14 2-4 16,-15-2 0-16,28 2-4 16,-28-2 1-16,27 0-1 0,-14 0-1 0,-13 0-1 15,21 0-3-15,-21 0-13 0,22 0-27 0,-22 0-29 16,0 0-45-16,20 0-47 0,-20 0-56 15,0 0-67-15,11-4-99 0,-11 4-162 0,0 0-401 16,0 0-349-16</inkml:trace>
  <inkml:trace contextRef="#ctx0" brushRef="#br0" timeOffset="18990.25">15688 3650 2952 0,'0'0'0'0,"0"0"7"0,0 0-8 0,0 0-2 16,0 0 4-16,-15 16 6 16,15-16 6-16,-2 15 18 0,2-15-7 0,-4 22 7 15,4-22 8-15,0 31 18 0,0-14 20 0,2 4 13 0,0-2 13 16,0 5-2-1,2 3 0-15,-1-2-6 0,1 3-10 0,0-2-7 0,0 3-7 16,1-3-10-16,1 3-5 16,-2-3-9-16,0-1-2 0,0 0-9 0,0-1-19 0,2-5-22 15,-2 0-25-15,-3-1-27 16,2-3-43-16,-1 0-61 0,0 0-58 0,-2-5-128 16,0-10-237-16,-4 14-251 0,4-14-170 0</inkml:trace>
  <inkml:trace contextRef="#ctx0" brushRef="#br0" timeOffset="19310.25">15525 3782 2512 0,'0'0'-22'16,"2"-16"16"-16,-2 16-8 15,0 0 7-15,6-16 7 0,-6 16-4 0,0 0 15 16,0 0 12-16,0 0-10 0,0 0 5 16,0 0 6-16,0 0 8 0,0 0 14 15,0 0 19-15,-8 58 13 0,8-39 16 16,-2 2 12-16,2 2 4 0,0 1-7 0,0 2-3 0,0 0-12 16,0 1-6-16,0 1-6 0,0 3-7 0,0-4-4 15,0 1-7-15,2 1-6 16,-2 0-4-16,4-3-1 0,0-1-7 0,3 2-6 15,-1-5-11-15,5-1-36 16,-3 0-51-16,5-2-71 0,0-2-58 0,-2-3-86 16,0-5-198-16,2 1-381 0,3-4-209 15</inkml:trace>
  <inkml:trace contextRef="#ctx0" brushRef="#br0" timeOffset="19829.96">16026 4165 2467 0,'0'0'-76'0,"-4"-15"38"0,4 15 26 16,-8-14 27-16,8 14 28 0,-12-12 30 15,12 12 33-15,-13-9 20 0,13 9 12 16,-15-10-7-16,15 10-7 0,-17-3-4 0,17 3 2 0,0 0-2 15,-32 3-8-15,32-3-2 16,-23 10-13-16,10-2-7 0,3 1-13 0,-3 2-7 16,3 1-10-16,1-1-2 15,0 2 0-15,1 1-18 0,2-1 4 0,6-13-8 0,-6 27-3 16,4-14-2-16,2-13-4 16,4 23-3-16,-4-23-5 0,14 20-7 0,-6-11-21 15,6-1-14-15,-14-8-10 0,23 9-1 0,-11-7-2 16,-12-2 2-16,28 0 4 0,-28 0 5 15,30-10 8-15,-18 5 8 0,1-5 12 0,-3-1 7 16,1-1 10-16,-2-1 12 16,1 2 15-16,-4-3 11 0,-6 14 9 15,16-21-3-15,-12 12 2 0,-4 9-4 16,6-16-8-16,-6 16-3 0,8-13-10 0,-8 13-5 0,0 0 0 16,0 0-3-16,0 0-3 0,0 0 7 0,0 0 19 15,0 0-1-15,0 0-1 16,0 0-8-16,6 38 3 0,-6-38-12 0,3 27 2 0,-1-12-13 15,0 0-6-15,2 3-22 16,-2-3-24-16,3-1-34 0,-1 0-39 0,0 0-47 16,-4-14-64-16,9 24-44 0,-5-16-65 15,0 0-139-15,0-1-142 0,-4-7-351 0,10 9-382 16</inkml:trace>
  <inkml:trace contextRef="#ctx0" brushRef="#br0" timeOffset="20060.11">16213 4277 2982 0,'0'0'6'0,"0"0"1"0,0 0-2 0,0 0 5 0,0 0 23 15,0 0 34-15,0 0 13 16,0 0 5-16,0 0-7 0,0 0 0 0,0 0 2 16,0 0 10-16,0 0 3 0,5 44 1 0,-5-44-7 15,0 21-8-15,0-21-9 0,4 21-6 16,0-10-7-16,-4-11-7 0,6 19-10 0,0-10-32 15,-6-9-43-15,9 14-52 16,-9-14-51-16,13 11-63 0,-7-8-51 16,-6-3-128-16,0 0-569 0,0 0-374 0</inkml:trace>
  <inkml:trace contextRef="#ctx0" brushRef="#br0" timeOffset="20210.09">16291 4157 3237 0,'0'0'134'0,"2"-15"-12"15,-2 15-17-15,0 0-18 0,7-18-19 0,-7 18-9 16,0 0-19-16,0 0-40 16,6-13-58-16,-6 13-64 0,0 0-43 0,7-6-40 15,-7 6-46-15,0 0-117 0,0 0-457 16,12-2-155-16</inkml:trace>
  <inkml:trace contextRef="#ctx0" brushRef="#br0" timeOffset="20740.18">16759 3850 2509 0,'0'0'47'0,"0"0"18"0,0 0-10 0,0 0 17 15,-12-23 28-15,12 23 31 16,-16-7 32-16,16 7 2 0,-22-6-10 0,22 6-15 0,-26-4-16 15,26 4-9-15,-29 0 4 16,29 0-5-16,-26 4-15 0,26-4-13 0,-23 6-9 0,12-1-7 16,11-5-7-16,-17 12-7 15,13-3-12-15,4-9-18 0,-4 20-15 0,4-20-20 16,8 22-12-16,-2-7-6 16,3-1 1-16,4 3 1 0,0-1 3 0,-3 0 6 0,4 1-3 15,0 1 4-15,-2-2 1 0,-1 4 5 0,-3-5 3 16,-1 0 8-16,-3-1 12 15,-4-14 17-15,0 26 15 0,0-26 7 0,-9 24 8 16,3-16 2-16,6-8-1 16,-21 16-3-16,11-10-6 0,-6-2-6 0,16-4-8 0,-23 5-13 15,23-5-17-15,-25 0-31 16,14-1-40-16,11 1-51 0,-21-10-63 0,14 6-63 16,7 4-63-16,-12-16-126 0,12 8-172 0,0 8-316 0,0 0-310 15</inkml:trace>
  <inkml:trace contextRef="#ctx0" brushRef="#br0" timeOffset="22000.25">17545 3692 2535 0,'0'0'-15'0,"0"0"33"0,4-19 3 0,-4 19 7 15,0 0 9-15,4-13 6 0,-4 13 19 0,0 0 15 0,0 0 19 16,0 0 9-1,0 0 7-15,0 0 3 0,0 0 6 0,0 0 3 0,16 53-10 16,-8-30-7-16,-4 4-8 16,2 1-10-16,2 4-9 0,-1 5-10 0,-3-1-2 0,2 2-7 15,-4 0-7-15,1 0-5 16,-6 4-7-16,-1-2-6 0,-2-1-22 0,-5 4-36 16,-3-1-56-16,-6 1-90 0,-3-6-90 0,-17 10-200 15,-8-3-142-15,-8-4-251 0,-5-1-198 16</inkml:trace>
  <inkml:trace contextRef="#ctx0" brushRef="#br0" timeOffset="23890.77">16969 4024 1077 0,'0'0'155'0,"0"0"-51"0,0 0-26 16,0 0 2-16,0 0 0 0,0 0 18 0,0 0 11 0,0 0-13 15,0 0 14-15,0 0 6 16,0 0 0-16,0 0 3 0,0 0-5 0,0 0-4 15,0 0-14-15,0 0-9 16,0 0-13-16,0 0-7 0,0 0-8 0,0 0-12 0,0 0-9 16,0 0-7-16,0 0-13 15,0 0-11-15,44-14-7 0,-44 14-8 0,21 0-5 16,-21 0-8-16,24-2-17 16,-24 2-16-16,21 0-19 0,-21 0-19 0,0 0-12 0,30-2-14 15,-22 2-21-15,-8 0-33 0,14-1-83 0,-14 1-378 16,0 0 145-16</inkml:trace>
  <inkml:trace contextRef="#ctx0" brushRef="#br0" timeOffset="24260.08">17096 3895 1822 0,'0'0'-41'15,"0"0"13"-15,0 0 8 0,0 0 12 0,0 0 21 16,0 0 13-16,0 0 22 16,0 0 14-16,0 0 2 0,0 0 4 0,0 0-8 0,0 0 0 15,0 0-6-15,0 0 6 0,0 0 5 0,0 0-2 16,0 0 3-16,0 0 2 15,0 43 4-15,0-43 2 0,0 19-4 0,0-19-8 0,0 21-6 16,0-21-6-16,0 20-4 16,0-20-7-16,-2 26-3 0,2-26-2 0,0 24-4 15,0-24-1-15,0 23-5 16,0-23-4-16,2 24 1 0,-2-24-2 0,0 20-1 0,0-20-7 16,2 17-8-16,-2-17-24 0,2 18-42 0,-2-18-36 15,4 15-65-15,-4-15-87 16,5 7-557-16,-5-7-124 0</inkml:trace>
  <inkml:trace contextRef="#ctx0" brushRef="#br0" timeOffset="24695.07">17345 3770 2295 0,'0'0'-84'0,"4"-17"21"15,-4 17 21-15,0 0 23 0,0 0 20 0,0 0 14 16,0 0 13-16,0 0 11 0,0 0 0 16,0 0 8-16,10 42 5 0,-6-29 4 0,-4-13-1 15,4 25 1-15,0-10-1 0,0 3-5 0,0-2-3 16,0 4-6-16,1-1-4 15,1 2 0-15,-1 2 6 0,1-1-21 0,-2 1-23 0,2 0-27 16,-1 0-33-16,-1 2-30 16,0-3-45-16,-4-1-111 0,0 1-456 0,-2-2 41 15</inkml:trace>
  <inkml:trace contextRef="#ctx0" brushRef="#br0" timeOffset="25809.94">13208 4750 2137 0,'0'0'21'0,"0"0"15"0,0 0 20 0,0 0 16 16,0 0 17-16,0 0 17 0,0 0 13 0,0 0 7 15,0 0-13-15,0 0-9 16,0 0-7-16,0 0 0 0,0 0-1 0,0 0 2 0,0 0 6 15,0 0-18-15,46-7-7 16,-46 7-7-16,41 7-9 0,-11-6-5 0,10 3-7 16,4 0-8-16,15 1-1 15,6 1-4-15,22 2 10 0,5-1-6 0,10 1-3 0,3 0-6 16,6 1 0-16,7-1-8 16,4 1 0-16,1 1-5 0,1-1 2 0,-1 1-4 15,0-2-2-15,-1 3-1 0,1-1-2 16,-2 1-3-16,-1-1 3 0,2-1-6 0,-4 3 5 15,-1-1-7-15,-4-2 2 0,-2-1-2 0,-6-2 1 16,-2 3-2-16,-8-3 3 16,-2 0-3-16,-2-3 0 0,-19 0-1 0,-9 0 1 0,1 1-2 15,-7-2 3-15,-2 0-3 16,-4 0 3-16,-3-1-4 0,-1-1 5 0,-1 0 3 16,-1 0 3-16,-1 0 1 0,-2 3-2 0,1-3-4 15,-5 0 3-15,-4 2-5 0,0 0 3 16,0-2-3-16,-5 0-2 0,1 1-7 0,-7 1-15 15,1-2-23-15,-4 0-31 16,2-2-44-16,-22 2-53 0,32 0-60 16,-21-5-100-16,-1 2-228 0,-10 3-353 0,0 0-304 15</inkml:trace>
  <inkml:trace contextRef="#ctx0" brushRef="#br0" timeOffset="26410.02">14469 5321 2771 0,'0'0'-22'0,"0"0"45"0,-17-15 28 0,17 15 28 15,0 0 23 1,0 0 24-16,0 0 11 0,0 0-6 0,0 0-9 0,0 0-1 15,0 0 7-15,0 0 7 16,0 0 4-16,-3 30-7 0,1-13 6 0,-2 0-7 16,2 4-17-16,-3 2-9 0,3 4-12 15,-1 0-8-15,-2 1-6 0,3 1-11 0,0-1-2 16,0 1-13-16,2-1 0 16,0 1-11-16,0-2-2 0,2-1-1 0,0-3-33 0,0-1-13 15,3-2-21-15,-2-3-29 0,-1-2-39 0,-2-15-51 16,5 24-79-16,-3-17-65 15,-2-7-159-15,4 5-129 0,-4-5-18 0,0 0-262 0,0 0-213 16</inkml:trace>
  <inkml:trace contextRef="#ctx0" brushRef="#br0" timeOffset="26860.04">14328 5353 2624 0,'0'0'-28'0,"4"-19"16"0,-4 19 12 16,8-19 27-16,-8 19 11 0,8-19 23 0,-4 12 26 16,-4 7 15-16,13-18 22 15,-7 11 8-15,-6 7 0 0,15-15 9 0,-8 9 1 0,-7 6-4 16,25-14-10-16,-12 9-15 16,3-1-14-16,2 2-10 0,2 0-9 0,7 3-12 15,2-1-9-15,2 0-14 0,1 2-3 0,0 0-12 16,1 2-6-16,-1-2-3 0,1 2-1 15,-2-1-2-15,-2 1-3 0,-1 0-3 0,-3 0 0 16,-3 0-2-16,-4-2 2 16,2 2 7-16,-20-2 11 0,28 1 11 0,-28-1 7 15,21 3 15-15,-21-3 9 0,14 5 8 16,-14-5-18-16,0 0 4 0,9 14-2 0,-9-14-6 16,0 0-6-16,-2 21 2 0,2-21-7 0,0 0 0 15,-11 32-2-15,7-17 4 0,0 2-3 16,-1 1 0-16,1 2 4 0,2 3-5 0,-4 2 0 15,4-1-5-15,0 4-1 16,2-2-4-16,0 3-3 0,2 0-2 0,0-1-4 16,0-1-1-16,2 2-6 0,2 0 0 15,1-3-14-15,-1 0-32 0,3-1-38 0,0 0-52 16,-2-2-74-16,4-1-95 16,-7-3-123-16,2-3-180 0,-2-1-27 0,-4-15-470 0,4 23-654 15</inkml:trace>
  <inkml:trace contextRef="#ctx0" brushRef="#br0" timeOffset="27740.09">15410 5166 3239 0,'0'0'-118'0,"0"0"42"16,0 0 23-16,0 0 15 0,0 0 23 15,2-23 22-15,-2 23 23 0,0 0 22 0,0 0 20 16,0 0 33-16,0 0 27 0,0 0 17 16,0 0 7-16,0 0 6 0,0 0 0 0,-28 54 1 15,19-33-10-15,-2 2-11 0,-2 6-14 16,3 3-8-16,-3 0-14 0,4 4-9 15,1 1-10-15,2-1-4 0,2 4-14 0,4-2-3 0,2 0-1 16,2 0-13-16,2 0 13 16,2-3-5-16,6-1-10 0,-4-1-2 0,3-3-15 15,2-2-31-15,0-3-39 16,-1-4-49-16,0-5-73 0,1 2-100 0,-2-8-112 16,0-3-234-16,-2 0 10 0,-2-6-428 0,-9-1-519 15</inkml:trace>
  <inkml:trace contextRef="#ctx0" brushRef="#br0" timeOffset="28130.22">15593 5325 3129 0,'9'-15'-60'0,"-9"15"18"15,8-11-2-15,-8 11 7 0,16-10 10 0,-16 10 32 0,24-6 19 16,-7 2 10-16,0 2-3 15,2-2 0-15,3 1-4 0,0 0-6 0,2 2-2 16,-3-2-4-16,0 0 1 0,0-1-12 16,-2 2-29-16,-2-2-42 0,-17 4-18 0,27-4-18 15,-18 3-15-15,-9 1-10 16,11-7-8-16,-11 7-4 0,0 0 10 0,0 0 17 16,0 0 24-16,0 0 44 0,0 0 44 0,0 0 30 0,0 0 26 15,-51 26 29-15,41-13 18 16,1 2 21-16,0 7 8 0,1 0 14 0,0 3 5 0,2 2 0 15,-4 5 7-15,4 0-4 16,0 2-3-16,4-2-2 0,-2-3-2 0,-1 4-9 16,3-3-13-16,-2-1-5 15,2 0-11-15,-2-1-15 0,-1-1-10 0,1 0-10 0,-1-3-9 16,4-1-21-16,-4-6-42 16,-1 0-60-16,2-1-87 0,0 0-86 0,-3-5-153 15,2 0-191-15,-3-5-369 0,8-6-368 0</inkml:trace>
  <inkml:trace contextRef="#ctx0" brushRef="#br0" timeOffset="28700.1">15955 5721 2946 0,'0'0'13'0,"0"0"11"15,10-15 0-15,-10 15 23 0,7-10 24 0,-7 10 26 16,0 0 28-16,0 0 6 0,8-13 2 0,-8 13-10 0,0 0-2 16,0 0 4-16,0 0 6 15,0 0 8-15,0 0 3 0,0 0 9 0,0 0-36 16,0 0-2-16,0 0-4 15,0 0-11-15,0 0-10 0,17 28-8 0,-17-28-12 0,0 21-6 32,0-21-7-32,5 27-5 0,-3-12 1 0,0 3-10 0,0-1-9 0,-2-2 0 15,2 2-3-15,-2-17-2 16,2 29-5-16,-2-16-1 0,0-13-1 0,0 23 2 16,0-23-4-16,0 21 1 0,0-21 3 0,0 0 0 0,-4 19-2 15,4-19 8-15,0 0-13 16,0 0 2-16,0 0-3 0,0 0-4 0,0 0 0 0,0 0 0 15,0 0-7-15,0 0 1 16,0 0-2-16,0 0-1 0,0 0-6 0,16-55 1 16,-8 47-3-16,-8 8 2 15,14-12-1-15,-14 12 2 0,19-5 0 0,-19 5 0 0,19-2-2 16,-19 2 5-16,0 0 1 16,25 6 4-16,-25-6 4 0,11 12 9 0,-11-12 4 15,5 13 5-15,-5-13-3 0,0 0-2 16,-18 23-1-16,18-23 0 0,-21 16-4 0,8-8-7 15,-2 0-20-15,1-3-24 0,-4 1-34 0,4 0-27 16,-1-4-42-16,0 2-51 16,5-3-63-16,10-1-54 0,-25 0-111 0,25 0-162 0,-20-4-39 15,20 4-374-15,-10-5-460 16</inkml:trace>
  <inkml:trace contextRef="#ctx0" brushRef="#br0" timeOffset="29390.29">16262 5839 3117 0,'0'0'-7'15,"0"0"23"-15,0 0 19 16,0 0 26-16,-8 15 18 0,8-15 18 0,0 0 9 0,-7 17 1 16,7-17 2-16,-3 21 2 15,3-21-1-15,-2 21-8 0,2-21 2 0,2 29-9 16,3-17-8-16,0 3-11 16,-1-2-12-16,2 0-17 0,0-2-39 0,-6-11-58 0,11 18-76 15,-3-10-87-15,-8-8-97 0,15 7-201 0,-8-5-86 16,-7-2-238-16,0 0-169 15</inkml:trace>
  <inkml:trace contextRef="#ctx0" brushRef="#br0" timeOffset="29530.22">16345 5668 2968 0,'2'-18'211'0,"-2"18"-29"0,0 0-30 0,6-13-33 0,-6 13-30 15,0 0-28-15,0 0-47 16,0 0-65-16,0 0-80 0,12-6-87 0,-12 6-119 15,0 0-588-15,0 0-331 16</inkml:trace>
  <inkml:trace contextRef="#ctx0" brushRef="#br0" timeOffset="29890.12">16721 5567 2918 0,'0'0'45'0,"0"0"29"16,4-16 7-16,-4 16 17 0,0 0 11 16,0 0 9-16,0 0 15 0,0 0 0 0,-27-14-11 15,27 14-13-15,0 0-13 16,0 0-7-16,-24 3-13 0,24-3-7 0,0 0-8 16,0 0-5-16,0 0-8 0,-14 21-6 0,14-21-7 0,2 17-5 15,-2-17-4-15,10 24-4 16,-3-10-2-16,-1-1-2 0,0 1 0 0,-1 0 0 15,-5-14 1-15,6 26 10 16,-4-14 13-16,-2-12 12 0,2 23 5 0,-2-23 9 0,-4 20-3 16,4-20-25-16,-13 17 0 15,3-9-2-15,-3-2-6 0,13-6-7 0,-24 7-4 16,24-7-9-16,-20 4-11 0,9-2-32 16,11-2-29-16,-19-6-44 0,19 6-47 0,-15-9-44 15,15 9-40-15,-4-12-49 0,4 12-135 0,0-17-157 16,0 17-373-16,8-20-378 15</inkml:trace>
  <inkml:trace contextRef="#ctx0" brushRef="#br0" timeOffset="30060.12">16863 5599 2962 0,'0'0'47'0,"0"0"3"0,23-2-13 15,-23 2-23-15,23 0-6 16,-23 0-1-16,28 0-3 0,-8 0-1 0,-20 0-23 0,29-2-41 15,-12 2-18-15,0-2-22 16,-1 2-2-16,0-1-25 0,-4-2-43 0,-12 3-93 16,21-7-430-16,-14 3 61 15</inkml:trace>
  <inkml:trace contextRef="#ctx0" brushRef="#br0" timeOffset="30240.02">17054 5500 2342 0,'-18'-1'191'16,"18"1"2"-16,0 0-24 0,0 0 0 15,-16 16-3-15,16-16 7 0,-7 22-4 0,5-9-16 16,-2 2-16-16,0 2-19 16,-1 0-11-16,3 0-12 0,2-17-8 0,0 36-13 0,-2-18-8 15,2 1-11-15,-2-4-28 16,2-15-44-16,-2 33-51 0,2-19-67 0,0 2-77 16,0-7-90-16,2 3-192 0,-2-12-484 15,-2 14-429-15</inkml:trace>
  <inkml:trace contextRef="#ctx0" brushRef="#br0" timeOffset="30625.34">17331 5315 3020 0,'0'0'18'0,"0"0"59"0,0 0 21 15,0 0 19-15,14 35 12 16,-14-22 17-16,0-13 11 0,0 34-3 0,2-15-8 0,0 2-10 16,0 2-17-16,2 0-12 15,-2 4-16-15,0-3-7 0,0 1-17 0,0-2-9 16,2 2-37-16,-2-7-44 16,-2 2-65-16,2-1-82 0,0-1-75 0,-2-5-134 0,0-1-185 15,0-12-416-15,-2 24-438 0</inkml:trace>
  <inkml:trace contextRef="#ctx0" brushRef="#br0" timeOffset="30920.36">17575 5180 3104 0,'0'0'8'0,"0"0"15"16,0 0 3-16,0 0 11 16,22 32 28-16,-15-15 16 0,-3 6 13 0,0 4 5 15,-2 1-13-15,-2 5-2 0,0 1-13 0,-4 5-5 0,-2 0-6 16,-1 1-8-16,-3 6-10 15,-5-2-36-15,-2-2-61 0,-2 0-88 0,-4-2-93 0,-4-2-183 16,-16 7-529-16,1 1-377 16</inkml:trace>
  <inkml:trace contextRef="#ctx0" brushRef="#br0" timeOffset="33530.07">13742 5454 2812 0,'0'0'-88'0,"0"0"38"0,0 0 19 0,0 0 21 16,0 0 12-16,0 0 12 16,6-16 5-16,-6 16 12 0,0 0 2 0,0 0 13 0,0 0 5 15,0 0 4-15,0 0 6 0,0 0 10 16,0 0 7-16,0 0 8 0,-17-25 3 15,17 25 2-15,-12-4-5 0,12 4-3 0,-17-4-8 16,17 4 0-16,-23-3-6 0,23 3-2 16,-23 3-9-16,23-3-3 0,-31 2-7 0,15 0-1 15,16-2-5-15,-31 5-1 16,17-3-4-16,14-2-3 0,-22 5-4 0,22-5 0 0,-20 7-8 16,20-7 1-16,-16 6-6 0,16-6 1 0,0 0-4 15,-14 11 1-15,14-11-1 16,0 0-4-16,0 0 1 0,0 0-3 0,23 25 1 15,-10-18-1-15,1 1-2 16,-1-1 0-16,4 3-2 0,-2-1 2 0,1 1-2 0,1 1 1 16,2 1-5-16,-2-1 3 15,-1 3 1-15,2-3-1 0,-4 1 0 0,-1-2-1 16,-1 1-1-16,1 0 3 0,-5-1-2 16,2-1 2-16,-3 0 2 0,-7-9 7 0,11 18 5 15,-6-9 9-15,-5-9 6 0,6 20 2 16,-6-20 2-16,0 16 3 0,0-16 6 15,0 0 2-15,-11 27 6 0,11-27 7 0,-14 17-4 0,6-9 1 16,-6-1-4-16,3 3 5 16,-3-5-3-16,1 3-5 0,-4-4-5 0,0 1-7 15,1-1-4-15,-4 0-13 0,0-2 0 16,-3-2-3-16,4 0-17 0,19 0-14 0,-42-6-22 16,23 1-24-16,0-1-31 0,-1-1-37 0,7-1-50 15,-2 0-43-15,1-1-54 16,3-3-75-16,1 1-157 0,3-1-101 0,3 3-292 0,-2-4-281 15</inkml:trace>
  <inkml:trace contextRef="#ctx0" brushRef="#br0" timeOffset="34350.46">13783 5174 2645 0,'0'0'-70'0,"0"0"30"0,-3 21 11 15,3-21 20-15,0 0 23 0,0 0 19 0,0 0 16 16,0 0 16-16,0 0 10 16,0 0 4-16,0 21 10 0,0-21 3 0,0 0 7 0,0 0 11 15,0 0 6-15,0 0 4 0,0 0-3 16,0 0-8-16,0 0-4 0,0 0-9 15,0 0-7-15,0 0-8 0,0 0-6 0,0 0-4 16,0 0-9-16,0 0-3 0,0 0-6 16,0 0-2-16,0 0-2 0,0 0-2 0,0 0-4 15,0 0 0-15,0 0-4 16,31-36-7-16,-31 36-3 0,8-14-2 0,-8 14-6 0,10-19 1 16,-10 19-6-16,9-16 3 0,-2 8-5 0,-7 8 1 15,7-16-3-15,-7 16 0 16,9-12-3-16,-9 12 4 0,8-14-4 0,-8 14-1 15,0 0-6-15,10-15 4 0,-10 15 4 16,0 0-5-16,7-13-1 0,-7 13-2 0,0 0 0 16,0 0 1-16,0 0-4 15,13-10 3-15,-13 10-2 0,0 0 0 16,0 0 0-16,0 0 1 0,0 0-2 0,0 0 1 16,16-2 1-16,-16 2-4 0,0 0 6 0,0 0-3 15,17 15-1-15,-17-15 4 0,12 11-2 0,-12-11 2 16,9 18-3-16,-9-18 5 0,11 17-3 15,-4-8 0-15,-7-9-2 0,11 20 3 0,-7-13 1 16,-4-7-1-16,9 17-3 16,-1-9 4-16,-8-8-3 0,11 15 1 0,-11-15 0 15,12 13 0-15,-12-13 4 0,10 10 7 16,-10-10 11-16,9 9 8 0,-9-9-11 0,0 0 6 16,0 0 3-16,16 6 2 0,-16-6 6 0,0 0 20 15,0 0-14-15,0 0 15 0,22-21-8 16,-13 14-5-16,-9 7-2 0,14-23-4 0,-8 13 1 15,4-2-8-15,-2 0-7 16,1 0-1-16,-2 0-4 0,3 0-17 0,-4 0-23 0,2 0-26 16,-3 1-47-16,0 0-65 15,0 0-90-15,-1 1-106 0,-4 10-218 0,0-19-32 16,0 19 28-16,0 0-337 16,-12-27-308-16</inkml:trace>
  <inkml:trace contextRef="#ctx0" brushRef="#br0" timeOffset="37130.18">1192 3397 2376 0,'-21'-15'370'0,"21"15"-128"0,0 0-65 0,0 0 11 0,0 0 4 15,-3-16-2-15,3 16-9 16,0 0-11-16,0 0-6 0,0 0-22 0,0 0 7 16,0 0 0-16,0 0 1 0,0 0-6 0,0 0-9 0,0 0-6 15,0 0 10-15,0 0-12 16,0 0-13-16,0 0-13 0,0 0-13 0,16 49-8 15,-16-30-10-15,3 3-9 16,-3 4 5-16,2-1-8 0,-2 4-6 0,0 0-7 0,3-3-2 16,-3 3-6-16,0-3-9 15,-3 1-15-15,3-4-23 0,3-2-27 0,-3 0-36 16,0-2-42-16,0-2-46 0,0-17-56 0,0 27-62 0,0-20-72 16,0-7-140-16,-3 13-143 15,3-13 7-15,0 0-378 0,0 0-487 16</inkml:trace>
  <inkml:trace contextRef="#ctx0" brushRef="#br0" timeOffset="37490.19">1083 3502 3198 0,'0'-21'8'15,"2"2"12"-15,2 1 0 16,-2 4 9-16,4-1-1 0,0 2 13 0,1 0-2 16,0-1-3-16,4 2-1 0,-2 0-5 0,0 2-5 0,3 1 3 15,0 0 7-15,-12 9 10 16,22-12-3-16,-22 12-3 0,21-1-2 0,-21 1-3 15,27 5-3-15,-15 0-3 16,1 3-2-16,1 0 3 0,-5 2-3 0,0 1 0 0,-9-11 5 16,13 21 16-16,-10-10 14 15,-3-11 15-15,2 21 5 0,-2-21 10 0,-3 20-4 16,3-20 0-16,-11 19-7 16,2-8-1-16,2-2-4 0,7-9-5 0,-20 16-20 0,14-6-9 15,6-10-5-15,-15 12-5 0,15-12-1 16,-10 16 1-16,3-7 1 0,7-9-1 15,-6 23 0-15,6-10 1 0,0-13-1 0,4 33-5 16,2-17 20-16,3 4-5 0,3 0-1 16,1 0-7-16,1 1-6 0,-1-2 4 0,2-2-13 15,1 0-19-15,-2 0-25 16,-1-3-43-16,-1-5-55 0,0 1-72 0,0-1-72 0,-3-4-88 16,3 0-177-16,-12-5-105 0,11 1-330 0,-11-1-413 15</inkml:trace>
  <inkml:trace contextRef="#ctx0" brushRef="#br0" timeOffset="37710.35">1479 3449 3103 0,'0'0'22'0,"2"-12"-3"16,-2 12-3-16,0 0-1 0,4-16 3 0,-4 16 30 0,0 0 28 15,0 0 2-15,0 0 6 0,0 0-1 16,0 0 5-16,0 0-2 0,0 0 1 15,-34 42-8-15,30-32-10 0,0 5-3 0,4-15-5 0,-6 29-9 16,6-16-7-16,0-13-33 16,2 29-37-16,2-14-47 0,0-2-66 0,5 1-62 15,0-5-80-15,-9-9-132 16,16 17-518-16,-8-11-342 0</inkml:trace>
  <inkml:trace contextRef="#ctx0" brushRef="#br0" timeOffset="37989.86">1615 3520 2814 0,'0'0'22'16,"-4"-24"31"-16,4 24 10 0,0 0 6 15,-9-14 4-15,9 14-1 0,0 0 8 0,-17-4 2 16,17 4 0-16,0 0-9 16,0 0-3-16,0 0-10 0,-25 17-3 0,25-17-3 0,-7 14-3 15,7-14-6-15,0 0-6 0,3 29 2 16,-3-29-6-16,14 25-6 0,-4-13-8 15,4 4-5-15,-4-2-3 0,1 2-4 0,1-3-1 16,-1 1 1-16,-3-2-2 0,0 1-1 16,1-2 0-16,-9-11 1 0,6 21 0 0,-6-21-3 15,0 18 5-15,0-18-10 16,0 0-25-16,-17 19-42 0,7-15-54 0,10-4-56 16,-21 7-77-16,21-7-157 0,-21-2-505 0,21 2-312 0</inkml:trace>
  <inkml:trace contextRef="#ctx0" brushRef="#br0" timeOffset="38169.94">1936 3549 3189 0,'22'4'144'0,"-22"-4"-18"0,12 10-14 0,-12-10-10 15,5 12-6-15,-5-12-8 0,2 23-10 16,-2-23-8-16,-5 31-17 0,-1-14-46 15,-2 6-43-15,-3 0-52 0,-2 3-65 0,-4 3-81 0,-5 6-170 16,-4-2-545-16,-15 15-374 16</inkml:trace>
  <inkml:trace contextRef="#ctx0" brushRef="#br0" timeOffset="38999.79">668 7217 3078 0,'0'0'83'0,"-27"0"20"15,27 0-4-15,0 0 5 16,-2 26 13-16,0-12 5 0,2-14 7 0,-2 36-5 0,2-15 3 16,-3 4 13-16,3 3-7 15,-3 1-7-15,1 4 13 0,0-1 8 0,-1 4-17 16,1 2-3-16,-4 0-7 16,3 0-12-16,-1-2-15 0,0 1-9 0,-1-3-13 0,3-3-23 15,-1-3-30-15,1-2-35 0,0-2-34 0,0-4-26 16,0-2-36-16,1-6-38 15,-1-3-30-15,2-9-18 0,0 0-16 0,-4 9 10 0,4-9 13 16,0 0 10-16,0 0 30 16,-10-45 28-16,10 18 28 0,-2-3 27 0,4-10 23 15,1-2 10-15,2-2 18 16,-1-8 28-16,1 0 29 0,3 3 30 0,2 2 24 0,-1 3 7 16,4 6 5-16,1 3-3 0,-1 3 0 0,5 3-1 15,-1 1-7-15,2 6-4 16,-2 4-10-16,4 3-9 0,-3 1-4 0,0 5-10 0,0 3-7 15,-3 0-4 1,-15 6 2-16,29 0 5 0,-14 6 5 0,-15-6-5 0,19 15-5 16,-9-5-3-16,-6 3-7 15,-4-13-1-15,7 24 1 0,-7-24-8 0,-4 28 1 0,-3-14-5 16,-3 2-3-16,1 1 3 16,-3 1-5-16,-3-5 4 0,0 3-3 0,-3 0 2 15,5-1 10-15,-5 2 2 0,2-2 7 0,0 3-2 16,1-3 4-16,1 2 3 0,1 2 2 15,-1-2-2-15,5 1 5 0,3-1-7 0,1-1 0 16,1 2-5-16,6-1-4 16,2 1-5-16,5 0 0 0,2 1-5 0,5 0-2 0,1-2-5 15,4 1-9-15,2-1-29 16,1-1-29-16,4-1-40 0,-7-4-53 0,2-2-71 16,0-1-79-16,-6-5-109 0,2 1-197 0,-1-4-32 0,-7-1-449 15,-11 1-635-15</inkml:trace>
  <inkml:trace contextRef="#ctx0" brushRef="#br0" timeOffset="39210.12">1196 7454 3532 0,'4'-5'21'0,"-4"5"4"0,0 0-3 0,11-2 10 0,-11 2 29 15,0 0 21-15,0 0 18 0,0 0 5 16,6 31-11-16,-6-31-5 0,0 23 0 15,0-23 5-15,-4 32 2 0,8-15-9 0,-2 3-14 16,0-3-13-16,4-1-27 0,-2 3-51 16,3-1-69-16,1 1-98 0,3-6-87 0,-3-1-186 15,1 1-149-15,4-4-321 16,-3-1-334-16</inkml:trace>
  <inkml:trace contextRef="#ctx0" brushRef="#br0" timeOffset="39489.91">1523 7487 3019 0,'-8'-20'138'0,"0"12"15"16,8 8-16-16,-24-13-12 15,11 6 3-15,-1 5 16 0,14 2 1 0,-25-5-7 16,25 5 0-16,-24 0-14 0,24 0-12 16,-23 6-9-16,23-6-10 0,-18 11-10 0,18-11-5 15,-6 15-16-15,6-15-2 0,6 23-3 0,-6-23-9 16,18 29 0-16,-7-10-13 0,6 0 3 15,-7 2-6-15,5 0-5 0,-5-2 1 0,3 2-4 16,-4 0 1-16,-3-4 10 16,-2 1 2-16,-2-1-2 0,-2-2-3 0,0-15-8 15,-6 26-27-15,0-15-45 0,-3-1-56 16,3-4-75-16,-3 0-89 0,9-6-108 0,-17 4-181 16,17-4-69-16,0 0-371 0,-16-10-472 0</inkml:trace>
  <inkml:trace contextRef="#ctx0" brushRef="#br0" timeOffset="39680.1">1697 7478 3306 0,'17'1'118'15,"-17"-1"9"-15,25 10-5 0,-14-4 2 0,-4 4 18 16,3 1 11-16,-1 4-1 0,-3 1-12 16,-2 0-18-16,-2 4-14 0,-2 0-11 0,0-1-7 15,-2 3-10-15,-2 1-11 0,0 0-11 0,0 1-16 16,-3-3-34-16,0 0-46 0,-1-2-60 15,0-1-80-15,3-3-83 0,-4 0-156 0,4-2-187 16,-1-3 11-16,6-10-281 16,-9 15-243-16</inkml:trace>
  <inkml:trace contextRef="#ctx0" brushRef="#br0" timeOffset="39989.87">2091 7749 3041 0,'0'0'209'0,"0"0"-19"15,21-7-25-15,-21 7-23 0,0 0-21 0,0 0-19 16,30-1-16-16,-30 1-45 16,21 0-63-16,-21 0-66 0,21-3-61 0,-21 3-36 0,24-5-4 15,-16 1-4-15,2 0 8 0,-10 4-7 0,9-11 5 16,-9 11 6-16,0 0 23 15,0 0 46-15,0 0 51 0,-21-27 60 0,21 27 66 16,-20-9 32-16,20 9 38 0,-20-8 35 16,20 8 27-16,-20-7 7 0,20 7-3 15,-12-6-10-15,12 6-34 0,0 0-27 16,0 0-46-16,0 0-42 0,0 0-73 0,36-15-83 16,-18 15-80-16,2-4-111 0,3 2-662 0,-2 1-411 15</inkml:trace>
  <inkml:trace contextRef="#ctx0" brushRef="#br0" timeOffset="41940.39">2929 6887 2939 0,'0'0'-25'0,"0"0"30"15,0 0 8-15,0 0 6 16,0 0 25-16,0 0 40 0,0 0 52 0,0 0 25 0,0 0 17 16,0 0 11-1,0 0 6-15,-4 38 34 0,4-38-10 0,-2 34-6 0,2-15-8 16,-2 5-15-16,0-1-19 16,2 2-31-16,-2 0-17 0,0 3-16 0,0-2-12 0,2 2-9 15,-2-1-13-15,2 2-9 0,0-3-17 0,0 2-19 16,0-6-32-16,2 4-39 15,0-4-41-15,0-2-48 0,-2-3-61 0,2 2-68 0,-2-1-57 16,0 0-130-16,0-3-153 16,-2 0-27-16,-2 0-337 0,-1 0-408 0</inkml:trace>
  <inkml:trace contextRef="#ctx0" brushRef="#br0" timeOffset="42160.04">2644 7727 3076 0,'0'0'54'0,"0"0"16"0,0 0-5 0,0 0 2 16,0 0 7-16,0 0 15 15,0 0 0-15,31 18-5 0,-14-18 0 0,4 1-13 16,3 2 8-16,1-2 12 0,3 2 15 0,6-3 1 16,-1 0-9-16,1 0-13 0,4 1-8 15,-2-1-22-15,3 0-43 0,-3 2-53 0,-1-2-68 16,-1 2-86-16,-4-2-89 15,-1 2-181-15,-7-1-123 0,-4 2-283 0,-4 1-231 0</inkml:trace>
  <inkml:trace contextRef="#ctx0" brushRef="#br0" timeOffset="42510.04">3062 7967 2599 0,'-6'19'-18'0,"6"-19"40"15,0 0 24-15,0 0 37 0,-12 7 53 16,12-7 37-16,0 0 29 0,-24 7 10 0,24-7 1 16,-21 6 13-16,6-3-24 15,15-3-16-15,-27 8-16 0,14-2-16 0,-2 0-19 16,15-6-15-16,-21 13-12 0,12-4-21 16,3 3-17-16,6-12-25 0,-6 24-4 0,8-8-19 15,2 3-1-15,4 0-6 0,2 1-1 0,-2 4 2 16,4-2-2-16,-1 0-2 0,-2 3 3 15,1-5 11-15,-2 2 11 0,-1-2 17 0,-3-3 6 16,2 1 7-16,-6-1 5 16,0-17 0-16,-8 27-8 0,-1-19-4 0,-3 3-5 0,-1-6-9 15,-4-1-7-15,17-4-17 16,-36-1-28-16,19-2-41 0,0-2-34 0,-2-6-43 16,3-1-54-16,-2-1-69 0,6-4-51 15,-1 1-102-15,4 0-158 0,5 1-74 0,4 15-390 16,0-26-522-16</inkml:trace>
  <inkml:trace contextRef="#ctx0" brushRef="#br0" timeOffset="43185.35">7720 8103 3264 0,'0'0'45'16,"0"0"11"-16,-20 10-3 0,20-10-3 0,0 0 4 15,-14 1 16-15,14-1 14 0,0 0 9 16,0 0-5-16,0 0 1 0,0 0 8 0,0 0 5 16,2-34 8-16,-2 34 5 15,0 0 15-15,16-17 28 0,-16 17-12 0,12-9-8 16,-12 9-16-16,0 0-13 0,0 0-2 16,18-3-2-16,-18 3-11 0,0 0-10 0,0 0-9 15,-2 32-8-15,2-32-10 0,-14 27-5 0,5-13-20 16,-6 1-32-16,0 4-46 0,-2-2-61 15,-2 0-68-15,1 1-86 0,-4-6-78 16,1 2-159-16,-1-1-122 0,0 1 24 16,0-3-366-16,1-1-402 0</inkml:trace>
  <inkml:trace contextRef="#ctx0" brushRef="#br0" timeOffset="43359.96">7400 8284 3371 0,'0'0'165'0,"0"0"-22"15,0 0-16-15,0 0-13 16,0 0-13-16,0 0-11 0,-34 34-10 0,19-23-12 16,-2 5-11-16,1-3-30 15,0 1-32-15,-3 0-25 0,0-1-35 0,2 0-40 16,-1 0-74-16,2-3-62 0,0-3-125 16,1 1-192-16,0-3-298 0,0 0-204 0</inkml:trace>
  <inkml:trace contextRef="#ctx0" brushRef="#br0" timeOffset="43650.24">7142 8222 2796 0,'4'-15'85'0,"-4"15"-7"0,0 0-11 0,0 0 10 16,6-15 28-16,-6 15 28 0,0 0 15 15,0 0 4-15,0 0-12 0,0 0-6 16,0 0-12-16,2-17 4 0,-2 17 7 0,0 0 27 0,0 0-8 15,0 0-12-15,0 0-11 16,0 0-33-16,11-11-11 0,-11 11-12 0,0 0-1 16,0 0 1-16,0 0 8 15,0 0 2-15,23 32 0 0,-23-32 2 0,0 26-6 0,0-10-7 16,0-16-6-16,-8 34-9 16,3-16-9-16,-1-2-19 0,-2 1-27 0,-3 3-40 15,-1-2-45-15,-4-1-57 0,0-4-79 16,-2-1-75-16,-3 0-120 0,1-2-179 0,-2-3-36 15,4-1-419-15,-2-2-577 0</inkml:trace>
  <inkml:trace contextRef="#ctx0" brushRef="#br0" timeOffset="43960.37">6902 8097 3398 0,'0'0'18'0,"0"0"0"0,0 0 0 0,-27 41 2 16,18-28-3-16,1 3-1 0,-3-2-1 16,-1 5-3-16,1-2-35 0,-2 1-52 0,1-2-57 15,1 2-59-15,0-1-80 16,1-4-597-16,-1 2-226 0</inkml:trace>
  <inkml:trace contextRef="#ctx0" brushRef="#br0" timeOffset="44650.02">6682 8086 2548 0,'0'0'-12'0,"4"-13"48"16,-4 13 22-16,0 0 17 0,0 0 19 0,0 0 18 16,0 0 20-16,6-16 8 0,-6 16 2 0,0 0 15 0,0 0 20 15,0 0 4-15,0 0 17 16,0 0 29-16,0 0-17 0,-29 34-10 0,21-19-13 15,-5 3-19-15,-2 1-13 16,-1 6-20-16,-4-1-16 0,-1 3-12 0,-2 3-16 0,-2 5-8 16,-3-1-21-16,-2 1-6 15,3 3-4-15,-9 11-5 0,-2 3-5 0,1-3-5 16,7-4-3-16,-3 5-3 0,3-4-3 16,-2 5-3-16,5-3-3 0,4-7-2 0,-2-2-4 15,-1 3-1-15,5-2-1 0,-4 0 0 0,1 0-2 16,-1 0-1-16,1-2 0 0,-1-1-4 15,0-3 2-15,-2-2 0 0,1-1 0 0,0-6 0 16,1-4-1-16,-3-2 0 16,1-4-1-16,-3-4 1 0,-2-5-1 0,3-2 0 15,-5-5-1-15,-6-5-1 0,-2-1-2 16,-11-8 1-16,-17-6-1 0,-1-5 0 0,2-3 0 16,-1-2 1-16,1-1-1 0,2 0 0 0,4-1 0 15,1 3 6-15,1-1 0 0,13 7 1 16,5 0-2-16,3 4 3 0,6 3 4 0,3 2 2 15,3-1 1-15,4 5 0 16,6-1 2-16,1 2-1 0,4 3-3 16,13 7-1-16,0 0-1 0,0 0-1 0,0 0-4 15,0 0 1-15,40-9-1 0,-8 13-3 0,8-1-5 16,13 4-8-16,6 1-20 16,22 2-13-16,3-1-18 0,1-1-32 0,-15-2-27 15,-6-5-44-15,-3-1-59 0,1-1-74 0,-6-7-81 0,1-3-166 16,14-12-69-16,-11-4 13 15,-2-5-441-15,-5-6-553 0</inkml:trace>
  <inkml:trace contextRef="#ctx0" brushRef="#br0" timeOffset="45170.27">6092 7790 3150 0,'0'0'-46'0,"14"-7"46"0,-14 7 8 0,0 0 17 15,0 0 32-15,0 0 25 16,0 0 9-16,0 0 5 0,0 0-2 0,4 32-7 16,-4-32 4-16,0 0 10 15,-14 21 12-15,14-21 6 0,-15 11 0 0,15-11-9 0,-17 8-12 16,17-8-5-16,-17 3-18 16,17-3-6-16,0 0-6 0,-25-4-5 0,25 4-13 15,-15-11-1-15,15 11 15 0,-10-16-8 0,10 16-1 16,-6-19 3-16,6 19 4 0,-8-21 9 15,8 21-26-15,-6-18 20 0,6 18 8 0,-2-15 11 16,2 15-3-16,0 0-6 16,-4-16-5-16,4 16 6 0,0 0 1 0,0 0-2 0,0 0-7 15,0 0-7-15,0 0-6 16,0 0-5-16,-28 37-3 0,28-37-6 0,-6 24-2 16,4-13 3-16,-2 2 6 0,4-13 7 15,-7 23 4-15,7-23 3 0,-6 21 2 0,6-21 0 16,-10 17 1-16,10-17-1 0,-14 11-1 0,14-11-1 15,-14 10-6-15,14-10-4 16,-19 3 1-16,19-3-4 0,-21 0 10 0,21 0-5 0,0 0 1 16,-30-3-3-16,30 3-9 15,-21-5-4-15,21 5 1 0,0 0-8 0,-26-1-2 16,26 1-5-16,-16 4 2 16,16-4-5-16,-17 8-5 0,17-8-10 0,-11 14-8 0,7-6-20 15,1 4-25-15,-1-1-32 0,4 3-43 16,2 2-32-16,3 0-41 0,-1 1-51 15,3 0-57-15,-3 1-62 0,2-4-126 0,3 4-115 0,-5-1-26 16,4 0-534-16,-6 2-856 16</inkml:trace>
  <inkml:trace contextRef="#ctx0" brushRef="#br0" timeOffset="45289.99">5791 8349 3978 0,'0'0'70'0,"0"0"-8"0,6 12-7 0,-6-12-8 15,20 3-9-15,-20-3-12 16,29-3-59-16,-29 3-114 0,34-7-108 0,-15 2-230 0,-2 1-106 15,0-3-257-15,-2 0-191 16</inkml:trace>
  <inkml:trace contextRef="#ctx0" brushRef="#br0" timeOffset="45460.12">5721 8591 3122 0,'0'24'334'0,"0"-24"-47"0,5 24-38 0,-5-24-37 0,6 16-17 16,-6-16-31-16,6 18-54 16,-4-11-77-16,-2-7-61 0,2 10-81 0,-2-10-88 0,0 0-85 15,0 0-220-15,0 0-114 16,0 0-287-16,0 0-288 0</inkml:trace>
  <inkml:trace contextRef="#ctx0" brushRef="#br0" timeOffset="48339.92">3469 5471 296 0,'0'0'202'0,"0"0"-58"0,0 0-32 0,0 0-21 0,0 0-7 16,0 0 5-16,0 0 5 15,0 0-2-15,0 0 10 0,0 0 13 0,0 0 6 16,0 0-1-16,0 0-8 16,0 0-3-16,0 0-2 0,0 0-2 0,0 0 0 0,0 0-1 15,0 0-2-15,0 0-6 0,0 0-5 16,0 0-7-16,0 0-8 0,0 0-7 15,0 0-10-15,0 0-2 0,0 0-9 0,0 0-4 16,0 0-8-16,0 0-2 0,0 0-2 16,0 0-6-16,0 0-4 0,0 0 0 15,0 0 0-15,0 0-7 0,0 0-2 16,0 0 4-16,0 0 8 0,0 0 9 0,0 0 10 16,0 0 7-16,0 0 4 0,0 0 1 0,0 0 7 0,0 0 3 15,0 0 1-15,0 0-6 16,0 0-3-16,0 0 0 0,0 0-4 0,34-26-2 15,-34 26-5-15,28-2 1 16,-8 2-10-16,2 0-4 0,3 0-2 0,5 2-17 16,2 0-40-16,3-2-62 15,7 3-98-15,-5-1-122 0,7 0-248 0,-2 0-373 0,3-1-334 16</inkml:trace>
  <inkml:trace contextRef="#ctx0" brushRef="#br0" timeOffset="53390.08">4244 3395 664 0,'8'-11'275'0,"-8"11"-95"15,0 0-36-15,0 0-17 0,0 0-33 16,8-12-8-16,-8 12 14 0,0 0-12 0,0 0 10 16,0 0-4-16,9-12-5 0,-9 12 9 0,0 0-2 15,0 0 4-15,0 0-2 16,0 0-11-16,0 0-11 0,0 0-6 0,0 0-8 0,0 0-4 15,-33-17-9-15,33 17-4 16,-26 0-5-16,26 0-3 0,-28 0-6 0,28 0 0 16,-27 0-4-16,27 0 0 15,-24 0-6-15,24 0-3 0,-21 0-3 0,21 0-3 0,0 0-7 16,-27 0-8-16,27 0-6 16,0 0-11-16,-21 0-12 0,21 0-3 0,0 0 1 15,0 0 3-15,0 0-1 0,0 0 5 0,0 0 9 0,0 0-4 16,0 0 5-16,0 0-3 15,-4 16 4-15,4-16 4 0,0 0 1 0,0 0 11 16,0 0-4-16,14 32 8 16,-14-32 0-16,2 19 8 0,-2-19 1 0,0 20 3 15,0-20 14-15,-2 26-3 0,0-11-1 16,2-15 8-16,-6 31 1 0,4-16 3 0,0 0-3 16,-2 2 17-16,4-17-11 0,-5 30 1 0,2-16-5 15,1 3-3-15,2-17 1 16,-2 32-8-16,2-18 2 0,2 3-4 0,-2-17-1 0,2 29-7 15,-2-14 5-15,3 0-2 16,2 0-6-16,-5-15 1 16,4 29 0-16,0-16 0 0,-2 3 2 0,2-4-7 15,2 2 5-15,1 0-6 0,-1-2 3 0,7 0-3 0,0-2-1 16,5 0-6-16,0-1-10 16,2-2-23-16,0-3-27 0,1 1-22 0,-2-2-40 15,2-3-45-15,-2 1-57 0,-19-1-98 0,38-4-486 16,-21-3-125-16</inkml:trace>
  <inkml:trace contextRef="#ctx0" brushRef="#br0" timeOffset="53610.11">4226 3728 2359 0,'0'0'-52'0,"0"0"21"0,0 0 20 16,-14-11 36-16,14 11 30 0,0 0 31 0,0 0 18 0,-9-10-2 15,9 10-10-15,0 0-9 16,0 0-9-16,0 0-8 0,0 0-6 16,35-11-7-16,-35 11-11 0,31-4-2 15,-10 3-3-15,-2-2-5 0,5 2-24 0,-6 1-27 0,4-5-44 16,1 5-55 0,-4 0-53-16,0-1-70 0,-19 1-160 0,32-3-294 0,-18 3 57 15</inkml:trace>
  <inkml:trace contextRef="#ctx0" brushRef="#br0" timeOffset="55149.89">1589 10987 2060 0,'0'0'-8'0,"0"0"22"16,0 0 26-16,17-5 30 0,-17 5 39 0,0 0 35 0,0 0 29 15,15-6 19-15,-15 6 7 16,0 0 3-16,0 0-3 0,0 0-1 16,0 0-5-16,0 0-6 0,15-8 2 15,-15 8-31-15,0 0-9 0,0 0-18 0,0 0-12 0,0 0-24 16,0 0-1 0,-40-9-17-16,40 9-5 0,-32-6-6 0,11 3 12 0,-1 0-9 15,2 0-4-15,-2-1-8 0,-1 3-7 0,1-5-6 16,4 3-7-16,-3 2-8 0,6-3 2 15,15 4-3-15,-28-2-10 0,28 2-2 0,-24-2-15 16,24 2 9-16,0 0 1 16,-23 5-7-16,23-5 1 0,0 0-1 0,-6 20 1 0,6-20 0 15,0 19-3-15,0-19 6 16,2 24-5-16,-2-24-3 0,0 31 4 0,0-12-4 16,-2 0 6-16,0 0-3 0,0 0 0 0,-3 0-2 15,0 6 4-15,1-2 0 0,-4 1 3 16,2-1 5-16,0 0 4 0,2-2 7 0,-1-2 8 15,1 0 1-15,2-1 4 16,0-3 2-16,2-15 2 0,2 28-5 0,2-14-4 0,5-3-2 16,1-2-5-16,4 1-1 15,2-2-5-15,0 0-1 0,8-3-8 0,-3 1-11 16,3-4-16-16,1-2-26 16,-3 0-24-16,5 0-28 0,0-6-30 0,-2-1-37 0,-3-1-40 15,2 0-44-15,-10-2-44 0,-2 1-60 0,-5-2-129 16,-2 2-156-16,-5 9 15 15,-5-22-246-15,-4 11-225 0</inkml:trace>
  <inkml:trace contextRef="#ctx0" brushRef="#br0" timeOffset="55300.28">1231 11171 2767 0,'-14'-4'95'16,"14"4"22"-16,-17-4 7 0,17 4-5 0,0 0-13 16,0 0-11-16,0 0-9 0,0 0-8 0,0 0-13 0,0 0-8 15,57-16-8-15,-33 16-19 16,-2-1-17-16,8-1-29 0,-1 2-34 0,2-1-53 15,2-2-67-15,-1 3-79 16,-5-1-150-16,0 1-462 0,-4 0-214 0</inkml:trace>
  <inkml:trace contextRef="#ctx0" brushRef="#br0" timeOffset="56810.2">2210 11669 2642 0,'0'0'50'0,"0"0"27"0,0 0 13 0,0 0 19 15,0 0 19-15,4-15 15 0,-4 15 0 0,0 0-3 16,0 0-13-16,25-3-13 15,-25 3-15-15,21-5-9 0,-21 5-10 0,23-1-19 0,-23 1-32 16,26-6-41-16,-16 2-41 16,-10 4-48-16,18-8-41 0,-18 8-23 0,6-10-16 0,-6 10 19 15,0 0 6-15,0 0 25 16,-22-35 37-16,14 28 53 0,8 7 45 0,-21-20 47 16,8 13 38-16,3-1 36 0,10 8 19 0,-15-11 9 15,15 11-11-15,-13-12-17 16,13 12-16-16,0 0-15 0,0 0-25 0,0 0-27 0,21-23-46 15,-21 23-47-15,25-9-60 16,-5 5-63-16,-1 0-65 0,0-2-101 16,6 0-599-16,-3-1-356 0</inkml:trace>
  <inkml:trace contextRef="#ctx0" brushRef="#br0" timeOffset="57280.18">3935 10826 2784 0,'0'0'-25'0,"0"0"25"15,-4-25 19-15,4 25 39 0,0 0 44 0,0 0 31 0,0 0 24 16,0 0 3-16,0 0-3 16,0 0 1-16,-14 45-9 0,14-26 3 0,0 1-11 15,3 0 4-15,1 5-33 0,3 0-4 16,-3 4-6-16,2-3-7 0,0 7 10 0,2 1-12 16,-1-1-4-16,2 1-21 0,-5-6-23 0,2 1-48 15,0 0-52-15,-1-5-72 16,-1 1-96-16,-2-8-122 0,-2 2-236 0,0-4-48 0,-4-1-318 15,4-14-372-15</inkml:trace>
  <inkml:trace contextRef="#ctx0" brushRef="#br0" timeOffset="57629.98">3378 11465 2959 0,'0'0'-14'0,"-25"-1"18"0,25 1 25 0,0 0 13 0,0 0 25 16,0 0 3-16,0 0 7 0,0 0-8 0,0 0-2 15,0 0-9-15,0 0-4 16,0 0 5-16,63-2 7 0,-37 2-1 0,5 3 8 0,5-3 8 15,8 4 3-15,3 0 9 16,11 0 6-16,1 0-1 0,2 0-28 0,1 0 4 16,1 1-2-16,1-2-14 0,-3 1-6 15,0 3-4-15,1-4-7 0,-7 1-8 0,-9-2-15 16,-4 0-37-16,-7 0-41 16,-1-2-47-16,-10 0-58 0,0 2-51 0,-5-2-54 15,-19 0-113-15,24-2-177 0,-24 2-320 16,10 2-248-16</inkml:trace>
  <inkml:trace contextRef="#ctx0" brushRef="#br0" timeOffset="60180.04">3524 11954 2627 0,'0'0'-52'16,"0"0"39"-16,0 0 10 0,0 0 31 0,0 0 30 15,0 0 17-15,0 0 25 0,3-21 18 16,-3 21 12-16,0 0 7 0,0 0 1 0,0 0 15 16,0 0 6-16,0 0 6 15,0 0-8-15,0 0-3 0,0 0-10 0,0 0-12 16,0 0-26-16,6 53-16 16,-6-36-5-16,0 2-9 0,0 2-9 0,0 0-9 15,0 0-9-15,2 2 1 0,0-1-5 0,2 2-7 0,0 0 3 16,0-3-20-16,2 2-35 15,-1-6-52-15,1-2-75 0,1 0-106 0,-3-2-119 0,2-1-234 16,-2-5-28-16,-4-7-301 16,0 0-335-16</inkml:trace>
  <inkml:trace contextRef="#ctx0" brushRef="#br0" timeOffset="60380.23">3713 12190 2886 0,'14'-9'-54'0,"-14"9"9"0,20-10 17 0,-6 6 38 16,1 0 33-16,2 0 39 15,2 0 26-15,5 0 11 0,-2 3-8 0,6-3-14 16,-3 1-8-16,3-1-11 0,0 1-10 0,-1 0-26 0,-1-1-48 16,-6 2-68-16,2 1-74 15,-6-4-72-15,-16 5-116 0,24-6-527 0,-18 3-218 16</inkml:trace>
  <inkml:trace contextRef="#ctx0" brushRef="#br0" timeOffset="60580.13">4040 12081 2677 0,'0'0'12'0,"0"0"20"15,0 0 51-15,-25 4 42 16,25-4 28-16,0 0 19 0,-13 15 2 0,13-15-5 0,-4 19-11 16,4-19-10-16,0 24-13 0,0-24-26 0,4 29 1 15,-2-13-5-15,3-1-15 16,-3 0-9-16,0 0-8 0,0 1-7 0,-2-16-14 15,5 29-8-15,-3-18-31 16,-2-11-45-16,2 21-45 0,-2-21-64 0,2 19-54 0,0-12-55 16,-2-7-73-16,0 15-141 15,0-15-120-15,0 0-249 0,2 12-171 0</inkml:trace>
  <inkml:trace contextRef="#ctx0" brushRef="#br0" timeOffset="61070.02">4521 11881 2509 0,'8'-9'-25'16,"-8"9"31"-16,11-16 24 0,-11 16 22 0,11-11 27 16,-11 11 10-16,6-12 16 0,-6 12 12 0,0 0 7 0,0 0 9 15,0 0 7-15,0 0 10 16,-21-15 14-16,21 15-2 0,0 0 6 0,-40 12-1 15,22-5 10-15,0 2-22 16,-4 5-22-16,1 1 0 0,0 6-17 0,-2 2-7 0,1 1-11 16,4-2-6-16,-2 4-17 15,6 1-4-15,-1 0-4 0,2 0-6 0,6-3-8 16,3 1-4-16,4-2-6 0,2 2-2 16,5-3-6-16,4 4-3 0,1-6-5 0,7 3-3 15,5-4-11-15,2 0-4 0,0-3-9 0,0-7-5 16,-1 1-4-16,1-3-4 15,-1-3 0-15,-1-2-10 0,-4-2 11 0,0-2-3 0,-2-2 4 16,-2-1-5-16,-4-4 14 16,1-3-11-16,-7-2 5 0,1 1-3 0,-5-2 1 15,-2 15 11-15,-2-27 6 0,2 27 8 16,-11-25 7-16,7 14 6 0,4 11 1 0,-13-21 3 16,7 14-4-16,6 7-4 0,0 0 0 0,-6-19-9 15,6 19 3-15,0 0 0 16,0 0-1-16,0 0-1 0,18-16-16 0,-18 16-15 0,26-2-28 15,-9 2-43-15,-1-1-46 16,2-2-61-16,1-1-75 0,0 1-68 0,0-1-140 16,-3-2-150-16,2 0 20 0,-4 3-338 15,-3-3-369-15</inkml:trace>
  <inkml:trace contextRef="#ctx0" brushRef="#br0" timeOffset="61270.04">4936 11995 2941 0,'0'0'8'15,"0"0"29"-15,0 0 39 0,0 0 35 0,0 0 29 16,0 0 13-16,0 0 5 16,0 0-4-16,0 0-4 0,0 0-13 0,0 0-11 15,-34 38-11-15,30-26-14 0,0 1-10 16,4-13-11-16,-4 27-8 0,6-11-11 0,-2-16-29 16,4 29-39-16,0-13-48 0,2-3-57 0,3 0-69 15,1-1-55-15,1-2-73 16,2-1-150-16,1-1-153 0,0-1-238 0,0-1-194 0</inkml:trace>
  <inkml:trace contextRef="#ctx0" brushRef="#br0" timeOffset="61540.18">5211 12022 2633 0,'-6'-24'30'0,"6"24"30"0,-8-14 24 0,8 14 28 15,-18-8 23-15,18 8 13 0,0 0 5 0,-23-1-4 16,23 1-9-16,0 0-7 0,-23 7-11 15,23-7-13-15,-9 13-13 0,9-13-9 0,0 19-15 16,0-19-4-16,7 25-5 16,1-10-9-16,-2 0-1 0,5 3-11 0,0-1-7 15,-1 2 0-15,-2-2-2 16,6 2-5-16,-8-2-2 0,0-2 9 0,0 3 7 0,-1-5-18 16,-1 2 2-16,-4-15 3 0,-2 25-2 0,2-25-3 15,-9 20-6-15,9-20-13 16,-14 16-32-16,3-10-42 0,11-6-66 0,-19 10-79 0,9-9-67 15,10-1-132-15,-18 0-161 16,18 0-392-16,0 0-407 0</inkml:trace>
  <inkml:trace contextRef="#ctx0" brushRef="#br0" timeOffset="61729.94">5371 12108 3035 0,'26'0'66'0,"-26"0"15"0,22 4-5 16,-22-4 19-16,19 7 27 15,-11 0 14-15,-8-7 7 0,22 18-9 0,-14-7-17 0,-2 3-14 16,0-1-13-16,-2 3-9 16,-2-1-10-16,-2-15-20 0,-2 33-39 0,-4-15-56 15,-2 3-73-15,-2 1-73 16,-8-3-99-16,-5 1-162 0,-5 3-132 0,-10 2-258 0,-17 7-179 16</inkml:trace>
  <inkml:trace contextRef="#ctx0" brushRef="#br0" timeOffset="70730.36">6682 11083 1198 0,'0'0'162'0,"0"0"-80"0,0 0 6 16,0 0 11-16,0 0-6 15,22-21 7-15,-22 21 3 0,0 0 0 0,0 0 19 16,0 0 16-16,0 0 11 16,0 0 16-16,0 0 8 0,0 0 10 0,20 35-13 15,-16-22-3-15,-4-13-7 0,7 26-14 0,-2-11-12 16,-1 2-14-16,-2 1-9 0,2 3-11 15,-2-1-14-15,0 6-6 0,2-2-10 16,-1-1-5-16,-1-2-10 0,0 1-5 16,0-4-6-16,0-1-6 0,0 0-15 0,0-2-38 0,-2-15-42 15,4 25-62-15,-2-14-68 16,-2-1-72-16,0-10-135 0,-2 15-194 0,2-15-312 16,0 0-280-16</inkml:trace>
  <inkml:trace contextRef="#ctx0" brushRef="#br0" timeOffset="71050.14">6490 11576 2714 0,'0'0'-62'15,"-15"14"10"-15,15-14 14 0,0 0 23 0,0 0 27 16,0 0 31-16,0 0 22 16,0 0 20-16,0 0 11 0,0 0 2 0,0 0 7 0,33 11 6 15,-33-11 0-15,30 0-2 16,-11 0-9-16,3-2-12 0,-2 4-12 0,6-4-4 16,0 4-10-16,3-2-6 0,3-2-5 0,-2 4-9 0,-1 0-4 15,1-2-7-15,-2 2-8 16,-6 0-19-16,2-1-32 0,-3 1-44 0,1 1-37 15,-4-2-66-15,-1 2-54 16,-17-3-108-16,26 3-593 0,-18-1-337 0</inkml:trace>
  <inkml:trace contextRef="#ctx0" brushRef="#br0" timeOffset="71450.12">6920 11817 2812 0,'0'0'-73'0,"0"0"8"0,0 0 18 0,0 0 35 0,-24 3 24 16,24-3 35-16,0 0 30 0,-25 4 12 0,25-4 12 0,-22 8 1 15,10-7 5-15,12-1 3 16,-26 12 1-16,16-8-6 0,10-4-9 0,-19 11-6 15,10-6-12-15,9-5-7 16,-15 16-7-16,15-16-13 0,-4 17-13 0,4-17-27 0,0 0-36 16,9 29-26-16,-1-17-18 15,3-1-4-15,2 2 2 0,-1 0 11 0,0 2 1 16,4 1 8-16,-4 1 18 0,1 0 21 16,0 0 23-16,-5-2 19 0,-1 3 24 0,-1-1 26 15,-4-2 21-15,-2 1 9 0,0-16 4 0,-4 28-3 16,-2-14-2-16,6-14-8 15,-18 20-10-15,6-12-11 0,-3-3-14 0,3 1-26 16,12-6-39-16,-26 0-56 16,26 0-76-16,-24-7-80 0,12-1-116 0,-3 1-225 0,3-1-41 15,-4-1-237-15,2 3-163 16</inkml:trace>
  <inkml:trace contextRef="#ctx0" brushRef="#br0" timeOffset="72570.05">1687 11268 2428 0,'0'0'-52'0,"10"-12"24"0,-10 12 7 0,0 0 16 0,0 0 22 16,8-13 3-16,-8 13 27 15,0 0-7-15,0 0 2 0,0 0-9 0,0 0-1 16,9-11-5-16,-9 11-1 16,0 0 14-16,0 0 15 0,0 0 25 0,0 0 25 0,0 0 23 15,0 0 16-15,0 0-1 16,0 0-1-16,0 0-5 0,0 0-4 0,0 0-11 16,-33 33-7-16,33-33-11 0,-14 22-11 0,6-12-9 0,8-10-9 15,-10 24-8-15,5-13-7 16,5-11-8-16,-4 26-6 0,4-13-15 0,0-13-24 15,4 20-31-15,-4-20-38 16,10 23-48-16,-3-13-53 0,3-1-48 0,0-1-48 0,-10-8-99 16,20 13-133-16,-9-7-391 15,-2-1-249-15</inkml:trace>
  <inkml:trace contextRef="#ctx0" brushRef="#br0" timeOffset="72879.97">1856 11363 2493 0,'2'-23'-120'0,"-2"23"20"0,0-17 5 0,0 17 18 15,0 0 17-15,-6-22 15 16,6 22 29-16,-7-11 21 0,7 11 20 0,0 0 14 16,-9-15 2-16,9 15 20 0,0 0 14 0,0 0 10 0,-12-7 10 15,12 7 1-15,0 0 1 16,0 0-4-16,0 0-7 0,0 0-3 0,0 0-10 15,0 0-8-15,0 0-5 16,0 0-1-16,0 0-4 0,0 0 2 0,12 45 7 16,-12-45 12-16,9 17 8 0,-9-17-4 15,9 20 0-15,-7-9-10 0,-2-11-7 0,2 21-9 16,-2-21-5-16,2 17-6 0,-2-17-17 0,0 0-35 16,-2 23-36-16,2-23-48 0,0 0-65 15,-8 11-53-15,8-11-74 0,0 0-655 0,-11 0-360 16</inkml:trace>
  <inkml:trace contextRef="#ctx0" brushRef="#br0" timeOffset="73080.06">1975 11191 2971 0,'0'0'63'0,"0"0"7"0,27 6-8 0,-27-6-4 15,13 10-9-15,-13-10 6 16,17 19 9-16,-11-8-5 0,-2 5-3 0,0 0-9 15,1 2-4-15,-3-1-13 16,-2 2-11-16,0 1-8 0,-2 0-20 16,-3-1-33-16,1-2-64 0,-2 6-64 0,-2-6-103 15,-5 2-200-15,2-2-325 0,-2 1-110 0</inkml:trace>
  <inkml:trace contextRef="#ctx0" brushRef="#br0" timeOffset="76430.08">10727 11304 2316 0,'0'0'-26'0,"0"0"41"0,0 0 2 15,0 0 12-15,0 0 8 0,0 0 28 16,0 0 26-16,0 0 23 0,0 0 18 0,0 0 10 16,0 0 2-16,0 0 4 15,0 0 2-15,0 0 0 0,0 0 1 0,0 0-6 0,0 0-6 16,0 0-10-16,0 0-12 0,0 0-23 0,0 0-6 16,22-19-16-16,-22 19-7 15,19-10-12-15,-7 4-13 0,-12 6-11 16,24-15-8-16,-12 7-7 0,1 1-1 0,2-2-4 15,-4-1-2-15,-1 0 1 0,0-1-6 0,-1 1 4 16,1-1-4-16,-10 11-1 16,11-20 2-16,-9 8-1 0,-2 12 2 0,4-20 3 0,-4 20 1 15,0 0 0-15,-6-25 1 16,6 25 3-16,-14-12 3 0,14 12 1 16,-24-14 4-16,9 10 2 0,1 1 4 0,-4-1 2 0,18 4 3 0,-38-2 7 15,19 2 1-15,0 3 5 16,0 1 2-16,1 2 2 0,-2 4 2 0,1-1 9 15,0 2 1-15,4 3 10 16,1 0-3-16,0 4 15 0,2 2-7 0,2 0-2 0,1-1-5 16,2 3-5-16,1-1-7 15,2-1-3-15,2 1-4 0,4 0-2 0,-2-1-4 16,6 3-3-16,1-3-4 0,4 1-3 16,3-2-5-16,4-2-2 0,0-2-2 0,8 3-4 15,1-5-5-15,1-4-12 0,1-2-17 0,3-3-22 16,0 0-32-16,2-4-39 0,-5-5-45 15,5-2-65-15,-4-1-68 0,1-8-80 0,-3 3-181 16,-4 0-74-16,-6 0 18 16,-1-1-380-16,-4-1-441 0</inkml:trace>
  <inkml:trace contextRef="#ctx0" brushRef="#br0" timeOffset="76869.88">11217 11358 2993 0,'0'0'-69'0,"23"-8"17"0,-23 8 16 0,0 0 13 0,8-10 9 15,-8 10 18-15,0 0 18 0,0 0 19 16,0 0 9-16,0 0 7 0,0 0 1 15,0 0 12-15,-21-23 15 0,21 23 16 16,0 0 16-16,-27-4 9 0,27 4-2 0,-24 0-9 16,24 0-14-16,-21 2-11 0,21-2-8 0,-17 6-4 15,17-6-18-15,-17 8-16 16,11-5-24-16,6-3-25 0,-6 11-24 0,6-11-30 16,0 0-19-16,0 0-20 0,0 0-2 0,18 32-9 0,-4-25 10 15,-4 2-1-15,0-1 11 16,3 1 7-16,0 3 14 0,-2-2-3 0,-1-1 22 0,1 2 7 15,-6-1 27 1,3-1 17-16,-4-1 21 0,-4-8 23 0,-2 16 5 0,2-16 12 16,-10 15 4-16,0-9 9 15,0-3-5-15,-5 3-8 0,0-4-5 0,-2 0-11 0,1-2-25 16,-2 0-47-16,18 0-60 16,-28-10-61-16,16 4-56 0,-1-1-105 0,3-3-597 15,3 1-289-15</inkml:trace>
  <inkml:trace contextRef="#ctx0" brushRef="#br0" timeOffset="77189.92">11404 11311 2739 0,'0'0'-9'0,"0"0"28"0,18-10 0 15,-18 10-7-15,0 0 7 0,0 0 15 16,0 0 32-16,0 0 28 0,0 0 23 15,0 0 0-15,0 0 8 0,-30-24 5 16,30 24 2-16,-15-4-3 0,15 4-7 0,0 0-9 16,0 0-11-16,0 0-9 0,0 0-11 15,0 0-10-15,-23 21-9 0,23-21-5 0,0 0-9 16,20 32-8-16,-12-19-2 0,0-1-6 0,1 4-4 16,-1-3 0-16,1 1-3 0,-1 0-2 15,-2 2-2-15,-4-1-3 0,-2-15-1 0,2 25-3 16,-2-25-2-16,-8 23-13 15,0-13-17-15,-3-2-37 0,-2 1-42 0,-2-4-52 0,3 1-49 16,-1-4-45-16,-2-2-79 16,15 0-161-16,-26-4-492 0,14 0-422 0</inkml:trace>
  <inkml:trace contextRef="#ctx0" brushRef="#br0" timeOffset="77570.21">11911 11300 3045 0,'0'0'62'0,"0"0"42"0,-15-4-1 0,15 4 3 16,0 0 0-16,0 0-1 0,0 0-9 0,0 0-8 15,0 0-10-15,0 0-10 16,0 0-11-16,0 0-16 0,51-4-15 0,-32 2-15 0,-19 2-24 15,40 0-29-15,-18 0-40 16,-4-1-36-16,4-1-44 0,-6 2-35 0,2-2-50 16,-5-1-99-16,-3 0-534 0,-10 3-251 15</inkml:trace>
  <inkml:trace contextRef="#ctx0" brushRef="#br0" timeOffset="77689.78">11976 11201 2820 0,'-15'-4'89'15,"15"4"22"-15,-20-8-10 0,20 8 4 0,-14-3-9 16,14 3-6-16,0 0-18 15,0 0-10-15,0 0-32 0,0 0-51 0,0 0-62 16,0 0-64-16,52-15-68 0,-32 11-137 16,0 2-493-16,1 0-190 0</inkml:trace>
  <inkml:trace contextRef="#ctx0" brushRef="#br0" timeOffset="79329.97">12559 11543 2674 0,'0'0'58'0,"0"0"3"0,0 0-12 15,33-14-19-15,-33 14-1 16,11-10-2-16,-11 10 13 0,12-11 19 0,-12 11 14 0,9-15 7 16,-9 15 11-16,8-20 6 15,-2 7 10-15,2 2 10 0,-4-5 8 0,3 1-3 16,-2-2-12-16,1-2-13 0,1-2-11 0,2 0-12 0,0-2-10 16,-1-2-15-16,2-5-11 15,-1-2-15-15,2-4-9 0,-1-8-3 0,0-1-13 16,3-4-4-16,-3-2-2 15,-1-1 6-15,-1 3 2 0,0 1 10 0,-1 0 12 0,-1 8 7 16,0 2 2-16,-5 5 6 16,-1 4-1-16,2 2-1 0,-2 2-1 0,-2 4-7 15,1 1 2-15,-3 3-6 0,0 1-2 16,4 16 1-16,-11-17 1 0,11 17-1 0,-20-2 3 16,20 2 0-16,0 0-2 0,-28 28-1 0,17-7 2 15,-1 8-1-15,-1 3 3 16,5 4-7-16,-2 5-1 0,1 4-5 0,3-5 1 15,1 2-1-15,3 2 0 0,2 1-3 16,0 7 0-16,9-1 13 0,0 1-9 0,0-4 4 16,4-2-10-16,3-5 0 0,0-1-7 15,-1-9-5-15,4-1-9 0,-1-4-9 0,1-4-12 16,0-7-7-16,-2-1-7 16,6-7-7-16,-5-3-8 0,2-2 0 0,-2-6 1 0,3-2 7 15,-2-4 4-15,2-1 18 0,-4 2 10 0,2-3 11 16,-3 3 1-16,-1-1 3 15,-4 3 8-15,3-3 7 0,-1 4-2 0,-3 1 15 0,1 1 10 16,-11 4 12-16,22-3 3 16,-22 3 2-16,27 7-4 0,-11-5-5 0,4-1-4 15,0 5-4-15,3-4-5 16,6 2 1-16,-2-4-4 0,2 2-5 0,3-2-2 16,-1-2 1-16,7-4-6 0,-2 0 1 0,2-1-4 0,0-1 0 15,-2-1 8-15,0-1 13 16,-4 1 6-16,1-1 7 0,-4 2-2 0,-4-1-2 0,2 1-3 15,-4 1-6-15,-4-3-21 16,0 1-32-16,-4-1-41 0,-5-1-72 16,-1 2-105-16,-7-1-144 0,-2-2-204 15,0 12 17-15,-15-26-406 0,-2 8-438 16</inkml:trace>
  <inkml:trace contextRef="#ctx0" brushRef="#br0" timeOffset="79500.03">13162 10662 3256 0,'0'0'236'0,"0"0"22"16,0 0-36-16,0 0-24 0,0 0-24 0,0 0-28 0,0 0-17 15,0 0-12-15,0 0-28 16,0 0-47-16,34 6-57 0,-34-6-60 0,14 7-60 16,-4-1-57-16,-5 2-35 0,-5-8-37 0,7 12-125 0,-5-2-169 15,-2-10-355-15,-2 22-308 16</inkml:trace>
  <inkml:trace contextRef="#ctx0" brushRef="#br0" timeOffset="79980.07">13185 12026 2830 0,'-38'-31'23'0,"27"27"52"15,11 4 11-15,-35-9 21 16,16 7 11-16,0-2 18 0,-3 3 4 0,4-3-10 15,18 4-13-15,-36-2-12 0,20 2-16 16,16 0-5-16,-25 2-14 0,25-2-9 16,-15 5-12-16,15-5-10 0,0 0-10 15,0 0-8-15,0 0-11 0,25 33 0 0,-14-22-3 16,7 2 0-16,0 0-3 0,2 1 2 0,-4 1-1 0,2 1-1 16,-3 0 4-16,-1 0 4 15,-3-3 7-15,-5-1 12 0,0 2 6 0,-6-14 12 16,-2 19 7-16,2-19 11 15,-19 14-2-15,3-6 2 0,1-4 9 0,-4-4-36 0,19 0-7 16,-37-4-3-16,16 0-7 16,4-4-17-16,0 1-10 0,0-2-27 0,5-1-27 15,-1-4-35-15,4 3-48 0,9 11-57 16,-7-21-37-16,10 12-53 0,-3 9-125 0,11-23-128 16,0 14-364-16,1-1-291 0</inkml:trace>
  <inkml:trace contextRef="#ctx0" brushRef="#br0" timeOffset="80560.08">13344 12024 2833 0,'18'2'115'0,"-18"-2"58"0,25 1-14 16,-25-1-13-16,20 3-11 15,-20-3-19-15,20 0-5 0,-20 0-5 0,0 0-11 0,30-3-5 16,-30 3-18-16,22-1-3 0,-22 1-8 0,22-2 9 16,-22 2 7-16,25-2 9 15,-25 2 2-15,21-2-2 0,-21 2-6 0,27 0-10 0,-27 0-5 16,25 0-12-1,-25 0-1-15,26 2-10 0,-8 0-5 0,0 0-1 0,-2-1-4 16,-16-1-7-16,33 5 0 16,-14-4-2-16,-2-1-1 0,1 2-22 0,1 0-3 0,-19-2-1 15,31 2 3 1,-18 0 2-16,-13-2-2 0,23 2-1 0,-23-2-2 0,21 0-1 16,-21 0-8-16,0 0 4 0,21 0-3 0,-21 0 1 0,0 0-3 15,0 0 3-15,0 0 0 16,0 0-2-16,0 0 1 0,0 0 1 0,-35-34 0 15,23 26 0-15,-1-2 3 16,-3 3-2-16,2-2 5 0,-1-3 0 0,1 3 4 16,1 1 7-16,1-2 6 15,12 10 6-15,-20-17 10 0,11 9 9 0,9 8 6 0,-15-13 2 16,15 13 3-16,-9-11 0 16,9 11 0-16,0 0 4 0,-5-14 4 0,5 14 5 0,0 0 3 15,0 0-2-15,0 0-5 0,0 0-5 0,0 0-3 16,0 0-3-16,0 0 0 15,32-8-1-15,-32 8 1 0,0 0-2 0,0 0 1 0,22 16-3 16,-22-16-7 0,16 13-2-16,-9-6-4 0,4 3-2 0,-2 0-5 0,2 2-1 15,-2-2-4-15,3 1 0 16,1 0 0-16,-3 0-5 0,0 1 11 0,1 1-5 0,-3-1-2 16,2-1-7-16,-5-2 1 0,-5-9-4 0,6 21-5 15,-6-21-8-15,-2 19-12 16,2-19-15-16,-9 16-17 0,9-16-24 0,-16 15-30 15,5-11-28-15,2 2-48 0,9-6-57 16,-20 7-53-16,6-5-93 0,14-2-179 0,-17 4-25 16,17-4-521-16,-21-1-711 0</inkml:trace>
  <inkml:trace contextRef="#ctx0" brushRef="#br0" timeOffset="80919.91">14252 12014 3646 0,'22'6'51'16,"-22"-6"18"-16,0 0-6 0,9 7-9 0,-9-7-4 16,0 0-7-16,0 0 2 0,0 0 8 0,0 0-2 0,0 0-3 15,0 0-1-15,0 0 8 16,0 0 15-16,0 0 9 0,0 0 6 0,0 0 4 15,0 0-2-15,0 0-10 16,0 0-4-16,0 0-17 0,0 0-9 0,-54-14-21 0,54 14-12 16,-2-18-10-16,2 18-6 15,0 0 0-15,5-24-2 0,-5 24 4 0,8-16-2 16,-8 16-1-16,12-9-1 0,-12 9 1 0,18-7 1 16,-18 7 2-16,18-4-2 0,-7 4 0 15,-11 0-16-15,16 0-13 0,-16 0-18 0,11 5-30 16,-11-5-42-16,0 0-56 15,6 10-65-15,-6-10-98 0,0 0-176 0,0 0-53 0,0 0-292 16,-20 13-214-16</inkml:trace>
  <inkml:trace contextRef="#ctx0" brushRef="#br0" timeOffset="82100.03">15144 10686 2661 0,'0'0'31'0,"7"-11"20"0,-7 11-1 15,0 0 5-15,4-16-7 16,-4 16 15-16,0 0 8 0,0 0 10 0,0 0 3 16,0 0 5-16,-17-17 7 15,17 17 6-15,0 0 9 0,-25 0 9 0,25 0 3 0,-24 3-3 16,24-3-10-16,-25 5-8 0,10-1-13 0,15-4-10 16,-33 8-9-16,19-5-10 15,0 3-4-15,-2-2-9 0,16-4-6 0,-23 10-6 0,15-5-6 16,8-5-11-16,-13 11-3 15,13-11-4-15,0 0 0 0,-2 20-9 0,2-20-2 16,0 0-9-16,21 25-6 16,-10-16-5-16,3 1 1 0,2 0 1 0,-2 2 3 0,6 2-1 15,-4-1 5-15,2 2 0 16,0 1 1-16,-1 1 1 0,-3-2 0 0,0 0 3 16,-2 3 4-16,-3-3 7 0,-1-1 7 0,-3-2 9 15,-1 2 7-15,-4-14 4 16,0 21 6-16,0-21-3 0,-13 19 1 0,1-14-3 0,1 3 0 15,-7-4-4-15,2 0-1 16,-4-3-5-16,20-1-2 0,-39-1-7 0,19-2-10 0,2-2-27 16,0 0-34-16,4-5-52 15,-1-2-58-15,3 3-56 0,0-5-66 0,4-1-137 16,4 2-153-16,0-2-351 0,4-3-342 0</inkml:trace>
  <inkml:trace contextRef="#ctx0" brushRef="#br0" timeOffset="82630.07">15838 10420 2902 0,'0'0'30'0,"15"-8"33"0,-15 8 10 15,11-5 9-15,-11 5 13 16,0 0 3-16,13-10 2 0,-13 10-6 0,0 0 1 16,0 0 3-16,0 0 5 0,0 0 2 15,0 0 3-15,-39-17 3 0,39 17 1 0,-27-5 5 16,10 2-24-16,0-1 5 0,17 4-11 16,-34-1-4-16,18-1-10 0,-2-1-8 0,18 3-6 15,-27 0-2-15,27 0 4 0,-21 0-2 0,21 0-7 16,-19 6-10-16,19-6-3 15,-14 14 0-15,14-14-1 0,-8 15-8 0,8-15-1 0,-4 23-8 16,1-10-2-16,3-13-1 16,0 26-4-16,0-10 3 0,-1 1-5 0,-3 1 1 15,0-2-5-15,0 4-2 0,-1-1 3 16,-2 2 6-16,1-3-7 0,-1 4-3 0,-3-3 12 16,2 1-8-16,-1 0 6 0,1-1 3 15,-1-2-2-15,3-2 0 0,2-2 6 0,-2 0 3 16,6-13 3-16,-6 25 8 0,6-25-2 0,1 23 2 15,-1-23-2-15,13 17-8 16,-3-7 1-16,3-1 0 0,2-1-5 0,2 0-1 16,2-2-5-16,0-3 0 0,3 1-6 15,1-1-12-15,0-3-19 0,0 3-25 0,0-3-21 16,-2-3-20-16,1 0-27 0,-3-3-37 0,-3 1-56 16,0-1-56-16,-4-3-73 0,-8-3-141 15,-2 2-107-15,-2 10-16 0,-4-19-329 0,-4 10-335 16</inkml:trace>
  <inkml:trace contextRef="#ctx0" brushRef="#br0" timeOffset="82769.88">15631 10717 2889 0,'0'0'117'0,"0"0"45"0,0 0-8 0,-19 4-14 15,19-4-6-15,0 0-15 16,0 0-13-16,0 0-13 0,0 0-8 0,57 18-16 0,-34-15-41 16,2 1-45-16,3-3-37 0,4 1-36 0,-3-2-39 15,3 2-40-15,0-4-52 16,-2 0-119-16,-1-1-589 0,-1-1-340 0</inkml:trace>
  <inkml:trace contextRef="#ctx0" brushRef="#br0" timeOffset="83000.14">16158 10607 2954 0,'0'0'74'16,"0"0"19"-16,0 0-17 15,0 0-8-15,0 0 0 0,0 0 26 16,0 0 32-16,0 0 19 0,0 0 11 15,0 0 5-15,0 0 3 0,0 0-4 0,0 0-10 0,-27 42-26 16,21-32-9-16,6-10-7 16,-10 26-13-16,6-15-12 0,4-11-8 0,-4 23-17 15,4-23-27-15,4 25-27 16,2-11-31-16,4-4-33 0,-2 0-48 0,2-1-51 0,1 1-50 16,4-4-36-16,0-1-41 0,-5 0-99 0,7-4-116 15,-4 1-461-15,-1-2-400 16</inkml:trace>
  <inkml:trace contextRef="#ctx0" brushRef="#br0" timeOffset="83259.81">16402 10701 3110 0,'2'-15'106'15,"-2"15"37"-15,0 0 1 0,0 0-3 0,-13-24-2 0,13 24 1 16,-11-8 8-16,11 8-9 16,-17-4-8-16,17 4-15 0,0 0-10 0,-22 0 3 15,22 0-15-15,0 0-5 0,0 0-6 16,-18 15-7-16,18-15-8 0,0 18-5 0,0-18-35 15,0 0 1-15,18 34-1 0,-10-19-2 0,0 0-6 16,2 0 1-16,-1 1-4 16,0 3-2-16,-1-6-2 0,-2 3 1 0,1-3-1 0,-5 0 5 15,-2-13-4-15,-4 21 5 16,4-21-7-16,-13 21-12 0,4-14-28 0,-3 2-40 16,-3-6-61-16,1 1-87 0,0-4-72 0,14 0-170 0,-27-4-124 15,14 1-16 1,0-3-328-16,13 6-335 0</inkml:trace>
  <inkml:trace contextRef="#ctx0" brushRef="#br0" timeOffset="83490.09">16543 10610 3006 0,'13'0'129'0,"-13"0"-1"16,19 4-12-16,-11 0-16 0,1 0-9 15,-9-4 7-15,17 15 20 0,-8-3 5 0,-3-2 3 16,-2 4 0-16,2 2-1 15,-2-4 16-15,0 6-27 0,-2-4 10 0,1 4 8 0,-3-1-5 16,0-17 5-16,-3 33-15 16,1-16-16-16,-2 0-10 0,0-2-18 0,0 0-29 15,-2 1-42-15,2-1-47 16,-3-4-52-16,1 1-68 0,-1-1-72 0,1-2-62 0,-2-2-147 16,8-7-149-16,-13 7 22 0,13-7-344 0,0 0-315 15</inkml:trace>
  <inkml:trace contextRef="#ctx0" brushRef="#br0" timeOffset="83675.03">16860 10823 2925 0,'28'-1'87'16,"-15"-1"11"-16,0 0-11 15,4 2-11-15,1-2-12 0,0 0-6 16,1 1-10-16,0 1-35 0,0-5-53 0,-19 5-66 15,34-3-44-15,-22 1-37 0,1 0-33 0,-4-4-75 16,-9 6-469-16,8-9-52 16</inkml:trace>
  <inkml:trace contextRef="#ctx0" brushRef="#br0" timeOffset="83810.19">17016 10732 2321 0,'-20'-6'50'0,"5"3"61"0,1-1 28 0,14 4 20 0,-24-8 15 16,24 8 8-16,-16-4 4 0,16 4-3 0,0 0-18 15,0 0-23-15,-18-3-14 0,18 3-14 16,0 0-18-16,0 0-25 0,0 0-30 0,0 0-47 15,58 6-55-15,-42-5-66 16,6 1-68-16,-1-2-82 0,-2 0-169 0,0-2-503 0,0 2-374 16</inkml:trace>
  <inkml:trace contextRef="#ctx0" brushRef="#br0" timeOffset="88250.28">18266 10591 1674 0,'0'0'276'16,"0"0"-92"-16,0 0-50 0,0 0-11 0,0 0-6 0,0 0-1 15,0 0 5-15,0 0-13 16,0 0-7-16,30-42-12 0,-22 29-14 0,5-6-2 16,0-1-11-16,2-2-5 15,1-4 0-15,0-5-4 0,4-7-3 0,-2-2-5 16,1 0-3-16,-3-2-7 0,2-2-5 16,-2-2-6-16,-5 0-6 0,0-2-1 0,-3 3-4 15,-4 1 1-15,0 2-5 0,-4 0 4 0,0 2 2 0,-2 2 2 16,-4 2 4-16,2 7-3 15,-2 3 5-15,-1 1-2 0,0 10-2 0,-1 4 16 16,-2 7 10-16,10 4 5 16,0 0 1-16,-32 36-11 0,19-7 0 0,1 3-10 0,1 16 2 15,2 1-1-15,5 8-4 16,2 0 5-16,0 0-10 0,6 2-2 0,-2-1-1 16,4-1-4-16,10 13 2 0,-6-13 2 0,3-6-5 0,1-8-4 15,4-3 1-15,-4-7-2 16,2-3-10-16,0-3-18 0,1-4-19 0,0-9-19 15,2 0-15-15,1-5-9 16,0-7-2-16,-1 0 6 0,0-6 5 0,2-3 9 16,1-3 5-16,-1-3 5 0,0-1 5 15,0-1 7-15,-1 0 12 0,-4 1 10 0,2 0 8 16,-4 3 7-16,-4 1 6 0,3 2-4 16,0 2 4-16,-4 2 0 0,1 1-2 15,-10 3 2-15,22 2 3 0,-22-2-1 0,22 1-4 16,-9 2 2-16,2 0 2 0,2-1 3 15,2 0 3-15,0-1 4 0,2 2 4 0,2-3 5 0,1 1 24 16,3 2 21-16,1 0 19 16,-1 0 10-16,3 0 4 0,-2-2-13 0,1 4-6 15,-1-3-9-15,0 2-9 0,-6-3-5 16,2 1-16-16,-3 0-44 0,-2-2-64 0,-19 0-94 16,35-4-87-16,-23 1-205 0,-4-3-127 0,-8 6-335 15,0 0-305-15</inkml:trace>
  <inkml:trace contextRef="#ctx0" brushRef="#br0" timeOffset="88410.31">18864 10016 2884 0,'0'0'192'16,"-9"-7"0"-16,9 7-26 0,0 0-24 0,0 0-20 0,0 0-14 15,0 0-7-15,0 0-21 0,0 0-62 0,0 0-80 16,0 0-79-16,0 0-86 15,0 0-137-15,-4 26-600 0,4-26-405 0</inkml:trace>
  <inkml:trace contextRef="#ctx0" brushRef="#br0" timeOffset="88819.91">18834 11119 3030 0,'0'0'-2'0,"0"0"22"0,0 0-3 0,0 0 8 15,0 0 17-15,-55-14 26 0,35 14 23 0,2-1 8 0,-3 1-5 16,21 0-10-16,-38 1-11 15,20 2-6-15,18-3-8 0,-27 3-7 0,27-3-4 16,-22 6-13-16,22-6-16 16,-8 9-15-16,8-9-8 0,0 0-5 0,6 27-3 0,-6-27 4 15,20 29-1-15,-8-14 1 16,-1 4 2-16,-1 2 2 0,-1-4 7 0,2 2 6 16,-7-2 18-16,0 1 10 0,-4-3 14 0,0-15 5 15,-6 32 7-15,0-18-6 0,-8-3-5 16,2-1-7-16,-3-1 0 0,-2-3-10 0,0-3-7 15,17-3-28-15,-30 2-44 16,30-2-56-16,-27-7-80 0,16-2-70 0,1-1-181 0,1 1-150 16,5-1-272-16,4 10-203 15</inkml:trace>
  <inkml:trace contextRef="#ctx0" brushRef="#br0" timeOffset="89269.8">19092 11321 2793 0,'12'5'93'15,"-12"-5"-11"-15,14 6-31 16,-14-6-15-16,0 0-4 0,27 0 2 0,-27 0-2 16,25-2-6-16,-25 2-3 0,37-4-9 0,-19 4 1 15,4-1 2-15,-1-1 22 0,-1 0 19 16,2 2 1-16,1-2-3 0,-2 0-7 0,0 0-8 15,1 2-13-15,-4-2-34 0,2 0-37 16,-20 2-39-16,34-6-20 0,-17 5-21 16,-3-3 4-16,-14 4 13 0,20-10 14 15,-20 10 20-15,12-11 6 0,-12 11 26 0,2-14 30 16,-2 14 13-16,-2-12 26 0,2 12 22 0,0 0 18 0,-12-18 11 16,6 10 19-16,6 8 17 15,-14-11 19-15,14 11 14 0,0 0 5 16,-12-15 3-16,12 15-1 0,0 0-11 0,-11-12-17 15,11 12-17-15,0 0 1 0,0 0-23 0,0 0-8 16,0 0-10-16,0 0-9 16,0 0-4-16,0 0-10 0,0 0-4 0,51 24-4 15,-43-15-4-15,-1 2-5 0,-7-11-5 16,6 23 0-16,-6-23-2 0,4 21-2 0,-4-9-13 16,0-1-33-16,0-11-47 0,-6 17-76 0,6-17-89 15,-7 12-92-15,3-5-194 0,4-7-60 16,-10 8-372-16,10-8-382 0</inkml:trace>
  <inkml:trace contextRef="#ctx0" brushRef="#br0" timeOffset="89430.05">19807 11376 3142 0,'0'0'100'15,"4"10"-1"-15,-4-10-8 0,0 0-1 0,0 0 14 16,0 0 9-16,0 0-11 15,-12 15-13-15,12-15-42 0,0 0-69 0,0 0-76 0,0 0-73 16,0 0-63-16,0 0-161 16,0 0-530-16,-19-23-329 0</inkml:trace>
  <inkml:trace contextRef="#ctx0" brushRef="#br0" timeOffset="94079.97">21154 10096 2639 0,'0'0'-130'16,"0"0"30"-16,0 0 24 0,21-8 16 0,-21 8 18 15,0 0 16-15,0 0 16 16,13-7 40-16,-13 7 13 0,0 0 17 0,0 0 0 0,0 0 7 16,0 0 20-16,0 0 7 15,0 0 10-15,0 0 15 0,0 0 8 0,0 0 1 16,0 0 0-16,0 0-6 0,-47-12-7 0,47 12-10 16,-23 4-7-16,23-4-5 0,-26 5-13 15,26-5-6-15,-23 10-11 0,11-1-6 0,12-9-7 16,-16 14-3-16,10-4-2 15,6-10-12-15,-6 21-9 0,6-21-14 0,6 19-11 16,0-5-20-16,2-4-17 0,4 4-17 16,-2-1-9-16,5 2 1 0,0-1 3 0,2 1 7 15,1 0 4-15,0 2 10 16,-2-1 2-16,2-1 12 0,-4 2 10 0,1-2 11 0,-4-1 15 16,0-3 21-16,-5 3 6 0,0-3 27 0,-6-11 9 15,4 19 10-15,-4-19 7 16,0 0-2-16,-12 25-3 0,1-20 5 0,11-5-20 15,-30 9-4-15,11-6-6 16,2-1-9-16,-1-2-18 0,18 0-29 0,-36-5-40 0,14 0-46 16,7 0-67-16,-1-3-59 15,2-4-61-15,2 3-152 0,2-2-150 0,5-1-328 0,1 1-282 16</inkml:trace>
  <inkml:trace contextRef="#ctx0" brushRef="#br0" timeOffset="94569.97">22507 9713 2845 0,'0'0'90'0,"0"0"34"0,0 0-10 0,0 0-11 0,0 0-4 16,0 0-8-16,8 45-3 0,-8-25-1 0,0-3-8 15,2 4-5-15,0 0-9 16,2 3-8-16,-2 3-7 0,3-2-1 0,1 2-7 0,-2 0-2 15,0-3-10 1,-2 1-13-16,0-2-46 0,3-4-71 0,-1 0-95 0,-6-2-124 16,4-2-234-16,-2-2-343 15,0-13-278-15</inkml:trace>
  <inkml:trace contextRef="#ctx0" brushRef="#br0" timeOffset="94950.26">21914 10439 2736 0,'-21'10'0'0,"21"-10"32"0,0 0 14 0,-11 5 21 16,11-5 11-16,0 0 4 0,0 0 10 0,0 0-2 15,0 0-10-15,0 0-7 16,0 0-5-16,0 0-8 0,51 2-7 0,-30-2-6 0,3 0 2 15,5 0 1-15,5 2-4 16,10-2 0-16,3 1 5 0,7 4 0 0,8-4 9 16,1 3 2-16,26 0 9 15,2 4 7-15,2-3 10 0,2 3 6 0,6-1 1 0,-2-1-7 16,0 1 2-16,1 2-12 0,0-2-6 0,-3 2-6 16,-4-2-7-16,-4-2-6 15,-5 3-4-15,-15-5-9 0,-13 0-1 0,-7-1-8 0,-2-1-6 16,-1 2-3-16,-8-3-13 15,-4 0-16-15,-1-3-24 0,-3 2-19 16,-6 1-26-16,-3-2-35 0,-6-2-43 16,0 2-57-16,-5 1-64 0,-10 1-128 0,11-7-197 0,-11 7-374 15,0 0-422-15</inkml:trace>
  <inkml:trace contextRef="#ctx0" brushRef="#br0" timeOffset="95510.22">22212 11029 3094 0,'0'0'27'0,"0"-21"6"0,0 21 7 0,0 0 22 16,0 0 18-16,0 0 20 15,0 0 7-15,0 0-1 0,0 0-5 0,0 0 3 16,0 0 4-16,0 54 9 16,0-54 2-16,0 28 1 0,2-10-16 0,-2-1-3 0,2 4-15 15,-2-2-6-15,2 2-8 16,1-2-10-16,-1-1-7 0,0 2-9 0,2-3-17 16,-2 0-43-16,-2-5-50 0,2-1-73 0,2 0-85 0,-4-11-96 15,5 14-200-15,-5-14-61 16,0 0-357-16,8 5-351 0</inkml:trace>
  <inkml:trace contextRef="#ctx0" brushRef="#br0" timeOffset="95709.77">22538 11216 2946 0,'10'-3'2'0,"-1"-2"5"0,-9 5-3 0,23-3-1 0,-7-1 10 16,0 0 36-16,3 2 14 15,-2 1 5-15,2-4-6 0,1 3-8 0,0 1-5 0,0-1-8 16,1 0 0-16,-3 0-11 16,0 0-19-16,-2 1-50 0,0 1-55 0,-4-2-55 15,-12 2-47-15,19-8-145 16,-13 4-468-16,-6 4-128 0</inkml:trace>
  <inkml:trace contextRef="#ctx0" brushRef="#br0" timeOffset="95879.84">22709 11100 2423 0,'0'0'67'0,"-20"4"72"0,20-4-12 16,-18 7-8-16,18-7 8 0,-12 14-3 0,12-14 17 0,-9 21-6 16,7-8-13-16,2-13-14 15,2 32-8-15,1-16-12 0,-1 0-6 0,2 4-14 0,0-3-6 16,0-2-7-16,0 0-2 16,0 0-13-16,0-1-24 0,-4-14-51 0,10 21-64 15,-6-10-69-15,-2-3-71 0,-2-8-151 0,10 12-588 16,-10-12-431-16</inkml:trace>
  <inkml:trace contextRef="#ctx0" brushRef="#br0" timeOffset="96379.72">23364 10858 2999 0,'6'-9'-10'0,"-6"9"33"0,10-18 9 15,-10 18 3-15,0 0 14 16,2-17 17-16,-2 17 28 0,0 0 18 0,0 0 8 16,-23-15 5-16,23 15 2 15,-23 0 1-15,23 0 2 0,-31 4 10 0,11 1 22 0,-3 3-4 16,-3 3-19-16,-1 3-28 0,0 3-4 0,-3 2-11 16,3 1 2-16,-5 8-10 15,2-2-9-15,0 1-5 0,7 0-11 0,1-1 11 16,6 3-2-16,-1 3-13 15,4-1-8-15,5-1-4 0,4-1-9 0,4-3-8 0,2 1-13 16,4-2-13-16,5-3-20 16,4 1-21-16,3-3-14 0,4-1-13 0,3-2-12 0,-1-6-6 15,3-3 0-15,-2-2 3 16,-1-5 5-16,-1-2 11 0,1-3 4 0,0-3 8 16,-2-5 7-16,-3-1 7 0,-2-5 4 0,-2 1 9 0,-5-2 10 15,-4 2 19-15,0 0 11 16,-6 1 15-16,0 2 6 0,0 14 9 0,-4-25 10 15,4 25 10-15,-8-21-1 16,8 21-1-16,-4-18-4 0,4 18-4 0,-4-13 4 0,4 13-11 16,0 0 2-16,0 0-3 15,0 0-4-15,16-11-10 0,-16 11-1 0,28 2-16 16,-28-2-24-16,40 5-28 16,-19-3-41-16,3 0-49 0,-3 1-65 0,4 0-65 0,-6-3-76 15,1-2-174-15,-2 1-103 0,-2-2 26 0,0-1-322 16,-5 0-289-16</inkml:trace>
  <inkml:trace contextRef="#ctx0" brushRef="#br0" timeOffset="96589.61">23636 11050 2886 0,'0'0'96'0,"9"-9"14"0,-9 9-7 16,0 0 22-16,0 0 22 0,0 0 19 0,0 0 5 15,0 0-4-15,0 0-17 16,-33 37-8-16,23-23-22 0,2-2 6 0,2 1-46 0,0 2-6 15,0-1-2-15,3 1-13 16,-1 2-9-16,4 0-21 0,0-17-23 0,2 35-36 16,5-20-54-16,-1-2-62 15,0 2-67-15,4-6-50 0,0 1-105 0,2-2-142 0,-2-4-468 16,1-3-431-16</inkml:trace>
  <inkml:trace contextRef="#ctx0" brushRef="#br0" timeOffset="96839.74">23857 11078 3193 0,'2'-16'97'16,"-2"16"15"-16,0 0-1 16,0 0 3-16,-17-17 4 0,17 17 11 0,0 0 2 0,-22-2-9 15,22 2-11-15,0 0-9 16,0 0-8-16,-22 13-9 0,22-13-6 0,-4 15-3 16,4-15-5-16,-2 21-10 0,2-21-6 0,4 29-5 0,2-11-3 15,-2 1 9-15,2 1-9 16,-2-1-7-16,0 0-5 0,-1 0 1 0,-1-1-6 15,-2-2 3-15,-5 2-13 16,3-5-10-16,-4-2-23 0,-2 1-30 0,0-5-49 0,-5-1-67 16,2 1-77-16,11-7-73 15,-23 1-179-15,23-1-111 0,-22-4 32 0,22 4-279 16,-14-8-189-16</inkml:trace>
  <inkml:trace contextRef="#ctx0" brushRef="#br0" timeOffset="97019.79">23996 11146 2838 0,'0'0'162'0,"18"0"-7"0,-18 0-19 16,0 0 8-16,22 9-4 0,-22-9 2 0,14 12-5 15,-14-12-11-15,6 17-4 16,-4-4-24-16,-2-13-12 0,0 26-7 0,0-10-11 0,0-16-2 16,-4 34-17-16,0-18-29 0,-1 0-57 0,-1 0-84 15,1 2-96-15,-5-6-130 16,4 2-224-16,-7-1-409 0,4-1-437 15</inkml:trace>
  <inkml:trace contextRef="#ctx0" brushRef="#br0" timeOffset="97699.82">24741 10511 3164 0,'0'0'138'15,"0"0"14"-15,0 0-17 0,0 0-18 16,0 0-9-16,0 0 2 0,0 0-3 15,0 0-16-15,0 0-7 0,0 0-28 0,0 0-41 0,0 0-41 16,0 0-48-16,0 0-57 16,0 0-74-16,0 0-157 0,0 0-202 0,0 0-323 15,0 0-263-15</inkml:trace>
  <inkml:trace contextRef="#ctx0" brushRef="#br0" timeOffset="97960.05">25240 10023 2919 0,'8'0'102'16,"-8"0"-2"-16,0 0-15 15,0 0-4-15,9 29 7 0,-11-12 13 0,2 2 7 0,-3 6-11 16,-1 2-9-16,2 4-11 15,0-1-7-15,0 0-5 0,0 3-8 0,2-3-7 16,0 2-4-16,0 1-10 0,0-2-14 16,0-1-39-16,0 0-68 0,4 1-89 0,-4-7-70 15,0-1-202-15,-2-2-523 16,2-2-410-16</inkml:trace>
  <inkml:trace contextRef="#ctx0" brushRef="#br0" timeOffset="98160.09">25116 10816 2982 0,'0'0'-10'0,"0"0"11"0,24 10-19 0,-24-10 8 0,23-3-14 16,-23 3 9-1,34-1 4-15,-12 1-6 0,1-2 0 0,-1 2-28 0,9-2-20 16,-2 2-15-16,2-2-25 15,-1 2-52-15,0-2-88 0,1 2-437 0,-2 0 78 0</inkml:trace>
  <inkml:trace contextRef="#ctx0" brushRef="#br0" timeOffset="98469.74">25482 10946 2173 0,'-10'4'125'0,"10"-4"-12"0,-20 11-12 15,10-5 2-15,10-6 51 16,-27 11 36-16,13-5 29 0,-4 1 6 0,1-1-21 0,0 2-17 16,4-3-21-16,-3 3-18 15,1-3-13-15,3 3-12 0,12-8-13 0,-22 15-10 16,15-7-17-16,7-8-10 0,-7 20-19 16,7-20-20-16,2 22-22 0,-2-22-18 0,12 29-16 15,-4-11-5-15,3-2-1 0,2 3 7 0,-1 0 0 16,1-2 6-16,-2 2 1 15,-1-2 5-15,1 1 4 0,-5-4 10 16,2 0 5-16,-8-14 7 0,3 23 4 0,-3-23-6 16,0 0-4-16,-11 21-30 0,11-21-57 0,-21 4-73 15,12-4-93-15,-7-1-153 16,16 1-199-16,-32-8-384 0,19 3-434 16</inkml:trace>
  <inkml:trace contextRef="#ctx0" brushRef="#br0" timeOffset="107699.97">26482 10561 2470 0,'0'0'288'0,"0"0"-108"0,0 0-67 0,0 0 8 16,0 0-9-16,0 0-6 0,0 0-12 15,0 0-12-15,0 0-12 0,0 0-7 0,42 0-8 16,-42 0-5-16,0 0-6 15,29-2-7-15,-29 2-1 0,27-1-3 0,-27 1-7 16,27-3-21-16,-12 3-50 0,-15 0-65 16,30-2-57-16,-16 0-74 0,-14 2-146 0,22-5-531 15,-13 3-321-15</inkml:trace>
  <inkml:trace contextRef="#ctx0" brushRef="#br0" timeOffset="107849.8">26490 10394 3112 0,'0'0'127'16,"0"0"-15"-16,-11-4-15 0,11 4-11 0,0 0-10 0,0 0-7 16,0 0-18-16,0 0-42 15,0 0-71-15,0 0-68 0,61 0-45 0,-41 1-31 16,2-1-58-16,3 0-151 0,0 0-357 0,6 0-65 16</inkml:trace>
  <inkml:trace contextRef="#ctx0" brushRef="#br0" timeOffset="112340.19">27323 10454 1406 0,'0'0'439'15,"0"0"-139"-15,0 0-115 0,0 0-62 0,-27-15-26 0,27 15 4 16,0 0-1-16,0 0-2 15,0 0-1-15,0 0 1 0,27-36 2 0,-27 36 10 16,15-20 12-16,-7 9 3 16,1-2 4-16,0-3 0 0,-4 1-8 0,6-6-5 0,-3 0 10 15,2-4-16-15,-3-1-11 16,1-6-11-16,-1-3-15 0,2-4-4 0,-4 0-5 16,3-2-10-16,-5 1 5 0,3-1 10 0,2 2 1 15,-4 4-3-15,-2 5-4 0,0 1-4 16,0 3-4-16,-1 4-11 0,-1 6 1 0,2 0-11 15,-2 16-4-15,0 0-1 16,-5-18 4-16,5 18-7 0,0 0-5 0,0 0-1 16,-20 41-6-16,17-20 6 0,1 3-4 15,0 5 1-15,2 4-26 0,0 3 0 0,4 4 3 16,-1 0 2-16,4-1-1 16,0-1 0-16,1 1 2 0,-1-3 0 0,7-4-1 15,-3 1 3-15,-3-9-2 0,3-1 1 16,2-2 0-16,-3-1 1 0,2-5-10 0,1-4-8 15,1-3-5-15,-3-2-4 0,-11-6-2 0,25 1 4 16,-25-1 1-16,25-4 3 16,-25 4-3-16,26-3 3 0,-26 3 0 0,27 0 3 15,-8 0 2-15,-19 0-1 0,38 2 3 16,-18-1 1-16,3 2-2 0,3 0 5 0,-1 1 0 16,4 0 1-16,4 1 1 0,-1 0-1 0,2-1 4 0,-1-3-1 15,4 2 7-15,-3-6 3 16,2 3 4-16,-3-4 7 0,-1 1 7 0,1-1 9 15,2-4-6-15,-5 2 1 16,-1-1-2-16,-3 0-1 0,-2 2-2 16,-2-1-8-16,-3 1-27 0,-1-3-44 0,-4-1-68 15,-1 1-105-15,-5-3-125 0,-3-1-244 0,-7-1-21 16,2 13-336-16,-14-34-390 16</inkml:trace>
  <inkml:trace contextRef="#ctx0" brushRef="#br0" timeOffset="112519.65">27884 9719 3057 0,'0'0'121'15,"0"0"14"-15,-11-6-18 16,11 6-18-16,0 0-11 0,0 0-12 0,0 0-7 0,0 0-15 16,0 0-37-16,0 0-68 0,0 0-56 0,0 0-47 15,0 0-37-15,0 0-42 16,0 0-108-16,-12 16-504 0,12-16-188 0</inkml:trace>
  <inkml:trace contextRef="#ctx0" brushRef="#br0" timeOffset="113249.98">27645 10818 2411 0,'0'0'-89'0,"0"0"49"0,0 0 9 15,0 0 17-15,0 0 19 0,0 0 6 0,0 0 18 0,0 0 8 16,0 0 9-1,0 0 0-15,0 0 10 0,0 0-2 0,0 0 31 0,0 0 20 16,0 0 26-16,0 0 19 16,0 0 8-16,0 0-2 0,0 0-6 0,0 0-12 0,0 0-15 15,0 0-10-15,0 0-9 16,0 0-13-16,0 0-8 0,0 0-9 0,0 0-6 16,0 0 1-16,0 0 2 0,0 0 2 0,-65-5 4 15,65 5-4-15,-27 1-1 16,11 1-3-16,16-2-1 0,-34 2-1 0,14 2-14 0,4-3-2 15,-4 3 18-15,20-4-3 16,-29 6-14-16,16-2-7 0,13-4-1 0,-19 12-10 16,19-12-4-16,-8 11-10 0,8-11-1 15,0 0-11-15,0 0-7 0,26 32-4 0,-8-20-9 16,2-1 5-16,-1 3 0 16,3-3 0-16,0 0-1 0,1 5 2 0,-2-5-1 15,1 2 5-15,-4-1-2 0,1-1 2 16,-3 2-1-16,-7-3 2 0,3 2 7 0,-12-12 3 15,7 16 13-15,-7-16-2 0,0 0 3 0,0 0 3 16,-19 27-5-16,10-23 6 16,9-4-9-16,-31 8 2 0,15-7 0 0,-1 2-9 15,17-3-17-15,-29 0-29 0,14 0-31 16,15 0-38-16,-19-7-47 0,19 7-50 0,-18-5-49 16,18 5-53-16,-9-6-120 0,9 6-150 0,0 0-11 0,0 0-283 15,0 0-227-15</inkml:trace>
  <inkml:trace contextRef="#ctx0" brushRef="#br0" timeOffset="113700.11">27829 11104 2848 0,'17'4'113'0,"-17"-4"-3"16,0 0-21-16,19 2-12 0,-19-2-11 0,20 0-5 15,-20 0-1-15,22-2-8 0,-22 2-3 0,30-3-4 0,-12 3-1 16,4 0 13-16,-1 0 15 15,3 0 1-15,-3 0 9 0,2 0-5 0,0 0-3 16,0-1-9-16,-3 1-6 16,3 0-8-16,-3 0-5 0,1 0-11 0,-21 0-9 0,33-4-13 15,-18 1-9-15,-15 3-1 16,23-3-2-16,-23 3 0 0,13-5-2 0,-13 5 2 16,0 0-1-16,0 0 0 0,0-18 5 0,0 18 2 15,0 0 8-15,0 0 4 0,-29-18 14 16,29 18 2-16,-15-7 15 0,15 7 10 0,-18-5 7 15,18 5 7-15,-12-6-1 16,12 6-6-16,0 0 7 0,0 0-8 0,-20-4-4 0,20 4 3 16,0 0-28-16,0 0-1 15,0 0 4-15,0 0-3 0,0 0-5 0,0 0-2 16,0 0-3-16,27 34 3 16,-27-34-1-16,19 16 0 0,-11-10 7 0,-8-6 8 15,11 14 7-15,-3-5 3 0,-8-9-4 0,6 15-5 16,-6-15-3-16,0 0-4 0,0 19-23 15,0-19-32-15,0 0-36 0,-14 17-34 0,7-13-59 0,7-4-62 16,-12 6-67-16,12-6-76 16,-14 1-159-16,14-1-94 0,0 0-9 0,-16-1-287 15,16 1-285-15</inkml:trace>
  <inkml:trace contextRef="#ctx0" brushRef="#br0" timeOffset="114130.15">28663 11104 2842 0,'0'0'21'0,"15"9"10"16,-15-9-6-16,0 0 12 0,0 0 4 0,0 0 20 0,0 0 16 16,0 0 1-16,0 0-7 0,0 0 1 0,0 0-5 15,-32 23 19-15,32-23 12 16,0 0 11-16,-22 0 8 0,22 0-7 0,0 0-5 15,0 0-10-15,-24-10-11 0,24 10-9 16,0 0-4-16,0 0-12 0,-7-15-8 0,7 15-4 16,0 0-7-16,0 0-4 15,0 0-4-15,0 0-4 0,29-15 0 0,-29 15-5 16,0 0-6-16,26-4-18 0,-26 4-36 0,0 0-51 0,17-2-63 16,-17 2-79-1,0 0-85-15,9-1-190 0,-9 1-88 0,0 0-268 16,0 0-214-16</inkml:trace>
  <inkml:trace contextRef="#ctx0" brushRef="#br0" timeOffset="117009.96">30488 9454 981 0,'0'0'332'16,"4"-21"-58"-16,-4 21-93 0,0 0 2 0,0 0-9 16,0 0-11-16,6-14-10 0,-6 14-4 15,0 0-10-15,0 0 1 0,0 0 15 0,0 0 14 16,0 0 8-16,0 0-5 15,0 0-3-15,0 0-10 0,0 0-13 0,11 36-17 16,-11-36-15-16,2 27-7 0,-2-12-16 16,0 5-10-16,0 1-9 0,2-1-7 0,-2 4-9 15,2 1-6-15,0-1-7 16,0 0-12-16,3-1-20 0,-1 0-28 0,0-2-40 16,-2-3-52-16,3-1-76 0,-1 0-63 0,-2-1-124 15,0-2-189-15,-2-2-27 0,0-12-249 16,0 0-177-16</inkml:trace>
  <inkml:trace contextRef="#ctx0" brushRef="#br0" timeOffset="117589.78">29914 10097 2373 0,'0'0'-108'0,"0"0"27"15,-30 0 14-15,30 0 19 16,0 0 13-16,-18 0 16 0,18 0 22 0,0 0 25 16,0 0 13-16,0 0 31 15,-22 0 19-15,22 0 17 0,0 0 10 0,0 0 9 0,0 0 6 16,0 0 0-16,0 0 0 16,0 0-2-16,0 0-3 0,0 0-2 0,0 0-9 15,0 0-6-15,0 0-13 0,0 0-7 0,0 0-15 16,0 0-5-16,66 10-10 0,-45-8-7 15,7 0-5-15,3 2-3 0,3 0-9 0,6-2 0 16,5 3-7-16,1-2-3 16,11 1-3-16,1 5 0 0,1-2 1 0,21 3 2 15,-9-2 0-15,10 1 5 0,0 0-7 16,-13 0-1-16,-5-4-2 0,22 5-1 0,-2-3-5 16,-11 0-3-16,11 3 0 0,-14-2-1 0,-7 0-1 15,1-5 8-15,-2 3 4 16,1 0 10-16,-3-3 1 0,-2 3 4 15,-9-4 2-15,0 0-6 0,-4 2-6 0,-9-2-1 16,2 0-4-16,-7-1-5 0,0 1-21 0,-8 0-31 16,0-2-51-16,-3 0-74 15,-7 2-88-15,-12-2-173 0,13 2-193 16,-13-2 30-16,0 0-269 0,0 0-199 0</inkml:trace>
  <inkml:trace contextRef="#ctx0" brushRef="#br0" timeOffset="118669.71">30028 10915 2550 0,'0'0'0'0,"0"0"55"0,0 0 0 0,0 0 8 15,0 0 4-15,0 0 4 0,0 0 14 16,0 0 6-16,0 0-7 0,0 0-3 0,0 0-3 15,2 48 1-15,-2-48 5 16,0 0 5-16,-4 28 1 0,4-28 3 0,-2 23-3 16,2-23-1-16,-2 27-5 0,2-12-4 15,-2 0-7-15,2-15-4 0,0 33-4 0,-2-16-6 16,2 1-8-16,0-2 2 16,0-16-12-16,0 31-5 0,0-18 1 0,0-13-8 15,0 24-2-15,0-24-3 0,0 20-5 16,0-20-21-16,2 19-29 0,-2-19-46 0,0 0-67 15,4 15-68-15,-4-15-83 0,0 0-186 0,0 0-93 16,0 0-290-16,0 0-219 16</inkml:trace>
  <inkml:trace contextRef="#ctx0" brushRef="#br0" timeOffset="118949.79">30179 11180 2596 0,'0'0'25'16,"0"0"33"-16,19-9-8 16,-19 9-7-16,0 0 5 0,0 0-7 0,32 4 3 15,-32-4-1-15,20 2 1 0,-20-2-8 0,24 1 4 0,-24-1-7 16,25 4 12-1,-10-2 13-15,-15-2 6 0,25 3 0 0,-11-1-10 0,-14-2-18 16,22 5-23-16,-22-5-38 16,22 1-56-16,-22-1-50 0,19 2-48 0,-19-2-85 15,0 0-582-15,8-8-185 0</inkml:trace>
  <inkml:trace contextRef="#ctx0" brushRef="#br0" timeOffset="119174.85">30299 11092 2560 0,'-11'-5'61'0,"11"5"47"16,0 0 1-16,0 0-11 0,0 0 14 0,0 0 6 16,0 0 11-16,0 0 2 0,0 0-7 15,7 43-10-15,-7-43-10 0,9 25-4 0,-5-9 0 16,-2-1 3-16,2 2-5 16,0 0-9-16,1 2-9 0,-3 0-9 0,2 0-8 15,0 0-8-15,-2-2-8 0,0 0-19 16,0 0-37-16,0-3-48 0,-2-14-55 0,5 25-57 15,-3-14-48-15,0-1-54 0,1-1-135 0,-3-9-146 16,2 14-307-16,-2-14-213 16</inkml:trace>
  <inkml:trace contextRef="#ctx0" brushRef="#br0" timeOffset="120169.69">31258 10790 2560 0,'0'0'-36'0,"2"-18"20"0,-2 18 7 15,0 0 22-15,0 0 2 16,0 0 21-16,-10-23 34 0,10 23 15 0,-13-7 9 16,13 7 8-16,-19-6 5 15,19 6 8-15,-23 0 17 0,23 0 6 0,-32 4 5 0,13 2-15 16,-5 1-11-16,2 5-3 0,-4 3-7 0,0 2-16 16,1 2-6-16,-3 2-12 15,6 2-7-15,0 2-5 0,3 0-4 0,0-2-7 0,4 5-3 16,5-5-5-16,2 3 17 15,0 1-9-15,6-2-5 0,0 2-7 0,8-3-6 16,4 2-8-16,2-4-12 16,5 3-8-16,2-4-6 0,4-2-10 0,3 0-14 0,4-4-6 15,-5-6-6-15,3-1-1 16,-2-4 0-16,2-4 3 0,2 0 0 0,-5-4 3 16,1-4-1-16,-3 1 8 0,-2-5 1 0,-2-1 11 15,-6 2-4-15,-2-1 10 0,-5-1 3 16,-4-2 16-16,-2 4 6 0,0 11 6 0,-6-28 10 15,-2 14 15-15,-2 4 4 16,0 0 10-16,0 1 5 0,10 9 2 0,-21-15 4 16,10 9-12-16,11 6-1 0,-17-8-10 15,17 8-1-15,0 0 1 0,0 0-6 0,0 0-2 16,0 0-8-16,0 0-1 0,0 0-2 0,0 0-7 16,0 0-6-16,40 26-14 15,-23-19-11-15,3-2-18 0,0-1-30 0,0 0-25 0,1 0-31 16,-3-3-42-16,4 2-63 15,-4-3-65-15,-4-3-143 0,-2 2-183 0,-12 1 28 16,17-8-291-16,-17 8-227 16</inkml:trace>
  <inkml:trace contextRef="#ctx0" brushRef="#br0" timeOffset="120439.8">31466 11053 2548 0,'0'0'-84'0,"0"0"32"0,0 0 36 16,0 0 45-16,0 0 25 15,0 0 39-15,0 0 24 0,0 0 17 16,0 0 11-16,0 0-9 0,-45 22-2 0,37-14-2 0,8-8-3 16,-16 13-5-16,16-13-12 15,-10 17-12-15,6-7-11 0,4-10-8 0,-6 21-4 0,6-21-16 16,2 23-16-16,-2-23-27 15,6 24-28-15,2-10-41 0,2-3-51 0,0-1-63 16,4 1-49-16,-1-3-60 16,2 1-145-16,2-3-484 0,-3-1-287 0</inkml:trace>
  <inkml:trace contextRef="#ctx0" brushRef="#br0" timeOffset="120750.06">31753 11094 2924 0,'0'0'90'0,"-6"-17"8"16,6 17-9-16,-15-13 1 0,7 5-6 0,8 8 7 16,-20-7 21-16,20 7 8 0,-22-8-3 15,22 8-2-15,-24 0-16 0,24 0-9 0,-21 2-4 16,21-2-1-16,-17 7-11 16,17-7-5-16,-11 12-6 0,11-12-9 0,-4 16-5 15,4-16-9-15,2 19-5 0,-2-19-17 0,11 22-8 16,-2-9-11-16,-1 1-11 0,0-1 0 15,1 0 2-15,-1 2 3 0,1-1-3 0,0 1 2 16,-3-1 2-16,-2-1 2 16,-4-13 4-16,2 22 6 0,-2-22 2 0,-4 20 1 15,4-20 3-15,-17 11-7 0,17-11-9 16,-23 4-11-16,23-4-31 0,-28 0-35 0,11-3-53 16,17 3-59-16,-21-5-63 0,21 5-123 15,-21-11-166-15,12 5-370 0,3-1-311 16</inkml:trace>
  <inkml:trace contextRef="#ctx0" brushRef="#br0" timeOffset="120979.89">32021 11020 3027 0,'16'13'88'0,"-7"-5"-8"0,-1 4-6 0,1-1 8 0,-1 2 13 16,-1 4 12-16,1 2 4 15,0 1-7-15,-2 5 7 0,-2-1-10 0,4 1-12 16,-4 0-3-16,0-1 2 16,-4-3-4-16,2 2-13 0,-4 0-3 0,-2-2-25 0,0 0-43 15,-4-4-75 1,0 4-104-16,-2-6-110 0,-5 0-233 0,-2-2-83 0,0-1-262 16,-4-1-227-16</inkml:trace>
  <inkml:trace contextRef="#ctx0" brushRef="#br0" timeOffset="123699.65">11693 14505 2658 0,'0'0'56'0,"0"0"65"0,0 0 12 15,0 0 9-15,0 0 4 16,0 0 6-16,0 0 10 0,0 0 2 0,-4-23-6 0,4 23-2 16,0 0-10-16,0 0 10 15,0 0 9-15,0 0-3 0,0 0-7 0,24-13-29 16,-24 13-11-16,14-4-14 16,-14 4-13-16,0 0-6 0,27-3-14 0,-27 3-11 0,25 3-14 15,-25-3-9-15,34 4-32 0,-21-4-14 0,5 2-12 16,-18-2-9-16,26 5-14 15,-13-5-5-15,-1 3-20 0,0-2-20 0,-12-1-36 0,18 2-49 16,-18-2-50-16,18 4-22 16,-18-4-39-16,0 0-109 0,0 0-131 0,0 0-440 15,8-10-408-15</inkml:trace>
  <inkml:trace contextRef="#ctx0" brushRef="#br0" timeOffset="123869.91">11774 14369 3066 0,'-11'-9'91'15,"11"9"43"-15,0 0-7 0,-7-13-8 16,7 13 1-16,0 0-14 0,0 0-1 0,0 0-12 16,28-16-11-16,-28 16-11 15,29-4-15-15,-29 4-12 0,28 0-14 0,-13 0-23 16,-15 0-29-16,37 0-37 0,-23 3-58 0,4-3-56 0,0 1-45 16,-3 2-76-16,-15-3-160 15,31 0-434-15,-16 1-260 0</inkml:trace>
  <inkml:trace contextRef="#ctx0" brushRef="#br0" timeOffset="124619.9">12770 14350 2677 0,'-17'10'-13'0,"17"-10"45"0,0 0 2 0,0 0 8 15,0 0 3-15,0 0 6 0,0 0 7 16,0 0-2-16,0 0-3 0,0 0-10 0,0 0 0 16,0 0 7-16,0 0 10 0,25-49 8 15,-18 33 1-15,5-3-1 0,-4-4-3 16,5-5-7-16,-3-1-6 0,1-5-10 0,-2-3-9 0,2 2-15 15,-2-4-2-15,-2-1-4 16,-1 4 6-16,-3 2 12 0,1 5 13 0,1 2 9 16,-5 7 11-16,2-2 7 0,0 7 13 15,-2 15 1-15,0 0-4 0,-9-17-5 0,9 17-8 16,0 0-9-16,0 0-6 16,-26 54-3-16,20-25-6 0,0 7-1 0,4 3-8 15,0 1-2-15,2 2-4 0,0 0-3 0,2 2 0 0,2-2-6 16,3-3-3-16,0-3-2 15,2 1-4-15,0-6-15 0,0-5-14 0,4-5-18 16,1-1-15-16,-1-7-15 16,0-2-9-16,2-5 1 0,-3-4 3 0,2-4 4 15,0 0 8-15,2-3 6 0,-3-3 13 16,3-2 6-16,-3 1 15 0,0 1 9 0,3 0 9 16,1 2 2-16,2-1 11 0,-1 5 9 0,2 1 19 0,1 1 13 15,4 0 10 1,4 1 10-16,0 1 11 0,0 2 9 0,3-1 7 0,3 1 8 15,-3 0 0-15,1-2-25 16,1 2 4-16,2-2-4 0,-5-2-5 0,3 0-5 0,-5-2-2 16,4 0-4-16,-8-4-11 15,1 0-19-15,-6-1-36 0,-3-1-31 0,-3 1-45 16,-7-4-71-16,-5 3-99 16,-2 8-115-16,-7-27-219 0,-4 14-23 0,-7-3 16 0,-6-3-293 15,-4 1-251-15</inkml:trace>
  <inkml:trace contextRef="#ctx0" brushRef="#br0" timeOffset="124750.05">13214 13918 2909 0,'0'0'180'0,"7"-24"-11"0,-7 24-76 0,2-12-92 0,-2 12-63 16,0 0-62-16,7-13-39 0,-7 13-97 15,0 0-582-15,0 0-181 0</inkml:trace>
  <inkml:trace contextRef="#ctx0" brushRef="#br0" timeOffset="125189.6">12958 14986 2511 0,'0'0'76'0,"18"4"45"0,-18-4-10 0,0 0-11 15,0 0-5-15,0 0 6 0,0 0 6 16,0 0 11-16,0 0 10 0,0 0 1 0,0 0 1 16,-76-8 1-16,55 8 0 0,-2 0 3 0,2 0 1 0,-2 0-34 15,4 1-5-15,19-1-17 16,-29 3-5-16,14 1-13 0,15-4-8 0,-13 11-23 15,13-11-16-15,0 0-20 16,7 22-7-16,-7-22-1 0,21 24 1 0,-7-10 1 0,-1 1 7 16,2 0 10-16,0 1 9 15,1-2 12-15,-7-1 1 0,-1-2 4 0,2 3 9 16,-10-14 5-16,4 21 6 0,-4-21 6 0,0 0-5 0,-16 24-5 16,7-16-5-16,9-8-4 15,-25 10 1-15,8-7 4 0,-1-1-8 0,18-2-31 16,-23 2-24-16,12-2-28 0,11 0-39 15,-18-7-35-15,18 7-42 16,0 0-32-16,-7-10-27 0,7 10-16 0,0 0-21 16,0 0-45-16,34-14-31 0,-16 14 3 0,3-1-568 15</inkml:trace>
  <inkml:trace contextRef="#ctx0" brushRef="#br0" timeOffset="125610.01">12883 15190 2589 0,'34'0'-96'16,"-5"0"46"-16,-4 0 39 0,0 3 40 0,-2-1 37 16,-3-2 19-16,2 2 24 0,1-1 28 0,-2-1 24 15,2 2 13-15,-2-2 5 0,4 0 8 16,-3 0 6-16,2 2 0 0,-3-2 7 0,2 2 0 15,-2-2-7-15,-2 0-7 16,1 1-8-16,-20-1-11 0,36 0-18 0,-23-1-19 0,-13 1-14 16,29 0-17-16,-29 0-16 15,25-2-13-15,-25 2-12 0,21-2-11 0,-21 2-10 16,17-3-4-16,-17 3-5 0,14-7-4 0,-14 7-3 16,0 0-3-16,7-10-7 0,-7 10 0 15,0 0-7-15,0 0-4 0,0 0-6 0,-19-30-9 16,19 30-3-16,-15-13 2 15,15 13 0-15,-16-16 2 0,7 8 0 0,9 8 7 0,-16-15-2 16,10 7 7 0,6 8 9-16,-11-14 9 0,11 14 11 0,-11-10 3 15,11 10 8-15,-12-10 10 0,12 10 7 16,0 0 12-16,-9-12 6 0,9 12-5 0,0 0 1 0,0 0 0 16,0 0-5-16,0 0-7 0,0 0-4 0,0 0-6 15,0 0-7-15,0 0-3 16,0 0-3-16,0 0-5 0,38 22-3 0,-29-12-2 15,3 2-4-15,-3-1-1 0,3 3-5 16,-4-2 1-16,-1-2-1 0,-1 3-7 0,-6-13-7 16,5 19-15-16,-5-19-20 0,2 18-30 15,-2-18-33-15,-5 15-38 0,5-15-53 0,-13 11-68 16,13-11-73-16,-10 4-160 0,10-4-110 0,-12 4 18 16,12-4-608-16,0 0-903 15</inkml:trace>
  <inkml:trace contextRef="#ctx0" brushRef="#br0" timeOffset="125809.66">13834 15263 3959 0,'0'0'99'16,"0"0"63"-16,0 0-2 0,0 0 31 0,18-2-5 15,-18 2-9-15,0 0-12 0,0 0-21 16,0 0-29-16,0 0-38 0,17-4-50 0,-17 4-54 0,0 0-68 15,0 0-97-15,14 0-97 16,-14 0-223-16,0 0-92 0,0 0 37 0,0 0-389 16,0 0-386-16</inkml:trace>
  <inkml:trace contextRef="#ctx0" brushRef="#br0" timeOffset="128340.12">15529 13293 3041 0,'0'0'121'15,"0"0"45"-15,0 0-16 0,0 0-21 16,0 0-10-16,6 46-17 0,-5-31-9 0,3 2-11 15,-4 2-9-15,2 0-15 0,0 2-27 16,2 2-33-16,1 0-20 0,-1-1-4 0,0 2-2 16,0-2-1-16,1 1-11 15,-1-4-32-15,-3-2-55 0,4 2-55 0,-3-4-96 16,2 3-212-16,-2-4-384 0,-2 0-243 16</inkml:trace>
  <inkml:trace contextRef="#ctx0" brushRef="#br0" timeOffset="128759.87">14761 14015 2536 0,'0'0'-46'0,"0"0"53"16,0 0 29-16,0 0 27 15,0 0 32-15,0 0 20 0,0 0 18 0,0 0 8 16,25 19 1-16,-25-19-9 16,21 0-8-16,-21 0-8 0,29 0-6 0,-9 0-13 0,3 0-10 15,3 0-11-15,8 2-7 0,-1-2-8 16,10 0-4-16,6 4-13 0,8-1 1 15,2 2-6-15,5-2-1 0,23 5-5 0,2-1-2 16,1 2-3-16,6-1 0 16,-3 0-8-16,3 2 2 0,-2-3-8 0,-1 1 6 0,-4-1-6 15,-2 0 0-15,-13-4-6 16,-13 3-4-16,3-1-1 0,-5 1-11 0,-1 1-20 16,-12-5-25-16,1 3-44 0,-9-3-48 0,-1 4-53 0,-9-5-67 15,-4 3-136-15,-5-2-166 16,-5-1-298-16,-14-1-224 0</inkml:trace>
  <inkml:trace contextRef="#ctx0" brushRef="#br0" timeOffset="130355.02">15047 14641 2861 0,'0'0'163'15,"0"0"18"-15,-2-15-11 16,2 15-12-16,0 0-5 0,0 0 4 0,0 0-3 16,0 0-1-16,0 0-14 0,0 0-7 0,0 0-11 0,0 0-5 15,0 0 0-15,-7 49-12 16,7-49 9-16,0 27 4 0,0-14 2 0,0-13-10 0,0 34-10 15,-2-17-11 1,2 0-13-16,2-1-5 0,-2 3-9 0,0-19-14 0,0 33-15 16,0-18-41-16,2 4-33 15,0-5-45-15,1-2-51 0,-3-12-76 0,9 23-66 0,-5-16-116 16,4-1-181-16,-8-6-25 16,13 10-426-16,-13-10-529 0</inkml:trace>
  <inkml:trace contextRef="#ctx0" brushRef="#br0" timeOffset="130609.93">15464 14825 3173 0,'0'0'27'0,"0"0"78"0,21 1 8 16,-21-1 6-16,19-1 1 0,-19 1-2 0,21 0 2 15,-21 0-3-15,28 0-13 16,-9 0-15-16,-3 1-10 0,4-1-11 0,-2 0-14 0,-18 0-10 16,37 0-10-16,-18 3-16 15,-4-3-16-15,-1 0-27 0,2 0-35 0,-16 0-46 16,0 0-52-16,33-3-45 16,-27 2-82-16,-6 1-171 0,0 0-508 0,5-9-405 0</inkml:trace>
  <inkml:trace contextRef="#ctx0" brushRef="#br0" timeOffset="130842.98">15620 14744 3100 0,'0'0'90'0,"0"0"31"0,-12-5-9 15,12 5-11-15,0 0 3 16,0 0 17-16,0 0 18 0,0 0 5 0,0 0 1 0,0 0-5 16,0 0-10-16,0 0-20 0,10 47 8 0,-10-47 2 15,2 25 7-15,-2-13 12 16,0-12-9-16,2 30-18 0,-2-15-19 0,0 5-4 15,0-5-10-15,2 2-11 0,-2 0-21 16,2 0-21-16,0-2-34 0,1 1-35 0,-1-3-38 16,1 1-40-16,1-3-48 15,-2 2-60-15,6-2-46 0,-4 0-98 0,0-3-161 0,5-1-65 16,-1-1-381-16,1-1-435 16</inkml:trace>
  <inkml:trace contextRef="#ctx0" brushRef="#br0" timeOffset="131599.66">16304 14608 3027 0,'0'0'-11'15,"7"-22"39"-15,-7 22 28 0,0 0 27 0,0 0 18 16,0 0 23-16,0 0 15 16,0 0 27-16,0 0 19 0,0 0 34 0,0 0 3 15,0 0-23-15,0 0 6 0,0 0-8 16,-7 66-5-16,5-48-9 0,2 3-12 0,-2 5-12 16,2-2-22-16,2 1-15 0,-2 4-15 0,2-1-13 15,-2 0-12-15,2 3-7 0,1-2-9 16,-1-3-8-16,-2 3-8 0,2-3-8 0,0-1-8 15,0-4-13-15,-2-1-21 16,2-5-27-16,-2 2-33 0,2 0-27 16,-2-6-31-16,2 1-38 0,-2-12-45 0,0 0-59 15,6 18-40-15,-6-18-74 0,6 5-123 0,-6-5-74 16,0 0-4-16,0 0-413 0,20-27-453 0</inkml:trace>
  <inkml:trace contextRef="#ctx0" brushRef="#br0" timeOffset="131959.92">16541 14796 3264 0,'0'0'96'0,"0"0"3"16,10-7-8-16,-10 7-8 0,0 0 0 0,0 0 3 0,0 0 14 15,0 0 6-15,0 0 11 16,0 0-4-16,0 0-7 0,0 0 5 0,0 0 17 16,-50-4 1-16,50 4 8 0,-32 1-20 0,15-1 4 0,-1 3-5 15,18-3-11-15,-37 2-11 16,20-1-12-16,17-1-7 0,-29 4-10 0,15-2-9 15,14-2-3-15,-20 4-8 0,20-4-4 16,-19 6-2-16,19-6-6 0,-17 8 0 0,17-8-6 16,-9 13-1-16,9-13-5 15,-2 14 0-15,2-14-6 0,0 0 1 0,9 30-1 16,-3-18-2-16,2-2-1 0,1 2-2 0,2-1 0 16,3 3 0-16,0 1-1 0,2 0-2 15,3-2 1-15,-2 2 13 0,4 3-2 0,5-1-4 16,-6-2 1-16,4 1-4 0,-1 1-1 15,-1-2 1-15,-2-2-6 0,0 2-20 0,-1-3-23 16,2 1-38-16,-6-1-43 16,-1-3-57-16,0 0-73 0,0 0-67 0,-4-4-168 0,-1 3-116 15,-9-8 21-15,13 7-486 16,-13-7-608-16</inkml:trace>
  <inkml:trace contextRef="#ctx0" brushRef="#br0" timeOffset="132549.92">17106 14575 3250 0,'0'0'-26'0,"0"0"69"15,0 0 20-15,0 0 11 0,11-12 17 0,-11 12 16 16,0 0 25-16,0 0 13 15,0 0 12-15,0 0 2 0,0 0 11 0,0 0 0 16,0 0-16-16,24 33 8 0,-22-21-1 16,2 5-6-16,-2-1-10 0,0 6-7 0,0 1-7 15,2 2-11-15,0 1-11 16,0-1-14-16,-2 2-9 0,3 0-13 0,0 1-6 16,-1-4-10-16,0 3-4 0,0-2-11 0,0-2-9 0,-2-4-21 15,0-2-31-15,0 1-22 16,3-2-35-16,-3-4-45 0,0-2-46 0,-2-10-61 15,2 16-60-15,-2-16-62 0,0 0-136 16,0 0-105-16,0 0 17 0,0 0-434 16,0 0-493-16</inkml:trace>
  <inkml:trace contextRef="#ctx0" brushRef="#br0" timeOffset="132979.85">17143 14581 3110 0,'0'-23'-34'0,"0"23"48"0,-5-19-4 0,5 19 8 0,-7-17 22 16,7 17 26-16,-8-15 31 16,8 15 22-16,-6-13 11 0,6 13-7 0,0 0-1 15,-11-18 3-15,11 18 4 16,0 0 14-16,-6-14-9 0,6 14 1 0,0 0-12 0,0 0-14 16,0 0-12-16,0 0-11 0,0 0-23 0,15-15 0 15,-15 15-24-15,0 0-11 16,30-3-13-16,-30 3-13 0,27 3 3 0,-10-3 6 15,2 0-4-15,-2 4 9 0,0-1-11 16,1 0-2-16,0-1 4 0,-1 1-6 0,-2 1 5 16,-15-4-4-16,27 6 1 15,-17-5-2-15,-10-1 2 0,22 7-1 0,-22-7 3 0,12 6 3 16,-12-6-5-16,9 9 7 0,-9-9 8 16,0 0 9-16,2 18 11 0,-2-18 13 15,0 0 5-15,-9 30 9 0,7-17 1 0,-2 4-4 0,0 0 3 16,0 1 2-16,0 0 6 15,2 3-7-15,-2 0-7 0,4 1-3 0,0 0-9 16,2 3-5-16,2 0-5 16,0-2-6-16,2 0-19 0,0-2-25 0,1 1-41 0,2 0-32 15,-3-7-49-15,0 0-66 16,5-2-86-16,-5-6-117 0,0 4-170 0,-2-5-29 16,-4-6-502-16,0 0-697 0</inkml:trace>
  <inkml:trace contextRef="#ctx0" brushRef="#br0" timeOffset="133769.94">17921 14507 3524 0,'0'0'-23'0,"0"0"34"0,-8-16 18 0,8 16 21 16,0 0 25-16,-17-5 20 15,17 5 23-15,0 0 6 0,0 0-1 0,-30 16 0 0,22-5 0 16,0 2 18-16,-1 2-1 15,-2 4-10-15,3 2 1 0,-1 3-22 0,3 1-7 16,0 2-7-16,2 0-9 16,2 1-6-16,-1 3-10 0,3-1-10 0,3 2-3 0,1 3-6 15,2-2 7-15,0 1-2 16,5-1-21-16,-3-9-19 0,5 4-28 0,2-1-33 16,-1-6-33-16,0-3-48 0,0-5-58 0,3 2-67 0,-2-6-65 15,0-1-158 1,-1-3-120-16,0 0 22 0,-4-5-373 0,-10 0-369 0</inkml:trace>
  <inkml:trace contextRef="#ctx0" brushRef="#br0" timeOffset="134009.7">18086 14680 3137 0,'0'0'121'15,"-4"-10"-1"-15,4 10-18 0,0 0-10 0,0 0-2 0,0 0 6 16,0 0 8-16,22-23-11 16,-22 23-5-16,21-3-14 0,-7 0-2 0,-14 3-10 15,32-1-4-15,-12-2-8 16,-4 3-4-16,-16 0-11 0,32-3-28 0,-19 2-38 0,-13 1-39 16,22-3-50-16,-22 3-43 0,20 0-46 0,-20 0-47 15,8-5-131-15,-8 5-577 16,0 0-405-16</inkml:trace>
  <inkml:trace contextRef="#ctx0" brushRef="#br0" timeOffset="134179.73">18213 14630 2978 0,'0'0'24'0,"-12"15"72"0,4-3 18 15,0-1 15-15,2 5 17 0,4 2 7 0,-2-2 14 0,2 3 3 16,0 1-8-16,0-1-4 0,4 1-34 0,0 2-2 16,2-3-8-16,-2 3 9 15,0-2-8-15,-2-4-22 0,2 1-10 0,0 1-11 0,0-1-18 16,-2-17-41-16,3 25-36 15,-3-15-56-15,0-10-71 0,3 20-75 0,-1-10-69 16,-2-10-149-16,0 13-139 16,0-13 17-16,4 13-305 0,-4-13-231 0</inkml:trace>
  <inkml:trace contextRef="#ctx0" brushRef="#br0" timeOffset="135049.76">18413 14979 2556 0,'0'0'-113'0,"0"0"12"0,0 0-4 0,0 0-3 16,0 0 10-16,0 0 15 16,0 0 25-16,0 0 26 0,0 0 17 0,0 0 13 15,0 0 22-15,0 0 27 16,0 0 19-16,0 0 7 0,0 0 22 0,0 0 10 0,0 0 9 16,0 0 6-16,0 0-1 0,0 0 4 0,0 0 2 15,0 0 6-15,0 0 5 16,0 0 12-16,0 0 1 0,-30-30 6 0,30 30-6 0,-24 0-6 15,24 0-9-15,0 0-4 16,-31 8-20-16,18-3-5 0,13-5-10 0,-21 13-9 16,15-3-16-16,-6-1-4 15,12-9-8-15,-8 23-9 0,4-11-30 0,4-12-10 0,0 25-9 16,0-25-9-16,8 25-10 0,-4-16-12 0,-4-9-16 16,12 19-6-16,-8-11-13 15,-4-8-10-15,12 10-6 0,-12-10 2 0,15 3 10 0,-15-3 8 16,0 0 5-16,19-13 10 15,-14 5 19-15,-5 8 11 0,10-21 17 0,-6 8 20 16,2-1 19-16,-6 14 24 16,7-24 17-16,-2 12 13 0,-5 12 6 0,6-18 4 0,-6 18 7 15,6-11-3-15,-6 11 15 16,0 0 8-16,0 0 1 0,0 0 1 0,0 0 10 16,0 0-12-16,0 0-17 0,0 0-10 0,19 35-17 0,-19-35-15 15,5 22-23-15,-3-10-34 16,-2-12-33-16,6 23-40 0,-2-11-51 0,-2-3-63 15,-2-9-72-15,4 18-62 16,-2-11-135-16,-2-7-151 0,5 11 11 0,-5-11-442 16,0 0-526-16</inkml:trace>
  <inkml:trace contextRef="#ctx0" brushRef="#br0" timeOffset="135239.6">18500 15090 3443 0,'0'0'119'0,"0"0"-5"16,0 0-13-16,0 0-8 15,0 0-6-15,0 0 4 0,0 0 5 0,0 0-9 0,0 51-8 16,0-51-8-16,0 25-7 16,2-11-9-16,-2-14-5 0,6 22-6 0,-4-9-11 15,-2-13-25-15,6 22-37 16,-6-22-53-16,6 15-74 0,-1-8-73 0,-5-7-116 0,6 6-181 16,-6-6-452-16,0 0-434 0</inkml:trace>
  <inkml:trace contextRef="#ctx0" brushRef="#br0" timeOffset="135379.56">18529 14962 3341 0,'2'-19'143'0,"-2"19"-13"0,0 0-28 16,0 0-19-16,0 0-20 0,2-17-11 16,-2 17-26-16,0 0-45 0,0 0-68 0,0 0-68 15,6-10-73-15,-6 10-131 0,0 0-575 0,0 0-346 16</inkml:trace>
  <inkml:trace contextRef="#ctx0" brushRef="#br0" timeOffset="135779.96">18793 14798 2767 0,'14'-6'-15'15,"-14"6"63"-15,0 0 13 0,0 0 6 16,12-9 12-16,-12 9 22 0,0 0 22 0,0 0 14 16,0 0 6-16,0 0 0 15,0 0-9-15,0 0-6 0,0 0-6 0,0 0-8 16,-55 6-4-16,55-6-4 0,-15 7-15 16,15-7-9-16,-13 9-13 0,13-9-7 0,-6 13-15 15,6-13-17-15,-2 16-11 0,2-16-15 0,0 0-10 16,15 29-10-16,-7-19 1 0,3 5 2 15,-3-2 1-15,5 1 3 0,-3-2 3 0,1 2 8 16,0-1-4-16,-3 0 4 16,0 2 7-16,-1-3 4 0,-3-1 8 0,-4-11 9 15,4 18 31-15,-4-18 3 0,0 0 1 16,-17 24-3-16,17-24-26 0,-20 7-3 0,6-5-5 16,14-2-13-16,-27 3-24 0,14-4-27 0,13 1-43 15,-27-8-51-15,14 2-74 16,4 0-51-16,-1-3-109 0,2-1-174 0,2-1-52 0,1 0-301 15,5 11-269-15</inkml:trace>
  <inkml:trace contextRef="#ctx0" brushRef="#br0" timeOffset="135970.06">18868 14823 2959 0,'18'2'133'0,"-18"-2"-6"0,22 1-18 0,-22-1-10 0,27 3-7 16,-10-2 19-16,4 3 2 15,-1-2-7-15,2 2-8 0,2-1-15 0,-3-1-7 16,3 3-11-16,-4-4-10 16,2 3-10-16,-1-4-32 0,-4 3-45 0,0-2-65 0,-17-1-73 15,24-1-80-15,-24 1-152 16,14-7-138-16,-14 7-315 0,0-8-205 0</inkml:trace>
  <inkml:trace contextRef="#ctx0" brushRef="#br0" timeOffset="136169.65">19102 14715 2693 0,'0'0'95'16,"0"0"36"-16,0 0 9 0,0 0 3 0,0 0 10 16,0 0 4-16,0 0 7 15,0 0-10-15,0 0-2 0,0 47 0 0,0-47 16 0,2 24-13 16,-2-6-10-16,4-1-38 0,-1-1-5 0,-1 5-18 16,1-2-8-16,-1-1-14 15,0 2-19-15,2-3-31 0,0 0-38 0,-2-6-50 0,0 2-52 16,-2-13-61-16,6 24-53 15,-4-17-79-15,-2-7-168 0,7 9-77 16,-7-9-357-16,0 0-327 0</inkml:trace>
  <inkml:trace contextRef="#ctx0" brushRef="#br0" timeOffset="136400.07">19361 14682 3133 0,'0'0'151'0,"28"9"0"16,-28-9 3-16,8 11 11 0,-8-11 10 0,4 18 2 16,-4-18 3-16,4 21-42 0,-2-5-10 15,0-1-11-15,2 2-16 0,-4-1-13 0,4 4-13 16,-1-2-6-16,0 0-9 0,1 0-15 0,-2-2-20 16,0 0-36-16,4-1-46 0,-6-4-62 15,0-11-82-15,2 25-62 0,0-18-143 0,-2 3-157 16,0-10-5-16,2 13-327 15,-2-13-276-15</inkml:trace>
  <inkml:trace contextRef="#ctx0" brushRef="#br0" timeOffset="136849.99">19629 14595 2787 0,'0'0'61'0,"0"0"46"0,24 13 18 0,-24-13 14 15,13 13 24-15,-7-1 14 16,2 2 11-16,-1 4-7 0,-1 3-19 0,1 2-16 15,-1 2-13-15,-2 2-14 0,0 1-30 16,0 1-7-16,-2 3-8 0,-4-2-6 0,0 1-7 16,-2 5-8-16,-4-4-22 0,-3 1-27 15,-4-5-55-15,-2-2-70 0,-4 2-100 0,-4-7-79 16,-5-2-199-16,-4-3-77 0,-3-3-381 0,-10-1-390 16</inkml:trace>
  <inkml:trace contextRef="#ctx0" brushRef="#br0" timeOffset="137809.93">16581 14185 2922 0,'0'0'16'16,"0"0"58"-16,0 0 3 15,24-5 10-15,-24 5 17 0,17-1 27 0,-17 1 17 0,18-2 11 16,-18 2-7-16,24-2-18 16,-24 2-11-16,23-3-10 0,-6-2-10 0,0 4 5 15,3-1 2-15,-2 0-26 16,1-1-8-16,2 2 0 0,0 0-11 0,3-2-8 0,2 1-3 16,1 0-7-16,3 2-5 0,2-1-4 0,1 1-6 15,-1 0-5-15,2 0-4 16,0 0-3-16,-1 1 1 0,1-1-5 0,0 4 0 15,7 0-4-15,-3 0 3 0,2 1-2 16,-1 1 1-16,2 0-3 0,1 0-1 0,-2 1-1 16,3-1-3-16,-1 0-1 15,5-3 3-15,-3 4-4 0,1-4 4 0,1 3-5 0,3-3 0 16,-3 1-1-16,12 0 2 16,-11-2 2-16,1-1-1 0,1 2-3 0,-1-2 1 15,1 2-5-15,1-3 6 0,0 1-6 0,1-1 2 0,-3-1 2 16,3 1-2-16,2 0-3 15,-1-3 4-15,8 6 5 0,-3-3-6 0,-4 0-1 16,7 0 1-16,-10 1-1 16,7 1 2-16,0 0-4 0,1 2 4 0,-9-3-1 0,-1 4 0 15,1-2-5-15,-1 1 3 16,1-2 2-16,-3 3 0 0,5-2-2 0,-4 0-2 16,-1 0 7-16,4-2-7 0,-6 4-1 15,3-4 3-15,-5 3-3 0,0 0-5 16,-2-2-8-16,-6 0-9 0,-4 0-11 0,0 2-18 0,-5-4-19 15,-4 1-28-15,-2-1-47 16,-5 0-50-16,2 3-45 0,-16-3-79 0,21-3-159 0,-21 3-85 16,0 0-362-16,0 0-340 15</inkml:trace>
  <inkml:trace contextRef="#ctx0" brushRef="#br0" timeOffset="138579.82">17270 15331 2901 0,'0'0'18'16,"0"0"21"-16,0 0 10 0,0 0 16 0,0 0 5 0,0 0 12 16,0 0 7-16,0 0 4 15,0 0 2-15,0 0 1 0,69 3 4 0,-49-3 7 16,2 0 4-16,6 1 8 0,4 1 0 16,1 0 4-16,10 0-11 0,3 2-11 15,12 0-9-15,1 0-9 0,2 0-12 0,5 0-9 0,1-3-9 16,24 1-17-16,-14-2-7 15,12 0-12-15,4-2-9 0,-4-2-9 0,4 3-2 0,1-6-1 16,-1 6 1-16,-2-3 1 16,0 0 5-16,-13 4 1 0,-11 0 4 0,24 0 5 15,2 4-1-15,-6-2 1 16,2 0-2-16,-2 2 2 0,-13 1-5 0,-13-2-1 0,3 2-1 16,-3-1-3-16,1 2 3 0,-3-2-2 0,-2 1 3 15,3 1-5-15,-5-2 1 16,-2 2 1-16,-9 0-1 0,0-4-2 0,-1 0-11 0,-9 2-8 15,0-1-15-15,-5-3-20 16,-3 0-26-16,-3 4-26 0,-4-4-26 0,0 0-34 16,-5 0-40-16,-2 0-41 15,-12 0-108-15,0 0-173 0,0 0-418 0,0 0-364 0</inkml:trace>
  <inkml:trace contextRef="#ctx0" brushRef="#br0" timeOffset="139080">17028 15856 2888 0,'0'0'41'0,"0"0"77"0,0 0 14 0,0 0 17 16,0 0 12-16,0 0 12 15,0 0 3-15,0 0-1 0,0 0-1 0,32 17-23 16,-32-17-13-16,6 17-12 0,-6-17-2 16,6 21-32-16,-6-7 2 0,2 2-3 0,0 0-3 15,-2 3 3-15,0 0-1 16,0 1 0-16,-2-1-10 0,2 1-7 0,-2-1-7 16,0 2-6-16,0 0 9 0,-2 0-8 0,2-3-7 0,0 4-6 15,-2-3-3-15,0 1-6 16,0-1-4-16,-2-2-6 0,4-1-7 0,-2-2-12 15,4-14-20-15,-4 22-26 0,4-12-28 16,0-10-33-16,-4 16-41 0,4-16-53 0,0 11-53 16,0-11-41-16,0 0-86 15,0 0-152-15,0 0-66 0,0 0-449 0,0 0-551 0</inkml:trace>
  <inkml:trace contextRef="#ctx0" brushRef="#br0" timeOffset="139569.98">17016 15973 3206 0,'0'0'-87'0,"2"-28"30"16,-2 28 16-16,2-20 34 0,-2 20 23 0,2-22 32 15,-2 22 32-15,2-19 16 0,-2 19 11 16,4-18 10-16,-4 18 11 0,2-18 13 16,-2 18 0-16,4-14 6 0,-4 14-8 0,0 0-4 0,6-16 1 15,-6 16-10-15,0 0-14 16,12-16-21-16,-12 16-3 0,10-9-9 0,-10 9-12 0,19-10-13 15,-6 7-10-15,-13 3-12 16,31-8-11-16,-9 3-14 0,-2 3-4 0,4-4-11 16,1 1-2-16,1 2 1 15,-5-1 1-15,0 1-3 0,0-1 5 0,-1 1 10 0,-2 0 9 16,0 1 9-16,-18 2 14 0,27-4 0 0,-27 4 7 16,21-2-4-16,-21 2-4 15,17-1 9-15,-17 1 6 0,0 0 6 0,0 0 9 0,17 5 10 16,-17-5-3-16,0 0 8 15,0 0 4-15,-5 29 2 0,5-29 0 0,-8 27-4 16,4-12-4-16,-2 0-9 16,-1 3-2-16,3 4-7 0,-2-2-6 0,0 3-7 0,-1 0 1 15,0 0-11-15,1-2-3 16,2 2-3-16,0 0 4 0,2-1-5 0,0-2 2 16,0-1-5-16,0 0 0 0,2 2-5 0,0-2 0 0,0 0-5 15,2-2-2 1,-2 1-13-16,0-18-16 0,0 29-26 0,2-18-35 0,-2-11-34 15,2 21-38-15,-2-14-41 16,0-7-55-16,4 17-53 0,-4-17-67 0,2 10-146 0,-2-10-75 16,0 0-11-16,10 5-494 15,-10-5-660-15</inkml:trace>
  <inkml:trace contextRef="#ctx0" brushRef="#br0" timeOffset="139859.57">17862 15701 3627 0,'14'-9'85'0,"-14"9"3"15,0 0-8-15,0 0 10 16,0 0 3-16,0 0 8 0,0 0 10 0,0 0 3 0,8 38 18 16,-8-38 4-16,-14 37-12 0,8-13 14 0,-2 1-16 15,2 0 3-15,1 3-1 16,-1 2 0-16,3-1-7 0,-1 0-13 0,2 1-15 0,0 1-10 15,2-1-9-15,0-1-13 16,0 1-13-16,2-3-17 0,0 0-19 0,2-1-27 16,1-4 0-16,-1-2-26 15,5-1-23-15,-3-4-29 0,4-1-49 0,2 1-55 0,2 1-67 16,1-7-73-16,4 0-172 0,0-3-80 0,-3-2 27 16,4 0-378-16,-3-4-367 15</inkml:trace>
  <inkml:trace contextRef="#ctx0" brushRef="#br0" timeOffset="140119.54">18315 15873 3062 0,'-2'-7'103'15,"2"7"33"-15,0 0-9 16,-5-14-5-16,5 14-13 0,0 0-11 0,0 0-9 0,18-15-9 15,-10 12-12-15,-8 3-8 16,23-3-11-16,-5 1-5 0,-2 0-5 0,4 0 0 16,0 0-7-16,1 2-3 0,1-4-9 15,-4 3-11-15,2-1-25 0,-1 1-26 0,-2-5-34 16,-2 5-30-16,-3-3-26 16,-12 4-34-16,18-3-27 0,-18 3-38 0,6-8-105 0,-6 8-578 15,0 0-311-15</inkml:trace>
  <inkml:trace contextRef="#ctx0" brushRef="#br0" timeOffset="140299.99">18524 15815 2784 0,'-6'8'0'0,"0"3"65"16,6-11 35-16,-10 27 34 0,3-12 20 0,0 0 7 0,1 5 5 15,0-3 1-15,2 6 12 16,-2-2-15-16,-3 2-13 0,2 0-9 0,-1 0-28 16,2-2 0-16,-1 1-8 0,3 1-12 0,-2 0-14 0,2-2-7 15,-3 0-8-15,3-3-13 16,2 1-41-16,-3-1-48 0,3-2-67 0,2-16-83 15,-4 28-69-15,2-16-130 16,2-1-166-16,-2 0-2 0,2-11-356 0,2 21-302 0</inkml:trace>
  <inkml:trace contextRef="#ctx0" brushRef="#br0" timeOffset="140799.57">18680 16170 2777 0,'0'0'56'0,"0"0"73"0,10-5 10 0,-10 5 16 15,0 0 7-15,0 0-12 16,0 0-7-16,0 0-18 0,0 0-12 0,0 0-11 0,0 0-10 16,0 0-15-16,0 0-7 0,-13 50-5 0,8-36-3 15,5-14 0-15,-6 24 0 16,4-11-4-16,2-13 8 0,-4 26-7 0,2-13-2 0,2-13-3 15,-2 29-11-15,0-16-3 16,2-13-5-16,-2 25-6 0,0-13 1 0,2-12-6 16,-3 18 3-16,3-18-10 15,-2 17 2-15,2-17-1 0,0 0-16 0,0 0 7 0,0 0-1 16,0 0-4-16,0 0-8 16,0 0 2-16,0 0 0 0,0 0-3 0,0 0 3 15,0 0-1-15,32-33-4 0,-25 20 10 0,1 3 4 16,0-2 3-16,-8 12 1 0,17-17 0 15,-8 9 0-15,-9 8 3 0,17-9 0 16,-17 9 2-16,23-4-5 0,-23 4 3 16,21 0-3-16,-21 0-5 0,20 8 7 0,-20-8 6 15,18 15 9-15,-9-6 13 16,-9-9-20-16,4 21 2 0,-4-21 2 0,0 20 10 0,0-20 2 16,-9 20 2-16,9-20-4 0,-18 17 2 0,4-9-12 15,0-2-8-15,-1 0-27 0,0-2-31 16,-2-3-23-16,5 2-38 0,-4-1-43 0,16-2-57 15,-22-2-64-15,22 2-84 16,-24-4-158-16,14 2-62 0,10 2 25 0,-11-10-324 0,11 10-230 16</inkml:trace>
  <inkml:trace contextRef="#ctx0" brushRef="#br0" timeOffset="141034.62">18902 16384 2762 0,'0'0'140'16,"0"0"62"-16,14 9 1 0,-14-9-1 0,0 0 4 15,11 19-27-15,-11-19-4 16,4 17-8-16,-4-17-23 0,6 19-12 0,-6-19-23 16,5 18-16-16,-5-18-14 0,2 17-21 0,-2-17-24 0,6 13-34 15,-6-13-39-15,0 0-63 16,4 13-75-16,-4-13-77 0,0 0-226 0,0 0-104 15,0 0-391-15,0 0-421 16</inkml:trace>
  <inkml:trace contextRef="#ctx0" brushRef="#br0" timeOffset="141240.15">19039 16051 3212 0,'17'-10'132'0,"-17"10"25"0,0 0 5 16,12-6 5-16,-12 6 0 0,0 0-11 16,0 0 11-16,0 0-14 0,22-1-24 0,-22 1-17 15,0 0-18-15,0 0-37 16,0 0-37-16,12 3-58 0,-12-3-80 0,0 0-90 0,0 0-93 16,0 0-201-16,14 2-87 0,-14-2-354 0,0 0-365 15</inkml:trace>
  <inkml:trace contextRef="#ctx0" brushRef="#br0" timeOffset="141689.94">19365 16015 2938 0,'0'0'42'0,"0"0"61"0,0 0-4 15,0 0 6-15,0 0 4 16,0 0-1-16,0 0 5 0,0 0-5 0,0 0-10 0,0 0-9 16,-45-7-14-16,45 7-5 0,0 0-8 0,-24 18-7 15,24-18-6-15,-14 13-7 16,14-13-5-16,-8 17-8 0,8-17-14 0,-4 21-17 0,4-21-16 15,2 21-13-15,-2-21-12 16,8 23-3-16,-2-10 5 0,1-2 5 0,0 3 20 16,-1 0 13-16,2 0 13 15,-2 0 13-15,3-3 11 0,-5 3 5 0,-4-14 1 0,11 21 3 16,-11-21 4-16,4 16-4 0,-4-16-1 0,0 0-4 16,0 0-5-16,-12 26 0 15,12-26-5-15,-16 3-4 0,16-3-2 0,-20 0-4 16,20 0-7-16,-22-2-13 0,22 2-21 15,0 0-29-15,-25-9-48 0,25 9-52 16,-11-11-59-16,7 3-77 0,4 8-152 16,-4-18-105-16,4 18-319 0,2-17-219 0</inkml:trace>
  <inkml:trace contextRef="#ctx0" brushRef="#br0" timeOffset="141869.76">19512 16173 2670 0,'16'3'-12'0,"3"-2"-3"16,0 3 2-16,2-4-5 15,1 2 6-15,-2 1 2 0,4-2 23 0,-3 1-1 0,-2-1 3 16,0-1-12-16,-4 0-42 16,0 0-23-16,0 0-27 0,-15 0-56 15,19-3-130-15,-19 3-364 0,8-7 133 0</inkml:trace>
  <inkml:trace contextRef="#ctx0" brushRef="#br0" timeOffset="142079.54">19589 16122 2191 0,'0'0'193'0,"0"0"13"0,-8 16-3 0,8-16 3 16,-4 15 11-16,4-15 5 0,-2 19 11 0,2-19-24 15,-5 25-43-15,3-13-24 16,2-12-14-16,0 32-17 0,0-17-9 0,0 2-16 0,0-17-18 15,2 29-22-15,1-16-32 16,-1-2-36-16,0-1-42 0,-2-10-48 0,0 0-58 16,6 29-50-16,-4-22-38 0,-2-7-110 15,2 12-124-15,-2-12-428 0,0 0-319 0</inkml:trace>
  <inkml:trace contextRef="#ctx0" brushRef="#br0" timeOffset="142339.92">19928 15903 2884 0,'0'0'119'16,"0"0"67"-16,26 15-3 0,-26-15 0 0,0 22 6 0,0-22-3 16,2 30-1-16,-2-13 6 0,-2 2-36 0,2 4-10 0,0 0-20 15,0 2-16 1,0 1 0-16,2 1-8 0,-2 2-13 0,2-2-8 0,-2-5 12 15,0 1-22-15,0 0-22 16,0-2-40-16,2-2-34 0,-2-2-40 0,0-2-57 0,0-15-66 16,0 27-60-16,0-15-53 15,0-12-126-15,-2 12-145 0,2-12 17 0,0 0-334 16,0 0-266-16</inkml:trace>
  <inkml:trace contextRef="#ctx0" brushRef="#br0" timeOffset="142599.54">20231 15856 2836 0,'0'0'116'0,"16"11"37"0,-5-2-12 15,-2 5-9-15,1-1-6 16,1 9 11-16,-1 0 0 0,-1 3 5 0,0 8-16 0,-3-8-9 15,-2 7-17-15,-2-2-1 16,-2 0 6-16,-2 1-11 0,-4 3-11 0,-5-1-13 16,0-2-24-16,-5-1-44 15,-3-3-56-15,-3-3-74 0,0 1-84 0,-4-6-92 0,-2-2-193 16,-3-2-84-16,-3-3-325 0,-3-1-296 0</inkml:trace>
  <inkml:trace contextRef="#ctx0" brushRef="#br0" timeOffset="146860.82">16844 15279 2618 0,'0'0'-140'15,"0"0"20"-15,0 0 10 0,0 0 20 0,0 0 20 16,0 0 13-16,0 0 17 16,0 0 18-16,0 0 19 0,0 0 16 0,0 0 20 0,0 0 7 15,0 0 29-15,0 0-1 16,0 0 4-16,0 0-6 0,0 0 4 0,0 0 0 16,0 0-2-16,0 0 2 0,0 0-1 0,0 0 0 0,0 0 8 15,0 0-5 1,0 0 4-16,0 0 10 0,34-18 10 0,-34 18 4 0,21-2-3 15,-21 2-5-15,34 0-2 16,-16-2-5-16,6 2-8 0,-1 0 3 0,7 0-7 16,2 0-1-16,0 0-5 0,1 2-5 15,1-2-10-15,-2-2-6 0,2 2-24 0,-5 0-38 16,-5 0-56-16,-1 0-79 0,-2-1-81 0,-21 1-194 16,29-2-552-16,-21-2-434 15</inkml:trace>
  <inkml:trace contextRef="#ctx0" brushRef="#br0" timeOffset="149779.94">16596 15951 1310 0,'13'-10'264'0,"-13"10"-56"0,0 0-36 16,0 0-17-16,13-6-2 0,-13 6 7 0,0 0-7 15,0 0-14-15,0 0-7 16,14-7 0-16,-14 7-3 0,0 0-12 0,0 0-5 0,0 0-5 16,0 0 7-16,0 0-3 0,0 0 2 0,0 0-14 15,0 0 8-15,0 0-9 16,0 0-8-16,-57 7-8 0,57-7-8 0,-23 10-9 15,8-2-5-15,1-3-7 0,-2 3-5 16,2-1-9-16,-1 1 1 0,0 2-8 0,2-1-1 16,1 0-6-16,2 2 0 15,10-11-4-15,-16 21-1 0,12-11-4 0,4-10 1 16,-2 16-3-16,2-16-1 0,0 0-1 16,12 29-4-16,-2-20 0 0,0 1-1 0,0 0-1 15,1-3 1-15,0 2 1 0,-11-9-3 16,23 18 2-16,-15-11-3 0,0 3-5 15,-8-10 5-15,16 13 3 0,-12-4 1 0,-4-9-3 0,8 17 0 16,-8-17 3-16,2 14 5 16,-2-14 1-16,0 0 9 0,0 0 5 0,-12 29-7 15,12-29 8-15,-13 13-26 16,13-13 1-16,-15 13-2 0,5-8 0 0,10-5-1 0,-19 7-9 16,19-7-21-16,-20 2-26 0,20-2-28 0,-20 1-39 15,20-1-43-15,0 0-49 16,-24-5-34-16,16 1-46 0,8 4-102 0,-11-13-119 15,5 7-386-15,6 6-289 16</inkml:trace>
  <inkml:trace contextRef="#ctx0" brushRef="#br0" timeOffset="150459.88">16717 15737 2660 0,'0'0'-86'0,"0"0"38"0,0 0 36 16,0 0 28-16,0 0 29 0,0 0 22 15,0 0 30-15,0 0 3 0,0 0 3 0,0 0-1 16,0 0-4-16,0 0-9 0,0 0-3 0,-26 35 0 16,26-35 0-16,0 0 8 15,0 0-1-15,0 0-7 0,0 0-7 0,0 0-2 16,0 0-8-16,0 0-5 0,0 0-6 15,0 0-2-15,0 0-5 0,0 0-8 0,20-42-6 16,-20 42 0-16,10-19-5 16,-10 19-5-16,6-21-3 0,-2 10-1 0,-4 11-5 0,12-23 1 15,-12 23-3 1,8-20 4-16,-8 20 0 0,6-15 0 0,-6 15-2 0,4-13-3 16,-4 13 0-16,0 0 1 0,0 0 2 0,0 0-2 15,0 0 1-15,0 0 3 16,0 0-4-16,0 0-1 0,0 0-4 0,17 40 0 0,-12-26-3 15,-1 1 2 1,0 0 0-16,2-2-3 0,1 3 0 0,1-3 1 0,-2-2-3 16,3 3 0-16,0-3-1 15,1-2 2-15,-2-1-2 0,-8-8 2 16,18 12 0-16,-18-12-6 0,18 3 2 0,-18-3 6 16,0 0-5-16,28-9-2 0,-28 9 6 0,19-14 2 15,-11 1 6-15,0 1 3 0,4 2 5 0,-4-6 4 16,0 5-10-16,1-5 2 0,-1 5-3 15,1-2-3-15,-3-1 3 0,1 2-7 0,-7 12-5 16,12-24-16-16,-8 15-29 16,-4 9-32-16,6-17-42 0,-6 17-56 0,10-15-61 15,-10 15-83-15,6-16-193 16,-4 10-99-16,-2 6-292 0,0 0-283 0</inkml:trace>
  <inkml:trace contextRef="#ctx0" brushRef="#br0" timeOffset="155839.73">20661 14326 573 0,'0'0'223'0,"0"0"-74"15,0 0-44-15,0 0-11 0,0 0-10 0,0 0-14 16,0 0 4-16,0 0 3 15,0 0 6-15,0 0 7 0,0 0 21 0,4-23-4 0,-4 23 22 16,0 0 0-16,0 0 7 16,0 0 10-16,0 0-2 0,0 0-4 0,0 0-1 15,0 0-6-15,0 0-5 16,0 0-8-16,0 0-2 0,0 0-8 0,0 0-6 0,0 0-13 16,0 0-4-16,0 0-6 0,0 0-11 0,0 0-8 15,0 0-7-15,31 8-5 16,-31-8-2-16,26 4-10 0,-10-1-3 0,2-1-5 0,1 0 0 15,0 2-3 1,-2-3-4-16,1 3-7 0,0 0-5 0,1-2-28 0,-4 2-24 16,-15-4-32-16,27 2-41 15,-14 0-39-15,-13-2-51 0,21 2-42 0,-21-2-133 0,8-2-543 16,-8 2-321-16</inkml:trace>
  <inkml:trace contextRef="#ctx0" brushRef="#br0" timeOffset="156010.01">20732 14269 2698 0,'0'0'-18'0,"-12"-7"43"0,12 7 21 0,0 0-1 15,0 0-1-15,0 0 2 16,0 0 6-16,0 0 0 0,0 0-4 0,0 0-3 0,0 0-16 16,40-18-20-16,-23 15-37 0,4 2-24 0,0 1-33 15,5-3-38-15,1 3-43 16,-1-1-131-16,-1 1-443 0,2 1-12 0</inkml:trace>
  <inkml:trace contextRef="#ctx0" brushRef="#br0" timeOffset="156639.74">21673 14386 2233 0,'12'12'54'15,"-12"-12"47"-15,0 0 7 16,0 0-5-16,0 0-7 0,25-6 6 0,-25 6 7 0,0 0 12 16,26-17-1-16,-16 5-10 15,4 2 0-15,-2-8-14 0,0-1-5 0,1-2 9 16,2-5 12-16,0-3-10 0,-3-4 1 0,2-1-10 0,-2-8-6 15,0-2-11 1,2-6-7-16,-4 2-10 0,0-6-3 0,-1 2-9 0,-1 3-3 16,1 1 5-16,-2 9 4 15,-3 0 2-15,2 6 1 0,-2 5 1 0,-2 3-6 0,0 6-6 16,0 2-8-16,-2 17 1 0,0 0-11 0,0 0 3 16,0 0-4-16,0 0-3 15,0 0-1-15,0 0 25 0,-23 51-14 0,21-22 3 16,2 2-7-16,5 7-1 0,-1 0-7 15,2 0-6-15,2 1-1 0,2-2-6 0,2-1 0 16,2-1-4-16,1-1-8 16,0-5-11-16,4-2-16 0,-3-3-15 0,4-1-17 15,-1-6-12-15,2-4-5 0,-2-1 4 16,-1-5 0-16,0-2-8 0,-1-4-8 0,2-1-2 16,0 0 12-16,-4 0 10 0,0 0 15 0,-3 0 9 15,4 0 7-15,-4 2 11 16,1 0 11-16,-1 3 10 0,4 2 9 0,-2 0 1 15,8 0 2-15,-4 3-1 0,6-1 12 16,-1-1 14-16,1 2 0 0,2-2 1 0,2-3-2 16,0 1-2-16,-1-2 5 0,3-3 3 15,0-1 4-15,-1 0 3 0,1-1 2 16,-3-3 5-16,1 2 1 0,-2-3-5 0,-2-1-6 0,-2 0-22 16,-3-2-33-16,-4-2-61 15,-4 1-92-15,-3-4-100 0,-6 2-257 0,-2 11-78 0,-13-29-323 16,-2 10-340-16</inkml:trace>
  <inkml:trace contextRef="#ctx0" brushRef="#br0" timeOffset="156799.59">22242 13613 3326 0,'0'0'219'0,"-5"-6"-43"15,5 6-30-15,0 0-30 0,0 0-16 0,0 0-19 16,0 0-45-16,0 0-63 0,0 0-87 0,0 0-87 15,20 27-64-15,-20-27-162 16,4 16-525-16,-4-5-384 0</inkml:trace>
  <inkml:trace contextRef="#ctx0" brushRef="#br0" timeOffset="157249.76">22229 14895 2982 0,'8'-13'52'15,"-8"13"40"-15,0 0 1 0,0 0-3 16,-27-23 4-16,12 19 3 0,-2 0 9 15,17 4 12-15,-38-3 1 0,19 3-3 16,19 0-12-16,-40 3-9 0,20-3-5 0,4 4-7 16,1 2-9-16,2-1-4 0,13-5-10 15,-17 14-6-15,17-14-8 0,-2 19-13 0,2-19-24 16,9 27-18-16,-1-12-20 0,3 2-13 0,4 2-1 16,-1 2 3-16,2 4 2 15,-4-4 3-15,3 1 10 0,-5 0 13 0,1-2 18 16,-3 0 10-16,-3-3 15 0,-1 0 13 15,-4-17 7-15,-4 25 9 0,-3-14 6 0,7-11-1 16,-23 17 9-16,8-13-3 16,-1-1 7-16,-4-3 3 0,20 0-37 0,-38-7-6 0,19 0 4 15,0-3-21-15,2 1-24 16,3-7-29-16,0 5-39 0,8-3-49 0,0 0-65 16,8 2-70-16,-2 12-137 0,8-24-172 15,1 12-28-15,4-1-312 0,1 9-292 0</inkml:trace>
  <inkml:trace contextRef="#ctx0" brushRef="#br0" timeOffset="157659.94">22394 15066 2739 0,'30'3'103'16,"-22"-1"51"-16,-8-2-13 0,19 0-15 0,-19 0-15 0,22-5-14 16,-10 5 0-16,5-3-8 15,2-1-10-15,0 1-13 0,3 1-16 0,-2-1-17 16,6-1 0-16,-3 1-8 15,3-1-1-15,-6 0-5 0,2 0-6 0,-1-1-21 0,-2 1-21 16,-2 0-31-16,0-2-31 16,-2 1-9-16,-5-2-17 0,1-2 7 0,-11 9 5 15,9-15 13-15,-7 7 25 16,-2 8 31-16,0 0 45 0,-13-22 40 0,4 12 27 0,3 3 26 16,-2-1 14-16,0 1 0 0,8 7-1 0,-14-12-3 15,14 12 6-15,-10-11-5 16,10 11-4-16,0 0-13 0,0 0-4 0,0 0 6 15,0 0-4-15,0 0 4 16,0 0-18-16,0 0 15 0,0 0-1 0,0 0-5 0,0 0 4 16,55 23-23-16,-42-16 3 15,-3 3-1-15,1 1-1 0,-3-1 5 0,1-1-5 16,-9-9-4-16,8 20-6 0,-8-20-7 0,0 16-7 0,0-16-6 16,0 0-15-16,-19 23-35 15,11-13-42-15,-1-3-46 0,-1-2-60 0,10-5-86 16,-20 7-68-16,20-7-186 0,-14 1-92 15,14-1-12-15,0 0-391 0,0 0-460 0</inkml:trace>
  <inkml:trace contextRef="#ctx0" brushRef="#br0" timeOffset="157869.56">23127 15002 3273 0,'23'-1'226'0,"-23"1"42"0,0 0-26 0,0 0-24 15,19-3-9-15,-19 3-40 16,0 0-8-16,0 0-13 0,0 0-20 0,19 3-16 16,-19-3-13-16,0 0-17 0,0 0-20 15,14 3-39-15,-14-3-33 0,10 1-48 0,-10-1-73 16,0 0-102-16,0 0-102 16,0 0-221-16,0 0-54 0,0 0 34 0,0 0-310 15,0 0-261-15</inkml:trace>
  <inkml:trace contextRef="#ctx0" brushRef="#br0" timeOffset="161139.74">25889 13362 2630 0,'6'-14'-71'15,"-6"14"24"-15,0 0 7 0,0 0 26 16,0 0 19-16,0 0 29 0,0 0 26 0,0 0 13 16,0 0 5-16,0 0 1 15,0 0 2-15,-27-21 7 0,27 21 8 0,-13-2 2 16,13 2 0-16,0 0-5 16,-34-2 1-16,34 2-3 0,-27 4-6 0,27-4-5 15,-29 4-4-15,11-1-4 0,5 2-7 0,-6-1-4 0,19-4-8 16,-27 9-7-16,17-3-4 15,10-6-4-15,-19 9-7 0,10-1-1 0,9-8-4 16,-8 13-2-16,8-13-6 0,0 0-3 16,4 23-4-16,-4-23 1 0,15 19-4 15,-5-9-3-15,3 0-3 0,2 2 1 16,1 2-5-16,3-3 4 0,-4 3-2 0,5-3 1 16,-4 0 1-16,2 3-2 0,-3-3-1 0,-3 0 2 0,1 3 0 15,-1-2 2-15,-5 1 5 16,-3-2 0-16,0 2 4 0,-4-13 11 15,0 24 11-15,0-24 13 0,-10 22 4 16,5-8 7-16,-7-3 1 0,1 0 23 0,-2-1-9 0,-1 2 2 16,-2-3-4-1,3-1-14-15,-6-1 2 0,3-1-7 0,-1 0-5 0,0-2-9 16,17-4-14-16,-27 5-20 16,11-5-35-16,4 0-39 0,12 0-51 0,-22-5-60 0,22 5-55 15,-11-12-61-15,4 2-144 0,2 0-162 0,3-2-368 16,4-6-418-16</inkml:trace>
  <inkml:trace contextRef="#ctx0" brushRef="#br0" timeOffset="161869.7">25900 13112 2904 0,'0'0'-107'16,"0"0"25"-16,-2 19 31 0,2-19 30 0,0 0 55 16,0 0 34-16,0 19 36 0,0-19 20 0,0 0 13 0,0 0 2 15,0 0 7-15,0 0 1 16,6 13 4-16,-6-13-5 0,0 0-5 15,0 0-8-15,0 0-15 0,0 0-11 16,0 0-4-16,38-19-6 0,-38 19-8 0,18-19-4 0,-11 6-9 16,-1-1-2-1,2-1 12-15,-4 0-9 0,3-3-3 0,-3-1-1 0,1 1-3 16,-1 0-9-16,1-1 1 0,-1 2-7 0,1 2-7 0,-1 0-7 16,0 1-2-16,-4 14-7 15,7-21-4-15,-7 21-4 0,4-16-5 0,-4 16-5 16,6-14-1-16,-6 14-2 15,0 0 3-15,0 0-2 0,0 0-3 0,0 0-1 16,0 0-1-16,0 0 2 0,40 23-1 16,-32-12-3-16,2 3 0 0,-3-1 0 0,6 2 2 15,3 0-1-15,-5 1-2 16,3-1-4-16,1 0 7 0,-6-3 1 0,5-1-8 0,-3-2 5 16,-2 1 0-16,2-3-10 0,-11-7 9 0,15 12 0 15,-15-12 2-15,15 6-6 16,-15-6 5-16,0 0 0 0,0 0 1 0,27-11 0 0,-27 11 6 15,11-20 3-15,-5 7 0 16,0 0-3-16,0-4 3 0,-2-1-24 0,1 0 0 16,1-6 3-16,1 5 0 15,-1-2-1-15,2 0-7 0,-2 1-21 0,-1 3-23 0,1 2-31 16,-2-1-37-16,2 1-48 0,-2 6-69 0,0-1-52 16,-4 10-106-16,5-12-182 15,-5 12-43-15,0 0-344 0,0 0-414 0</inkml:trace>
  <inkml:trace contextRef="#ctx0" brushRef="#br0" timeOffset="-175414.44">26479 13127 2959 0,'0'0'-114'0,"0"0"20"0,0 0 28 16,0 0 17-16,0 0 39 0,-16 16 30 16,16-16 29-16,-4 12 8 0,4-12 5 0,-5 16 12 0,5-16 13 15,-4 19 32-15,4-19 3 16,-6 28 6-16,5-13-1 0,-1 5-9 0,-3-4-8 15,3 4-7-15,0 2-8 0,-1-3-10 0,1 1-8 16,0 5-7-16,0 1-10 16,-2-1-1-16,-1-1 1 0,3 2 0 0,0-5 3 0,-3 4 3 15,3-4-4-15,-1-1-3 16,1 2 1-16,0-4-6 0,0 1-1 0,-1 0 17 16,3-1-6-16,-2-1-14 15,2-17 0-15,-2 29-2 0,-2-12-11 0,4-17 3 0,-2 25-1 16,2-25-8-16,-4 19-1 15,4-19-7-15,-4 16-5 0,4-16-6 16,0 0-18-16,0 22-20 0,0-22-35 0,-2 7-44 0,2-7-50 0,0 0-54 16,0 0-34-16,0 0-42 15,0 0-99-15,0 0-157 0,0 0-442 0,0 0-438 16</inkml:trace>
  <inkml:trace contextRef="#ctx0" brushRef="#br0" timeOffset="-174774.46">26475 13072 2869 0,'0'0'-117'0,"0"0"42"0,0 0 22 16,-12-14 31-16,12 14 26 0,0 0 30 15,0 0 30-15,0 0 25 0,0 0 17 16,0 0 9-16,0 0 6 0,0 0-6 16,0 0-12-16,0 0-8 0,0 0-11 0,0 0-11 15,0 0-7-15,31-13-7 0,-31 13-9 16,27 0-6-16,-10 0-5 0,-17 0-3 15,36-2-4-15,-16 0-7 0,0 2-1 0,0 0-3 0,0 0-2 16,0-2-1-16,-20 2-5 16,38 0 2-16,-22 0-1 0,-16 0-2 0,28 0 0 0,-28 0-1 15,24-2 2-15,-24 2 4 16,20 0 2-16,-20 0 5 0,0 0 0 0,23 0 0 16,-23 0-4-16,0 0 3 15,20 0-1-15,-20 0 1 0,0 0 1 0,13 6 5 0,-13-6 0 16,0 0 1-16,9 10-2 15,-9-10 1-15,0 0-4 0,8 19-1 16,-8-19 11-16,0 21 3 0,0-21-3 0,-8 26-1 0,6-11-3 16,0 3-2-16,-3 1 0 0,1 0 1 15,-2 4-1-15,3 0 6 0,-2-1-2 0,-2 3-1 16,1 3-2-16,2-5-4 16,-3 5 2-16,3-2-7 0,0 0 1 0,-2 1 12 15,2 0 0-15,-3 0-1 0,5 0-5 16,-2-2-4-16,1-1 1 0,-2 0 7 0,3-2-16 15,0-3-2-15,2 2 12 0,0-2-10 0,0-2-3 16,2 1-6-16,0-3-13 16,-2-15-20-16,5 26-38 0,-2-16-57 0,-3-10-79 0,6 18-72 15,-4-12-162-15,-2-6-182 16,7 8 1-16,-7-8-296 0,0 0-307 0</inkml:trace>
  <inkml:trace contextRef="#ctx0" brushRef="#br0" timeOffset="-172964.4">27265 13045 2654 0,'0'0'-42'0,"12"-14"48"0,-12 14 9 15,0 0 4-15,0 0 21 0,0 0 5 16,0 0 12-16,0 0 12 0,0 0 9 0,0 0 2 15,0 0 0-15,-34 33 1 0,25-19 10 0,-3 3 11 16,-2 2 10-16,2 1 6 16,-2 8 4-16,0 0-14 0,-1 0 2 0,5 4-17 0,0 1-6 15,1 0-10-15,3 1-6 16,0 2-10-16,6-5-3 0,2 1-7 0,4 4-6 16,2-3-6-16,5-1-4 15,2-3-14-15,4-3-34 0,2 1-40 0,-1-6-55 0,7-2-74 16,-3 0-58-16,-3-8-86 15,6-2-180-15,-7-2-443 0,0-3-379 0</inkml:trace>
  <inkml:trace contextRef="#ctx0" brushRef="#br0" timeOffset="-169564.68">27564 12948 684 0,'0'0'50'0,"0"0"-4"0,0 0-4 15,0 0-6-15,0 0 26 16,0 0 8-16,-27 4 6 0,27-4 14 0,0 0 20 0,0 0 4 16,0 0 14-16,0 0 8 15,0 0-2-15,0 0 2 0,0 0-1 0,0 0 2 16,0 0 4-16,0 0 2 15,0 0 2-15,0 0-1 0,0 0-4 0,0 0-12 0,0 0-7 16,0 0-9-16,0 0-12 0,0 0-8 0,50 15-8 16,-31-15-11-16,1 4-6 15,3-2-8-15,0 0-6 0,4 2-7 16,1-2-5-16,0 1-4 0,-1-1-2 0,-3 0-6 16,-1 0-2-16,-1 0-5 0,7 0-1 0,-8-1 2 15,0 2-7-15,-2-1-5 16,0-2 1-16,3 0-10 0,-22 0-22 0,26 1-33 15,-26-1-34-15,23 0-40 0,-23 0-37 0,18 0-56 0,-18 0-87 16,0 0-638-16,0 0-364 16</inkml:trace>
  <inkml:trace contextRef="#ctx0" brushRef="#br0" timeOffset="-169234.75">27788 13100 2769 0,'0'0'-117'16,"0"0"43"-16,0 0 22 15,0 0 19-15,0 0 27 0,0 0 28 0,0 0 5 16,0 0 9-16,0 0 4 16,0 0 3-16,0 0-5 0,0 0 5 0,3 19-5 0,-3-19 15 15,0 0 12-15,0 0-1 16,9 35 6-16,-5-20-9 0,-2 1-1 0,0 0 4 15,-1 4-4-15,1 0 5 0,-2 3 1 0,2 2 2 16,-2-2 0-16,3 4 1 16,-3 0-8-16,-3-3-7 0,3 4-3 0,-2-1-6 0,0-3-4 15,1 2-2-15,-1-2-7 16,0-3-1-16,0 1 0 0,2-3-10 0,-2-2-4 16,2-17-24-16,0 27-33 15,0-27-43-15,2 22-72 0,-2-22-62 0,6 12-92 0,-1-9-657 16,-5-3-409-16</inkml:trace>
  <inkml:trace contextRef="#ctx0" brushRef="#br0" timeOffset="-164674.7">27973 13588 758 0,'0'0'154'0,"0"0"-14"0,0 0-23 0,0 0-9 16,0 0 11-16,0 0-2 16,0 0 10-16,0 0-3 0,0-22 13 15,0 22-2-15,0 0 1 0,0 0-9 0,0 0-9 16,0 0-8-16,0 0 12 0,0 0-3 0,0 0-1 16,0 0-12-16,0 0-9 15,0 0-7-15,0 0-12 0,0 0-10 0,0 0-6 16,0 0-7-16,2 60-8 0,-2-60 1 15,2 23-7-15,1-11-4 0,-3-12-3 0,2 24-4 16,-2-24-3-16,2 26-1 0,0-15-8 0,-2-11 1 16,0 27 0-16,0-27-3 15,2 20-2-15,-2-20-2 0,0 21-1 0,0-21 0 0,0 17-3 16,0-17 2-16,2 14 3 16,-2-14-3-16,0 0-1 0,0 0 1 0,0 0-4 15,5 13-1-15,-5-13-2 16,0 0 0-16,0 0 1 0,0 0-2 0,0 0 3 0,36-29-2 15,-27 22 8-15,-9 7 3 0,13-16 3 0,-13 16 1 16,14-11 2-16,-14 11-3 16,16-12 0-16,-16 12-3 0,13-9 2 0,-13 9-6 0,14-3-3 15,-14 3 2-15,0 0 0 16,0 0-4-16,0 0 0 0,27 9 4 16,-27-9-3-16,0 0 2 0,3 19 4 15,-3-19 1-15,-3 17 3 0,3-17 0 0,0 0-2 16,-16 26 0-16,10-18-3 0,6-8 0 15,-19 17-1-15,8-10-3 0,11-7-14 0,-23 7-32 16,12-3-29-16,11-4-43 0,-23 1-44 0,23-1-50 16,-16-3-47-16,16 3-140 15,-14-9-532-15,14 9-324 0</inkml:trace>
  <inkml:trace contextRef="#ctx0" brushRef="#br0" timeOffset="-164424.67">28307 13786 2797 0,'0'0'-68'0,"0"0"24"16,0 0 2-16,0 0 17 15,0 0 21-15,0 0 23 0,-4 21 15 0,4-21 4 16,0 0-4-16,0 0 2 15,0 0-11-15,-4 29 4 0,4-29-2 0,2 17-2 0,-2-17 2 16,8 13-11-16,-8-13-2 0,12 14-28 0,-12-14-52 16,16 9-53-16,-6-4-67 15,-10-5-158-15,20 0-350 0,-20 0 57 0</inkml:trace>
  <inkml:trace contextRef="#ctx0" brushRef="#br0" timeOffset="-164254.87">28412 13634 2247 0,'0'0'127'0,"-6"-20"5"0,6 20-18 16,0 0-11-16,-4-16-10 16,4 16-8-16,0 0-8 0,0 0-11 0,0 0-7 15,-2-17-18-15,2 17-32 16,0 0-38-16,0 0-47 0,0 0-50 0,0 0-48 0,4-10-104 16,-4 10-489-16,0 0-58 15</inkml:trace>
  <inkml:trace contextRef="#ctx0" brushRef="#br0" timeOffset="-163859.93">28590 13385 2194 0,'0'0'-22'0,"12"-12"23"16,-12 12-2-16,0 0-1 0,0 0 4 0,0 0 13 15,0 0 21-15,0 0 9 0,0 0 11 0,-22-23 13 16,22 23 7-16,0 0 8 16,-23 2-1-16,23-2-1 0,0 0-7 0,0 0 1 15,-30 7-11-15,30-7-13 0,-15 8-4 16,15-8-6-16,0 0-8 0,-12 15-11 0,12-15-9 16,2 17-19-16,-2-17-22 15,0 0-15-15,13 33 2 0,-7-20-1 0,2 0 5 0,0 4-1 16,2-5 10-16,0 3 3 15,-1-1-6-15,-1 1 9 0,-2-2 0 0,1 1 3 16,-4-1 2-16,-3-13 2 0,6 19 2 0,-6-19 19 16,-3 17 3-16,3-17 17 0,-11 14 7 15,11-14 7-15,-16 5 5 0,16-5-6 0,-23 2-6 16,23-2-3-16,-26-2-10 16,26 2-21-16,-24-8-24 0,24 8-50 0,-16-9-49 15,7 1-62-15,9 8-109 16,-12-16-433-16,10 8 5 0</inkml:trace>
  <inkml:trace contextRef="#ctx0" brushRef="#br0" timeOffset="-163574.55">28885 13437 2217 0,'0'0'45'16,"0"0"4"-16,0 0 10 0,28 4-1 16,-28-4-2-16,0 0-10 0,0 0 2 0,28-1-2 15,-28 1-4-15,18 0-6 16,-18 0-6-16,24 0-9 0,-24 0-25 0,25 0-31 15,-25 0-42-15,28 0-48 0,-28 0-63 0,23 0-151 0,-13-3-290 16,-10 3 151-16</inkml:trace>
  <inkml:trace contextRef="#ctx0" brushRef="#br0" timeOffset="-163244.68">28995 13369 1898 0,'0'0'21'0,"0"0"22"0,0 0 21 0,0 0 27 15,0 0 25-15,0 0 30 16,0 0 11-16,0 0-1 0,0 0 4 0,0 0-5 15,-21 21 2-15,21-21-14 0,-6 17-2 0,6-17-6 0,-9 25-7 16,7-10-13-16,2-15-13 16,-2 30-11-16,-1-14-6 0,3-1-12 0,0-15-10 15,3 31-11-15,-3-31-18 0,0 24-29 16,0-12-32-16,0-12-38 0,2 19-42 0,-2-19-43 16,2 19-70-16,-2-19-66 15,0 0-157-15,7 15-476 0,-7-15-317 0</inkml:trace>
  <inkml:trace contextRef="#ctx0" brushRef="#br0" timeOffset="-162994.77">29177 13321 2793 0,'0'0'-54'15,"0"0"16"-15,0 0 23 16,0 0 31-16,7-13 38 0,-7 13 30 0,0 0 25 15,0 0 6-15,0 0 19 0,0 0 1 0,0 0-6 0,-11 51 1 16,9-35-2-16,2-16-4 16,-4 30-16-16,2-13-11 0,0 1-11 15,0-1-8-15,0 2-9 0,2-19-15 16,-2 32-32-16,2-17-40 0,0-15-33 0,-3 25-52 0,3-25-41 16,-2 23-64-16,2-13-71 15,0-10-165-15,0 17-495 0,0-17-355 0</inkml:trace>
  <inkml:trace contextRef="#ctx0" brushRef="#br0" timeOffset="-162459.11">29444 13159 2746 0,'0'0'-97'0,"0"0"32"0,22-4 10 0,-22 4 25 0,0 0 30 16,0 0 13-16,0 0 29 16,0 0 25-16,20 21 14 0,-13-9 5 0,-3 1 0 15,2 4-4-15,1 5-3 0,1 0 10 16,-1 5-9-16,-1 0-2 0,0 5-9 0,0-1-2 16,-4-1-9-16,-2 1-2 15,-2 1-7-15,-2 4-4 0,0-1-7 0,-4-1-11 16,-5 0-27-16,-2 1-51 0,-4 2-63 15,-5-1-71-15,-4-3-95 0,-7 0-645 0,-13 4-333 16</inkml:trace>
  <inkml:trace contextRef="#ctx0" brushRef="#br0" timeOffset="-160324.25">24920 14247 2788 0,'0'0'-87'15,"0"0"4"-15,0 0 21 0,0 0 17 0,0 0 21 16,0 0 25-16,0 0 19 0,0 0 16 15,55 14 13-15,-41-13 4 0,1 3 12 0,5-1 7 16,0 1 11-16,0 2 9 0,1-3 1 0,4 1-12 16,0-1-2-16,1 1-11 15,1 2-7-15,2-2-9 0,2 0-4 0,0 1-6 0,7 1-7 16,3-1-6-16,2-1-5 16,0 3-2-16,4-4-1 0,9 3-8 0,-2-2 2 15,4 2-1-15,-4-3-2 16,5 3-2-16,-3-2 3 0,0-1-3 0,0 1-2 15,2 2 0-15,-10-3 0 0,8 0-2 0,-9 1-2 0,3-3 1 16,-2 3 1-16,0-1-2 16,-1-2 4-16,2-1-8 0,-2 4 1 0,1-4 0 0,-1 0-1 15,0 0 3-15,-2 0-1 16,-2-3 3-16,1 3-5 0,0-1 0 0,-9 1 7 16,3-1-2-16,-2 1 5 15,1-3 5-15,-1 3 7 0,-3-2-2 0,3 2 4 16,-2-2-2-16,-1 2 2 0,1 0-4 15,2 2-3-15,0-2 1 0,-4 2-4 0,5 1-3 16,-3-2 1-16,2 0 1 0,-2 2-1 0,1-3-1 16,-1 2-3-16,3-1 4 15,-3 3 2-15,-1-1 5 0,1-2 4 0,2 1 5 0,-3 0-1 16,0 2 4-16,-1-2-7 16,3 2 0-16,-1-3-1 0,1 1-5 0,-2 2-3 15,1-2 0-15,2 1-2 16,-2-2-1-16,-1 2-4 0,3-2 2 0,-2 2-3 0,-1-3 0 15,3 0 0-15,-3 3-2 0,0-2-2 0,2 2 2 16,-1-3-3-16,0 3 3 16,-1-1-2-16,1-2-1 0,-2 2 1 0,1-2-1 15,2 1-2-15,-1-1 1 0,-1 0 2 16,2-1-2-16,-3 1 0 0,3 0-1 0,-1-2 1 16,0 2-2-16,-1-2 0 15,4 2 1-15,-5-3 0 0,4 3-1 0,-2 0 2 16,1 0 2-16,-1 0-4 0,2 0 0 0,2 0-1 0,-1 0 1 15,-2 3 1-15,7-3-4 16,-2 2 3-16,-1 0 0 0,-3-2-3 16,0 1 4-16,-2-1 2 0,-1 0-2 15,3 0 2-15,-4 0 1 0,1 0 0 0,-5-1 0 0,2 1 1 16,0 0 4-16,-3-2-7 16,-1 2 2-16,-3 0-3 0,-1 0 0 0,-2 0 1 15,0 0-1-15,-20 0-3 16,29 0-17-16,-29 0-32 0,24 0-38 0,-24 0-43 15,16 0-47-15,-16 0-65 0,0 0-129 0,0 0-211 0,0 0-261 16,0 0-192-16</inkml:trace>
  <inkml:trace contextRef="#ctx0" brushRef="#br0" timeOffset="-159194.74">25573 15182 2449 0,'6'-16'-49'0,"-6"16"49"0,0 0 11 16,0 0 22-16,6-13 13 15,-6 13 8-15,0 0 14 0,0 0 13 0,0 0 22 16,0 0 9-16,0 0 7 0,0 0 1 15,0 0 1-15,-20-16 2 0,20 16-2 0,0 0-1 16,-25-2-7-16,25 2-5 16,-20 2-15-16,20-2-8 0,-25 4-11 0,25-4-6 15,-25 4-11-15,25-4-3 0,-24 5-7 0,24-5-5 0,-18 4-2 16,18-4-5-16,-14 9-4 16,14-9-5-16,-10 10-6 0,10-10-5 0,0 0-16 15,0 0-14-15,15 32-19 16,-2-19-12-16,-1-2-8 0,4 1 2 0,1 4 3 0,-1-2 3 15,1 1 5-15,0-2 3 0,-2 3 6 0,-1-2 4 16,-5 0 14-16,-1 1 11 16,0-1 15-16,-4-1 12 0,-3 0 10 0,-1 0 9 0,0-13 5 15,-11 26 5-15,3-15-3 16,-1-1 5-16,-5-1 0 0,-1-1 3 0,-1 0-8 16,-4-3-1-16,2 1-12 15,1-2 3-15,-4 0-3 0,3-3-1 0,18-1-11 0,-36 2-5 16,19-4-13-16,17 2-26 0,-30-5-33 0,14-1-42 15,5-1-53-15,11 7-55 16,-14-15-56-16,7 3-123 0,5-1-182 0,0 3-374 16,2 10-352-16</inkml:trace>
  <inkml:trace contextRef="#ctx0" brushRef="#br0" timeOffset="-158451.02">25621 14903 2721 0,'0'0'-110'0,"0"0"25"0,0 0 14 16,0 0 4-16,0 0 29 0,0 0 12 0,-2 20 26 15,2-20 12-15,0 0 28 0,0 0 21 0,0 0 2 16,0 0 12-16,0 0 10 16,0 0 7-16,0 0 4 0,0 0-9 0,0 0-3 0,0 0-3 15,0 0-3-15,0 0-8 16,31-37-8-16,-31 37-7 0,9-20-4 0,-7 9-5 16,-2 11-9-16,7-21 1 15,-7 21 0-15,10-18-9 0,-10 18 2 0,6-17-7 0,-6 17 2 16,4-14-7-16,-4 14-2 15,7-12-3-15,-7 12-1 0,0 0-3 0,0 0 1 16,8-12 0-16,-8 12-5 0,0 0 4 0,0 0-4 16,0 0 3-16,0 0-5 0,25 5 1 15,-25-5 0-15,0 0 0 0,15 13-2 0,-15-13 3 16,12 12-1-16,-12-12-3 16,12 11 1-16,-12-11 0 0,13 9 3 0,-13-9-5 15,7 10 3-15,-7-10-2 16,0 0 1-16,12 9-3 0,-12-9 4 0,0 0 1 0,0 0 10 15,10 10 7-15,-10-10 7 0,0 0 6 0,0 0-3 16,0 0-1-16,15 4 2 16,-15-4-4-16,0 0-1 0,0 0-1 0,0 0 1 0,21-15-1 15,-21 15-3-15,10-13-4 16,-10 13 2-16,9-18-2 0,-9 18-2 0,11-21-5 16,-7 10 0-16,-4 11-3 15,10-22-2-15,-6 12-4 0,-4 10-9 0,9-17-17 0,-9 17-24 16,6-18-33-16,-6 18-46 15,7-13-51-15,-2 9-48 0,-5 4-104 0,3-12-167 16,-3 12-379-16,0 0-239 0</inkml:trace>
  <inkml:trace contextRef="#ctx0" brushRef="#br0" timeOffset="-157614.64">26169 15090 2541 0,'5'-21'-98'16,"-5"21"17"-16,0 0 18 0,0 0 25 0,4-19 17 0,-4 19 17 15,0 0 33-15,0 0 21 16,0 0 23-16,4-14 23 0,-4 14 20 0,0 0 16 16,0 0-1-16,0 0 5 15,0 0-3-15,0 0-7 0,0 0-8 16,0 0-8-16,0 0-8 0,-13 59-9 0,11-39-5 15,0 2-4-15,0 3 1 0,-4 2 0 0,4 2 3 16,2 0-6-16,-2 0-6 0,0 2-6 0,2-1-3 16,-2 3-4-16,2-2-14 15,0-2 1-15,0 3-5 0,0-4-5 0,0-3-7 0,0-3-6 16,2 0-17-16,0-4-24 16,-4-2-33-16,2-16-54 0,2 23-65 0,2-16-59 15,-4-7-75-15,6 6-178 16,-6-6-88-16,0 0-298 0,0 0-220 0</inkml:trace>
  <inkml:trace contextRef="#ctx0" brushRef="#br0" timeOffset="-157149.14">26147 15056 2493 0,'-5'-24'-71'0,"5"24"42"0,-2-16 1 0,2 16 27 0,0 0 11 16,-2-19 10-16,2 19 17 0,0 0 10 16,0 0 5-16,0-20 8 0,0 20-7 15,0 0 0-15,0 0-4 0,7-13-6 0,-7 13-1 0,0 0 0 16,24-6-9-16,-24 6-4 16,22 0-4-16,-22 0-2 0,29 0-2 0,-13 0-3 15,-16 0-11-15,36 4-1 16,-19-4-2-16,2 2-1 0,-19-2 1 0,32 0-8 15,-16 0 11-15,-16 0 10 0,21 2 15 0,-21-2 13 0,23 0 8 16,-23 0 2-16,0 0 1 16,23 0-3-16,-23 0 6 0,0 0 7 0,11 6 1 15,-11-6 5-15,0 0 8 16,0 0 8-16,4 18 0 0,-4-18 1 0,0 0 0 0,-4 27-1 16,4-27-6-16,-2 30-3 15,2-11-5-15,0 1-4 0,0 1-1 16,2 0 0-16,0 4 0 0,0-1-6 15,3 1-10-15,-4 2-1 0,1-2-6 0,2 0-3 0,0-2-1 16,-2-3-12-16,3-1 0 0,-3-2-9 0,2 1-9 16,2-1-33-16,-2-3-50 15,-4-14-72-15,5 26-88 0,-3-19-97 0,0 5-187 0,2-5-74 16,0 4-359-16,-4-11-377 16</inkml:trace>
  <inkml:trace contextRef="#ctx0" brushRef="#br0" timeOffset="-156364.77">26908 14773 2881 0,'0'0'-42'0,"3"-15"38"15,-3 15 12-15,0 0-3 16,0 0 18-16,0 0 22 0,0 0 25 0,0 0 22 0,0 0 3 16,0 0 8-16,0 0 3 15,0 0 11-15,-34 38 3 0,24-20 9 0,-1 2 1 16,1 1-1-16,2 4-4 15,-1 2 14-15,1 3-6 0,-1 0-13 0,1 4-17 0,2-3-1 16,2 6-22-16,-1-7-4 0,1 6-17 16,2-5 3-16,4 1-9 0,0-1-13 15,2 5 8-15,3-2-25 0,1-4-11 0,2 2-29 16,3-6-31-16,-1-5-41 0,-1 0-52 16,4-2-68-16,1-4-57 0,-7-5-86 0,7 0-176 15,-3-5-55-15,-1-1-314 16,-12-4-277-16</inkml:trace>
  <inkml:trace contextRef="#ctx0" brushRef="#br0" timeOffset="-156134.85">27009 14985 2817 0,'0'-31'16'0,"0"31"2"0,7-13 0 0,-7 13-3 0,12-14 6 15,-12 14 5-15,19-9 6 16,-3 6-6-16,0-1-1 0,4 1-1 0,1 3-3 0,0-1-9 16,2-1 3-16,0 2 2 15,0 0-3-15,1-2-5 0,-4 2-20 0,1-2-53 16,-21 2-48-16,31 0-42 16,-18-2-60-16,-13 2-151 0,13-7-328 0,-7 3 58 0</inkml:trace>
  <inkml:trace contextRef="#ctx0" brushRef="#br0" timeOffset="-155944.53">27216 14882 2098 0,'-6'8'47'16,"6"-8"17"-16,-12 21 11 0,5-10 18 0,1 4 23 15,1 8 6-15,0-4 14 16,-2 4-1-16,1 0 0 0,2 3-3 0,-3-1-5 16,2 2 5-16,0-2-1 15,1 0-3-15,0-1-11 0,-3 1-11 0,3 0-12 0,2 0-13 16,-4-2-7-16,2-4-23 15,4 0-39-15,-4-3-54 0,4-16-64 0,-1 29-77 16,1-17-68-16,0-12-143 0,0 19-575 0,0-19-414 16</inkml:trace>
  <inkml:trace contextRef="#ctx0" brushRef="#br0" timeOffset="-154364.78">27288 15391 2972 0,'0'0'-30'0,"0"0"37"0,6-14 30 16,-6 14 21-16,0 0 17 0,0 0 14 0,0 0 0 16,7-11-3-16,-7 11-10 15,0 0 5-15,0 0-2 0,0 0 0 0,0 0-2 0,0 0 0 16,0 0-13-16,0 0-3 16,14 49-8-16,-12-35-4 0,2 5-7 0,-2 0-2 15,0 2-6-15,0 0-2 16,-2 0-6-16,1 2 2 0,-1-3 2 0,0 0 10 0,0 0 4 15,-1-2 6-15,1-18-2 0,-6 31 4 0,4-18 0 16,2-13-7-16,-9 18-3 16,9-18-5-16,-9 14-3 0,9-14-4 0,0 0-5 15,0 0-8-15,0 0-8 16,0 0-3-16,0 0-5 0,0 0-6 0,0 0-2 0,0-51-2 16,0 51 0-16,18-29 0 15,-9 18-7-15,3-1 6 0,1 1-3 0,-2 4 5 16,1-2-5-16,2 4 4 15,-14 5 0-15,21-6 7 0,-21 6 2 0,0 0 10 0,29 7 24 16,-29-7 7-16,7 16 6 0,-7-16 1 0,2 19 1 16,-2-19-9-16,-7 23-9 15,-3-10 10-15,2-1-8 0,-3 2-8 0,2-5-10 16,-5 0-35-16,2-2-48 0,-2-1-55 16,14-6-78-16,-22 10-68 0,22-10-154 0,-17 2-180 15,17-2-2-15,0 0-259 16,0 0-220-16</inkml:trace>
  <inkml:trace contextRef="#ctx0" brushRef="#br0" timeOffset="-154174.75">27638 15671 2775 0,'0'0'80'0,"0"0"16"0,-2 19-9 15,2-19 7-15,0 0 8 0,-9 28 12 0,9-28 9 16,-7 26-14-16,3-13-9 0,-1 2-11 0,5-15-8 15,-3 27-8-15,3-14-9 16,0-13-6-16,3 22-20 0,2-9-48 16,-5-13-69-16,8 14-79 0,-8-14-93 0,9 8-177 15,-2-6-523-15,-7-2-377 0</inkml:trace>
  <inkml:trace contextRef="#ctx0" brushRef="#br0" timeOffset="-154024.92">27742 15520 3344 0,'0'0'181'0,"4"-17"-20"0,-4 17-14 0,0 0-14 16,2-15-2-16,-2 15-17 16,0 0-12-16,0 0-29 0,0 0-46 0,0-18-41 0,0 18-49 15,0 0-57-15,0 0-72 16,7-11-85-16,-7 11-186 0,6-7-519 0,-6 7-442 16</inkml:trace>
  <inkml:trace contextRef="#ctx0" brushRef="#br0" timeOffset="-153664.97">27901 15294 3121 0,'0'0'15'0,"0"0"18"0,0 0 14 15,0 0 21-15,-17-19 13 16,17 19 12-16,-15-4 4 0,15 4-3 0,0 0-11 0,-29 0-3 15,29 0-3-15,0 0-1 0,-29 4-3 0,29-4-6 16,-15 8-4-16,15-8-7 16,-12 11-5-16,12-11-7 0,-4 17-5 0,4-17-9 15,0 20-15-15,0-20-12 0,11 27-12 16,-6-12-1-16,1 1-2 0,0-1-1 0,-1 3 6 16,2-3 3-16,0 1-2 15,-3 1 2-15,1-2 4 0,-3-1 6 0,-2-14 8 16,0 26 12-16,0-26 1 15,-9 18 4-15,9-18-2 0,-16 14 4 0,5-9-9 0,11-5-5 16,-29 6-6-16,15-6-16 0,14 0-36 0,-30-4-42 16,30 4-53-16,-25-5-55 15,15 0-56-15,1-2-102 0,3 0-179 0,6 7-383 0,0 0-303 16</inkml:trace>
  <inkml:trace contextRef="#ctx0" brushRef="#br0" timeOffset="-153454.62">27925 15349 2752 0,'0'0'22'16,"0"0"33"-16,16-10-6 0,-16 10-1 0,0 0-6 0,0 0 11 16,0 0 6-16,27 2-2 15,-27-2-10-15,0 0-4 0,27 4-5 0,-14-2-13 16,-13-2-27-16,25 2-36 15,-25-2-41-15,29 1-57 0,-16-1-67 0,-13 0-153 16,21-3-413-16,-10-1-60 0</inkml:trace>
  <inkml:trace contextRef="#ctx0" brushRef="#br0" timeOffset="-153255.02">28067 15267 2310 0,'0'0'61'16,"0"0"-7"-16,0 0-1 0,0 0 10 0,0 0 36 15,-24 13 16-15,24-13 16 0,-5 18-1 0,5-18-7 16,0 20-6-16,0-20-6 0,-2 25-7 16,2-25-3-16,4 33-6 0,-1-18-15 0,-3 2-4 15,2 0-9-15,0-2-13 16,-2-15-34-16,2 26-56 0,-2-26-72 0,2 22-68 16,0-12-73-16,-2-10-149 15,5 13-511-15,-5-13-301 0</inkml:trace>
  <inkml:trace contextRef="#ctx0" brushRef="#br0" timeOffset="-152984.89">28271 15167 2881 0,'0'0'43'0,"7"-11"8"0,-7 11 1 0,0 0 31 15,0 0 44-15,0 0 35 0,0 0 18 16,0 0 3-16,0 0-4 0,0 0-12 0,0 0-12 15,4 46 22-15,-4-29-9 0,0 1-12 0,-2 4-14 16,2-1-14-16,-2 4-16 16,0-1-14-16,-1 4-11 0,1-2-8 0,0-1-15 0,2-3-18 15,-2 1-26 1,2-1-25-16,-2-1-40 0,0-2-35 0,0-2-51 0,2-17-53 16,0 30-73-16,-2-19-74 15,4-1-173-15,-2-10-107 0,-2 15 26 0,2-15-274 0,0 0-211 16</inkml:trace>
  <inkml:trace contextRef="#ctx0" brushRef="#br0" timeOffset="-152274.61">28523 14932 2566 0,'6'-16'-37'0,"-6"16"32"16,0 0 5-16,0 0 17 0,0 0 8 16,14-9 24-16,-14 9 25 0,0 0 17 0,0 0 21 15,0 0 10-15,0 0 11 16,14 30 4-16,-14-30 13 0,6 30 0 0,-3-8 0 15,-1 2-2-15,0 6-3 0,0 0-9 0,-2 4-13 0,0 6-14 16,-2 0-21-16,-2 0-3 16,-1 2-21-16,-3 0-23 0,2-3-38 0,-8 6-43 15,0-3-56-15,0-2-67 16,-2-6-73-16,-7 0-141 0,2 0-208 0,-2-4-371 0,-1-3-389 16</inkml:trace>
  <inkml:trace contextRef="#ctx0" brushRef="#br0" timeOffset="-151514.62">26277 15822 3103 0,'0'0'95'16,"0"0"25"-16,0 0-14 16,0 0-8-16,0 0-5 0,0 0 8 0,0 0 11 0,0 0-6 15,-13 44-2-15,13-44-4 16,-10 28-5-16,6-16-5 0,-3 7 11 0,3-3 1 15,-1 1 6-15,1-2-1 0,2 3-19 0,-3-1-8 16,5-17-13-16,0 35-11 0,0-22-6 16,0-13-20-16,5 25-19 0,-3-14-35 0,2-4-42 15,1 1-49-15,-5-8-63 16,15 10-62-16,-7-10-75 0,-8 0-150 0,0 0-111 16,25-10-371-16,-13 2-372 0</inkml:trace>
  <inkml:trace contextRef="#ctx0" brushRef="#br0" timeOffset="-151344.83">26407 15713 3126 0,'0'-23'171'0,"0"23"14"15,0 0-21-15,-2-17-6 0,2 17 5 0,0 0 2 16,0 0-11-16,0 0-6 16,7-15-28-16,-7 15-12 0,0 0-27 0,0 0-33 15,9-7-40-15,-9 7-58 0,0 0-83 16,13-4-100-16,-13 4-135 0,4-9-211 0,-4 9 2 15,0 0-295-15,0 0-237 0</inkml:trace>
  <inkml:trace contextRef="#ctx0" brushRef="#br0" timeOffset="-150814.86">26559 13872 2840 0,'-15'37'74'0,"15"-37"25"0,-4 26 21 0,0-11 16 16,-4 4 3-16,4 4 7 16,-3-2-2-16,-1 3-9 0,3 1-16 0,-2 0-5 0,0 0-5 15,3 0-15-15,0 2-6 16,3-5-12-16,1 1-7 0,0-2-5 0,1 0-17 15,3-3-41-15,4 4-45 0,2-9-64 0,-3 1-81 0,4-2-73 16,-11-12-147-16,18 11-195 16,-11-11-320-16,-7 0-317 0</inkml:trace>
  <inkml:trace contextRef="#ctx0" brushRef="#br0" timeOffset="-150674.62">26569 13873 2899 0,'-2'-12'131'16,"2"12"29"-16,0-18-14 15,0 18-11-15,0 0-14 0,0 0-16 0,2-22-14 16,-2 22-7-16,0 0-33 0,0 0-59 0,0 0-61 0,0 0-78 16,15-3-84-16,-15 3-199 15,0 0-490-15,0 0-320 0</inkml:trace>
  <inkml:trace contextRef="#ctx0" brushRef="#br0" timeOffset="-148724.65">28843 15287 1988 0,'0'0'227'0,"23"-7"-74"16,-8 6-57-16,-15 1 5 0,33-4 13 0,-14 1-9 0,5 2-14 15,-3 1-12-15,3-2-12 16,-1 2-8-16,0-2-4 0,-2 0-8 0,1 0-10 16,-2 0-6-16,2 0-20 15,-6 0-37-15,4-1-43 0,-20 3-39 0,29-4-49 0,-18 2-59 16,-11 2-147-16,17-7-362 15,-11 3 6-15</inkml:trace>
  <inkml:trace contextRef="#ctx0" brushRef="#br0" timeOffset="-148494.93">29103 15153 2245 0,'0'0'74'0,"-10"-6"36"0,10 6 17 0,0 0 15 15,0 0 18-15,-15-10 10 16,15 10 4-16,0 0 0 0,0 0 0 0,0 0 1 0,0 0-6 15,0 0-4-15,0 0-12 0,-13 23-10 0,13-23 14 16,-2 17-7-16,2-17-20 16,-2 21-13-16,2-21-26 0,-2 24-3 0,2-24-14 0,-4 28-15 15,3-13-13-15,-1 0-24 16,2 0-35-16,-2 1-39 0,2-1-44 0,-2 0-56 16,2 1-70-16,0-5-60 15,-2 1-115-15,2-12-163 0,0 22-20 0,2-15-313 0,-2-7-271 16</inkml:trace>
  <inkml:trace contextRef="#ctx0" brushRef="#br0" timeOffset="-148184.53">29377 14882 2696 0,'8'-12'15'0,"-8"12"46"0,10-12 12 0,-10 12 1 0,0 0 10 15,9-10 23-15,-9 10 28 0,0 0 18 16,0 0 4-16,0 0-4 0,0 0-9 16,0 0 6-16,0 45-11 0,-2-27 2 0,2-18 22 15,-9 39-14-15,5-16-8 0,-2 5-22 16,2-4-7-16,-3 2-13 0,3 2-12 0,-1 0-4 16,1-1-15-16,0-1-7 15,2 3-7-15,-2-3-10 0,2-1-7 0,-2-2-12 0,2-2-21 16,2 0-18-16,-2-4-14 15,2 0-27-15,0 1-33 0,0-7-34 0,0 2-47 16,4-1-56-16,0-3-41 0,-4-9-53 0,8 13-117 16,-2-10-118-16,-6-3-420 0,16 4-426 15</inkml:trace>
  <inkml:trace contextRef="#ctx0" brushRef="#br0" timeOffset="-147874.77">29658 15095 3037 0,'8'-9'7'0,"-8"9"32"15,11-13 13-15,-11 13 0 0,0 0 18 0,6-12 17 16,-6 12 17-16,0 0 14 16,0 0-5-16,0 0-12 0,0 0 1 0,-45 2 1 0,45-2 3 15,-27 10 1-15,10-3-3 16,2 1-2-16,1-1 13 0,-2 3 1 0,2 0-8 16,0 0-9-16,-2-3-9 15,4 4-14-15,1-1-2 0,3 0-15 0,8-10-2 0,-15 22 2 16,8-10-16-1,7-12 0-15,-4 21-4 0,4-21-10 0,4 23 2 0,5-8-5 16,0-2 2-16,5 2-10 0,3 3 1 0,0-4-2 16,4 4 2-16,3 1-3 0,-1 0-9 15,2 0-3-15,-2-2-15 0,1 0-26 0,-3-2-37 16,-4-2-50-16,0 0-71 16,2 0-80-16,-6-6-130 0,-3 1-200 0,0-3 13 15,-3-1-390-15,-7-4-436 0</inkml:trace>
  <inkml:trace contextRef="#ctx0" brushRef="#br0" timeOffset="-147540.64">30018 14969 2914 0,'8'-11'-43'0,"-8"11"51"16,0 0 35-16,0 0 30 0,0 0 37 15,0 0 26-15,0 0 29 0,0 0 7 0,0 0-7 16,0 0-6-16,-6 50-23 16,2-31-10-16,-1 5-1 0,3 4-8 15,-2 0-1-15,0 2-4 0,2 0-22 0,0 3-3 16,0-3-10-16,-1 3-10 0,3-2-5 0,-2-1-12 15,2-4-15-15,0 1-26 0,0-3-23 0,0-7-34 16,0 2-39-16,-2-5-51 16,2-3-65-16,0-11-61 0,0 13-92 0,0-13-153 0,0 0-71 15,0 0-307-15,0 0-260 16</inkml:trace>
  <inkml:trace contextRef="#ctx0" brushRef="#br0" timeOffset="-147095">29995 14830 2809 0,'0'0'40'0,"-3"-26"29"0,3 26 40 16,-2-18 33-16,2 18 28 15,0 0 12-15,-2-18 6 0,2 18-17 0,0 0-10 0,0 0-14 16,0 0-9-16,0-21-9 16,0 21-16-16,0 0-28 0,0 0-7 0,19-6-11 15,-19 6-7-15,0 0-10 16,32 8-2-16,-32-8-4 0,29 8-10 0,-11-4-7 0,1-1-5 15,-3 2-6-15,4-1-4 0,-4 0-4 16,2 0-10-16,-2 1 3 0,1 0-5 16,-2-4 1-16,-15-1 1 0,25 6-2 0,-25-6 8 15,22 4-7-15,-22-4 1 0,18 3 1 16,-18-3 0-16,14 6 11 0,-14-6 5 0,0 0 11 16,12 5 14-16,-12-5 1 15,0 0 7-15,0 0-1 0,0 0 1 0,0 0 1 16,-10 32 4-16,10-32 3 0,-11 18-2 15,11-18-7-15,-9 20-3 0,5-8 13 0,2 2-6 16,-2 1-1-16,2 3-4 0,2-18 0 0,-2 37-8 16,2-18-2-16,0-1-2 15,2 3-4-15,-2 2-8 0,0-2 4 0,0 0-8 0,0 0-15 16,0 1-15-16,-2 0-26 16,4 1-26-16,-2-1-32 0,0-4-46 15,0 3-52-15,4-3-64 0,0 1-67 16,0-1-117-16,0-3-149 0,3 0-31 0,0-1-378 0,-1-3-475 15</inkml:trace>
  <inkml:trace contextRef="#ctx0" brushRef="#br0" timeOffset="-146064.95">29379 14394 2952 0,'0'0'-91'15,"0"0"40"-15,0 0 22 16,0 0 20-16,0 0 17 0,0 0 19 0,0 0 15 16,0 0 11-16,0 0-9 15,31-5 6-15,-31 5-9 0,0 0-2 0,30 3 13 0,-30-3 3 16,26 2 4-16,-10 1-4 15,1-2-1-15,2 0 1 0,0 4-5 0,3-4 6 16,-4 1-1-16,8 3-4 0,1-2-5 0,1 1-2 16,0 2-4-16,3-3-3 15,-1 1-4-15,2 0-8 0,1 0 1 0,-1 0-6 0,2-1-4 16,0 0 2-16,1-2-2 16,4 5-3-16,1-4 3 0,0 1 3 0,-1 0-1 15,1 1 8-15,-6-2 5 0,-1-1 5 16,3 0 4-16,-2 2 5 0,0 0-5 0,0-3-5 15,2 3-3-15,0-3-4 0,0 2-1 16,6-2-7-16,1 2 7 0,1-1-9 16,1-1-2-16,-1 0-2 0,1 0-4 0,-1 0-1 0,-2 0 0 15,-3 0-2-15,-1 0 1 16,-2 0 0-16,-1 0-3 0,1 2 1 0,-2-2 0 16,3-2-1-16,-3 2-2 15,-1 0-1-15,1 2 3 0,0-2 1 0,2 0-4 0,-3 2 0 16,1-4-1-16,-2 2 0 15,2 0-2-15,-3-2 2 0,4 2 4 0,-3-1-5 16,2-1 1-16,-3 0 0 0,1 0 0 0,0 1 4 16,-2-5-2-16,-1 5 0 0,1 0-3 15,-3-1 4-15,3-1-2 0,-5 3-1 0,2-1 1 16,-3-2 1-16,1 2 5 16,-3 1 3-16,0-2 6 0,0 0 4 15,-1-1 0-15,-2 3 0 0,0-3-3 16,-19 3-4-16,34-4-3 0,-20 4-10 0,-14 0-18 0,24-3-31 15,-24 3-37-15,21-4-45 0,-21 4-51 0,15-1-59 16,-15 1-60-16,0 0-152 16,11-5-523-16,-11 5-428 0</inkml:trace>
  <inkml:trace contextRef="#ctx0" brushRef="#br0" timeOffset="-145484.7">30702 14898 2891 0,'6'-18'-98'0,"-6"18"34"16,6-12 40-16,-6 12 42 0,0 0 52 15,0 0 33-15,0 0 24 0,0 0 8 16,0 0 1-16,0 0 18 0,0 0 3 0,0 0-4 15,0 0-3-15,-28 52 1 0,20-32-10 0,0 0-5 0,0 3-11 16,1 3 21-16,0 0-20 16,1 2-12-16,0 3-11 0,2 0-13 0,2-2-13 15,-1 2-8-15,6 2 2 16,-3-3-18-16,4-2-22 0,0 1-25 0,4 0-39 0,3-5-51 16,-2-2-68-16,7 2-86 15,-1-10-87-15,4 3-185 0,-4-8-105 0,0-1 35 16,-2-5-280-16,-13-3-212 15</inkml:trace>
  <inkml:trace contextRef="#ctx0" brushRef="#br0" timeOffset="-145224.75">30870 14908 2655 0,'0'0'16'0,"0"0"21"0,2-20 0 16,-2 20 24-16,0 0 24 0,0 0 10 16,22-11 11-16,-22 11-5 0,23-4-14 0,-23 4-6 15,30 0-7-15,-13 0-12 16,4 0 4-16,1 0-6 0,-22 0-4 0,39 0-8 0,-17 0-6 16,-4 0-5-16,0 4-14 15,-18-4-40-15,27-4-36 0,-27 4-49 0,24 0-54 16,-16 0-58-16,-8 0-108 15,6-7-578-15,-6 7-287 0</inkml:trace>
  <inkml:trace contextRef="#ctx0" brushRef="#br0" timeOffset="-145004.58">31091 14890 2919 0,'0'0'54'16,"-7"13"7"-16,7-13 1 0,-4 17 53 0,4-17 23 15,-6 21 26-15,6-21 11 0,-6 25-30 16,4-9 0-16,0 0 6 0,0-1-1 0,0 4 35 15,2 0 3-15,0 1-11 0,-3 0-13 0,6 2-21 0,-3-1-14 16,0 1-19-16,0-1-14 16,2 0-13-16,-2 3-17 0,0-5-27 0,0 3-33 15,0-2-34-15,0-1-42 16,2-5-46-16,-2-1-59 0,0 3-75 0,0-16-84 0,2 21-191 16,-4-11-95-16,2-10 45 15,0 0-328-15,-9 22-288 0</inkml:trace>
  <inkml:trace contextRef="#ctx0" brushRef="#br0" timeOffset="-143834.31">31264 15183 2781 0,'0'0'-36'0,"7"-10"21"0,-7 10 8 0,0 0 10 16,0 0 16-16,0 0 11 16,0 0 1-16,0 0-4 0,0 0-4 0,0 0 2 15,0 0-4-15,7 42 12 0,-7-42 11 16,-2 32 15-16,-1-14 6 0,3 0 5 0,-2 3 5 15,2-3-5-15,-3 1-4 0,-1 2-6 0,2-2-5 16,0-2-8-16,-2 3 0 16,2-5-1-16,2-15 0 0,-8 26 1 0,3-15-2 0,5-11-1 15,-8 18-5-15,8-18-2 16,-9 11-6-16,9-11-2 0,0 0-4 0,0 0 1 16,-10 8-3-16,10-8-5 15,0 0-1-15,0 0-1 0,0 0-1 0,0 0-4 0,27-34 0 16,-16 24-5-16,1 0 1 15,2 1-5-15,-2 0 4 0,0 1-1 0,-12 8-3 16,26-12 1-16,-11 6-1 0,-15 6-1 0,21-5 4 0,-21 5-2 16,21-3 9-1,-21 3 8-15,0 0 3 0,20 6 5 0,-20-6 1 0,0 0 0 16,0 0-1-16,0 0 0 16,0 0-2-16,0 0-3 0,0 0-2 0,-32 30-4 15,32-30-10-15,-22 6-30 0,22-6-36 16,-23 5-52-16,23-5-63 0,-17 5-70 0,17-5-118 15,-17 2-175-15,9 1-358 0,8-3-274 16</inkml:trace>
  <inkml:trace contextRef="#ctx0" brushRef="#br0" timeOffset="-142904.62">31371 15404 2627 0,'0'0'-56'0,"0"0"44"0,0-19 25 0,0 19 27 15,0 0 11-15,0 0 16 16,2-31 38-16,-2 31 16 0,0-17 9 0,0 17 0 16,-2-19 6-16,2 19 8 0,-2-16 4 15,2 16-2-15,0 0-1 0,-7-22-1 0,7 22-7 16,-11-9-28-16,11 9-1 15,0 0-9-15,-21-4-8 0,21 4-7 0,0 0-5 16,-28 9-10-16,28-9-5 0,-20 15 0 0,9-4-5 0,0-2-4 16,1 2-1-16,-1 1-5 15,3 1-8-15,-1-2-6 0,3 3 1 0,6-14-11 16,-7 23-5-16,5-11-11 16,2-12-8-16,0 0-11 0,9 30 3 15,-9-30-8-15,11 15-7 0,-5-9-5 0,2-1 1 16,-8-5 1-16,19 3 2 0,-19-3 6 0,0 0-1 15,28-7 4-15,-28 7 3 0,23-14 3 0,-12 6 5 16,-3-2 8-16,3-2 6 0,-3-1 10 16,3 0 13-16,-5 1 5 0,3 1 14 0,-9 11 0 15,12-19 4-15,-12 19 12 16,10-13-1-16,-10 13-11 0,10-12-5 0,-10 12 7 16,0 0 5-16,0 0 0 0,0 0 0 15,0 0-7-15,0 0 3 0,0 0-5 0,0 0-2 16,0 0-4-16,0 0-6 15,0 0-4-15,-10 58-6 0,10-58-11 0,0 24-18 0,3-13-19 16,-3-11-34-16,3 20-33 0,-3-10-39 0,0-10-48 16,4 14-56-16,0-6-59 15,-4-8-59-15,6 8-120 0,-6-8-129 0,0 0-30 16,0 0-380-16,0 0-479 16</inkml:trace>
  <inkml:trace contextRef="#ctx0" brushRef="#br0" timeOffset="-142725.08">31542 15372 3112 0,'0'0'36'0,"13"-8"29"16,-13 8 14-16,0 0 7 0,0 0 23 16,0 0 15-16,0 0 8 0,0 0-7 0,0 0-11 15,0 0-6-15,0 0-9 16,-13 54-4-16,11-39-6 0,2-15-7 0,0 26-14 16,0-8-5-16,2-1-20 0,2 0-34 15,0-2-39-15,1 0-56 0,-1 1-78 0,2-5-81 16,-6-11-152-16,10 15-184 0,-8-9-363 0,-2-6-369 15</inkml:trace>
  <inkml:trace contextRef="#ctx0" brushRef="#br0" timeOffset="-142555.03">31585 15162 3066 0,'2'-22'121'15,"-2"22"3"-15,0-14-3 16,0 14 9-16,0 0 5 0,0 0-2 0,2-18-9 0,-2 18-16 15,0 0-14-15,0 0-15 0,0 0-28 0,0 0-38 16,0 0-56-16,0 0-68 16,0 0-91-16,0 0-131 0,4-7-220 0,-4 7-372 0,0 0-329 15</inkml:trace>
  <inkml:trace contextRef="#ctx0" brushRef="#br0" timeOffset="-142204.74">31775 15043 2889 0,'0'0'2'15,"6"-11"23"-15,-6 11 31 0,0 0 29 0,0 0 15 0,0 0 11 0,0 0 0 16,0 0-4-16,0 0-10 16,0 0-12-16,0 0-10 0,0 0-8 0,0 0-8 15,0 0-8-15,-42 27-9 16,42-27-17-16,0 20-16 0,0-20-17 0,8 24-12 15,-2-11-5-15,1 3-3 0,2-1 1 16,-1 4 7-16,2 2 0 0,-2-3 5 0,2 2 3 16,-2-5 5-16,-2 2 8 0,-2-2 13 0,-2 0 14 15,-2-15 13-15,-2 24 12 16,2-24 14-16,-8 18 3 0,8-18 5 0,-14 14-3 0,2-8-9 16,12-6-7-16,-23 5-5 15,23-5-13-15,-23 3-18 0,23-3-39 0,-19-3-52 16,19 3-60-16,0 0-70 15,-20-11-65-15,20 11-125 0,-6-14-157 0,6 14-319 16,0 0-224-16</inkml:trace>
  <inkml:trace contextRef="#ctx0" brushRef="#br0" timeOffset="-142055.1">31902 15189 2640 0,'10'-4'55'0,"-10"4"25"15,17-5-6-15,-17 5-5 0,24-7 12 16,-24 7 6-16,25-3 2 0,-12 0-11 0,-13 3-5 15,30-1-9-15,-16 1-11 0,-14 0-12 0,30 1-38 16,-30-1-51-16,27 0-69 0,-17 0-68 16,-10 0-94-16,24-4-594 0,-24 4-234 0</inkml:trace>
  <inkml:trace contextRef="#ctx0" brushRef="#br0" timeOffset="-141874.7">32052 15095 2596 0,'0'0'13'15,"0"0"38"-15,-21 3 13 0,21-3 24 0,0 0 46 16,-15 15 23-16,15-15 19 0,-9 17-9 0,9-17-9 16,-6 24-14-16,4-12-7 15,2-12-12-15,0 29-18 0,0-12-11 0,2-2-7 0,2 2-27 16,-2-2-42-16,2 1-53 16,1-1-73-16,0 0-91 0,-5-15-89 0,6 17-188 15,-2-10-509-15,-4-7-444 16</inkml:trace>
  <inkml:trace contextRef="#ctx0" brushRef="#br0" timeOffset="-141634.71">32219 15044 3132 0,'6'-8'84'16,"-6"8"11"-16,7-13-11 0,-7 13 14 0,0 0 46 16,0 0 35-16,0 0-6 15,0 0-5-15,0 0 13 0,0 0-19 0,0 0-3 16,9 43-3-16,-12-25-7 0,3 1-12 15,0 0-13-15,-2 2-16 0,2 2-19 0,0 0-6 16,0 3-10-16,0-1-18 0,0 2-24 0,2-4-23 16,-2 2-32-16,3-5-31 15,-3-1-37-15,0-1-47 0,2-1-58 0,-2-2-60 0,2-4-80 16,0 1-170-16,-2-12-102 16,0 16 32-16,0-16-302 0,0 0-242 0</inkml:trace>
  <inkml:trace contextRef="#ctx0" brushRef="#br0" timeOffset="-141334.59">32502 14811 2711 0,'0'0'0'0,"0"0"21"16,0 0 15-16,0 0 22 15,0 0 12-15,30 23 40 0,-23-7 16 0,2 7-5 0,-3 3-4 16,0 5 2 0,0 5 6-16,1 0-13 0,-1 2-8 0,-4 2-9 0,2-4-12 15,-6 2-10-15,0-2-22 16,-4-1-39-16,-3-4-48 0,-1-1-58 0,-3 0-79 0,-2-5-71 15,-5 0-153-15,-4-4-564 0,-2-4-400 16</inkml:trace>
  <inkml:trace contextRef="#ctx0" brushRef="#br0" timeOffset="-137814.77">26586 13653 2823 0,'0'0'-77'0,"0"0"42"0,0 0 3 0,0 0 16 0,0 0 7 16,0 0 19-16,0 0 27 15,12-16 18-15,-12 16 24 0,0 0 10 0,0 0 8 0,0 0 12 16,0 0 6-16,0 0 5 16,0 0 4-16,0 0 4 0,0 0-10 0,0 0-7 15,0 0-13-15,0 0-8 16,0 0-11-16,0 0-12 0,0 0-8 0,0 0-9 0,0 0-16 15,0 0-38-15,0 0-56 0,0 0-60 0,0 0-76 16,9-1-80-16,-9 1-187 16,0 0-499-16,0 0-402 0</inkml:trace>
  <inkml:trace contextRef="#ctx0" brushRef="#br1" timeOffset="-122114.72">535 12998 2285 0,'25'-3'-82'0,"-25"3"16"15,24 0 11-15,-24 0 20 0,27-1 24 0,-27 1 6 16,28 0 13-16,-28 0 2 16,29 0-1-16,-14 0 15 0,-15 0 9 0,34 0-1 0,-18 0-1 15,-16 0 5-15,34 0 4 16,-14-2-6-16,-2 2 2 0,-18 0-12 0,37 2 8 16,-20-2-4-16,0 0-13 15,-17 0 2-15,37 0 1 0,-17 0 5 0,-2 0-2 0,3 1-12 16,-2-2 0-16,4 2 4 15,0-1-2-15,0 0-4 0,2 0-7 0,5 3 14 16,-3-3-5-16,4 2-8 0,0-2 10 0,1 1-4 16,-3-1-10-16,3 0 0 0,-1 2 9 15,1 0-8-15,-1-2 7 0,2 2-8 16,1 0-7-16,-3 0 8 0,3 0-13 16,1-1 5-16,-4 2-5 0,5-2 7 0,0-1-1 15,-2 3 6-15,1-2-6 16,3-1 3-16,6 2-1 0,0 0 2 0,1-2-1 0,-1 0-4 15,2 2 10-15,-1-2-8 0,0 2 2 0,-1-2 0 16,0 1 0-16,1-1 4 16,-1 0-2-16,3 2 7 0,-3 1 3 0,1-3-8 15,3 1-4-15,-1 3 9 0,1-2-3 16,-1 0-6-16,1 0 8 0,1 1-5 0,1 0 0 16,-4 1 3-16,5-3-2 15,4 3 4-15,1-2 1 0,2 2-6 0,-3 0 0 16,2 0-5-16,2-1 4 0,1 1 13 15,-3 2-17-15,2-2 13 0,-2 1 2 16,2 0 1-16,2 0-2 0,-1-1 0 0,-1 2-12 0,3-1 6 16,-1 1-3-16,0 2 6 15,3-2-3-15,-1-1 1 0,20 5-2 0,-13-5 1 0,-7 1 0 16,-1 0 0-16,-1 0-5 16,2-1 7-16,22 3-2 0,-15-3-2 0,-7 1 10 15,4 0-7-15,-4-3-8 16,23 4 13-16,-15-2-9 0,-8-1 3 0,1-3-3 15,-5 1 1-15,2 2 4 0,1-1-5 0,-3 0 3 0,-2-1-8 16,2 0-5-16,-2 1-15 16,-8 0-8-16,2-1-6 0,0 0-1 0,6-1 4 15,0 2-1-15,-4-3 12 16,7 1-2-16,1 1 3 0,0 0 3 0,3 0-6 0,-1-1-8 16,3 5 0-16,-1-5-2 15,-1 1-1-15,1-1 7 0,1 2 3 0,-3-2-3 16,-1 1 6-16,1 0-6 15,0-2-4-15,-1 2-2 0,-3-2-2 0,1 0 6 0,1 0 0 16,0 0 1-16,1 0 15 0,-1-2 1 0,1 0 7 16,1 0 7-16,-2 1 12 15,3-2-4-15,-3 0 1 0,3 2 2 16,-3-5 3-16,2 5-2 0,2-3 1 16,-2 2-6-16,1 1 1 0,1-3 4 0,-3 2-5 0,3 0 3 15,-3-1 7-15,1 2-4 16,-2-1 0-16,1-2-4 0,-1 2 4 0,-4 1 6 15,3-2-13-15,-1 2 4 0,-9 1 2 0,1-3-4 16,3 3 6-16,-4 3-6 0,1-3 0 16,6 1 2-16,-7-1-1 0,2 3-4 0,-1-2 6 15,-3 1 1-15,3 0-2 16,0 2 5-16,-3-3-2 0,1 2 2 0,-1 1 0 16,0-3-5-16,-2 3-1 0,-3-2-1 15,3 2 4-15,-3-3-7 0,1 2-2 0,-1 0-3 16,-4 0 8-16,-3-3 1 0,6 1-8 0,-8 2 3 15,5-3-4 1,-5 1-7-16,1-1 5 0,1 2-11 0,-2-2 1 0,0 0-6 0,0 2-5 16,0-2-1-16,0 0-3 15,-2 0 0-15,0 0 0 0,-1 0 1 0,-5 0 2 16,-2-2-7-16,0 2-4 16,-1-2-19-16,-1 1-14 0,-4-2-17 0,2 3-6 15,-6-1-1-15,-1-1-200 0,0 1 95 16</inkml:trace>
  <inkml:trace contextRef="#ctx0" brushRef="#br1" timeOffset="-121374.93">10253 13269 793 0,'0'0'-17'0,"0"0"12"15,20-3 3-15,-20 3-5 0,0 0 3 0,0 0 6 16,0 0 11-16,0 0 3 16,0 0 2-16,0 0 2 0,20 2-2 0,-20-2-3 0,0 0 1 15,0 0-1-15,0 0-4 16,4 15-4-16,-4-15-2 0,0 0 8 0,2 17 7 16,-2-17 19-16,0 0 4 15,0 21 10-15,0-21 0 0,0 19 2 0,0-19 14 0,0 26-1 16,2-13 6-16,-2-13 2 15,3 32 7-15,-3-13-6 0,0 1 8 0,3 2 5 16,-3 1-6-16,2 1 2 0,-2 4-10 0,2 0-8 16,0 0 7-16,0 1 2 15,2 3-7-15,-2 5 1 0,0 1-3 0,2 0 1 16,-2-1-2-16,0 4 3 0,1 1 1 16,-3 0-5-16,2-2 2 0,-2 2-8 0,0-1 1 15,0 4-5-15,0-2 6 16,-2-1-12-16,2 2-3 0,0 0-3 0,-3-1-5 0,6 1-5 15,-6 1-3-15,3-3-1 0,0 3-2 0,0-3-2 16,0 2-1-16,3-3-1 16,-3 1 2-16,2 1-3 0,-2-4 1 0,2 3-6 0,-2 2-1 15,2 0 1-15,0-2-2 16,-2 0 0-16,2-1-3 0,0 1-2 0,0-1 1 16,1 1 0-16,-1-2-4 15,0 2 2-15,2-2 1 0,-2-1 0 0,5 1-5 0,-3 1-2 16,0-2 2-16,0 2-2 0,0-1-2 0,0 0 3 15,-2 0 3-15,1-3 0 16,0 2-6-16,-3-7 7 0,0 3-6 0,-3-1 2 16,3-2 0-16,0 3-2 15,0-3 2-15,0 1-1 0,3 1 0 0,-1 2-2 0,0-6 5 16,2 7-3-16,0-3-2 16,0-3 1-16,2 3 3 0,-2-6-6 0,5 7 4 15,-5-7-1-15,1 3 0 16,1-3-1-16,-2 3 2 0,0-3-1 0,3 1 0 0,-3 0 0 15,-2-1 1-15,2 1 2 0,-2 1-2 0,-2-1 9 16,2 0 3-16,-2-1 4 16,-2-1 4-16,2 1 1 0,0 1 4 0,-2 0-1 0,0-1-3 15,2 1-2-15,0 1 4 16,-2-1-5-16,0 0-4 0,2 1 0 0,0-2 0 16,-2 2-2-16,2 1-2 15,0 0 0-15,-2-1 1 0,2 2 3 0,0-1 5 16,2 1 8-16,-2 3 5 0,2-3 3 15,0 6 3-15,0 0-3 0,0 4 8 0,4-2 0 16,-1 0 2-16,0 0-4 0,1 3-23 0,0-6 2 16,-2 3 1-16,4-1-3 15,-1-2-2-15,-1 0-3 0,1-1-2 0,-1-7-5 16,-4-3-22-16,0 0-40 0,0-2-68 16,-2-3-82-16,-4-4-91 0,0 0-204 0,-2-2-70 15,-3-3-369-15,-2-5-350 16</inkml:trace>
  <inkml:trace contextRef="#ctx0" brushRef="#br1" timeOffset="-119965.1">9728 13843 2732 0,'0'0'-92'15,"5"-11"36"-15,-5 11 23 0,0 0 38 0,8-18 29 16,-8 18 31-16,0 0 22 0,7-13 6 0,-7 13-2 15,0 0-3-15,0 0-5 16,6-11-1-16,-6 11 21 0,0 0 10 0,0 0 1 0,0 0-3 16,0 0 0-16,0 0-3 15,0 0-12-15,0 0-6 0,0 0-11 0,-21 50-8 16,14-40-8-16,-1 2-6 0,-1-1-7 16,9-11-6-16,-18 22-1 0,6-10-2 0,0-3-8 15,-1 0-4-15,13-9-2 16,-23 14-3-16,10-9-3 0,13-5-3 0,-21 6-7 15,21-6 1-15,-19 6-3 0,19-6 2 0,-19 3-3 0,19-3-3 16,-19 4 2-16,19-4 1 16,-17 3-3-16,17-3 0 0,-17 5-2 0,17-5 0 15,-15 6-2-15,15-6 4 0,-18 8-5 16,18-8 2-16,-18 9 0 0,8-4 2 0,10-5-1 16,-22 10-1-16,12-4 0 15,10-6 0-15,-25 11 0 0,11-4-3 0,2-3 5 16,12-4-1-16,-28 11-3 0,16-6-2 15,-1 1 2-15,13-6 2 0,-26 7 0 0,14-4 0 16,12-3-1-16,-24 7-3 0,12-3 3 0,12-4 1 16,-21 3-1-16,21-3 3 15,-17 7-1-15,17-7 0 0,-19 1 3 0,19-1 2 16,0 0 1-16,-24 4 1 0,24-4-2 16,0 0 2-16,-22 0-1 0,22 0-1 0,0 0-3 15,-22 3 2-15,22-3 1 16,-19 1-3-16,19-1-3 0,-18 6 4 0,18-6-6 0,-20 10 3 15,10-5-3-15,10-5 3 0,-22 11-1 0,14-5 0 16,8-6-2-16,-17 12-2 16,17-12 3-16,-15 9 0 0,15-9-1 0,-11 9 1 0,11-9 0 15,0 0 3-15,-14 10-2 16,14-10 0-16,0 0-1 0,0 0 0 0,0 0-2 16,0 0 2-16,0 0-2 15,-24-19 4-15,24 19 2 0,-8-15 2 0,8 15 4 0,-11-16 5 16,11 16 2-16,-10-12 2 15,10 12 0-15,-15-10-2 0,15 10-2 0,-17-4 2 16,17 4 2-16,0 0-3 0,-30 6-2 0,30-6 1 16,-19 11 1-16,9-4-5 0,10-7-3 15,-15 18 2-15,8-9-3 0,7-9 3 0,-8 20-2 16,8-20 3-16,-4 17-8 16,4-17-1-16,-4 15 5 0,4-15-2 0,0 0-2 0,-4 19 3 15,4-19-1-15,0 0-1 16,-12 9-2-16,12-9 1 0,0 0 1 0,0 0 5 15,-24-2 3-15,24 2 7 0,0 0 11 0,-35-9 4 16,35 9 17-16,-22-6 5 0,22 6 9 16,-28-1 4-16,28 1 8 0,-26 3-13 0,12 1-1 15,1 4-8-15,-2 0-1 16,2 2-5-16,1 4-4 0,1 4-6 0,2 0-4 16,5 1-6-16,2 0-15 0,2 4-25 15,4 1-35-15,2-1-40 0,2 0-53 0,-2-1-82 16,4-1-89-16,-2-3-181 0,1 0-142 0,-2-2 31 15,-1 0-460-15,0-1-605 16</inkml:trace>
  <inkml:trace contextRef="#ctx0" brushRef="#br1" timeOffset="-119814.92">8693 14747 3724 0,'13'-4'100'0,"4"2"-39"0,2-2-16 16,7 1-20-16,3-5-16 0,5 2-30 0,2-2-44 15,2-2-65-15,-2 3-51 0,-1-2-34 0,2-1-7 0,-5-1-4 16,0-1-7-16,-7 0-44 16,-4 1-468-16,-2 2-26 0</inkml:trace>
  <inkml:trace contextRef="#ctx0" brushRef="#br1" timeOffset="-119604.83">8693 13693 2276 0,'0'0'92'0,"2"-21"1"16,-2 21-21-16,0 0-15 16,11-22-18-16,-11 22-16 0,17-9-38 0,-17 9-47 15,23-7-52-15,-11 3-52 16,0 0-109-16,0 0-365 0,-2 0 138 0</inkml:trace>
  <inkml:trace contextRef="#ctx0" brushRef="#br1" timeOffset="-119164.78">8272 13649 1880 0,'0'0'-1'0,"-15"1"15"0,15-1 20 0,0 0 26 16,-14 11 26-16,14-11 14 0,-7 11 18 0,7-11 7 16,-5 17-5-16,5-17 11 15,-4 22-8-15,4-6 11 0,0-16-10 0,0 35-3 16,0-15-6-16,0 2-1 0,0 0-4 16,0 2-5-16,0-5-5 0,0 6-8 0,-2-5-7 15,-2-1-3-15,2-2-5 16,0-1-6-16,-2-1 0 0,4-15 0 0,-7 23-10 15,7-23-4-15,-8 14-6 0,8-14-6 0,0 0-8 0,0 0-7 16,0 0-12-16,0 0-7 16,0 0-5-16,0 0-6 0,0 0-1 0,0 0 0 15,0 0-1-15,0 0-6 16,0 0 5-16,0 0 0 0,15-49 8 16,-15 49 0-16,0 0 9 0,0 0 8 0,0 0 8 15,0 0 17-15,0 0 8 0,0 0 11 0,0 0 37 16,-11 49-6-16,1-41 2 15,10-8-15-15,-24 15-9 0,12-8-5 0,-2 0-11 0,0-1-16 16,-1-1-18-16,0-2-42 0,-2 3-43 0,1-5-63 16,0 0-76-16,2-1-68 15,-5-2-106-15,2-1-188 0,-2-1-45 0,2-2-369 0,2-1-425 16</inkml:trace>
  <inkml:trace contextRef="#ctx0" brushRef="#br1" timeOffset="-118984.77">7918 13730 3072 0,'16'-19'57'0,"-10"9"22"0,-6 10-11 15,12-18-5-15,-6 10-7 0,-6 8-8 16,14-16-2-16,-8 6-9 0,-6 10-16 0,6-13-43 16,-6 13-32-16,0 0-45 15,11-18-34-15,-11 18-30 0,0-9-35 0,0 9-90 16,0 0-513-16,0 0-110 0</inkml:trace>
  <inkml:trace contextRef="#ctx0" brushRef="#br1" timeOffset="-118434.9">7885 13647 2403 0,'-18'10'9'16,"18"-10"34"-16,0 0 2 0,0 0 26 0,0 0 24 15,0 0 17-15,0 0 15 16,0 0 3-16,0 0-4 0,0 0-8 0,0 0-3 15,-18 0 10-15,18 0 9 0,0 0-7 0,-26 2-8 0,26-2-8 16,-21 3-2-16,21-3-21 16,-23 10-6-16,12-6-10 0,11-4-5 0,-21 11-10 15,10-3-4-15,3 1-5 16,8-9-6-16,-10 15-6 0,10-15-4 0,-7 18-4 0,7-18-9 16,0 0-16-16,9 25-17 15,-9-25-9-15,12 15-10 0,-4-7-5 16,-8-8-3-16,16 10-3 0,-16-10 3 15,12 9 3-15,-12-9 4 0,13 5 10 0,-13-5 6 0,0 0 6 16,0 0 5-16,0 0 10 0,0 0 12 0,0 0 8 16,0 0 12-16,0 0 8 15,0 0 4-15,0 0 3 0,0 0 9 0,0 0 6 0,-63-14 6 16,63 14 3-16,-30 4 22 16,13 1-7-16,-3-2-4 0,2 3-5 0,-4 2-14 15,1 3 0-15,0 0-9 16,2-1-8-16,-3 2-2 0,4 3-10 0,-1 0 10 0,2 2-7 15,0 1-3-15,2 1-1 0,2-1-4 0,3 4-3 16,0 0-2-16,3 0 2 16,2 0-5-16,3-2 1 0,2 0-5 0,0 0 0 0,5-2 1 15,4 3 0-15,-1-3-3 16,4-1 0-16,6-5-1 0,-2 2-3 0,5-3-2 16,3-1 0-16,2-1-2 15,0-3-1-15,0 0 2 0,1-2-5 0,-3-3-7 0,1-1-9 16,-1-1-18-16,1-1-20 0,2-4-24 0,-3-3-33 15,-3-3-38-15,0-2-54 16,-2 1-65-16,-5-6-66 0,2 0-152 0,-6-1-142 16,-3-5 23-16,-3 2-357 0,-2-4-386 15</inkml:trace>
  <inkml:trace contextRef="#ctx0" brushRef="#br1" timeOffset="-118254.72">7377 13498 3096 0,'0'0'79'0,"-7"-13"3"15,7 13-15-15,0 0-15 16,0 0-18-16,0 0-40 0,-4-17-51 0,4 17-78 16,0 0-80-16,0 0-161 15,-10-7-433-15,10 7-125 0</inkml:trace>
  <inkml:trace contextRef="#ctx0" brushRef="#br1" timeOffset="-117424.75">6682 14087 2351 0,'0'0'-18'16,"0"0"38"-16,0 0-3 0,0 0 16 16,0 0 22-16,0 0 5 0,0 0 16 0,0 0 1 15,0 0 0-15,0 0 10 16,26-34 7-16,-26 34 15 0,0-20 3 0,4 5-9 16,-2-2-5-16,0 1-10 15,0-2-10-15,2 0-10 0,0-6-5 0,1 1-12 0,1 1-2 16,1 1-9-16,1-2-5 15,-2 1 0-15,1 3-8 0,-1 3 1 0,0 0-5 16,1 2-3-16,-1 2-1 0,3 1-5 0,-9 11-1 0,12-15-2 16,-12 15 1-16,13-10-3 15,-13 10-2-15,0 0-1 0,0 0 1 0,0 0 1 16,0 0-1-16,25 22-1 16,-25-22 1-16,-2 24 1 0,2-24 4 0,-4 26 1 0,-2-11 5 15,2 1 7-15,-2 1 2 16,-4-2 6-16,2-1 5 0,-2 1 1 0,-1-4-3 15,0 0 3-15,-1-1-3 0,-1 0-1 0,-2-3-4 16,15-7-5-16,-25 8-2 0,13-8-6 16,12 0-2-16,-26-3-2 0,26 3-1 0,-26-3-1 15,26 3-3-15,-19-2-3 16,19 2-1-16,0 0-2 0,-26 0 0 0,26 0 1 16,0 0-1-16,-22 8 1 0,22-8-1 15,-15 11 1-15,6-3 1 0,9-8-4 0,-19 15 2 16,11-5-1-16,-2-1-2 15,10-9 4-15,-18 14 1 0,10-9 0 0,8-5 3 16,-19 13-4-16,8-9 0 0,11-4 2 0,-19 7-4 0,19-7 2 16,-21 0 1-16,21 0-3 15,0 0 1-15,-31-9-2 0,31 9 4 0,-20-15-3 16,12 6 1-16,-1-1 2 16,9 10-4-16,-12-23 8 0,7 14-6 0,5 9 1 0,-4-18 6 15,4 18-7-15,0 0-1 16,0 0 2-16,7-27 3 0,-7 27 0 0,0 0 6 15,16-7 5-15,-16 7 8 0,0 0 5 0,0 0 9 16,0 0 3-16,0 0 4 0,28 23 5 16,-28-23 4-16,-3 19 25 0,3-19 3 0,0 0-4 15,-18 38-8-15,7-23 3 16,-4 0-10-16,-2 2-7 0,1 1-6 0,-6 1-6 16,1 2-8-16,-2 1 7 0,0-4-4 15,-1 1-3-15,-1 3-3 0,2-4-4 0,0-1-3 16,-3 2-3-16,4-4-3 0,4-1-11 0,-3-1-8 15,3 0-26-15,0-3-39 16,2 0-46-16,2-5-67 0,-1 1-83 0,2-4-81 0,1 0-163 16,12-2-122-16,-23-4 25 15,23 4-396-15,-20-11-466 0</inkml:trace>
  <inkml:trace contextRef="#ctx0" brushRef="#br1" timeOffset="-117264.68">6064 13708 3307 0,'10'-7'153'16,"0"1"-13"-16,-10 6-28 0,12-10-22 0,-6 7-17 15,-6 3-25-15,10-7-43 16,-10 7-65-16,12-7-82 0,-12 7-105 0,0 0-178 0,4-9-500 16,-4 9-326-16</inkml:trace>
  <inkml:trace contextRef="#ctx0" brushRef="#br1" timeOffset="-84015.02">578 14068 925 0,'0'0'154'0,"0"0"-77"0,0 0-26 0,0 0-4 16,0 0-3-16,0 0-8 16,0 0-7-16,0 0-7 0,0 0 1 0,0 0-3 15,0 0 9-15,0 0-2 16,0 0 17-16,0 0 18 0,0 0 12 0,45-19 10 16,-45 19 1-16,14-8 14 0,-14 8-5 15,12-8 0-15,-12 8-2 0,9-11-6 0,-9 11 1 16,12-13-11-16,-12 13-4 0,9-15 4 0,-9 15 6 15,6-15 5-15,-6 15 6 0,5-16 12 16,-5 16-2-16,0 0 0 0,2-20-7 0,-2 20-2 16,0 0 2-16,0 0 6 15,-11-18 7-15,11 18 8 0,0 0 7 0,-25-3 4 16,25 3 1-16,0 0-20 16,-33 15 4-16,21-5 3 0,-1 2-6 0,-1 2-10 0,-2 2-5 15,1 0-7-15,2 4-5 16,-3-2-11-16,3 1-3 0,1 1-8 0,1-1-1 15,3 2-8-15,-2-4-5 0,7-2-3 16,-1 3-6-16,2-1-3 0,2-17-3 0,2 26 1 16,3-12-32-16,1-3-36 0,6-2-32 0,1 1-41 15,1-3-52-15,4 0-62 16,2-4-49-16,3 0-62 0,-4-2-131 0,2-1-128 0,4 2-390 16,-6-2-441-16</inkml:trace>
  <inkml:trace contextRef="#ctx0" brushRef="#br1" timeOffset="-83664.9">928 14214 3006 0,'0'0'-33'0,"7"-15"33"0,-7 15 13 16,0 0 24-16,5-17 30 16,-5 17 30-16,0 0 23 0,0 0 16 0,-7-23 8 0,7 23 5 15,0 0 0-15,-16-9-3 16,16 9 0-16,0 0 1 0,-16-3-30 0,16 3-8 15,0 0-9-15,0 0-8 0,0 0-15 0,-29 3-7 16,29-3-8-16,0 0-9 0,0 0-3 16,-11 17-2-16,11-17-4 0,0 0-5 0,2 25 4 15,-2-25-14-15,6 22-10 16,-1-10 8-16,-5-12-8 0,12 25 0 0,-5-14-8 16,-3 3 2-16,0-1 3 0,-4-13-3 15,4 22-2-15,-4-22 2 0,0 20-5 0,0-20 1 16,-4 19-2-16,4-19 3 0,-11 17-1 0,11-17 6 15,-16 15-23-15,16-15-20 16,-13 8-23-16,4-6-31 0,9-2-47 0,0 0-55 0,-23 0-67 16,23 0-57-16,-10-10-119 15,10 10-158-15,-6-15-38 0,6 15-234 0,0 0-208 16</inkml:trace>
  <inkml:trace contextRef="#ctx0" brushRef="#br1" timeOffset="-83325.24">1091 14177 2533 0,'0'0'-27'16,"0"0"17"-16,14-8 22 0,-14 8 13 0,0 0 33 15,0 0 24-15,0 0 26 16,0 0 7-16,0 0 8 0,0 0 8 0,0 0 2 16,-47-5-5-16,47 5-5 15,0 0-11-15,0 0-10 0,0 0-11 0,-27 8-9 0,27-8-9 16,0 0-5-16,0 0-11 0,-2 18-19 15,2-18-20-15,0 0-11 0,16 24-7 16,-16-24 0-16,20 20-1 0,-13-9 3 0,4 3 0 0,-3 0 4 16,1 1 9-16,-1 1 17 15,-1 0 3-15,-3-1 14 0,-2 3 5 0,0-2 10 16,-2-16 6-16,-2 30-5 16,0-16-6-16,-4 0-6 0,-1-1 0 15,-2-2-14-15,1 0-7 0,8-11-19 0,-19 17-30 16,9-12-36-16,10-5-49 0,-17 5-60 0,17-5-64 15,-14 0-81-15,14 0-166 0,0 0-139 0,-13-16-264 16,13 16-242-16</inkml:trace>
  <inkml:trace contextRef="#ctx0" brushRef="#br1" timeOffset="-83055.06">1600 14198 2863 0,'0'0'83'16,"0"0"-5"-16,0 0-5 16,0 0 5-16,0 0-8 0,21-8-4 0,-21 8 5 15,0 0-7-15,0 0-6 0,25-1-8 16,-25 1-4-16,21-3-7 0,-21 3-2 0,22-1-7 15,-22 1-20-15,23-5-29 0,-23 5-48 16,20-1-55-16,-20 1-58 0,20-2-61 16,-20 2-109-16,8-5-491 0,-8 5-177 0</inkml:trace>
  <inkml:trace contextRef="#ctx0" brushRef="#br1" timeOffset="-82905.06">1604 14075 2521 0,'0'0'53'16,"-12"-6"39"-16,12 6 14 0,0 0 18 0,0 0-7 0,-10-12-9 15,10 12-10-15,0 0-10 16,0 0-12-16,0 0-8 0,26-16-16 0,-26 16-15 16,26-5-27-16,-9 3-38 15,1-2-39-15,3 2-47 0,3 0-47 0,1 1-46 0,3-3-105 16,0 1-508 0,-1 3-143-16</inkml:trace>
  <inkml:trace contextRef="#ctx0" brushRef="#br1" timeOffset="-82455.05">2848 13626 2391 0,'5'-17'-43'0,"-5"17"22"0,0 0 19 0,0 0 28 15,8-11 32-15,-8 11 18 16,0 0 11-16,0 0 2 0,0 0 3 0,0 0 23 15,0 0 14-15,0 0 18 0,0 0 8 0,0 0 8 16,0 0-1-16,0 0-8 0,0 0-7 16,0 0-10-16,0 0-14 0,0 0-24 0,7 49-4 15,-7-49-9-15,2 28-1 16,0-12-13-16,0-2-8 0,0 7-4 0,3-3-8 16,-3 1-3-16,2 0-8 0,0 3-5 15,-2-4-5-15,2 3-8 0,0-5-21 0,0 2-38 16,-1-1-43-16,2-2-60 15,-1-1-74-15,-2-2-75 0,-2-12-146 0,0 21-159 0,-2-11-368 16,2-10-398-16</inkml:trace>
  <inkml:trace contextRef="#ctx0" brushRef="#br1" timeOffset="-82004.76">2394 14057 2803 0,'0'0'-115'0,"0"0"29"15,0 0 10-15,0 0 11 16,0 0 18-16,0 0 3 0,0 0 10 0,0 0 9 0,0 0 10 16,0 0 18-16,0 0 13 15,50-11 22-15,-50 11 2 0,34 2 7 0,-15-1 12 16,3 1-2-16,1 0-1 16,4 2 3-16,3 0 0 0,-1-3 8 0,5 2 1 0,3 0 3 15,3 1 2-15,0-1 4 16,1-1 6-16,3 1 1 0,-5-1-1 0,4-1-3 15,1-1-1-15,-2 3-6 0,1-3-6 16,-1-3-8-16,-1 2-5 0,-5 1-5 16,-2-2-5-16,-2-1-5 0,-1 2-6 0,-3 0-6 0,-3 1-15 15,-4-6-23-15,0 5-30 16,-3-1-36-16,-18 2-47 0,28 0-47 0,-14-1-59 16,-14 1-112-16,12-3-556 15,-12 3-282-15</inkml:trace>
  <inkml:trace contextRef="#ctx0" brushRef="#br1" timeOffset="-81264.85">2434 14491 2699 0,'0'0'-39'15,"0"0"30"-15,-6-12 22 0,6 12 34 0,0 0 33 16,0 0 25-16,0 0 12 16,0 0 9-16,0 0 3 0,0 0-1 0,0 0 5 15,0 0-3-15,0 0-1 0,0 0-3 16,0 0-4-16,6 58-6 0,-6-43-3 0,2 2-11 15,-2 0-10-15,0 1 15 0,2-1-16 0,0 2-10 16,0-2-8-16,-2 1-3 0,4-2-15 16,-4 2-15-16,3-3-28 0,-3-15-40 0,2 23-49 15,-2-23-66-15,4 19-95 16,-4-12-103-16,0-7-218 0,4 10-70 0,-4-10-273 16,0 0-291-16</inkml:trace>
  <inkml:trace contextRef="#ctx0" brushRef="#br1" timeOffset="-81045.19">2614 14680 2726 0,'0'0'-58'0,"0"0"11"15,27-1 13-15,-27 1 19 16,19 0 15-16,-19 0 12 0,23-3 10 0,-23 3-7 0,26 3 25 15,-26-3-6-15,24 1 0 0,-24-1-27 16,20 0-23-16,-20 0-30 0,22 0-41 16,-22 0-30-16,13-4-43 0,-13 4-117 0,0 0-366 0,8-6 131 15</inkml:trace>
  <inkml:trace contextRef="#ctx0" brushRef="#br1" timeOffset="-80835.21">2697 14630 2003 0,'0'0'85'15,"0"0"14"-15,0 0 5 0,0 0 22 0,0 0 22 16,-18 11 13-16,18-11 2 0,0 0 3 0,0 0-8 16,-2 24 1-16,2-24-2 15,0 19 0-15,0-19-4 0,-2 18-6 0,2-18-11 0,-2 24-8 16,2-24-20-16,0 23-14 16,0-23-8-16,2 23-11 0,-2-23-18 15,0 20-21-15,0-20-34 0,2 19-34 16,-2-19-40-16,0 18-44 0,0-18-50 0,2 15-54 0,-2-15-64 15,0 0-162-15,2 15-159 0,-2-15-243 16,0 0-193-16</inkml:trace>
  <inkml:trace contextRef="#ctx0" brushRef="#br1" timeOffset="-80004.8">3117 14491 2496 0,'2'-29'-67'0,"-2"29"35"0,0 0 29 0,0 0 37 0,0 0 47 16,4-15 31-16,-4 15 26 0,0 0 29 0,0 0 11 15,0 0 8-15,2-20 0 16,-2 20 0-16,0 0 20 0,0 0-11 0,0 0-40 16,0 0-1-16,0 0-22 0,0 0-1 15,0 0 6-15,0 0-3 0,0 0-7 0,0 0-9 16,0 0-4-16,0 0-3 16,6 60-7-16,-8-40-5 0,2 1-3 0,0 1-4 15,0 3-5-15,0 2-7 0,0 1-9 16,0 1-6-16,2-2-9 0,0 4-5 0,-2-4-4 15,2 1-8-15,0-2-2 0,0 1-7 16,-2-7-7-16,2 1-19 0,-2-2-24 16,0-5-23-16,2 3-30 0,-2-17-23 0,0 25-25 0,2-17-37 15,-2-8-49-15,2 11-54 16,-2-11-46-16,0 0-51 0,0 0-100 0,0 0-118 16,0 0-52-16,0 0-295 15,19-33-327-15</inkml:trace>
  <inkml:trace contextRef="#ctx0" brushRef="#br1" timeOffset="-79695.17">3344 14586 2758 0,'0'0'-32'0,"0"0"23"15,0 0 18-15,0 0 18 0,13-7 34 0,-13 7 13 0,0 0 20 16,0 0 6-16,0 0-6 16,0 0-2-16,0 0-1 0,-40 29-2 15,29-24 1-15,11-5-4 0,-25 12-4 16,10-7-5-16,2 2-1 0,13-7-6 0,-25 10-2 0,12-4-6 15,13-6-8-15,-19 10-4 0,19-10-3 0,-17 7-5 16,17-7-4-16,-13 9 3 16,13-9 4-16,-11 7 6 0,11-7 9 0,-6 12 4 15,6-12 10-15,0 0 21 0,-2 20 5 16,2-20-29-16,0 0 9 0,8 29 6 0,-1-18-6 16,-1 0-3-16,1 1-13 15,1-1-5-15,3 2-2 0,-1 0-9 0,1-1-9 16,4 2-36-16,-3-3-42 0,3 0-62 0,-2 0-86 0,0 0-88 15,-3-1-116-15,3 0-198 16,-4 0-44-16,-9-10-346 0,10 17-433 0</inkml:trace>
  <inkml:trace contextRef="#ctx0" brushRef="#br1" timeOffset="-50195.33">9027 15834 1292 0,'0'0'466'0,"16"-7"-115"0,-16 7-69 0,0 0-28 0,12-5-34 16,-12 5-12-16,0 0-18 16,0 0-17-16,0 0-9 0,14-6 3 0,-14 6-10 15,0 0-7-15,0 0 3 16,0 0-30-16,0 0-4 0,0 0-5 0,0 0-8 0,0 0-5 15,0 0-14-15,0 0-10 0,0 0-12 0,-31 31-8 16,31-31-3-16,-13 5-17 16,13-5-6-16,0 0-19 0,-21 2-2 0,21-2-12 0,0 0-4 15,0 0 0-15,-28-10 4 16,28 10-5-16,0 0 5 0,-12-7 0 0,12 7-3 16,0 0 2-16,0 0-3 15,0 0 3-15,-19-3 0 0,19 3 1 0,0 0 1 0,0 0-2 16,-15 20 1-16,15-20-13 0,-6 13-36 0,0-5-52 15,6-8-70-15,-13 19-74 16,0-11-89-16,0 1-179 0,-1-2-68 16,-2 3-364-16,-2-3-370 0</inkml:trace>
  <inkml:trace contextRef="#ctx0" brushRef="#br1" timeOffset="-49875.02">8295 15957 3047 0,'0'0'64'0,"0"0"14"0,-6-19-2 16,6 19 10-16,0 0-1 0,0 0 5 0,0 0 6 16,-15-8-5-16,15 8-8 15,0 0-6-15,0 0-6 0,-21-8-7 0,21 8 4 0,0 0 5 16,-12-9-2-16,12 9 6 0,0 0-1 0,-12-14-1 15,12 14-7-15,0 0 0 16,-10-9-10-16,10 9-8 0,0 0-7 0,0 0-1 0,0 0-4 16,-21 0-3-16,21 0-4 15,0 0-5-15,-26 12-1 0,26-12-12 0,-20 11-32 16,6-7-57-16,14-4-73 16,-22 11-88-16,4-5-114 0,1 0-196 0,1-3-33 0,-4 1-326 15,2-2-296-15</inkml:trace>
  <inkml:trace contextRef="#ctx0" brushRef="#br1" timeOffset="-49335.28">7112 15651 2817 0,'0'0'19'16,"0"0"29"-16,0 0 17 0,0 0 29 0,-4-17 32 15,4 17 25-15,0 0 8 16,0 0-2-16,0 0-7 0,0 0-5 0,0 0-5 0,0 0 1 16,0 0-5-16,0 0-1 15,-13 45 20-15,13-45-9 0,-4 22-9 0,4-22-12 16,-5 25-16-16,3-11-14 16,2-14-15-16,-2 26-7 0,2-12-15 0,0-14-27 0,-4 29-28 15,4-15-38-15,-2 0-44 16,0 0-52-16,0-2-63 0,2-12-58 15,-2 23-92-15,-1-11-176 0,-1-4-87 0,0 3 41 0,4-11-282 0,-12 18-193 16</inkml:trace>
  <inkml:trace contextRef="#ctx0" brushRef="#br1" timeOffset="-35955.27">618 16234 1111 0,'0'0'199'0,"0"0"-81"15,0 0-1-15,0 0-12 16,0 0-19-16,0 0 5 0,0 0 22 0,0 0 2 0,0 0 11 15,0 0 11-15,0 0 3 0,0 0 4 0,0 0 7 16,0 0-3-16,0 0 2 16,0 0-8-16,0 0-10 0,0 0-11 0,0 0-17 0,0 0-10 15,0 0-9-15,0 0-13 16,0 0-6-16,0 0-5 0,0 0-7 0,0 0-10 16,38-14-4-16,-38 14-3 15,14-8-3-15,-14 8-6 0,15-7 0 0,-15 7-7 16,12-10 0-16,-12 10-4 0,16-12 2 0,-16 12-4 0,10-11-2 15,-10 11 0-15,10-13 6 16,-10 13-4-16,9-14 6 0,-9 14 6 16,0 0 1-16,4-19 3 0,-4 19 6 15,0 0 2-15,0 0 1 0,0 0 1 0,-13-21-2 0,13 21 2 16,-14-6-1-16,14 6 0 16,0 0-4-16,-27-3 8 0,27 3-3 0,-19 3 2 15,19-3 9-15,-23 6-6 16,23-6 2-16,-23 10-3 0,10-3 4 0,4 1 3 0,9-8-26 15,-20 17 2-15,13-5 6 0,0-1 7 0,0 0 4 16,7-11 5-16,-9 28-6 16,9-14 4-16,0-14-4 0,5 28-2 0,-1-13-3 15,3 0-7-15,0 0-2 0,0 0-3 16,6 0 0-16,0 0-7 0,-1-3-1 0,6 1-6 16,-5-2-18-16,3-1-17 15,2 0-25-15,-2-2-23 0,1-2-27 0,0-1-34 0,1-2-41 16,-5-3-47-16,5 0-41 0,-1-3-43 0,0-1-77 15,-4 0-112-15,1 1-83 16,1-3-351-16,-6 2-332 0</inkml:trace>
  <inkml:trace contextRef="#ctx0" brushRef="#br1" timeOffset="-35585.35">1070 16209 2643 0,'0'0'-113'0,"0"0"38"16,0 0 25-16,7-12 30 16,-7 12 23-16,0 0 12 0,0 0 28 0,0 0 34 15,0 0 24-15,0 0 17 0,0 0 12 16,-40 0 12-16,40 0-1 0,0 0-6 0,-23 8-3 16,23-8-9-16,-16 10-15 15,16-10-7-15,-14 8-7 0,14-8-11 0,-10 11-9 16,10-11-4-16,0 0-8 0,-8 17-8 0,8-17-5 0,0 0-6 15,0 0-2-15,14 26-7 16,-7-14-2-16,4-5-6 0,-11-7-2 0,20 17-1 16,-11-8-5-16,1 1-3 15,-10-10 1-15,14 19-2 0,-11-9-2 0,-3-10 0 16,11 19 1-16,-11-19 2 0,0 19 0 16,0-19-6-16,-5 20 1 0,5-20-1 0,-11 16-16 15,11-16-20-15,-15 10-31 16,15-10-45-16,-18 6-48 0,18-6-55 0,-16 2-56 15,16-2-99-15,0 0-136 0,-18-10-400 0,18 10-277 0</inkml:trace>
  <inkml:trace contextRef="#ctx0" brushRef="#br1" timeOffset="-35255.17">1208 16277 2692 0,'0'0'-52'15,"17"-7"11"-15,-17 7 31 16,0 0 18-16,0 0 35 0,0 0 34 0,0 0 29 0,0 0 13 16,0 0 12-16,0 0 4 15,0 0-4-15,0 0-6 0,0 0-5 16,-36-14-6-16,36 14-11 0,0 0 0 16,0 0-18-16,0 0-3 0,0 0-10 0,0 0-9 0,0 0-4 15,0 0-7-15,0 0-8 16,0 0-6-16,17 53 18 0,-10-43-6 0,5 1-10 15,1-1 1-15,-5 3-6 0,0-1-1 0,3-1-4 16,-5 0 2-16,2 1-3 0,-8-12-1 16,8 21-1-16,-8-21-2 0,1 19-2 0,-1-19-6 15,-1 19-10-15,1-19-23 16,-13 13-32-16,13-13-46 0,-13 10-46 0,13-10-68 16,-15 3-61-16,15-3-121 15,-15-1-165-15,15 1-395 0,0 0-375 0</inkml:trace>
  <inkml:trace contextRef="#ctx0" brushRef="#br1" timeOffset="-34994.97">1596 16416 3043 0,'17'0'25'15,"-17"0"-4"-15,21-1 2 0,-21 1-6 0,20-3 8 16,-20 3 5-16,27-4 8 16,-13 2 0-16,3-2-7 0,-17 4 0 0,34-3-2 0,-17 1-4 15,2 0-3-15,-3 0 0 16,-16 2-6-16,30-4-2 0,-17 2-26 0,-13 2-40 16,21-1-43-16,-21 1-52 15,17-2-41-15,-17 2-91 0,0 0-545 0,2-12-151 0</inkml:trace>
  <inkml:trace contextRef="#ctx0" brushRef="#br1" timeOffset="-34855.4">1755 16317 2376 0,'0'0'-11'0,"-16"-8"48"16,16 8 19-16,0 0 30 15,-12-10 5-15,12 10-9 0,0 0 0 16,0 0-9-16,0 0-7 0,0 0-12 0,25-22-23 16,-25 22-37-16,26-4-38 0,-12 2-31 0,-14 2-36 15,34-1-47-15,-19-3-62 16,0 1-151-16,0 2-273 0,-3-1 128 0</inkml:trace>
  <inkml:trace contextRef="#ctx0" brushRef="#br1" timeOffset="-27554.94">2469 16181 621 0,'0'0'277'0,"7"-49"-61"16,-7 49-64-16,0 0-36 0,0 0-7 0,0 0-16 0,0-19 5 15,0 19 12-15,0 0 6 16,0 0 4-16,0 0 0 0,5-15-15 0,-5 15 3 15,0 0-5-15,0 0 1 0,8-14 5 0,-8 14-3 16,0 0-5-16,0 0-6 0,12-11 2 16,-12 11-1-16,0 0-3 0,14-3-2 0,-14 3-4 15,0 0-1-15,16-4-5 16,-16 4-3-16,0 0-4 0,21 0-6 0,-21 0-5 16,0 0-9-16,22 0-4 15,-22 0-5-15,0 0-4 0,22 5 3 0,-22-5 2 0,14 6-1 16,-14-6 0-16,14 7-2 0,-14-7-1 0,11 10-3 15,-11-10 0-15,11 11 2 16,-11-11-2-16,6 12-5 0,-6-12-5 0,8 13-3 16,-8-13 1-16,5 15 4 0,-5-15 6 15,2 18-3-15,-2-18-4 0,2 13 0 0,-2-13 3 16,0 0-4-16,0 21 0 16,0-21 27-16,0 0-3 0,0 0-1 0,-7 19-6 15,7-19-1-15,0 0-7 0,-10 11 0 16,10-11 1-16,0 0-4 0,-13 8 2 0,13-8-7 15,0 0 7-15,0 0-13 0,-23 2-1 0,23-2-1 16,0 0 5-16,0 0-3 16,-28-6 0-16,28 6-4 0,0 0-2 0,-21-8 4 15,21 8 2-15,-12-4-5 0,12 4-8 16,0 0 1-16,-21-10-3 0,21 10 1 0,-11-4-2 16,11 4-1-16,0 0-1 15,-16-7 3-15,16 7 0 0,0 0 1 0,0 0 4 0,-16-5 0 16,16 5 5-16,0 0-2 0,0 0-3 0,0 0-2 15,-15-10 1-15,15 10 0 16,0 0 1-16,0 0 1 0,-7-11 1 16,7 11 1-16,0 0 1 0,0 0 5 15,-4-15-1-15,4 15 1 0,0 0-1 0,0 0 0 0,0 0-8 16,0 0 6-16,9-28-1 16,-9 28 1-16,0 0 1 0,11-16-1 0,-11 16 0 15,6-10-1-15,-6 10-3 0,0 0-2 16,16-11-3-16,-16 11-3 0,14-6-16 15,-14 6-32-15,16-5-42 0,-16 5-48 0,0 0-83 0,22-6-105 16,-16 6-189-16,-6 0-111 16,0 0-1-16,0 0-464 0,0 0-650 0</inkml:trace>
  <inkml:trace contextRef="#ctx0" brushRef="#br1" timeOffset="-5615.4">6051 16047 558 0,'7'37'264'15,"-7"-37"-112"-15,0 0-51 16,0 0-37-16,0 0-17 0,0 0 18 0,0 0 9 0,0 0 14 16,0 0 31-16,2 21 19 15,-2-21 24-15,0 0 20 0,0 0 24 0,0 0 17 16,0 0 5-16,0 0 0 0,0 0-6 0,0 0-18 15,0 0-13-15,0 0-21 0,0 0-12 16,0 0-17-16,0 0-11 0,0 0-14 0,0 0-6 16,0 0-4-16,0 0-19 15,0 0 0-15,0 0-9 0,0 0-11 0,0 0-8 16,0 0-2-16,0 0-21 0,0 0 9 16,0 0-5-16,0 0-2 0,0 0-6 15,0 0-4-15,0 0-6 0,0 0 5 16,0 0-12-16,0 0 3 0,0 0 0 0,0 0-6 15,0 0 2-15,0 0-1 0,0 0-5 0,0 0 3 0,0 0-3 16,0 0-1-16,0 0-1 16,0 0-10-16,0 0 5 0,0 0 4 0,0 0-2 15,0 0 1-15,0 0-2 16,0 0 0-16,0 0 1 0,0 0 1 0,0 0-5 0,0 0-1 16,0 0-2-16,0 0 0 15,0 0 3-15,0 0-4 0,0 0 0 0,0 0 7 16,0 0-8-16,0 0 6 0,0 0 6 0,0 0-9 15,0 0 3-15,0 0-3 16,0 0 1-16,0 0 3 0,0 0-5 0,0 0 0 0,0 0 2 16,0 0 5-16,0 0-15 15,0 0-3-15,0 0-16 0,0 0-14 0,0 0-24 16,0 0-29-16,0 0-33 16,0 0-60-16,0 0-54 0,0 0-74 0,0 0-150 0,0 0-128 15,0 0-324-15,0 0-324 16</inkml:trace>
  <inkml:trace contextRef="#ctx0" brushRef="#br1" timeOffset="-4545.1">6115 16126 2809 0,'-13'13'-10'0,"13"-13"31"0,0 0 28 0,0 0 30 15,0 0 27-15,0 0 26 16,0 0 30-16,0 0 10 0,0 0-1 0,0 0-5 16,0 0 2-16,0 0-14 15,0 0-14-15,0 0-20 0,0 0-2 0,0 0-38 0,0 0-5 16,0 0-6-16,0 0-16 16,-10-28 0-16,10 28-8 0,0 0-6 0,0 0-4 15,0-22-3-15,0 22-3 0,0 0-7 16,0-23-1-16,0 23-1 0,0 0-4 0,2-27-1 15,-2 27 1-15,2-19-6 0,-2 19 2 0,2-21-4 16,-2 21 2-16,2-20-2 16,-2 20-4-16,4-22 1 0,-2 8 7 0,-2 14-8 0,4-25 1 15,-2 13-5-15,-2 12 5 16,5-23 0-16,-3 9 5 0,-2 14-4 0,5-22-1 16,-5 22-6-16,4-22 1 15,-4 22 2-15,4-17 6 0,-4 17 3 0,2-15 5 0,-2 15 0 16,0 0 2-16,6-18-8 0,-6 18 3 0,0 0-5 15,0 0 3-15,9-9-4 16,-9 9-1-16,0 0 7 0,0 0-4 0,0 0-2 0,0 0-3 16,0 0 0-16,0 0 3 15,25 23 7-15,-25-23-5 0,9 17-3 0,-9-17 3 16,12 21-5-16,-6-10 0 16,1 3 1-16,2 0 4 0,-3-1-4 0,2 2 0 15,1 0 0-15,-1-2 1 0,3-1 5 16,-2 1-7-16,-1 1-1 0,-2-5 4 0,2 2-1 15,-8-11-4-15,14 19 2 0,-8-11 1 0,-6-8-6 16,12 14 4-16,-12-14-2 16,9 8 5-16,-9-8 0 0,8 11-1 0,-8-11-2 0,0 0 1 15,15 6-6-15,-15-6 2 16,0 0 1-16,0 0 2 0,0 0 6 0,25-17-5 16,-25 17-6-16,12-10 0 15,-12 10 2-15,12-20 0 0,-6 9-2 0,0-5 3 0,1 4 0 16,-1-6-1-16,1 1 3 0,-1 0-2 0,0-1-1 15,-2 0 12-15,3-1-9 16,-3-1 6-16,-2 2-3 0,2-1 2 0,0 2-7 0,-1-3 5 16,-1 4-4-1,0-2 3-15,0 1-1 0,1 0 6 0,-1 2 4 0,-2 15 5 16,4-30-4-16,-4 17 5 16,0 13-2-16,2-26 0 0,-2 26-4 0,2-22 1 0,-2 22-3 15,2-22-3-15,-2 22-2 16,2-17 0-16,-2 17-10 0,0 0-10 0,2-22-17 15,-2 22-14-15,2-14-17 0,-2 14-16 0,2-9-28 0,-2 9-43 16,0 0-57-16,0 0-54 16,2-12-59-16,-2 12-140 0,0 0-133 0,0 0-23 15,0 0-276-15,0 0-270 16</inkml:trace>
  <inkml:trace contextRef="#ctx0" brushRef="#br1" timeOffset="-3875.43">6659 15847 2664 0,'0'0'-19'0,"-2"-28"38"0,2 28 22 0,0 0 21 16,0 0 20-16,0 0 21 0,0 0 16 0,0 0 8 15,0 0 3-15,0 0-3 16,0 0 6-16,0 0 0 0,0 0 5 0,0-18 0 0,0 18-4 16,0 0-3-16,0 0-4 15,0 0-7-15,0 0-23 0,0 0-8 0,0 0 2 16,0 0-6-16,0 0-3 16,0 0-5-16,0 0-8 0,0 0-3 0,0 0-3 0,0 0-12 15,0 0 4-15,0 0-15 16,0 0 0-16,21 36-6 0,-21-36 0 0,12 14-7 15,-2-7 1-15,-10-7-8 0,18 17-2 0,-8-8 0 16,2-2-3-16,-12-7-2 0,18 15-1 16,-7-6-1-16,-3-3-1 0,-8-6-2 0,16 11-4 15,-16-11 19-15,10 9-3 16,-10-9-1-16,12 6 2 0,-12-6-7 0,0 0-3 16,12 14 6-16,-12-14 0 0,0 0 8 15,0 0 1-15,0 0 3 0,-20 22 3 0,20-22-3 16,-14 14 2-16,3-6 0 0,0 2 1 0,11-10 0 15,-23 15-5-15,10-4-1 0,0-1-3 16,1 1-2-16,-1 0-3 0,0 0-2 0,-1 1-3 16,1-1-11-16,2-1-16 15,-2 2-19-15,3-3-28 0,0 0-31 0,0 1-39 0,2-2-46 16,8-8-61-16,-12 12-52 16,3-8-100-16,9-4-161 0,-8 8-48 0,8-8-472 15,0 0-625-15</inkml:trace>
  <inkml:trace contextRef="#ctx0" brushRef="#br1" timeOffset="-3505.33">6858 16136 3246 0,'0'0'-81'0,"0"0"49"0,19-4 31 0,-19 4 29 16,0 0 28-16,0 0 25 16,0 0 32-16,0 0 27 0,0 0 14 0,0 0-1 0,0 0 11 15,0 0-15-15,0 0 1 16,0 0 6-16,0 0 18 0,0 0-6 0,-26 44-21 15,18-34-15-15,8-10-13 0,-19 16-17 0,8-9-13 0,-1 6-8 16,1-4-18-16,-2 1-10 16,1-3-27-16,1 3-23 0,1-1-26 0,-1-1-32 15,2-2-38-15,1-1-49 16,8-5-57-16,-12 12-63 0,5-8-71 0,7-4-159 0,0 0-116 16,0 0 25-16,0 0-285 15,0 0-229-15</inkml:trace>
  <inkml:trace contextRef="#ctx0" brushRef="#br1" timeOffset="-2615.17">7078 15703 2524 0,'0'0'-83'0,"0"0"36"0,6-13 15 15,-6 13 20-15,0 0 26 16,0 0 7-16,0 0 31 0,11-11 25 0,-11 11 23 16,0 0 12-16,0 0 14 15,0 0 14-15,0 0 10 0,0 0 9 0,9-13 4 0,-9 13-1 16,0 0-5-16,0 0-5 15,0 0-7-15,0 0-6 0,0 0-3 0,0 0 7 16,0 0 27-16,0 0-14 0,0 0 1 0,0 0-10 16,0 0-7-16,0 0-9 0,0 0-7 15,0 0-7-15,0 0-9 0,0 0-9 0,-4 52-9 16,4-52-7-16,-5 22-9 16,5-22-7-16,-2 25-8 0,2-25-5 0,-5 24-7 0,5-11-2 15,0-13-4-15,-2 29 2 16,0-16-4-16,2-13 0 0,0 27-5 0,0-27-1 15,0 25-4-15,-2-15-4 0,2-10-1 0,0 24-3 16,0-24 1-16,0 21-2 0,0-21 1 16,0 19 0-16,0-19-2 0,-2 16-4 0,2-16 0 15,0 0 1-15,0 20-3 16,0-20 0-16,0 0-2 0,0 16-1 0,0-16 0 16,0 0-2-16,0 0 0 0,0 0 0 15,0 25 4-15,0-25 0 0,0 0 2 0,0 0-3 16,0 0 1-16,0 16-1 0,0-16-3 0,0 0 2 15,0 0 0-15,0 0-2 0,0 0-2 16,2 18 2-16,-2-18-2 0,0 0 0 0,0 0-1 16,4 17-1-16,-4-17 2 15,0 0-2-15,0 0-2 0,5 15-8 0,-5-15-20 16,0 0-32-16,0 0-41 0,2 12-60 16,-2-12-97-16,0 0-132 0,0 0-207 15,-11 9-2-15,11-9 6 0,0 0-630 16,-27 5-984-16</inkml:trace>
  <inkml:trace contextRef="#ctx0" brushRef="#br1" timeOffset="49214.57">21228 4849 1050 0,'0'0'256'0,"0"0"-58"16,0 0-75-16,0 0-14 16,0 0 16-16,0 0-9 0,0 0 10 15,0 0-7-15,0 0 6 0,0 0 4 0,0 0-6 0,0 0-2 16,0 0-8-16,0 0-2 0,0 0-3 15,0 0-6-15,0 0-7 0,0 0-10 0,0 0-9 16,13-22-4-16,-13 22-5 0,0 0-7 16,6-13-6-16,-6 13-6 0,4-13-6 0,-4 13-8 15,2-16 2-15,0 7 0 16,-2 9-8-16,2-23-3 0,-2 10-7 0,0-2 1 0,0-4-6 16,0-1 0-16,0-2 0 15,0-3 0-15,0-4-4 0,-2 1 1 0,4-3 1 16,-2 1 1-16,0 1 2 0,2 1 11 0,-2-2 8 15,0 5 11-15,0 1 2 0,0 4 2 16,0 2 7-16,0 18-8 0,-2-32 0 0,2 17-9 16,0 15-2-16,0-21-5 15,0 21 2-15,-4-18-1 0,4 18 0 0,0 0 1 16,0 0-7-16,0 0-2 0,0 0-1 16,0 0-2-16,-25 42-2 0,18-22-3 0,3 3 3 15,-2 1-5-15,4 3-1 0,-2 0-1 0,-1-1 2 16,1 3-3-16,2-1-4 0,-2 1 0 15,4-1 2-15,0 1-3 16,0-4 0-16,2 2-1 0,0-1 2 0,0-1-3 16,0-6-2-16,2-1 0 0,1 0-1 0,-1-3-3 0,0-1-3 15,-4-14-3-15,6 22-7 16,-2-14-4-16,-4-8-5 0,9 11-1 0,-9-11-1 16,0 0-1-16,0 0 4 15,0 0 0-15,25-9-1 0,-25 9 2 0,11-15 2 0,-6 7 7 16,-1-1 5-16,-4 9 2 0,10-14 0 0,-6 9 3 15,-4 5 1-15,9-10-3 16,-9 10 4-16,8-5-1 0,-8 5 1 0,15-3 1 0,-15 3-1 16,19 3 0-16,-19-3 1 15,24 1 1-15,-12 2 4 0,3-3 1 0,0 0 2 16,2 1 0-16,1-1 3 16,-18 0 1-16,41-1 1 0,-22-2 4 0,0 2 1 0,1-2 5 15,-2 0 3-15,2-1 1 16,-2 2 3-16,-1-1-4 0,0-1 3 0,-17 4 0 15,31-6-6-15,-17 4 1 0,-14 2-3 0,23-5-13 0,-12 2-28 16,-1 1-37-16,-10 2-64 16,17-6-87-16,-9 1-68 0,-8 5-138 0,9-10-156 15,-9 10-30-15,3-13-228 16,-3 13-158-16</inkml:trace>
  <inkml:trace contextRef="#ctx0" brushRef="#br1" timeOffset="49404.51">21570 4300 2680 0,'0'0'232'16,"-2"-21"-2"-16,2 21-32 15,-2-16-22-15,2 16 3 0,0 0 11 0,0 0 4 16,0-18-24-16,0 18-27 0,0 0-23 16,0 0-30-16,0 0-30 0,4-20-28 0,-4 20-36 15,0 0-48-15,0 0-70 16,2-9-89-16,-2 9-84 0,0 0-179 0,0 0-126 15,0 0-292-15,0 0-274 0</inkml:trace>
  <inkml:trace contextRef="#ctx0" brushRef="#br1" timeOffset="50194.34">21445 5245 2704 0,'0'0'-33'16,"0"0"28"-16,-12-14 10 0,12 14 1 0,-15-6 24 15,15 6 18-15,0 0 17 16,-27-4 13-16,27 4 2 0,-19 3 1 0,19-3-3 0,-24 4-2 16,24-4 2-16,-18 7 5 15,18-7-6-15,-18 10 1 0,18-10-10 0,-14 9-8 16,14-9-9-16,-11 12-5 0,11-12-8 0,0 17-16 0,0-17-18 15,0 0-16-15,13 24-8 16,-5-12-8-16,1-3-5 0,2 3 2 0,-3-1 8 16,2 3-2-16,0-1 9 15,2-2 1-15,-4 2 17 0,0-1 11 0,-4-1 11 0,-4-11 12 16,9 22 14-16,-9-22 9 16,0 19 4-16,0-19 8 0,-6 17 1 0,6-17-1 15,-15 13-2-15,15-13-7 16,-17 11-6-16,8-4-7 0,9-7-6 0,-18 7-7 0,18-7-21 15,-20 2-24-15,20-2-34 0,0 0-47 0,0 0-51 16,-27-4-44-16,27 4-46 16,-8-4-78-16,8 4-191 0,0 0-383 0,0 0-254 15</inkml:trace>
  <inkml:trace contextRef="#ctx0" brushRef="#br1" timeOffset="50684.66">21730 5507 2817 0,'20'-1'91'0,"-20"1"28"0,0 0-3 16,18-2 1-16,-18 2 1 0,0 0-7 16,0 0-3-16,25-2-3 0,-25 2-15 0,19-2-8 15,-19 2-11-15,23 0-7 16,-23 0-7-16,26 0-6 0,-26 0-5 0,27 0-3 0,-14 2-6 15,-13-2-3-15,27 0-6 0,-27 0-4 0,22 0-13 16,-22 0-24-16,20 0-19 16,-20 0-28-16,0 0-26 0,26-3-27 0,-26 3-20 0,0 0-18 15,15-7-14-15,-15 7-4 16,0 0-1-16,0 0 9 0,0 0 10 0,-4-21 15 16,4 21 21-16,0 0 27 15,0 0 32-15,-11-26 33 0,11 26 37 0,0 0 40 0,-6-20 40 16,6 20 35-16,0 0 21 0,-4-15 13 0,4 15 9 15,0 0 1 1,0 0-4-16,0 0-9 0,0 0-5 0,0 0-4 0,0 0-5 16,0 0-13-16,0 0-13 0,0 0-9 15,25 0-15-15,-25 0-7 0,0 0-8 0,28 24-5 16,-18-13-6-16,0-2-22 16,2 3 4-16,-4 1-5 0,0-1-2 0,-2 1-7 15,-1 1 0-15,-5-14 0 0,2 24-8 16,-2-24-8-16,-7 25-20 0,3-14-27 0,-2 0-42 15,-2 1-52-15,8-12-68 0,-18 19-59 0,12-15-75 16,-2 1-189-16,-1 0-74 0,9-5-9 16,0 0-246-16,0 0-176 0</inkml:trace>
  <inkml:trace contextRef="#ctx0" brushRef="#br1" timeOffset="51654.77">22970 4191 2458 0,'0'0'-70'0,"0"0"15"15,-13-12 17-15,13 12 14 16,0 0 12-16,-13-7 15 0,13 7 11 0,0 0 15 0,-14-6 2 16,14 6 4-16,0 0 2 15,-23-1 10-15,23 1 12 0,0 0 27 0,-36 5 12 16,20-1 11-16,2 1-5 0,-3 3-2 0,0 0 4 0,0 3-1 15,-2 3-11 1,0-1-5-16,2 4-10 0,0 2-10 0,2 0-7 0,1 0-7 16,0 2-6-16,4 2-2 15,2-2-5-15,-1 4-4 0,3-2-4 0,2 2-3 16,1-4-5-16,3-1 0 0,5 1-5 16,1 3-2-16,3-2 0 0,1 1-2 0,2-2-1 15,4-4-3-15,-2 2-2 0,6-4-6 0,-1 1-6 16,1-3-8-16,2 1-2 0,1-5-8 15,0 0-7-15,-2-1-5 0,-1-2-1 0,-2-2-7 16,2-3-6-16,-1 2-4 16,-2-3-2-16,-17 0 3 0,31-4-1 0,-15 0 3 15,-16 4 3-15,20-9 6 0,-11 1 8 16,-9 8 0-16,11-15 5 0,-11 15 2 0,2-18-1 16,-2 18 7-16,0 0 1 15,-9-25 2-15,9 25 2 0,-13-17 7 0,13 17 7 16,-14-15 9-16,14 15 8 0,-16-11 9 0,8 4 7 0,8 7 3 15,-16-10 4 1,16 10 7-16,-13-9 4 0,13 9 7 0,0 0-5 0,-15-7 2 16,15 7-3-16,0 0-1 15,0 0 3-15,0 0 4 0,0 0-3 0,0 0-10 0,0 0 0 16,0 0-6-16,46-6-6 16,-46 6-1-16,34 0-8 0,-15 0-6 0,3-2-23 15,-4 2-30-15,4 0-32 16,-22 0-36-16,36-1-49 0,-19-1-27 0,-17 2-61 0,28-2-79 15,-28 2-668-15,20-6-445 0</inkml:trace>
  <inkml:trace contextRef="#ctx0" brushRef="#br1" timeOffset="52064.67">23499 4387 2965 0,'0'0'-89'0,"-21"-15"35"16,21 15 19-16,0 0 26 16,0 0 19-16,0 0 19 0,-34 15 23 0,26-5 5 15,8-10 6-15,-20 17-9 16,12-7 6-16,0 0 8 0,2 4 4 0,-1-2 1 0,2 3-9 16,5-15-4-16,-6 27-8 15,6-14-6-15,0-13-4 0,4 32-3 0,3-18-4 16,0 1-8-16,-1-2-15 0,2 3-25 0,2-5-35 15,1 0-34-15,0-1-38 16,-1-1-23-16,1 1-33 0,-1-2-31 0,-10-8-86 0,18 11-513 16,-10-7-121-16</inkml:trace>
  <inkml:trace contextRef="#ctx0" brushRef="#br1" timeOffset="52544.51">23774 4412 2250 0,'0'0'-103'0,"2"-15"36"0,-2 15 23 16,0 0 14-16,0 0 12 0,0 0 21 0,0 0 24 16,0 0 18-16,0 0 20 15,-25-4 4-15,25 4 7 0,0 0-2 0,0 0 7 16,-28 5-6-16,28-5 0 0,0 0-2 16,-20 8-6-16,20-8-7 0,0 0 1 0,-14 10-9 15,14-10-7-15,0 0-5 16,-4 15-2-16,4-15-2 0,0 0-6 0,0 0-5 15,16 25 5-15,-16-25-7 0,12 15-3 0,-4-5-4 0,-8-10-1 16,18 19-2-16,-10-10 2 16,0 3 9-16,1-2-1 0,-1 1 0 0,-8-11-2 15,13 21 7-15,-9-14 3 16,-4-7 8-16,7 18 6 0,-7-18 6 0,2 14 15 0,-2-14-6 16,0 0-5-16,0 0-4 15,-13 25-5-15,13-25-7 0,-13 10-10 0,13-10-19 16,-15 8-31-16,15-8-40 0,0 0-54 0,-21 3-46 0,21-3-43 15,-13-2-82 1,13 2-632-16,0 0-316 0</inkml:trace>
  <inkml:trace contextRef="#ctx0" brushRef="#br1" timeOffset="53024.56">23990 4361 2745 0,'0'0'-79'16,"0"0"13"-16,0 0 11 15,0 0 21-15,0 0 8 0,0 0 13 0,0 0 34 16,0 0 13-16,0 0 14 0,0 0 13 16,0 0 7-16,0 0-4 0,24 24 3 0,-24-24 6 15,8 17-5-15,-4-5-9 16,-4-12 6-16,10 27-1 0,-5-15-4 0,-1 2 0 15,3 1 3-15,-3 3-4 0,0-3-2 0,0 3 1 0,-2-1 2 16,1-1 1-16,-1 0-4 16,0 0 1-16,0 0 3 0,-2 1 6 0,0-17-5 15,-4 29-4-15,2-16-6 0,2-13-10 16,-5 27 2-16,1-18-7 0,4-9-15 0,-6 16-19 16,6-16-29-16,-6 15-38 15,6-15-49-15,-7 13-45 0,7-13-53 0,-7 8-54 16,7-8-138-16,0 0-497 0,0 0-287 0</inkml:trace>
  <inkml:trace contextRef="#ctx0" brushRef="#br1" timeOffset="55814.6">24840 4602 2508 0,'0'0'-180'0,"0"0"30"0,0 0 13 0,0 0 13 15,-25 0 12-15,25 0-1 16,0 0-9-16,0 0 1 0,-14 3-8 0,14-3 6 16,0 0-269-16</inkml:trace>
  <inkml:trace contextRef="#ctx0" brushRef="#br1" timeOffset="56274.35">24801 4605 1009 0,'0'0'-46'0,"0"0"22"0,0 0 26 0,-21 4 7 16,21-4 11-16,0 0 10 16,0 0 4-16,0 0 0 0,0 0 7 0,0 0-2 15,0 0-10-15,0 0-6 16,0 0-2-16,0 0-5 0,-19 1-6 0,19-1 4 15,0 0-2-15,0 0 9 0,0 0 5 0,0 0 10 0,0 0 17 16,0 0 5-16,0 0 10 16,0 0 6-16,0 0-8 0,0 0-1 0,0 0-9 15,0 0 2-15,0 0-4 16,0 0-9-16,0 0-13 0,0 0 6 0,0 0 2 0,0 0-12 16,0 0 9-16,0 0-14 15,0 0 1-15,0 0-5 0,0 0 2 0,0 0-3 16,0 0 2-16,0 0-9 0,0 0 16 15,0 0 1-15,0 0 12 0,0 0 3 0,0 0-2 16,0 0 4-16,0 0-1 0,0 0-1 0,0 0-1 16,0 0-8-16,0 0-5 15,0 0 1-15,0 0-8 0,0 0 5 0,0 0-5 16,0 0 0-16,0 0 8 0,0 0 0 16,0 0 12-16,0 0 5 0,0 0 4 0,0 0 0 15,0 0 6-15,0 0-4 0,0 0 0 0,0 0-1 16,0 0 1-16,0 0-8 15,0 0-2-15,0 0-6 0,0 0 2 0,0 0-5 0,0 0-3 16,0 0-3-16,0 0-1 16,57 6-1-16,-41-6 4 0,2 2-1 0,3-4 7 15,-1 4 0-15,-2-2-3 16,3 2-1-16,-2-2-6 0,0 0-1 0,0 0-6 16,0 0-1-16,1 1-1 0,-20-1-10 15,29 0-26-15,-29 0-35 0,28 0-49 0,-28 0-52 16,21 0-62-16,-21 0-109 0,17-1-601 0,-17 1-334 0</inkml:trace>
  <inkml:trace contextRef="#ctx0" brushRef="#br1" timeOffset="56634.35">24803 4514 2732 0,'0'0'-49'0,"0"0"51"0,0 0 9 15,0 0 13-15,0 0 20 0,0 0 18 16,0 0 33-16,0 0 19 0,0 0 2 0,0 0-6 16,0 0-7-16,63 1-5 15,-43-2-14-15,3 1 5 0,3-5-6 0,1 5-10 16,2-2-7-16,1 1-7 0,-1 1-10 16,-1-3-22-16,0 2-52 0,-3-1-65 0,0 2-74 15,0-2-73-15,-7-1-131 0,4 0-570 0,-6-1-354 16</inkml:trace>
  <inkml:trace contextRef="#ctx0" brushRef="#br1" timeOffset="58124.36">32323 4382 2695 0,'0'0'-157'0,"0"0"19"0,0 0 26 0,0 0 29 15,0 0 26-15,9 9 12 0,-9-9 38 0,0 0 4 0,0 0 5 16,0 0 12-16,0 0-2 15,0 0 1-15,0 0 1 0,0 0-6 0,0 0 1 16,0 0 17-16,0 0-11 16,0 0-2-16,0 0-9 0,0 0 1 0,0 0-2 0,0 0 6 15,0 0 1-15,0 0 5 16,0 0 5-16,0 0 0 0,0 0-1 0,12 6 5 16,-12-6 1-16,0 0-1 15,0 0-13-15,0 0 12 0,0 0-2 0,0 0-9 16,0 0 2-16,0 0-2 0,0 0-3 0,0 0 1 0,0 0-2 15,0 0-1-15,0 0 4 16,0 0-5-16,0 0 0 0,0 0 3 0,0 0 0 16,0 0 4-16,0 0-1 15,0 0 0-15,0 0-6 0,0 0-2 0,0 0-16 0,0 0-32 16,0 0-37-16,0 0-29 16,0 0-36-16,0 0-53 0,0 0-86 0,0 0-271 15,0 0 255-15</inkml:trace>
  <inkml:trace contextRef="#ctx0" brushRef="#br1" timeOffset="58774.5">32443 4317 1635 0,'0'0'17'0,"11"-11"16"15,-11 11 25-15,0 0 9 16,0 0 6-16,11-11 3 0,-11 11 15 0,0 0 34 0,0 0-1 16,0 0-6-16,0 0-8 15,0 0 2-15,0 0-9 0,0 0-3 0,0 0-11 16,0 0-6-16,0 0-1 16,-19 48 5-16,19-48-1 0,-11 14 1 0,11-14-9 0,-10 13 1 15,10-13 1-15,-12 9 9 16,12-9 11-16,-12 8 1 0,12-8 1 0,-12 6-2 15,12-6 2-15,0 0 1 0,-22 5 1 0,22-5 4 16,0 0 3-16,0 0 0 0,0 0 22 16,0 0-12-16,-27-13-6 0,27 13-4 0,-6-11-10 15,6 11-10-15,0 0-12 16,0-23-9-16,0 23-8 0,0 0-11 0,8-28-20 16,-4 16-41-16,2 1-45 0,-1-4-67 15,-1-1-88-15,2-1-86 0,1-2-150 0,-1-2-200 16,1 0 18-16,-3 2-352 0,2-2-438 0</inkml:trace>
  <inkml:trace contextRef="#ctx0" brushRef="#br1" timeOffset="58944.45">32518 3879 3193 0,'8'-16'41'0,"-8"16"-2"0,8-13 1 0,-8 13 34 0,11-13 43 15,-11 13 16-15,13-16-3 16,-7 9-12-16,-6 7-16 0,15-12-13 0,-5 5-8 15,-10 7-13-15,18-13-16 0,-18 13-37 0,16-12-55 16,-16 12-69-16,14-10-79 0,-8 7-45 16,-6 3-55-16,8-11-108 0,-8 11-524 0,4-10-320 15</inkml:trace>
  <inkml:trace contextRef="#ctx0" brushRef="#br1" timeOffset="59064.68">32645 3696 2721 0,'0'0'-23'0,"-4"-15"42"0,4 15 20 15,0 0 11-15,0 0 6 0,0 0 14 16,0 0 2-16,-4-21-4 0,4 21-11 0,0 0-6 0,0 0-9 15,0 0-26-15,0 0-50 16,0 0-67-16,0 0-77 0,0 0-124 0,0 0-507 0,-18 28-127 16</inkml:trace>
  <inkml:trace contextRef="#ctx0" brushRef="#br1" timeOffset="59494.57">32352 4150 2394 0,'-10'20'-75'0,"4"-8"9"0,6-12 24 0,-11 20 12 16,4-8 21-16,1-1 21 16,6-11 21-16,-10 23 3 0,6-11 2 0,4-12-5 0,-11 22 4 15,9-12 8 1,2-10-4-16,-11 22 3 0,7-13 0 0,4-9-2 0,-8 17-2 16,8-17-3-16,-11 15-2 15,11-15-1-15,-13 11-1 0,13-11 10 0,-11 8 1 0,11-8 15 16,-14 5 8-16,14-5 8 0,0 0 2 0,-22 3 7 15,22-3 5-15,0 0-1 16,0 0-6-16,-20 1-3 0,20-1-7 0,0 0-8 16,-17 2-3-16,17-2 3 0,0 0 6 15,-26 4 2-15,26-4 13 0,-18 6-2 0,4-3 3 16,14-3 2-16,-27 8-3 16,12-4 8-16,-2 0 1 0,-2 2 2 0,-2-2 2 15,-3 2 11-15,-1-3 2 0,-3 3 7 0,2-2 2 0,-6-2-4 16,2 1-2-16,1-1-4 15,-1 0-6-15,0-1-11 0,1 2-10 0,-1-3-9 16,2-3-7-16,3 2-8 16,1-1-4-16,2 0-7 0,0-1-11 0,3-3-24 0,0-2-43 15,2 1-45-15,1-5-50 16,0 2-64-16,6 1-92 0,-1-5-82 0,0 5-198 16,5 2-100-16,6 7 25 15,0 0-341-15,-13-17-432 0</inkml:trace>
  <inkml:trace contextRef="#ctx0" brushRef="#br1" timeOffset="59704.71">31662 4772 3137 0,'0'0'87'0,"0"0"6"0,0 0-10 0,-6 13 5 15,6-13 11-15,0 0-2 0,0 0-6 0,0 0-14 16,0 0-21-16,0 0-40 16,0 0-48-16,0 0-46 0,0 0-74 0,0 0-76 0,0 0-159 15,0 0-535-15,0 0-325 16</inkml:trace>
  <inkml:trace contextRef="#ctx0" brushRef="#br1" timeOffset="59894.75">31585 3987 3217 0,'6'-27'119'0,"-6"27"-19"16,8-21-11-16,0 14-13 16,-8 7-6-16,22-15-9 0,-10 9-7 0,3 0-43 0,2-1-70 15,2 4-83-15,1-3-54 0,-2 1-49 0,1 2-129 16,-2-3-478-16,0 2-199 15</inkml:trace>
  <inkml:trace contextRef="#ctx0" brushRef="#br1" timeOffset="60437.98">31137 4342 2574 0,'-8'11'44'0,"8"-11"24"15,0 0-2-15,0 0-1 0,0 0 9 0,0 0 14 16,0 0 4-16,0 0-8 0,0 0-8 16,0 0-4-16,0 0-3 0,0 0 2 0,0 0 5 15,24-47 7-15,-16 36-1 16,0-3 1-16,2 2-4 0,0 2-5 0,-2-3-8 15,0 4-6-15,-8 9-7 0,17-16-3 0,-8 11-7 0,-9 5-6 16,17-6-4-16,-17 6-3 16,0 0-4-16,30 2-1 0,-30-2-7 0,20 9 1 15,-9-3-5-15,2 1-2 16,-1 1-2-16,-12-8-7 0,21 14-4 0,-12-9 0 0,-9-5-9 16,17 10 0-16,-17-10 1 15,12 6 2-15,-12-6-1 0,0 0 1 0,12 8 2 16,-12-8-1-16,0 0 3 0,0 0 4 0,0 0 0 15,0 0 6-15,0 0-4 16,-22 24 1-16,22-24 1 0,-17 14-1 0,4-6 2 0,1-1 14 16,-3-2 11-16,2 3 12 15,-4-2 10-15,1 0 10 0,-4 1 2 0,3-3 2 16,-2 1 2-16,0 1-24 16,1 0-1-16,-2-2-2 0,1 2-1 0,2-2-3 0,0 0-8 15,3-1 1-15,14-3 1 16,-28 6-6-16,18-3-3 0,10-3-7 0,-20 4-23 15,20-4-56-15,0 0-75 0,-25-5-98 0,19-1-93 16,6 6-206-16,-9-17-93 0,5 5-341 16,4 12-410-16</inkml:trace>
  <inkml:trace contextRef="#ctx0" brushRef="#br1" timeOffset="60574.54">31144 3911 3208 0,'13'-9'117'0,"-13"9"-15"0,0 0-22 15,12-14-12-15,-12 14-6 16,6-9-8-16,-6 9-11 0,0 0-47 0,10-16-71 0,-10 16-84 16,2-10-99-16,-2 10-176 15,0 0-424-15,0 0-210 0</inkml:trace>
  <inkml:trace contextRef="#ctx0" brushRef="#br1" timeOffset="61144.4">30995 3887 2472 0,'-12'11'-102'16,"12"-11"22"-16,-12 11 5 0,12-11 14 0,-12 18 24 15,6-9 23-15,6-9 17 16,-10 24 1-16,6-8 3 0,-1-1 1 0,1 4 12 16,2 0-9-16,0 4 13 0,2 2 5 15,0 3-9-15,0 1 4 0,-2 0-4 0,0-1 5 16,0-2 1-16,-1 2-6 0,1-2-5 0,0 1 8 15,0-2-8-15,-2-2 5 16,1-3-3-16,-1-1 1 0,0 1 3 0,2-5 5 0,-2-1-4 16,4-14 5-16,-4 27 6 15,0-17 13-15,4-10 23 0,-2 18 10 0,2-18-6 16,0 0-2-16,0 0-2 16,0 0-9-16,6 17-10 0,-6-17-2 0,0 0-5 0,0 0-5 15,0 0-13-15,42-37-1 16,-27 21-6-16,-1 4 1 0,2-4-7 0,-2 1 2 15,1 2 3-15,-2 1 9 0,-1 3 4 0,-1-1 8 16,-1 3 3-16,-10 7-3 0,20-13 4 16,-20 13 5-16,12-6 12 0,-12 6 14 15,0 0 0-15,0 0 2 0,0 0-2 16,0 0-4-16,6 30-7 0,-6-30-3 0,0 0-7 16,-16 35-1-16,8-22 0 0,-1-1 0 15,-4 1-1-15,3-3 0 0,-5 4 2 0,2-2 4 16,-2-3 2-16,-1 1-3 0,-2 1 1 0,2-5-1 15,-4 2-1-15,1-4-6 16,3 0 4-16,-4-1 0 0,20-3 2 0,-31 0-3 0,16 0-3 16,15 0 1-16,-23-6-8 15,9 1-5-15,14 5 0 0,-14-20-12 0,8 9 3 16,6 11-9-16,-4-25-13 16,4 25-20-16,2-24-28 0,0 12-35 0,-2 12-41 0,4-21-67 15,2 16-79-15,-6 5-81 0,6-14-184 0,-6 14-95 16,0 0-333-16,0 0-392 15</inkml:trace>
  <inkml:trace contextRef="#ctx0" brushRef="#br1" timeOffset="61904.79">30571 4588 2820 0,'0'0'-69'16,"0"0"17"-16,0 0 5 0,0 0 13 0,0 0 9 15,0 0 15-15,0 0 14 0,0 0 18 0,0 0 2 16,0 0 14-16,0 0 14 16,0 0 21-16,0 0 17 0,0 0 12 15,0 0-1-15,0 0-7 0,0 0-8 0,0 0-11 16,0 0-3-16,-30 26-5 0,30-26-5 0,-13 19-6 16,4-7 0-16,3 0 7 15,-3 2 0-15,-1 1 0 0,0 2 0 0,-4 3-1 16,2-1-8-16,-2 3-3 0,-2 7-2 0,2-2-6 0,-3 3-3 15,-1-1-3-15,2 1-4 16,-6 7-2-16,4-1-3 0,1-6-4 0,-1 3 1 16,2-1-5-16,-2-2 0 15,0 9-2-15,-1-3 2 0,0 2-3 0,0-1 1 0,-1 1-3 16,2-1 1-16,-4 1-3 16,3-1 2-16,-2-1-4 0,2-6-2 0,0 1 6 15,0-3 5-15,0 3 12 16,-2-5-1-16,0 3-6 0,-1-4 12 0,1 0-17 0,-2-1 3 15,0 2 2-15,1-4 0 0,0-1 5 0,-2 2 5 16,1-5 1-16,-1 4 20 16,-1-3 6-16,0 2-5 0,-1-2 1 0,1 0-5 15,-1-2 2-15,-1 1-8 0,-1 0-14 16,0-3 14-16,2 3-5 0,-2-1 4 0,1-2 1 16,-1 0-12-16,-2-1 4 15,3 1 8-15,-3-2 8 0,0 1 8 0,1-1 6 0,-5 2 3 16,2-3-1-16,-2-1-5 0,-4-2-2 0,2 1-8 15,-2-2-2-15,-2 0-5 16,2-1-2-16,-3-2-6 0,-1-1-2 0,0-2-7 16,-3-2 0-16,1 0-3 15,-3-3-6-15,0-1-2 0,-7-4-1 0,1-3-7 0,2 1-3 16,-4-3-10-16,4-2-12 16,0-1-22-16,0 1-27 0,3 0-34 0,0-2-44 0,-2 2-58 15,5-1-80-15,-1-1-91 16,11 3-197-16,-7-3-74 0,5 2 42 0,5 0-463 15,7-4-600-15</inkml:trace>
  <inkml:trace contextRef="#ctx0" brushRef="#br1" timeOffset="63194.76">30212 4205 3235 0,'0'0'-88'0,"0"0"30"0,0 0 19 0,0 0 40 15,0 0 31-15,0 0 20 16,0 0 15-16,0 0-1 0,0 0-1 0,0 0-2 0,0 0-3 16,0 0-7-16,0 0-3 15,0 0-7-15,0 0-3 0,0 0-6 0,0 0-2 16,0 0-1-16,44 11-3 16,-44-11 2-16,0 0 9 0,0 0 0 0,0 0 5 0,20 0-2 15,-20 0-1-15,0 0-5 16,0 0 0-16,0 0 0 0,0 0 4 0,0 0 4 15,0 0 6-15,0 0 5 0,0 0-4 0,-40 21-2 16,40-21-3-16,-21 16-6 16,8-6 2-16,0 2-7 0,1-1-2 15,-2-1-1-15,0 1-4 0,2 1 0 16,-4-3-2-16,2 3 0 0,1-2 3 0,-2-3-2 0,2 2 4 16,1-1-9-16,-1-3 1 15,13-5-1-15,-19 10-8 0,19-10 5 0,-19 8-1 0,19-8-8 16,-15 1 4-16,15-1 2 0,0 0-3 0,0 0 1 15,-19-13 1-15,19 13-5 16,0 0 2-16,0 0 4 0,-4-19 3 0,4 19 1 16,0 0-8-16,0 0 11 0,0 0 0 15,0 0 0-15,0 0 8 0,0 0-15 0,0 0 12 16,0 0 8-16,0 0 4 16,0 0-1-16,0 0-5 0,0 0 1 0,27 43 4 15,-27-43-3-15,-6 21-10 0,6-21 0 16,-13 22-2-16,3-10-1 0,-2-1-14 15,-2 0-28-15,-2 1-39 0,-4-1-43 0,-3-3-61 0,1 2-76 16,2-3-74-16,-6-1-144 16,1-3-163-16,3 0 10 0,0-3-313 0,0 0-326 0</inkml:trace>
  <inkml:trace contextRef="#ctx0" brushRef="#br1" timeOffset="64354.39">29828 4114 2809 0,'-9'-32'-2'15,"9"32"1"-15,0 0-2 0,-7-13 3 0,7 13 4 16,0 0 31-16,-8-10 15 16,8 10 3-16,0 0-1 0,0 0 8 0,-9-14 20 15,9 14 14-15,0 0 12 0,0 0 5 16,-2-18-8-16,2 18-9 0,0 0-12 0,0 0-5 15,0 0-7-15,7-26-8 0,-7 26-4 0,0 0-6 16,6-16-7-16,-6 16-9 16,8-9-1-16,-8 9-3 0,0 0 4 0,0 0-15 15,14-7 0-15,-14 7 2 0,0 0-8 16,0 0 2-16,0 0 1 0,14 24-3 0,-14-24-2 16,2 19-4-16,-2-19 3 15,-2 22-1-15,2-22 1 0,-4 25-1 0,0-11 6 0,0 0 7 16,-5-1 4-16,2 1 4 0,-1-1-4 0,-3-2 0 15,1 1-3-15,2-1-2 16,-6-2-1-16,2-1-3 0,12-8-2 0,-24 13 2 16,14-9-3-16,10-4-4 0,-23 3 0 15,23-3 2-15,-24-1-6 0,24 1 1 0,-18-10-4 16,18 10 1-16,-16-11-3 16,16 11-4-16,-12-15 0 0,8 5-1 0,4 10 5 15,-6-15-3-15,6 15-3 0,0 0 3 0,-7-19 0 0,7 19-4 16,0 0 3-1,-6-15 1-15,6 15 0 0,0 0-2 0,-7-13 4 0,7 13 0 16,0 0 3-16,-12-7 0 16,12 7 3-16,0 0-1 0,-19-3 1 0,19 3-1 0,0 0 2 15,-28-2-2-15,28 2 0 16,-19 0-2-16,19 0 0 0,0 0 0 0,0 0 1 16,-27 2-5-16,27-2 1 15,0 0 2-15,0 0 0 0,-17 2-3 0,17-2 1 0,0 0-1 16,0 0-1-16,0 0 2 0,0 0 0 0,0 0-3 15,0 0 0-15,0 0-1 16,0 0-2-16,59 7 3 0,-47-6-1 0,-12-1-1 16,20 6 6-16,-20-6-8 0,21 5 3 15,-21-5-1-15,17 5 2 0,-17-5-1 0,17 9 1 16,-17-9-3-16,10 9 3 16,-10-9-1-16,10 13 2 0,-10-13 0 0,6 15-1 15,-6-15 4-15,2 19-2 0,-2-19 1 0,-5 21 0 0,5-21 0 16,-9 29 3-16,5-16 2 15,-2 0 0-15,0 1 4 0,6-14-3 0,-13 22 2 16,7-9-3-16,-3-5 5 16,9-8-2-16,-15 18 0 0,15-18-1 0,-12 13-2 15,12-13 7-15,-12 8-5 0,12-8-3 16,0 0-2-16,-16 4 1 0,16-4 0 0,0 0 3 16,0 0-2-16,0 0 6 15,0 0 4-15,0 0-7 0,0 0-1 0,-26-4 0 0,26 4 0 16,0 0-6-16,0 0 0 0,-10 17 2 0,10-17 4 15,-6 15-6-15,6-15-2 16,-7 21 4-16,3-7 2 0,4-14-2 0,-6 28-2 16,0-15-2-16,6-13 6 0,-7 21-6 15,2-11 3-15,5-10 1 0,-6 19 0 0,6-19 0 16,-6 14 2-16,6-14 4 16,0 0 1-16,-10 14-1 0,10-14-1 0,0 0-3 15,0 0 2-15,0 0 0 0,0 0-3 0,0 0-1 0,0 0 2 16,0 0-2-16,-24-26 0 15,24 26 0-15,0 0 2 0,-6-17 1 0,6 17-7 16,0 0 0-16,0 0-3 16,-6-12 2-16,6 12 1 0,0 0 0 0,0 0 0 0,0 0 6 15,-21 0-5-15,21 0 10 16,0 0 5-16,-32 9 7 0,16-3 17 0,0 1 33 16,-3-2 14-16,-5 1 5 15,0-1 6-15,-6 1-2 0,-7 0-5 0,-3-1-5 0,-2 0-4 16,-1-4-5-16,-3 3-4 0,-1-2-4 0,-1-2-8 15,1 0-9-15,-1 0-4 16,0-2-5-16,3-2-5 0,2-2-10 0,1 1-19 0,0-4-30 16,5-2-40-16,3 0-51 15,3-6-76-15,3 2-97 0,3-6-126 0,2 0-225 16,3-2 9-16,6-3-573 16,1-3-929-16</inkml:trace>
  <inkml:trace contextRef="#ctx0" brushRef="#br1" timeOffset="64624.68">29264 3546 3792 0,'23'0'-92'0,"-23"0"18"16,26 0 3-16,-26 0 11 15,30 0 3-15,-14 0 6 0,6-3-4 0,-3 3 1 16,2-2-41-16,2 2-41 16,1-2-32-16,-1 1-23 0,2 1-27 0,2-4-74 0,3 4-393 15,-2-4 70-15</inkml:trace>
  <inkml:trace contextRef="#ctx0" brushRef="#br1" timeOffset="65084.29">29294 5221 2390 0,'0'0'280'0,"-11"14"-8"0,11-14-41 16,0 0-26-16,0 0-29 0,0 0-21 0,0 0-18 15,0 0-18-15,0 0-11 16,60-7-29-16,-44 3-35 0,4 0-35 0,3 0-47 16,-2 0-50-16,4-3-62 0,-1 1-49 15,1-4-67-15,-1 1-154 0,-4-2-501 0,0-5-324 16</inkml:trace>
  <inkml:trace contextRef="#ctx0" brushRef="#br1" timeOffset="65354.68">28858 4010 2777 0,'0'0'118'0,"0"0"35"15,-23-4-19-15,23 4-3 16,0 0-8-16,0 0 0 0,0 0-12 0,0 0-12 0,0 0-11 16,0 0-12-16,0 0-15 15,0 0-12-15,44-24-32 0,-27 20-42 0,0 2-67 16,-1-2-96-16,2-2-91 16,-2 3-212-16,-3-1-415 0,0-2-295 0</inkml:trace>
  <inkml:trace contextRef="#ctx0" brushRef="#br1" timeOffset="65734.83">28395 4111 2853 0,'5'-16'46'0,"-5"16"4"16,0 0-4-16,0 0 3 0,4-16 25 0,-4 16 17 15,0 0 3-15,0 0-7 0,0 0-14 0,0 0-7 16,0 0-6-16,0 0-8 0,10 55-3 16,-8-38-4-16,-2 1-7 0,2-2-12 0,-2 1-47 15,0 2-46-15,-2 2-56 16,2-2-62-16,-4-1-81 0,4 1-195 0,-8-3-362 16,2 1-152-16</inkml:trace>
  <inkml:trace contextRef="#ctx0" brushRef="#br1" timeOffset="66344.56">28220 4406 2484 0,'0'0'22'16,"-5"-19"25"-16,5 19-1 16,-4-15 0-16,4 15 14 0,-5-13 10 0,5 13 20 0,-10-9 8 15,10 9 5-15,0 0 6 16,-24-3 6-16,24 3 18 0,0 0 11 0,-40 12 5 15,27-5 5-15,-1 1 3 0,-8 1-3 0,3 1-11 16,-2-1 21-16,-2 1-14 0,-2-1-9 16,1 1-17-16,-2-2-4 0,1-1-14 15,0 0-8-15,-1 0-15 0,1-1-8 16,-1-3-6-16,6 1-8 0,-3-2-5 0,5 0-3 16,-2-2-9-16,20 0-4 0,-33-2-2 15,33 2-6-15,-23-2-3 0,23 2-4 0,-21-4-1 16,21 4-7-16,-20-3 1 0,20 3-1 0,0 0-3 15,-20-6-3-15,20 6-7 16,0 0 2-16,0 0-1 0,-22 0-3 0,22 0-1 0,0 0 4 16,0 0-2-16,-18 9 4 15,18-9-3-15,0 0-1 0,-16 12-5 0,16-12 3 16,-9 8 4-16,9-8-2 16,-10 9 1-16,10-9 0 0,0 0-3 0,-12 9 3 0,12-9-2 15,0 0 3-15,0 0-4 16,-19 8 0-16,19-8 1 0,0 0-4 0,0 0 4 15,0 0-6-15,-13 4 1 0,13-4-4 0,0 0-1 0,0 0 3 16,-13 8 0-16,13-8-2 16,0 0 3-16,-18 7-8 0,18-7 4 0,-13 8 9 15,13-8-8-15,-15 8 5 16,15-8 1-16,-18 5 1 0,18-5-1 0,-17 8 3 0,17-8-1 16,-17 6 2-16,17-6 6 15,-14 3 2-15,14-3 3 0,0 0 9 0,-21 6 10 16,21-6 5-16,0 0 4 0,0 0-3 0,0 0-3 0,-30-9-2 15,30 9-2-15,-6-12-4 16,6 12-6-16,-2-19-5 0,2 19-19 0,0-31-27 16,2 12-43-16,0-3-56 15,2-5-72-15,-1 0-86 0,-1-2-107 0,6-1-206 0,-4 1-29 16,-2 0-521-16,2 1-802 16</inkml:trace>
  <inkml:trace contextRef="#ctx0" brushRef="#br1" timeOffset="66544.21">27495 3862 3748 0,'12'-12'-4'0,"-12"12"9"0,13-11 3 0,0 3-1 16,-1 0 15-16,3 0-2 15,2-1 2-15,4 1-2 0,1 1-9 0,-2 0-11 16,4-3-33-16,-1 4-44 0,0-2-50 0,-3 3-55 0,1 0-42 15,-4 1-133-15,-5-3-515 16,-1 4-237-16</inkml:trace>
  <inkml:trace contextRef="#ctx0" brushRef="#br1" timeOffset="67524.25">27184 4296 2580 0,'0'0'-71'0,"0"0"41"0,-7 13 24 16,7-13 29-16,0 0 16 15,0 0 9-15,-6 18 6 0,6-18-6 0,0 0-7 16,-5 19-5-16,5-19-1 0,-2 15-2 0,2-15 5 0,-4 15-10 15,4-15 0-15,-7 15 4 16,7-15 7-16,-9 14 4 0,9-14 5 0,-11 9-2 16,11-9 6-16,-13 7 1 15,13-7-2-15,-15 4 4 0,15-4-6 0,0 0-1 16,-22 2-1-16,22-2-1 0,0 0-7 16,0 0-1-16,-22-17-2 0,22 17 2 0,-9-12 3 15,9 12 2-15,0 0 9 16,-9-15 6-16,9 15 0 0,0 0-5 0,0 0-5 15,-7-13-9-15,7 13-2 0,0 0-6 0,0 0 2 0,0 0-3 16,0 0 1-16,0 0-7 16,0 0-2-16,0 0-1 0,0 0 4 0,0 0-5 15,-9 35 3-15,9-35 3 16,-7 13 12-16,7-13 9 0,-9 15 2 0,9-15-1 0,-8 12-1 16,8-12-5-16,-14 11-3 15,14-11-4-15,-9 10 0 0,9-10-5 0,0 0-21 16,0 0-2-16,-18 7 2 0,18-7-4 0,0 0 0 15,0 0 0-15,0 0 0 0,0 0-3 16,-22-23 3-16,22 23 3 0,-5-17 1 0,5 17 4 16,-7-21 7-16,7 21 7 15,-2-21 4-15,2 21 6 0,-3-21-1 0,3 21 6 16,0-17 22-16,0 17-2 0,-2-17-9 16,2 17-2-16,0 0-2 0,-4-17-8 0,4 17-3 15,0 0-6-15,0 0-5 16,0 0-4-16,-6-16-1 0,6 16 3 0,0 0-3 15,0 0-4-15,0 0-3 0,0 0-4 0,0 0 6 0,-42 24-4 16,34-17 1-16,-3 2-8 16,2 1 1-16,9-10-1 0,-25 19 3 0,15-9 0 15,0 1-5-15,1-2 5 0,-3 3-9 16,12-12-5-16,-13 23 9 0,4-14-3 0,2 4 3 16,0-3-10-16,7-10 1 15,-10 20-5-15,10-20-7 0,-3 25-2 0,3-25-3 16,-2 22-2-16,2-22 2 0,0 23-1 0,2-10 3 0,-2-13 6 15,2 25-2-15,-2-12 3 16,0-13-4-16,1 25 4 0,1-12 5 0,-2-13-3 16,4 27 3-16,-4-14 3 15,0-13 0-15,-4 27 3 0,2-11 8 0,2-16 12 0,-7 22-18 16,-1-9 5-16,0-3 12 16,8-10 6-16,-18 17 4 0,7-9 14 0,-2-3 22 15,13-5 11-15,-23 8 16 0,10-6 6 16,13-2 0-16,-23 2-1 0,23-2-3 0,-25-4-3 15,25 4-4-15,-25-8-9 0,16 3-6 0,9 5-6 16,-22-16-6-16,15 9-11 16,7 7-3-16,-15-21-6 0,7 10-4 0,8 11-4 15,-6-21-5-15,6 21-8 0,-4-25-14 16,4 25-14-16,0-25-18 0,2 7-22 0,2 4-24 16,3-2-30-16,2-2-30 0,2-2-35 15,-2-3-47-15,7 3-57 0,1-5-50 0,0-1-90 16,1-2-155-16,-1 2-78 0,8-6-474 0,2-1-737 15</inkml:trace>
  <inkml:trace contextRef="#ctx0" brushRef="#br1" timeOffset="67824.51">27390 3385 3499 0,'8'-15'-112'0,"-8"15"7"16,0 0 7-16,4-13 19 0,-4 13 39 0,0 0 40 15,0 0 17-15,0 0 6 16,0 0 2-16,0 0 3 0,0 0 9 0,-33 41 22 16,25-29 17-16,-5 5 16 0,0 0 3 15,-1-1-1-15,-1 2-2 0,-1 0-5 0,-1 6-10 16,-4 2-28-16,-2 0-3 0,2 0 2 0,-2 5-11 15,-2 3-4-15,2-1-10 16,-2-1-24-16,8-5-42 0,-4 2-50 0,4-1-61 0,1-1-53 16,2 0-55-16,1-6-152 15,2 1-477-15,1-3-269 0</inkml:trace>
  <inkml:trace contextRef="#ctx0" brushRef="#br1" timeOffset="68054.68">27166 4008 2939 0,'0'0'137'0,"0"0"-8"16,9-10-16-16,-9 10 9 0,0 0 4 0,0 0-7 16,14-9-13-16,-14 9-8 15,17-6-12-15,-17 6-13 0,23-4-5 0,-7 1-9 0,0 1-4 16,2-2-8-16,-3-1-8 0,6 0-22 0,-4 0-47 15,4 0-47-15,-3-2-64 16,1 2-57-16,-2-1-62 0,-4 1-117 0,-1-4-597 0,0 6-424 16</inkml:trace>
  <inkml:trace contextRef="#ctx0" brushRef="#br1" timeOffset="68374.62">26906 5153 3275 0,'-7'16'129'16,"7"-16"-1"-16,0 0-16 0,-2 14-12 0,2-14-8 16,0 0-9-16,0 0-10 15,0 0-5-15,33 3-15 0,-33-3-26 0,32-4-32 16,-12 0-37-16,0 2-38 0,-2-1-55 16,3-4-52-16,-3 2-84 0,-3 1-184 0,1-2-445 15,-5 1-287-15</inkml:trace>
  <inkml:trace contextRef="#ctx0" brushRef="#br1" timeOffset="69974.33">22447 5593 2624 0,'0'0'-62'0,"0"0"65"0,0 0 25 15,0 0 22-15,0 0 27 16,-19-1 23-16,19 1 12 0,0 0 10 0,0 0 7 16,0 0 4-16,0 0-9 15,0 0-5-15,0 0-14 0,0 0-10 0,0 0-4 0,0 0-1 16,0 0-12-16,0 0-6 0,0 0-7 0,0 0-4 15,0 0-12-15,0 0-5 16,0 0-6-16,0 0-5 0,47-14-2 16,-47 14-5-16,0 0-2 0,0 0-2 0,27 11 0 15,-27-11-2-15,9 10-3 0,-9-10 8 0,6 14-1 16,-6-14 3-16,4 15 2 16,-4-15 5-16,0 0 0 0,-4 22 4 15,4-22-4-15,0 0-1 0,-8 20 3 0,8-20 7 16,-11 7 9-16,11-7 15 0,0 0-25 0,-13 9 1 15,13-9-1-15,0 0-5 0,0 0-2 0,0 0-8 0,0 0-4 16,-16-30-10-16,16 30-18 16,4-21-24-16,2 7-30 0,0 0-57 15,-2-1-56-15,5 3-70 0,-3-1-49 16,-1 1-149-16,1 3-154 0,-6 9-18 0,6-15-223 0,-6 15-172 16</inkml:trace>
  <inkml:trace contextRef="#ctx0" brushRef="#br1" timeOffset="71774.64">20542 4839 2342 0,'0'0'-92'0,"0"0"39"15,0 0 20-15,0 0 16 16,0 0 14-16,0 0 21 0,0 0 20 16,0 0 30-16,0 0 29 0,0 0 19 0,0 0 5 15,-32-14-2-15,32 14 2 0,0 0-5 0,0 0 4 16,0 0 4-16,0 0 7 16,0 0 4-16,0 0 4 0,0 0-3 0,0 0-14 0,0 0-2 15,0 0-11-15,0 0-4 16,0 0-3-16,0 0-8 0,0 0 1 0,0 0-5 15,0 0 4-15,0 0-11 0,0 0-2 0,0 0-3 16,0 0 0-16,51 16-15 0,-51-16-25 16,23 2-3-16,-10 0-4 0,-13-2-6 0,30 0-2 15,-12 1 0-15,-18-1-5 16,32 0 2-16,-15 0-12 0,-2 3-10 0,-15-3-21 16,27-3-32-16,-13 3-44 0,-14 0-52 15,0 0-53-15,22-3-50 0,-22 3-57 0,3-8-141 16,-3 8-132-16,0 0-362 0,0 0-373 15</inkml:trace>
  <inkml:trace contextRef="#ctx0" brushRef="#br1" timeOffset="71984.64">20476 4733 2939 0,'-15'-8'74'0,"15"8"25"15,0 0-16-15,0 0-6 0,0 0-8 0,0 0 0 16,-8-11 3-16,8 11 3 15,0 0-2-15,0 0-12 0,0 0-2 0,0 0-4 0,36-14-6 16,-36 14-3-16,25-5-6 16,-7 2-3-16,-2-1-6 0,6 2-12 0,-1-2-30 15,0 3-49-15,0-3-53 16,3 4-62-16,-6-2-43 0,1-2-67 0,-1 2-147 0,-6 0-408 16,-2 1-175-16</inkml:trace>
  <inkml:trace contextRef="#ctx0" brushRef="#br1" timeOffset="72684.5">19215 4321 2550 0,'4'-19'31'16,"-4"19"31"-16,2-16-1 15,-2 16-4-15,0 0-1 0,2-17 5 0,-2 17 3 0,0 0 6 16,0 0 8-16,0 0 14 0,0 0 10 0,0 0 10 15,0 0 13-15,0 0 13 16,0 0-1-16,0 0 2 0,0 0-12 16,4 65-6-16,-6-46 0 0,0 6-9 0,0 2 31 15,0 1-24-15,0 3-9 0,0 0-9 0,-2 1 8 16,0 2-42-16,0 0-10 16,0-4 4-16,0 1-5 0,2-1-16 0,-2-1-2 0,2-1 8 15,0-1-13-15,0 2-4 0,2-7-16 0,-2 0-19 16,2-4-27-16,-2 0-33 15,2-5-42-15,0-1-57 0,0-12-66 0,2 19-49 16,-2-19-84-16,0 0-145 0,0 0-82 16,0 0-341-16,0 0-343 0</inkml:trace>
  <inkml:trace contextRef="#ctx0" brushRef="#br1" timeOffset="73049.3">19377 4471 3059 0,'12'-5'147'0,"-12"5"-5"0,0 0-18 15,14-13-16-15,-14 13-12 16,0 0-10-16,0 0-5 0,0 0-4 0,0 0-8 0,0 0-6 16,0 0-9-16,0 0-3 15,0 0-2-15,0 0 6 0,-30 43 1 0,30-43 3 16,-16 11 0-16,5-3-6 16,11-8-3-16,-19 13-7 0,8-7-7 0,11-6 0 0,-16 12-4 15,7-7-6-15,9-5-1 0,-17 12-3 0,17-12-1 16,-15 13 0-16,15-13-1 15,-10 12-2-15,10-12 5 0,-13 10 0 0,13-10-2 0,-9 14-1 16,9-14 5-16,-6 13-1 16,6-13 0-16,-2 18 2 0,2-18 20 0,0 0-1 15,4 26 5-15,-4-26 6 16,13 19-6-16,-5-7-22 0,3-3-5 0,-3 3 3 0,5 0-9 16,-3-2 2-16,2 2-3 15,0-1 0-15,-2 3-7 0,3-3-9 0,-2 0-28 16,-3 1-48-16,1-1-65 0,-1-1-77 0,-2 0-69 0,-4-3-140 15,-2-7-162-15,5 18-2 16,-5-9-337-16,0-9-334 0</inkml:trace>
  <inkml:trace contextRef="#ctx0" brushRef="#br1" timeOffset="73344.37">19532 4934 2894 0,'0'0'15'0,"17"-6"22"0,-17 6 12 16,0 0 14-16,0 0 19 16,0 0 15-16,11 18 9 0,-11-18-3 0,0 0-6 15,0 28-7-15,-2-14-6 0,2 5-1 16,2-1 4-16,-2 3 3 0,0 0 3 0,2 7 0 16,-2 0-1-16,0 0-9 15,2 1-10-15,0 1-8 0,-2 1-7 16,2-2-4-16,-2 0-5 0,2-3-6 0,-4 0-5 0,4-3-4 0,-2-2-3 15,3-2-7-15,-3-2 0 16,2-1-29-16,-2-3-22 0,2-2-34 0,-2-11-45 0,0 0-54 16,0 21-49-16,0-21-19 15,0 0-27-15,0 0-34 0,0 0-52 0,0 0-608 16,0 0-374-16</inkml:trace>
  <inkml:trace contextRef="#ctx0" brushRef="#br1" timeOffset="73684.62">19538 4919 2781 0,'0'-28'-46'0,"5"7"63"15,-1 0 35-15,0 5 22 0,-2 1 24 0,3 2 20 16,-5 13 15-16,8-25 7 0,-4 14 0 16,3-1-14-16,-7 12-9 0,14-19-12 0,-8 9-9 15,-6 10-16-15,18-13-7 16,-10 5-7-16,-8 8-9 0,17-9-5 0,-17 9-7 16,21-7-3-16,-21 7-4 0,21-5-5 15,-7 4-2-15,-14 1-5 0,24 0 1 0,-24 0-8 16,28 1 2-16,-13 4-2 0,0 0 0 0,0 1 5 15,-1-1 3-15,-4 5 1 16,2 0 1-16,-2 1 5 0,1 1 4 0,-5 1 1 16,0 0 1-16,1 2 7 0,-3 0 15 15,-2 0-17-15,-2-15 8 0,0 29 5 0,-2-13 23 16,-2-1-1-16,0 0 5 0,4-15-2 16,-15 25-5-16,4-13-5 0,1-2-8 0,-4-2-6 15,2 2-10-15,0-5-8 16,12-5-26-16,-28 8-31 0,17-8-44 0,-1 0-43 0,12 0-54 15,-22-8-68-15,14 3-58 0,0-3-99 0,8 8-178 16,-11-15-43-16,9 5-420 16,2 10-519-16</inkml:trace>
  <inkml:trace contextRef="#ctx0" brushRef="#br1" timeOffset="74444.28">20500 4485 2985 0,'-11'34'-120'0,"11"-34"30"15,0 0 35-15,0 0 11 16,0 0 29-16,0 0 22 0,0 0 30 0,0 0 33 0,0 0 11 15,0 0 5-15,0 0-7 0,0 0-6 0,0 0 4 16,0 0 2-16,0 0 10 16,0 0-2-16,25-40 4 0,-21 28-2 0,3-3-4 0,0-3 1 15,-1 2-5-15,2-4 7 16,-2 0-3-16,3-1 4 0,-2 4 3 0,-1 0-5 16,-2 1-2-16,2 4-6 15,-6 12 3-15,11-28-4 0,-7 20 8 16,-4 8-9-16,6-18-10 0,-6 18-8 0,7-11 0 0,-7 11-7 0,0 0-3 15,0 0-4-15,0 0-7 16,0 0 0-16,35 15-9 0,-25-4-1 0,0 0 10 16,0 1-14-16,1 1 0 0,-1 1-3 15,6-1-4-15,-4 0-4 0,-2-2-1 0,2 1 0 16,-4-1-3-16,0 1 8 16,-2-1 11-16,-6-11-3 0,7 20 10 0,-7-20-2 15,-7 18-12-15,7-18-4 0,-18 19 1 16,2-12-1-16,0 1-6 0,-8 0 0 0,1-2-15 15,-3 0-31-15,2-5-36 0,0 2-52 0,-1-3-86 16,1-3-78-16,2 2-158 0,-2-3-162 16,3 2-12-16,1-2-356 0,4 0-425 0</inkml:trace>
  <inkml:trace contextRef="#ctx0" brushRef="#br1" timeOffset="94444.15">20356 7374 2896 0,'0'0'123'0,"0"26"47"16,0-26-14-16,0 0-15 16,0 0-8-16,0 0-3 0,8 9-4 0,-8-9 0 0,0 0-17 15,23 4-12-15,-23-4-9 0,26 4-10 0,-10 1-10 16,2-4-8-16,-2 0-7 15,4 2-3-15,-1 1-20 0,-1-3-38 0,-18-1-47 0,32 3-50 16,-16-3-70-16,-4 0-64 16,-12 0-105-16,15-4-214 0,-15 4-391 0,0 0-374 15</inkml:trace>
  <inkml:trace contextRef="#ctx0" brushRef="#br1" timeOffset="94564.39">20377 7315 3190 0,'-17'-9'109'0,"17"9"-8"0,0 0-13 0,0 0-17 15,0 0-6-15,0 0-16 0,45-7-33 16,-45 7-66-16,40 4-100 0,-17-4-97 0,0 0-183 16,2 0-431-16,5 0-212 15</inkml:trace>
  <inkml:trace contextRef="#ctx0" brushRef="#br1" timeOffset="96774.34">21825 6788 2551 0,'0'0'-63'0,"-4"-21"25"0,4 21 14 16,0 0 4-16,0 0 5 16,0 0 0-16,0 0 7 0,0 0-1 15,0 0 1-15,0 0 7 0,4-17 13 0,-4 17 26 0,0 0 26 0,0 0 34 16,0 0 26-16,0 0 10 15,0 0 9-15,0 0-1 0,0 0-4 0,0 0-2 16,0 0 5-16,0 0-16 16,0 0-11-16,0 0-8 0,0 0-15 0,0 0-10 0,0 0-8 15,0 0-8-15,0 0-9 16,0 0-1-16,0 0 0 0,0 0-1 0,0 0-5 16,0 0 1-16,0 0 4 15,0 0 1-15,0 0-5 0,0 0-2 0,0 0-4 0,0 0 1 16,0 0 0-16,0 0-10 0,0 53 0 0,0-53-4 15,0 0-6-15,-2 21 1 16,2-21-3-16,0 0-2 0,-2 20 0 0,2-20-2 0,0 0 29 16,-5 23-8-16,5-23 8 15,-2 16-5-15,2-16 0 0,0 19 1 0,0-19-3 16,2 23 0-16,-2-23-22 16,-2 25 7-16,2-25 2 0,0 25-4 0,0-25-1 0,0 21-11 15,0-21 4-15,0 22-1 16,0-22 1-16,2 20-2 0,-2-20 0 0,0 17-3 15,0-17-3-15,0 0 5 0,0 23-3 0,0-23 10 0,0 0-2 16,0 21-24-16,0-21 6 16,0 0-1-16,2 19-2 0,-2-19 4 0,0 0 0 15,3 13 0-15,-3-13-3 16,0 0 0-16,0 0 4 0,0 0-7 0,0 0-6 0,0 19-28 16,0-19-32-16,0 0-61 15,0 0-87-15,0 0-68 0,0 0-149 0,0 0-163 16,0 0-16-16,-13 0-367 0,13 0-441 0</inkml:trace>
  <inkml:trace contextRef="#ctx0" brushRef="#br1" timeOffset="100974.33">19255 7122 893 0,'0'0'398'0,"-17"7"-137"0,17-7-65 0,0 0-30 15,-13 8-11-15,13-8-4 16,0 0-9-16,-12 9-8 0,12-9-3 0,0 0-2 0,-10 8-9 16,10-8 4-16,0 0 6 15,0 0 11-15,-8 13-2 0,8-13-6 0,0 0-5 16,0 0-13-16,0 0-13 16,0 0-12-16,0 0-11 0,28 16-7 0,-28-16-10 15,0 0-5-15,28-4-7 0,-28 4-7 16,0 0-2-16,27-8-4 0,-27 8-6 0,22-7 1 15,-12 0-8-15,-10 7-1 0,19-11-4 0,-10 6 0 0,-9 5-2 16,16-16-3-16,-7 10 2 16,-9 6 4-16,12-14 5 0,-12 14 10 0,9-13-5 15,-9 13-1-15,0 0-1 16,2-20-2-16,-2 20-2 0,0 0-4 0,0 0-2 0,-17-17-2 16,17 17 8-16,0 0 1 15,-25-2 5-15,25 2 0 0,-22 2 4 0,22-2 0 16,-22 4 3-16,22-4 1 0,-26 9-2 0,13-3-1 0,13-6 5 15,-25 12-30-15,14-6 6 16,-1 1-5-16,12-7 3 0,-20 16 2 0,12-4-4 16,0-1 1-16,-1 0-3 15,1 1-4-15,1 1 4 0,1-1 2 0,6-12 8 0,-9 27-7 16,7-15 7-16,2-12-5 16,-6 29 3-16,6-16 12 0,0-13 1 0,2 22-10 15,-2-22 4-15,6 21-2 0,1-11 3 0,-7-10-7 0,12 17-2 16,-3-12-1-16,2 3 1 15,-11-8-6-15,26 10 5 0,-12-7-16 0,0 1-10 16,2-4-16-16,-2 0-19 16,5-2-24-16,-1 0-36 0,-2-4-54 0,1 1-60 0,0 0-57 15,-2-3-96-15,-1 1-198 16,0-2-15-16,-2 0-396 0,-6 1-440 0</inkml:trace>
  <inkml:trace contextRef="#ctx0" brushRef="#br1" timeOffset="101494.51">19680 7224 2851 0,'0'0'-128'16,"0"0"38"-16,0 0 34 15,0 0 23-15,0 0 40 0,0 0 16 0,0 0 33 0,0 0 28 16,0 0 21-16,0 0 10 0,0 0 8 0,0 0-8 15,0 0-11-15,-40 19-5 16,40-19-10-16,0 0-4 0,-19 11-11 0,19-11-8 16,-10 7-6-16,10-7-5 15,0 0-11-15,-6 15-5 0,6-15-1 0,0 0-4 0,0 0-1 16,10 29-7-16,-10-29-3 16,12 17-2-16,-3-10-4 0,0 3 1 0,1-1-2 0,-2 0-6 15,1 1 4-15,-9-10-4 0,12 15 8 0,-12-15 15 16,12 18 14-16,-12-18 10 15,2 13 9-15,-2-13 1 0,0 0 7 0,-9 25 5 16,9-25 0-16,-17 19-5 0,8-12-11 16,-1 1-5-16,10-8-13 0,-22 11-13 0,12-3-19 15,2-2-29-15,8-6-31 16,-20 4-46-16,20-4-59 0,-14 2-64 16,14-2-53-16,0 0-107 0,-17-10-131 0,17 10-473 15,-9-10-438-15</inkml:trace>
  <inkml:trace contextRef="#ctx0" brushRef="#br1" timeOffset="101859.34">19793 7270 2916 0,'0'0'-80'0,"14"-13"47"0,-14 13 14 15,0 0 13-15,0 0 6 0,10-10 12 0,-10 10 7 16,0 0 10-16,0 0 11 0,0 0 14 15,0 0 13-15,0 0 16 0,0 0 13 0,0 0 10 16,0 0 13-16,0 0 4 16,0 0-3-16,0 0-12 0,0 0-9 0,0 0-14 0,0 0-10 15,0 0-7-15,0 0-6 16,-24 36-10-16,24-36-2 0,0 0-7 0,0 0-7 16,4 23-9-16,-4-23-3 15,10 14-5-15,-10-14-4 0,8 13 1 0,-8-13-4 0,12 14-1 16,-6-7 0-16,-6-7 1 0,10 16 2 0,-10-16 6 15,9 15 6-15,-9-15 2 16,2 15 3-16,-2-15 4 0,0 0 0 0,-9 22-7 0,9-22-8 16,-14 9-22-16,14-9-30 15,-20 7-40-15,20-7-61 0,-16 8-61 0,5-7-72 16,0 1-136-16,11-2-168 16,-21 2-350-16,21-2-319 0</inkml:trace>
  <inkml:trace contextRef="#ctx0" brushRef="#br1" timeOffset="104244.33">18313 7432 2995 0,'0'0'84'0,"0"0"-10"15,0 0-23-15,0 0-16 0,0 0-11 0,0 0 10 0,0 0 5 16,0 0-3-16,0 0-2 15,44-13 0-15,-42 5 0 0,-2 8 12 0,7-14 15 16,-7 14 17-16,7-16 18 16,-7 16 6-16,6-21-4 0,0 9-5 0,-6 12-9 0,8-21-12 15,-8 21-8-15,6-21-8 16,-1 14-7-16,-5 7-11 0,9-16-1 16,-9 16-11-16,8-13-4 0,-6 8-8 15,-2 5 0-15,13-7-5 0,-13 7-7 0,12-1-11 0,-12 1-11 16,20 6-14-16,-10-4-9 15,2 3-2-15,2-1-6 0,-2 2 2 0,1 0-5 16,0-3 0-16,-1 3 6 0,-1-2 2 0,-1 0 6 0,2-2 7 16,-12-2 16-16,14 3 8 15,-14-3 13-15,0 0 6 0,12 2 9 0,-12-2 6 16,0 0 7-16,0 0 8 16,0 0 10-16,0 0 7 0,0 0 12 0,0 0 4 0,0 0 0 15,-50 13-7-15,35-9-5 16,-2 1-8-16,0 0 1 0,0 0-12 0,0 0-1 15,-2 0 2-15,0-2 0 0,2 2-10 0,-2 0-4 0,0 0-6 16,2-5 6-16,17 0-7 16,-32 4 0-16,32-4-8 0,-25 0-3 0,25 0-20 15,-23 0-18-15,15-4-33 16,8 4-42-16,-18-13-59 0,12 8-57 0,6 5-51 0,-8-19-119 16,3 9-176-16,1-3-403 15,0-2-411-15</inkml:trace>
  <inkml:trace contextRef="#ctx0" brushRef="#br1" timeOffset="104415.84">18313 6886 3483 0,'9'-11'185'16,"-9"11"-32"-16,10-12-25 16,-10 12-12-16,6-12-17 0,-6 12-11 0,0 0-13 15,11-13-19-15,-11 13-52 0,4-6-55 16,-4 6-61-16,0 0-48 0,0 0-27 0,0 0-36 15,0 0-72-15,0 0-160 0,0 0-431 0,0 0-254 16</inkml:trace>
  <inkml:trace contextRef="#ctx0" brushRef="#br1" timeOffset="105014.46">18154 6883 2624 0,'0'0'36'0,"-11"13"43"0,11-13-4 16,0 0-10-16,0 0-8 15,-8 10 14-15,8-10 23 0,0 0 25 0,0 0-3 16,-8 16-1-16,8-16-4 0,0 0-3 0,-5 22 3 0,5-22 0 16,0 24-6-16,0-24-5 15,-2 31-6-15,2-15-12 0,0 3-11 0,-2 0-6 16,2 2-9-16,-2 0-7 16,0-1-3-16,2 2-2 0,-2 2-6 0,0-1-5 0,2-1-7 15,-2-3 2-15,0 2-4 0,0-2 0 0,0-1-6 16,-1-2 2-16,3-16-3 15,-4 26-2-15,1-14-1 0,3-12-2 16,-4 20 2-16,4-20-1 0,-2 17-1 0,2-17-4 16,0 0 2-16,-4 15-4 0,4-15-2 0,0 0-5 15,0 0-2-15,0 0-7 16,0 0-2-16,0 0-6 0,0 0-1 0,0 0-4 0,0 0 3 16,0 0 1-16,22-52 2 15,-16 38 2-15,2 4 2 0,1-3 1 0,-9 13-2 16,14-19 4-16,-3 11 0 0,0-2-1 0,-11 10 4 0,16-13-3 15,-4 6 3-15,-12 7-3 16,14-7 8-16,-14 7 2 0,15-4 8 0,-15 4 2 16,0 0 3-16,0 0 5 0,0 0 1 15,25 7 4-15,-25-7 4 0,0 0 0 0,7 18-2 16,-7-18 1-16,0 0 1 16,-9 23 4-16,9-23-3 0,-15 19 4 0,2-12-2 15,3 2 0-15,-4 1-2 0,-2-3-2 16,0-2-1-16,-2 3-7 0,-1-3 1 0,1-1 10 15,-4-1-14-15,4 1 2 0,-2-4-6 0,-1 0 10 16,0 0-1-16,21 0 2 0,-37-1 2 16,23-2 3-16,14 3-6 0,-28-9 0 0,18 3-2 15,10 6-7-15,-15-13-11 16,11 4-7-16,4 9-21 0,-6-15-27 0,6 15-45 0,-2-18-58 16,2 18-74-16,2-14-66 15,-2 14-140-15,0 0-137 0,0-19-23 0,0 19-299 16,-9-7-278-16</inkml:trace>
  <inkml:trace contextRef="#ctx0" brushRef="#br1" timeOffset="105617.87">17769 7314 3054 0,'0'0'206'0,"0"0"-11"0,-8 18-26 16,8-18-25-16,-9 16-15 0,2-4-18 0,1-2-4 15,-2 6-4-15,2 0-15 0,-7 4-3 0,2 0-31 16,-2 2 3-16,-1 7 10 15,-2 0 12-15,2-1 21 0,-3 1-6 0,2 2 21 0,-2-1-17 16,1 0-9-16,-2 3-12 16,2-3-7-16,-4 6-8 0,-1-2-8 0,0 3-8 15,-2-3-3-15,1 3-2 0,-1-6-9 16,-2 4 4-16,2 2-6 0,-5-5-7 0,-1 2 5 16,1-1-7-16,-2-3-4 15,3 4 0-15,-3-4 0 0,2-1-1 0,-1-1-2 0,6-2 0 16,-2-3-2-16,-5 5-2 0,4-5 6 0,1 0 6 15,-3-2-1-15,6 0 2 16,-6 0 4-16,0 0 3 0,3-2 3 0,-1 0 1 0,1-3-1 16,0 2-2-16,-3-1 1 15,5-3 1-15,1-2 1 0,-1-2-2 0,0 0-1 16,-2-2-3-16,3-3-3 16,-3 1-4-16,0-2-1 0,2-2 0 0,-1-4-4 0,-4 0-2 15,1-3-1-15,-3-3-2 16,-4-3-4-16,1-1-2 0,-5-4-3 0,-2-1-3 15,-3-2-2-15,1-2-1 0,1 0-3 16,1 2 3-16,0-1-2 0,2-2 2 0,5 5 1 16,1 1 2-16,2-4-2 0,0 5 0 0,1-2 2 15,3 1-5-15,5 4 5 0,-1-1-1 16,6 4 0-16,1 1 1 0,-1-1-2 0,4 3 1 16,12 6 3-16,-17-11-7 15,11 7 2-15,6 4 2 0,0 0 0 0,0 0 2 0,0 0 0 16,0 0 0-16,28-12 3 0,-10 12 1 15,6 0 6-15,6 4 5 0,10 0 8 16,5 0 5-16,10 0 2 0,1 1 0 0,5 1-3 0,-1 0-5 16,3-2-14-16,-3 0-25 15,-1-3-25-15,0 2-52 0,1-3-43 0,-11-4-59 16,1 2-78-16,1-6-88 16,-11-2-185-16,3 1-67 0,-5-5 28 0,-4 0-498 0,-3-6-653 15</inkml:trace>
  <inkml:trace contextRef="#ctx0" brushRef="#br1" timeOffset="106174.81">17121 7234 3452 0,'-23'-6'-16'0,"23"6"16"0,0 0 2 16,0 0 4-16,-13-5-4 15,13 5 10-15,0 0 2 0,0 0 3 0,0 0 6 16,0-20-3-16,0 20 5 16,11-13 10-16,-11 13 23 0,10-16 22 0,-10 16 9 0,13-17 6 15,-13 17-5-15,12-15-3 0,-2 8-8 0,-10 7-5 16,14-10-5-16,-14 10-10 15,15-7-10-15,-15 7-2 0,21-3-6 0,-21 3-7 0,23 3-2 16,-8 2-5-16,-15-5-2 16,27 8 3-16,-9-4-7 0,-4 3-1 0,1 0-4 15,0-5-2-15,-2 4-2 16,-13-6-1-16,24 10-1 0,-24-10-1 0,16 7 0 0,-16-7 0 16,12 3 0-16,-12-3 2 15,0 0-3-15,0 0 1 0,0 0-1 0,0 0-5 16,0 0 0-16,0 0 1 0,0 0-1 15,0 0 1-15,-48-17 0 0,48 17 7 0,-30 1 7 16,30-1 4-16,-33 8 8 0,11-3 1 0,4 0 0 16,-6 0 2-16,1 1 0 15,-1 3 1-15,1-5 5 0,2 4 14 0,-2-1-1 0,-1-2-5 16,4 0-2-16,-4 1-11 16,3-2-4-16,2-1-14 0,-2-1 11 0,1-2-2 15,20 0-14-15,-36 0-21 0,20-4-20 0,1 1-36 0,-3-2-45 16,6-2-65-16,2 0-77 15,-3-4-106-15,4 4-203 0,1-4-23 0,-1 0 19 16,9 11-279-16,-8-27-188 16</inkml:trace>
  <inkml:trace contextRef="#ctx0" brushRef="#br1" timeOffset="106954.32">17050 6661 2521 0,'0'0'-10'0,"6"-20"74"0,-6 20 25 0,0 0 5 16,0 0-4-16,0 0-2 16,10-10 9-16,-10 10 12 0,0 0 6 0,0 0 10 0,0 0 8 15,0 0-4-15,0 0 5 0,0 0 6 0,0 0-4 16,6-13-3-16,-6 13-16 15,0 0-12-15,0 0-16 0,0 0-7 0,0 0-9 0,0 0-8 16,0 0-6-16,0 0-11 16,0 0-2-16,0 0-12 0,0 0 5 0,0 0 8 15,0 0 7-15,0 0 10 16,0 0 14-16,0 0-6 0,0 0-9 0,0 0-4 0,0 0-11 16,0 0-3-16,0 0-7 15,0 0-1-15,0 0-3 0,0 0-3 0,0 0 1 16,0 0 1-16,0 0 6 0,0 0 0 0,0 0 8 15,0 0-1-15,0 0-3 0,4 33-5 16,-4-33-6-16,0 13 0 0,0-13-9 0,-2 22 1 16,4-12-2-16,-2 2-3 0,0 2-4 15,0 1-3-15,0-1-4 0,3 5-2 0,-3-7-4 16,2 2-2-16,-2-14-1 16,0 26-6-16,0-26 2 0,-2 25-9 0,2-25 5 0,-3 20-6 15,3-20 2-15,-4 16-6 16,4-16 12-16,-10 12-15 0,10-12 5 0,-12 6-9 15,12-6 1-15,0 0 2 0,-24 0-4 0,24 0 4 0,0 0-2 16,-30-15 6-16,17 8 4 16,13 7-2-16,-22-11 10 0,12 6-4 0,10 5 9 15,-16-9-4-15,16 9 9 16,0 0 2-16,-21-1-1 0,21 1-1 0,0 0 2 16,0 0-4-16,-21 15 0 0,21-15 3 15,-5 15-3-15,5-15 3 0,-4 21-6 0,4-21 2 16,-4 20 0-16,4-20 2 0,-4 20 1 0,0-7 4 0,-3-1 3 15,7-12 5-15,-13 23 5 16,5-12-1-16,-2-1 14 0,-4 2 2 0,0-3 3 16,-1 0-2-16,-6-1 0 0,-2 1-5 15,-5-1 0-15,-2-1 4 0,-5 1 5 0,-1-2 1 16,-5-2 1-16,-1 2 1 16,0-5 0-16,-3 2-1 0,1-1 0 0,-1-2-7 0,1 0-1 15,1 0-4-15,3-2-2 0,0-1-7 0,-3 0-5 16,11-1-9-16,1 0-12 15,1 1-14-15,2-1-21 0,4-4-25 0,4 2-35 0,1 1-38 16,3-3-54-16,0-2-68 16,4-1-59-16,0-1-108 0,0 0-181 0,2-2 10 15,2-5-520-15,-1 1-730 16</inkml:trace>
  <inkml:trace contextRef="#ctx0" brushRef="#br1" timeOffset="107124.18">15967 6672 4042 0,'15'-5'168'16,"0"-3"-47"-16,0 3-26 0,1-3-16 0,6 1-8 16,1 0-8-16,3-1-1 15,0 1-38-15,-2 1-55 0,2-2-54 0,-1 2-47 0,1 1-27 16,-3-1-12-16,-2 4-22 16,0-2-40-16,-3 1-108 0,-4 0-183 0,-2 2-347 15,-12 1-236-15</inkml:trace>
  <inkml:trace contextRef="#ctx0" brushRef="#br1" timeOffset="107634.45">15591 7127 2689 0,'0'0'37'16,"0"0"34"-16,0 0 10 0,0 0 0 0,0 0 17 0,0 0 13 15,0 0 8-15,0 0-6 16,0 0-12-16,0 0-10 0,0 0-24 0,0 0-15 15,0 0-6-15,0 0-8 0,0 0-3 0,0 0-5 0,0 0-8 16,-11-35-5-16,11 35-6 16,0 0 2-16,0 0-5 0,0 0-1 0,0 0 2 15,0 0-4-15,0 0 4 16,0 0 1-16,0 0 13 0,0 0 4 0,0 0 6 0,0 0 3 16,0 0 1-16,0 0 7 15,0 0 1-15,0 0 2 0,0 0 2 0,-5 49 4 16,5-49 8-16,-12 9 5 0,12-9 11 0,-15 6 3 15,15-6 11-15,0 0 22 0,-21 0 5 16,21 0-7-16,0 0-16 0,0 0-3 0,-20-22-10 16,20 22-11-16,-8-24-10 0,5 7-11 15,3-1-16-15,0 18-16 0,-1-37-22 0,2 17-31 16,-1-2-36-16,3 1-47 16,-1 2-65-16,1 1-64 0,-3 4-55 0,0 0-123 0,0 14-151 15,-9-19-7-15,3 14-338 16,6 5-321-16</inkml:trace>
  <inkml:trace contextRef="#ctx0" brushRef="#br1" timeOffset="107974.18">15335 7082 2979 0,'0'30'87'0,"0"-30"8"0,-2 15-6 16,2-15-3-16,-2 19 1 0,2-19 10 15,-7 18 10-15,7-18-2 0,-8 15-13 0,8-15-3 16,-7 17-16-16,7-17-1 0,-8 13 9 0,8-13 5 15,-8 9 5-15,8-9-3 0,0 0-9 16,-17 10-12-16,17-10-11 0,0 0-10 0,0 0-10 16,0 0-5-16,-18 0-4 15,18 0-7-15,0 0 2 0,0 0-4 0,0 0 2 16,0 0 3-16,0 0 8 0,0 0 6 16,-23-10 16-16,23 10 5 0,0 0 1 0,-15 10-1 15,15-10 18-15,-14 13-3 16,5-4-4-16,9-9 0 0,-19 15-7 0,8-6-4 0,1 0-9 15,-5 1 1-15,2 0-10 0,1 1 1 0,-4 0-9 16,2 3-5-16,1-3-13 16,-3-1-16-16,5 4-26 0,-2-2-45 0,1-2-58 0,-2 1-87 15,6-3-87-15,-4 1-217 16,3-2-95-16,-2-1 41 0,11-6-419 0,0 0-465 16</inkml:trace>
  <inkml:trace contextRef="#ctx0" brushRef="#br1" timeOffset="108204.43">15192 6819 3246 0,'10'-16'150'16,"-10"16"13"-16,8-11-19 0,-8 11-18 0,6-12-12 15,-6 12-10-15,0 0-8 0,8-10-12 0,-8 10-25 0,0 0-41 16,0 0-47-16,9-13-48 16,-9 13-53-16,0 0-43 0,0 0-41 0,0 0-84 15,0 0-167-15,0 0-423 16,0 0-264-16</inkml:trace>
  <inkml:trace contextRef="#ctx0" brushRef="#br1" timeOffset="108574.54">14846 6990 2969 0,'-13'12'157'15,"13"-12"-1"-15,0 0-20 16,-11 11-11-16,11-11-13 0,0 0-3 0,0 0-15 16,0 0-14-16,0 0-21 15,0 0-20-15,0 0-11 0,0 0 0 0,0 0 0 0,0 0 7 16,0 0-4-16,0 0 1 16,45-3-4-16,-45 3 1 0,0 0-3 0,22 1-3 15,-22-1-1-15,16 4-3 16,-16-4-1-16,9 7 6 0,-9-7 6 0,0 0 12 0,10 19 4 15,-10-19 13-15,0 0 10 0,-5 22 8 0,5-22 1 16,-10 15 1-16,10-15-28 16,-14 11-2-16,14-11 0 0,-19 10-5 0,10-6-4 0,9-4-5 15,-20 3 3-15,20-3 1 16,0 0 5-16,-25-1-3 0,25 1 1 0,0 0-4 16,-18-16 0-16,18 16-7 15,-9-17 1-15,9 17-6 0,0-25-4 0,0 25-3 0,7-29 0 16,-3 10-19-16,1-3-10 0,2-1-18 15,1-2-18-15,4-3-25 0,2-3-32 16,-1-4-45-16,5-3-41 0,0 0-42 0,0-1-39 0,2-7-50 16,1 0-145-16,5-13-106 15,-4 11-374-15,-1 6-364 0</inkml:trace>
  <inkml:trace contextRef="#ctx0" brushRef="#br1" timeOffset="108834.11">15273 6119 3062 0,'15'-11'125'15,"-4"3"24"-15,-5 3-21 0,-6 5-3 0,0 0-2 16,0 0-5-16,0 0-7 15,0 0-5-15,6 36-19 0,-10-20-10 0,-4 6-5 0,2-3-2 16,-3 4-14-16,-4-2-1 16,3 0 5-16,-3 0-4 0,0-2 1 0,-2-1-5 15,1 2-8-15,0-5-3 16,0-2-3-16,3-2-6 0,-1-1 2 0,1 1-7 16,11-11-8-16,-19 8-5 0,19-8-4 15,0 0 0-15,-22 0 3 0,22 0 7 0,0 0-1 16,0 0 8-16,-12-19-4 0,12 19-1 0,0 0-3 0,0 0-6 15,0 0-1-15,0 0-14 16,0-13-14-16,0 13-26 0,0 0-41 0,0 0-61 16,0 0-72-16,-6 32-67 15,-2-18-143-15,-3 2-148 0,-2 4-20 0,-4 3-249 0,-4 1-182 16</inkml:trace>
  <inkml:trace contextRef="#ctx0" brushRef="#br1" timeOffset="109074.24">14584 6986 2765 0,'-9'20'189'15,"9"-20"11"-15,0 0-20 16,-7 19-19-16,1-8-12 0,0 0 2 0,-3 1 5 16,3 3-4-16,-3 0-9 15,1-1-12-15,-4 2-10 0,1 2-9 0,1-1-7 0,-2-2 17 16,2 0-7-16,-1 0-17 0,0-3-15 15,0 2-33-15,3-1-35 0,-2 0-46 16,-1-3-47-16,-1 2-76 0,3-2-73 0,1-2-74 0,-4 0-135 16,1-2-159-16,4-1 23 15,-6-1-286-15,3 0-210 0</inkml:trace>
  <inkml:trace contextRef="#ctx0" brushRef="#br1" timeOffset="109404.41">14242 7051 2676 0,'0'0'45'0,"5"-15"28"0,-5 15-1 16,0 0-4-16,5-16 8 0,-5 16 14 15,0 0 18-15,0 0 2 0,0 0-5 0,0 0-4 16,0 0-6-16,0 0 1 0,0 0 5 0,0 0 11 0,0 0 1 15,0 0 1-15,0 0-10 16,0 0-3-16,0 0-4 0,0 0 2 0,-54 20 5 16,54-20 20-16,-21 1 5 15,21-1-7-15,-15 4 5 0,15-4-5 0,-19 2-6 16,19-2-12-16,-17 6-8 0,17-6-12 16,-16 10-10-16,16-10-16 0,-11 9-33 0,11-9-39 15,-12 11-44-15,10-2-60 0,2-9-89 0,-2 14-92 0,2-14-188 16,-2 19-122-16,2-9 31 15,0-10-452-15,-2 22-533 0</inkml:trace>
  <inkml:trace contextRef="#ctx0" brushRef="#br1" timeOffset="109524.37">14066 7489 3407 0,'0'0'185'0,"0"0"-9"0,2 16-70 0,-2-16-81 15,0 0-78-15,0 0-53 0,0 0-45 16,0 0-44-16,0 0-128 0,0 0-606 0,0 0-335 15</inkml:trace>
  <inkml:trace contextRef="#ctx0" brushRef="#br1" timeOffset="109854.44">13915 7203 2892 0,'0'0'120'0,"-2"-20"34"0,2 20-14 15,0 0-20-15,-3-16-12 0,3 16-10 0,0 0 2 16,-7-13 4-16,7 13-15 15,0 0-6-15,0 0-11 0,-6-17-15 0,6 17-9 0,0 0-3 16,-9-15-2-16,9 15-1 16,0 0-4-16,-4-19 0 0,4 19 2 0,0 0-2 15,-3-16-5-15,3 16-2 0,0 0-5 16,0 0-2-16,0 0-2 0,0 0-1 16,0 0 12-16,0 0 16 0,0 0 9 15,0 0 12-15,0 0 7 0,0 0-6 0,0 0 3 16,-20 32 15-16,20-32-9 0,-11 22-12 0,3-12-5 0,0 0-8 15,8-10-11-15,-18 20-18 16,8-11-27-16,0 0-24 0,-1-2-25 0,1 2-30 16,-1-3-37-16,3-2-38 0,-6 3-37 15,3 0-38-15,-1 0-42 0,-1-3-84 0,2 0-161 16,-3 0-55-16,1 1-316 16,-1-3-262-16</inkml:trace>
  <inkml:trace contextRef="#ctx0" brushRef="#br1" timeOffset="110284.19">13647 7110 2590 0,'0'0'-42'15,"0"0"48"-15,0 0 26 0,7-17 18 0,-7 17 28 16,0 0 27-16,0 0 22 0,0 0 17 16,0 0 4-16,0 0 1 0,0 0 11 0,0 0 17 15,0 0 1-15,0 0-1 16,0 0-11-16,0 0-34 0,0 0-12 0,0 0-15 16,-24 41-15-16,14-30-14 0,-1 1-22 15,1 2-23-15,-2-2-31 0,-1 1-35 0,-4 2-48 16,2-2-62-16,-1 1-70 0,1-2-52 0,1-4-119 15,1 2-145-15,-3 0-427 0,7-2-397 16</inkml:trace>
  <inkml:trace contextRef="#ctx0" brushRef="#br1" timeOffset="110734.53">13409 7025 2872 0,'0'0'-6'0,"0"0"68"16,0 0 13-16,-4-15 5 0,4 15 17 0,0 0 13 15,0 0 20-15,0 0 20 0,0 0 0 0,0 0-5 0,0 0-11 16,29-7-14-16,-29 7-16 15,0 0-8-15,0 0-11 0,18 29-8 0,-18-29-9 16,5 23-11-16,-5-23-6 16,-5 27-7-16,1-12-23 0,-2 0-22 0,0-2-33 0,-5 0-38 15,0 0-43-15,-1 0-52 16,-1-3-49-16,-1-1-57 0,1-2-113 16,-1 2-126-16,-1-5-384 0,1-1-276 15</inkml:trace>
  <inkml:trace contextRef="#ctx0" brushRef="#br1" timeOffset="111364.12">13230 7072 2739 0,'0'0'-3'15,"0"0"29"-15,-10-15 3 0,10 15 0 0,0 0 16 16,0 0 25-16,-13-6 29 15,13 6 17-15,0 0-3 0,0 0-8 0,-25 23-11 16,15-11-6-16,0 1 3 0,-3 3-2 16,2 3-1-16,-3 1-4 0,-3 5-6 15,0 2-6-15,-1-1-5 0,1 0-7 16,-8 9-6-16,4 1 2 0,-1-2-26 0,-2 3-1 16,-1 1-3-16,0 0-3 0,-4 0-1 15,-7 13-1-15,0-1-4 0,3-8-1 0,3-6-4 16,3 0 2-16,0 3-1 0,-4-4-3 15,3 4 1-15,1-3-1 0,-2 0 3 0,-2 1 2 16,5-2 5-16,-4-2 3 0,1 2 1 16,2-6 5-16,0 2 1 0,4-6-3 15,-2 0 5-15,4 0-4 0,-5-3 0 0,4 0-5 16,-5-4 3-16,2 2-6 0,-1-1 0 16,-3-3-5-16,-3 0 0 0,1 0-4 0,-3-3 4 15,-1-4-3-15,-3 3-3 16,1-5 1-16,-5-3-2 0,0-1 0 0,-3-3-1 15,0-5-2-15,1-1 3 0,-6-5-1 0,0-2 2 0,-1-3 6 16,4-1 7-16,3-2 4 16,0-1 7-16,-1 0 5 0,5 2 9 0,2-4-2 15,7 6-3-15,3-2 13 0,4 5 2 16,3 1 3-16,2 3-4 0,4-1-5 16,1 2-5-16,3 0-7 0,11 8-1 15,-15-8 0-15,15 8 0 0,0 0 5 0,0 0-3 0,0 0 2 16,0 0-7-16,0 0-1 0,40-14-5 0,-16 12-3 15,7 2-3-15,5 0-1 16,11-2-6-16,14 0-3 0,4 0-11 0,23-2-10 0,0 0-10 16,-13 0-19-16,-14 3-25 15,4-3-37-15,-7-1-37 0,-3-3-46 0,0 1-46 16,-3 0-48-16,-4-2-53 16,-12-1-119-16,-1 0-150 0,-3-3 18 0,-8 0-358 0,-4-2-356 15</inkml:trace>
  <inkml:trace contextRef="#ctx0" brushRef="#br1" timeOffset="112064.27">12713 6748 2941 0,'0'0'30'0,"0"0"5"0,0 0-8 15,-12-17-6-15,12 17-3 0,0 0 4 16,-24 2 19-16,24-2 11 0,0 0-7 0,0 0-2 16,-29 13-7-16,29-13 13 0,-18 8 17 15,18-8 11-15,-18 9-2 0,18-9 0 0,-18 7-1 16,18-7-16-16,-16 3-4 16,16-3-6-16,-17 0-5 0,17 0-7 0,-16-3-10 15,16 3 3-15,-14-13 4 16,14 13 5-16,-11-11 5 0,11 11 4 0,-9-15-2 0,9 15 4 15,-5-16 2-15,5 16 3 0,-4-16 1 0,4 16 0 16,0 0-3-16,0-25-4 0,0 25 3 16,0 0 8-16,2-20 2 0,-2 20 12 0,0 0-5 15,0 0 6-15,0-20 14 16,0 20-1-16,0 0-9 0,0 0-9 0,-4-16-5 16,4 16-3-16,0 0-4 0,0 0-4 15,0 0-7-15,-5-15-5 0,5 15 6 0,0 0-1 16,0 0-3-16,0 0 3 0,0 0-4 0,0 0-1 15,-6-16 1-15,6 16-2 0,0 0-3 16,0 0-2-16,-9-1-5 0,9 1-4 0,0 0-2 16,0 0-2-16,0 0-4 15,-12 25-2-15,8-16-2 0,2 3 0 0,-4 2-2 0,2-1 0 16,0 2 1-16,0 0-2 16,1 2-6-16,-3-1 3 0,-1-1 1 15,0 2-2-15,0-1-2 0,1-4 1 0,-1 2-1 0,-3-1 1 0,2 0-2 16,-3 0 1-16,1-4-1 15,-1 0-1-15,-1 1-3 0,-2-3 3 0,0 1 2 16,1 0-4-16,-1-5 4 0,-4 1-1 16,5-1-1-16,-4 2 8 0,3-4 13 0,-1 1 9 15,2 3 10-15,13-5 7 16,-20 3 2-16,9-1 1 0,11-2-1 0,-18 5-7 16,13 0-3-16,-4 0-5 0,9-5-4 15,-10 14-5-15,5-6-5 0,2 2-10 0,3-10-13 16,-4 20-21-16,4-20-28 0,7 22-28 0,0-10-34 15,-1 1-54-15,3-3-68 0,3 2-79 16,-1-2-133-16,-1 0-156 0,1-1 4 0,-3 1-616 16,3 1-964-16</inkml:trace>
  <inkml:trace contextRef="#ctx0" brushRef="#br1" timeOffset="112204.49">12275 7310 4318 0,'10'13'142'16,"-10"-13"-7"-16,8 10-50 0,-8-10-30 15,12 4-13-15,-12-4-4 0,22-2-4 0,-4 0-25 16,0-2-61-16,2-2-92 16,3 3-86-16,3-3-77 0,-8 2-119 0,7 0-112 0,-7 1-414 15,0 0-379-15</inkml:trace>
  <inkml:trace contextRef="#ctx0" brushRef="#br1" timeOffset="112364.58">12358 7495 3280 0,'0'0'188'0,"0"0"-10"16,0 0-29-16,12 19-24 15,-12-19-20-15,0 0-17 0,0 0-22 0,17 4-51 16,-17-4-84-16,7 2-109 16,-7-2-83-16,0 0-168 0,0 0-547 0,0 0-427 0</inkml:trace>
  <inkml:trace contextRef="#ctx0" brushRef="#br1" timeOffset="114034.48">21507 7405 1717 0,'0'0'427'0,"0"0"-118"0,0 0-107 15,0 0-48-15,0 0-17 0,0 0 6 16,0 0 2-16,0 0-8 0,0 0 7 0,-10-9-7 16,10 9-6-16,0 0 2 15,0 0 4-15,0 0 3 0,0 0 3 0,0 0-28 16,0 0-3-16,0 0-1 0,0 0-13 16,0 0-14-16,0 0-8 0,0 0-8 0,0 0-10 15,0 0-2-15,51-3-6 16,-33 3-6-16,6-1-6 0,7-1 1 0,5 2-11 0,9-1 0 15,3-2-4-15,10-1-2 0,1 3 0 0,0 1-3 16,3-3 15 0,1 2-3-16,1-2 6 0,-1 3-16 0,-2 0 1 0,1 0-1 0,-11-4-11 15,-5 4 4-15,1 0-1 16,-11 0-2-16,-2 0 5 0,-3 4-12 0,-7-8-6 16,-3 4-12-16,0 0-17 15,-2 0-17-15,-4 0-22 0,-15 0-42 0,19 0-56 0,-19 0-70 16,10-3-74-16,-10 3-148 0,0 0-150 15,0 0 23-15,0 0-325 0,0 0-308 16</inkml:trace>
  <inkml:trace contextRef="#ctx0" brushRef="#br1" timeOffset="114464.28">21869 7787 2717 0,'0'0'-97'0,"-2"-26"79"0,2 26 56 0,0 0 39 0,0 0 23 16,2-23 15-16,-2 23 7 15,0 0 7-15,0 0 8 0,0 0 14 0,-4-14 15 16,4 14 1-16,0 0 7 16,0 0-12-16,0 0 0 0,0 0-43 0,0 0-9 0,-17 49-12 15,15-35-5-15,-5 2-4 16,5-1-13-16,-4 3-5 0,4 0-7 0,-2-1-10 15,2-1-5-15,0 2-5 0,-1-1 0 0,3-17-21 0,-2 29-20 16,0-19-25-16,2 3-30 16,0-13-35-16,-2 19-45 0,2-19-50 0,-2 15-53 15,2-15-69-15,-2 11-146 16,2-11-141-16,0 0-367 0,0 0-390 0</inkml:trace>
  <inkml:trace contextRef="#ctx0" brushRef="#br1" timeOffset="114694.08">21964 7967 2931 0,'0'0'25'0,"14"-9"42"0,-14 9 8 16,0 0 14-16,14-6 3 16,-14 6 13-16,15-3 19 0,-15 3 4 0,21-7-7 15,-21 7-11-15,25-1-13 0,-9-1-13 0,-16 2-10 0,31-4-8 16,-12 2-6-16,-2 1-16 15,-17 1-34-15,30-3-50 0,-18 1-59 0,-12 2-84 16,24-2-62-16,-16-1-102 16,-8 3-137-16,15-5-402 0,-15 5-254 15</inkml:trace>
  <inkml:trace contextRef="#ctx0" brushRef="#br1" timeOffset="114914.33">22150 7865 2832 0,'-18'-10'92'0,"18"10"11"0,0 0-9 16,-11-8-6-16,11 8 16 0,0 0 19 0,0 0 13 15,0 0 0-15,0 0-1 16,0 0 2-16,0 0 3 0,0 0 8 0,0 0-3 16,0 0-15-16,0 0-7 0,17 46-7 15,-17-46-16-15,0 25-16 0,2-10-3 0,-2-15-11 16,0 34-9-16,0-19-6 16,0 5-18-16,0-3-16 0,0 2-20 0,0 0-20 0,0-2-22 15,0 0-22-15,0-2-36 0,0-1-44 0,2 1-51 16,0-3-60-16,-2-12-103 15,2 21-171-15,0-14-53 0,-2-7-333 0,7 12-307 0</inkml:trace>
  <inkml:trace contextRef="#ctx0" brushRef="#br1" timeOffset="115194.15">22447 7686 2931 0,'4'-7'95'0,"-4"7"9"16,2-9-7-16,-2 9 4 0,0 0 17 0,0 0 15 16,0 0 10-16,0 0-2 15,0 0-15-15,0 0-5 0,-2 49-8 0,2-30 2 16,-2 1 7-16,2 1-1 0,-2 3 16 16,4-4-11-16,-2 7-13 0,0 0-16 0,0-1-9 15,0-2-13-15,0 1-8 0,2-3-8 0,-2 0-16 16,0-1-20-16,0-2-25 0,2-1-27 15,-2-1-22-15,0-6-35 0,0 2-42 0,0-13-58 16,0 18-61-16,2-11-49 16,-2-7-80-16,0 0-168 0,0 0-39 0,0 0-295 0,0 0-247 15</inkml:trace>
  <inkml:trace contextRef="#ctx0" brushRef="#br1" timeOffset="115434.03">22578 7895 2599 0,'10'-13'59'16,"-10"13"45"-16,0 0 6 0,0 0-11 0,0 0-5 15,0 0 20-15,0 0 20 16,0 0 15-16,0 0 4 0,-35-8-14 0,35 8-10 16,0 0-4-16,-34 10 2 0,34-10-4 15,-24 9-1-15,14-5-11 0,10-4-11 0,-19 11-6 16,10-5-11-16,9-6-13 16,-8 13-10-16,8-13-4 0,-4 18-6 0,4-18-12 0,0 0-11 15,14 26-15-15,-2-15-9 16,-2 0-5-16,2 2-16 0,2-2-18 0,-2 1-26 15,3-3-39-15,-3 3-52 0,4 1-51 0,-4-3-53 16,-2-1-95-16,4 0-157 16,-6-3-64-16,-2 2-288 0,0-3-217 0</inkml:trace>
  <inkml:trace contextRef="#ctx0" brushRef="#br1" timeOffset="115694.39">22766 8101 2758 0,'12'8'128'16,"-12"-8"29"-16,0 0-17 0,8 16-6 0,-8-16 17 0,0 20 11 16,0-20 4-16,0 27-11 15,2-10-9-15,-2 0-4 0,0 3-19 16,0 0-4-16,2 3-13 0,0-2 4 16,0 3-3-16,2 0 13 0,0-2-16 0,1-3-8 0,-3 2-15 15,3-2-13-15,-3 0-23 0,2-2-9 0,-2-1-30 16,2-1-32-16,-2-2-32 15,0-2-27-15,0 1-41 0,-2-12-39 0,2 14-50 0,-2-14-45 16,5 9-61-16,-5-9-119 16,0 0-87-16,0 0-418 0,0 0-369 0</inkml:trace>
  <inkml:trace contextRef="#ctx0" brushRef="#br1" timeOffset="115954.3">22855 8038 3175 0,'0'0'149'0,"5"-19"-14"0,-5 19-14 15,4-15-13-15,-4 15 3 16,0 0 8-16,7-15-1 0,-7 15-13 0,0 0-16 16,12-12-10-16,-12 12-11 15,12-3-9-15,-12 3-1 0,0 0-7 0,28 3-3 0,-28-3 5 16,19 9-5-16,-8-2 1 16,-2 2 8-16,-9-9-7 0,14 21 5 0,-10-8-9 15,-2-1-4-15,-2-12 10 0,-4 26-1 0,-2-13 0 0,0 1-1 16,-5-1-29-16,-4 1-4 15,-2-3-13-15,-1 1-13 0,0-3-27 0,0-2-36 16,-2-2-61-16,3-2-74 16,1 1-67-16,-2-2-137 0,4 0-177 0,14-2-9 0,-26-6-290 15,26 6-260-15</inkml:trace>
  <inkml:trace contextRef="#ctx0" brushRef="#br2" timeOffset="-191612.44">11280 17020 1917 0,'0'0'-61'0,"0"0"27"0,-17-5 12 15,17 5 27-15,0 0 8 16,0 0 25-16,-13-10 20 0,13 10 19 0,0 0 14 16,0 0 2-16,-6-15 6 0,6 15 3 15,0 0-2-15,-2-18-7 0,2 18-4 16,0 0-8-16,0 0-3 0,4-28-7 16,-4 28-7-16,6-19-4 0,-6 19-4 0,15-22-5 15,-6 12-2-15,1-2 0 0,1 1-1 0,1 1 0 0,0-2 0 16,1 3 1-16,0-1-3 15,1 3 2-15,0 1-2 0,-14 6 6 0,26-5 7 16,-26 5 1-16,25 4 2 16,-11 0 0-16,2 3-5 0,-4 5-5 0,3 2-1 0,-2 4-8 15,0-2 1-15,-4 6-5 16,-2-1 4-16,1-1 0 0,0 3 6 0,-6-4 4 16,0 1 3-16,-4-1 2 15,0-2 0-15,-6 0 0 0,2 0 6 0,-2-4-2 16,-2 1 10-16,-1-3 3 0,-2-3 1 15,-2-1-12-15,15-7 4 0,-30 6-4 0,30-6-6 16,-26-6-4-16,26 6-1 0,-28-15-2 0,16 5-8 16,-1-3 4-16,2 2-9 15,2-3-2-15,-1 3 10 0,4-2-4 0,6 13-10 0,-10-20-21 16,10 20-38-16,-2-18-35 16,2 10-48-16,0 8-59 0,0 0-66 0,8-17-52 15,-8 17-77-15,0 0-154 0,4-10-70 0,-4 10-386 0,0 0-419 16</inkml:trace>
  <inkml:trace contextRef="#ctx0" brushRef="#br2" timeOffset="-190862.61">10816 17012 2944 0,'0'0'-78'16,"0"0"26"-16,0 0 22 0,0 0 27 0,-14-3 26 15,14 3 26-15,0 0 29 16,0 0 15-16,0 0 9 0,0 0 4 0,0 0-2 0,0 0 0 16,0 0-1-16,0 0-1 15,0 0-4-15,0 0-7 0,0 0-5 0,34-23-8 16,-34 23-8-16,29-2-6 0,-10 1-2 15,2-2-6-15,7 0 4 0,1 2 25 16,1 1-7-16,0-2-8 0,-1 2-5 0,1 0-9 0,-4 0-6 16,-4 0-5-16,3 0-7 15,-5 0-7-15,2 0-31 0,-22 0-29 0,31 0-33 16,-18-2-31-16,-13 2-38 16,0 0-44-16,21-3-18 0,-21 3-24 0,0 0-5 0,0 0 9 15,0 0 11-15,0 0 26 0,0 0 23 0,0 0 26 16,-41-24 24-16,41 24 23 15,-18-9 37-15,18 9 23 0,-18-9 21 0,18 9 33 16,-14-12 15-16,14 12 18 0,-11-13 19 16,11 13 17-16,-5-16 15 0,5 16 4 0,0 0 6 15,-3-19 1-15,3 19 19 16,0 0 0-16,0 0 10 0,4-24-4 0,-4 24-13 16,0 0-3-16,0 0-37 0,0 0 15 0,8-16-7 0,-8 16-1 15,0 0-7-15,0 0 9 16,0 0-14-16,0 0-9 0,30 25-9 0,-21-14-7 15,-1 3-9-15,1-1-4 16,1 6-10-16,-1-3-7 0,-1 3 4 0,-2 2-12 0,1-3-3 16,-5-2-2-16,-2 4-7 15,0-1 0-15,0-19-33 0,-7 35-8 0,3-18-18 16,-2 1-21-16,0-4-28 16,-3 2-30-16,0 0-35 0,1-3-54 0,2 0-56 0,0-2-93 15,-1-3-181-15,1 2-52 0,6-10-386 0,0 0-419 16</inkml:trace>
  <inkml:trace contextRef="#ctx0" brushRef="#br2" timeOffset="-190412.69">11432 17239 2973 0,'0'0'-24'0,"0"0"40"16,7-12 28-16,-7 12 20 0,0 0 16 0,0 0 2 15,0 0 13-15,0 0 21 0,0 0 8 0,0 0 1 0,0 0-5 16,0 0-7-16,0 0-5 15,0 0 3-15,0 48-7 0,0-29-2 0,0-1-5 16,0 4-4-16,1 5-9 16,-1 0-8-16,3 1-30 0,-3 3 2 0,2 1-7 0,2 4-1 15,0-3 3-15,-3 5 0 16,1 0 1-16,0 2-2 0,0-2 2 0,0 0 1 16,-2 2 5-16,2-1-4 0,-2-1 6 0,4-1-15 15,-4 0-2-15,2-5-8 0,-2-1 1 16,3-1-4-16,-3-3 4 0,2-1-10 0,1-5-3 15,-3-2-14-15,1 1-18 16,-1-5-28-16,0-2-36 0,0-4-47 0,0-9-53 16,0 0-56-16,0 0-36 0,-6 13-63 15,6-13-136-15,0 0-87 0,0 0-395 0,-19-29-385 16</inkml:trace>
  <inkml:trace contextRef="#ctx0" brushRef="#br2" timeOffset="-189842.77">11358 17415 2751 0,'0'0'-102'0,"0"0"19"15,3-18 13-15,-3 18 8 0,0 0-4 0,0 0 6 16,4-14 19-16,-4 14 14 0,0 0 23 15,0 0 19-15,0 0 25 0,0 0 22 0,0 0 14 16,0 0 9-16,0 0 9 0,0 0 12 0,0 0-8 16,0 0 8-16,0 0 3 15,0 0 10-15,-50 28-5 0,42-17 1 0,2 0-8 0,-2 1-4 16,1 1 0-16,1 3-4 16,-1-1-8-16,1-4 1 0,6-11-11 0,-8 22-7 15,3-11-8-15,5-11-5 0,-4 21 0 0,4-21 1 16,-4 13-4-16,4-13-6 15,0 0-11-15,0 0 2 0,0 0-6 0,0 0 1 0,0 0-5 16,0 0-3-16,0 0-6 16,0 0-3-16,38-42 0 0,-31 25-2 0,-1-2-2 15,2-3-4-15,-2 0 0 16,2 1 3-16,-2-1-4 0,0-3 2 16,0 3-2-16,0 0 4 0,3 1-1 0,-5 2 5 0,1 1-1 0,-1 1 6 15,3 4 3-15,-4-2 5 16,-3 15-9-16,7-21 5 0,-7 21 4 0,6-16-7 15,-6 16 8-15,0 0 10 16,8-9-7-16,-8 9 1 0,0 0 11 0,0 0-4 16,0 0-7-16,24 25-1 0,-18-14 0 15,0 2-11-15,5 1 0 0,0 3-4 0,-3-4-3 16,5 4 2-16,-3 2-12 16,3-2-3-16,-2 1-29 0,1-1-26 0,-4-5-30 0,2 2-42 15,-2 0-52-15,2-3-57 0,-1 0-64 0,-1-3-131 16,1-2-156-16,-3 0-25 15,-6-6-321-15,0 0-332 0</inkml:trace>
  <inkml:trace contextRef="#ctx0" brushRef="#br2" timeOffset="-189292.78">11619 16983 2790 0,'-11'-14'-53'0,"11"14"45"16,0 0 28-16,0 0 28 15,0 0 24-15,0 0 14 0,0 0 6 0,0 0-9 16,-4-16 0-16,4 16-9 16,0 0-2-16,0 0-5 0,0 0 3 0,0 0-2 0,0 0 3 15,0 0-3-15,0 0 10 16,0 0 4-16,0 0 2 0,18-15 6 16,-18 15-2-16,0 0-5 0,20-2-12 15,-20 2-3-15,0 0-5 0,32 0-6 0,-15 0-6 16,-17 0-7-16,40 0-3 0,-17-2-6 0,7 0-3 0,3 2-3 15,0-2 2-15,2 2-7 16,7-1-5-16,1-1-1 0,1 2-3 0,2-5-1 16,-3 4-2-16,1-1 18 15,1 0-5-15,-1 0 0 0,0 0-3 0,-4-2 0 0,-4 3-4 16,-3-1-4-16,-1-1 0 16,-1 2-2-16,-1-1-2 0,-1 0 0 0,-7 0 2 15,3 0-6-15,-7 1 3 0,0 1-3 0,-18 0-1 0,32-4 1 16,-20 4-2-16,-12 0 3 15,23-3-16-15,-23 3-9 0,21-1-24 0,-21 1-30 16,0 0-38-16,0 0-52 16,25 0-61-16,-25 0-51 0,0 0-114 0,8-2-154 15,-8 2-433-15,0 0-421 0</inkml:trace>
  <inkml:trace contextRef="#ctx0" brushRef="#br2" timeOffset="-188827.41">12728 16606 2817 0,'0'0'-124'16,"0"0"36"-16,5-19 19 15,-5 19 18-15,0 0 18 0,5-14 24 0,-5 14 30 0,0 0 39 16,0 0 12-16,0 0 21 16,3-15 6-16,-3 15 12 0,0 0 0 0,0 0 0 15,0 0-4-15,0 0 16 16,0 0-6-16,0 0 0 0,0 0-2 16,0 0 1-16,0 0-4 0,0 0-13 0,0 0 3 15,14 48-5-15,-14-30-18 0,3-1 4 0,-1 4-5 16,0 0-6-16,3 4-8 0,-5 3-8 15,1-1-2-15,1 3 2 0,4 1-3 16,-4 1-5-16,-1-2-2 0,3 3-9 0,-2-3 0 16,2 4-4-16,-2-5-3 0,0 0-1 15,2-3-1-15,0 3-4 0,-2-4 0 0,0-5-9 16,-1 2 4-16,1-2 2 16,2-1-6-16,-4-2-1 0,2-3-2 0,-2-14-17 0,5 24-25 15,-5-24-38-15,2 13-50 0,-2-13-51 0,0 0-56 16,4 9-51-16,-4-9-78 15,0 0-139-15,0 0-98 0,0 0-299 0,0 0-266 16</inkml:trace>
  <inkml:trace contextRef="#ctx0" brushRef="#br2" timeOffset="-187962.97">12711 16553 2688 0,'-9'-15'-48'16,"9"15"25"-16,0 0 27 0,-7-17-10 0,7 17 42 0,0 0 24 16,-2-16 9-16,2 16 0 15,0 0 1-15,0 0-7 0,0 0 6 16,16-19 5-16,-16 19 1 0,13-7-2 16,-13 7-5-16,23-8 1 0,-10 3-8 0,3 1-10 15,1-4-3-15,4 5-3 0,6-1-6 0,0-2-7 0,2 0 0 16,7-2-2-16,4 4-9 15,0-3 4-15,6 2-5 0,-2-1-1 0,2 0-2 16,0 2-3-16,8-2 0 16,-8 3 0-16,-2-3-4 0,2 2 0 0,-6 0 1 0,0 0-4 15,-4 1-2-15,-2 1-1 16,-3-2 2-16,0 2 0 0,1 0-6 16,-9 0 6-16,6 0 2 0,-6 1-5 0,1-2 1 0,-4 1 1 0,1 2 0 15,-1 0-4-15,0-1 1 16,-20 1 1-16,38 0 0 0,-22 0 0 0,-16 0 2 15,25 0 3-15,-25 0 10 16,22 0 8-16,-22 0 8 0,18 0 13 0,-18 0 16 0,18 3 3 16,-18-3 4-16,13 6 1 15,-13-6 6-15,12 12-8 0,-12-12-3 0,13 16-5 16,-9-4-3-16,-2 1 2 16,-2-13-1-16,7 31-7 0,-3-12 4 0,-2 0-10 0,0 4-2 15,0 1-3-15,0 1-2 0,0 4-5 0,1 0-1 16,-3 1-4-16,2 1-4 15,-2 1-2-15,2 4-2 0,0 2-2 0,-2 1 0 16,0-3-5-16,2 2 10 0,-2-4-11 16,2 2-3-16,0-4 1 0,-2 1 6 0,2-2-10 15,-2-1 2-15,1 0 3 16,2-1-8-16,-1-2 3 0,2-3 0 0,1 1-1 16,-3-6-4-16,0 3 3 0,3-5 2 15,-3-1-6-15,0 0 8 0,-2-16 11 0,0 24 0 16,0-24-1-16,0 18-1 0,0-18 1 15,2 15-10-15,-2-15 11 0,0 0-7 16,-11 14 3-16,11-14 0 0,-13 9-3 0,13-9-1 0,-20 2-5 16,20-2 2-16,-30 2 1 15,10-2-3-15,2 0 2 0,-3 0 4 0,-5 0-3 16,4 0 3-16,-8-2-4 0,-1 2 1 16,0 0-5-16,-2 0 0 0,5 0 0 0,-4 0-1 15,0-2 1-15,-1 2-3 0,3 0-1 0,-1 0-1 16,-3 2 2-16,3-2 3 15,-3 2-1-15,3-2-1 0,-5 1-5 0,0-1-4 0,-1 0 4 16,0 0-2-16,-1 0 6 16,6 0-4-16,-4-1 1 0,1-1-2 0,3 0-3 15,1-1 4-15,-1 0-4 16,5 0-10-16,3 2-13 0,1-1-15 0,3 0-12 16,-3-1-17-16,5 1-8 0,1 0-13 15,1 0-17-15,2 0-28 0,0-2-34 0,14 4-39 16,-17-2-41-16,17 2-90 0,-14-6-173 0,14 6-61 0,0 0-354 15,0 0-342-15</inkml:trace>
  <inkml:trace contextRef="#ctx0" brushRef="#br2" timeOffset="-184102.56">13306 16573 1275 0,'0'0'245'15,"0"0"-7"-15,0 0-54 0,0 0-20 0,0 0-16 16,0 0 1-16,0 0 1 0,0 0-1 16,40-7-5-16,-40 7 9 0,0 0 2 0,0 0-3 15,0 0 4-15,0 0-1 16,0 0-8-16,0 0-2 0,0 0-7 0,0 0-3 16,0 0-1-16,0 0 5 0,0 0-8 15,0 0-2-15,0 0 11 0,8 27-9 0,-8-27-5 16,-2 19-6-16,2-19-9 0,-4 26-6 0,4-26-7 15,0 24-7-15,0-9-4 16,0 2-11-16,0-17-4 0,0 33-11 0,0-19-3 0,0 3-6 16,4-2-8-16,-4-15-6 15,0 30-1-15,2-17-4 0,-2-13-3 0,2 19-9 16,-2-19-13-16,0 19-30 0,0-19-30 16,2 16-45-16,-2-16-53 0,-2 11-73 0,2-11-69 15,0 0-108-15,0 0-153 0,0 0-40 0,0 0-531 16,0 0-746-16</inkml:trace>
  <inkml:trace contextRef="#ctx0" brushRef="#br2" timeOffset="-183642.79">13048 16875 3447 0,'0'0'-145'0,"0"0"43"0,0 0 24 0,0 0 31 15,0 0 29-15,-14 8 15 0,14-8 31 0,0 0 9 16,0 0 5-16,0 0 10 15,0 0 7-15,0 0 8 0,0 0 12 0,0 0 8 16,0 0 6-16,0 0 2 16,0 0-2-16,0 0-2 0,38 13-8 0,-38-13-5 0,21 0-8 15,-21 0-3-15,24 2-5 16,-5 0-6-16,-4 0-1 0,6-1 10 0,-2 2 3 16,6-1-4-16,-2-1-2 15,0 1 0-15,3 0-9 0,-1 0-3 0,-1 0 2 0,1-2-12 16,0 0-6-16,-1 2 2 0,1-2-4 0,0 0-2 15,0 0-7-15,-2-2-1 16,1 2-5-16,-4-2-5 0,3 0-1 0,-6 2-9 16,4-2-19-16,-21 2-21 0,29 0-33 15,-29 0-45-15,25-3-46 0,-25 3-56 0,22 0-57 16,-22 0-117-16,12 0-148 16,-12 0-435-16,0 0-426 0</inkml:trace>
  <inkml:trace contextRef="#ctx0" brushRef="#br2" timeOffset="-183112.72">13136 17075 2889 0,'0'0'-118'15,"-23"-4"35"-15,23 4 25 16,0 0 34-16,0 0 47 0,0 0 18 0,0 0 28 16,0 0 15-16,0 0-5 0,0 0 1 15,0 0 3-15,0 0 5 0,0 0 9 0,0 0 4 16,0 0 7-16,0 0 0 0,0 0 0 0,47-15-2 15,-47 15 2-15,25-2-10 16,-9 0 0-16,-16 2-13 0,31 0-5 0,-15 0-11 0,4 2-6 16,-20-2-6-16,32 0-7 15,-17 0-6-15,-15 0-7 0,25 0-22 0,-25 0-24 16,22 2-28-16,-22-2-33 16,0 0-37-16,0 0-45 0,18 0-56 0,-18 0-55 0,0 0-100 15,0 0-131-15,0 0-385 0,0 0-246 16</inkml:trace>
  <inkml:trace contextRef="#ctx0" brushRef="#br2" timeOffset="-182882.69">13239 17089 2624 0,'0'0'-49'0,"-16"4"36"0,16-4 19 0,0 0 16 15,-13 10 27-15,13-10 23 16,0 0 20-16,0 0 13 0,-2 16 11 0,2-16 13 16,0 0 0-16,0 0 0 15,6 22-2-15,-6-22-6 0,0 0-7 0,2 26-7 0,2-17-9 16,-4-9-7-16,0 21-10 0,0-21-10 0,1 23-8 15,-1-23-6-15,-1 25-6 16,1-25-4-16,1 25-7 0,-1-25-5 0,-1 24-9 16,1-24-8-16,0 21-26 0,0-21-32 15,0 18-36-15,0-18-43 0,0 0-45 0,1 21-46 16,-1-21-60-16,0 0-107 16,4 7-127-16,-4-7-351 0,0 0-202 0</inkml:trace>
  <inkml:trace contextRef="#ctx0" brushRef="#br2" timeOffset="-182412.9">13506 17169 2446 0,'0'0'-75'0,"9"-12"31"0,-9 12 22 15,0 0 5-15,0 0 5 0,0 0 18 16,9-9 16-16,-9 9 24 0,0 0-20 0,0 0 7 16,0 0 8-16,0 0 2 15,0 0 8-15,0 0 19 0,0 0 7 0,0 0 10 0,-38-8 14 16,38 8-4-16,0 0 6 16,0 0-2-16,-29 4-2 0,29-4-7 0,0 0-7 15,-19 5-9-15,19-5-8 16,0 0-9-16,-11 12 0 0,11-12-10 0,0 0-1 15,0 0-9-15,2 22-3 0,-2-22-5 0,0 0-3 0,19 19-5 16,-19-19-3-16,15 13-5 16,-8-4 1-16,5-2-4 0,-12-7-2 0,19 16 2 15,-9-9-3-15,1 1-1 16,-11-8 0-16,16 15 1 0,-8-9 3 0,-8-6 6 0,9 11 19 16,-9-11 10-1,5 12 11-15,-5-12 8 0,0 0 4 0,0 0-5 0,0 0 2 16,0 0-9-16,-18 20-3 0,18-20-5 0,0 0-9 15,-22 3-4-15,22-3-6 0,0 0-26 16,0 0-36-16,0 0-47 0,-30-17-47 0,30 17-60 16,0 0-59-16,-8-16-101 15,8 16-169-15,2-11-470 0,-2 11-440 0</inkml:trace>
  <inkml:trace contextRef="#ctx0" brushRef="#br2" timeOffset="-181813.07">14072 16829 2862 0,'0'0'-109'0,"0"0"48"16,0 0 15-16,0 0 12 0,0 0 34 0,0 0 15 16,0 0 22-16,0 0 23 15,0 0 9-15,0 0 10 0,0 0-2 0,0 0 11 0,0 0 4 16,0 0 3-16,38 19 3 0,-38-19-2 0,23 4-3 15,-8 0 0-15,3-2-2 16,1 2 0-16,4 0 1 0,1-3-9 0,3 2 1 0,1-2-4 16,4 1-3-16,-3 0 2 15,3 0-5-15,2 0-3 0,-1 0-7 0,-1 0-2 16,-1 0-9-16,2-2-4 16,-3 1-8-16,1-1 5 0,-6 0-13 0,0 0-3 15,-2 3-3-15,-3-3-2 0,0 0-6 0,-20 0-5 0,31 0-16 16,-18 1-21-16,-13-1-32 15,23-1-39-15,-23 1-43 0,18 4-66 0,-18-4-59 16,5 1-121-16,-5-1-168 16,0 0-405-16,0 0-389 0</inkml:trace>
  <inkml:trace contextRef="#ctx0" brushRef="#br2" timeOffset="-180362.85">14535 16963 2849 0,'0'0'-82'0,"0"0"39"0,0 0 29 16,0 0 12-16,0 0 18 16,0 0 15-16,0 0 20 0,0 0 6 0,-11-10 5 15,11 10 22-15,0 0 12 0,0 0 18 16,0 0-4-16,0 0-1 0,0 0-4 0,0 0 0 15,-7 37-8-15,7-37-3 0,0 19-12 0,0-19-9 16,0 25-5-16,0-25-2 16,-3 28-6-16,3-11-3 0,0 0-1 0,0-17 0 15,0 37-4-15,0-16 3 0,0-3-11 16,0 5-2-16,0-2-5 0,0 2-5 0,0-2-1 16,0 2-1-16,-2 3-3 15,2-5-1-15,0 6-1 0,-2-1 5 0,2 0-3 16,0 0 0-16,0 3 0 0,0-3 0 0,0-3-5 0,0 4-1 15,0 0-3-15,2 0 0 16,-2-5-4-16,0 1 1 0,-2 0-1 16,2-2-2-16,-2 2-1 0,2 0 0 15,0 0-10-15,0-2 11 0,-1 1-3 0,1-1-5 0,-2 1 5 16,2-2-3-16,-2 3-2 16,2-4-6-16,0 2 6 0,-2-1 3 0,2-2-4 15,2 2 3-15,-4-2 0 0,2-18-3 0,2 33 5 16,-2-18-3-16,0-15-5 0,-2 26 3 15,2-12-1-15,0-14 1 0,2 24-1 0,-2-24 1 16,0 24-2-16,0-24 7 16,2 21-16-16,-2-21 11 0,-2 17-9 0,2-17 11 15,0 0-6-15,0 23 2 16,0-23 3-16,0 0 2 0,0 16 0 0,0-16-1 0,0 0-8 16,-6 16 11-16,6-16-2 15,-12 8 2-15,12-8-1 0,0 0 1 0,-18 8 2 16,18-8 5-16,-20 5-4 0,20-5-4 0,-21 4-1 0,21-4 4 15,-21 4-2-15,21-4 2 16,-23 2-4-16,23-2 1 0,-29 0 0 0,29 0 0 16,-27 1 3-16,13-1-7 15,14 0 9-15,-29 0 4 0,29 0 4 0,-33 0 19 0,17 0 1 16,16 0 0-16,-36 0 0 16,15 0-8-16,4 0 7 0,17 0-9 0,-38 0-3 15,17-1-1-15,1 2-2 0,0-1-3 16,20 0 0-16,-41 0 1 0,22 0 7 0,-2 0-1 15,-4 0 4-15,5 0 7 0,-2 3 0 0,1-3 2 16,0 0 0-16,0 0-3 16,0 0-4-16,-2 1-4 0,2-1-1 0,0 0-2 0,-1 2-3 15,-1-2-4-15,3 0-1 16,-4 0-1-16,3 0-5 0,-3 0 0 0,3 0-1 16,-3 0 3-16,3 0 5 15,1 0 2-15,-2 0 2 0,1 2 1 0,1-4-3 0,-4 2 0 16,3 0-5-16,-1 0 1 0,2 0-1 0,20 0-2 15,-40-2-3-15,17 2-1 16,2 0 0-16,-1-1 0 0,0 1 2 0,1 0 1 0,-3-3 1 16,2 3 4-16,-1 0 5 15,0 0 2-15,3 0 0 0,0 3-1 0,0-3 3 16,-3 0-1-16,3 0-1 16,-2 0-2-16,3 1-3 0,19-1-1 0,-38 0-2 0,21 2-3 15,-6 0-1-15,23-2-2 0,-36 0 0 0,18 2-1 16,-5 1-1-16,6 0-2 15,-6-1 0-15,6-1 1 0,-4 1-4 0,-2 2 0 0,6-2-2 16,-8 0 1-16,4 0 2 16,-1 2-2-16,2-3 1 0,0 2-2 0,-1-2 1 15,0 1-1-15,0 2 0 16,-2-4 1-16,2 2-2 0,0-1 2 0,0 1-2 0,2 1 0 16,-2-3-1-1,-2 0 0-15,6 1 0 0,-3 2-1 0,20-3 2 0,-38 1 0 16,19-2-2-16,2 2 1 0,17-1 1 0,-35 0-2 15,20 0 0-15,15 0 2 0,-33 0-2 16,16 0 0-16,17 0 1 0,-29 0-1 0,12-1 1 16,17 1-1-16,-32 0-1 15,32 0 1-15,-29 0 1 0,13 0-3 0,16 0 2 0,-34 0 0 16,21 0-1-16,13 0 2 16,-29 0-1-16,29 0 2 0,-27 0-2 0,27 0-2 15,-26-3 1-15,26 3 1 0,-24 0 0 16,24 0 0-16,-20 0 0 0,20 0 0 0,0 0-1 15,-27-1 2-15,27 1 0 0,-20 0-2 0,20 0 0 16,0 0 3-16,-26-3-2 16,26 3 0-16,0 0-1 0,-21 0 2 0,21 0-2 0,0 0-2 15,-29-2 3-15,29 2 0 16,-17 0 0-16,17 0 1 0,0 0 1 0,-26 0-3 16,26 0-1-16,0 0 2 0,-20-1 0 0,20 1 2 15,0 0-1-15,-22 0 1 0,22 0-3 16,0 0 3-16,0 0-1 0,-23-2 1 0,23 2-3 15,0 0 2-15,-18-4-1 16,18 4 0-16,0 0 2 0,-20-2-2 0,20 2 0 0,0 0 0 16,0 0 0-16,-19-5-5 15,19 5-15-15,0 0-26 0,0 0-36 0,-17-6-45 16,17 6-48-16,-4-6-54 16,4 6-65-16,0 0-75 0,-8-10-133 0,8 10-82 0,0 0-17 15,-9-7-559-15,9 7-833 0</inkml:trace>
  <inkml:trace contextRef="#ctx0" brushRef="#br2" timeOffset="-179572.71">11581 17513 3675 0,'0'0'-61'0,"0"0"44"0,0 0 21 0,0 0 21 16,-20-1 21-16,20 1 22 15,0 0 22-15,0 0 9 0,0 0 8 0,0 0-5 16,0 0 3-16,0 0-3 0,0 0 0 16,0 0-16-16,0 0 9 0,0 0-16 0,0 0-5 15,39 21-7-15,-39-21-18 0,28 3-26 16,-16-1-47-16,-12-2-41 0,27 2-55 15,-27-2-58-15,29 0-53 0,-18-4-77 0,-11 4-158 0,20-3-117 16,-20 3-312-16,12-4-277 16</inkml:trace>
  <inkml:trace contextRef="#ctx0" brushRef="#br2" timeOffset="-178817.61">11030 16544 2689 0,'0'0'-49'16,"0"0"42"-16,-8-14 25 0,8 14 30 0,0 0 34 16,0 0 26-16,0 0 30 15,0 0 19-15,-8-11 15 0,8 11 0 0,0 0 0 16,0 0-13-16,0 0-37 0,0 0-12 16,0 0-8-16,0 0-9 0,20-21-11 0,-20 21-10 15,22-6-12-15,-22 6-17 0,23-6-23 0,-13 3-38 16,-10 3-39-16,28-8-51 15,-18 4-53-15,-10 4-42 0,24-8-46 0,-24 8-106 0,15-9-155 16,-11 6-374-16,-4 3-256 16</inkml:trace>
  <inkml:trace contextRef="#ctx0" brushRef="#br2" timeOffset="-178622.94">11121 16355 2743 0,'-6'-15'25'0,"6"15"27"0,0 0 19 0,0 0 30 15,0 0 26-15,0 0 22 0,0 0 5 16,0 0-4-16,0 0-11 0,0 0-12 0,0 0-6 16,0 0-5-16,-4 53-21 15,7-34-8-15,-3-2-8 0,1 2-9 0,1 0-17 16,-2 3-38-16,2-3-64 0,0-2-74 16,0 2-87-16,-2-2-106 0,0 2-202 0,0-2-458 15,0-17-428-15</inkml:trace>
  <inkml:trace contextRef="#ctx0" brushRef="#br2" timeOffset="-152063">16006 17657 518 0,'0'0'236'0,"0"0"-61"0,0 0-25 0,-11-10-31 0,11 10 0 15,0 0 4-15,0 0 7 0,0 0 12 0,0 0 13 16,0 0 14-16,0 0-8 15,0 0-2-15,0 0-6 0,0 0 6 0,0 0-7 0,0 0-4 16,0 0-11-16,-19-2-3 16,19 2-14-16,0 0-3 0,0 0-6 0,0 0-3 15,0 0 1-15,0 0-6 16,0 0-9-16,0 0-5 0,0 0-3 0,0 0-5 0,0 0-6 16,0 0-8-16,0 0-2 15,0 0-10-15,0 0-5 0,0 0-5 0,0 0-4 16,60 9-4-16,-44-9-5 0,3 3-4 15,3-3-2-15,0 0-4 0,2 1 1 0,2 1 0 16,1-2 6-16,1 2-1 0,-4-2 0 0,2 0 0 16,0 2 1-16,-5 0 4 15,3-4 0-15,-4 4-4 0,-1-2 8 0,0 0-13 16,0 0-3-16,-19 0 0 16,28 0-7-16,-28 0 2 0,25 0-3 0,-25 0-1 0,22 1 1 15,-22-1-5-15,16 0-1 0,-16 0-11 0,0 0-17 16,24 3-23-16,-24-3-33 15,0 0-41-15,0 0-39 0,18 0-49 0,-11 1-37 0,-7-1-36 16,0 0-101-16,13 3-121 16,-13-3-470-16,0 0-419 0</inkml:trace>
  <inkml:trace contextRef="#ctx0" brushRef="#br2" timeOffset="-151502.95">16611 17639 2908 0,'11'-17'-91'0,"-11"17"23"0,0 0 21 0,0 0 11 16,6-13 12-16,-6 13 8 16,0 0 17-16,0 0 15 0,2-19 27 0,-2 19-9 0,0 0 17 15,2-20 14-15,-2 20 20 0,2-15 13 0,-2 15 9 16,0 0-3-16,2-26-5 15,-2 26-1-15,2-21-6 0,-2 21-1 0,4-21-7 0,-2 9-7 16,-2 12-5-16,6-21 0 16,-6 21 0-16,8-16-5 0,-8 16 1 0,6-19-9 15,-6 19-3-15,10-16-4 16,-10 16-9-16,13-13-3 0,-13 13-3 0,15-10-5 16,-15 10-1-16,19-8-3 0,-19 8-6 15,20-3-2-15,-20 3-1 0,20 3 3 0,-20-3-8 16,26 11-2-16,-14-4 3 0,1 2-5 15,0 4 1-15,2 1 6 0,-3 1-3 16,-1 2-4-16,0 0 3 0,-1 2 10 0,-1 0 1 0,-3 1 0 16,-2-2 3-16,0 1 4 15,0-1 4-15,-1-1-2 0,-6 0 3 0,3-17 1 16,-4 30 24-16,2-15 6 16,-6-1-7-16,-1-1-3 0,-1 0-1 0,-1-3-6 0,0-2 3 15,-1 0-5-15,12-8 12 0,-28 8-6 16,16-5 7-16,12-3-1 0,-28-3-5 15,28 3-8-15,-27-7-5 0,11-1-4 0,6-1-7 0,0-1-7 16,1 0-7-16,1-2-17 16,8 12-13-16,-11-25-17 0,7 14-25 0,2 0-19 15,-1-1-32-15,3 12-42 16,-2-19-52-16,2 19-54 0,2-17-67 0,-2 17-149 0,0-14-120 16,0 14 21-16,0 0-361 0,7-9-342 0</inkml:trace>
  <inkml:trace contextRef="#ctx0" brushRef="#br2" timeOffset="-150772.95">16476 17545 2727 0,'0'0'-115'16,"-11"-16"35"-16,11 16 29 0,0 0 22 0,0 0 32 0,0 0 29 16,0 0 22-16,0 0 28 15,-2-16 21-15,2 16 16 0,0 0 9 0,0 0 14 16,0 0-1-16,0 0 3 16,0 0-4-16,0 0-5 0,0 0-5 0,0 0-4 0,0 0-5 15,-7-15-5-15,7 15-12 0,0 0 1 0,0 0-8 16,0 0-17-16,0 0-2 15,0 0 0-15,0 0-14 0,0 0-10 0,0 0-3 16,0 0-7-16,0 0-5 0,0 0-2 16,0 0-1-16,0 0-6 0,0 0-6 0,0 0 1 15,0 0-1-15,0 0-3 16,0 0 0-16,0 0-1 0,0 0-8 0,0 0 10 16,0 0-16-16,0 0-2 0,0 0 2 15,0 0-1-15,0 0-3 0,0 0 4 0,0 0-1 16,0 0-3-16,41 21-3 0,-41-21 1 0,12 11 2 15,-12-11-2-15,16 14 3 16,-10-7 0-16,-6-7 1 0,12 14-5 0,-12-14 4 0,11 12-4 16,-11-12 8-16,11 14-8 15,-11-14 0-15,10 12-1 0,-10-12-1 0,11 9 1 16,-11-9 5-16,8 8-8 16,-8-8 4-16,0 0-2 0,8 11 0 0,-8-11 3 0,0 0 3 15,0 0 5-15,0 20 9 0,0-20 18 0,0 0-2 16,-10 24 3-16,4-14-2 15,6-10-8-15,-15 21 3 0,7-10-4 0,-1 1-8 0,-2-1-3 16,3 1-20-16,0-1-18 16,-1 0-30-16,0 2-33 0,1-3-49 0,2 0-68 15,-1 2-50-15,1-5-113 16,2 2-182-16,4-9-23 0,0 0-413 0,0 0-447 0</inkml:trace>
  <inkml:trace contextRef="#ctx0" brushRef="#br2" timeOffset="-150228.25">16797 17877 2926 0,'0'0'-99'0,"0"0"30"16,0 0 37-16,9-17-11 0,-9 17 12 0,0 0 19 16,0 0 9-16,0 0 15 0,4-13 18 0,-4 13 8 0,0 0 4 15,0 0 16-15,0 0 14 16,0 0 18-16,0 0 14 0,0 0 10 0,0 0 7 15,0 0 12-15,0 0-8 0,0 0-11 16,0 0-13-16,0 0-8 0,0 0-10 0,0 0-9 16,6 38-5-16,-6-38-9 15,0 22-3-15,0-22-5 0,0 26 2 0,0-10-3 16,2 2 4-16,-4 2-4 0,2-2-2 16,0 3-3-16,-2 0-2 0,2 0-6 0,0 1-6 15,-2 5 0-15,2-2-4 0,-2 2-4 0,2-6-1 16,0-1-3-16,-2 4-2 15,2-6 1-15,-2 4 0 0,0-3-1 0,2-3-1 0,0 4 2 16,-2-4 1-16,2-16-9 16,-3 35 6-16,3-21-3 0,3 1 0 0,-3-15-5 15,2 26-5-15,-2-12-6 16,0-14-4-16,2 22-10 0,-2-22-15 0,2 19-23 0,-2-19-38 16,2 14-49-16,-2-14-66 0,4 13-46 0,-4-13-116 15,0 0-178-15,0 0-7 16,0 0-290-16,0 0-187 0</inkml:trace>
  <inkml:trace contextRef="#ctx0" brushRef="#br2" timeOffset="-149603.1">16767 17883 2515 0,'0'0'-57'16,"0"0"16"-16,0-19 9 16,0 19 12-16,0 0 16 0,0 0 31 0,0 0 17 15,0 0 11-15,-2-19 8 16,2 19 4-16,0 0 1 0,0 0 6 0,0 0 9 16,0 0 19-16,0 0-1 0,0 0-2 0,-24 36 5 0,16-24-1 15,2 1-7-15,0 0 2 16,-2 2-2-16,1 0-5 0,-1 1 0 0,-3 3-7 0,0-2-9 15,3 2 0-15,0-4-7 16,0 2-11-16,0-1-2 0,0-1-7 0,2 2-4 16,0-4-5-16,0 0-3 15,-1-1-5-15,7-12-5 0,-11 20 1 0,7-11-1 0,4-9-2 16,-6 16-2-16,6-16-2 16,0 0-4-16,0 0-4 0,0 0-3 0,0 0-5 15,0 0-2-15,0 0-2 0,0 0 0 0,0 0-2 16,0 0-4-16,0 0 1 0,21-57-1 15,-16 40-1-15,1 1-3 0,-2-1-2 0,2-2 2 16,0-4-1-16,0 2 2 16,2-2 4-16,-4 3 5 0,2 2 3 0,0-1 7 15,0 1-2-15,1 3 2 0,-1 0 2 16,1 0 0-16,-1 3 3 0,0-1-2 0,-6 13 2 16,11-19-3-16,-5 9-4 0,-6 10 7 0,10-14-1 15,-10 14 4-15,14-11 10 16,-14 11 13-16,12-3 5 0,-12 3 2 15,0 0 37-15,0 0-12 0,28 11 0 0,-28-11-2 16,10 13 1-16,-10-13-13 0,13 18-3 0,-5-7-3 16,1 0-6-16,0 3-2 15,-1 1-8-15,0-2-6 0,3 2-3 0,-2 1-6 0,-1-1-10 16,5 0-22-16,-5 0-31 16,2-1-38-16,-1-1-45 0,0 0-50 0,1 1-59 15,-2 0-51-15,-4-7-92 0,6 0-153 0,-6 1-59 0,-4-8-372 16,8 11-396-16</inkml:trace>
  <inkml:trace contextRef="#ctx0" brushRef="#br2" timeOffset="-148927.71">16937 17540 2908 0,'0'0'-82'0,"0"0"39"15,0 0 15-15,0 0 13 0,0 0 14 0,0 0 8 16,0 0 19-16,0 0 8 0,0 0 0 16,0 0 1-16,0 0-2 0,0 0-6 0,0 0 4 15,0 0 6-15,46 9-3 0,-46-9 2 0,24 2-2 16,-24-2-4-16,29 3-3 15,-9-3-4-15,0 0-2 0,2 0-5 0,3 0 5 0,-1 0-8 16,6 1 0-16,-1-2 2 16,3-2 4-16,-2 1 1 0,1 1 4 0,1-2 3 15,0 2 3-15,-1-3 0 16,-1 2 4-16,2-2 0 0,-5 3 4 0,3-2 1 16,-2 3 6-16,-6-1 2 0,0-2 7 15,-1 3-6-15,-2-1-7 0,-19 1-5 0,31-3 0 16,-31 3-8-16,26 0-6 0,-26 0-11 0,21 0-19 0,-21 0-24 15,17-1-29-15,-17 1-42 16,0 0-45-16,25-2-30 0,-25 2-69 0,14-2-132 16,-14 2-476-16,8-4-205 15</inkml:trace>
  <inkml:trace contextRef="#ctx0" brushRef="#br2" timeOffset="-148422.72">17815 17170 2521 0,'7'-22'-62'0,"-7"22"38"16,4-18 27-16,-4 18 38 0,2-15 30 0,-2 15 27 0,0 0 18 16,2-17 19-16,-2 17 6 15,0 0-8-15,0 0 4 0,0 0-1 0,0 0-2 16,0 0-11-16,0 0 0 16,0 0-9-16,0 0-3 0,0 0-10 0,0 0 6 0,-10 67-13 15,8-48-7-15,-1 3-11 0,3 2-7 0,0 3-4 16,0 1-12-16,0 4 1 15,0 2-10-15,0 5-3 0,5-2-21 0,-5 3-2 16,2-1-2-16,0-1 1 16,0 2-3-16,0 0 1 0,-2 0-2 0,2 0-5 15,-2-3 5-15,2 5-3 0,-2-5 3 16,2-5-5-16,-2 3 3 0,0-3-2 0,0 1-2 16,0-1-3-16,0-1 2 0,0-3 0 0,0 0-4 0,0-2 4 15,0 0-2-15,0-5-1 16,0-2-5-16,2-2-15 0,-2 0-17 0,0-17-24 15,-2 25-27-15,2-25-38 16,2 20-49-16,-2-20-42 0,5 13-35 0,-5-13-50 0,0 0-156 16,0 0-93-16,0 0-311 15,0 0-213-15</inkml:trace>
  <inkml:trace contextRef="#ctx0" brushRef="#br2" timeOffset="-146372.82">17781 17203 2467 0,'5'-15'-67'15,"-5"15"23"-15,0 0 27 0,0 0-4 0,0 0 11 0,13-14 20 16,-13 14 13-16,0 0 9 15,14-5 14-15,-14 5 11 0,15-6 2 0,-15 6-1 16,17-5 17-16,-17 5 3 16,21-1 9-16,-21 1 8 0,22-6-2 0,-22 6 4 15,25-3 0-15,-12 0 1 0,-13 3-5 16,29-4 1-16,-13 1-5 0,0 1-10 16,-16 2-7-16,36-6-5 0,-15 5-2 0,1-1-8 0,0 0 5 15,2-1-7-15,3 2 1 16,3-1-7-16,0 0 7 0,1 0-1 0,3 2-2 0,0-2-1 15,2 0-3-15,7 0-4 16,1 1-4-16,1-1-3 0,-1-1 5 0,5 2 1 16,-3 1-1-16,3-2-4 15,-3 2 5-15,1-2-1 0,1 2 5 0,-1 0-1 0,-1 0 2 16,-1 0 4-16,-1 2-8 16,1-2-1-16,-1 0-6 0,1 0-4 0,1 0-21 15,2-2 0-15,-2 2 2 0,3-2-3 0,-1 2-1 16,3-2-6-16,0 2 3 0,-3 0 0 15,1-1 0-15,1 1-6 0,2 0 1 0,-3-3 3 16,-1 3-2-16,3-1-1 16,-3 1 3-16,1-2-3 0,-3 0-3 0,3 2 1 15,-2-2-2-15,-1 0 0 0,0 0 1 16,0 0 1-16,-1 0-1 0,-1 0 0 0,-2 2 2 16,-4 0 0-16,-2 0-3 0,4 0 2 0,-4 0 3 15,7 2-4-15,1-2 4 16,-4 2-4-16,3-2-1 0,-7 2 4 0,-1 0-5 15,1 0 3-15,0-2-4 0,-2 2 12 16,3 0-10-16,-6 1-2 0,3 0 1 0,-2-2 3 16,-2 1-3-16,-1 2-1 15,-1-2 4-15,-4-1-1 0,0 2 2 0,-1-3 3 0,-1 2-5 16,-4-2 0-16,6 0-4 16,-5-2 5-16,2 2-5 0,-2-3-2 0,-19 3 0 15,38-1-1-15,-20-3-2 0,0 4 5 0,-18 0-4 0,34-5-1 16,-17 2 0-16,0 2 3 15,-2-3-6-15,2 2 0 0,-2-2 3 0,0 2-10 16,-1-2-2-16,-2 2 2 16,2-3-3-16,-4 3 0 0,-10 2 7 0,22-8-1 0,-12 4 0 15,-10 4 9-15,15-5 0 16,-15 5 5-16,14-6 0 0,-14 6 3 16,12-3-1-16,-12 3 6 0,12-4-2 0,-12 4-1 0,0 0-2 15,10-4 0-15,-10 4 0 0,0 0 0 16,0 0 0-16,0 0 5 0,13 13-4 0,-13-13 6 15,0 0 0-15,5 27 1 16,-5-27 2-16,0 24 3 0,0-10-5 0,0-14 3 16,0 33 0-16,0-13 2 0,2 2-6 15,-2-2 1-15,0 1-2 0,2 0 1 0,-2 4-2 16,2-2 0-16,0 1 2 16,0 0-2-16,0 4 4 0,-2-6-6 0,4 3 2 15,-2 0 4-15,1 0-2 0,1 2 1 0,-2-3-4 0,2-1 1 16,-2 4 3-16,4-4-5 15,-1 2 0-15,-3-1 9 0,5 1-5 16,-3-2-1-16,2 2-2 0,-2-4 0 16,2 1-3-16,0-1 2 0,-1 2 4 0,2-6-5 0,-3 2 5 15,0-2-1-15,0 2-9 16,0-1 7-16,0-1-7 0,-1-1 4 0,-1 2 2 16,0-1 1-16,-2-1-6 15,0-16 0-15,0 30 0 0,0-14 4 0,0-16-2 0,0 26 1 16,0-11-1-16,0-15 0 0,0 25 1 15,0-25-4-15,-2 24 1 0,2-24 6 16,0 24-5-16,0-24-1 0,0 19 3 0,0-19-3 0,-2 17 4 16,2-17-2-16,-5 15 6 15,5-15 1-15,-2 17-3 0,2-17 8 0,0 0-7 16,-8 19 7-16,8-19-1 16,-8 11 1-16,8-11 0 0,-14 12 7 0,14-12 0 0,-12 12-1 15,12-12-4-15,-17 9 1 0,17-9-2 0,-19 7 0 16,19-7-3-16,-25 8-3 15,14-4 2-15,11-4-3 0,-27 7 4 0,14-4 7 16,-2 1-9-16,-2-1 1 0,17-3-9 16,-32 6 19-16,16-5 3 0,-4 4-1 0,4-4-9 15,16-1 3-15,-37 4-3 16,19-2 0-16,-2 0-2 0,-1-2-7 0,0 2-1 16,0-2 7-16,-3 0-1 0,2 0 0 0,-4 0-5 0,1-2-2 15,-3 2 4-15,-4 0 2 16,3-2-3-16,-3 0-3 0,2 1 3 0,-2 1 1 15,1-3-2-15,-1 2-3 16,0-2 2-16,3 3-3 0,-3-2 1 0,0 1 6 0,0-1-7 16,1 2-2-16,-1 0 3 15,2-2 4-15,-1 0-4 0,-1 2 1 0,0 0-1 16,0 0 3-16,1-2-3 0,-1 1 1 16,0-2-5-16,1 3 2 0,-4-1-2 0,3 1 2 15,0-3 5-15,1 2-2 0,-1-1-6 0,0 0 4 16,0 0-2-16,3 0 8 15,-1 0-9-15,0 0 3 0,1 1-1 0,2-4 0 0,-3 4 0 16,1-3 1 0,-1 2-1-16,5-1 0 0,-5 0 1 0,0 0 2 0,3 0-5 15,-1 0 6-15,0 1-1 16,1 0-1-16,-1-1-2 0,-2 0 1 0,6 2 2 0,-2 1-2 16,3-3-10-16,-3 2 12 0,4 1-3 0,-4 0 0 15,2 0-2-15,1-3-1 16,-1 3 4-16,0 0 0 0,0 0 1 0,1 0-3 15,-1 0 1-15,4 3 2 0,-4-3 0 16,1 1-1-16,1-1 0 0,0 3-1 0,0-3-1 16,3 1-1-16,-2 2 4 15,0-2-1-15,-1 1-4 0,2-2 1 0,-2 4-1 0,3-2 1 16,-2-2-2-16,-2 1-5 16,4 2-10-16,0-1 4 0,-2-1 7 0,1 2-3 15,20-3 1-15,-36 1 9 0,18-1-11 0,1 2 3 0,17-2 4 16,-32 2-1-16,14-2-5 15,2 2-1-15,16-2 0 0,-34 3-2 0,17-3-1 16,1 3 3-16,16-3-1 16,-32 2-3-16,16-1 6 0,16-1-4 0,-29 2 9 0,12 2-5 15,17-4 2-15,-27 2 2 16,11-2-2-16,16 0 6 0,-29 2-6 16,14 0 3-16,15-2-2 0,-27 1 5 0,9 2 5 0,18-3-3 0,-29 1 4 15,29-1-2-15,-30 3-2 16,16-3 1-16,14 0-4 0,-34 3 5 0,19-3-4 15,15 0 5-15,-28 2-2 16,28-2-5-16,-29 0 7 0,14 0 2 0,15 0-13 0,-32 0-1 16,13 0-6-16,0 0-7 15,19 0-6-15,-41-4-10 0,21 0-11 0,1 3-19 16,-3-2-24-16,4 0-39 16,-2-1-56-16,4 2-58 0,-2-2-89 0,4-2-207 0,-1 1-26 15,15 5-389-15,-22-11-388 0</inkml:trace>
  <inkml:trace contextRef="#ctx0" brushRef="#br2" timeOffset="-145343.1">19197 17167 2783 0,'0'0'-100'0,"8"-12"37"0,-8 12 21 0,0 0 21 16,0 0 9-16,0 0 24 15,0 0 36-15,0 0 36 0,0 0 30 0,0 0 19 0,0 0 11 16,0 0-2-16,0 0 0 0,0 0-1 0,0 0 0 15,0 0-4-15,0 0 5 16,0 42-10-16,0-42-14 0,-6 23-15 0,6-23 1 0,0 25-10 16,0-10-4-16,0-15-18 15,-2 33 2-15,2-17-12 0,0 1-2 0,0-17-7 16,2 32-8-16,-2-14-7 16,0-4 2-16,0-14-12 0,4 25-16 0,-4-25-25 15,2 20-29-15,-2-20-45 0,0 16-50 0,0-16-68 0,0 15-71 16,0-15-154-16,-8 9-166 15,8-9-381-15,-8 6-432 0</inkml:trace>
  <inkml:trace contextRef="#ctx0" brushRef="#br2" timeOffset="-143542.85">19199 17383 2833 0,'0'0'-138'0,"0"0"36"0,6-20 29 0,-6 20 16 15,0 0 13-15,0 0 28 16,0 0 16-16,0 0 23 0,0 0 3 0,0 0 9 0,0 0-2 15,0 0-12-15,0 0 16 16,0 0-9-16,0 0 8 0,0 0-1 0,0 0 11 16,0 0-10-16,0 0 14 15,0 0 10-15,0 0 3 0,0 0 5 0,0 0 7 0,0 0-10 16,0 0-7-16,0 0 2 16,0 0-8-16,0 0-1 0,0 0-1 0,0 0-5 15,0 0 2-15,0 0-3 0,0 0-3 0,0 0-1 16,0 0 5-16,0 0-2 0,33 14 0 15,-33-14-3-15,0 0-8 0,0 0 2 0,13 7-5 16,-13-7 0-16,0 0-6 16,0 0-1-16,0 0-2 0,12 7-1 0,-12-7 1 15,0 0-1-15,0 0-2 16,0 0-1-16,0 0 2 0,0 0-1 0,15 6 1 0,-15-6 0 16,0 0 5-16,0 0 5 0,0 0 7 0,0 0 1 15,0 0 3-15,0 0 3 16,0 0-3-16,0 0 2 0,0 0-5 0,0 0-3 15,0 0-4-15,0 0-3 0,0 0-5 16,0 0-2-16,0 0-6 0,0 0 0 0,0 0 2 16,26-9 0-16,-26 9-5 15,0 0 4-15,0 0-5 0,8-14 3 0,-8 14-5 16,0 0 3-16,6-11-3 0,-6 11-4 16,0 0 5-16,0 0 1 0,6-14-4 0,-6 14 1 15,0 0-2-15,0 0-1 0,5-15 1 0,-5 15 2 16,0 0-4-16,0 0 0 15,4-19 7-15,-4 19 3 0,0 0-3 0,0 0-3 0,0 0 1 16,5-17 2-16,-5 17 0 16,0 0 3-16,0 0 2 0,0 0 0 0,2-15-2 15,-2 15 4-15,0 0-3 16,0 0 5-16,0 0-2 0,0 0-2 0,0 0 1 0,0 0-3 16,0 0-3-16,0 0-4 0,0 0 6 0,2-17-1 15,-2 17 2-15,0 0-2 16,0 0 7-16,0 0 2 0,0 0 4 0,0 0 6 15,0 0-9-15,0 0 1 0,0 0 2 16,0 0-7-16,0 0-1 0,0 0 4 0,0 0-6 16,0 0 1-16,0 0-1 15,0 0-3-15,0 0-7 0,0 0 6 0,0 0 1 16,0 0-1-16,0 0-5 16,0 0-3-16,0 0 0 0,0 0 1 0,0 0-2 0,0 0 3 15,0 0 3-15,0 0-3 0,0 0-1 0,0 0 1 16,0 0-2-16,0 0 5 15,0 0 0-15,0 0 3 0,0 0-4 0,0 0 3 16,0 0 1-16,0 0-4 0,15 37 1 16,-15-37 8-16,4 14-25 0,-4-14-2 0,6 16-1 15,-6-16 7-15,6 12-1 16,-6-12-2-16,7 13 5 0,-7-13-1 0,6 14 4 0,-6-14-1 16,11 12 1-16,-11-12 4 15,10 9-4-15,-10-9-1 0,10 10 3 0,-10-10 0 16,0 0 1-16,18 9-2 0,-18-9 5 0,12 3 2 15,-12-3-8-15,0 0 1 16,20 0-1-16,-20 0 4 0,0 0 1 0,21-9-2 0,-21 9 2 16,12-11-3-16,-12 11-1 15,14-15 8-15,-14 15 8 0,10-17 7 0,-2 5 3 16,-8 12 9-16,11-22 16 16,-9 12 0-16,-2 10-7 0,4-21-2 0,-4 21-5 0,2-19-12 15,-2 19 0-15,5-19-3 0,-5 19-6 0,2-15-11 16,-2 15-13-16,0 0-18 15,0 0-21-15,-2-23-31 0,2 23-40 0,0 0-45 0,0 0-52 16,-7-11-48-16,7 11-67 16,0 0-167-16,0 0-106 0,0 0 38 0,0 0-302 15,0 0-226-15</inkml:trace>
  <inkml:trace contextRef="#ctx0" brushRef="#br2" timeOffset="-142163.1">19704 17391 2556 0,'0'0'-75'0,"0"0"34"0,0 0 15 16,0 0 28-16,0 0 28 16,0 0 24-16,10-15 30 0,-10 15 15 0,0 0 2 15,0 0 4-15,0 0-2 0,0 0-1 16,0 0 1-16,0 0-2 0,0 0-11 0,0 0 0 16,0 0-9-16,0 0-4 15,0 0 0-15,0 0-4 0,0 0 5 0,0 0 1 16,0 0 1-16,0 0-4 0,0 0-2 0,0 0-7 0,0 0-8 15,8 35-6 1,-8-35-4-16,0 20-5 0,0-20-6 0,2 20 1 0,-2-20-5 16,3 19-4-16,-3-19 0 15,0 19 3-15,0-19-4 0,0 0 2 0,0 23 0 0,0-23-1 16,0 0 4-16,0 17 3 16,0-17-3-16,0 0 8 0,0 0-15 0,0 0 2 15,0 0-2-15,0 0-1 0,0 0 0 0,0 0-5 16,0 0-2-16,0 0-3 0,0 0-3 15,19-48 0-15,-19 48-1 0,11-19 6 0,-7 9-3 16,-4 10-3-16,12-14 4 16,-12 14-5-16,13-14 9 0,-6 6-14 0,-7 8 4 15,10-11 6-15,-10 11-4 0,12-8 7 16,-12 8 14-16,0 0 6 0,0 0 3 16,22 0 4-16,-22 0-1 0,0 0 1 0,15 14-5 0,-15-14 12 15,10 15-8-15,-5-6-10 16,-5-9-2-16,8 19-4 0,-8-19-7 0,7 17-16 0,-7-17-31 15,6 16-22-15,-4-10-34 16,-2-6-40-16,2 11-48 0,-2-11-58 0,0 0-61 16,2 11-109-16,-2-11-179 15,0 0-2-15,0 0-410 0,0 0-453 0</inkml:trace>
  <inkml:trace contextRef="#ctx0" brushRef="#br2" timeOffset="-141742.78">19793 16797 2942 0,'0'0'-106'0,"0"0"41"16,6-13 17-16,-6 13-5 0,0 0 7 16,10-12 21-16,-10 12 19 0,0 0 15 15,16-11 28-15,-16 11 12 0,0 0 14 0,14-6 18 16,-14 6 18-16,0 0 8 0,17-2 5 16,-17 2 3-16,0 0 3 0,0 0 4 0,13 16-7 15,-13-16-8-15,0 0-1 0,-4 26-10 0,4-26-5 16,-9 20-1-16,9-20-4 15,-9 23 3-15,3-14 2 0,6-9 6 0,-10 20-7 0,6-10 0 16,4-10-8-16,-6 17-7 16,6-17-5-16,-6 14-13 0,6-14-5 0,0 0-11 15,0 0-16-15,10 26-31 16,-4-22-35-16,2 2-40 0,-8-6-46 0,21 5-55 0,-6-1-44 16,-2-2-61-16,-3 0-134 15,4-1-121-15,-14-1-405 0,0 0-370 0</inkml:trace>
  <inkml:trace contextRef="#ctx0" brushRef="#br2" timeOffset="-140892.76">18595 17725 2759 0,'0'0'-89'0,"0"0"43"0,0 0 49 0,0 0 19 15,0 0 17-15,0 0 16 16,0 0 18-16,0 0 7 0,0 0 6 0,0 0 7 0,0 0 3 15,0 0 6-15,0 0 4 16,0 0 1-16,0 0-6 0,0 0-7 0,0 0-11 16,0 0-8-16,0 0-11 15,0 0-6-15,0 0-1 0,69 4 1 0,-47-2 3 16,-2 0 4-16,6-1 4 0,6 1 5 16,1 0 5-16,8 1 3 0,1 0-3 15,0 1-21-15,3-3-2 0,-3 2-1 16,3 0-11-16,-1-1 0 0,1 0-1 0,-1 0-8 0,0-2-5 15,5 2-2-15,-5 0 0 0,1 0-8 0,1-2 0 16,-3 0 0-16,1 0-8 16,-6 0 4-16,-1 0-3 0,1 2-1 0,-2-2-3 15,-3-2 0-15,3 2-4 0,-2 2 0 16,1-2 3-16,1 1 2 0,-1-1-4 0,-1 3 0 16,2-2 0-16,0 1 1 0,5 2 3 15,-7-1-10-15,-1-2 4 0,1 2-4 16,-2-2 1-16,0 2 0 0,-3 0-1 0,1-2 5 0,-3 1-3 15,-3 0-2-15,-1 1 0 16,-4-2-3-16,-3 1-3 0,2 0-11 0,-3 0-11 16,-3-2-21-16,-12 0-30 15,22 2-38-15,-22-2-50 0,16 1-58 0,-16-1-57 0,0 0-143 16,0 0-153-16,0 0-394 16,0 0-415-16</inkml:trace>
  <inkml:trace contextRef="#ctx0" brushRef="#br2" timeOffset="-139993.06">18855 17890 2814 0,'0'0'-129'0,"0"0"35"15,11-14 32-15,-11 14 30 0,0 0 14 0,0 0 33 16,0 0 26-16,0 0 20 16,0 0 14-16,10-10 6 0,-10 10-1 0,0 0-6 15,0 0 6-15,0 0 0 0,0 0-2 16,0 0-6-16,0 0 4 0,0 0 7 0,0 0-2 16,-51 1 3-16,51-1-2 15,0 0-4-15,-28 9-1 0,28-9-5 0,-18 5-9 16,18-5-7-16,-15 6-5 0,15-6-8 0,-11 7-6 0,11-7-2 15,0 0-2-15,-8 12-7 16,8-12-5-16,0 0-5 0,0 0-3 0,0 0-6 16,21 20-2-16,-21-20-5 15,15 10 3-15,-15-10 1 0,16 12-4 0,-6-6 3 0,-10-6-2 16,16 11 5-16,-16-11-3 16,15 14 1-16,-9-9 1 0,-6-5 1 0,11 15 0 15,-11-15 3-15,6 11 8 0,-6-11 1 0,5 16 2 16,-5-16 2-16,2 16 6 0,-2-16 4 15,0 0 5-15,-9 20 1 0,9-20 4 0,-11 14 1 16,11-14-3-16,-12 9-2 16,12-9-7-16,-15 9 1 0,15-9-5 0,-14 8-6 15,14-8 1-15,-16 5-7 0,16-5-19 16,0 0-14-16,-21 0-24 0,21 0-41 0,0 0-39 16,0 0-40-16,-23-13-34 15,23 13-59-15,-6-11-94 0,6 11-161 0,-3-9-423 16,3 9-343-16</inkml:trace>
  <inkml:trace contextRef="#ctx0" brushRef="#br2" timeOffset="-139602.96">19134 17906 2737 0,'0'0'-97'0,"0"0"35"0,0 0 25 16,0 0 29-16,0 0 22 15,0 0 26-15,0 0 37 0,0 0 24 0,0 0 6 16,0 0 10-16,0 0-3 0,0 0 3 0,0 0 2 0,0 0-2 15,0 0-5-15,0 0-1 16,-10 48-9-16,10-48-6 0,0 16-7 0,0-16-9 16,2 21-9-16,-2-21-6 15,4 22-7-15,-2-11-7 0,-2-11-8 0,8 23-7 16,-3-13-9-16,-5-10-18 0,6 19-23 16,-6-19-25-16,9 18-39 0,-9-18-47 0,8 13-52 15,-1-7-55-15,-1-2-81 0,-6-4-136 16,8 8-456-16,-8-8-291 0</inkml:trace>
  <inkml:trace contextRef="#ctx0" brushRef="#br2" timeOffset="-139132.76">19401 17959 2668 0,'0'0'-90'0,"6"-15"35"16,-6 15 32-16,0 0 19 0,0 0 29 0,0 0 23 16,0 0 13-16,0 0 19 15,-10-23 14-15,10 23 6 0,0 0 12 16,0 0 7-16,-22-4-5 0,22 4-7 16,0 0-7-16,0 0-3 0,0 0-4 0,-27 5-4 0,27-5-8 15,0 0-5-15,-15 11-12 0,15-11-6 0,0 0-6 16,0 0-5-16,-6 19-3 15,6-19-10-15,0 0-12 0,0 0-2 0,0 0-8 0,19 28-5 16,-13-20-3-16,-6-8-10 16,19 15 4-16,-10-8-3 0,2 2 0 0,-11-9 2 15,18 12 1-15,-10-4 1 16,-8-8 4-16,18 13 1 0,-18-13 6 0,15 10 0 0,-15-10 4 16,10 9 12-16,-10-9 8 0,9 12 3 0,-9-12 3 15,0 0 0-15,2 15 0 16,-2-15 1-16,0 0-1 0,0 0-2 0,0 0-2 15,-21 17-4-15,21-17-1 16,-13 6-6-16,13-6-2 0,0 0-2 0,-22 4-7 0,22-4-12 16,0 0-21-16,0 0-21 15,0 0-25-15,-29-10-26 0,29 10-32 0,0 0-42 16,-9-11-35-16,9 11-49 16,0 0-96-16,0-19-141 0,0 19-426 0,0 0-308 0</inkml:trace>
  <inkml:trace contextRef="#ctx0" brushRef="#br2" timeOffset="-138933.16">19556 17997 2842 0,'0'0'13'0,"0"0"33"0,0 0-5 0,19-6 20 16,-19 6-2-16,0 0-3 0,0 0-1 0,25 0-4 0,-25 0-7 15,15-1-5-15,-15 1-5 16,0 0 1-16,25 0-4 0,-25 0-11 0,0 0-13 15,21 1-18-15,-21-1-37 16,0 0-48-16,19 0-51 0,-19 0-41 0,0 0-102 0,0 0-528 16,11-4-140-16</inkml:trace>
  <inkml:trace contextRef="#ctx0" brushRef="#br2" timeOffset="-138732.78">19657 17952 2478 0,'0'0'40'0,"0"0"62"0,0 0 17 16,0 0 11-16,0 0 20 15,0 0 3-15,0 0 3 0,0 0-10 0,-19 31-13 16,19-31-8-16,0 16-14 0,0-16-11 16,0 20-9-16,0-20-14 0,0 23-6 0,0-23-7 15,2 22-8-15,1-10-8 16,-3-12-12-16,2 22-21 0,-2-22-28 0,6 17-42 16,-6-17-45-16,2 18-52 0,-2-18-44 15,4 15-35-15,-2-9-56 0,-2-6-97 0,0 0-522 16,7 11-293-16</inkml:trace>
  <inkml:trace contextRef="#ctx0" brushRef="#br2" timeOffset="-138213.18">19837 17970 2713 0,'0'0'-56'0,"0"0"32"16,0 0 24-16,0 0 16 0,-2-18 18 0,2 18 12 16,0 0 25-16,0 0 10 0,0 0 7 0,0 0 4 0,4-16-14 15,-4 16 0-15,0 0-7 16,0 0 0-16,0 0-2 0,15-7-4 0,-15 7 1 15,0 0-5-15,0 0 0 16,23 2-2-16,-23-2-4 0,0 0-4 0,0 0 2 16,27 7-3-16,-27-7 3 0,12 7-4 15,-12-7-1-15,12 10-2 0,-12-10 0 0,8 10-1 16,-8-10 5-16,0 0 4 16,4 15-5-16,-4-15-1 0,0 0 3 0,-4 21 0 15,4-21 5-15,0 0-1 0,-10 19-2 0,10-19 1 0,-8 11-1 16,8-11 0-16,-9 11-10 15,9-11 2-15,0 0-10 0,-7 15 5 0,7-15-9 16,0 0 1-16,-6 11-2 16,6-11 1-16,0 0 0 0,0 0 0 0,0 0-8 0,0 0 0 15,13 21-6-15,-13-21-1 16,0 0 0-16,15 8-7 0,-15-8-5 0,12 5-2 16,-12-5-19-16,18 4-21 15,-18-4-26-15,19 1-40 0,-19-1-38 0,20 0-55 0,-8-1-44 16,-12 1-58-16,0 0-98 0,28-8-110 0,-16 7-53 15,-12 1-285-15,12-7-188 16</inkml:trace>
  <inkml:trace contextRef="#ctx0" brushRef="#br2" timeOffset="-137602.95">20154 17976 2529 0,'0'0'-42'0,"0"0"30"0,0 0 28 15,0 0 29-15,0 0 24 16,0 0 21-16,0 0 21 0,0 0 7 0,0 0 9 16,0 0-5-16,0 0-1 15,0 0-9-15,0 0-3 0,0 0-5 0,0 0-8 16,0 0-12-16,0 0-3 0,0 0-12 16,0 0-5-16,0 0-11 0,26 12-3 0,-26-12-9 15,17 6-6-15,-17-6-6 0,19 5-2 0,-19-5-7 16,19 6 0-16,-19-6-6 0,17 4 1 15,-17-4-3-15,13 6 2 0,-13-6 5 0,0 0 15 16,0 0 4-16,0 0 10 16,0 0 1-16,0 0 13 0,0 0 0 0,0 0 2 15,-28 30-3-15,28-30 5 16,-14 7-9-16,14-7-2 0,-16 8-9 0,16-8-4 0,0 0-5 16,-14 11-1-16,14-11-5 0,0 0-1 0,-4 14-6 15,4-14-3-15,0 0-5 16,0 0 1-16,14 30-1 0,-10-20-8 0,-4-10 9 15,14 20-2-15,-10-7-1 16,2-2-8-16,-6-11 2 0,6 21 3 0,-6-21-2 16,2 23 0-16,-2-23 0 0,-4 18 2 15,4-18-5-15,-10 18 2 0,1-10-5 0,9-8-14 0,-17 11-24 16,4-5-28-16,13-6-33 16,-21 7-40-16,21-7-38 0,-17 4-60 0,17-4-52 15,0 0-137-15,-24-4-155 0,24 4-3 16,0 0-273-16,-12-5-205 0</inkml:trace>
  <inkml:trace contextRef="#ctx0" brushRef="#br2" timeOffset="-136932.95">20400 17995 2602 0,'0'0'-5'16,"0"0"38"-16,0 0 25 0,0 0 16 0,0 0 3 15,0 0 2-15,0 0-2 16,0 0-8-16,0 0-4 0,0 0-8 0,0 0-5 16,-4 48-4-16,4-48 5 0,0 0-4 0,0 23 6 0,0-23 5 15,2 17-6-15,-2-17-5 16,4 15 2-16,-4-15-8 0,0 0-5 0,5 17-10 15,-5-17-9-15,0 0-21 16,8 11-12-16,-8-11-8 0,0 0-7 0,0 0 1 0,0 0 2 16,0 0-1-16,0 0 0 15,0 0 5-15,0 0-2 0,34-19 10 0,-34 19 1 16,8-9 2-16,-8 9 10 16,0 0 13-16,11-11 13 0,-11 11 15 0,0 0 10 15,0 0-2-15,10-13 4 0,-10 13-2 0,0 0 11 16,0 0-4-16,0 0-1 0,0 0-7 15,0 0-3-15,0 0-6 0,0 0-1 0,17 24-6 16,-17-24-3-16,5 14-3 16,-5-14 3-16,6 11-3 0,-6-11 2 0,0 0 6 0,10 15 9 15,-10-15 1-15,0 0 2 16,14 6 4-16,-14-6-4 0,0 0-9 0,0 0 9 16,0 0 2-16,0 0 0 0,29-15 1 0,-29 15 0 15,11-16-5-15,-5 7-4 0,-6 9-7 16,10-19-4-16,-5 10-8 0,-5 9-20 0,6-16-28 15,-6 16-36-15,6-13-41 16,-6 13-58-16,0 0-57 0,2-12-70 0,-2 12-149 16,0 0-154-16,0 0-361 0,0 0-384 15</inkml:trace>
  <inkml:trace contextRef="#ctx0" brushRef="#br2" timeOffset="-136482.98">20665 18154 2921 0,'0'0'-43'0,"0"0"33"15,0 0 20-15,10 7 27 0,-10-7 31 16,0 0 27-16,0 0 25 0,0 0 15 0,0 0-4 16,2 22-1-16,-2-22-6 15,0 0-6-15,-2 16 3 0,2-16-9 0,0 0-10 16,0 0-9-16,-2 21-10 0,2-21-9 0,0 0-4 0,0 0-8 15,0 0-7 1,-4 19-5-16,4-19-1 0,0 0-7 0,0 0-17 0,0 0 0 16,0 0-2-16,0 0-8 15,0 0-9-15,0 0 3 0,0 0-5 0,0 0-4 0,0 0-3 16,32-36-2-16,-24 25 3 16,-1-2 0-16,-1 1 8 0,-6 12 2 0,16-19 8 15,-8 9 1-15,-8 10 7 0,10-12 1 0,-10 12-1 16,8-11 14-16,-8 11 10 15,0 0-14-15,13-6 7 0,-13 6 2 0,0 0 4 0,0 0 0 16,0 0 2-16,21 22-3 16,-21-22-7-16,7 14-2 0,-7-14-2 0,6 16-4 15,-6-16-15-15,4 13 5 16,-4-13-15-16,4 14-19 0,-4-14-30 0,4 9-23 0,-4-9-40 16,0 0-58-16,4 10-61 0,-4-10-62 0,0 0-108 15,0 0-132-15,0 0-47 16,0 0-373-16,0 0-370 0</inkml:trace>
  <inkml:trace contextRef="#ctx0" brushRef="#br2" timeOffset="-136242.66">20968 17922 2906 0,'0'0'-40'0,"10"-7"50"0,-10 7 25 16,0 0 36-16,0 0 25 15,0 0 13-15,0 0 14 0,0 0 1 0,32 18-4 0,-32-18-1 16,13 22 2-16,-7-7-6 16,-2 3-9-16,2-1-8 0,-2 0-10 0,-2 3-7 15,0-2-10-15,-2 1-13 16,0 0-14-16,-2 0-30 0,-4-2-48 0,2 1-53 0,-4-3-68 16,-1-2-66-16,-1-1-102 0,1-3-161 0,-1 0-469 15,-3 0-381-15</inkml:trace>
  <inkml:trace contextRef="#ctx0" brushRef="#br2" timeOffset="-135572.81">20396 17858 2836 0,'0'0'-113'0,"0"0"20"0,0 0 1 16,0 0 10-16,0 0 17 16,0 0 9-16,0 0 8 0,0 0 4 0,0 0 16 0,0 0 13 15,0 0 16-15,0 0 37 16,0 0 13-16,0 0 29 0,0 0 11 0,0 0-2 16,0 0-2-16,0 0 8 0,0 0-14 0,53-9-8 0,-53 9-3 15,0 0-12-15,23 0-7 16,-23 0-1-16,19 0-10 0,-19 0-2 0,23 0-4 15,-23 0 2-15,26-2-13 16,-26 2 1-16,28 0 7 0,-28 0 10 0,25-2 4 0,-11 2 4 16,-14 0 9-16,30-2 13 15,-30 2 1-15,28-2 4 0,-14 0 5 0,-14 2-1 16,28-1-2-16,-13-2-10 16,-15 3-6-16,24-2-5 0,-24 2-5 0,22 0-10 15,-22 0-2-15,17-2-9 0,-17 2-11 0,20 2-23 0,-20-2-25 16,0 0-40-16,18 0-57 15,-18 0-60-15,12 2-58 0,-12-2-147 0,0 0-157 16,0 0-303-16,0 0-197 16</inkml:trace>
  <inkml:trace contextRef="#ctx0" brushRef="#br2" timeOffset="-135003.03">21788 17548 2614 0,'0'0'65'0,"0"0"52"0,0 0-2 0,0 0 1 0,0 0 4 15,0 0-9-15,16 17-2 0,-16-17-13 0,21 0-10 16,-21 0-12-16,32 2-3 15,-14 0-8-15,4-1 0 0,5 2 12 0,3 0 10 16,2-2 1-16,-3 5 0 16,5-3-8-16,0-3-4 0,-4 4-13 0,1-4-2 0,-3 1-17 15,-5-1-15-15,0 3-33 16,-4-3-46-16,-19 0-60 0,32 0-68 0,-20 0-85 16,-12 0-179-16,14-4-154 15,-14 4-269-15,0 0-224 0</inkml:trace>
  <inkml:trace contextRef="#ctx0" brushRef="#br2" timeOffset="-133363.15">22106 17597 2704 0,'0'0'22'0,"0"0"42"0,-17 8 14 16,17-8 13-16,0 0 21 15,-4 15 7-15,4-15 0 0,0 19-13 0,0-19-4 16,-2 25-2-16,2-8 1 16,0-17-4-16,0 32 2 0,2-12-3 0,-2 1-3 15,4-2-1-15,-2 3-3 0,2 3-12 16,1 0-2-16,-1 0-10 0,0 2-7 0,1-2-4 16,1 5-4-16,-2-3-7 0,3 3-9 0,-3-1 4 15,4 3-11-15,-4-4 4 16,0 3 0-16,6 1-7 0,-6-1 1 0,2-3 0 0,0 1-4 15,-2 1-3-15,2-2-4 16,-1 2 2-16,2-2 0 0,-1 1-6 0,0-3 4 16,0-1-5-16,1 0-18 15,-1-1-1-15,-2 1-1 0,5-4 4 0,-3 2-4 0,-4-6 3 16,1 1 4-16,-1-1-3 16,-2-2 1-16,0-15-4 0,2 28 10 0,-2-28-5 15,0 23 1-15,0-23 3 0,0 20-1 0,0-20 0 16,-4 18 0-16,4-18 0 0,-7 14 0 15,7-14 2-15,-7 12 1 0,7-12-2 0,-10 11 0 16,10-11 0-16,-13 9 1 16,13-9 4-16,-16 8-5 0,16-8 4 0,-24 5 1 15,10-2-2-15,14-3 5 0,-35 6-6 16,16-5 1-16,-2 1-2 0,1-2 6 0,-4 2-8 16,0 0 0-16,-1-2 1 0,-5 0 2 15,1 1-1-15,-3 2 0 0,0-3-1 16,0 1 2-16,1-1-3 0,-1 0 0 0,-2 2-6 0,0 0 2 15,1 1-3-15,-1-3 2 16,0 1 0-16,-1 1-1 0,2 0-5 0,-1-2-4 16,-2 2-5-16,-2-2-4 15,-5 0 0-15,1 2 7 0,6-2-4 0,1 1 2 0,-1-2 5 16,-3 2 0-16,3-2-2 16,-2 1 4-16,0 0 2 0,5 1 3 0,-4-2-2 15,3 1 5-15,0-2-4 0,0 0 2 0,1 2 1 16,1-2-4-16,-2 2-4 0,2 0 1 15,-1-3-3-15,-1 3 6 0,0-3-2 0,-1 1-1 16,2 4 5-16,1-4-3 16,-2 2 3-16,2 0 0 0,1 0 4 0,-3 0-6 15,2 2-7-15,0-2-1 0,3 3-2 16,-3-3 4-16,0 0 1 0,3 1-1 0,-3-1 0 16,2 2 7-16,1 0 1 0,-3-2-1 0,0 4 2 15,2-4 2-15,-1 1 0 16,1 2 4-16,0 1-3 0,-1-2 2 0,-1-1 13 0,0 1 3 15,-2 2-1-15,3-2-2 16,-1-2-1-16,-2 1 0 0,3-1-1 0,-1 0 0 16,2 0-1-16,-2 0 1 15,1 0-1-15,-1-1 2 0,0 1 2 0,1-2 6 0,-3 2-5 16,1-2 5-16,1 0-2 16,-1 2 4-16,1 0-5 0,-2-3 3 0,0 3-5 15,1-5 1-15,-1 5-2 0,-2-1 0 0,2-3-2 0,0 2-2 16,-2 0-1-16,2-2-1 15,-2 3 1-15,2-2 8 0,0-1 2 0,1 3 6 16,-3-3 3-16,4 2 8 16,-3 0-3-16,2-1 4 0,1 0-4 0,0-1-3 0,0 2 9 15,3-2-3-15,-1 3-8 16,0-1 1-16,1-2-1 0,2 2 4 0,4 0-3 16,-5 0-1-16,0-1-5 15,5 1-2-15,0-1-2 0,-4 2-5 0,1 0 7 0,1-2-2 16,-1 0 4-16,-2 3 5 0,3-1-13 0,-2-1 4 15,2 2-1-15,-1-2-3 16,0 2-3-16,1 0 0 0,-3 0-1 0,-1-2 2 16,1 1-6-16,5 1 2 0,-2 0-4 15,1-2 3-15,1 2 0 0,0-2-2 16,0 2 1-16,1 0-3 0,-1-2 4 16,2 2 0-16,0-2-2 0,-3 2 1 0,4-3 0 15,-2 3-3-15,1 0 2 0,2-1-2 0,19 1 6 0,-39 0-5 16,19-2 5-16,1 2 4 15,19 0-2-15,-36-1 1 0,18-2-5 0,18 3 6 16,-35-2-1-16,18 1-4 0,17 1-2 16,-32 0-4-16,32 0 2 0,-29-3 6 0,13 3-8 15,16 0 4-15,-27 0-5 16,27 0 5-16,-30 3-2 0,30-3-9 0,-24 0 11 16,24 0 2-16,-26 0-4 0,26 0 6 0,-24 0-9 0,24 0 5 15,-25 0-5-15,25 0 1 16,-26 0 5-16,26 0-1 0,-22 0-4 0,22 0 1 15,-28-3-1-15,28 3 5 16,-21-1-8-16,21 1 5 0,-20-3-4 0,20 3 2 0,-16-3 7 16,16 3-8-16,0 0-1 15,-28-2 3-15,28 2-2 0,-15-2 4 0,15 2-7 16,0 0 3-16,-25-1-2 16,25 1 2-16,-19 0 8 0,19 0-8 0,0 0 1 0,-28 0 2 15,28 0 5-15,-19-3 6 0,19 3 0 0,0 0 6 16,-23 0-23-16,23 0-2 15,0 0 14-15,0 0-8 0,-23 3 1 0,23-3 0 0,0 0-2 16,0 0 5-16,0 0 0 16,-22 0-4-16,22 0-2 0,0 0 2 15,0 0 4-15,-20-3-7 0,20 3 4 16,0 0-1-16,-22-1 4 0,22 1-2 0,0 0 1 0,-21-3 8 16,21 3 7-16,0 0 7 15,-19-1 8-15,19 1 3 0,0 0-1 0,0 0 2 16,-19-4-3-16,19 4-5 0,0 0-2 0,0 0-1 0,0 0-5 15,0 0-3-15,-19-6-1 16,19 6-7-16,0 0-2 0,-11-8-5 0,11 8 4 16,0 0-2-16,-10-13 1 0,10 13 1 15,0 0-1-15,-9-13-3 0,9 13-1 0,0 0-7 16,-10-11-18-16,10 11-25 16,-4-10-33-16,4 10-46 0,-7-9-73 0,7 9-86 15,-4-12-149-15,4 12-141 0,-7-9-10 16,7 9-479-16,0 0-611 0</inkml:trace>
  <inkml:trace contextRef="#ctx0" brushRef="#br2" timeOffset="-127563.11">16230 18197 3182 0,'0'0'-65'15,"0"0"63"-15,0 0 37 16,0 0 26-16,6-17 27 0,-6 17 16 0,0 0 17 16,0 0 4-16,0 0 4 15,0 0-3-15,0 0-1 0,11-9 1 0,-11 9 1 0,0 0 10 16,0 0 6-16,0 0 1 16,17-4-4-16,-17 4 12 0,0 0-13 0,0 0-16 15,23-2-18-15,-23 2-9 0,0 0-15 0,26 2-20 16,-26-2-28-16,18 0-35 15,-18 0-41-15,22 2-60 0,-12-2-65 0,3 0-74 16,-13 0-100-16,23-2-184 0,-23 2-71 16,23-2 41-16,-23 2-369 0,0 0-329 0</inkml:trace>
  <inkml:trace contextRef="#ctx0" brushRef="#br2" timeOffset="-127002.97">16211 17344 2801 0,'0'0'-45'15,"0"0"42"-15,0 0 37 0,0 0 42 0,0 0 29 16,0 0 28-16,0 0 19 15,0 0 15-15,0 0 7 0,0 0 0 0,0 0-8 0,21-15-3 16,-21 15-18-16,0 0-18 16,0 0-13-16,34 4-11 0,-34-4-13 0,21 1-26 15,-21-1-29-15,22 2-29 16,-22-2-49-16,16 2-42 0,-16-2-63 0,0 0-55 0,24 0-63 16,-24 0-118-16,8-4-158 0,-8 4-396 0,0 0-356 15</inkml:trace>
  <inkml:trace contextRef="#ctx0" brushRef="#br2" timeOffset="-126833.09">16335 17277 2925 0,'0'0'51'0,"0"0"53"0,0 0 11 0,0 0 26 16,0 0 20-16,0 0 0 16,0 0 4-16,0 0-13 0,0 0-23 0,-22 26-6 0,15-10-19 15,1-1-23-15,2 0-13 0,-1 3-39 0,1 1-51 16,0-2-68-16,2 4-86 15,0-2-96-15,4 0-215 0,-4 0-100 0,4-2-290 0,0 0-243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8:59:40.71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2132 4096 780 0,'0'0'281'15,"-23"-1"-83"-15,23 1-29 0,0 0-22 16,-22 1-9-16,22-1 2 0,0 0 3 0,-24 0 6 16,24 0 24-16,0 0 8 0,-19-1 0 0,19 1 2 15,0 0-2-15,0 0 7 16,0 0 3-16,-23 0-3 0,23 0-2 0,0 0-3 0,0 0-18 15,0 0-26-15,0 0-13 16,0 0-14-16,0 0-11 0,0 0-12 0,0 0-8 16,0 0-12-16,0 0-9 15,0 0-2-15,0 0-10 0,51-29-4 16,-30 25-4-16,5-2-6 0,3 0-4 16,5 2-4-16,2-1-3 0,6 1 0 0,1 0-4 0,3 0-5 15,11 0 7-15,0 3 14 0,-7-2-7 0,8 2-3 16,-7 1 1-16,0-3 2 15,-1 3-7-15,-1 0-5 0,-1 0-1 0,-2 0-3 0,-4 0 4 16,-8 0-8-16,0 3 6 16,-4-3-9-16,-6 0 3 0,0 0 2 0,-3 0-10 15,-4 0-3-15,-17 0-6 0,29-3 0 16,-29 3 0-16,26 0 0 0,-26 0-1 0,15-3-6 16,-15 3-5-16,0 0-1 0,9-9-2 0,-9 9-2 15,0 0 0-15,0 0 0 0,0 0 6 16,0 0 0-16,-22-33 2 0,22 33 5 0,-12-15-1 15,12 15 2-15,-14-14 1 16,14 14 4-16,-10-11 3 0,10 11 8 0,-10-9 8 16,10 9 14-16,0 0 15 0,-11-14 3 15,11 14 4-15,0 0 2 0,0 0 7 0,-8-11-3 16,8 11-10-16,0 0-1 16,0 0-8-16,0 0-2 0,0 0-5 0,0 0 1 0,0 0-6 15,0 0-3-15,0 0-4 0,0 0 1 0,61 17-1 16,-46-9-5-16,-2 1 1 15,-1 1-4-15,-1-2 3 0,1 1 0 0,-3 2-7 0,-9-11 2 16,13 21 3-16,-9-10-2 16,-4-11-3-16,0 23 2 0,0-23 0 0,-6 23-2 15,0-11-17-15,-1 1-34 16,0-2-33-16,1 1-45 0,-2-3-54 0,-1 3-70 0,3-1-57 16,0-3-84-16,-1-1-162 0,1 1-76 0,-1 0-386 15,7-8-504-15</inkml:trace>
  <inkml:trace contextRef="#ctx0" brushRef="#br0" timeOffset="5090.3">3306 4056 829 0,'0'0'204'0,"-7"-22"-74"0,7 22-25 0,0 0-24 15,0 0-12-15,0 0-3 16,18-29-8-16,-12 21 9 0,-6 8 6 0,14-14-12 0,-2 7-2 15,-2-3 6-15,2 1-2 16,3 2 10-16,-2 0 3 0,2 0 3 0,1-1-4 16,0 3 0-16,0-1-10 15,2 3-3-15,-1-2-9 0,1-1-2 0,2 5-9 16,0-1-2-16,2 0-3 16,-1 0-3-16,3 2 4 0,-4 0 13 0,0 2-2 0,1 2 5 15,-2 1 3-15,-2 2 2 0,-3 0-1 0,0 2-1 16,-2 3-4-16,0 1 13 0,-3 2 10 15,-3 0 4-15,1 2 1 0,-5 1 7 0,-2 1 1 16,-2-2-12-16,0 2-1 16,-5 1-4-16,-1 0 1 0,-1-3-7 0,-1 2-2 15,-2 0 0-15,-4-4-3 0,0 1-1 16,0-1-4-16,0-1-5 0,1-5 2 0,0 2 0 16,0-2 5-16,1-5 4 0,-2 0 3 0,16-4 4 15,-23 4-11-15,23-4-4 16,-23-4-5-16,23 4-2 0,-21-11-9 0,13 3-6 0,8 8-3 15,-18-18-2-15,12 5-12 16,6 13-10-16,-8-19-17 0,8 19-24 0,-9-19-33 16,5 9-41-16,4 10-48 15,0 0-58-15,-6-22-53 0,1 17-98 0,5 5-160 16,-6-8-70-16,6 8-239 0,0 0-171 16</inkml:trace>
  <inkml:trace contextRef="#ctx0" brushRef="#br0" timeOffset="5540.35">3551 4366 2493 0,'0'0'-26'0,"0"0"15"15,0 0 13 1,0 0 9-16,15 10 29 0,-15-10 17 0,0 0 29 0,0 0 1 16,0 0 1-16,-2 21-3 15,2-21-5-15,0 0 1 0,-4 28 4 0,-1-14 7 0,5-14-3 16,-4 30-5-16,0-13 1 16,2 3-1-16,0-2-6 0,-2 8-8 0,2-4-1 15,-2 4-8-15,0 1-3 0,2 4-6 0,-1-1-7 16,-2 1 6-16,1 5-17 0,0 0 3 15,0 0 5-15,0 3 4 0,2-1-3 0,-2 2-3 16,-1-2 4-16,1 0-1 16,0-3 2-16,0 4-1 0,1-3 0 0,-3-1-1 15,4-3-5-15,-3-3-2 0,1-1-6 16,0-1-2-16,2-2 1 0,0-4-5 0,-2-2-4 16,2-2 1-16,0-2-4 0,2-15-4 0,-2 25-14 15,0-13-27-15,2-12-44 16,0 0-51-16,-8 16-61 0,8-16-54 0,0 0-53 0,0 0-113 15,0 0-127-15,0 0-369 16,-8-46-287-16</inkml:trace>
  <inkml:trace contextRef="#ctx0" brushRef="#br0" timeOffset="6060.3">3513 4517 2676 0,'0'0'-89'0,"0"0"25"0,0 0 28 16,0 0 31-16,0 0 13 0,0 0 10 0,0 0 16 16,0 0-4-16,0 0 7 15,-46 23 3-15,35-13 13 0,1-1 6 0,0 2 0 16,-4-2 6-16,6 3 5 0,-5-1-4 0,5 1-4 0,-3-1-2 15,11-11-5 1,-17 20-1-16,11-12-4 0,6-8-1 0,-13 18-5 0,13-18 4 16,-9 14-2-16,9-14-2 15,0 0-5-15,-2 13-4 0,2-13-1 0,0 0-4 0,0 0-3 16,0 0-4-16,0 0-4 16,0 0 7-16,0 0-2 0,47-32 4 0,-36 19-2 15,-3 1 4-15,5-5-6 0,-3-1-2 0,4 1-4 16,-2-2 0-16,0 2 2 0,1-2 9 15,-2 2 8-15,-3 2 4 0,1 1 3 0,-1 1 4 16,0-1 1-16,2 5-1 16,-4-2-2-16,-6 11-2 0,10-16-5 0,-10 16-5 15,8-13-5-15,-8 13 0 16,0 0-1-16,11-6-1 0,-11 6 4 0,0 0 3 0,0 0-3 16,0 0-1-16,13 37-13 0,-11-27 4 0,-2-10 0 15,2 26-2-15,2-10-3 16,-2-2-4-16,1 4 1 0,1-3-8 0,-2 2-16 0,0-2-36 15,2 0-54-15,-4-15-65 16,8 29-89-16,-5-16-157 0,4-1-199 0,-3-3-348 16,-4-9-399-16</inkml:trace>
  <inkml:trace contextRef="#ctx0" brushRef="#br0" timeOffset="6600.11">3836 4010 2814 0,'0'0'-65'0,"0"0"31"0,0 0 15 0,0 0 5 16,0 0 3-16,0 0 8 0,0 0-10 15,0 0 10-15,0 0 5 0,0 0 8 0,0 0-10 16,0 0 10-16,0 0 8 16,0 0 7-16,0 0 6 0,0 0 5 0,42-2-6 0,-42 2-2 15,37 4-11-15,-9-1 8 16,6-1-7-16,9 1 5 0,7 1-7 0,9-1 1 16,5 1-4-16,25 2 11 0,-2-2 14 0,-12-3 9 15,-6 2 5-15,1-3-1 0,-3 0-8 16,1 0-1-16,-5-3-8 0,1 2-3 0,-7-1-1 15,-6 2 2-15,-7-5 1 16,-1 2 10-16,-3-1-2 0,-6 1 4 0,-5-1-8 16,-3-1-1-16,-1 2-11 0,-4-1-16 15,-4 1-21-15,0-4-38 0,-2 4-51 16,-15 3-47-16,19-10-61 0,-19 10-87 16,11-9-573-16,-9 3-232 0</inkml:trace>
  <inkml:trace contextRef="#ctx0" brushRef="#br0" timeOffset="7010.04">5205 3742 2572 0,'4'-21'-61'0,"-4"21"14"0,4-18 18 15,-4 18 13-15,0 0 19 0,4-19-2 16,-4 19 2-16,0 0 12 0,2-15-1 0,-2 15 10 15,0 0 12-15,0 0 24 16,0 0 17-16,0 0 8 0,0 0 1 0,0 0-4 16,0 0-5-16,0 0-7 0,0 0-4 15,3 49 5-15,-3-49 5 0,-3 33 0 0,3-14 6 16,-2 4 2-16,0 1-2 16,2 1 0-16,0 4-8 0,0 0-4 0,2 1-2 15,-2 3-1-15,2-3 3 0,1 4 2 0,1 2 0 16,-2 1 0-16,2-1 3 0,0-2-6 15,1 2-4-15,-3-3-1 0,2-3-4 0,1 1-6 16,-3 0-8-16,0-1-1 16,2-4-5-16,-4 3-4 0,4-2-2 0,-2-4-2 0,0-3-5 15,0 1 4-15,0-4-12 16,0 1-8-16,0-3-15 0,0 0-28 0,-2-15-34 16,2 21-50-16,-2-21-62 0,6 13-66 0,-6-13-55 0,0 0-109 15,0 0-149-15,0 0-363 16,0 0-322-16</inkml:trace>
  <inkml:trace contextRef="#ctx0" brushRef="#br0" timeOffset="8070.42">5236 3595 2752 0,'0'0'-89'0,"-12"-10"23"15,12 10 19-15,0 0 5 16,0 0 15-16,0 0 28 0,0 0 22 0,0 0 17 16,0 0-1-16,0 0-5 0,0 0-3 0,0 0-6 0,36-6 3 15,-36 6-1-15,32 0-3 16,-12-1 7-16,6 1-9 0,3-3-2 0,5 3-1 15,3-1-1-15,5 1 1 16,2-2-2-16,3 2-5 0,1-2 3 0,5 2-5 0,7 0 2 16,3-2-2-16,1 2-6 15,3 0 5-15,2 0-1 0,0-2-4 0,1 2 9 16,21 2-13-16,-14-2 4 16,-12 0-1-16,1 0 0 0,-3 0-10 0,-2 0 1 0,1 0-2 15,-1 0 5-15,-8-2-6 0,4 2 7 16,-4 0-7-16,-2-1 8 0,-1 1-8 15,-1-2 6-15,2 2-1 0,-4-3-3 0,0 2 4 16,-3-1 12-16,-1-2-8 16,-4 2 10-16,-5-2 5 0,0 3 7 0,-4-2 16 0,-3 1 2 15,-1 0 5-15,-6 1 8 16,2-1 3-16,-1 0-1 0,-4 2 4 0,0-4-1 16,-17 4-6-16,26 0-1 0,-26 0-11 0,22-2-6 0,-22 2-1 15,20 2-2-15,-20-2-2 16,19 9-3-16,-11-2 0 0,-8-7-6 0,16 20 0 15,-10-7-1-15,0 1-4 16,-2 3 2-16,2 2-3 0,-2 4 1 0,3 2 2 0,-3 1-2 16,1 1-1-16,-3 2 0 15,4 1 0-15,-2 4-2 0,0 5 1 0,3-3-4 16,-3 2 0-16,2 0 2 16,-2 2-3-16,3 2 0 0,0-2 0 0,-3 0-1 0,2 0 2 15,0-2 7-15,0 1 4 0,-2 0 4 0,1-3 3 16,0-5 1-16,-1-1 1 15,0-1-3-15,0-1-1 0,0 1-2 0,-2-4-4 0,2-1-3 16,1-1 2-16,-3-1-3 16,2-3-2-16,0-1 0 0,-2 0-1 0,0-1-3 15,3-2-1-15,-5-15 0 16,2 25 1-16,-2-25 4 0,2 19 6 16,-2-19 10-16,-2 19 1 0,2-19 0 0,-13 14 0 0,0-9-6 0,13-5 3 15,-32 9 0-15,14-9-1 16,-8 3 0-16,-3-2-2 0,-3-2-8 15,-2 1 2-15,-2-3-3 0,-7 2-2 16,1-3-2-16,-3 0-1 0,1 2-1 0,-5-1 17 0,1-2-2 16,-1 4-5-16,-1-1 0 15,-7-2-3-15,-1 0-2 0,1 2-2 0,6 1-4 16,-5 1 3-16,-4-3-10 0,9 3 0 16,-2 0-5-16,1 0 1 0,1 0-3 0,-3 3-1 15,4-3-5-15,-1 0-2 0,0 0 3 0,5 1-2 16,-3-1 4-16,5 0 1 15,1 2-3-15,-1-2 5 0,8 0-2 0,-2 0 3 0,1 2 1 16,1-2 1-16,5 0-3 16,-5 0 5-16,2 0-4 0,2 0 2 0,-1 2 0 15,1-4 5-15,2 4-1 16,1-2 3-16,-1 0 1 0,0 0 0 0,5-2-3 0,-1 2 1 16,0 0-4-16,2-2 4 0,0 0-2 0,-1 2-3 15,1-1-2-15,1-2 1 16,0-1-3-16,2 3 2 0,-1-3 0 15,2 0 0-15,2 2-4 0,-1-2-15 0,3 0-27 16,0-2-35-16,16 6-49 0,-24-9-69 0,14 5-70 16,0-1-149-16,10 5-177 15,-10-14-340-15,10 14-356 0</inkml:trace>
  <inkml:trace contextRef="#ctx0" brushRef="#br0" timeOffset="8690.24">6324 3814 2793 0,'-8'-12'-64'0,"8"12"30"0,-14-7 0 15,14 7 15-15,-20-4 7 0,20 4 18 0,-32 4 25 16,15-1 10-16,-1 4 4 0,-8 2 12 16,3 2 9-16,-1-2 4 0,-1 5 14 0,0 1 10 15,-1 1 2-15,1 3-5 0,1 0-2 0,4 2-7 16,-2 0-5-16,1 2-12 15,6 0 0-15,2-1-9 0,3 1-5 0,4 2-8 0,0 0-3 16,4-2 1-16,2 0-7 16,2 0-6-16,4-1-1 0,0-1-4 0,7-2 1 15,1 0-3-15,4-3-1 16,2-1-2-16,4-1-5 0,1-6-1 0,3 0 1 0,-2 0-3 16,0-6-5-16,0 0-9 0,-3-4-3 0,3-2 0 15,-3-4-5-15,-2 1 2 16,-2-3 2-16,-4-1 2 0,-2 1 6 0,-3-2 3 0,-6-1 5 15,-4 13 2-15,2-26 6 16,-2 26 8-16,-8-25 3 0,2 13 8 0,6 12 0 16,-15-22 6-16,7 12 5 15,8 10 1-15,-15-15 4 0,15 15 4 0,-11-13 1 16,11 13-1-16,-6-12 1 0,6 12-4 16,0 0-3-16,0 0-1 0,0 0 3 0,0 0 3 15,0 0-9-15,27-19 3 0,-12 16-14 0,-15 3-2 16,37-1-5-16,-17 0-14 0,2 1-31 15,-1-3-38-15,-3 1-53 0,2-1-69 0,-1 1-78 16,-2-2-74-16,-17 4-161 16,27-6-103-16,-16 2-342 0,0 3-350 0</inkml:trace>
  <inkml:trace contextRef="#ctx0" brushRef="#br0" timeOffset="9040.1">6710 3963 2914 0,'0'0'-2'15,"0"0"4"-15,0 0 3 0,0 0 20 0,0 0 26 16,0 0 30-16,0 0 27 16,0 0 6-16,0 0 0 0,0 0-6 0,-47 13-4 15,37-4-2-15,10-9-3 0,-20 21-3 16,12-10-7-16,2 5-11 0,0-3-5 0,2 3-9 16,-2 1-5-16,4-1-5 0,2-16-8 0,2 32-5 15,2-17-21-15,0 0-32 16,2-2-38-16,0 0-45 0,4-1-53 0,1-2-42 15,0-1-39-15,-1-3-44 0,-10-6-114 16,21 7-538-16,-10-4-333 0</inkml:trace>
  <inkml:trace contextRef="#ctx0" brushRef="#br0" timeOffset="9310.49">6833 4053 2938 0,'2'-16'11'0,"-2"16"-2"16,0 0-1-16,-2-22 1 0,2 22-2 0,0 0 11 15,-9-14 6-15,9 14 0 0,0 0-4 0,0 0 2 16,-15-10-5-16,15 10-3 16,0 0 0-16,0 0-5 0,0 0 5 0,0 0-7 0,0 0 4 15,0 0-3-15,-10 36 1 16,10-36-4-16,0 0 2 0,12 33-4 0,-8-20 8 16,0 1-8-16,1-1 9 0,-5-13 12 0,7 27 20 15,-7-16 21-15,0-11 8 0,2 23 3 16,-2-23-3-16,-2 21-9 0,2-21-5 0,-12 16-28 15,12-16-45-15,-12 12-58 16,12-12-65-16,-14 10-57 0,5-10-78 0,9 0-156 16,0 0-383-16,0 0-126 0</inkml:trace>
  <inkml:trace contextRef="#ctx0" brushRef="#br0" timeOffset="9510.49">6983 3970 2533 0,'16'-1'47'0,"-16"1"6"0,0 0-1 16,0 0 8-16,22 9 18 16,-22-9 17-16,4 13 1 0,-4-13-7 0,4 21-10 0,-4-21-5 15,0 29-12-15,-2-11-5 16,-2-2-6-16,2 1-10 0,-4 2-13 0,2 1-36 16,-3 2-45-16,-2-1-52 0,3 0-69 0,-2-2-76 15,-3 0-155-15,3-4-370 0,1 0-72 16</inkml:trace>
  <inkml:trace contextRef="#ctx0" brushRef="#br0" timeOffset="10040.07">7756 4059 2285 0,'0'0'-45'0,"0"0"16"15,0 0 7-15,14 10 3 0,-14-10 13 0,0 0 14 16,21 4 7-16,-21-4 17 16,22 2-20-16,-22-2 10 0,30 4 6 0,-12-2-11 15,3-1 3-15,7 4-13 16,0-4 15-16,1 3 7 0,7-1 11 0,2 0 14 0,2 1 0 16,1 1 3-16,-1-3-2 0,-2 3-5 0,-5-2-7 15,-1-2-4-15,0 2-8 16,-2 0-10-16,-7-3-28 0,1 0-38 0,-3 0-37 0,-2 0-38 15,-19 0-43-15,29-1-95 16,-15-4-418-16,-14 5 85 0</inkml:trace>
  <inkml:trace contextRef="#ctx0" brushRef="#br0" timeOffset="11040.12">8051 4107 1925 0,'0'0'0'0,"0"0"7"0,0 0 6 15,0 0-10-15,0 0 7 16,0 0 9-16,0 0 11 0,0 0 12 0,24 27-6 0,-24-27 2 15,6 17 8-15,-6-17 11 16,5 23 15-16,-1-10-5 0,-2 5 11 0,2-2-3 16,0 4-12-16,1 2-4 15,-1 1-8-15,-2 5-6 0,3-2-4 0,-1 0 7 0,0 3 1 16,-2 0 6-16,0 0-1 16,-2 3 6-16,0-2 5 0,2 1 3 0,-2 1 6 15,0 0 4-15,2 3-3 0,-2-1 4 0,2 4-4 16,0 0 18-16,0 2 1 0,0-2-7 15,0 2-5-15,0 1-8 0,2-4-5 0,-4 3-6 16,2-2-6-16,0 0-6 16,2 2-6-16,-4-1-4 0,2-3-2 0,0 2-7 0,0-2-3 15,-2-3 0-15,2-3-5 16,-2 2-2-16,2-3-4 0,-2 0 2 0,0-1 4 16,0-1 4-16,0-5 2 0,0 2-3 0,0-2 2 15,0-3-2-15,-2 3 4 0,2-6 1 16,0 2-3-16,0-18 6 0,-2 28-1 0,0-14 12 15,2-14-1-15,-6 22 8 16,6-22 13-16,-14 20-3 0,6-11-2 0,-4-2-6 0,-3-1 3 16,-2-1-6-16,-4-2-3 15,-1-1-5-15,-3-2 2 0,-5 2-3 0,-4-2-10 16,0-4-3-16,-8 2-2 16,-3-2-5-16,1 0-5 0,-5 0 1 0,1 3 0 0,-7-3-4 15,0 1-3-15,7-1-20 0,-1 0-1 16,-9 2 5-16,10-1-2 0,-3 2 0 15,-2-1 0-15,3 2 4 0,-4 0 0 0,-5 2 3 0,2-2-6 16,-3 1 1-16,1-1 0 16,0 3 1-16,-1-1 1 0,4-1 4 0,-3 2-4 15,1-2 4-15,7 2-6 16,1-2-1-16,-1-1 1 0,2 2 1 0,1-2 3 16,-1 2-5-16,3 0 4 0,-4-2-8 0,3 0-2 0,1 0-6 15,2-2 2-15,-1 2 4 16,1-2-5-16,-1 2 9 0,3-2-6 0,-1 1 2 0,1 1-3 15,3-4 2-15,-4 1 4 16,7 2 3-16,-4-1-3 0,4-1 0 0,-5 0 1 16,1 2 2-16,0-4-4 15,-3 3 9-15,3-2-4 0,0 1 1 0,1 1-2 0,-4-1 2 16,5-3-2-16,0 3 4 16,2 1 2-16,-1-1-7 0,-1-1 3 0,5 2-6 15,-7-2-4-15,2 0 0 0,1 0-2 0,-1-2 2 0,0 2 2 16,0 1 4-16,0-1-2 15,4 0 2-15,0 1-5 0,2-2 7 0,-4 2 0 16,5-1 0-16,-3-2-1 16,2 3 0-16,1-1 7 0,-1-2-5 0,2 3-1 0,-2-3 3 15,3 2-3-15,1 0-1 16,-2-2-3-16,3 3 7 0,-1-3-7 0,1 0-1 16,1 0-2-16,1 1 3 0,0-1-5 0,1 0-12 0,1 1-19 15,-3 1-28-15,4-2-36 16,-4 1-45-16,5-1-44 0,-1 2-35 0,0-2-61 15,-2 0-116-15,1 3-147 16,2-3-382-16,0 2-358 0</inkml:trace>
  <inkml:trace contextRef="#ctx0" brushRef="#br0" timeOffset="11340.1">3295 4595 3044 0,'0'0'128'15,"0"0"5"-15,0 0-16 0,0 0-19 16,-14 7-13-16,14-7-13 0,0 0-15 0,0 0-29 16,0 0-55-16,0 0-71 15,0 0-57-15,0 0-55 0,48-4-38 0,-48 4-99 0,28-7-477 16,-16 1-151-16</inkml:trace>
  <inkml:trace contextRef="#ctx0" brushRef="#br0" timeOffset="12350.05">2974 4503 2481 0,'0'0'0'0,"0"0"31"15,0 0 28-15,0 0 21 16,0 0 28-16,0 0 27 0,0 0 9 0,16 8-4 16,-16-8-9-16,0 0-6 0,0 0-9 0,0 0-3 15,0 0-1-15,0 0-2 0,30-8-1 16,-30 8-3-16,20-1 1 0,-20 1-5 0,27-4-8 15,-13 4-14-15,-14 0-6 16,36-2-13-16,-16 2-7 0,-2-1-20 0,-18 1-25 16,37 0-23-16,-23 0-30 0,-14 0-35 15,30-3-51-15,-18 0-73 0,2 2-81 0,-14 1-170 16,21-3-131-16,-13-1-304 16,-8 4-266-16</inkml:trace>
  <inkml:trace contextRef="#ctx0" brushRef="#br0" timeOffset="12790.4">3107 3575 2814 0,'0'0'37'0,"0"0"8"15,0 0-2-15,0 0-6 16,0 0-1-16,0 0-1 0,0 0 3 0,0 0-6 0,0 0 1 16,0 0-11-16,0 0 0 0,44-7-8 0,-44 7-14 15,30 0-21-15,-13 0-36 16,-17 0-43-16,32-2-42 0,-16 1-54 0,-16 1-140 15,26-6-400-15,-17 2-6 0</inkml:trace>
  <inkml:trace contextRef="#ctx0" brushRef="#br0" timeOffset="12980.52">3220 3429 2379 0,'0'0'130'0,"0"0"-3"0,-10-12-18 16,10 12-11-16,0 0-10 15,0 0-3-15,0 0 14 0,0 0 5 0,0 0-10 0,0 0-4 16,0 0-10-16,0 0-9 16,5 50-7-16,-5-50-6 0,-5 28-7 0,3-14-5 15,0 1-20-15,-2 2-52 16,2 2-71-16,2 5-72 0,-4-2-104 0,2-1-183 0,-2 4-395 16,1-2-198-16</inkml:trace>
  <inkml:trace contextRef="#ctx0" brushRef="#br0" timeOffset="14600.41">11652 3875 2088 0,'0'0'393'0,"15"-15"-182"15,-8 7-99-15,-7 8-53 0,10-13-11 16,-10 13 9-16,7-14 19 0,-7 14 24 0,9-11 20 15,-9 11 14-15,0 0 0 0,7-19 2 0,-7 19 6 16,4-13 4-16,-4 13 6 16,0 0-5-16,5-16-10 0,-5 16-21 0,0 0-3 0,0 0-10 15,0 0-19-15,-5-23-9 16,5 23-9-16,0 0-15 0,-25-7 1 0,25 7-12 16,-36 2-4-16,14-1-5 0,-8 2-19 0,-5 1 5 0,-1 1-5 15,-4 1 9-15,-2 3 2 16,1 1-2-16,-7 3-2 0,1 0-4 0,1 2 2 15,2 5-5-15,1 0 2 16,1 4-3-16,6 0 0 0,0 3-6 0,6 4 4 0,4-1 1 16,8 1-7-16,5-2 5 15,5 7 0-15,1-1-3 0,9-2 5 0,5 3-4 16,4 1 3-16,3 2-9 0,6-1 3 16,3-3-3-16,2-3 1 0,2-1-4 0,3-3 2 15,-4-8-5-15,3 2-6 0,-1-5-3 0,-1-3-7 16,2-3-4-16,-5-4-4 15,1 0 1-15,-3-4-4 0,-1-3-3 0,-2-1 0 0,0-5 5 16,-3-2-2-16,-2-4 0 16,0 0 5-16,-6-4 6 0,-1 1 2 0,-5-4 5 15,2 1 3-15,-8 0 9 0,0-2 7 16,-2 3 11-16,-1 0 9 0,-3 0 7 0,-3 2 4 16,3 1 1-16,-3 3 2 0,1 1 1 15,-1 1 4-15,13 9 2 0,-20-18-2 0,13 13-3 16,7 5 0-16,0 0-7 0,-13-8 0 0,13 8-9 15,0 0 2-15,0 0-4 16,0 0-5-16,0 0-9 0,58 15-22 0,-33-11-26 0,3 0-36 16,0 0-46-16,1-2-64 15,3 2-66-15,1-4-59 0,-2-2-128 0,-4 2-150 16,-1-2-28-16,-4 0-278 16,-2-2-277-16</inkml:trace>
  <inkml:trace contextRef="#ctx0" brushRef="#br0" timeOffset="14839.98">11896 4155 2797 0,'0'0'59'16,"13"-8"37"-16,-13 8 6 0,0 0-5 0,0 0-3 16,9-9-10-16,-9 9 2 0,0 0-2 0,0 0-8 0,0 0-7 15,0 0-5-15,-43 27 3 16,32-16 4-16,0 0 3 0,-1 3-2 0,1 1-5 15,1 2-6-15,-1 0-2 16,3-1-11-16,1 0-6 0,3 2-13 0,2-1-25 0,2-17-34 16,2 33-47-16,2-20-44 15,5 2-53-15,3-4-45 0,1 1-55 0,0-3-127 16,4-3-510-16,-2-1-306 16</inkml:trace>
  <inkml:trace contextRef="#ctx0" brushRef="#br0" timeOffset="15110.23">12118 4252 2946 0,'0'0'99'0,"-5"-27"14"0,5 27-13 16,-13-20-2-16,4 12 0 0,9 8 7 0,-20-14 9 15,5 9-6-15,15 5-14 16,-18-8-9-16,18 8-8 0,-19-4-9 0,19 4-9 16,0 0-5-16,-20 3-4 0,20-3-5 15,0 0-4-15,0 0-6 0,0 0-5 0,0 0-1 16,31 48-5-16,-17-32 0 0,2 1-1 15,-3 0-6-15,-2 1-3 0,3-1-1 16,-5 0 2-16,0-2 0 0,-2 1-2 0,-5-1 4 0,-2-15-4 16,-2 26-2-16,-3-12-2 15,5-14-24-15,-15 20-36 0,3-11-43 0,-1 0-58 16,0-2-54-16,0-4-59 16,13-3-126-16,-29 3-170 0,18-6-329 0,11 3-263 0</inkml:trace>
  <inkml:trace contextRef="#ctx0" brushRef="#br0" timeOffset="15300.16">12298 4227 3002 0,'15'-2'113'0,"-15"2"-9"15,24 6-9-15,-24-6-6 16,12 8 7-16,-12-8-3 0,9 20 1 0,-7-10-8 16,-2-10-9-16,-2 27-6 0,0-12-9 0,-5 1-6 15,1-1-9-15,-1 0-4 0,-4 0-7 16,4 0-11-16,-4-1-34 0,1-1-42 0,-2 0-51 15,4-1-67-15,-3-1-57 16,4-1-114-16,-2-3-185 0,3-1-323 0,6-6-193 0</inkml:trace>
  <inkml:trace contextRef="#ctx0" brushRef="#br0" timeOffset="15450.53">12690 4511 2800 0,'0'0'74'0,"25"0"-12"0,-25 0-33 0,25-2-48 0,-25 2-15 16,20-3-16-16,-20 3-16 16,19-6-45-16,-13 2-84 0,-6 4-158 0,14-10-320 15,-14 10 87-15</inkml:trace>
  <inkml:trace contextRef="#ctx0" brushRef="#br0" timeOffset="15580.5">12702 4382 2012 0,'-18'-8'38'15,"4"0"35"-15,3 3 7 0,11 5 12 16,-15-10 15-16,15 10 20 0,0 0 14 0,-18-8-7 15,18 8-12-15,0 0-15 0,0 0-15 16,0 0-24-16,0 0-31 0,44-7-59 0,-24 7-74 16,3 2-57-16,2-4-76 15,-3 2-166-15,5-2-335 0,0 0 3 0</inkml:trace>
  <inkml:trace contextRef="#ctx0" brushRef="#br0" timeOffset="16930.07">13346 3823 2132 0,'0'0'60'0,"0"0"35"0,0 0 8 16,0 0 6-16,25 11 24 0,-25-11 26 0,0 0 30 0,0 0 10 15,0 0-3-15,0 0-24 16,0 0-13-16,0 0-21 0,23-1 5 0,-23 1 17 15,6 15-6-15,-6-15-15 16,3 25-16-16,1-6-12 0,0 3-11 0,-1 2-16 0,0 4-7 16,1 3-9-16,-2 6-6 15,-2 2-2-15,4 2-9 0,-4-2-9 0,2 1-11 16,-2 0 4-16,0 0-1 16,0-2-8-16,0-3-1 0,0-2-1 0,0-2-8 0,0 0-5 15,1-3-25-15,-1-5-30 0,0 0-32 0,-1-2-37 16,1-4-32-16,0-17-43 15,0 25-44-15,0-18-26 0,0-7-19 0,0 0-18 0,0 0-17 16,0 0-18-16,0 0-615 16,0 0-368-16</inkml:trace>
  <inkml:trace contextRef="#ctx0" brushRef="#br0" timeOffset="17170.29">13481 4424 2753 0,'11'-35'-107'16,"3"7"42"-16,-3-1 37 0,2 4 44 0,-1 3 24 0,-3 0 18 16,2 1 23-16,-1 3 17 0,-2 0 18 15,-3 3 16-15,1 0 1 0,-2 4-8 16,0-1-9-16,-4 12-9 0,-4-15-3 0,4 15-6 15,-11-10-5-15,11 10 1 0,0 0 1 16,-31-5 1-16,31 5-3 0,-23 4 5 0,23-4-12 16,-21 9-5-16,9-2-1 15,1 3-3-15,4 2-1 0,-2 1-1 0,4 2-10 0,5-15-10 16,-4 32-1-16,6-12-5 16,2-2-10-16,8 4 3 0,-3-1-8 0,6 0-8 15,4 3-7-15,3-3-17 0,3 0-22 0,1-4-41 0,4 0-58 16,3-3-69-16,2-2-85 15,0-1-151-15,-1-4-180 0,-4-1-8 0,1-2-273 16,0-3-257-16</inkml:trace>
  <inkml:trace contextRef="#ctx0" brushRef="#br0" timeOffset="18040.06">14458 4421 2726 0,'0'0'22'16,"0"0"20"-16,-17 9 8 0,17-9 15 0,0 0 13 15,0 0 10-15,0 0 6 0,0 0 4 16,0 0 0-16,0 0 9 0,0 0 10 0,0 0 11 16,0 0 11-16,0 0 1 15,0 0 3-15,0 0-6 0,0 0-5 0,20-52-10 16,-16 40-12-16,0-3-6 0,-1 0-17 16,2-2-10-16,-3-2-7 0,4-4-12 0,0-2-6 15,-2-2 4-15,0-1-20 0,0-6 1 0,0-5-18 16,-1 3 7-16,1-4-17 15,-1 0-10-15,-1 1-1 0,-2-2 3 0,0 2-3 0,-2 3 4 16,-1 0-6-16,-3 3 3 16,5 2 1-16,-3 5 0 0,0-2-3 0,-2 6 0 15,4 1 5-15,-4 2-2 0,4 3 1 16,-2 1-3-16,4 15-3 0,-5-27-3 0,5 27 3 16,-2-19 1-16,2 19-2 0,0 0 6 0,0-19-4 15,0 19-1-15,0 0 1 0,0 0 2 16,0 0 5-16,13-7-4 0,-13 7 1 0,0 0 0 15,37 5-2-15,-18-3-4 16,8 3-7-16,3-2-10 0,3 1-14 0,8 0-9 16,4-1-5-16,-1 2-8 0,1-4 4 15,1 3 6-15,-1 0 4 0,-3 0 3 0,-2-3 4 16,-7 4 4-16,0-4 6 16,-6 1 4-16,-5-2 5 0,1 2 10 0,-6-2 4 0,2 2 2 15,-9 0 13-15,-10-2 9 0,0 0 11 0,17 12 9 16,-17-12 7-1,0 0 6-15,0 0 7 0,-19 29-6 0,9-19 1 0,-1 3-6 16,-2 3-4-16,1 2-3 0,-2-2-4 16,4 5-2-16,-2 1-5 0,0-2-1 0,3 3-7 15,0 1-1-15,2 0-2 16,1 1-1-16,1-2 1 0,2 3-3 0,1-2-3 0,0 0 0 16,2-4-1-16,2 3-9 0,-2-2-28 15,3-2-22-15,-1 2-38 0,3-4-48 16,-1 1-74-16,1-2-54 0,-1-2-72 0,0 0-145 15,1-1-109-15,3-2-387 0,-2-2-426 16</inkml:trace>
  <inkml:trace contextRef="#ctx0" brushRef="#br0" timeOffset="18670.18">15567 3687 2878 0,'0'0'-38'0,"0"0"37"0,0 0 15 16,0 0 5-16,8-18 15 0,-8 18 22 0,0 0 27 15,0 0 36-15,0 0 14 16,0 0 9-16,0 0 3 0,0 0 2 0,0 0-4 0,0 0-5 15,0 0-16-15,0 0-13 16,13-12-14-16,-13 12-7 0,0 0-15 0,22 3-9 16,-22-3-10-16,0 0-15 15,38 6-10-15,-25-5-4 0,-13-1-4 0,29 0 0 0,-14 2-4 16,-15-2 0-16,28 2-4 16,-28-2 1-16,27 0-1 0,-14 0-1 0,-13 0-1 15,21 0-3-15,-21 0-13 0,22 0-27 0,-22 0-29 16,0 0-45-16,20 0-47 0,-20 0-56 15,0 0-67-15,11-4-99 0,-11 4-162 0,0 0-401 16,0 0-349-16</inkml:trace>
  <inkml:trace contextRef="#ctx0" brushRef="#br0" timeOffset="18990.25">15688 3650 2952 0,'0'0'0'0,"0"0"7"0,0 0-8 0,0 0-2 16,0 0 4-16,-15 16 6 16,15-16 6-16,-2 15 18 0,2-15-7 0,-4 22 7 15,4-22 8-15,0 31 18 0,0-14 20 0,2 4 13 0,0-2 13 16,0 5-2-1,2 3 0-15,-1-2-6 0,1 3-10 0,0-2-7 0,0 3-7 16,1-3-10-16,1 3-5 16,-2-3-9-16,0-1-2 0,0 0-9 0,0-1-19 0,2-5-22 15,-2 0-25-15,-3-1-27 16,2-3-43-16,-1 0-61 0,0 0-58 0,-2-5-128 16,0-10-237-16,-4 14-251 0,4-14-170 0</inkml:trace>
  <inkml:trace contextRef="#ctx0" brushRef="#br0" timeOffset="19310.25">15525 3782 2512 0,'0'0'-22'16,"2"-16"16"-16,-2 16-8 15,0 0 7-15,6-16 7 0,-6 16-4 0,0 0 15 16,0 0 12-16,0 0-10 0,0 0 5 16,0 0 6-16,0 0 8 0,0 0 14 15,0 0 19-15,-8 58 13 0,8-39 16 16,-2 2 12-16,2 2 4 0,0 1-7 0,0 2-3 0,0 0-12 16,0 1-6-16,0 1-6 0,0 3-7 0,0-4-4 15,0 1-7-15,2 1-6 16,-2 0-4-16,4-3-1 0,0-1-7 0,3 2-6 15,-1-5-11-15,5-1-36 16,-3 0-51-16,5-2-71 0,0-2-58 0,-2-3-86 16,0-5-198-16,2 1-381 0,3-4-209 15</inkml:trace>
  <inkml:trace contextRef="#ctx0" brushRef="#br0" timeOffset="19829.96">16026 4165 2467 0,'0'0'-76'0,"-4"-15"38"0,4 15 26 16,-8-14 27-16,8 14 28 0,-12-12 30 15,12 12 33-15,-13-9 20 0,13 9 12 16,-15-10-7-16,15 10-7 0,-17-3-4 0,17 3 2 0,0 0-2 15,-32 3-8-15,32-3-2 16,-23 10-13-16,10-2-7 0,3 1-13 0,-3 2-7 16,3 1-10-16,1-1-2 15,0 2 0-15,1 1-18 0,2-1 4 0,6-13-8 0,-6 27-3 16,4-14-2-16,2-13-4 16,4 23-3-16,-4-23-5 0,14 20-7 0,-6-11-21 15,6-1-14-15,-14-8-10 0,23 9-1 0,-11-7-2 16,-12-2 2-16,28 0 4 0,-28 0 5 15,30-10 8-15,-18 5 8 0,1-5 12 0,-3-1 7 16,1-1 10-16,-2-1 12 16,1 2 15-16,-4-3 11 0,-6 14 9 15,16-21-3-15,-12 12 2 0,-4 9-4 16,6-16-8-16,-6 16-3 0,8-13-10 0,-8 13-5 0,0 0 0 16,0 0-3-16,0 0-3 0,0 0 7 0,0 0 19 15,0 0-1-15,0 0-1 16,0 0-8-16,6 38 3 0,-6-38-12 0,3 27 2 0,-1-12-13 15,0 0-6-15,2 3-22 16,-2-3-24-16,3-1-34 0,-1 0-39 0,0 0-47 16,-4-14-64-16,9 24-44 0,-5-16-65 15,0 0-139-15,0-1-142 0,-4-7-351 0,10 9-382 16</inkml:trace>
  <inkml:trace contextRef="#ctx0" brushRef="#br0" timeOffset="20060.1">16213 4277 2982 0,'0'0'6'0,"0"0"1"0,0 0-2 0,0 0 5 0,0 0 23 15,0 0 34-15,0 0 13 16,0 0 5-16,0 0-7 0,0 0 0 0,0 0 2 16,0 0 10-16,0 0 3 0,5 44 1 0,-5-44-7 15,0 21-8-15,0-21-9 0,4 21-6 16,0-10-7-16,-4-11-7 0,6 19-10 0,0-10-32 15,-6-9-43-15,9 14-52 16,-9-14-51-16,13 11-63 0,-7-8-51 16,-6-3-128-16,0 0-569 0,0 0-374 0</inkml:trace>
  <inkml:trace contextRef="#ctx0" brushRef="#br0" timeOffset="20210.09">16291 4157 3237 0,'0'0'134'0,"2"-15"-12"15,-2 15-17-15,0 0-18 0,7-18-19 0,-7 18-9 16,0 0-19-16,0 0-40 16,6-13-58-16,-6 13-64 0,0 0-43 0,7-6-40 15,-7 6-46-15,0 0-117 0,0 0-457 16,12-2-155-16</inkml:trace>
  <inkml:trace contextRef="#ctx0" brushRef="#br0" timeOffset="20740.18">16759 3850 2509 0,'0'0'47'0,"0"0"18"0,0 0-10 0,0 0 17 15,-12-23 28-15,12 23 31 16,-16-7 32-16,16 7 2 0,-22-6-10 0,22 6-15 0,-26-4-16 15,26 4-9-15,-29 0 4 16,29 0-5-16,-26 4-15 0,26-4-13 0,-23 6-9 0,12-1-7 16,11-5-7-16,-17 12-7 15,13-3-12-15,4-9-18 0,-4 20-15 0,4-20-20 16,8 22-12-16,-2-7-6 16,3-1 1-16,4 3 1 0,0-1 3 0,-3 0 6 0,4 1-3 15,0 1 4-15,-2-2 1 0,-1 4 5 0,-3-5 3 16,-1 0 8-16,-3-1 12 15,-4-14 17-15,0 26 15 0,0-26 7 0,-9 24 8 16,3-16 2-16,6-8-1 16,-21 16-3-16,11-10-6 0,-6-2-6 0,16-4-8 0,-23 5-13 15,23-5-17-15,-25 0-31 16,14-1-40-16,11 1-51 0,-21-10-63 0,14 6-63 16,7 4-63-16,-12-16-126 0,12 8-172 0,0 8-316 0,0 0-310 15</inkml:trace>
  <inkml:trace contextRef="#ctx0" brushRef="#br0" timeOffset="22000.25">17545 3692 2535 0,'0'0'-15'0,"0"0"33"0,4-19 3 0,-4 19 7 15,0 0 9-15,4-13 6 0,-4 13 19 0,0 0 15 0,0 0 19 16,0 0 9-1,0 0 7-15,0 0 3 0,0 0 6 0,0 0 3 0,16 53-10 16,-8-30-7-16,-4 4-8 16,2 1-10-16,2 4-9 0,-1 5-10 0,-3-1-2 0,2 2-7 15,-4 0-7-15,1 0-5 16,-6 4-7-16,-1-2-6 0,-2-1-22 0,-5 4-36 16,-3-1-56-16,-6 1-90 0,-3-6-90 0,-17 10-200 15,-8-3-142-15,-8-4-251 0,-5-1-198 16</inkml:trace>
  <inkml:trace contextRef="#ctx0" brushRef="#br0" timeOffset="23890.77">16969 4024 1077 0,'0'0'155'0,"0"0"-51"0,0 0-26 16,0 0 2-16,0 0 0 0,0 0 18 0,0 0 11 0,0 0-13 15,0 0 14-15,0 0 6 16,0 0 0-16,0 0 3 0,0 0-5 0,0 0-4 15,0 0-14-15,0 0-9 16,0 0-13-16,0 0-7 0,0 0-8 0,0 0-12 0,0 0-9 16,0 0-7-16,0 0-13 15,0 0-11-15,44-14-7 0,-44 14-8 0,21 0-5 16,-21 0-8-16,24-2-17 16,-24 2-16-16,21 0-19 0,-21 0-19 0,0 0-12 0,30-2-14 15,-22 2-21-15,-8 0-33 0,14-1-83 0,-14 1-378 16,0 0 145-16</inkml:trace>
  <inkml:trace contextRef="#ctx0" brushRef="#br0" timeOffset="24260.08">17096 3895 1822 0,'0'0'-41'15,"0"0"13"-15,0 0 8 0,0 0 12 0,0 0 21 16,0 0 13-16,0 0 22 16,0 0 14-16,0 0 2 0,0 0 4 0,0 0-8 0,0 0 0 15,0 0-6-15,0 0 6 0,0 0 5 0,0 0-2 16,0 0 3-16,0 0 2 15,0 43 4-15,0-43 2 0,0 19-4 0,0-19-8 0,0 21-6 16,0-21-6-16,0 20-4 16,0-20-7-16,-2 26-3 0,2-26-2 0,0 24-4 15,0-24-1-15,0 23-5 16,0-23-4-16,2 24 1 0,-2-24-2 0,0 20-1 0,0-20-7 16,2 17-8-16,-2-17-24 0,2 18-42 0,-2-18-36 15,4 15-65-15,-4-15-87 16,5 7-557-16,-5-7-124 0</inkml:trace>
  <inkml:trace contextRef="#ctx0" brushRef="#br0" timeOffset="24695.07">17345 3770 2295 0,'0'0'-84'0,"4"-17"21"15,-4 17 21-15,0 0 23 0,0 0 20 0,0 0 14 16,0 0 13-16,0 0 11 0,0 0 0 16,0 0 8-16,10 42 5 0,-6-29 4 0,-4-13-1 15,4 25 1-15,0-10-1 0,0 3-5 0,0-2-3 16,0 4-6-16,1-1-4 15,1 2 0-15,-1 2 6 0,1-1-21 0,-2 1-23 0,2 0-27 16,-1 0-33-16,-1 2-30 16,0-3-45-16,-4-1-111 0,0 1-456 0,-2-2 41 15</inkml:trace>
  <inkml:trace contextRef="#ctx0" brushRef="#br0" timeOffset="25809.94">13208 4750 2137 0,'0'0'21'0,"0"0"15"0,0 0 20 0,0 0 16 16,0 0 17-16,0 0 17 0,0 0 13 0,0 0 7 15,0 0-13-15,0 0-9 16,0 0-7-16,0 0 0 0,0 0-1 0,0 0 2 0,0 0 6 15,0 0-18-15,46-7-7 16,-46 7-7-16,41 7-9 0,-11-6-5 0,10 3-7 16,4 0-8-16,15 1-1 15,6 1-4-15,22 2 10 0,5-1-6 0,10 1-3 0,3 0-6 16,6 1 0-16,7-1-8 16,4 1 0-16,1 1-5 0,1-1 2 0,-1 1-4 15,0-2-2-15,-1 3-1 0,1-1-2 16,-2 1-3-16,-1-1 3 0,2-1-6 0,-4 3 5 15,-1-1-7-15,-4-2 2 0,-2-1-2 0,-6-2 1 16,-2 3-2-16,-8-3 3 16,-2 0-3-16,-2-3 0 0,-19 0-1 0,-9 0 1 0,1 1-2 15,-7-2 3-15,-2 0-3 16,-4 0 3-16,-3-1-4 0,-1-1 5 0,-1 0 3 16,-1 0 3-16,-1 0 1 0,-2 3-2 0,1-3-4 15,-5 0 3-15,-4 2-5 0,0 0 3 16,0-2-3-16,-5 0-2 0,1 1-7 0,-7 1-15 15,1-2-23-15,-4 0-31 16,2-2-44-16,-22 2-53 0,32 0-60 16,-21-5-100-16,-1 2-228 0,-10 3-353 0,0 0-304 15</inkml:trace>
  <inkml:trace contextRef="#ctx0" brushRef="#br0" timeOffset="26410.02">14469 5321 2771 0,'0'0'-22'0,"0"0"45"0,-17-15 28 0,17 15 28 15,0 0 23 1,0 0 24-16,0 0 11 0,0 0-6 0,0 0-9 0,0 0-1 15,0 0 7-15,0 0 7 16,0 0 4-16,-3 30-7 0,1-13 6 0,-2 0-7 16,2 4-17-16,-3 2-9 0,3 4-12 15,-1 0-8-15,-2 1-6 0,3 1-11 0,0-1-2 16,0 1-13-16,2-1 0 16,0 1-11-16,0-2-2 0,2-1-1 0,0-3-33 0,0-1-13 15,3-2-21-15,-2-3-29 0,-1-2-39 0,-2-15-51 16,5 24-79-16,-3-17-65 15,-2-7-159-15,4 5-129 0,-4-5-18 0,0 0-262 0,0 0-213 16</inkml:trace>
  <inkml:trace contextRef="#ctx0" brushRef="#br0" timeOffset="26860.04">14328 5353 2624 0,'0'0'-28'0,"4"-19"16"0,-4 19 12 16,8-19 27-16,-8 19 11 0,8-19 23 0,-4 12 26 16,-4 7 15-16,13-18 22 15,-7 11 8-15,-6 7 0 0,15-15 9 0,-8 9 1 0,-7 6-4 16,25-14-10-16,-12 9-15 16,3-1-14-16,2 2-10 0,2 0-9 0,7 3-12 15,2-1-9-15,2 0-14 0,1 2-3 0,0 0-12 16,1 2-6-16,-1-2-3 0,1 2-1 15,-2-1-2-15,-2 1-3 0,-1 0-3 0,-3 0 0 16,-3 0-2-16,-4-2 2 16,2 2 7-16,-20-2 11 0,28 1 11 0,-28-1 7 15,21 3 15-15,-21-3 9 0,14 5 8 16,-14-5-18-16,0 0 4 0,9 14-2 0,-9-14-6 16,0 0-6-16,-2 21 2 0,2-21-7 0,0 0 0 15,-11 32-2-15,7-17 4 0,0 2-3 16,-1 1 0-16,1 2 4 0,2 3-5 0,-4 2 0 15,4-1-5-15,0 4-1 16,2-2-4-16,0 3-3 0,2 0-2 0,0-1-4 16,0-1-1-16,2 2-6 0,2 0 0 15,1-3-14-15,-1 0-32 0,3-1-38 0,0 0-52 16,-2-2-74-16,4-1-95 16,-7-3-123-16,2-3-180 0,-2-1-27 0,-4-15-470 0,4 23-654 15</inkml:trace>
  <inkml:trace contextRef="#ctx0" brushRef="#br0" timeOffset="27740.09">15410 5166 3239 0,'0'0'-118'0,"0"0"42"16,0 0 23-16,0 0 15 0,0 0 23 15,2-23 22-15,-2 23 23 0,0 0 22 0,0 0 20 16,0 0 33-16,0 0 27 0,0 0 17 16,0 0 7-16,0 0 6 0,0 0 0 0,-28 54 1 15,19-33-10-15,-2 2-11 0,-2 6-14 16,3 3-8-16,-3 0-14 0,4 4-9 15,1 1-10-15,2-1-4 0,2 4-14 0,4-2-3 0,2 0-1 16,2 0-13-16,2 0 13 16,2-3-5-16,6-1-10 0,-4-1-2 0,3-3-15 15,2-2-31-15,0-3-39 16,-1-4-49-16,0-5-73 0,1 2-100 0,-2-8-112 16,0-3-234-16,-2 0 10 0,-2-6-428 0,-9-1-519 15</inkml:trace>
  <inkml:trace contextRef="#ctx0" brushRef="#br0" timeOffset="28130.22">15593 5325 3129 0,'9'-15'-60'0,"-9"15"18"15,8-11-2-15,-8 11 7 0,16-10 10 0,-16 10 32 0,24-6 19 16,-7 2 10-16,0 2-3 15,2-2 0-15,3 1-4 0,0 0-6 0,2 2-2 16,-3-2-4-16,0 0 1 0,0-1-12 16,-2 2-29-16,-2-2-42 0,-17 4-18 0,27-4-18 15,-18 3-15-15,-9 1-10 16,11-7-8-16,-11 7-4 0,0 0 10 0,0 0 17 16,0 0 24-16,0 0 44 0,0 0 44 0,0 0 30 0,0 0 26 15,-51 26 29-15,41-13 18 16,1 2 21-16,0 7 8 0,1 0 14 0,0 3 5 0,2 2 0 15,-4 5 7-15,4 0-4 16,0 2-3-16,4-2-2 0,-2-3-2 0,-1 4-9 16,3-3-13-16,-2-1-5 15,2 0-11-15,-2-1-15 0,-1-1-10 0,1 0-10 0,-1-3-9 16,4-1-21-16,-4-6-42 16,-1 0-60-16,2-1-87 0,0 0-86 0,-3-5-153 15,2 0-191-15,-3-5-369 0,8-6-368 0</inkml:trace>
  <inkml:trace contextRef="#ctx0" brushRef="#br0" timeOffset="28700.1">15955 5721 2946 0,'0'0'13'0,"0"0"11"15,10-15 0-15,-10 15 23 0,7-10 24 0,-7 10 26 16,0 0 28-16,0 0 6 0,8-13 2 0,-8 13-10 0,0 0-2 16,0 0 4-16,0 0 6 15,0 0 8-15,0 0 3 0,0 0 9 0,0 0-36 16,0 0-2-16,0 0-4 15,0 0-11-15,0 0-10 0,17 28-8 0,-17-28-12 0,0 21-6 32,0-21-7-32,5 27-5 0,-3-12 1 0,0 3-10 0,0-1-9 0,-2-2 0 15,2 2-3-15,-2-17-2 16,2 29-5-16,-2-16-1 0,0-13-1 0,0 23 2 16,0-23-4-16,0 21 1 0,0-21 3 0,0 0 0 0,-4 19-2 15,4-19 8-15,0 0-13 16,0 0 2-16,0 0-3 0,0 0-4 0,0 0 0 0,0 0 0 15,0 0-7-15,0 0 1 16,0 0-2-16,0 0-1 0,0 0-6 0,16-55 1 16,-8 47-3-16,-8 8 2 15,14-12-1-15,-14 12 2 0,19-5 0 0,-19 5 0 0,19-2-2 16,-19 2 5-16,0 0 1 16,25 6 4-16,-25-6 4 0,11 12 9 0,-11-12 4 15,5 13 5-15,-5-13-3 0,0 0-2 16,-18 23-1-16,18-23 0 0,-21 16-4 0,8-8-7 15,-2 0-20-15,1-3-24 0,-4 1-34 0,4 0-27 16,-1-4-42-16,0 2-51 16,5-3-63-16,10-1-54 0,-25 0-111 0,25 0-162 0,-20-4-39 15,20 4-374-15,-10-5-460 16</inkml:trace>
  <inkml:trace contextRef="#ctx0" brushRef="#br0" timeOffset="29390.29">16262 5839 3117 0,'0'0'-7'15,"0"0"23"-15,0 0 19 16,0 0 26-16,-8 15 18 0,8-15 18 0,0 0 9 0,-7 17 1 16,7-17 2-16,-3 21 2 15,3-21-1-15,-2 21-8 0,2-21 2 0,2 29-9 16,3-17-8-16,0 3-11 16,-1-2-12-16,2 0-17 0,0-2-39 0,-6-11-58 0,11 18-76 15,-3-10-87-15,-8-8-97 0,15 7-201 0,-8-5-86 16,-7-2-238-16,0 0-169 15</inkml:trace>
  <inkml:trace contextRef="#ctx0" brushRef="#br0" timeOffset="29530.22">16345 5668 2968 0,'2'-18'211'0,"-2"18"-29"0,0 0-30 0,6-13-33 0,-6 13-30 15,0 0-28-15,0 0-47 16,0 0-65-16,0 0-80 0,12-6-87 0,-12 6-119 15,0 0-588-15,0 0-331 16</inkml:trace>
  <inkml:trace contextRef="#ctx0" brushRef="#br0" timeOffset="29890.12">16721 5567 2918 0,'0'0'45'0,"0"0"29"16,4-16 7-16,-4 16 17 0,0 0 11 16,0 0 9-16,0 0 15 0,0 0 0 0,-27-14-11 15,27 14-13-15,0 0-13 16,0 0-7-16,-24 3-13 0,24-3-7 0,0 0-8 16,0 0-5-16,0 0-8 0,-14 21-6 0,14-21-7 0,2 17-5 15,-2-17-4-15,10 24-4 16,-3-10-2-16,-1-1-2 0,0 1 0 0,-1 0 0 15,-5-14 1-15,6 26 10 16,-4-14 13-16,-2-12 12 0,2 23 5 0,-2-23 9 0,-4 20-3 16,4-20-25-16,-13 17 0 15,3-9-2-15,-3-2-6 0,13-6-7 0,-24 7-4 16,24-7-9-16,-20 4-11 0,9-2-32 16,11-2-29-16,-19-6-44 0,19 6-47 0,-15-9-44 15,15 9-40-15,-4-12-49 0,4 12-135 0,0-17-157 16,0 17-373-16,8-20-378 15</inkml:trace>
  <inkml:trace contextRef="#ctx0" brushRef="#br0" timeOffset="30060.12">16863 5599 2962 0,'0'0'47'0,"0"0"3"0,23-2-13 15,-23 2-23-15,23 0-6 16,-23 0-1-16,28 0-3 0,-8 0-1 0,-20 0-23 0,29-2-41 15,-12 2-18-15,0-2-22 16,-1 2-2-16,0-1-25 0,-4-2-43 0,-12 3-93 16,21-7-430-16,-14 3 61 15</inkml:trace>
  <inkml:trace contextRef="#ctx0" brushRef="#br0" timeOffset="30240.02">17054 5500 2342 0,'-18'-1'191'16,"18"1"2"-16,0 0-24 0,0 0 0 15,-16 16-3-15,16-16 7 0,-7 22-4 0,5-9-16 16,-2 2-16-16,0 2-19 16,-1 0-11-16,3 0-12 0,2-17-8 0,0 36-13 0,-2-18-8 15,2 1-11-15,-2-4-28 16,2-15-44-16,-2 33-51 0,2-19-67 0,0 2-77 16,0-7-90-16,2 3-192 0,-2-12-484 15,-2 14-429-15</inkml:trace>
  <inkml:trace contextRef="#ctx0" brushRef="#br0" timeOffset="30625.34">17331 5315 3020 0,'0'0'18'0,"0"0"59"0,0 0 21 15,0 0 19-15,14 35 12 16,-14-22 17-16,0-13 11 0,0 34-3 0,2-15-8 0,0 2-10 16,0 2-17-16,2 0-12 15,-2 4-16-15,0-3-7 0,0 1-17 0,0-2-9 16,2 2-37-16,-2-7-44 16,-2 2-65-16,2-1-82 0,0-1-75 0,-2-5-134 0,0-1-185 15,0-12-416-15,-2 24-438 0</inkml:trace>
  <inkml:trace contextRef="#ctx0" brushRef="#br0" timeOffset="30920.36">17575 5180 3104 0,'0'0'8'0,"0"0"15"16,0 0 3-16,0 0 11 16,22 32 28-16,-15-15 16 0,-3 6 13 0,0 4 5 15,-2 1-13-15,-2 5-2 0,0 1-13 0,-4 5-5 0,-2 0-6 16,-1 1-8-16,-3 6-10 15,-5-2-36-15,-2-2-61 0,-2 0-88 0,-4-2-93 0,-4-2-183 16,-16 7-529-16,1 1-377 16</inkml:trace>
  <inkml:trace contextRef="#ctx0" brushRef="#br0" timeOffset="33530.07">13742 5454 2812 0,'0'0'-88'0,"0"0"38"0,0 0 19 0,0 0 21 16,0 0 12-16,0 0 12 16,6-16 5-16,-6 16 12 0,0 0 2 0,0 0 13 0,0 0 5 15,0 0 4-15,0 0 6 0,0 0 10 16,0 0 7-16,0 0 8 0,-17-25 3 15,17 25 2-15,-12-4-5 0,12 4-3 0,-17-4-8 16,17 4 0-16,-23-3-6 0,23 3-2 16,-23 3-9-16,23-3-3 0,-31 2-7 0,15 0-1 15,16-2-5-15,-31 5-1 16,17-3-4-16,14-2-3 0,-22 5-4 0,22-5 0 0,-20 7-8 16,20-7 1-16,-16 6-6 0,16-6 1 0,0 0-4 15,-14 11 1-15,14-11-1 16,0 0-4-16,0 0 1 0,0 0-3 0,23 25 1 15,-10-18-1-15,1 1-2 16,-1-1 0-16,4 3-2 0,-2-1 2 0,1 1-2 0,1 1 1 16,2 1-5-16,-2-1 3 15,-1 3 1-15,2-3-1 0,-4 1 0 0,-1-2-1 16,-1 1-1-16,1 0 3 0,-5-1-2 16,2-1 2-16,-3 0 2 0,-7-9 7 0,11 18 5 15,-6-9 9-15,-5-9 6 0,6 20 2 16,-6-20 2-16,0 16 3 0,0-16 6 15,0 0 2-15,-11 27 6 0,11-27 7 0,-14 17-4 0,6-9 1 16,-6-1-4-16,3 3 5 16,-3-5-3-16,1 3-5 0,-4-4-5 0,0 1-7 15,1-1-4-15,-4 0-13 0,0-2 0 16,-3-2-3-16,4 0-17 0,19 0-14 0,-42-6-22 16,23 1-24-16,0-1-31 0,-1-1-37 0,7-1-50 15,-2 0-43-15,1-1-54 16,3-3-75-16,1 1-157 0,3-1-101 0,3 3-292 0,-2-4-281 15</inkml:trace>
  <inkml:trace contextRef="#ctx0" brushRef="#br0" timeOffset="34350.46">13783 5174 2645 0,'0'0'-70'0,"0"0"30"0,-3 21 11 15,3-21 20-15,0 0 23 0,0 0 19 0,0 0 16 16,0 0 16-16,0 0 10 16,0 0 4-16,0 21 10 0,0-21 3 0,0 0 7 0,0 0 11 15,0 0 6-15,0 0 4 0,0 0-3 16,0 0-8-16,0 0-4 0,0 0-9 15,0 0-7-15,0 0-8 0,0 0-6 0,0 0-4 16,0 0-9-16,0 0-3 0,0 0-6 16,0 0-2-16,0 0-2 0,0 0-2 0,0 0-4 15,0 0 0-15,0 0-4 16,31-36-7-16,-31 36-3 0,8-14-2 0,-8 14-6 0,10-19 1 16,-10 19-6-16,9-16 3 0,-2 8-5 0,-7 8 1 15,7-16-3-15,-7 16 0 16,9-12-3-16,-9 12 4 0,8-14-4 0,-8 14-1 15,0 0-6-15,10-15 4 0,-10 15 4 16,0 0-5-16,7-13-1 0,-7 13-2 0,0 0 0 16,0 0 1-16,0 0-4 15,13-10 3-15,-13 10-2 0,0 0 0 16,0 0 0-16,0 0 1 0,0 0-2 0,0 0 1 16,16-2 1-16,-16 2-4 0,0 0 6 0,0 0-3 15,17 15-1-15,-17-15 4 0,12 11-2 0,-12-11 2 16,9 18-3-16,-9-18 5 0,11 17-3 15,-4-8 0-15,-7-9-2 0,11 20 3 0,-7-13 1 16,-4-7-1-16,9 17-3 16,-1-9 4-16,-8-8-3 0,11 15 1 0,-11-15 0 15,12 13 0-15,-12-13 4 0,10 10 7 16,-10-10 11-16,9 9 8 0,-9-9-11 0,0 0 6 16,0 0 3-16,16 6 2 0,-16-6 6 0,0 0 20 15,0 0-14-15,0 0 15 0,22-21-8 16,-13 14-5-16,-9 7-2 0,14-23-4 0,-8 13 1 15,4-2-8-15,-2 0-7 16,1 0-1-16,-2 0-4 0,3 0-17 0,-4 0-23 0,2 0-26 16,-3 1-47-16,0 0-65 15,0 0-90-15,-1 1-106 0,-4 10-218 0,0-19-32 16,0 19 28-16,0 0-337 16,-12-27-308-16</inkml:trace>
  <inkml:trace contextRef="#ctx0" brushRef="#br0" timeOffset="37130.18">1192 3397 2376 0,'-21'-15'370'0,"21"15"-128"0,0 0-65 0,0 0 11 0,0 0 4 15,-3-16-2-15,3 16-9 16,0 0-11-16,0 0-6 0,0 0-22 0,0 0 7 16,0 0 0-16,0 0 1 0,0 0-6 0,0 0-9 0,0 0-6 15,0 0 10-15,0 0-12 16,0 0-13-16,0 0-13 0,0 0-13 0,16 49-8 15,-16-30-10-15,3 3-9 16,-3 4 5-16,2-1-8 0,-2 4-6 0,0 0-7 0,3-3-2 16,-3 3-6-16,0-3-9 15,-3 1-15-15,3-4-23 0,3-2-27 0,-3 0-36 16,0-2-42-16,0-2-46 0,0-17-56 0,0 27-62 0,0-20-72 16,0-7-140-16,-3 13-143 15,3-13 7-15,0 0-378 0,0 0-487 16</inkml:trace>
  <inkml:trace contextRef="#ctx0" brushRef="#br0" timeOffset="37490.18">1083 3502 3198 0,'0'-21'8'15,"2"2"12"-15,2 1 0 16,-2 4 9-16,4-1-1 0,0 2 13 0,1 0-2 16,0-1-3-16,4 2-1 0,-2 0-5 0,0 2-5 0,3 1 3 15,0 0 7-15,-12 9 10 16,22-12-3-16,-22 12-3 0,21-1-2 0,-21 1-3 15,27 5-3-15,-15 0-3 16,1 3-2-16,1 0 3 0,-5 2-3 0,0 1 0 0,-9-11 5 16,13 21 16-16,-10-10 14 15,-3-11 15-15,2 21 5 0,-2-21 10 0,-3 20-4 16,3-20 0-16,-11 19-7 16,2-8-1-16,2-2-4 0,7-9-5 0,-20 16-20 0,14-6-9 15,6-10-5-15,-15 12-5 0,15-12-1 16,-10 16 1-16,3-7 1 0,7-9-1 15,-6 23 0-15,6-10 1 0,0-13-1 0,4 33-5 16,2-17 20-16,3 4-5 0,3 0-1 16,1 0-7-16,1 1-6 0,-1-2 4 0,2-2-13 15,1 0-19-15,-2 0-25 16,-1-3-43-16,-1-5-55 0,0 1-72 0,0-1-72 0,-3-4-88 16,3 0-177-16,-12-5-105 0,11 1-330 0,-11-1-413 15</inkml:trace>
  <inkml:trace contextRef="#ctx0" brushRef="#br0" timeOffset="37710.35">1479 3449 3103 0,'0'0'22'0,"2"-12"-3"16,-2 12-3-16,0 0-1 0,4-16 3 0,-4 16 30 0,0 0 28 15,0 0 2-15,0 0 6 0,0 0-1 16,0 0 5-16,0 0-2 0,0 0 1 15,-34 42-8-15,30-32-10 0,0 5-3 0,4-15-5 0,-6 29-9 16,6-16-7-16,0-13-33 16,2 29-37-16,2-14-47 0,0-2-66 0,5 1-62 15,0-5-80-15,-9-9-132 16,16 17-518-16,-8-11-342 0</inkml:trace>
  <inkml:trace contextRef="#ctx0" brushRef="#br0" timeOffset="37989.86">1615 3520 2814 0,'0'0'22'16,"-4"-24"31"-16,4 24 10 0,0 0 6 15,-9-14 4-15,9 14-1 0,0 0 8 0,-17-4 2 16,17 4 0-16,0 0-9 16,0 0-3-16,0 0-10 0,-25 17-3 0,25-17-3 0,-7 14-3 15,7-14-6-15,0 0-6 0,3 29 2 16,-3-29-6-16,14 25-6 0,-4-13-8 15,4 4-5-15,-4-2-3 0,1 2-4 0,1-3-1 16,-1 1 1-16,-3-2-2 0,0 1-1 16,1-2 0-16,-9-11 1 0,6 21 0 0,-6-21-3 15,0 18 5-15,0-18-10 16,0 0-25-16,-17 19-42 0,7-15-54 0,10-4-56 16,-21 7-77-16,21-7-157 0,-21-2-505 0,21 2-312 0</inkml:trace>
  <inkml:trace contextRef="#ctx0" brushRef="#br0" timeOffset="38169.94">1936 3549 3189 0,'22'4'144'0,"-22"-4"-18"0,12 10-14 0,-12-10-10 15,5 12-6-15,-5-12-8 0,2 23-10 16,-2-23-8-16,-5 31-17 0,-1-14-46 15,-2 6-43-15,-3 0-52 0,-2 3-65 0,-4 3-81 0,-5 6-170 16,-4-2-545-16,-15 15-374 16</inkml:trace>
  <inkml:trace contextRef="#ctx0" brushRef="#br0" timeOffset="48339.92">3469 5471 296 0,'0'0'202'0,"0"0"-58"0,0 0-32 0,0 0-21 0,0 0-7 16,0 0 5-16,0 0 5 15,0 0-2-15,0 0 10 0,0 0 13 0,0 0 6 16,0 0-1-16,0 0-8 16,0 0-3-16,0 0-2 0,0 0-2 0,0 0 0 0,0 0-1 15,0 0-2-15,0 0-6 0,0 0-5 16,0 0-7-16,0 0-8 0,0 0-7 15,0 0-10-15,0 0-2 0,0 0-9 0,0 0-4 16,0 0-8-16,0 0-2 0,0 0-2 16,0 0-6-16,0 0-4 0,0 0 0 15,0 0 0-15,0 0-7 0,0 0-2 16,0 0 4-16,0 0 8 0,0 0 9 0,0 0 10 16,0 0 7-16,0 0 4 0,0 0 1 0,0 0 7 0,0 0 3 15,0 0 1-15,0 0-6 16,0 0-3-16,0 0 0 0,0 0-4 0,34-26-2 15,-34 26-5-15,28-2 1 16,-8 2-10-16,2 0-4 0,3 0-2 0,5 2-17 16,2 0-40-16,3-2-62 15,7 3-98-15,-5-1-122 0,7 0-248 0,-2 0-373 0,3-1-334 16</inkml:trace>
  <inkml:trace contextRef="#ctx0" brushRef="#br0" timeOffset="53390.08">4244 3395 664 0,'8'-11'275'0,"-8"11"-95"15,0 0-36-15,0 0-17 0,0 0-33 16,8-12-8-16,-8 12 14 0,0 0-12 0,0 0 10 16,0 0-4-16,9-12-5 0,-9 12 9 0,0 0-2 15,0 0 4-15,0 0-2 16,0 0-11-16,0 0-11 0,0 0-6 0,0 0-8 0,0 0-4 15,-33-17-9-15,33 17-4 16,-26 0-5-16,26 0-3 0,-28 0-6 0,28 0 0 16,-27 0-4-16,27 0 0 15,-24 0-6-15,24 0-3 0,-21 0-3 0,21 0-3 0,0 0-7 16,-27 0-8-16,27 0-6 16,0 0-11-16,-21 0-12 0,21 0-3 0,0 0 1 15,0 0 3-15,0 0-1 0,0 0 5 0,0 0 9 0,0 0-4 16,0 0 5-16,0 0-3 15,-4 16 4-15,4-16 4 0,0 0 1 0,0 0 11 16,0 0-4-16,14 32 8 16,-14-32 0-16,2 19 8 0,-2-19 1 0,0 20 3 15,0-20 14-15,-2 26-3 0,0-11-1 16,2-15 8-16,-6 31 1 0,4-16 3 0,0 0-3 16,-2 2 17-16,4-17-11 0,-5 30 1 0,2-16-5 15,1 3-3-15,2-17 1 16,-2 32-8-16,2-18 2 0,2 3-4 0,-2-17-1 0,2 29-7 15,-2-14 5-15,3 0-2 16,2 0-6-16,-5-15 1 16,4 29 0-16,0-16 0 0,-2 3 2 0,2-4-7 15,2 2 5-15,1 0-6 0,-1-2 3 0,7 0-3 0,0-2-1 16,5 0-6-16,0-1-10 16,2-2-23-16,0-3-27 0,1 1-22 0,-2-2-40 15,2-3-45-15,-2 1-57 0,-19-1-98 0,38-4-486 16,-21-3-125-16</inkml:trace>
  <inkml:trace contextRef="#ctx0" brushRef="#br0" timeOffset="53610.11">4226 3728 2359 0,'0'0'-52'0,"0"0"21"0,0 0 20 16,-14-11 36-16,14 11 30 0,0 0 31 0,0 0 18 0,-9-10-2 15,9 10-10-15,0 0-9 16,0 0-9-16,0 0-8 0,0 0-6 16,35-11-7-16,-35 11-11 0,31-4-2 15,-10 3-3-15,-2-2-5 0,5 2-24 0,-6 1-27 0,4-5-44 16,1 5-55 0,-4 0-53-16,0-1-70 0,-19 1-160 0,32-3-294 0,-18 3 57 15</inkml:trace>
  <inkml:trace contextRef="#ctx0" brushRef="#br1" timeOffset="109524.37">14066 7489 3407 0,'0'0'185'0,"0"0"-9"0,2 16-70 0,-2-16-81 15,0 0-78-15,0 0-53 0,0 0-45 16,0 0-44-16,0 0-128 0,0 0-606 0,0 0-335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9:15:16.37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2905 7974 738 0,'-8'-18'287'0,"8"18"-67"0,0 0-52 16,0 0-36-16,0 0-15 0,0 0 2 0,0 0-4 0,0 0 1 15,0 0 3-15,0 0 3 16,-19-2 1-16,19 2-6 0,0 0-1 0,0 0-1 16,0 0-6-16,0 0-7 0,0 0-6 15,0 0-8-15,0 0-6 0,0 0 3 0,0 0-1 16,0 0 4-16,0 0 0 16,0 0-2-16,0 0-3 0,0 0-12 0,0 0-9 15,-17-5-7-15,17 5-3 0,0 0-2 0,0 0-3 0,0 0-2 16,5-24 3-16,-5 24-5 15,0 0 4-15,0 0 3 0,0 0 6 16,10-22 0-16,-10 22-1 0,0 0-2 0,7-11-6 16,-7 11-1-16,0 0 4 15,0 0 2-15,0 0 8 0,0 0 8 0,0 0-6 0,0 0-2 16,4 43 15-16,-4-43-3 16,-15 36-12-16,2-17-3 0,0 2-3 0,-1 6-13 0,-4-2-17 15,2-1-41-15,-1-1-53 16,-2-1-59-16,2-1-87 0,3-4-75 0,-2 0-162 15,4-1-172-15,-1-5 27 0,0-3-295 16,3-1-270-16</inkml:trace>
  <inkml:trace contextRef="#ctx0" brushRef="#br0" timeOffset="519.96">2652 7919 2600 0,'0'0'-76'0,"0"0"31"0,0 0 25 0,0 0 37 15,0 0 9-15,0 0 16 16,0 0 13-16,0 0 13 0,0 0 4 0,0 0 5 16,0 0 3-16,0 0 6 15,0 0 10-15,0 0 8 0,0 0 2 0,0 0 6 0,0 0-9 16,0 0-6-16,-28-7-11 15,28 7-5-15,0 0-4 0,0 0-7 0,0 0-1 16,0 0-3-16,2-20-5 0,-2 20-1 0,0 0-1 16,0 0 0-16,0 0-4 0,0 0 1 15,15-14 4-15,-15 14 10 0,0 0 4 0,0 0 3 16,0 0-2-16,0 0-2 16,0 0-7-16,0 0-9 0,-17 59-12 0,9-45 0 15,0 2-1-15,-6-1-10 0,2 3-5 16,1-1-27-16,-1 1-27 0,-3-2-40 0,2 0-47 15,-1-1-62-15,0 0-62 16,2-3-59-16,2-3-114 0,-3-2-142 0,4 1-431 16,-1-2-441-16</inkml:trace>
  <inkml:trace contextRef="#ctx0" brushRef="#br0" timeOffset="730.12">2370 8023 3135 0,'2'-21'16'0,"-2"21"15"0,0 0 13 0,0 0 17 0,0 0 12 16,0 0 10-16,0 0-4 15,0 0-5-15,0 0-9 0,0 0-8 0,0 0-2 16,-44 33-8-16,35-24-4 16,9-9-7-16,-16 17-19 0,8-7-31 0,8-10-36 0,-18 12-59 15,12-4-37 1,6-8-52-16,-13 10-58 0,13-10-142 0,-13 8-444 0,13-8-183 15</inkml:trace>
  <inkml:trace contextRef="#ctx0" brushRef="#br0" timeOffset="1960.25">2376 7981 2411 0,'0'0'-87'0,"0"0"36"16,0 0 29-16,0 0 2 15,0 0 18-15,0 0 4 0,0 0 18 0,0 0 17 16,0 0 11-16,0 0-4 0,0 0-5 16,0 0-2-16,0 0 3 0,0 0 2 0,0 0-2 15,0 0 3-15,0 0 0 16,0 0-3-16,0 0-1 0,0 0 3 0,-39 1 0 15,39-1 3-15,0 0 5 0,0 0-4 16,0 0 5-16,-23-1 1 0,23 1 6 0,0 0-3 16,-9-10 6-16,9 10-1 0,0 0-6 0,0 0-3 15,-4-19-10-15,4 19 4 16,0 0-4-16,0 0-3 0,8-27 1 0,-8 27-5 16,8-11 2-16,-8 11 0 0,11-9 3 15,-11 9 6-15,0 0 4 0,19-6 5 0,-19 6 1 16,0 0 4-16,0 0 5 15,0 0-4-15,23 18-3 0,-23-18 3 0,4 12-5 16,-4-12-11-16,-4 22 1 0,4-22-6 0,-12 23-5 0,1-11-4 16,-1 1-1-16,-4-1-4 15,-2 4-4-15,-2-2-17 0,-3 0-20 0,0-1-26 16,-4 2-43-16,1-1-43 0,-2 2-57 16,6-4-63-16,-1-2-86 0,5 2-158 15,-3-4-434-15,4-2-328 0</inkml:trace>
  <inkml:trace contextRef="#ctx0" brushRef="#br0" timeOffset="2349.96">2085 7893 2832 0,'0'0'8'0,"6"-13"23"0,-6 13 13 15,0 0 12-15,0 0 8 16,0 0 29-16,0 0 9 0,0 0-4 0,0 0-8 16,0 0-9-16,0 0-10 0,16 31-4 0,-16-31-10 0,-4 24-4 15,4-24-5-15,-6 32-4 16,2-17-8-16,-2 2-9 0,-3-1-36 0,-2 1-30 16,-2-1-30-16,1-1-34 15,2-2-37-15,-1 1-35 0,-2-5-35 0,1 1-46 0,12-10-118 16,-21 11-408-16,12-7-85 15</inkml:trace>
  <inkml:trace contextRef="#ctx0" brushRef="#br0" timeOffset="2880.27">1867 7890 2265 0,'0'0'-39'0,"-13"-17"27"0,13 17 21 0,0 0 22 15,0 0 26-15,0 0 16 0,0 0 27 16,0 0 6-16,-26 24 2 0,26-24 8 0,-10 21 15 16,4-7 20-16,-1-1 11 0,0 3 2 0,-1 4-2 0,0-1-1 15,-4 3-9-15,2 2-6 16,0 1-4-16,-3 3-32 0,-1 2-4 0,-4 1-16 16,3-1 4-16,-4 6-7 15,-1 1-7-15,-2-1 21 0,1 0-6 0,-2 1-17 0,-2-1-13 16,0 0-17-16,0 1-5 15,-2-3-5-15,0 0 2 0,-1 0-9 0,3 0 2 16,-4-1 0-16,-1-1-11 0,-1-1 2 0,1-1-2 16,-3-2-3-16,4-2 8 0,-5-1-6 15,0-3 7-15,4-3-6 0,-1-1 6 0,4-3-4 16,-4-2 1-16,2-1-3 16,2-4 0-16,-2-1-8 0,0-4 2 0,-1-3-4 0,-1 0 1 15,1-6-4 1,-5-1 2-16,3-4-3 0,-2-3-5 0,-2-3 4 0,7 0 0 15,-5-2-3-15,1-4-2 16,3 2 2-16,4 0-2 0,-1 1-3 0,4 0 6 16,1 5-1-16,6 0-3 0,-2-1 2 0,5 5-1 0,1 2-3 15,3-1-3-15,-2 1-2 16,11 9 6-16,-9-12-5 0,9 12 6 0,0 0-6 0,0 0 2 16,0 0-7-16,29-11-10 15,-29 11-10-15,43 1-5 0,-13 4-13 0,6-4-25 16,8 0-35-16,5 4-47 15,8-3-70-15,8 3-52 0,2-2-103 0,19 0-170 16,4 1-77-16,0 0-342 0,-14-4-412 0</inkml:trace>
  <inkml:trace contextRef="#ctx0" brushRef="#br0" timeOffset="5079.89">2083 7455 2874 0,'-5'-16'-51'0,"5"16"35"0,0 0 6 0,-6-15-2 16,6 15 18-16,0 0 15 0,0 0 6 0,-13-9 12 0,13 9 1 16,0 0-2-16,0 0-8 15,0 0-4-15,-31 9 0 0,31-9 7 0,-18 8 3 16,18-8 10-16,-14 10-1 16,14-10 0-16,-19 7-6 0,19-7-5 0,-15 10-2 15,15-10-2-15,-17 9-9 16,17-9 4-16,-19 11-3 0,10-7-6 0,-1 6-2 0,0 0 5 15,-2 0-5-15,4 2 2 16,-2 1-7-16,-1 3 0 0,2-2 1 0,-2 1-4 16,1 1 5-16,2-4-2 0,-1 2-3 15,0 1 1-15,1-2-2 0,-2-2 5 16,2 2-4-16,-1-4 1 0,9-9-1 0,-13 15 0 0,13-15-2 16,-15 11 1-16,15-11-2 15,-14 6-1-15,14-6 4 0,0 0-4 0,-22 1 1 16,22-1 1-16,0 0 6 15,0 0 12-15,-27-8 7 0,27 8 7 0,-13-6 3 0,13 6 5 16,0 0-2-16,-17-6 1 0,17 6-19 0,0 0 1 16,0 0-1-16,-29 2-2 15,29-2 9-15,-15 4 9 0,15-4 18 0,-18 4 8 16,18-4 11-16,-22 5 10 0,22-5 6 16,-28 4 28-16,13 0 3 0,-1-2 2 15,-4 1 0-15,-1 1-8 0,-2-2-1 16,-5 0-6-16,-1 1-5 0,-3 1-4 0,-1-1-3 0,-1 1-4 15,-3-4-5-15,-3 1-6 16,-2 2-8-16,6-3-7 0,-3 0-7 0,3 0-11 0,1-3-3 16,-1-1-5-16,4-1-7 0,-3-1-18 0,1-4-35 15,10-1-45-15,-2 0-66 16,4-5-77-16,9 3-89 0,-1-4-112 0,5 2-214 16,5-2 1-16,4 17-522 0,4-33-784 15</inkml:trace>
  <inkml:trace contextRef="#ctx0" brushRef="#br0" timeOffset="5260.36">1493 7199 3757 0,'24'-6'84'0,"-6"1"3"0,0-2-16 0,-1 0-16 15,-2 2-15-15,0 0-7 16,0-3-16-16,4 1-40 0,1-1-71 0,5 1-73 15,-5-2-52-15,2-1-39 0,-1 0-33 16,-3 0-643-16,0-2-346 0</inkml:trace>
  <inkml:trace contextRef="#ctx0" brushRef="#br0" timeOffset="5609.89">1333 8203 2932 0,'0'0'103'16,"-10"11"31"-16,10-11-9 0,0 0-15 0,-11 15 14 0,11-15 10 15,0 0-9-15,0 0-15 16,0 0-15-16,0 0-13 0,0 0-34 0,0 0-29 16,0 0-22-16,0 0-24 15,0 0-35-15,52-15-42 0,-38 5-65 0,-1 1-67 0,-1-3-144 16,-1-1-572-16,-1-2-378 15</inkml:trace>
  <inkml:trace contextRef="#ctx0" brushRef="#br0" timeOffset="5829.92">987 7300 3384 0,'0'0'210'0,"0"0"-27"16,6-13-29-16,-6 13-19 15,0 0-15-15,10-11-15 0,-10 11-20 0,0 0-39 16,0 0-64-16,0 0-81 0,8-9-79 0,-8 9-55 16,0 0-38-16,0 0-79 0,15 1-630 15,-15-1-435-15</inkml:trace>
  <inkml:trace contextRef="#ctx0" brushRef="#br0" timeOffset="6740.13">3784 7857 2982 0,'0'0'-76'0,"0"0"18"16,0 0 22-16,0 0 25 0,0 0 29 0,0 0 26 16,0 0 14-16,0 0 1 0,5 54 5 15,-8-36-8-15,3 4-3 0,0 4 5 16,-2 1 13-16,2 0-5 0,0 0 1 15,0 1-4-15,0 0-5 0,2 1-5 0,-4-2-10 16,2-1-2-16,0-3-1 0,2-1-10 0,-2-2 2 0,0-3-11 16,0 1-16-16,0-18-29 15,-2 26-17-15,2-26-27 0,0 16-30 0,0-16-17 16,0 0-4-16,-8 13 0 16,8-13 9-16,0 0 6 0,0 0 6 0,0 0 19 0,-19-42 9 15,17 19 9-15,-2-4 17 16,2-6 14-16,2-3 23 15,0-3 11-15,2-2 18 0,0-1 15 0,2 1 6 16,2 0 4-16,5-3 0 0,-1 7-5 0,3 1 1 16,0 3-3-16,-1 3 0 0,6 1 0 0,-2 6 0 0,1 0 1 15,-2 4 1-15,4 2-2 16,-2 4 2-16,-2 5 3 0,1 1 2 0,-2 3 1 16,-14 4 0-16,23 1-4 0,-23-1 3 15,17 13-3-15,-17-13 0 0,4 20-2 0,-4-20-2 16,-7 27 5-16,1-13 6 15,-2 2 6-15,-5 3 11 0,1 3 8 0,-2-4 2 16,0 4 5-16,-1-2 3 0,0 7 0 0,3-6 0 0,-1 1 2 16,2 4-8-16,5 0-3 15,-1-1-1-15,5 0-14 0,4 2-8 0,2-1-6 16,5-1 0-16,4 2-4 16,2-1-8-16,4-3-16 0,4 0-21 0,3-5-42 0,-3 1-57 15,5-5-68-15,-2 2-66 16,0-9-69-16,0 1-159 0,-7-4-137 0,1-1-340 15,-2-3-356-15</inkml:trace>
  <inkml:trace contextRef="#ctx0" brushRef="#br0" timeOffset="6949.98">4276 8000 2931 0,'0'0'54'15,"-2"-18"-1"-15,2 18-2 0,0 0-7 0,0 0-1 16,0 0 23-16,0 0 24 15,0 0 14-15,0 0 9 0,-32 32-3 0,26-19-1 16,1 2-3-16,3 1-3 0,-1 2-9 0,3 1-8 16,3 0-5-16,1 2-8 0,1-2-15 15,3 2-28-15,2-1-52 0,3-1-73 0,0-4-99 16,2 2-74-16,-3-6-133 16,1-4-182-16,0 1-284 0,-1-2-224 0</inkml:trace>
  <inkml:trace contextRef="#ctx0" brushRef="#br0" timeOffset="7219.96">4508 7927 2682 0,'0'0'39'16,"-17"-8"17"-16,17 8-10 0,-17-1 3 0,17 1 3 0,0 0 19 16,-28 6 16-16,28-6 3 15,-18 11-9-15,12-1-10 0,6-10-8 0,-7 19-7 16,7-19-4-16,5 26-7 15,1-8-4-15,2 1-2 0,4 4-5 0,2-2-2 0,0 3-5 16,3 1-1-16,2 2-3 0,-4-2-3 0,2-1 0 16,-4-1 2-16,-3-4 9 15,-4 2 8-15,-1-2 1 0,-3-4-1 0,-2-2-2 16,0-13-5-16,-15 27-8 0,3-17-39 16,-1 0-45-16,-2-5-63 0,2 1-64 0,1-5-72 15,12-1-163-15,-26-4-488 16,16 0-302-16</inkml:trace>
  <inkml:trace contextRef="#ctx0" brushRef="#br0" timeOffset="7420.39">4790 7954 2825 0,'0'0'94'16,"32"6"24"-16,-32-6-18 15,12 14-10-15,-12-14-8 0,8 19-9 0,-5-8-11 0,-1 4-1 16,-2 2-7-16,0-17-6 15,-7 38-5-15,3-19-7 0,0 5 3 0,-2-2-3 0,-3-1-3 16,3 0-2-16,-4 1-7 0,1-3-21 0,0 0-49 16,1-1-60-16,0-3-68 15,2-1-100-15,-2-3-191 0,0 0-388 0,4-3-203 16</inkml:trace>
  <inkml:trace contextRef="#ctx0" brushRef="#br0" timeOffset="7600.08">5120 8257 2729 0,'0'0'38'16,"27"-2"-2"-16,-27 2-25 0,26-4-13 0,-14 2-22 0,-12 2-5 16,26-1-32-16,-11-1-41 15,0-2-56-15,-4-2-97 0,-11 6-432 0,18-7 69 16</inkml:trace>
  <inkml:trace contextRef="#ctx0" brushRef="#br0" timeOffset="7730.19">5169 8141 1987 0,'-22'-6'22'0,"6"4"70"0,16 2 27 15,-21-4 6-15,21 4 0 0,0 0 7 0,-20-1-11 16,20 1-12-16,0 0-12 16,0 0-13-16,0 0-22 0,0 0-32 0,0 0-52 0,59 0-72 15,-35 0-46-15,0-3-67 16,-2 2-114-16,8-1-405 0,-3-2 9 0</inkml:trace>
  <inkml:trace contextRef="#ctx0" brushRef="#br0" timeOffset="8140.2">6181 7570 2158 0,'6'-20'0'0,"-6"20"17"16,0 0 16-16,0 0 52 0,0 0 39 0,0 0 18 0,0 0 13 16,0 0 7-16,0 0 0 0,0 0 16 0,0 0-2 15,0 0 7-15,4 53-1 16,-2-38 1-16,-2 5-14 0,2-1 15 0,0 2-27 16,0 4-10-16,0-1-16 0,2 3-15 15,2 0-22-15,-2 0-8 0,2 0-12 0,-2-1-15 16,2-1-17-16,-2 0-41 15,3-3-38-15,-3-4-50 0,-2 1-67 0,2-3-78 16,-1 0-83-16,1-3-166 0,-4-1-142 0,0-12-357 0,-2 19-433 16</inkml:trace>
  <inkml:trace contextRef="#ctx0" brushRef="#br0" timeOffset="8470.33">5863 8261 2886 0,'0'0'-105'16,"0"0"22"-16,0 0 15 15,0 0 21-15,0 0 2 0,0 0 12 0,0 0 18 16,25 18 3-16,-25-18 9 0,32 3 6 0,-11-1 9 0,5 0 19 16,4-2 13-16,3 2 15 15,3 0 10-15,8-2 0 0,1 2-6 0,-1-1-10 16,3 2 1-16,-3-2-10 16,3 1-17-16,-3-2-38 0,-1 0-57 0,-7 2-47 0,-2-4-45 15,-4 2-89 1,-5-2-499-16,-4 1-26 0</inkml:trace>
  <inkml:trace contextRef="#ctx0" brushRef="#br0" timeOffset="8899.87">6342 8512 2220 0,'0'0'-6'16,"-16"7"12"-16,16-7 8 0,-16 6 28 15,16-6 26-15,-22 7 31 0,22-7 23 0,-23 6 21 16,8-3 11-16,0 1 3 0,15-4-11 16,-27 8-9-16,14-7-11 0,1 5-4 0,12-6-10 15,-20 11-15-15,10-3-10 16,10-8-9-16,-13 16-13 0,13-16-18 15,-4 19-36-15,4-19-29 0,6 21-22 0,3-10-16 16,1 3-4-16,3 3-6 0,2-3 16 16,1 4 0-16,2-2 7 0,-1 2 7 0,0-1 2 15,-2 1 7-15,-1 1 7 0,0-2 10 16,-6-2 13-16,0 0 21 0,-4-1 12 0,-4-14 14 0,0 24 9 16,0-24 9-16,-12 17 5 15,-2-9 3-15,2-2-1 0,-2-1-6 0,-4 1-4 16,1-4-5-16,17-2-7 15,-32 2-6-15,16-4-10 0,16 2-25 0,-30-9-41 0,17 1-56 16,1 0-55-16,4-3-65 0,1-2-71 0,7 13-162 16,-9-27-516-16,7 10-385 15</inkml:trace>
  <inkml:trace contextRef="#ctx0" brushRef="#br0" timeOffset="9260.12">6593 8501 2739 0,'0'0'-167'0,"28"-4"15"16,-28 4 6-16,0 0 17 15,19 0 26-15,-19 0 14 0,0 0 19 0,0 0 17 16,25 0 15-16,-25 0 17 15,0 0 19-15,21 0 15 0,-21 0 7 0,0 0 21 0,18 6 16 16,-18-6 22-16,0 0-1 0,8 12 7 0,-8-12 15 16,0 0 11-16,0 0 17 15,0 0 17-15,-12 30 12 0,12-30 14 0,-16 15 4 16,16-15-1-16,-12 15-9 16,3-7-19-16,9-8-15 0,-10 16-8 0,10-16-15 0,-9 13-13 15,9-13-8 1,-2 13-7-16,2-13-26 0,0 0-28 0,0 0-45 0,21 16-50 15,-21-16-62-15,21 2-52 16,-21-2-54-16,24-1-87 0,-12 1-176 0,-12 0-372 0,24-6-233 16</inkml:trace>
  <inkml:trace contextRef="#ctx0" brushRef="#br0" timeOffset="15080.33">10410 7828 2609 0,'0'0'-47'0,"21"0"0"15,-21 0 5-15,0 0 16 16,0 0-1-16,0 0 24 0,0 0 21 0,0 0 25 16,0 0 9-16,0 0 17 0,0 0 12 0,0 0 19 15,-72 10 14-15,51-10 15 0,0 2 10 16,-3-2-3-16,-1 2-12 0,2-1-17 0,-2-1-9 16,1 3-7-16,3-3-13 15,2 0-11-15,19 0-5 0,-32 1-7 16,32-1-6-16,-25 3-7 0,25-3-3 15,-18 1-5-15,18-1-3 0,0 0 0 0,0 0-6 0,0 0-4 16,0 0 0-16,0 0-2 0,0 0-3 16,0 0-2-16,39 29 0 0,-31-19-4 15,1-1-1-15,-1 3 3 0,-8-12 1 0,11 26 9 0,-9-11 9 16,0 0 15-16,-2 4 7 16,0-1 6-16,-2 1 3 0,-2 0-2 0,0 0 6 15,-3 0-7-15,5 0-8 16,-2 0-2-16,0-4-6 0,2 3 1 0,2-18 13 0,-3 30-1 15,3-19-7-15,0-11-2 16,9 25-8-16,1-13-5 0,3-3 0 0,2-1-7 16,4 1-4-16,5-1-15 0,-1-2-24 0,2-3-25 0,-2-1-39 15,3 1-53 1,-3-6-53-16,0 3-49 0,0-3-45 0,-3-4-88 0,-4 0-151 16,-3-1-106-16,-4-3-263 15,-7 2-262-15</inkml:trace>
  <inkml:trace contextRef="#ctx0" brushRef="#br0" timeOffset="15210.06">10073 8038 2830 0,'0'0'169'16,"-19"-3"0"-16,19 3-24 0,0 0-30 15,0 0-28-15,0 0-14 0,0 0-9 0,0 0-19 16,0 0-52-16,49-8-66 16,-26 5-58-16,3 3-68 0,2-2-48 0,0-1-144 15,5-1-425-15,-6 3-139 16</inkml:trace>
  <inkml:trace contextRef="#ctx0" brushRef="#br0" timeOffset="15483.48">10588 7971 2412 0,'0'0'-53'15,"0"0"13"-15,0 0 22 0,0 0 32 0,0 0 36 0,0 0 35 16,0 0 40-16,0 0 14 0,0 0 12 16,-11 37 3-16,11-37 0 0,-19 23 1 0,8-10-7 15,3 0-6-15,0 3-7 0,-1 1-16 0,0-2-13 16,3 2-8-16,4-1-12 16,0 0-9-16,2-16-26 0,4 31-50 0,2-17-61 15,3-3-81-15,4 1-72 0,-1-5-105 16,5-1-184-16,1 0-423 0,-2-5-329 0</inkml:trace>
  <inkml:trace contextRef="#ctx0" brushRef="#br0" timeOffset="15730.27">10778 8133 2952 0,'-4'-20'121'0,"4"20"8"0,-8-18-20 16,8 18-13-16,-15-12-10 15,15 12-12-15,-17-9-6 0,17 9-8 0,-17-3-5 0,17 3-3 16,0 0-5-16,0 0-8 15,0 0-2-15,0 0-7 0,0 0 0 0,0 0-3 16,0 0-3-16,0 0-1 0,23 51-5 0,-8-38 3 16,2 0-6-16,-3 0-5 15,4 5 2-15,-6-5-2 0,-1 2 0 0,-2 0 6 0,-3-4-2 16,-6-11 7-16,4 22 0 16,-4-22 0-16,-10 22-3 0,-2-15-9 0,0 1-34 15,-4-3-45-15,-2-1-67 16,3 0-60-16,1-4-69 0,14 0-148 0,-30-6-538 0,18 0-384 15</inkml:trace>
  <inkml:trace contextRef="#ctx0" brushRef="#br0" timeOffset="15919.9">10969 7986 3104 0,'0'0'46'15,"21"7"-1"-15,-13 2-6 0,-8-9-2 0,14 20-3 0,-8-6-3 16,-2 1 1-16,0 2-5 15,0 1-4-15,-4 2 2 0,0-1-6 0,0 1-1 16,-4 2 1-16,-2-6-3 0,0 5-2 16,-2 0-2-16,0-2-24 0,0-4-66 0,2 0-59 15,-3-1-80-15,3-1-159 0,1-4-460 0,0-3-171 16</inkml:trace>
  <inkml:trace contextRef="#ctx0" brushRef="#br0" timeOffset="16090.19">11174 8316 2593 0,'28'-2'70'15,"-28"2"3"-15,25-1-18 16,-25 1-20-16,27-4-2 0,-12 1-11 0,0 0-17 0,-15 3-52 16,29-6-66-16,-13 2-59 15,-8-1-87-15,0-1-459 0,-8 6 19 16</inkml:trace>
  <inkml:trace contextRef="#ctx0" brushRef="#br0" timeOffset="16220.27">11336 8242 2099 0,'0'0'-34'0,"-21"-9"26"0,21 9 31 16,-18-7 29-16,18 7 27 0,-19-4 26 0,19 4 31 0,-15-7 17 16,15 7 4-16,0 0-7 15,0 0-12-15,0 0-17 0,0 0-14 0,0 0-13 16,0 0-30-16,0 0-60 16,0 0-81-16,62 0-84 0,-44-1-132 0,4-2-593 0,-3 2-259 15</inkml:trace>
  <inkml:trace contextRef="#ctx0" brushRef="#br0" timeOffset="17190.25">13088 7565 2768 0,'0'0'-19'0,"0"0"7"0,0 0 18 15,0 0 26-15,0 0 31 0,0 0 37 16,0 0 26-16,0 0 4 0,7 49 4 15,-7-34-11-15,2 1 5 0,0 2-9 0,0 1-7 16,2 0-13-16,0-1-7 0,0 1-13 0,0 1-7 0,1-3-10 16,1 3-14-16,-1-2-40 15,0 0-51-15,0-2-52 0,-1 0-66 0,0-1-53 16,0-3-80-16,1-3-155 16,-3 0-464-16,-2-9-310 0</inkml:trace>
  <inkml:trace contextRef="#ctx0" brushRef="#br0" timeOffset="17540.13">12648 8135 2745 0,'0'0'-53'15,"-14"6"4"-15,14-6 12 0,0 0 27 0,0 0 16 16,-13 6 19-16,13-6-4 0,0 0 4 0,0 0 3 16,0 0 6-16,0 0 6 0,0 0 11 15,41 8 5-15,-41-8 4 0,39 3-2 0,-16-1 4 16,8 2 2-16,1-1 7 16,9 0 5-16,4 1 14 0,4-1 5 0,7 3 1 0,5-2-8 15,3 1-12-15,0 2-3 16,-1-2-10-16,0 1-5 0,4-2-6 0,-6 1-8 15,0 1-9-15,-1-2-9 16,-3 3-33-16,-11-2-36 0,-1 0-45 0,-6 0-51 0,-6 1-43 16,-6-2-46-16,-9-1-113 0,-4 0-580 0,-8 1-321 15</inkml:trace>
  <inkml:trace contextRef="#ctx0" brushRef="#br0" timeOffset="17839.95">12839 8655 2899 0,'-16'16'19'0,"16"-16"12"15,0 0 6-15,0 0 21 0,0 0 24 16,2 19 19-16,-2-19 15 0,0 0-3 0,10 25-8 0,-10-25-7 15,6 24 0-15,-4-9 8 16,-1 3 4-16,5 1 7 0,-4 0-2 0,2 4-11 0,2-1-4 16,-2 1-8-16,-2 2-19 0,3 0-4 0,-3 0-10 15,2-2-3-15,-2 1-6 16,1-5-17-16,-1 1-40 0,0-4-46 0,1 0-62 0,-3-16-75 16,4 22-73-16,-2-12-174 15,3-4-174-15,-5-6-342 0,0 0-381 0</inkml:trace>
  <inkml:trace contextRef="#ctx0" brushRef="#br0" timeOffset="18019.87">12960 8987 3133 0,'0'0'87'0,"0"0"-6"16,18-6-42-16,-18 6-12 0,0 0-3 0,23-3 4 15,-10 3-1-15,-13 0-7 16,27-2-15-16,-9 0-48 0,0 2-18 0,2-2-14 15,-4-2-1-15,4 3-7 0,-4-3-36 16,2 1-33-16,-5-2-80 0,-2 1-151 0,1 0-322 16,-12 4 41-16</inkml:trace>
  <inkml:trace contextRef="#ctx0" brushRef="#br0" timeOffset="18190.16">13155 8867 2321 0,'0'0'111'0,"0"0"-1"0,0 0-6 16,-19 2-4-16,19-2-1 0,0 0 21 15,-6 15 5-15,6-3-11 0,0-12-12 0,6 25-9 0,-4-8-9 16,2 0-5-16,-1 2-9 0,1-2 2 0,5 4-12 16,-5 0-1-16,3 0-10 15,2-1-8-15,-4 2-42 0,1-5-54 0,6 2-78 16,-6-4-84-16,1-2-124 16,0-1-611-16,0-3-384 0</inkml:trace>
  <inkml:trace contextRef="#ctx0" brushRef="#br0" timeOffset="18690.02">13672 8742 2993 0,'7'-9'-37'15,"-7"9"9"-15,8-13 2 0,-8 13 10 0,8-11 2 16,-8 11 8-16,0 0 18 0,0 0 4 15,0 0-1-15,0 0 8 0,0 0 16 0,-29-16 34 16,29 16 36-16,-27 8 20 0,27-8 9 16,-38 14 8-16,17-5-4 0,-2 3-14 15,4 3 4-15,-6 2-18 0,4 2-11 0,1 2-13 0,2 2-10 16,2 1-6-16,5-1-9 16,1 0-9-16,0 0-7 0,6 2-1 0,4-3-5 15,2-2-1-15,4 3-3 16,6-2-7-16,3-1-10 0,-1-2-5 0,4-1-9 0,4-4-11 15,1 1-13-15,2-5-2 16,-3 1 1-16,5-7 0 0,0 1 4 0,-6-4-1 16,3-1 2-16,0-5-4 0,-5-2 3 0,3-3 1 15,-8-3 0-15,2 1 0 16,-6-3 4-16,-3 3-1 0,-2 0 10 0,-5 13 10 16,2-26 7-16,-2 26 6 0,-7-22 12 15,7 22 7-15,-7-19 8 0,7 19 7 16,-12-13 4-16,12 13-7 0,-10-8-16 0,10 8 0 15,0 0-2-15,0 0-1 0,0 0-2 0,0 0-5 16,0 0-3-16,0 0-2 0,0 0-8 0,0 0-24 0,60 16-34 16,-41-14-50-16,3-1-65 15,-2 1-62-15,3-2-64 0,-3 2-123 16,-2-4-177-16,2 2-38 0,-4-2-259 16,0 1-248-16</inkml:trace>
  <inkml:trace contextRef="#ctx0" brushRef="#br0" timeOffset="18940.09">14043 8867 2701 0,'0'0'-37'0,"0"0"13"0,-2-15 2 0,2 15 4 0,0 0 30 16,0 0 39-16,0 0 34 15,0 0 20-15,0 0 7 0,0 0 10 0,-36 29 10 16,36-29 5-16,-16 18 6 15,9-7-10-15,3 3-13 0,4-14-15 0,-9 27-11 0,6-15-7 16,3 4-10-16,0-16-11 0,8 33-24 16,-2-18-27-16,2 3-34 0,3-5-37 15,2 2-47-15,-1-2-47 0,0-2-35 0,4-1-35 0,-3-4-54 16,1-2-167-16,-1 0-414 16,1-3-202-16</inkml:trace>
  <inkml:trace contextRef="#ctx0" brushRef="#br0" timeOffset="19175.14">14219 8974 2803 0,'0'0'138'0,"-10"-14"-8"16,10 14-18-16,-9-9-12 0,9 9-12 0,0 0-8 15,0 0-10-15,-15-8-4 0,15 8-9 16,0 0-6-16,0 0-6 0,0 0 0 0,0 0-7 16,0 0 1-16,0 0 1 15,23 38 2-15,-10-26-1 0,2 3-1 0,-2 0-3 16,1-2-5-16,0 3-4 0,-4-1-3 15,0-1 2-15,-1-4-5 0,-5 4-2 0,-2-4 0 16,-2-10-5-16,-2 14-16 0,2-14-31 0,0 0-41 16,-23 13-51-16,13-12-58 0,-4-1-60 15,14 0-107-15,-27-7-625 0,12 0-422 16</inkml:trace>
  <inkml:trace contextRef="#ctx0" brushRef="#br0" timeOffset="19349.84">14449 8943 3125 0,'16'8'73'0,"-4"1"12"16,-2 2-9-16,0-3-7 0,-4 6-2 0,-1-3 5 0,-5-11-3 15,6 29-5 1,-3-12-6-16,-6-2-7 0,3-15-6 0,-7 31-5 0,1-17-10 16,-2 0-9-16,-2 0-33 15,-1-3-47-15,2 3-68 0,0-5-73 0,-4-2-150 0,3 1-611 16,1-2-397-16</inkml:trace>
  <inkml:trace contextRef="#ctx0" brushRef="#br0" timeOffset="20549.88">16696 8263 2839 0,'0'0'-33'0,"0"0"56"16,0 0 24-16,0 0 15 0,6-15 12 0,-6 15 17 15,0 0 4 1,0 0-3-16,9-12-11 0,-9 12-10 0,0 0-4 0,18-14-9 0,-18 14-6 16,16-12 2-16,-4 5 7 15,-2-4 4-15,6 2 1 0,-4-2 2 0,1-1 0 16,4-1 0-16,-2-1-2 15,-3 1-1-15,-4-1 4 0,4 1-2 0,-2 2 9 16,-2 0-3-16,-8 11-8 0,9-20-1 0,-9 20-6 16,0-15-6-16,0 15 7 0,0 0 5 15,0 0 3-15,-27-5 3 0,27 5-19 0,-30 13 5 16,13-2 5-16,-2 5-2 0,-4 3 3 16,3 4 5-16,2-1 4 0,0 1-3 0,2 4-2 15,3-2-5-15,2 0-7 16,3-3-2-16,3 0-6 0,5 2-2 0,0-4-7 0,7-2-3 15,1 2-10 1,5-2-7-16,4-2-31 0,5-5-33 0,-2-2-49 0,6-2-57 16,-1-4-71-16,3 1-59 0,-1-8-100 0,3 2-136 0,-2-4-79 15,-4 1-461-15,0-4-601 16</inkml:trace>
  <inkml:trace contextRef="#ctx0" brushRef="#br0" timeOffset="20870.12">17094 8297 3257 0,'-7'-26'48'0,"7"26"42"0,0 0-10 16,0 0-8-16,0 0-12 0,0 0 6 0,5-16 23 16,-5 16 21-16,0 0 5 15,0 0 0-15,0 0-7 0,0 0 0 0,0 0 6 16,0 0 6-16,0 0-7 0,0 0-22 16,-38 31-1-16,38-31-14 0,-14 11-1 0,14-11-14 15,-10 12-5-15,10-12-9 0,-8 11-4 16,8-11-9-16,0 0-10 0,0 18-17 0,0-18-12 15,8 15-10-15,-2-8-2 16,0 1 1-16,6-1-7 0,-2 4-1 0,0-2-2 16,1-1 6-16,-2 3-6 0,-1 0 1 0,-1 0 5 15,-3-1 1-15,-2-1 2 16,-2-9 3-16,-2 22 0 0,-2-11 5 0,-5 0-1 0,9-11 2 16,-21 19 1-16,8-8-1 0,-1-1-18 15,-2-2-35-15,4-1-34 0,-3-1-53 0,4 1-52 16,3-3-39-16,8-4-41 15,-17 0-91-15,17 0-124 0,0 0-422 0,0 0-319 16</inkml:trace>
  <inkml:trace contextRef="#ctx0" brushRef="#br0" timeOffset="21140.24">17274 8400 2732 0,'14'-4'-12'0,"-3"-1"59"0,-11 5 16 15,15-5 18-15,-15 5 27 0,0 0 34 0,0 0 33 16,0 0 6-16,0 0 8 0,0 0 29 0,0 0-4 15,0 0-43-15,0 0 5 16,0 0-13-16,-40 31-5 0,32-21-12 0,-4-2-18 0,12-8-15 16,-14 15-12-16,10-5-11 0,4-10-9 0,-7 18-12 15,7-18-12-15,5 21-18 16,1-8-13-16,2-1-17 0,0 0-9 0,4-1-7 16,-2 0-6-16,0 2-2 0,-1-5-9 15,-1 2-1-15,-8-10-2 0,9 15 3 0,-9-15-8 16,-2 15-24-16,2-15-36 15,-13 10-48-15,13-10-61 0,-17 7-54 0,7-4-48 16,10-3-130-16,-26-3-147 0,26 3-28 0,-21-3-256 0,12-1-224 16</inkml:trace>
  <inkml:trace contextRef="#ctx0" brushRef="#br0" timeOffset="21360.23">17729 8429 2667 0,'0'0'136'0,"0"0"2"0,0 0-38 0,14-12-52 16,-14 12-40-16,0 0-22 15,24-5-12-15,-24 5-14 0,25-4-52 0,-10 4-59 16,0-5-84-16,2 2-140 0,-2-1-307 15,-3 1 78-15</inkml:trace>
  <inkml:trace contextRef="#ctx0" brushRef="#br0" timeOffset="21490.26">17862 8360 2058 0,'0'0'106'0,"-19"-3"48"0,19 3 21 0,-19-3 9 0,19 3 5 16,0 0 2-16,-21-3-6 16,21 3-13-16,0 0-24 0,0 0-31 0,0 0-39 15,0 0-47-15,0 0-64 16,0 0-81-16,0 0-63 0,49-18-107 0,-33 14-210 0,-16 4-333 15,30-7-154-15</inkml:trace>
  <inkml:trace contextRef="#ctx0" brushRef="#br0" timeOffset="24700.28">18482 8375 2419 0,'0'0'-40'15,"0"0"37"-15,0 0 11 16,0 0 20-16,0 0 21 0,0 0 26 0,0 0 32 0,0 0 31 16,0 0 10-16,0 0 12 0,0 0 3 0,28-32 8 15,-28 32 7-15,10-20 3 16,-3 7-9-16,-1 0-11 0,0-5-19 0,3 2-17 0,0-5-13 16,-1-2-17-16,2 0-11 15,4-6-4-15,-4-3-20 0,2 0-6 0,-1-4-3 16,0 1-8-16,-1-1-2 15,1 1-7-15,-3 3-5 0,0 2 1 0,-1 4-4 16,0 3 3-16,-5 4-12 0,0 3-1 0,-2 16-2 16,-4-20-1-16,4 20-2 0,-16-7 5 15,16 7-4-15,0 0 1 0,-33 23-1 0,20-7 4 16,2 0-7-16,-1 4 1 0,2 3-3 16,0-3 3-16,2 6 0 0,2-4-4 0,0 1 1 15,4-1-4-15,-3-2 4 16,5-1-3-16,2-2-10 0,-2-17-9 0,9 31-14 0,-3-18-13 15,4-3-16 1,2-1-9-16,0-3-8 0,0-1 1 0,1-2-3 0,0-2 4 16,0 1 5-16,-1 1 7 0,2-2 5 0,-2 1 2 15,0 2 8-15,1-1 8 0,0 3 7 16,0 1 13-16,-1 4 14 0,1-2 9 0,-2 2 2 16,-1 1 6-16,0-1-3 15,4 0 6-15,-2 1 3 0,3 1 5 0,2 0 0 16,0 0 5-16,1-4-1 15,4 1 1-15,1-5-4 0,1 0 4 0,-3-1 8 0,2-1 5 16,-1-3-2-16,3-3 3 0,0-2-1 0,0 1-5 16,-1-4-3-16,-1 1-5 15,1-1-18-15,-4-3-31 0,0-1-43 0,-4-2-59 16,-1-2-83-16,-2-2-77 0,-7 1-161 16,-3-1-169-16,-3-1 30 0,-5-1-251 0,-1-3-171 15</inkml:trace>
  <inkml:trace contextRef="#ctx0" brushRef="#br0" timeOffset="24849.9">18982 7741 3019 0,'0'0'265'0,"0"0"-23"0,0 0-19 0,-9-14-29 0,9 14-27 15,0 0-16 1,0 0-22-16,0 0-12 0,0 0-21 0,0 0-49 0,0 0-51 16,0 0-43-16,0 0-45 15,0 0-51-15,0 0-58 0,0 0-70 0,0 0-182 0,0 0-147 16,0 0-267-16,0 46-227 15</inkml:trace>
  <inkml:trace contextRef="#ctx0" brushRef="#br0" timeOffset="25370.14">18777 8623 2591 0,'0'0'44'16,"0"0"29"-16,0 0-6 0,-45-1-6 15,45 1-8-15,-26 1 4 0,14 3 25 0,12-4 14 16,-28 6-5-16,16-3-12 16,-3 3-8-16,15-6-5 0,-19 12-9 0,10-5-5 0,9-7-5 15,-6 17-8-15,6-17-12 16,2 21-22-16,-2-21-22 0,17 29-19 0,-4-12-16 15,2 1 0-15,-1 0 5 16,4 0 7-16,-4-3 1 0,1 2 16 0,-2-2 22 0,-5 0 36 16,-1-2 35-16,-3 1 28 0,-4-14 14 0,0 21 0 15,0-21 4-15,-13 19-8 16,3-11-7-16,-4-1-6 0,14-7-9 0,-28 8-10 0,10-6-10 16,18-2-9-16,-29 2-9 15,29-2-29-15,-26-2-34 0,26 2-48 0,-24-8-65 16,24 8-78-16,-14-12-99 15,12 7-218-15,2 5-79 0,0-13-231 0,0 13-164 16</inkml:trace>
  <inkml:trace contextRef="#ctx0" brushRef="#br0" timeOffset="26130.24">19029 8874 2541 0,'0'0'16'16,"0"0"45"-16,0 0 4 0,0 0 23 0,0 0 29 16,0 0 22-16,0 0 13 0,0 0 10 0,0 0 5 15,-22-39-13-15,22 39-2 16,0 0-10-16,0 0-1 0,0 0 1 0,-8-12-19 0,8 12-11 16,0 0-12-16,0 0-16 15,0 0-8-15,0 0-4 0,0 0-31 0,0 0-3 16,0 0-5-16,0 0-1 0,0 0-2 15,0 0-3-15,0 0-3 0,0 0-3 0,0 0-2 16,0 0-6-16,0 0 4 0,0 0-1 0,0 0-5 16,0 0-1-16,0 0-3 0,-32 0 4 15,32 0-3-15,-21-4-3 0,21 4-1 16,-24-4 0-16,24 4 2 0,-20-5 4 16,20 5 4-16,-16-6 2 0,16 6 5 0,0 0 6 15,-14-7-4-15,14 7-2 16,0 0 1-16,0 0-4 0,0 0 7 0,0 0 2 0,0 0 0 15,0 0 20-15,0 0-2 16,0 0-1-16,57 3-8 0,-40 1-4 0,4 2-2 16,5-1-3-16,-1 2-5 0,4-3-1 0,-1 5-4 0,1-3-7 15,1 1-6-15,0-1-5 16,-1 0 4-16,-1-1-4 0,2 3-3 0,-1-3-4 0,-1-1-3 16,-3 0-20-16,-1-2-6 15,-1 0-9-15,-4 1-2 0,-1 0-2 0,0-3-1 16,-6 0 1-16,-12 0 1 15,22-3 6-15,-22 3 5 0,0 0 3 0,11-3 1 16,-11 3 7-16,0 0-1 0,0 0 7 0,0 0-5 0,0 0 5 16,0 0 0-16,-30-17-1 15,30 17-5-15,-13-4-6 0,13 4-7 0,-12-4 1 16,12 4 0-16,-12-7-1 0,12 7-1 16,0 0 4-16,-8-12 5 0,8 12 10 0,0 0 9 15,0-15 10-15,0 15 6 16,0 0 9-16,8-19 5 0,-8 19 12 0,12-12 4 15,-12 12 4-15,10-9 2 0,-4 3 10 16,-6 6-2-16,0 0-5 0,19-10 0 0,-19 10-2 16,17-3-1-16,-17 3 10 0,0 0 9 0,27 6-2 0,-27-6-3 15,20 11 5-15,-12-1 5 16,-8-10 2-16,13 19-3 0,-7-8-3 16,-6-11-7-16,5 23-3 0,-3-12-8 15,-2-11-7-15,-5 25-1 0,5-25-14 0,-8 22-31 0,3-11-36 16,1-3-49-16,-2 1-68 15,6-9-105-15,-8 9-127 0,8-9-211 0,-8 4 13 16,8-4-487-16,0 0-649 0</inkml:trace>
  <inkml:trace contextRef="#ctx0" brushRef="#br0" timeOffset="26669.97">20309 7989 3333 0,'0'0'-77'0,"0"0"26"16,-13-28 4-16,13 28 7 0,-12-7 5 0,12 7 7 0,-19-5 25 15,19 5 24-15,-26-4 11 16,26 4 13-16,-28-3 11 0,16 2 17 0,12 1 20 15,-27 0 9-15,27 0-4 16,-24 1 1-16,24-1-11 0,-16 7-6 0,16-7-9 0,-14 9-7 16,14-9-10-16,0 0-7 0,4 23-5 0,-4-23-2 15,16 21-8-15,-6-6-4 16,7-1-1-16,-4 3-3 0,4 0-1 0,-3 0-4 16,0 0-2-16,-2 1 3 15,-4 0 6-15,-1-2 0 0,-1 0 4 0,-4-2 9 0,-2-14 12 16,-6 25-3-16,-1-12 3 15,-3-3-8-15,-2-3-4 0,-4 1-3 0,0-4-4 16,16-4-23-16,-32 6-29 0,15-9-41 0,17 3-58 16,-30-7-75-16,20 1-64 0,-3-3-94 15,4 2-153-15,3-4-81 0,2 0-260 0,4 11-186 16</inkml:trace>
  <inkml:trace contextRef="#ctx0" brushRef="#br0" timeOffset="27160.27">21057 7550 2553 0,'0'0'-45'15,"0"0"4"-15,0 0 6 0,0 0 0 0,0 0 17 0,0 0 23 16,0 0 25-16,0 0 23 0,-81 11 6 0,51-7 11 16,0 1 13-16,-1-2 13 15,-1 1 17-15,-2 2 5 0,3-1-3 0,-5 2-6 0,6 1-14 16,2-1-9-16,1 1-9 16,3 3-10-16,4 0-3 0,0 2-11 0,6 3-3 15,3 2-8-15,3-2-11 16,6 3-6-16,2 0-6 0,2 4 1 0,2 0-4 0,0 1 2 15,4 1-6-15,1 2-1 16,-1 0 3-16,3 2-4 0,-4-1 4 0,1-4-6 16,-2 1 7-16,-2 2 11 0,0-4 18 0,0-2 15 0,-2-2 12 15,-2 0 13-15,0-2 7 16,0 0 8-16,0-17 8 0,-2 28-3 0,2-28 13 16,0 22-9-16,0-22 9 15,0 18-15-15,0-18-8 0,7 15-12 0,-7-15-7 0,17 13-12 16,-2-10-6-16,4 1-7 15,2-4-24-15,5-1-27 0,3-2-29 0,7-2-42 16,0-6-50-16,0 0-70 0,-2 0-62 0,-3-2-48 0,-3-2-110 16,-7 1-126-1,-1-1-80-15,-8 0-295 0,-8 1-308 0</inkml:trace>
  <inkml:trace contextRef="#ctx0" brushRef="#br0" timeOffset="27300.08">20855 7964 3000 0,'-23'-6'140'0,"4"2"4"0,4 2-12 16,15 2-3-16,-21-1-1 0,21 1 5 0,0 0-6 15,0 0-15-15,0 0-12 16,0 0-15-16,0 0-14 0,0 0-14 0,0 0-33 0,52 16-41 16,-28-16-56-16,4 3-84 0,1-2-66 0,-5-1-117 15,1 0-202-15,0 0-376 16,-4-1-316-16</inkml:trace>
  <inkml:trace contextRef="#ctx0" brushRef="#br0" timeOffset="27520.03">21241 7880 2956 0,'0'0'74'16,"0"0"-4"-16,0 0-4 15,0 0 2-15,0 0 0 0,0 0 25 0,0 0 15 16,0 0 3-16,0 0-7 16,-16 44-8-16,10-31-11 0,0 1-4 15,6-14-2-15,-8 26 2 0,5-10-11 0,1-1-8 16,2-15-5-16,5 33-19 0,-1-19-30 0,2-1-33 15,2 1-48-15,3-1-58 16,0 1-59-16,1-5-66 0,4 1-123 0,0-5-173 0,-1 1-296 16,2-2-195-16</inkml:trace>
  <inkml:trace contextRef="#ctx0" brushRef="#br0" timeOffset="27760.18">21486 8029 2769 0,'0'0'194'0,"-9"-14"9"0,9 14-26 16,-10-9-24-16,10 9-16 15,0 0 2-15,-20-13-3 0,20 13-4 0,0 0-20 0,0 0-12 16,0 0-11-16,0 0-8 0,0 0-9 0,0 0-10 16,-12 29-5-16,12-29-4 15,0 0-9-15,26 35-5 0,-16-19-3 16,1 1-1-16,0-1-5 0,-1 3-5 16,1-1-3-16,-5-1-1 0,-2 0-4 0,0-2-2 15,-4-15-2-15,-2 25 0 0,2-25-2 16,-10 24-14-16,1-16-32 0,-3 0-58 0,12-8-76 15,-22 10-86-15,10-10-102 0,12 0-189 16,-22-3-45-16,22 3-303 0,-16-9-272 0</inkml:trace>
  <inkml:trace contextRef="#ctx0" brushRef="#br0" timeOffset="27950.05">21746 7989 2794 0,'14'4'65'15,"-14"-4"27"-15,20 7-9 0,-12-1 7 0,3 3 12 0,-11-9 0 16,17 21-3-16,-10-9-10 0,-1 1-11 0,-2 2-6 16,0 0-11-16,-2 0-2 15,-2-15-7-15,2 29-8 0,-2-16-6 0,0-13-25 16,-4 27-47-16,-2-13-53 16,6-14-66-16,-8 22-76 0,1-14-136 0,3-1-561 0,-2 2-335 15</inkml:trace>
  <inkml:trace contextRef="#ctx0" brushRef="#br0" timeOffset="28259.87">22328 8222 2851 0,'0'0'138'0,"0"0"55"0,0 0-15 0,0 0-12 16,0 0 2-16,0 0-19 0,0 0-21 16,0 0-14-16,0 0-14 0,20-8 10 0,-20 8-36 15,28 1-37-15,-10-1-34 16,-18 0-39-16,38-1-42 0,-17 1-61 0,-3-3-51 15,-2 2-68-15,-16 1-93 16,26-6-140-16,-18 2-384 0,-8 4-238 0</inkml:trace>
  <inkml:trace contextRef="#ctx0" brushRef="#br0" timeOffset="28350.18">22459 8154 2833 0,'-10'-6'136'16,"10"6"13"-16,-19-5-18 0,19 5-16 0,-15-5-12 16,15 5-11-16,0 0-16 15,0 0-38-15,0 0-76 0,0 0-108 0,0 0-117 0,0 0-227 16,36-13-350-16,-18 12-178 15</inkml:trace>
  <inkml:trace contextRef="#ctx0" brushRef="#br0" timeOffset="29779.86">23614 8113 2527 0,'6'16'-10'0,"-6"-16"29"0,4 16-10 0,-4-16 9 16,4 16 18-16,-4-16 20 0,6 14 24 15,-6-14 15-15,11 10 6 0,-11-10-2 0,11 10-8 16,-11-10-1-16,15 4 6 15,-15-4 7-15,0 0 9 0,27-4 2 0,-27 4-11 16,21-10-12-16,-10 2-11 0,0-2-8 0,-1-3-6 0,3-2-6 16,-1-2-7-1,-3-2-7-15,2-2 12 0,-3-4-5 0,-2-3-3 0,-2-1-7 16,0-7-5-16,1 1 3 16,2-1 4-16,-3 0 9 0,2 2 2 0,-4 6-3 0,0 0 6 15,0-1-20-15,0 7-1 16,-2 3-5-16,2 1-6 0,-2 18-4 0,0-26 0 15,0 26-5-15,0 0 1 16,0 0 1-16,0 0-4 0,0 0-4 0,0 0 2 16,0 0 0-16,-14 59 2 0,12-33-1 0,-2 4-6 0,2 1-3 15,-1 5 3-15,1-4 0 16,-1 0 0-16,1 1-3 0,0-4 1 0,0 3 0 16,2-6-4-16,-2-1 2 15,0-4 0-15,0-3 1 0,2 0-5 0,0-18-3 0,0 24-6 16,0-24-13-16,4 14-7 15,-4-14 0-15,0 0 3 0,18 4-1 0,-18-4 2 16,0 0 2-16,0 0 4 0,35-11-2 0,-35 11 7 0,24-4 0 16,-12 4 1-16,-12 0 8 15,32 0 4-15,-15 1 3 0,4 2 4 0,0 0 1 16,5 0 2-16,1 0 4 0,1 3 2 16,0-2 1-16,0-1-5 0,2-2 0 15,-2 4-1-15,1-5-1 0,-3 0-2 16,-3 0-2-16,1-2 6 0,-4-2-6 0,2-2-1 15,-5 1-11-15,-4 0-28 0,-3-4-46 16,-6 0-68-16,1 2-77 0,-5 7-97 0,-9-22-175 16,-1 9-108-16,-5-2-342 0,-4 0-370 0</inkml:trace>
  <inkml:trace contextRef="#ctx0" brushRef="#br0" timeOffset="29910.05">24010 7758 3142 0,'4'-29'281'0,"-4"29"-4"15,0 0-41-15,4-10-86 0,-4 10-66 0,0 0-49 16,0 0-38-16,8-7-59 0,-8 7-98 0,0 0-122 0,0 0-265 16,0 0-401-16,0 0-377 15</inkml:trace>
  <inkml:trace contextRef="#ctx0" brushRef="#br0" timeOffset="30260.05">23971 8465 2916 0,'13'8'74'0,"-13"-8"46"16,0 0-13-16,0 0-6 15,0 0-12-15,0 0 4 0,0 0 7 0,0 0-2 16,-36 11-9-16,36-11-6 15,-23 4-10-15,23-4-9 0,-22 8-8 0,12-5-4 16,10-3-8-16,-15 10-3 0,15-10-12 0,-6 15-23 0,6-15-25 16,0 0-15-16,8 30-4 15,1-17 5-15,-3-1 2 0,2 2 5 0,-2-3 6 16,2 0 11-16,-2 1 30 16,-6-12 21-16,2 21 27 0,-2-21 18 0,-4 21-5 15,4-21-25-15,-16 15-5 0,4-8-5 16,-1-1-17-16,13-6-35 0,-30 6-44 0,16-4-61 15,1-2-82-15,13 0-62 16,-25-8-151-16,14 4-167 0,11 4-319 0,-13-9-265 0</inkml:trace>
  <inkml:trace contextRef="#ctx0" brushRef="#br0" timeOffset="30680.21">24210 8686 2845 0,'0'0'89'0,"0"0"10"0,26-2-14 16,-26 2 2-16,0 0 2 0,16-2 9 0,-16 2 7 16,0 0-2-1,26-5-12-15,-26 5-7 0,27-3-10 0,-9 2-8 0,-18 1-10 0,36 0-6 16,-15-2-2-16,2 0-4 16,-2 2-6-16,3 0-6 0,-1-2 1 0,-2 2-5 15,2 0-3-15,-1-2-4 16,-3 2-7-16,2-2-10 0,-21 2-22 0,31-3-15 0,-18 1-13 15,-13 2-2-15,21-8 2 16,-21 8 3-16,8-9 3 0,-8 9 3 0,0 0 6 16,0 0 8-16,0 0 11 0,0 0 24 0,-22-31 22 15,22 31 23-15,-14-7 18 0,14 7 11 16,0 0 1-16,-14-10-4 0,14 10 8 0,0 0 6 16,0 0 5-16,0 0 12 15,0 0-8-15,0 0-25 0,0 0 3 0,0 0-10 16,0 0-6-16,0 0-4 15,0 0-7-15,28 38-7 0,-28-38-5 0,10 15-6 0,-10-15-3 16,2 12-13-16,-2-12-31 0,0 0-48 0,-10 15-62 16,-1-11-94-16,11-4-79 15,-28 1-162-15,9-1-146 0,-2 0-14 0,-3 0-335 0,-2-4-372 16</inkml:trace>
  <inkml:trace contextRef="#ctx0" brushRef="#br0" timeOffset="37409.87">14771 7890 2817 0,'0'0'-69'0,"0"0"7"0,0 0 11 15,-6-13 15-15,6 13 15 16,0 0 5-16,0 0 29 0,0 0 29 0,0 0 23 0,0 0 20 16,0 0 7-16,0 0 17 0,0 0 17 0,0 0 4 15,0 0 10-15,-10 37-3 16,10-37-6-16,0 27-13 0,0-10-11 0,0 2-17 16,2 3-7-16,0-2-9 0,0 5-9 15,0 2-4-15,3-1-7 0,-4-1-7 0,1 0-5 16,3 0-1-16,-3-5-7 15,0-1-3-15,2-1-5 0,-2 2-10 0,0-5-28 16,-2-15-38-16,0 26-37 0,2-15-50 0,-2-11-58 16,0 0-46-16,-2 22-47 0,2-22-76 15,0 0-583-15,-15 2-375 0</inkml:trace>
  <inkml:trace contextRef="#ctx0" brushRef="#br0" timeOffset="37770.05">14654 8002 2884 0,'0'0'-70'0,"5"-31"17"0,-3 20 5 0,-2 11 1 16,8-27 8-16,2 16 8 0,-2 0 7 0,2 3 11 0,1-2 2 16,2 3 8-16,0-1 2 0,3 4 23 0,-16 4 27 15,32-3 21-15,-19 3 4 16,-13 0 3-16,27 7-7 0,-15-1-3 0,1 3-5 16,-2-2-5-16,0 5-7 0,-6 0-2 15,2-1 1-15,-7-11 2 0,6 21-7 0,-6-21 0 16,0 23 1-16,0-23 7 15,-6 21-5-15,6-21 6 0,-9 19-4 0,4-9-3 16,5-10-3-16,-13 17-6 0,5-8 4 0,8-9 8 16,-15 19 13-16,8-7 6 15,3-1 7-15,-2 2 7 0,6-13-2 0,-5 28-1 0,5-15-5 16,0-13-1-16,7 32-8 16,-1-15-6-16,0-2-1 0,4 5-11 0,1-4-6 15,5 0-1-15,-2 1-6 0,2-2-7 16,0-1-16-16,-1-2-19 0,0-2-42 0,0 0-51 15,-1-4-65-15,2 1-52 16,-2-4-67-16,-14-3-138 0,22 3-159 0,-15-3-323 16,-7 0-294-16</inkml:trace>
  <inkml:trace contextRef="#ctx0" brushRef="#br0" timeOffset="37990.24">15146 8196 2752 0,'0'0'10'0,"9"-11"18"0,-9 11-6 0,0 0-5 16,4-15 7-16,-4 15 4 0,0 0 32 0,0 0 20 0,0 0 7 16,0 0 9-1,0 0 1-15,0 0 6 0,0 0 5 0,0 0 0 0,0 0-7 16,0 0-7-16,-40 29-12 16,40-29-8-16,-4 16-9 0,4-16-22 0,0 18-32 15,0-18-39-15,0 0-51 0,10 21-59 16,-3-14-45-16,3-1-43 0,-10-6-66 0,19 5-655 15,-7-3-372-15</inkml:trace>
  <inkml:trace contextRef="#ctx0" brushRef="#br0" timeOffset="38280.18">15328 8210 2806 0,'0'0'-80'0,"0"0"52"0,0 0 16 0,0 0-11 0,0 0 20 16,0 0 29-16,0 0 30 15,0 0 19-15,0 0 17 0,0 0-6 0,0 0-3 16,0 0-8-16,0 0-4 0,0 0 4 0,0 0-2 0,0 0-3 16,0 0-8-1,0 0-7-15,0 0-4 0,0 0-3 0,0 0-8 0,0 0-3 16,-2 45-8-16,2-45 1 16,11 9-4-16,-11-9-2 0,6 13-4 0,-6-13 0 15,6 13-2-15,-6-13 1 16,0 0-2-16,5 19-1 0,-5-19-2 0,0 0-1 0,-9 22 0 15,9-22-5-15,-10 14-28 16,10-14-29-16,-14 12-46 0,14-12-58 0,-14 11-45 16,6-7-73-16,8-4-161 0,-13 3-420 0,13-3-202 0</inkml:trace>
  <inkml:trace contextRef="#ctx0" brushRef="#br0" timeOffset="38469.87">15453 8192 2671 0,'0'0'27'0,"0"0"2"0,24 0 3 0,-24 0-3 16,0 0 15-1,16 12 23-15,-16-12 10 0,6 13-5 0,-6-13-8 0,5 16-4 16,-5-16-9-16,-5 21-3 16,5-21-6-16,-8 20-8 0,8-20-28 0,-14 22-57 0,1-9-58 15,0-4-87-15,-8 2-134 16,-1-2-491-16,-5 4-147 0</inkml:trace>
  <inkml:trace contextRef="#ctx0" brushRef="#br0" timeOffset="44949.86">26902 7614 2888 0,'0'0'-13'0,"0"0"10"16,0 0 12-16,0 0 2 0,0 0 31 0,0 0 24 16,0 0 28-16,0 0 20 15,0 0 4-15,0 0 3 0,0 46-4 0,0-28 5 0,0 1-3 16,2 2 5-1,2 3 4-15,1 2 0 0,-1-1-8 0,0 0-11 0,1 0-13 16,2 3-11-16,0-4-14 0,-1 0-5 0,-1-2-7 0,5 1-24 16,-4-6-26-1,0-2-40-15,-1 0-63 0,-1-2-81 0,-2-2-74 0,-2-11-112 16,2 13-223-16,-2-13-9 16,0 0-250-16,-17 13-184 0</inkml:trace>
  <inkml:trace contextRef="#ctx0" brushRef="#br0" timeOffset="45280.19">26358 8200 2538 0,'0'0'37'0,"0"0"24"0,0 0-2 0,0 0-11 0,0 0 0 16,0 0 12-1,0 0 8-15,0 0 3 0,0 0 1 0,0 0-15 0,58 4-1 16,-30-4-9-16,3 0 2 0,3 2 14 0,12-2 15 16,4 1 14-16,9 2 14 15,6-2 9-15,24 5-1 0,6-1 3 0,1 2-2 0,3-3-6 16,1 4-8-16,-4-3-5 16,2 0-12-16,-7-1-3 0,-2 2 11 0,-15-4-11 15,-11-1-8-15,-2 2-8 16,1 1-6-16,-5-3-2 0,-9-1-18 0,-2 2 5 0,-1 1-9 15,0-2-14-15,-11 0-29 16,-1-1-38-16,-3 0-50 0,-6 0-61 0,-1 3-75 0,-4-6-76 16,-4 2-194-16,-15 1-115 0,10-4-330 0,-10 4-370 15</inkml:trace>
  <inkml:trace contextRef="#ctx0" brushRef="#br0" timeOffset="47929.86">26701 8803 1951 0,'0'0'272'0,"0"0"-93"0,0 0-51 0,0 0-21 16,0 0-15-16,0 0 2 0,0 0 7 0,0 0 1 15,0 0 1-15,0 0-6 0,0 0-1 16,0 0 2-16,0 0 15 0,38 19 11 0,-38-19 7 16,7 24 2-16,0-10-3 15,0 0-8-15,-1 3-12 0,-3 2-9 0,3 3-11 0,4-1-10 16,-4 4-10-16,1-3-4 15,-1 0-11-15,-3 1-5 0,4-7-8 0,-3 4-4 16,1-4-10-16,-1 0-1 0,0-1-35 0,1-1-32 0,-3-5-48 16,-2-9-60-16,7 21-74 15,-7-15-76-15,0-6-182 0,0 0-112 16,1 12-333-16,-1-12-326 0</inkml:trace>
  <inkml:trace contextRef="#ctx0" brushRef="#br0" timeOffset="48150.2">26969 9126 2839 0,'19'-2'-52'0,"-19"2"11"16,21-2 3-16,-21 2 9 15,25-1 13-15,-25 1 5 0,36 1 5 0,-13 1 6 16,-6 0 3-16,8 0-7 15,-4-1-11-15,0-1-28 0,-2 0-21 0,1 3-12 0,-20-3-32 16,33-3-17-16,-21 2-48 0,-12 1-158 0,18-6-217 16,-18 6 264-16</inkml:trace>
  <inkml:trace contextRef="#ctx0" brushRef="#br0" timeOffset="48360.03">27139 9042 1764 0,'0'0'168'0,"0"0"17"0,0 0-24 15,-19 10-14-15,19-10 9 16,0 0 8-16,-6 19 5 0,6-19-7 0,4 22-12 0,-4-22-15 16,4 29-9-16,-2-13-8 0,2 1 4 0,-1 2 0 15,1-2-9-15,-2 0-11 16,4 1-13-16,-5-2-7 0,4 2-11 0,-1-1-15 0,1-2-26 16,-1-1-38-16,-4-14-44 15,6 22-49-15,-4-11-40 0,-2-11-39 0,10 18-39 16,-6-12-45-16,-4-6-112 15,9 9-547-15,-9-9-327 0</inkml:trace>
  <inkml:trace contextRef="#ctx0" brushRef="#br0" timeOffset="48850.05">27725 8763 2855 0,'7'-10'14'0,"-7"10"33"16,12-11 3-16,-12 11-3 0,9-9-9 0,-9 9 7 0,0 0 30 15,0 0 14-15,0 0 11 16,0 0-1-16,0 0 3 0,-43 20-1 0,22-6 18 0,-1-2 9 16,-2 8 3-16,-3 0 5 15,-2 2-4-15,2 6-19 0,-2 0-9 0,3 1-15 16,2-2 2-16,6 1-19 15,-1 1-3-15,4 0-11 0,4-1-10 0,2-4-4 0,4 3-12 16,5-6-10-16,1 3-14 0,5-4-20 0,5 1-10 16,3-3-14-16,4-1-10 15,0-4-10-15,5-2-9 0,-4-1-9 0,4-2 3 16,-2-7 1-16,-2 1 6 0,0-4 6 16,-19 2 8-16,33-8 5 0,-19 1 7 0,-5-5 5 15,1 2 14-15,-5-2 16 16,-5 12 10-16,5-25 13 0,-5 11 14 0,0 14 7 15,-7-20 8-15,7 20 4 0,-9-17 10 16,9 17 0-16,-7-15 0 0,7 15-5 0,0 0 1 16,-6-13-12-16,6 13 6 0,0 0-1 0,0 0-6 15,0 0-6-15,0 0-5 16,0 0-4-16,46 10-12 0,-46-10-30 0,34 4-37 0,-15-2-48 16,0-2-64-16,2 0-61 15,-1-3-77-15,-2-1-151 0,0 1-160 0,-5-6-363 16,3 4-415-16</inkml:trace>
  <inkml:trace contextRef="#ctx0" brushRef="#br0" timeOffset="49039.98">27973 8999 3009 0,'0'0'62'0,"0"0"46"16,0 0-5-16,-23-14-6 0,23 14 6 0,0 0-5 15,0 0 11-15,-30 19-1 16,21-9-7-16,1 2-12 0,8-12-10 0,-13 24-7 15,11-9-8-15,-1 1-9 0,3 0-3 16,0-16-13-16,10 35-19 0,-4-18-42 0,4-2-53 16,-1 0-69-16,4 0-71 0,-3-3-97 0,2-3-208 15,-1-1-410-15,0-2-342 16</inkml:trace>
  <inkml:trace contextRef="#ctx0" brushRef="#br0" timeOffset="49299.8">28069 9069 2990 0,'-3'-14'50'16,"3"14"-4"-16,0 0-3 0,-8-14-8 0,8 14-1 16,0 0-2-16,0 0 3 15,0 0-1-15,0 0 1 0,0 0-6 0,0 0 3 0,0 0 4 16,0 0 9 0,-11 40 9-16,11-40 14 0,0 0-2 0,13 37-3 0,-9-23-8 15,-1 3 1-15,1-2-11 16,4 0-3-16,-4-1-6 0,-2 1-3 0,-2-15 2 15,2 23 0-15,-2-23-1 0,-2 21-3 16,2-21-1-16,-8 17-1 0,8-17-12 0,-13 12-26 16,13-12-38-16,-13 5-62 0,13-5-71 0,-8 2-73 15,8-2-156-15,0 0-552 0,0 0-398 16</inkml:trace>
  <inkml:trace contextRef="#ctx0" brushRef="#br0" timeOffset="49513.96">28292 9071 3016 0,'0'0'128'0,"0"0"10"15,15-4-18-15,-15 4-11 0,0 0-9 16,0 0 0-16,21 15 4 0,-21-15-5 0,13 19-10 16,-9-3-5-16,3-1-13 0,-4 2-6 0,-1-1-10 15,1 4 0-15,-1-2-6 16,-4-2-7-16,-1 4-5 0,0-4-11 0,-4 0-39 0,-1-1-52 15,-3-4-69-15,-1 2-78 16,1-5-103-16,1 0-195 0,-5-2-461 0,0-3-418 16</inkml:trace>
  <inkml:trace contextRef="#ctx0" brushRef="#br0" timeOffset="49880.05">28985 8303 3202 0,'0'0'172'0,"0"0"-4"0,-26 32-24 0,26-32-34 16,0 0-44-16,0 0-43 15,-14 10-38-15,14-10-72 0,0 0-90 0,-4 6-123 0,4-6-231 16,0 0-319-16,0 0-197 0</inkml:trace>
  <inkml:trace contextRef="#ctx0" brushRef="#br0" timeOffset="50180.27">29670 7640 2671 0,'11'-5'34'0,"-11"5"13"0,0 0-2 16,0 0 11-16,0 0 20 15,0 39 25-15,0-21 16 0,0-18 4 0,-6 43 1 16,3-17-1-16,1 3 1 0,0 2 7 15,0 2 6-15,2 0-12 0,2 5-5 16,0 1-11-16,0-3-9 0,1 0-15 0,1-5-9 0,0-3-22 0,3 1-39 16,-3-5-47-16,0 0-53 15,0-4-84-15,1-2-73 0,-1-6-178 0,-4 1-190 16,0-4-296-16,0-9-301 16</inkml:trace>
  <inkml:trace contextRef="#ctx0" brushRef="#br0" timeOffset="50370.22">29436 8368 2879 0,'-8'10'47'0,"8"-10"3"0,0 0-38 0,0 0-27 15,0 0 1-15,0 0 1 16,28 15 1-16,-8-15 2 0,-3 2 0 0,4-2 4 16,0 1-6-16,3-1 5 15,3 0 7-15,1 0-7 0,2 0 9 0,-2-1-23 0,2 1-54 16,0 0-58-16,-3-2-91 15,-5 0-192-15,-1 2-222 0,-4 0 139 0</inkml:trace>
  <inkml:trace contextRef="#ctx0" brushRef="#br0" timeOffset="50739.97">29763 8635 1940 0,'0'0'58'0,"0"0"40"0,0 0 17 0,0 0 13 0,-18 13 23 15,18-13 14 1,-20 6 0-16,20-6-6 0,-23 6-17 0,11-1-15 0,-3 1-14 16,2 0 2-16,1 1-11 15,-2 4-13-15,4-1-13 0,0 0-7 0,10-10-17 0,-13 23-25 16,9-10-18-1,4-13-15-15,2 27-12 0,2-11-10 16,2 0-3-16,1 3 5 0,3 0 4 0,0 0 2 0,2 0 9 0,-4 0 18 16,0-3 18-16,-2-1 21 0,3-2 13 15,-4 1 8-15,-5-14 15 0,6 22 5 0,-6-22 0 16,0 18-10-16,0-18 0 16,0 0-18-16,-15 15-6 0,15-15-15 0,-17 4-28 15,17-4-39-15,0 0-47 0,-30-4-59 16,30 4-63-16,-16-6-72 0,16 6-142 15,-13-9-174-15,6 0-295 0,7 9-242 16</inkml:trace>
  <inkml:trace contextRef="#ctx0" brushRef="#br0" timeOffset="58410.25">25087 8682 397 0,'0'0'72'0,"0"0"-11"16,0 0-29-16,0 0-8 15,0 0 4-15,0 0-17 0,-21 4 2 0,21-4 2 0,0 0 2 16,0 0 7-16,0 0-8 16,0 0-3-16,-16 1-2 0,16-1 0 0,0 0 6 15,0 0 5-15,0 0 9 16,0 0 10-16,0 0 6 0,0 0 0 0,0 0 0 0,0 0-3 15,0 0-3-15,0 0 0 16,0 0-8-16,0 0-1 0,0 0-8 0,0 0 1 16,0 0 4-16,-22 3 6 0,22-3 27 15,0 0 13-15,0 0 5 0,0 0 22 16,0 0 5-16,0 0 11 0,0 0 11 0,0 0 3 0,0 0 5 16,0 0 2-16,0 0 0 15,0 0 1-15,0 0-11 0,0 0-8 0,0 0-2 0,0 0 1 16,0 0 3-1,0 0 0-15,0 0 0 0,0 0-7 0,-18-10-4 16,18 10-5-16,0 0-5 0,0 0-10 0,0 0-3 0,0 0-9 16,0 0 0-16,0 0-9 15,0 0-8-15,0 0-10 0,0 0-4 0,0 0-5 0,0 0-6 16,0 0-6-16,25-30-1 16,-25 30-4-16,0 0-3 0,17-4-5 0,-17 4-2 15,0 0 3-15,0 0-4 16,0 0-3-16,0 0 1 0,35 12-5 0,-35-12 2 0,8 9-5 15,-8-9 4-15,7 11-3 0,-7-11 3 0,0 0-3 16,2 19 3-16,-2-19-1 16,-2 18 7-16,2-18 5 0,-9 18 7 0,9-18 2 15,-13 16-2-15,6-7 0 0,7-9 4 16,-18 17-1-16,9-11 0 0,9-6-2 0,-16 10-17 16,16-10 7-16,-18 3-7 15,18-3 1-15,0 0 0 0,-18 3-2 0,18-3 2 16,0 0-4-16,0 0-2 0,0 0-3 15,-7-25-21-15,7 25-16 0,0 0-31 0,13-21-34 16,-13 21-47-16,10-13-50 0,-3 7-54 0,-7 6-82 0,7-12-187 16,-7 12-82-16,0 0-321 15,0 0-324-15</inkml:trace>
  <inkml:trace contextRef="#ctx0" brushRef="#br0" timeOffset="59789.82">15808 8393 2575 0,'0'0'-201'0,"0"0"21"0,0 0 20 15,0 0 18-15,0 0 18 0,-6-21 15 16,6 21 19-16,0 0 15 0,0 0 19 0,0 0 15 16,0 0 14-16,0 0 6 0,6-18 2 15,-6 18 4-15,0 0-1 0,0 0 6 0,0 0-7 16,0 0-1-16,8-11 11 0,-8 11-3 0,0 0-1 16,0 0-1-16,0 0-7 15,0 0 0-15,0 0 3 0,0 0 2 0,0 0 1 16,0 0 3-16,0 0 6 0,8-12-1 15,-8 12 5-15,0 0-2 0,0 0 2 0,0 0 11 16,0 0-1-16,0 0-3 0,0 0 6 0,0 0 4 16,0 0-3-16,0 0-3 15,0 0 5-15,0 0-1 0,0 0-2 0,0 0-5 16,0 0-4-16,0 0 4 16,0 0 3-16,0 0-8 0,0 0-3 0,0 0 2 0,0 0 7 15,0 0-6-15,0 0-6 16,0 0 3-16,0 0-9 0,0 0-3 15,0 0 5-15,0 0-5 0,0 0-4 0,0 0-1 0,0 0-3 16,0 0-2-16,0 0-8 0,0 0-13 16,0 0-8-16,0 0-17 0,0 0-20 0,0 0-36 15,0 0-130-15,0 0 81 0</inkml:trace>
  <inkml:trace contextRef="#ctx0" brushRef="#br0" timeOffset="60802.51">16156 7793 780 0,'0'0'35'0,"0"0"3"15,0 0 5-15,0 0-3 0,0 0 7 0,0 0 13 16,-23 42-5-16,23-42-4 0,-16 19-3 16,10-6-3-16,-2 0 2 0,0 4-9 15,-1 0-2-15,-1 4 3 0,-1 0-8 0,-2 2-4 16,1 4-3-16,-2-1 8 0,0 3-8 16,2 1-2-16,-6 1 3 0,3 0 3 15,1 1-6-15,-4-2-2 0,2 3 0 0,-1-3 2 16,-2 2-1-16,2-1-6 0,0 1 1 15,0-2 1-15,-2 2-11 0,0-2 4 16,0-2 2-16,0 1-3 0,-2 0 3 0,-1-2 11 16,1 1-4-16,-2 5-4 0,2-5 1 15,1-2 2-15,2-1-1 0,-1 2-7 0,2-1 3 16,0-3-3-16,4-2-2 16,0 3 6-16,1-3-1 0,2 0 1 0,-3 1-11 0,6 1 2 15,-3-2 5-15,1 0-10 16,1-2 5-16,1 2-1 0,-1-3 0 0,1-2 0 0,-2 3-5 15,2-2 7-15,-1-2-4 16,0 1 7-16,0-1-1 0,0 0-13 0,0-1 10 16,-1-2 0-16,0 2-18 0,1-2-14 15,1 0-35-15,3-3-40 0,-2-2-106 0,6-7-325 16,-10 12 285-16</inkml:trace>
  <inkml:trace contextRef="#ctx0" brushRef="#br0" timeOffset="73180.2">11154 11597 2110 0,'0'0'396'0,"0"0"-133"16,0 0-91-16,0 0-41 0,0 0-10 0,0 0 2 0,-13 2 4 15,13-2-9-15,0 0-6 16,0 0-5-16,0 0-7 0,0 0-8 0,0 0 10 16,0 0 9-16,0 0 8 0,0 0 2 15,0 0-27-15,0 0-8 0,0 0-11 0,0 0-6 16,46 18-9-16,-46-18-4 15,23 5-12-15,-11-3 1 0,6 1-16 0,0 0-8 16,-18-3-15-16,31 5-13 0,-17-3-30 0,-2 0-29 16,2-2-44-16,-14 0-59 0,21 2-49 15,-10-2-44-15,-11 0-78 0,0 0-156 16,13-8-77-16,-13 8-266 0,0 0-176 16</inkml:trace>
  <inkml:trace contextRef="#ctx0" brushRef="#br0" timeOffset="73349.91">11083 11460 2753 0,'-6'-14'125'0,"6"14"-3"0,0 0-10 16,0 0-8-16,0 0-4 0,0 0 2 0,26-19 0 15,-26 19-13-15,24-3-8 16,-8 3-9-16,-16 0-6 0,36-2-17 0,-17 2-6 0,0 2-20 16,0-2-26-16,-1 2-38 15,4-1-57-15,1 2-61 0,-1-3-60 0,-4 0-118 16,4 2-595-16,-4-2-344 15</inkml:trace>
  <inkml:trace contextRef="#ctx0" brushRef="#br0" timeOffset="74019.98">11920 11395 2849 0,'0'0'2'16,"0"0"28"-16,0 0 0 0,19 4-3 0,-19-4 1 0,0 0 1 16,0 0-3-16,24-12 1 15,-15 7-4-15,-9 5-4 0,25-15-4 0,-14 3 1 16,2-3-5-16,3 0 5 0,-3-2 15 15,1-4 5-15,0-1 7 0,1-4 1 0,-3-3-2 16,1-3-6-16,0-3-4 0,-1-8-4 0,-3 5-4 16,0-10-1-16,-3 6-3 15,-2 0-2-15,-1 1 21 0,-1-2 8 0,-4 5 8 16,2 5 1-16,-5 2 12 0,3 0 4 16,-4 4 6-16,2 5-2 0,-3 4 2 0,-1 7-1 15,8 11-2-15,-21-8-8 16,21 8 0-16,-26 19 5 0,11 0-3 0,0 8-5 0,0 6-4 15,3 3-10-15,2 8-2 16,-2 1-4-16,6 5-9 0,0 1-3 0,4 1-1 16,4-6-1-16,0 5 0 0,2-1-8 0,2-1-3 0,3-9-10 15,1-2-12 1,-3-4-11-16,3-1-11 0,6-6-23 0,-4-4-17 0,1-7-7 16,1-2-16-16,2-5-9 15,-1-5-7-15,-1 0-1 0,-14-4 8 0,30 0 8 16,-30 0 9-16,35-6 10 0,-20 1 17 15,3 1 20-15,-18 4 27 0,32-6 19 16,-17 4 10-16,-1-2 3 0,-14 4-4 0,28-1-1 0,-28 1-1 16,31-3-4-16,-14 3-1 0,2 0-2 15,-19 0-1-15,40-2-1 0,-20 1 1 0,0 1 3 16,2-2 9-16,1-2 7 16,0 2 10-16,-1-2 4 0,1-1 14 0,-1 1 4 0,-2 2-1 15,1-4-10-15,-1 3-1 16,0 0-8-16,0 0-2 0,-2 1-16 0,-3-4-24 15,0 3-58-15,-15 3-89 16,27-14-109-16,-23 10-242 0,0-4-114 0,-4 8-334 16,0 0-369-16</inkml:trace>
  <inkml:trace contextRef="#ctx0" brushRef="#br0" timeOffset="74179.97">12277 10871 3284 0,'0'0'136'0,"11"-11"-16"16,-11 11-16-16,10-8-16 0,-10 8-4 0,11-7-12 16,-11 7-30-16,11-6-70 15,-11 6-96-15,9-4-75 0,-9 4-104 0,0 0-677 16,0 0-438-16</inkml:trace>
  <inkml:trace contextRef="#ctx0" brushRef="#br0" timeOffset="74599.74">12339 11630 3003 0,'0'0'18'0,"0"0"62"0,8 7-3 16,-8-7-2-16,0 0 13 0,0 0 14 0,0 0 25 0,0 0 10 16,-27 21-3-16,27-21-10 0,-20 7-13 15,8 0-13-15,-1-2-8 0,13-5-3 0,-22 12-4 16,10-7-8-16,12-5-4 16,-17 14-6-16,10-7-13 0,7-7-6 0,-8 15-16 15,8-15-9-15,3 20-12 0,-3-20-14 16,8 21-2-16,0-8-5 0,0-2 2 0,0 3-3 15,1 1 7-15,-3-2 1 0,-1 1 9 0,1-1 13 16,-6-13 14-16,2 25 6 16,-2-14 12-16,0-11 0 0,-8 23-3 0,-1-11-1 15,-2-4-11-15,-3 0 1 0,3 0 2 16,11-8-11-16,-27 8-16 0,16-6-33 0,11-2-40 16,-22-4-57-16,22 4-65 0,-16-6-58 15,16 6-53-15,-7-11-127 0,7 11-140 16,0 0-412-16,0 0-421 0</inkml:trace>
  <inkml:trace contextRef="#ctx0" brushRef="#br0" timeOffset="75069.94">12547 11860 2982 0,'0'0'-2'0,"0"0"70"0,0 0 12 0,0 0 23 0,12-9 19 15,-12 9 20-15,0 0 9 16,0 0-3-16,0 0-12 0,0 0-10 0,0 0-21 0,21-2-10 16,-21 2-8-16,21 0-9 0,-21 0-11 0,33 2-1 15,-12 0-10-15,1-2-9 16,0 1-2-16,1 1-6 0,2 0-5 0,-2-2 3 16,4 2-11-16,-5 0-1 0,2 0-13 15,-1-2-6-15,-3 0-15 0,0 0-12 0,-20 0-18 16,32-4-14-16,-18 2-11 15,-14 2-10-15,17-7-2 0,-17 7 3 0,7-14 3 16,-7 14 7-16,0 0 10 0,0 0 19 16,-9-26 27-16,9 26 21 0,0 0 25 0,-15-21 14 15,15 21 10-15,-10-10 11 0,10 10 9 0,0 0-2 16,-9-11-10-16,9 11-10 16,0 0-3-16,0 0-2 0,0 0-10 0,0 0-6 15,0 0 0-15,0 0-7 0,57 17 1 16,-44-12-10-16,1 5 3 0,-3-2-8 0,0 1 3 15,0 0 11-15,-2 3-11 0,-9-12 16 0,6 21-2 0,-6-21-2 16,-4 17 2 0,4-17-10-16,-15 19-12 0,1-14-24 0,5 4-25 0,-5-4-38 15,5-3-55-15,9-2-70 16,-24 4-70-16,11-4-118 0,13 0-179 0,-15-6-41 0,15 6-344 16,-10-8-375-1</inkml:trace>
  <inkml:trace contextRef="#ctx0" brushRef="#br0" timeOffset="75709.96">14247 10671 2843 0,'5'-15'-65'15,"-5"15"43"-15,0 0 19 0,0 0 19 0,0 0 31 0,0 0 26 16,0 0 23-16,0 0 15 15,0 0 8-15,0 0 7 0,0 0 4 0,0 0-3 16,18 40 1-16,-16-26-5 0,-2 2 1 0,2 4-10 0,-2-1-8 16,3 2-18-1,1 1-9-15,0 1-8 0,-2-2-6 0,1 4-13 0,1-6-24 16,1 0-36-16,-1-1-44 16,1 0-62-16,-1-1-80 0,-1-3-86 0,-3-14-205 0,2 25-109 15,-2-16-276-15,0-9-231 16</inkml:trace>
  <inkml:trace contextRef="#ctx0" brushRef="#br0" timeOffset="76489.83">13658 11281 2530 0,'0'0'-58'0,"0"0"39"16,0 0 15-16,0 0 10 0,0 0 18 0,0 0-1 0,0 0 16 15,0 0 7-15,0 0 0 16,0 0-8-16,0 0-4 0,0 0 1 0,0 0 9 15,0 0 10-15,0 0 12 16,0 0 5-16,0 0-1 0,48 9-4 0,-48-9-9 0,23 4-9 16,-10-2-3-16,7-1-7 0,-2 3-5 0,6-1-8 15,6-2-10-15,1 2-20 16,3-3-1-16,9 2 4 0,1-2-4 0,2 0 5 0,3 1 4 16,0-2 3-16,5 1 11 15,2-2-3-15,5-1 1 0,-1 3 0 0,-1-4-6 16,2 3 6-16,-1-2-6 15,-3 2-2-15,1-1 1 0,-6 0 0 0,-1 0-2 16,-4 1-1-16,1-1 5 0,-3 0 0 0,-3 2 10 0,-2-3 6 16,-5 2 10-16,0 1 9 15,-1 0 10-15,-4 0 9 0,1 0 6 0,-1 0 7 0,-2 0-13 16,1 1-5-16,1-1-7 16,-7 3-6-16,2-3-4 0,-1 2-7 0,-4-2-17 15,2 2-26-15,-3-1-32 16,1-1-45-16,-20 0-60 0,26 2-50 0,-15-2-71 0,-11 0-182 15,17-3-469 1,-17 3-319-16</inkml:trace>
  <inkml:trace contextRef="#ctx0" brushRef="#br0" timeOffset="78659.78">14189 11646 1336 0,'0'0'182'0,"-5"-20"-35"0,5 20-39 15,0 0-20-15,0 0 12 16,-16-8 2-16,16 8-1 0,0 0 6 0,-22-4 13 16,22 4 13-16,-20 0 6 0,20 0 8 0,0 0 6 0,-31 3 2 15,31-3-5-15,-23 1-4 16,23-1-11-16,0 0-5 0,-25 0-12 0,25 0-10 16,-15 4-8-16,15-4-11 15,0 0-13-15,-18 4-8 0,18-4-7 0,0 0-6 16,-15 4-4-16,15-4-7 15,0 0-2-15,0 0-7 0,0 0-2 0,-11 11-5 0,11-11-2 16,0 0-3-16,0 0 0 0,0 0-3 0,0 0-7 0,24 21 1 16,-24-21-3-16,14 13 1 15,-6-7-4-15,-8-6 1 0,20 16-1 0,-9-6-2 16,-4-2 0-16,4 2-2 16,-2 0 1-16,2-1-1 0,-4 0 0 0,2 1-1 0,0 2-1 15,-2-3 2 1,2 1 1-16,-3 1-4 0,-6-11-1 0,10 19 0 0,-10-19 3 15,4 17-1-15,-4-17 1 16,4 15-3-16,-4-15 6 0,5 13 0 0,-5-13 9 0,0 0 3 16,-2 20 15-16,2-20 1 0,0 0 3 0,0 0-3 15,-9 21-3-15,9-21-2 16,-14 7 6-16,14-7-2 0,-17 8-2 0,17-8 6 16,-19 5 0-16,19-5 8 15,-20 6-13-15,20-6-10 0,-24 3 5 0,24-3-4 0,-21 1 0 16,21-1-7-16,-20 3 2 15,20-3-19-15,-15-3-28 0,15 3-31 0,-17-5-38 16,17 5-44-16,0 0-51 0,-15-10-45 0,15 10-54 16,-6-8-103-16,6 8-159 0,0 0-50 15,-3-10-259-15,3 10-218 0</inkml:trace>
  <inkml:trace contextRef="#ctx0" brushRef="#br0" timeOffset="79109.91">14445 11975 2586 0,'0'0'7'0,"0"0"43"0,0 0 21 15,0 0 12-15,0 0 14 0,0 0 5 0,0 0 0 16,0 0 4-16,0 0-9 16,0 0-7-16,0 0-7 0,24-13 1 0,-24 13 2 15,26 0 6-15,-26 0-3 16,33 0-11-16,-13 0-6 0,4 0-7 0,-2 0-5 16,0 1-14-16,0-1-21 15,-1 0-33-15,-1-1-41 0,-20 1-52 0,34 0-58 0,-20-3-43 16,-3 3-58-16,-11 0-92 15,10-5-568-15,-10 5-322 0</inkml:trace>
  <inkml:trace contextRef="#ctx0" brushRef="#br0" timeOffset="79349.67">14600 11900 2736 0,'-16'-10'-25'16,"16"10"62"-16,0 0 32 0,-12-8 25 16,12 8 19-16,0 0 18 0,0 0 20 0,0 0 7 15,0 0 0-15,0 0-5 16,0 0 2-16,0 0-17 0,0 0-4 0,0 0 0 0,0 0 22 15,30 32-16-15,-30-32-15 16,2 22-17-16,-2-22-6 0,-2 31-16 0,2-14-2 16,-4-2-13-16,2 4-8 15,0-2-14-15,-1 2-6 0,-1-1-19 0,3 1-17 16,1 0-25-16,0-2-34 0,-2 0-37 0,2 1-47 0,0-18-43 16,3 29-50-16,1-15-44 15,-1-2-69-15,5-2-153 0,-4-1-106 0,4-2-303 16,-1-1-294-16</inkml:trace>
  <inkml:trace contextRef="#ctx0" brushRef="#br0" timeOffset="88439.95">15309 11725 449 0,'0'0'224'0,"5"-21"-52"0,-5 21-43 0,0 0-14 16,0 0-16-16,5-17-2 0,-5 17 8 0,0 0-18 0,0 0 20 15,5-14 4-15,-5 14 12 16,0 0 5-16,0 0 21 0,0 0 3 0,0 0 3 16,0 0 2-16,0 0-8 15,0 0-1-15,-23-13-4 0,23 13-9 0,0 0-5 0,-22 2-8 16,22-2-13-16,0 0-8 15,0 0-9-15,-35 7-9 0,35-7-9 0,-18 6-8 16,18-6-10-16,-16 7-1 0,16-7-9 0,-15 7-2 0,15-7-7 16,-11 7-4-16,11-7-2 15,0 0-6-15,-6 15 0 0,6-15-5 0,0 0 0 16,0 0-5-16,0 0-2 16,8 28 1-16,-8-28-2 0,9 11-2 0,-9-11 1 0,9 12-4 15,-9-12 2-15,12 9 3 16,-12-9-8-16,15 11 2 0,-15-11-2 0,13 9 1 15,-13-9 0-15,17 12-3 16,-17-12-1-16,12 11 1 0,-12-11 2 0,13 12-1 0,-13-12 1 16,9 13-2-16,-9-13 0 0,6 14 2 15,-6-14 0-15,6 15 1 0,-6-15-1 16,0 14 2-16,0-14 3 0,0 0-7 0,-2 25 3 16,2-25 3-16,0 0 8 15,-10 18 6-15,10-18 4 0,-14 14 3 0,14-14-2 0,-12 9 1 16,12-9-1-16,-18 7-5 15,18-7 1-15,-16 7-4 0,16-7-2 0,-19 1-2 16,19-1-5-16,0 0-10 0,-28-6-17 16,28 6-31-16,-18-9-31 0,18 9-32 0,-17-9-43 15,17 9-40-15,-13-9-33 0,5 6-36 0,8 3-94 16,-7-8-124-16,7 8-388 16,0 0-232-16</inkml:trace>
  <inkml:trace contextRef="#ctx0" brushRef="#br0" timeOffset="89149.84">15717 11540 2550 0,'0'0'-69'0,"4"-11"20"0,-4 11 31 15,0 0 3-15,0 0 18 16,0-21 38-16,0 21 10 0,0 0 20 0,0 0 10 15,-18-11 15-15,18 11 7 16,0 0 20-16,0 0 12 0,-32 11-6 0,32-11 0 0,-23 13-8 16,11-2-9-16,-4 0-8 0,2 1-7 0,-1 4-10 15,-2-1-7-15,2 0-1 16,0 2-12-16,2 0-6 0,1 2-5 0,0 0-5 16,-2 1-7-16,4 1-6 15,1-3-4-15,1 3 2 0,2-3-6 0,1 1-4 0,3 2-3 16,0-2-3-16,2 0 1 15,0-3-6-15,4 4 2 0,1-4-8 0,1 0 2 16,2 0-3-16,1-1-1 0,1-4-3 16,1 1 0-16,2-3-2 0,-1 1-3 0,1-5-9 15,0 1-9-15,-13-6-10 0,29 8-4 0,-16-6-4 16,-13-2-4-16,27 0 3 16,-13-2 2-16,-2-2 7 0,1 0-1 0,-13 4 4 15,23-13 5-15,-12 5 7 0,-1-1 3 16,-2-3 4-16,2 1 7 0,-5-2 3 0,-5 13 10 15,9-27 6-15,-7 15 2 0,-2 12 2 0,2-23 1 0,-2 23 0 16,-2-19 5-16,2 19-2 16,-6-15 0-16,6 15-3 0,0 0-1 0,-5-17 8 15,5 17 1-15,0 0 2 16,0 0 1-16,-5-13-1 0,5 13 12 0,0 0 4 0,0 0 3 16,0 0 1-1,0 0-9-15,0 0 2 0,24-6-8 0,-24 6-9 0,0 0-1 16,28 0-6-16,-28 0-8 15,21-2-22-15,-8 2-36 0,-2-4-50 0,-11 4-57 16,22-6-65-16,-8 5-50 0,-4-2-92 0,3 0-164 0,-13 3-86 16,19-8-260-16,-19 8-227 15</inkml:trace>
  <inkml:trace contextRef="#ctx0" brushRef="#br0" timeOffset="89409.85">16084 11687 2547 0,'0'0'-63'0,"6"-18"29"0,-6 18 39 15,0 0 30-15,0 0 29 16,0 0 27-16,0 0 17 0,0 0 18 0,0 0 4 0,0 0-3 16,-44 21-9-16,44-21-5 15,-18 21-12-15,10-7-8 0,2-3-10 0,-2 3-10 16,4 1-9-16,-3-2-6 15,7-13-5-15,-6 29-7 0,3-16-6 0,3-13-21 16,0 25-41-16,0-25-44 0,3 19-53 16,-3-19-43-16,11 17-43 0,-5-11-68 0,-6-6-131 15,14 7-439-15,-14-7-182 0</inkml:trace>
  <inkml:trace contextRef="#ctx0" brushRef="#br0" timeOffset="89719.89">16188 11732 2414 0,'0'0'-41'0,"0"0"76"0,2-15 38 0,-2 15 30 0,0 0 42 16,0 0 25-16,0 0 13 0,0 0 3 0,0 0-10 15,0 0-13-15,-32 0-16 16,32 0-13-16,0 0-10 0,0 0-9 0,0 0-7 0,-15 26-19 16,15-26-7-16,0 0-9 15,2 24-7-15,-2-24-7 0,11 17-17 0,-5-6-14 16,3 1-7-16,-1 1-8 15,3-1 1-15,-1 1 2 0,-1 2-4 0,2 0-2 0,-5-1-2 16,0 1 4-16,-4 0-4 0,-2-15 8 0,2 25 3 16,-2-25 0-16,-6 25 2 15,0-14-2-15,6-11-1 0,-18 21-4 0,10-13-6 16,-2 1-24-16,10-9-35 0,-19 12-47 16,19-12-62-16,-15 7-60 0,15-7-67 0,0 0-124 15,-15-2-146-15,15 2-384 16,0 0-362-16</inkml:trace>
  <inkml:trace contextRef="#ctx0" brushRef="#br0" timeOffset="89899.88">16440 11775 2936 0,'0'0'16'0,"0"0"42"0,0 0 29 0,0 0 24 0,18 15 28 16,-18-15 7-16,2 17-8 15,-2-17-15-15,-2 23-7 0,2-23-18 0,-6 28-10 16,2-13-12-16,-2 2-7 15,0 0-15-15,-1-1-32 0,-4 1-47 0,-1-2-53 0,-1 1-62 16,-2-1-58-16,0-3-55 16,-3-1-141-16,-2-2-566 0,-1-1-391 0</inkml:trace>
  <inkml:trace contextRef="#ctx0" brushRef="#br0" timeOffset="90649.72">15379 11249 2843 0,'0'0'-90'16,"-6"-17"38"-16,6 17 30 15,0 0 34-15,0 0 36 0,0 0 38 0,0 0 28 16,0 0 6-16,0 0 12 0,0 0 7 15,0 0 3-15,0 0-7 0,19-9-2 0,-19 9-8 16,0 0-4-16,26 0-9 0,-26 0-2 16,22 3-9-16,-22-3-8 0,31 1-7 15,-11-1-14-15,-2 3-3 0,0 0-8 0,3-3-8 0,1 0-5 16,-1 2-7-16,0-2-2 16,0 0-5-16,2 0-3 0,3 0-5 0,-1 0 1 15,1 0-7-15,1 0-2 16,3 0-1-16,0 0 1 0,-1-2-6 0,1 2 2 0,2 0-5 15,-1 0 0-15,1 0-1 0,2 0 1 0,-4-1-1 16,-1 1-3-16,1 1 1 16,0-1 0-16,-6 0-2 0,2 0 1 0,-3 2 1 0,1 0-1 15,-4-2-5-15,2 2 3 16,-3 0-1-16,-19-2 3 0,32 0-4 16,-18 2 0-16,-14-2 1 0,24 2 5 15,-24-2-6-15,21 1 0 0,-21-1 0 0,17 3 8 0,-17-3-12 16,0 0-16-16,21 1-30 15,-21-1-32-15,0 0-46 0,0 0-64 0,15 3-64 16,-15-3-107-16,0 0-189 0,0 0-67 0,0 0-277 16,0 0-277-16</inkml:trace>
  <inkml:trace contextRef="#ctx0" brushRef="#br0" timeOffset="94610.18">13250 11910 956 0,'0'0'158'0,"0"0"-18"0,0 0-21 15,4-20-25-15,-4 20-19 0,0 0-8 0,0 0 8 16,8-15 2-16,-8 15 18 15,0 0 2-15,0 0 7 0,0 0 4 0,6-11 0 0,-6 11 6 16,0 0 1-16,0 0 3 0,0 0-2 16,0 0-4-16,0 0 2 0,0 0-4 15,0 0-4-15,4-15-4 0,-4 15 1 0,0 0 0 0,0 0-2 16,0 0-15-16,0 0-2 16,0 0-6-16,0 0-6 0,0 0-6 0,0 0-3 15,0 0-2-15,0 0-11 16,0 0-5-16,0 0-2 0,0 0-5 0,0 0 1 0,0 0-4 15,0 0-5-15,0 0-1 16,0 0-4-16,0 0-6 0,0 0 3 0,0 0-6 16,0 0 3-16,0 0-1 0,0 0 1 0,0 0-3 15,0 0 3-15,0 0-3 0,0 0-3 16,0 0 2-16,0 0-3 0,0 0-3 0,0 0 0 16,0 0 0-16,0 0-8 15,0 0-15-15,0 0-31 0,0 0-54 0,0 0-77 16,0 0-70-16,0 0-156 15,0 0-174-15,0 0-360 0,0 0-355 0</inkml:trace>
  <inkml:trace contextRef="#ctx0" brushRef="#br0" timeOffset="97239.63">17541 11313 2885 0,'0'0'21'0,"0"0"39"16,0 0 11-1,0 0 10-15,2-26 6 0,-2 26 14 16,0 0 13-16,0 0 7 0,0 0 0 0,0 0-6 15,0 0-5-15,0 0-6 0,0 0 3 0,16-12 2 0,-16 12-7 16,0 0-2-16,22-2-11 0,-22 2-8 0,18-4-12 16,-18 4-7-16,24-1-11 15,-24 1 0-15,27 0-28 0,-7-3-17 0,-4 2-15 0,4-1-9 16,-1 2-18 0,-19 0-18-16,34-4-17 0,-20 0-23 0,-14 4-26 0,26-4-31 15,-26 4-16-15,19-5-35 16,-13 1-24-16,-6 4-24 0,6-8-54 0,-6 8-641 15,0 0-371-15</inkml:trace>
  <inkml:trace contextRef="#ctx0" brushRef="#br0" timeOffset="97379.75">17716 11150 2796 0,'-15'-10'-19'15,"15"10"67"-15,0 0 35 16,-15-10 15-16,15 10 1 0,0 0 12 0,0 0 9 0,0 0 6 16,-12-7-4-16,12 7-8 15,0 0-20-15,0 0-9 0,0 0-15 0,0 0-18 16,0 0-21-16,36-10-31 15,-36 10-43-15,23-3-56 0,-9 1-67 0,4-1-56 0,-18 3-141 16,30-5-582-16,-14 1-369 0</inkml:trace>
  <inkml:trace contextRef="#ctx0" brushRef="#br0" timeOffset="98199.79">18834 11390 2853 0,'6'-8'-70'0,"-6"8"27"15,13-23 7-15,-5 10 18 16,1-1 6-16,-1-3 21 0,0-2 19 0,2-4 4 16,0-1 6-16,0-9 8 0,-2-1 2 15,3-4 9-15,0-6 11 0,-3-3 10 0,3-5 12 16,-1-2 11-16,1 1 4 15,4-19 0-15,-5 12-4 0,1 8-6 0,-2 4-11 0,-3 9-2 16,0 2-7-16,-2 9-6 0,3 0-8 0,-5 9-8 16,0 4-6-16,-2 15-2 15,0 0-4-15,0 0-3 0,0 0-6 0,-21 32-3 0,11-5 0 16,-2 5-3-16,4 7-3 16,0 6-3-16,2 1-1 0,2-2-1 0,1 0-1 15,1 0-2-15,2-1-3 16,5 7 2-16,1-8-3 0,-2-3-3 0,4 0 0 0,0-5 0 15,4-1-18-15,-4-9-23 16,4 1-17-16,1-6-29 0,4-6-19 0,0-1-18 16,0-4-10-16,0-5-7 0,0-1 10 0,-17-2 16 0,32-2 16 15,-18 2 32-15,-14 0 13 16,28 0 22-16,-28 0 10 0,25 0 6 0,-25 0 2 16,26 2 4-16,-26-2 2 15,26 2 0-15,-12-2-2 0,-14 0 6 0,34 2-4 0,-15-2-2 16,4-2 11-1,0 0 6-15,5 0 14 0,2-1 12 0,-1-1 15 0,3 0 6 16,-2-2 5-16,-1 0 3 0,1 1 2 0,-2 1-4 0,-3 0-9 16,1 2-7-1,-6-2-7-15,2 2-7 0,-6 0-15 0,1-1-50 0,-17 3-65 16,26-4-72-16,-20 1-89 16,-6 3-216-16,0 0-475 0,-2-16-369 0</inkml:trace>
  <inkml:trace contextRef="#ctx0" brushRef="#br0" timeOffset="98349.62">19445 10810 3365 0,'0'0'188'0,"2"-9"-61"0,-2 9-48 0,0 0-47 0,5-11-24 16,-5 11-35-16,0 0-63 15,0 0-81-15,0 0-113 0,0 0-217 0,0 0-337 16,0 0-172-16</inkml:trace>
  <inkml:trace contextRef="#ctx0" brushRef="#br0" timeOffset="98799.68">19168 11675 2723 0,'0'0'128'0,"0"0"10"16,0 0-15-16,0 0-18 15,0 0-12-15,0 0-9 0,0 0-6 16,-30 2-5-16,30-2-11 0,-14 2-5 0,14-2-5 15,-22 6-4-15,22-6 13 0,-20 5 18 0,20-5-3 16,-20 6-2-16,20-6-2 0,-15 8-6 0,15-8-6 0,-8 10-13 16,8-10-17-1,0 0-21-15,0 0-20 0,19 30-21 0,-9-19-10 0,4 1 7 16,0 1 2-16,-2 2 7 16,4 1 5-16,-4-3 10 0,-1 2 19 0,-3-1 14 0,-1-2 12 15,-3 4 2-15,-4-16 10 16,2 23 12-16,-2-23 0 0,-8 21-2 0,-3-11-9 15,-2-5-4-15,13-5-2 16,-25 8-7-16,10-6-12 0,15-2-26 0,-30-6-29 16,16 1-40-16,14 5-50 0,-23-14-56 0,14 4-50 0,2-1-80 15,5 1-186-15,2 10-463 16,0-19-393-16</inkml:trace>
  <inkml:trace contextRef="#ctx0" brushRef="#br0" timeOffset="99239.9">19399 11830 2992 0,'16'3'53'0,"2"-1"19"0,-1 0-10 0,-17-2-15 0,25 4-6 16,-12-2-6-16,-13-2 2 15,34 2-4-15,-16-2-5 0,2 0 2 0,-1 1-6 16,-1-1 1 0,6 0 7-16,-2 0 7 0,-2-1 0 0,1 1-5 0,3-2 2 15,-3 0-6-15,0 2-7 16,0-2-11-16,-1 0-15 0,-2 0-12 0,-18 2-28 0,32-3-14 15,-19 1-24-15,-13 2 7 16,23-4-3-16,-23 4 10 0,15-8 14 0,-15 8 4 0,0 0 15 16,8-11 18-16,-8 11 25 0,0 0 11 0,0 0 23 15,0 0 9-15,0 0 6 16,0 0 8-16,-21-32 10 0,21 32 4 0,0 0 20 16,-8-13 16-16,8 13 11 15,0 0 3-15,0 0 3 0,-9-12-10 0,9 12-7 0,0 0-14 16,0 0 5-16,0 0 6 15,0 0-29-15,0 0-8 0,0 0-10 0,34 0-6 16,-34 0-3-16,0 0-9 0,28 9-6 0,-16-3-3 0,-12-6-3 16,22 13-1-16,-14-5-10 15,-8-8 3-15,15 15-4 0,-11-7 0 0,-4-8-4 16,6 15 1-16,-6-15-4 16,0 0-8-16,0 0-21 0,-12 27-27 0,6-22-33 0,-3 1-49 15,9-6-60-15,-17 7-70 16,6-7-84-16,11 0-201 0,-14 3-48 0,14-3-5 15,0 0-246-15,0 0-169 16</inkml:trace>
  <inkml:trace contextRef="#ctx0" brushRef="#br0" timeOffset="99439.97">20209 11854 2978 0,'22'8'241'16,"-22"-8"-36"-16,0 0-20 15,14 3-19-15,-14-3-8 0,0 0 3 0,0 0-12 0,13 4-16 16,-13-4-15-16,0 0-15 0,0 0-21 0,0 0 1 16,0 0-11-16,13 6-51 15,-13-6-68-15,0 0-104 0,0 0-114 0,0 0-233 0,0 0-109 16,0 0-376-16,0 0-443 16</inkml:trace>
  <inkml:trace contextRef="#ctx0" brushRef="#br0" timeOffset="103090.02">22679 10219 1348 0,'0'0'269'0,"8"-18"-61"15,-8 18-54-15,8-18-21 0,-4 10-8 0,-4 8-6 16,10-16 1-16,-10 16-15 15,7-16-7-15,-7 16-10 0,6-14-10 0,-6 14-7 0,0 0-8 16,7-12-7-16,-7 12-5 0,0 0 0 0,0 0 25 16,6-11 13-16,-6 11 4 15,0 0 16-15,0 0-3 0,0 0 0 0,0 0-7 0,0 0-9 16,0 0-12 0,-11 56-4-16,9-38-14 0,2-1 0 0,-2 4-11 0,0-4 0 15,0 4-9-15,0 0-4 16,2-2-3-16,0 2-3 0,-3-2 1 0,3 0-1 0,3 2 0 15,-3-2 4-15,0 2-7 0,0 0-3 0,0-2 1 16,0 2-3-16,2-2-4 16,-2-2 1-16,0 0-6 0,0 0 1 0,2-2 0 15,-2-15-3-15,0 25 0 16,2-13-3-16,-2-3-28 0,0-9-48 0,0 0-62 0,4 25-85 16,-4-25-112-16,3 8-222 15,-3-8-61-15,0 0-254 0,0 0-220 0</inkml:trace>
  <inkml:trace contextRef="#ctx0" brushRef="#br0" timeOffset="103889.9">21814 10926 2438 0,'0'0'-139'15,"-23"4"31"-15,23-4 18 0,0 0 14 0,-23 2 23 0,23-2 19 16,-18 0 1-16,18 0 10 16,-18 1 5-16,18-1-3 0,0 0 1 0,-22 0 6 15,22 0 17-15,0 0 18 0,0 0 25 16,0 0 23-16,-19 3 8 0,19-3 13 0,0 0 6 15,0 0 4-15,0 0 12 16,0 0-2-16,0 0-4 0,0 0-13 0,0 0-9 16,0 0-14-16,0 0-4 0,53 6-8 0,-53-6-6 15,32 2-6-15,-13 0-3 0,2-2-7 16,2 1-3-16,3 2-1 0,4-3-8 0,-1 1-1 16,3 1-4-16,2-2 4 15,2 5-7-15,-1-5-2 0,6 3 1 0,1-1-6 16,-2 0 15-16,3 0 1 15,-1-2-3-15,3 1-1 0,-3 3-3 0,0-4-3 0,-1 3-2 16,1-2-4-16,-6-1 3 0,0 0-2 0,-1 0-2 0,2 0 11 16,-3 0-14-1,0 0 3-15,-3 0 6 0,1-1 7 0,0-2 10 0,-2 2 2 16,-1 1-1-16,1-3 0 16,-2 2-3-16,-1-1-5 0,3 2-5 0,-4-2 1 0,4 2-2 15,-2-2-2-15,1 2-2 16,3 0-1-16,-2 0-3 0,2 0-2 0,-3 0 0 15,3 2 1-15,-2 0-2 0,1 0 2 0,1-1-2 16,-2 2 4-16,1-2 1 0,1 2-3 16,0 0 2-16,-2-1 0 0,-1 0 0 15,1 0 0-15,2 0-6 0,-5-1 5 16,3 1 2-16,0 0 9 0,-3 1 4 0,1-2 11 16,0 1 5-16,-5-2 3 0,-2 0-2 15,2 2-3-15,-1-2-6 0,-4 0-1 0,-18 0-6 16,34 0-4-16,-19 0-25 15,-15 0-37-15,26-2-50 0,-26 2-64 0,25 0-58 16,-25 0-101-16,19-2-189 0,-19 2-442 0,0 0-362 0</inkml:trace>
  <inkml:trace contextRef="#ctx0" brushRef="#br0" timeOffset="104980.04">21952 11787 2852 0,'0'0'-62'0,"0"0"20"16,0 0 26-16,-6-15 1 0,6 15 28 0,0 0 22 16,0 0 29-16,0 0 9 15,-5-17 18-15,5 17 8 0,0 0 10 0,0 0 18 0,0 0-4 16,-13-9 6 0,13 9 2-16,0 0-4 0,-21 0-6 0,21 0-9 0,0 0-4 15,-34 5-12-15,20-1-12 16,14-4-8-16,-32 8-3 0,17-4-9 0,-2 1-4 0,2 1-4 15,1 0-3-15,-2 0-12 0,16-6 0 0,-22 11-8 16,11-3 0-16,11-8-4 16,-11 13-4-16,11-13-16 0,0 0-17 0,7 23-18 15,-7-23-11-15,25 17-15 0,-9-6-3 16,4 3-4-16,3-3 4 0,-2 2 7 0,2 1 2 16,1 0 6-16,-1-2 10 15,-2 4 6-15,-2-3 9 0,1 1 13 0,-4-1 4 0,-2 2 14 16,-4-4 11-16,-2 1 11 15,-2 1 5-15,-6-13 3 0,2 21 2 0,-2-21 5 16,0 0 2-16,-12 28 30 0,2-21-19 0,-4 0 6 16,14-7-4-16,-27 12-9 15,10-9-3-15,-2 1-10 0,19-4-8 16,-32 0-10-16,14 0-9 0,18 0-17 0,-32-5-32 16,17 0-27-16,0 2-40 0,15 3-44 0,-23-12-58 15,15 9-49-15,0-5-82 0,8 8-175 16,-8-11-100-16,8 11-333 0,-6-14-356 0</inkml:trace>
  <inkml:trace contextRef="#ctx0" brushRef="#br0" timeOffset="105269.78">22204 12024 2962 0,'33'-2'103'0,"-33"2"37"16,18 0-9-16,-18 0-9 16,20 0-5-16,-20 0-15 0,28 0-10 0,-28 0-12 15,32 0-8-15,-13 0-20 0,-3 2-24 16,4-2-40-16,-20 0-16 0,30 0-28 0,-16 0-33 15,-14 0-33-15,23 0-31 16,-14-2-25-16,-9 2-52 0,13-4-64 0,-13 4-573 0,0 0-227 16</inkml:trace>
  <inkml:trace contextRef="#ctx0" brushRef="#br0" timeOffset="105439.68">22432 11959 2751 0,'-10'-9'72'0,"10"9"27"0,0 0 3 16,0 0 3-16,-15-14 3 15,15 14 11-15,0 0 17 0,0 0 7 0,0 0-9 16,0 0-6-16,0 0-15 15,-7 35-9-15,7-35-6 0,0 24-8 0,0-24-10 0,2 27-6 16,-2-27-14-16,-2 27-2 0,2-12-3 0,0-15-14 16,0 29-23-16,0-15-41 15,0-14-49-15,-2 22-62 0,2-22-68 0,2 19-53 16,-2-10-94-16,0-9-161 0,4 14-436 16,-4-14-373-16</inkml:trace>
  <inkml:trace contextRef="#ctx0" brushRef="#br0" timeOffset="105999.72">23004 11704 2848 0,'0'0'-71'16,"0"0"23"-16,0 0 15 16,0 0 1-16,0 0 23 0,0 0 17 0,0 0 20 15,0 0 8-15,-49-8 6 0,49 8-5 16,-28 4 5-16,28-4 11 0,-30 4 14 0,16 0 9 15,0-1 9-15,14-3-3 16,-28 10-2-16,15-4-10 0,3 2-4 0,10-8-6 0,-18 13-9 16,14-4-2-16,4-9-8 0,0 19-14 0,0-19-16 15,8 21-23 1,2-9-10-16,0 1-8 0,0 0-2 0,5 1 4 0,2-1 5 0,-2 0 5 16,-1 1 6-16,4-2 2 15,-4 4 7-15,3-3 3 0,-4 0 8 0,-2-2-4 16,1 0 7-16,-6-1 3 15,4 1 6-15,-10-11-2 0,10 19 11 0,-10-19 6 16,6 17 4-16,-6-17 13 0,-2 17 9 0,2-17 5 16,-10 15 8-16,10-15-1 0,-16 11-7 15,16-11-2-15,-18 13-7 0,18-13-6 0,-24 4-4 16,12-1-6-16,12-3-7 16,-27 2-1-16,27-2-4 0,-28-2-6 0,28 2-19 15,-22-4-19-15,22 4-39 0,-21-8-43 16,21 8-51-16,-16-8-47 0,9 3-59 0,7 5-110 15,-11-11-166-15,11 11-320 0,-6-12-194 16</inkml:trace>
  <inkml:trace contextRef="#ctx0" brushRef="#br0" timeOffset="107319.78">23634 11590 2453 0,'0'0'-66'0,"0"0"35"15,0 0 40-15,0 0 23 0,0 0 21 0,0 0 33 16,0 0 26-16,0 0 18 15,0 0 11-15,0 0 11 0,0 0-3 16,0 0 2-16,0 0-2 0,0 0-2 0,0 0-8 0,0 0-10 0,0 0-7 16,0 0-9-16,0 0-13 15,0 0 0-15,0 0 2 0,0 0-2 0,0 0 0 16,0 0-12-16,0 0-2 0,0 0-8 16,0 0-4-16,0 0-1 0,0 0-34 0,0 0 1 15,0 0-3-15,7 51-3 16,-7-51 0-16,2 27-5 0,-2-13 4 0,2 5-5 0,2-1 4 15,-4-1-1-15,3 2-2 16,1 1-6-16,-2-1-1 0,0-2-3 0,0-1-2 16,0 2 0-16,0-1-24 0,1-4-40 0,-3 1-45 15,0-14-74-15,4 19-91 16,-4-19-122-16,-2 13-212 0,2-13-23 16,0 0-394-16,0 0-488 0</inkml:trace>
  <inkml:trace contextRef="#ctx0" brushRef="#br0" timeOffset="108029.88">23709 11527 2962 0,'0'0'-139'0,"0"0"24"0,0 0 16 0,0 0 19 0,0 0 17 15,0 0 23-15,0 0 25 16,0 0 30-16,0 0 9 0,0 0 19 16,0 0 5-16,0 0 0 0,0 0-4 15,-26 8-4-15,26-8-2 0,0 0-6 0,0 0-4 0,0 0-6 16,0 0 2-16,0 0 1 15,-14 8 5-15,14-8 9 0,0 0 9 0,0 0 12 16,0 0 7-16,0 0 9 0,0 0 10 0,-13 5 2 0,13-5 2 16,0 0-5-1,0 0-4-15,0 0-7 0,0 0-5 0,0 0-10 16,0 0-3-16,0 0-7 0,0 0-5 16,0 0-5-16,0 0-3 0,0 0-3 0,0 0-4 15,0 0-3-15,55-2-1 16,-55 2-5-16,28 0 0 0,-14 0-3 0,5 0 0 0,-2 2-4 15,-17-2-2-15,36 2-9 16,-17-2-17-16,-2 0-39 0,-17 0-40 0,28 1-50 0,-14-1-39 16,-4 0-70-16,2 2-164 0,-12-2-512 0,16 0-335 15</inkml:trace>
  <inkml:trace contextRef="#ctx0" brushRef="#br0" timeOffset="109560.03">24012 11544 2633 0,'0'0'-136'0,"0"0"24"0,0 0 9 0,0 0 12 15,0 0 9-15,0 0 19 16,0 0 12-16,0 0 15 0,0 0 23 0,0 0 17 15,12-12 17-15,-12 12 23 0,0 0 28 0,0 0 30 16,0 0 14-16,0 0 13 0,0 0 3 16,0 0 0-16,0 0-4 0,0 0-8 0,0 0-1 15,0 0-16-15,0 0-8 16,0 0-11-16,0 0-5 0,0 0-10 16,0 0-1-16,0 0-1 0,0 0-4 0,0 0 1 15,0 0-1-15,0 0-6 0,0 0 0 0,0 0-3 16,0 0-1-16,0 0-4 15,0 0-5-15,10-9-3 0,-10 9-2 0,0 0-2 16,0 0 0-16,0 0-7 0,0 0 0 0,0 0-6 0,0 0-1 16,0 0-5-16,0 0 3 15,0 0-4-15,0 0 0 0,0 0-4 16,0 0 2-16,0 0-5 0,0 0 0 16,0 0 3-16,0 0-6 0,0 0-2 0,0 0-3 15,0 0 0-15,0 0 0 0,0 0-14 16,0 0-18-16,0 0-26 0,0 0-25 0,0 0-26 15,0 0-20-15,0 0-19 0,0 0 6 16,0 0-1-16,0 0 9 0,0 0 5 16,0 0 0-16,0 0-3 0,0 0-2 0,0 0-3 0,0 0-4 15,0 0-16-15,0 0-11 16,0 0-44-16,0 0-82 0,0 0-329 0,0 0 158 16</inkml:trace>
  <inkml:trace contextRef="#ctx0" brushRef="#br0" timeOffset="109849.75">23994 11527 1887 0,'0'0'45'0,"0"0"26"0,0 0 21 0,0 0 13 0,0 0 8 16,0 0 6-16,0 0 6 0,0 0-3 0,0 0-8 16,0 0-8-16,0 0-2 15,0 0 14-15,0 0 14 0,0 0 5 0,0 0 5 0,0 0-10 16,0 0-2-16,-6 23-10 16,6-23-5-16,0 0-7 0,0 0-14 0,-2 22-15 15,2-22-7-15,0 18-9 16,0-18-7-16,0 0 0 0,2 28-9 0,-2-28-1 15,0 21 2-15,0-21-5 16,0 21 1-16,0-21 8 0,2 22-4 0,-2-22 0 0,0 25-5 16,0-25-8-16,0 22 0 0,0-22-8 0,0 21 6 15,0-21-10-15,-2 21-3 16,2-21-2-16,0 20 2 0,0-20-29 0,-2 16-24 16,2-16-44-16,0 0-49 0,-2 20-64 15,2-12-60-15,0-8-75 0,0 0-170 0,-2 14-111 16,2-14-323-16,-4 9-340 15</inkml:trace>
  <inkml:trace contextRef="#ctx0" brushRef="#br0" timeOffset="111439.93">23404 11649 2739 0,'0'0'-84'0,"0"0"35"0,0 0 33 15,0 0 25-15,4-22 18 0,-4 22 24 16,0 0 21-16,0 0 5 0,0 0 13 0,0 0 21 15,0 0 16-15,0 0 17 16,0 0 14-16,0 0 3 0,0 0 3 0,0 0-6 0,0 0-1 16,0 0-16-16,0 0-10 0,0 0-14 0,0 0-5 15,-21 46-12-15,21-46-11 16,-11 23-8-16,5-11-6 0,0 1-8 0,6-13 4 16,-11 27-22-16,7-13 3 0,-2-1-2 15,1 2-4-15,5-15-7 0,-6 27-4 0,1-17-2 16,5-10-4-16,-4 26-6 15,2-15-2-15,2-11-8 0,-2 23-10 0,2-23-2 16,0 23-4-16,0-23-20 0,0 19-19 0,0-9-23 0,0-10-22 16,-2 15-31-16,2-15-36 15,0 0-40-15,2 18-33 0,-2-18-39 0,0 0-67 16,2 8-129-16,-2-8-127 16,0 0-297-16,0 0-261 0</inkml:trace>
  <inkml:trace contextRef="#ctx0" brushRef="#br0" timeOffset="111849.93">23457 11839 2597 0,'0'0'-31'15,"12"-15"46"-15,-12 15 7 16,11-11 12-16,-11 11 18 0,11-12 14 0,-11 12 12 16,12-10 4-16,-12 10 0 0,0 0 1 15,16-9-2-15,-16 9 4 0,0 0 10 0,8-7 18 16,-8 7 13-16,0 0 12 15,0 0-6-15,0 0-4 0,0 0-7 0,0 0-1 16,0 0-15-16,0 0-4 0,0 0 16 0,-58 16-17 16,44-12-12-16,1 2-5 0,13-6-9 15,-30 8-2-15,16-4-7 0,14-4 4 0,-26 7-13 16,16-5-8-16,10-2-7 16,-19 8 3-16,19-8-3 0,-16 5-10 0,16-5 0 0,-12 6-3 15,12-6-2-15,0 0 3 16,-8 12-3-16,8-12 4 0,0 0 1 0,0 0 8 15,0 0 4-15,16 24-13 0,-16-24 2 16,15 13 9-16,-6-7 3 0,-1 5 4 0,3-4-7 16,-1 2-3-16,3 1-6 0,-2 0-4 0,-1 1-2 15,0 0-5-15,4 0-5 16,-4 1-13-16,1-2-29 0,-1 1-31 0,1-2-35 16,0 0-35-16,-5-1-49 0,-6-8-65 15,14 15-44-15,-10-8-95 0,1 0-160 0,-5-7-74 16,7 9-422-16,-7-9-549 0</inkml:trace>
  <inkml:trace contextRef="#ctx0" brushRef="#br0" timeOffset="113249.55">24337 11473 3087 0,'0'0'-87'0,"0"0"69"0,0 0 33 16,0 0 15-16,4-15 8 15,-4 15 15-15,0 0 33 0,0 0 23 0,0 0 10 16,0 0 3-16,0 0-3 0,0 0-4 0,0 0 1 0,-24 38-2 16,16-23 0-16,2 1-3 15,1 3-13-15,-2 2 4 0,1 2-6 0,-1 0-12 16,3 3-8-16,1-2-8 16,0 6-8-16,3-2-4 0,0 1-5 0,3-3-11 0,0 3-8 15,3-2-28 1,1-3-34-16,1-3-64 0,0-2-74 0,4 0-76 0,-4-7-133 15,2 0-221-15,0-5 14 0,-1-3-303 0,-9-4-263 16</inkml:trace>
  <inkml:trace contextRef="#ctx0" brushRef="#br0" timeOffset="113489.67">24556 11578 2807 0,'-3'-30'74'16,"3"30"20"-16,0 0 7 0,0-18 5 0,0 18-5 0,0 0-6 16,9-15-11-16,-9 15-12 15,15-7 0-15,-15 7-10 0,25-7-3 0,-8 6-6 16,0-2 7-16,2 2 10 16,0-2 7-16,-19 3-5 0,39-4-9 0,-21 0-17 0,-1 0-20 15,-2 0-35 1,-15 4-39-16,27-8-48 0,-27 8-52 0,18-5-48 0,-11 1-58 15,-7 4-123-15,0 0-550 0,0 0-334 0</inkml:trace>
  <inkml:trace contextRef="#ctx0" brushRef="#br0" timeOffset="113689.76">24711 11458 2793 0,'-16'15'-18'0,"12"-6"63"0,4-9 24 0,-11 23 21 0,7-9 20 16,1 2 9-16,3-16 16 15,-5 32 4-15,3-17 14 0,2 4-3 0,-2 0-2 16,2 0 0-16,2 0-9 15,-2 0-12-15,0 0-10 0,0-1-16 0,2-2-12 0,-2 2-17 16,0-1 1-16,0-17-17 0,2 25-16 0,-2-12-32 16,0-13-38-16,0 21-46 15,0-21-49-15,0 17-59 0,0-17-46 0,3 12-64 16,-3-12-120-16,0 0-130 0,0 11-367 16,0-11-306-16</inkml:trace>
  <inkml:trace contextRef="#ctx0" brushRef="#br0" timeOffset="114459.59">25000 11939 2692 0,'0'0'-77'0,"0"0"34"16,0 0 21-16,0 0 16 0,0 0 19 0,0 0 13 16,0 0 20-16,0 0 16 0,0 0 3 15,0 0 18-15,0 0 19 0,-19-39 15 0,19 39 16 16,0 0 17-16,0 0 10 16,-28 7-8-16,28-7-6 0,0 0-12 0,-28 14-8 15,18-5-16-15,0 1-9 16,0 1-13-16,1 3-9 0,3-1-6 0,-3 0-7 0,4 3-10 15,5-16-3-15,-6 28-9 16,4-17-6-16,2-11-4 0,0 26 1 0,0-26-6 16,6 21-7-16,-6-21-5 0,9 15-19 0,-9-15-19 0,15 9-16 15,-15-9-6-15,15 2-2 16,-15-2 1-16,0 0 6 0,0 0 0 0,32-19 11 16,-24 12 3-16,0-4 7 15,-8 11 15-15,15-17 21 0,-7 10 21 0,-8 7-2 0,11-12 1 16,-11 12 1-16,9-9 9 15,-9 9 41-15,0 0 0 0,0 0-15 0,0 0-7 16,0 0-3-16,0 0-14 0,18 25-1 0,-18-25-4 0,5 16 2 16,-5-16-18-16,9 18-15 15,-5-7-34-15,1-4-33 0,-1 0-29 0,-4-7-48 16,0 0-59-16,11 23-61 16,-6-21-86-16,-5-2-151 0,0 0-95 0,13 2-19 15,-13-2-230-15,0 0-161 16</inkml:trace>
  <inkml:trace contextRef="#ctx0" brushRef="#br0" timeOffset="114614.54">25169 12091 2605 0,'0'0'201'0,"0"0"20"0,0 0-26 0,25 9-22 15,-25-9-21-15,0 0-18 16,3 17-15-16,-3-17-12 0,0 0-13 0,0 22-13 16,0-22-18-16,0 0-23 0,0 20-17 15,0-20-21-15,0 0-31 0,2 13-60 0,-2-13-73 16,4 9-87-16,-4-9-167 15,0 0-562-15,0 0-431 0</inkml:trace>
  <inkml:trace contextRef="#ctx0" brushRef="#br0" timeOffset="114759.84">25194 11896 3403 0,'-4'-24'137'15,"4"24"-23"-15,0 0-41 16,0-19-17-16,0 19-24 0,0 0-17 0,0 0-31 0,0 0-64 15,0 0-70-15,7-16-59 0,-7 16-102 0,0 0-616 0,0 0-332 16</inkml:trace>
  <inkml:trace contextRef="#ctx0" brushRef="#br0" timeOffset="115319.72">25544 11641 2973 0,'0'0'82'16,"0"0"18"-16,0 0-5 0,5-14 14 15,-5 14 14-15,0 0 8 0,0 0 6 0,0 0-3 16,0 0-5-16,0 0-11 15,0 0-12-15,0 0-11 0,0 0-14 0,0 0-3 16,-47 18-8-16,47-18-10 0,0 0-3 0,-7 18-13 0,7-18-1 16,2 18-15-16,-2-18-9 15,0 0-12-15,16 27-4 0,-9-16 1 0,0 0-1 16,-1 3 2-16,3-1 1 16,-2-1 2-16,0 1 3 0,-2 0 13 0,-1 3 8 15,-4-16 9-15,2 22 11 16,-2-22 10-16,-4 23 15 0,4-23 5 0,-11 21-7 0,1-13-19 15,-1 0-11-15,11-8-4 0,-25 11-6 0,12-7-6 16,13-4 0-16,-23 2-17 16,23-2-25-16,-22 0-26 0,22 0-39 0,-16-9-48 0,16 9-61 15,-8-8-62-15,5-3-83 16,3 11-170-16,0-17-91 0,0 17-10 0,9-19-262 16,-2 8-221-16</inkml:trace>
  <inkml:trace contextRef="#ctx0" brushRef="#br0" timeOffset="115489.68">25717 11763 2724 0,'0'0'122'0,"0"0"4"0,21 2-37 0,-21-2-33 16,0 0-7-16,29 0-7 0,-15 0-1 16,-14 0-6-16,33 0-44 0,-19 0-55 0,4 0-47 15,2 0-30-15,-2-2-6 16,2 1-22-16,-2-2-45 0,-7 1-101 0,5-2-352 15,-7 1 98-15</inkml:trace>
  <inkml:trace contextRef="#ctx0" brushRef="#br0" timeOffset="115679.96">25850 11685 2085 0,'0'0'144'0,"0"0"26"15,-11 8-16-15,11-8-14 0,0 0 0 0,-7 18 2 16,7-18-7-16,-2 16-11 15,2-16-14-15,0 19-14 0,0-19-10 0,0 21-7 0,0-21-11 16,2 19-6-16,-2-19-16 0,2 21-33 16,-2-21-48-16,5 17-60 0,-5-17-50 15,4 19-54-15,-4-19-64 0,3 13-176 0,1-7-369 16,-4-6-124-16</inkml:trace>
  <inkml:trace contextRef="#ctx0" brushRef="#br0" timeOffset="115949.69">26084 11565 2615 0,'13'-14'102'16,"-13"14"7"-16,0 0-17 0,12-8-3 0,-12 8 15 0,0 0 16 16,0 0 21-16,0 0-2 15,0 0-9-15,19 22-7 0,-19-22 1 0,2 21 3 16,-2-21 3-16,-2 24-5 15,2-8-8-15,0 1-14 0,0-17-6 0,-4 32-15 16,4-14-9-16,-2 0-8 0,2 0-8 0,0-18-16 0,0 34-23 16,0-17-18-16,2-2-30 15,-2-1-36-15,0-3-36 0,0 1-38 0,0-12-50 16,6 19-43-16,-6-12-64 16,0-7-125-16,8 11-127 0,-8-11-333 0,4 8-252 15</inkml:trace>
  <inkml:trace contextRef="#ctx0" brushRef="#br0" timeOffset="116349.52">26367 11511 2666 0,'0'0'95'0,"0"0"39"0,0 0-12 0,0 0-10 15,0 0 11-15,0 0 17 0,0 0 13 0,0 0 2 0,43 29-16 16,-39-16-10-16,3 3-10 16,-1 2 12-16,-1 5-1 0,-1 0-4 0,1 2-14 15,-2-1-3-15,-1 4-14 16,-2 1-11-16,0-3-13 0,-3 3-14 0,-4-3-25 16,0-1-40-16,-6-1-54 0,-1 1-58 15,-3 2-93-15,-4-5-80 0,-4-3-170 0,-6-3-141 16,-3 1-376-16,-8 1-433 15</inkml:trace>
  <inkml:trace contextRef="#ctx0" brushRef="#br0" timeOffset="117330.07">23798 12289 3071 0,'27'-17'-34'0,"-27"17"9"0,0 0 2 15,0 0 16-15,21-4 13 16,-21 4 12-16,15-3 3 0,-15 3 0 0,0 0 0 0,26-1 2 16,-26 1 0-16,20 0 12 0,-6 0 19 0,-14 0 13 15,22 1 6-15,-6 2 6 16,0-2-3-16,-1 2-3 0,5-3-4 0,-4 1-7 15,6 4-2-15,-4-4-5 0,5 1-8 0,1 2-3 0,2-2-4 16,1 2-4 0,1-1-6-16,4 1 8 0,-1-1 2 0,3 3 4 0,4-1 2 15,4-2 4-15,-1 3-1 16,3-1-4-16,1-1-4 0,-1 1-6 0,0 0-4 0,2-1-1 16,-1-2-5-16,0 2-2 15,-1 0-6-15,-1-1 2 0,-3-1-4 0,4 1 1 16,-3-2-4-16,-8 1 2 15,3 0-4-15,0-2 1 0,-1 2-1 0,-2 0 1 0,2 0-2 16,6 1 1-16,-3 2 0 0,2-2 1 0,1-1-1 16,-3 3-4-16,2-1 1 15,-2 0 1-15,1 0-2 0,1 2-1 0,0-1-1 0,1-1 1 16,-3 2 0-16,4-2-1 16,-1 1-2-16,-2 1-2 0,3-2 0 0,-4-1 4 15,1 1-5-15,-6-1 1 16,1-2-3-16,-1 2 6 0,-4-3-3 0,-2 0 1 0,-1 0-4 15,-2 0 2-15,0-3 4 16,-1 3-3-16,2 0 2 0,-6-1-4 0,4 1 0 16,-2 0 1-16,-2 0-12 0,2 0-11 0,-1-3-16 0,-7 3-19 15,2 0-23-15,-15 0-30 16,29-1-52-16,-18 1-48 0,-11 0-67 0,17-3-152 16,-17 3-157-16,12-1-254 15,-12 1-183-15</inkml:trace>
  <inkml:trace contextRef="#ctx0" brushRef="#br0" timeOffset="118899.87">23903 12714 2485 0,'0'0'-62'15,"-2"-27"24"-15,2 27 29 0,0 0 27 16,-10-14 0-16,10 14 22 0,0 0 20 0,-19-8 19 16,8 5 4-16,11 3-1 0,-21-2-5 15,21 2-8-15,-24 0-5 0,12 2 8 0,12-2-7 16,-24 6-4-16,12-2-3 15,1 0-1-15,-1-1-2 0,1 3 2 0,0-2-2 16,3 1-6-16,8-5-3 0,-19 13 0 0,12-6-7 0,7-7 1 16,-8 13-7-16,4-7-2 15,4-6-4-15,0 0-7 0,4 19-11 0,-4-19-8 16,10 14-6-16,0-9-5 0,0 3 0 16,2-1 1-16,-1 1 1 0,4 1 4 15,0-1 3-15,-1 2 5 0,2-1 2 16,2 0-2-16,2 1 6 0,-4 1 2 0,3-2-1 15,-4 1-4-15,-2 0 5 0,-1-1 5 0,0 1 1 0,-2 0 16 16,-2-1 0-16,-2 1 13 16,-1-3 13-16,-5-7 9 0,4 19 4 0,-4-19 7 15,0 0 5-15,-9 29 2 0,1-20-3 16,0 1-4-16,-6-3 1 0,14-7-15 16,-26 13-4-16,8-8-5 0,-1-2-6 15,1 1-6-15,-2-2-6 0,20-2-2 0,-38 0-8 16,21 0-20-16,-1-4-20 0,0 0-26 15,4-3-34-15,0-1-42 0,2 0-56 0,2-1-53 16,3-2-42-16,-1-2-113 0,4-1-138 0,4 1-465 16,0 13-433-16</inkml:trace>
  <inkml:trace contextRef="#ctx0" brushRef="#br0" timeOffset="119539.75">24010 12746 2886 0,'0'0'-77'0,"0"0"37"16,0 0 14-16,0 0 1 0,-7 17 5 0,7-17 20 0,0 0 0 15,0 0 15 1,0 0-1-16,0 0-2 0,0 0 7 0,0 0 1 0,0 0 6 15,0 0 21-15,0 0 10 0,0 0 13 0,0 0-4 0,0 0 2 16,0 0-4-16,15-49-1 16,-15 49-5-16,4-27-8 0,-4 13-3 0,2-1-7 15,2 0-3 1,-2 2 4-16,2-3 0 0,-4 5 4 0,0 11 11 0,5-19 2 16,-3 10 1-16,2-1-1 15,-4 10-5-15,3-13-7 0,-3 13-8 0,6-9 0 0,-6 9-4 16,0 0-3-16,0 0-3 15,0 0-4-15,0 0-2 0,0 0-2 0,0 0-3 16,0 0 1-16,0 0-6 0,31 19 4 0,-31-19-4 0,13 14 0 16,-6-4 1-16,-7-10 2 15,11 15 11-15,-6-7-1 0,-5-8 4 16,11 13 2-16,-11-13 7 0,11 14 7 0,-11-14 7 16,8 9 5-16,-8-9 21 0,0 0-4 0,13 12-4 15,-13-12-3-15,0 0-6 16,0 0 5-16,0 0-17 0,0 0-8 0,28-14-2 15,-28 14-6-15,8-19-16 0,-2 9-21 16,-2-1-25-16,0-2-46 0,1-1-55 0,0 1-72 16,-3 0-58-16,0 2-140 0,-2 11-179 15,-2-24-22-15,2 16-281 0,0 8-254 0</inkml:trace>
  <inkml:trace contextRef="#ctx0" brushRef="#br0" timeOffset="122899.66">24448 12693 2624 0,'0'0'-25'0,"0"0"53"0,0 0 9 16,0 0 9 0,0 0 9-16,0 0-3 0,0 0-1 0,-20 38-1 0,16-19-6 15,2 0 0-15,-2 6 5 16,2-1 14-16,1 3 8 0,1 0 9 0,0 1 2 0,0-1-1 16,0 0-6-16,-3 0-10 15,3-1-2-15,0-3-9 0,-2-3-7 0,2 2-14 16,-2-5-12-16,-1-1-20 15,1 2-23-15,2-18-23 0,-2 23-30 0,2-23-40 0,-5 20-43 16,3-15-32-16,2-5-37 16,0 0-80-16,0 0-510 0,0 0-140 0</inkml:trace>
  <inkml:trace contextRef="#ctx0" brushRef="#br0" timeOffset="123319.8">24412 12736 2394 0,'0'-24'-14'16,"-2"6"62"-16,2 3 32 0,0 15 24 0,-2-24 35 15,2 24 24-15,0-18 19 0,0 18 4 16,0 0-4-16,-3-19-6 0,3 19-17 0,0 0 7 16,0 0-15-16,0 0-18 0,3-19-14 0,-3 19-11 15,0 0-10-15,0 0-13 16,0 0-8-16,0 0-9 0,16-4-2 0,-16 4-12 0,0 0-8 16,29 3-10-16,-29-3-6 15,28 3-12-15,-8-1-17 0,0 0-10 0,2 0-13 16,1 0-2-16,-2-2-4 15,0 2 2-15,3 0 3 0,-4-1 1 0,1 2 4 0,-21-3 1 16,28 1 2-16,-15 2 1 0,-13-3 4 0,24 1 19 16,-24-1 11-16,12 8 12 15,-12-8 14-15,7 11 9 0,-7-11-6 0,0 0 13 0,-4 27-10 16,4-27 2-16,-8 29 4 16,4-12-15-16,1 0 5 0,-2 2-8 0,1 4 2 15,0-1-7-15,0 4 5 16,-3-1 0-16,6 2-3 0,-4 3-1 0,2-2-11 0,1 0 2 15,0-1-3-15,2 1-4 0,0 1 1 0,0 0-4 16,0-3-7-16,0-1-13 16,2 2-26-16,0-6-27 0,-2 0-37 0,6-2-45 0,-3 0-53 15,2 0-58-15,1-2-49 16,-2-4-92-16,5 1-157 0,-4-3-57 0,2-1-350 16,0-3-385-16</inkml:trace>
  <inkml:trace contextRef="#ctx0" brushRef="#br0" timeOffset="123639.52">24989 12731 2906 0,'0'0'-61'0,"10"-12"41"16,-10 12 41-16,0 0 41 0,0 0 29 0,0 0 18 16,0 0 6-16,0 0-2 0,0 0-6 0,-14 50-3 15,8-35-2-15,2 4-2 0,-1 0 9 16,1 4-5-16,0 1-4 0,2 1-9 0,2 2-11 16,0 2-9-16,4 0-2 15,0-1-13-15,5 4-5 0,3 1-7 16,1-2-14-16,2-1-27 0,0-4-44 0,3 0-49 15,0-2-54-15,1-3-59 0,-2-4-51 0,-2-3-139 16,-1-3-174-16,-2-1-307 0,2-5-239 0</inkml:trace>
  <inkml:trace contextRef="#ctx0" brushRef="#br0" timeOffset="123909.64">25257 12766 2713 0,'0'0'1'16,"-15"-11"-2"-16,15 11-2 15,0 0 1-15,0 0-1 0,0 0 8 0,0 0-2 0,0 0-1 16,42-1-3-16,-42 1 2 15,29 1 2-15,-12-1 3 0,2 2 19 0,-19-2-6 16,38 0-7-16,-21 0-2 0,-17 0-29 16,33-2-32-16,-33 2-37 0,25 0-42 15,-17-3-101-15,-8 3-480 0,14-2 29 0</inkml:trace>
  <inkml:trace contextRef="#ctx0" brushRef="#br0" timeOffset="124109.75">25401 12775 2345 0,'0'0'114'0,"-4"23"-5"0,-2-8-17 16,6 2-4-16,-2 2 36 16,2 0 1-16,0 4 14 0,0-2-12 0,2 6-8 0,-2 0-10 15,0-3-9-15,3-1-10 16,-3-3-4-16,0 4-9 0,0-3-5 0,0-2-8 16,3 0-13-16,-3-2-14 15,0-17-36-15,0 29-51 0,0-18-64 16,2 4-59-16,0-5-83 0,-2-10-169 0,2 19-498 15,-2-19-327-15</inkml:trace>
  <inkml:trace contextRef="#ctx0" brushRef="#br0" timeOffset="124679.97">25529 13068 2830 0,'0'0'29'0,"0"0"47"0,0 0 2 0,0 0 6 16,0 0 10-16,0 0 2 15,0 0 17-15,0 0 16 0,0 0-6 0,0 0-11 0,0 0-3 16,0 0-17-16,0 0-12 0,11 37-5 16,-11-37-3-16,0 28-6 0,0-13-1 15,2 3 0-15,-2 1 4 0,0-3-2 0,2 4-5 0,1-1-9 16,-3-2-1-16,2 2-12 16,1-2-3-16,-1-2-4 0,-2-15-1 0,2 26-4 15,-2-26-3-15,0 24 0 16,0-24 2-16,-2 17-9 0,2-17 1 0,-5 13-2 0,5-13-5 15,0 0 1-15,0 0-8 0,0 0-10 0,0 0-10 16,0 0-9-16,0 0-14 16,0 0-8-16,0 0-6 0,-9-49 1 0,9 49 2 15,14-23 2-15,-9 12 2 16,-5 11 8-16,16-14 1 0,-6 8 4 0,-10 6 9 0,16-7 5 16,-16 7 12-16,20 0 14 15,-20 0 10-15,0 0 10 0,19 11 8 16,-19-11 4-16,6 14 0 0,-6-14-1 0,0 0-4 15,0 22-5-15,0-22-3 0,0 0 0 0,-16 23-6 16,10-16-6-16,6-7-30 0,-12 12-41 0,12-12-48 16,-14 10-58-16,14-10-61 15,-15 5-77-15,15-5-160 0,-14 3-116 0,14-3-325 16,0 0-286-16</inkml:trace>
  <inkml:trace contextRef="#ctx0" brushRef="#br0" timeOffset="124899.94">25741 13318 2830 0,'6'21'8'0,"-6"-21"0"16,0 15 5-16,0-15-6 0,0 0 9 0,-2 28 28 16,2-28 19-16,-4 21 2 0,4-21 0 15,-3 25-2-15,1-13 1 0,2-12 7 0,-2 22-1 16,2-22-1-16,0 21-5 0,0-21-12 15,0 19-9-15,0-19-47 0,0 0-50 0,4 21-67 16,-2-14-59-16,-2-7-81 0,0 0-162 16,9 9-371-16,-9-9-106 0</inkml:trace>
  <inkml:trace contextRef="#ctx0" brushRef="#br0" timeOffset="125069.61">25828 13213 2797 0,'4'-15'188'0,"-4"15"-22"0,0 0-20 0,0 0-20 16,5-16-12-16,-5 16-14 16,0 0-10-16,0 0-13 0,0 0-33 0,0 0-48 15,0 0-38-15,0 0-36 0,0 0-36 16,0 0-42-16,0 0-79 0,0 0-148 0,0 0-484 16,0 0-224-16</inkml:trace>
  <inkml:trace contextRef="#ctx0" brushRef="#br0" timeOffset="125529.68">26063 12975 2560 0,'0'0'-58'0,"0"0"46"16,-23-21 40-16,23 21 20 0,0 0 22 0,-24-4 27 16,24 4 21-16,-18 0 10 0,18 0 0 15,0 0-8-15,-29 4-8 0,29-4-5 0,-15 5-6 16,15-5-8-16,-17 8-6 15,17-8-7-15,-10 9-7 0,10-9-9 0,0 0-9 0,0 19-6 16,0-19-6-16,0 0-12 0,17 27-13 16,-5-13-7-16,-3-3-4 0,5 4 0 15,1 2-2-15,-2-1 0 0,5 1 6 0,-3-2-6 16,-3 2 6-16,-1-2 8 0,-3 1 9 16,0-3 7-16,-5-2 12 0,-3-11 17 15,2 22 2-15,-2-22 2 0,-9 16-12 16,9-16-4-16,-23 10-5 0,11-7-8 0,12-3-6 15,-26 3-17-15,26-3-28 0,-22-4-35 0,22 4-45 16,-23-9-65-16,23 9-57 16,-11-14-58-16,4 6-128 0,7 8-164 0,-2-19-349 0,2 19-310 15</inkml:trace>
  <inkml:trace contextRef="#ctx0" brushRef="#br0" timeOffset="125779.76">26299 13103 2670 0,'0'0'-40'0,"0"0"43"0,16 2 15 16,-16-2 19-16,0 0 42 16,18 6 29-16,-18-6 9 0,18 0 9 0,-18 0-5 0,18 1-8 15,-18-1-11-15,25 0-11 16,-25 0-9-16,22 0-11 0,-22 0-12 0,25 0-12 15,-25 0-36-15,20 0-45 16,-20 0-49-16,20-4-44 0,-20 4-26 0,0 0-41 0,0 0-35 16,13-8-115-16,-13 8-472 0,0 0-141 0</inkml:trace>
  <inkml:trace contextRef="#ctx0" brushRef="#br0" timeOffset="125969.7">26423 13037 2416 0,'0'0'28'0,"0"0"55"0,0 0 14 0,-13-7 21 16,13 7 22-16,0 0 13 15,0 0 10-15,0 0 3 0,0 0-15 0,4 39-12 16,-4-39-10-16,2 24-5 0,-2-24 0 0,3 28-6 16,-1-12-3-16,-2 1-24 0,2-2-7 15,-2-15-11-15,4 30-7 0,-2-18-8 0,1 1-20 16,-3-13-36-16,2 21-49 16,-2-21-53-16,2 19-63 0,-2-19-54 0,2 14-68 0,-2-14-139 15,3 7-148 1,-3-7-303-16,0 0-240 0</inkml:trace>
  <inkml:trace contextRef="#ctx0" brushRef="#br0" timeOffset="126199.82">26538 12959 2881 0,'0'0'99'0,"8"-13"0"0,-8 13-14 16,0 0 1-16,0 0 17 0,0 0 18 15,0 0 2-15,0 0-7 0,0 0-9 16,0 0-12-16,3 44-8 0,-3-44-2 15,4 28-4-15,-4-10-6 0,2-1-6 0,2-1-6 16,-1 6-6-16,2-2-4 0,2 2-8 0,-1-1-7 0,0 1-9 16,2 0-24-16,-4-7-37 15,1 0-42-15,-1 0-43 0,3-3-52 0,-5 1-33 16,2-3-57-16,1-1-116 16,-5-9-151-16,5 11-343 0,-5-11-232 0</inkml:trace>
  <inkml:trace contextRef="#ctx0" brushRef="#br0" timeOffset="126629.82">26825 12814 2708 0,'0'0'27'0,"0"0"7"0,0 0 6 0,0 0 14 16,0 0 24-16,0 0 14 0,0 0 7 0,0 0-4 0,0 0-12 15,0 0-10-15,27 41-5 16,-20-27-7-16,-3 4 14 0,2 6 22 0,2-2 7 16,-4 3 5-16,0 1-9 15,-3-1-11-15,-1 3-7 0,-1-1-10 0,-3 0-10 16,-2 0-42-16,-4-1-67 0,-3 5-57 15,2-1-70-15,-5-2-80 0,-5 0-160 0,2 0-175 16,-4-3-251-16,-8 4-182 0</inkml:trace>
  <inkml:trace contextRef="#ctx0" brushRef="#br0" timeOffset="131839.67">11246 14386 684 0,'0'0'412'0,"0"0"-70"0,0 0-17 0,-27 0-54 16,27 0-31-16,0 0-20 16,0 0-12-16,0 0-11 0,0 0 14 0,0 0-7 0,0 0 2 15,0 0-4-15,0 0 9 16,0 0-17-16,0 0-20 0,0 0-1 0,0 0-24 15,0 0-16-15,0 0-17 0,0 0-12 0,0 0-20 0,0 0-14 16,0 0-31-16,59 0-21 16,-46 3-25-16,1-2-23 0,4-1-16 0,-2 2-13 15,1 0-14-15,-4 1-16 16,2-3-25-16,0 1-23 0,-15-1-36 0,25 1-29 16,-15-1-42-16,-10 0-71 0,20-2-159 15,-20 2-493-15,8-5-412 0</inkml:trace>
  <inkml:trace contextRef="#ctx0" brushRef="#br0" timeOffset="132009.63">11265 14269 3278 0,'0'0'140'0,"0"0"-4"16,-13-10-18 0,13 10-13-16,0 0-12 0,0 0-9 0,0 0-13 0,0 0-2 15,0 0-8-15,44-15-25 16,-44 15-46-16,25-3-37 0,-10 2-42 0,-15 1-42 0,31 0-45 15,-14 0-57-15,-17 0-119 16,30 0-598-16,-16 0-375 0</inkml:trace>
  <inkml:trace contextRef="#ctx0" brushRef="#br0" timeOffset="132659.44">11786 14454 2793 0,'0'0'-29'0,"10"7"52"15,-10-7 7-15,0 0-5 16,21 4-1-16,-21-4-6 0,0 0 3 0,27-11-7 0,-15 4 6 15,0 0 0-15,2-5-1 0,-3 1 0 0,3-4 15 16,0-2 14-16,2-2 19 16,-2-8 15-16,1 0 3 0,0-5-3 0,3-7-7 0,-5-3-8 15,3-5-7-15,-2-3-8 16,0 3-4-16,1 1-6 0,-4 0-6 0,-2 8-4 16,0 0-1-16,-4 4 5 15,-1 7 10-15,3 2 5 0,-5 3 8 0,1 2 5 16,-3 8 4-16,0 12-1 0,0 0-8 15,-12-16-4-15,12 16-7 0,0 0-4 0,-29 31-5 16,22-11-3-16,-6 9-1 0,-1 3-4 0,5 2-3 16,-3 3-6-16,3 3 1 0,3 0-4 15,0-1-2-15,4 0-2 0,0 0 0 16,2-7-1-16,2-2-1 0,0-2 1 16,2 0-4-16,0-6-11 0,3 0-8 0,-1-6-12 15,4-2-8-15,-1-2-9 0,1-5-5 16,-10-7-3-16,24 8-2 0,-24-8 5 0,24 0 5 15,-24 0 9-15,23-3 13 16,-23 3 15-16,22-1 4 0,-22 1 7 0,24 1 6 16,-24-1 3-16,25 8 14 0,-12-2 1 0,4 0 3 15,3 3-6-15,-2 2 0 16,3 1-3-16,1-1-2 0,4 1-4 0,3 1-3 0,0-1 0 16,3-3 1-16,-1 2-4 15,-1-4-1-15,-1 0 1 0,0-2-4 0,0 0 0 0,1-4-1 16,-1-1-3-16,-4-1-1 15,2-4-9-15,-4 0-17 0,-2-2-21 0,-4 3-31 16,-2-6-55-16,-3 2-84 0,-12 8-109 0,6-20-236 16,-8 6-21-16,2 14-316 0,-27-27-269 15</inkml:trace>
  <inkml:trace contextRef="#ctx0" brushRef="#br0" timeOffset="132809.79">12280 13830 3121 0,'8'-5'163'16,"-8"5"-63"-16,12-8-61 0,-12 8-56 0,9-8-56 15,-9 8-54-15,0 0-70 16,0 0-215-16,0 0-389 0,0 0-117 0</inkml:trace>
  <inkml:trace contextRef="#ctx0" brushRef="#br0" timeOffset="133209.63">12255 14625 2388 0,'0'0'64'0,"9"9"53"0,-9-9 7 0,0 0-17 15,0 0-11-15,0 0 3 16,0 0 0-16,-25 29 15 0,16-24 7 0,9-5-2 16,-23 12-6-16,8-5-10 0,1 0-4 0,1 1 0 0,0-3-2 15,13-5-4-15,-19 11-8 16,19-11-12-16,-12 16-5 0,12-16-8 0,-3 16-10 16,3-16-5-16,9 23-5 15,-3-11-7-15,1 2 4 0,0 1-4 0,3 0-5 16,-4 0-1-16,0-1 9 0,1 1 6 15,-5-2 30-15,-2-13 3 0,0 25 11 0,0-25-26 16,-9 23-3-16,-1-12-3 0,-2-2-9 0,-2 1-3 16,-1-5-11-16,-1-1-20 15,-2 0-18-15,2-2-36 0,0-2-46 0,1-4-62 0,15 4-75 16,-23-6-51-16,11 1-121 16,7-1-146-16,5 6-48 0,-12-11-295 0,12 11-263 15</inkml:trace>
  <inkml:trace contextRef="#ctx0" brushRef="#br0" timeOffset="133579.69">12370 14922 2968 0,'0'0'129'0,"29"1"-6"15,-29-1-15-15,20 0-14 16,-20 0-7-16,25 3-2 0,-25-3 3 0,29 0-3 16,-16 0-6-16,5 1-10 15,-18-1-3-15,40-1 5 0,-21 2 14 0,4-1 11 16,-2 0 12-16,2 0-2 0,4 3-2 15,-7-1-17-15,4 0-7 0,-3-1-5 0,0-1-21 16,-2 2-10-16,-2 1-23 0,-17-3-17 0,27 0-8 0,-27 0-9 16,22 0 3-16,-22 0 1 15,0 0 0-15,16-5 5 0,-16 5 10 0,0 0 8 16,0 0 13-16,0 0 3 16,0 0 11-16,0 0 8 0,0 0 6 0,0 0 0 0,0 0-18 15,0 0 10-15,0 0-1 16,0 0 2-16,0 0-5 0,0 0-2 0,0 0-6 15,0 0 9-15,0 0-3 16,0 0-7-16,0 0-5 0,0 0-2 0,0 0-4 0,10 19 2 16,-10-19-13-16,8 12-7 0,-8-12-14 0,0 0-18 15,-3 19-31-15,3-19-43 16,-13 7-65-16,13-7-83 0,-16 6-62 0,16-6-157 0,-24 3-107 16,15-3 0-16,9 0-372 15,-27-3-370-15</inkml:trace>
  <inkml:trace contextRef="#ctx0" brushRef="#br0" timeOffset="133829.95">13068 14983 3361 0,'0'0'266'0,"0"0"-25"16,20 2-17-16,-20-2 2 0,0 0-1 0,0 0 0 0,19 4-11 15,-19-4-18-15,0 0-20 0,15 3-26 0,-15-3-19 16,0 0-12-16,16 6-13 16,-16-6-15-16,0 0-10 0,13 6-13 0,-13-6-31 0,0 0-60 15,11 4-59-15,-11-4-86 16,7 4-119-16,-7-4-169 0,0 0-136 0,0 0-9 16,0 0-537-16,0 0-774 15</inkml:trace>
  <inkml:trace contextRef="#ctx0" brushRef="#br0" timeOffset="142839.73">14631 13540 3460 0,'-23'-3'-163'0,"23"3"37"0,0 0 20 15,-22-2 23-15,22 2 33 0,0 0 4 16,-24-2 26-16,24 2 2 16,0 0 15-16,-19-2 0 0,19 2 1 0,0 0-2 15,0 0 7-15,-19-1-6 0,19 1 3 0,0 0 2 16,0 0-10-16,0 0 1 0,0 0 6 15,0 0 2-15,-23 5-7 0,23-5 9 0,0 0-3 16,-10 8-4-16,10-8 2 0,0 0 5 0,-12 9 2 16,12-9-5-16,0 0-2 15,0 0 9-15,-12 14-1 0,12-14 6 16,0 0-1-16,0 0 8 0,-9 11 5 0,9-11 3 16,0 0 6-16,0 0-4 0,0 0-1 0,-2 15-6 15,2-15 2-15,0 0 0 16,0 0 5-16,0 0-4 0,0 0 4 0,0 0 0 0,0 0 4 15,13 19-1-15,-13-19 4 0,0 0 4 0,0 0-4 16,0 0-1-16,10 10 1 16,-10-10-3-16,0 0 0 0,16 5-5 0,-16-5-5 15,0 0 1-15,17 6-2 0,-17-6-4 16,18 4-1-16,-18-4-4 0,18 4 3 0,-18-4 2 16,22 6 4-16,-8-3 8 15,-14-3-9-15,20 6 7 0,-8-2 5 0,-12-4 1 0,26 10 1 16,-12-3-1-16,-1-1-1 15,3-1 2-15,-4 1-4 0,-1 2 2 0,-11-8 6 16,21 11 2-16,-12-5 7 0,-9-6 9 0,10 16 3 16,-10-16 5-16,7 16 6 0,-7-16 0 15,2 17 14-15,-2-17-1 0,0 0-5 0,-7 23-8 16,7-23 0-16,-8 11-10 16,8-11-4-16,-13 13-12 0,13-13-3 0,-14 12-1 15,14-12-8-15,-18 8 0 0,18-8-3 16,-16 6-6-16,16-6 1 0,-18 6-3 0,18-6-3 15,-18 1-8-15,18-1 3 16,-20 3-2-16,20-3-2 0,-23 5 5 0,23-5-9 0,-23 4 1 16,23-4-3-16,-26 0 2 0,26 0 1 0,-21 2-9 15,21-2-11-15,-22 1-17 16,22-1-16-16,-15 0-34 0,3 0-41 16,12 0-56-16,-16-1-60 0,16 1-70 15,-18-6-163-15,18 6-134 0,-15-5 4 0,15 5-241 16,-14-7-179-16</inkml:trace>
  <inkml:trace contextRef="#ctx0" brushRef="#br0" timeOffset="145339.69">14901 13539 2362 0,'0'0'-103'0,"0"0"39"0,0 0 23 0,0 0 8 16,0 0 30-16,0 0 21 0,0 0 30 15,0 0 18-15,0 0 22 0,0 0 9 0,0 0 12 16,0 0 10-16,0 0 5 16,0 0 8-16,0 0 7 0,0 0-3 0,0 0-5 15,0 0-14-15,0 0-12 0,0 0-11 16,0 0-10-16,0 0-8 0,0 0-5 0,0 0-10 15,-14-14-5-15,14 14 1 16,0 0-4-16,0 0 1 0,0 0-2 16,16-30-2-16,-16 30-1 0,6-18 1 0,-6 18-1 0,5-19-5 15,0 8-1-15,-5 11 0 16,9-21-5-16,-4 9-1 0,-5 12-9 0,6-16 3 0,-6 16 0 16,4-17-5-16,-4 17-2 15,6-12 2-15,-6 12-4 0,0 0-1 0,7-17-9 0,-7 17 1 16,0 0 1-16,0 0-3 15,0 0 3-15,0 0-6 0,0 0 5 0,0 0-3 16,0 0-3-16,0 0-1 0,0 0 3 0,34 29-5 16,-28-20 0-16,-6-9-1 0,10 15 2 15,-4-7-3-15,-6-8 1 0,14 15-2 0,-6-10 3 16,-8-5 0-16,11 12 3 16,-11-12 0-16,11 10-5 0,-11-10 1 0,0 0 0 15,18 3 3-15,-18-3 0 16,0 0 0-16,0 0 4 0,27-9 6 0,-27 9 10 0,14-13-8 15,-8 1 0-15,-6 12 2 0,11-25 5 0,-3 11 1 16,0-4 0-16,-1 1 4 16,-1 1 11-16,0 0-8 0,0-2-4 0,1 5-5 15,-3 1-10-15,-4 12-25 0,6-22-32 16,-1 12-40-16,-3 0-49 0,-2 10-55 16,5-11-62-16,-5 11-95 0,0 0-208 15,0 0-65-15,0 0-330 0,0 0-370 0</inkml:trace>
  <inkml:trace contextRef="#ctx0" brushRef="#br0" timeOffset="146279.76">15436 13567 2784 0,'0'0'-121'15,"4"-23"26"-15,-4 23 20 16,4-13 13-16,-4 13 18 0,0 0 22 0,7-17 25 0,-7 17 29 16,0 0 11-1,4-16 17-15,-4 16 18 0,0 0 18 0,0 0 14 0,5-16 7 16,-5 16 2-16,0 0 0 15,0 0-9-15,0 0-13 0,0 0 5 0,0 0 4 0,0 0-5 16,0 0-2-16,0 0-10 0,0 0-2 0,0 0-6 16,0 0-1-16,-11 51-6 15,11-34 0-15,0 4 21 0,0 0-8 0,2 5-9 16,0 2-4-16,0 2-7 0,0-2-8 16,3 3-7-16,1 3-7 0,-3-5-4 0,5-1-3 15,-4 1-4-15,2-1-4 16,0 0-7-16,-2-6-7 0,1 1-17 0,0-4-27 15,-4-4-24-15,4 0-38 0,-5-15-40 0,2 17-52 16,0-9-46-16,-2-8-50 0,0 0-105 16,0 0-129-16,0 0-423 0,0 0-349 0</inkml:trace>
  <inkml:trace contextRef="#ctx0" brushRef="#br0" timeOffset="146649.84">15430 13523 2949 0,'0'0'34'15,"-2"-22"27"-15,2 22-2 0,0 0 20 0,-4-22 18 0,4 22 14 16,0 0 11-16,-2-15-8 0,2 15-6 0,0 0-11 16,0 0-13-16,0 0-7 15,8-23-9-15,-8 23-8 0,17-5-9 0,-17 5-6 0,23-4-12 16,-8 2-10-16,-15 2-11 16,36-2-4-16,-15 2-10 0,-2 0-10 0,2 0 0 15,1 0-3-15,-4 0 7 16,2 2-2-16,-1-2-3 0,-19 0 6 0,29 0 4 0,-16 2 4 15,-13-2 15-15,18 4 16 16,-18-4 18-16,18 5 9 0,-18-5 10 0,10 9 3 16,-10-9 3-16,5 16-4 0,-5-16 2 0,0 21 27 15,0-21-9-15,0 29 0 0,0-14 2 16,-3 4-32-16,6 0 3 0,-3 0-11 0,2 2-1 16,-1 4-7-16,2 0-3 15,-1 1-9-15,5 3 2 0,-3-2-5 0,0 1-6 16,2-3-15-16,1 2-15 0,-2-2-31 15,4-3-20-15,-2 1-41 0,0-7-61 0,3 4-75 16,-2-4-54-16,-2-5-132 0,3 2-162 0,-2-5-26 16,-3 2-318-16,2-3-332 0</inkml:trace>
  <inkml:trace contextRef="#ctx0" brushRef="#br0" timeOffset="147104.91">16306 13358 2730 0,'7'-14'-57'16,"-7"14"39"-16,0 0 8 0,0 0 8 16,0 0 14-16,6-11 26 0,-6 11 33 15,0 0 33-15,0 0 25 0,0 0 4 16,0 0 2-16,0 0 0 0,0 0-1 0,-36 38 0 0,27-24-1 15,1 4-11-15,-2 1-9 16,1 2-9-16,0 0-14 0,1 4-7 0,2 2-9 16,2 0-8-16,0 1-5 0,1 2-9 0,3 1-5 0,3 1-5 15,1 5-3-15,2-3-9 16,2-2-5-16,0 2-14 0,6-3-26 0,-2-2-31 16,3-3-48-16,0-2-47 15,2-2-64-15,-1-5-40 0,2-4-93 0,-2 1-159 0,-3-5-459 16,2-3-389-16</inkml:trace>
  <inkml:trace contextRef="#ctx0" brushRef="#br0" timeOffset="147379.74">16522 13497 2942 0,'0'0'60'0,"0"0"50"16,-6-21-9-16,6 21-12 0,0 0-7 0,0 0-8 0,11-19-3 15,-11 19-6-15,14-10-5 16,-1 4-8-16,2 2-4 0,2-1-7 0,4-1-6 16,4 2 0-16,1 0-6 15,-1-1 0-15,3 1-6 0,-3 0-8 0,-4 0-35 0,0 2-46 16,-2-2-50-16,-2 3-55 15,-17 1-35-15,22-4-61 0,-22 4-130 0,10-4-438 16,-10 4-170-16</inkml:trace>
  <inkml:trace contextRef="#ctx0" brushRef="#br0" timeOffset="147559.81">16729 13401 2440 0,'0'0'4'0,"-14"17"63"16,8-5 9-16,-1 1 17 0,3 2 24 0,2 3 22 15,2 1 11-15,-2 2-4 16,4 0-10-16,2 4-5 0,0-2-13 0,1 1-14 15,1 1 8-15,-2 2-12 0,4-3-8 0,-4-1-9 0,4 0-9 16,-2 0-6-16,0-2-9 16,-2-4-15-16,0 0-17 0,0-1-39 0,-2-1-50 0,-2-15-61 15,7 25-61 1,-3-17-46-16,-4-8-75 0,7 16-145 0,-5-10-463 0,-2-6-310 16</inkml:trace>
  <inkml:trace contextRef="#ctx0" brushRef="#br0" timeOffset="147989.49">16943 13726 2969 0,'0'0'88'0,"8"-14"10"0,-8 14-11 0,0 0-8 0,10-14-8 16,-10 14 1-16,0 0 9 16,0 0-6-16,0 0-6 0,0 0-5 0,0 0-11 15,20 28-2-15,-13-15-5 0,-3 2 5 16,0 0-3-16,3 4-2 0,-1 0-1 0,3 4-1 15,-5-3-6-15,2 2-1 0,-2-3-3 0,0 1 4 16,0-4-2-16,-4 1 6 16,2-2-1-16,-2-15 1 0,-2 26-3 0,2-26 6 0,-4 20-8 15,4-20 0-15,-6 13-4 16,6-13-5-16,0 0-2 0,0 0-5 0,0 0-2 16,0 0-4-16,0 0-6 15,0 0-7-15,0 0-4 0,-2-62 0 0,6 47-2 0,2-1 1 16,4 3-2-16,-10 13-1 15,14-23-2-15,-4 16 4 0,1-2 2 0,-11 9 1 16,23-11 1-16,-23 11 7 0,21 0 7 0,-21 0 10 16,0 0 8-16,28 11 6 15,-28-11 0-15,10 14 7 0,-10-14 9 0,7 15-6 0,-7-15-3 16,0 0-10-16,-9 21 6 16,9-21-8-16,-12 16-17 0,12-16-28 0,-17 11-34 15,17-11-36-15,-15 8-46 16,15-8-62-16,-13 4-59 0,13-4-77 0,-10 0-168 0,10 0-104 15,0 0-329-15,-15-10-332 0</inkml:trace>
  <inkml:trace contextRef="#ctx0" brushRef="#br0" timeOffset="148779.42">17373 13882 2762 0,'0'0'-11'0,"0"0"63"15,0 0 26-15,15-39 12 0,-15 39 22 0,0 0 22 16,0 0 23-16,0 0 10 0,0 0 3 16,0 0-7-16,0 0-3 0,0 0-12 0,0 0-7 15,-2 58-16-15,2-45-12 16,2 4-10-16,-2-17-11 0,4 32-8 0,-2-16-19 15,3-1-19-15,-1 0-26 0,0-2-35 0,-4-13-43 16,8 19-63-16,-1-9-84 0,-7-10-70 16,8 8-157-16,-8-8-158 0,0 0-390 0,0 0-437 15</inkml:trace>
  <inkml:trace contextRef="#ctx0" brushRef="#br0" timeOffset="148909.87">17322 13712 3115 0,'-2'-14'90'0,"2"14"34"15,-6-18-14-15,6 18-15 0,0 0-10 0,-4-18-7 16,4 18-20-16,0 0-38 0,0 0-63 0,0 0-87 0,-3-16-72 16,3 16-147-16,0 0-574 15,0 0-327-15</inkml:trace>
  <inkml:trace contextRef="#ctx0" brushRef="#br0" timeOffset="149279.59">17602 13554 2895 0,'15'-7'10'0,"-15"7"34"16,0 0 14-16,0 0 29 0,8-12 12 0,-8 12 10 0,0 0 17 16,0 0 0-16,0 0-8 15,0 0-7-15,0 0-6 0,0 0-7 0,0 0-8 16,0 0-9-16,0 0-6 15,0 0-9-15,-50 15-7 0,50-15-7 0,0 0-5 16,-3 19-5-16,3-19-7 0,0 0-3 0,13 25-6 16,-7-14-2-16,2 1-2 0,1-1-2 15,2 2-2-15,-3 1-1 0,3-1-3 0,-3 2 2 16,-2 3 0-16,0-3 2 16,2 3 10-16,-4-3 8 0,-2-1 30 0,-2-14 3 0,-2 25-7 15,2-25-1-15,-12 23-3 16,2-12-12-16,-2-3-5 0,-1-2-7 0,13-6-13 15,-28 10-29-15,16-10-31 0,-2 0-43 0,14 0-50 0,-20-3-56 16,20 3-50-16,-15-11-62 16,6 1-150-16,9 10-149 0,-6-15-373 0,6 15-420 15</inkml:trace>
  <inkml:trace contextRef="#ctx0" brushRef="#br0" timeOffset="149459.53">17864 13672 3161 0,'20'3'80'0,"-4"-3"12"0,-16 0-9 16,28-3-7-16,-13 0-11 0,-15 3 1 0,30-1 4 16,-14-1-5-16,-16 2-8 15,34-4-7-15,-17 3-8 0,4-1-6 0,-4 0-19 16,2-2-36-16,-4 0-39 0,-15 4-57 16,25-3-51-16,-12-3-60 0,-13 6-137 0,11-10-551 15,-11 10-307-15</inkml:trace>
  <inkml:trace contextRef="#ctx0" brushRef="#br0" timeOffset="149659.65">18034 13544 2866 0,'0'0'43'0,"0"0"33"15,0 0 4-15,0 0 27 16,0 0 23-16,0 0 16 0,-7 29 6 0,7-29-8 0,2 21-6 16,-2-21-15-16,7 28-9 15,-7-13 19-15,2 1-5 0,-2-16-17 0,6 30-19 16,-4-16-11-16,2 1-7 15,-4-15-14-15,4 27-27 0,-2-17-40 0,-2-10-47 0,5 20-58 16,-5-20-80-16,5 16-51 0,-3-9-76 0,-2-7-145 16,0 0-125-16,0 0-282 15,0 0-231-15</inkml:trace>
  <inkml:trace contextRef="#ctx0" brushRef="#br0" timeOffset="149859.64">18129 13559 2623 0,'0'0'95'0,"10"-19"56"0,-10 19-17 0,9-10-13 0,-9 10-8 15,0 0 14-15,11-11 18 0,-11 11 3 0,0 0 1 16,0 0-9-16,0 0-7 16,0 0 18-16,8 43-5 0,-6-28-7 0,2 0-36 15,0 2-11-15,0 0-9 16,0 3-11-16,-1 2-7 0,4 1-17 0,-3 0-28 0,0 0-39 16,0-4-38-16,-2 0-52 15,4-2-66-15,-3-2-47 0,-1-4-67 0,0 1-152 16,-2-12-133-16,2 13-365 15,-2-13-356-15</inkml:trace>
  <inkml:trace contextRef="#ctx0" brushRef="#br0" timeOffset="150189.97">18478 13300 2929 0,'17'-2'61'0,"-17"2"36"0,0 0 5 16,0 0 29-16,23 21 23 0,-17-7 14 0,1 3 10 15,1 4-17-15,3 3-15 0,-2 5-14 16,1 4 11-16,-2 1-14 0,-2 5-16 0,2-3-25 0,-8 5-6 0,-2 1-22 16,-4 0-47-16,-4 6-56 15,-6-1-66-15,-12 14-81 0,-6-4-71 0,-9-2-138 16,-5-3-169-16,-9-2-26 16,-6-4-242-16,-6-4-173 0</inkml:trace>
  <inkml:trace contextRef="#ctx0" brushRef="#br0" timeOffset="150779.76">15822 14266 2624 0,'0'0'84'0,"0"-19"53"0,0 19 10 16,0 0 16-16,0 0 14 16,0 0 7-16,0 0 11 0,-36 26 2 0,27-11 20 15,5 0-26-15,-3 4-20 0,3 0-24 16,2-2-11-16,-1 4-24 0,3-2-13 0,3 0-8 15,-1-2-23-15,2 3-40 0,1-5-48 0,-1-2-66 0,-4-13-80 16,11 20-80-16,-7-14-101 16,1-1-181-16,-5-5-76 0,0 0-350 0,0 0-385 15</inkml:trace>
  <inkml:trace contextRef="#ctx0" brushRef="#br0" timeOffset="150911.96">15703 14068 3279 0,'0'0'155'15,"0"0"-14"-15,-2-20-19 0,2 20-9 0,0 0-14 0,0 0-16 16,0 0-26-16,0 0-63 0,0 0-83 0,0 0-98 16,0 0-121-16,0 0-190 15,0 0-402-15,0 0-283 0</inkml:trace>
  <inkml:trace contextRef="#ctx0" brushRef="#br0" timeOffset="151819.74">14133 14821 2787 0,'0'0'10'16,"0"0"25"-16,0 0 12 0,0 0 15 0,0 0 13 15,0 0 12-15,0 0 10 0,31-23 2 16,-31 23-6-16,0 0-6 0,21-3-3 0,-21 3 12 16,21 0 4-16,-21 0 15 15,23-3 5-15,-23 3 5 0,30 3-9 0,-12-3-4 16,2 1-2-16,2 1-10 15,3-1-15-15,5 2-6 0,3-1-14 0,9 2-2 0,4-4-4 16,4 3-11-16,7-3-2 0,2 5-12 0,3-3-1 16,-1 1-2-16,2-1-5 15,1 1-2-15,-3 1-2 0,1 0 1 16,-2-1 5-16,3 3-12 0,-4-1 1 0,0-2-6 16,-1 1 2-16,-3 2-2 0,1-4-3 0,-1 1 3 15,-6-1-3-15,3 0-3 0,-2-2 3 16,1 3-8-16,2-3 5 0,-1 0-3 15,2 0 1-15,-3 0 4 0,8 0-5 0,-1 0 3 0,2 0 4 16,-9 4-3-16,0-2 2 16,8-2-3-16,-8 0-2 0,6 1 7 0,-6-1-5 0,-1 2 0 15,10 1-5-15,-3 0-5 16,-6-1 15-16,-3 0-17 0,3-1 9 0,0 1 6 16,-2 1-6-16,0-3 9 15,2 1-9-15,-1-1-1 0,-1 0-3 0,-3 0 0 0,3-1 0 16,-1 1 2-16,-1-3-1 15,-1 1-6-15,1 1 6 0,1-1 2 0,-4 0-6 16,2 0 7-16,-1 1-4 0,3-2-3 0,1 1-2 0,0 1-7 16,7-5-1-16,-5 6-3 15,-2-3-1-15,0 1 4 0,2 0 0 0,-2-1 2 16,-1 1-3-16,1 2 3 16,-3 0-3-16,1 0-2 0,-1 0-3 0,1-2-3 0,-1 2 3 15,-1 0 1-15,1 0-2 16,-1 0 6-16,1 0 0 0,2 0 3 0,-2 0-1 15,1 0 2-15,-1 2-2 16,1-2 5-16,-1 2 0 0,-1 1 1 0,-3-3 2 0,0 2 3 16,-1 3-2-16,-6-5-15 0,-3 4-32 0,0-2-35 15,-4-1-53-15,-1 1-65 16,-3 1-61-16,-6-3-133 0,-3 0-181 0,-4 1-394 0,-11-1-419 16</inkml:trace>
  <inkml:trace contextRef="#ctx0" brushRef="#br0" timeOffset="156569.42">14517 15605 2895 0,'0'0'-95'0,"-12"-4"46"16,12 4 3-16,0 0 18 16,-26-4 40-16,26 4 10 0,-18-3 23 0,18 3 9 15,-22 0 8-15,22 0 10 16,-23 4 15-16,23-4 11 0,-23 4 14 0,23-4 0 0,-17 3-6 16,17-3-3-16,-17 7-8 15,17-7-13-15,-15 8-6 0,15-8-9 0,-14 7-4 16,14-7-7-16,-9 9-11 15,9-9-4-15,0 0-1 0,-9 18-6 16,9-18-9-16,0 0-5 0,5 23-5 0,-5-23-4 0,11 18-4 16,-7-8 2-16,4 2-2 0,0-1-4 15,-1 2 3-15,3 0 2 0,-1 3-3 16,-3-3 3-16,2 3 2 0,-1 0-1 16,2-2 3-16,-4-2-2 0,0 5 0 0,-1-4 5 15,-4-13 8-15,4 27 17 16,-4-16 2-16,0-11 10 0,-2 23 3 0,2-23 3 0,-4 19-3 15,-5-9-5-15,9-10-3 0,-16 12 0 0,16-12-4 0,-17 10-3 16,6-6-5-16,11-4-7 16,-23 2-6-16,23-2-15 0,-23-3-23 0,23 3-43 15,-27-16-63-15,16 7-70 16,-3-1-56-16,1-3-84 0,1 0-152 0,1-1-86 0,1 1-333 16,-1-1-288-16</inkml:trace>
  <inkml:trace contextRef="#ctx0" brushRef="#br0" timeOffset="157269.67">14539 15477 2673 0,'0'0'-83'0,"0"0"20"0,0 0 26 15,0 0 11-15,0 0 25 0,0 0 31 16,0 0 24-16,0 0 23 0,0 0 0 16,0 0 0-16,0 0 6 0,0 0 0 0,0 0 6 0,0 0 3 15,21-44-6-15,-19 29-13 16,-2 15-1-16,8-25-5 0,-3 8-3 0,1 2 0 15,-1 1 3-15,0 1 1 0,-5 13 1 0,7-27-1 0,-3 15 4 16,-4 12-5-16,6-20-5 16,-6 20-1-16,4-18-13 0,-4 18-6 0,0 0-3 15,9-13-5-15,-9 13-3 16,0 0-4-16,0 0 3 0,0 0-8 0,0 0-3 0,0 0 2 16,0 0-3-1,24 31-3-15,-24-31-3 0,7 16 0 0,0-8-2 0,-7-8-1 16,10 17 1-16,-2-9-1 15,-8-8 3-15,10 13-4 0,-10-13 1 0,12 12-2 16,-12-12-2-16,16 8 3 0,-16-8-3 0,14 4-4 16,-14-4 1-16,0 0-2 0,26-4 3 15,-26 4 1-15,14-10 0 0,-14 10 4 0,17-13 3 16,-9 1-1-16,2 1 3 16,-3-2 7-16,0-1 1 0,-1 1 4 0,3-1 5 15,-9 14 0-15,8-24-6 0,-3 13-3 16,-5 11-4-16,8-18-7 0,-8 18-12 0,4-15-23 15,-4 15-30-15,0 0-42 16,5-16-57-16,-5 16-64 0,0 0-64 0,0 0-166 0,-2-10-126 16,2 10-322-16,0 0-276 0</inkml:trace>
  <inkml:trace contextRef="#ctx0" brushRef="#br0" timeOffset="157559.47">15016 15237 2689 0,'0'0'-49'0,"15"11"42"0,-15-11-6 0,0 0 14 15,16 4 21-15,-16-4 24 0,0 0 4 16,17 4-2-16,-17-4-5 0,0 0 1 0,21 1 7 15,-21-1 4-15,18 2 5 0,-18-2-6 16,22 2-4-16,-22-2-5 0,21 0-8 0,-21 0-9 16,21-2-24-16,-21 2-23 0,23 0-33 0,-23 0-35 15,20 2-48-15,-12-2-34 16,-8 0-68-16,0 0-108 0,17-5-351 0,-17 5 56 16</inkml:trace>
  <inkml:trace contextRef="#ctx0" brushRef="#br0" timeOffset="157859.57">15159 15171 2065 0,'0'0'38'15,"0"0"40"-15,-6-17 22 0,6 17 15 16,0 0 24-16,0 0 24 0,0 0 11 0,0 0-2 15,0 0-7-15,0 0-9 0,0 0-12 0,0 0-8 0,0 0-14 16,0 0-11-16,0 0-9 16,2 58-12-16,-2-58-10 0,0 22-10 0,0-22-4 15,0 25-8-15,0-12-7 16,0-13-5-16,2 27-5 0,-2-13-11 0,0-14-12 16,4 24-17-16,-4-12-34 15,0-12-43-15,2 19-50 0,-2-19-59 0,4 19-41 0,-1-11-46 16,-3-8-117-16,2 13-578 15,-2-13-412-15</inkml:trace>
  <inkml:trace contextRef="#ctx0" brushRef="#br0" timeOffset="158199.79">15345 15086 2918 0,'9'-13'-63'0,"-9"13"41"16,0 0 29-16,0 0 35 0,0 0 20 0,0 0 21 0,0 0 14 16,0 0-2-16,0 0-7 15,0 0-7-15,23 22-7 0,-23-22 4 0,0 18-1 16,0-18 0-16,2 19 9 15,-2-19-9-15,0 22-9 0,2-9-5 0,-2-13-8 16,3 30-4-16,-1-12-5 0,-2-4-5 0,2 4-3 0,2-4-14 16,-3 4-9-16,2-2-11 15,-1 0-20-15,-2-16-12 0,2 26-20 0,-2-13-22 16,0-13-34-16,4 22-49 0,-4-13-51 16,0-9-57-16,0 0-155 0,2 20-485 0,-2-20-282 15</inkml:trace>
  <inkml:trace contextRef="#ctx0" brushRef="#br0" timeOffset="159339.44">16147 15498 2533 0,'-2'-21'-49'0,"2"21"41"15,0 0 32-15,-2-18 33 0,2 18 25 0,0 0 32 0,0 0 31 16,0 0 28-16,0 0 21 16,0 0 7-16,0 0 0 0,0 0-3 0,0 0-6 15,0 0-1-15,0 0 13 16,0 0-12-16,2 63-18 0,-2-44-22 0,2 2-19 0,0 6-14 15,0 0-15-15,1 0-9 0,-1 1-13 0,0-1-8 16,0 1-9-16,0-1-7 16,1-1-5-16,1-6-11 0,-4 0-14 0,2 2-24 0,0-5-22 15,0-2-35-15,0 1-35 16,-2-6-51-16,0-10-58 0,2 18-54 0,-2-18-70 16,0 0-112-16,0 0-132 15,0 0-15-15,0 0-377 0,0 0-390 0</inkml:trace>
  <inkml:trace contextRef="#ctx0" brushRef="#br0" timeOffset="159749.71">16147 15458 2866 0,'0'-21'-11'0,"0"21"50"16,-2-19 13-16,2 19 22 16,0 0 27-16,0-20 17 0,0 20 15 0,0 0 7 15,0 0-3-15,0-18-5 16,0 18-8-16,0 0-2 0,0 0-4 0,0 0-4 0,4-16-18 15,-4 16-9-15,0 0-10 0,0 0-11 0,16-6-14 16,-16 6-16-16,0 0-29 16,25-1-19-16,-25 1-23 0,21 1-11 0,-21-1-2 15,27 4-3-15,-11-2 5 0,0 2 7 16,-16-4 1-16,32 8 3 0,-17-7 2 0,-1 2 4 16,-14-3 6-16,26 5 1 15,-16-3 5-15,-10-2 15 0,20 4 15 0,-20-4 10 16,0 0 13-16,19 7 12 0,-19-7 4 15,6 10 5-15,-6-10-2 0,0 0 2 0,6 22 8 16,-6-22 2-16,2 22-1 0,-2-8-9 0,0-14 0 16,0 33 0-16,-2-14 3 15,2 3-1-15,0-1 2 0,-2 1 1 0,2 3 17 0,2 1-9 16,-2-1-8-16,2 2-5 16,-2 0-8-16,2-5-6 0,0 2-9 0,-2-2-31 15,2-1-36-15,1-1-48 16,0-4-68-16,-1 2-88 0,-4-7-103 0,4 3-212 0,-2-14-34 15,-5 17 20-15,5-17-347 0,-5 17-305 0</inkml:trace>
  <inkml:trace contextRef="#ctx0" brushRef="#br0" timeOffset="164509.6">16763 15173 1477 0,'0'0'236'0,"0"0"-49"0,0 0-11 15,0 0-4-15,0 0-32 0,0 0-17 0,0 0-22 16,0 0-5-16,0 0 10 15,-36 27 12-15,36-27 4 0,-6 19 8 0,2-8 8 0,4-11 2 16,-8 31 5-16,5-16-2 0,1 4-1 0,-2 2-7 16,2 2 1-16,0 2 3 15,-3 0-15-15,5 1-5 0,0 3-16 0,0-3-2 16,3 0-16-16,1 0-7 16,0 1-10-16,0 0-7 0,5-2-8 0,-1-1 1 0,5-1-7 15,-2-1-11-15,1-4-26 16,1 1-30-16,-2-5-38 0,1-3-51 0,-1-2-70 15,1 1-67-15,-3-7-108 0,4 0-209 0,-13-3-19 16,16-3-361-16,-16 3-366 0</inkml:trace>
  <inkml:trace contextRef="#ctx0" brushRef="#br0" timeOffset="164739.68">16856 15368 3054 0,'0'0'90'0,"0"-15"16"0,0 15 0 0,0 0 5 0,0 0-6 16,7-18 9-16,-7 18-4 15,13-7-7-15,-13 7-16 0,21-7-7 0,-7 4-8 0,2 0-11 16,0 1-10 0,4 0-13-16,-4-2-27 0,3 2-35 0,-4 1-46 0,-15 1-53 15,25-5-38-15,-11 5-44 16,-14 0-24-16,16-4-41 0,-16 4-63 0,0 0-547 15,0 0-246-15</inkml:trace>
  <inkml:trace contextRef="#ctx0" brushRef="#br0" timeOffset="164919.59">17068 15295 2655 0,'0'0'-15'16,"0"0"49"-16,0 0 32 0,0 0 27 0,-50 18 32 15,50-18 27-15,-9 16 11 0,7-4 10 16,-2 4-2-16,-1-1 11 0,1 4-13 0,4-1-5 16,-2 3-3-16,0 7-18 15,4-1 0-15,-2-1-9 0,0 3-12 0,2-3-15 16,2 2-13-16,-4 1-7 15,3-1-13-15,-3-4-9 0,2 0-24 0,0-2-29 0,0-3-41 16,0-2-47-16,-2-4-55 0,0-13-58 0,2 23-58 16,-2-14-74-16,0-9-160 15,0 0-114-15,0 14-378 0,0-14-422 0</inkml:trace>
  <inkml:trace contextRef="#ctx0" brushRef="#br0" timeOffset="165359.45">17138 15589 3044 0,'0'0'11'0,"0"0"45"0,0 0 12 15,0 0 17-15,0 0 15 0,19 20 12 16,-19-20-3-16,0 25-3 0,0-25-7 0,0 28-11 16,0-11-7-16,0-1-6 15,2 4-7-15,0-3 3 0,0 0-6 0,0 1-5 16,3 1-1-16,-3-4-7 15,0 0-8-15,3 0-1 0,-5-15-1 0,2 23-8 0,-2-23-6 16,2 19 1-16,-2-19-3 0,0 17 2 0,0-17-8 16,0 0 2-16,-6 15 0 15,6-15-1-15,0 0-3 0,0 0-6 0,0 0 2 0,0 0-4 16,0 0-3 0,0 0 2-16,0 0-5 0,0 0-3 0,0 0 0 0,0 0 2 15,0 0-3-15,18-39 0 16,-18 39 0-16,0 0 0 0,21-3 1 0,-21 3 1 15,0 0 3-15,0 0 5 0,32 12 6 16,-24-6-2-16,-8-6 3 0,14 13 1 0,-14-13 3 16,12 15 2-16,-8-7 3 0,-4-8 2 0,6 15-3 0,-6-15-2 15,0 0 4-15,-2 22-5 16,2-22-3-16,-10 16-2 0,10-16-2 0,-12 13-15 16,12-13-30-16,-18 8-37 15,18-8-61-15,-14 8-87 0,14-8-78 0,-15-2-175 0,15 2-115 16,0 0 14-1,0 0-295-15,-17-17-217 0</inkml:trace>
  <inkml:trace contextRef="#ctx0" brushRef="#br0" timeOffset="165599.51">17462 15889 2726 0,'0'0'97'15,"0"0"55"-15,10 13 12 0,-10-13 30 0,0 0 7 0,4 20 9 16,-4-20-7-16,3 19-15 16,-3-19-11-16,4 21-17 0,-4-21-20 0,5 21-18 15,-1-9-10-15,-4-12-18 16,6 23 13-16,-4-14-16 0,-2-9-32 0,9 17-27 0,-5-9-55 16,-4-8-66-16,0 0-83 15,12 15-77-15,-12-15-118 0,0 0-205 0,0 0-12 16,0 0-370-16,0 0-387 15</inkml:trace>
  <inkml:trace contextRef="#ctx0" brushRef="#br0" timeOffset="165739.57">17481 15740 3202 0,'2'-18'131'0,"-2"18"-8"0,0 0-13 16,3-17-14-16,-3 17-13 0,0 0-7 0,0 0-8 15,0 0-16-15,2-17-47 16,-2 17-64-16,0 0-80 0,0 0-66 0,0 0-88 15,0 0-681-15,0 0-424 0</inkml:trace>
  <inkml:trace contextRef="#ctx0" brushRef="#br0" timeOffset="166159.73">17769 15647 2935 0,'0'0'-86'15,"0"0"44"-15,0 0 23 0,0 0 25 0,0 0 33 16,0 0 33-16,0 0 25 16,0 0 13-16,0 0 9 0,0 0-7 0,0 0-9 0,0 0-4 15,0 0-5-15,0 0-6 16,0 0 0-16,-51 15-11 0,51-15-7 0,0 0-7 15,0 0-6-15,-2 18-8 0,2-18-4 0,0 0-7 0,0 0-3 16,21 23-3 0,-13-13-5-16,4-2-3 0,-4 1-3 0,2 2 2 15,1-1-4-15,-2-1-1 0,-9-9 3 16,12 20 13-16,-4-9 5 0,-8-11 4 0,7 18 9 16,-7-18 6-16,-2 18 4 15,2-18-1-15,-9 17 6 0,9-17 0 0,-12 14-6 0,12-14-10 16,-18 11-4-16,18-11-6 15,-18 7-9-15,7-2-23 0,2-3-33 0,9-2-45 16,-18-4-57-16,18 4-68 0,-13-8-63 0,7-2-96 0,6 10-171 16,-5-20-57-16,3 10-337 15,2 10-316-15</inkml:trace>
  <inkml:trace contextRef="#ctx0" brushRef="#br0" timeOffset="166349.59">18004 15659 2717 0,'0'0'-15'16,"19"0"36"-16,-19 0 1 0,19 4-5 0,-19-4 22 15,28 0 13-15,-14 0 11 16,-14 0-3-16,34 3-2 0,-17-3-19 0,2-3-11 16,-19 3-17-16,39-1-20 15,-23 1-59-15,1-3-39 0,-17 3-46 0,30-8-72 0,-22 5-153 16,-2-1-305-16,-6 4 72 15</inkml:trace>
  <inkml:trace contextRef="#ctx0" brushRef="#br0" timeOffset="166549.44">18183 15561 2189 0,'0'0'109'0,"0"0"21"16,0 0 10-16,0 0 34 0,0 0 22 0,-18 15 9 15,18-15 1-15,0 0-13 0,6 26-18 16,-6-26-14-16,6 23-18 0,-2-7-15 0,0-3-18 15,2 3-7-15,-2-1-15 0,0-1-8 0,2 2-8 16,-2-1-21-16,-4-15-30 0,6 24-40 16,-3-13-51-16,-3-11-63 0,8 18-71 15,-6-12-52-15,-2-6-104 0,4 10-144 16,-4-10-440-16,0 0-362 0</inkml:trace>
  <inkml:trace contextRef="#ctx0" brushRef="#br0" timeOffset="166829.62">18402 15422 3024 0,'9'-15'47'0,"-9"15"11"0,6-12 8 0,-6 12 40 16,0 0 35-16,0 0 22 16,0 0 7-16,0 0 1 0,0 0-8 0,0 0-1 15,0 0 24-15,23 34-11 0,-21-20-4 16,0 1-15-16,2 2-14 0,0 0-13 0,-1 0-18 15,1 1-12-15,1 4-11 0,-1-3-12 0,-2-1-9 16,2 1-9-16,0 1-9 0,-2-2-15 16,0-3-16-16,2 2-25 0,-2-2-25 0,2-2-38 15,-1-1-33-15,-1-2-48 16,-2-10-60-16,5 19-61 0,-5-19-95 0,2 13-175 16,-2-13-47-16,2 8 17 0,-2-8-316 15,0 0-260-15</inkml:trace>
  <inkml:trace contextRef="#ctx0" brushRef="#br0" timeOffset="167289.57">18745 15290 2705 0,'0'0'-38'0,"0"0"38"0,0 0 37 0,34 8 40 0,-34-8 31 16,10 11 19-16,-10-11 7 15,18 17-2-15,-12-4 1 0,4 2-1 0,1 4-6 16,-1 3 0-16,1 1-10 16,0 2-4-16,1 2 0 0,-2 1-19 0,0-1-12 15,-2 1-3-15,-2-2-10 16,-4 3-8-16,0-2-8 0,-2 0-5 0,-2-1-3 0,-2-1-16 15,0-3-23-15,-4 2-31 0,-2-4-39 0,0-2-50 16,0 0-57-16,-1-4-53 16,0-2-82-16,3-1-176 0,-3-2-79 0,-1 1-278 15,1 0-182-15</inkml:trace>
  <inkml:trace contextRef="#ctx0" brushRef="#br0" timeOffset="169069.81">19342 15573 2435 0,'0'0'-84'0,"0"0"44"16,0 0 45-16,-18-5 40 15,18 5 44-15,0 0 41 0,0 0 30 0,0 0 26 0,0 0 12 16,0 0 3 0,0 0 3-16,0 0-6 0,-8-11-11 0,8 11-11 0,0 0-14 15,0 0 14-15,0 0-17 16,0 0-17-16,0 0-21 0,32-16-11 0,-32 16-15 0,21-1-12 15,-21 1-5-15,24-3-11 0,-10 1-6 0,-14 2-15 16,30 2-8-16,-11-2-15 16,-2 3-42-16,-2-3-37 0,-3 0-46 0,-12 0-45 15,28 1-50-15,-16-1-46 0,-1 0-35 16,-11 0-56-16,0 0-100 0,22-1-134 16,-22 1-360-16,0 0-339 0</inkml:trace>
  <inkml:trace contextRef="#ctx0" brushRef="#br0" timeOffset="169289.57">19538 15470 2830 0,'0'0'31'0,"-8"-15"54"0,8 15 21 0,0 0 20 16,0 0 9-16,-6-15 18 15,6 15 4-15,0 0 7 0,0 0-6 0,0 0 6 0,0 0 24 16,0 0-18-16,0 0 0 16,0 0-10-16,-24 33-7 0,20-21-19 0,4-12-15 15,-6 27-15-15,4-12-17 16,-2 1-5-16,2 2-20 0,2-18-33 0,-5 32-26 15,3-16-35-15,2 0-34 0,-2 2-40 0,0-5-42 0,2 4-43 16,2 0-18-16,-2-2-35 16,2 2-52-16,0-5-109 0,-2 1-132 0,3-1-31 15,-1-1-281-15,0 0-192 16</inkml:trace>
  <inkml:trace contextRef="#ctx0" brushRef="#br0" timeOffset="169879.78">20106 15219 2551 0,'0'0'-43'16,"8"-17"5"-16,-8 17 3 15,0 0 20-15,0 0 36 0,0 0 17 0,0 0 19 0,0 0 12 16,0 0 9-16,-23-12 11 15,23 12 13-15,0 0 12 0,0 0 13 0,-36 10 0 16,36-10-5-16,-19 8-4 0,19-8-13 0,-17 7-12 16,17-7-9-16,-14 7-9 0,14-7-10 15,-9 11-8-15,9-11-4 0,0 0-14 0,-7 17-10 16,7-17-9-16,0 0-11 16,0 0-5-16,13 25-8 0,-13-25-7 0,13 15-10 15,-7-7 0-15,2 1-2 16,4 2-2-16,-2-1 1 0,2 3-1 0,-1 0 5 15,0-1 2-15,2 3 7 0,-3-1-2 0,0 0 6 0,-4 2 10 16,4-4 11-16,-4 3 11 16,-2 0 13-16,-2 1 15 0,-2-16 12 0,2 24 13 15,-2-11 6-15,0-13 15 16,-4 25 0-16,4-25 0 0,-10 23-6 0,0-12-4 0,2-4-9 16,8-7-11-16,-18 16-3 15,9-13-8-15,9-3-14 0,-21 8-9 0,21-8-31 16,-19-1-39-16,19 1-59 15,0 0-76-15,-28-11-82 0,16 1-120 0,1 1-196 0,0-3-18 16,1 1-326-16,-3 1-308 0</inkml:trace>
  <inkml:trace contextRef="#ctx0" brushRef="#br0" timeOffset="170989.38">19022 14873 2594 0,'0'0'-119'0,"0"0"37"0,0 0 27 15,0 0 15-15,0 0 29 0,0 0 15 0,0 0 23 16,0 0 22-16,0 0 19 16,0 0 15-16,0 0 1 0,19-15 13 0,-19 15 10 15,0 0 2-15,19-3 6 16,-19 3-2-16,0 0-6 0,22 0-13 0,-22 0-10 15,0 0-8-15,26 0-9 0,-26 0-7 0,24 3-5 0,-24-3-7 16,25 0-9-16,-25 0 0 16,26 1-2-16,-12-1-8 0,-14 0-2 0,30 2-4 0,-13 0-5 15,-17-2 2 1,30 3-1-16,-13-3-7 0,-17 0 5 0,33 0-6 0,-17 2-2 16,3-2-2-16,-1 2 0 15,2-2 1-15,-2 3-5 0,4-3 2 0,-1 0 0 16,1 0-3-16,0 4 3 15,0-8-2-15,1 8-1 0,0-4-1 0,-2 0 4 0,5 2-2 16,-5-2 1-16,2 0-4 0,0 1 4 0,3-1-3 16,-4 0 4-16,-2 2-5 15,1-2 1-15,1 3 0 0,-2-3 1 0,2 0-1 16,-3 0-2-16,2 1 2 16,-2-1 3-16,1 0-6 0,-2 2 1 0,2 0-1 0,-1-2 2 15,-19 0 0-15,38 2-4 16,-20-2 4-16,2 1-1 0,-1-1 1 0,0 0 0 15,0 0 1-15,-19 0-1 0,36 2 0 0,-17-2-1 0,0 0 2 16,-2 0 3-16,-17 0-7 16,34 0 6-16,-18 0-2 0,4-2 0 0,-20 2 2 15,35 0-1-15,-15 0 0 0,-2 2-2 16,2-2 0-16,-20 0 3 0,36 3-1 0,-17-3-4 16,-1 1 4-16,2-1-3 15,-1 0 0-15,2 2 1 0,-21-2 1 0,37 0 3 16,-21 2 5-16,-16-2 0 0,30 0 0 15,-13 0 2-15,-3 2 0 0,-14-2 0 0,26-2-1 16,-26 2 0-16,26 0-1 0,-26 0 0 0,20 0 0 16,-20 0-3-16,24-2 0 15,-24 2-2-15,19 0-1 0,-19 0 1 0,18 2-2 0,-18-2 3 16,22 0-2 0,-22 0 2-16,19 0-2 0,-19 0-5 0,17 2-7 0,-17-2-39 15,0 0-56-15,23 0-57 16,-23 0-58-16,0 0-96 0,11 2-182 0,-11-2-391 0,0 0-264 15</inkml:trace>
  <inkml:trace contextRef="#ctx0" brushRef="#br0" timeOffset="172289.49">20493 15341 2580 0,'2'-17'-60'15,"-2"17"52"-15,0 0 43 0,5-13 38 0,-5 13 30 16,0 0 20-16,0 0 14 15,6-16 6-15,-6 16-6 0,0 0-8 0,0 0 9 0,0 0 12 16,0 0 0-16,0 0 0 16,0 0-7-16,0 0 0 0,0 0-17 0,10 40-5 15,-10-40-13-15,0 29-5 0,0-12-8 0,0 3-9 16,0-3-10-16,0 8-2 16,0-5-10-16,0 3-7 0,0-2-4 0,0 2-6 0,0-2-5 15,0 0 1-15,2 0-10 16,-2-2-4-16,2 0-6 0,-2-2-19 0,2-2-20 15,-2-15-25-15,0 25-21 0,3-14-36 0,-3-11-43 0,0 0-48 16,5 19-47-16,-1-16-39 16,-4-3-71-16,0 0-138 0,0 0-83 0,0 0-341 15,0 0-301-15</inkml:trace>
  <inkml:trace contextRef="#ctx0" brushRef="#br0" timeOffset="172599.45">20661 15433 2843 0,'6'-15'16'0,"-6"15"13"0,0 0 5 0,0 0 12 0,6-14 33 16,-6 14 24-16,0 0 12 0,0 0 4 0,0 0 4 16,0 0-3-16,0 0 14 15,0 0 9-15,0 0 5 0,0 0 1 0,-40 4 2 0,40-4-10 16,0 0 20-16,-21 10-9 16,21-10-15-16,-13 4-11 0,13-4-15 0,0 0-13 15,-17 8-7-15,17-8-15 16,0 0-7-16,-12 10-6 0,12-10-8 0,0 0-7 0,-9 13-1 15,9-13-3-15,-7 14-8 0,7-14-6 0,-2 18 2 16,2-18-6-16,0 0-5 16,4 27 2-16,-4-27-6 0,7 23-9 0,-2-9-11 15,3-1-1-15,0 1-16 0,1-1-18 16,1 0-25-16,3-2-44 0,-2 1-41 0,-1-2-57 16,2-1-64-16,2-2-63 15,-2-2-157-15,1-2-116 0,0 1 21 0,0-4-351 16,-1 3-349-16</inkml:trace>
  <inkml:trace contextRef="#ctx0" brushRef="#br0" timeOffset="172909.95">21069 15362 2736 0,'4'-15'-57'0,"-4"15"67"15,0 0 30-15,6-16 21 0,-6 16 28 0,0 0 5 16,0 0 18-16,11-10 22 16,-11 10 2-16,0 0 4 0,0 0-8 0,0 0-6 15,0 0-4-15,13 37 0 0,-13-37-2 16,2 29-5-16,0-9-7 0,0-2-3 0,1 8-2 16,3-2-6-16,-2 3-16 15,0-2-6-15,2 2-11 0,0 1-8 0,0-5-3 16,0 3-11-16,-2-3-8 0,2 0-22 15,-2-7-30-15,0 0-40 0,-2 0-41 0,-2-16-57 16,7 19-53-16,-5-12-58 0,-2-7-91 0,0 0-152 16,0 0-58-16,0 0-295 15,0 0-215-15</inkml:trace>
  <inkml:trace contextRef="#ctx0" brushRef="#br0" timeOffset="173339.73">21065 15283 2683 0,'0'0'38'0,"-4"-24"26"0,4 24 0 0,0 0 26 16,-4-12 29-16,4 12 21 16,0 0 10-16,0 0-6 0,0 0-9 0,0 0-9 15,0 0-4-15,0 0-6 0,0 0-5 16,0 0 17-16,0 0-3 0,6-20-14 0,-6 20-14 16,0 0-3-16,0 0-18 15,25 2-8-15,-25-2-8 0,0 0-9 0,30 1-9 16,-30-1 3-16,26 4-14 0,-26-4-5 15,28 3-4-15,-10 0 5 0,-3-2-3 0,1 2-5 16,4 1-8-16,-20-4 2 0,29 6 1 16,-14-4-5-16,-15-2 3 0,23 3-2 15,-23-3 2-15,20 4-3 0,-20-4-4 0,16 4 4 16,-16-4 6-16,12 9 5 0,-12-9 9 16,10 10 1-16,-10-10 4 0,6 16-3 0,-6-16 12 15,4 19-8-15,-4-19 9 16,0 20-4-16,0-4 13 0,0-16 7 0,2 28-1 15,-2-9 2-15,2-1-5 0,-2 0-7 16,2 1 0-16,0 2-6 0,2 1-7 0,-1 1 0 16,1-1-9-16,0 1 1 0,3 0-3 0,-3 0-3 15,0-4-6-15,0 2-10 0,1-4-17 16,-1 0-28-16,2 0-27 0,-2-2-49 0,-2-2-62 16,2 1-86-16,-2-6-104 0,-2-8-209 15,6 16-22-15,-6-16 21 0,0 0-437 0,0 0-504 16</inkml:trace>
  <inkml:trace contextRef="#ctx0" brushRef="#br0" timeOffset="174529.63">21766 15202 3027 0,'0'0'-128'0,"0"0"52"0,0 0 25 0,0 0 51 0,0 0 34 16,-14-9 46-16,14 9 37 0,0 0 17 0,0 0 13 16,0 0 0-16,0 0-8 0,0 0-18 15,0 0-10-15,0 0-6 0,0 0-9 0,0 0-9 16,28-13-9-16,-28 13-8 16,24-5-6-16,-7 3-6 0,1 0-6 0,-18 2-5 15,43 0-6-15,-18-1-3 16,3 1-7-16,-3 0 2 0,5-3-10 0,-5 3-19 15,1-1-37-15,-6-2-41 0,2 2-39 0,-3-1-57 0,-19 2-38 16,25 0-54-16,-25 0-112 16,15-6-137-16,-15 6-369 0,0 0-246 0</inkml:trace>
  <inkml:trace contextRef="#ctx0" brushRef="#br0" timeOffset="174749.37">21978 15148 2627 0,'0'0'-52'0,"0"0"48"16,-16 8 20-1,16-8 37-15,0 0 39 0,-4 14 27 0,4-14 19 0,0 0 10 16,4 27 2-16,-4-27-1 0,2 28-1 16,0-12-7-16,0 4 6 0,0-1-9 15,0 5-10-15,4 0-9 0,-4 1-15 0,2 3-13 16,0-1-9-16,-2 2-9 0,2-3-4 16,2 1-12-16,-2 1-13 0,-1-3-26 0,1-2-38 15,0-3-50-15,-2-1-60 16,3 1-65-16,-1-2-48 0,-2-7-80 0,7 1-169 15,-7-1-81-15,-2-11-270 16,0 0-185-16</inkml:trace>
  <inkml:trace contextRef="#ctx0" brushRef="#br0" timeOffset="175635.51">22390 15620 2390 0,'0'0'-65'0,"0"0"41"0,2-19 22 16,-2 19 16-16,0 0 31 0,0 0 26 15,-6-24 33-15,6 24 20 0,-6-13 16 16,6 13 4-16,-14-10-2 0,14 10 6 15,0 0 8-15,-22-5-3 0,22 5-3 0,0 0-7 0,-28 12-9 16,28-12-7-16,-19 18-10 0,11-4-17 0,-2 1-9 16,4 2-8-16,0 2-9 15,2-1-9-15,-2 0-9 0,4 3-6 0,0-1-6 16,2-4-3-16,2 1-5 16,-2 1-12-16,0-18-12 0,4 23-16 0,-4-23-13 15,8 20-11-15,-8-20-9 0,10 7 6 16,-10-7-4-16,0 0 3 0,22-3 5 0,-22 3-3 15,0 0 7-15,25-24 2 0,-16 12 6 0,2 1 9 16,-3-2 12-16,0-1 15 16,0 3 13-16,2-1 11 0,-10 12 3 0,12-17-3 0,-12 17 2 15,10-7 19-15,-10 7 40 16,0 0-15-16,0 0 10 0,0 0-13 0,18 20-10 16,-18-20-11-16,6 23-3 0,-2-7-8 15,-2-1-9-15,0 0-17 0,3 0-28 0,-1 1-50 16,0 0-53-16,2-3-68 15,-2-1-82-15,-2-4-95 0,-2-8-215 0,9 16-32 0,-9-16 21 16,0 0-333-16,0 0-294 0</inkml:trace>
  <inkml:trace contextRef="#ctx0" brushRef="#br0" timeOffset="175799.35">22548 15818 3052 0,'18'-6'120'0,"-18"6"-9"16,0 0-6-16,0 0 7 0,0 0-5 0,8 22-2 15,-8-22-8-15,2 17-11 0,-2-17-10 0,4 18-6 0,-4-18-9 16,4 21-14-16,-4-21-33 16,4 15-52-16,-4-15-69 0,10 13-87 0,-8-9-121 15,-2-4-209-15,0 0-382 16,0 0-295-16</inkml:trace>
  <inkml:trace contextRef="#ctx0" brushRef="#br0" timeOffset="175949.48">22588 15511 2971 0,'0'0'119'0,"3"-23"6"0,-3 23-15 0,3-13-11 16,-3 13-11-16,0 0-12 15,0 0-10-15,0 0-20 0,0 0-51 0,2-17-77 16,-2 17-75-16,0 0-67 16,0 0-149-16,0 0-499 0,0 0-237 0</inkml:trace>
  <inkml:trace contextRef="#ctx0" brushRef="#br0" timeOffset="176469.8">22909 15350 2609 0,'0'0'-22'0,"0"0"52"0,0 0 11 0,-6-24 30 0,6 24 22 15,-10-10 21-15,10 10 25 16,0 0 8-16,-16-7-14 0,16 7-4 0,0 0-11 16,0 0-5-16,-26 6-2 0,26-6-14 0,0 0-11 15,-17 11-10-15,17-11-9 0,-6 11-3 16,6-11-9-16,-2 17-8 0,2-17-18 0,0 0-18 16,8 29-15-16,-3-17-7 15,3 1-3-15,0 1-2 0,1 1 5 0,0 0-2 16,1 3 5-16,0-3 4 0,0-1 9 15,-4-1 10-15,2 2 12 0,-4-1 11 0,0-1 18 16,-4-13 10-16,5 22 6 0,-5-22-1 0,-5 18-7 0,5-18-10 16,-10 11 0-16,10-11-11 15,-15 11-1-15,15-11-14 0,-19 4-26 0,19-4-29 16,0 0-43-16,-28-4-49 16,28 4-69-16,-14-11-57 0,5 4-86 0,9 7-167 15,-8-16-80-15,6 6-295 16,2 10-234-16</inkml:trace>
  <inkml:trace contextRef="#ctx0" brushRef="#br0" timeOffset="176669.59">23101 15411 2609 0,'22'0'-15'15,"-22"0"27"-15,0 0 9 0,27 0 10 0,-27 0 16 0,21-2 0 16,-21 2-2-16,23 0-2 15,-23 0-1-15,26 0-8 0,-12-1-4 0,-14 1 2 16,28-1-7-16,-28 1-16 0,29-3-26 16,-15 1-40-16,-14 2-39 0,25-1-44 0,-25 1-63 15,17-6-171-15,-11 0-296 0,-6 6 93 0</inkml:trace>
  <inkml:trace contextRef="#ctx0" brushRef="#br0" timeOffset="176869.55">23289 15302 2041 0,'0'0'44'0,"-12"-12"52"0,12 12 24 16,0 0 32-16,0 0 22 16,0 0 11-16,0 0-1 0,-15 26-2 0,15-26-12 0,-2 23-9 15,0-9-2-15,2-14-12 16,0 32-15-16,0-15-15 0,2-1-16 0,-2 3-7 16,2 2-15-16,0-2-12 15,-2-2-30-15,2-2-45 0,-2-15-53 0,3 26-76 16,-1-12-57-16,-2-2-51 0,0-12-129 15,4 15-171-15,-4-15-334 0,0 0-242 0</inkml:trace>
  <inkml:trace contextRef="#ctx0" brushRef="#br0" timeOffset="177139.5">23392 15241 2593 0,'4'-11'-30'16,"-4"11"51"-16,8-15 25 0,-8 15 37 0,8-10 14 15,-8 10 34-15,0 0 25 0,0 0 14 0,0 0 11 0,0 0 1 16,0 0-7-16,0 0 0 16,28 24-3-16,-24-13 20 0,-4-11-17 0,6 29-13 15,1-14-15-15,-3 5-19 16,0-2-12-16,2 3-16 0,1 2-9 0,0 0-8 16,-1-1-7-16,-2 4-12 0,2-4-11 15,-4 2-23-15,2-2-26 0,0 0-33 0,-2 0-33 16,1-3-35-16,-3-1-50 0,3-2-58 15,-1 2-58-15,-2-7-67 0,2 1-139 0,-2-12-131 16,2 20 16-16,-2-20-269 0,2 16-203 16</inkml:trace>
  <inkml:trace contextRef="#ctx0" brushRef="#br0" timeOffset="177489.73">23730 15189 2617 0,'9'-7'50'0,"-9"7"45"0,0 0 27 0,0 0 29 0,20 0 26 16,-20 0-1-16,0 0-3 15,17 26 0-15,-8-9-9 0,-2-1-17 0,-1 8-19 16,2 2-12-16,-2 7-10 0,5 0-14 16,-4 3-11-16,-3 0-11 0,0 1-17 15,-4-5-31-15,0 5-36 0,-6 0-52 16,-6 0-65-16,2 1-68 0,-8 1-68 0,-12 0-138 15,-15 3-164-15,-6 3-357 0,-3-6-332 0</inkml:trace>
  <inkml:trace contextRef="#ctx0" brushRef="#br0" timeOffset="178159.58">21738 15234 2783 0,'0'0'-72'0,"0"0"32"0,0 0 27 0,-4-16 37 15,4 16 36-15,0 0 31 0,0 0 25 0,-2-16 15 0,2 16 4 16,0 0 7-16,0 0 6 16,0 0 20-16,0 0 13 0,0 0 1 0,0 0 20 15,0 0-11-15,0 0-8 16,0 0-4-16,-19 45-15 0,14-29-8 0,-1 5-6 0,-1 2-13 16,1 1-13-1,2 3-12-15,0 2-13 0,4 2-11 0,0-1-11 0,2 2-11 16,4 5-16-16,3-1-29 15,1 0-34-15,5 4-34 0,2-3-45 0,-3-2-41 0,2-4-49 16,0-1-55-16,2 1-52 0,-6-8-75 16,5-1-144-16,-9-2-100 0,1-3 28 15,-4-3-325-15,-3-4-294 0</inkml:trace>
  <inkml:trace contextRef="#ctx0" brushRef="#br0" timeOffset="178569.51">21366 16154 2652 0,'0'0'-9'16,"0"0"77"-16,0 0 22 0,4 26 24 0,-4-26 32 0,0 0 23 15,0 0 12 1,-2 18-1-16,2-18-7 0,0 0-13 0,0 24-13 0,0-24-13 15,0 17-6-15,0-17-10 0,4 21 11 0,-4-21-14 16,6 21-22-16,0-10-8 0,1 0-6 16,1-1-31-16,1-1-32 0,-1-1-57 0,1-2-64 15,-9-6-80 1,16 9-67-16,-16-9-127 0,14 2-180 0,-14-2-15 0,0 0-316 16,0 0-263-16</inkml:trace>
  <inkml:trace contextRef="#ctx0" brushRef="#br0" timeOffset="178709.6">21388 16006 2756 0,'0'0'163'0,"-2"-17"30"16,2 17-23-16,0 0-21 0,0 0-16 15,0 0-17-15,0-21-18 0,0 21-35 0,0 0-56 16,0 0-67-16,0 0-86 16,0 0-77-16,0 0-163 0,-10-6-533 0,10 6-317 15</inkml:trace>
  <inkml:trace contextRef="#ctx0" brushRef="#br0" timeOffset="179619.48">16393 16368 2785 0,'0'0'-16'16,"0"0"53"-16,13-11 20 0,-13 11 12 0,0 0 18 15,10-12 9-15,-10 12 16 0,0 0 14 16,0 0 10-16,0 0 7 0,0 0 6 0,0 0 0 15,0 0 11-15,0 0 0 0,0 0 27 0,20 25-6 16,-20-25-20-16,0 19 0 16,0-19-8-16,-4 23-9 0,4-23-12 0,-6 23-16 0,6-23-15 15,-2 27-11-15,0-16-10 16,2-11-9-16,0 25-8 0,0-25-6 0,2 23-11 16,0-12-23-16,-2-11-30 0,8 17-36 15,-4-9-42-15,-4-8-45 0,8 8-61 0,-8-8-75 16,8 4-74-16,-8-4-166 15,0 0-79-15,0 0-13 0,0 0-380 0,0 0-431 16</inkml:trace>
  <inkml:trace contextRef="#ctx0" brushRef="#br0" timeOffset="179739.5">16434 16302 3439 0,'0'0'163'0,"0"0"-25"15,8-16-32-15,-4 13-33 0,-4 3-36 16,8-8-59-16,-8 8-91 0,11-5-91 0,-11 5-196 15,0 0-566-15,0 0-407 0</inkml:trace>
  <inkml:trace contextRef="#ctx0" brushRef="#br1" timeOffset="-56218.32">607 12567 1093 0,'0'0'177'0,"0"0"-65"16,0 0-23-16,0 0-22 0,-11-10 5 0,11 10-2 15,0 0 1-15,0 0-2 0,0 0 20 16,0 0-3-16,0 0 1 0,0 0-2 0,0 0 2 16,0 0-3-16,0 0-3 15,0 0-3-15,0 0-6 0,0 0-9 0,0 0-7 16,0 0-4-16,0 0-4 0,0 0-1 0,0 0-7 15,0 0-1-15,0 0-4 0,0 0-6 16,0 0-1-16,0 0 1 0,0 0-3 0,0 0-7 16,43 24 4-16,-43-24-11 0,27 3 2 15,-8-3-3-15,2 2-3 0,1-2 1 0,1-2-2 16,4 0 0-16,2 2-7 16,-2-1-20-16,6-1 8 0,-1-4-15 0,-1 4 2 0,7-4-8 15,-3 3-9-15,1-5-5 0,2 2-2 0,0 1 8 16,0-2 1-16,1 0 4 15,-4 1 6-15,-1 2 0 0,2-1 5 0,0-2 0 16,-7 0 6-16,2 4 1 0,4-3 2 16,-3 2-11-16,1 0 11 15,0 0-5-15,1 0 9 0,0 1 6 0,-1-1-4 16,-1 1 2-16,1 2 2 0,2-3-4 16,-5 2 7-16,5 1 9 0,-1-2-18 15,0 2 7-15,3 1 4 0,-4-3-2 0,1 2-3 16,2-2-6-16,0 3 9 0,0-1 0 0,-1-1-2 0,2 2 7 15,-1 0 1-15,0 0-3 16,0-2-2-16,-1 2-1 0,4-2 0 0,-1 2 17 16,-2 0-20-16,8 0 9 15,-1-2-8-15,-1 2-1 0,-4 0 3 0,1 0 2 0,-1 0-1 16,-1-1-3-16,-1 1 9 16,2 0-9-16,1 0 6 0,-1 0-2 0,0 0-2 15,5 1 1-15,-1-1-2 0,2-1 1 0,-1 2 3 0,-1-1 6 16,3 0-3-16,-3 0 3 15,2 2-9-15,-2-2 1 0,2 2 7 0,-1-2-8 0,-1 2 0 16,0-2 3 0,1 2 0-16,-1-1-3 0,0 2 3 15,3-2 1-15,-3 2-2 0,3-2-1 0,-3-1 7 16,3 4-7-16,-1-2 4 0,0-2-1 0,-1 2 6 16,1 0-3-16,-1 2-4 15,1-3-1-15,0 3 4 0,1-2-2 0,-1 2 4 0,3 0-2 16,-3 0-3-16,3 0-6 0,-3-1 9 15,3 0-3-15,-1-2 1 0,1 1 2 16,0 2-6-16,0-4 2 0,-1 3-1 0,3-2-2 16,0 1 2-16,-3 0-2 0,3-2 7 15,-1 0 0-15,-1 2-11 0,1-1-7 0,-1 2-8 16,1-2 3-16,0 3 5 16,-2 0-5-16,1-2 6 0,-3 2 1 0,3-2 3 15,-1 2 3-15,-3 0 7 0,1-1-6 0,1 1-1 0,-1-2-3 16,1 1 0-16,-1 1 7 15,-2 0-1-15,3-2-18 0,1 2-11 0,-1-2-9 0,-1 2 0 16,3-3-2 0,1 4 4-16,-1-5 1 0,1 3 0 0,3-1 7 0,0 0 11 15,-2 0-4-15,8-1 8 16,-6 2 3-16,-3-2 12 0,1 2-4 16,-3-2 7-16,3 1 3 0,-2 2 5 15,0-4-2-15,2 2-2 0,-3 2-2 0,1-2-5 0,-1-2 7 16,-1 1-8-16,1 2 6 0,3-3 4 0,-3 0-7 15,3 0 0-15,1 1-4 16,1 2 9-16,1-3-3 0,0 0 1 0,1 0 0 16,-2 1 2-16,2-1 0 15,-3 0-7-15,4 0 1 0,-3-1 4 0,-1-2-16 0,1 3 5 16,0-1-12-16,-3-2 6 16,2 2-9-16,-2-1 4 0,1 0 4 0,-1 0 0 15,1 0 4-15,0-2 1 0,-1 1-2 0,1 3 4 0,-3-7 3 16,3 4-3-16,-3 1 5 15,-1-2 3-15,2 1-4 0,-2-3 1 0,-1 4-3 16,1-4 2-16,-3 3 9 16,-1-2-1-16,0 0 7 0,-1 1 6 0,0-1-1 0,-1 1 2 15,-1-2-7-15,-4 2 7 16,4 0 8-16,-1 0-8 0,4 2-3 0,-3-2 3 16,2 1-7-16,1 1 0 15,1 0-1-15,-2-2-2 0,3 1-3 0,-3 3 0 0,2-1-4 16,1 1 4-16,-1-2-10 0,-4 2 4 15,7 0 1-15,-3 0 6 0,3 0-6 16,-3 0-2-16,-5 0 6 0,5 0 0 0,-1-1-4 16,-3 1 0-16,-2 0 4 0,0-3 9 15,1 3-7-15,-2-1-9 0,-1-1 3 0,0 2 6 16,0-2-12-16,-1 0 6 16,3 0 0-16,-2 0 0 0,0 0 1 0,1 0 7 15,0 1-3-15,-3-4 5 0,0 4-1 0,0-2-2 0,-3 3 10 16,-1-1-7-16,-4-2-2 15,-2 2 0-15,-3 1-7 0,0-2-18 0,0 0-28 16,-19 2-35-16,28-3-48 16,-28 3-105-16,23 0-271 0,-14 0 323 0</inkml:trace>
  <inkml:trace contextRef="#ctx0" brushRef="#br1" timeOffset="-53178.21">9904 13675 1445 0,'0'0'32'16,"0"0"19"-16,0 0 11 0,0 0 23 0,0 0 3 16,0 0 18-16,0 0-3 15,0 0 10-15,4-22-1 0,-4 22-1 0,0 0-8 16,0 0-2-16,0 0-8 0,0 0 0 16,0 0-1-16,0 0-6 0,0 0-3 0,0 0-9 15,0 0-2-15,0 0-6 0,0 0-2 0,0 0-2 0,0 0-4 16,0 0-7-16,0 0-2 15,0 0-1-15,0 0-5 0,0 0 5 0,0 0-3 16,0 0-3-16,0 0 2 16,0 0-7-16,0 0 0 0,9-12-3 15,-9 12-2-15,0 0 0 0,0 0-3 16,0 0 1-16,0 0-4 0,0 0-5 0,0 0 1 16,0 0 1-16,0 0-3 0,0 0 0 15,0 0 2-15,0 0 1 0,0 0 5 0,0 0-4 16,0 0 7-16,0 0-2 0,0 0 2 0,0 0-4 0,0 0-1 15,0 0-4-15,0 0-3 16,0 0-2-16,0 0 0 0,0 0-5 0,0 0 0 16,0 0-4-16,0 0 1 15,0 0-1-15,0 0 0 0,0 0 2 0,0 0-7 0,0 0 4 16,0 0-3-16,0 0-1 16,0 0 0-16,0 0 2 0,0 0-2 0,0 0 3 15,0 0-4-15,0 0-1 0,0 0 3 0,0 0-2 16,0 0 0-16,0 0-2 15,0 0 2-15,0 0-2 0,0 0-1 0,0 0-1 0,0 0 4 16,0 0 2-16,0 0-4 16,0 0 1-16,0 0 2 0,0 0-1 0,0 0 4 15,0 0-6-15,14 41 2 16,-14-41 1-16,5 16-3 0,-5-16 2 0,4 21 0 0,-2-9-1 16,-2-12-1-16,2 21-2 15,0-7 1-15,-2-14 3 0,4 24-1 0,-4-10 3 16,0-14-3-16,0 21-1 0,0-21 1 0,0 18 0 0,0-18 0 15,0 0 1-15,-6 22 5 16,6-22-5-16,-8 11-1 0,8-11 2 16,0 0 0-16,-13 11 0 0,13-11 1 15,0 0-4-15,-15 4 1 0,15-4 2 0,0 0 14 0,0 0-2 16,0 0 1-16,0 0-3 16,0 0-2-16,0 0-4 0,0 0 0 0,-25-15-1 15,25 15-3-15,0 0 0 0,0 0 0 0,0 0-4 16,0 0 6-16,0 0-3 0,0 0 0 15,0 0-3-15,0 0 0 0,0 0-1 0,0 0 1 16,0 0 0-16,0 0 2 16,0 0-1-16,0 0-1 0,0 0-2 0,0 0 3 15,0 0 1-15,0 0 2 0,0 0-2 16,0 0-1-16,-4 21 2 0,4-21 1 0,0 0-3 16,0 0 1-16,0 0 0 15,-9 17 2-15,9-17-3 0,0 0 3 0,0 0-4 0,-4 13 3 16,4-13 0-16,0 0 0 0,0 0 0 0,0 0-1 15,0 0 1-15,-7 14 0 16,7-14-3-16,0 0 1 0,0 0-1 0,0 0 1 16,0 0 0-16,0 0 0 0,0 0 1 15,0 0 4-15,0 0-7 0,-12 9 2 0,12-9-1 16,0 0 0-16,0 0-1 16,0 0 4-16,0 0-1 0,-11 9-2 0,11-9 1 0,0 0 2 15,0 0-4-15,0 0 3 0,0 0 0 0,-12 8 0 16,12-8 0-16,0 0 2 15,0 0-5-15,0 0 2 0,0 0 0 0,-18 8 0 16,18-8 0-16,0 0 0 16,-12 6 0-16,12-6 2 0,0 0-1 0,0 0-2 0,0 0 1 15,-17 5 1-15,17-5-2 16,0 0 1-16,0 0-5 0,0 0 8 0,-15 4-3 16,15-4 0-16,0 0-2 15,0 0 3-15,0 0-2 0,0 0 5 0,0 0-3 0,0 0-1 16,-14 6 0-16,14-6 2 0,0 0-2 0,0 0 1 15,0 0-1-15,0 0-1 16,0 0 1-16,0 0 1 0,0 0 0 0,0 0-3 0,0 0-4 16,0 0 1-16,0 0-1 15,0 0 1-15,0 0-1 0,0 0 4 0,0 0-2 16,0 0 3-16,0 0-3 16,0 0 3-16,0 0-2 0,0 0-1 0,0 0-5 0,0 0-5 15,0 0-5-15,0 0-6 0,0 0-3 0,0 0 1 16,0 0 0-16,0 0 3 15,0 0-2-15,0 0 2 0,0 0 5 0,0 0 1 16,0 0 0-16,0 0 4 0,0 0-1 16,0 0 4-16,0 0 0 0,0 0-2 0,0 0-1 15,0 0-8-15,0 0-12 16,0 0-14-16,0 0-15 0,0 0-24 0,0 0-15 16,0 0-13-16,0 0-4 0,0 0-1 15,0 0 16-15,0 0 4 0,0 0 15 0,0 0 1 16,0 0 4-16,-11 9 12 0,11-9 9 0,0 0 8 15,0 0 19-15,0 0 12 16,0 0 0-16,0 0 0 0,0 0 8 0,0 0-1 0,0 0-4 16,0 0-12-16,0 0-3 15,0 0-7-15,0 0-11 0,0 0 13 0,0 0-1 16,0 0-4-16,0 0 9 16,0 0 6-16,0 0 21 0,0 0-1 0,0 0 13 0,0 0 10 15,0 0 10-15,0 0 7 0,0 0 4 16,0 0 1-16,0 0-4 0,0 0-5 15,0 0-2-15,0 0-3 0,0 0-3 0,0 0-4 0,0 0-4 16,0 0 12-16,0 0-10 16,0 0 7-16,0 0 5 0,0 0 7 0,0 0-4 15,0 0 0-15,0 0-3 16,0 0-3-16,0 0 2 0,0 0-4 0,0 0 1 0,0 0-5 16,0 0-3-16,0 0 0 15,0 0-5-15,0 0 2 0,0 0 1 0,0 0-5 16,0 0-1-16,0 0-1 0,17-42 11 0,-17 42 1 0,0 0-1 15,10-13 10-15,-10 13 7 16,0 0 8-16,8-13 9 0,-8 13 10 0,0 0 2 16,10-14 2-16,-10 14-6 15,0 0 0-15,8-11-10 0,-8 11-2 0,0 0-4 0,0 0-3 16,0 0-3-16,10-11 3 16,-10 11 2-16,0 0 9 0,0 0 5 0,0 0 10 15,0 0 2-15,0 0 6 0,0 0-5 16,28 24 3-16,-28-24 18 0,0 22-2 0,0-10 9 15,0-12-15-15,-11 35-2 0,5-18-8 0,-3 2-6 16,-3 2-12-16,-1-3-13 16,-2 4 10-16,-6-1-16 0,0 0-24 15,2-5-36-15,-3-1-47 0,2-2-67 16,-2 0-87-16,-1-5-99 0,6-5-240 0,-2 1-42 0,5-5 39 16,14 1-273-16,-30-8-179 15</inkml:trace>
  <inkml:trace contextRef="#ctx0" brushRef="#br1" timeOffset="-52968.4">9790 13495 2620 0,'10'-10'43'16,"-10"10"5"-16,0 0-7 15,13-9-6-15,-13 9-6 0,0 0-12 0,0 0-2 16,11-10-33-16,-11 10-50 0,0 0-45 16,0 0-61-16,0 0-129 0,6-8-380 0,-6 8 72 15</inkml:trace>
  <inkml:trace contextRef="#ctx0" brushRef="#br1" timeOffset="-52168.39">9506 13711 1987 0,'0'0'-36'0,"11"12"15"0,-11-12 5 0,0 0 13 0,0 0 26 15,0 0-3-15,0 0 9 16,0 0 10-16,0 0-6 0,0 0 11 0,10 8 11 15,-10-8 10-15,0 0 7 0,0 0 5 0,0 0 4 0,0 0-4 16,0 0-7-16,0 0 5 16,0 0-4-16,0 0-7 0,0 0-1 0,0 0-3 15,0 0 1-15,0 0-1 16,0 0 2-16,0 0 4 0,0 0-2 0,0 0-4 16,0 0 2-16,0 0 0 0,0 0-4 15,0 0 12-15,0 0-7 0,0 0 1 0,0 0-1 16,0 0-3-16,0 0-2 0,0 0-2 0,0 0-3 15,0 0 1-15,0 0-4 16,0 0-2-16,0 0-3 0,0 0-6 0,0 0-1 0,0 0-1 16,0 0-6-16,0 0 9 15,0 0-4-15,0 0 4 0,0 0 3 16,0 0 4-16,0 0 0 0,0 0-3 16,0 0 1-16,0 0-6 0,0 0-3 0,0 0-5 0,0 0 0 15,0 0 0-15,0 0-5 0,0 0-4 0,0 0-3 16,-32 12 0-16,32-12 5 15,-22 7-2-15,8 1 4 0,0 0-2 0,1-1 0 0,2 0-1 16,-2 3-7-16,3-1 0 16,0 1 2-16,10-10-6 0,-16 17 3 0,10-9-4 15,6-8 5-15,-6 16-8 16,6-16-3-16,0 0-9 0,0 0-1 0,10 23-6 0,-10-23 0 16,18 9-5-16,-18-9-5 15,18 5-2-15,-18-5-1 0,22 2 1 0,-22-2-4 16,19-2 1-16,-19 2 5 0,0 0 1 0,24-4 3 15,-24 4 4-15,0 0 4 0,16-6 1 16,-16 6 3-16,0 0 2 0,0 0 4 16,0 0 5-16,0 0 13 0,0 0 5 15,0 0 2-15,0 0 10 0,0 0 24 0,-66 3 13 16,51 6-9-16,-3 3 3 0,-2 1-9 16,0 3 0-16,0-2-2 0,-1 8-5 0,4-3 1 15,0 3-4-15,3-1-4 0,2 0-2 0,2 2 3 16,2 0-1-16,4 0 1 0,4-4-4 15,2 2-7-15,4 0-3 0,4-1 1 0,4-1-9 16,6 3 4-16,6-3-7 16,1-5-2-16,1 2-8 0,2-4-20 0,-3-2-25 15,3-5-29-15,0-3-28 0,-6-2-41 16,6-3-50-16,-2-5-57 0,1 0-52 0,-7-3-89 16,-1-4-172-16,-7 3-74 15,-5-2-391-15,-4 1-513 0</inkml:trace>
  <inkml:trace contextRef="#ctx0" brushRef="#br1" timeOffset="-51386.98">8623 14214 3135 0,'0'0'-100'0,"-8"-10"17"0,8 10 7 15,-4-15 13-15,4 15 9 0,-2-22 10 16,2 22 28-16,4-30 19 0,-2 13 15 0,2-5 8 16,2-1-3-16,-2-4 7 15,3 0 9-15,2-4 12 0,1 0 9 0,-2-1 5 16,3 2-3-16,0 1-5 0,-1 4-3 0,1 3 4 0,-1-1-4 15,1 4-9-15,-2 2-6 16,3-1-2-16,-4 5-3 0,2 4-4 0,0-1-2 16,-10 10 5-16,12-8 7 15,-12 8 7-15,0 0 1 0,0 0 2 0,0 0-3 0,15 23 2 16,-15-23 4-16,-4 22 2 16,4-22 3-16,-9 28-2 0,1-15 7 0,2 2-1 15,-2-2 1-15,-4 1-2 0,4 0-1 16,-4-3-8-16,-1-2-4 0,0 1-3 0,0-3-4 15,1 1-6-15,12-8-5 0,-26 6-3 0,26-6-3 16,-23 4-2-16,23-4-1 0,-19 0-4 16,19 0-1-16,-19 0-2 0,19 0-5 0,0 0 0 15,-22 3-2-15,22-3 2 16,-14 10-1-16,14-10-2 0,-17 16-4 0,8-7 5 16,-3 2 1-16,1-2-3 15,1 3-2-15,-1-1 2 0,-2-1 2 0,3 2-3 0,-2-5 2 16,0 3 1-16,-2-3 1 0,1 1-2 0,13-8-3 15,-25 10 0-15,14-8 1 16,11-2 2-16,-24 3-3 0,24-3 0 0,0 0-2 16,-26-8 0-16,26 8 1 0,-14-13-2 15,14 13-1-15,-12-12 1 0,12 12-1 0,-4-14 1 16,4 14-2-16,0 0-2 16,-5-18 1-16,5 18 1 0,0 0-2 0,0 0 1 15,0 0 1-15,0 0-1 0,0 0 1 16,0 0 10-16,0 0 7 0,0 0 1 0,0 0 3 15,0 0 7-15,32 39 5 0,-32-39 7 0,-9 28-1 16,-1-12-1-16,-1 2-5 16,-3 2 6-16,-1-2-5 0,-6 6 0 0,-3-4-4 0,1 1-2 15,-3 0-3-15,2 0-2 16,-2-2-2-16,0 3-9 0,1-4-11 0,1-1-21 16,4-2-32-16,-2-1-49 0,6-1-59 15,-1 0-78-15,4-5-78 0,-2-2-182 0,5-1-105 16,-1-5-2-16,11 0-234 0,0 0-177 0</inkml:trace>
  <inkml:trace contextRef="#ctx0" brushRef="#br1" timeOffset="-51238.3">8185 13704 2952 0,'4'-9'198'16,"1"-1"-60"-16,-5 10-39 0,2-13-43 0,-2 13-45 15,0 0-45-15,2-11-84 0,-2 11-83 0,0 0-177 0,0 0-458 16,-26 0-173-16</inkml:trace>
  <inkml:trace contextRef="#ctx0" brushRef="#br1" timeOffset="-49848.46">827 14241 2473 0,'0'0'-17'0,"-23"3"27"0,23-3 8 16,0 0-5-16,0 0 2 15,0 0 23-15,0 0 17 0,0 0 23 0,0 0 11 16,0 0 11-16,0 0 10 0,0 0 6 0,0 0 10 15,0 0 11-15,0 0-9 16,0 0-10-16,0 0-9 0,0 0-14 0,0 0-9 0,0 0-12 16,55-8-9-16,-55 8-13 15,25-11-8-15,-12 3-13 0,0 0-8 0,-1-2-8 16,-1 0-2-16,2-2-3 16,-4 1-2-16,2-3 0 0,-1 1 0 0,-4-1-1 0,-6 14 3 15,7-26-3-15,-3 14 4 16,-4 12-2-16,0-21 1 0,0 21-4 0,0 0-1 15,-11-25 0-15,3 20 2 0,8 5 0 0,-25-8 6 16,25 8 7-16,-29 0 10 0,29 0 15 16,-36 9 11-16,15 3 9 0,0 0 13 0,2 3-5 15,1 2 3-15,2 2-1 16,0 2-26-16,7 0-3 0,-2 2 2 0,4-1-8 16,5 2 1-16,2-2 1 0,2-1-4 15,5 2-3-15,4 0-2 0,3-1-6 0,6-2-3 16,1-1-7-16,2-6-23 0,0-1-26 0,2-3-44 15,0-1-54-15,4-2-76 16,1-4-62-16,-8-2-96 0,6-2-159 0,-3-2-86 0,-4 0-324 16,0-2-345-16</inkml:trace>
  <inkml:trace contextRef="#ctx0" brushRef="#br1" timeOffset="-49498.18">1307 14312 2800 0,'0'0'-61'0,"16"-8"17"0,-16 8 15 0,0 0 27 0,0 0 29 15,0 0 34-15,0 0 33 16,0 0 26-16,0 0 12 0,0 0 7 0,0 0-1 16,-49 22 6-16,49-22-13 15,-17 11-6-15,17-11-12 0,-17 8-5 0,17-8-21 0,-13 9 0 16,13-9-9-16,-8 12-10 0,8-12-9 0,0 0-6 15,4 20-4-15,-4-20-7 16,15 18-2-16,-5-9-4 0,-1 3-6 0,1-1 0 16,2 0-5-16,-4 3-4 0,2-3-2 15,-4 1 1-15,3-1-3 0,-6 2 0 16,-3-13-3-16,8 23 3 0,-8-23-2 16,-6 19-4-16,6-19 1 0,-10 17 3 0,10-17-21 15,-15 12-14-15,15-12-28 0,-19 6-34 0,19-6-41 0,0 0-59 16,-25-3-36-16,25 3-47 15,-10-11-82-15,10 11-137 0,-2-13-448 0,2 13-341 16</inkml:trace>
  <inkml:trace contextRef="#ctx0" brushRef="#br1" timeOffset="-49208.09">1558 14353 2931 0,'0'0'28'0,"14"-3"13"0,-14 3-3 0,0 0 3 16,0 0 2-16,0 0 13 0,0 0 19 0,0 0 12 15,0 0 7-15,0 0 9 16,-49 27 5-16,34-22 0 0,0-1-7 0,15-4-9 16,-24 8-9-16,13-4-8 15,11-4-6-15,-15 11-5 0,15-11-8 0,-12 14-3 0,12-14-9 16,0 17-3-16,0-17-1 16,12 19-9-16,-4-7-4 0,1-1 0 0,0 1-5 15,-1-1 2-15,0 2-8 0,-2-1 9 16,-6-12-6-16,4 20 2 0,-4-20-7 15,-2 23 1-15,-4-10-5 0,-4-1-24 0,-2-2-30 0,-4 0-42 16,1-3-43-16,1 1-58 16,-3-4-55-16,0 0-70 0,-3-1-129 0,4-3-538 15,16 0-431-15</inkml:trace>
  <inkml:trace contextRef="#ctx0" brushRef="#br1" timeOffset="-47628.08">2021 14254 2958 0,'0'0'-40'0,"0"0"28"16,0 0 11-16,0 0 10 0,0 0 6 0,0 0-2 0,0 0 7 15,0 0 15-15,0 0 3 16,0 0 3-16,0 0 9 0,60-9 13 0,-47 9-2 16,-13 0 6-16,31-1-9 15,-31 1-7-15,27-3-6 0,-14 3-5 0,-13 0-27 0,21 0-44 16,-21 0-63-16,20-1-55 0,-20 1-80 0,0 0-135 15,0 0-455-15,0 0-141 16</inkml:trace>
  <inkml:trace contextRef="#ctx0" brushRef="#br1" timeOffset="-47478.55">1953 14180 2581 0,'-12'-11'52'0,"12"11"20"0,0 0-6 0,0 0 1 0,0 0 3 15,0 0 5-15,34-26 3 0,-15 20-9 16,-1 2-9-16,8-2-5 0,-1 2-8 15,3-1-17-15,2 2-32 0,-3-1-50 0,3 1-56 16,0 0-66-16,-6-1-95 16,0 2-566-16,-5 1-169 0</inkml:trace>
  <inkml:trace contextRef="#ctx0" brushRef="#br1" timeOffset="-24258.41">3004 14192 390 0,'0'0'181'16,"6"-17"-38"-16,-6 17-24 16,0 0-29-16,0 0-9 0,0 0 4 0,6-16-4 15,-6 16 0-15,0 0 17 0,0 0 13 0,0 0 3 0,0 0-3 16,6-12 0-16,-6 12 6 15,0 0 3-15,0 0-8 0,0 0 4 0,0 0-7 16,0 0-1-16,0 0-11 16,0 0 1-16,0 0-12 0,0 0 11 0,0 0-1 15,0 0-4-15,0 0-6 0,0 0-4 16,0 0-3-16,0 0-6 0,0 0-1 0,0 0 1 16,0 0 2-16,0 0 5 15,0 0-1-15,-27 43-2 0,20-34-5 0,7-9 3 16,-14 16-6-16,5-8-3 0,9-8-5 0,-19 14-7 0,8-7-5 15,-1 0-2-15,-3-1-5 16,15-6-5-16,-25 11-4 0,12-6-3 16,13-5-2-16,-24 3-3 0,24-3-4 15,-22 3-2-15,22-3-7 0,-22-3 4 0,22 3-4 0,-21-8 6 16,21 8-7-16,-15-11-1 16,15 11-2-16,-15-12 3 0,15 12-4 0,-8-15 2 15,8 15-3-15,-4-15 2 0,4 15-4 0,0 0 1 16,4-25-3-16,-4 25 2 0,4-15 1 15,-4 15-2-15,11-18-1 0,-11 18 0 0,10-16 1 16,-10 16-1-16,9-16 0 16,-9 16 2-16,11-10 0 0,-11 10-2 0,10-10 1 15,-10 10-2-15,10-7 1 16,-10 7 2-16,0 0-3 0,18-8 2 0,-18 8 1 0,0 0 1 16,0 0-5-16,18 0 5 15,-18 0-1-15,0 0-1 0,0 0-2 0,22 8 2 16,-22-8-3-16,0 0 5 0,17 10-2 0,-17-10-3 0,12 12 3 15,-6-5 0-15,-6-7-1 16,18 17 0-16,-8-7-2 0,-2 0 2 0,1-1 0 16,2 0 2-16,-3 1-3 15,5-1 1-15,-3 1 0 0,1-3-1 0,2 1 1 16,-1-2 1-16,-12-6 0 0,22 13-2 16,-12-9 3-16,-10-4-3 0,21 8 4 0,-21-8-4 15,22 4-1-15,-22-4 0 0,18 1 2 0,-18-1 0 16,0 0-4-16,26-5 2 15,-26 5 5-15,15-4 1 0,-15 4 1 0,15-8 2 16,-15 8 0-16,14-11 1 0,-14 11-5 16,13-11 3-16,-13 11-1 0,12-16-3 0,-7 7-1 15,-5 9 6-15,9-18-7 16,-9 18 4-16,6-16-2 0,-6 16 2 0,4-20-2 0,-4 20-1 16,2-21 4-16,-2 21-2 15,-2-18-4-15,2 18 4 0,0 0-3 0,-4-25-1 16,4 25 4-16,-6-15-2 0,6 15-9 0,-9-14 6 15,9 14 1-15,-15-11 1 0,15 11-2 16,-17-12 0-16,17 12 4 0,-21-6-4 16,8 2 1-16,13 4-1 0,-26 0-3 15,26 0 4-15,-24 0-5 0,24 0 5 0,-28 4-1 16,13 0 0-16,3 3-2 16,12-7 3-16,-24 13 0 0,14-8-9 0,-1 5-21 0,11-10-33 15,-17 19-36-15,11-9-51 0,-1 1-76 0,1-4-84 16,2 3-186-16,-2 2-134 15,-1-1-266-15,7-11-274 0</inkml:trace>
  <inkml:trace contextRef="#ctx0" brushRef="#br1" timeOffset="-22328.27">1545 8728 2490 0,'21'4'-179'15,"-21"-4"32"-15,0 0 27 0,14 1 22 0,-14-1 13 0,0 0 10 16,22 5 12-16,-22-5 10 16,13 1 12-16,-13-1 9 0,21 3 5 0,-21-3 9 15,21 1 4-15,-21-1 13 0,24 2 1 0,-13 0 11 16,-11-2 4-16,29 4-1 15,-15-2-4-15,3 2 2 0,-1-3 6 0,4 1-6 0,-1 2-9 16,2-1 4-16,1 1 1 16,-1-3-1-16,3 1-4 0,-2-1 9 0,4 2-7 15,1-2-5-15,-3-1 3 16,3 2 2-16,-2-2-3 0,1 0-1 0,3 2 1 0,-3-2-4 16,-1-2 1-16,1 2 2 15,-4-2 3-15,2 2 1 0,0-1-4 0,-3 1 6 16,-3-3 11-16,-18 3 10 0,39-1-5 0,-24 1-2 15,-15 0 7-15,27-2-2 0,-27 2-11 16,26-1 6-16,-26 1-2 0,18 0-12 0,-18 0-7 16,18-3-41-16,-18 3-57 15,0 0-94-15,23 3-317 0,-23-3 319 0</inkml:trace>
  <inkml:trace contextRef="#ctx0" brushRef="#br1" timeOffset="-17708.27">9756 15241 1528 0,'0'0'27'0,"0"0"13"0,0 0 4 16,6-12 6-16,-6 12 16 15,0 0 9-15,0 0 0 0,0 0 10 0,0 0-2 0,6-14-8 16,-6 14 16-16,0 0 0 0,0 0 11 0,0 0 10 15,0 0 1-15,0 0 4 16,0 0 8-16,0 0-3 0,4-15 4 0,-4 15-8 16,0 0-5-16,0 0-4 15,0 0-12-15,0 0-5 0,0 0-9 0,0 0-4 0,0 0-10 16,0 0-9-16,0 0-7 16,0 0-4-16,0 0-8 0,0 0-1 0,0 0-5 0,0 0-2 15,0 0-3-15,0 0-6 0,0 0 0 16,0 0-3-16,0 0 3 0,0 0-7 15,0 0-6-15,0 0 3 0,2 48-1 0,-2-48-2 16,0 0 0-16,-6 23-1 16,6-23 2-16,-4 15-3 0,4-15-1 0,-6 16-1 0,6-16-4 15,-8 13 9-15,8-13-8 16,-11 11 3-16,11-11-1 0,-9 11-2 0,9-11 1 16,-10 8-1-16,10-8 1 15,0 0-1-15,-17 8-1 0,17-8-2 0,0 0-1 0,0 0 0 16,0 0 2-16,0 0-2 0,0 0-2 0,-30-14-2 15,30 14 1-15,0 0-2 16,0 0 2-16,-4-13 1 0,4 13-3 0,0 0 3 16,0 0-2-16,0 0 3 0,0 0-4 15,0 0 1-15,0 0 2 0,0 0 3 0,0 0 5 16,0 0 3-16,0 0 2 16,0 0-2-16,0 0 2 0,0 0-2 0,0 0-2 15,0 0 5-15,0 0 1 0,12 46 1 0,-12-46-3 0,-10 13-1 16,10-13-2-16,-12 13 2 15,5-7-6-15,-2-1-16 0,9-5-38 16,-18 9-36-16,18-9-49 0,-19 4-52 16,8-1-47-16,11-3-35 0,-19-3-83 0,19 3-114 0,0 0-401 15,-22-4-224-15</inkml:trace>
  <inkml:trace contextRef="#ctx0" brushRef="#br1" timeOffset="-17538.58">9633 15173 2692 0,'6'-11'22'16,"-6"11"15"-16,13-19-11 0,-6 11 3 15,-7 8 1-15,10-17 2 0,-10 17-4 0,8-13-8 16,-8 13-22-16,6-10-41 16,-6 10-38-16,0 0-38 0,5-11-31 0,-5 11-81 0,0 0-485 15,0 0 20-15</inkml:trace>
  <inkml:trace contextRef="#ctx0" brushRef="#br1" timeOffset="-16938.16">9402 15272 2034 0,'0'0'-35'15,"17"-42"16"-15,-17 42 14 16,0 0 7-16,9-11 16 0,-9 11 12 0,0 0 11 16,0 0 18-16,0 0-15 15,6-15 13-15,-6 15 18 0,0 0 18 0,0 0 15 0,0 0 11 16,0 0 11-16,0 0-6 16,0 0-2-16,0 0-8 0,0 0-8 0,-52 18-10 15,52-18-11-15,-14 8-9 0,14-8-4 0,-10 11-8 0,10-11-6 16,-6 13-9-16,6-13-3 15,0 0-4-15,0 21-6 16,0-21-5-16,0 0-4 0,10 16-10 0,-10-16-2 16,10 11-5-16,-10-11-1 0,14 9-2 0,-14-9 0 0,0 0-1 15,12 10 1-15,-12-10-9 16,0 0-1-16,10 5 2 0,-10-5-2 0,0 0 2 16,0 0-1-16,0 0 2 15,0 0-1-15,0 0 1 0,0 0 2 0,0 0 9 0,0 0 3 16,0 0 9-16,0 0 5 0,0 0 1 0,-34 17 4 15,34-17 3-15,-18 7 4 16,5 1 3-16,13-8-1 0,-23 12-1 0,12-5 3 16,1 3-3-16,10-10-4 0,-22 15 4 15,12-6-10-15,2 2 0 0,-1 0-5 16,9-11 0-16,-13 20-3 0,9-10 0 16,4-10 3-16,-8 22 2 0,8-22 1 0,-3 20 3 15,3-20-5-15,5 21 1 0,-5-21 1 0,12 23 2 0,-4-13-3 16,4-1 0-16,0 0-5 15,3 0-4-15,0-4 0 0,2 1-4 0,2-2-12 16,-2-3-19-16,-17-1-27 16,34-1-29-16,-18-2-38 0,1-2-46 0,-17 5-47 0,28-10-50 15,-16 0-65-15,0 1-150 16,-6-1-107-16,-2-1-276 0,-2 2-200 0</inkml:trace>
  <inkml:trace contextRef="#ctx0" brushRef="#br1" timeOffset="-12408.64">8431 15324 1179 0,'28'-2'242'0,"-28"2"-105"16,0 0-25-16,0 0-4 15,16 4-6-15,-16-4-3 0,0 0-9 0,8 11-12 16,-8-11-5-16,0 0-11 16,0 0-3-16,11 13-3 0,-11-13-9 0,0 0 2 0,0 0 5 15,4 12 1-15,-4-12 9 0,0 0 6 0,0 0-3 16,0 0-9-16,0 0-11 0,0 0-3 15,0 0-4-15,0 0-4 0,0 0 1 16,0 0 1-16,-12-47 2 0,12 47 10 16,-3-17 17-16,3 17 12 0,-4-19 8 0,4 19-2 15,0 0-9-15,-2-18-6 16,2 18-14-16,0 0 0 0,0 0 1 0,0 0 5 0,0 0 0 16,0 0-4-16,0 0 3 15,0 0 2-15,0 0-2 0,0 0-6 0,0 0 0 16,0 0-7-16,0 0-2 0,-30 26-6 0,30-26-2 15,-10 12-6-15,10-12-4 0,-8 14-1 16,8-14-5-16,-9 11-2 0,9-11-1 0,0 0 0 16,-8 11-4-16,8-11 1 15,0 0-3-15,0 0 2 0,-9 12-4 0,9-12-1 16,0 0 0-16,0 0 0 0,0 0-2 16,-8 11 0-16,8-11-1 0,0 0 0 0,0 0-4 15,0 0 2-15,0 0 0 0,0 0-2 0,0 0-3 16,0 0-3-16,0 0-4 15,-9 12-11-15,9-12-10 0,0 0-15 0,0 0-14 0,0 0-16 16,0 0-7-16,0 0-4 16,0 0 1-16,0 0 0 0,0 0 6 0,0 0-2 15,0 0-8-15,0 0-12 16,0 0-11-16,0 0-12 0,0 0-24 0,0 0-11 0,0 0-11 16,0 0-12-16,0 0-18 15,0 0-28-15,0 0-47 0,0 0-449 0,0 0 15 16</inkml:trace>
  <inkml:trace contextRef="#ctx0" brushRef="#br1" timeOffset="-12078.35">8453 15116 2049 0,'8'-21'-19'0,"-8"21"38"0,6-13 14 0,-6 13 29 15,4-13 22-15,-4 13 29 0,0 0 24 0,6-15 15 16,-6 15 5-16,0 0 8 15,0 0 13-15,0 0 9 0,0 0 1 0,0 0 6 16,0 0-14-16,0 0 17 0,0 0 2 16,0 0-23-16,0 0-47 0,0 0-8 0,0 0-11 15,-6 57 3-15,6-40-24 16,-2-2-7-16,2-15-10 0,0 37-4 0,-2-20 0 0,2 1-17 16,0 0-3-16,0-18-6 15,-2 32-4-15,2-14-1 0,0-18-5 0,-2 28-4 0,2-15-3 16,0-13-5-16,-2 23-2 0,2-23-7 0,0 21-10 15,-2-13-21-15,2-8-22 16,0 17-32-16,0-17-38 0,-6 14-55 0,6-14-76 16,-2 8-54-16,2-8-133 0,0 0-162 15,-12 10-23-15,12-10-311 0,-14 5-332 0</inkml:trace>
  <inkml:trace contextRef="#ctx0" brushRef="#br1" timeOffset="-11858.38">8259 15518 2701 0,'-12'8'-58'16,"12"-8"44"-16,0 0 6 0,0 0 22 0,0 0 31 0,-11 9 39 15,11-9 46-15,0 0 28 16,0 0 27-16,0 0 5 0,0 0 2 0,0 0-21 16,0 0 0-16,34 18-40 0,-17-17-16 15,4 2-16-15,3-3-9 0,2 2-14 0,4 0-22 16,4-1-36-16,-3-1-50 0,4 2-71 0,1 0-85 15,-2 0-78-15,0-2-188 16,-5 2-128-16,-5 0-306 0,-4 2-265 0</inkml:trace>
  <inkml:trace contextRef="#ctx0" brushRef="#br1" timeOffset="-10458.55">1047 15737 2478 0,'15'-11'-167'0,"-5"0"32"16,1-1 24-16,-2 2 25 0,2 0 28 0,-11 10 16 15,12-20 21-15,-8 11 21 16,-4 9 17-16,9-20 32 0,-9 20 18 0,7-22 32 16,-7 22 14-16,5-18 19 0,-5 18 0 15,2-18 3-15,-2 18-1 0,0 0-7 0,-5-23-2 16,5 23-3-16,-7-12 5 0,7 12 3 0,-13-7 6 15,13 7 7-15,-22-4 3 0,22 4 3 16,-23 0-2-16,23 0 8 0,-25 5-11 0,9 1-2 16,16-6-26-16,-26 16 7 15,12-7-14-15,5 2-4 0,-1 1-9 0,0 0-5 0,1 3-8 16,5-2-1 0,4-13-12-16,-3 27 2 0,3-27-18 0,3 29 1 0,3-16-6 15,3 2-3-15,3-3-8 0,-2-2-5 0,4 0-19 16,2-1-36-16,-3 2-32 15,3-4-26-15,-1 1-35 0,0-5-42 0,1 3-46 16,-1 0-42-16,2-4-32 0,-3 2-37 16,0-3-86-16,-1-1-110 0,-13 0-79 0,0 0-268 15,32-1-207-15</inkml:trace>
  <inkml:trace contextRef="#ctx0" brushRef="#br1" timeOffset="-10118.52">1395 15683 2494 0,'14'-10'-3'0,"-5"0"42"0,-1 1 15 15,-8 9-6-15,11-13 28 0,-11 13 28 16,8-12 18-16,-8 12 19 0,0 0 6 0,9-16-9 16,-9 16 3-16,0 0 4 15,0 0 5-15,0 0 10 0,0 0 5 0,-25-12 4 16,25 12-33-16,0 0 0 16,0 0-8-16,-34 11-15 0,34-11-12 0,-17 9-7 0,17-9-11 15,-16 14-7-15,9-6-17 0,7-8-2 0,-9 15-8 16,9-15-2-16,-2 21-6 15,2-21-4-15,4 20-10 0,-4-20-2 0,14 23-6 16,-4-10 1-16,-2 1 1 16,2-1-4-16,-2-2-10 0,1 3 6 0,0 0-6 0,-1-3 2 15,-1 0-1-15,-1 0 2 16,-6-11-7-16,6 22 4 0,-6-22-8 0,0 17-12 16,0-17-17-16,0 0-22 0,-12 23-21 15,7-17-25-15,-3-3-28 0,8-3-35 0,0 0-39 16,-20 6-38-16,20-6-30 0,0 0-41 0,0 0-85 15,-18-13-101-15,18 13-462 16,-2-15-390-16</inkml:trace>
  <inkml:trace contextRef="#ctx0" brushRef="#br1" timeOffset="-9818.44">1765 15659 2945 0,'19'-3'-47'0,"-19"3"24"0,0 0 11 16,0 0 35-16,0 0 23 15,0 0 34-15,0 0 25 0,0 0 13 0,0 0 14 16,0 0 0-16,0 0-7 16,0 0 0-16,0 0-6 0,0 0-7 0,0 0-17 15,-52 19-5-15,52-19-12 0,0 0-8 16,-11 10-6-16,11-10-4 0,0 0-3 0,2 18-11 16,-2-18-3-16,12 19-7 15,-5-7-3-15,1-1 0 0,-1 3-6 0,1-1-6 16,1 1-1-16,-3-3-1 0,-2 1-4 0,-4-12 2 0,8 28 1 15,-7-17-4-15,-1-11-3 16,-1 21-5-16,1-21-15 0,-10 21-20 0,4-13-34 16,6-8-46-16,-19 13-42 15,12-7-50-15,7-6-36 0,-18 5-48 0,18-5-104 0,-16 0-116 16,16 0-372-16,0 0-243 16</inkml:trace>
  <inkml:trace contextRef="#ctx0" brushRef="#br1" timeOffset="-9478.69">2287 15781 2621 0,'20'-2'56'16,"-20"2"39"-16,0 0-1 15,21-9-2-15,-21 9 2 0,15-4 2 0,-15 4 12 16,19-6 10-16,-19 6-13 0,26-6-9 16,-12 3-9-16,1-1-10 0,4 2-12 15,0-2-4-15,0 3-6 0,0-4-11 16,1 4-19-16,-20 1-29 0,31-6-42 0,-18 4-52 15,-13 2-49-15,21-1-35 0,-21 1-43 0,0 0-46 16,0 0-82-16,0 0-467 16,0 0-145-16</inkml:trace>
  <inkml:trace contextRef="#ctx0" brushRef="#br1" timeOffset="-9348.3">2453 15666 2470 0,'-17'-4'29'16,"2"-2"53"-16,15 6 29 0,-21-12 32 0,21 12 17 16,-12-9 11-16,12 9 4 15,-7-12-16-15,7 12-18 0,0 0-11 0,0 0-17 16,17-22-14-16,-5 14-12 0,-12 8-16 0,28-14-24 0,-11 8-35 15,0 1-47-15,0-1-56 16,1 3-55-16,0-2-74 0,-4 2-84 0,-14 3-158 0,28-4-433 16,-17 2-274-1</inkml:trace>
  <inkml:trace contextRef="#ctx0" brushRef="#br1" timeOffset="-49064.41">3164 15197 2865 0,'0'0'-12'0,"0"0"43"15,0 0 26-15,0 0 14 0,0 0 31 16,0 0 22-16,0 0 22 0,0 0 3 0,0 0-3 15,0 0-11-15,0 37-13 0,0-37-4 16,-9 20-4-16,9-20 3 0,-4 21 7 16,0-10-2-16,4-11-9 0,-4 29 2 15,2-15-9-15,-2 2 0 0,2 1-8 0,0 1-6 16,0 0-12-16,0-1-12 16,2 3-5-16,-4-2-5 0,4 2-6 0,-2-3-4 0,2-17-9 15,0 35-7-15,0-23 1 0,0-12-2 0,-2 27-5 16,2-27-2-16,0 22-15 15,0-22-17-15,2 18-22 0,-2-18-29 0,0 17-37 16,0-17-48-16,0 0-46 16,-2 20-55-16,2-20-27 0,0 10-35 0,0-10-63 0,0 0-93 15,-6 11-91-15,6-11-352 16,0 0-296-16</inkml:trace>
  <inkml:trace contextRef="#ctx0" brushRef="#br1" timeOffset="-40953.97">2982 15715 590 0,'0'0'59'0,"0"0"-22"16,0 0-7-16,0 0-19 0,0 0 11 0,0 0 5 16,0 0 12-16,0 0 2 0,0 0 5 0,0 0 2 0,0 0 1 15,0 0 6-15,0 0 0 16,-38 15-1-16,38-15-5 0,0 0-10 0,0 0-6 15,0 0 10-15,0 0 7 16,0 0 6-16,-13 7 29 0,13-7 9 0,0 0 17 16,0 0 19-16,0 0 8 0,0 0 2 15,0 0-9-15,0 0-6 0,0 0-21 0,0 0-11 16,0 0-13-16,0 0-5 16,0 0-8-16,0 0-10 0,0 0-6 0,0 0 13 15,0 0 6-15,0 0 7 0,0 0 11 0,0 0 9 0,0 0-1 16,0 0 1-16,0 0-3 15,0 0-7-15,0 0-3 0,0 0-3 0,0 0-5 16,32 14-5 0,-32-14 1-16,0 0 1 0,25 2 2 0,-25-2-1 0,22 0 1 0,-22 0-4 15,30 0 3 1,-12-2-1-16,3 2 2 0,1 0 9 0,0-2-12 0,2 2-1 16,2-2-2-16,-3 2-5 0,1-2-11 0,-2 2-3 15,2 0-12-15,-3 0 0 16,0 0-7-16,-2 0-9 0,-19 0-14 15,32 2-25-15,-17-2-27 0,-15 0-33 16,21 4-32-16,-21-4-38 0,17 2-53 0,-13 2-42 0,-4-4-45 16,6 8-101-16,-6-8-143 15,0 0-434-15,0 0-408 0</inkml:trace>
  <inkml:trace contextRef="#ctx0" brushRef="#br1" timeOffset="-40594.3">3092 15986 2901 0,'0'0'-76'0,"0"0"26"0,0 0 18 16,0 0 9-16,0 0 33 0,0 0 38 0,0 0 37 15,0 0 15-15,0 0 12 16,0 0-5-16,0 0-2 0,0 0 3 0,0 0-2 0,2 49 2 16,-2-49-1-16,0 27-9 15,0-10-9-15,-2 0-6 0,0 2-9 0,0 0-5 16,2 0-3-16,-2 0-6 16,0-1-9-16,-1 1-2 0,3 1-5 0,-2-1-6 15,0-1-3-15,2-18-3 0,-2 30-7 0,0-17-9 16,2-13-11-16,-2 23-26 15,2-23-29-15,-2 19-40 0,2-19-46 0,-2 15-51 0,2-15-54 16,0 0-64-16,0 0-114 16,-7 4-517-16,7-4-351 0</inkml:trace>
  <inkml:trace contextRef="#ctx0" brushRef="#br1" timeOffset="-40244.23">3198 16151 2764 0,'0'0'-75'15,"12"-7"26"-15,-12 7 2 0,0 0 4 16,16-8 20-16,-16 8 2 0,0 0 26 0,0 0 5 16,0 0 10-16,0 0 5 15,0 0 2-15,0 0 7 0,0 0 3 0,0 0 10 16,0 0-2-16,0 0 19 0,0 0 10 16,0 0-5-16,-30 41 3 0,30-41 0 0,-9 12-3 15,9-12 4-15,-10 9 3 0,10-9-1 0,-9 14 4 16,9-14 3-16,0 0-1 15,-6 17 4-15,6-17 4 0,0 0 7 16,0 22 0-16,0-22 0 0,6 16-1 16,-6-16-4-16,11 17 1 0,-5-5-5 0,3 0-6 0,1-3-5 15,-2 3-5-15,6-1-10 16,-2 0-10-16,-2 3-2 0,6-6-7 0,-4 5-10 16,1-2-2-16,-3 0-15 0,4 0-18 0,-2-3-34 15,-4 0-43-15,-8-8-56 0,20 18-71 16,-12-11-62-16,-8-7-117 0,13 11-167 0,-9-3-30 15,-4-8-253-15,0 0-173 16</inkml:trace>
  <inkml:trace contextRef="#ctx0" brushRef="#br0" timeOffset="-17674.58">6993 11453 2456 0,'0'0'-117'0,"-23"3"31"0,23-3 13 15,0 0 10-15,-17 4 15 0,17-4 12 0,0 0 1 16,-19 4 12-16,19-4 15 0,0 0 5 0,-14 5 21 16,14-5 4-16,0 0 5 0,0 0 8 15,0 0 36-15,-20 4 9 0,20-4 21 16,0 0 22-16,0 0 23 0,0 0 15 15,0 0 15-15,-14 4 10 0,14-4 9 16,0 0 5-16,0 0 2 0,0 0 22 0,0 0-10 16,-13 10-14-16,13-10-21 0,0 0-35 0,0 0-13 15,0 0-13-15,-7 13-15 16,7-13-8-16,0 0-10 0,0 0-8 0,0 0-8 16,0 0-5-16,0 0-8 0,22 25 0 0,-22-25-2 15,18 7-6-15,-4-3 1 0,-2 3-7 16,-12-7-7-16,21 7-1 0,-8-2-10 0,-13-5-7 15,19 8-15-15,-19-8-21 16,19 6-20-16,-19-6-22 0,15 6-25 0,-9-5-32 0,-6-1-38 16,0 0-38-16,13 2-53 15,-13-2-25-15,0 0-50 0,0 0-97 0,0 0-119 16,0 0-70-16,0 0-235 0,-36-28-184 16</inkml:trace>
  <inkml:trace contextRef="#ctx0" brushRef="#br0" timeOffset="-17434.43">6795 11401 2538 0,'0'0'-2'0,"0"0"19"16,0 0-2-16,0 0-3 0,0 0 1 0,10-21 21 0,-10 21 34 16,0 0 22-16,0 0 13 0,22-5 6 0,-22 5 6 15,16-3 4-15,-16 3 10 16,0 0 6-16,28-1-4 0,-28 1-9 0,23 0-16 0,-23 0 7 15,24 0-17-15,-24 0-16 16,22 1-25-16,-22-1-35 0,20 3-40 0,-20-3-43 16,19 1-54-16,-19-1-47 15,0 0-44-15,23 2-52 0,-23-2-127 0,11 2-522 16,-11-2-303-16</inkml:trace>
  <inkml:trace contextRef="#ctx0" brushRef="#br0" timeOffset="-17044.73">7302 11460 2643 0,'0'0'-141'0,"0"0"-17"0,0 0-38 16,0 0-65-16,0 0-341 0,0 0 195 0</inkml:trace>
  <inkml:trace contextRef="#ctx0" brushRef="#br0" timeOffset="-16944.42">7302 11460 1713 0,'0'0'-11'0,"0"0"27"16,0 0-4-16,0 0-6 0,0 0-9 0,0 0-15 0,0 0-18 16,0 0-29-16,0 0-43 15,0 0-76-15,0 0-247 0,0 0 418 0</inkml:trace>
  <inkml:trace contextRef="#ctx0" brushRef="#br0" timeOffset="-15422.77">11509 10153 1170 0,'0'0'-3'0,"-26"0"19"16,26 0 12-16,-21 0 8 0,21 0 8 15,-25 0 7-15,25 0 13 0,-36 4 4 0,14-2 25 16,1 0 9-16,0-2 3 0,-1 1 14 16,3-1-2-16,-4 0 5 0,4 0-3 15,1 2-11-15,18-2-14 0,-30 0-11 0,30 0-5 16,-26 3-12-16,26-3-4 0,-19 1-4 0,19-1-7 16,-18 0-4-16,18 0-4 0,0 0-2 0,0 0-3 0,0 0-1 15,-22-6-5-15,22 6-6 16,0 0 1-16,0 0-5 0,0 0-4 0,0 0-10 15,0 0-7-15,0 0-10 16,0 0 0-16,0 0-11 0,24-34 4 0,-24 34 1 16,10-9 3-16,-10 9-1 0,15-13 2 15,-15 13 5-15,14-12-6 0,-14 12 2 0,18-11 3 16,-10 2 0-16,-8 9 11 0,14-10 5 0,-14 10-2 0,18-12 11 16,-18 12 7-1,12-12 10-15,-12 12 17 0,11-9 10 0,-5 5 4 16,-6 4 2-16,9-8-7 15,-9 8 0-15,0 0-1 0,0 0 9 0,0 0-2 0,0 0 6 16,0 0-5-16,0 0-3 16,0 0-7-16,0 0-1 0,0 0-5 0,0 0 0 15,0 0-2-15,-38 26 2 0,38-26 3 16,-23 13 0-16,12-6-6 0,-1 2 0 0,-2 2-9 16,4-2 1-16,10-9-6 0,-21 17-4 0,13-7-3 0,-1 1 0 15,9-11-5-15,-13 15 3 16,13-15-11-16,-7 14 6 0,7-14-6 0,0 0 4 15,-3 19-5-15,3-19-1 16,0 0-4-16,8 17 1 0,-8-17-6 0,12 12-4 0,-12-12-9 16,16 9-11-16,-4-1-17 15,-12-8-16-15,17 9-26 0,-17-9-40 0,17 10-55 16,-8-5-42-16,-1-3-92 0,-8-2-209 16,10 7-465-16,-10-7-441 0</inkml:trace>
  <inkml:trace contextRef="#ctx0" brushRef="#br0" timeOffset="-14184.4">7445 11346 2982 0,'0'0'-91'0,"-12"9"12"0,12-9-1 15,-10 10 30-15,10-10 34 0,0 0 32 16,-8 17 35-16,8-17 20 0,0 0 10 15,-6 15 16-15,6-15 7 0,0 0 14 0,0 0 15 0,-3 17 1 16,3-17-8-16,0 0-11 16,0 0-15-16,0 0-8 0,0 0-16 0,23 4-18 15,-23-4-11-15,0 0-12 16,26-21-20-16,-16 10-10 0,-1-4-5 0,4-1-1 16,-3-3 0-16,1-4-2 0,1-5 0 0,0-3-2 0,-4-1 3 15,2-4-1-15,-2 1 1 16,1-1-3-16,-5 6 7 0,3 1 4 0,-3 0-2 15,0 5 12-15,-2 3 3 0,3 2-1 16,-3 2 2-16,0 3 5 0,-2 3 12 0,0 11 6 16,0 0 0-16,0 0-5 15,0 0-3-15,0 0-1 0,0 0-6 0,-28 32-4 16,24-10-1-16,-1 0-2 0,3 4-3 16,0 4-1-16,2 0 0 0,0-2-2 0,2 4-1 15,0-4-2-15,3 0-4 0,1-1-2 0,-1 0 1 16,3-7-8-16,-2 1-15 15,3-4-18-15,-1-3-24 0,0-3-24 0,4-3-24 0,0-2-16 16,-12-6-18-16,23 1-9 16,-23-1 7-16,30-7 7 0,-15 3 14 0,0-1 24 15,-1 0 25-15,2 0 38 16,-16 5 14-16,22-6 23 0,-22 6 32 0,24-2 19 0,-24 2 25 16,25 4 6-16,-11 0 2 0,2 0 3 0,1 2-5 15,0-2-4-15,0 1 5 0,1-2 3 16,2 3 0-16,1-1 1 0,0-2-10 0,0 1-12 15,1-2 3-15,-2 0 14 16,0-4-4-16,1 2-20 0,-21 0-11 0,38-4-24 0,-20 0-40 16,-2-4-46-1,-4 3-71-15,1-2-86 0,-6-6-112 0,-3 4-256 0,-4 9 6 16,-9-28-303-16,-2 10-254 16</inkml:trace>
  <inkml:trace contextRef="#ctx0" brushRef="#br0" timeOffset="-14014.77">7853 10814 3014 0,'0'0'295'0,"0"0"-10"15,10-11-58-15,-10 11-51 16,0 0-27-16,13-12-20 0,-13 12-18 0,9-5-21 16,-9 5-54-16,6-6-81 0,-6 6-91 0,0 0-70 0,0 0-41 15,0 0-77-15,0 0-154 16,0 0-451-16,0 0-340 0</inkml:trace>
  <inkml:trace contextRef="#ctx0" brushRef="#br0" timeOffset="-13474.82">7459 11735 2924 0,'0'0'28'0,"0"0"20"16,0 0 0-16,0 0 7 0,0 0 3 0,0 0 4 15,0 0 16-15,-4 18 5 0,4-18 7 16,0 0 0-16,0 0 10 0,0 0 19 0,-24 2 7 15,24-2 2-15,-16 2-7 16,16-2-6-16,-20 2-6 0,20-2-15 0,-18 4-12 16,18-4-8-16,-15 6-9 0,15-6-6 15,-15 6-7-15,15-6-6 0,0 0-4 16,-11 12-9-16,11-12-3 0,0 0-9 16,0 0-1-16,11 27-1 0,-11-27-6 0,19 16 3 15,-8-7-5-15,3 3 3 0,-1-3-5 16,4 4-3-16,-3 1 1 0,2-1-1 15,0-2-2-15,-5 1 2 0,2 0-3 0,-4-1 0 0,-1-2 1 16,-2 3 2-16,-6-12-1 16,4 19 4-16,-4-19 2 0,0 0 10 0,-10 27 5 15,-1-20 12-15,3 3-1 16,-5-3 26-16,13-7-6 0,-27 13-14 0,11-9 2 0,4 2-3 16,12-6-11-16,-26 5-3 0,14-1-11 0,12-4-20 0,-19 4-27 15,19-4-17-15,-15 0-35 16,15 0-45-16,0 0-58 0,-15-5-67 0,15 5-77 15,0 0-176-15,0 0-108 16,-2-15 37-16,2 15-295 0,0 0-231 0</inkml:trace>
  <inkml:trace contextRef="#ctx0" brushRef="#br0" timeOffset="-12944.59">7722 12057 2580 0,'0'0'74'16,"0"0"63"-16,0 0 4 0,0 0-11 0,18 5-16 15,-18-5-4-15,0 0-9 16,0 0-1-16,24 2-12 0,-24-2-11 0,19 0-9 0,-19 0-7 16,28 4-9-16,-12-3-2 15,2 2-4-15,4-2-7 0,2 1 3 0,3 2-1 16,1-2-5-16,-5-1-2 16,3-1-6-16,-5 3-20 0,2-6-30 0,-1 3-25 15,-4-1-28-15,-18 1-29 0,32-6-22 0,-21 0-5 16,-11 6-12-16,10-11 18 0,-10 11 9 15,0 0 17-15,-2-23 33 0,2 23 24 0,0 0 25 16,-19-22 32-16,19 22 18 16,-13-14 19-16,13 14 17 0,-12-9 13 0,12 9 7 15,0 0 14-15,-13-8 2 0,13 8 3 16,0 0 10-16,0 0 3 0,0 0 6 0,0 0 12 16,0 0 9-16,0 0 23 0,0 0-3 0,0 0-6 15,15 50-11-15,-15-50-9 0,0 18-16 16,0-18-12-16,-5 19-17 0,5-19-14 0,-8 18-28 15,8-18-38-15,-10 14-43 16,1-5-58-16,2-5-70 0,7-4-88 0,-12 7-95 16,12-7-211-16,-12 5-56 0,12-5 25 15,0 0-347-15,0 0-335 0</inkml:trace>
  <inkml:trace contextRef="#ctx0" brushRef="#br0" timeOffset="-12754.28">8285 12089 3137 0,'0'0'206'0,"19"-2"1"16,-19 2-21-16,0 0-23 0,0 0-11 0,0 0-10 15,21 0-15-15,-21 0-14 16,0 0-15-16,0 0-11 0,0 0-20 0,13 7-20 0,-13-7-22 16,0 0-42-16,0 0-50 0,0 0-67 0,2 10-78 15,-2-10-73-15,0 0-169 16,0 0-137-16,0 0-318 0,0 0-301 0</inkml:trace>
  <inkml:trace contextRef="#ctx0" brushRef="#br0" timeOffset="-11914.8">9170 10829 2875 0,'4'-16'36'0,"-4"16"-6"16,0 0-3-16,0 0 24 0,0 0 28 0,0 0 31 0,0 0 26 15,0 0 2-15,0 0 3 16,0 0-5-16,0 0-1 0,0 0-2 0,4 58-5 15,-2-40-11-15,-2-2-5 16,2 2-15-16,0 1-11 0,0 0-10 0,0 0-13 0,0 2-12 16,3-2-22-16,-3 0-32 15,-2 2-39-15,2-3-50 0,0 1-50 16,-2 3-64-16,2-5-57 0,-2 0-105 0,0-2-165 0,-2 1-412 16,-2-1-369-16</inkml:trace>
  <inkml:trace contextRef="#ctx0" brushRef="#br0" timeOffset="-11594.48">8881 11378 2899 0,'0'0'-43'0,"0"0"20"15,0 0-3 1,0 0 9-16,0 0 10 0,0 0 8 0,0 0 14 0,0 0 15 15,43-23 2-15,-31 21 3 16,-12 2 3-16,34-3 10 0,-12 0 14 0,1 3 13 0,0 0 19 16,8 0 13-1,4 3 5-15,5 0 1 0,4-1-9 0,-1 2-6 0,1 2-10 16,1 0-11-16,-3-1-8 0,4-1-7 0,1 0 10 16,-3-1-8-16,-1 4-7 0,-3-6-7 15,-4 1-5-15,-4 0-6 0,-1 0-6 16,-1 0-10-16,-6 0-16 0,-3-2-22 15,-3 0-28-15,-18 0-35 0,30 0-48 0,-30 0-44 0,20-2-53 16,-20 2-89-16,8-6-172 16,-8 6-421-16,0 0-294 0</inkml:trace>
  <inkml:trace contextRef="#ctx0" brushRef="#br0" timeOffset="-10174.75">9212 11681 2575 0,'0'0'-172'0,"-15"-4"12"0,15 4 15 16,0 0 9-16,0 0 10 0,0 0 12 0,-19-5 7 0,19 5 8 15,0 0 13-15,0 0 21 16,0 0 27-16,-20-3 28 0,20 3 23 0,0 0 11 0,0 0 21 15,0 0 3 1,-20 0 16-16,20 0 4 0,0 0-7 0,0 0 4 16,-26 3 1-16,26-3-4 0,0 0 11 15,-25 0-7-15,25 0 1 0,-18 1 1 16,18-1 6-16,0 0 6 0,-24 2 6 16,24-2 2-16,0 0 4 0,-20 6-4 0,20-6-7 0,0 0-5 15,-14 8-3-15,14-8-10 0,0 0-2 0,0 0-11 16,0 0-4-16,0 0-6 15,0 0-3-15,19 30-6 0,-19-30 1 16,19 13-6-16,-9-6 0 0,4 0-4 0,-2 2 4 16,0-1-2-16,3 1 4 0,-2 1-2 0,0-1 2 15,-1 1-3-15,-1 2 3 16,0-1-3-16,-3 0 2 0,0 0 7 0,1-1 8 16,-9-10 10-16,9 21 6 0,-5-11 4 0,-4-10 4 0,0 21 2 15,0-21 4-15,0 0 4 16,-9 25-3-16,9-25-4 0,-15 11-4 0,3-7-3 15,12-4-5-15,-24 6-10 16,10-5-5-16,14-1-3 0,-28 2-6 0,28-2-9 0,-25-2-22 16,25 2-22-16,-24-5-34 15,24 5-35-15,-18-10-45 0,18 10-43 0,-14-7-49 16,10 1-42-16,4 6-122 16,-6-12-572-16,6 12-399 0</inkml:trace>
  <inkml:trace contextRef="#ctx0" brushRef="#br0" timeOffset="-9574.52">9572 11701 2839 0,'0'0'-107'0,"0"0"15"15,-8-22 17-15,8 22 9 0,-14-14 7 16,14 14 18-16,-19-9 35 0,19 9 24 0,-21-7 23 16,21 7 7-16,-27-3 6 0,27 3 19 0,-32 3 21 15,15 1 21-15,-2-1 17 0,2 3 1 0,1 0-7 16,-4 3-8-16,3 3-8 15,0-1-7-15,2 3-13 0,3 1-12 0,-1 2-5 0,2 0-9 16,1 0-9-16,6 0-2 16,-2 3-6-16,1-4-6 0,5 4-1 0,0-1-10 15,5-2 0-15,-1 2-1 16,2-2-7-16,2 2 0 0,5-1-4 0,-2-4 0 0,1 0-3 16,3-3-6-16,0 1-6 0,-2-5-8 0,1 0-8 15,2-2-11-15,-2-2-6 16,-14-3 1-16,23 2-7 0,-23-2 5 0,0 0-3 0,32-10 3 15,-24 5 0 1,-8 5 3-16,12-17 3 0,-12 17 2 0,4-19-4 0,-4 19 8 16,0-21 4-16,0 21 9 15,-6-22 13-15,6 22 11 0,-12-20 9 0,12 20 8 0,-8-16 8 16,8 16 3-16,-6-17 7 0,6 17 5 0,-7-11 3 16,7 11 0-16,0 0-4 15,0 0-2-15,0 0-7 0,0 0-1 0,0 0-10 16,0 0-2-16,21-17-5 0,-21 17-3 15,22 0-8-15,-22 0-11 0,23 3-19 0,-23-3-30 16,23 0-46-16,-23 0-62 16,23 3-60-16,-9-3-60 0,-14 0-142 0,20 0-151 15,-9 0-328-15,-11 0-263 0</inkml:trace>
  <inkml:trace contextRef="#ctx0" brushRef="#br0" timeOffset="-9274.59">9722 11817 2637 0,'0'0'-44'0,"0"0"38"0,0 0 3 16,0 0 6-16,0 0 13 0,0 0 13 0,0 0 27 15,0 0 12-15,0 0 19 0,0 0 14 0,0 0 6 16,0 0 2-16,-37 24 10 15,37-24 6-15,-12 17 0 0,4-6-5 0,2 2-17 0,6-13-11 16,-9 28-7-16,5-13-10 16,-1 0-6-16,5 2-13 0,0-17-5 0,0 31-14 15,5-14-21-15,-3-2-18 16,2-2-27-16,1 0-24 0,3-1-32 0,-8-12-44 16,14 23-42-16,-2-15-48 0,-12-8-99 0,20 11-650 0,-11-10-413 15</inkml:trace>
  <inkml:trace contextRef="#ctx0" brushRef="#br0" timeOffset="-8984.32">9873 11911 2905 0,'0'0'-62'0,"0"0"49"16,-16-15 3-16,16 15 17 15,0 0 22-15,-21-3 23 0,21 3 30 16,0 0 8-16,-21 1-2 0,21-1-6 15,0 0-6-15,0 0-4 0,-17 14-2 0,17-14-9 0,0 0-3 16,0 21-5-16,0-21-9 16,0 0-2-16,19 30-6 0,-8-18-4 0,-3 1-3 15,1 1-2-15,-1-1-2 16,-2 0-1-16,1 2 0 0,-3-1 5 0,3-2 7 0,-7-12 6 16,2 22 3-16,-2-22-5 0,-6 20-3 0,6-20-1 15,-20 16-8-15,10-10-19 16,10-6-26-16,-21 7-34 0,10-3-52 15,11-4-56-15,-17 3-59 0,17-3-87 0,0 0-146 16,-22-10-439-16,22 10-263 0</inkml:trace>
  <inkml:trace contextRef="#ctx0" brushRef="#br0" timeOffset="-8794.74">9957 11972 2956 0,'0'0'134'0,"0"0"-2"0,25 6-15 16,-25-6 8-16,13 10 0 0,-13-10 2 15,13 15-10-15,-9-5-15 0,-4-10-10 16,4 24-11-16,-6-11-9 0,2-13-9 16,0 28-5-16,-2-13-26 0,-2 0-32 0,4-15-42 15,-6 31-57-15,-1-15-73 0,-2 0-66 16,-1 1-129-16,0-4-185 0,-6 3-321 0,2-3-239 16</inkml:trace>
  <inkml:trace contextRef="#ctx0" brushRef="#br1" timeOffset="4195.61">33182 3563 2514 0,'0'0'-53'0,"0"0"21"0,0 0 19 15,0 0 17-15,0 0 35 16,0 0 14-16,0 0 10 0,-6 21 11 0,6-21 16 16,0 0 7-16,-13 9 13 15,13-9 19-15,-11 9 12 0,11-9 13 16,0 0-2-16,-18 10 6 0,18-10-13 16,-13 5-10-16,13-5-5 0,0 0-22 0,-15 6-10 0,15-6-12 15,0 0-9-15,-19 8-6 0,19-8-6 0,0 0-13 16,-21 3-2-16,21-3-5 0,0 0-6 15,-25-1-2-15,25 1-13 0,0 0-8 0,-24-4-11 16,24 4-10-16,0 0-24 16,-16-9-21-16,16 9-27 0,0 0-36 0,-7-19-39 15,7 19-56-15,4-16-59 0,-4 16-111 16,5-19-187-16,-3 8-350 0,2-3-311 16</inkml:trace>
  <inkml:trace contextRef="#ctx0" brushRef="#br1" timeOffset="4375.62">33152 3291 3059 0,'11'-14'103'0,"-11"14"-12"15,0 0-3-15,11-14 1 0,-11 14-4 0,11-10-9 16,-11 10-10-16,0 0-7 0,14-11-11 16,-14 11-25-16,11-9-19 0,-11 9-24 0,11-8-30 15,-11 8-41-15,10-10-47 0,-10 10-55 0,4-7-72 16,-4 7-194-16,0 0-337 15,0 0-105-15</inkml:trace>
  <inkml:trace contextRef="#ctx0" brushRef="#br1" timeOffset="4485.37">33087 3134 2341 0,'0'0'-85'16,"-15"-4"5"-16,15 4-5 0,0 0 0 0,0 0-23 15,0 0-58-15,0 0-145 16,0 0-149-16,0 0 377 0</inkml:trace>
  <inkml:trace contextRef="#ctx0" brushRef="#br1" timeOffset="4905.21">32886 3429 1428 0,'-6'23'41'16,"6"-23"-4"-16,-5 21 2 15,5-21 10-15,-4 22 11 0,2-12 54 0,2-10-5 0,-4 19-3 16,4-19 6-1,-4 22 8-15,4-22-5 0,-2 17 10 0,2-17-2 0,-5 15 1 16,5-15-9-16,0 0-6 16,-8 19-11-16,8-19-3 0,-7 9-12 15,7-9-7-15,0 0-10 0,0 0-2 16,-16 4 6-16,16-4 5 0,0 0 2 0,0 0 11 0,0 0 6 16,0 0 13-16,-30-12-1 0,30 12 0 0,0 0-10 15,0 0-4-15,-21-7-5 16,21 7 4-16,0 0-8 0,-24 2 6 0,24-2-16 0,-22 4-2 15,22-4 10-15,-30 5 29 16,8-1 1-16,3-2 7 0,-4 2 1 0,-4-2 2 16,-3-1-15-16,-2 1-1 0,-1-2-6 15,-2 3 0-15,-1-3-2 0,2-3-4 0,-2 3-7 16,3-2-7-16,1 1-9 0,0-1-5 0,3-2-8 16,-1 2-5-16,4-2-7 15,3 3-6-15,4-3-13 0,-2 0-26 0,5-2-37 0,2 3-45 16,0-3-53-16,3 0-71 15,11 6-87-15,-15-12-99 0,15 12-223 0,-8-5-12 16,8 5-7-16,0 0-419 16,0 0-586-16</inkml:trace>
  <inkml:trace contextRef="#ctx0" brushRef="#br1" timeOffset="5075.23">32306 4052 3529 0,'6'19'125'0,"-6"-19"-3"16,2 13-16-16,-2-13-13 0,0 0-5 0,9 14-14 0,-9-14-9 16,0 0-6-1,9 7-34-15,-9-7-46 0,0 0-68 0,0 0-83 0,0 0-63 16,0 0-119-16,0 0-193 0,0 0-328 0,0 0-240 16</inkml:trace>
  <inkml:trace contextRef="#ctx0" brushRef="#br1" timeOffset="5275.45">31982 3351 2878 0,'7'-24'152'16,"-3"17"-18"-16,-4 7-19 0,16-15-10 0,-2 8-10 0,0 0-15 15,3-2-3-15,2 2-15 0,2-1-20 16,3 0-38-16,-1 2-32 0,0-1-33 0,0 2-41 15,-1-3-45-15,-4 2-69 16,-2 0-135-16,-2 2-516 0,-5 2-227 0</inkml:trace>
  <inkml:trace contextRef="#ctx0" brushRef="#br1" timeOffset="5775.22">31611 3787 2649 0,'0'0'-34'0,"0"0"18"0,0 0 16 16,0 0 13-16,0 0 33 0,0 0 22 0,0 0 7 16,0 0 5-16,0 0 2 0,35-36 5 0,-25 27 3 0,3-3 15 15,0-1 1-15,-1 1 3 16,1 3-5-16,0 0-9 0,-1 0-10 0,-12 9-9 15,24-15-13-15,-14 9-6 16,-10 6-10-16,23-7-2 0,-23 7-6 0,20-6 0 0,-20 6-10 16,16-2 1-1,-16 2-4-15,0 0-4 0,0 0-2 0,22 2 0 0,-22-2-2 16,0 0-4-16,0 0 1 16,0 0-1-16,8 13-3 0,-8-13 3 0,0 0-4 15,0 0 10-15,0 0 3 0,0 0 0 0,-25 24 1 16,25-24-1-16,-17 10 1 15,1-3 9-15,2-2 9 0,-3 3 8 0,-2-2 9 0,-4 1 4 16,-1 1 4-16,0-2-10 16,-2 2 2-16,1-1 2 0,-3-1 6 0,2 0 2 15,1-1 14-15,-1 1-5 16,2-3-3-16,0 3-15 0,3-2-1 0,0 0-8 0,4 0-2 16,-1 0-8-16,4 0-1 0,14-4-3 0,-26 1-3 0,26-1-11 15,-18 0-22-15,18 0-33 16,-13-8-48-16,7 1-55 0,6 7-81 0,-5-21-74 15,3 10-151-15,2-2-187 16,0-5 8-16,0-1-368 0,2 1-452 0</inkml:trace>
  <inkml:trace contextRef="#ctx0" brushRef="#br1" timeOffset="5915.5">31403 3395 3533 0,'8'-13'208'15,"-8"13"-24"-15,8-12-24 0,-8 12-22 16,0 0-15-16,11-13-17 0,-11 13-8 15,0 0-36-15,12-11-45 0,-12 11-58 0,0 0-65 0,7-10-67 16,-7 10-65-16,0 0-78 16,0 0-161-16,0 0-505 0,0 0-436 0</inkml:trace>
  <inkml:trace contextRef="#ctx0" brushRef="#br1" timeOffset="6445.37">31268 3351 3041 0,'-14'8'-6'0,"14"-8"5"0,0 0 0 15,-15 9-4-15,15-9 8 16,0 0 7-16,-8 14 14 0,8-14 3 0,0 0 5 0,-4 20 2 16,4-20 10-16,2 21 17 15,-2-21 12-15,0 25 2 0,0-25 1 0,0 29-8 16,0-14 9-16,0 4-1 0,0-2-11 16,0 4-8-16,0 0-7 0,-2 2 1 0,2-1-10 15,0 4 0-15,-3 0-8 0,1-2-3 16,0 0 0-16,2-3-3 0,-4 0-5 15,4-4 0-15,0 0-3 0,0-17-2 0,-5 26 0 16,5-26-2-16,0 20-3 0,0-20 0 16,0 0-2-16,5 13 2 0,-5-13-1 0,0 0 3 15,0 0 2-15,0 0 11 16,0 0-2-16,27-44 4 0,-18 31 9 16,-1-2 1-16,3-3 0 0,2 4 0 0,-1-2-2 0,1 1-4 15,2-1 1-15,-5 5-4 0,3 1 1 16,0-1 5-16,-2 1-6 0,-11 10-7 0,16-13 7 15,-16 13 8-15,13-5 16 16,-13 5 1-16,0 0-18 0,0 0-2 0,0 0 3 0,5 28 8 16,-5-28-8-16,-8 24 1 15,8-24 4-15,-14 27-4 0,6-13 2 0,-3 1 7 16,-4 1-9-16,3-3 24 16,-5-2-2-16,1 0-3 0,0-1-4 0,-1-3-3 15,0-1-6-15,0 0-4 0,2 0-5 0,-2-5-4 0,17-1-8 16,-28-1-16-16,28 1-17 15,-24-10-22-15,13 1-22 0,0-3-13 0,3-1-18 16,1-2-13-16,1 0-14 16,2-1-11-16,0 1-20 0,2 0-37 0,0 4-47 0,2 11-55 15,0-24-102-15,0 24-203 16,0-18-21-16,0 18-287 0,0 0-272 0</inkml:trace>
  <inkml:trace contextRef="#ctx0" brushRef="#br1" timeOffset="6935.67">31048 3675 2853 0,'0'0'45'0,"-8"9"-1"0,8-9 14 16,0 0 25-16,-10 15 27 0,10-15 13 0,-9 16 1 16,3-7-3-16,-2 3-9 0,1 2-8 15,-4 1-3-15,1 4-7 0,0 2 5 0,-6 1 0 0,2 4-11 16,-3 3-2-16,-5 6-5 15,-2 1-6-15,-2 2-6 0,-8 13-4 0,-5 2-5 16,1-2-9-16,1-2-5 0,-3 1-3 16,-1 0-6-16,1-3-1 0,-4 0-5 0,1 1-6 15,1-4 3-15,-1 2-5 16,9-9-1-16,2-3-5 0,1 1 1 0,-1-1-5 16,0 2-4-16,1-3 2 0,-1-3-3 0,-2 1 6 0,0-1-4 15,-1-1-4-15,1-2 7 16,-3-4 8-16,1-2 23 0,4-5 14 0,1 0 4 15,-3-2-17-15,2-4 10 0,-4 0-2 16,1-2 3-16,-1-4-2 0,-3-2 1 0,-3-4-4 16,-2-1-5-16,-9-6-5 15,-5-1-1-15,-17-7-3 0,-4-2-4 0,-2-3-2 0,-1-3 0 16,1-2-4-16,1 0-3 16,4 2 0-16,4 1-3 0,3-1 6 0,17 4-3 15,9 6-3-15,8 0-3 0,1 3-3 0,8 3-3 0,1-3-14 16,4 5-19-16,2 1-21 15,3-2-19-15,6 5-26 0,4-4-18 0,6 7-29 16,0 0-33-16,0 0-47 16,24-9-53-16,-6 6-65 0,6 3-203 0,3-4-66 15,7 2 15-15,0 0-331 0,5-4-315 16</inkml:trace>
  <inkml:trace contextRef="#ctx0" brushRef="#br1" timeOffset="7505.27">30700 3273 2892 0,'10'-10'104'0,"-10"10"3"16,0 0-13-16,11-7-12 0,-11 7-4 16,0 0 0-16,0 0 4 0,0 0-6 0,0 0 2 0,0 0-1 15,0 0-2-15,-24 38-1 0,13-25 14 16,1-1 10-16,-6 5 7 0,-2-2-1 0,-7 2-12 15,-3 0-5-15,-4 0-8 16,-1-2 3-16,-9 2 3 0,-1-2-1 0,1-1-12 0,-2 0 11 16,3-3 2-16,-1-1-1 15,2-3-5-15,1 3 16 0,1-2 1 0,0-3-13 16,7-1-9-16,3 2-4 16,2-3-11-16,5-1-2 0,2 1-9 0,2-2-3 0,3 3-7 15,14-4-3-15,-26 2-6 16,26-2-5-16,-19 6-3 0,19-6-1 0,-13 7 3 15,13-7-1-15,-6 16 5 0,6-16-2 0,-4 26 4 16,1-11-2-16,1 4 3 0,0 2 6 16,-2 3 4-16,0 2 0 0,0-1-3 0,0 0-1 15,-2-1-3-15,0 1-5 16,0 0-2-16,0-2-4 0,-2-1-3 0,2-2-17 16,-1-4-23-16,-2 2-25 0,3-3-41 0,-2-3-52 0,-3-1-54 15,3-2-86-15,-3-5-83 16,11-4-179-16,-15 0-92 0,15 0 27 0,0 0-452 15,-25-21-599-15</inkml:trace>
  <inkml:trace contextRef="#ctx0" brushRef="#br1" timeOffset="8045.52">29798 3182 3671 0,'0'-16'125'0,"0"16"-17"0,0 0-18 16,0 0-4-16,0 0-14 0,0 0-4 15,0 0-10-15,0 0-3 0,-35 8-6 0,35-8-3 0,-18 15-9 16,18-15 0-16,-20 17 1 16,12-8 0-16,0 1-2 0,8-10-6 0,-13 17-2 15,13-17-4-15,-8 15 0 16,8-15-6-16,-2 16-16 0,2-16-20 16,0 0-24-16,0 0-15 0,14 18-7 0,-14-18 5 0,15 3 6 15,-15-3 7-15,17 2 6 0,-17-2 12 16,0 0 13-16,23 3 23 0,-23-3 21 0,0 0 18 15,17 3 9-15,-17-3 3 16,0 0 2-16,0 0 3 0,13 5 1 16,-13-5 2-16,0 0-1 0,0 0-10 15,0 0-1-15,-8 25 0 0,8-25-11 0,-14 17-5 0,14-17-18 16,-14 16 7-16,4-7 0 16,-2-1 3-16,12-8 6 0,-22 15 7 0,9-11 16 15,13-4-8-15,-22 9-6 0,10-5-3 0,12-4-5 0,-22 6-3 16,22-6 1-16,-22 1-9 15,22-1-5-15,-24 0 1 0,24 0-4 0,-23-1 1 16,23 1-6-16,-24 0 1 16,24 0 5-16,-27 0 5 0,27 0 16 0,-34 1 8 0,15 1 11 15,-2 0 4-15,-3 0 4 16,-1 1-1-16,-2 1 5 0,0 1 4 0,-5-2-1 16,2 3 2-16,-4-2-7 0,0 0-2 0,2 0-7 0,-4-1-6 15,2 1-5-15,3 0-4 16,-1-2-6-16,0 0-5 0,3 0-11 0,3-2-27 15,0 0-39-15,2-4-46 16,2 0-54-16,1 0-70 0,2-1-75 0,4-6-54 0,-5 3-72 16,6-6-89-16,4 1-64 15,-1 1-648-15,3-1-969 0</inkml:trace>
  <inkml:trace contextRef="#ctx0" brushRef="#br1" timeOffset="8168.86">28731 3298 4023 0,'0'0'51'16,"1"-21"52"-16,-1 21 22 0,11-15-6 0,-11 15 3 15,20-13 9-15,-6 6-33 0,5 2-7 0,3-2-12 16,0 0-8-16,4 1-26 15,-1 1-34-15,3-1-41 0,-4-2-52 0,1 1-64 0,-2 1-59 16,-4 3-70-16,-1-4-111 16,-4 4-140-16,-6-1-76 0,-8 4-259 0,11-3-217 15</inkml:trace>
  <inkml:trace contextRef="#ctx0" brushRef="#br1" timeOffset="8485.11">28347 3249 3000 0,'5'-16'193'0,"-5"16"-25"0,0 0-22 16,3-18-16-16,-3 18 4 0,0 0 5 15,0 0-6-15,0 0-21 0,0 0-12 16,0 0-15-16,0 0-16 0,0 0-28 0,-3 62-33 16,-2-47-45-16,1 3-58 0,0 0-76 0,0 3-68 15,-4-2-93-15,-3 2-162 16,0-4-440-16,-2 0-344 0</inkml:trace>
  <inkml:trace contextRef="#ctx0" brushRef="#br1" timeOffset="9045.1">28108 3513 2945 0,'-23'0'76'0,"23"0"15"15,-25-2-3-15,25 2-15 0,-31 0-1 0,31 0 15 16,-31 2 18-16,10 0 8 16,2 1 8-16,-2 2-12 0,-7-1-2 0,3 1 14 15,-5 1 9-15,0-3-6 0,-1 3 13 0,-3 2 26 16,-4-3-6-16,6-2-14 0,-6 2-15 15,5-1-9-15,1-1-18 0,-1 1-11 0,2-4-11 16,-1 0-7-16,5 3-11 16,0-3-5-16,4-3-5 0,0 2-5 0,2-2-4 15,21 3-5-15,-39-3-5 0,24 3 1 16,15 0-7-16,-27-4-4 0,27 4-7 0,-21 0-1 16,21 0-2-16,0 0 0 0,-24 0 0 0,24 0-3 15,0 0-1-15,-20 2 0 0,20-2-1 16,0 0-2-16,-19 5-6 0,19-5 10 0,-15 4-6 15,15-4 7-15,-14 6 0 16,14-6-1-16,-17 4 7 0,17-4-1 16,0 0 6-16,-27 4 0 0,27-4-3 0,-19 4-1 15,19-4 1-15,-13 1-6 0,13-1 1 0,0 0 0 16,-18 4-4-16,18-4-2 0,0 0 0 0,0 0-3 0,-14 8-1 16,14-8 1-16,0 0-1 15,-10 10 1-15,10-10-1 0,0 0-3 0,-12 17-9 16,12-17 1-16,-9 9 2 15,9-9 2-15,-9 11-1 0,9-11 4 0,0 0-3 16,-16 12 4-16,16-12 0 0,-9 8 4 16,9-8 12-16,0 0 7 0,-13 10 7 0,13-10 4 15,0 0-4-15,0 0-1 0,0 0-3 16,0 0 2-16,0 0 6 0,0 0-3 0,0 0 2 16,0 0-8-16,-9-31-1 0,9 31-1 0,0 0-3 15,4-29-4-15,-4 29-2 16,4-22-3-16,-1 6-6 0,-1 1-12 0,5-4-13 0,-5 0-18 15,1-4-29-15,3 1-34 16,-1-4-48-16,-1 3-71 0,0-2-99 0,0 1-191 16,-4 3-123-16,0-2 24 15,0 2-556-15,-1 0-845 0</inkml:trace>
  <inkml:trace contextRef="#ctx0" brushRef="#br1" timeOffset="9225.16">27258 3038 4127 0,'11'-8'65'16,"1"3"-11"-16,-1-3-5 0,3 2 1 0,1-3 7 15,-1 2-3-15,2-1-8 0,0 3-13 16,3-5-21-16,-1 3-21 0,-2-2-24 0,0 4-40 16,2-3-48-16,-3 3-70 0,-1 1-62 0,-4 0-102 0,-10 4-162 15,0 0-391-15,0 0-301 16</inkml:trace>
  <inkml:trace contextRef="#ctx0" brushRef="#br1" timeOffset="10075.44">26899 3457 2676 0,'-11'8'-39'0,"11"-8"26"16,0 0-3-16,-7 12 11 0,7-12 23 0,0 0 13 0,-12 15 13 16,12-15 28-16,-8 11-4 0,8-11 4 0,-11 12 12 15,11-12-10-15,-9 9 21 16,9-9 20-16,-16 10 12 0,16-10-2 0,-18 9-8 15,18-9-4-15,-16 6-8 16,16-6-4-16,-18 4-8 0,18-4-11 0,0 0-5 0,-22 4-10 16,22-4-4-16,0 0-5 15,0 0-6-15,-23-2-3 0,23 2-6 0,0 0-6 16,0 0-6-16,-18 2-5 16,18-2-5-16,0 0 1 0,-11 8-4 0,11-8 1 0,0 0 0 15,-20 13-1-15,20-13-4 0,-13 9-1 0,13-9-2 16,-14 11 3-16,14-11-2 15,-13 10-3-15,13-10 0 0,-13 7 2 0,13-7 0 16,-15 5-4-16,15-5 3 0,0 0-5 16,0 0 5-16,-29-8-4 0,29 8 0 0,-13-11 1 15,13 11 3-15,-14-16 11 16,14 16 4-16,-11-15 9 0,11 15 6 0,-11-15 0 0,11 15 14 16,-11-16 16-16,11 16-5 0,-5-11-7 0,5 11-4 15,0 0-6-15,-9-13-11 0,9 13 3 16,0 0-16-16,0 0 6 0,0 0 0 0,-18-4-2 15,18 4-6-15,0 0-5 16,0 0 0-16,-23 16-2 0,23-16-3 16,-17 16 5-16,10-6-6 0,-4 0-1 15,0 2-6-15,0 0 7 0,1 3 3 0,-1-2-2 0,-1 5 1 16,2-1-3-16,3 0-1 16,-2 0 2-16,4 1-4 0,1 1-5 0,2-2-10 15,2 0-4-15,4 0 3 0,-2 2-3 0,3 0 6 16,0-2-3-16,1 2-3 0,-1-2 3 15,-1 1-2-15,0-1 8 0,2-1-7 0,-4-2 4 16,2 0 1-16,-4-14 0 16,-2 24 10-16,2-24 2 0,-8 21 12 0,8-21 14 15,-10 18 7-15,10-18 7 0,-16 9 13 16,5-6 9-16,11-3 10 0,-18 3 7 0,18-3 0 16,0 0 3-16,-31-10-1 0,31 10-6 0,-19-13-9 15,13 1-6-15,-1 1-7 0,0-3-7 16,0 1-6-16,7 13-5 0,-6-30-6 0,1 13-4 15,5-2-6-15,-2 1-13 16,2 0-14-16,2-2-16 0,0 1-25 0,1 0-30 0,3-3-34 16,3-1-39-16,1-1-41 15,-2 2-57-15,6-1-62 0,-3-2-73 0,4-2-170 16,0-1-65-16,2 0 0 16,1-3-468-16,3-4-649 0</inkml:trace>
  <inkml:trace contextRef="#ctx0" brushRef="#br1" timeOffset="10275.15">26917 2747 3912 0,'7'-13'215'0,"-7"13"-29"16,0 0-23-16,0 0-20 0,9-11-13 0,-9 11-18 16,0 0-16-16,0 0-9 0,0 0-4 0,0 0-8 0,0 0-9 15,0 0-12-15,-10 52-6 16,4-34-19-16,2 0-34 0,-3 5-54 0,-5 0-71 15,1 5-95-15,-3 1-90 0,-7 10-229 16,-2-1-89-16,0-2 53 0,-4 2-306 16,3 0-258-16</inkml:trace>
  <inkml:trace contextRef="#ctx0" brushRef="#br1" timeOffset="10745.68">26746 3302 2745 0,'0'0'39'16,"0"0"10"-16,0 0-13 0,0 0 1 0,0 0-5 15,0 0-5-15,0 0-2 16,0 0-8-16,0 0-12 0,0 0-21 16,0 0-9-16,0 0-5 0,0 0 0 0,0 0 0 0,0 0-8 0,0 0-20 15,0 0-31-15,0 0-45 16,0 0-84-16,0 0-165 0,0 0-239 0,0 0 161 0</inkml:trace>
  <inkml:trace contextRef="#ctx0" brushRef="#br1" timeOffset="11005.51">26546 4178 1849 0,'9'17'133'0,"-9"-17"-17"0,16 2-33 0,-16-2-41 16,27-6 13-16,-27 6-9 0,34-8-14 0,-9 1 3 15,-3 1-9-15,3-1-20 16,0-1-29-16,4 0-24 0,-2 0-24 0,2 1-57 0,-2-2-139 15,-3 0-335-15,1-3 195 16</inkml:trace>
  <inkml:trace contextRef="#ctx0" brushRef="#br1" timeOffset="11375.65">26780 3323 2055 0,'16'-13'204'0,"-16"13"-2"16,10-12-20-16,-10 12-11 16,15-14-12-16,-5 7-17 0,2-1-12 0,-1-2-23 0,2 0-35 15,3 2-52-15,0-3-62 0,0 2-70 0,2 0-49 16,4 1-49-16,-4-1-83 15,2 1-518-15,1 3-126 0</inkml:trace>
  <inkml:trace contextRef="#ctx0" brushRef="#br1" timeOffset="13955.58">19754 3449 1396 0,'0'0'244'16,"0"0"-56"-16,0 0-37 0,0 0-10 16,0 0-11-16,0 0-3 0,0-19-5 15,0 19-3-15,0 0 9 0,0 0 5 16,0 0 12-16,0 0 21 0,0 0 1 0,0 0 8 16,3-20 4-16,-3 20-1 0,0 0 26 0,0 0-18 0,0 0-13 15,0 0-17-15,0 0-15 16,0 0-9-16,0 0-21 0,0 0-10 0,0 0-7 15,0 0-1-15,0 0-18 16,0 0 4-16,0 0-2 0,0 0 3 0,0 0 2 16,2 55 2-16,-2-35-1 0,0 2-2 15,-2 7-4-15,2 1 5 0,-3 2-6 0,1 1-11 16,2 5-5-16,0 2-7 0,0-2-6 0,2 2-3 0,-2 0-6 16,0-1-4-16,3-2-4 15,-3 2-2-15,0-5-3 0,0-2-2 0,0-1-3 16,0-3-3-16,2 0-2 0,-4-6-4 15,4-1-7-15,-2-4-12 0,0 0-12 0,0-17-19 16,-2 26-25-16,2-26-25 16,0 18-29-16,0-18-31 0,0 0-32 0,0 0-39 15,0 0-44-15,0 0-36 0,0 0-40 16,0 0-81-16,19-40-93 0,-15 23-68 0,5-3-420 16,-1-4-479-16</inkml:trace>
  <inkml:trace contextRef="#ctx0" brushRef="#br1" timeOffset="14255.33">20089 3687 3245 0,'11'-6'66'0,"-1"0"10"0,-10 6-7 0,10-9 0 16,-10 9 11-16,0 0 21 15,0 0 7-15,0 0 2 0,0 0-2 0,0 0-7 0,0 0-4 16,0 0 3-16,-38 26 34 16,24-19 5-16,-1-1-18 0,0 0 6 0,-2 1-6 15,3 2-2-15,0-2-10 0,0-2-15 0,14-5-10 0,-23 14-1 16,12-7-9-16,11-7 1 15,-19 14-4-15,11-4 0 0,8-10 4 0,-14 18 2 16,8-8 0-16,0 1 2 16,6-11-4-16,-8 23-5 0,6-9-5 0,2-14-5 15,0 27-5-15,2-12-9 0,4 1-2 16,2 0-6-16,6 1-3 0,2-2-6 16,1 2-15-16,4-3-27 0,0-1-34 0,3 1-38 0,-2-4-38 15,2 1-43-15,-1-4-56 0,1 3-58 16,0-5-41-16,-10-1-97 0,3 0-130 0,-4-2-72 15,-3 0-476-15,-10-2-678 0</inkml:trace>
  <inkml:trace contextRef="#ctx0" brushRef="#br1" timeOffset="14655.2">20241 4008 3444 0,'11'-7'0'0,"-11"7"27"0,0 0 1 0,0 0 3 0,0 0 20 16,0 0 25-16,0 0 16 15,0 0 5-15,0 0 2 0,0 0-10 0,0 0-8 0,0 0-1 16,0 0-4-16,-5 44 4 16,5-44-5-16,-4 21-1 0,4-21-8 0,-2 22-6 15,2-22-6-15,2 23-3 16,2-13-8-16,-4-10-5 0,16 18-15 0,-6-7-9 16,3-4-10-16,-1-3-8 0,-12-4-4 0,30 5-5 15,-15-6 2-15,-15 1-3 0,34-8 1 16,-19 1-2-16,4-5 0 0,-3-2 7 0,0-1-7 15,-2-2 7-15,-1-2 7 16,-2-1 11-16,-3 0 16 0,-2 2 5 0,-3 1 10 16,-3 1 36-16,0 16 14 0,-9-27-15 15,1 15 22-15,8 12 17 0,-22-15 10 0,8 10 6 16,14 5-1-16,-28 0-2 0,28 0-12 0,-28 7-8 16,16-1-10-16,1 4-12 0,1-1-11 15,10-9-7-15,-6 27-9 0,6-14-11 0,0-13-23 16,12 29-36-16,3-14-42 15,0-2-53-15,4-2-50 0,-1-3-75 0,6 2-73 0,-3-7-96 16,0 1-155-16,-2-3-68 16,3 2-543-16,-4-6-841 0</inkml:trace>
  <inkml:trace contextRef="#ctx0" brushRef="#br1" timeOffset="15075.21">20968 3877 3804 0,'0'0'35'0,"0"0"35"15,0 0 10-15,0 0 7 0,0 0 1 0,0 0 1 16,0 0-3-16,0 0-3 0,0 0-7 0,16 26-15 15,-1-26-4-15,-15 0-6 16,32 2-6-16,-14 0-7 0,2-2-14 0,-20 0-13 16,34 0-22-16,-17-2-32 0,-1 0-41 15,-16 2-44-15,28-3-47 0,-15 1-40 0,0 0-35 16,-3-5-65-16,-3 2-121 0,-7 5-508 16,6-13-362-16</inkml:trace>
  <inkml:trace contextRef="#ctx0" brushRef="#br1" timeOffset="15215.5">21067 3755 2908 0,'0'0'57'0,"-20"-8"54"0,20 8 18 0,-12-5 14 16,12 5 6-16,0 0-5 16,0 0-14-16,0 0-17 0,0 0-14 0,0 0-11 0,0 0-7 15,0 0-14-15,57-8-21 16,-37 10-34-16,0-2-45 0,-20 0-54 0,40 0-83 0,-18-2-60 16,-1 0-129-16,-2 0-193 0,0 0-317 0,1-2-230 15</inkml:trace>
  <inkml:trace contextRef="#ctx0" brushRef="#br1" timeOffset="17325.26">21653 3884 2584 0,'0'0'-43'0,"0"0"38"16,0 0 32-16,0 0 27 0,47-13 30 0,-47 13 31 15,25-21 20-15,-10 5 12 0,-1-1 3 16,2 1 22-16,0-3-21 0,2-3-16 0,1-2-15 15,-1-3-10-15,0 0-5 16,-2-3-11-16,0 1-9 0,-2-1-6 0,-1 2-8 16,-5 1-10-16,1 2-8 0,-5 3-8 15,1 2-5-15,-1 5-5 0,-4 0-5 0,0 15-5 16,0 0-1-16,-11-20-2 0,11 20-4 0,0 0 0 16,0 0-2-16,-40 32 0 15,27-12-7-15,2 3-10 0,3 4-10 0,2-1-6 0,2 4-12 16,2 3-6-16,2-1-10 15,2 1-2-15,4 1-1 0,2-2-4 0,2-1-5 16,4-3-8-16,-4-5-13 16,5-3-21-16,0-2-23 0,2-2-23 0,-3-3-20 0,2-5-21 15,-2-1-7-15,3-3-12 16,-6-1 6-16,-11-3 13 0,25 3 24 0,-25-3 35 16,20 0 28-16,-20 0 29 0,14 4 36 0,-14-4 50 0,12 6 42 15,-12-6 15-15,13 11 16 16,-13-11 13-16,11 13 13 0,-5-4 5 0,3 1-2 15,-1-1-4-15,2 1 2 16,2-2-3-16,2 0-2 0,-2-1-14 0,4 1-5 0,-2-3-13 16,5-1-7-16,-1 0-13 15,0-4-25-15,-18 0-44 0,36-4-57 0,-17 2-68 16,-1-5-74-16,-4-3-118 0,-1-2-617 0,-4-1-369 16</inkml:trace>
  <inkml:trace contextRef="#ctx0" brushRef="#br1" timeOffset="17495.56">22216 3336 3411 0,'0'0'251'0,"0"0"-39"0,0 0-40 0,0 0-20 16,0 0-19-16,0 0-36 0,0 0-57 0,0 0-73 15,0 0-76-15,0 0-74 0,0 0-61 16,0 0-108-16,0 0-199 0,0 0-358 0,0 0-300 15</inkml:trace>
  <inkml:trace contextRef="#ctx0" brushRef="#br1" timeOffset="17895.42">21918 4183 2814 0,'0'0'90'0,"0"0"32"16,0 0-12-16,0 0 2 0,-17 27 4 0,17-27 8 16,-17 10 5-16,6-5-14 0,11-5-4 0,-23 14-20 0,12-8-10 15,1 1-9-15,10-7-4 16,-13 15-13-16,13-15-10 0,-8 18-10 0,8-18-15 15,0 18-19-15,0-18-16 0,10 25-16 16,-1-11-14-16,-1-3-13 0,3 5-5 0,0 0 1 16,-1-3 8-16,0 3 5 15,-3 0 13-15,2-1 13 0,-3-1 27 0,-4-2 24 0,-2-12 19 16,0 25 14-16,0-25 1 0,-15 23 0 0,4-14-5 16,-1 1-5-16,-1-2-8 15,-4-1-6-15,2-3-10 0,1 2-24 0,14-6-30 16,-28 1-46-16,28-1-58 0,-24-1-61 15,16-3-49-15,8 4-93 0,0 0-125 0,-19-16-429 16,17 11-260-16</inkml:trace>
  <inkml:trace contextRef="#ctx0" brushRef="#br1" timeOffset="18690.12">22051 4433 2746 0,'22'-6'37'0,"-22"6"20"0,12-7 4 16,-12 7 4-16,13-6 4 0,-13 6 15 0,0 0 10 16,15-9 3-16,-15 9 8 15,0 0 6-15,8-10 7 0,-8 10 19 0,0 0 2 0,0 0 10 16,0 0-2-16,0 0 23 0,6-13-13 0,-6 13-6 16,0 0-17-16,0 0-7 15,0 0-6-15,0 0-6 0,0 0-9 0,0 0-5 16,0 0-11-16,0 0 0 0,9-12-6 15,-9 12-6-15,0 0-2 0,0 0-3 0,0 0-2 16,0 0-8-16,0 0-5 16,0 0-5-16,0 0-9 0,0 0-4 0,0 0-6 15,0 0-12-15,0 0-9 16,0 0-7-16,0 0-7 0,0 0-2 0,0 0-1 0,0 0-1 16,0 0 1-16,0 0 0 0,0 0-1 0,-25-19 4 15,25 19-2-15,0 0 0 0,0 0 2 16,-16-5-2-16,16 5 1 0,0 0-2 0,0 0 5 15,0 0-3-15,0 0-1 16,-14-6 2-16,14 6-1 0,0 0 1 0,0 0 0 0,0 0 2 16,0 0 3-16,0 0 1 15,0 0 0-15,0 0-1 0,0 0 1 0,0 0-1 16,0 0-1-16,0 0-1 0,0 0 2 0,0 0-1 16,0 0 1-16,0 0-2 0,0 0 1 15,0 0-1-15,0 0-1 0,0 0 0 0,0 0-3 16,0 0-12-16,0 0 2 15,55 13-7-15,-41-11-8 0,-14-2-1 0,34 4-10 16,-14-2 5-16,1 0-9 16,0-2-10-16,2 2 12 0,-1-2-2 0,-2 0 8 0,2 0-2 15,-1 1-4-15,-2-2 0 16,-19 1 2-16,31 0 5 0,-17-2 4 0,-14 2 2 16,23-4 0-16,-23 4 4 0,18-4-2 0,-18 4-1 0,16-8 5 15,-16 8 1-15,0 0 5 16,6-15-2-16,-6 15-1 0,0 0 8 0,0 0 5 15,0 0 1-15,0 0 6 16,0 0 5-16,-17-29 12 0,17 29 6 0,0 0 0 0,-7-11-18 16,7 11 10-16,0 0 9 15,0 0 17-15,0 0-7 0,0 0-1 0,0 0-5 0,0 0-2 16,0 0-4-16,0 0 0 0,0 0-5 0,0 0 3 16,0 0-6-16,0 0 0 15,0 0-3-15,41 29 0 0,-32-18-2 0,-3 0 3 16,0 1-4-16,0 2 3 0,1-1-1 15,-3 0-1-15,-4-13 0 0,2 25-1 0,-2-25-17 16,-4 23-26-16,0-10-37 16,-1-3-42-16,5-10-81 0,-16 16-89 0,5-10-114 0,0 1-187 15,1-6-31-15,10-1-472 16,0 0-656-16</inkml:trace>
  <inkml:trace contextRef="#ctx0" brushRef="#br1" timeOffset="19355.31">23040 3612 3395 0,'0'0'-58'0,"0"0"26"0,0 0 13 0,0 0 20 16,0 0 17-16,0 0 28 0,-11-25 13 16,11 25 11-16,0 0 9 0,-19-5 8 0,19 5 15 15,-18-4 14-15,18 4 7 0,-24 0-2 0,24 0-9 16,-24 1-9-16,24-1-16 15,-23 6-9-15,23-6-6 0,-21 10-11 0,10-3-3 0,11-7-9 16,-14 15-8-16,8-7-10 16,6-8-7-16,-3 19-11 0,3-19-16 0,0 0-11 15,11 31-16-15,-1-18-11 16,3-3-2-16,0 1 0 0,4 1 2 0,0 1 3 16,0 3 5-16,-1-6 5 0,4 6 3 0,-4-3 2 0,-1-1 4 15,-2-1-1-15,0 0 5 16,-1 0 5-16,-3 0 9 0,-2-3 8 0,-7-8 12 0,8 20 17 15,-8-20 1-15,-2 15 4 16,2-15 6-16,0 0-2 0,-22 21 3 0,12-16-5 16,10-5-3-16,-26 7-3 15,11-4-8-15,15-3-4 0,-24 4-16 0,24-4-17 0,-24 2-35 16,24-2-47-16,-21-3-51 0,21 3-52 0,0 0-40 16,-22-6-39-16,22 6-112 15,-10-12-132-15,10 12-392 0,-2-13-299 0</inkml:trace>
  <inkml:trace contextRef="#ctx0" brushRef="#br1" timeOffset="19975.36">23677 3336 2652 0,'0'0'-31'0,"6"-16"9"15,-6 16 9-15,0 0-5 0,0-18 15 16,0 18 7-16,0 0 16 0,-10-18 3 15,10 18 16-15,-17-6 17 0,17 6 17 0,-24-1 16 0,24 1 25 16,-30 1 11-16,12 5 9 16,-3 2-1-16,-1 2-7 0,0 3-13 0,-4 2-12 15,2 4-4-15,-1 2-12 0,1 0-4 16,4 3-12-16,-2 3-8 0,3 0-8 16,3 2-3-16,0 0-8 0,4-1-2 0,6 1-2 0,0-1-7 15,4 1 3-15,2-1-11 16,4 1-2-16,2 0-9 0,4 1-7 0,3-2-12 0,2-3-9 15,4-1-12-15,0-1-13 16,6-3-14-16,-3-2-5 0,-1-8-2 0,0 3 2 16,2-4 1-16,-3-4-2 15,-2-1 3-15,1-2 1 0,-2-4-3 0,-17 2 4 0,29-9-3 16,-17 3 12-16,-2-6-2 16,-10 12 8-16,10-21 11 0,-10 8 32 0,0 13 12 15,-6-25 15-15,6 25 14 0,-12-27 7 0,4 16 14 16,-2 0-3-16,10 11 2 0,-16-19 0 15,10 11-1-15,6 8 1 16,-13-14 4-16,13 14-6 0,0 0-6 0,-9-14-4 16,9 14-4-16,0 0-9 0,0 0 0 0,0 0-8 15,34-12-3-15,-34 12-23 16,30-2-27-16,-14 0-36 0,4-1-47 0,-3 0-46 0,-17 3-51 16,34-3-51-16,-20-1-114 0,1 0-163 0,-2 0-322 15,-1-2-203-15</inkml:trace>
  <inkml:trace contextRef="#ctx0" brushRef="#br1" timeOffset="20205.37">23923 3565 2691 0,'0'0'89'0,"0"0"13"15,0 0-6-15,0 0 2 0,0 0 4 0,0 0 17 16,-41-2 2-16,41 2-2 0,0 0-4 15,-21 24-8-15,15-13-9 0,-1 3-9 0,7-14-6 16,-4 30-7-16,4-12-10 16,0-3-4-16,4 5-9 0,1-4-9 0,1 1-29 15,0 1-41-15,1-4-57 0,1 2-71 16,1-3-55-16,1-4-75 0,-2 1-152 0,2-4-514 16,-4-3-375-16</inkml:trace>
  <inkml:trace contextRef="#ctx0" brushRef="#br1" timeOffset="20478.59">24039 3666 2925 0,'2'-16'68'0,"-2"16"22"15,0 0-9-15,0 0-8 0,-7-23-8 0,7 23 7 16,0 0 10-16,-12-10 9 0,12 10-11 16,0 0-7-16,0 0-9 0,0 0 0 0,0 0-9 15,0 0 2-15,0 0-4 0,0 0-10 0,0 0 1 0,0 0-7 16,-4 46-2-1,4-46-6-15,14 25-3 0,-7-10-1 16,2-1-5-16,-3-1-1 0,0 0 0 0,0 1-7 16,-1-1 4-16,-5-13 3 0,4 23 3 0,-4-23 1 15,0 17 1-15,0-17-5 16,-9 15-9-16,9-15-33 0,-14 12-41 0,14-12-59 0,-16 9-56 16,16-9-63-16,-16 0-98 0,16 0-176 0,0 0-380 15,-20-5-278-15</inkml:trace>
  <inkml:trace contextRef="#ctx0" brushRef="#br1" timeOffset="20685.26">24212 3602 2918 0,'16'-9'88'0,"-16"9"0"0,14-6-6 15,-14 6 21-15,0 0 25 0,29 2 19 16,-29-2 5-16,20 8-14 0,-20-8-17 0,14 15-10 15,-4-6-11-15,-2 3-5 0,-4 1-16 0,0 3-5 16,1 0-14-16,-4 1-13 16,-1-1-37-16,0 3-46 0,-4-2-60 0,-2 2-87 0,0 0-70 15,-6 1-127-15,1-2-189 16,-2 0-348-16,-1 1-312 0</inkml:trace>
  <inkml:trace contextRef="#ctx0" brushRef="#br1" timeOffset="23415.36">25205 6151 494 0,'-34'-4'163'0,"1"1"-62"16,1-1-41-16,-1 1-34 0,-1-2-39 16,-6 0-66-16,-16-3-83 0,1 0-36 0,-5-1 65 0</inkml:trace>
  <inkml:trace contextRef="#ctx0" brushRef="#br1" timeOffset="25520.47">32276 5550 578 0,'0'0'60'0,"0"0"18"0,16-13 19 0,-16 13 22 16,0 0 21-16,10-16 35 16,-10 16 18-16,8-10 17 0,-8 10 14 0,6-12 11 15,-6 12 3-15,12-14-1 0,-12 14-9 16,8-14-13-16,-8 14-14 0,10-15-6 0,-10 15-13 16,9-13-19-16,-9 13-11 0,6-14-12 0,-6 14-12 15,8-11-7-15,-8 11-17 16,0 0-17-16,16-8-11 0,-16 8-9 0,0 0-5 0,0 0-6 15,26 4-7-15,-26-4-5 16,20 14-4-16,-10-7-10 0,1 3 2 0,2-1-8 16,-3 1-2-16,1-3-3 15,-1 4-6-15,-10-11 0 0,16 10-6 0,-8-3 0 0,-8-7-3 16,10 8 2-16,-10-8-3 16,0 0 3-16,11 8-2 0,-11-8-5 0,0 0 4 15,0 0 1-15,0 0-5 0,0 0 3 0,0 0-2 0,0 0 1 16,-31 13-1-16,31-13-1 15,-28 4 2-15,11 1 2 0,0-2-3 16,-2-1 1-16,-3 2 0 0,2 0 1 16,-2-3-2-16,-3 5 2 0,1-4-2 0,2 2 8 15,0 0 1-15,1-2-1 16,0 2 4-16,2-3 4 0,1 1 0 0,18-2-4 0,-27 2 2 16,27-2 4-16,-25 2-5 0,25-2-2 0,-17 2-3 15,17-2-15-15,0 0-19 16,-20-4-37-16,20 4-47 0,0 0-69 0,-2-13-74 15,2 13-85-15,8-19-173 0,-8 19-102 16,6-25-335-16,0 10-372 0</inkml:trace>
  <inkml:trace contextRef="#ctx0" brushRef="#br1" timeOffset="25682.82">32230 5041 3143 0,'0'0'114'0,"6"-13"1"0,-6 13-4 16,0 0 7-16,0 0 2 0,7-18-12 15,-7 18-14-15,0 0-13 0,0 0-21 0,0 0-30 16,0 0-42-16,0 0-50 16,0 0-69-16,0 0-79 0,0 0-121 0,-20-3-207 15,20 3-322-15,-18 3-212 0</inkml:trace>
  <inkml:trace contextRef="#ctx0" brushRef="#br1" timeOffset="26195.45">32018 5140 2637 0,'-11'17'-29'0,"7"-8"11"0,4-9 2 0,-6 22 29 0,4-8 9 16,2-14 9-16,-2 29 5 15,2-11-4-15,-2 0 2 0,2 4-2 0,0-1 3 16,0 1 17-16,0 3 11 0,0 0 5 16,-2 2 1-16,2 1-4 0,0-1-5 0,0 0-8 15,-2 0-3-15,-3-1-6 0,3 0-2 0,0-4-5 16,0-1-3-16,-3 0-5 15,3-5-4-15,0 2 1 0,-2-3-2 0,4-15-5 16,-4 24 0-16,4-24 0 0,-9 20-1 16,9-20-1-16,-4 10-3 0,4-10-1 0,0 0-5 15,0 0-2-15,0 0-1 16,0 0-1-16,0 0-3 0,0 0 0 0,27-42 1 16,-18 26-1-16,4 0-2 0,-3-4 8 0,3 2 3 0,0 2 8 15,-3 2 6-15,3 1 6 16,-2 1 4-16,2 3 0 0,-5-1-1 0,-8 10-9 15,16-11 9-15,-16 11 13 16,14-3 13-16,-14 3 2 0,0 0-3 0,0 0-4 16,0 0-2-16,0 0 0 0,0 0-4 15,0 0 3-15,-20 43 0 0,12-34 0 0,-4 3-2 16,-1 0 6-16,-4 0 1 16,2 0 3-16,-3 1-8 0,2 0-3 0,1-3 5 15,0 0 1-15,1-2-12 0,-1 0 0 0,2-3-8 0,13-5-8 16,-25 7 6-16,25-7-5 15,-22 0-7-15,22 0 1 0,0 0-5 16,-23-12-1-16,23 12 1 0,-6-16-20 16,6 16-12-16,-2-20-25 0,2 20-33 0,4-29-46 0,0 13-59 15,0 0-66-15,1 2-104 16,-1 0-205-16,-2 3-81 0,-2 11-261 0,0 0-277 16</inkml:trace>
  <inkml:trace contextRef="#ctx0" brushRef="#br1" timeOffset="26655.21">31716 5649 2878 0,'-9'14'38'0,"9"-14"-3"0,-11 14-4 0,11-14 15 16,-8 18 20-16,2-9 9 0,6-9 16 16,-13 21 0-16,4-9-3 0,1 1 9 15,-3 0 15-15,-1 4 7 0,-1 0 6 0,-2 2-8 0,1 0-3 16,-6 2-19-16,1 5-1 15,0-2-10-15,-2 2-9 0,-1 3-15 0,0 3 2 16,-2 0-7-16,-3 3-9 16,3 0-23-16,-1-1-2 0,0 0-1 0,2 2 1 0,-1-1-5 15,-2-1-1 1,3 0 7-16,-2 2-12 0,2-1 1 0,-1-2-1 0,1-1 5 16,2-3-11-16,2-1 3 0,-3-4 0 0,4 2 0 0,-2-4 1 15,-1 0 7-15,3-5 14 16,-6 1 10-16,3-4 8 0,0-1 13 0,-2-3 30 15,-1-1-1-15,0-3 1 16,0-1 1-16,-2-5-4 0,-3 2 0 16,-1-4-5-16,-4-2-7 0,-2-3-5 0,-5-2-9 15,-5-5-7-15,-5-1-5 0,-14-8-7 0,7 3-4 16,-5-2-3-16,-2-3-4 0,9 4-3 0,8 0-3 16,1 2-15-16,1-2-2 15,1 0-9-15,5 0-12 0,2-2-14 0,5 1-17 0,5 0-14 16,4 3-24-16,5 2-24 15,5 1-35-15,2-4-50 0,6 8-61 0,6-2-59 16,0 0-110-16,6-1-204 0,4 2 13 16,2-5-389-16,3 3-479 0</inkml:trace>
  <inkml:trace contextRef="#ctx0" brushRef="#br1" timeOffset="27195.6">30642 5692 3169 0,'0'0'25'15,"15"-3"11"-15,-15 3-2 0,0 0-1 0,19-10-8 16,-19 10 0-16,17-11 7 15,-17 11-9-15,13-14-1 0,-5 7 0 0,1-5 0 16,1 1 9-16,-1-3 19 0,-1 1 12 16,1-1 4-16,-1 4 5 0,0-2 0 0,-2 1-8 15,-6 11-4-15,16-16-8 16,-16 16-5-16,12-9-10 0,-12 9 0 0,19-2-7 0,-19 2-6 16,0 0-10-16,34 11-11 0,-18-3-14 0,-2 0-12 15,1 1-13-15,-2 1-13 16,6 1-10-16,-5-2-9 0,-1-1-3 0,2 2 2 15,-3-3 9-15,-1-1 1 0,-11-6 8 16,17 8 12-16,-17-8 7 0,0 0 20 16,13 7 21-16,-13-7 13 0,0 0 7 15,0 0 2-15,0 0-4 0,0 0 3 0,0 0-4 16,-53 10 0-16,38-6-2 16,-4-3 9-16,0 3 1 0,-2-1 4 0,0 0 7 15,-3 1 9-15,3 0 7 0,0-2 15 0,-2 1 3 0,1 1 3 16,2-2 0-16,-2 1-3 15,1-2-10-15,2 2-1 0,19-3-13 0,-36 0 2 0,23 3-5 16,13-3-7-16,-27 0-11 16,27 0-19-16,-22-4-34 0,22 4-43 0,-16-10-53 15,16 10-64-15,-8-12-70 16,8 12-149-16,-4-18-222 0,4 18-322 0,0-24-365 16</inkml:trace>
  <inkml:trace contextRef="#ctx0" brushRef="#br1" timeOffset="27625.31">30567 5359 2894 0,'0'0'57'0,"-8"-17"1"0,8 17-8 0,0 0-4 0,0 0-1 16,0 0-4-16,0 0-2 0,0 0 2 0,-6 49-13 16,4-31 3-16,2 1 0 15,2 2-5-15,0 0-2 0,0 0-1 0,0 6-1 0,2-5-4 16,2 3-3-1,-4-1 0-15,0-4-2 0,0-1-2 0,0 0-1 0,0-2-6 16,-4 1-4-16,2-18-5 16,-6 25 2-16,2-14-2 0,4-11 2 0,-14 13 2 15,14-13 0-15,-14 9 11 16,14-9 9-16,-17 4 2 0,17-4 2 0,-18 3 4 0,18-3 11 16,0 0 4-16,-20 4 2 0,20-4 8 0,-16 6 5 15,16-6 9-15,-14 12 0 16,14-12 11-16,-15 13 9 0,4-6-2 0,-1 3-2 0,1 0 4 15,-1 1 6-15,-4-2 5 16,-2 3 8-16,-2-3-10 0,2 1 14 0,-4 1 12 16,-3-3 8-16,1 0-1 15,-3 0-3-15,2-3-8 0,-5-1-9 0,3 2-10 16,-3-5-11-16,3 1-11 0,-1 0-10 16,2-2-16-16,3 0-14 0,0-4-41 0,2 3-51 15,-3-5-72-15,6 2-100 0,-4-5-102 0,3 0-221 0,3-3-72 16,0-2 18-16,4-1-436 15,4-5-557-15</inkml:trace>
  <inkml:trace contextRef="#ctx0" brushRef="#br1" timeOffset="27745.45">29918 5521 3729 0,'15'-10'175'0,"-1"1"-50"0,4 2-22 16,-1-2-21-16,6 2-15 0,0-1-44 0,1 0-90 15,-1 1-111-15,-2 0-81 0,-4-1-113 16,0 2-115-16,-2-1-407 0,-5 0-275 0</inkml:trace>
  <inkml:trace contextRef="#ctx0" brushRef="#br1" timeOffset="28355.53">29482 5904 2621 0,'0'0'-15'0,"0"0"80"16,0 0 26-16,0 0 16 0,0 0 16 0,0 0 3 0,-19 2 12 16,19-2-10-16,0 0-8 15,0 0-2-15,0 0-15 0,0 0 0 0,0 0 2 0,0 0 8 16,0 0 5-16,0 0-5 15,0 0-9-15,-21-6-10 0,21 6-7 0,0 0-2 16,-6-13-6-16,6 13-2 16,0 0-3-16,0 0-10 0,-2-19-3 0,2 19-10 15,0 0-5-15,0 0-7 0,0 0-4 16,0 0-4-16,0 0-2 0,0 0-7 0,0 0 22 16,0 0-6-16,0 0-6 0,0 0 3 0,0 0-12 15,42 27 0-15,-42-27 0 16,0 13-1-16,0-13 4 0,0 0 10 0,0 0 5 15,-6 23 12-15,6-23 12 0,0 0 9 16,-18 11 11-16,18-11 4 0,0 0 2 16,0 0-7-16,0 0-8 0,-29-10-9 15,29 10-7-15,0 0-8 0,-13-24-12 0,13 24-18 0,-6-26-31 16,6 8-36-16,0-1-48 0,0-2-63 0,0-1-83 16,0 0-92-16,2 1-191 15,-4 0-118-15,0-2 28 0,-5 0-498 0,1 2-711 16</inkml:trace>
  <inkml:trace contextRef="#ctx0" brushRef="#br1" timeOffset="28685.51">29236 5613 3423 0,'0'0'-94'0,"-8"24"14"0,6-9 4 0,-2 1 11 16,2-1 12-16,0 2 12 0,2-17 23 0,-4 31 21 15,-1-18 10-15,3 2 19 16,2-15 24-16,-9 23 27 0,7-12 18 0,2-11 13 0,-8 20 7 15,8-20-13-15,-6 15-5 16,6-15-13-16,-5 13-8 0,5-13-8 16,0 0-9-16,-12 9-14 0,12-9-5 15,0 0-7-15,0 0-3 0,0 0-5 0,0 0-2 0,0 0-1 16,0 0 2-16,0 0-2 0,-30-21 2 0,30 21-3 16,0 0-6-16,0 0-3 15,0 0-1-15,0 0 9 0,0 0 3 0,0 0 10 0,0 0 16 16,-19 16 1-16,19-16 13 15,-11 19-16-15,5-6-3 16,-2 1-6-16,-1-1-7 0,-6 4-1 0,2 0-3 16,1 0-27-16,-2 1-35 0,-4-2-64 0,3 0-95 0,1-3-98 15,-4 1-224 1,4-5-103-16,2-1-371 0,-2-3-440 0</inkml:trace>
  <inkml:trace contextRef="#ctx0" brushRef="#br1" timeOffset="28855.31">29184 5420 3208 0,'10'-19'97'0,"-10"19"-35"16,7-15-88-16,-7 15-85 0,8-12-54 15,-5 7-61-15,-3 5-132 0,0 0-413 0,0 0-61 16</inkml:trace>
  <inkml:trace contextRef="#ctx0" brushRef="#br1" timeOffset="29175.57">28802 5649 2274 0,'-6'24'-62'0,"6"-24"8"16,0 0 3-16,6 27 35 0,-6-27 42 0,12 21 21 0,-6-8 8 15,0-1-1-15,0-1 0 16,-6-11 7-16,8 25 23 0,-5-14 31 16,-3-11 18-16,-3 25 8 0,3-25 7 0,-12 25 0 15,4-12 5-15,-4-1 5 0,0-1 9 0,0-1 9 16,-3-3 4-16,0 1-24 16,0-2 3-16,15-6 7 0,-26 8 21 0,14-7-6 15,12-1-9-15,-21 0-13 0,21 0-20 0,0 0-19 0,-21-17-17 16,21 17-20-16,-9-23-31 15,9 8-34-15,0-4-49 0,3-6-58 0,3-6-77 16,2-3-89-16,3-15-103 16,0-5-211-16,3-18-47 0,4-4 20 0,-2 0-315 15,4-5-306-15</inkml:trace>
  <inkml:trace contextRef="#ctx0" brushRef="#br1" timeOffset="29425.42">29190 4698 2894 0,'0'0'132'0,"0"0"6"0,17 11-15 0,-17-11-11 15,-6 25-16-15,6-25-6 16,-13 30-11-16,4-12-5 0,-1 1-13 0,-2 0-1 16,-2-2-4-16,0-1 9 15,1 2 14-15,-2-1 14 0,3-5-13 0,-1-3-3 16,2 1-10-16,-2-1-4 16,13-9-3-16,-18 10-11 0,18-10-9 0,-17 0-9 0,17 0-7 15,0 0-5-15,0 0-3 0,0 0 0 0,0 0-4 16,0 0 0-16,0 0-4 15,0 0-5-15,0 0-26 0,0 0-36 0,0 0-41 0,0 0-63 16,0 0-66-16,0 0-86 16,0 0-195-16,-7 19-91 0,-3 0-236 0,-3 7-177 15</inkml:trace>
  <inkml:trace contextRef="#ctx0" brushRef="#br1" timeOffset="29655.15">28445 5895 2639 0,'-17'16'203'0,"17"-16"26"16,-10 14-25-16,-2-7-28 0,1 5-7 0,2-2-9 0,-2 1 1 16,-4 2-5-16,-2 2 2 15,2-2-24-15,0 5-9 0,-1-3-15 0,-1 2-22 0,0 1-28 16,2-3-41-16,-1 2-56 15,-3-2-79-15,6 1-95 0,-5-6-108 0,6 2-219 16,-1-1-80-16,1-1-279 16,-1-1-280-16</inkml:trace>
  <inkml:trace contextRef="#ctx0" brushRef="#br1" timeOffset="29995.17">28110 5885 2855 0,'11'-14'69'15,"-11"14"6"-15,8-8 6 0,-8 8 19 0,0 0 26 0,11-14 27 16,-11 14 10-16,0 0 12 15,0 0-1-15,0 0 28 0,0 0-5 0,0 0-4 16,0 0 0-16,-32-14-9 16,32 14-22-16,0 0-15 0,0 0-22 0,-33 14-13 0,33-14-12 15,-13 17-12-15,7-8-10 16,-1 5-8-16,7-14-16 0,-13 26-13 0,8-10-16 16,2-3-24-16,-3 4-25 0,0 0-40 0,-4-2-47 15,-1 5-75-15,2-4-95 16,-9 2-167-16,0-1-179 0,-2-2 26 0,1 1-459 0,-2-1-603 15</inkml:trace>
  <inkml:trace contextRef="#ctx0" brushRef="#br1" timeOffset="30115.3">27694 6420 3699 0,'2'15'62'0,"-2"-15"-97"0,0 0-56 15,10 12-52-15,-10-12-42 0,0 0-74 0,0 0-208 0,0 0-330 16,23-23-109-16</inkml:trace>
  <inkml:trace contextRef="#ctx0" brushRef="#br1" timeOffset="30275.6">27846 5631 2426 0,'5'-13'101'0,"3"4"9"0,-8 9-8 0,0 0-14 0,0 0-4 15,0 0 4 1,0 0-11-16,0 0-10 0,6 48-6 0,-8-28-41 0,0 5-54 15,-2 2-52-15,-4 1-47 16,1 4-44-16,-4-1-87 0,0 2-520 0,-3-3-84 16</inkml:trace>
  <inkml:trace contextRef="#ctx0" brushRef="#br1" timeOffset="30645.53">27553 6129 2331 0,'0'0'95'15,"0"0"29"-15,0 0-13 0,0 0-4 0,0 0 9 16,-27 15 24-16,21-8 12 0,-4 5 0 16,1 2-9-16,-2 1-14 0,-5 2-11 0,5 5 8 15,-3-3 5-15,-3 6 2 16,1 2-6-16,-2 2-4 0,-2-1-21 0,-3 6-8 16,0 2-12-16,1 2-9 0,0-1-5 0,-1 4-4 0,1-2-11 15,-1 1-8 1,-10 15-6-16,6-11 0 0,2-4-4 0,-4 0 0 0,4-1 15 15,-13 10-7-15,6-9-10 16,3-6 3-16,-3-3-3 0,1 1-3 0,-3-5-3 16,-1 0 0-16,-1-3 1 15,2-3-4-15,-2-3 6 0,0-6 9 0,-2 2 6 0,-2-4 2 16,-1-1 2-16,-2-6 1 0,1 3-7 0,-3-6 2 16,-2 0-8-16,2-6-4 15,2 3-5-15,0-4-15 0,3-2-22 0,2 0-46 0,4-2-59 16,1-1-81-16,2-1-98 15,5-2-194-15,1 4-134 0,5-3 27 0,2 0-445 0,2-1-553 16</inkml:trace>
  <inkml:trace contextRef="#ctx0" brushRef="#br1" timeOffset="31045.37">27068 5965 3420 0,'0'0'48'16,"4"13"-4"-16,-4-13-5 15,0 0 2-15,0 0 19 0,0 0 26 0,-20 17 12 0,20-17-6 16,0 0-12-16,0 0-6 16,-24-3-1-16,24 3 1 0,0 0-11 0,0 0-5 15,0 0-5-15,-8-25-6 16,8 25-4-16,0 0-5 0,0 0-4 0,0 0-2 0,0 0-2 16,0 0 6-16,23-17 16 0,-23 17 4 0,0 0 8 15,0 0 1-15,0 0 15 16,0 45 2-16,0-45-15 0,-13 33-7 0,7-14-10 15,-4 1-15-15,-1 0-28 0,-3-1-46 16,1 0-61-16,-2 0-73 0,0-2-79 0,-3-4-91 16,5-1-179-16,-5-1-100 15,0-2-347-15,0-2-414 0</inkml:trace>
  <inkml:trace contextRef="#ctx0" brushRef="#br1" timeOffset="31225.15">26807 6110 3420 0,'0'0'176'0,"0"0"-22"0,0 0-16 16,0 0-18-16,0 0 15 16,0 0-3-16,0 0-6 0,-24 44-11 0,12-31-19 15,5-2-11-15,-4 0-14 16,0 1-17-16,0-2-24 0,2-3-58 0,9-7-76 0,-23 17-104 16,12-13-102-16,-5 0-224 0,7-2-84 0,-5 0-306 15,14-2-324-15</inkml:trace>
  <inkml:trace contextRef="#ctx0" brushRef="#br1" timeOffset="31435.43">26565 6087 3006 0,'15'-12'79'0,"-15"12"-9"16,7-7-6-16,-7 7-1 16,0 0 37-16,0 0 30 0,18-4 8 0,-18 4-5 0,0 0-12 15,0 0-6-15,0 0-6 0,0 0 2 0,0 0 19 16,-7 38-10-16,7-38-10 0,-11 19-9 15,4-9-18-15,7-10-8 0,-20 19-18 0,9-12-30 16,2 3-37-16,-5-7-41 16,14-3-56-16,-27 14-65 0,12-9-65 0,2-1-85 15,-4-4-163-15,1 4-124 16,-1-4-288-16,1 0-277 0</inkml:trace>
  <inkml:trace contextRef="#ctx0" brushRef="#br1" timeOffset="31735.45">26511 5870 2840 0,'0'0'89'0,"0"0"25"16,0 0-10-16,0 0-2 16,0 0 10-16,15 22-5 0,-15-22-12 0,2 23-5 0,-2-23-9 15,-6 29-9 1,3-14-8-16,-1 3-6 0,-5-3-10 0,2-1-23 0,-4 4-44 16,2-3-53-16,-3 0-58 0,-3 1-62 0,4-3-89 15,-7 0-157-15,0-1-436 16,0-2-243-16</inkml:trace>
  <inkml:trace contextRef="#ctx0" brushRef="#br1" timeOffset="32205.06">26312 5940 2689 0,'0'0'57'15,"8"-11"20"-15,-8 11-5 0,0 0 12 0,0 0 24 0,0 0 24 16,0 0 10-16,0 0 1 15,0 0-10-15,0 0-13 0,-34 41-5 0,22-22-4 16,0 5 6-16,0 2 3 16,-6 5 4-16,2 1 25 0,-4 6-40 0,0 0-14 0,-5 4-12 15,-6 15-9 1,1-2-7-16,-1 4-8 0,-1-3-5 0,-1 3-6 0,1 0-4 16,-3 0-6-16,1 3-2 0,1-7-5 0,-1 1-3 15,-1-2-3-15,1-3 5 0,5-9-11 16,0-5 3-16,1-3-6 0,-3-2 4 0,1-1 6 15,-1-6-1-15,-1-6 1 16,-2-3 2-16,0-3 4 0,-4 0-3 0,0-8 5 16,-2-3 8-16,-1-4 13 0,-4-2 6 15,2-1 3-15,-3-6-4 0,-4-4-2 0,-1-5-8 16,-12-7-4-16,-1-3-8 0,2-5-1 0,6-1-4 0,0 0-4 16,13 5-1-16,11 7 3 15,1 1 5-15,6 2 2 0,2 1 1 0,3 2-2 16,6 5-3-16,1-1-5 15,7 1-4-15,6 3-2 0,0 10-4 0,16-17-2 0,-1 9-2 16,11 1 0-16,11-1-4 16,7 3-14-16,0-2-24 0,12 0-33 0,2 2-36 15,2-5-44-15,2 2-64 16,19-1-83-16,-17-4-92 0,-7 1-180 0,-1-1-72 0,-8-4 22 16,-2-3-443-16,-4 2-584 0</inkml:trace>
  <inkml:trace contextRef="#ctx0" brushRef="#br1" timeOffset="33745.45">26196 5218 3324 0,'0'0'-67'0,"0"0"11"16,0 0 8-16,-27 45-2 16,21-33 9-16,-4 2 6 0,4 1 5 0,-1-1 9 15,-3-1 1-15,4 0-5 0,-3 0-1 0,3-1 5 16,6-12 9-16,-12 19-9 0,12-19 6 15,-9 14 5-15,9-14 1 0,-9 14 2 0,9-14 3 16,-13 9-2-16,13-9 6 16,-12 10 12-16,12-10 6 0,-12 12 13 0,12-12 10 15,-15 16 8-15,9-8 6 16,-3 4 4-16,9-12 8 0,-14 23-5 0,5-10-3 0,3-1-5 16,-4 1 3-16,4 0 3 0,1 0 11 15,-3-1 9-15,0 1 6 0,-1-1-2 16,9-12-1-16,-10 18-4 0,5-8-10 15,5-10-5-15,-10 15-10 0,10-15-1 0,-10 13-5 16,10-13-4-16,0 0-6 0,-11 12-6 0,11-12 0 16,0 0-3-16,0 0-7 15,-12 10-2-15,12-10 1 0,0 0-1 0,0 0 0 0,0 0-3 16,-11 10 5-16,11-10 9 0,0 0 6 0,-6 12 0 16,6-12 1-16,-5 12-1 15,5-12 9-15,0 0 1 0,-12 18 3 0,12-18 4 16,-11 14 11-16,11-14 12 15,-15 14 30-15,8-5 1 0,-4 1 3 0,-3-2 3 0,3 1 4 16,-8 0-2-16,5-1-2 16,-7 2 2-16,1-4-3 0,-4 1-6 0,-2-1-3 15,-2-3-8-15,3 1-3 16,-5-2-10-16,3-1-10 0,3-1-7 0,-3 0-12 0,6-3-12 16,-5-1-23-16,3-1-34 0,3-6-48 0,4 1-65 15,0-5-83-15,5-5-109 16,-2 0-170-16,6-5-123 0,-1-6-13 0,6-3-597 0,0-4-995 15</inkml:trace>
  <inkml:trace contextRef="#ctx0" brushRef="#br1" timeOffset="33935.08">25780 5025 4354 0,'11'-4'33'0,"3"1"-2"16,2-3-7-16,4 3 8 15,3-5 8-15,4 2-7 0,4 0 1 0,-2 0-18 0,3 1-22 16,-3 0-28-16,7-4-30 16,-5 2-48-16,-3 1-68 0,-2-3-83 0,-2 1-192 15,-3-1-162-15,-10-1-258 16,1 2-238-16</inkml:trace>
  <inkml:trace contextRef="#ctx0" brushRef="#br1" timeOffset="34075.33">26036 4742 3317 0,'0'0'301'0,"0"0"-22"0,-15-9-60 0,15 9-33 16,0 0-22-16,0 0-22 0,0 0-38 16,0 0-63-16,29-12-86 0,-29 12-84 15,18 0-73-15,-18 0-37 0,20 2-46 0,-20-2-118 16,17 8-181-16,-13-3-291 0,-4-5-238 0</inkml:trace>
  <inkml:trace contextRef="#ctx0" brushRef="#br1" timeOffset="34325.51">25614 6531 2942 0,'0'0'78'0,"0"0"-47"16,0 0-79-16,32 10-23 15,-16-13-9-15,4 0-14 0,5-3-37 0,2-2-90 16,2 2-223-16,-3-1-177 0,3-2 158 0</inkml:trace>
  <inkml:trace contextRef="#ctx0" brushRef="#br1" timeOffset="34545.52">25446 6270 2342 0,'-9'9'347'0,"9"-9"-48"0,0 0-39 15,0 0-29-15,0 0-33 0,0 0-31 0,-7 4-52 16,7-4-86-16,0 0-112 0,0 0-98 0,0 0-113 16,0 0-187-16,0 0-416 0,0 0-277 15</inkml:trace>
  <inkml:trace contextRef="#ctx0" brushRef="#br1" timeOffset="36575.46">19676 5892 2784 0,'0'0'13'0,"0"0"22"16,-13 12 7-16,13-12 15 0,0 0 24 0,-6 14 26 16,6-14 24-16,0 0 10 0,0 0 6 15,-4 13 0-15,4-13 7 0,0 0 8 0,0 0-1 16,0 0 8-16,0 0-40 0,0 0-3 0,0 0-20 16,43-8-13-16,-43 8-13 15,26-15-5-15,-8 7-13 0,-1-3-9 0,-1-3-5 16,2 2-11-16,-2-4-8 0,0-2-5 15,-4-1 3-15,0 2-3 0,-5-2-3 0,1 2 1 16,-3-2 3-16,-1 4-1 0,-4 15-8 16,0-27 3-16,0 27-3 0,-6-19-1 0,6 19 1 15,-18-11 9-15,18 11 2 16,-22-2 11-16,22 2 17 0,-34 11 8 0,19-1 10 0,-2 4 5 16,2 0-2-16,3 4-8 0,2 1-5 0,2 1-6 15,4-2-5-15,2 3-5 16,2-2-4-16,6 2-5 0,4 0-5 15,2-2-5-15,2 0 0 0,3-2-3 0,2-2-5 16,2 0-18-16,1-1-22 0,1-3-31 0,0 1-30 16,0-5-43-16,-1-4-53 15,-4 4-69-15,4-5-55 0,-3-2-74 0,-2-2-128 16,-2-1-91-16,-1-1-18 0,-3 1-368 0,0-1-435 0</inkml:trace>
  <inkml:trace contextRef="#ctx0" brushRef="#br1" timeOffset="36885.44">20309 5818 3051 0,'0'0'36'16,"15"-9"43"-16,-15 9 4 0,0 0-7 0,0 0 22 15,0 0 29-15,0 0 22 16,0 0 19-16,0 0-5 0,0 0-6 0,0 0 33 16,-53-3-8-16,53 3 2 0,-24 10-8 0,24-10-16 0,-18 9-20 15,18-9-18-15,-16 12-15 16,16-12-11-16,-10 13-10 0,10-13-10 0,0 20-12 0,0-20-7 15,8 25-8 1,0-12-21-16,0 0-3 0,2 0-4 0,-2 3-4 0,3-1 0 16,-2 0-3-16,-1-2 1 15,-2 3-3-15,1-4 0 0,-3 2-4 0,0 1 3 0,-4-15-6 16,-2 21-6-16,2-21-10 16,-8 24-23-16,-1-17-20 0,1 1-24 0,-3 0-22 15,0-5-27-15,1 1-39 0,10-4-53 0,-22 2-48 0,22-2-50 16,-18-2-118-16,18 2-129 15,-13-10-45-15,9 3-322 0,4 7-339 0</inkml:trace>
  <inkml:trace contextRef="#ctx0" brushRef="#br1" timeOffset="37155.4">20565 5868 2997 0,'0'0'86'0,"21"-2"-1"0,-21 2-14 15,0 0-1-15,0 0 21 16,0 0 35-16,0 0 11 0,0 0 4 0,0 0 0 15,0 0-4-15,0 0 5 0,0 0-1 16,0 0 24-16,-40 26-22 0,40-26-8 0,-8 12-12 16,8-12-15-16,0 0-11 15,0 21-12-15,0-21-13 0,6 21-1 0,-6-21-10 0,10 23-7 16,-5-10-25-16,1 0-2 0,-1 3-3 0,-5-16 9 16,4 28 0-16,-4-14 0 0,-2 3-2 15,2-17-6-15,-9 30-8 0,2-17-22 0,-1 3-33 16,0-5-40-16,-4 3-48 15,0-5-68-15,0 1-66 0,-1-3-63 0,-2-1-146 16,0-3-120-16,3 0-16 0,12-3-316 16,-20-3-324-16</inkml:trace>
  <inkml:trace contextRef="#ctx0" brushRef="#br1" timeOffset="37465.06">21190 5874 3003 0,'15'-3'195'0,"-15"3"-1"0,23-3-24 16,-23 3-25-16,19-4-17 0,-19 4-16 15,21-4-14-15,-21 4-8 0,21-4-40 0,-10 1-42 16,-11 3-26-16,19-6-11 0,-10 2-8 16,-9 4-6-16,12-4-10 0,-12 4-11 0,0 0-20 15,0 0-23-15,0 0-7 0,0 0 3 0,0 0-2 16,-45-19 18-16,27 17 33 15,-4 0 29-15,-1 0 44 0,2 1 42 0,0-3 47 0,-1 1 28 16,22 3 22-16,-30-1-1 16,18-2-11-16,12 3-21 0,0 0-23 15,0 0-21-15,0 0-26 0,0 0-38 16,0 0-53-16,38-26-74 0,-19 20-72 0,0 1-67 0,0-5-130 16,3 1-177-16,-2 0-277 0,2-3-179 0</inkml:trace>
  <inkml:trace contextRef="#ctx0" brushRef="#br1" timeOffset="37795.53">22307 5043 2768 0,'0'0'181'0,"0"0"-1"0,15-8-18 0,-15 8 13 15,0 0 35-15,0 0 21 16,19 17-10-16,-19-17-5 0,9 25-13 0,-3-7-17 16,-2 1-6-16,0 3-12 0,2 3-3 0,0 3-11 0,0 1-19 15,-2-1-14-15,0 7-15 16,2-1-15-16,-4-2-22 0,2 3-41 0,-2-3-52 0,3-1-48 15,-5 1-53-15,-2-3-74 16,2 2-79-16,-7-5-78 0,1 0-165 0,-2-1-83 16,-5-4-6-16,0-2-342 15,-1-2-379-15</inkml:trace>
  <inkml:trace contextRef="#ctx0" brushRef="#br1" timeOffset="37995.32">21998 5845 3187 0,'0'0'100'0,"0"0"-12"0,0 0-17 0,0 0-8 16,0 0 0-16,0 0 10 16,51 4 2-16,-29-8-9 0,5 0-8 0,7 0-2 0,4-2 24 15,6 0 20 1,3 1 14-16,8-1 1 0,-1-2-10 0,6 4-13 0,-1-1-14 16,-2 3-10-16,3-1-20 0,-9 0-47 0,-3 3-66 15,-1-1-88-15,-3 2-87 16,-8 2-141-16,-2-2-202 0,-9 1-398 15,-3 2-439-15</inkml:trace>
  <inkml:trace contextRef="#ctx0" brushRef="#br1" timeOffset="38285.46">22373 6057 3347 0,'0'0'154'0,"0"0"-15"0,0 0-16 16,0 0-16-16,0 0-6 0,0 0 13 0,0 0-1 15,0 0-12-15,13 35-4 16,-13-35-14-16,0 31-9 0,0-10-6 0,0 2 23 16,0-1-23-16,2 5 4 0,-4 2 0 0,2 0-10 0,0 3-7 15,2-1-5-15,-2 1-5 16,4 0-9-16,-2 5-11 0,0-7-33 0,2-2-33 15,-2 1-36-15,3-4-45 16,-1-2-65-16,0 0-61 0,-1-8-85 0,-1-2-189 0,-2-2-58 16,0-11-351-16,0 14-339 15</inkml:trace>
  <inkml:trace contextRef="#ctx0" brushRef="#br1" timeOffset="38655.63">22564 6321 2822 0,'0'0'-15'0,"12"-7"48"0,-12 7 32 0,0 0 44 15,10-8 25-15,-10 8 20 16,0 0-2-16,0 0-10 0,0 0-13 0,0 0-15 0,0 0-10 16,0 0-4-16,-38 26 0 0,26-18 0 0,-3-2 1 15,1 2 0-15,-4-1 4 16,4 1-13-16,-4 0 0 0,4-1-8 0,-1 1-4 15,0 1-9-15,4-1-6 0,-1-3-8 16,12-5 0-16,-17 15-6 0,10-6 1 0,7-9 3 16,-4 16-15-16,4-16-5 15,0 0 1-15,8 27 3 0,2-18-9 0,-2 1-2 0,2 1 0 16,5 1 15-16,0-3 4 16,2 4-4-16,0-2-1 0,0 0-9 0,2 1 0 15,-2-2-16-15,0-2 9 0,-1 1-13 0,0-1-13 0,0 0-35 16,2-2-38-16,-4-2-49 15,3-1-69-15,0 1-71 0,-4-2-66 0,-1-2-140 16,-12 0-123-16,26-3-17 0,-16 0-344 16,1 0-379-16</inkml:trace>
  <inkml:trace contextRef="#ctx0" brushRef="#br1" timeOffset="39045.12">22879 6420 3333 0,'6'-14'159'0,"-6"14"-20"0,0 0-20 0,0 0-5 15,0 0 4-15,0 0 2 0,0 0-12 16,0 0-9-16,0 0-11 0,6 50-6 0,-4-36 2 16,2 2 6-16,4-2-1 15,-2 1-3-15,2 1-9 0,3 1-6 0,1 0-12 16,1-2-11-16,2-2 4 0,1 0-8 0,4-1-15 16,1-5-14-16,0 0-11 15,-2-4-7-15,3 1-2 0,-4-4 1 0,2-1 0 0,-20 1-1 16,33-13 5-16,-17 5 3 15,-6-4 0-15,0-4-1 0,-4 1 2 0,-1-2 9 16,-5-2 15-16,2 4 11 16,-2 15-15-16,-7-34 15 0,3 19 13 0,-2 1 24 0,-2 1 20 15,-3 4 13-15,0-1 5 16,11 10 3-16,-21-8-1 0,21 8 1 0,-21 0-12 16,21 0-4-16,0 0-8 0,-23 15-12 0,23-15-8 0,-6 19-8 15,6-19-5-15,2 18-10 16,-2-18-4-16,16 27-6 0,-2-16-20 0,2 0-22 15,3 0-34-15,5-1-44 0,-2 0-43 16,4-5-56-16,0 1-78 0,-5-2-74 0,-3-2-106 16,2-1-158-16,-3-2-30 15,-2 1-579-15,-15 0-941 0</inkml:trace>
  <inkml:trace contextRef="#ctx0" brushRef="#br1" timeOffset="65635.45">4967 13985 835 0,'0'0'149'0,"-2"-18"-77"0,2 18-26 0,0 0-23 16,-6-13-4-16,6 13 4 15,0 0 12-15,0 0 12 0,-6-17 19 0,6 17 21 16,0 0-1-16,-4-18 10 15,4 18 7-15,0 0 24 0,-4-15 2 0,4 15 15 16,0 0 3-16,-3-17 4 0,3 17-3 16,0 0 2-16,0 0-3 0,0 0-9 0,-2-21 1 15,2 21-5-15,0 0-8 16,0 0-6-16,0 0-9 0,0 0-7 0,0 0-6 16,0 0-1-16,0 0-13 0,0 0-6 0,0 0-5 0,0 0-10 15,0 0-3-15,0 0-6 16,0 0 4-16,0 0-9 0,0 0 0 0,0 64-5 15,2-50 1-15,-2 4 0 16,3 1-1-16,-1-1-3 0,0 1-1 0,0 3 1 0,0-1-13 16,0 0-1-16,0-1-4 15,2 3 0-15,-2 2-3 0,2-6-2 0,-2 2-2 16,2-2-2-16,2 1-5 0,-2-4-6 0,-2 1-11 0,0-3-12 16,2 1-20-16,-4-15-24 15,4 24-27-15,-4-24-30 0,4 16-39 0,-4-16-33 16,7 14-40-16,-5-9-31 15,-2-5-14-15,0 0-81 0,10 4-581 0,-10-4-357 16</inkml:trace>
  <inkml:trace contextRef="#ctx0" brushRef="#br1" timeOffset="65965.31">5094 14108 2701 0,'9'-25'-34'15,"-5"17"69"-15,-4 8 14 0,7-14-10 0,-7 14-4 16,0 0-1-16,4-18 5 0,-4 18 18 0,0 0 9 15,0 0-2-15,0 0-5 0,0 0-2 16,0 0-10-16,0 0 6 0,-50 16 13 0,50-16 10 16,-26 10 7-16,15-3 0 15,11-7-6-15,-21 14-4 0,10-9-12 0,11-5-6 16,-16 13-5-16,10-5-2 0,6-8-6 0,-12 15-1 0,12-15-4 16,-8 19 3-1,8-19 2-15,0 22 9 0,0-22 2 0,4 20 12 0,2-8-3 16,0-1-3-16,6 0-7 15,-2-1-6-15,3 1-5 0,2-1 1 0,2-1-7 0,1-2-7 16,2 2-4 0,-4-2-10-16,2 1-15 0,-1-2-20 15,-1-2-24-15,0 1-21 0,-4 1-30 0,-12-6-33 16,24 8-36-16,-14-3-49 0,0-2-56 0,-10-3-134 0,17 7-135 16,-10-5-316-16,-7-2-209 0</inkml:trace>
  <inkml:trace contextRef="#ctx0" brushRef="#br1" timeOffset="66385.22">5375 14283 2664 0,'14'-10'-13'0,"-14"10"10"16,0 0 3-16,0 0-3 0,0 0 0 0,0 0 25 15,0 0 22-15,0 0 15 0,0 0-3 0,14 20 7 0,-14-20 3 16,0 0 10-16,5 22 17 15,-5-22 6-15,4 15-3 0,-4-15-2 0,9 17-11 16,-5-8-6-16,-4-9-10 0,13 15-4 16,-5-9-13-16,-8-6-8 0,19 12-14 0,-19-12-15 15,17 8-18-15,-17-8-16 16,19 1-13-16,-19-1-9 0,19-1-8 0,-19 1-1 16,0 0 0-16,21-15-3 0,-21 15 9 15,9-13-5-15,-9 13 3 0,4-19 6 0,-4 19 7 16,-4-24 5-16,4 24 15 0,-9-29 12 0,5 18 14 15,-4-2 15-15,8 13 13 16,-15-24 13-16,9 15 13 0,-6-1 9 0,12 10 7 16,-16-13 10-16,16 13 3 15,-19-10 3-15,19 10 8 0,-15-3 4 0,15 3-5 0,0 0 4 16,0 0-7-16,0 0-6 0,0 0-6 0,-19 14-10 16,19-14-26-16,0 0-12 15,0 0-10-15,0 0-16 0,31 27-27 0,-21-21-42 0,-10-6-63 16,22 8-71-16,-6-5-72 15,-16-3-109-15,23 4-185 0,-13-1-421 0,-10-3-428 16</inkml:trace>
  <inkml:trace contextRef="#ctx0" brushRef="#br1" timeOffset="66625.34">5846 14279 2945 0,'0'0'-61'15,"19"-10"51"-15,-19 10 5 0,19-7 5 0,-19 7-3 16,22-8 6-16,-14 3-4 0,-8 5 2 0,25-12-11 16,-16 7-23-16,-9 5-24 0,21-9-26 15,-21 9-19-15,14-9-15 0,-14 9-14 0,12-10-11 16,-12 10-26-16,2-8-31 15,-2 8-384-15,0 0 217 0</inkml:trace>
  <inkml:trace contextRef="#ctx0" brushRef="#br1" timeOffset="66765.17">5935 14167 1710 0,'-19'-3'40'0,"19"3"50"15,0 0 28-15,-22-5 15 0,22 5 13 16,0 0 5-16,0 0 0 0,-14-5-5 0,14 5-11 16,0 0-14-16,0 0-14 0,0 0-23 15,0 0-21-15,0 0-26 0,36-24-31 16,-26 17-46-16,-10 7-46 0,22-8-37 0,-12 4-43 0,-1 0-55 15,-9 4-130-15,16-9-355 16,-8 4 39-16</inkml:trace>
  <inkml:trace contextRef="#ctx0" brushRef="#br1" timeOffset="68155.42">6318 14061 2042 0,'0'0'-36'15,"0"0"17"-15,0 0 15 0,0 0 19 0,0-24 1 16,0 24 22-16,0 0 25 0,0-16 17 16,0 16 18-16,0 0 6 0,0 0 5 15,0 0 2-15,2-22-4 0,-2 22-1 16,0 0 3-16,0 0-13 0,4-13-10 0,-4 13-7 16,0 0-10-16,0 0-5 0,15-5-5 0,-15 5-11 0,0 0 1 15,0 0 2-15,0 0-7 16,28 13 7-16,-28-13-5 0,10 15-1 15,-10-15 1-15,14 16-8 0,-10-7 4 16,-4-9 3-16,8 21 1 0,-4-10 5 0,-4-11 6 0,2 21 2 16,-2-21 5-16,-6 24-3 15,6-24 1-15,-15 20 2 0,6-12-1 0,-1 2 1 16,-3-5 0-16,13-5-1 0,-23 5-4 0,23-5-7 0,-25 0-5 16,25 0-5-16,-24-10-6 15,12 0-9-15,3-2-9 0,1 1-10 0,1-3-14 16,7 14-18-16,-8-25-17 15,6 14-31-15,2 11-30 0,0 0-41 0,2-26-55 16,2 20-58-16,-4 6-116 0,11-9-193 16,-11 9-377-16,0 0-363 0</inkml:trace>
  <inkml:trace contextRef="#ctx0" brushRef="#br1" timeOffset="76005.38">4927 15283 1659 0,'0'0'266'0,"-10"-16"-84"0,10 16-30 0,-11-11-29 16,11 11 9-16,-10-9-16 15,10 9 10-15,0 0 2 0,-13-14 1 0,13 14 2 0,0 0-2 16,-11-11 2-16,11 11 2 16,0 0 3-16,0 0 7 0,0 0 12 0,0 0 2 15,0 0-8-15,0 0-14 0,-10 32-18 0,10-32-11 0,-2 32-3 16,0-14-17-1,2 2-16-15,0 1 3 0,2 4-12 0,-2 1-7 0,2 0-6 16,0 3-5-16,-2-3 8 16,2 0-11-16,-2-2 0 0,2 3-2 0,0-5-7 15,-2 0-7-15,2 0-3 16,-2-4 0-16,2 0-14 0,-2-18-11 0,0 29-8 0,2-16-15 16,-2-13-19-16,0 20-23 0,0-10-24 0,0-10-34 15,0 0-32-15,0 0-35 16,2 16-30-16,-2-16-30 0,0 0-28 0,0 0-54 15,0 0-96-15,0 0-526 0,0 0-393 16</inkml:trace>
  <inkml:trace contextRef="#ctx0" brushRef="#br1" timeOffset="76084.97">4999 15444 2916 0</inkml:trace>
  <inkml:trace contextRef="#ctx0" brushRef="#br1" timeOffset="76345.13">5018 15415 2692 0,'0'0'-44'0,"11"-11"19"0,-11 11 8 16,0 0 16-16,13-11 13 15,-13 11 19-15,0 0 10 0,0 0 9 0,0 0-2 0,0 0 3 16,0 0-4-16,0 0 4 16,0 0 8-16,0 0-2 0,0 0 2 0,-47 25 6 15,37-18 2-15,10-7-7 16,-20 10-4-16,20-10-8 0,-14 8-4 0,14-8-6 16,-17 5-3-16,17-5-2 0,-13 7-3 0,13-7-3 0,0 0 11 15,-15 11 9-15,15-11 8 16,-8 9 6-16,8-9 3 0,-6 13 6 0,6-13 1 15,-5 15-1-15,5-15-5 0,0 0-3 16,0 27 0-16,0-27-4 0,7 21-7 0,-3-10-2 16,2 0-6-16,3 2-6 15,-1-1-5-15,2 2-4 0,1-3-10 0,0 1-28 16,-1 1-36-16,0-3-44 0,0 2-61 16,0-3-65-16,-2 0-83 0,-8-9-163 0,15 13-111 15,-10-5-270-15,-5-8-184 0</inkml:trace>
  <inkml:trace contextRef="#ctx0" brushRef="#br1" timeOffset="76835.29">5165 15701 2472 0,'0'0'-76'0,"0"0"53"15,0 0 11-15,0 0 22 16,0 0 18-16,0 0 8 0,0 0 16 16,0 0 8-16,6 39 5 0,-6-39 6 0,-6 26 2 15,2-11 1-15,4-15 5 0,-5 31 0 0,5-18 2 16,0-13 0-16,-2 27-7 0,2-27-11 0,2 24-3 16,0-11-7-16,-2-13-7 15,7 20-3-15,-1-11-6 0,-6-9-16 0,19 14-6 0,-10-11-15 16,-9-3-12-1,23 5-16-15,-23-5-7 0,23-2 2 0,-23 2-6 0,25-10 7 16,-12 3 0-16,0-3 6 16,-1-2-2-16,-1 2 2 0,0-4 7 0,-3-2 1 0,-1 1 3 15,-1 0 7-15,0-2-6 16,-2 2 6-16,0-1 1 0,-2 1 3 0,-2 15 10 16,-2-26 3-16,2 26 9 0,-4-22 12 0,4 22 5 15,-12-15 7-15,12 15 11 16,-15-11 10-16,15 11 16 0,-17-4 5 0,17 4 3 15,0 0 0-15,0 0-1 0,-34 10-3 16,34-10-5-16,-11 9-5 0,11-9-9 0,-6 14-7 16,6-14-10-16,0 0-3 15,6 24-18-15,-6-24-24 0,14 14-35 0,-14-14-39 16,22 11-57-16,-9-6-50 0,2 1-63 0,-15-6-113 16,27 5-159-16,-13-4-345 0,-14-1-211 15</inkml:trace>
  <inkml:trace contextRef="#ctx0" brushRef="#br1" timeOffset="77055.18">5575 15804 2658 0,'0'0'16'15,"0"0"30"-15,0 0-4 0,24-2-8 16,-24 2-4-16,18-1 13 0,-18 1-16 0,22-4 1 15,-22 4-8-15,21-2-19 0,-21 2-14 16,24-6-21-16,-12 4-11 0,-12 2-17 16,19-4-21-16,-19 4-23 0,21-3-33 15,-15 2-45-15,-6 1-89 0,11-7-363 0,-11 7 144 16</inkml:trace>
  <inkml:trace contextRef="#ctx0" brushRef="#br1" timeOffset="77215.11">5688 15744 1977 0,'-18'-4'129'16,"18"4"32"-16,0 0-3 15,-14-6-6-15,14 6-8 0,0 0-12 0,0 0-14 0,0 0-16 16,-9-12-7-16,9 12-15 16,0 0-21-16,0 0-22 0,0 0-20 0,37-13-19 15,-37 13-25-15,22-6-23 16,-9 4-34-16,-13 2-35 0,21-3-35 0,-21 3-69 16,19-5-135-16,-8 4-374 0,-11 1-2 0</inkml:trace>
  <inkml:trace contextRef="#ctx0" brushRef="#br1" timeOffset="77665.36">6054 15347 2273 0,'4'-13'45'0,"-4"13"11"15,0 0 10-15,0 0 6 0,0 0 30 16,0 0 23-16,0 0 17 0,0 0 0 16,0 0-1-16,0 0 0 0,0 0-10 15,6 43 0-15,-6-25 2 0,0 2 2 0,0 2-2 0,0-1-8 16,0 4-11-16,0-1-9 0,0 3-20 0,0 1 1 16,2-1-11-16,-2-3-6 15,0 1-11-15,2 0-2 0,0-2-11 0,-2-4-13 16,2 1-14-16,-2-4-27 15,2 2-27-15,-2-18-38 0,0 24-39 0,0-24-52 0,2 19-49 16,1-13-50-16,-3-6-73 16,0 0-112-16,0 0-506 0,0 0-387 0</inkml:trace>
  <inkml:trace contextRef="#ctx0" brushRef="#br1" timeOffset="77945.05">6197 15579 2836 0,'8'-17'-58'16,"-8"17"33"-16,10-9 1 0,-10 9 13 0,0 0 14 0,0 0 8 15,0 0 16-15,0 0 11 16,0 0 5-16,0 0 12 0,0 0 9 0,0 0 12 16,0 0 18-16,0 0 11 15,-30-8 2-15,30 8 12 0,0 0 1 0,0 0 3 16,0 0-2-16,0 0 1 0,-30 17-16 16,30-17-2-16,0 0-3 0,-10 15-5 15,10-15-4-15,-3 16 20 0,3-16-14 0,-2 16-7 0,2-16 2 16,0 0-16-16,7 32-7 15,-5-22-8-15,-2-10-7 0,12 26-10 16,-3-13-2-16,0-2-13 0,1 1-26 16,0 1-26-16,4-5-40 0,-2 2-56 0,3-1-73 0,2-2-80 15,0-1-141-15,-1-2-190 16,4-1 13-16,-4 4-311 0,2-4-280 0</inkml:trace>
  <inkml:trace contextRef="#ctx0" brushRef="#br1" timeOffset="79805.32">9826 16734 2658 0,'0'0'-59'0,"0"0"47"0,0 0 6 15,0 0 14-15,0 0 17 16,0 0 21-16,0 0 17 0,0 0 24 0,0 0 9 0,0 0 10 16,0 0 3-16,0 0 5 0,0 0 12 0,0 0 20 15,0 0 1-15,0 0-2 16,0 0-3-16,0 0-3 0,0 0-13 0,0 0-12 0,0 0-17 15,0 0-9-15,0 0-4 16,15 42-10-16,-13-25-11 0,-2 2-6 16,0 0-6-16,0 2-7 0,2 0-5 15,-2 0-4-15,-2 0-3 0,2-2 1 0,-5 2 0 0,1-4-3 16,0 2 4-16,-2-4 2 0,-1 1-9 0,-2-4 2 16,1-1-8-16,-2-2 5 15,10-9-5-15,-20 13 0 0,10-9-4 0,10-4-1 0,0 0-2 16,-21 0 5-16,21 0-2 15,0 0-8-15,0 0-3 0,-17-15-1 0,17 15 3 16,0 0-8-16,0 0 2 16,0 0-1-16,0 0 0 0,0 0 4 0,0 0-2 0,0 0 2 15,0 0 2-15,0 0 5 16,0 0 31-16,0 0-2 0,0 0 0 0,42 27 5 16,-42-27 2-16,-2 23 0 0,2-23-4 0,-6 28-2 15,0-14-6-15,-5-1 1 16,-2 0-2-16,-2 1-6 0,-1 0 0 0,-2-1-14 15,0-4-12-15,-2 2-21 0,3-1-24 16,1-3-30-16,0 1-39 0,0-2-50 0,1-2-70 16,4-3-59-16,11-1-151 0,-25-4-149 15,15 1 15-15,10 3-448 0,-18-12-524 16</inkml:trace>
  <inkml:trace contextRef="#ctx0" brushRef="#br1" timeOffset="79975.39">9713 16569 3322 0,'11'-8'48'0,"-11"8"-3"0,13-14-37 0,-13 14-40 16,8-9-54-16,-8 9-50 0,11-6-47 0,-11 6-139 15,0 0-499-15,0 0-144 0</inkml:trace>
  <inkml:trace contextRef="#ctx0" brushRef="#br1" timeOffset="80515.33">9441 16816 2409 0,'0'0'-48'0,"0"0"37"15,0 0 23-15,0 0 13 0,0 0 28 0,0 0 9 16,0 0 8-16,0 0 10 16,0 0 11-16,0 0 17 0,0 0 9 0,0 0 13 0,0 0 9 15,0 0 7-15,-9 18-3 16,9-18-3-16,-13 11-9 0,13-11-3 0,-17 15-5 16,11-4-8-16,-4 1-10 0,3 1-7 0,-2 0-12 15,3 0-7-15,0 1-5 16,6-14-7-16,-6 29-10 0,4-18-8 0,2-11-7 0,0 25-5 15,0-25-9-15,6 21-12 16,-6-21-11-16,8 17-10 0,-2-9-6 0,-6-8-8 16,12 11-5-16,-12-11-8 0,10 9 1 15,-10-9 5-15,0 0-1 0,12 8 6 16,-12-8 2-16,0 0 6 0,0 0 2 0,0 0 16 16,0 0 10-16,0 0 8 0,0 0 12 15,0 0 10-15,-44 12 9 0,34-9 4 0,10-3 6 16,-28 12-2-16,13-5 0 0,1 1-20 15,-2 4 8-15,2 0 5 0,-2 4-1 0,2-1 1 16,1 3 1-16,1-2-1 16,1 4 4-16,2-1-4 0,3 2-1 0,0-2-5 0,4-1 10 15,0 0-6 1,2 1-5-16,2-2-1 0,2 0-5 0,2-1-6 0,0-3-3 16,5 0-10-16,2-3-10 0,0-1-20 0,1-3-19 15,6 0-41-15,-4-4-47 0,4-2-59 16,-20 0-71-16,40-6-69 0,-23 2-165 0,-1-4-120 15,0 1 26-15,-4-2-448 16,-4-1-518-16</inkml:trace>
  <inkml:trace contextRef="#ctx0" brushRef="#br1" timeOffset="81174.87">8708 16751 3122 0,'0'0'-89'0,"4"-15"27"0,-4 15 26 15,0 0 25-15,6-17 22 0,-6 17 20 0,0 0 19 16,7-11-4-16,-7 11 3 0,0 0-2 0,0 0 0 16,0 0 13-16,7-15 16 0,-7 15 6 15,0 0 10-15,0 0 2 0,0 0 1 0,0 0 2 16,0 0-1-16,0 0 0 15,4-16-1-15,-4 16-3 0,0 0 0 0,0 0-5 0,0 0 1 16,0 0-11-16,0 0-4 16,0 0 6-16,0 0-5 0,0 0-9 0,0 0-5 15,0 0 0-15,0 0-8 16,0 0-6-16,0 0 0 0,0 0-10 0,0 0 5 16,-30 32-1-16,30-32-15 0,-15 6 2 0,15-6-5 15,-19 6-3-15,19-6 4 0,0 0-3 16,-27 0-2-16,27 0-2 0,0 0-1 0,-24-8 21 15,24 8 1-15,-15-7-1 16,15 7 4-16,-10-12 9 0,10 12 5 0,0 0 4 16,-11-13 7-16,11 13 5 0,0 0 8 15,-9-14 2-15,9 14-4 0,0 0 1 0,0 0 2 16,0 0 2-16,0 0 0 0,0 0-7 0,0 0-4 16,0 0-7-16,0 0-6 0,0 0-7 15,16 54-6-15,-12-37-6 0,0 3-2 0,2 5-6 16,-1-2-12-16,-1 5-17 15,0-4-32-15,0 1-33 0,0 1-40 16,-2 1-46-16,1-6-62 0,-1 6-78 0,-4-8-89 16,2 0-176-16,-5 0-39 0,1 0 16 0,-2-2-555 15,0-1-758-15</inkml:trace>
  <inkml:trace contextRef="#ctx0" brushRef="#br1" timeOffset="81335.34">8465 17271 3592 0,'0'0'-4'0,"0"0"53"16,0 0 0-16,0 0 4 0,0 0-5 0,0 0 3 16,0 0-6-16,44-1-3 15,-44 1-8-15,36-4-21 0,-19 2-26 0,2 0-39 0,0 0-44 16,-19 2-53-16,36-3-47 16,-21 0-88-16,-1 3-161 0,-2-2-396 0,-12 2-177 15</inkml:trace>
  <inkml:trace contextRef="#ctx0" brushRef="#br1" timeOffset="111645.29">958 17383 1349 0,'0'0'353'15,"0"0"-167"-15,0 0-71 16,0 0-9-16,0 0 5 0,0 0-7 0,8-13 1 0,-8 13 2 16,0 0 14-1,0 0 7-15,0 0 9 0,0 0 13 0,0 0 5 0,0 0 8 16,0 0-6-16,0 0-4 0,0 0-15 16,0 0-10-16,0 0-15 0,0 0-10 15,0 0-9-15,0 0-17 0,0 0-5 0,20 0-6 16,-20 0-10-16,0 0-5 0,0 0-7 15,0 0-7-15,28 0-2 0,-28 0-11 0,15-3-8 16,-15 3-6-16,18-6-14 16,-18 6-7-16,21-10-7 0,-10 3-11 0,-1-1-6 0,-10 8-3 15,17-17-3-15,-8 6 3 16,-3-1 0-16,1 1 6 0,-7 11 0 0,3-21 5 16,-3 21 1-16,2-21-1 0,-2 21 5 0,-7-17 5 15,7 17 0-15,-16-14 18 16,6 8 19-16,10 6 17 0,-21-3 17 0,21 3 7 0,-28 2-2 15,11 4 7-15,1-1 3 16,1 3-2-16,-2 3-8 0,-1 2-1 0,3 3 2 16,2-1-6-16,-1 2-1 15,3 2 3-15,3-1-3 0,0-2-2 0,4 4-4 16,2-3 11-16,4 0-7 0,0 2-1 0,2-2-8 0,2-2-4 16,7 2-9-16,-3-3-2 15,4 1-25-15,0-2-30 0,4-5-30 0,-3 0-47 16,3-3-50-16,0 1-67 15,2-5-49-15,-1-1-112 0,-2 0-177 0,0-1-31 16,-17 1-361-16,30-4-379 0</inkml:trace>
  <inkml:trace contextRef="#ctx0" brushRef="#br1" timeOffset="112005.23">1422 17374 2853 0,'0'0'-28'0,"0"0"51"0,0 0 25 0,0 0 25 0,0 0 13 16,-36-4 19-16,36 4-7 0,0 0-3 16,-22 0-10-16,22 0-11 0,0 0-6 15,0 0-11-15,0 0-5 0,0 0-6 0,-22 7-1 16,22-7-5-16,0 0-10 0,0 0 4 15,0 0-6-15,13 34-5 0,-13-34 2 0,11 20-5 16,-3-6-3-16,0-1-1 16,-2 3 2-16,-3-3 2 0,4 2 8 0,-2 0 15 15,-1-2 5-15,-4-13 9 16,2 24 4-16,-2-24-5 0,-4 23-3 0,4-23-7 0,-10 20-8 16,5-10-15-16,5-10-27 0,-12 12-37 0,12-12-42 15,-18 3-53-15,18-3-55 16,0 0-48-16,0 0-66 0,-25-6-127 0,25 6-496 15,-9-11-339-15</inkml:trace>
  <inkml:trace contextRef="#ctx0" brushRef="#br1" timeOffset="112345.28">1615 17416 2764 0,'0'0'-66'0,"0"0"36"0,0 0 36 16,0 0 30-16,0 0 32 0,0 0 32 16,0 0 29-16,0 0 25 0,0 0 14 0,-43-13 3 15,43 13 0-15,0 0-27 16,-27 6-10-16,27-6-12 0,0 0-13 0,-22 10-8 16,22-10-15-16,-8 11-10 0,8-11-9 0,0 0-3 15,0 21-12-15,0-21-1 0,11 20-8 16,-5-8-6-16,2 1-1 0,0 0-9 0,2 0 3 15,-2 1-3-15,-2-1-6 16,2 3-1-16,-3-4-1 0,2 5 0 0,-5-2 3 16,-2-15-7-16,2 24-1 0,-2-24 0 15,-7 25-17-15,3-12-22 0,-6-3-32 0,10-10-37 16,-15 19-53-16,3-12-58 0,12-7-53 16,-18 8-86-16,9-6-149 0,9-2-88 15,-18 0-280-15,18 0-214 0</inkml:trace>
  <inkml:trace contextRef="#ctx0" brushRef="#br1" timeOffset="112655.11">1881 17570 2781 0,'0'0'70'0,"22"-3"-2"16,-22 3-7-16,0 0 0 0,0 0-1 0,23-4 4 0,-23 4 3 16,19-4-5-16,-19 4-8 15,21-2-4-15,-21 2-6 0,30-3-6 0,-14-2-6 16,-16 5-16-16,30-5-29 0,-19 1-40 15,-11 4-53-15,23-2-34 0,-23 2-38 0,15-5-76 16,-15 5-154-16,0 0-333 16,0 0-16-16</inkml:trace>
  <inkml:trace contextRef="#ctx0" brushRef="#br1" timeOffset="112774.87">1941 17479 2338 0,'-20'-9'100'0,"20"9"15"0,-10-10-4 0,10 10-6 15,0 0-9-15,0 0-10 16,0 0-13-16,10-29-31 0,-10 29-32 0,20-12-52 15,-8 8-73-15,1-5-81 16,-13 9-134-16,25-11-416 0,-16 6-23 0</inkml:trace>
  <inkml:trace contextRef="#ctx0" brushRef="#br1" timeOffset="115524.81">2559 17485 2156 0,'0'0'-25'0,"0"0"30"16,0 0 39-16,0 0 16 0,23-31 21 15,-23 31 21-15,0 0 19 0,0 0 3 0,0 0 8 16,0 0-4-16,10-9 6 16,-10 9-1-16,0 0 9 0,0 0-9 0,0 0-10 0,9-12-8 15,-9 12-5-15,0 0-8 16,0 0-13-16,0 0-6 0,9-11-10 0,-9 11-8 16,0 0-2-16,8-13-11 0,-8 13-6 0,0 0-3 15,8-14-5-15,-8 14-10 16,0 0 1-16,13-12-4 0,-13 12-2 0,9-9-3 0,-9 9-3 15,0 0-5-15,14-9 6 16,-14 9-5-16,0 0 0 0,19-7 0 0,-19 7 4 16,0 0 2-16,22 5 3 15,-22-5 7-15,0 0 2 0,18 11 1 0,-18-11-2 0,14 12 2 16,-14-12 3-16,8 16 4 0,-8-16-2 16,4 17 5-16,-4-17 3 0,2 16 16 15,-2-16-5-15,-4 19-7 0,4-19-4 0,-10 21 4 16,10-21-13-16,-12 18-5 15,6-11 1-15,6-7-6 0,-20 15-3 0,8-8 0 16,12-7-4-16,-23 8 4 0,13-4-6 16,10-4 5-16,-26 2 2 0,26-2 0 0,-22-2 1 15,22 2-2-15,-24-9-4 0,13 3 2 16,11 6-6-16,-19-17 2 0,11 8-1 0,8 9-3 16,-11-22-3-16,7 13-6 0,4 9-10 0,-2-19-13 15,2 19 6-15,0 0-18 16,8-28-21-16,-2 18-33 0,1 2-35 0,-7 8-56 0,19-11-67 15,-8 5-60-15,-11 6-127 16,20-6-176-16,-8 4 11 0,-12 2-350 16,0 0-369-16</inkml:trace>
  <inkml:trace contextRef="#ctx0" brushRef="#br1" timeOffset="140474.81">4838 17054 1700 0,'0'0'196'0,"11"-9"-101"16,-11 9-50-16,0 0 1 0,0 0-14 0,0 0 2 15,11-10 9-15,-11 10-1 0,0 0 10 16,0 0 25-16,0 0 10 0,0 0 24 0,0 0 24 16,0 0 12-16,0 0 3 15,0 0 6-15,0 0-2 0,0 0-13 0,14 29-6 16,-14-29-2-16,2 15-14 0,-2-15-6 0,2 19-11 16,-2-19-8-16,2 27-8 15,-2-12-8-15,0-15-8 0,-2 32-6 0,2-14-7 0,-2 1-4 16,0 2-7-16,2-3-5 15,-2 4-1-15,0-2-7 0,2 3-3 0,-2-3-3 16,0 2-5-16,2-1 2 16,-2 0-10-16,2 1-4 0,-2-3-8 0,2 0-12 0,0-2-15 15,0-17-28-15,-2 30-23 16,0-17-36-16,2-13-37 0,-2 23-44 0,2-23-33 16,2 19-48-16,-2-19-99 0,0 0-127 0,0 0-370 15,-2 17-227-15</inkml:trace>
  <inkml:trace contextRef="#ctx0" brushRef="#br1" timeOffset="140835.09">5058 17298 2536 0,'0'0'-72'0,"0"0"27"15,0 0 5-15,0 0 12 0,0 0 16 0,0 0 15 0,0 0 34 16,0 0 7-16,0 0 11 15,0 0-3-15,0 0 8 0,0 0 1 0,-40 24 11 16,40-24 8-16,-19 14 12 16,11-9 2-16,8-5 3 0,-20 14-8 0,14-6-8 15,6-8 7-15,-16 11-6 0,16-11 3 0,-13 14 2 16,13-14 5-16,-11 11 1 16,11-11 4-16,-6 16 0 0,6-16-5 0,-2 12-6 0,2-12-2 15,0 0 3-15,8 22-4 16,-8-22-2-16,15 15 22 0,-6-8-15 0,3 3-7 15,0-1-10-15,2 1-4 0,0-1-8 16,1-1-7-16,2 1-7 0,-2 1-4 0,-1-1-13 16,4 3-15-16,-4-2-28 15,2-4-32-15,-4 4-43 0,1-2-37 0,-1 3-48 0,2-2-52 16,-4-4-53-16,-10-5-91 0,19 12-138 16,-10-9-70-16,-1 1-256 0,-8-4-170 15</inkml:trace>
  <inkml:trace contextRef="#ctx0" brushRef="#br1" timeOffset="141274.91">5347 17494 2475 0,'8'-7'-26'16,"-8"7"44"-16,0 0 35 0,0 0 26 0,0 0 17 0,0 0 21 15,0 0 9-15,0 0 4 16,12 26-5-16,-12-26-8 0,-2 21-7 0,2-21-8 15,0 23-13-15,0-23-6 0,0 23-10 16,0-23-6-16,2 22-8 0,-2-22-6 0,4 18-7 16,2-8-15-16,-6-10-13 15,8 13-11-15,-8-13-21 0,14 14-16 0,-14-14-17 16,11 3-11-16,-11-3-11 0,0 0-9 0,0 0-6 0,30-8-12 16,-30 8 3-16,16-11-4 15,-7 1-2-15,2 1 9 0,-11 9-6 0,12-23 6 16,-6 12 15-16,-1-3 8 15,-5 14 25-15,7-23 15 0,-7 23 6 0,0-18 11 0,0 18 12 16,-7-20 12 0,7 20 12-16,-11-15 20 0,11 15 19 0,-16-11 14 0,16 11 21 15,-22-8 16-15,22 8 12 16,-21 0 14-16,21 0 2 0,0 0 6 0,-30 11-4 16,22-5-21-16,8-6-8 0,-12 16-14 0,12-16-13 15,-8 17-11-15,8-17-23 0,0 0-19 16,10 26-41-16,-10-26-46 0,18 18-54 0,-5-11-73 15,0 1-58-15,0-2-93 16,3-5-175-16,0 6-440 0,-16-7-365 0</inkml:trace>
  <inkml:trace contextRef="#ctx0" brushRef="#br1" timeOffset="141494.64">5734 17536 2809 0,'21'-2'-6'0,"-21"2"29"0,22 0-1 15,-22 0-11-15,22-4 2 16,-22 4-6-16,28-1 0 0,-13-2 1 0,-15 3-11 16,28-1-19-16,-16-2-21 0,-12 3-21 0,26-3-18 15,-26 3-14-15,18-4-16 0,-11 1-16 16,-7 3-30-16,8-8-45 0,-8 8-426 0,0 0 153 15</inkml:trace>
  <inkml:trace contextRef="#ctx0" brushRef="#br1" timeOffset="141635.64">5868 17427 1921 0,'-12'-7'85'0,"12"7"63"15,-18-11 34-15,18 11 26 0,-15-10 20 0,15 10 2 16,0 0-6-16,-11-8-22 0,11 8-23 0,0 0-19 0,0 0-29 0,0 0-28 16,0 0-25-16,0 0-40 15,26-19-45-15,-26 19-46 0,21-5-53 0,-21 5-58 16,23-4-48-16,-13 2-83 15,-10 2-150-15,20-4-421 0,-20 4-225 0</inkml:trace>
  <inkml:trace contextRef="#ctx0" brushRef="#br1" timeOffset="142235.22">6246 17363 2602 0,'17'9'41'0,"-17"-9"55"0,11 12 16 16,-11-12-5-16,10 13 7 15,-10-13 1-15,6 18 8 0,-6-18 3 0,2 20-9 0,-2-20-7 16,-2 22-6-16,2-22-3 15,-6 22-3-15,2-11 7 0,4-11-2 0,-12 19 0 16,12-19 7-16,-18 16-13 16,10-11-3-16,8-5-5 0,-15 10-4 0,15-10-26 0,-16 5-4 15,16-5-8-15,0 0-2 16,-24-4-7-16,24 4-2 0,0 0-6 0,-19-15-3 16,19 15-8-16,-9-17 7 0,9 17-12 0,-4-20-6 15,4 20-6-15,0-19-6 0,0 19-5 16,0 0 1-16,6-29-4 0,1 19-3 0,-7 10-2 15,15-12 0-15,-15 12 1 16,18-8 7-16,-2 6-3 0,-16 2 6 0,29 0-1 16,-29 0 1-16,36 6 0 0,-14-2 0 15,-2-1 4-15,4 2-1 0,-1 3 2 0,5-4-1 16,-3 2 0-16,0-2 1 0,1-1-3 0,-3-1 2 16,1 1-2-16,-4-3 1 15,0 0-2-15,1-3-3 0,-5 0 0 0,2-1 7 0,-18 4-1 16,29-9 6-16,-18 1 6 15,-3-2 2-15,-8 10 6 0,9-18 2 0,-5 7 5 16,-4 11 0-16,0 0 6 16,-6-33-1-16,6 33-1 0,-15-18 2 0,6 11-3 0,9 7-1 15,-19-14-7 1,9 10 1-16,10 4-8 0,-22-3-14 0,22 3-23 0,-25 0-36 16,12 0-54-16,13 0-83 0,-25 5-73 0,11-1-151 15,-2 1-154-15,-2-1-17 16,-2 4-332-16,-1-2-324 0</inkml:trace>
  <inkml:trace contextRef="#ctx0" brushRef="#br1" timeOffset="149445.12">7502 17345 2726 0,'0'0'-87'0,"0"0"37"16,0 0 23-16,0 0 19 0,0 0 17 0,0 0 18 0,0 0 16 16,0 0 12-16,0 0 8 15,0 0 3-15,0 0-2 0,0 0 1 0,0 0 8 16,0 0-16-16,0 0 9 0,0 0 3 15,0 0-2-15,0 0 2 0,0 0 8 0,0 0 3 16,0 0 4-16,0 0-4 16,0 0 0-16,0 0-3 0,0 0 0 0,0 0-11 15,0 0-2-15,0 0-9 16,0 0-7-16,-20-24-4 0,20 24-7 0,0 0-3 0,0 0-3 16,7-25-6-16,-7 25 0 0,0 0-8 0,6-26 2 15,-6 26-5-15,7-23-3 16,-3 7-6-16,0 1-1 0,0-2-3 0,2-2 0 0,-2 0 0 15,4-2-3-15,-2 0 2 16,0 0 0-16,0 0-4 0,0 0 10 0,1 0-3 16,-1 5 6-16,-2 0 0 15,3 3 3-15,-7 13 2 0,8-25-1 0,-3 15-1 16,-5 10 2-16,6-19 5 0,-6 19 3 0,4-14 4 0,-4 14 8 16,0 0 7-16,0 0-4 15,0 0 6-15,0 0-3 0,0 0-9 0,0 0 4 16,0 0-14-16,0 0 9 0,20 31-6 15,-20-31-2-15,4 27-4 0,0-14 1 0,-2 3-2 16,2-1-3-16,0 0-1 16,0 0-1-16,0 1 0 0,1-1-3 0,-1-2 0 15,-4-13 0-15,7 23-3 16,-5-11 0-16,-2-12-2 0,8 18-2 0,-8-18 2 0,6 18 7 16,-6-18-8-16,5 15 4 0,-5-15 0 0,6 11 8 15,-6-11-6-15,0 0-3 16,6 11-1-16,-6-11 1 0,0 0 0 0,0 0-4 0,0 0-1 15,0 0-2 1,0 0 0-16,0 0 1 0,0 0-2 0,0 0 4 0,34-22 1 16,-34 22 0-16,8-19-1 15,-1 5-5-15,-2 1 5 0,1-3-1 0,-2-3-2 16,0 1 1-16,4-1 7 0,-3-6-9 0,1 3 1 16,-2 0 2-16,3-3-3 0,-1 2 1 15,1 3 4-15,-3-1 1 0,0 3 2 0,0-1-5 16,2 2 3-16,-4 1 1 15,2-2-2-15,0 3 3 0,-4 15-5 0,8-28-6 0,-4 17-18 16,-4 11-11 0,4-18-14-16,-4 18-19 0,4-16-24 0,-4 16-29 0,0 0-40 15,4-15-45-15,-4 15-56 0,0 0-115 0,0 0-180 0,0 0-417 16,0 0-417 0</inkml:trace>
  <inkml:trace contextRef="#ctx0" brushRef="#br1" timeOffset="150155.02">7963 17058 2935 0,'0'0'-79'0,"2"-15"48"16,-2 15 20-16,0 0 17 0,0 0 40 0,0 0 7 16,0 0 18-16,0 0 19 0,0 0 9 15,0 0 2-15,0 0-2 0,0 0-2 0,2-17 11 16,-2 17-1-16,0 0 6 15,0 0-2-15,0 0 5 0,0 0-6 0,0 0-2 16,0 0-6-16,0 0-5 16,0 0-9-16,0 0-3 0,0 0-27 0,0 0 8 0,0 0-7 15,0 0-7-15,32 28-10 16,-32-28-3-16,10 12-5 0,-10-12-6 0,16 13-18 16,-8-7-6-16,-8-6-10 0,16 13-7 0,-2-5-2 15,-6-1 0-15,-8-7 1 0,19 12-1 16,-13-7-4-16,-6-5 8 0,15 10 2 0,-15-10 0 15,13 9 5-15,-13-9 8 16,0 0 6-16,6 12 4 0,-6-12 10 0,0 0 1 16,0 0 0-16,0 0 9 15,-12 25-5-15,12-25 0 0,-16 16-1 0,8-9 4 0,-3 3 0 16,-1-2-5-16,2 3-5 0,-2-2 4 0,0 2-1 16,2-2-10-16,-4 3-6 15,4-1-6-15,0-1-5 0,-1 2-21 0,3-3-21 0,8-9-26 16,-18 15-29-16,18-15-39 15,-12 13-37-15,12-13-51 0,-6 14-56 0,6-14-107 16,-9 9-145-16,9-9-50 16,-2 11-254-16,2-11-176 0</inkml:trace>
  <inkml:trace contextRef="#ctx0" brushRef="#br1" timeOffset="150724.81">8241 17341 2417 0,'0'0'-53'15,"0"0"22"-15,0 0 25 0,0 0 20 0,8-12 16 0,-8 12 28 16,0 0 30-16,0 0 25 0,0 0 16 0,0 0 4 16,0 0 10-16,0 0 4 15,0 0 7-15,0 0 2 0,0 0 1 0,0 0 0 0,0 0 3 16,0 0-5-1,0 0-12-15,0 0-3 0,0 0-6 0,-40 22 15 0,31-12-10 16,-4-1-12-16,0 4-24 16,1-3-8-16,0 2-5 0,-2-1-20 0,2 3-16 0,-1-1-29 15,0-2-31 1,3 2-36-16,-3 1-48 0,1-2-66 0,3-1-75 0,-2 0-75 16,3 0-173-16,0-1-109 0,-1 2 31 0,9-12-336 15,-17 19-271-15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8:59:40.71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2132 4096 780 0,'0'0'281'15,"-23"-1"-83"-15,23 1-29 0,0 0-22 16,-22 1-9-16,22-1 2 0,0 0 3 0,-24 0 6 16,24 0 24-16,0 0 8 0,-19-1 0 0,19 1 2 15,0 0-2-15,0 0 7 16,0 0 3-16,-23 0-3 0,23 0-2 0,0 0-3 0,0 0-18 15,0 0-26-15,0 0-13 16,0 0-14-16,0 0-11 0,0 0-12 0,0 0-8 16,0 0-12-16,0 0-9 15,0 0-2-15,0 0-10 0,51-29-4 16,-30 25-4-16,5-2-6 0,3 0-4 16,5 2-4-16,2-1-3 0,6 1 0 0,1 0-4 0,3 0-5 15,11 0 7-15,0 3 14 0,-7-2-7 0,8 2-3 16,-7 1 1-16,0-3 2 15,-1 3-7-15,-1 0-5 0,-1 0-1 0,-2 0-3 0,-4 0 4 16,-8 0-8-16,0 3 6 16,-4-3-9-16,-6 0 3 0,0 0 2 0,-3 0-10 15,-4 0-3-15,-17 0-6 0,29-3 0 16,-29 3 0-16,26 0 0 0,-26 0-1 0,15-3-6 16,-15 3-5-16,0 0-1 0,9-9-2 0,-9 9-2 15,0 0 0-15,0 0 0 0,0 0 6 16,0 0 0-16,-22-33 2 0,22 33 5 0,-12-15-1 15,12 15 2-15,-14-14 1 16,14 14 4-16,-10-11 3 0,10 11 8 0,-10-9 8 16,10 9 14-16,0 0 15 0,-11-14 3 15,11 14 4-15,0 0 2 0,0 0 7 0,-8-11-3 16,8 11-10-16,0 0-1 16,0 0-8-16,0 0-2 0,0 0-5 0,0 0 1 0,0 0-6 15,0 0-3-15,0 0-4 0,0 0 1 0,61 17-1 16,-46-9-5-16,-2 1 1 15,-1 1-4-15,-1-2 3 0,1 1 0 0,-3 2-7 0,-9-11 2 16,13 21 3-16,-9-10-2 16,-4-11-3-16,0 23 2 0,0-23 0 0,-6 23-2 15,0-11-17-15,-1 1-34 16,0-2-33-16,1 1-45 0,-2-3-54 0,-1 3-70 0,3-1-57 16,0-3-84-16,-1-1-162 0,1 1-76 0,-1 0-386 15,7-8-504-15</inkml:trace>
  <inkml:trace contextRef="#ctx0" brushRef="#br0" timeOffset="5090.3">3306 4056 829 0,'0'0'204'0,"-7"-22"-74"0,7 22-25 0,0 0-24 15,0 0-12-15,0 0-3 16,18-29-8-16,-12 21 9 0,-6 8 6 0,14-14-12 0,-2 7-2 15,-2-3 6-15,2 1-2 16,3 2 10-16,-2 0 3 0,2 0 3 0,1-1-4 16,0 3 0-16,0-1-10 15,2 3-3-15,-1-2-9 0,1-1-2 0,2 5-9 16,0-1-2-16,2 0-3 16,-1 0-3-16,3 2 4 0,-4 0 13 0,0 2-2 0,1 2 5 15,-2 1 3-15,-2 2 2 0,-3 0-1 0,0 2-1 16,-2 3-4-16,0 1 13 0,-3 2 10 15,-3 0 4-15,1 2 1 0,-5 1 7 0,-2 1 1 16,-2-2-12-16,0 2-1 16,-5 1-4-16,-1 0 1 0,-1-3-7 0,-1 2-2 15,-2 0 0-15,-4-4-3 0,0 1-1 16,0-1-4-16,0-1-5 0,1-5 2 0,0 2 0 16,0-2 5-16,1-5 4 0,-2 0 3 0,16-4 4 15,-23 4-11-15,23-4-4 16,-23-4-5-16,23 4-2 0,-21-11-9 0,13 3-6 0,8 8-3 15,-18-18-2-15,12 5-12 16,6 13-10-16,-8-19-17 0,8 19-24 0,-9-19-33 16,5 9-41-16,4 10-48 15,0 0-58-15,-6-22-53 0,1 17-98 0,5 5-160 16,-6-8-70-16,6 8-239 0,0 0-171 16</inkml:trace>
  <inkml:trace contextRef="#ctx0" brushRef="#br0" timeOffset="5540.35">3551 4366 2493 0,'0'0'-26'0,"0"0"15"15,0 0 13 1,0 0 9-16,15 10 29 0,-15-10 17 0,0 0 29 0,0 0 1 16,0 0 1-16,-2 21-3 15,2-21-5-15,0 0 1 0,-4 28 4 0,-1-14 7 0,5-14-3 16,-4 30-5-16,0-13 1 16,2 3-1-16,0-2-6 0,-2 8-8 0,2-4-1 15,-2 4-8-15,0 1-3 0,2 4-6 0,-1-1-7 16,-2 1 6-16,1 5-17 0,0 0 3 15,0 0 5-15,0 3 4 0,2-1-3 0,-2 2-3 16,-1-2 4-16,1 0-1 16,0-3 2-16,0 4-1 0,1-3 0 0,-3-1-1 15,4-3-5-15,-3-3-2 0,1-1-6 16,0-1-2-16,2-2 1 0,0-4-5 0,-2-2-4 16,2-2 1-16,0-2-4 0,2-15-4 0,-2 25-14 15,0-13-27-15,2-12-44 16,0 0-51-16,-8 16-61 0,8-16-54 0,0 0-53 0,0 0-113 15,0 0-127-15,0 0-369 16,-8-46-287-16</inkml:trace>
  <inkml:trace contextRef="#ctx0" brushRef="#br0" timeOffset="6060.3">3513 4517 2676 0,'0'0'-89'0,"0"0"25"0,0 0 28 16,0 0 31-16,0 0 13 0,0 0 10 0,0 0 16 16,0 0-4-16,0 0 7 15,-46 23 3-15,35-13 13 0,1-1 6 0,0 2 0 16,-4-2 6-16,6 3 5 0,-5-1-4 0,5 1-4 0,-3-1-2 15,11-11-5 1,-17 20-1-16,11-12-4 0,6-8-1 0,-13 18-5 0,13-18 4 16,-9 14-2-16,9-14-2 15,0 0-5-15,-2 13-4 0,2-13-1 0,0 0-4 0,0 0-3 16,0 0-4-16,0 0-4 16,0 0 7-16,0 0-2 0,47-32 4 0,-36 19-2 15,-3 1 4-15,5-5-6 0,-3-1-2 0,4 1-4 16,-2-2 0-16,0 2 2 0,1-2 9 15,-2 2 8-15,-3 2 4 0,1 1 3 0,-1 1 4 16,0-1 1-16,2 5-1 16,-4-2-2-16,-6 11-2 0,10-16-5 0,-10 16-5 15,8-13-5-15,-8 13 0 16,0 0-1-16,11-6-1 0,-11 6 4 0,0 0 3 0,0 0-3 16,0 0-1-16,13 37-13 0,-11-27 4 0,-2-10 0 15,2 26-2-15,2-10-3 16,-2-2-4-16,1 4 1 0,1-3-8 0,-2 2-16 0,0-2-36 15,2 0-54-15,-4-15-65 16,8 29-89-16,-5-16-157 0,4-1-199 0,-3-3-348 16,-4-9-399-16</inkml:trace>
  <inkml:trace contextRef="#ctx0" brushRef="#br0" timeOffset="6600.11">3836 4010 2814 0,'0'0'-65'0,"0"0"31"0,0 0 15 0,0 0 5 16,0 0 3-16,0 0 8 0,0 0-10 15,0 0 10-15,0 0 5 0,0 0 8 0,0 0-10 16,0 0 10-16,0 0 8 16,0 0 7-16,0 0 6 0,0 0 5 0,42-2-6 0,-42 2-2 15,37 4-11-15,-9-1 8 16,6-1-7-16,9 1 5 0,7 1-7 0,9-1 1 16,5 1-4-16,25 2 11 0,-2-2 14 0,-12-3 9 15,-6 2 5-15,1-3-1 0,-3 0-8 16,1 0-1-16,-5-3-8 0,1 2-3 0,-7-1-1 15,-6 2 2-15,-7-5 1 16,-1 2 10-16,-3-1-2 0,-6 1 4 0,-5-1-8 16,-3-1-1-16,-1 2-11 0,-4-1-16 15,-4 1-21-15,0-4-38 0,-2 4-51 16,-15 3-47-16,19-10-61 0,-19 10-87 16,11-9-573-16,-9 3-232 0</inkml:trace>
  <inkml:trace contextRef="#ctx0" brushRef="#br0" timeOffset="7010.04">5205 3742 2572 0,'4'-21'-61'0,"-4"21"14"0,4-18 18 15,-4 18 13-15,0 0 19 0,4-19-2 16,-4 19 2-16,0 0 12 0,2-15-1 0,-2 15 10 15,0 0 12-15,0 0 24 16,0 0 17-16,0 0 8 0,0 0 1 0,0 0-4 16,0 0-5-16,0 0-7 0,0 0-4 15,3 49 5-15,-3-49 5 0,-3 33 0 0,3-14 6 16,-2 4 2-16,0 1-2 16,2 1 0-16,0 4-8 0,0 0-4 0,2 1-2 15,-2 3-1-15,2-3 3 0,1 4 2 0,1 2 0 16,-2 1 0-16,2-1 3 0,0-2-6 15,1 2-4-15,-3-3-1 0,2-3-4 0,1 1-6 16,-3 0-8-16,0-1-1 16,2-4-5-16,-4 3-4 0,4-2-2 0,-2-4-2 0,0-3-5 15,0 1 4-15,0-4-12 16,0 1-8-16,0-3-15 0,0 0-28 0,-2-15-34 16,2 21-50-16,-2-21-62 0,6 13-66 0,-6-13-55 0,0 0-109 15,0 0-149-15,0 0-363 16,0 0-322-16</inkml:trace>
  <inkml:trace contextRef="#ctx0" brushRef="#br0" timeOffset="8070.42">5236 3595 2752 0,'0'0'-89'0,"-12"-10"23"15,12 10 19-15,0 0 5 16,0 0 15-16,0 0 28 0,0 0 22 0,0 0 17 16,0 0-1-16,0 0-5 0,0 0-3 0,0 0-6 0,36-6 3 15,-36 6-1-15,32 0-3 16,-12-1 7-16,6 1-9 0,3-3-2 0,5 3-1 15,3-1-1-15,5 1 1 16,2-2-2-16,3 2-5 0,1-2 3 0,5 2-5 0,7 0 2 16,3-2-2-16,1 2-6 15,3 0 5-15,2 0-1 0,0-2-4 0,1 2 9 16,21 2-13-16,-14-2 4 16,-12 0-1-16,1 0 0 0,-3 0-10 0,-2 0 1 0,1 0-2 15,-1 0 5-15,-8-2-6 0,4 2 7 16,-4 0-7-16,-2-1 8 0,-1 1-8 15,-1-2 6-15,2 2-1 0,-4-3-3 0,0 2 4 16,-3-1 12-16,-1-2-8 16,-4 2 10-16,-5-2 5 0,0 3 7 0,-4-2 16 0,-3 1 2 15,-1 0 5-15,-6 1 8 16,2-1 3-16,-1 0-1 0,-4 2 4 0,0-4-1 16,-17 4-6-16,26 0-1 0,-26 0-11 0,22-2-6 0,-22 2-1 15,20 2-2-15,-20-2-2 16,19 9-3-16,-11-2 0 0,-8-7-6 0,16 20 0 15,-10-7-1-15,0 1-4 16,-2 3 2-16,2 2-3 0,-2 4 1 0,3 2 2 0,-3 1-2 16,1 1-1-16,-3 2 0 15,4 1 0-15,-2 4-2 0,0 5 1 0,3-3-4 16,-3 2 0-16,2 0 2 16,-2 2-3-16,3 2 0 0,0-2 0 0,-3 0-1 0,2 0 2 15,0-2 7-15,0 1 4 0,-2 0 4 0,1-3 3 16,0-5 1-16,-1-1 1 15,0-1-3-15,0-1-1 0,0 1-2 0,-2-4-4 0,2-1-3 16,1-1 2-16,-3-1-3 16,2-3-2-16,0-1 0 0,-2 0-1 0,0-1-3 15,3-2-1-15,-5-15 0 16,2 25 1-16,-2-25 4 0,2 19 6 16,-2-19 10-16,-2 19 1 0,2-19 0 0,-13 14 0 0,0-9-6 0,13-5 3 15,-32 9 0-15,14-9-1 16,-8 3 0-16,-3-2-2 0,-3-2-8 15,-2 1 2-15,-2-3-3 0,-7 2-2 16,1-3-2-16,-3 0-1 0,1 2-1 0,-5-1 17 0,1-2-2 16,-1 4-5-16,-1-1 0 15,-7-2-3-15,-1 0-2 0,1 2-2 0,6 1-4 16,-5 1 3-16,-4-3-10 0,9 3 0 16,-2 0-5-16,1 0 1 0,1 0-3 0,-3 3-1 15,4-3-5-15,-1 0-2 0,0 0 3 0,5 1-2 16,-3-1 4-16,5 0 1 15,1 2-3-15,-1-2 5 0,8 0-2 0,-2 0 3 0,1 2 1 16,1-2 1-16,5 0-3 16,-5 0 5-16,2 0-4 0,2 0 2 0,-1 2 0 15,1-4 5-15,2 4-1 16,1-2 3-16,-1 0 1 0,0 0 0 0,5-2-3 0,-1 2 1 16,0 0-4-16,2-2 4 0,0 0-2 0,-1 2-3 15,1-1-2-15,1-2 1 16,0-1-3-16,2 3 2 0,-1-3 0 15,2 0 0-15,2 2-4 0,-1-2-15 0,3 0-27 16,0-2-35-16,16 6-49 0,-24-9-69 0,14 5-70 16,0-1-149-16,10 5-177 15,-10-14-340-15,10 14-356 0</inkml:trace>
  <inkml:trace contextRef="#ctx0" brushRef="#br0" timeOffset="8690.24">6324 3814 2793 0,'-8'-12'-64'0,"8"12"30"0,-14-7 0 15,14 7 15-15,-20-4 7 0,20 4 18 0,-32 4 25 16,15-1 10-16,-1 4 4 0,-8 2 12 16,3 2 9-16,-1-2 4 0,-1 5 14 0,0 1 10 15,-1 1 2-15,1 3-5 0,1 0-2 0,4 2-7 16,-2 0-5-16,1 2-12 15,6 0 0-15,2-1-9 0,3 1-5 0,4 2-8 0,0 0-3 16,4-2 1-16,2 0-7 16,2 0-6-16,4-1-1 0,0-1-4 0,7-2 1 15,1 0-3-15,4-3-1 16,2-1-2-16,4-1-5 0,1-6-1 0,3 0 1 0,-2 0-3 16,0-6-5-16,0 0-9 0,-3-4-3 0,3-2 0 15,-3-4-5-15,-2 1 2 16,-2-3 2-16,-4-1 2 0,-2 1 6 0,-3-2 3 0,-6-1 5 15,-4 13 2-15,2-26 6 16,-2 26 8-16,-8-25 3 0,2 13 8 0,6 12 0 16,-15-22 6-16,7 12 5 15,8 10 1-15,-15-15 4 0,15 15 4 0,-11-13 1 16,11 13-1-16,-6-12 1 0,6 12-4 16,0 0-3-16,0 0-1 0,0 0 3 0,0 0 3 15,0 0-9-15,27-19 3 0,-12 16-14 0,-15 3-2 16,37-1-5-16,-17 0-14 0,2 1-31 15,-1-3-38-15,-3 1-53 0,2-1-69 0,-1 1-78 16,-2-2-74-16,-17 4-161 16,27-6-103-16,-16 2-342 0,0 3-350 0</inkml:trace>
  <inkml:trace contextRef="#ctx0" brushRef="#br0" timeOffset="9040.1">6710 3963 2914 0,'0'0'-2'15,"0"0"4"-15,0 0 3 0,0 0 20 0,0 0 26 16,0 0 30-16,0 0 27 16,0 0 6-16,0 0 0 0,0 0-6 0,-47 13-4 15,37-4-2-15,10-9-3 0,-20 21-3 16,12-10-7-16,2 5-11 0,0-3-5 0,2 3-9 16,-2 1-5-16,4-1-5 0,2-16-8 0,2 32-5 15,2-17-21-15,0 0-32 16,2-2-38-16,0 0-45 0,4-1-53 0,1-2-42 15,0-1-39-15,-1-3-44 0,-10-6-114 16,21 7-538-16,-10-4-333 0</inkml:trace>
  <inkml:trace contextRef="#ctx0" brushRef="#br0" timeOffset="9310.49">6833 4053 2938 0,'2'-16'11'0,"-2"16"-2"16,0 0-1-16,-2-22 1 0,2 22-2 0,0 0 11 15,-9-14 6-15,9 14 0 0,0 0-4 0,0 0 2 16,-15-10-5-16,15 10-3 16,0 0 0-16,0 0-5 0,0 0 5 0,0 0-7 0,0 0 4 15,0 0-3-15,-10 36 1 16,10-36-4-16,0 0 2 0,12 33-4 0,-8-20 8 16,0 1-8-16,1-1 9 0,-5-13 12 0,7 27 20 15,-7-16 21-15,0-11 8 0,2 23 3 16,-2-23-3-16,-2 21-9 0,2-21-5 0,-12 16-28 15,12-16-45-15,-12 12-58 16,12-12-65-16,-14 10-57 0,5-10-78 0,9 0-156 16,0 0-383-16,0 0-126 0</inkml:trace>
  <inkml:trace contextRef="#ctx0" brushRef="#br0" timeOffset="9510.49">6983 3970 2533 0,'16'-1'47'0,"-16"1"6"0,0 0-1 16,0 0 8-16,22 9 18 16,-22-9 17-16,4 13 1 0,-4-13-7 0,4 21-10 0,-4-21-5 15,0 29-12-15,-2-11-5 16,-2-2-6-16,2 1-10 0,-4 2-13 0,2 1-36 16,-3 2-45-16,-2-1-52 0,3 0-69 0,-2-2-76 15,-3 0-155-15,3-4-370 0,1 0-72 16</inkml:trace>
  <inkml:trace contextRef="#ctx0" brushRef="#br0" timeOffset="10040.07">7756 4059 2285 0,'0'0'-45'0,"0"0"16"15,0 0 7-15,14 10 3 0,-14-10 13 0,0 0 14 16,21 4 7-16,-21-4 17 16,22 2-20-16,-22-2 10 0,30 4 6 0,-12-2-11 15,3-1 3-15,7 4-13 16,0-4 15-16,1 3 7 0,7-1 11 0,2 0 14 0,2 1 0 16,1 1 3-16,-1-3-2 0,-2 3-5 0,-5-2-7 15,-1-2-4-15,0 2-8 16,-2 0-10-16,-7-3-28 0,1 0-38 0,-3 0-37 0,-2 0-38 15,-19 0-43-15,29-1-95 16,-15-4-418-16,-14 5 85 0</inkml:trace>
  <inkml:trace contextRef="#ctx0" brushRef="#br0" timeOffset="11040.12">8051 4107 1925 0,'0'0'0'0,"0"0"7"0,0 0 6 15,0 0-10-15,0 0 7 16,0 0 9-16,0 0 11 0,0 0 12 0,24 27-6 0,-24-27 2 15,6 17 8-15,-6-17 11 16,5 23 15-16,-1-10-5 0,-2 5 11 0,2-2-3 16,0 4-12-16,1 2-4 15,-1 1-8-15,-2 5-6 0,3-2-4 0,-1 0 7 0,0 3 1 16,-2 0 6-16,0 0-1 16,-2 3 6-16,0-2 5 0,2 1 3 0,-2 1 6 15,0 0 4-15,2 3-3 0,-2-1 4 0,2 4-4 16,0 0 18-16,0 2 1 0,0-2-7 15,0 2-5-15,0 1-8 0,2-4-5 0,-4 3-6 16,2-2-6-16,0 0-6 16,2 2-6-16,-4-1-4 0,2-3-2 0,0 2-7 0,0-2-3 15,-2-3 0-15,2-3-5 16,-2 2-2-16,2-3-4 0,-2 0 2 0,0-1 4 16,0-1 4-16,0-5 2 0,0 2-3 0,0-2 2 15,0-3-2-15,-2 3 4 0,2-6 1 16,0 2-3-16,0-18 6 0,-2 28-1 0,0-14 12 15,2-14-1-15,-6 22 8 16,6-22 13-16,-14 20-3 0,6-11-2 0,-4-2-6 0,-3-1 3 16,-2-1-6-16,-4-2-3 15,-1-1-5-15,-3-2 2 0,-5 2-3 0,-4-2-10 16,0-4-3-16,-8 2-2 16,-3-2-5-16,1 0-5 0,-5 0 1 0,1 3 0 0,-7-3-4 15,0 1-3-15,7-1-20 0,-1 0-1 16,-9 2 5-16,10-1-2 0,-3 2 0 15,-2-1 0-15,3 2 4 0,-4 0 0 0,-5 2 3 0,2-2-6 16,-3 1 1-16,1-1 0 16,0 3 1-16,-1-1 1 0,4-1 4 0,-3 2-4 15,1-2 4-15,7 2-6 16,1-2-1-16,-1-1 1 0,2 2 1 0,1-2 3 16,-1 2-5-16,3 0 4 0,-4-2-8 0,3 0-2 0,1 0-6 15,2-2 2-15,-1 2 4 16,1-2-5-16,-1 2 9 0,3-2-6 0,-1 1 2 0,1 1-3 15,3-4 2-15,-4 1 4 16,7 2 3-16,-4-1-3 0,4-1 0 0,-5 0 1 16,1 2 2-16,0-4-4 15,-3 3 9-15,3-2-4 0,0 1 1 0,1 1-2 0,-4-1 2 16,5-3-2-16,0 3 4 16,2 1 2-16,-1-1-7 0,-1-1 3 0,5 2-6 15,-7-2-4-15,2 0 0 0,1 0-2 0,-1-2 2 0,0 2 2 16,0 1 4-16,0-1-2 15,4 0 2-15,0 1-5 0,2-2 7 0,-4 2 0 16,5-1 0-16,-3-2-1 16,2 3 0-16,1-1 7 0,-1-2-5 0,2 3-1 0,-2-3 3 15,3 2-3-15,1 0-1 16,-2-2-3-16,3 3 7 0,-1-3-7 0,1 0-1 16,1 0-2-16,1 1 3 0,0-1-5 0,1 0-12 0,1 1-19 15,-3 1-28-15,4-2-36 16,-4 1-45-16,5-1-44 0,-1 2-35 0,0-2-61 15,-2 0-116-15,1 3-147 16,2-3-382-16,0 2-358 0</inkml:trace>
  <inkml:trace contextRef="#ctx0" brushRef="#br0" timeOffset="11340.1">3295 4595 3044 0,'0'0'128'15,"0"0"5"-15,0 0-16 0,0 0-19 16,-14 7-13-16,14-7-13 0,0 0-15 0,0 0-29 16,0 0-55-16,0 0-71 15,0 0-57-15,0 0-55 0,48-4-38 0,-48 4-99 0,28-7-477 16,-16 1-151-16</inkml:trace>
  <inkml:trace contextRef="#ctx0" brushRef="#br0" timeOffset="12350.05">2974 4503 2481 0,'0'0'0'0,"0"0"31"15,0 0 28-15,0 0 21 16,0 0 28-16,0 0 27 0,0 0 9 0,16 8-4 16,-16-8-9-16,0 0-6 0,0 0-9 0,0 0-3 15,0 0-1-15,0 0-2 0,30-8-1 16,-30 8-3-16,20-1 1 0,-20 1-5 0,27-4-8 15,-13 4-14-15,-14 0-6 16,36-2-13-16,-16 2-7 0,-2-1-20 0,-18 1-25 16,37 0-23-16,-23 0-30 0,-14 0-35 15,30-3-51-15,-18 0-73 0,2 2-81 0,-14 1-170 16,21-3-131-16,-13-1-304 16,-8 4-266-16</inkml:trace>
  <inkml:trace contextRef="#ctx0" brushRef="#br0" timeOffset="12790.4">3107 3575 2814 0,'0'0'37'0,"0"0"8"15,0 0-2-15,0 0-6 16,0 0-1-16,0 0-1 0,0 0 3 0,0 0-6 0,0 0 1 16,0 0-11-16,0 0 0 0,44-7-8 0,-44 7-14 15,30 0-21-15,-13 0-36 16,-17 0-43-16,32-2-42 0,-16 1-54 0,-16 1-140 15,26-6-400-15,-17 2-6 0</inkml:trace>
  <inkml:trace contextRef="#ctx0" brushRef="#br0" timeOffset="12980.52">3220 3429 2379 0,'0'0'130'0,"0"0"-3"0,-10-12-18 16,10 12-11-16,0 0-10 15,0 0-3-15,0 0 14 0,0 0 5 0,0 0-10 0,0 0-4 16,0 0-10-16,0 0-9 16,5 50-7-16,-5-50-6 0,-5 28-7 0,3-14-5 15,0 1-20-15,-2 2-52 16,2 2-71-16,2 5-72 0,-4-2-104 0,2-1-183 0,-2 4-395 16,1-2-198-16</inkml:trace>
  <inkml:trace contextRef="#ctx0" brushRef="#br0" timeOffset="14600.41">11652 3875 2088 0,'0'0'393'0,"15"-15"-182"15,-8 7-99-15,-7 8-53 0,10-13-11 16,-10 13 9-16,7-14 19 0,-7 14 24 0,9-11 20 15,-9 11 14-15,0 0 0 0,7-19 2 0,-7 19 6 16,4-13 4-16,-4 13 6 16,0 0-5-16,5-16-10 0,-5 16-21 0,0 0-3 0,0 0-10 15,0 0-19-15,-5-23-9 16,5 23-9-16,0 0-15 0,-25-7 1 0,25 7-12 16,-36 2-4-16,14-1-5 0,-8 2-19 0,-5 1 5 0,-1 1-5 15,-4 1 9-15,-2 3 2 16,1 1-2-16,-7 3-2 0,1 0-4 0,1 2 2 15,2 5-5-15,1 0 2 16,1 4-3-16,6 0 0 0,0 3-6 0,6 4 4 0,4-1 1 16,8 1-7-16,5-2 5 15,5 7 0-15,1-1-3 0,9-2 5 0,5 3-4 16,4 1 3-16,3 2-9 0,6-1 3 16,3-3-3-16,2-3 1 0,2-1-4 0,3-3 2 15,-4-8-5-15,3 2-6 0,-1-5-3 0,-1-3-7 16,2-3-4-16,-5-4-4 15,1 0 1-15,-3-4-4 0,-1-3-3 0,-2-1 0 0,0-5 5 16,-3-2-2-16,-2-4 0 16,0 0 5-16,-6-4 6 0,-1 1 2 0,-5-4 5 15,2 1 3-15,-8 0 9 0,0-2 7 16,-2 3 11-16,-1 0 9 0,-3 0 7 0,-3 2 4 16,3 1 1-16,-3 3 2 0,1 1 1 15,-1 1 4-15,13 9 2 0,-20-18-2 0,13 13-3 16,7 5 0-16,0 0-7 0,-13-8 0 0,13 8-9 15,0 0 2-15,0 0-4 16,0 0-5-16,0 0-9 0,58 15-22 0,-33-11-26 0,3 0-36 16,0 0-46-16,1-2-64 15,3 2-66-15,1-4-59 0,-2-2-128 0,-4 2-150 16,-1-2-28-16,-4 0-278 16,-2-2-277-16</inkml:trace>
  <inkml:trace contextRef="#ctx0" brushRef="#br0" timeOffset="14839.98">11896 4155 2797 0,'0'0'59'16,"13"-8"37"-16,-13 8 6 0,0 0-5 0,0 0-3 16,9-9-10-16,-9 9 2 0,0 0-2 0,0 0-8 0,0 0-7 15,0 0-5-15,-43 27 3 16,32-16 4-16,0 0 3 0,-1 3-2 0,1 1-5 15,1 2-6-15,-1 0-2 16,3-1-11-16,1 0-6 0,3 2-13 0,2-1-25 0,2-17-34 16,2 33-47-16,2-20-44 15,5 2-53-15,3-4-45 0,1 1-55 0,0-3-127 16,4-3-510-16,-2-1-306 16</inkml:trace>
  <inkml:trace contextRef="#ctx0" brushRef="#br0" timeOffset="15110.23">12118 4252 2946 0,'0'0'99'0,"-5"-27"14"0,5 27-13 16,-13-20-2-16,4 12 0 0,9 8 7 0,-20-14 9 15,5 9-6-15,15 5-14 16,-18-8-9-16,18 8-8 0,-19-4-9 0,19 4-9 16,0 0-5-16,-20 3-4 0,20-3-5 15,0 0-4-15,0 0-6 0,0 0-5 0,0 0-1 16,31 48-5-16,-17-32 0 0,2 1-1 15,-3 0-6-15,-2 1-3 0,3-1-1 16,-5 0 2-16,0-2 0 0,-2 1-2 0,-5-1 4 0,-2-15-4 16,-2 26-2-16,-3-12-2 15,5-14-24-15,-15 20-36 0,3-11-43 0,-1 0-58 16,0-2-54-16,0-4-59 16,13-3-126-16,-29 3-170 0,18-6-329 0,11 3-263 0</inkml:trace>
  <inkml:trace contextRef="#ctx0" brushRef="#br0" timeOffset="15300.16">12298 4227 3002 0,'15'-2'113'0,"-15"2"-9"15,24 6-9-15,-24-6-6 16,12 8 7-16,-12-8-3 0,9 20 1 0,-7-10-8 16,-2-10-9-16,-2 27-6 0,0-12-9 0,-5 1-6 15,1-1-9-15,-1 0-4 0,-4 0-7 16,4 0-11-16,-4-1-34 0,1-1-42 0,-2 0-51 15,4-1-67-15,-3-1-57 16,4-1-114-16,-2-3-185 0,3-1-323 0,6-6-193 0</inkml:trace>
  <inkml:trace contextRef="#ctx0" brushRef="#br0" timeOffset="15450.53">12690 4511 2800 0,'0'0'74'0,"25"0"-12"0,-25 0-33 0,25-2-48 0,-25 2-15 16,20-3-16-16,-20 3-16 16,19-6-45-16,-13 2-84 0,-6 4-158 0,14-10-320 15,-14 10 87-15</inkml:trace>
  <inkml:trace contextRef="#ctx0" brushRef="#br0" timeOffset="15580.5">12702 4382 2012 0,'-18'-8'38'15,"4"0"35"-15,3 3 7 0,11 5 12 16,-15-10 15-16,15 10 20 0,0 0 14 0,-18-8-7 15,18 8-12-15,0 0-15 0,0 0-15 16,0 0-24-16,0 0-31 0,44-7-59 0,-24 7-74 16,3 2-57-16,2-4-76 15,-3 2-166-15,5-2-335 0,0 0 3 0</inkml:trace>
  <inkml:trace contextRef="#ctx0" brushRef="#br0" timeOffset="16930.07">13346 3823 2132 0,'0'0'60'0,"0"0"35"0,0 0 8 16,0 0 6-16,25 11 24 0,-25-11 26 0,0 0 30 0,0 0 10 15,0 0-3-15,0 0-24 16,0 0-13-16,0 0-21 0,23-1 5 0,-23 1 17 15,6 15-6-15,-6-15-15 16,3 25-16-16,1-6-12 0,0 3-11 0,-1 2-16 0,0 4-7 16,1 3-9-16,-2 6-6 15,-2 2-2-15,4 2-9 0,-4-2-9 0,2 1-11 16,-2 0 4-16,0 0-1 16,0-2-8-16,0-3-1 0,0-2-1 0,0-2-8 0,0 0-5 15,1-3-25-15,-1-5-30 0,0 0-32 0,-1-2-37 16,1-4-32-16,0-17-43 15,0 25-44-15,0-18-26 0,0-7-19 0,0 0-18 0,0 0-17 16,0 0-18-16,0 0-615 16,0 0-368-16</inkml:trace>
  <inkml:trace contextRef="#ctx0" brushRef="#br0" timeOffset="17170.29">13481 4424 2753 0,'11'-35'-107'16,"3"7"42"-16,-3-1 37 0,2 4 44 0,-1 3 24 0,-3 0 18 16,2 1 23-16,-1 3 17 0,-2 0 18 15,-3 3 16-15,1 0 1 0,-2 4-8 16,0-1-9-16,-4 12-9 0,-4-15-3 0,4 15-6 15,-11-10-5-15,11 10 1 0,0 0 1 16,-31-5 1-16,31 5-3 0,-23 4 5 0,23-4-12 16,-21 9-5-16,9-2-1 15,1 3-3-15,4 2-1 0,-2 1-1 0,4 2-10 0,5-15-10 16,-4 32-1-16,6-12-5 16,2-2-10-16,8 4 3 0,-3-1-8 0,6 0-8 15,4 3-7-15,3-3-17 0,3 0-22 0,1-4-41 0,4 0-58 16,3-3-69-16,2-2-85 15,0-1-151-15,-1-4-180 0,-4-1-8 0,1-2-273 16,0-3-257-16</inkml:trace>
  <inkml:trace contextRef="#ctx0" brushRef="#br0" timeOffset="18040.06">14458 4421 2726 0,'0'0'22'16,"0"0"20"-16,-17 9 8 0,17-9 15 0,0 0 13 15,0 0 10-15,0 0 6 0,0 0 4 16,0 0 0-16,0 0 9 0,0 0 10 0,0 0 11 16,0 0 11-16,0 0 1 15,0 0 3-15,0 0-6 0,0 0-5 0,20-52-10 16,-16 40-12-16,0-3-6 0,-1 0-17 16,2-2-10-16,-3-2-7 0,4-4-12 0,0-2-6 15,-2-2 4-15,0-1-20 0,0-6 1 0,0-5-18 16,-1 3 7-16,1-4-17 15,-1 0-10-15,-1 1-1 0,-2-2 3 0,0 2-3 0,-2 3 4 16,-1 0-6-16,-3 3 3 16,5 2 1-16,-3 5 0 0,0-2-3 0,-2 6 0 15,4 1 5-15,-4 2-2 0,4 3 1 16,-2 1-3-16,4 15-3 0,-5-27-3 0,5 27 3 16,-2-19 1-16,2 19-2 0,0 0 6 0,0-19-4 15,0 19-1-15,0 0 1 0,0 0 2 16,0 0 5-16,13-7-4 0,-13 7 1 0,0 0 0 15,37 5-2-15,-18-3-4 16,8 3-7-16,3-2-10 0,3 1-14 0,8 0-9 16,4-1-5-16,-1 2-8 0,1-4 4 15,1 3 6-15,-1 0 4 0,-3 0 3 0,-2-3 4 16,-7 4 4-16,0-4 6 16,-6 1 4-16,-5-2 5 0,1 2 10 0,-6-2 4 0,2 2 2 15,-9 0 13-15,-10-2 9 0,0 0 11 0,17 12 9 16,-17-12 7-1,0 0 6-15,0 0 7 0,-19 29-6 0,9-19 1 0,-1 3-6 16,-2 3-4-16,1 2-3 0,-2-2-4 16,4 5-2-16,-2 1-5 0,0-2-1 0,3 3-7 15,0 1-1-15,2 0-2 16,1 1-1-16,1-2 1 0,2 3-3 0,1-2-3 0,0 0 0 16,2-4-1-16,2 3-9 0,-2-2-28 15,3-2-22-15,-1 2-38 0,3-4-48 16,-1 1-74-16,1-2-54 0,-1-2-72 0,0 0-145 15,1-1-109-15,3-2-387 0,-2-2-426 16</inkml:trace>
  <inkml:trace contextRef="#ctx0" brushRef="#br0" timeOffset="18670.18">15567 3687 2878 0,'0'0'-38'0,"0"0"37"0,0 0 15 16,0 0 5-16,8-18 15 0,-8 18 22 0,0 0 27 15,0 0 36-15,0 0 14 16,0 0 9-16,0 0 3 0,0 0 2 0,0 0-4 0,0 0-5 15,0 0-16-15,0 0-13 16,13-12-14-16,-13 12-7 0,0 0-15 0,22 3-9 16,-22-3-10-16,0 0-15 15,38 6-10-15,-25-5-4 0,-13-1-4 0,29 0 0 0,-14 2-4 16,-15-2 0-16,28 2-4 16,-28-2 1-16,27 0-1 0,-14 0-1 0,-13 0-1 15,21 0-3-15,-21 0-13 0,22 0-27 0,-22 0-29 16,0 0-45-16,20 0-47 0,-20 0-56 15,0 0-67-15,11-4-99 0,-11 4-162 0,0 0-401 16,0 0-349-16</inkml:trace>
  <inkml:trace contextRef="#ctx0" brushRef="#br0" timeOffset="18990.25">15688 3650 2952 0,'0'0'0'0,"0"0"7"0,0 0-8 0,0 0-2 16,0 0 4-16,-15 16 6 16,15-16 6-16,-2 15 18 0,2-15-7 0,-4 22 7 15,4-22 8-15,0 31 18 0,0-14 20 0,2 4 13 0,0-2 13 16,0 5-2-1,2 3 0-15,-1-2-6 0,1 3-10 0,0-2-7 0,0 3-7 16,1-3-10-16,1 3-5 16,-2-3-9-16,0-1-2 0,0 0-9 0,0-1-19 0,2-5-22 15,-2 0-25-15,-3-1-27 16,2-3-43-16,-1 0-61 0,0 0-58 0,-2-5-128 16,0-10-237-16,-4 14-251 0,4-14-170 0</inkml:trace>
  <inkml:trace contextRef="#ctx0" brushRef="#br0" timeOffset="19310.25">15525 3782 2512 0,'0'0'-22'16,"2"-16"16"-16,-2 16-8 15,0 0 7-15,6-16 7 0,-6 16-4 0,0 0 15 16,0 0 12-16,0 0-10 0,0 0 5 16,0 0 6-16,0 0 8 0,0 0 14 15,0 0 19-15,-8 58 13 0,8-39 16 16,-2 2 12-16,2 2 4 0,0 1-7 0,0 2-3 0,0 0-12 16,0 1-6-16,0 1-6 0,0 3-7 0,0-4-4 15,0 1-7-15,2 1-6 16,-2 0-4-16,4-3-1 0,0-1-7 0,3 2-6 15,-1-5-11-15,5-1-36 16,-3 0-51-16,5-2-71 0,0-2-58 0,-2-3-86 16,0-5-198-16,2 1-381 0,3-4-209 15</inkml:trace>
  <inkml:trace contextRef="#ctx0" brushRef="#br0" timeOffset="19829.96">16026 4165 2467 0,'0'0'-76'0,"-4"-15"38"0,4 15 26 16,-8-14 27-16,8 14 28 0,-12-12 30 15,12 12 33-15,-13-9 20 0,13 9 12 16,-15-10-7-16,15 10-7 0,-17-3-4 0,17 3 2 0,0 0-2 15,-32 3-8-15,32-3-2 16,-23 10-13-16,10-2-7 0,3 1-13 0,-3 2-7 16,3 1-10-16,1-1-2 15,0 2 0-15,1 1-18 0,2-1 4 0,6-13-8 0,-6 27-3 16,4-14-2-16,2-13-4 16,4 23-3-16,-4-23-5 0,14 20-7 0,-6-11-21 15,6-1-14-15,-14-8-10 0,23 9-1 0,-11-7-2 16,-12-2 2-16,28 0 4 0,-28 0 5 15,30-10 8-15,-18 5 8 0,1-5 12 0,-3-1 7 16,1-1 10-16,-2-1 12 16,1 2 15-16,-4-3 11 0,-6 14 9 15,16-21-3-15,-12 12 2 0,-4 9-4 16,6-16-8-16,-6 16-3 0,8-13-10 0,-8 13-5 0,0 0 0 16,0 0-3-16,0 0-3 0,0 0 7 0,0 0 19 15,0 0-1-15,0 0-1 16,0 0-8-16,6 38 3 0,-6-38-12 0,3 27 2 0,-1-12-13 15,0 0-6-15,2 3-22 16,-2-3-24-16,3-1-34 0,-1 0-39 0,0 0-47 16,-4-14-64-16,9 24-44 0,-5-16-65 15,0 0-139-15,0-1-142 0,-4-7-351 0,10 9-382 16</inkml:trace>
  <inkml:trace contextRef="#ctx0" brushRef="#br0" timeOffset="20060.09">16213 4277 2982 0,'0'0'6'0,"0"0"1"0,0 0-2 0,0 0 5 0,0 0 23 15,0 0 34-15,0 0 13 16,0 0 5-16,0 0-7 0,0 0 0 0,0 0 2 16,0 0 10-16,0 0 3 0,5 44 1 0,-5-44-7 15,0 21-8-15,0-21-9 0,4 21-6 16,0-10-7-16,-4-11-7 0,6 19-10 0,0-10-32 15,-6-9-43-15,9 14-52 16,-9-14-51-16,13 11-63 0,-7-8-51 16,-6-3-128-16,0 0-569 0,0 0-374 0</inkml:trace>
  <inkml:trace contextRef="#ctx0" brushRef="#br0" timeOffset="20210.09">16291 4157 3237 0,'0'0'134'0,"2"-15"-12"15,-2 15-17-15,0 0-18 0,7-18-19 0,-7 18-9 16,0 0-19-16,0 0-40 16,6-13-58-16,-6 13-64 0,0 0-43 0,7-6-40 15,-7 6-46-15,0 0-117 0,0 0-457 16,12-2-155-16</inkml:trace>
  <inkml:trace contextRef="#ctx0" brushRef="#br0" timeOffset="20740.18">16759 3850 2509 0,'0'0'47'0,"0"0"18"0,0 0-10 0,0 0 17 15,-12-23 28-15,12 23 31 16,-16-7 32-16,16 7 2 0,-22-6-10 0,22 6-15 0,-26-4-16 15,26 4-9-15,-29 0 4 16,29 0-5-16,-26 4-15 0,26-4-13 0,-23 6-9 0,12-1-7 16,11-5-7-16,-17 12-7 15,13-3-12-15,4-9-18 0,-4 20-15 0,4-20-20 16,8 22-12-16,-2-7-6 16,3-1 1-16,4 3 1 0,0-1 3 0,-3 0 6 0,4 1-3 15,0 1 4-15,-2-2 1 0,-1 4 5 0,-3-5 3 16,-1 0 8-16,-3-1 12 15,-4-14 17-15,0 26 15 0,0-26 7 0,-9 24 8 16,3-16 2-16,6-8-1 16,-21 16-3-16,11-10-6 0,-6-2-6 0,16-4-8 0,-23 5-13 15,23-5-17-15,-25 0-31 16,14-1-40-16,11 1-51 0,-21-10-63 0,14 6-63 16,7 4-63-16,-12-16-126 0,12 8-172 0,0 8-316 0,0 0-310 15</inkml:trace>
  <inkml:trace contextRef="#ctx0" brushRef="#br0" timeOffset="22000.25">17545 3692 2535 0,'0'0'-15'0,"0"0"33"0,4-19 3 0,-4 19 7 15,0 0 9-15,4-13 6 0,-4 13 19 0,0 0 15 0,0 0 19 16,0 0 9-1,0 0 7-15,0 0 3 0,0 0 6 0,0 0 3 0,16 53-10 16,-8-30-7-16,-4 4-8 16,2 1-10-16,2 4-9 0,-1 5-10 0,-3-1-2 0,2 2-7 15,-4 0-7-15,1 0-5 16,-6 4-7-16,-1-2-6 0,-2-1-22 0,-5 4-36 16,-3-1-56-16,-6 1-90 0,-3-6-90 0,-17 10-200 15,-8-3-142-15,-8-4-251 0,-5-1-198 16</inkml:trace>
  <inkml:trace contextRef="#ctx0" brushRef="#br0" timeOffset="23890.77">16969 4024 1077 0,'0'0'155'0,"0"0"-51"0,0 0-26 16,0 0 2-16,0 0 0 0,0 0 18 0,0 0 11 0,0 0-13 15,0 0 14-15,0 0 6 16,0 0 0-16,0 0 3 0,0 0-5 0,0 0-4 15,0 0-14-15,0 0-9 16,0 0-13-16,0 0-7 0,0 0-8 0,0 0-12 0,0 0-9 16,0 0-7-16,0 0-13 15,0 0-11-15,44-14-7 0,-44 14-8 0,21 0-5 16,-21 0-8-16,24-2-17 16,-24 2-16-16,21 0-19 0,-21 0-19 0,0 0-12 0,30-2-14 15,-22 2-21-15,-8 0-33 0,14-1-83 0,-14 1-378 16,0 0 145-16</inkml:trace>
  <inkml:trace contextRef="#ctx0" brushRef="#br0" timeOffset="24260.08">17096 3895 1822 0,'0'0'-41'15,"0"0"13"-15,0 0 8 0,0 0 12 0,0 0 21 16,0 0 13-16,0 0 22 16,0 0 14-16,0 0 2 0,0 0 4 0,0 0-8 0,0 0 0 15,0 0-6-15,0 0 6 0,0 0 5 0,0 0-2 16,0 0 3-16,0 0 2 15,0 43 4-15,0-43 2 0,0 19-4 0,0-19-8 0,0 21-6 16,0-21-6-16,0 20-4 16,0-20-7-16,-2 26-3 0,2-26-2 0,0 24-4 15,0-24-1-15,0 23-5 16,0-23-4-16,2 24 1 0,-2-24-2 0,0 20-1 0,0-20-7 16,2 17-8-16,-2-17-24 0,2 18-42 0,-2-18-36 15,4 15-65-15,-4-15-87 16,5 7-557-16,-5-7-124 0</inkml:trace>
  <inkml:trace contextRef="#ctx0" brushRef="#br0" timeOffset="24695.07">17345 3770 2295 0,'0'0'-84'0,"4"-17"21"15,-4 17 21-15,0 0 23 0,0 0 20 0,0 0 14 16,0 0 13-16,0 0 11 0,0 0 0 16,0 0 8-16,10 42 5 0,-6-29 4 0,-4-13-1 15,4 25 1-15,0-10-1 0,0 3-5 0,0-2-3 16,0 4-6-16,1-1-4 15,1 2 0-15,-1 2 6 0,1-1-21 0,-2 1-23 0,2 0-27 16,-1 0-33-16,-1 2-30 16,0-3-45-16,-4-1-111 0,0 1-456 0,-2-2 41 15</inkml:trace>
  <inkml:trace contextRef="#ctx0" brushRef="#br0" timeOffset="25809.94">13208 4750 2137 0,'0'0'21'0,"0"0"15"0,0 0 20 0,0 0 16 16,0 0 17-16,0 0 17 0,0 0 13 0,0 0 7 15,0 0-13-15,0 0-9 16,0 0-7-16,0 0 0 0,0 0-1 0,0 0 2 0,0 0 6 15,0 0-18-15,46-7-7 16,-46 7-7-16,41 7-9 0,-11-6-5 0,10 3-7 16,4 0-8-16,15 1-1 15,6 1-4-15,22 2 10 0,5-1-6 0,10 1-3 0,3 0-6 16,6 1 0-16,7-1-8 16,4 1 0-16,1 1-5 0,1-1 2 0,-1 1-4 15,0-2-2-15,-1 3-1 0,1-1-2 16,-2 1-3-16,-1-1 3 0,2-1-6 0,-4 3 5 15,-1-1-7-15,-4-2 2 0,-2-1-2 0,-6-2 1 16,-2 3-2-16,-8-3 3 16,-2 0-3-16,-2-3 0 0,-19 0-1 0,-9 0 1 0,1 1-2 15,-7-2 3-15,-2 0-3 16,-4 0 3-16,-3-1-4 0,-1-1 5 0,-1 0 3 16,-1 0 3-16,-1 0 1 0,-2 3-2 0,1-3-4 15,-5 0 3-15,-4 2-5 0,0 0 3 16,0-2-3-16,-5 0-2 0,1 1-7 0,-7 1-15 15,1-2-23-15,-4 0-31 16,2-2-44-16,-22 2-53 0,32 0-60 16,-21-5-100-16,-1 2-228 0,-10 3-353 0,0 0-304 15</inkml:trace>
  <inkml:trace contextRef="#ctx0" brushRef="#br0" timeOffset="26410.02">14469 5321 2771 0,'0'0'-22'0,"0"0"45"0,-17-15 28 0,17 15 28 15,0 0 23 1,0 0 24-16,0 0 11 0,0 0-6 0,0 0-9 0,0 0-1 15,0 0 7-15,0 0 7 16,0 0 4-16,-3 30-7 0,1-13 6 0,-2 0-7 16,2 4-17-16,-3 2-9 0,3 4-12 15,-1 0-8-15,-2 1-6 0,3 1-11 0,0-1-2 16,0 1-13-16,2-1 0 16,0 1-11-16,0-2-2 0,2-1-1 0,0-3-33 0,0-1-13 15,3-2-21-15,-2-3-29 0,-1-2-39 0,-2-15-51 16,5 24-79-16,-3-17-65 15,-2-7-159-15,4 5-129 0,-4-5-18 0,0 0-262 0,0 0-213 16</inkml:trace>
  <inkml:trace contextRef="#ctx0" brushRef="#br0" timeOffset="26860.04">14328 5353 2624 0,'0'0'-28'0,"4"-19"16"0,-4 19 12 16,8-19 27-16,-8 19 11 0,8-19 23 0,-4 12 26 16,-4 7 15-16,13-18 22 15,-7 11 8-15,-6 7 0 0,15-15 9 0,-8 9 1 0,-7 6-4 16,25-14-10-16,-12 9-15 16,3-1-14-16,2 2-10 0,2 0-9 0,7 3-12 15,2-1-9-15,2 0-14 0,1 2-3 0,0 0-12 16,1 2-6-16,-1-2-3 0,1 2-1 15,-2-1-2-15,-2 1-3 0,-1 0-3 0,-3 0 0 16,-3 0-2-16,-4-2 2 16,2 2 7-16,-20-2 11 0,28 1 11 0,-28-1 7 15,21 3 15-15,-21-3 9 0,14 5 8 16,-14-5-18-16,0 0 4 0,9 14-2 0,-9-14-6 16,0 0-6-16,-2 21 2 0,2-21-7 0,0 0 0 15,-11 32-2-15,7-17 4 0,0 2-3 16,-1 1 0-16,1 2 4 0,2 3-5 0,-4 2 0 15,4-1-5-15,0 4-1 16,2-2-4-16,0 3-3 0,2 0-2 0,0-1-4 16,0-1-1-16,2 2-6 0,2 0 0 15,1-3-14-15,-1 0-32 0,3-1-38 0,0 0-52 16,-2-2-74-16,4-1-95 16,-7-3-123-16,2-3-180 0,-2-1-27 0,-4-15-470 0,4 23-654 15</inkml:trace>
  <inkml:trace contextRef="#ctx0" brushRef="#br0" timeOffset="27740.09">15410 5166 3239 0,'0'0'-118'0,"0"0"42"16,0 0 23-16,0 0 15 0,0 0 23 15,2-23 22-15,-2 23 23 0,0 0 22 0,0 0 20 16,0 0 33-16,0 0 27 0,0 0 17 16,0 0 7-16,0 0 6 0,0 0 0 0,-28 54 1 15,19-33-10-15,-2 2-11 0,-2 6-14 16,3 3-8-16,-3 0-14 0,4 4-9 15,1 1-10-15,2-1-4 0,2 4-14 0,4-2-3 0,2 0-1 16,2 0-13-16,2 0 13 16,2-3-5-16,6-1-10 0,-4-1-2 0,3-3-15 15,2-2-31-15,0-3-39 16,-1-4-49-16,0-5-73 0,1 2-100 0,-2-8-112 16,0-3-234-16,-2 0 10 0,-2-6-428 0,-9-1-519 15</inkml:trace>
  <inkml:trace contextRef="#ctx0" brushRef="#br0" timeOffset="28130.22">15593 5325 3129 0,'9'-15'-60'0,"-9"15"18"15,8-11-2-15,-8 11 7 0,16-10 10 0,-16 10 32 0,24-6 19 16,-7 2 10-16,0 2-3 15,2-2 0-15,3 1-4 0,0 0-6 0,2 2-2 16,-3-2-4-16,0 0 1 0,0-1-12 16,-2 2-29-16,-2-2-42 0,-17 4-18 0,27-4-18 15,-18 3-15-15,-9 1-10 16,11-7-8-16,-11 7-4 0,0 0 10 0,0 0 17 16,0 0 24-16,0 0 44 0,0 0 44 0,0 0 30 0,0 0 26 15,-51 26 29-15,41-13 18 16,1 2 21-16,0 7 8 0,1 0 14 0,0 3 5 0,2 2 0 15,-4 5 7-15,4 0-4 16,0 2-3-16,4-2-2 0,-2-3-2 0,-1 4-9 16,3-3-13-16,-2-1-5 15,2 0-11-15,-2-1-15 0,-1-1-10 0,1 0-10 0,-1-3-9 16,4-1-21-16,-4-6-42 16,-1 0-60-16,2-1-87 0,0 0-86 0,-3-5-153 15,2 0-191-15,-3-5-369 0,8-6-368 0</inkml:trace>
  <inkml:trace contextRef="#ctx0" brushRef="#br0" timeOffset="28700.1">15955 5721 2946 0,'0'0'13'0,"0"0"11"15,10-15 0-15,-10 15 23 0,7-10 24 0,-7 10 26 16,0 0 28-16,0 0 6 0,8-13 2 0,-8 13-10 0,0 0-2 16,0 0 4-16,0 0 6 15,0 0 8-15,0 0 3 0,0 0 9 0,0 0-36 16,0 0-2-16,0 0-4 15,0 0-11-15,0 0-10 0,17 28-8 0,-17-28-12 0,0 21-6 32,0-21-7-32,5 27-5 0,-3-12 1 0,0 3-10 0,0-1-9 0,-2-2 0 15,2 2-3-15,-2-17-2 16,2 29-5-16,-2-16-1 0,0-13-1 0,0 23 2 16,0-23-4-16,0 21 1 0,0-21 3 0,0 0 0 0,-4 19-2 15,4-19 8-15,0 0-13 16,0 0 2-16,0 0-3 0,0 0-4 0,0 0 0 0,0 0 0 15,0 0-7-15,0 0 1 16,0 0-2-16,0 0-1 0,0 0-6 0,16-55 1 16,-8 47-3-16,-8 8 2 15,14-12-1-15,-14 12 2 0,19-5 0 0,-19 5 0 0,19-2-2 16,-19 2 5-16,0 0 1 16,25 6 4-16,-25-6 4 0,11 12 9 0,-11-12 4 15,5 13 5-15,-5-13-3 0,0 0-2 16,-18 23-1-16,18-23 0 0,-21 16-4 0,8-8-7 15,-2 0-20-15,1-3-24 0,-4 1-34 0,4 0-27 16,-1-4-42-16,0 2-51 16,5-3-63-16,10-1-54 0,-25 0-111 0,25 0-162 0,-20-4-39 15,20 4-374-15,-10-5-460 16</inkml:trace>
  <inkml:trace contextRef="#ctx0" brushRef="#br0" timeOffset="29390.29">16262 5839 3117 0,'0'0'-7'15,"0"0"23"-15,0 0 19 16,0 0 26-16,-8 15 18 0,8-15 18 0,0 0 9 0,-7 17 1 16,7-17 2-16,-3 21 2 15,3-21-1-15,-2 21-8 0,2-21 2 0,2 29-9 16,3-17-8-16,0 3-11 16,-1-2-12-16,2 0-17 0,0-2-39 0,-6-11-58 0,11 18-76 15,-3-10-87-15,-8-8-97 0,15 7-201 0,-8-5-86 16,-7-2-238-16,0 0-169 15</inkml:trace>
  <inkml:trace contextRef="#ctx0" brushRef="#br0" timeOffset="29530.22">16345 5668 2968 0,'2'-18'211'0,"-2"18"-29"0,0 0-30 0,6-13-33 0,-6 13-30 15,0 0-28-15,0 0-47 16,0 0-65-16,0 0-80 0,12-6-87 0,-12 6-119 15,0 0-588-15,0 0-331 16</inkml:trace>
  <inkml:trace contextRef="#ctx0" brushRef="#br0" timeOffset="29890.12">16721 5567 2918 0,'0'0'45'0,"0"0"29"16,4-16 7-16,-4 16 17 0,0 0 11 16,0 0 9-16,0 0 15 0,0 0 0 0,-27-14-11 15,27 14-13-15,0 0-13 16,0 0-7-16,-24 3-13 0,24-3-7 0,0 0-8 16,0 0-5-16,0 0-8 0,-14 21-6 0,14-21-7 0,2 17-5 15,-2-17-4-15,10 24-4 16,-3-10-2-16,-1-1-2 0,0 1 0 0,-1 0 0 15,-5-14 1-15,6 26 10 16,-4-14 13-16,-2-12 12 0,2 23 5 0,-2-23 9 0,-4 20-3 16,4-20-25-16,-13 17 0 15,3-9-2-15,-3-2-6 0,13-6-7 0,-24 7-4 16,24-7-9-16,-20 4-11 0,9-2-32 16,11-2-29-16,-19-6-44 0,19 6-47 0,-15-9-44 15,15 9-40-15,-4-12-49 0,4 12-135 0,0-17-157 16,0 17-373-16,8-20-378 15</inkml:trace>
  <inkml:trace contextRef="#ctx0" brushRef="#br0" timeOffset="30060.12">16863 5599 2962 0,'0'0'47'0,"0"0"3"0,23-2-13 15,-23 2-23-15,23 0-6 16,-23 0-1-16,28 0-3 0,-8 0-1 0,-20 0-23 0,29-2-41 15,-12 2-18-15,0-2-22 16,-1 2-2-16,0-1-25 0,-4-2-43 0,-12 3-93 16,21-7-430-16,-14 3 61 15</inkml:trace>
  <inkml:trace contextRef="#ctx0" brushRef="#br0" timeOffset="30240.02">17054 5500 2342 0,'-18'-1'191'16,"18"1"2"-16,0 0-24 0,0 0 0 15,-16 16-3-15,16-16 7 0,-7 22-4 0,5-9-16 16,-2 2-16-16,0 2-19 16,-1 0-11-16,3 0-12 0,2-17-8 0,0 36-13 0,-2-18-8 15,2 1-11-15,-2-4-28 16,2-15-44-16,-2 33-51 0,2-19-67 0,0 2-77 16,0-7-90-16,2 3-192 0,-2-12-484 15,-2 14-429-15</inkml:trace>
  <inkml:trace contextRef="#ctx0" brushRef="#br0" timeOffset="30625.34">17331 5315 3020 0,'0'0'18'0,"0"0"59"0,0 0 21 15,0 0 19-15,14 35 12 16,-14-22 17-16,0-13 11 0,0 34-3 0,2-15-8 0,0 2-10 16,0 2-17-16,2 0-12 15,-2 4-16-15,0-3-7 0,0 1-17 0,0-2-9 16,2 2-37-16,-2-7-44 16,-2 2-65-16,2-1-82 0,0-1-75 0,-2-5-134 0,0-1-185 15,0-12-416-15,-2 24-438 0</inkml:trace>
  <inkml:trace contextRef="#ctx0" brushRef="#br0" timeOffset="30920.36">17575 5180 3104 0,'0'0'8'0,"0"0"15"16,0 0 3-16,0 0 11 16,22 32 28-16,-15-15 16 0,-3 6 13 0,0 4 5 15,-2 1-13-15,-2 5-2 0,0 1-13 0,-4 5-5 0,-2 0-6 16,-1 1-8-16,-3 6-10 15,-5-2-36-15,-2-2-61 0,-2 0-88 0,-4-2-93 0,-4-2-183 16,-16 7-529-16,1 1-377 16</inkml:trace>
  <inkml:trace contextRef="#ctx0" brushRef="#br0" timeOffset="33530.07">13742 5454 2812 0,'0'0'-88'0,"0"0"38"0,0 0 19 0,0 0 21 16,0 0 12-16,0 0 12 16,6-16 5-16,-6 16 12 0,0 0 2 0,0 0 13 0,0 0 5 15,0 0 4-15,0 0 6 0,0 0 10 16,0 0 7-16,0 0 8 0,-17-25 3 15,17 25 2-15,-12-4-5 0,12 4-3 0,-17-4-8 16,17 4 0-16,-23-3-6 0,23 3-2 16,-23 3-9-16,23-3-3 0,-31 2-7 0,15 0-1 15,16-2-5-15,-31 5-1 16,17-3-4-16,14-2-3 0,-22 5-4 0,22-5 0 0,-20 7-8 16,20-7 1-16,-16 6-6 0,16-6 1 0,0 0-4 15,-14 11 1-15,14-11-1 16,0 0-4-16,0 0 1 0,0 0-3 0,23 25 1 15,-10-18-1-15,1 1-2 16,-1-1 0-16,4 3-2 0,-2-1 2 0,1 1-2 0,1 1 1 16,2 1-5-16,-2-1 3 15,-1 3 1-15,2-3-1 0,-4 1 0 0,-1-2-1 16,-1 1-1-16,1 0 3 0,-5-1-2 16,2-1 2-16,-3 0 2 0,-7-9 7 0,11 18 5 15,-6-9 9-15,-5-9 6 0,6 20 2 16,-6-20 2-16,0 16 3 0,0-16 6 15,0 0 2-15,-11 27 6 0,11-27 7 0,-14 17-4 0,6-9 1 16,-6-1-4-16,3 3 5 16,-3-5-3-16,1 3-5 0,-4-4-5 0,0 1-7 15,1-1-4-15,-4 0-13 0,0-2 0 16,-3-2-3-16,4 0-17 0,19 0-14 0,-42-6-22 16,23 1-24-16,0-1-31 0,-1-1-37 0,7-1-50 15,-2 0-43-15,1-1-54 16,3-3-75-16,1 1-157 0,3-1-101 0,3 3-292 0,-2-4-281 15</inkml:trace>
  <inkml:trace contextRef="#ctx0" brushRef="#br0" timeOffset="34350.46">13783 5174 2645 0,'0'0'-70'0,"0"0"30"0,-3 21 11 15,3-21 20-15,0 0 23 0,0 0 19 0,0 0 16 16,0 0 16-16,0 0 10 16,0 0 4-16,0 21 10 0,0-21 3 0,0 0 7 0,0 0 11 15,0 0 6-15,0 0 4 0,0 0-3 16,0 0-8-16,0 0-4 0,0 0-9 15,0 0-7-15,0 0-8 0,0 0-6 0,0 0-4 16,0 0-9-16,0 0-3 0,0 0-6 16,0 0-2-16,0 0-2 0,0 0-2 0,0 0-4 15,0 0 0-15,0 0-4 16,31-36-7-16,-31 36-3 0,8-14-2 0,-8 14-6 0,10-19 1 16,-10 19-6-16,9-16 3 0,-2 8-5 0,-7 8 1 15,7-16-3-15,-7 16 0 16,9-12-3-16,-9 12 4 0,8-14-4 0,-8 14-1 15,0 0-6-15,10-15 4 0,-10 15 4 16,0 0-5-16,7-13-1 0,-7 13-2 0,0 0 0 16,0 0 1-16,0 0-4 15,13-10 3-15,-13 10-2 0,0 0 0 16,0 0 0-16,0 0 1 0,0 0-2 0,0 0 1 16,16-2 1-16,-16 2-4 0,0 0 6 0,0 0-3 15,17 15-1-15,-17-15 4 0,12 11-2 0,-12-11 2 16,9 18-3-16,-9-18 5 0,11 17-3 15,-4-8 0-15,-7-9-2 0,11 20 3 0,-7-13 1 16,-4-7-1-16,9 17-3 16,-1-9 4-16,-8-8-3 0,11 15 1 0,-11-15 0 15,12 13 0-15,-12-13 4 0,10 10 7 16,-10-10 11-16,9 9 8 0,-9-9-11 0,0 0 6 16,0 0 3-16,16 6 2 0,-16-6 6 0,0 0 20 15,0 0-14-15,0 0 15 0,22-21-8 16,-13 14-5-16,-9 7-2 0,14-23-4 0,-8 13 1 15,4-2-8-15,-2 0-7 16,1 0-1-16,-2 0-4 0,3 0-17 0,-4 0-23 0,2 0-26 16,-3 1-47-16,0 0-65 15,0 0-90-15,-1 1-106 0,-4 10-218 0,0-19-32 16,0 19 28-16,0 0-337 16,-12-27-308-16</inkml:trace>
  <inkml:trace contextRef="#ctx0" brushRef="#br0" timeOffset="37130.18">1192 3397 2376 0,'-21'-15'370'0,"21"15"-128"0,0 0-65 0,0 0 11 0,0 0 4 15,-3-16-2-15,3 16-9 16,0 0-11-16,0 0-6 0,0 0-22 0,0 0 7 16,0 0 0-16,0 0 1 0,0 0-6 0,0 0-9 0,0 0-6 15,0 0 10-15,0 0-12 16,0 0-13-16,0 0-13 0,0 0-13 0,16 49-8 15,-16-30-10-15,3 3-9 16,-3 4 5-16,2-1-8 0,-2 4-6 0,0 0-7 0,3-3-2 16,-3 3-6-16,0-3-9 15,-3 1-15-15,3-4-23 0,3-2-27 0,-3 0-36 16,0-2-42-16,0-2-46 0,0-17-56 0,0 27-62 0,0-20-72 16,0-7-140-16,-3 13-143 15,3-13 7-15,0 0-378 0,0 0-487 16</inkml:trace>
  <inkml:trace contextRef="#ctx0" brushRef="#br0" timeOffset="37490.18">1083 3502 3198 0,'0'-21'8'15,"2"2"12"-15,2 1 0 16,-2 4 9-16,4-1-1 0,0 2 13 0,1 0-2 16,0-1-3-16,4 2-1 0,-2 0-5 0,0 2-5 0,3 1 3 15,0 0 7-15,-12 9 10 16,22-12-3-16,-22 12-3 0,21-1-2 0,-21 1-3 15,27 5-3-15,-15 0-3 16,1 3-2-16,1 0 3 0,-5 2-3 0,0 1 0 0,-9-11 5 16,13 21 16-16,-10-10 14 15,-3-11 15-15,2 21 5 0,-2-21 10 0,-3 20-4 16,3-20 0-16,-11 19-7 16,2-8-1-16,2-2-4 0,7-9-5 0,-20 16-20 0,14-6-9 15,6-10-5-15,-15 12-5 0,15-12-1 16,-10 16 1-16,3-7 1 0,7-9-1 15,-6 23 0-15,6-10 1 0,0-13-1 0,4 33-5 16,2-17 20-16,3 4-5 0,3 0-1 16,1 0-7-16,1 1-6 0,-1-2 4 0,2-2-13 15,1 0-19-15,-2 0-25 16,-1-3-43-16,-1-5-55 0,0 1-72 0,0-1-72 0,-3-4-88 16,3 0-177-16,-12-5-105 0,11 1-330 0,-11-1-413 15</inkml:trace>
  <inkml:trace contextRef="#ctx0" brushRef="#br0" timeOffset="37710.35">1479 3449 3103 0,'0'0'22'0,"2"-12"-3"16,-2 12-3-16,0 0-1 0,4-16 3 0,-4 16 30 0,0 0 28 15,0 0 2-15,0 0 6 0,0 0-1 16,0 0 5-16,0 0-2 0,0 0 1 15,-34 42-8-15,30-32-10 0,0 5-3 0,4-15-5 0,-6 29-9 16,6-16-7-16,0-13-33 16,2 29-37-16,2-14-47 0,0-2-66 0,5 1-62 15,0-5-80-15,-9-9-132 16,16 17-518-16,-8-11-342 0</inkml:trace>
  <inkml:trace contextRef="#ctx0" brushRef="#br0" timeOffset="37989.86">1615 3520 2814 0,'0'0'22'16,"-4"-24"31"-16,4 24 10 0,0 0 6 15,-9-14 4-15,9 14-1 0,0 0 8 0,-17-4 2 16,17 4 0-16,0 0-9 16,0 0-3-16,0 0-10 0,-25 17-3 0,25-17-3 0,-7 14-3 15,7-14-6-15,0 0-6 0,3 29 2 16,-3-29-6-16,14 25-6 0,-4-13-8 15,4 4-5-15,-4-2-3 0,1 2-4 0,1-3-1 16,-1 1 1-16,-3-2-2 0,0 1-1 16,1-2 0-16,-9-11 1 0,6 21 0 0,-6-21-3 15,0 18 5-15,0-18-10 16,0 0-25-16,-17 19-42 0,7-15-54 0,10-4-56 16,-21 7-77-16,21-7-157 0,-21-2-505 0,21 2-312 0</inkml:trace>
  <inkml:trace contextRef="#ctx0" brushRef="#br0" timeOffset="38169.94">1936 3549 3189 0,'22'4'144'0,"-22"-4"-18"0,12 10-14 0,-12-10-10 15,5 12-6-15,-5-12-8 0,2 23-10 16,-2-23-8-16,-5 31-17 0,-1-14-46 15,-2 6-43-15,-3 0-52 0,-2 3-65 0,-4 3-81 0,-5 6-170 16,-4-2-545-16,-15 15-374 16</inkml:trace>
  <inkml:trace contextRef="#ctx0" brushRef="#br0" timeOffset="48339.92">3469 5471 296 0,'0'0'202'0,"0"0"-58"0,0 0-32 0,0 0-21 0,0 0-7 16,0 0 5-16,0 0 5 15,0 0-2-15,0 0 10 0,0 0 13 0,0 0 6 16,0 0-1-16,0 0-8 16,0 0-3-16,0 0-2 0,0 0-2 0,0 0 0 0,0 0-1 15,0 0-2-15,0 0-6 0,0 0-5 16,0 0-7-16,0 0-8 0,0 0-7 15,0 0-10-15,0 0-2 0,0 0-9 0,0 0-4 16,0 0-8-16,0 0-2 0,0 0-2 16,0 0-6-16,0 0-4 0,0 0 0 15,0 0 0-15,0 0-7 0,0 0-2 16,0 0 4-16,0 0 8 0,0 0 9 0,0 0 10 16,0 0 7-16,0 0 4 0,0 0 1 0,0 0 7 0,0 0 3 15,0 0 1-15,0 0-6 16,0 0-3-16,0 0 0 0,0 0-4 0,34-26-2 15,-34 26-5-15,28-2 1 16,-8 2-10-16,2 0-4 0,3 0-2 0,5 2-17 16,2 0-40-16,3-2-62 15,7 3-98-15,-5-1-122 0,7 0-248 0,-2 0-373 0,3-1-334 16</inkml:trace>
  <inkml:trace contextRef="#ctx0" brushRef="#br0" timeOffset="53390.08">4244 3395 664 0,'8'-11'275'0,"-8"11"-95"15,0 0-36-15,0 0-17 0,0 0-33 16,8-12-8-16,-8 12 14 0,0 0-12 0,0 0 10 16,0 0-4-16,9-12-5 0,-9 12 9 0,0 0-2 15,0 0 4-15,0 0-2 16,0 0-11-16,0 0-11 0,0 0-6 0,0 0-8 0,0 0-4 15,-33-17-9-15,33 17-4 16,-26 0-5-16,26 0-3 0,-28 0-6 0,28 0 0 16,-27 0-4-16,27 0 0 15,-24 0-6-15,24 0-3 0,-21 0-3 0,21 0-3 0,0 0-7 16,-27 0-8-16,27 0-6 16,0 0-11-16,-21 0-12 0,21 0-3 0,0 0 1 15,0 0 3-15,0 0-1 0,0 0 5 0,0 0 9 0,0 0-4 16,0 0 5-16,0 0-3 15,-4 16 4-15,4-16 4 0,0 0 1 0,0 0 11 16,0 0-4-16,14 32 8 16,-14-32 0-16,2 19 8 0,-2-19 1 0,0 20 3 15,0-20 14-15,-2 26-3 0,0-11-1 16,2-15 8-16,-6 31 1 0,4-16 3 0,0 0-3 16,-2 2 17-16,4-17-11 0,-5 30 1 0,2-16-5 15,1 3-3-15,2-17 1 16,-2 32-8-16,2-18 2 0,2 3-4 0,-2-17-1 0,2 29-7 15,-2-14 5-15,3 0-2 16,2 0-6-16,-5-15 1 16,4 29 0-16,0-16 0 0,-2 3 2 0,2-4-7 15,2 2 5-15,1 0-6 0,-1-2 3 0,7 0-3 0,0-2-1 16,5 0-6-16,0-1-10 16,2-2-23-16,0-3-27 0,1 1-22 0,-2-2-40 15,2-3-45-15,-2 1-57 0,-19-1-98 0,38-4-486 16,-21-3-125-16</inkml:trace>
  <inkml:trace contextRef="#ctx0" brushRef="#br0" timeOffset="53610.11">4226 3728 2359 0,'0'0'-52'0,"0"0"21"0,0 0 20 16,-14-11 36-16,14 11 30 0,0 0 31 0,0 0 18 0,-9-10-2 15,9 10-10-15,0 0-9 16,0 0-9-16,0 0-8 0,0 0-6 16,35-11-7-16,-35 11-11 0,31-4-2 15,-10 3-3-15,-2-2-5 0,5 2-24 0,-6 1-27 0,4-5-44 16,1 5-55 0,-4 0-53-16,0-1-70 0,-19 1-160 0,32-3-294 0,-18 3 57 15</inkml:trace>
  <inkml:trace contextRef="#ctx0" brushRef="#br1" timeOffset="109524.37">14066 7489 3407 0,'0'0'185'0,"0"0"-9"0,2 16-70 0,-2-16-81 15,0 0-78-15,0 0-53 0,0 0-45 16,0 0-44-16,0 0-128 0,0 0-606 0,0 0-335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9:46:52.58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6729 925 0,'0'0'120'16,"0"0"-44"-16,0 0-13 15,0 0-10-15,0 0 14 0,0 0-5 0,0 0 12 0,-20 8-13 16,20-8 3-16,0 0 1 16,0 0 15-16,0 0-3 0,0 0 13 15,0 0 5-15,0 0-6 0,-4 19-2 0,4-19 8 0,0 0-2 16,0 18-4-16,0-18-5 16,2 19-6-16,-2-19-10 0,0 22-6 0,0-22-8 0,4 27 2 15,-1-12-8-15,-1 0-9 16,0 0-8-16,0 2 0 0,-2-17-4 0,7 31-4 15,-5-15-5-15,-1-2 4 16,-1-14 1-16,2 25-2 0,0-13-5 0,-2-12 2 0,2 20-1 16,-2-20-3-16,2 18-5 15,-2-18 2-15,0 0 2 0,0 19-2 0,0-19 0 16,0 0 0-16,0 0-3 0,0 0 1 0,0 0-2 0,0 0-3 16,0 0 0-1,0 0-6-15,0 0-1 0,-24-41-4 0,24 41 0 0,-3-26-2 16,3 11 3-16,0 15-6 15,3-33-7-15,-1 18-2 0,2-2 10 0,1 1-12 16,0 1 6-16,-1 1-4 0,5 0 0 16,-3 3-5-16,4-3-1 0,-2 3 6 0,-8 11-4 15,19-17 9-15,-10 9-5 16,2 1-9-16,-11 7 4 0,22-11-34 0,-22 11-33 0,19-7-24 16,-8 5-45-16,-11 2-71 0,17-2-469 15,-17 2 45-15</inkml:trace>
  <inkml:trace contextRef="#ctx0" brushRef="#br0" timeOffset="3790.49">872 6820 405 0,'0'0'170'15,"0"0"-57"-15,0 0-30 0,0 0-18 0,0 0-7 0,0 0-9 16,0 0 5-16,0 0-2 0,0 0 2 0,0 0 8 16,0 0 6-16,0 0 2 15,0 0 5-15,0 0 11 0,0 0 3 0,0 0 15 16,0 0 2-16,0 0-7 15,-27 0 18-15,27 0-8 0,-7 15 3 0,7-15-7 16,-9 19-10-16,3-5-5 0,6-14-9 16,-12 25-6-16,6-12-10 0,3 3-2 0,-1-3-4 15,4-13-11-15,-9 28-3 16,4-14-9-16,5-14-1 0,-4 26-2 0,2-14-4 0,2-12-2 16,-2 23-2-16,2-23-6 0,0 19 1 0,0-19-19 15,4 17-27-15,-4-17-30 16,9 12-31-16,-9-12-32 0,15 9-24 0,-6-7-42 0,-9-2-88 15,21 2-436-15,-7-2 34 16</inkml:trace>
  <inkml:trace contextRef="#ctx0" brushRef="#br0" timeOffset="4070.16">980 6872 2046 0,'0'0'-48'0,"0"0"9"0,0 0 7 16,7-12 0-16,-7 12 11 0,0 0 1 0,0 0 15 15,18-3 7-15,-18 3 1 0,0 0 7 16,19-4-3-16,-19 4 2 0,17-2-1 0,-17 2-1 15,0 0-4-15,27-1-6 16,-27 1-15-16,19-5-19 0,-19 5-35 0,18-1-39 0,-18 1-89 16,16-6-271-1,-7 3 363-15</inkml:trace>
  <inkml:trace contextRef="#ctx0" brushRef="#br0" timeOffset="4330.46">1119 6811 1394 0,'0'0'12'16,"0"0"0"-16,-28 9 1 16,28-9 3-16,0 0 13 0,0 0 10 0,-8 12 13 15,8-12 8-15,0 0 20 0,-6 19 12 16,6-19 4-16,-7 17 0 0,7-17 1 0,-8 21-7 16,4-8-3-16,-2 1-19 0,6-14 10 0,-7 28-16 0,5-15-2 15,0 0-4-15,-2 3-8 16,4-16 7-16,-6 24-18 0,6-24-2 0,-2 22-3 15,2-22-9-15,0 21 1 16,0-21 2-16,2 17-14 0,-2-17-25 0,10 16-32 16,-10-16-36-16,11 7-49 0,-11-7-42 15,20 2-126-15,-7-4-377 0,-13 2 86 0</inkml:trace>
  <inkml:trace contextRef="#ctx0" brushRef="#br0" timeOffset="4590.43">1250 6870 1974 0,'0'0'-40'0,"0"0"7"15,0 0 4-15,0 0 6 0,0 0 9 0,0 0 2 0,0 0 11 16,0 0 9-16,0 0 8 16,0 0 12-16,0 0 6 0,13 36 9 0,-13-36-3 15,4 21 11-15,-4-21-11 16,2 24 1-16,-2-10 0 0,0-14-5 0,0 25 3 0,0-25 1 15,-4 28-6 1,2-14-8-16,-2-1-4 0,4-13-9 0,-11 23-14 0,5-12-19 16,6-11-6-16,-8 20-42 15,8-20-22-15,-11 13-43 0,11-13-107 0,-6 10-333 16,6-10 228-16</inkml:trace>
  <inkml:trace contextRef="#ctx0" brushRef="#br0" timeOffset="4779.93">1418 7051 1720 0,'0'0'-3'0,"0"0"-1"16,0 0-1-16,21-1-14 0,-21 1-5 0,15-5-1 15,-15 5 4-15,0 0-9 16,27-4-14-16,-19 1-37 0,4 1-44 0,-12 2-88 15,18-5-157-15,-7-1 119 0</inkml:trace>
  <inkml:trace contextRef="#ctx0" brushRef="#br0" timeOffset="4960.16">1458 6970 1079 0,'0'0'77'0,"0"0"19"16,-17 5-2-16,17-5-15 15,0 0-5-15,0 0 1 0,-19 2 11 0,19-2-21 16,0 0-14-16,0 0-12 16,0 0-18-16,0 0-17 0,0 0-17 0,0 0-15 0,0 0-44 15,0 0-46-15,0 0-113 16,50-16-217-16,-39 11 396 0</inkml:trace>
  <inkml:trace contextRef="#ctx0" brushRef="#br0" timeOffset="5270.23">1719 6765 1277 0,'0'0'3'0,"0"0"13"0,0 0 11 0,0 0 18 15,0 0 17-15,0 0 18 0,0 0 15 0,0 0 18 16,0 0 10-16,0 0-10 0,0 0 18 15,0 0 4-15,0 0-5 0,-5 54 10 0,5-38-12 16,-2 2-9-16,0-1-5 16,-1 2-13-16,1 2-9 0,-2 0-12 0,2 4-7 15,0-3-9-15,-3 3-5 0,2 0-11 0,1 0 0 0,-2 0-4 16,0 0-3-16,-1-3-8 16,0 2-10-16,1-6-12 0,2 1-15 0,-2-3-34 15,2 0-34-15,-1 0-49 16,3-16-48-16,-2 27-56 0,2-27-142 0,-1 17-427 0,-1-12-106 15</inkml:trace>
  <inkml:trace contextRef="#ctx0" brushRef="#br0" timeOffset="5510.19">1872 7167 2420 0,'-18'35'-23'16,"18"-35"19"-16,-13 16-9 16,5-3 1-16,-1-1 2 0,1 2 2 0,-3-1 16 15,-1 0-1-15,5 7 4 16,-3-5 1-16,-1 2-1 0,0 0 4 0,3-2-15 0,1 0 6 16,-2 0-9-16,4 1-2 0,-1-2-34 0,-1 1-36 15,2-2-58-15,5-13-129 0,-10 17-343 16,5-10 185-16</inkml:trace>
  <inkml:trace contextRef="#ctx0" brushRef="#br0" timeOffset="5869.97">1814 7446 1774 0,'22'-4'7'0,"-22"4"4"16,0 0-1-16,18-3 0 16,-18 3-7-16,0 0 9 0,25-2 10 0,-25 2 0 15,20-2 8-15,-20 2 6 0,20 0-6 0,-20 0 10 0,20 2 2 16,-20-2 18-16,16 1 20 16,-16-1 26-16,13 8 13 0,-13-8 6 15,6 13 4-15,-6-13 4 0,0 17-8 16,0-17-16-16,-10 23 0 0,4-9-8 0,-3-2-3 15,-1 1-6-15,3 3-6 0,-2-2-5 16,1-1-4-16,0 1-2 0,0-4-10 0,0 3-5 16,8-13-8-16,-10 18-6 15,10-18-9-15,-2 15-17 0,2-15-27 0,0 0-26 16,0 0-26-16,24 13-36 0,-24-13-13 0,29-5-44 0,-29 5-37 16,38-14-47-16,-17 1-103 15,0-1-523-15,3-1-214 0</inkml:trace>
  <inkml:trace contextRef="#ctx0" brushRef="#br0" timeOffset="6189.91">2222 6835 2630 0,'-12'9'-6'0,"12"-9"9"0,0 0 7 0,-14 9-7 0,14-9 0 16,0 0 0-16,0 0 9 16,-8 14-3-16,8-14 4 0,0 0-4 0,0 0 0 15,0 0 1-15,20 19 5 0,-20-19 4 0,20 3 4 0,-20-3 9 16,24 4-4-16,-9-4-5 15,-15 0-5-15,28 0-18 0,-28 0-46 0,33-4-54 16,-18 1-43-16,2-4-81 16,-5 3-139-16,4-3-267 0,-6 2 148 0</inkml:trace>
  <inkml:trace contextRef="#ctx0" brushRef="#br0" timeOffset="6450.1">2332 6793 1930 0,'0'0'12'0,"0"0"18"0,-13 8 7 16,13-8 12-16,0 0 14 15,-6 18 13-15,6-18 22 0,-6 16 1 0,2-4 4 0,4-12-7 16,-11 28 4-16,6-12 0 0,-1 2 1 0,0-2 2 16,0 3-3-16,-1-2-2 15,1 3-6-15,-1-2-11 0,1 1-9 0,2-5-5 0,0 4-10 16,4-18-4-1,-3 25-8-15,1-13-1 0,2-12-7 0,6 21-23 0,-6-21-21 16,13 14-37-16,-2-11-43 16,-11-3-48-16,30 2-42 0,-13-6-62 0,2-1-133 15,2-3-457-15,-2-3-160 0</inkml:trace>
  <inkml:trace contextRef="#ctx0" brushRef="#br0" timeOffset="6780.29">2557 6557 2461 0,'-11'-11'-56'0,"11"11"16"0,0 0 5 0,-12-11 0 0,12 11 7 16,0 0 1-16,0 0-5 16,-7-12 10-16,7 12 1 0,0 0 7 0,0 0 5 15,0 0 1-15,0 0 13 0,0 0 18 0,0 0 6 16,0 0 8-16,0 0 17 15,0 0-8-15,0 0 17 0,0 0 4 0,25 36 16 16,-25-36 3-16,0 23 14 16,0-23-4-16,-10 31 7 0,2-13 4 0,1 0 7 0,-1 2 4 15,-4-2 1-15,4 1-6 0,0-2-8 0,2-2-8 16,-1 1-14-16,1-3-6 16,-1 0-11-16,7-13-10 0,-4 21-17 0,4-21-25 0,0 0-39 15,13 19-41-15,-13-19-58 16,21 8-54-16,-21-8-57 0,28-1-110 0,-12-2-580 15,2-1-333-15</inkml:trace>
  <inkml:trace contextRef="#ctx0" brushRef="#br0" timeOffset="7930.3">3149 6875 2806 0,'0'0'-39'16,"0"0"14"-16,0 0-2 0,0 0-14 0,0 0-18 0,0 0-6 16,0 0-15-16,0 0 3 15,0 0-1-15,0 0 6 0,45-5-4 0,-45 5 4 16,32 0 2-16,-14 0 9 15,2 0 2-15,-1-2 12 0,-1 1-4 0,0-2-18 0,0 2-29 16,-2-2-73-16,-16 3-305 16,21-7 361-16</inkml:trace>
  <inkml:trace contextRef="#ctx0" brushRef="#br0" timeOffset="8190.24">3306 6793 1516 0,'0'0'93'16,"-21"-1"3"-16,21 1-10 0,0 0-8 0,0 0 3 0,-19 8 3 15,19-8 8-15,0 0 11 16,-11 19 1-16,11-19 4 0,-9 20-1 0,5-6-4 16,-2 1 2-16,2 3 15 15,0-2 4-15,-2 1 5 0,1 1 0 0,0 1-9 0,1-2-11 16,0 0-11-16,0-1-12 0,0-2-7 16,2 2-9-16,2-16-11 0,-7 24-5 15,5-12-5-15,2-12-4 0,0 0-7 0,7 28-11 0,-7-28-15 16,12 10-14-16,-12-10-21 15,24 5-25-15,-24-5-31 0,32-3-30 0,-14 1-41 16,1-3-46-16,5-3-48 16,-1-2-98-16,4-3-544 0,-5 2-261 0</inkml:trace>
  <inkml:trace contextRef="#ctx0" brushRef="#br0" timeOffset="8410.41">3613 6918 2612 0,'0'0'-47'0,"0"0"29"0,0 0 36 0,0 0 19 0,0 0 9 15,0 0 2 1,0 0 11-16,0 0 5 0,0 0-5 0,-13 41-2 16,5-30-2-16,-1 3 3 0,1 1-1 15,-3-4 2-15,2 1-3 0,1 0-4 0,-2 1-6 0,2-1-3 16,-4 1-5-16,4-2-3 0,0 1-7 16,-3-2-15-16,3 0-17 0,8-10-19 15,-20 20-29-15,14-10-26 0,6-10-21 0,-14 15-26 16,14-15-10-16,-12 14-15 15,12-14-17-15,-8 9-23 0,8-9-42 0,-6 10-465 0,6-10 52 16</inkml:trace>
  <inkml:trace contextRef="#ctx0" brushRef="#br0" timeOffset="8940.29">3543 6815 1967 0,'-14'-10'-45'0,"14"10"31"0,0 0 25 0,0 0 37 15,0 0 16-15,0 0 23 16,0 0 18-16,0 0 8 0,0 0 4 0,0 0-2 16,0 0-10-16,0 0-7 0,0 0-6 15,0 0-9-15,0 0-2 0,0 0-5 0,0 0-6 16,0 0-6-16,0 0 1 0,0 0-6 0,0 0-5 16,16 45-5-16,-6-38-6 15,1 3-8-15,0-2 1 0,-1 3-7 0,3-2-5 0,0 0-11 16,-2-1-22-1,3-1-25-15,-1 1-17 0,0 0-16 0,-1 0-40 0,1-1-31 16,0-1-17-16,0-1-34 16,-13-5-62-16,18 7-564 0,-10-5-135 0</inkml:trace>
  <inkml:trace contextRef="#ctx0" brushRef="#br0" timeOffset="9230.21">3833 7006 2394 0,'0'0'-29'0,"0"0"35"15,-7 25 11-15,7-25 7 0,-10 24 10 0,4-9 2 16,-3 4 20-16,-1 0 15 15,-3 0 12-15,0 3 2 0,-1-2 10 0,-4 7-1 0,0-2-3 16,0 0-6-16,2-3-11 16,1-1-7-16,0-2-3 0,2 0-11 0,1 1-11 15,-1-4-30-15,2-2-43 0,5-2-48 0,0 1-48 0,6-13-66 16,-9 15-102-16,7-9-542 16,2-6-177-16</inkml:trace>
  <inkml:trace contextRef="#ctx0" brushRef="#br0" timeOffset="9540.64">4032 7057 2423 0,'0'0'-96'16,"0"0"23"-16,0 0 8 15,0 0 13-15,0 0 10 0,2 17 26 0,-2-17 13 0,0 0 30 16,0 0 37-16,0 0 14 16,0 0 7-16,0 0 2 0,-23 18 8 0,23-18-5 15,0 0-4-15,0 0-9 0,0 0-6 0,0 0-12 16,0 0-6-16,0 0-6 16,0 0-7-16,0 0-4 0,0 0-10 0,0 0-2 15,0 0-9-15,0 0-14 0,0 0-20 16,0 0-26-16,0 0-38 0,0 0-48 0,0 0-57 15,0 0-122-15,0 0-427 16,0 0-9-16</inkml:trace>
  <inkml:trace contextRef="#ctx0" brushRef="#br0" timeOffset="10720.31">571 8400 2112 0,'0'0'-21'0,"0"0"21"0,0 0 18 0,0 0 5 16,0 0 23-16,0 0 4 0,0 0 1 0,0 0 11 16,3 54-4-16,-6-37-1 0,-2 0 16 15,1-1-13-15,2 4 11 0,-3-1 4 0,1 6 4 16,2-2-19-16,-1-2 1 15,3 0-7-15,-4-3-5 0,2 2-1 0,-1-1-8 0,1-2-6 16,0 0-7-16,2-17-13 16,-5 27-22-16,5-27-32 0,-2 23-24 0,2-23-29 15,-2 19-25-15,2-19-20 0,0 0-27 0,-2 17-28 0,2-17-71 16,0 0-404-16,0 0 96 16</inkml:trace>
  <inkml:trace contextRef="#ctx0" brushRef="#br0" timeOffset="11160.15">542 8478 1948 0,'5'-23'-14'16,"1"8"22"-16,1 0 16 0,-1 4 14 15,-6 11-3-15,10-19 8 0,-10 19 1 0,8-16 0 0,-8 16 0 16,9-14-2-16,-9 14 0 0,14-12-9 16,-14 12 7-16,13-10-11 0,-4 5 0 15,-9 5 0-15,18-5 6 0,-18 5 1 0,0 0 13 16,28 5 2-16,-28-5-3 15,20 11 1-15,-11-2 0 0,-3 3 1 0,-6-12 0 0,9 23-4 16,-9-13-5-16,0-10-4 16,-2 32-3-16,-2-20-2 0,-3 4-8 0,1-1 6 15,-4-1 6-15,1-2 2 16,1 2-4-16,-2-3 2 0,-3 1 0 0,4-2-5 0,9-10 2 16,-19 17-1-16,11-10 1 0,8-7 5 0,-14 14 3 15,14-14 1-15,-11 11 2 16,11-11 11-16,-7 12-3 0,7-12-2 0,0 0 4 15,-11 13 1-15,11-13 4 16,-5 14 0-16,5-14-4 0,-4 16-1 0,4-16-5 0,0 19-2 16,0-19-5-16,0 21-4 15,0-21-1-15,4 25-3 0,-2-12-8 0,4 3 3 16,-2-2-5-16,2 1-1 0,1-2-1 0,2 2-5 16,2-2-4-16,0-1-9 0,2 1-18 15,-3-3-15-15,1 1-30 0,1-2-28 0,-1-1-32 0,-2 1-35 16,-9-9-39-1,20 14-30-15,-11-10-51 0,-9-4-119 0,14 4-503 0,-14-4-276 16</inkml:trace>
  <inkml:trace contextRef="#ctx0" brushRef="#br0" timeOffset="11420.1">1020 8568 2711 0,'0'0'-47'0,"4"-12"47"16,-4 12 28-16,0 0 19 0,0 0 18 15,0 0 20-15,0 0 2 0,0 0 9 0,0 0 0 0,-48 30-8 16,34-17-10-16,3 0-5 0,2 0-5 0,0 3-6 16,-2 1-7-16,4-1-5 15,3 3-6-15,0-3-8 0,2 0-17 0,0 2-22 16,2-18-28-16,0 31-41 15,4-16-48-15,4-1-43 0,1-3-56 0,-9-11-111 0,18 15-528 16,-9-5-209-16</inkml:trace>
  <inkml:trace contextRef="#ctx0" brushRef="#br0" timeOffset="11710.12">1242 8715 2612 0,'0'0'3'0,"-13"-29"5"16,13 29 2-16,0 0 5 0,-23 0 5 0,23 0 13 0,0 0 5 16,0 0-2-16,-33 9 3 15,33-9-5-15,-11 8-1 0,11-8-8 0,-14 10 1 0,14-10-2 16,-4 15-5-16,4-15-28 0,0 0-8 16,4 29-13-16,-4-29-8 0,14 22-1 15,-8-10-3-15,-1 1 4 0,4-2 15 0,-2 0-11 16,2 4 8-16,-5-2-1 15,-4-13 8-15,7 23 0 0,-7-23 16 0,2 20 7 16,-2-20 11-16,-3 20-6 0,3-20-5 16,-12 16-2-16,12-16-41 0,-18 12-38 0,10-6-43 15,0-2-58-15,8-4-131 0,-22 0-302 0,22 0 178 16</inkml:trace>
  <inkml:trace contextRef="#ctx0" brushRef="#br0" timeOffset="11969.96">1465 8631 1917 0,'0'0'65'0,"4"15"11"16,-4-15-3-16,1 23 4 0,1-8 2 15,-2-15-10-15,-2 36 3 0,1-17 3 0,1 2 0 16,-4 0-8-16,4 2 5 15,-5 2 2-15,1 0 7 0,-1-2-1 0,1-1-2 0,2-3-4 16,-4 2-7-16,-2 0-6 16,3-3-6-16,-1-2-12 0,0 0-24 0,-3 0-39 15,-1-6-41-15,5 4-46 0,-3-3-41 0,2-3-35 0,6-8-85 16,-16 9-525-16,9-6-98 16</inkml:trace>
  <inkml:trace contextRef="#ctx0" brushRef="#br0" timeOffset="12160.16">1640 8886 2273 0,'0'0'-33'16,"23"0"10"-16,-23 0 3 0,27-2 7 15,-7 2-7-15,-2-2 3 0,4 2 12 0,-2-4-25 16,3 3-24-16,2-2-42 15,0 0-41-15,-1-3-111 0,-6 1-261 0,2 0 319 0</inkml:trace>
  <inkml:trace contextRef="#ctx0" brushRef="#br0" timeOffset="12309.95">1841 8804 1620 0,'-13'2'103'0,"13"-2"14"15,-23 2-11-15,23-2-10 16,-19 2-7-16,19-2-15 0,0 0-9 0,-21 4-11 0,21-4-16 15,0 0-30 1,0 0-37-16,0 0-27 0,0 0-35 0,0 0-35 16,0 0-78-16,0 0-390 0,61-10 202 15</inkml:trace>
  <inkml:trace contextRef="#ctx0" brushRef="#br0" timeOffset="12610.03">2252 8527 1843 0,'0'0'92'0,"6"-10"12"0,-6 10-1 0,0 0 0 0,0 0 17 15,0 0 17 1,0 0 12-16,0 0 7 0,0 0-4 0,0 0 1 0,0 54-17 15,-2-36-6-15,2 1-7 0,0 0-11 16,0 4-10-16,0 4-7 0,0-5-11 16,0 7-11-16,2-3-10 0,0 3-7 15,-2-2-27-15,2-2-38 0,1-5-49 0,-1 3-47 16,0 0-57-16,2-3-56 0,-2-2-81 0,0-2-678 16,0 0-432-16</inkml:trace>
  <inkml:trace contextRef="#ctx0" brushRef="#br0" timeOffset="12840.11">2065 9179 3044 0,'0'0'-55'0,"0"0"5"16,0 0 0-16,0 0-9 0,0 0-20 0,0 0 2 0,0 0-1 15,0 0-3-15,60-3 4 16,-37 1 0-16,3 2-2 0,4-2 3 0,1 1 6 16,5-2 3-16,4-1 10 15,-4 4-2-15,0 0-22 0,-2 1-51 0,2-1-127 0,-2 3-220 16,-2-3 355-16</inkml:trace>
  <inkml:trace contextRef="#ctx0" brushRef="#br0" timeOffset="13230.35">2641 9301 1481 0,'-17'5'57'0,"17"-5"2"0,-18 4 16 0,18-4 19 16,-22 7 11-16,7-2 19 16,15-5 6-16,-25 7 4 0,10 0 1 0,-1-1-2 15,0 1-14-15,2 1-9 16,-1-1-8-16,0 1-11 0,2 2-10 0,3-1-10 15,-4-1-7-15,6 3-5 0,0 1-11 16,8-12-21-16,-12 24-24 0,9-11-25 0,3-13-13 16,3 27-16-16,3-12-8 0,-2 1-3 15,4-4-7-15,2 4 4 0,2 1 8 16,0 0 5-16,1-1 6 0,-1 1 5 0,1-2 5 0,-2 3-1 16,-3-4 19-16,0 0 9 15,0 1 18-15,-4-2 21 0,0 3 14 0,-4-16 13 0,-2 23 18 16,2-23 8-1,-12 22 6-15,4-12 7 0,-2 0 0 0,10-10-2 0,-21 15-11 16,6-8-6-16,0-2-12 16,-2-2-10-16,17-3-18 0,-29 6-15 0,29-6-23 15,-28-2-31-15,28 2-41 0,-23-7-54 16,23 7-57-16,-20-14-78 0,16 4-166 0,0-1-360 16,2-2-94-16</inkml:trace>
  <inkml:trace contextRef="#ctx0" brushRef="#br0" timeOffset="13740.35">2788 9181 2176 0,'0'0'-121'0,"0"0"25"16,18-5 9-16,-18 5 17 15,0 0 1-15,0 0 10 0,0 0 7 0,20-4 4 0,-20 4 0 16,0 0 4-16,20-1 2 16,-20 1 4-16,0 0 2 0,30 1 9 0,-15 1 5 15,-15-2 11-15,32 5 3 0,-13-1 4 16,0 0 1-16,-2 0 6 0,0 2 7 0,0 0 6 16,-5-1 6-16,1 2 25 0,-2 1 14 0,-11-8 22 15,14 19 6-15,-11-9 22 16,-3-10 7-16,0 0 10 0,-11 32 5 0,5-23-2 0,-5 4 5 15,0-4 0-15,1 0-11 16,0 2-16-16,10-11-9 0,-22 14-14 0,12-8-7 16,10-6-10-16,-15 10-24 15,15-10-16-15,-8 9-25 0,8-9-28 0,0 0-21 0,0 0-20 16,0 0-11-16,0 0-10 0,23 17-5 0,-23-17 2 16,21 6 7-16,-21-6 12 15,23 6 4-15,-23-6 15 0,22 5 14 0,-14 1 0 0,-8-6 25 16,17 9 27-1,-17-9 16-15,12 14 18 0,-12-14 23 0,4 15 15 0,-4-15 12 16,0 0 5-16,-6 21 0 16,6-21-6-16,-10 13-7 0,10-13-10 0,-17 11-10 0,17-11-9 15,-20 9-23-15,10-6-44 16,10-3-50-16,-21 4-57 0,21-4-56 0,-21 0-86 16,21 0-187-16,-19-4-278 0,8 1 18 0</inkml:trace>
  <inkml:trace contextRef="#ctx0" brushRef="#br0" timeOffset="16810.34">6310 8841 2257 0,'0'0'93'0,"0"0"12"16,-8 14-10-16,8-14-10 0,0 0 0 0,0 0 12 16,0 0 18-16,0 0 7 0,0 0 3 15,0 0 3-15,0 0 3 0,0 0-11 0,0 0-3 16,0 0-4-16,0 0-7 15,0 0-7-15,0 0-12 0,0 0-8 0,0 0-11 0,0-45-10 16,0 45-5 0,10-17-9-16,-10 17-5 0,12-15-4 0,-12 15-6 0,18-11-1 15,-18 11-2-15,16-7 9 16,-16 7 4-16,0 0 20 0,0 0 34 0,21 23-7 16,-19-12-3-16,-2-11-13 0,-4 31-5 0,-2-15-2 15,-2 4-1-15,-3 1-27 0,-2 0-23 16,0-2-26-16,-5 4-28 0,-2-4-39 0,4-4-41 15,-6 3-52-15,3-3-49 16,1-1-45-16,0-5-55 0,2-2-108 0,0 1-133 16,2-4-345-16,1-3-303 0</inkml:trace>
  <inkml:trace contextRef="#ctx0" brushRef="#br0" timeOffset="16980.21">6100 8985 2914 0,'0'0'117'15,"8"-17"23"-15,-8 17-9 0,0 0 10 0,0 0 17 16,0 0 8-16,0 0 7 15,0 0 22-15,0 0-20 0,0 0-19 0,0 0-19 0,-18 50-19 16,7-37-13 0,-4 1-13-16,0 1-4 0,1-1-29 0,-4 2-33 0,2-1-39 15,-4 1-47-15,2-2-61 0,-2-2-75 0,1 1-61 0,1-1-89 16,2-3-155 0,2 0-110-16,-1-5-295 0,0 1-296 0</inkml:trace>
  <inkml:trace contextRef="#ctx0" brushRef="#br0" timeOffset="17460.25">5829 8771 2832 0,'0'0'36'0,"-2"-18"27"0,2 18-1 0,0 0 9 16,0 0 13-16,0 0 7 15,0 0 2-15,0 0-9 0,0 0 9 0,0 0 11 16,0 0 4-16,0 0 4 0,0 0 1 0,0 0 31 0,0 0 1 16,0 0-15-16,0 0-7 15,0 0-18-15,4 51-11 0,-4-51-7 0,-10 21-8 16,1-11-10-16,0-1-10 15,9-9-8-15,-22 16-18 0,8-9-16 0,0-1-19 0,1-1-26 16,3 1-22-16,-1-4-30 16,-2 0-33-16,13-2-44 0,-18 2-60 0,18-2-45 15,-18-4-96-15,18 4-170 0,-8-8-455 16,8 8-443-16</inkml:trace>
  <inkml:trace contextRef="#ctx0" brushRef="#br0" timeOffset="17804.05">5763 8772 2968 0,'0'0'-63'15,"14"-9"20"-15,-14 9 7 0,0 0-3 0,0 0 14 16,0 0 14-16,0 0 12 0,12-6 3 0,-12 6 5 0,0 0 7 16,0 0-3-16,0 0 2 15,0 0 6-15,0 0 11 0,12-8 17 0,-12 8 9 0,0 0 13 16,0 0 14-1,0 0 12-15,11-10 11 0,-11 10 4 0,0 0 0 0,0 0-7 16,0 0 5-16,0 0 16 16,0 0 19-16,0 0 7 0,0 0 0 0,0 0-20 0,11 32-4 15,-11-32 2-15,-4 26-9 16,4-26-9-16,-13 29-10 0,4-13-10 0,-1 2-11 16,-2-1-9-16,-4 2-7 0,2-2-12 0,-3-1-26 15,-3 4-30-15,4-5-39 16,-10 4-37-16,3-5-47 0,-3 1-57 0,-2 2-44 0,6-5-37 15,-4-1-36-15,1-2-66 16,-1-1-83-16,1 0-102 0,0-3-323 0,4-1-243 16</inkml:trace>
  <inkml:trace contextRef="#ctx0" brushRef="#br0" timeOffset="18040.29">5342 8860 2661 0,'0'0'-40'0,"9"-24"22"0,-9 24-10 0,8-14 28 16,-8 14 18-16,6-14 13 0,-6 14 8 0,0 0 5 15,10-11 8-15,-10 11 16 0,0 0 17 0,0 0 3 16,0 0 1-16,0 0-12 16,0 0-2-16,0 0-11 0,0 0-10 0,0 0-5 0,-16 55-11 15,10-46-29-15,-2 1-48 16,8-10-48-16,-18 20-55 0,10-10-46 0,-1-1-63 15,-1-2-103-15,2 0-391 16,-1-2-26-16</inkml:trace>
  <inkml:trace contextRef="#ctx0" brushRef="#br0" timeOffset="18529.86">5243 8890 2183 0,'4'-19'37'0,"-4"19"64"16,0 0 27-16,5-23-2 0,-5 23 4 15,0 0-3-15,0-17 20 0,0 17 14 0,0 0 1 16,0 0-2-16,0 0-8 15,0 0-7-15,0 0 3 0,-45 34-6 0,30-18 7 16,-2 2 20-16,-2 4-15 16,-2 0-8-16,-2 6-7 0,-3 1-21 0,-2 4-14 0,1 1-11 15,-3 2-7-15,-6 14-12 0,-2 0-6 16,9-8-6-16,1-3-11 0,-6 15-2 16,-1-5-9-16,5-5-2 0,2-8-1 0,-1 3-6 15,1-3-2-15,2-2-6 0,-1 2 2 16,2-2-24-16,-2 1 2 0,-1-1 3 15,0-4-2-15,3 1-4 0,1-4 2 16,-3 1 5-16,4-7 7 0,-3 0 5 0,1-2 7 0,-1-2-4 16,-1-4-2-16,4-2 3 15,0-1-2-15,-5-4-5 0,2 0 3 0,1-6-6 0,-3-2 0 16,-1-2-2-16,-5-3 1 0,0-6-3 0,0 1 0 16,0-5-4-16,-3-6-1 15,1 0 0-15,-1 0-1 0,3-4 0 0,0 2 0 0,1 1-1 16,5 5-2-1,2 0 0-15,4 2 4 0,0 2-2 16,5 1 0-16,1 2-1 0,2 1 1 0,2 4 0 16,2-3 0-16,10 10-2 0,-9-12 2 0,9 12-3 0,0 0 0 15,0 0 2-15,0 0-1 16,36-16-3-16,-15 13 1 0,5 3-8 0,5 0-15 16,5 0-23-16,11-1-15 0,3-1-20 0,10 0-22 0,3-3-36 15,24-3-52-15,0-2-68 16,-6-5-52-16,-5-4-151 0,0 0-149 0,-8-4 17 15,-11 1-347-15,-11 3-360 16</inkml:trace>
  <inkml:trace contextRef="#ctx0" brushRef="#br0" timeOffset="19605.32">5332 8435 2769 0,'0'0'-86'16,"0"0"36"-16,0 0 34 0,0 0 26 0,0 0 21 15,0 0 28-15,0 0 27 0,0 0 16 16,0 0 20-16,0 0 22 0,0 0 13 15,0 0 6-15,0 0 3 0,-13 11 2 16,0-3-12-16,1 1-15 0,-8 2-7 0,0 3-8 16,-4-3-12-16,1 0-15 0,-7 3-9 15,-2 0 13-15,1-1-10 0,-1-3-7 0,0 0-17 16,3-2-2-16,1-1-16 0,-2 2-1 0,5-4-2 16,-3-1-9-16,8 0-2 15,-2-2-10-15,3-2-4 0,0 2-5 0,19-2-4 16,-29-2-2-16,29 2-6 0,-24 0 7 15,24 0 5-15,-18-2-13 0,18 2 0 16,0 0-4-16,-22 2 8 0,22-2 2 16,0 0-5-16,-15 9-1 0,15-9-3 0,-6 12 3 0,6-12-1 15,-7 15 2-15,7-15 3 0,-6 15 6 0,6-15 4 16,-9 16 0-16,9-16-9 16,-8 13 8-16,8-13 6 0,0 0 7 0,-8 15 5 0,8-15 3 15,0 0 5-15,-8 10-7 16,8-10-3-16,0 0-3 0,0 0-4 0,0 0-2 15,0 0-4-15,0 0-2 16,0 0-6-16,-12-44-7 0,12 44-21 0,4-32-19 16,-2 12-32-16,4-3-26 0,-2-2-37 15,-2-1-53-15,4-1-70 0,0-1-62 0,-2 1-154 16,3-1-157-16,-1-1 18 0,0 2-357 0,-1 2-405 0</inkml:trace>
  <inkml:trace contextRef="#ctx0" brushRef="#br0" timeOffset="19780.16">4995 8105 3003 0,'19'-2'58'0,"3"-2"10"16,0 2-11-16,6-2-12 0,0 1-7 0,1-1-2 15,1-2-7-15,2 0-35 16,-3 3-73-16,1-5-73 0,-4 0-105 0,-1 1-167 15,-2 0-328-15,-6-3-34 0</inkml:trace>
  <inkml:trace contextRef="#ctx0" brushRef="#br0" timeOffset="19940.07">5033 7908 2409 0,'0'0'144'0,"0"0"4"0,-19 3-14 0,19-3-15 16,0 0-16-16,0 0-9 15,0 0-10-15,0 0-22 0,0 0-49 16,0 0-70-16,0 0-63 0,64 6-55 16,-64-6-69-16,32-9-145 0,-16 7-337 0,-5-1 5 0</inkml:trace>
  <inkml:trace contextRef="#ctx0" brushRef="#br0" timeOffset="20500.14">4638 8323 2319 0,'0'0'121'16,"0"0"7"-16,0 0-4 15,0 0 23-15,0 0 21 0,0 0 31 0,0 0 26 0,0 0-16 16,-41-9-3-16,41 9-5 0,-34 6 27 0,16-3-4 16,-4-1-6-16,-5 4-21 0,-1-2-13 15,-2-1-15-15,-3 2-24 0,-1-2-14 0,-6 4-19 16,-1-2-12-16,1-2-16 15,-2 0-12-15,-1-2-14 0,1 2-10 16,-1-3-11-16,1 0-9 0,4 0-8 16,3-3-6-16,-6 2-9 0,7-3-12 0,2 1-15 0,2-3-20 15,3 0-14-15,4-1-24 0,0 2-26 0,5-3-42 16,4 1-51-16,1-1-56 0,5 3-57 16,1-3-126-16,7 8-164 0,-6-13-13 0,6 13-356 15,0 0-419-15</inkml:trace>
  <inkml:trace contextRef="#ctx0" brushRef="#br0" timeOffset="20719.98">4585 7900 3442 0,'23'-5'172'0,"-2"0"-20"0,-2 1-38 16,3-2-24-16,-2 3-14 16,-1-1-14-16,3-2-43 0,3 2-58 0,-4-1-68 15,0 2-68-15,0-2-29 0,-4 1-14 16,1-2-29-16,-4 2-74 0,1 0-541 0,-6 0-214 16</inkml:trace>
  <inkml:trace contextRef="#ctx0" brushRef="#br0" timeOffset="20970.34">4015 8848 2924 0,'0'0'295'0,"0"0"-7"0,-4 17-50 16,4-17-58-16,-5 12-32 0,5-12-30 16,0 0-21-16,0 0-20 0,-2 14-67 0,2-14-89 15,0 0-102-15,0 0-69 0,0 0-114 0,-2 12-144 0,2-12-400 16,0 0-299-16</inkml:trace>
  <inkml:trace contextRef="#ctx0" brushRef="#br0" timeOffset="25249.87">9129 8200 2794 0,'15'-1'469'0,"-15"1"-211"0,20-7-112 16,-20 7-55-16,0 0-30 0,0 0-21 15,16-3-2-15,-16 3-10 0,0 0-3 0,0 0-3 16,0 0-2-16,0 0-4 15,0 0 1-15,0 0-1 0,0 0 0 0,-66-8 3 16,43 6 1-16,-5 0 1 0,-3-1-9 16,-3-1 3-16,-2-2-3 0,-4 2-4 15,-1-2 2-15,3 0-2 0,5 3-4 16,1-1 3-16,0-2-6 0,2 3-2 0,1-1-3 16,7 1-3-16,4 0-7 0,-2 1-7 0,20 2-3 15,-25 0 0-15,25 0 0 16,0 0 7-16,-12 8 0 0,12-8 3 0,0 0 0 0,0 0 4 15,19 33-1-15,-9-20 6 16,-2 0 0-16,3 3 4 0,0 0 1 0,-5 0 8 0,2 3 10 16,-4-2 0-1,-1 2 14-15,-1 1 8 0,-4 1 12 0,-3 5 9 0,-1-4 4 16,-2 2 0-16,-2 0-1 0,-2-1-2 0,0 0 17 16,-1 3 3-16,1-3-7 15,3 0-7-15,-2-4 1 0,3 3-23 0,2-5 0 0,2-1 0 16,2 1-4-16,2-17 0 15,4 29-5-15,2-14 1 0,2 0-7 0,7 0 2 16,2-3-8-16,2 2 3 16,7-5-3-16,-1 0-6 0,0 0-1 0,5-1-5 0,-1-5-5 15,-1-3-24-15,2 0-28 16,-1-3-28-16,-3-1-43 0,-1-3-52 0,-1 0-54 16,-4-3-35-16,-2-1-42 0,-8-1-111 0,-2-1-145 0,-6-1-404 15,-4 1-390-15</inkml:trace>
  <inkml:trace contextRef="#ctx0" brushRef="#br0" timeOffset="25399.97">8659 8469 2858 0,'-10'-4'44'16,"10"4"57"-16,0 0-1 15,-17-4-10-15,17 4-10 0,0 0-6 0,0 0-6 0,0 0-7 16,0 0-7-16,53 8-4 0,-32-4-10 0,5 0-8 16,-2 0-21-16,6-1-19 15,0-1-34-15,-1 2-51 0,1-2-60 16,0-1-50-16,-7-1-93 0,7 3-579 15,-9-3-240-15</inkml:trace>
  <inkml:trace contextRef="#ctx0" brushRef="#br0" timeOffset="25620.3">9161 8465 2726 0,'21'-7'45'15,"-21"7"14"-15,0 0-5 16,0 0-4-16,0 0 5 0,0 0 29 0,0 0 32 15,0 0 4-15,0 0 7 0,0 0-4 16,0 0-11-16,0 0-7 0,-28 38-6 0,22-28-3 16,-2 2-8-16,8-12-3 15,-13 25-16-15,11-10-5 0,-2-2-10 0,4-13-10 0,0 29-32 16,4-15-45-16,3-1-59 0,1 1-91 0,2-1-63 16,1-4-105-16,0-1-189 15,1-1-355-15,1-1-274 0</inkml:trace>
  <inkml:trace contextRef="#ctx0" brushRef="#br0" timeOffset="25910.32">9459 8509 2975 0,'-12'-12'126'16,"12"12"-11"-16,-19-9-10 0,19 9-15 0,-24-4-12 0,24 4-5 15,-20-2-8-15,20 2-6 16,-24 2-2-16,24-2-12 0,-21 6-2 0,21-6-2 15,-11 11-6-15,11-11-1 0,-4 17-4 16,4-17 0-16,0 0-4 0,13 31-2 0,-5-19-2 16,3 2-5-16,-1 2-1 15,3 1 0-15,0-2-3 0,-3 3 1 0,1-1-2 16,-3-2 3-16,-3-1 15 0,-1 2 15 0,-4-16 6 16,-2 25-3-16,2-25-6 0,-15 21-5 15,4-12-16-15,-1 0-30 0,-4-4-48 0,2-2-48 16,14-3-74-16,-26 4-62 15,26-4-115-15,-25-5-182 0,17 2-362 0,8 3-287 16</inkml:trace>
  <inkml:trace contextRef="#ctx0" brushRef="#br0" timeOffset="26099.84">9726 8543 3157 0,'17'6'175'0,"-4"1"-20"16,-3 1-19-16,-10-8-16 0,16 19 2 0,-10-7 5 0,-2 1-5 15,-2 2-15 1,-2-15-13-16,-4 35-6 0,-2-16-7 0,2-1-9 0,-6 0-7 16,2 1-3-16,-2 0-16 15,-3 1-34-15,0-4-61 0,-2 0-81 0,3 0-96 0,-4-2-130 16,4-5-206-16,0 1-50 0,-1-1-248 0,13-9-208 16</inkml:trace>
  <inkml:trace contextRef="#ctx0" brushRef="#br0" timeOffset="26460.1">9976 8757 2695 0,'28'-3'141'0,"-28"3"9"15,0 0-22-15,23-1-36 0,-23 1-22 0,21 0-16 0,-21 0-12 16,23-2-32-16,-23 2-75 16,28 0-58-16,-16-2-50 0,-1 0-34 0,-11 2-18 15,23-4 1-15,-14 0 7 0,-9 4-459 16,16-6 82-16</inkml:trace>
  <inkml:trace contextRef="#ctx0" brushRef="#br0" timeOffset="26600.35">10073 8631 2020 0,'-14'-9'87'0,"1"2"57"15,13 7 7-15,-17-9 0 0,17 9 4 16,0 0-10-16,-13-10-19 0,13 10-13 0,0 0-15 16,0 0-23-16,0 0-41 15,0 0-42-15,0 0-64 0,51-7-46 0,-35 7-52 0,4 0-70 16,-3 0-140-16,4 0-342 0,-4 0 11 0</inkml:trace>
  <inkml:trace contextRef="#ctx0" brushRef="#br0" timeOffset="27520.23">11489 8114 2388 0,'9'-21'124'0,"-9"21"-15"0,7-13-13 15,-7 13-7-15,6-9 1 0,-6 9 14 0,0 0 22 16,0 0 6-16,0 0 5 16,0 0-6-16,0 0-2 0,0 0-1 0,0 0 1 15,5 47-5-15,-5-32-13 16,0 3-8-16,0 1-14 0,2 1-9 0,-2 0-10 0,1-1-17 16,1 3-21-16,0-2-38 0,0-1-54 15,-2 0-61-15,4 0-66 0,-4-1-49 0,0-3-71 16,0-15-137-16,-2 34-521 0,-2-21-405 15</inkml:trace>
  <inkml:trace contextRef="#ctx0" brushRef="#br0" timeOffset="27820.5">11016 8583 3061 0,'0'0'42'0,"0"0"6"15,-18 3-5-15,18-3-5 0,0 0-5 0,0 0-4 0,0 0-1 16,0 0 1-16,0 0-5 16,0 0-4-16,62 9 0 0,-43-8-4 0,7-1 11 0,3 3 18 15,3-2 1 1,4-1 5-16,6 3-1 0,7 0 4 0,8 1 4 0,7 0 3 16,22 1 3-16,8 3 0 0,-2 0-2 0,4-2-4 15,0 1-2-15,-4 0-3 16,0 1-9-16,-4 0-6 0,-18-2-5 0,-6-1-5 0,-9-1-11 15,-5 3-19-15,-7-3-32 16,-9 0-47-16,-5 0-46 0,-1 0-38 0,-9 0-18 0,-3 1-36 16,-11-1-52-16,-5-4-121 15,0 10-483-15,0-10-238 0</inkml:trace>
  <inkml:trace contextRef="#ctx0" brushRef="#br0" timeOffset="28100.21">11123 9067 2809 0,'0'0'93'0,"0"0"14"16,11 23-8-16,-11-23 17 0,11 20 13 15,-5-4 13-15,0 1 15 0,5 4-10 0,0 2-3 16,-3 4-16-16,1 0-4 0,-5 1 5 0,4 6 4 15,1-1 9-15,-6 2-30 16,4-3-3-16,0-4-18 0,-3 0-4 0,2-1-17 16,-4 0-1-16,4-2-24 0,-4-1-34 15,3-3-45-15,-3-4-55 0,0-1-78 0,0 1-83 16,-2-8-119-16,2 1-213 0,-2-10-37 0,2 12-313 0,-2-12-341 16</inkml:trace>
  <inkml:trace contextRef="#ctx0" brushRef="#br0" timeOffset="28270.05">11401 9485 3273 0,'0'0'167'16,"19"-4"-61"-16,-9 1-41 0,-10 3-18 0,32-1-7 0,-13 1 0 16,2 0-11-16,0-3-69 0,1 3-83 0,-1-1-50 15,-2-3-30-15,0 0-19 16,-1-2-35-16,-2 1-66 0,-2-3-431 15,-3-1-40-15</inkml:trace>
  <inkml:trace contextRef="#ctx0" brushRef="#br0" timeOffset="28450.02">11610 9296 2463 0,'0'0'192'0,"-18"0"16"0,18 0-24 0,0 0-25 16,-16 26-16-16,12-10-13 15,2 3-4-15,0 2-10 0,0 1-12 0,2 4-13 16,0 0-9-16,2 3-9 0,0-3-9 15,2 2-4-15,-2-5-7 0,3 4-9 0,-3-5-16 16,2-3-35-16,-2 0-61 16,1-5-80-16,2 4-74 0,-5-18-132 0,3 23-215 15,-1-16-328-15,2 1-280 0</inkml:trace>
  <inkml:trace contextRef="#ctx0" brushRef="#br0" timeOffset="28910.27">12255 9014 2884 0,'7'-15'92'0,"-5"1"3"0,-2 14-11 0,0-18-11 0,0 18-7 16,0 0 15-16,-18-14 28 0,18 14 7 0,-29 0 5 16,6 4 4-16,-4 2 16 15,-7 7 17-15,1 2 20 0,-5 8 3 0,-1 2-7 16,3 1-16-16,-2 5-36 15,7 2-14-15,-12 14-13 0,13-5-9 0,5-5-13 0,4 1-7 16,4 4-9-16,4-6-2 16,5 0-11-16,3-2 1 0,5-2-6 0,3-2-4 0,5 2-3 15,7-5-4-15,-1 2-15 16,10-4-19-16,4-4-20 0,-1-3-20 0,3 0-3 16,-2-6-3-16,0-5-1 0,2-2 2 0,-7-5 6 0,1 0 4 15,0-7 4 1,-4-2 3-16,-2-5 5 0,-3-5 8 0,-5 0 8 15,1-1 17-15,-5-4 9 0,-5 4 13 16,-1 2 6-16,0 0 14 0,0 18 10 0,-1-32 4 16,1 20 4-16,0 12 2 0,-2-22 1 15,2 22-7-15,2-18-5 0,-2 18-6 16,0 0-7-16,12-12 1 0,-12 12-8 0,22-2-4 0,-22 2-10 16,33 2-26-16,-14 2-35 0,6-2-35 15,-6 1-42-15,6 0-62 0,2 0-87 0,-6-3-57 16,0-2-150-16,0 2-124 15,-4-1-19-15,0-2-373 0,-1-2-454 0</inkml:trace>
  <inkml:trace contextRef="#ctx0" brushRef="#br0" timeOffset="29100.38">12513 9321 3248 0,'-7'-15'147'16,"7"15"13"-16,-8-10-13 0,8 10-24 0,0 0-8 0,0 0 2 15,-25-3-1-15,25 3-6 16,0 0-11-16,-32 20-8 0,19-11-5 0,1 5 3 15,0 1-4-15,-1 2 0 16,1 0-13-16,3 2-8 0,-1 0-4 0,3-1-10 0,3 0-19 16,2 1-38-16,2-1-42 15,0-18-64-15,9 32-91 0,-2-18-71 0,4-3-165 16,2 0-164-16,1-1-3 0,-3-2-249 0,5-5-206 0</inkml:trace>
  <inkml:trace contextRef="#ctx0" brushRef="#br0" timeOffset="29349.9">12603 9414 2884 0,'-11'-10'219'0,"-1"3"3"16,12 7-35-16,-24-12-15 0,10 9-23 0,14 3-16 0,-19-3-9 15,19 3-4 1,0 0-24-16,-30 6-5 0,30-6-19 0,-13 14-3 0,13-14-11 16,-5 19 1-16,5-19-8 0,5 27-4 0,1-13-7 15,6 5-5-15,1 0-2 16,-1 3-4-16,3-1-5 0,1 0 0 0,-5 0-8 15,4-3-1-15,-5 1-5 0,3 1-2 16,-7-5-1-16,2 0-5 0,-6-3 4 0,-2-12-2 16,0 0-17-16,-14 25-25 15,14-25-39-15,-21 7-53 0,8-5-57 0,1-2-54 0,12 0-78 16,-26-8-181-16,13 1-103 0,1-1-280 0,2 1-254 16</inkml:trace>
  <inkml:trace contextRef="#ctx0" brushRef="#br0" timeOffset="29539.93">12738 9551 2902 0,'17'6'195'0,"-2"-2"2"16,-2 3-21-16,-3-1-7 0,0 3 6 0,-10-9 25 0,18 20-7 15,-11-9-45 1,-3 2-6-16,-4-13-16 0,3 27-15 0,-6-14-12 0,3-13-19 16,-9 27-6-16,4-14-3 0,-5 1-11 0,1 0-9 15,-1-4-40-15,0 2-35 16,-1-2-51-16,-2-1-68 0,5 0-83 0,1-3-65 0,0 0-186 15,7-6-111-15,-15 7 15 16,15-7-280-16,0 0-199 0</inkml:trace>
  <inkml:trace contextRef="#ctx0" brushRef="#br0" timeOffset="34720.25">13811 8200 2394 0,'0'0'187'0,"0"0"-100"0,0 0-16 16,0 0 9-16,0 0-10 0,21 10 14 0,-21-10 18 16,4 12 2-16,-4-12 11 15,2 20-1-15,-2-20 4 0,2 25 9 0,-2-13 3 0,0-12 1 16,2 34-7-1,2-18-10-15,-2 1-9 0,2 2 6 0,1-1-10 0,-1-1-12 16,2 0-11-16,-2 1-16 16,4-3-25-16,-4 0-42 0,-1-3-53 0,-3-12-66 0,9 22-71 15,-5-12-68-15,-4-10-120 16,2 16-212-16,0-9-344 0,-2-7-356 16</inkml:trace>
  <inkml:trace contextRef="#ctx0" brushRef="#br0" timeOffset="34980.37">13501 8667 2908 0,'0'0'-9'16,"0"0"11"-16,-13 6-4 0,13-6 17 0,0 0 6 16,0 0 17-16,0 0 22 15,0 0-3-15,0 0-3 0,0 0-5 0,54 0-3 0,-34 0 6 16,3 0 6-16,6 1 11 15,4-1 12-15,1 0 4 0,9 3-7 0,-1 0-2 16,-1 1-14-16,6-2-4 16,0 2-7-16,-2-3-4 0,-2 3-9 0,0 0-11 15,-5 0-19-15,-3-2-36 0,-7 0-38 0,1 1-59 0,-7 0-44 16,-4-1-49-16,-1 0-79 16,-2 1-645-16,-7 1-364 0</inkml:trace>
  <inkml:trace contextRef="#ctx0" brushRef="#br0" timeOffset="35450.37">13995 9155 3030 0,'0'0'24'0,"0"0"1"16,0 0-6-16,0 0 2 0,0 0 7 0,0 0 5 0,0 0 13 15,-17-38 0-15,17 38 10 0,0 0 4 0,-29 0 4 16,29 0 10-16,0 0 5 16,-26 9 4-16,26-9-4 0,-13 9-5 0,13-9-6 15,-13 10-9-15,13-10-8 0,-2 15-5 16,2-15-6-16,0 0-5 0,13 31-10 0,-6-19-2 15,4 0-3-15,5 6 3 0,-3-3-6 16,1 0 5-16,1 3-8 0,0-2 4 16,0 2-1-16,-2-1 2 0,-1 0 4 15,-1 2 0-15,-3-5 9 0,-1 1 16 0,-4 0 10 16,-1 0 15-16,-2-15 8 0,-2 25 9 0,2-25-19 16,-10 22 5-16,2-10 2 0,-3-2-4 15,-1 0-10-15,12-10-12 0,-20 13-2 0,6-8-8 16,14-5-10-16,-17 8-19 0,17-8-21 15,-21 3-31-15,12-6-37 0,9 3-45 0,0 0-52 16,-22-13-63-16,21 4-40 16,-3-1-78-16,4 10-155 0,-4-26-71 0,8 10-316 15,0-3-276-15</inkml:trace>
  <inkml:trace contextRef="#ctx0" brushRef="#br0" timeOffset="35930.26">14187 8907 2705 0,'0'0'-72'0,"0"0"17"0,2-19 3 16,-2 19 29-16,0 0 38 0,0 0 39 0,0 0 37 16,5-14 24-16,-5 14 13 15,0 0 10-15,0 0-3 0,8-13-9 16,-8 13-13-16,0 0-14 0,0 0-9 0,9-11-9 15,-9 11-10-15,0 0-9 0,18-6-6 0,-18 6-7 16,0 0-4-16,21 0-4 16,-21 0-7-16,0 0-3 0,24 6-4 0,-24-6-3 0,14 10-2 15,-14-10-2-15,11 9 6 0,-11-9-9 0,4 15-1 16,-4-15 3 0,0 0 2-16,0 0 7 0,-11 26 8 0,11-26 6 0,-13 14 7 15,13-14 10-15,-16 9-7 16,16-9-2-16,-14 12-6 0,14-12-4 0,-13 8-3 0,13-8-5 15,-9 7-6-15,9-7-17 16,0 0-14-16,0 0-17 0,0 0-10 0,0 0-4 16,0 0-4-16,20 27 6 0,-11-21 1 15,0 1 5-15,3 1 1 0,-4-1 7 0,1 4 4 16,0-2 4-16,-9-9 13 0,9 19 11 0,-4-10 9 16,-5-9 8-16,0 18-1 15,0-18 0-15,0 0-2 0,-14 20-3 0,14-20-4 0,-16 9-6 16,16-9-25-16,-22 5-37 15,22-5-50-15,-25 2-63 0,12-2-62 0,13 0-73 0,-25-7-177 16,10 6-105 0,1-5-271-16,1 4-194 0</inkml:trace>
  <inkml:trace contextRef="#ctx0" brushRef="#br0" timeOffset="38130.21">16370 8619 2535 0,'0'0'74'0,"0"0"52"16,0 0-9-16,0 0-10 0,0 0-9 15,0 0-5-15,0 0-6 0,0 0 2 0,0 0-12 16,0 0-10-16,0 0-13 15,0 0 0-15,38 24-8 0,-38-24-6 0,26-2-2 0,-26 2-8 16,33-8 0 0,-14 4-1-16,0-2-5 0,-2 0 0 0,0-1-3 0,0-3 3 15,0 1 1-15,-4-1 1 0,-1 0 0 0,-3-1 0 16,-3-2 1-16,1 2 2 16,-7 11 8-16,2-21 0 0,-2 21 7 0,0 0 7 0,-17-25 8 15,6 19 9-15,11 6 9 16,-29-6 6-16,29 6 5 0,-34 4 0 0,14 2 6 15,-1 2-5-15,2 5-1 0,0 0-28 16,1 3 5-16,0 2-6 0,6 0-4 0,-1 1-1 16,4 3-9-16,5 2-5 15,4-2 1-15,2 3-9 0,5-1 1 0,5-1-17 0,3 4-21 16,5-4-27-16,2-2-38 0,2-2-56 0,3-3-82 16,3-5-68-16,-4-3-156 15,-1-3-159-15,-2-3 3 0,-2-2-352 0,1-2-360 16</inkml:trace>
  <inkml:trace contextRef="#ctx0" brushRef="#br0" timeOffset="38460.05">16959 8720 3235 0,'0'0'102'16,"0"0"-15"-16,0 0-12 0,0 0-12 0,-18-11-7 15,18 11-1-15,0 0-3 0,-19-4-5 16,19 4-5-16,-17 0-4 0,17 0 14 0,0 0 15 15,0 0 8-15,-35 4 2 16,35-4-6-16,0 0-7 0,-20 1-5 0,20-1-10 16,0 0-2-16,-6 12-7 0,6-12-2 15,0 0-5-15,0 0-3 0,0 0-4 0,19 42-2 16,-12-31-3-16,1 1 0 0,0 1-8 0,-1-1 9 16,-1 1 0-16,0 1 5 0,-2-1 3 15,-4-13 2-15,2 22-1 0,-2-22 2 16,-6 23-3-16,6-23-5 0,-10 18 0 15,10-18-3-15,-17 14-16 0,9-7-21 0,-4-4-31 16,12-3-34-16,-18 4-42 16,18-4-46-16,-15 0-34 0,15 0-31 0,0 0-25 0,-13-10-73 15,13 10-121-15,0 0-473 16,4-23-329-16</inkml:trace>
  <inkml:trace contextRef="#ctx0" brushRef="#br0" timeOffset="38730.24">17145 8728 3024 0,'0'0'100'0,"0"0"0"0,0 0-6 0,0 0 11 0,0 0 6 16,0 0 18-16,0 0 7 15,0 0 3-15,0 0-3 0,0 0-12 0,-53 8-13 16,53-8-13-16,-20 7-5 0,20-7-23 0,-16 10-8 0,16-10-3 16,-11 11-5-16,11-11-6 15,-5 15-6-15,5-15 1 0,0 0-12 0,8 31 0 16,-2-22-2-16,-6-9-5 0,8 22-1 15,-4-11-9-15,-4-11 4 0,6 19-4 0,-6-19 1 16,0 0-2-16,-4 22-11 16,4-22-14-16,-12 12-22 15,4-8-31-15,-4 0-34 0,12-4-45 0,-23 4-50 0,11-3-39 0,12-1-69 0,-26-3-156 16,16-2-118-16,10 5-328 16,-18-5-289-16</inkml:trace>
  <inkml:trace contextRef="#ctx0" brushRef="#br0" timeOffset="39080.23">17407 8673 2918 0,'0'0'106'0,"0"0"12"0,0 0-12 16,0 0-10-16,0 0-17 0,21-2-9 0,-21 2-5 15,17-2-5-15,-17 2-8 0,27 2-7 0,-27-2-3 16,32 0-4-16,-13 2-5 16,-19-2-11-16,36-2-19 0,-20 0-26 15,-16 2-40-15,27-4-40 0,-17 0-36 0,-10 4-23 0,13-7-21 0,-13 7-2 16,0 0 7-16,0 0 19 16,0 0 40-16,-30-27 38 0,18 22 51 0,12 5 51 0,-28-12 54 15,14 6 33-15,14 6 18 16,-24-8 5-16,13 5-1 0,11 3-13 0,-14-7-12 15,14 7-13-15,0 0-10 16,0 0-9-16,0 0-7 0,0 0-18 0,0 0-36 0,0 0-55 16,0 0-77-16,65 3-63 15,-45-6-123-15,-2 3-595 0,1 0-282 0</inkml:trace>
  <inkml:trace contextRef="#ctx0" brushRef="#br0" timeOffset="40159.93">18308 8316 2751 0,'0'-23'-28'0,"0"23"7"16,0 0-2-16,0 0-1 0,-6-21-1 0,6 21 10 15,0 0-1-15,-12-11 0 0,12 11 5 0,0 0-5 0,-16-10 11 16,16 10 2-16,0 0 14 16,-14-3 8-16,14 3 12 0,0 0 12 0,0 0-6 15,0 0 10-15,-19-2-2 16,19 2 4-16,0 0 0 0,0 0-4 0,0 0-4 0,0 0-3 15,0 0 0-15,0 0 10 16,0 0 3-16,0 0 2 0,-19 13 3 0,19-13-3 16,0 0-4-16,0 0-5 15,0 0-5-15,0 0-9 0,0 0 1 0,0 0-4 16,0 0-4-16,0 0-4 0,0 0-4 0,0 0-2 0,0 0 0 16,0 0-1-16,-9 10-2 15,9-10-2-15,0 0 3 0,0 0 2 16,0 0 4-16,0 0-2 0,0 0 2 15,0 0-4-15,0 0-3 0,0 0-6 0,0 0-9 0,0 0-4 16,0 0 1-16,0 0 1 16,0 0-1-16,0 0 4 0,-4 15 0 0,4-15-2 15,0 0 6-15,-2 19-2 0,2-19-1 0,0 0 0 0,2 20 3 16,-2-20 0-16,0 0 1 16,6 23-1-16,-6-23-2 0,9 8-19 15,-9-8-26-15,0 0-24 0,21 3-15 16,-21-3-11-16,0 0 2 0,31-16 8 0,-19 4 10 15,-2-1 14-15,3-2-3 0,0-2 27 16,-3 0 8-16,1-4 24 0,-1-3 31 0,1 2 26 16,-2-3 15-16,-1 1 9 15,-2-3 18-15,-2 2 16 0,0-1 9 0,-2 4 5 16,1 3 1-16,-3 2-4 0,0 17-11 0,-5-25 0 0,5 25-2 16,-8-11-4-16,8 11-6 15,0 0-3-15,0 0-3 0,-34 44-5 0,22-13-14 16,-5 6-6-16,2 5-7 0,2 4-10 15,1 1-3-15,2 1-12 0,6 1-6 0,2-2-11 16,0-3-5-16,6 2-3 16,-2-5-18-16,6-1-5 0,0-2-6 0,2-3-14 15,1-6-12-15,-3-3-18 0,3-4-11 16,0-3-20-16,-1-5-10 0,0-5-5 0,2 0 6 16,-12-9 7-16,16 1 7 0,-16-1 12 0,17-7 7 0,-8-1 15 15,-3-2 20 1,2 1 29-16,-1-3 29 0,-1 2 15 0,0 3 14 0,-2-2 5 15,-4 9 1-15,18-13-4 16,-10 5 7-16,2 4-4 0,4-1-3 0,0 0 0 16,5 2-3-16,3 1-3 0,0 0 0 15,6 0 4-15,2 2 8 0,3-2 0 0,1 2 12 16,-2 0 6-16,5-2-3 0,-3 1-5 0,-1 1-6 16,-3-3-6-16,0 1-1 15,-6 2-12-15,-2 0-7 0,-1-2-22 0,-2 1-31 16,-4-3-53-16,-5 0-81 0,-10 4-106 15,11-10-181-15,-11 10-159 0,0 0-7 0,-27-29-316 16,9 15-319-16</inkml:trace>
  <inkml:trace contextRef="#ctx0" brushRef="#br0" timeOffset="40330.43">18641 8046 3239 0,'0'0'161'0,"9"-10"-64"0,-9 10-22 0,10-5-3 0,-10 5-12 15,12-2-6-15,-12 2-16 16,0 0-51-16,20 0-46 0,-20 0-46 0,0 0-32 16,12 6-20-16,-12-6-36 15,0 0-91-15,2 13-585 0,-2-13-232 0</inkml:trace>
  <inkml:trace contextRef="#ctx0" brushRef="#br0" timeOffset="42650.12">18459 9235 3150 0,'0'0'78'0,"0"0"3"0,0 0-8 0,0 0-8 16,-19-20 13-16,19 20 8 16,0 0 6-16,-25-1-4 0,25 1-10 0,-20 0-9 0,20 0-6 15,0 0-7-15,-27 5 3 0,27-5-2 0,-17 8 0 16,17-8-5-16,-15 12-3 16,15-12-5-16,-4 15-6 0,4-15-3 0,2 20 0 0,-2-20-6 15,9 27-1 1,-3-11-8-16,0-1 0 0,2 0-3 0,-1 1 1 0,-2-1-4 15,-1 0 0-15,0 0 1 16,0-1 13-16,-4-14 9 0,4 23 10 0,-4-23 4 16,-2 18-2-16,2-18 3 15,-10 15 4-15,10-15-8 0,-20 8-2 0,20-8-7 0,-25 2-2 16,25-2 0-16,-28-2-14 0,28 2-15 0,-22-8-31 16,10 1-39-16,4-1-47 15,8 8-64-15,-8-15-57 0,8 15-63 0,0-17-113 16,0 17-189-16,10-13-7 0,-2 7-234 15,4 2-173-15</inkml:trace>
  <inkml:trace contextRef="#ctx0" brushRef="#br0" timeOffset="43020.25">18613 9418 2715 0,'0'0'164'0,"20"1"8"16,-20-1-21-16,21 3-20 0,-21-3-13 0,28 0-15 0,-12 1-11 15,6-1-9-15,-1 3-18 16,-3-3-23-16,6 0-14 0,-3-3-7 0,2 3-2 15,3 0-3-15,-3-1 2 16,1 1-7-16,-2-3-17 0,2 2-19 0,-3-3-30 0,-2 2-35 16,2-2-37-16,-4 0-26 15,-17 4-18-15,30-7-14 0,-22 1-3 16,1 0 11-16,-9 6 20 0,0 0 30 0,6-21 39 0,-6 21 44 0,0 0 52 16,-6-25 39-16,6 25 35 15,0 0 25-15,-13-21 13 0,13 21 15 0,-8-9-1 16,8 9-2-16,0 0-5 15,-9-13-5-15,9 13-3 0,0 0 9 0,0 0 0 0,0 0-1 16,0 0-7 0,0 0-4-16,0 0-7 0,0 0-4 0,0 0-6 0,43 26-13 15,-35-19-13-15,2 2-5 0,-10-9-8 0,16 15-6 16,-16-15-5-16,10 12-12 0,-10-12-20 16,4 13-34-16,-4-13-56 0,0 0-77 0,0 0-83 15,0 0-103-15,-16 9-179 16,16-9-72-16,0 0-312 0,0 0-278 0</inkml:trace>
  <inkml:trace contextRef="#ctx0" brushRef="#br0" timeOffset="43179.89">19259 9482 3256 0,'15'14'314'0,"-15"-14"-78"0,12 7-30 16,-12-7-30-16,12 6-18 15,-12-6-21-15,0 0-27 0,0 0-44 0,16 6-47 16,-16-6-41-16,0 0-36 0,0 0-30 15,0 0-38-15,0 0-48 0,0 0-42 0,8-18-60 0,-8 18-155 16,0 0-552-16,2-15-443 16</inkml:trace>
  <inkml:trace contextRef="#ctx0" brushRef="#br0" timeOffset="45269.93">20743 7692 2956 0,'9'-13'-114'0,"-9"13"8"0,0 0 27 16,0 0 52-16,0 0 21 0,0 0 40 15,0 0 18-15,0 0 19 0,25 27 17 16,-23-14 11-16,2 3 9 0,-4 2 13 15,5-2 7-15,-3 5 2 0,0 4-4 0,0 2-5 16,0 2-11-16,-2-1-3 0,2 5-10 16,-2-4-5-16,2 3-9 0,0 7-9 0,3-8-6 15,-3 1-6-15,0-2-7 16,2 0-7-16,-2 0-2 0,2-4-7 0,-2-1-4 16,2 0-5-16,1-7-19 0,-2 2-44 0,-1-5-48 0,2 0-62 15,0-1-71 1,-2-4-72-16,2-2-144 0,-4-8-153 15,0 0-297-15,0 0-251 0</inkml:trace>
  <inkml:trace contextRef="#ctx0" brushRef="#br0" timeOffset="45599.98">20358 8469 2587 0,'0'0'7'0,"0"0"26"0,0 0-3 15,0 0-5-15,0 0 1 0,0 0-5 0,31 19-5 16,-13-17 1-16,0 1-7 16,4 1-8-16,5-2 4 0,7 2-2 0,8-1 16 15,5 3 31-15,10 0 12 0,5 0 26 16,-3 2 4-16,3-2-6 0,-1 1-3 0,0-1-8 15,1 1-11-15,-4 2-3 16,1-5-7-16,-3 4-9 0,-3-1-16 0,-9-4-18 0,-1 1-28 16,-9-1-35-16,-5 1-35 15,1-1-31-15,-10-2-21 0,0 1-23 0,-3 0-35 16,-17-2-88-16,19 0-510 0,-19 0-102 0</inkml:trace>
  <inkml:trace contextRef="#ctx0" brushRef="#br0" timeOffset="46940.12">20707 8877 2420 0,'0'0'30'16,"0"0"32"-16,0 0 25 0,-36 22 28 0,32-11 13 0,-2 3 16 16,2 0 14-16,-4 3 3 15,4 0-2-15,0 5-4 0,0 2-2 0,2 0-2 16,0 1-9-16,2 1-2 0,0 2-9 0,4-2-11 0,-2 1-10 16,0 2-12-16,0-3-17 15,2-1-5-15,-2-2-7 0,3-3-9 0,-2-2-10 16,-1-1-16-16,0-4-23 15,0 0-28-15,-2-3-44 0,0-10-59 0,4 15-85 16,-4-15-70-16,2 10-136 16,-2-10-192-16,0 0 14 0,0 0-259 0,0 0-190 0</inkml:trace>
  <inkml:trace contextRef="#ctx0" brushRef="#br0" timeOffset="47120.33">20825 9199 2452 0,'0'0'-53'0,"18"-6"8"0,-18 6 9 16,16-3-8-16,-16 3 6 15,26-3 10-15,-26 3 3 0,36 3 12 0,-17-3-4 16,2 1 1-16,0-1-9 0,0 0-10 0,-1 0-27 0,-4 0-36 16,2-4-96-1,-2 2-359-15,-5-2 261 0</inkml:trace>
  <inkml:trace contextRef="#ctx0" brushRef="#br0" timeOffset="47320.03">21057 9093 1664 0,'0'0'110'0,"-26"3"27"0,26-3-18 0,0 0-4 16,-10 13 4-16,10-13 11 0,0 0 18 16,-7 23 2-16,5-12-6 0,2-11-8 0,-4 28-11 15,1-16 2-15,3-12-6 16,3 32-6-16,-3-14-13 0,2-3-12 15,-2-15-12-15,2 30-14 0,0-15-33 0,-2-15-41 16,4 24-53-16,1-13-63 0,-3 0-54 0,0-3-57 16,-2-8-109-16,8 14-527 15,-4-10-239-15</inkml:trace>
  <inkml:trace contextRef="#ctx0" brushRef="#br0" timeOffset="48420.13">21728 9004 2511 0,'0'0'-79'0,"4"-23"44"15,-4 23 23-15,0-23 15 0,0 23 23 0,-2-19 19 0,2 19 20 16,-13-21 20-16,4 12 19 0,-4 1 5 0,13 8 1 16,-30-11 12-16,14 9 13 0,16 2 10 15,-38 5 3-15,17 5-8 0,-1 4-12 16,0 2-8-16,-2 6-4 0,1 1-12 15,1 3-8-15,4 5-10 0,0-1-11 0,2 2-9 16,3 6-5-16,2-5-9 16,1 3-2-16,5 1-8 0,1-5-3 0,4-4-2 0,2 3-7 15,0-5 0-15,3 1-4 0,3-4-2 0,1-2-2 16,1-2-2-16,1-4-8 16,1-1-6-16,2-5-6 0,0 1-8 0,1-5-10 0,0 0-12 15,-15-5-10-15,27-3-9 16,-12 0-11-16,-2-5-2 15,-1-3 0-15,-1-1 4 0,0-2 7 0,-5 0 0 16,0-1 5-16,-1 1 15 0,-3-3 12 0,-2 17 12 0,0-24 11 16,0 24 12-16,-5-22 11 15,5 22 7-15,-4-17 8 0,4 17 2 0,-6-14 0 16,6 14 4-16,0 0-13 0,0 0 3 0,-4-15-6 0,4 15-3 16,0 0-2-16,0 0-1 15,0 0-13-15,33-3-33 0,-22 3-32 0,-11 0-42 16,29 0-62-16,-11-3-58 15,1-1-45-15,0 1-97 0,0 1-151 0,-3-4-421 0,2 1-339 16</inkml:trace>
  <inkml:trace contextRef="#ctx0" brushRef="#br0" timeOffset="48630.57">21928 9183 2794 0,'0'0'-45'0,"0"0"28"16,0 0-2-16,0 0 41 0,0 0 39 0,0 0 38 15,0 0 33-15,0 0 12 16,0 0 2-16,-46 8-8 0,46-8-9 0,-19 17-9 16,11-6-12-16,-1 1-11 15,2 2-8-15,3 1-11 0,0-2-8 0,2 4-9 0,0 0-28 16,2-17-36-16,2 31-48 0,2-16-49 0,2-3-61 16,1 2-46-16,2-2-48 15,-9-12-132-15,16 17-542 0,-8-9-340 0</inkml:trace>
  <inkml:trace contextRef="#ctx0" brushRef="#br0" timeOffset="48889.94">22069 9250 2842 0,'0'0'-3'16,"0"0"42"-16,0 0 5 16,-14-21 26-16,14 21 18 0,-12-7 19 0,12 7 19 0,0 0-3 15,0 0-5-15,-28 1-8 16,28-1-8-16,0 0-11 0,-13 16-8 0,13-16-8 15,0 0-7-15,0 26-7 16,0-26-7-16,9 28-7 0,-3-12-6 0,3 1-3 16,2 2-4-16,-1 0-5 15,-2 0-4-15,0 1-1 0,0-5-5 0,-4 0-1 0,0-2-1 16,-4-13 0-16,0 23 1 0,0-23-3 0,-8 19-12 16,8-19-21-16,-18 13-40 15,10-7-54-15,8-6-70 0,-21 8-70 0,10-6-122 0,11-2-178 16,-17 2-356-16,17-2-301 15</inkml:trace>
  <inkml:trace contextRef="#ctx0" brushRef="#br0" timeOffset="49080.15">22253 9332 2988 0,'10'-6'108'16,"-10"6"-6"-16,14-4-10 0,-14 4-11 0,0 0 15 0,0 0 21 15,30 10 11-15,-30-10-4 16,13 19-11-16,-9-6-14 0,0 1-9 0,1 1-3 15,-3 0-16-15,-2-15-9 16,-2 33-13-16,0-16-21 0,-5-2-37 0,1 0-49 0,-3 3-70 16,1-5-59-16,-2 0-67 15,-6 0-118-15,4-3-150 0,-3-1-363 0,2-2-257 16</inkml:trace>
  <inkml:trace contextRef="#ctx0" brushRef="#br0" timeOffset="49779.9">22853 8503 2856 0,'0'0'62'0,"0"0"-1"0,0 0 1 16,-31 26 8-16,31-26-2 0,0 0 6 16,0 0-11-16,0 0-7 0,-6 12-5 0,6-12-10 0,0 0-16 15,0 0-35-15,0 0-38 16,0 0-69-16,-5 6-69 0,5-6-99 0,0 0-583 15,0 0-229-15</inkml:trace>
  <inkml:trace contextRef="#ctx0" brushRef="#br0" timeOffset="50099.87">23427 7925 2575 0,'0'0'-48'16,"0"0"51"-16,0 0 12 0,0 0 37 15,0 0 15-15,7 29 17 0,-7-29 21 0,-7 32 11 16,3-12-6-16,-1 5-6 15,3-1 3-15,0 4 11 0,2 2 6 0,4 0-2 16,1 4-8-16,1 0-15 0,3 1-11 16,-1-2-9-16,3 1-8 0,-1-2-18 0,1-2-36 15,0-2-52-15,-3-6-64 0,2 0-78 16,-4 0-73-16,2-7-145 0,-4-2-571 0,-2-1-409 16</inkml:trace>
  <inkml:trace contextRef="#ctx0" brushRef="#br0" timeOffset="50299.74">23313 8622 2995 0,'0'0'-46'0,"-18"7"3"0,18-7-11 16,0 0-11-16,0 0 10 0,0 0 9 16,0 0 5-16,0 0 2 0,52 12 7 0,-33-12-6 15,2 0 8-15,4 1 12 16,3-1 12-16,1 1 5 0,3 2-1 15,-2-1 1-15,2 0 1 0,-1-1-34 0,1 2-59 16,-2 1-82-16,-3-2-191 0,-1 1-212 16,-5-1 224-16</inkml:trace>
  <inkml:trace contextRef="#ctx0" brushRef="#br0" timeOffset="50719.84">23630 9109 1924 0,'-42'-16'128'15,"42"16"-7"-15,-21 0-9 16,21 0 3-16,-26 0 11 0,26 0 21 15,-28 7-3-15,14-2-15 0,0 0-13 0,-2 2-13 16,4 0-12-16,1 4-10 0,1-1-6 0,3 2-13 16,7-12-14-16,-4 26-11 15,6-9-17-15,3 1-7 0,-1 1-13 0,4 4 0 16,1-2-3-16,3 4 6 0,-1-3-6 0,0 1 1 16,-1 2 4-16,-2-4 3 0,0-2 6 15,-2-2 16-15,-4 0 17 0,0-2 18 0,-2-15 6 16,-7 25 9-16,2-12-1 0,5-13-8 15,-18 19-3-15,7-12-8 0,-2 0-7 16,-1-1-5-16,14-6-12 0,-30 5-21 16,17-3-29-16,13-2-35 0,-25 0-42 0,25 0-55 15,-17-2-51-15,17 2-56 0,-15-9-128 16,13 0-561-16,2 9-369 0</inkml:trace>
  <inkml:trace contextRef="#ctx0" brushRef="#br0" timeOffset="54399.97">23861 8981 851 0,'0'0'180'0,"0"0"-65"15,0 0-10-15,0 0-7 0,0 0 10 0,0 0 0 16,0 0 12-16,0 0-9 0,0 0 14 0,0 0 9 0,0 0-2 16,0 0-11-16,0 0-10 15,0 0-13-15,0 0-7 16,0 0-4-16,30-30-1 0,-30 30 5 0,12-12 2 15,-12 12 4-15,16-7 2 0,-16 7 0 0,14-8-7 16,-14 8-8-16,15-7-13 16,-15 7-6-16,15-7-6 0,-15 7-6 0,17-3-10 0,-17 3 1 15,0 0-9-15,23 2-1 0,-23-2-6 0,17 4-2 0,-17-4-4 16,12 8 12 0,-12-8 1-16,9 12 0 0,-9-12 1 0,9 18-2 0,-9-18 3 15,2 21 1-15,-2-21 2 16,0 22 4-16,0-22 4 0,-7 24 7 0,1-11-3 15,-1 1 0-15,7-14 0 16,-10 24-3-16,2-12-7 0,8-12-2 0,-9 16-1 0,2-6 2 16,7-10-7-16,-6 14-4 15,6-14 2-15,-6 14 0 0,6-14 3 0,0 0-8 0,-6 14-1 16,6-14-9-16,0 0-7 0,0 0-18 16,16 16-26-16,-4-9-33 0,-12-7-39 15,26 6-46-15,-6-3-60 0,-1-1-49 0,0-2-109 16,0 0-203-16,-1-2-383 15,-18 2-389-15</inkml:trace>
  <inkml:trace contextRef="#ctx0" brushRef="#br0" timeOffset="61779.89">24824 8701 1095 0,'0'0'287'0,"0"0"-75"15,0 0-86-15,0 0-18 0,0 0 10 0,0 0-15 0,0 0 13 16,0 0-2-16,0 0 7 0,0 0 8 16,0 0-3-16,0 0 6 0,0 0 10 15,0 0 9-15,0 0 0 0,0 0 1 0,0 0-5 16,0 0-2-16,0 0-10 15,0 0-10-15,0 0-9 0,0 0-5 0,0 0-12 16,0 0-8-16,0 0-10 0,0 0-4 16,0 0-9-16,0 0-1 0,53 12-9 0,-53-12-3 15,30 4-9-15,-12-3-4 16,0 1 1-16,3 0-8 0,-2 0-3 0,0 2-8 0,-2-3 1 16,3 2-14-16,-4-2-18 0,-16-1-26 0,27 3-36 15,-14-1-40-15,-13-2-53 16,21 0-68-16,-21 0-59 0,0 0-152 0,11-6-159 15,-11 6-329-15,0 0-340 0</inkml:trace>
  <inkml:trace contextRef="#ctx0" brushRef="#br0" timeOffset="62280.02">24858 8596 2643 0,'0'0'-168'0,"0"0"14"0,-8-5 11 15,8 5 4-15,0 0 19 0,0 0 16 0,0 0 22 16,0 0 16-16,0 0 19 16,0 0 24-16,0 0 6 0,0 0 14 0,0 0 13 15,0 0 12-15,0 0 9 0,-14-13 6 16,14 13-1-16,0 0 9 0,0 0-11 0,0 0 2 16,0 0-2-16,0 0 2 0,0 0 0 0,0 0-4 15,0 0 11-15,0 0 14 16,0 0-2-16,0 0 5 0,0 0-1 0,0 0 5 0,0 0 3 15,0 0-3-15,0 0-2 16,0 0 3-16,0 0 3 0,0 0 1 0,0 0 10 16,0 0 1-16,0 0 1 15,0 0 6-15,0 0-3 0,0 0 1 0,0 0-2 16,0 0-1-16,0 0-4 0,0 0-3 0,0 0-1 0,0 0-3 16,0 0-5-16,0 0-3 15,0 0 0-15,0 0-5 0,0 0 6 0,0 0 2 16,0 0-1-16,0 0 0 15,0 0 0-15,0 0 1 0,0 0 0 0,0 0 0 0,0 0-4 16,0 0 4-16,0 0 1 16,0 0 20-16,0 0 0 0,0 0-5 0,0 0-5 0,0 0-4 15,0 0-8-15,0 0-6 0,0 0-27 16,50 3-5-16,-50-3-1 0,39 8-9 16,-13-4-23-16,2-1-32 15,1 1-41-15,2 0-50 0,0 0-66 0,1 0-54 16,-3-1-56-16,1 1-123 0,-3 0-158 0,-1 0-386 0,-8-2-421 15</inkml:trace>
  <inkml:trace contextRef="#ctx0" brushRef="#br0" timeOffset="64909.88">25724 8633 3013 0,'6'28'-51'0,"-6"-28"14"15,0 0 7-15,6 16 20 0,-6-16 21 0,0 0 25 0,7 14 18 16,-7-14 1-16,8 10 0 0,-8-10 4 16,0 0-16-16,18 9 2 0,-18-9 14 15,16 3 14-15,-16-3 8 0,0 0 3 16,27 0-5-16,-27 0-7 0,18-6-6 0,-18 6-9 15,25-10-6-15,-16 3-8 0,2-3-4 16,-2-1-8-16,0-3-1 0,-2 0-4 0,-1-4-7 16,0-1-1-16,0-6-1 15,-4 0-2-15,1-4 1 0,-3 0-3 0,2-2 6 16,-2-3 4-16,0 3 5 0,0 3 7 0,0 1 5 0,0 4-2 16,0 2 2-16,0 2-6 15,0 19-4-15,-2-28 3 0,2 28 6 0,-3-12-4 16,3 12 5-16,0 0-9 15,0 0 1-15,0 0-4 0,-18 48-5 0,18-29-2 0,0 1-1 16,2 8-4-16,2 1 3 16,0-1-6-16,6 2 2 0,-3 3 0 0,4-6-6 15,-2 5 2-15,2-4-4 0,-2-3 3 16,3-2 2-16,-4-2-11 0,3-3-4 0,-1-2-9 16,-1-3-8-16,-1-2-8 0,3-1-1 15,-11-10 0-15,16 9 2 0,-16-9 4 16,14 5 3-16,-14-5 3 0,0 0 3 0,0 0 5 0,29-5 5 15,-29 5 3 1,0 0 2-16,21-3 2 0,-21 3 1 0,20 2-2 0,-20-2 2 16,25 4 0-16,-8 0 2 15,2 1-1-15,3-2 0 0,4 5 3 0,1-2 4 16,3 0-2-16,1 2 2 0,1-4-2 0,3-1 5 0,4 4 2 16,-7-3 4-16,1-3-5 15,-3-1-2-15,1-1-16 0,-7-2-31 0,3-2-56 0,-9-1-78 16,3-2-86-1,-10-3-181-15,-2-2-181 0,-3 1-345 0,-6-6-391 0</inkml:trace>
  <inkml:trace contextRef="#ctx0" brushRef="#br0" timeOffset="65099.86">26549 8106 3407 0,'2'-20'187'0,"-2"20"-33"0,2-13-17 0,-2 13-17 15,0 0-15-15,0 0-11 16,12-15-15-16,-12 15-5 0,6-3-15 0,-6 3-25 16,0 0-18-16,7-7-26 0,-7 7-29 15,0 0-51-15,0 0-73 0,0 0-66 0,0 0-126 16,0 0-225-16,0 0-330 0,0 0-302 0</inkml:trace>
  <inkml:trace contextRef="#ctx0" brushRef="#br0" timeOffset="67720.21">26122 9273 2928 0,'0'0'62'16,"0"-21"2"-16,0 21-6 0,0 0-4 0,-4-26 0 15,4 26 13-15,-9-16 16 16,9 16 6-16,-17-11 7 0,17 11-3 0,-21-8-2 0,21 8 3 15,-23-6-3-15,23 6-5 16,-23-2-9-16,23 2-5 0,0 0-6 0,-27 8-7 16,27-8-11-16,-6 13 0 0,6-13-24 15,0 0-15-15,9 33-18 0,6-18-18 0,3 2-10 16,0 6-6-16,5 0 3 0,-3 0 3 0,0 0 0 16,1-2 7-16,-6-3 4 15,1 4 7-15,-5-5 8 0,-4-2 14 0,-1 2 17 0,-1-3 15 16,-5-14 12-1,-5 21 3-15,5-21 7 0,-17 15-4 0,0-10 2 16,0-2-5-16,17-3-5 0,-38 0-9 16,18-1-12-16,20 1-30 0,-36-9-53 15,22 0-68-15,1 2-82 0,-1-4-84 0,10 1-195 0,-1 2-93 0,5 8-278 16,0 0-213-16</inkml:trace>
  <inkml:trace contextRef="#ctx0" brushRef="#br0" timeOffset="68109.77">26425 9493 3013 0,'0'0'189'0,"18"7"-40"0,-18-7-38 15,0 0-19-15,22 0-16 0,-22 0-8 0,25-3-16 16,-25 3-31-16,27-1-28 0,-11 1-7 0,-16 0 21 16,34-6 5-16,-17 2 16 15,0 0 4-15,-2 0-2 0,1 0-5 0,-16 4-15 0,29-11-31 16,-18 3-32-16,0 1-38 15,-11 7-38-15,18-15-20 0,-15 5-11 0,1 1 1 16,-4 9 12-16,2-19 31 16,-2 19 28-16,-4-23 44 0,4 23 47 0,-5-17 31 15,5 17 30-15,-6-17 12 0,6 17 20 0,-7-16 12 0,7 16 0 16,0 0-6-16,0 0-8 16,0 0 1-16,0 0 10 0,0 0 11 0,15-15 11 0,-15 15 11 15,0 0 6-15,0 0 10 16,38 21 1-16,-26-11-28 0,1-1 0 0,-4 2 3 15,5 2-6-15,-5-1-3 16,0 0-11-16,-2 0-11 0,0 0-13 0,-7-12-7 16,6 20-11-16,-6-20-7 15,-2 16-29-15,2-16-33 0,0 0-47 0,-15 16-55 0,15-16-74 16,-14 6-86-16,14-6-96 0,-16 0-188 0,16 0-49 16,-16-3-2-16,16 3-292 15,0 0-270-15</inkml:trace>
  <inkml:trace contextRef="#ctx0" brushRef="#br0" timeOffset="68300.06">27036 9471 3316 0,'18'6'326'0,"-18"-6"-43"0,0 0-40 0,13 4-32 0,-13-4-12 16,0 0-23-16,0 0-24 0,14 5-17 16,-14-5-13-16,0 0-24 0,0 0-26 0,0 0-25 15,0 0-31-15,0 0-38 16,0 0-45-16,0 0-77 0,0 0-98 0,0 0-94 0,0 0-215 15,0 0-68-15,0 0 26 16,0 0-270-16,0 0-218 0</inkml:trace>
  <inkml:trace contextRef="#ctx0" brushRef="#br0" timeOffset="68960.14">28517 8041 2643 0,'0'0'12'0,"0"0"26"16,0 0 8-16,0 0 41 0,0 0 50 0,0 0 26 0,0 0 12 16,0 0-2-16,14 24-11 15,-14-24-4-15,0 22-14 0,0-22-3 0,0 33-10 16,0-15-2-16,2-1-12 15,-2 5-15-15,0 0-14 0,3-2-8 0,-2 2-14 0,3 0-9 16,0 3-27-16,0-7-37 16,0 1-54-16,0 1-73 0,2-4-88 0,-1 1-90 15,1-4-187-15,-5-1-104 0,-1-12-318 0,0 0-321 16</inkml:trace>
  <inkml:trace contextRef="#ctx0" brushRef="#br0" timeOffset="69400.21">28137 8631 2693 0,'0'0'-56'0,"0"0"49"0,-16 4 13 15,16-4 19-15,0 0 24 0,0 0 28 0,0 0 22 16,0 0 15-16,0 0-6 0,0 0-11 16,0 0-11-16,0 0-3 0,0 0-3 0,0 0 3 15,0 0-6-15,0 0-5 16,0 0-9-16,0 0-2 0,54 1-9 0,-33-1 0 15,1 0-1-15,4 3 2 16,6-3 6-16,1 2 5 0,10-1 5 0,0 0 7 0,5 2 4 16,7 1 3-16,2 0-8 15,0 0-10-15,-4-1-2 0,-5 1-9 0,2 0-8 0,-5 1-3 16,-1-2-3-16,-5 0-19 0,-5 1-30 16,-2-2-37-16,-4-2-41 0,-5 1-47 15,-3 2-40-15,-2-2-47 0,-9 1-62 0,1 2-144 16,-10-4-176-16,0 0-273 15,0 0-242-15</inkml:trace>
  <inkml:trace contextRef="#ctx0" brushRef="#br0" timeOffset="69860.27">28330 9194 2572 0,'0'0'-73'0,"-14"-11"23"0,14 11 21 15,0 0 8-15,-19-9 25 0,19 9 25 0,-17-2 23 16,17 2 20-16,-23 2 17 15,23-2 6-15,-23 4 7 0,23-4 1 0,-24 7-3 0,14-1-1 16,10-6-6-16,-18 13-12 16,18-13-8-16,-10 18-9 0,10-18-2 0,1 19-9 15,-1-19-9-15,11 28-3 16,1-11-6-16,0 3-3 0,0-2-2 0,2 1-6 0,-2 2 4 16,3 2-3-16,-5 0 5 0,3-2 13 0,-5 2 6 15,1-3 4-15,-3 2 3 16,-2-3 3-16,-2-2 3 0,-2-17 8 0,-4 29 3 0,0-16 1 15,-4-2-4 1,8-11-5-16,-21 18 12 0,8-12-9 0,-2-3-9 0,15-3-5 16,-30 4-21-16,30-4-29 15,-25 0-31-15,25 0-41 0,-20-6-48 0,20 6-57 0,-14-10-48 16,10 3-51-16,4 7-120 0,-2-19-153 0,4 6-368 16,2-3-310-16</inkml:trace>
  <inkml:trace contextRef="#ctx0" brushRef="#br0" timeOffset="70189.89">28487 8994 2898 0,'0'0'7'0,"4"-18"7"16,-4 18-4-16,0 0-10 0,7-12-5 0,-7 12 5 0,0 0-8 15,0 0 8-15,0 0 6 16,0 0 1-16,0 0-10 0,12-7 1 0,-12 7 3 0,0 0 0 15,0 0 4 1,0 0 13-16,33 15 8 0,-33-15 18 0,14 13 5 0,-5-5 15 16,-9-8 17-16,8 17 19 15,-8-17 10-15,1 21 12 0,-1-21 9 0,-7 24 5 16,-2-10-2-16,-1-1 6 0,-3-2-10 0,0 6-3 0,-1-3 9 16,1 0 0-16,0-3-19 15,1 0-7-15,3 1-8 0,1-1-10 0,-1-1-14 16,9-10-14-16,-10 22-9 15,10-22-21-15,8 24-36 0,0-13-53 0,3-1-67 16,6-1-89-16,4 0-86 0,0-1-189 16,5-1-137-16,-1-3 31 0,1 0-286 0,0 1-245 15</inkml:trace>
  <inkml:trace contextRef="#ctx0" brushRef="#br0" timeOffset="70770.1">29069 9293 2674 0,'9'-19'-41'0,"-9"19"4"0,2-14 7 16,-2 14 17-16,0 0 29 0,0 0 27 0,-11-23 30 15,11 23 23-15,-17-6 19 0,17 6 13 0,-24 2 12 0,24-2 5 16,-37 6 0-16,16 3-1 16,0 3-10-16,-1-1-4 0,-3 6-12 0,4 4-12 15,-2-1-11-15,0 6-11 16,6-2-9-16,-1 4-8 0,4-4-6 0,-2 4-6 15,7-5-7-15,0 2-6 16,0 0-2-16,5 1-6 0,4-5-6 0,4 4-3 0,3-2-3 16,0-2-11-16,9 0-14 15,1-2-11-15,3 2-13 0,4-2-8 0,2-4-9 16,-3-1-9-16,3-4-11 0,-4-1-10 0,4-3 1 0,-5-3 3 16,-1-1 6-16,-2-2 3 15,-18 0 5-15,32-11 8 0,-19 3 2 16,-2-3 6-16,-5-1 16 0,0-1 15 0,-6 13 16 15,0-26 12-15,0 26 12 0,-8-29 13 0,-1 16 10 16,1 1 11-16,-1 1 9 16,9 11 0-16,-16-18-6 0,16 18-8 0,-14-11 2 15,14 11-4-15,0 0-6 16,-10-9-3-16,10 9-3 0,0 0-11 0,0 0-2 0,0 0-15 16,0 0-34-16,0 0-44 0,51 4-56 0,-51-4-77 15,36 2-59-15,-22-2-88 16,6-2-163-16,-6 2-85 0,0-4-255 0,-14 4-185 0</inkml:trace>
  <inkml:trace contextRef="#ctx0" brushRef="#br0" timeOffset="70990.23">29331 9522 2643 0,'10'-15'30'0,"-10"15"4"0,0 0-4 16,0 0-2-16,0 0 3 15,0 0 16-15,0 0 16 0,0 0 6 0,0 0 7 0,-39 22 5 16,39-22 4-16,-15 22 3 16,9-9-5-16,0 2-4 0,1-1-9 0,1 2-7 15,4-16-5-15,0 33-13 16,2-17-28-16,2 0-47 0,1 0-60 0,5 0-64 16,-1-3-54-16,4-3-101 0,-1 3-582 0,-2-4-269 0</inkml:trace>
  <inkml:trace contextRef="#ctx0" brushRef="#br0" timeOffset="71265.12">29527 9568 2729 0,'-2'-23'59'0,"2"23"32"16,-4-17-9-16,4 17-8 0,-9-11 2 0,9 11 3 0,0 0 7 16,-11-10-2-16,11 10-4 15,0 0-5-15,0 0-5 0,0 0 2 0,0 0-8 16,0 0-2-16,0 0-6 15,0 0-6-15,-15 31-3 0,15-31-6 0,0 0-5 16,17 41-4-16,-10-25-3 16,-1 1-4-16,1-2-2 0,-1 3-2 0,-2-4-3 0,-2 0-2 15,-2-14 1-15,0 23 2 0,0-23 0 0,-2 21-2 16,2-21-3-16,-12 12-1 16,12-12-24-16,-18 8-36 0,18-8-43 0,-19 6-63 15,19-6-59-15,-16 0-59 0,16 0-139 16,0 0-521-16,-22-8-342 0</inkml:trace>
  <inkml:trace contextRef="#ctx0" brushRef="#br0" timeOffset="71459.98">29789 9524 3065 0,'17'-2'163'0,"-17"2"-4"0,0 0-24 0,0 0-13 0,28 7-13 15,-20 2-10-15,-8-9-4 0,17 19-4 0,-10-5-9 16,1 2-11-16,-4 0-7 15,-2 3-6-15,2-2-6 0,-2 2-5 0,-4 1-3 0,2-1-8 16,-4 1-9 0,0-1-31-16,-4 2-52 0,-1 0-72 0,-2-2-90 0,-3 0-120 15,-3-2-210-15,0-2-420 16,-2 1-413-16</inkml:trace>
  <inkml:trace contextRef="#ctx0" brushRef="#br1" timeOffset="80650.45">32674 4045 1481 0,'11'-14'301'15,"-11"14"-49"-15,0 0-81 0,0 0-14 0,9-10 11 16,-9 10 19-16,0 0 1 16,0 0-17-16,0 0-2 0,0 0-12 0,0 0-1 0,0 0-1 15,0 0-16-15,0 0-6 16,0 0-5-16,0 0-4 0,0 0-8 0,0 0-8 15,-30 39-12-15,30-39-7 16,0 0-7-16,-11 9-16 0,11-9 1 0,0 0-5 0,0 0-3 16,-10 12 23-1,10-12-8-15,0 0-8 0,0 0-8 0,0 0-2 0,0 0-8 16,0 0-10-16,0 0-19 0,0 0-10 0,0 0-15 16,0 0-20-16,-11-25-28 15,11 25-33-15,9-27-59 0,-3 10-71 0,2-4-70 0,1-1-126 16,1-1-189-16,1-2 1 15,-2 0-307-15,1-2-299 0</inkml:trace>
  <inkml:trace contextRef="#ctx0" brushRef="#br1" timeOffset="80799.92">32803 3555 3133 0,'0'0'162'0,"0"0"-21"0,2-19-13 0,-2 19-19 0,0 0-9 15,0 0-10-15,7-16-13 16,-7 16-4-16,0 0-46 0,9-13-64 0,-9 13-74 15,0 0-66-15,8-9-62 16,-8 9-95-16,2-7-613 0,-2 7-370 0</inkml:trace>
  <inkml:trace contextRef="#ctx0" brushRef="#br1" timeOffset="81180.12">32512 3742 2743 0,'-14'15'-131'0,"6"0"12"15,2-2 22-15,0 0 29 0,6-13 38 0,-7 23 31 16,3-11 36-16,4-12 32 16,0 23 23-16,0-23 13 0,-2 21 8 0,0-9 4 0,2-12-8 15,-2 20-12-15,2-20-6 16,0 19-7-16,0-19-7 0,0 0-10 0,-5 22-6 16,5-22-3-16,0 0 2 0,-6 15-9 0,6-15 10 0,0 0-3 15,-11 7 3-15,11-7 0 16,0 0 4-16,0 0 1 0,-16 6 0 0,16-6 1 15,0 0 0-15,-22 5 6 16,22-5 5-16,-16 6 8 0,16-6 6 16,-24 8 5-16,11-4 38 0,-1 1 1 15,-6 1 2-15,4-1 3 0,-4 2 0 0,-3-2 1 0,0 0-3 16,-2 0-5-16,-3 1-8 0,3-5-6 0,-3 3-8 16,-2-2-13-16,3-2-11 15,1 1-10-15,4-1-9 0,-2-3-8 0,3 1-20 0,0-1-26 16,0-5-37-16,3 0-44 15,4 0-44-15,-1-1-67 0,2-1-86 0,1 1-91 16,3-1-218-16,3 5-44 16,6 5 16-16,-13-13-490 0,13 13-662 0</inkml:trace>
  <inkml:trace contextRef="#ctx0" brushRef="#br1" timeOffset="81360.19">31980 4319 3547 0,'0'0'83'0,"0"12"8"0,0-12-11 0,0 0-8 16,-2 12-12-16,2-12-15 15,0 0-21-15,0 0-41 0,0 0-60 0,0 0-76 0,0 0-76 16,0 0-137-16,0 0-586 0,0 0-378 16</inkml:trace>
  <inkml:trace contextRef="#ctx0" brushRef="#br1" timeOffset="81520.14">31724 3513 3357 0,'0'0'165'0,"8"-14"-50"16,-8 14-21-16,21-7-13 0,-5 3-9 0,-2 1-31 0,8 0-57 15,-2 3-91-15,4-1-81 16,-1-3-83-16,-1 4-140 0,0-2-480 0,-2 0-272 15</inkml:trace>
  <inkml:trace contextRef="#ctx0" brushRef="#br1" timeOffset="82051.09">31264 3831 2553 0,'0'0'-72'0,"-6"11"40"0,6-11 32 16,0 0 15-16,-10 11 32 0,10-11 32 0,0 0 44 0,-9 10 29 15,9-10 16-15,0 0 0 16,0 0-2-16,0 0 1 0,0 0-7 0,0 0-13 15,0 0-11-15,0 0-15 16,0 0-12-16,0 0-13 0,23-46 2 0,-23 46-18 0,11-12-7 16,-11 12-12-16,13-10-4 15,-13 10-10-15,12-6-5 0,-12 6-4 0,20-2-3 0,-20 2-12 16,23 2-2-16,-23-2-18 0,28 8-14 0,-14-4-12 16,0 0-6-16,2 1-8 15,-2-1 3-15,1 2 4 0,-2-1 1 0,-13-5 3 0,21 8 2 16,-21-8 11-16,16 8 12 15,-16-8 12-15,8 9 9 0,-8-9 3 0,0 0 10 16,0 0-1-16,0 0 6 16,-18 29 8-16,18-29 5 0,-20 13 7 0,5-7 0 15,-2-1 9-15,2-1 33 0,-5 0-1 16,2 0 4-16,-2-1 6 0,2 2-2 0,-3-4-8 16,3 3-11-16,0-2-8 0,18-2-13 0,-32 2-9 15,17-2-18-15,15 0-26 16,-28 0-35-16,28 0-40 0,-24-2-51 0,10-1-63 15,4-1-79-15,-1-4-86 0,11 8-184 16,-19-15-106-16,8 4 8 0,1-1-362 0,4 1-440 16</inkml:trace>
  <inkml:trace contextRef="#ctx0" brushRef="#br1" timeOffset="82199.74">31183 3353 3474 0,'0'0'156'16,"8"-17"-22"-16,-8 17-11 15,8-12-14-15,-8 12-15 0,0 0-9 0,8-14-18 0,-8 14-41 16,0 0-62-16,0 0-74 16,0 0-79-16,2-14-55 0,-2 14-89 0,0 0-128 0,0 0-422 15,0 0-251-15</inkml:trace>
  <inkml:trace contextRef="#ctx0" brushRef="#br1" timeOffset="82639.86">30866 3517 2596 0,'0'0'-70'0,"-10"22"11"16,8-8 3-16,-2 1 7 0,2 2 25 0,2 4 28 0,2-2-2 16,0 2 30-16,0 6 3 15,-2-4 9-15,2 4 0 0,0-4 23 0,0 1 10 0,-2 3 6 16,0-4 4-16,2-1-6 0,-2-1-4 0,0 0-10 16,-2-2-5-16,2 1-7 15,0-20-2-15,-2 30-8 0,2-17-3 0,0-13-1 16,-2 21-6-16,2-21-3 0,0 0-5 15,0 18-9-15,0-18-2 16,0 0-1-16,0 0-7 0,0 0 1 0,0 0-4 16,0 0 2-16,28-40 1 0,-18 26-7 0,3-5 11 15,0 2 18-15,1 0 12 16,-1 0 11-16,4 3 4 0,-6 0 0 0,3 6 9 16,-1-3 3-16,0 8 3 0,-13 3-5 0,21-6 7 0,-21 6 6 15,0 0-1-15,21 9 5 16,-21-9-2-16,7 18 3 0,-7-18 2 0,-4 21 2 15,4-21 27-15,-14 25-4 0,6-12 0 16,-5 0 1-16,-1 1-18 0,-4-2-1 0,0-3-2 16,-2 1-9-16,4-3-11 15,-3-1-7-15,1-3-5 0,2 1-9 0,-2 0-8 0,18-4-15 16,-27-2-19-16,27 2-24 0,-25-12-26 0,16 5-30 16,1-5-46-16,8 12-70 15,-10-26-87-15,5 9-112 0,0 0-217 0,1-1-28 0,0 2-410 16,0 0-562-16</inkml:trace>
  <inkml:trace contextRef="#ctx0" brushRef="#br1" timeOffset="83119.75">30573 3889 3279 0,'0'0'8'0,"-10"11"37"0,10-11 15 0,-8 11 16 0,8-11 10 15,-10 19 22-15,2-10 13 16,1 5 6-16,-1-1-3 0,-5 6-8 0,2 1-5 16,-3 2-6-16,-2 3 1 0,-2 2-3 15,-2 3-5-15,-5 4-4 0,2-1-9 0,-4 1-7 16,-1 2-14-16,-13 13-1 0,-1-4-10 0,6-7 1 16,-9 5-16-16,1 2-1 15,7-11 22-15,1-3-11 0,-1 1 2 0,1-2-12 0,0-2-2 16,-2 3-25-1,5-2-6-15,-1-3 4 0,-3 1-1 0,1 0 3 16,4-3-5-16,-1 1 0 0,3-4 2 16,0-2-1-16,-1 1-4 0,-3 2 1 0,2-7-5 15,-2 1 8-15,-1-5-6 0,-1-2 6 16,-5-5-6-16,-1-1 8 0,-5-3-14 0,-5-4 4 16,-6-6 2-16,-18-3-7 0,-2-6 5 0,3-4 8 0,1-1-3 15,5 2 13 1,-1-3 2-16,6-2 4 0,10 5-4 0,9 1 2 0,3 0 0 15,2 4-3-15,6 0-5 16,3 3-1-16,9 3-4 0,-1 1-3 0,7 1-7 0,2 5-5 16,14 4-3-16,-22-6-3 15,22 6-11-15,0 0-11 0,0 0-16 0,0 0-35 16,0 0-48-16,0 0-73 0,61 26-67 0,-32-19-104 16,9-2-176-16,3 3-67 0,6-3-379 15,0-1-473-15</inkml:trace>
  <inkml:trace contextRef="#ctx0" brushRef="#br1" timeOffset="83639.75">29979 3873 3010 0,'9'-11'-13'16,"-9"11"30"-16,7-12 7 15,-7 12-1-15,0 0 14 0,0 0 19 0,0 0 27 0,0 0 21 16,0 0 14-16,0 0 1 0,0 0-8 0,-40 32-1 16,26-19-2-16,0-1-3 15,-1 4 8-15,-4-3-3 0,0 2-2 0,-3 0-8 16,-5 1-2-16,4-5 9 15,-2 1-12-15,-1-3-12 0,-2 1-6 0,1-3-13 0,-1-1-1 16,4-2-14-16,-2-3-16 16,2-1 1-16,1-1-7 0,-1-1 2 15,6 0-7-15,-4-1 0 0,6 0-7 0,16 3 0 16,-30-2 2-16,30 2-11 0,-21-4 0 0,21 4 1 16,-22 4 1-16,22-4-3 0,-16 8 2 0,16-8-1 15,-17 13-1-15,17-13 3 0,-13 13 12 16,7-5-10-16,6-8 3 0,-13 13 4 0,13-13 15 15,-10 12-2-15,10-12 9 16,-14 9 15-16,14-9 13 0,0 0 7 0,-14 6-6 16,14-6 0-16,0 0-3 0,0 0-4 15,0 0 3-15,-23-24-6 0,18 12-10 0,5 12-18 16,-6-30-24-16,4 10-30 0,4 1-42 0,-2-2-43 16,2-5-59-16,-2-1-89 15,2 0-73-15,0 1-190 0,1-1-91 0,-3 4-7 16,2 2-411-16,-2 0-536 0</inkml:trace>
  <inkml:trace contextRef="#ctx0" brushRef="#br1" timeOffset="83819.7">29510 3598 3253 0,'0'0'63'0,"31"-3"3"0,-13-1-14 15,0 0-10-15,-1 1-7 0,5 1-3 16,-4-2-3-16,4 0-13 0,-3 0-38 0,2-1-57 15,-2 0-53-15,0 0-28 16,-2-1-11-16,-3 0-10 0,2-1-2 0,-4 1-8 0,-1-1 0 16,-5-1-75-16,-6 8-371 15,7-17 140-15</inkml:trace>
  <inkml:trace contextRef="#ctx0" brushRef="#br1" timeOffset="83929.74">29814 3484 1830 0,'0'0'53'16,"-4"-28"105"-16,4 28 57 0,-2-17 32 0,2 17 17 16,0 0 2-16,0 0-15 0,-2-22-18 15,2 22-28-15,0 0-24 0,0 0-28 0,0 0-33 16,2-16-46-16,-2 16-52 15,0 0-73-15,0 0-83 0,0 0-89 0,0 0-149 16,-17 0-206-16,17 0-310 16,0 0-260-16</inkml:trace>
  <inkml:trace contextRef="#ctx0" brushRef="#br1" timeOffset="84200.15">29080 3882 2688 0,'-13'16'-6'0,"0"-3"25"16,1 0 9-16,0 1 21 0,-4-2 19 0,2 1 20 0,-5 0 29 16,-3-2 16-1,-4 4 27-15,-2 0-3 0,-7 1 6 0,0-3 6 0,-3 1 8 16,2-1 20-16,-4-2 31 0,-7 1 4 0,5-5-26 16,-2 1-12-16,3-2-13 0,-1-2-19 15,-3-2-11-15,9-1-10 0,0-1-12 0,2-1-17 16,3-1-11-16,0-2-18 15,4-2-21-15,4-2-35 16,1 0-31-16,2-3-45 0,6 4-41 0,1-1-58 16,3 1-88-16,4-3-88 0,-3 4-187 0,9 6-97 0,-11-9-12 15,11 9-447-15,0 0-614 16</inkml:trace>
  <inkml:trace contextRef="#ctx0" brushRef="#br1" timeOffset="84320.05">28121 4275 3754 0,'0'0'121'0,"0"14"-34"16,0-14-67-16,0 17-46 0,0-17-52 0,4 9-62 16,-4-9-56-16,0 0-127 15,0 0-643-15,0 0-409 0</inkml:trace>
  <inkml:trace contextRef="#ctx0" brushRef="#br1" timeOffset="84529.92">28033 3484 3248 0,'0'0'82'0,"3"-15"-9"0,-3 15-2 15,0 0-8-15,0 0-9 16,0 0-1-16,0 0-8 0,11 54-3 0,-7-36-11 0,1 7-12 16,-5 2-34-16,0 0-30 0,0-1-22 0,0 3-24 15,-5-1-26-15,3-1-32 16,-4 0-38-16,-6-6-57 0,3-1-95 0,-5-3-443 0,-3-1-85 15</inkml:trace>
  <inkml:trace contextRef="#ctx0" brushRef="#br1" timeOffset="84999.87">27786 3887 2505 0,'0'0'147'0,"-23"0"27"0,23 0-3 0,-23 1-3 0,23-1-13 16,-25 4 0-16,9 0-10 0,2 2-4 16,-4-1-10-16,2 3-10 0,-4 1-8 15,2 1 0-15,-6-1 1 0,3 1 0 0,0 0 34 16,-4 1 1-16,2-2 2 0,-6-1-2 15,4-1-8-15,0 1-10 16,-5-4-27-16,4 0-12 0,-6-3-12 0,4 1-7 16,-1-4-8-16,-1 2-7 0,5-3-4 0,1 1-6 15,-1-2-8-15,5 3-5 0,2-2-4 0,-3 2-3 0,21 1-1 16,-29-4-9-16,29 4-2 16,-24 0-6-16,24 0 0 0,-23 0-1 0,23 0-2 15,0 0 1-15,-22 1-3 0,22-1 0 16,0 0 1-16,-23 4-3 0,23-4 0 0,0 0-2 15,-13 4-3-15,13-4 0 16,0 0-1-16,0 0-4 0,0 0-5 0,-23 0-2 16,23 0 1-16,0 0 0 15,0 0 2-15,0 0 0 0,-22-4 2 0,22 4-1 0,0 0 0 16,0 0-2-16,0 0 3 0,0 0 0 0,-18 8 4 16,18-8-6-16,0 0 4 15,-13 14 5-15,13-14-3 0,-14 13 3 0,14-13 0 16,-9 15 0-16,9-15 7 0,-16 14 5 15,16-14 7-15,-15 11 5 0,15-11 4 16,-14 7-1-16,14-7 1 0,-16 5 0 16,16-5-1-16,0 0-5 0,0 0 2 0,0 0-2 0,-27-16-3 15,27 16-6-15,-6-23-14 0,6 6-26 16,0-1-35-16,2-2-46 0,-2-6-61 16,2-4-88-16,3 0-91 0,-3-2-224 0,2-4-56 0,-2 0 23 15,0-1-420-15,4 1-532 16</inkml:trace>
  <inkml:trace contextRef="#ctx0" brushRef="#br1" timeOffset="85159.96">26976 3406 3500 0,'0'0'319'0,"12"-9"-24"0,-12 9-59 16,14-12-60-16,-5 5-42 0,-9 7-26 0,23-15-21 16,-10 7-26-16,3 0-47 0,-3-1-71 15,4 1-63-15,-4-2-57 0,3 3-30 0,-1-1-25 16,-3 2-27-16,-1-1-120 15,-3 0-185-15,-8 7-329 0,0 0-271 16</inkml:trace>
  <inkml:trace contextRef="#ctx0" brushRef="#br1" timeOffset="85759.85">26549 3713 2899 0,'0'0'40'0,"-3"21"-6"0,3-21-1 0,0 19-4 0,0-19-3 15,3 25 5-15,-3-25 5 16,2 23-3-16,-2-23 4 0,2 22 7 0,-6-11 11 16,2 1 19-16,2-12 19 15,-7 16 10-15,7-16 1 0,-16 11-8 0,16-11-11 0,-18 8-8 16,18-8-8-16,-22 0-1 0,22 0-3 0,0 0-2 16,-30-12 2-16,22 3-5 15,0-3-5-15,8 12-4 0,-15-27-4 0,11 12-5 0,-1-2-5 16,1 2 5-16,4 15 1 15,-5-28-1-15,5 14 2 0,0 14-2 16,-2-21-7-16,2 21-8 0,0-16 3 16,0 16 3-16,0 0 1 0,0 0 10 0,0 0 15 0,0 0-6 15,0 0 2-15,0 0-8 0,0 0-16 16,0 0 9-16,0 0-5 0,0 0-3 16,-36 32 2-16,29-20-3 0,-2 0-1 0,-3 2-7 0,0-1 1 15,-3 2-3 1,2 0 2-16,-3 0-5 0,-1 1 2 0,1-2-6 0,0 0 0 15,3-2-2-15,1 1-3 16,2-2-7-16,-2 1-3 0,5-3-7 0,7-9-2 0,-9 22-8 16,9-22-3-16,5 20 1 15,-5-20-2-15,9 25-4 0,0-11-5 0,2 1 4 16,0 2-3-16,-1-1 1 0,0 2 2 0,-3-1 4 16,2-2 1-16,-2 0 1 15,-4 1 5-15,-1 0 0 0,-4-3 8 0,1 0 3 0,-6-2 11 16,7-11 7-16,-22 21 8 15,10-13 10-15,-5-3 9 0,-1-1 9 16,0-2 2-16,-2 1 0 0,20-3 0 16,-42-6-7-16,21-1-4 0,0-2-4 0,0-1-5 0,4-3-9 15,-1-3-16-15,7-3-23 0,2-3-17 0,1-3-23 0,4-1-26 16,2-1-41 0,8-3-45-16,2-7-64 0,8-3-49 0,4-1-86 0,11-15-159 15,5 1-89-15,2-2-343 16,5 0-399-16</inkml:trace>
  <inkml:trace contextRef="#ctx0" brushRef="#br1" timeOffset="85909.67">26699 3023 3436 0,'5'-6'250'0,"-5"6"-34"16,10-7-21-16,-10 7-31 0,0 0-19 0,0 0-13 0,0 0-15 16,-2 36-14-16,2-36-21 15,-13 38-35-15,5-17-34 0,-4 4-35 0,-3 4-41 16,-2 1-50-16,-2 6-73 0,-2 2-78 15,-2 1-206-15,-15 16-141 0,-2 2-343 0,-5 4-385 16</inkml:trace>
  <inkml:trace contextRef="#ctx0" brushRef="#br1" timeOffset="86069.8">26092 4598 3220 0,'17'16'226'0,"-2"-5"-31"0,6-1-30 0,1-4-38 0,2-2-19 15,5-3-20-15,5 1-24 16,-1-2-45-16,4-2-75 0,4-1-96 0,-1-1-55 16,1-2-82-16,-3-3-114 15,0 1-533-15,-1-3-355 0</inkml:trace>
  <inkml:trace contextRef="#ctx0" brushRef="#br1" timeOffset="88499.99">19727 3633 625 0,'-3'-16'109'0,"3"16"-8"0,-2-12-20 0,2 12-27 15,0 0-11-15,-2-18-4 16,2 18-3-16,0 0 13 0,0 0 25 0,-4-22 9 16,4 22 24-16,0 0 30 15,-2-18 24-15,2 18 23 0,0 0 21 0,-2-19 14 0,2 19 7 16,0 0 0-16,0 0-12 0,-2-19-12 0,2 19-20 16,0 0-24-1,0 0-18-15,0 0-5 0,0 0 13 0,0 0 4 0,0 0-16 16,0 0-9-16,0 0-16 0,-17 48-16 15,11-27 0-15,-1 6-14 0,1 1-3 0,0 1-7 16,1 5-6-16,-1 0-10 16,0 1-3-16,2 1-2 0,0-4-9 0,-1 1-7 0,1-4-7 15,1-1-15 1,-1 0-23-16,2-3-26 0,0-4-34 0,2-1-44 0,0-3-58 16,2 1-64-16,0-7-63 0,0-1-151 0,-2-10-129 15,7 14-394-15,-7-14-419 16</inkml:trace>
  <inkml:trace contextRef="#ctx0" brushRef="#br1" timeOffset="88779.85">19932 3798 3237 0,'8'-5'124'0,"-8"5"-5"0,0 0-16 16,0 0-7-16,0 0-13 0,0 0-4 0,0 0 5 16,0 0 4-16,0 0-4 0,0 0-5 15,0 0-5-15,-50 22 9 0,35-17 13 0,-2 0 15 16,2-1-7-16,1 1 1 15,14-5 20-15,-26 11-17 0,16-8-11 0,10-3-13 16,-20 12-3-16,14-5-12 16,6-7-2-16,-8 21-7 0,6-7 1 0,2-1 4 0,0 4 6 15,4-2 1-15,0 4-1 16,4 2-4-16,1 0-6 0,4 0-7 0,-1 0-8 0,4 0-5 16,0 3-12-16,-1-5-34 0,4 1-53 0,-2-3-56 15,-3-3-78-15,6 0-90 16,-8-6-103-16,1 0-168 0,0-2-72 0,-2-5 39 15,-11-1-396-15,0 0-436 0</inkml:trace>
  <inkml:trace contextRef="#ctx0" brushRef="#br1" timeOffset="89139.76">20207 4084 3396 0,'0'0'140'15,"12"-9"-18"-15,-12 9-12 0,0 0-13 0,0 0-6 0,0 0 15 16,0 0 6-16,0 0 6 0,0 0 30 15,0 0-17-15,0 0 5 0,0 0 1 0,-43 30-24 16,34-20-4-16,1-1-6 16,8-9-12-16,-13 19-8 0,9-9-10 0,4-10-8 15,-6 16-11-15,6-16-12 0,0 0-22 0,2 22-18 16,-2-22-19-16,0 0-16 0,23 7-13 16,-12-7-3-16,-11 0 1 0,25-5 4 0,-9-1 8 15,0-2 2-15,0 3 4 16,0-4 9-16,-2 1 17 0,-1 1 20 0,-13 7 21 0,26-12 26 15,-18 6 21-15,-8 6 14 16,18-9 12-16,-18 9 2 0,16-2 7 0,-16 2 6 16,0 0-9-16,21 7-15 0,-21-7-10 15,15 14-12-15,-5-5-6 0,-1 3-11 0,1-1-14 16,-2 0-26-16,4 1-39 0,-2-1-45 0,2 1-45 16,-1-5-62-16,0 3-82 0,-1-2-68 15,-1-5-124-15,1 1-154 0,-10-4-28 0,18 0-529 16,-18 0-817-16</inkml:trace>
  <inkml:trace contextRef="#ctx0" brushRef="#br1" timeOffset="89429.99">20657 4031 4143 0,'0'0'122'0,"16"-10"-18"16,-16 10-14-16,17-1-10 0,-17 1-11 0,26 0-7 0,-26 0-8 15,34 1-24 1,-16 2-29-16,-1-3-23 0,3 0-12 0,-20 0-8 0,30 0-11 15,-30 0-18-15,24-3-25 16,-24 3-28-16,15-1-33 0,-15 1-17 0,0 0-9 16,0 0 12-16,0 0 19 0,0 0 40 15,0 0 55-15,-45-25 63 0,45 25 71 0,-20-10 54 16,9 4 37-16,11 6 22 0,-19-9 10 0,19 9-17 0,-13-5-8 16,13 5-18-1,0 0-20-15,0 0-18 0,0 0-14 0,0 0-25 0,0 0-32 16,0 0-37-16,43-15-47 15,-27 12-56-15,6 2-66 0,-1-2-79 0,-2-1-55 0,2 1-154 16,-4-1-139-16,2 2-389 16,-4-1-422-16</inkml:trace>
  <inkml:trace contextRef="#ctx0" brushRef="#br1" timeOffset="91099.8">21362 4027 2973 0,'12'12'-59'0,"-12"-12"13"16,0 0 5-16,0 0 4 0,0 0 28 0,0 0 0 0,0 0 21 15,42-24 10 1,-33 15 5-16,1-2 18 0,2-5 19 0,0-3 27 0,-2-2 29 15,3-1 18-15,-2-3 7 16,1-1 2-16,-1-7-17 0,1 2-7 0,-3-1-10 16,0 0-2-16,-1 1-4 0,-2 2 1 15,-2 4-6-15,0 3-8 0,0 3-9 0,-1 2-18 16,-3 17-3-16,0-25-6 0,0 25-6 0,0 0 0 16,-15-5-5-16,15 5-1 15,0 0-5-15,-26 33-14 0,16-10 7 0,2 2-5 0,-3 6-3 16,5 3 0-16,0-2-14 15,-1 1-6-15,0-3-12 0,5-2-2 0,0 4-9 0,0-6-8 16,2 0-16-16,2-5-11 16,0 0-20-16,3-2-14 0,1-1-12 0,1-5-2 15,1 1 3-15,-2-4 4 0,5 1 10 0,-3-4 8 16,1 1 11-16,0-1 21 0,1-1 23 16,-2 0 34-16,0-1 30 0,-8-5 34 0,20 14 22 15,-10-7 19-15,3 3 10 16,0-2-7-16,2 1-13 0,-1-2-3 0,4 4-3 0,0-2-7 15,2-2-17-15,1 1-2 16,-1 0-12-16,2-3-3 0,-3-1-25 0,2 0-27 16,0-2-39-16,-1-2-51 15,0-2-69-15,0-2-89 0,-1-2-84 0,0-1-199 16,-6-5-103-16,-5 1 36 0,0-5-313 0,-4-2-282 0</inkml:trace>
  <inkml:trace contextRef="#ctx0" brushRef="#br1" timeOffset="91240.14">21835 3511 3292 0,'0'0'282'0,"-4"-13"-74"0,4 13-24 0,0 0-15 15,0 0-27-15,0 0-17 0,0 0-63 0,0 0-77 0,0 0-96 16,26 4-96-16,-26-4-96 16,0 0-189-16,0 0-121 0,0 0-223 0,0 0-173 15</inkml:trace>
  <inkml:trace contextRef="#ctx0" brushRef="#br1" timeOffset="91679.84">21649 4502 2683 0,'0'0'108'0,"0"0"7"0,0 0-5 0,0 0-9 16,0 0 4-16,0 0 3 16,0 0 10-16,-49 0 4 0,49 0-12 0,-16 4-7 0,16-4-13 15,-18 8-11-15,18-8-10 16,-14 7-5-16,14-7-6 0,-13 7-8 0,13-7-6 15,0 0-13-15,-7 18-16 0,7-18-21 16,0 0-9-16,0 0-9 0,18 32-4 16,-10-21 1-16,2-2 5 0,1 5 1 15,0-2 8-15,-3-1 12 0,1 0 19 0,-1 0 20 16,-2 1 18-16,-6-12 11 0,7 22 3 0,-5-11 3 16,-2-11 20-16,0 0-5 15,-13 26-9-15,3-16-12 0,10-10 0 0,-23 12-26 0,9-11-28 16,14-1-36-16,-22 0-39 15,22 0-54-15,-28-5-63 0,17 1-45 0,3-2-56 16,-3-3-110-16,5 1-146 16,6 8-396-16,-9-17-344 0</inkml:trace>
  <inkml:trace contextRef="#ctx0" brushRef="#br1" timeOffset="92159.69">21924 4679 2921 0,'0'0'106'0,"0"0"22"16,17 2-8-16,-17-2-17 15,0 0-7-15,0 0-2 0,23-2 6 0,-23 2-9 16,0 0-1-16,0 0-4 0,26-6 2 0,-26 6 6 16,17-6 7-16,-17 6 3 0,23-3 5 15,-10 0-10-15,-13 3-6 0,30-1-5 0,-12-2-16 16,2 2-6-16,-1 1-10 15,4-3-5-15,-2 3-5 0,0 0-2 0,2 0-1 0,1 3-13 16,-3-3-2-16,0 0-5 16,-2 0-8-16,0 0-15 0,-19 0-18 0,32-3-11 15,-20 2-18-15,2-1-14 0,-14 2-7 0,14-7-6 16,-14 7 3-16,6-10 8 16,-6 10 3-16,0 0 7 0,-10-21 18 0,10 21 26 0,-12-15 27 15,12 15 23-15,-14-15 18 16,14 15 18-16,-12-12 3 0,12 12 5 0,0 0 2 15,-11-11-33-15,11 11-4 0,0 0 1 16,0 0-6-16,0 0 7 0,0 0-2 0,0 0 11 16,0 0 3-16,0 0 0 15,0 0 2-15,0 0 1 0,41 32-5 0,-33-25-4 16,-8-7-7-16,10 14-2 0,-10-14-6 0,11 13-5 0,-11-13-8 16,2 16-20-16,-2-16-33 15,0 0-30-15,-4 16-38 0,4-16-42 0,-11 12-57 16,11-12-63-16,-8 10-53 0,8-10-97 15,-10 3-136-15,10-3-65 0,-10 4-411 16,10-4-506-16</inkml:trace>
  <inkml:trace contextRef="#ctx0" brushRef="#br1" timeOffset="92690.08">22631 4601 3294 0,'28'17'47'0,"-28"-17"14"15,0 0-13-15,10 12 19 0,-10-12 21 0,8 11 27 16,-8-11 10-16,0 0 0 0,10 15-1 0,-10-15 5 16,0 0 10-16,0 0 6 0,2 15-15 15,-2-15 1-15,0 0 2 0,0 0-20 0,0 0-8 16,0 0-32-16,0 0-42 15,0 0-39-15,0 0-58 0,0 0-67 0,0 0-85 16,0 0-66-16,12-26-147 0,-12 26-159 16,8-15-21-16,-6 6-268 0,-2 9-246 0</inkml:trace>
  <inkml:trace contextRef="#ctx0" brushRef="#br1" timeOffset="93329.75">22974 3662 2599 0,'0'0'-58'0,"0"0"5"15,18-25 23-15,-18 25 18 16,0 0 21-16,0 0 32 0,16-6 19 0,-16 6 10 16,0 0 2-16,0 0 13 0,0 0 20 15,0 0 14-15,0 0 14 0,0 0 6 0,0 0 9 16,0 0-1-16,0 0-8 0,0 0-13 0,-53 11-16 16,53-11-11-16,-19 6-7 15,19-6-16-15,-15 5-6 0,15-5-8 0,0 0-8 0,-14 10-5 16,14-10-6-16,0 0-7 15,0 0-7-15,6 24-5 0,-6-24-7 0,17 18 0 16,-5-6-3-16,1 3-3 16,2-1-5-16,1 3 3 0,2-1-1 0,-2 3-1 0,6 3-1 15,-7-3 1-15,-1-1-2 0,0 2 2 0,-2-1-3 16,-4 2-2-16,-4-4 5 16,-2-1 5-16,1-3 7 0,-3-13 4 0,-9 28 3 15,1-14 2-15,-2-4 0 16,-4 0-2-16,0-2 2 0,-1-2 3 0,-2-3-7 0,0 1-2 15,17-4-3-15,-30 0-9 16,30 0-20-16,-29-9-30 0,16 1-53 0,2-4-57 16,3 1-74-16,2-4-60 0,2-2-115 15,2-2-155-15,0-4-420 0,2 0-426 0</inkml:trace>
  <inkml:trace contextRef="#ctx0" brushRef="#br1" timeOffset="93849.97">23143 3346 3161 0,'0'0'47'0,"13"-10"-6"0,-13 10-2 15,0 0-5-15,0 0-3 0,0 0 14 0,11-9 0 0,-11 9-1 16,0 0 2-16,0 0 13 16,0 0 24-16,0 0 23 0,0 0 20 0,0 0 13 15,0 0 8-15,0 0-2 16,0 0 7-16,0 0-9 0,0 0-24 0,0 0-12 0,0 0-10 15,0 0-15-15,0 0 2 16,0 0-26-16,0 0-3 0,-38-8-3 0,38 8 0 16,0 0-5-16,0 0-12 15,0 0 0-15,0 0-16 0,0 0 1 0,0 0-16 0,0 0 2 16,0 0 1-16,0 0 1 0,0 0-2 0,31-17-2 16,-31 17 1-16,18-4-5 15,-18 4 7-15,0 0-7 0,26 1 4 0,-26-1-2 0,20 4 1 16,-20-4-4-16,17 7 12 15,-17-7 4-15,15 9 0 0,-15-9 4 0,6 15-1 16,-6-15-1-16,0 19 5 16,0-19-1-16,0 0 0 0,-11 29 7 0,5-18-9 0,0 1 9 15,6-12 0-15,-15 20-1 0,9-11-4 0,6-9-2 16,-14 18-1-16,8-8-1 16,6-10-4-16,-12 15 3 0,6-7-7 0,6-8 0 0,-9 14-2 15,9-14 3-15,0 0-1 16,-7 18-9-16,7-18-9 0,0 0 0 0,0 0 0 15,14 21-3-15,-14-21-9 16,20 5-6-16,-4-1-13 0,0-2-14 0,1 2-20 0,2-2-14 16,0 0-25-16,-1-2-41 15,-18 0-58-15,40-2-54 0,-21 0-62 0,-3-2-143 16,0 2-134-16,-6 1-18 0,-10 1-270 0,12-7-272 0</inkml:trace>
  <inkml:trace contextRef="#ctx0" brushRef="#br1" timeOffset="94600.01">23941 3453 2775 0,'11'-12'42'0,"-11"12"23"15,7-11-1-15,-7 11-4 16,0 0 0-16,6-13 9 0,-6 13 20 0,0 0 5 0,0 0 11 15,0 0 9-15,0 0 15 16,-36-5 2-16,36 5 1 0,-32 11 1 0,13-1-2 16,-2 1 15-16,-4 7-11 15,-1 1-18-15,3 3-2 0,-1 3-38 0,4 0-2 16,-2 4-9-16,6 1-4 0,0 0-6 0,4 3-2 0,1 1-8 16,5 0-1-16,6-3-7 15,4 1-3-15,2 3-10 0,5-3 6 0,1 0-10 0,8-1-14 16,-4-4-8-16,10-1-11 15,-5-3-10-15,7-2-11 0,-3-4-7 0,-2-4-9 16,-2-1 1-16,3-5-2 0,-8-2 0 16,4-4 7-16,-6-2 4 0,-1-2 2 0,0-2 4 15,-2-3 4-15,-5-1 4 0,0-3 10 0,-4 1 12 0,-2 11 11 16,-2-25 9-16,2 25 11 16,-10-25 2-16,3 12 10 0,-1 2 7 0,8 11 0 15,-15-22 4-15,9 15 3 16,6 7 17-16,-11-13-3 0,11 13-5 0,0 0-6 0,0 0-9 15,0 0-4-15,0 0-1 16,0 0-4-16,0 0-6 0,0 0-12 0,32-9-25 16,-19 9-32-16,-13 0-32 15,25 1-40-15,-12-2-54 0,3 1-68 0,-16 0-57 0,26-5-99 16,-11 1-166-16,-3 1-71 0,-1-1-331 0,-11 4-382 16</inkml:trace>
  <inkml:trace contextRef="#ctx0" brushRef="#br1" timeOffset="94800.17">24238 3730 3012 0,'0'0'109'15,"0"0"26"-15,0 0-13 0,0 0-14 0,0 0-7 0,0 0-3 16,0 0 4-16,0 0-4 16,-36 38-7-16,30-28-10 0,-1 3-6 0,7-13-11 15,-8 29 2-15,6-15-13 16,-1 2-7-16,3-16-5 0,7 32-21 0,-3-16-46 0,3-3-59 15,3 3-86-15,0-4-75 16,4-1-127-16,-2-2-204 0,0 1-318 0,1-5-276 16</inkml:trace>
  <inkml:trace contextRef="#ctx0" brushRef="#br1" timeOffset="95060.39">24418 3873 2832 0,'2'-17'127'15,"-2"17"10"-15,-2-23-10 0,2 23-21 0,-6-19 0 0,6 19 13 16,-7-16 11-1,7 16-7-15,-9-11-10 0,9 11-14 0,0 0-10 0,-12-9-9 16,12 9-12-16,0 0-6 16,0 0-4-16,0 0-7 0,0 0-5 0,0 0-5 0,0 0-5 15,0 0-1-15,0 0-7 0,12 51-3 0,-7-38-3 16,2 1-2-16,0-1-2 16,-4 2-6-16,3-1 6 0,-4 2 3 0,-2-16 13 15,0 25 0-15,0-25 2 16,-6 26-4-16,1-13-5 0,-2-4-7 0,7-9-22 0,-18 19-40 15,10-13-51-15,8-6-67 16,-19 9-76-16,13-9-88 0,6 0-197 0,0 0-77 16,0 0-300-16,0 0-282 15</inkml:trace>
  <inkml:trace contextRef="#ctx0" brushRef="#br1" timeOffset="95260.6">24642 3759 2938 0,'0'0'167'15,"22"-6"-9"-15,-22 6-21 0,18 2-18 0,-18-2-11 0,21 10-1 16,-7-5 3-16,-2 3-2 16,-2 1-14-16,4 2-8 0,-4 3-8 0,-2-3-5 15,1 3-5-15,-1 1-3 0,-2 0-5 0,-1 2-9 0,-3-1-4 16,0 2-23-16,-2-2-48 16,0-16-67-16,-9 35-83 0,3-21-79 0,-9 4-155 15,1-2-181-15,-4 1-336 16,-4 1-331-16</inkml:trace>
  <inkml:trace contextRef="#ctx0" brushRef="#br1" timeOffset="97230.24">19734 5950 2742 0,'0'0'-99'0,"0"0"24"16,0 0 21-16,-14 7 22 16,14-7 34-16,0 0 29 0,0 0 35 0,0 0 32 15,-8 16 30-15,8-16 17 0,0 0 13 0,0 0 1 0,0 0-1 16,0 0-5-16,0 0-6 16,0 0-10-16,0 0-19 0,0 0-12 0,0 0-12 15,0 0-11-15,26 13-8 16,-26-13-18-16,0 0-17 0,38-13-11 0,-21 5-13 0,-1 0-5 15,4-2-5-15,1 0 0 16,-2-4-4-16,2 1 1 0,-2-1-3 0,-2 1 2 16,0 0 0-16,-4-1 6 15,-3 3 3-15,3 0 1 0,-7-2 0 0,-6 13-4 0,8-16-2 16,-8 16 1-16,0 0 3 0,0 0 7 0,-16-23 7 16,16 23 11-16,-23 2 8 15,23-2 4-15,-38 9 5 0,12 3 0 0,3-1-3 0,-3 7 1 16,0 1 1-1,4-1-5-15,0 3 1 0,3 2-29 0,7-1 1 0,-1 0-2 16,4 1-1-16,7 0 0 16,2-4-1-16,6 4-6 0,8-3 3 0,7 2-18 15,2-5-31-15,6-4-45 0,3 0-68 0,6-1-84 0,1-6-83 16,1 0-195-16,-5-5-82 16,-1-1-390-16,0 0-445 0</inkml:trace>
  <inkml:trace contextRef="#ctx0" brushRef="#br1" timeOffset="97569.79">20400 5969 3086 0,'0'-27'126'0,"0"27"23"0,0 0-13 16,0-17-23-16,0 17-14 0,0 0-11 0,0 0-8 16,0 0-5-16,-4-17 3 0,4 17-2 15,0 0 9-15,0 0 2 0,-26 0 17 0,26 0 14 16,0 0 35-16,-30 10-13 15,30-10-21-15,-18 5-17 0,18-5-10 0,-20 11-11 0,20-11-8 16,-10 13-13-16,6-3-9 16,4-10-24-16,2 21-9 0,-2-21-16 0,17 27-5 15,-4-11 4-15,1 2-3 0,2 0-1 0,0 2 2 16,-1-1-3-16,0 0 4 16,0-2-1-16,-3 5 0 0,-4-6 0 0,2 2 3 0,-6-3 3 15,-2 0 1-15,-2-15-2 16,-6 27-2-16,-4-16-8 0,-2 0-11 0,0-3-28 0,-3-4-33 15,-4 2-43-15,2-2-61 16,1-2-57-16,0-4-83 0,-1 0-193 0,2-3-84 16,5 0 3-16,-1-2-234 15,11 7-164-15</inkml:trace>
  <inkml:trace contextRef="#ctx0" brushRef="#br1" timeOffset="98119.67">20688 5937 2423 0,'0'0'-72'0,"-2"-18"20"16,2 18 9-16,0 0 21 0,-7-17 33 15,7 17 34-15,0 0 36 0,0 0 24 0,-10-17 18 16,10 17 20-16,-10-6 16 16,10 6 9-16,0 0 8 0,-18-4-2 0,18 4-6 15,0 0-15-15,0 0-10 0,-29 10-17 0,29-10-13 0,-13 11-15 16,13-11-8-16,-10 17-10 16,5-7-9-16,5-10-6 0,0 24-6 0,0-24-3 15,9 27 9-15,-3-9-10 16,2-4-6-16,3 5-2 0,0 1-4 0,-1-2-5 0,0-2-7 15,0 1-1-15,-4-2-3 16,0-1 5-16,2 1 10 0,-3-1-18 0,-5-14 11 16,6 23-1-16,-6-23-4 15,-2 18-8-15,2-18-2 0,-11 16-31 0,3-9-35 0,-4-3-55 16,-2-2-81-16,2 2-84 0,-3-1-153 0,-2-3-168 16,0-3-25-16,0 0-309 15,17 3-321-15</inkml:trace>
  <inkml:trace contextRef="#ctx0" brushRef="#br1" timeOffset="99430.15">21120 6074 2986 0,'-23'5'103'15,"23"-5"1"-15,0 0-13 0,0 0 0 0,0 0-4 0,-11 8 1 16,11-8 6-16,0 0-7 0,0 0-7 0,0 0-11 16,0 0-4-16,0 0-7 15,40 13-4-15,-40-13-7 0,26 2-4 0,-12 0-5 16,3-2-4-16,0 2-4 0,2-2-15 15,-1 2-33-15,0-4-58 0,-18 2-74 0,32-2-61 16,-19 0-144-16,-3 0-200 16,-10 2-329-16,18-9-253 0</inkml:trace>
  <inkml:trace contextRef="#ctx0" brushRef="#br1" timeOffset="99589.86">21124 5993 2976 0,'-21'-1'289'0,"21"1"0"0,0 0-75 0,0 0-42 15,0 0-31-15,0 0-22 16,0 0-13-16,0 0-10 0,0 0-46 0,61 1-62 16,-37-1-83-16,5 0-91 15,3 0-34-15,0 0-35 0,1-1-55 0,1-2-113 0,0 0-475 16,-2 1-277-16</inkml:trace>
  <inkml:trace contextRef="#ctx0" brushRef="#br1" timeOffset="102139.78">22396 5340 2429 0,'4'-13'539'0,"-4"13"-215"16,0 0-107-16,7-13-72 16,-7 13-38-16,0 0-22 0,0 0-11 0,0 0-5 15,0 0 7-15,0 0-3 0,0 0 0 16,0 0 6-16,0 0 8 0,0 0 16 0,2 45 2 15,-2-45 18-15,-5 36 2 16,1-17 18-16,2 5-11 0,0 2-13 0,0 1-12 16,0 1-13-16,0 0-11 0,0 1-9 15,2 0-7-15,2 0-10 0,-2-3-2 0,0 0-7 16,0 1-6-16,0-3-7 0,0-4-14 0,2-1-32 16,0 0-41-16,-2-1-60 0,2-3-79 15,0 2-89-15,-2-6-131 0,0 1-190 0,0-12 6 16,-4 19-479-16,4-19-631 0</inkml:trace>
  <inkml:trace contextRef="#ctx0" brushRef="#br1" timeOffset="102509.96">22069 6039 3415 0,'0'0'49'0,"0"0"37"0,0 0-1 16,0 0-14-16,0 0-2 0,0 0 6 0,0 0 5 16,0 0 8-16,0 0 7 0,0 0-1 15,0 0-2-15,0 0-4 0,0 0 1 0,0 0 11 16,61 11-18-16,-38-8 7 15,6 0 31-15,7-2-11 0,9 5 1 0,-1-5-14 16,5 3-8-16,6-1-11 16,0 1-13-16,0 0-14 0,0 2-23 0,-8-2-23 0,1-1-21 15,-5 4-18-15,-1-4-18 0,-8-1-22 0,-4 2-21 16,-3-1-26-16,-5 1-28 16,-4 2-34-16,-2-2-28 0,-6 2-50 0,-10-6-60 0,8 7-131 15,-8-7-126-15,0 0-312 16,0 0-272-16</inkml:trace>
  <inkml:trace contextRef="#ctx0" brushRef="#br1" timeOffset="102869.74">22277 6417 2654 0,'0'0'73'16,"0"0"65"-16,0 0 6 0,0 0-9 0,0 0-8 15,0 0-3-15,0 0 10 0,0 0 10 0,0 0 3 0,0 0 9 16,0 0-19-16,37 8-4 16,-37-8-4-16,-3 22 12 0,3-22 10 0,0 27 8 15,0-12-9-15,0 4-6 16,0 0-12-16,0 0-13 0,3 2-14 0,-3-1-8 15,0 4-15-15,2 3-9 0,0-2-10 16,0-1-10-16,0 0-10 0,0 0-13 0,0-3-19 16,0-3-21-16,1 0-22 0,-1-1-25 15,0-2-23-15,-2-1-28 0,2-5-34 0,-2-9-45 16,2 17-43-16,-2-17-44 0,2 11-60 0,-2-11-120 16,0 0-114-16,0 0-2 0,0 0-309 15,0 0-246-15</inkml:trace>
  <inkml:trace contextRef="#ctx0" brushRef="#br1" timeOffset="103167.8">22455 6596 2819 0,'0'0'97'0,"14"-12"20"0,-14 12-10 0,8-10-5 15,-8 10-5-15,0 0 3 0,0 0 11 0,0 0 7 16,0 0-5-16,0 0-9 16,0 0-8-16,0 0-6 0,0 0-2 0,0 0 2 15,-59 15 8-15,43-8 2 0,2-1-7 16,2-2-7-16,12-4-6 0,-30 11-11 0,15-6-8 15,2 1-1-15,13-6-10 16,-19 10-1-16,11-5-9 0,8-5-6 0,-16 13-2 0,16-13 5 16,-8 18 3-16,8-18 3 15,-4 21 4-15,4-21 10 0,6 25 18 0,-2-12 0 16,4 2 1-16,2 0-7 0,2 0-6 0,3 3-9 0,2-1-7 16,0 1-10-16,1-4-24 15,4 1-35-15,-1-1-35 0,-2-1-48 0,0-1-61 0,1 1-77 16,-2-3-66-16,-3-3-134 15,2 1-157-15,-2-1 18 0,0-3-406 0,0 2-453 16</inkml:trace>
  <inkml:trace contextRef="#ctx0" brushRef="#br1" timeOffset="103569.83">22809 6893 3172 0,'0'0'36'0,"5"-14"4"0,-5 14-9 0,0 0-5 0,0 0-3 15,0 0 16-15,-14-22 22 16,14 22 28-16,0 0 14 0,-24-3 4 0,24 3 5 16,0 0 5-16,-30 10 7 0,30-10 4 15,-22 15 1-15,14-5-35 0,-1 0-7 0,9-10-5 16,-10 20-7-16,10-20-16 0,-4 22-3 0,4-22-6 16,4 22-9-16,-4-22-14 0,12 21-8 15,-1-12-10-15,0 1-6 0,1-2-2 16,3-1-2-16,0-3-1 0,-15-4-1 15,27 3-2-15,-27-3-2 0,28 0 5 0,-28 0-2 16,27-7 2-16,-13-5 6 0,-4 5 4 16,0-6 6-16,1 4 17 0,-4-3 20 0,1 1 16 15,-8 11 31-15,12-17 8 0,-12 17 12 0,11-12 10 16,-11 12 6-16,0 0 9 16,0 0-2-16,0 0-3 0,0 0-5 0,0 0-13 0,17 23 7 15,-17-23-15-15,9 29-15 16,-3-16-12-16,0 3-9 0,4 3-19 0,4-1-18 0,-4-1-42 15,3-2-48-15,0 3-66 16,-3-5-79-16,5 0-113 0,-7-1-167 0,1-5-128 16,-5 0 12-16,-4-7-690 15,0 0-1151-15</inkml:trace>
  <inkml:trace contextRef="#ctx0" brushRef="#br1" timeOffset="122969.82">11392 12923 1449 0,'0'0'226'16,"0"0"-48"-16,0 0-24 0,-2-16-7 15,2 16 7-15,0 0 1 0,0 0-13 0,0 0-17 16,-2-18-10-16,2 18-8 15,0 0-11-15,0 0 0 0,0 0 13 0,0 0 3 0,0 0 6 16,0 0-3-16,0 0-6 16,0 0-9-16,0 0 3 0,0 0-5 0,0 59-9 15,0-41-12-15,-2 0-7 0,2 3-5 0,-2 0-9 16,0 3-5-16,-1-2-6 16,-1 3-6-16,1-3-1 0,-2 2-4 0,-1-4-3 0,-1-1 2 15,0-3-9-15,1-1 1 16,-1-2-2-16,0 1-1 0,-1-5-3 0,8-9 0 15,-14 17-6-15,14-17 3 16,-12 9-4-16,12-9-1 0,0 0-2 0,0 0-1 0,0 0-4 16,0 0 2-16,-22-28 2 15,22 28-4-15,-2-16 0 0,2 16 0 0,0 0-3 0,0 0 0 16,0 0-1-16,11-26-2 0,-11 26 0 0,0 0 0 16,0 0 3-16,0 0-1 15,0 0 2-15,0 0 0 0,0 0 8 0,0 0 9 16,13 53 7-16,-13-53 3 15,-11 29-1-15,2-16-5 0,1 1 1 0,-3-1 0 16,-1 0-2-16,-1-1 0 0,1-1 0 16,-3-1-17-16,2-1-34 0,0-1-48 0,0-3-73 15,4-1-91-15,9-4-105 0,-23 0-217 0,23 0-45 16,0 0-330-16,-24-13-354 16</inkml:trace>
  <inkml:trace contextRef="#ctx0" brushRef="#br1" timeOffset="123119.93">11299 12630 2843 0,'4'-13'-14'0,"-4"13"8"16,6-19-4-16,-6 19 0 0,6-17-9 0,-6 17-26 0,6-16-39 16,-4 10-56-16,-2 6-105 15,0 0-467-15,0-15 32 0</inkml:trace>
  <inkml:trace contextRef="#ctx0" brushRef="#br1" timeOffset="123670.01">11192 12754 2084 0,'0'0'25'0,"-8"13"20"0,8-13 6 0,0 0 9 15,0 0 23-15,0 0 21 16,0 0 25-16,-4 15 1 0,4-15-8 0,0 0-10 0,0 0-12 15,0 0 2-15,0 0 9 16,-19 9 22-16,19-9 8 0,-16 10-6 0,2-2-11 16,2 0-12-16,0 3-10 15,-6 0-11-15,5 3-10 0,-5 1-5 0,3 2-9 16,2-2-5-16,3 3-11 0,2 1-3 0,0-2-5 0,4 0-4 16,2 2-3-16,2-19-12 15,8 34-18-15,0-19-17 0,0 1-18 0,0-5-8 16,5 1-3-16,-3-1-1 15,1-3-1-15,2-1 4 0,-13-7 9 0,18 10 0 0,-6-6 2 16,-12-4 7-16,0 0 6 16,16 1 5-16,-16-1 8 0,0 0 7 0,0 0 14 15,0 0 11-15,0 0 10 0,0 0 5 0,0 0 7 16,0 0 13-16,0 0-2 0,-63-1 2 16,48 6 1-16,-4 1-2 0,-1 4 6 0,0 3-3 15,-2 1-14-15,1 1 4 16,-2 3-7-16,2 1 4 0,2 4-4 15,2-2-1-15,2 0-6 0,0 0 4 0,4 2-9 16,3-2 21-16,4 0-6 0,2 0-7 0,2-2-1 16,4 0-1-16,2-2-5 15,5 2 1-15,2-1-5 0,4-3-3 0,4-1 1 0,0-6-6 16,5 3-4-16,-1-6 2 0,5-1-22 0,2-4 1 16,-1 0-7-16,1-4-8 15,-2-1-20-15,-1-3-20 0,3-3-27 16,0-3-28-16,-8-1-41 0,0-3-57 0,-3 3-65 15,-4-4-78-15,-4 0-210 0,-3 0-61 0,-4 0 27 16,2 1-294-16,-6 2-253 16</inkml:trace>
  <inkml:trace contextRef="#ctx0" brushRef="#br1" timeOffset="127209.99">10270 13114 1256 0,'0'0'158'16,"0"0"-37"-16,-23-2-31 0,23 2 13 0,0 0 40 15,0 0-26-15,0 0-7 0,-9-15-2 16,9 15-3-16,0 0 0 0,0 0-6 16,7-29-3-16,-7 29-9 0,8-21-10 15,-2 7-6-15,1 2-8 0,2-4-10 0,1 1-8 16,0-2-5-16,2-4-4 0,0 2-1 0,3-2-6 0,-3 2-4 16,3-1-2-16,0 2-5 15,-1-1 0-15,2 5-6 0,-2-1-1 0,1 3 0 16,-2 1-3-16,2 3-2 15,-15 8 5-15,21-5-6 0,-21 5 1 0,17 2-2 0,-17-2 4 16,0 0 1-16,10 18 8 16,-10-18-1-16,-4 22 12 0,4-22 11 0,-8 28 7 15,0-12 8-15,-1 0 4 0,-2-2 7 0,-1 2 1 16,-3-1 0-16,0-2 0 0,2-1-4 16,-1-1-6-16,0-2-2 0,0-1-5 0,1 0-11 15,-2-3 0-15,15-5-3 16,-25 8-8-16,25-8-6 0,-22 2-6 0,22-2-8 15,-18-2 0-15,18 2-2 0,0 0 0 16,-26 0-4-16,26 0-2 0,0 0 0 16,-19 2 1-16,19-2 7 0,-10 9-6 15,10-9-2-15,-13 15 1 0,6-5 1 0,7-10 0 16,-14 21 7-16,6-9 5 0,-1-4 4 0,0 2 1 0,9-10 4 16,-16 19 3-16,9-12 8 15,7-7 6-15,-17 13-3 0,17-13 4 0,-19 9-4 16,19-9-4-16,-16 4-3 15,16-4-1-15,0 0-5 0,-24-2 0 0,24 2-3 0,0 0-2 16,-15-15-2-16,15 15-2 16,-6-14 0-16,6 14 3 0,0 0-1 0,-7-18 3 15,7 18-5-15,0 0 1 0,0 0-4 0,-2-18 0 0,2 18-2 16,0 0 1-16,0 0-3 16,0 0 3-16,0 0-5 0,0 0 3 0,0 0 1 15,0 0 7-15,0 0 0 0,0 0 1 16,0 0-1-16,0 0 1 0,0 0-5 0,5 54 3 15,-5-54-5-15,-3 22 6 16,-1-8 1-16,4-14 7 0,-13 27 9 0,3-14 4 16,0 0 25-16,-4 2 3 0,-2 0 3 15,-3 1 2-15,2-1 3 0,-2 0 0 0,-1 0-6 16,4 1-7-16,-4-3-6 0,2 3-8 0,-1-1-2 16,-1 0-3-16,2 0-2 0,-2 0-5 15,4-1-4-15,-1 1-3 0,2-2-1 0,0 0-1 16,-3 1-4-16,4-1 0 15,2-1-5-15,-1-1-3 0,-2-1-15 16,0-1-29-16,1-1-33 0,-2 0-53 16,0-4-67-16,0 1-81 0,0-3-99 0,3-2-203 15,13 0-54-15,-30-6 24 0,30 6-400 0,-22-11-472 0</inkml:trace>
  <inkml:trace contextRef="#ctx0" brushRef="#br1" timeOffset="127369.96">9804 12846 3234 0,'13'-10'105'0,"-2"0"8"16,-5 2-15-16,-6 8-7 15,13-11 0-15,-13 11-8 0,0 0-10 0,8-9-18 16,-8 9-44-16,0 0-66 0,0 0-87 0,0 0-85 16,0 0-146-16,0 0-578 0,0 0-377 15</inkml:trace>
  <inkml:trace contextRef="#ctx0" brushRef="#br1" timeOffset="139239.69">4931 13093 2777 0,'0'0'-110'0,"0"-21"27"16,0 21 19-16,3-19 25 0,-3 19 24 0,2-20 40 15,-2 20 25-15,0 0 30 0,2-24 23 16,-2 24 15-16,0-15 5 0,0 15-2 0,0 0 1 15,2-19-5-15,-2 19 2 16,0 0 1-16,2-17 6 0,-2 17-9 0,0 0-6 16,0 0-11-16,5-18-13 0,-5 18 1 15,0 0 2-15,0 0 6 0,0 0 6 0,0 0-2 16,0 0-28-16,0 0 4 0,0 0-13 0,6 54-7 16,-6-35-4-16,2 4 0 15,0 2-6-15,0 3 2 0,0 1-7 0,2-1 1 16,-2 2-7-16,0 1-2 15,-2-1-2-15,4-1-3 0,0 2 0 0,-2-3-7 0,0-1-2 16,0-2-3-16,0-3-9 16,-2 0-7-16,2-3-27 0,0-2-26 0,-2-2-29 0,2-4-36 15,-2-11-42-15,2 21-55 0,-2-21-38 0,2 12-28 16,-2-12-32-16,0 0-68 16,0 0-59-16,0 0-477 0,0 0-312 15</inkml:trace>
  <inkml:trace contextRef="#ctx0" brushRef="#br1" timeOffset="139519.48">5062 13258 2645 0,'8'-17'-56'16,"-4"4"60"-16,2 2 27 0,-6 11 24 0,6-19 15 16,-6 19 7-16,6-16-1 0,-6 16 4 15,0 0-1-15,4-13 7 0,-4 13 6 16,0 0-5-16,0 0 2 0,0 0 4 0,0 0 9 0,0 0 6 16,-46 7-1-16,46-7-1 15,-29 12-6-15,16-6-2 0,-2-1-11 0,15-5-6 16,-26 14-10-1,14-6-4-15,2-3-6 0,10-5-4 0,-20 15-4 0,12-7-4 0,8-8-2 16,-7 17-5-16,7-17-3 16,3 19-5-16,-3-19 0 0,14 23-5 0,-3-12-2 15,6 3-2-15,1-3 0 0,4 0-4 0,1 1-2 16,-1 0-4-16,0-3-4 0,0 1-12 16,-1-1-28-16,0-2-40 0,-4 1-44 0,1 0-62 15,-4-5-64-15,1 1-115 16,-2-1-196-16,-1-2-77 0,-1 1-248 0,-11-2-238 15</inkml:trace>
  <inkml:trace contextRef="#ctx0" brushRef="#br1" timeOffset="139939.72">5425 13321 2649 0,'8'-9'-3'0,"-8"9"15"0,0 0 7 16,0 0-7-16,0 0 10 0,0 0 29 15,0 0 26-15,0 0 23 0,0 0 18 16,0 0 5-16,-50 28-4 0,36-16 0 16,2-1 8-16,2 3 1 0,-1-1 1 0,0 0-5 15,5 2-12-15,-1 0-13 0,1 1-12 0,6-16-9 16,-4 27-7-16,4-27-8 16,4 21-7-16,-4-21-8 0,11 19-12 0,-3-12-13 15,-8-7-17-15,17 10-12 0,-17-10-6 16,21 0-6-16,-21 0-3 0,24-3-1 0,-24 3-3 0,21-12 3 15,-10 2 0 1,-1 0 6-16,-1 1 8 0,-9 9 19 0,12-17 24 0,-12 17 13 16,11-15 14-16,-11 15 2 15,11-12 2-15,-11 12-17 0,12-8 7 0,-12 8 15 16,0 0 12-16,0 0 23 0,0 0-10 0,0 0 0 16,22 24-11-16,-16-16-9 0,0 5-7 15,2-2-8-15,1 1-7 0,1 2-8 0,-1 0-8 16,0 0-23-16,1-2-33 0,0 2-41 15,2-2-59-15,-2-2-66 0,-2 2-73 0,1-6-90 16,-1-1-199-16,-2 2-81 16,-6-7 39-16,11 3-315 0,-11-3-292 15</inkml:trace>
  <inkml:trace contextRef="#ctx0" brushRef="#br1" timeOffset="140129.82">5730 13430 3129 0,'0'0'150'16,"17"-9"-17"-16,-17 9-20 0,18-8-14 0,-2 4-11 0,-2 0-9 16,3 0-8-16,0 1-8 15,2-1-16-15,1 0-26 0,-2 0-25 0,2 3-14 16,-4-3-4-16,-16 4-14 0,28-4-14 0,-15 0-30 0,-13 4-48 16,14-6-43-16,-14 6-45 15,0 0-62-15,0 0-628 0,0 0-300 0</inkml:trace>
  <inkml:trace contextRef="#ctx0" brushRef="#br1" timeOffset="140249.6">5819 13314 2780 0,'0'0'53'0,"-22"-9"59"0,22 9 18 16,-14-7 14-16,14 7 2 0,0 0-12 0,-13-9-11 15,13 9-14-15,0 0-9 0,0 0-15 0,0 0-4 16,0 0-18-16,25-25-31 0,-25 25-44 16,24-9-60-16,-10 4-77 0,1 0-70 15,0 0-135-15,-2-2-630 0,1 2-440 16</inkml:trace>
  <inkml:trace contextRef="#ctx0" brushRef="#br1" timeOffset="140509.54">6187 13243 3107 0,'14'4'-9'0,"0"-1"12"0,-14-3-1 16,18 11 12-16,-9-6 23 15,-9-5 31-15,10 13 31 0,-10-13 34 0,5 14 18 16,-5-14 20-16,0 0 4 15,0 0 1-15,-17 19-15 0,17-19-7 0,-17 4 6 0,17-4-7 16,0 0-19-16,0 0-13 16,-30-13-14-16,30 13-16 0,-6-18-8 15,6 18-13-15,0-21-18 0,0 21-24 0,0 0-22 0,16-27-35 16,-8 20-32-16,-2-1-44 16,-6 8-60-16,12-9-66 0,-12 9-71 0,0 0-158 0,0 0-142 15,0 0-12-15,0 0-265 16,0 0-242-16</inkml:trace>
  <inkml:trace contextRef="#ctx0" brushRef="#br1" timeOffset="141599.85">1234 13523 2790 0,'0'0'84'0,"0"0"3"16,0 0-8-16,0 0-8 0,0 0-9 0,-21-1-1 16,21 1-4-16,0 0-4 0,0 0-5 15,0 0-1-15,0 0-7 0,0 0-6 0,0 0-4 16,0 0-1-16,0 0 3 0,0 0-3 0,0 0 1 16,54-10-4-16,-54 10-4 15,18-11-2-15,-11 5-1 0,-7 6-1 0,13-13-3 0,-6 3-1 16,-7 10 1-16,11-17 3 15,-11 17 4-15,5-22 9 0,-5 22 7 0,2-16 11 16,-2 16 5-16,0 0 7 16,-7-23 4-16,7 23 3 0,0 0-1 15,-18-8 8-15,18 8-2 0,0 0 2 0,-32 8-6 0,32-8 9 0,-25 17-2 16,13-7-2-16,-3 5-8 16,0 2-11-16,3-1-6 0,-2 4 6 0,4 2-2 15,2-3 2-15,2 3 0 0,-2-5 10 16,2 2-1-16,4-2-10 0,2 3-5 0,0-20-10 15,4 34-1-15,5-18 0 16,0-4-12-16,2-1-13 0,5-1-24 16,1-2-22-16,0-2-32 0,4-2-46 0,0-3-53 15,4 2-71-15,-2-6-76 0,-1-1-164 0,-2 0-149 16,1-1 22-16,-6-1-294 0,3 2-278 16</inkml:trace>
  <inkml:trace contextRef="#ctx0" brushRef="#br1" timeOffset="141919.6">1606 13605 2718 0,'13'-11'72'15,"-13"11"10"-15,0 0-10 0,2-13-7 0,-2 13-3 0,0 0 21 16,0 0 36-16,0 0 26 16,-32-6 7-16,32 6 2 0,0 0-5 15,-31 4-2-15,31-4-27 0,-24 6 5 0,24-6 4 16,-24 9-13-16,24-9-16 0,-19 7-11 0,13 1-7 15,6-8-12-15,-8 13-3 16,8-13 6-16,0 0-26 0,12 25-14 0,0-15-17 16,-1 1-2-16,3 1-2 15,-3-1-2-15,8 2 0 0,-5 1-1 0,-2-1 2 0,2-1-3 16,-4 1-1-16,-3 0-1 0,3 0-4 0,-4 0 4 16,-6-13 1-16,3 23-1 15,-3-23 1-15,-7 22-20 0,-3-12-28 0,3-1-29 0,-3-3-39 16,10-6-49-16,-21 4-51 15,12-4-53-15,9 0-66 0,-20-7-158 16,12 2-128-16,0-2-273 0,2-3-260 16</inkml:trace>
  <inkml:trace contextRef="#ctx0" brushRef="#br1" timeOffset="142239.94">1854 13569 2761 0,'0'0'7'0,"18"-3"-4"0,-18 3 13 0,0 0-13 15,0 0 21-15,0 0 24 16,0 0 31-16,0 0 18 0,0 0 12 16,0 0 7-16,0 0 11 0,0 0 8 0,-44 32 13 15,32-27 2-15,-4 3-7 0,6-1-9 0,-2 1-14 16,12-8-16-16,-21 15-11 0,16-6-10 0,5-9-9 16,-4 18-11-16,4-18-6 15,2 21-3-15,-2-21-6 0,10 25-8 0,-2-13-3 16,2 1-2-16,-2 0-4 0,-1 1-5 15,0 0 0-15,0 0-7 0,-2-1 6 16,-3 2-4-16,-2-15-3 0,-2 28-3 16,-3-13 1-16,-2-3-14 0,-1 0-10 0,-2 0-31 15,-2-2-33-15,-3-3-42 0,2 0-54 0,-2-1-64 0,15-6-62 16,-37 4-165-16,18-4-157 16,19 0-320-16,-35-8-355 0</inkml:trace>
  <inkml:trace contextRef="#ctx0" brushRef="#br1" timeOffset="142529.51">2083 13601 2971 0,'0'0'122'0,"11"-3"12"0,-11 3-14 0,0 0-16 15,25-8-10-15,-15 4-12 0,-10 4 13 0,30-7 7 0,-11 3-12 16,-1-2-10-16,4 3-10 16,1-1-8-16,3-2-8 0,-3 2-14 0,1-1-17 0,-3 1-41 15,-4 1-46-15,3 0-73 16,-20 3-69-16,28-4-86 0,-28 4-175 0,16-2-458 15,-16 2-331-15</inkml:trace>
  <inkml:trace contextRef="#ctx0" brushRef="#br1" timeOffset="142689.76">2150 13527 3092 0,'-18'-9'114'0,"18"9"-7"0,0 0-13 16,0 0-13-16,-1-17-10 15,1 17-6-15,0 0-7 0,23-16-10 0,-8 10-28 0,0-1-36 16,1 1-38-16,4 1-19 15,-1-1-6-15,0 0-6 0,0 0 3 0,-1 3-37 16,0 0-31-16,1-1-48 16,-19 4-94-16,32-5-511 0,-20 3-118 0</inkml:trace>
  <inkml:trace contextRef="#ctx0" brushRef="#br1" timeOffset="143239.68">2901 13323 2470 0,'0'0'80'0,"24"-2"7"16,-24 2-4-16,0 0 0 15,19 6 13-15,-19-6 12 0,0 0 10 0,7 16 2 0,-7-16-6 16,0 0-15-16,0 0-4 0,-16 30-3 0,8-21 15 16,8-9 14-16,-24 17 21 15,12-7 0-15,-3-1-28 0,0-1-12 0,-2-1-9 16,-1 1-9-16,-4 0-13 0,3-2-3 15,0-3-10-15,0 1-8 16,3-2-16-16,16-2-2 0,-39-2-9 0,24 1-4 16,0-5-8-16,15 6 0 0,-23-15-2 0,12 3-5 15,3 2 1-15,8 10-2 0,-10-23-1 0,10 23-1 0,-2-18 0 16,2 18-2-16,0 0 0 16,12-27 3-16,-4 21-4 0,-8 6 0 0,22-10 2 15,-7 9 2-15,3-1 0 16,-18 2-1-16,38 3 4 0,-16 2-1 0,3 0-5 0,3 1 1 15,-2 2-1-15,0 0 3 16,2-3-3-16,1 3 0 0,1-2 1 16,-2-1 3-16,1-1-2 0,-3-3-2 15,0 3-2-15,-3-2 2 0,-2-2-1 0,-2-2-1 0,-3-2-3 16,2 1-9-16,-4-3-4 0,-14 6-4 0,22-19 0 16,-14 7-2-16,-3 0 4 15,-1-1-2-15,-4 13 3 0,-2-35 1 0,0 16 7 0,-5 1 13 16,1 3 8-16,-3 0 12 15,1 4 3-15,-3-1-1 0,1 2 0 0,10 10-6 16,-28-9 3-16,16 8 2 16,12 1-4-16,-32 1-5 0,13 1 1 0,1 4-7 0,4-1-13 15,-3 3-32-15,0-2-43 0,2 2-66 16,3 1-90-16,-4 1-118 0,4-3-238 16,0 1-38-16,0-1-245 0,0 0-242 15</inkml:trace>
  <inkml:trace contextRef="#ctx0" brushRef="#br1" timeOffset="145379.64">10141 14562 2743 0,'0'0'302'0,"0"0"-128"16,6-12-71-16,-6 12-33 0,0 0-7 0,0 0 16 0,0 0 14 15,0 0 2-15,0 0 13 16,0 0 6-16,0 0-4 0,0 0 12 0,0 0 13 15,-2 61-25-15,2-46 19 0,-2 4 1 16,4 1 4-16,-2 1-8 0,2 0-20 16,1-1-10-16,-1 2-9 0,2-2-13 15,-2 6-1-15,0-5-16 0,0-1-8 0,0 2-26 16,0-3-27-16,2-3-55 0,-4-1-71 0,5 0-104 16,-5-3-103-16,2 0-239 0,-2-12-30 15,0 0 32-15,0 26-332 0,0-26-295 0</inkml:trace>
  <inkml:trace contextRef="#ctx0" brushRef="#br1" timeOffset="158209.6">5187 14833 1885 0,'0'0'224'0,"5"-15"-113"0,-5 15-40 0,0 0-21 15,7-14 2-15,-7 14 8 16,0 0-7-16,0 0-6 0,4-15 3 0,-4 15 2 16,0 0-2-16,0 0 17 0,0 0 22 15,0 0 21-15,0 0 6 0,0 0 5 16,0 0-4-16,0 0-8 0,0 0-6 0,0 0-8 0,6 40-11 16,-6-40-9-16,-2 34-4 15,2-12-10-15,0-2-7 0,0 2-2 0,0 8-7 16,2-5-2-16,-4-2-8 15,4 4-4-15,-2 2 2 0,2-4-9 0,-2 4 1 0,0-7-1 16,2 0-11-16,-2-1-4 16,2-4-18-16,-2 1-38 0,0-3-44 15,0-15-53-15,2 27-64 0,-2-27-85 0,0 18-174 0,0-18-456 16,-4 9-328-16</inkml:trace>
  <inkml:trace contextRef="#ctx0" brushRef="#br1" timeOffset="158519.59">5310 15047 2726 0,'0'0'-105'0,"13"-15"25"0,-13 15-2 0,0 0 8 16,0 0 11-16,0 0 9 0,0 0 9 16,0 0 20-16,0 0 7 0,0 0 13 15,0 0 21-15,0 0 16 0,0 0 23 0,0 0 18 16,-51 15 8-16,51-15 11 0,-12 9-4 15,12-9 1-15,0 0-3 0,-11 13 2 0,11-13-11 16,0 0-3-16,-2 21 3 16,2-21 6-16,0 0 4 0,9 28 7 15,-3-14 1-15,0-1 0 0,0 1-4 0,3-2-4 16,0 2-12-16,-1 1-7 0,0 0-7 0,3-3-11 16,-3 1-26-16,3-1-33 0,-2-1-54 0,-1 1-71 15,2-3-59-15,-10-9-93 16,20 14-179-16,-10-7-408 0,-10-7-239 0</inkml:trace>
  <inkml:trace contextRef="#ctx0" brushRef="#br1" timeOffset="158939.56">5688 15197 2575 0,'0'0'-73'15,"-10"-20"29"-15,10 20 24 0,-12-7 25 0,12 7 19 16,0 0 29-16,-25 0 21 16,25 0 17-16,0 0 5 0,-28 7 2 0,28-7-2 0,-16 10 2 15,16-10 1-15,-16 15-3 0,12-6-3 0,4-9-6 16,-6 18-6-16,6-18-8 0,0 18-8 16,0-18-3-16,0 0-8 0,8 25-9 0,-8-25 0 15,10 14-4-15,-10-14-6 16,12 9-7-16,-12-9-4 0,14 7-15 0,-14-7-6 15,19-3-11-15,-19 3-3 16,0 0-3-16,22-13-2 0,-22 13 7 0,10-14-2 0,-10 14 5 16,10-16 8-16,-10 16 19 0,10-15 19 0,-10 15 13 15,6-12-8-15,-6 12 13 16,0 0 3-16,8-14 0 0,-8 14 11 0,0 0 1 16,0 0 7-16,19-3-1 0,-19 3-7 15,0 0-7-15,0 0-5 0,28 15-6 0,-28-15-7 16,16 10-3-16,-7-3-9 15,-9-7-13-15,19 12-26 0,-9-7-36 0,-3 1-49 0,-7-6-63 16,17 12-71-16,-9-11-60 16,-8-1-130-16,11 7-170 0,-11-7-376 15,0 0-399-15</inkml:trace>
  <inkml:trace contextRef="#ctx0" brushRef="#br1" timeOffset="159119.89">5956 15205 3068 0,'21'-8'82'16,"-11"1"-1"-16,-10 7-7 0,24-8-15 0,-9 3-5 0,2 3-8 16,-2-3-1-16,3 1-9 0,-18 4-3 0,32-6-36 15,-16 5-30-15,-16 1-37 16,25-5-30-16,-25 5-30 0,17-4-27 16,-11 2-29-16,-6 2-50 0,0 0-122 0,0 0-363 15,0 0 15-15</inkml:trace>
  <inkml:trace contextRef="#ctx0" brushRef="#br1" timeOffset="159249.43">6062 15115 2200 0,'-21'-7'91'0,"21"7"41"16,-15-7-1-16,15 7-8 0,-11-7-10 0,11 7-14 0,0 0-10 15,0 0-9-15,0 0-9 0,0 0-18 0,0 0-37 16,24-28-38-16,-24 28-50 16,21-5-52-16,-21 5-53 0,21-5-108 15,-10 3-495-15,-11 2-80 0</inkml:trace>
  <inkml:trace contextRef="#ctx0" brushRef="#br1" timeOffset="159469.48">6468 15080 2484 0,'0'0'100'15,"22"4"14"-15,-22-4-18 0,14 4 5 0,-14-4 13 16,0 0 20-16,0 0 18 15,13 7 8-15,-13-7-8 0,0 0-19 0,0 0-14 0,0 0-10 16,0 0-11-16,0 0-15 16,0 0-14-16,0 0-23 0,0 0-38 0,0 0-57 0,0 0-82 15,0 0-96-15,0 0-180 16,3-22-195-16,-3 22-269 0,0 0-236 0</inkml:trace>
  <inkml:trace contextRef="#ctx0" brushRef="#br1" timeOffset="160469.54">1140 15280 2577 0,'0'0'-54'0,"16"-5"24"0,-16 5 7 15,0 0-9-15,19-8 3 0,-19 8 14 0,17-6-12 16,-17 6 10-16,14-9 0 16,-14 9-1-16,15-11 11 0,-15 11 14 0,13-12 28 0,-13 12 12 15,8-14 12 1,-8 14 9-16,6-15 7 0,-6 15 2 0,4-17 2 0,-4 17 2 15,0-16-12-15,0 16-8 16,0 0 0-16,-6-22-2 0,6 22-3 0,-8-13 4 16,8 13 9-16,-15-10 7 15,15 10 8-15,-17-6 9 0,17 6 1 0,0 0 4 0,-33 5 1 16,33-5 0-16,-22 9-1 0,8-4-5 0,5 5-5 16,-4-1-4-16,4 4-3 15,-2 2-2-15,5-2-8 0,0 3-1 0,2-2-6 16,4-14-5-16,-2 32-2 0,4-14-11 15,2-2-6-15,4 0-11 0,1-1 4 0,4 0-4 16,4 2-6-16,-1-3-9 16,2-5-26-16,0 1-43 0,4-2-55 0,-3-2-72 15,6-3-77-15,-6 0-120 0,4-3-190 0,-1-3-53 16,-4 1-230-16,2 1-202 0</inkml:trace>
  <inkml:trace contextRef="#ctx0" brushRef="#br1" timeOffset="160809.69">1627 15272 2587 0,'0'0'-52'0,"0"0"26"0,0 0 2 16,0 0 39-16,0 0 39 0,0 0 41 0,0 0 31 0,-21-20 21 16,21 20 13-16,0 0 3 15,-29 4 14-15,29-4-5 0,0 0 5 0,-27 7-13 16,27-7-25-16,-16 8-5 0,16-8-18 15,-15 8-8-15,15-8-16 0,-7 11-11 16,7-11-10-16,0 0-9 0,0 0-19 16,7 25-13-16,-7-25-6 0,15 16-12 0,-6-4-3 15,4-2-1-15,-3 3-1 0,-1-2-3 0,3 3-5 0,-3-1 7 16,-1 1 3 0,-1-2-7-16,3 2 5 0,-6 0 2 0,0-2 4 15,-4-12 1-15,5 24 3 0,-5-24-3 16,-5 23 0-16,5-23-9 0,-10 18-14 0,1-10-26 0,3-2-31 15,6-6-43 1,-17 10-52-16,5-8-57 0,3-1-68 0,9-1-125 0,-21-3-164 16,21 3-364-16,-19-12-358 15</inkml:trace>
  <inkml:trace contextRef="#ctx0" brushRef="#br1" timeOffset="161129.6">1871 15321 2735 0,'0'0'-135'16,"0"0"20"-16,0 0 21 0,10-8 25 0,-10 8 26 15,0 0 32-15,0 0 38 0,0 0 37 16,0 0 30-16,0 0 34 0,0 0 18 0,0 0 3 16,-53 11-5-16,53-11-9 0,-12 7-14 0,12-7-13 15,-11 10-8-15,11-10-12 16,-7 13-11-16,7-13-8 0,0 0-1 0,2 26-15 15,-2-26 0-15,14 21-7 16,-6-11-2-16,0 4-5 0,1-2 4 0,-1 2-8 0,1-2 1 16,-3 2 3-16,1-1 0 0,-4 0-3 0,-3-13-1 15,2 27-7-15,-2-27-7 16,-5 24-23-16,-2-12-28 0,-1-1-41 0,8-11-44 16,-20 17-56-16,10-9-39 15,0-2-56-15,10-6-98 0,-22 5-573 0,12-5-352 0</inkml:trace>
  <inkml:trace contextRef="#ctx0" brushRef="#br1" timeOffset="161509.57">2222 15350 3055 0,'0'0'140'15,"0"0"6"-15,0 0-17 0,0 0-15 0,0 0-18 16,0 0-12-16,0 0-9 16,19 7-11-16,-19-7-6 0,0 0-9 0,34-12-10 0,-17 8-1 15,0-2-6-15,2 0-5 0,-2 1-8 16,2-1-22-16,-19 6-27 0,28-7-44 16,-18 3-44-16,-10 4-47 0,19-5-36 0,-19 5-40 0,0 0-73 15,0 0-601-15,7-7-311 16</inkml:trace>
  <inkml:trace contextRef="#ctx0" brushRef="#br1" timeOffset="161659.49">2224 15241 2804 0,'0'0'2'0,"-14"-11"38"0,14 11 28 15,-10-8 24-15,10 8 5 0,0 0 4 0,0 0 0 16,0 0-11-16,14-29-6 0,-14 29-10 0,22-13-8 16,-6 6-10-16,-1 0-13 15,-1 1-11-15,4 0-28 0,0 2-47 0,0-1-53 16,-2 3-52-16,3-1-50 0,-1-2-71 15,-18 5-126-15,29-3-410 16,-12 1-117-16</inkml:trace>
  <inkml:trace contextRef="#ctx0" brushRef="#br1" timeOffset="162209.76">2908 15108 2450 0,'0'0'67'16,"23"0"5"-16,-23 0-12 0,13 7-1 0,-13-7 2 15,0 0 16-15,7 13 18 16,-7-13 4-16,0 0-4 0,0 0-10 0,-14 31-3 0,6-23 6 16,-2 5 6-16,-4-4 9 15,2-1 13-15,0 3 4 0,-5-4-8 0,1 3-2 0,0-5-16 16,-4 2-9-16,4 3-7 0,-1-7-11 0,0-1-4 16,-2 0-8-16,19-2-7 15,-28 0-11-15,28 0-4 0,-27-10-4 0,14 3-13 16,3-3 0-16,1-2-5 0,9 12-1 15,-10-20-1-15,8 8-4 0,2 12 0 0,-3-21-2 16,3 21 0-16,0 0-2 16,9-27 3-16,-9 27-3 0,15-10 3 0,-15 10-4 15,16-9-2-15,-16 9 4 0,24-1-2 16,-24 1 2-16,32 6 0 0,-16-2 1 0,6 1-2 16,1 0 2-16,3 3 1 0,-2-1 0 0,2 3-2 15,-1-3-2-15,1 1 2 16,0-1-3-16,1-2 0 0,-6-2 1 0,-2 2 0 15,3-3 0-15,-4-2 0 16,1 0-2-16,-19 0-1 0,34-7 0 0,-20 4-1 0,0-4-2 16,-4-3-4-1,-10 10 5-15,15-20 3 0,-11 10-6 0,-4 10 5 0,3-25-2 16,-3 25 3-16,-7-27-2 0,1 12 3 0,-3 1 1 16,-1 2 1-16,-4 0 0 0,4 2 9 15,-4 2-4-15,-3 3 3 0,-2-2-2 0,19 7 3 16,-39-1-1-16,21 1 0 15,-2 4-1-15,1-3-3 0,3 6 0 0,-2 0-2 16,4 1-17-16,-4-1-28 0,4 2-41 16,3 0-52-16,1 1-69 0,1-3-74 0,9-7-160 15,-13 18-175-15,9-10-287 0,4-8-283 0</inkml:trace>
  <inkml:trace contextRef="#ctx0" brushRef="#br1" timeOffset="163699.82">10202 15991 2746 0,'-6'29'-53'16,"6"-29"12"-16,0 0 1 0,-10 14 9 0,10-14 6 15,0 0 2-15,-18 9 32 0,18-9 6 16,-14 5 8-16,14-5 3 0,0 0 8 0,-21 3 14 15,21-3 31-15,0 0 22 16,-22-10 20-16,22 10 14 0,-14-12 5 0,14 12 0 0,-14-14-2 16,14 14 4-16,-8-10-3 15,8 10-3-15,0 0-10 0,-10-12-11 0,10 12-2 16,0 0 0-16,0 0 8 0,0 0-16 0,0 0 11 16,0 0-1-16,0 0 12 0,-17 36-5 15,17-21-14-15,0-15-13 0,4 35-13 16,-2-15-5-16,1 2-9 0,-1-4-22 15,2 4-28-15,-2 3-57 0,-2-6-82 16,2 3-104-16,-4-1-118 0,0 1-260 16,-7-2 8-16,1-1 28 0,-3 1-377 0,-4-8-367 15</inkml:trace>
  <inkml:trace contextRef="#ctx0" brushRef="#br1" timeOffset="174899.55">5276 16415 1214 0,'0'-22'211'0,"0"22"-34"0,0 0-54 0,0 0-15 16,0 0 2-16,-2-17 0 15,2 17 1-15,0 0 9 0,0 0 5 0,0 0 8 16,0 0 8-16,0 0 6 0,0 0 15 16,0-19 1-16,0 19 11 0,0 0-2 0,0 0 2 15,0 0-5-15,0 0-5 0,0 0-7 16,0 0-5-16,0 0-25 0,0 0-17 0,0 0 0 16,0 0-10-16,0 0-10 0,0 0 0 0,0 0-12 15,-20 42-3-15,15-29-5 16,1 2-4-16,0 1 0 0,-1 1-6 0,-1 0-3 15,2 4-5-15,-3 2-4 0,3-3-9 16,-2 2 1-16,0 1-7 0,2 2 2 16,-3-2-10-16,5-1-1 0,-3 1-2 15,3-2-6-15,0 0-5 0,0-2-6 0,0-1-4 16,0 0-23-16,2-18-11 0,-2 30-19 0,2-16-14 16,0-3-24-16,0-11-30 15,-2 20-47-15,2-20-65 0,0 15-56 0,0-15-73 0,0 0-130 16,0 0-91-16,0 0-396 15,0 0-429-15</inkml:trace>
  <inkml:trace contextRef="#ctx0" brushRef="#br1" timeOffset="175219.78">5427 16553 3038 0,'0'0'-29'15,"0"0"0"-15,11-8 12 16,-11 8 2-16,0 0-4 0,0 0 16 0,0 0 12 15,0 0 8-15,0 0 9 16,0 0 2-16,-45 25-1 0,31-19 16 0,0-1 16 0,0 4 22 16,-1-4 16-1,0 3 9-15,0-3-3 0,3 3-3 0,12-8-9 0,-26 13 3 16,16-4-2-16,1-2-2 0,9-7-3 0,-15 17 0 16,11-8-2-16,4-9-7 15,0 0 1-15,2 27 1 0,-2-27 6 0,13 23-9 0,-2-14-16 16,-1 1 8-16,2-1-13 15,0 0-5-15,2 2-4 0,1-4-7 0,2 3-6 16,-2-3-12-16,1 1-21 0,0-1-31 16,-2 0-40-16,1-2-58 0,-2 1-56 15,2-1-51-15,-15-5-67 0,21 8-119 16,-12-4-138-16,1-2-377 0,-10-2-350 0</inkml:trace>
  <inkml:trace contextRef="#ctx0" brushRef="#br1" timeOffset="175639.49">5702 16783 2879 0,'0'0'-44'0,"6"-11"9"0,-6 11 4 0,0 0 5 0,0 0 22 16,4-17 2-16,-4 17 33 0,0 0 24 0,0 0 23 16,0 0 21-16,-24-14 20 15,24 14 15-15,0 0 12 0,-28 4-3 0,28-4 6 0,-19 10-10 16,19-10-5-16,-22 15-12 15,12-5-15-15,2 0-5 0,-1 1-15 0,9-11-9 16,-9 21-8-16,7-9-9 16,2-12-16-16,-2 20-7 0,2-20-13 0,6 17-14 0,-6-17-13 15,12 14-16-15,-12-14-12 0,16 8-12 0,-16-8-10 16,15 1-10-16,-15-1 1 16,0 0 1-16,0 0 4 0,34-13 4 0,-26 7 12 15,-8 6 7-15,14-17 11 16,-14 17 17-16,10-17 24 0,-10 17 22 0,10-17 21 0,-6 9 14 15,-4 8 8-15,0 0 2 16,9-17 8-16,-9 17 1 0,0 0-27 0,9-9 0 16,-9 9 0-16,0 0 2 0,0 0-11 15,0 0-11-15,0 0-3 0,0 0-6 16,25 21-3-16,-25-21-10 0,10 13-20 0,-4-8-26 0,2 4-30 16,-8-9-48-16,12 10-59 15,-6-2-68-15,0-2-57 0,-6-6-85 0,13 9-141 16,-6-5-71-16,-7-4-326 15,0 0-291-15</inkml:trace>
  <inkml:trace contextRef="#ctx0" brushRef="#br1" timeOffset="175819.64">5941 16805 2826 0,'0'0'98'0,"17"-12"26"16,-17 12-14-16,17-10-12 0,-7 4-14 0,-10 6-8 15,28-11-8-15,-15 8-9 16,-13 3-18-16,23-8-23 0,-8 2-28 0,-15 6-23 0,24-8-11 15,-24 8-15-15,18-5-6 16,-18 5-13-16,18-4-29 0,-18 4-19 0,0 0-39 16,10-10-36-16,-10 10-58 15,0 0-504-15,0 0-51 0</inkml:trace>
  <inkml:trace contextRef="#ctx0" brushRef="#br1" timeOffset="175959.71">6041 16645 2365 0,'-11'-7'70'16,"0"-2"55"-16,11 9 20 15,0 0 11-15,-16-13 7 0,16 13 2 0,0 0-3 0,0 0-20 16,-2-15-11-16,2 15-19 15,0 0-15-15,0 0-18 0,27-15-24 0,-27 15-28 16,21-6-32-16,-6 2-41 16,-15 4-51-16,28-4-49 0,-14 4-50 0,-14 0-63 15,28-3-130-15,-15 0-482 0,-1 2-236 0</inkml:trace>
  <inkml:trace contextRef="#ctx0" brushRef="#br1" timeOffset="176249.8">6439 16208 2587 0,'0'0'43'0,"10"-7"41"0,-10 7 15 0,0 0 0 16,0 0 19-16,0 0 2 0,0 0-2 0,21 22-2 0,-21-22 0 16,5 30-7-16,-3-12-3 15,0 3 5-15,-2 2 6 0,2 6 3 0,1-1-2 16,-3 1-9-16,2 1-4 15,0 1-17-15,0 1-1 0,-2 0-12 0,2 3-12 16,0-3-3-16,-2 1-10 16,2-1-16-16,0-1-12 0,2-1-19 0,-4-4-18 0,4 2-21 15,-4-2-9-15,2-5-22 0,0-2-16 16,0-2-26-16,1-2-26 0,-3-15-50 16,7 25-40-16,-5-18-41 0,-2-7-75 0,0 0-113 0,14 12-434 15,-7-12-262-15</inkml:trace>
  <inkml:trace contextRef="#ctx0" brushRef="#br1" timeOffset="176589.53">6737 16563 2790 0,'13'-18'48'16,"-13"18"33"-16,8-11 4 0,-8 11 0 0,0 0 8 0,11-9 9 16,-11 9 8-16,0 0 5 15,0 0-9-15,0 0-4 0,0 0-13 0,0 0 14 16,0 0 8-16,-41-3 10 15,41 3 0-15,0 0-3 0,-36 12-1 16,24-6-31-16,-1-1-6 0,1 3-5 0,12-8-2 16,-24 13-6-16,14-6-7 0,2 4-3 0,8-11 10 15,-18 19-9-15,12-10-11 0,6-9-2 0,-8 19 5 16,6-7 1-16,2-12 1 0,-5 24 9 16,5-24 3-16,5 26-15 0,-3-13-3 0,4 0-6 15,0 0-2-15,2 0-4 16,2 0-5-16,4-1-7 0,1 2-4 0,2-3-5 15,4-1-14-15,3 1-25 16,-2-1-22-16,4-2-28 0,-1-1-34 0,1-1-43 16,-3-1-46-16,2 3-55 0,1-2-51 15,-7-2-103-15,-1-1-134 0,0 1-37 0,-6 2-351 16,-12-6-340-16</inkml:trace>
  <inkml:trace contextRef="#ctx0" brushRef="#br1" timeOffset="179219.52">1378 16929 1144 0,'0'0'267'0,"13"-10"-73"0,-13 10-58 15,18-13-39-15,-18 13-27 0,15-16-22 16,-8 9-8-16,-7 7-11 0,16-20 17 16,-9 13-14-16,-7 7 5 0,13-17 10 0,-10 7 13 0,-3 10 14 15,11-17 19-15,-11 17 10 16,6-17 7-16,-6 17 0 0,4-15-8 0,-4 15-10 15,2-15-9-15,-2 15-8 0,0 0-14 16,-8-21 1-16,8 21-7 0,-10-12-5 0,10 12 7 16,-17-10 9-16,17 10 10 15,-19-5 10-15,19 5 5 0,-23 2 2 0,23-2-1 16,-28 6 1-16,16-1 1 0,-4 1-1 0,4 2 1 0,1 3-1 16,-1 0-3-1,2 0-4-15,2 3 3 0,0 1-9 0,4 3-2 0,-1-3-3 16,5 2 12-16,0-17-4 15,0 34-4-15,5-16-6 0,1-1-11 0,0-2-11 0,4-2-1 16,1-1-10-16,5 3-15 16,-3-5-40-16,4-3-37 0,-1-3-59 0,1 0-74 15,0 0-85-15,-2-7-146 0,0 3-189 0,-2-3 12 16,-13 3-355-16,26-12-372 0</inkml:trace>
  <inkml:trace contextRef="#ctx0" brushRef="#br1" timeOffset="179639.71">1732 16845 2848 0,'0'0'-61'0,"3"-23"22"16,-3 23 8-16,0 0 3 0,0 0 16 0,0 0 21 15,0 0 20-15,0 0 18 0,0 0 17 0,-28-7 12 16,28 7 8-16,0 0 6 16,0 0 6-16,-31 9 3 0,31-9-13 0,-15 5-5 0,15-5-12 15,-10 10-6 1,10-10-10-16,-9 12-21 0,9-12-15 0,0 0-19 0,2 20-16 15,-2-20-2-15,13 22-5 16,-5-12 7-16,3 4 1 0,-2-1 9 0,1 1 7 16,-2 0 5-16,3 0 7 15,-4 1 8-15,-1-1 7 0,-1 1 3 0,-2-1 5 16,-3-14 0-16,2 22-2 0,-2-22-8 0,-5 19-14 0,5-19-32 16,-9 16-42-1,9-16-56-15,0 0-70 0,-16 9-79 0,16-9-141 0,0 0-422 16,0 0-169-16</inkml:trace>
  <inkml:trace contextRef="#ctx0" brushRef="#br1" timeOffset="179969.68">2008 16831 2487 0,'0'0'-34'0,"0"0"34"15,0 0 28-15,0 0 18 0,0 0 24 16,0 0 28-16,-40 17 13 0,40-17-1 16,-15 8 7-16,15-8-11 0,-17 7-11 0,17-7-1 0,-10 10-12 15,10-10-5-15,-9 10 0 16,9-10-1-16,0 0-8 0,0 19-4 0,0-19-8 0,0 0-9 16,13 27 1-1,-7-20-3-15,1 5 5 0,-7-12 6 0,12 22 10 0,-7-9 12 16,-1-3 3-16,-4-10 4 15,4 22-8-15,-4-22 3 0,-2 20-8 0,2-20-11 16,-11 23-9-16,5-11-16 16,6-12-26-16,-19 13-30 0,19-13-44 0,-19 7-63 15,19-7-75-15,-20 3-52 0,20-3-121 0,-17-4-150 16,17 4-438-16,0 0-401 0</inkml:trace>
  <inkml:trace contextRef="#ctx0" brushRef="#br1" timeOffset="180159.81">2290 16987 2939 0,'0'0'-7'0,"24"0"3"16,-8 0 1-16,-16 0 0 0,34-1-5 0,-17-1 3 0,2-2 2 16,-3 1-5-1,4 0-28-15,-1-1-9 0,0 0-27 0,-19 4-18 0,31-9-9 16,-15 5-13-16,-3 0-10 0,-13 4-22 15,18-8-52-15,-18 8-433 0,9-7 154 0</inkml:trace>
  <inkml:trace contextRef="#ctx0" brushRef="#br1" timeOffset="180309.36">2453 16896 2012 0,'0'0'136'16,"-22"-3"12"-16,22 3-9 0,0 0-2 15,0 0-2-15,0 0-16 0,0 0-17 16,0 0-14-16,0 0-35 0,0 0-46 0,47-14-42 15,-47 14-35-15,21-4-59 16,-21 4-30-16,24-5-72 0,-10 1-152 0,-14 4-270 16,28-6 115-16</inkml:trace>
  <inkml:trace contextRef="#ctx0" brushRef="#br1" timeOffset="180619.43">3008 16386 2226 0,'0'0'156'0,"0"0"-17"16,0 0-15-16,10-9 0 0,-10 9 12 0,0 0 10 0,0 0 1 15,0 0-8-15,10 35-10 16,-8-20-6-16,-2-15-6 0,2 35-3 0,1-16-3 16,-1 2-8-16,1-1-14 15,-3 7-7-15,2-3-10 0,-2 4-11 0,0-2-13 0,0 3-37 16,0-2-55-16,2-2-71 0,-2 3-87 0,-2-6-80 16,2 3-178-16,-2-2-113 15,-1-2-263-15,-2-1-171 0</inkml:trace>
  <inkml:trace contextRef="#ctx0" brushRef="#br1" timeOffset="180869.65">2925 17019 2539 0,'0'0'66'0,"0"0"24"0,23-32-8 0,-23 32-6 15,0 0-4-15,26-3 0 0,-26 3 7 16,25-1-5-16,-8-2-8 0,2 0-3 0,2 2-12 16,2 1-6-16,1-2-1 15,2 2-5-15,-2-2-8 0,4 2-9 0,-3 0-32 16,1 0-40-16,-3 0-54 0,0 2-50 0,-2 0-59 0,-1-2-130 16,-6 4-469-16,-1-1-135 15</inkml:trace>
  <inkml:trace contextRef="#ctx0" brushRef="#br1" timeOffset="181149.72">3222 17073 2515 0,'0'0'75'0,"-16"6"33"16,16-6 8-16,0 0 21 0,0 0 19 0,-6 17 8 15,6-17 3-15,-2 17 1 0,2-17-8 16,-2 23-10-16,0-10-2 0,0 5-5 0,2-18 3 15,-2 35 15-15,2-17-8 16,0 3-14-16,-3 0-13 0,3 2-31 0,0-2-14 16,0 2-4-16,3-1-4 15,-3-1-7-15,2 2-10 0,0-3-14 0,0 0-12 0,0-1-20 16,0-2-18-16,0 1-22 0,0-3-20 0,-2-15-16 16,6 21-38-16,-6-21-34 15,5 13-40-15,-5-13-44 0,11 7-41 0,-11-7-41 16,12-4-87-16,-12 4-83 15,13-12-496-15,-7 2-416 0</inkml:trace>
  <inkml:trace contextRef="#ctx0" brushRef="#br1" timeOffset="181409.45">3384 17285 2931 0,'0'0'-36'0,"7"-11"40"16,-7 11 19-16,0 0 17 0,0 0 15 16,0 0 25-16,0 0 21 0,0 0 17 0,0 0 12 15,0 0 4-15,0 0-1 16,-47 7 3-16,47-7 0 0,-23 12 6 15,12-7-10-15,11-5-4 0,-19 11 3 16,9-5-11-16,10-6-11 0,-13 11-7 0,13-11-11 0,-11 14-5 16,11-14-4-16,-4 14-5 15,4-14-3-15,0 0-8 0,7 29 4 0,-7-29-13 16,8 20-2-16,0-8-7 0,-1 0-2 0,1 0-2 0,0 1-10 16,1-1-9-16,2 1-21 15,-1 0-36-15,3 3-27 0,0-3-41 0,-3-2-60 16,5 3-83-16,-4-4-83 15,-1-1-177-15,-1 1-87 0,-1-6-12 0,-8-4-332 0,12 17-347 16</inkml:trace>
  <inkml:trace contextRef="#ctx0" brushRef="#br1" timeOffset="183439.65">10166 17741 2886 0,'0'0'-5'0,"0"0"40"0,14-8 11 15,-14 8 30-15,0 0 18 0,0 0 20 16,0 0 16-16,0 0 7 0,0 0-5 0,0 0 1 16,0 0 1-16,0 0 5 15,0 0 1-15,0 0 0 0,0 0 8 0,0 0 5 16,0 0-11-16,0 0-12 0,0 0-14 0,-30 36-19 0,30-36-10 16,0 0-13-16,-22 5-11 15,22-5-14-15,-17 2-17 0,17-2-18 0,0 0-10 16,-24-9-9-16,24 9 6 15,-16-12-3-15,16 12-6 0,-12-17-2 0,5 10-3 0,7 7 6 16,-10-18-3-16,10 18 6 16,-9-15 4-16,9 15 3 0,-9-13 3 0,9 13-8 15,0 0 10-15,-8-14-4 0,8 14 6 0,0 0 12 0,-14-4-11 16,14 4 6-16,0 0 1 16,0 0-4-16,0 0 1 0,-30 4-7 0,30-4 0 15,0 0 2-15,-26 6-1 16,26-6-1-16,-19 2 6 0,19-2 0 0,0 0 1 0,-28-2 10 15,28 2-6-15,-16-3 1 16,16 3-5-16,-17-4 0 0,17 4-4 0,0 0 4 16,-17-10 4-16,17 10-1 15,0 0 4-15,-13-8 4 0,13 8-4 0,0 0 10 0,0 0 10 16,0 0 4-16,0 0 13 0,0 0 6 0,0 0 1 16,13 46-9-16,-9-29-8 15,4 1-1-15,-1 1-6 0,2 3-6 0,-3-1-9 0,4 0-17 16,-4 2-31-16,3 0-31 15,0 0-37-15,-1-2-39 0,-2-2-59 0,3 4-83 16,-5-8-75-16,-2 5-196 16,0-6-68-16,-2 4 39 0,0-18-488 0,-4 30-594 0</inkml:trace>
  <inkml:trace contextRef="#ctx0" brushRef="#br1" timeOffset="186029.65">8996 17999 3219 0,'0'0'-101'0,"-8"16"59"0,8-16 17 15,0 0 31-15,0 0 22 0,0 0 19 0,0 0 22 16,-9 11 12-16,9-11 4 0,0 0 4 0,0 0-3 0,0 0-5 16,0 0-5-16,0 0-4 15,0 0-7-15,0 0 6 0,0 0-3 0,0 0-2 16,0 0 1-16,0 0 5 15,0 0 0-15,0 0 0 0,0 0-10 0,0 0-3 16,0 0-8-16,-21-35-4 16,21 35-3-16,-4-18-8 0,4 18-4 0,-2-25-7 15,2 8-4-15,-2-2-3 0,2-3-4 0,2 2-2 0,-2-3-1 16,0 2 0-16,2 0-1 16,-2 3-1-16,2-2-4 0,-2 2 0 0,0 18 0 15,2-27 7-15,-2 27-3 16,2-22-3-16,-2 22 3 0,0 0 3 0,2-13 6 0,-2 13 8 15,0 0-5-15,0 0-1 16,0 0 2-16,0 0-3 0,0 0-3 0,8 54 3 16,-4-38 0-16,-2 0-2 0,3 1 0 15,0-2-4-15,-3 0-2 0,2-2-2 0,2 1-3 16,-2-1 1-16,3-2 3 0,-7-11-8 0,8 19 9 16,-8-19-2-16,10 12-4 0,-10-12 5 15,11 5-5-15,-11-5-1 0,0 0-3 16,0 0 1-16,0 0 6 0,31-20-8 15,-23 7 2-15,-2-3 2 0,0-1-3 0,2-4 1 16,-1-4-1-16,-1 3 0 0,3-3 3 16,-3 2-7-16,1 0 5 0,1 2 3 0,-2 4 2 15,-2 0-1-15,0 3 2 0,3 1-4 0,-7 13-2 16,7-18-7-16,-7 18 5 16,8-14-5-16,-8 14-20 0,0 0-28 0,0 0-39 15,0 0-43-15,0 0-50 0,0 0-60 16,0 0-71-16,0 0-150 0,16 24-117 0,-16-24-356 15,0 0-356-15</inkml:trace>
  <inkml:trace contextRef="#ctx0" brushRef="#br1" timeOffset="186479.58">9254 17745 2739 0,'0'0'-62'0,"0"0"53"0,0 0 18 16,0 0 7-16,25 10 11 0,-25-10 2 0,0 0 19 15,0 0 21-15,16 8 11 16,-16-8 12-16,0 0 2 0,12 7-3 0,-12-7 10 16,11 10 1-16,-11-10 1 15,14 14-10-15,-1-6-9 0,-4-1-8 0,1 3-6 0,2-1-10 16,0 1-5-16,0-1-4 0,1 1-7 0,0-1-4 16,-3 1-4-16,1-3-4 15,-1 3-4-15,-10-10-1 0,16 13-2 0,-16-13 8 0,8 15-5 16,-8-15 2-16,2 15-1 15,-2-15-2-15,0 0 0 0,-20 27-3 0,10-17-1 16,-2 0 0-16,-6-3-3 16,1 2-5-16,1 1 0 0,-4 0-7 0,6-1-11 0,-3-2-33 15,0 1-37-15,2 0-51 0,5 1-63 0,-1-3-54 16,0-1-94-16,5 1-142 16,6-6-452-16,-10 10-340 0</inkml:trace>
  <inkml:trace contextRef="#ctx0" brushRef="#br1" timeOffset="186759.5">9566 18031 3019 0,'14'8'74'16,"-14"-8"16"-16,0 0-5 16,0 0 3-16,-4 21 6 0,4-21-2 0,0 0-1 15,-19 21-11-15,19-21-10 0,-17 16-7 0,8-9-9 0,-1 1-9 16,10-8-8-16,-19 17-15 16,10-12-28-16,9-5-41 0,-16 14-52 0,16-14-62 15,-14 11-67-15,14-11-155 0,-12 10-547 16,8-5-342-16</inkml:trace>
  <inkml:trace contextRef="#ctx0" brushRef="#br1" timeOffset="212129.34">5280 17631 1050 0,'8'-16'385'0,"-8"16"-93"15,4-13-60-15,-4 13-114 0,6-16-37 0,-6 16-19 0,6-16 8 16,-6 16 2-16,6-15 15 15,-6 15 11-15,7-15 13 0,-7 15 12 0,6-11 14 16,-6 11 13-16,0 0 8 0,4-20 3 16,-4 20 1-16,0 0-4 0,0 0-8 0,3-16-14 15,-3 16-9-15,0 0-12 0,0 0-9 0,0 0-3 16,0 0-2-16,0 0-10 16,0 0-5-16,0 0-8 0,0 0-7 0,0 0-2 15,0 0-6-15,0 0-20 0,-20 51-7 16,18-36 2-16,-2 0-2 0,2 2-4 0,-2 1-8 15,4-18-3-15,-2 32 2 16,0-13-6-16,0-2 3 0,0 0-11 0,2 1-3 16,-2-1-17-16,2-17-6 0,0 30-9 15,-2-16-10-15,2-14-13 0,0 24-13 0,0-24-17 16,0 22-23-16,0-22-20 0,-3 16-25 0,3-16-29 16,3 16-33-16,-1-10-27 0,-2-6-41 15,0 0-82-15,0 0-100 0,8 5-435 0,-8-5-275 16</inkml:trace>
  <inkml:trace contextRef="#ctx0" brushRef="#br1" timeOffset="212469.67">5472 17591 2790 0,'0'0'33'0,"8"-11"16"16,-8 11 0-16,0 0 2 0,0 0-2 0,0 0 6 15,0 0 11-15,0 0 0 16,0 0-9-16,0 0 2 0,0 0-9 0,0 0-6 0,0 0 0 15,0 0 3-15,-38 32 3 16,25-24 5-16,13-8-5 0,-23 11 2 0,12-3-4 16,11-8-2-16,-24 13-3 15,16-7-2-15,8-6-1 0,-14 12 1 0,14-12 4 0,-15 15 8 16,15-15 8-16,-11 17 9 16,11-17 5-16,-4 19 1 0,4-19 4 0,0 20 0 15,0-20-4-15,6 24-5 0,1-13-7 0,-1 3-8 16,5-2-4-16,-3 1-9 0,2 0-6 15,2-2-7-15,-2 1-5 0,2-1-12 0,1 1-20 16,-2-3-28-16,2 1-34 16,-3-1-38-16,0-2-53 0,2 3-50 0,0-3-51 15,-12-7-89-15,14 14-139 0,-4-9-94 0,-4 2-249 0,-6-7-169 16</inkml:trace>
  <inkml:trace contextRef="#ctx0" brushRef="#br1" timeOffset="212909.43">5736 17874 2515 0,'0'0'-36'0,"0"0"20"16,0 0 11-16,0 0 23 0,0 0 8 0,0 0 16 16,0 0 28-16,0 0 21 15,0 0 11-15,-30-16 10 0,30 16 10 16,0 0 8-16,0 0 2 0,-30 18 3 0,30-18-3 15,-12 13-4-15,12-13-11 0,-12 13-4 0,12-13-10 16,-7 15-6-16,7-15-12 16,-4 16-6-16,4-16-10 0,0 0-4 15,0 21-3-15,0-21-10 0,0 0-8 0,8 13-7 0,-8-13-8 16,0 0-4-16,13 9-15 0,-13-9-8 16,0 0-10-16,0 0-11 0,0 0-14 0,0 0-11 15,0 0-12-15,32-15-5 16,-32 15-3-16,8-13 3 0,-8 13 3 0,4-15 10 15,-4 15 14-15,0 0 16 16,6-20 12-16,-6 20 17 0,0 0 13 0,7-15 14 0,-7 15 4 16,0 0 7-16,0 0 13 0,0 0 7 0,0 0 2 15,0 0-2-15,0 0-2 16,0 0-3-16,30 19-12 0,-30-19-8 16,16 14 0-16,-6-9-4 0,-10-5-13 0,16 16-15 15,-8-11-24-15,-8-5-39 0,18 12-44 0,-18-12-59 16,16 10-61-16,-9-6-65 0,-7-4-121 15,14 4-131-15,-14-4-436 0,11 0-408 16</inkml:trace>
  <inkml:trace contextRef="#ctx0" brushRef="#br1" timeOffset="213099.7">5922 17851 3044 0,'0'0'66'16,"11"-8"17"-16,-11 8-11 0,13-8-4 0,-13 8-7 0,21-5-9 15,-21 5-3-15,24-4-7 16,-24 4-1-16,26-4-13 0,-11 2-12 0,-15 2-19 16,30-4-14-16,-16 3-21 15,-14 1-22-15,24-4-18 0,-24 4-31 0,22-2-44 16,-14 0-38-16,-8 2-102 0,0 0-531 0,8-4-154 0</inkml:trace>
  <inkml:trace contextRef="#ctx0" brushRef="#br1" timeOffset="213259.35">6007 17755 2467 0,'0'0'66'0,"0"0"53"16,-20-7 9-16,20 7-3 16,0 0-9-16,-10-10-13 0,10 10-16 0,0 0-14 15,0 0-10-15,0 0-27 0,0 0-23 0,38-16-25 16,-38 16-17-16,26-1-20 0,-11-1-23 16,-15 2-41-16,30 0-37 0,-18 0-81 0,-12 0-165 15,28 2-336-15,-16-1-2 16</inkml:trace>
  <inkml:trace contextRef="#ctx0" brushRef="#br1" timeOffset="213769.42">6441 17755 2205 0,'17'6'3'0,"-17"-6"29"0,12 6 4 16,-12-6 18-16,9 10 15 15,-9-10 16-15,0 0 24 0,0 0 24 0,-4 25 13 0,4-25 5 16,0 0 6-16,-21 17-4 16,12-12-4-16,9-5 1 0,-21 9-4 0,8-4-6 15,13-5-17-15,-25 7-14 0,10-5-14 0,15-2-11 16,-25 4-11-16,25-4-19 16,-22 0-10-16,22 0-18 0,0 0-7 0,-24-8-12 0,24 8-9 15,-14-8-5-15,14 8-10 16,-8-16-7-16,8 16-5 0,-4-20-1 0,4 20 3 15,0-19 5-15,0 19 3 16,0 0 4-16,8-26 6 0,-8 26 1 0,10-13 1 16,-10 13-2-16,18-8 4 0,-18 8-1 0,18-7 6 0,-18 7-5 15,26 0 0-15,-26 0 7 16,29 5 6-16,-13-3 3 0,0 1 6 0,2 1 3 0,-2 1-2 16,1-2-2-16,3 1-1 15,-4-2 7-15,2 1-2 0,-2-1-3 16,-16-2 4-16,28 0-4 0,-28 0 2 15,23-2-3-15,-23 2-2 0,22-3-5 0,-22 3 0 0,16-13-3 16,-10 6-3 0,-6 7 2-16,7-17 1 0,-7 17 2 0,2-15 10 0,-2 15 7 15,0 0 10-15,-11-25 6 0,11 25 3 0,-14-10-4 16,14 10 4-16,-20-5-9 16,20 5-11-16,-25 0-23 0,25 0-32 0,-30 2-49 15,12 1-51-15,-4 7-66 0,1-4-72 16,-4 1-159-16,2 3-158 0,-5-1-373 0,0 1-394 15</inkml:trace>
  <inkml:trace contextRef="#ctx0" brushRef="#br1" timeOffset="-214607.19">1065 17849 2833 0,'18'-11'-113'16,"-18"11"11"-16,17-8 20 0,-9 2 13 15,-8 6 5-15,18-12 23 0,-11 5 18 16,-7 7 9-16,18-14 8 0,-18 14 8 15,13-14 4-15,-7 7 9 0,-6 7 7 0,10-15 11 16,-10 15 22-16,4-17 5 16,-4 17 0-16,0 0 1 0,-2-26 11 0,2 26 0 15,0 0-1-15,-12-18-1 0,12 18-6 0,-12-11-6 0,12 11 2 16,-18-6 0-16,18 6 3 16,0 0 1-16,-27 0 5 0,27 0 3 0,0 0 9 15,-26 13 7-15,18-6 6 16,8-7 0-16,-14 15-5 0,9-6 1 0,5-9 2 0,-11 20-5 15,9-7-6-15,2-13-9 16,-2 22-11-16,2-22-5 0,6 23-4 0,-3-10-5 16,-3-13-9-16,14 21 1 15,-7-9-5-15,3-2-9 0,0-3-7 0,1 1-17 16,-11-8-13-16,24 11-21 0,-17-7-23 0,-7-4-25 16,21 5-35-16,-21-5-48 0,17 4-37 15,-17-4-41-15,21 0-72 0,-21 0-107 0,15-1-496 16,-15 1-315-16</inkml:trace>
  <inkml:trace contextRef="#ctx0" brushRef="#br1" timeOffset="-214287.11">1364 17794 2759 0,'0'0'-33'0,"10"-7"39"0,-10 7-2 0,0 0 13 15,0 0 14-15,0 0 24 16,8-13 20-16,-8 13 18 0,0 0 11 0,0 0 7 0,0 0 3 15,0 0 10-15,0 0 5 16,0 0 3-16,0 0 0 0,0 0-3 16,0 0-12-16,-47 17-12 0,47-17-11 0,0 0-12 0,-9 16-7 15,9-16-13-15,0 0-4 16,4 21-10-16,-4-21-9 0,12 17-5 0,-4-5-6 16,-1-3-2-16,2 2-3 15,5-1-3-15,-6 1-1 0,2 3-4 0,1-4 0 0,-2 2-1 16,-1-1-1-16,-3 1-5 15,3 0-6-15,-8-12-12 0,4 21-17 0,-4-21-19 16,0 19-24-16,0-19-33 16,0 0-41-16,-12 21-44 0,12-21-39 0,-9 8-50 0,1-7-68 15,8-1-152-15,0 0-398 0,-23-5-277 0</inkml:trace>
  <inkml:trace contextRef="#ctx0" brushRef="#br1" timeOffset="-213977.26">1636 17876 2571 0,'15'-6'-101'0,"-15"6"22"0,0 0 24 0,0 0 12 15,0 0 23-15,0 0 29 16,0 0 36-16,0 0 22 0,0 0 27 16,0 0 11-16,0 0 10 0,0 0 10 15,-57 13-6-15,57-13-5 0,-19 6-9 0,19-6-8 0,-11 9-8 16,11-9-10-16,-8 9-10 15,8-9-4-15,0 0-9 0,0 0-9 0,0 0 0 16,14 33-4-16,-9-24-5 16,7 1 6-16,-3 1 13 0,1 2 12 0,-3-5 11 0,5 4 2 15,-3 0-1-15,-3-1-6 0,3 1-9 0,-4 1-4 16,-5-13-10-16,5 23-11 16,-5-23-19-16,0 19-30 0,0-19-34 0,-8 16-45 15,8-16-51-15,-9 14-45 16,9-14-55-16,-15 11-78 0,15-11-118 0,-14 10-498 0,14-10-344 15</inkml:trace>
  <inkml:trace contextRef="#ctx0" brushRef="#br1" timeOffset="-213697.06">2103 18133 2848 0,'0'0'5'0,"18"-4"23"0,-18 4-3 0,18-6-6 0,-18 6 8 15,20-6 13-15,-20 6 15 0,29-8 1 0,-13 6-4 16,0-1-6-16,-1-1-5 0,-15 4-4 16,32-7-3-16,-18 4-6 15,4 0 3-15,-18 3-4 0,24-4-2 0,-24 4-14 16,22-4-27-16,-22 4-36 0,15-3-33 0,-15 3-36 15,0 0-37-15,0 0-46 16,0 0-89-16,0 0-483 0,0 0-76 0</inkml:trace>
  <inkml:trace contextRef="#ctx0" brushRef="#br1" timeOffset="-213577.39">2142 18052 2262 0,'0'0'6'0,"-21"-1"37"0,21 1 11 16,0 0 4-16,-16-8-5 0,16 8-2 0,0 0-6 15,0 0-5-15,0 0-22 0,0 0-30 16,0 0-35-16,39-27-37 0,-27 26-35 15,-12 1-38-15,28-6-67 0,-16 4-407 0,-12 2 153 16</inkml:trace>
  <inkml:trace contextRef="#ctx0" brushRef="#br1" timeOffset="-213067.13">2648 18070 1766 0,'0'0'13'0,"0"0"35"16,0 0 10-16,0 0-8 15,0 0-8-15,0 0-5 0,0-21-1 0,0 21 13 0,0 0 8 16,0 0 1-16,0 0 4 16,0 0 6-16,0 0-6 0,0 0 7 0,0 0-2 15,0 0 2-15,0 0-4 0,0 0-8 16,0 0-3-16,0 0-1 0,0 0-4 16,0 0 6-16,0 0 1 0,0 0 15 0,0 0 6 15,0 0 14-15,0 0 10 16,0 0 5-16,0 0 2 0,0 0-5 0,0 0-2 0,19 22-2 15,-19-22-6-15,0 0 2 16,0 0-5-16,-2 22-4 0,2-22 1 0,0 0-7 16,0 0-11-16,-17 20 3 0,17-20-1 15,-13 8-7-15,13-8-2 0,-15 4-2 0,15-4-8 16,0 0-6-16,-19 1-10 0,19-1-8 16,0 0-12-16,0 0-6 0,-19-14-15 15,19 14-12-15,0 0-15 0,-6-19-17 0,6 19-23 16,0 0-24-16,4-23-31 0,-4 23-24 15,0 0-47-15,14-18-28 0,-7 15-43 0,-7 3-107 16,13-6-148-16,-13 6-342 16,0 0-222-16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8:59:40.71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2132 4096 780 0,'0'0'281'15,"-23"-1"-83"-15,23 1-29 0,0 0-22 16,-22 1-9-16,22-1 2 0,0 0 3 0,-24 0 6 16,24 0 24-16,0 0 8 0,-19-1 0 0,19 1 2 15,0 0-2-15,0 0 7 16,0 0 3-16,-23 0-3 0,23 0-2 0,0 0-3 0,0 0-18 15,0 0-26-15,0 0-13 16,0 0-14-16,0 0-11 0,0 0-12 0,0 0-8 16,0 0-12-16,0 0-9 15,0 0-2-15,0 0-10 0,51-29-4 16,-30 25-4-16,5-2-6 0,3 0-4 16,5 2-4-16,2-1-3 0,6 1 0 0,1 0-4 0,3 0-5 15,11 0 7-15,0 3 14 0,-7-2-7 0,8 2-3 16,-7 1 1-16,0-3 2 15,-1 3-7-15,-1 0-5 0,-1 0-1 0,-2 0-3 0,-4 0 4 16,-8 0-8-16,0 3 6 16,-4-3-9-16,-6 0 3 0,0 0 2 0,-3 0-10 15,-4 0-3-15,-17 0-6 0,29-3 0 16,-29 3 0-16,26 0 0 0,-26 0-1 0,15-3-6 16,-15 3-5-16,0 0-1 0,9-9-2 0,-9 9-2 15,0 0 0-15,0 0 0 0,0 0 6 16,0 0 0-16,-22-33 2 0,22 33 5 0,-12-15-1 15,12 15 2-15,-14-14 1 16,14 14 4-16,-10-11 3 0,10 11 8 0,-10-9 8 16,10 9 14-16,0 0 15 0,-11-14 3 15,11 14 4-15,0 0 2 0,0 0 7 0,-8-11-3 16,8 11-10-16,0 0-1 16,0 0-8-16,0 0-2 0,0 0-5 0,0 0 1 0,0 0-6 15,0 0-3-15,0 0-4 0,0 0 1 0,61 17-1 16,-46-9-5-16,-2 1 1 15,-1 1-4-15,-1-2 3 0,1 1 0 0,-3 2-7 0,-9-11 2 16,13 21 3-16,-9-10-2 16,-4-11-3-16,0 23 2 0,0-23 0 0,-6 23-2 15,0-11-17-15,-1 1-34 16,0-2-33-16,1 1-45 0,-2-3-54 0,-1 3-70 0,3-1-57 16,0-3-84-16,-1-1-162 0,1 1-76 0,-1 0-386 15,7-8-504-15</inkml:trace>
  <inkml:trace contextRef="#ctx0" brushRef="#br0" timeOffset="5090.3">3306 4056 829 0,'0'0'204'0,"-7"-22"-74"0,7 22-25 0,0 0-24 15,0 0-12-15,0 0-3 16,18-29-8-16,-12 21 9 0,-6 8 6 0,14-14-12 0,-2 7-2 15,-2-3 6-15,2 1-2 16,3 2 10-16,-2 0 3 0,2 0 3 0,1-1-4 16,0 3 0-16,0-1-10 15,2 3-3-15,-1-2-9 0,1-1-2 0,2 5-9 16,0-1-2-16,2 0-3 16,-1 0-3-16,3 2 4 0,-4 0 13 0,0 2-2 0,1 2 5 15,-2 1 3-15,-2 2 2 0,-3 0-1 0,0 2-1 16,-2 3-4-16,0 1 13 0,-3 2 10 15,-3 0 4-15,1 2 1 0,-5 1 7 0,-2 1 1 16,-2-2-12-16,0 2-1 16,-5 1-4-16,-1 0 1 0,-1-3-7 0,-1 2-2 15,-2 0 0-15,-4-4-3 0,0 1-1 16,0-1-4-16,0-1-5 0,1-5 2 0,0 2 0 16,0-2 5-16,1-5 4 0,-2 0 3 0,16-4 4 15,-23 4-11-15,23-4-4 16,-23-4-5-16,23 4-2 0,-21-11-9 0,13 3-6 0,8 8-3 15,-18-18-2-15,12 5-12 16,6 13-10-16,-8-19-17 0,8 19-24 0,-9-19-33 16,5 9-41-16,4 10-48 15,0 0-58-15,-6-22-53 0,1 17-98 0,5 5-160 16,-6-8-70-16,6 8-239 0,0 0-171 16</inkml:trace>
  <inkml:trace contextRef="#ctx0" brushRef="#br0" timeOffset="5540.35">3551 4366 2493 0,'0'0'-26'0,"0"0"15"15,0 0 13 1,0 0 9-16,15 10 29 0,-15-10 17 0,0 0 29 0,0 0 1 16,0 0 1-16,-2 21-3 15,2-21-5-15,0 0 1 0,-4 28 4 0,-1-14 7 0,5-14-3 16,-4 30-5-16,0-13 1 16,2 3-1-16,0-2-6 0,-2 8-8 0,2-4-1 15,-2 4-8-15,0 1-3 0,2 4-6 0,-1-1-7 16,-2 1 6-16,1 5-17 0,0 0 3 15,0 0 5-15,0 3 4 0,2-1-3 0,-2 2-3 16,-1-2 4-16,1 0-1 16,0-3 2-16,0 4-1 0,1-3 0 0,-3-1-1 15,4-3-5-15,-3-3-2 0,1-1-6 16,0-1-2-16,2-2 1 0,0-4-5 0,-2-2-4 16,2-2 1-16,0-2-4 0,2-15-4 0,-2 25-14 15,0-13-27-15,2-12-44 16,0 0-51-16,-8 16-61 0,8-16-54 0,0 0-53 0,0 0-113 15,0 0-127-15,0 0-369 16,-8-46-287-16</inkml:trace>
  <inkml:trace contextRef="#ctx0" brushRef="#br0" timeOffset="6060.3">3513 4517 2676 0,'0'0'-89'0,"0"0"25"0,0 0 28 16,0 0 31-16,0 0 13 0,0 0 10 0,0 0 16 16,0 0-4-16,0 0 7 15,-46 23 3-15,35-13 13 0,1-1 6 0,0 2 0 16,-4-2 6-16,6 3 5 0,-5-1-4 0,5 1-4 0,-3-1-2 15,11-11-5 1,-17 20-1-16,11-12-4 0,6-8-1 0,-13 18-5 0,13-18 4 16,-9 14-2-16,9-14-2 15,0 0-5-15,-2 13-4 0,2-13-1 0,0 0-4 0,0 0-3 16,0 0-4-16,0 0-4 16,0 0 7-16,0 0-2 0,47-32 4 0,-36 19-2 15,-3 1 4-15,5-5-6 0,-3-1-2 0,4 1-4 16,-2-2 0-16,0 2 2 0,1-2 9 15,-2 2 8-15,-3 2 4 0,1 1 3 0,-1 1 4 16,0-1 1-16,2 5-1 16,-4-2-2-16,-6 11-2 0,10-16-5 0,-10 16-5 15,8-13-5-15,-8 13 0 16,0 0-1-16,11-6-1 0,-11 6 4 0,0 0 3 0,0 0-3 16,0 0-1-16,13 37-13 0,-11-27 4 0,-2-10 0 15,2 26-2-15,2-10-3 16,-2-2-4-16,1 4 1 0,1-3-8 0,-2 2-16 0,0-2-36 15,2 0-54-15,-4-15-65 16,8 29-89-16,-5-16-157 0,4-1-199 0,-3-3-348 16,-4-9-399-16</inkml:trace>
  <inkml:trace contextRef="#ctx0" brushRef="#br0" timeOffset="6600.11">3836 4010 2814 0,'0'0'-65'0,"0"0"31"0,0 0 15 0,0 0 5 16,0 0 3-16,0 0 8 0,0 0-10 15,0 0 10-15,0 0 5 0,0 0 8 0,0 0-10 16,0 0 10-16,0 0 8 16,0 0 7-16,0 0 6 0,0 0 5 0,42-2-6 0,-42 2-2 15,37 4-11-15,-9-1 8 16,6-1-7-16,9 1 5 0,7 1-7 0,9-1 1 16,5 1-4-16,25 2 11 0,-2-2 14 0,-12-3 9 15,-6 2 5-15,1-3-1 0,-3 0-8 16,1 0-1-16,-5-3-8 0,1 2-3 0,-7-1-1 15,-6 2 2-15,-7-5 1 16,-1 2 10-16,-3-1-2 0,-6 1 4 0,-5-1-8 16,-3-1-1-16,-1 2-11 0,-4-1-16 15,-4 1-21-15,0-4-38 0,-2 4-51 16,-15 3-47-16,19-10-61 0,-19 10-87 16,11-9-573-16,-9 3-232 0</inkml:trace>
  <inkml:trace contextRef="#ctx0" brushRef="#br0" timeOffset="7010.04">5205 3742 2572 0,'4'-21'-61'0,"-4"21"14"0,4-18 18 15,-4 18 13-15,0 0 19 0,4-19-2 16,-4 19 2-16,0 0 12 0,2-15-1 0,-2 15 10 15,0 0 12-15,0 0 24 16,0 0 17-16,0 0 8 0,0 0 1 0,0 0-4 16,0 0-5-16,0 0-7 0,0 0-4 15,3 49 5-15,-3-49 5 0,-3 33 0 0,3-14 6 16,-2 4 2-16,0 1-2 16,2 1 0-16,0 4-8 0,0 0-4 0,2 1-2 15,-2 3-1-15,2-3 3 0,1 4 2 0,1 2 0 16,-2 1 0-16,2-1 3 0,0-2-6 15,1 2-4-15,-3-3-1 0,2-3-4 0,1 1-6 16,-3 0-8-16,0-1-1 16,2-4-5-16,-4 3-4 0,4-2-2 0,-2-4-2 0,0-3-5 15,0 1 4-15,0-4-12 16,0 1-8-16,0-3-15 0,0 0-28 0,-2-15-34 16,2 21-50-16,-2-21-62 0,6 13-66 0,-6-13-55 0,0 0-109 15,0 0-149-15,0 0-363 16,0 0-322-16</inkml:trace>
  <inkml:trace contextRef="#ctx0" brushRef="#br0" timeOffset="8070.42">5236 3595 2752 0,'0'0'-89'0,"-12"-10"23"15,12 10 19-15,0 0 5 16,0 0 15-16,0 0 28 0,0 0 22 0,0 0 17 16,0 0-1-16,0 0-5 0,0 0-3 0,0 0-6 0,36-6 3 15,-36 6-1-15,32 0-3 16,-12-1 7-16,6 1-9 0,3-3-2 0,5 3-1 15,3-1-1-15,5 1 1 16,2-2-2-16,3 2-5 0,1-2 3 0,5 2-5 0,7 0 2 16,3-2-2-16,1 2-6 15,3 0 5-15,2 0-1 0,0-2-4 0,1 2 9 16,21 2-13-16,-14-2 4 16,-12 0-1-16,1 0 0 0,-3 0-10 0,-2 0 1 0,1 0-2 15,-1 0 5-15,-8-2-6 0,4 2 7 16,-4 0-7-16,-2-1 8 0,-1 1-8 15,-1-2 6-15,2 2-1 0,-4-3-3 0,0 2 4 16,-3-1 12-16,-1-2-8 16,-4 2 10-16,-5-2 5 0,0 3 7 0,-4-2 16 0,-3 1 2 15,-1 0 5-15,-6 1 8 16,2-1 3-16,-1 0-1 0,-4 2 4 0,0-4-1 16,-17 4-6-16,26 0-1 0,-26 0-11 0,22-2-6 0,-22 2-1 15,20 2-2-15,-20-2-2 16,19 9-3-16,-11-2 0 0,-8-7-6 0,16 20 0 15,-10-7-1-15,0 1-4 16,-2 3 2-16,2 2-3 0,-2 4 1 0,3 2 2 0,-3 1-2 16,1 1-1-16,-3 2 0 15,4 1 0-15,-2 4-2 0,0 5 1 0,3-3-4 16,-3 2 0-16,2 0 2 16,-2 2-3-16,3 2 0 0,0-2 0 0,-3 0-1 0,2 0 2 15,0-2 7-15,0 1 4 0,-2 0 4 0,1-3 3 16,0-5 1-16,-1-1 1 15,0-1-3-15,0-1-1 0,0 1-2 0,-2-4-4 0,2-1-3 16,1-1 2-16,-3-1-3 16,2-3-2-16,0-1 0 0,-2 0-1 0,0-1-3 15,3-2-1-15,-5-15 0 16,2 25 1-16,-2-25 4 0,2 19 6 16,-2-19 10-16,-2 19 1 0,2-19 0 0,-13 14 0 0,0-9-6 0,13-5 3 15,-32 9 0-15,14-9-1 16,-8 3 0-16,-3-2-2 0,-3-2-8 15,-2 1 2-15,-2-3-3 0,-7 2-2 16,1-3-2-16,-3 0-1 0,1 2-1 0,-5-1 17 0,1-2-2 16,-1 4-5-16,-1-1 0 15,-7-2-3-15,-1 0-2 0,1 2-2 0,6 1-4 16,-5 1 3-16,-4-3-10 0,9 3 0 16,-2 0-5-16,1 0 1 0,1 0-3 0,-3 3-1 15,4-3-5-15,-1 0-2 0,0 0 3 0,5 1-2 16,-3-1 4-16,5 0 1 15,1 2-3-15,-1-2 5 0,8 0-2 0,-2 0 3 0,1 2 1 16,1-2 1-16,5 0-3 16,-5 0 5-16,2 0-4 0,2 0 2 0,-1 2 0 15,1-4 5-15,2 4-1 16,1-2 3-16,-1 0 1 0,0 0 0 0,5-2-3 0,-1 2 1 16,0 0-4-16,2-2 4 0,0 0-2 0,-1 2-3 15,1-1-2-15,1-2 1 16,0-1-3-16,2 3 2 0,-1-3 0 15,2 0 0-15,2 2-4 0,-1-2-15 0,3 0-27 16,0-2-35-16,16 6-49 0,-24-9-69 0,14 5-70 16,0-1-149-16,10 5-177 15,-10-14-340-15,10 14-356 0</inkml:trace>
  <inkml:trace contextRef="#ctx0" brushRef="#br0" timeOffset="8690.24">6324 3814 2793 0,'-8'-12'-64'0,"8"12"30"0,-14-7 0 15,14 7 15-15,-20-4 7 0,20 4 18 0,-32 4 25 16,15-1 10-16,-1 4 4 0,-8 2 12 16,3 2 9-16,-1-2 4 0,-1 5 14 0,0 1 10 15,-1 1 2-15,1 3-5 0,1 0-2 0,4 2-7 16,-2 0-5-16,1 2-12 15,6 0 0-15,2-1-9 0,3 1-5 0,4 2-8 0,0 0-3 16,4-2 1-16,2 0-7 16,2 0-6-16,4-1-1 0,0-1-4 0,7-2 1 15,1 0-3-15,4-3-1 16,2-1-2-16,4-1-5 0,1-6-1 0,3 0 1 0,-2 0-3 16,0-6-5-16,0 0-9 0,-3-4-3 0,3-2 0 15,-3-4-5-15,-2 1 2 16,-2-3 2-16,-4-1 2 0,-2 1 6 0,-3-2 3 0,-6-1 5 15,-4 13 2-15,2-26 6 16,-2 26 8-16,-8-25 3 0,2 13 8 0,6 12 0 16,-15-22 6-16,7 12 5 15,8 10 1-15,-15-15 4 0,15 15 4 0,-11-13 1 16,11 13-1-16,-6-12 1 0,6 12-4 16,0 0-3-16,0 0-1 0,0 0 3 0,0 0 3 15,0 0-9-15,27-19 3 0,-12 16-14 0,-15 3-2 16,37-1-5-16,-17 0-14 0,2 1-31 15,-1-3-38-15,-3 1-53 0,2-1-69 0,-1 1-78 16,-2-2-74-16,-17 4-161 16,27-6-103-16,-16 2-342 0,0 3-350 0</inkml:trace>
  <inkml:trace contextRef="#ctx0" brushRef="#br0" timeOffset="9040.1">6710 3963 2914 0,'0'0'-2'15,"0"0"4"-15,0 0 3 0,0 0 20 0,0 0 26 16,0 0 30-16,0 0 27 16,0 0 6-16,0 0 0 0,0 0-6 0,-47 13-4 15,37-4-2-15,10-9-3 0,-20 21-3 16,12-10-7-16,2 5-11 0,0-3-5 0,2 3-9 16,-2 1-5-16,4-1-5 0,2-16-8 0,2 32-5 15,2-17-21-15,0 0-32 16,2-2-38-16,0 0-45 0,4-1-53 0,1-2-42 15,0-1-39-15,-1-3-44 0,-10-6-114 16,21 7-538-16,-10-4-333 0</inkml:trace>
  <inkml:trace contextRef="#ctx0" brushRef="#br0" timeOffset="9310.49">6833 4053 2938 0,'2'-16'11'0,"-2"16"-2"16,0 0-1-16,-2-22 1 0,2 22-2 0,0 0 11 15,-9-14 6-15,9 14 0 0,0 0-4 0,0 0 2 16,-15-10-5-16,15 10-3 16,0 0 0-16,0 0-5 0,0 0 5 0,0 0-7 0,0 0 4 15,0 0-3-15,-10 36 1 16,10-36-4-16,0 0 2 0,12 33-4 0,-8-20 8 16,0 1-8-16,1-1 9 0,-5-13 12 0,7 27 20 15,-7-16 21-15,0-11 8 0,2 23 3 16,-2-23-3-16,-2 21-9 0,2-21-5 0,-12 16-28 15,12-16-45-15,-12 12-58 16,12-12-65-16,-14 10-57 0,5-10-78 0,9 0-156 16,0 0-383-16,0 0-126 0</inkml:trace>
  <inkml:trace contextRef="#ctx0" brushRef="#br0" timeOffset="9510.49">6983 3970 2533 0,'16'-1'47'0,"-16"1"6"0,0 0-1 16,0 0 8-16,22 9 18 16,-22-9 17-16,4 13 1 0,-4-13-7 0,4 21-10 0,-4-21-5 15,0 29-12-15,-2-11-5 16,-2-2-6-16,2 1-10 0,-4 2-13 0,2 1-36 16,-3 2-45-16,-2-1-52 0,3 0-69 0,-2-2-76 15,-3 0-155-15,3-4-370 0,1 0-72 16</inkml:trace>
  <inkml:trace contextRef="#ctx0" brushRef="#br0" timeOffset="10040.07">7756 4059 2285 0,'0'0'-45'0,"0"0"16"15,0 0 7-15,14 10 3 0,-14-10 13 0,0 0 14 16,21 4 7-16,-21-4 17 16,22 2-20-16,-22-2 10 0,30 4 6 0,-12-2-11 15,3-1 3-15,7 4-13 16,0-4 15-16,1 3 7 0,7-1 11 0,2 0 14 0,2 1 0 16,1 1 3-16,-1-3-2 0,-2 3-5 0,-5-2-7 15,-1-2-4-15,0 2-8 16,-2 0-10-16,-7-3-28 0,1 0-38 0,-3 0-37 0,-2 0-38 15,-19 0-43-15,29-1-95 16,-15-4-418-16,-14 5 85 0</inkml:trace>
  <inkml:trace contextRef="#ctx0" brushRef="#br0" timeOffset="11040.12">8051 4107 1925 0,'0'0'0'0,"0"0"7"0,0 0 6 15,0 0-10-15,0 0 7 16,0 0 9-16,0 0 11 0,0 0 12 0,24 27-6 0,-24-27 2 15,6 17 8-15,-6-17 11 16,5 23 15-16,-1-10-5 0,-2 5 11 0,2-2-3 16,0 4-12-16,1 2-4 15,-1 1-8-15,-2 5-6 0,3-2-4 0,-1 0 7 0,0 3 1 16,-2 0 6-16,0 0-1 16,-2 3 6-16,0-2 5 0,2 1 3 0,-2 1 6 15,0 0 4-15,2 3-3 0,-2-1 4 0,2 4-4 16,0 0 18-16,0 2 1 0,0-2-7 15,0 2-5-15,0 1-8 0,2-4-5 0,-4 3-6 16,2-2-6-16,0 0-6 16,2 2-6-16,-4-1-4 0,2-3-2 0,0 2-7 0,0-2-3 15,-2-3 0-15,2-3-5 16,-2 2-2-16,2-3-4 0,-2 0 2 0,0-1 4 16,0-1 4-16,0-5 2 0,0 2-3 0,0-2 2 15,0-3-2-15,-2 3 4 0,2-6 1 16,0 2-3-16,0-18 6 0,-2 28-1 0,0-14 12 15,2-14-1-15,-6 22 8 16,6-22 13-16,-14 20-3 0,6-11-2 0,-4-2-6 0,-3-1 3 16,-2-1-6-16,-4-2-3 15,-1-1-5-15,-3-2 2 0,-5 2-3 0,-4-2-10 16,0-4-3-16,-8 2-2 16,-3-2-5-16,1 0-5 0,-5 0 1 0,1 3 0 0,-7-3-4 15,0 1-3-15,7-1-20 0,-1 0-1 16,-9 2 5-16,10-1-2 0,-3 2 0 15,-2-1 0-15,3 2 4 0,-4 0 0 0,-5 2 3 0,2-2-6 16,-3 1 1-16,1-1 0 16,0 3 1-16,-1-1 1 0,4-1 4 0,-3 2-4 15,1-2 4-15,7 2-6 16,1-2-1-16,-1-1 1 0,2 2 1 0,1-2 3 16,-1 2-5-16,3 0 4 0,-4-2-8 0,3 0-2 0,1 0-6 15,2-2 2-15,-1 2 4 16,1-2-5-16,-1 2 9 0,3-2-6 0,-1 1 2 0,1 1-3 15,3-4 2-15,-4 1 4 16,7 2 3-16,-4-1-3 0,4-1 0 0,-5 0 1 16,1 2 2-16,0-4-4 15,-3 3 9-15,3-2-4 0,0 1 1 0,1 1-2 0,-4-1 2 16,5-3-2-16,0 3 4 16,2 1 2-16,-1-1-7 0,-1-1 3 0,5 2-6 15,-7-2-4-15,2 0 0 0,1 0-2 0,-1-2 2 0,0 2 2 16,0 1 4-16,0-1-2 15,4 0 2-15,0 1-5 0,2-2 7 0,-4 2 0 16,5-1 0-16,-3-2-1 16,2 3 0-16,1-1 7 0,-1-2-5 0,2 3-1 0,-2-3 3 15,3 2-3-15,1 0-1 16,-2-2-3-16,3 3 7 0,-1-3-7 0,1 0-1 16,1 0-2-16,1 1 3 0,0-1-5 0,1 0-12 0,1 1-19 15,-3 1-28-15,4-2-36 16,-4 1-45-16,5-1-44 0,-1 2-35 0,0-2-61 15,-2 0-116-15,1 3-147 16,2-3-382-16,0 2-358 0</inkml:trace>
  <inkml:trace contextRef="#ctx0" brushRef="#br0" timeOffset="11340.1">3295 4595 3044 0,'0'0'128'15,"0"0"5"-15,0 0-16 0,0 0-19 16,-14 7-13-16,14-7-13 0,0 0-15 0,0 0-29 16,0 0-55-16,0 0-71 15,0 0-57-15,0 0-55 0,48-4-38 0,-48 4-99 0,28-7-477 16,-16 1-151-16</inkml:trace>
  <inkml:trace contextRef="#ctx0" brushRef="#br0" timeOffset="12350.05">2974 4503 2481 0,'0'0'0'0,"0"0"31"15,0 0 28-15,0 0 21 16,0 0 28-16,0 0 27 0,0 0 9 0,16 8-4 16,-16-8-9-16,0 0-6 0,0 0-9 0,0 0-3 15,0 0-1-15,0 0-2 0,30-8-1 16,-30 8-3-16,20-1 1 0,-20 1-5 0,27-4-8 15,-13 4-14-15,-14 0-6 16,36-2-13-16,-16 2-7 0,-2-1-20 0,-18 1-25 16,37 0-23-16,-23 0-30 0,-14 0-35 15,30-3-51-15,-18 0-73 0,2 2-81 0,-14 1-170 16,21-3-131-16,-13-1-304 16,-8 4-266-16</inkml:trace>
  <inkml:trace contextRef="#ctx0" brushRef="#br0" timeOffset="12790.4">3107 3575 2814 0,'0'0'37'0,"0"0"8"15,0 0-2-15,0 0-6 16,0 0-1-16,0 0-1 0,0 0 3 0,0 0-6 0,0 0 1 16,0 0-11-16,0 0 0 0,44-7-8 0,-44 7-14 15,30 0-21-15,-13 0-36 16,-17 0-43-16,32-2-42 0,-16 1-54 0,-16 1-140 15,26-6-400-15,-17 2-6 0</inkml:trace>
  <inkml:trace contextRef="#ctx0" brushRef="#br0" timeOffset="12980.52">3220 3429 2379 0,'0'0'130'0,"0"0"-3"0,-10-12-18 16,10 12-11-16,0 0-10 15,0 0-3-15,0 0 14 0,0 0 5 0,0 0-10 0,0 0-4 16,0 0-10-16,0 0-9 16,5 50-7-16,-5-50-6 0,-5 28-7 0,3-14-5 15,0 1-20-15,-2 2-52 16,2 2-71-16,2 5-72 0,-4-2-104 0,2-1-183 0,-2 4-395 16,1-2-198-16</inkml:trace>
  <inkml:trace contextRef="#ctx0" brushRef="#br0" timeOffset="14600.41">11652 3875 2088 0,'0'0'393'0,"15"-15"-182"15,-8 7-99-15,-7 8-53 0,10-13-11 16,-10 13 9-16,7-14 19 0,-7 14 24 0,9-11 20 15,-9 11 14-15,0 0 0 0,7-19 2 0,-7 19 6 16,4-13 4-16,-4 13 6 16,0 0-5-16,5-16-10 0,-5 16-21 0,0 0-3 0,0 0-10 15,0 0-19-15,-5-23-9 16,5 23-9-16,0 0-15 0,-25-7 1 0,25 7-12 16,-36 2-4-16,14-1-5 0,-8 2-19 0,-5 1 5 0,-1 1-5 15,-4 1 9-15,-2 3 2 16,1 1-2-16,-7 3-2 0,1 0-4 0,1 2 2 15,2 5-5-15,1 0 2 16,1 4-3-16,6 0 0 0,0 3-6 0,6 4 4 0,4-1 1 16,8 1-7-16,5-2 5 15,5 7 0-15,1-1-3 0,9-2 5 0,5 3-4 16,4 1 3-16,3 2-9 0,6-1 3 16,3-3-3-16,2-3 1 0,2-1-4 0,3-3 2 15,-4-8-5-15,3 2-6 0,-1-5-3 0,-1-3-7 16,2-3-4-16,-5-4-4 15,1 0 1-15,-3-4-4 0,-1-3-3 0,-2-1 0 0,0-5 5 16,-3-2-2-16,-2-4 0 16,0 0 5-16,-6-4 6 0,-1 1 2 0,-5-4 5 15,2 1 3-15,-8 0 9 0,0-2 7 16,-2 3 11-16,-1 0 9 0,-3 0 7 0,-3 2 4 16,3 1 1-16,-3 3 2 0,1 1 1 15,-1 1 4-15,13 9 2 0,-20-18-2 0,13 13-3 16,7 5 0-16,0 0-7 0,-13-8 0 0,13 8-9 15,0 0 2-15,0 0-4 16,0 0-5-16,0 0-9 0,58 15-22 0,-33-11-26 0,3 0-36 16,0 0-46-16,1-2-64 15,3 2-66-15,1-4-59 0,-2-2-128 0,-4 2-150 16,-1-2-28-16,-4 0-278 16,-2-2-277-16</inkml:trace>
  <inkml:trace contextRef="#ctx0" brushRef="#br0" timeOffset="14839.98">11896 4155 2797 0,'0'0'59'16,"13"-8"37"-16,-13 8 6 0,0 0-5 0,0 0-3 16,9-9-10-16,-9 9 2 0,0 0-2 0,0 0-8 0,0 0-7 15,0 0-5-15,-43 27 3 16,32-16 4-16,0 0 3 0,-1 3-2 0,1 1-5 15,1 2-6-15,-1 0-2 16,3-1-11-16,1 0-6 0,3 2-13 0,2-1-25 0,2-17-34 16,2 33-47-16,2-20-44 15,5 2-53-15,3-4-45 0,1 1-55 0,0-3-127 16,4-3-510-16,-2-1-306 16</inkml:trace>
  <inkml:trace contextRef="#ctx0" brushRef="#br0" timeOffset="15110.23">12118 4252 2946 0,'0'0'99'0,"-5"-27"14"0,5 27-13 16,-13-20-2-16,4 12 0 0,9 8 7 0,-20-14 9 15,5 9-6-15,15 5-14 16,-18-8-9-16,18 8-8 0,-19-4-9 0,19 4-9 16,0 0-5-16,-20 3-4 0,20-3-5 15,0 0-4-15,0 0-6 0,0 0-5 0,0 0-1 16,31 48-5-16,-17-32 0 0,2 1-1 15,-3 0-6-15,-2 1-3 0,3-1-1 16,-5 0 2-16,0-2 0 0,-2 1-2 0,-5-1 4 0,-2-15-4 16,-2 26-2-16,-3-12-2 15,5-14-24-15,-15 20-36 0,3-11-43 0,-1 0-58 16,0-2-54-16,0-4-59 16,13-3-126-16,-29 3-170 0,18-6-329 0,11 3-263 0</inkml:trace>
  <inkml:trace contextRef="#ctx0" brushRef="#br0" timeOffset="15300.16">12298 4227 3002 0,'15'-2'113'0,"-15"2"-9"15,24 6-9-15,-24-6-6 16,12 8 7-16,-12-8-3 0,9 20 1 0,-7-10-8 16,-2-10-9-16,-2 27-6 0,0-12-9 0,-5 1-6 15,1-1-9-15,-1 0-4 0,-4 0-7 16,4 0-11-16,-4-1-34 0,1-1-42 0,-2 0-51 15,4-1-67-15,-3-1-57 16,4-1-114-16,-2-3-185 0,3-1-323 0,6-6-193 0</inkml:trace>
  <inkml:trace contextRef="#ctx0" brushRef="#br0" timeOffset="15450.53">12690 4511 2800 0,'0'0'74'0,"25"0"-12"0,-25 0-33 0,25-2-48 0,-25 2-15 16,20-3-16-16,-20 3-16 16,19-6-45-16,-13 2-84 0,-6 4-158 0,14-10-320 15,-14 10 87-15</inkml:trace>
  <inkml:trace contextRef="#ctx0" brushRef="#br0" timeOffset="15580.5">12702 4382 2012 0,'-18'-8'38'15,"4"0"35"-15,3 3 7 0,11 5 12 16,-15-10 15-16,15 10 20 0,0 0 14 0,-18-8-7 15,18 8-12-15,0 0-15 0,0 0-15 16,0 0-24-16,0 0-31 0,44-7-59 0,-24 7-74 16,3 2-57-16,2-4-76 15,-3 2-166-15,5-2-335 0,0 0 3 0</inkml:trace>
  <inkml:trace contextRef="#ctx0" brushRef="#br0" timeOffset="16930.07">13346 3823 2132 0,'0'0'60'0,"0"0"35"0,0 0 8 16,0 0 6-16,25 11 24 0,-25-11 26 0,0 0 30 0,0 0 10 15,0 0-3-15,0 0-24 16,0 0-13-16,0 0-21 0,23-1 5 0,-23 1 17 15,6 15-6-15,-6-15-15 16,3 25-16-16,1-6-12 0,0 3-11 0,-1 2-16 0,0 4-7 16,1 3-9-16,-2 6-6 15,-2 2-2-15,4 2-9 0,-4-2-9 0,2 1-11 16,-2 0 4-16,0 0-1 16,0-2-8-16,0-3-1 0,0-2-1 0,0-2-8 0,0 0-5 15,1-3-25-15,-1-5-30 0,0 0-32 0,-1-2-37 16,1-4-32-16,0-17-43 15,0 25-44-15,0-18-26 0,0-7-19 0,0 0-18 0,0 0-17 16,0 0-18-16,0 0-615 16,0 0-368-16</inkml:trace>
  <inkml:trace contextRef="#ctx0" brushRef="#br0" timeOffset="17170.29">13481 4424 2753 0,'11'-35'-107'16,"3"7"42"-16,-3-1 37 0,2 4 44 0,-1 3 24 0,-3 0 18 16,2 1 23-16,-1 3 17 0,-2 0 18 15,-3 3 16-15,1 0 1 0,-2 4-8 16,0-1-9-16,-4 12-9 0,-4-15-3 0,4 15-6 15,-11-10-5-15,11 10 1 0,0 0 1 16,-31-5 1-16,31 5-3 0,-23 4 5 0,23-4-12 16,-21 9-5-16,9-2-1 15,1 3-3-15,4 2-1 0,-2 1-1 0,4 2-10 0,5-15-10 16,-4 32-1-16,6-12-5 16,2-2-10-16,8 4 3 0,-3-1-8 0,6 0-8 15,4 3-7-15,3-3-17 0,3 0-22 0,1-4-41 0,4 0-58 16,3-3-69-16,2-2-85 15,0-1-151-15,-1-4-180 0,-4-1-8 0,1-2-273 16,0-3-257-16</inkml:trace>
  <inkml:trace contextRef="#ctx0" brushRef="#br0" timeOffset="18040.06">14458 4421 2726 0,'0'0'22'16,"0"0"20"-16,-17 9 8 0,17-9 15 0,0 0 13 15,0 0 10-15,0 0 6 0,0 0 4 16,0 0 0-16,0 0 9 0,0 0 10 0,0 0 11 16,0 0 11-16,0 0 1 15,0 0 3-15,0 0-6 0,0 0-5 0,20-52-10 16,-16 40-12-16,0-3-6 0,-1 0-17 16,2-2-10-16,-3-2-7 0,4-4-12 0,0-2-6 15,-2-2 4-15,0-1-20 0,0-6 1 0,0-5-18 16,-1 3 7-16,1-4-17 15,-1 0-10-15,-1 1-1 0,-2-2 3 0,0 2-3 0,-2 3 4 16,-1 0-6-16,-3 3 3 16,5 2 1-16,-3 5 0 0,0-2-3 0,-2 6 0 15,4 1 5-15,-4 2-2 0,4 3 1 16,-2 1-3-16,4 15-3 0,-5-27-3 0,5 27 3 16,-2-19 1-16,2 19-2 0,0 0 6 0,0-19-4 15,0 19-1-15,0 0 1 0,0 0 2 16,0 0 5-16,13-7-4 0,-13 7 1 0,0 0 0 15,37 5-2-15,-18-3-4 16,8 3-7-16,3-2-10 0,3 1-14 0,8 0-9 16,4-1-5-16,-1 2-8 0,1-4 4 15,1 3 6-15,-1 0 4 0,-3 0 3 0,-2-3 4 16,-7 4 4-16,0-4 6 16,-6 1 4-16,-5-2 5 0,1 2 10 0,-6-2 4 0,2 2 2 15,-9 0 13-15,-10-2 9 0,0 0 11 0,17 12 9 16,-17-12 7-1,0 0 6-15,0 0 7 0,-19 29-6 0,9-19 1 0,-1 3-6 16,-2 3-4-16,1 2-3 0,-2-2-4 16,4 5-2-16,-2 1-5 0,0-2-1 0,3 3-7 15,0 1-1-15,2 0-2 16,1 1-1-16,1-2 1 0,2 3-3 0,1-2-3 0,0 0 0 16,2-4-1-16,2 3-9 0,-2-2-28 15,3-2-22-15,-1 2-38 0,3-4-48 16,-1 1-74-16,1-2-54 0,-1-2-72 0,0 0-145 15,1-1-109-15,3-2-387 0,-2-2-426 16</inkml:trace>
  <inkml:trace contextRef="#ctx0" brushRef="#br0" timeOffset="18670.18">15567 3687 2878 0,'0'0'-38'0,"0"0"37"0,0 0 15 16,0 0 5-16,8-18 15 0,-8 18 22 0,0 0 27 15,0 0 36-15,0 0 14 16,0 0 9-16,0 0 3 0,0 0 2 0,0 0-4 0,0 0-5 15,0 0-16-15,0 0-13 16,13-12-14-16,-13 12-7 0,0 0-15 0,22 3-9 16,-22-3-10-16,0 0-15 15,38 6-10-15,-25-5-4 0,-13-1-4 0,29 0 0 0,-14 2-4 16,-15-2 0-16,28 2-4 16,-28-2 1-16,27 0-1 0,-14 0-1 0,-13 0-1 15,21 0-3-15,-21 0-13 0,22 0-27 0,-22 0-29 16,0 0-45-16,20 0-47 0,-20 0-56 15,0 0-67-15,11-4-99 0,-11 4-162 0,0 0-401 16,0 0-349-16</inkml:trace>
  <inkml:trace contextRef="#ctx0" brushRef="#br0" timeOffset="18990.25">15688 3650 2952 0,'0'0'0'0,"0"0"7"0,0 0-8 0,0 0-2 16,0 0 4-16,-15 16 6 16,15-16 6-16,-2 15 18 0,2-15-7 0,-4 22 7 15,4-22 8-15,0 31 18 0,0-14 20 0,2 4 13 0,0-2 13 16,0 5-2-1,2 3 0-15,-1-2-6 0,1 3-10 0,0-2-7 0,0 3-7 16,1-3-10-16,1 3-5 16,-2-3-9-16,0-1-2 0,0 0-9 0,0-1-19 0,2-5-22 15,-2 0-25-15,-3-1-27 16,2-3-43-16,-1 0-61 0,0 0-58 0,-2-5-128 16,0-10-237-16,-4 14-251 0,4-14-170 0</inkml:trace>
  <inkml:trace contextRef="#ctx0" brushRef="#br0" timeOffset="19310.25">15525 3782 2512 0,'0'0'-22'16,"2"-16"16"-16,-2 16-8 15,0 0 7-15,6-16 7 0,-6 16-4 0,0 0 15 16,0 0 12-16,0 0-10 0,0 0 5 16,0 0 6-16,0 0 8 0,0 0 14 15,0 0 19-15,-8 58 13 0,8-39 16 16,-2 2 12-16,2 2 4 0,0 1-7 0,0 2-3 0,0 0-12 16,0 1-6-16,0 1-6 0,0 3-7 0,0-4-4 15,0 1-7-15,2 1-6 16,-2 0-4-16,4-3-1 0,0-1-7 0,3 2-6 15,-1-5-11-15,5-1-36 16,-3 0-51-16,5-2-71 0,0-2-58 0,-2-3-86 16,0-5-198-16,2 1-381 0,3-4-209 15</inkml:trace>
  <inkml:trace contextRef="#ctx0" brushRef="#br0" timeOffset="19829.96">16026 4165 2467 0,'0'0'-76'0,"-4"-15"38"0,4 15 26 16,-8-14 27-16,8 14 28 0,-12-12 30 15,12 12 33-15,-13-9 20 0,13 9 12 16,-15-10-7-16,15 10-7 0,-17-3-4 0,17 3 2 0,0 0-2 15,-32 3-8-15,32-3-2 16,-23 10-13-16,10-2-7 0,3 1-13 0,-3 2-7 16,3 1-10-16,1-1-2 15,0 2 0-15,1 1-18 0,2-1 4 0,6-13-8 0,-6 27-3 16,4-14-2-16,2-13-4 16,4 23-3-16,-4-23-5 0,14 20-7 0,-6-11-21 15,6-1-14-15,-14-8-10 0,23 9-1 0,-11-7-2 16,-12-2 2-16,28 0 4 0,-28 0 5 15,30-10 8-15,-18 5 8 0,1-5 12 0,-3-1 7 16,1-1 10-16,-2-1 12 16,1 2 15-16,-4-3 11 0,-6 14 9 15,16-21-3-15,-12 12 2 0,-4 9-4 16,6-16-8-16,-6 16-3 0,8-13-10 0,-8 13-5 0,0 0 0 16,0 0-3-16,0 0-3 0,0 0 7 0,0 0 19 15,0 0-1-15,0 0-1 16,0 0-8-16,6 38 3 0,-6-38-12 0,3 27 2 0,-1-12-13 15,0 0-6-15,2 3-22 16,-2-3-24-16,3-1-34 0,-1 0-39 0,0 0-47 16,-4-14-64-16,9 24-44 0,-5-16-65 15,0 0-139-15,0-1-142 0,-4-7-351 0,10 9-382 16</inkml:trace>
  <inkml:trace contextRef="#ctx0" brushRef="#br0" timeOffset="20060.09">16213 4277 2982 0,'0'0'6'0,"0"0"1"0,0 0-2 0,0 0 5 0,0 0 23 15,0 0 34-15,0 0 13 16,0 0 5-16,0 0-7 0,0 0 0 0,0 0 2 16,0 0 10-16,0 0 3 0,5 44 1 0,-5-44-7 15,0 21-8-15,0-21-9 0,4 21-6 16,0-10-7-16,-4-11-7 0,6 19-10 0,0-10-32 15,-6-9-43-15,9 14-52 16,-9-14-51-16,13 11-63 0,-7-8-51 16,-6-3-128-16,0 0-569 0,0 0-374 0</inkml:trace>
  <inkml:trace contextRef="#ctx0" brushRef="#br0" timeOffset="20210.09">16291 4157 3237 0,'0'0'134'0,"2"-15"-12"15,-2 15-17-15,0 0-18 0,7-18-19 0,-7 18-9 16,0 0-19-16,0 0-40 16,6-13-58-16,-6 13-64 0,0 0-43 0,7-6-40 15,-7 6-46-15,0 0-117 0,0 0-457 16,12-2-155-16</inkml:trace>
  <inkml:trace contextRef="#ctx0" brushRef="#br0" timeOffset="20740.18">16759 3850 2509 0,'0'0'47'0,"0"0"18"0,0 0-10 0,0 0 17 15,-12-23 28-15,12 23 31 16,-16-7 32-16,16 7 2 0,-22-6-10 0,22 6-15 0,-26-4-16 15,26 4-9-15,-29 0 4 16,29 0-5-16,-26 4-15 0,26-4-13 0,-23 6-9 0,12-1-7 16,11-5-7-16,-17 12-7 15,13-3-12-15,4-9-18 0,-4 20-15 0,4-20-20 16,8 22-12-16,-2-7-6 16,3-1 1-16,4 3 1 0,0-1 3 0,-3 0 6 0,4 1-3 15,0 1 4-15,-2-2 1 0,-1 4 5 0,-3-5 3 16,-1 0 8-16,-3-1 12 15,-4-14 17-15,0 26 15 0,0-26 7 0,-9 24 8 16,3-16 2-16,6-8-1 16,-21 16-3-16,11-10-6 0,-6-2-6 0,16-4-8 0,-23 5-13 15,23-5-17-15,-25 0-31 16,14-1-40-16,11 1-51 0,-21-10-63 0,14 6-63 16,7 4-63-16,-12-16-126 0,12 8-172 0,0 8-316 0,0 0-310 15</inkml:trace>
  <inkml:trace contextRef="#ctx0" brushRef="#br0" timeOffset="22000.25">17545 3692 2535 0,'0'0'-15'0,"0"0"33"0,4-19 3 0,-4 19 7 15,0 0 9-15,4-13 6 0,-4 13 19 0,0 0 15 0,0 0 19 16,0 0 9-1,0 0 7-15,0 0 3 0,0 0 6 0,0 0 3 0,16 53-10 16,-8-30-7-16,-4 4-8 16,2 1-10-16,2 4-9 0,-1 5-10 0,-3-1-2 0,2 2-7 15,-4 0-7-15,1 0-5 16,-6 4-7-16,-1-2-6 0,-2-1-22 0,-5 4-36 16,-3-1-56-16,-6 1-90 0,-3-6-90 0,-17 10-200 15,-8-3-142-15,-8-4-251 0,-5-1-198 16</inkml:trace>
  <inkml:trace contextRef="#ctx0" brushRef="#br0" timeOffset="23890.77">16969 4024 1077 0,'0'0'155'0,"0"0"-51"0,0 0-26 16,0 0 2-16,0 0 0 0,0 0 18 0,0 0 11 0,0 0-13 15,0 0 14-15,0 0 6 16,0 0 0-16,0 0 3 0,0 0-5 0,0 0-4 15,0 0-14-15,0 0-9 16,0 0-13-16,0 0-7 0,0 0-8 0,0 0-12 0,0 0-9 16,0 0-7-16,0 0-13 15,0 0-11-15,44-14-7 0,-44 14-8 0,21 0-5 16,-21 0-8-16,24-2-17 16,-24 2-16-16,21 0-19 0,-21 0-19 0,0 0-12 0,30-2-14 15,-22 2-21-15,-8 0-33 0,14-1-83 0,-14 1-378 16,0 0 145-16</inkml:trace>
  <inkml:trace contextRef="#ctx0" brushRef="#br0" timeOffset="24260.08">17096 3895 1822 0,'0'0'-41'15,"0"0"13"-15,0 0 8 0,0 0 12 0,0 0 21 16,0 0 13-16,0 0 22 16,0 0 14-16,0 0 2 0,0 0 4 0,0 0-8 0,0 0 0 15,0 0-6-15,0 0 6 0,0 0 5 0,0 0-2 16,0 0 3-16,0 0 2 15,0 43 4-15,0-43 2 0,0 19-4 0,0-19-8 0,0 21-6 16,0-21-6-16,0 20-4 16,0-20-7-16,-2 26-3 0,2-26-2 0,0 24-4 15,0-24-1-15,0 23-5 16,0-23-4-16,2 24 1 0,-2-24-2 0,0 20-1 0,0-20-7 16,2 17-8-16,-2-17-24 0,2 18-42 0,-2-18-36 15,4 15-65-15,-4-15-87 16,5 7-557-16,-5-7-124 0</inkml:trace>
  <inkml:trace contextRef="#ctx0" brushRef="#br0" timeOffset="24695.07">17345 3770 2295 0,'0'0'-84'0,"4"-17"21"15,-4 17 21-15,0 0 23 0,0 0 20 0,0 0 14 16,0 0 13-16,0 0 11 0,0 0 0 16,0 0 8-16,10 42 5 0,-6-29 4 0,-4-13-1 15,4 25 1-15,0-10-1 0,0 3-5 0,0-2-3 16,0 4-6-16,1-1-4 15,1 2 0-15,-1 2 6 0,1-1-21 0,-2 1-23 0,2 0-27 16,-1 0-33-16,-1 2-30 16,0-3-45-16,-4-1-111 0,0 1-456 0,-2-2 41 15</inkml:trace>
  <inkml:trace contextRef="#ctx0" brushRef="#br0" timeOffset="25809.94">13208 4750 2137 0,'0'0'21'0,"0"0"15"0,0 0 20 0,0 0 16 16,0 0 17-16,0 0 17 0,0 0 13 0,0 0 7 15,0 0-13-15,0 0-9 16,0 0-7-16,0 0 0 0,0 0-1 0,0 0 2 0,0 0 6 15,0 0-18-15,46-7-7 16,-46 7-7-16,41 7-9 0,-11-6-5 0,10 3-7 16,4 0-8-16,15 1-1 15,6 1-4-15,22 2 10 0,5-1-6 0,10 1-3 0,3 0-6 16,6 1 0-16,7-1-8 16,4 1 0-16,1 1-5 0,1-1 2 0,-1 1-4 15,0-2-2-15,-1 3-1 0,1-1-2 16,-2 1-3-16,-1-1 3 0,2-1-6 0,-4 3 5 15,-1-1-7-15,-4-2 2 0,-2-1-2 0,-6-2 1 16,-2 3-2-16,-8-3 3 16,-2 0-3-16,-2-3 0 0,-19 0-1 0,-9 0 1 0,1 1-2 15,-7-2 3-15,-2 0-3 16,-4 0 3-16,-3-1-4 0,-1-1 5 0,-1 0 3 16,-1 0 3-16,-1 0 1 0,-2 3-2 0,1-3-4 15,-5 0 3-15,-4 2-5 0,0 0 3 16,0-2-3-16,-5 0-2 0,1 1-7 0,-7 1-15 15,1-2-23-15,-4 0-31 16,2-2-44-16,-22 2-53 0,32 0-60 16,-21-5-100-16,-1 2-228 0,-10 3-353 0,0 0-304 15</inkml:trace>
  <inkml:trace contextRef="#ctx0" brushRef="#br0" timeOffset="26410.02">14469 5321 2771 0,'0'0'-22'0,"0"0"45"0,-17-15 28 0,17 15 28 15,0 0 23 1,0 0 24-16,0 0 11 0,0 0-6 0,0 0-9 0,0 0-1 15,0 0 7-15,0 0 7 16,0 0 4-16,-3 30-7 0,1-13 6 0,-2 0-7 16,2 4-17-16,-3 2-9 0,3 4-12 15,-1 0-8-15,-2 1-6 0,3 1-11 0,0-1-2 16,0 1-13-16,2-1 0 16,0 1-11-16,0-2-2 0,2-1-1 0,0-3-33 0,0-1-13 15,3-2-21-15,-2-3-29 0,-1-2-39 0,-2-15-51 16,5 24-79-16,-3-17-65 15,-2-7-159-15,4 5-129 0,-4-5-18 0,0 0-262 0,0 0-213 16</inkml:trace>
  <inkml:trace contextRef="#ctx0" brushRef="#br0" timeOffset="26860.04">14328 5353 2624 0,'0'0'-28'0,"4"-19"16"0,-4 19 12 16,8-19 27-16,-8 19 11 0,8-19 23 0,-4 12 26 16,-4 7 15-16,13-18 22 15,-7 11 8-15,-6 7 0 0,15-15 9 0,-8 9 1 0,-7 6-4 16,25-14-10-16,-12 9-15 16,3-1-14-16,2 2-10 0,2 0-9 0,7 3-12 15,2-1-9-15,2 0-14 0,1 2-3 0,0 0-12 16,1 2-6-16,-1-2-3 0,1 2-1 15,-2-1-2-15,-2 1-3 0,-1 0-3 0,-3 0 0 16,-3 0-2-16,-4-2 2 16,2 2 7-16,-20-2 11 0,28 1 11 0,-28-1 7 15,21 3 15-15,-21-3 9 0,14 5 8 16,-14-5-18-16,0 0 4 0,9 14-2 0,-9-14-6 16,0 0-6-16,-2 21 2 0,2-21-7 0,0 0 0 15,-11 32-2-15,7-17 4 0,0 2-3 16,-1 1 0-16,1 2 4 0,2 3-5 0,-4 2 0 15,4-1-5-15,0 4-1 16,2-2-4-16,0 3-3 0,2 0-2 0,0-1-4 16,0-1-1-16,2 2-6 0,2 0 0 15,1-3-14-15,-1 0-32 0,3-1-38 0,0 0-52 16,-2-2-74-16,4-1-95 16,-7-3-123-16,2-3-180 0,-2-1-27 0,-4-15-470 0,4 23-654 15</inkml:trace>
  <inkml:trace contextRef="#ctx0" brushRef="#br0" timeOffset="27740.09">15410 5166 3239 0,'0'0'-118'0,"0"0"42"16,0 0 23-16,0 0 15 0,0 0 23 15,2-23 22-15,-2 23 23 0,0 0 22 0,0 0 20 16,0 0 33-16,0 0 27 0,0 0 17 16,0 0 7-16,0 0 6 0,0 0 0 0,-28 54 1 15,19-33-10-15,-2 2-11 0,-2 6-14 16,3 3-8-16,-3 0-14 0,4 4-9 15,1 1-10-15,2-1-4 0,2 4-14 0,4-2-3 0,2 0-1 16,2 0-13-16,2 0 13 16,2-3-5-16,6-1-10 0,-4-1-2 0,3-3-15 15,2-2-31-15,0-3-39 16,-1-4-49-16,0-5-73 0,1 2-100 0,-2-8-112 16,0-3-234-16,-2 0 10 0,-2-6-428 0,-9-1-519 15</inkml:trace>
  <inkml:trace contextRef="#ctx0" brushRef="#br0" timeOffset="28130.22">15593 5325 3129 0,'9'-15'-60'0,"-9"15"18"15,8-11-2-15,-8 11 7 0,16-10 10 0,-16 10 32 0,24-6 19 16,-7 2 10-16,0 2-3 15,2-2 0-15,3 1-4 0,0 0-6 0,2 2-2 16,-3-2-4-16,0 0 1 0,0-1-12 16,-2 2-29-16,-2-2-42 0,-17 4-18 0,27-4-18 15,-18 3-15-15,-9 1-10 16,11-7-8-16,-11 7-4 0,0 0 10 0,0 0 17 16,0 0 24-16,0 0 44 0,0 0 44 0,0 0 30 0,0 0 26 15,-51 26 29-15,41-13 18 16,1 2 21-16,0 7 8 0,1 0 14 0,0 3 5 0,2 2 0 15,-4 5 7-15,4 0-4 16,0 2-3-16,4-2-2 0,-2-3-2 0,-1 4-9 16,3-3-13-16,-2-1-5 15,2 0-11-15,-2-1-15 0,-1-1-10 0,1 0-10 0,-1-3-9 16,4-1-21-16,-4-6-42 16,-1 0-60-16,2-1-87 0,0 0-86 0,-3-5-153 15,2 0-191-15,-3-5-369 0,8-6-368 0</inkml:trace>
  <inkml:trace contextRef="#ctx0" brushRef="#br0" timeOffset="28700.1">15955 5721 2946 0,'0'0'13'0,"0"0"11"15,10-15 0-15,-10 15 23 0,7-10 24 0,-7 10 26 16,0 0 28-16,0 0 6 0,8-13 2 0,-8 13-10 0,0 0-2 16,0 0 4-16,0 0 6 15,0 0 8-15,0 0 3 0,0 0 9 0,0 0-36 16,0 0-2-16,0 0-4 15,0 0-11-15,0 0-10 0,17 28-8 0,-17-28-12 0,0 21-6 32,0-21-7-32,5 27-5 0,-3-12 1 0,0 3-10 0,0-1-9 0,-2-2 0 15,2 2-3-15,-2-17-2 16,2 29-5-16,-2-16-1 0,0-13-1 0,0 23 2 16,0-23-4-16,0 21 1 0,0-21 3 0,0 0 0 0,-4 19-2 15,4-19 8-15,0 0-13 16,0 0 2-16,0 0-3 0,0 0-4 0,0 0 0 0,0 0 0 15,0 0-7-15,0 0 1 16,0 0-2-16,0 0-1 0,0 0-6 0,16-55 1 16,-8 47-3-16,-8 8 2 15,14-12-1-15,-14 12 2 0,19-5 0 0,-19 5 0 0,19-2-2 16,-19 2 5-16,0 0 1 16,25 6 4-16,-25-6 4 0,11 12 9 0,-11-12 4 15,5 13 5-15,-5-13-3 0,0 0-2 16,-18 23-1-16,18-23 0 0,-21 16-4 0,8-8-7 15,-2 0-20-15,1-3-24 0,-4 1-34 0,4 0-27 16,-1-4-42-16,0 2-51 16,5-3-63-16,10-1-54 0,-25 0-111 0,25 0-162 0,-20-4-39 15,20 4-374-15,-10-5-460 16</inkml:trace>
  <inkml:trace contextRef="#ctx0" brushRef="#br0" timeOffset="29390.29">16262 5839 3117 0,'0'0'-7'15,"0"0"23"-15,0 0 19 16,0 0 26-16,-8 15 18 0,8-15 18 0,0 0 9 0,-7 17 1 16,7-17 2-16,-3 21 2 15,3-21-1-15,-2 21-8 0,2-21 2 0,2 29-9 16,3-17-8-16,0 3-11 16,-1-2-12-16,2 0-17 0,0-2-39 0,-6-11-58 0,11 18-76 15,-3-10-87-15,-8-8-97 0,15 7-201 0,-8-5-86 16,-7-2-238-16,0 0-169 15</inkml:trace>
  <inkml:trace contextRef="#ctx0" brushRef="#br0" timeOffset="29530.22">16345 5668 2968 0,'2'-18'211'0,"-2"18"-29"0,0 0-30 0,6-13-33 0,-6 13-30 15,0 0-28-15,0 0-47 16,0 0-65-16,0 0-80 0,12-6-87 0,-12 6-119 15,0 0-588-15,0 0-331 16</inkml:trace>
  <inkml:trace contextRef="#ctx0" brushRef="#br0" timeOffset="29890.12">16721 5567 2918 0,'0'0'45'0,"0"0"29"16,4-16 7-16,-4 16 17 0,0 0 11 16,0 0 9-16,0 0 15 0,0 0 0 0,-27-14-11 15,27 14-13-15,0 0-13 16,0 0-7-16,-24 3-13 0,24-3-7 0,0 0-8 16,0 0-5-16,0 0-8 0,-14 21-6 0,14-21-7 0,2 17-5 15,-2-17-4-15,10 24-4 16,-3-10-2-16,-1-1-2 0,0 1 0 0,-1 0 0 15,-5-14 1-15,6 26 10 16,-4-14 13-16,-2-12 12 0,2 23 5 0,-2-23 9 0,-4 20-3 16,4-20-25-16,-13 17 0 15,3-9-2-15,-3-2-6 0,13-6-7 0,-24 7-4 16,24-7-9-16,-20 4-11 0,9-2-32 16,11-2-29-16,-19-6-44 0,19 6-47 0,-15-9-44 15,15 9-40-15,-4-12-49 0,4 12-135 0,0-17-157 16,0 17-373-16,8-20-378 15</inkml:trace>
  <inkml:trace contextRef="#ctx0" brushRef="#br0" timeOffset="30060.12">16863 5599 2962 0,'0'0'47'0,"0"0"3"0,23-2-13 15,-23 2-23-15,23 0-6 16,-23 0-1-16,28 0-3 0,-8 0-1 0,-20 0-23 0,29-2-41 15,-12 2-18-15,0-2-22 16,-1 2-2-16,0-1-25 0,-4-2-43 0,-12 3-93 16,21-7-430-16,-14 3 61 15</inkml:trace>
  <inkml:trace contextRef="#ctx0" brushRef="#br0" timeOffset="30240.02">17054 5500 2342 0,'-18'-1'191'16,"18"1"2"-16,0 0-24 0,0 0 0 15,-16 16-3-15,16-16 7 0,-7 22-4 0,5-9-16 16,-2 2-16-16,0 2-19 16,-1 0-11-16,3 0-12 0,2-17-8 0,0 36-13 0,-2-18-8 15,2 1-11-15,-2-4-28 16,2-15-44-16,-2 33-51 0,2-19-67 0,0 2-77 16,0-7-90-16,2 3-192 0,-2-12-484 15,-2 14-429-15</inkml:trace>
  <inkml:trace contextRef="#ctx0" brushRef="#br0" timeOffset="30625.34">17331 5315 3020 0,'0'0'18'0,"0"0"59"0,0 0 21 15,0 0 19-15,14 35 12 16,-14-22 17-16,0-13 11 0,0 34-3 0,2-15-8 0,0 2-10 16,0 2-17-16,2 0-12 15,-2 4-16-15,0-3-7 0,0 1-17 0,0-2-9 16,2 2-37-16,-2-7-44 16,-2 2-65-16,2-1-82 0,0-1-75 0,-2-5-134 0,0-1-185 15,0-12-416-15,-2 24-438 0</inkml:trace>
  <inkml:trace contextRef="#ctx0" brushRef="#br0" timeOffset="30920.36">17575 5180 3104 0,'0'0'8'0,"0"0"15"16,0 0 3-16,0 0 11 16,22 32 28-16,-15-15 16 0,-3 6 13 0,0 4 5 15,-2 1-13-15,-2 5-2 0,0 1-13 0,-4 5-5 0,-2 0-6 16,-1 1-8-16,-3 6-10 15,-5-2-36-15,-2-2-61 0,-2 0-88 0,-4-2-93 0,-4-2-183 16,-16 7-529-16,1 1-377 16</inkml:trace>
  <inkml:trace contextRef="#ctx0" brushRef="#br0" timeOffset="33530.07">13742 5454 2812 0,'0'0'-88'0,"0"0"38"0,0 0 19 0,0 0 21 16,0 0 12-16,0 0 12 16,6-16 5-16,-6 16 12 0,0 0 2 0,0 0 13 0,0 0 5 15,0 0 4-15,0 0 6 0,0 0 10 16,0 0 7-16,0 0 8 0,-17-25 3 15,17 25 2-15,-12-4-5 0,12 4-3 0,-17-4-8 16,17 4 0-16,-23-3-6 0,23 3-2 16,-23 3-9-16,23-3-3 0,-31 2-7 0,15 0-1 15,16-2-5-15,-31 5-1 16,17-3-4-16,14-2-3 0,-22 5-4 0,22-5 0 0,-20 7-8 16,20-7 1-16,-16 6-6 0,16-6 1 0,0 0-4 15,-14 11 1-15,14-11-1 16,0 0-4-16,0 0 1 0,0 0-3 0,23 25 1 15,-10-18-1-15,1 1-2 16,-1-1 0-16,4 3-2 0,-2-1 2 0,1 1-2 0,1 1 1 16,2 1-5-16,-2-1 3 15,-1 3 1-15,2-3-1 0,-4 1 0 0,-1-2-1 16,-1 1-1-16,1 0 3 0,-5-1-2 16,2-1 2-16,-3 0 2 0,-7-9 7 0,11 18 5 15,-6-9 9-15,-5-9 6 0,6 20 2 16,-6-20 2-16,0 16 3 0,0-16 6 15,0 0 2-15,-11 27 6 0,11-27 7 0,-14 17-4 0,6-9 1 16,-6-1-4-16,3 3 5 16,-3-5-3-16,1 3-5 0,-4-4-5 0,0 1-7 15,1-1-4-15,-4 0-13 0,0-2 0 16,-3-2-3-16,4 0-17 0,19 0-14 0,-42-6-22 16,23 1-24-16,0-1-31 0,-1-1-37 0,7-1-50 15,-2 0-43-15,1-1-54 16,3-3-75-16,1 1-157 0,3-1-101 0,3 3-292 0,-2-4-281 15</inkml:trace>
  <inkml:trace contextRef="#ctx0" brushRef="#br0" timeOffset="34350.46">13783 5174 2645 0,'0'0'-70'0,"0"0"30"0,-3 21 11 15,3-21 20-15,0 0 23 0,0 0 19 0,0 0 16 16,0 0 16-16,0 0 10 16,0 0 4-16,0 21 10 0,0-21 3 0,0 0 7 0,0 0 11 15,0 0 6-15,0 0 4 0,0 0-3 16,0 0-8-16,0 0-4 0,0 0-9 15,0 0-7-15,0 0-8 0,0 0-6 0,0 0-4 16,0 0-9-16,0 0-3 0,0 0-6 16,0 0-2-16,0 0-2 0,0 0-2 0,0 0-4 15,0 0 0-15,0 0-4 16,31-36-7-16,-31 36-3 0,8-14-2 0,-8 14-6 0,10-19 1 16,-10 19-6-16,9-16 3 0,-2 8-5 0,-7 8 1 15,7-16-3-15,-7 16 0 16,9-12-3-16,-9 12 4 0,8-14-4 0,-8 14-1 15,0 0-6-15,10-15 4 0,-10 15 4 16,0 0-5-16,7-13-1 0,-7 13-2 0,0 0 0 16,0 0 1-16,0 0-4 15,13-10 3-15,-13 10-2 0,0 0 0 16,0 0 0-16,0 0 1 0,0 0-2 0,0 0 1 16,16-2 1-16,-16 2-4 0,0 0 6 0,0 0-3 15,17 15-1-15,-17-15 4 0,12 11-2 0,-12-11 2 16,9 18-3-16,-9-18 5 0,11 17-3 15,-4-8 0-15,-7-9-2 0,11 20 3 0,-7-13 1 16,-4-7-1-16,9 17-3 16,-1-9 4-16,-8-8-3 0,11 15 1 0,-11-15 0 15,12 13 0-15,-12-13 4 0,10 10 7 16,-10-10 11-16,9 9 8 0,-9-9-11 0,0 0 6 16,0 0 3-16,16 6 2 0,-16-6 6 0,0 0 20 15,0 0-14-15,0 0 15 0,22-21-8 16,-13 14-5-16,-9 7-2 0,14-23-4 0,-8 13 1 15,4-2-8-15,-2 0-7 16,1 0-1-16,-2 0-4 0,3 0-17 0,-4 0-23 0,2 0-26 16,-3 1-47-16,0 0-65 15,0 0-90-15,-1 1-106 0,-4 10-218 0,0-19-32 16,0 19 28-16,0 0-337 16,-12-27-308-16</inkml:trace>
  <inkml:trace contextRef="#ctx0" brushRef="#br0" timeOffset="37130.18">1192 3397 2376 0,'-21'-15'370'0,"21"15"-128"0,0 0-65 0,0 0 11 0,0 0 4 15,-3-16-2-15,3 16-9 16,0 0-11-16,0 0-6 0,0 0-22 0,0 0 7 16,0 0 0-16,0 0 1 0,0 0-6 0,0 0-9 0,0 0-6 15,0 0 10-15,0 0-12 16,0 0-13-16,0 0-13 0,0 0-13 0,16 49-8 15,-16-30-10-15,3 3-9 16,-3 4 5-16,2-1-8 0,-2 4-6 0,0 0-7 0,3-3-2 16,-3 3-6-16,0-3-9 15,-3 1-15-15,3-4-23 0,3-2-27 0,-3 0-36 16,0-2-42-16,0-2-46 0,0-17-56 0,0 27-62 0,0-20-72 16,0-7-140-16,-3 13-143 15,3-13 7-15,0 0-378 0,0 0-487 16</inkml:trace>
  <inkml:trace contextRef="#ctx0" brushRef="#br0" timeOffset="37490.18">1083 3502 3198 0,'0'-21'8'15,"2"2"12"-15,2 1 0 16,-2 4 9-16,4-1-1 0,0 2 13 0,1 0-2 16,0-1-3-16,4 2-1 0,-2 0-5 0,0 2-5 0,3 1 3 15,0 0 7-15,-12 9 10 16,22-12-3-16,-22 12-3 0,21-1-2 0,-21 1-3 15,27 5-3-15,-15 0-3 16,1 3-2-16,1 0 3 0,-5 2-3 0,0 1 0 0,-9-11 5 16,13 21 16-16,-10-10 14 15,-3-11 15-15,2 21 5 0,-2-21 10 0,-3 20-4 16,3-20 0-16,-11 19-7 16,2-8-1-16,2-2-4 0,7-9-5 0,-20 16-20 0,14-6-9 15,6-10-5-15,-15 12-5 0,15-12-1 16,-10 16 1-16,3-7 1 0,7-9-1 15,-6 23 0-15,6-10 1 0,0-13-1 0,4 33-5 16,2-17 20-16,3 4-5 0,3 0-1 16,1 0-7-16,1 1-6 0,-1-2 4 0,2-2-13 15,1 0-19-15,-2 0-25 16,-1-3-43-16,-1-5-55 0,0 1-72 0,0-1-72 0,-3-4-88 16,3 0-177-16,-12-5-105 0,11 1-330 0,-11-1-413 15</inkml:trace>
  <inkml:trace contextRef="#ctx0" brushRef="#br0" timeOffset="37710.35">1479 3449 3103 0,'0'0'22'0,"2"-12"-3"16,-2 12-3-16,0 0-1 0,4-16 3 0,-4 16 30 0,0 0 28 15,0 0 2-15,0 0 6 0,0 0-1 16,0 0 5-16,0 0-2 0,0 0 1 15,-34 42-8-15,30-32-10 0,0 5-3 0,4-15-5 0,-6 29-9 16,6-16-7-16,0-13-33 16,2 29-37-16,2-14-47 0,0-2-66 0,5 1-62 15,0-5-80-15,-9-9-132 16,16 17-518-16,-8-11-342 0</inkml:trace>
  <inkml:trace contextRef="#ctx0" brushRef="#br0" timeOffset="37989.86">1615 3520 2814 0,'0'0'22'16,"-4"-24"31"-16,4 24 10 0,0 0 6 15,-9-14 4-15,9 14-1 0,0 0 8 0,-17-4 2 16,17 4 0-16,0 0-9 16,0 0-3-16,0 0-10 0,-25 17-3 0,25-17-3 0,-7 14-3 15,7-14-6-15,0 0-6 0,3 29 2 16,-3-29-6-16,14 25-6 0,-4-13-8 15,4 4-5-15,-4-2-3 0,1 2-4 0,1-3-1 16,-1 1 1-16,-3-2-2 0,0 1-1 16,1-2 0-16,-9-11 1 0,6 21 0 0,-6-21-3 15,0 18 5-15,0-18-10 16,0 0-25-16,-17 19-42 0,7-15-54 0,10-4-56 16,-21 7-77-16,21-7-157 0,-21-2-505 0,21 2-312 0</inkml:trace>
  <inkml:trace contextRef="#ctx0" brushRef="#br0" timeOffset="38169.94">1936 3549 3189 0,'22'4'144'0,"-22"-4"-18"0,12 10-14 0,-12-10-10 15,5 12-6-15,-5-12-8 0,2 23-10 16,-2-23-8-16,-5 31-17 0,-1-14-46 15,-2 6-43-15,-3 0-52 0,-2 3-65 0,-4 3-81 0,-5 6-170 16,-4-2-545-16,-15 15-374 16</inkml:trace>
  <inkml:trace contextRef="#ctx0" brushRef="#br0" timeOffset="48339.92">3469 5471 296 0,'0'0'202'0,"0"0"-58"0,0 0-32 0,0 0-21 0,0 0-7 16,0 0 5-16,0 0 5 15,0 0-2-15,0 0 10 0,0 0 13 0,0 0 6 16,0 0-1-16,0 0-8 16,0 0-3-16,0 0-2 0,0 0-2 0,0 0 0 0,0 0-1 15,0 0-2-15,0 0-6 0,0 0-5 16,0 0-7-16,0 0-8 0,0 0-7 15,0 0-10-15,0 0-2 0,0 0-9 0,0 0-4 16,0 0-8-16,0 0-2 0,0 0-2 16,0 0-6-16,0 0-4 0,0 0 0 15,0 0 0-15,0 0-7 0,0 0-2 16,0 0 4-16,0 0 8 0,0 0 9 0,0 0 10 16,0 0 7-16,0 0 4 0,0 0 1 0,0 0 7 0,0 0 3 15,0 0 1-15,0 0-6 16,0 0-3-16,0 0 0 0,0 0-4 0,34-26-2 15,-34 26-5-15,28-2 1 16,-8 2-10-16,2 0-4 0,3 0-2 0,5 2-17 16,2 0-40-16,3-2-62 15,7 3-98-15,-5-1-122 0,7 0-248 0,-2 0-373 0,3-1-334 16</inkml:trace>
  <inkml:trace contextRef="#ctx0" brushRef="#br0" timeOffset="53390.08">4244 3395 664 0,'8'-11'275'0,"-8"11"-95"15,0 0-36-15,0 0-17 0,0 0-33 16,8-12-8-16,-8 12 14 0,0 0-12 0,0 0 10 16,0 0-4-16,9-12-5 0,-9 12 9 0,0 0-2 15,0 0 4-15,0 0-2 16,0 0-11-16,0 0-11 0,0 0-6 0,0 0-8 0,0 0-4 15,-33-17-9-15,33 17-4 16,-26 0-5-16,26 0-3 0,-28 0-6 0,28 0 0 16,-27 0-4-16,27 0 0 15,-24 0-6-15,24 0-3 0,-21 0-3 0,21 0-3 0,0 0-7 16,-27 0-8-16,27 0-6 16,0 0-11-16,-21 0-12 0,21 0-3 0,0 0 1 15,0 0 3-15,0 0-1 0,0 0 5 0,0 0 9 0,0 0-4 16,0 0 5-16,0 0-3 15,-4 16 4-15,4-16 4 0,0 0 1 0,0 0 11 16,0 0-4-16,14 32 8 16,-14-32 0-16,2 19 8 0,-2-19 1 0,0 20 3 15,0-20 14-15,-2 26-3 0,0-11-1 16,2-15 8-16,-6 31 1 0,4-16 3 0,0 0-3 16,-2 2 17-16,4-17-11 0,-5 30 1 0,2-16-5 15,1 3-3-15,2-17 1 16,-2 32-8-16,2-18 2 0,2 3-4 0,-2-17-1 0,2 29-7 15,-2-14 5-15,3 0-2 16,2 0-6-16,-5-15 1 16,4 29 0-16,0-16 0 0,-2 3 2 0,2-4-7 15,2 2 5-15,1 0-6 0,-1-2 3 0,7 0-3 0,0-2-1 16,5 0-6-16,0-1-10 16,2-2-23-16,0-3-27 0,1 1-22 0,-2-2-40 15,2-3-45-15,-2 1-57 0,-19-1-98 0,38-4-486 16,-21-3-125-16</inkml:trace>
  <inkml:trace contextRef="#ctx0" brushRef="#br0" timeOffset="53610.11">4226 3728 2359 0,'0'0'-52'0,"0"0"21"0,0 0 20 16,-14-11 36-16,14 11 30 0,0 0 31 0,0 0 18 0,-9-10-2 15,9 10-10-15,0 0-9 16,0 0-9-16,0 0-8 0,0 0-6 16,35-11-7-16,-35 11-11 0,31-4-2 15,-10 3-3-15,-2-2-5 0,5 2-24 0,-6 1-27 0,4-5-44 16,1 5-55 0,-4 0-53-16,0-1-70 0,-19 1-160 0,32-3-294 0,-18 3 57 15</inkml:trace>
  <inkml:trace contextRef="#ctx0" brushRef="#br1" timeOffset="109524.37">14066 7489 3407 0,'0'0'185'0,"0"0"-9"0,2 16-70 0,-2-16-81 15,0 0-78-15,0 0-53 0,0 0-45 16,0 0-44-16,0 0-128 0,0 0-606 0,0 0-335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3T19:53:47.4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32380 8196 2740 0,'0'0'-178'0,"0"0"16"16,0 0 24-16,0 0 23 0,0 0 15 0,0 0 17 15,0 0 6-15,0 0 12 0,0 0 7 16,0 0 6-16,0 0 7 0,-21-11 3 15,21 11 16-15,0 0 6 0,0 0 10 0,0 0 11 0,-31 19 9 16,19-12 4-16,12-7 2 0,-22 15-2 16,6-5 2-16,0 2 3 0,-1 1-1 15,-1-2 0-15,0 5 4 0,-2-1-7 0,-3 2 3 16,2-2-7-16,-2 4 1 0,-1 0-4 16,2-1 3-16,-2 3-4 0,-1-2 4 0,1 1-11 15,-1 0 17 1,2 1-12-16,-3-1 1 0,3 1-1 15,-1 0 10-15,-1-1-9 0,0 2-3 0,2-1 1 16,-5 1 2-16,5 0-1 0,-3 1 0 16,1-2-2-16,2 2 0 0,-1-2 4 15,-1 1-4-15,1-2 2 0,2-1-2 0,-2 2-5 16,1-2 2-16,-1-2-4 0,2 2 0 16,-4-2 4-16,5-2-1 0,-5 3 2 0,3-1 6 0,2-2-7 15,-3-2-5-15,3 3 5 0,0-1-2 16,-2-1 4-16,1 1 0 0,2-2-4 0,-1 2 0 15,-1-2 6-15,2 2-3 0,0-2-6 16,-1 3 10-16,2-3 0 0,2 1-5 0,-3-2 11 16,4 2-14-16,-1 0 8 0,4-3-4 15,1-1 3 1,-3 2-1-16,4-3 0 0,-2 1 0 0,13-10 2 16,-18 15-8-16,11-8-2 0,7-7-27 15,-15 14-30-15,15-14-36 0,-10 7-78 16,10-7-330-16,-4 5 323 0</inkml:trace>
  <inkml:trace contextRef="#ctx0" brushRef="#br0" timeOffset="1002.23">32772 8806 1454 0,'0'0'-4'0,"0"0"11"0,4-15 12 0,-4 15 8 15,0 0 12-15,0 0 9 16,0 0 14-16,0 0 16 0,0 0-8 0,0 0 5 0,0 0 16 16,6-13 11-16,-6 13 8 15,0 0 0-15,0 0-4 0,0 0-4 0,0 0-14 16,0 0-12-16,0 0 6 15,0 0-21-15,0 0 5 0,0 0-19 0,0 0 0 0,0 0-6 16,-12 51-1-16,12-51-4 16,-2 19-6-16,2-19-3 0,0 19-2 0,0-19-4 15,-3 21 1-15,3-21-7 0,-2 19 0 16,2-19 0-16,-4 19 6 0,4-19-10 0,-9 17 6 16,9-17 0-16,-10 17 3 0,10-17 0 15,-12 12 2-15,12-12-2 0,-12 9-3 0,12-9 2 16,-12 9 6-16,12-9 0 0,0 0 6 0,-15 4-6 15,15-4-3-15,0 0 0 0,0 0-6 16,0 0-1-16,0 0 2 0,0 0-5 16,0 0 3-16,0 0-1 0,-15-22 2 0,15 22-6 15,0 0 2-15,0 0-6 0,0 0-1 16,0 0 3-16,0 0-3 0,0 0 1 16,0 0 0-16,0 0-3 0,0 0 6 0,0 0-1 15,0 0 0-15,36-12-1 0,-36 12 7 0,0 0 4 16,0 0 6-16,0 0 1 0,0 0 5 0,10 25-3 15,-10-25 4-15,0 0 1 0,0 0 5 16,0 0 0-16,-16 30-1 0,16-30-3 16,-15 16-3-16,4-11-4 0,1 4 6 0,10-9-7 15,-23 13-1-15,12-10-5 0,11-3-13 16,-21 10-36 0,9-8-37-16,12-2-58 0,-22 5-67 0,12-5-63 15,10 0-121-15,-21-1-596 0,21 1-421 16</inkml:trace>
  <inkml:trace contextRef="#ctx0" brushRef="#br0" timeOffset="1202.84">32641 8743 3080 0,'6'-18'-36'0,"-6"18"16"0,4-15-11 15,-4 15 11-15,0 0 8 0,4-17-1 0,-4 17-1 16,0 0-18 0,7-13-28-16,-7 13-34 0,0 0-33 15,4-9-45-15,-4 9-90 0,0 0-426 16,0 0 67-16</inkml:trace>
  <inkml:trace contextRef="#ctx0" brushRef="#br0" timeOffset="1820.45">32480 8814 1911 0,'0'0'-40'0,"0"0"27"0,0 0 9 0,0 0 17 16,0 0 18-16,0 0 6 0,0 0 19 16,-2 12 13-16,2-12 10 0,0 0 13 0,0 0 5 15,0 0-5-15,0 0-9 0,0 0-11 0,0 0-33 16,-15 9-7-16,15-9 4 0,0 0-1 0,-17 6 9 15,17-6 9-15,-17 5 4 0,17-5-4 16,-18 9 2-16,18-9-1 0,-20 14-1 16,11-6-4-16,-1 1-5 0,-3 1-4 0,4 1-3 15,1 0-3-15,0 0-8 0,-1 2 2 16,9-13-2 0,-11 22-2-16,11-22-7 0,-4 19-2 0,4-19-1 15,2 20-8-15,-2-20-10 0,8 16-11 16,2-8-9-16,-10-8-5 0,12 12-4 0,-12-12-5 15,15 7-9-15,-15-7 8 0,17 6 5 16,-17-6 4-16,0 0 1 0,21 0 9 16,-21 0 19-16,0 0 9 0,0 0 6 0,0 0 4 15,16-11-7-15,-16 11-1 0,0 0 6 0,0 0 2 0,0 0 8 16,0 0 10-16,0 0 11 0,0 0-1 16,-46-18 4-16,46 18-2 0,-19 0 5 15,19 0-6-15,0 0-1 0,-30 4-6 0,30-4-2 16,-18 6-5-16,18-6 2 0,-22 12-6 15,14-7-5-15,8-5 1 0,-17 15 8 16,9-6 2-16,-3 1-1 16,11-10-1-16,-11 19 0 0,11-19-1 15,-6 21 0-15,4-9 1 0,2-12-5 0,-2 27-1 16,2-27 0-16,2 28-2 0,2-13-1 16,0-2 3-16,5 3 6 0,-3-3 8 0,5 0-1 15,-1 0-4-15,5-3 1 0,-2-1-9 16,4 1 3-16,-1-4-5 0,2-2-2 15,1-2-3-15,0 0-2 0,-19-2-3 0,37-7-15 0,-17 3-26 16,-3-9-33-16,2 2-44 0,-2-6-57 16,-1 0-62-16,0-2-71 0,-4-2-165 0,-4 0-525 15,1 2-441-15</inkml:trace>
  <inkml:trace contextRef="#ctx0" brushRef="#br0" timeOffset="2892.71">32181 8968 2919 0,'-12'-11'-107'0,"12"11"21"16,0 0 9-16,0 0 6 0,0 0 11 0,0 0 12 16,0 0 7-16,0 0 15 0,0 0-4 15,-26 3 7-15,26-3 14 0,0 0 24 0,0 0 5 0,-15 14 6 16,15-14 7-16,0 0 11 0,-14 13-5 16,14-13 5-16,-12 10-10 0,12-10 3 15,-12 9-6-15,12-9-3 0,-14 8-3 0,14-8 3 16,-13 5-17-16,13-5 4 0,-15 8 2 15,15-8 1-15,-15 8-1 0,15-8-7 16,-15 10 0-16,15-10-7 16,-13 9 10-16,13-9 3 0,-14 13 3 15,14-13 5-15,-15 11 9 0,15-11-1 0,-15 12 1 16,15-12 5-16,-13 11 0 0,13-11 0 16,-14 9 1-16,14-9-6 0,-16 11-1 15,16-11-1-15,-14 7 2 0,14-7-3 0,-12 8-5 16,12-8-3-16,-14 6 1 0,14-6-1 15,0 0-6-15,-21 3 3 0,21-3-4 0,0 0-1 0,-23-2-3 16,23 2 3-16,0 0 10 0,-21 0 4 16,21 0 7-16,0 0-3 0,0 0-2 0,-24 0 0 15,24 0-7-15,0 0 1 0,-16 4-2 16,16-4-6-16,0 0 3 0,-15 8-5 16,15-8-1-16,0 0 1 0,-13 5-2 0,13-5 5 15,0 0-9 1,0 0 2-16,-17 4 2 0,17-4-4 15,0 0 1-15,0 0 2 0,0 0-1 0,-28-7 6 16,28 7 5-16,0 0 1 0,-16-8 4 16,16 8 0-16,-13-6-4 0,13 6 0 0,0 0-5 15,-21-4-2-15,21 4-1 0,0 0-2 16,-21 0-3-16,21 0 1 0,0 0 1 16,-22 4-2-16,22-4 0 0,-14 6-1 0,14-6-1 0,-16 9 0 15,16-9-1-15,-12 13 4 0,12-13-7 16,-12 12 2-16,12-12 0 0,-9 14-3 0,9-14 4 15,-8 15-3-15,8-15 1 0,-7 11 2 16,7-11-4-16,0 0 1 0,-9 16 2 0,9-16-2 16,0 0 0-16,0 0 1 0,3 19-3 15,-3-19 3 1,0 0-3-16,0 0 0 0,13 13-1 0,-13-13-1 16,0 0-3-16,10 7 7 0,-10-7-3 15,0 0-4-15,0 0 6 0,0 0-2 16,0 0 0-16,0 0 3 0,0 0 1 0,0 0 7 15,0 0 5-15,0 0 8 0,0 0 8 16,0 0 4-16,-52-5 4 0,52 5-1 0,-22 1-4 16,22-1-4-16,-23 7 0 0,10-4-6 0,13-3-1 15,-21 12-4-15,11-5-1 0,-2 0-1 0,12-7-3 16,-12 16-2-16,12-16 1 0,-8 16-3 16,8-16 7-16,-2 15-9 0,2-15 2 15,0 0-1-15,4 22-4 0,-4-22 1 0,0 0-4 16,4 20-1-16,-4-20 0 0,0 0 5 15,2 17 7-15,-2-17 11 0,0 0-9 0,0 19-3 0,0-19 4 16,2 17-2-16,-2-17-1 0,2 17 0 16,-2-17-3-16,4 19 2 0,-4-19-7 0,6 21 3 15,-1-9 0-15,-5-12-4 0,9 22-1 16,-3-10-23-16,0-5-37 0,-6-7-66 16,21 17-88-16,-8-11-77 0,0 0-148 0,1-2-175 15,2-2-368 1,-16-2-434-16</inkml:trace>
  <inkml:trace contextRef="#ctx0" brushRef="#br0" timeOffset="3024.25">31646 9673 3428 0,'8'9'134'0,"-8"-9"-44"0,0 0-21 16,19 6-7-16,-19-6-6 0,23 0-5 0,-23 0-34 15,32-2-61-15,-13-2-71 0,0 0-54 0,4-1-53 16,1-4-78-16,-1-1-625 15,-2-2-329-15</inkml:trace>
  <inkml:trace contextRef="#ctx0" brushRef="#br0" timeOffset="3209.34">31625 8968 2959 0,'-16'-10'119'0,"16"10"-2"0,0 0-15 16,0 0-21-16,0 0-11 0,0 0-9 0,0 0-15 16,43-19-56-16,-24 18-89 0,0 1-82 0,3-2-122 15,-2 2-598-15,-1-3-282 0</inkml:trace>
  <inkml:trace contextRef="#ctx0" brushRef="#br0" timeOffset="3996.17">32071 10608 2630 0,'0'0'-39'0,"0"0"38"15,-11-13-5 1,11 13 12-16,0 0 27 0,-4-17 17 0,4 17 25 16,0 0 12-16,0-23 9 0,0 23-8 15,4-19 1-15,-4 19 5 0,7-23 1 16,-3 11 0-16,3 0 10 0,-1-2-4 0,2 1-8 15,-2 1-7-15,4-1-10 0,-2 2-10 16,2-1-7-16,0 2-5 0,-1 0-7 16,2-1-6-16,-11 11-2 0,21-15-4 0,-13 9-3 0,-8 6-5 15,22-9-3-15,-22 9 0 0,20-6-3 16,-20 6 0-16,22 4-4 0,-22-4-2 0,23 10 0 16,-13-3-6-16,2 3 4 0,0 3-1 15,-4-1-3-15,1 1 2 0,-2 2 0 0,1-1-2 16,-2-1 0-16,-2 2-3 0,0 1 8 15,-1-1 6 1,-3-15 0-16,0 29 6 0,-3-13 1 0,3-16 4 16,-6 31 4-16,2-16 0 0,-2 0 0 15,-2-2-1-15,-2-1-2 0,2-1-5 16,-2 1 4-16,-1-2-2 0,11-10 1 0,-23 13-3 16,8-8 4-16,2-1 0 0,13-4-1 15,-25 2 1-15,25-2 5 0,-28-2 1 0,28 2 11 16,-27-12-16-16,14 5 4 0,2-2 2 0,1-1 3 15,2-3 1-15,0 0-17 0,-2-3 2 0,4 1-7 16,2 0-1-16,4 15-5 0,-6-33-16 16,4 18-25-16,2 15-31 0,0-27-48 15,2 12-65-15,2 3-82 0,0-2-86 0,0 0-181 16,0 3-92-16,-4 11 17 0,10-16-258 16,-10 16-203-16</inkml:trace>
  <inkml:trace contextRef="#ctx0" brushRef="#br0" timeOffset="5015.18">32308 11689 2541 0,'0'0'-48'0,"0"0"25"0,0 0 16 15,0 0 32 1,-14 19 11-16,14-19 30 0,0 0 15 16,0 0 10-16,0 0 3 0,0 0 6 15,0 0 6-15,-5 17 19 0,5-17 12 0,0 0 1 16,-4 15 0-16,4-15-13 0,0 0-9 16,-3 19-7-16,3-19-5 0,0 19-8 0,0-19-4 15,0 19-8-15,0-19-6 0,0 25-8 16,0-25-9-16,0 24 0 0,0-10-3 0,0-14-6 0,0 27-4 15,0-10-3-15,3-2-4 0,-3 2-6 16,0-17-4-16,2 29 2 0,0-14-3 0,-2 0-2 16,0-15 1-16,0 29-2 0,0-16-7 15,0-13-2-15,0 25-2 0,0-12 0 16,0-13-5-16,0 21-3 0,0-21-12 0,3 19-20 16,-3-19-35-1,2 15-47-15,-2-15-69 0,2 13-70 0,-2-13-86 16,0 0-160-16,0 0-102 0,0 0-346 15,0 0-358-15</inkml:trace>
  <inkml:trace contextRef="#ctx0" brushRef="#br0" timeOffset="6118.69">32152 13024 2787 0,'0'0'-92'0,"0"0"30"0,0 0 20 0,25-29 13 16,-25 29 35-16,0 0 28 0,0 0 27 15,0 0 21-15,8-11 12 0,-8 11 8 16,0 0 1-16,0 0 6 0,0 0 3 0,6-15 9 16,-6 15-4-1,0 0-9-15,0 0-8 0,10-14-10 0,-10 14-9 16,0 0-9-16,0 0-10 0,8-11-7 16,-8 11-1-16,0 0-9 0,12-10-5 15,-12 10-2-15,0 0-7 0,0 0-1 16,20-3-6-16,-20 3 1 0,0 0-4 0,0 0-3 15,25 8-4-15,-25-8 2 0,14 7-2 16,-14-7-2-16,16 12 3 0,-8-7 0 0,-8-5 0 0,12 13-1 16,-5-3-2-16,-7-10 11 0,9 15 6 15,-9-15 5-15,2 17 6 0,-2-17-3 0,0 18 4 16,0-18-3-16,-2 19 0 0,2-19-6 16,-7 17 10-16,7-17-8 0,-11 19 0 15,7-10 0-15,4-9 0 0,-10 18-4 0,10-18-5 16,-11 16-1-16,4-7 2 0,7-9-9 0,-8 15 6 0,8-15 3 15,-10 13-20-15,10-13 5 0,-9 15 1 16,9-15 3-16,-8 15 1 0,8-15 1 16,-11 13 5-16,11-13-1 0,-6 14 2 0,6-14 2 15,-7 12 0-15,7-12-1 0,0 0-2 16,-10 15-4-16,10-15-1 0,0 0-1 16,-8 13 3-16,8-13-5 15,0 0 5-15,0 0-8 0,-4 15 12 16,4-15-3-16,0 0 2 0,0 0-4 0,0 0 0 15,14 20 6-15,-14-20-1 0,0 0-15 16,17 9 19-16,-17-9 1 0,15 4-3 0,-15-4-6 16,19 5-4-16,-19-5-8 0,21 4-24 15,-21-4-30-15,23 2-28 0,-10-2-34 16,0 0-36-16,-13 0-46 0,21-2-41 0,-11 4-49 0,-10-2-75 16,20-4-196-16,-20 4-45 0,16-5-368 15,-16 5-405-15</inkml:trace>
  <inkml:trace contextRef="#ctx0" brushRef="#br0" timeOffset="7322.66">32238 13981 2865 0,'0'0'-82'15,"0"0"47"-15,0 0 33 0,0 0 15 0,0 0 19 16,0 0 22-16,0 0 12 0,0 0 13 16,0 0 11-16,0 0 1 0,0 0 6 15,0 0 2-15,0 0-2 0,0 0-4 0,0 0-11 16,0 0-13-1,0 0-4-15,0 0-8 0,0 0-7 0,0 0-5 16,0 0-5-16,0 0 3 0,0 0-11 16,34-19-7-16,-34 19 2 0,0 0-4 15,24 1-6-15,-24-1 2 0,20 4-3 0,-20-4-2 16,22 6-1-16,-12 2-2 0,-10-8-2 16,21 11 0-16,-12-5 1 0,-9-6-5 15,17 15 2-15,-11-7 0 0,-6-8 0 0,12 13 4 0,-12-13 2 16,6 17 3-16,-6-17 1 0,0 15 1 0,0-15 6 15,0 0 2-15,-14 24 3 0,14-24 2 16,-12 12-2-16,12-12 2 0,-15 13-2 16,9-6-3-16,6-7 5 0,-15 11-8 0,15-11-5 15,-11 8 1-15,11-8-5 0,0 0-3 16,-10 11-7-16,10-11-3 0,0 0-1 0,0 0-5 0,0 0 2 16,0 0 0-16,0 0-1 0,0 0 2 15,16 23-2-15,-16-23 2 0,13 7 0 0,-13-7 5 16,15 10-5-16,-15-10 1 0,15 12-1 15,-15-12 2-15,14 11-3 0,-4-3-1 16,-10-8 3-16,16 14-2 0,-5-6-2 0,-3 0 0 16,-8-8-1-1,15 16 2-15,-9-6 1 0,-6-10-1 16,11 16 2-16,-11-16-1 0,8 17 0 0,-8-17 8 16,4 18 2-16,-4-18 5 0,0 15 3 15,0-15 6-15,0 0-4 0,-4 21 2 0,4-21 0 16,-10 11-6-16,10-11 1 0,-13 8-5 15,13-8-14-15,-19 4-28 0,19-4-40 16,-21 0-62-16,21 0-68 0,-20-3-65 0,20 3-151 0,-26-7-149 16,10 1-357-16,4 0-326 0</inkml:trace>
  <inkml:trace contextRef="#ctx0" brushRef="#br0" timeOffset="9159.66">31427 8614 2655 0,'0'0'-129'0,"0"0"22"16,0 0 12-16,0 0 18 0,0 0 27 16,0 0 17-16,0 0 20 0,0 0 42 0,0 0 22 15,-48-11 19-15,48 11 11 0,0 0 4 16,0 0-5-16,0 0-1 0,0 0-10 16,0 0-5-16,0 0-7 0,0 0-7 0,0 0-7 15,0 0-3-15,0 0-3 0,0 0-4 0,0 0-8 16,0 0 0-16,0 0-4 0,0 0-3 0,0 0 11 15,0 0-13-15,0 0 4 0,0 0-6 16,0 0 4-16,0 0-14 0,0 0 9 0,0 0 4 16,0 0 12-16,0 0 0 0,4 38-5 15,-4-38-2-15,-12 10-1 0,12-10-3 16,-14 12 2-16,14-12-7 16,-14 10-1-16,14-10 1 0,-11 7-3 15,11-7-1-15,0 0-9 0,-14 11-25 16,14-11-37-16,-11 6-50 0,11-6-51 0,0 0-58 15,-19 6-108-15,13-4-460 0,6-2-91 16</inkml:trace>
  <inkml:trace contextRef="#ctx0" brushRef="#br0" timeOffset="9529.74">31165 8710 2201 0,'6'-13'-108'0,"-6"13"18"0,0 0 22 0,0 0 29 15,0 0 35-15,0 0 29 0,0 0 12 0,0 0 13 0,0 0 20 16,0 0 10-16,0 0 11 0,0 0 12 16,0 0 12-16,0 0 12 0,0 0 1 15,0 0-10-15,0 0-10 0,-42 28-11 16,36-20-10-16,6-8-33 0,-15 20-2 0,7-10-7 16,-1 1-7-16,0 0-22 0,-1-2-25 15,10-9-63-15,-15 18-59 16,6-8-58-16,9-10-69 0,-12 11-565 15,6-5-150-15</inkml:trace>
  <inkml:trace contextRef="#ctx0" brushRef="#br0" timeOffset="10301.15">31366 8608 2364 0,'0'0'-99'0,"0"0"17"15,0 0 35-15,0 0 20 0,0 0 27 16,0 0 31-16,0 0 18 0,0 0 5 0,0 0-2 16,0 0-3-16,0 0 1 0,0 0 2 15,-40 17-4-15,40-17 9 0,0 0-2 16,0 0-3-16,-15 10 1 0,15-10-6 16,0 0-8-16,0 0-3 0,0 0-3 0,-19 0 5 0,19 0 2 15,0 0-8-15,0 0-4 0,0 0-2 0,0 0 6 16,0 0-7-16,-10-23 3 0,10 23-3 15,0 0 0-15,0 0 3 0,0 0 10 16,12-33 17-16,-12 33 11 0,6-12 0 16,-6 12 7-16,9-13-5 0,-9 13 0 0,0 0-4 15,13-11 0 1,-13 11 11-16,0 0 9 0,0 0-1 0,0 0 1 16,0 0-6-16,31 15-1 0,-31-15-10 15,7 17-4-15,-7-17-8 0,0 21-10 16,0-21-2-16,0 23-2 0,0-23-15 0,-9 23-35 15,5-11-45-15,-4-1-48 0,8-11-59 16,-19 21-58-16,3-10-64 0,2-1-124 16,-5 0-188-16,-2-2-248 0,-2 0-182 0</inkml:trace>
  <inkml:trace contextRef="#ctx0" brushRef="#br0" timeOffset="10965.64">31066 8667 2426 0,'0'0'-99'15,"0"0"25"-15,-13-12 18 0,13 12 7 16,0 0 19-16,0 0 18 0,0 0 15 15,0 0 24-15,-17-4 17 0,17 4 12 0,0 0 16 16,0 0 17-16,0 0 5 0,0 0-1 16,-13-8-10-16,13 8-14 0,0 0-5 0,0 0-9 0,0 0-5 15,0 0-6-15,0 0-5 0,0 0 0 16,0 0-1-16,17-29 2 0,-17 29-3 16,0 0 5-16,0 0 6 0,15-8 21 0,-15 8 16 15,0 0 11-15,0 0 0 0,0 0-4 16,0 0-9-16,0 0-6 0,13 35-12 15,-13-35-4-15,0 0-8 0,-13 33-4 0,6-21-13 0,1 1-44 16,-4 1-24-16,1-2-25 0,-3 1-56 0,1 0-50 16,-2 0-49-16,3-3-44 0,-5 1-111 15,0-3-513-15,0 2-248 0</inkml:trace>
  <inkml:trace contextRef="#ctx0" brushRef="#br0" timeOffset="11397.66">30844 8527 2553 0,'0'0'-98'16,"0"0"16"-16,0 0 28 0,0 0 17 15,0 0 23-15,0 0 28 0,4-12 12 0,-4 12-7 16,0 0-7-16,0 0 13 0,0 0-7 15,0 0 3-15,0 0 2 0,0 0 4 16,0 0 5-16,0 0 1 0,0 0 8 0,0 0-6 16,0 0-2-16,0 0-5 0,0 0 3 0,0 0 0 15,12 39-9-15,-12-39-2 0,0 0-5 16,-2 24 7-16,2-24-6 0,0 0 1 0,-8 21-10 16,8-21-26-16,-13 13-21 0,13-13-42 15,-17 11-48-15,4-3-36 0,1-3-80 0,12-5-431 16,-26 10 79-16</inkml:trace>
  <inkml:trace contextRef="#ctx0" brushRef="#br0" timeOffset="11936.99">30693 8593 2003 0,'0'0'-4'0,"9"-14"14"0,-9 14-4 15,0 0 7-15,0 0 17 0,0 0 27 16,0 0 9-16,0 0 9 0,0 0-1 16,0 0-10-16,0 0 5 0,0 0-2 0,0 0 11 15,0 0 9-15,0 0-1 0,0 0-6 16,-24 50-6-16,18-37 22 0,0-1-6 16,-3 3-10-16,0 2-9 0,-1 4-9 0,-1 1-2 0,1 2-8 15,-3 2-3-15,0 3-2 0,1-2-5 16,0 5-9-16,-2-2 0 0,2 2-2 0,1 2-3 15,-2-3-2-15,3 2-2 0,-3 0-5 16,1-3 2-16,-2 2-2 0,2 1-4 16,2-3 0-16,-4-3-1 0,4-2-2 0,-1-4 1 15,-1 2-3 1,1-4 1-16,0-1 1 0,1 0 6 16,2-5 3-16,-3 1 5 0,0-3-3 0,-1 0 1 15,3-1-2-15,-3-2-1 0,12-8-2 16,-26 9 0-16,12-5-5 0,14-4 0 0,-32 3 1 15,12 0 4-15,1-6 5 0,19 3 2 16,-40-3 1-16,19-1-2 0,-4-1 0 16,0-2-1-16,-5 0-4 0,2 1 2 0,-6-3-1 0,-1-1-5 15,1-1-2-15,-3-1 0 0,-1 2-2 16,4-4 1-16,1 2-2 0,-1-4-3 0,2 4 0 16,2-4-2-16,3-1-3 0,1 2-4 15,3 0-4-15,4 0 0 0,0 2-6 0,7 1-2 16,-4-1-10-16,6 5-10 0,2-4-22 15,8 12-22 1,-16-17-33-16,16 17-64 0,-6-13-56 0,6 13-111 16,-6-15-206-16,4 6-327 0,2 9-243 15</inkml:trace>
  <inkml:trace contextRef="#ctx0" brushRef="#br0" timeOffset="18405.09">29287 9084 1392 0,'0'0'202'0,"0"0"-94"0,0 0-36 16,0 0-3-16,0 0-4 0,0 0 4 0,0 0 9 16,0 0-7-16,0 0-3 0,0 0 0 15,0 0 5-15,0 0 11 0,0 0 3 16,0 0 7-16,0 0 1 0,0 0-3 0,0 0-5 15,0 0-5-15,-25 38-3 0,25-38-4 16,0 0-7 0,-16 7-9-16,16-7-2 0,-16 3-4 0,16-3-5 15,0 0-7-15,-23 3 1 0,23-3-7 16,0 0-1-16,-23 0-2 0,23 0-4 16,0 0-2-16,-21-9-2 0,21 9 0 0,-14-9 3 15,14 9 0-15,-8-14 4 0,8 14-1 16,-4-19 3-16,4 19 2 0,-2-23-1 0,2 23 1 15,2-25-7-15,-2 25 3 0,4-28 11 0,-2 13 5 16,2 1 4-16,-4 14 3 0,5-24 6 0,-5 24-1 16,5-22 1-16,-5 22-5 0,4-18-8 15,-4 18-5-15,2-14-3 0,-2 14-7 16,0 0-3-16,0 0 3 0,0 0-4 0,0 0-2 16,0 0 0-16,0 0-1 0,0 0-3 15,0 0-3 1,0 0 0-16,-20 57-5 0,16-41-3 0,0 1 4 15,0-2-2-15,0 2-2 0,-2-1 0 16,1 0-1-16,0-2 0 0,1 1-4 0,4-15 3 16,-8 26-3-16,4-12-1 0,-2-2 4 15,6-12-3-15,-11 21 2 0,5-14-2 16,6-7 0-16,-13 15 3 0,2-9-3 0,11-6-1 16,-18 6 2-16,18-6 6 0,-24 3 6 0,24-3 2 0,-25 0 6 15,25 0 2-15,-26 0-3 0,26 0 2 16,-24-1 5-16,24 1-4 0,-22-2 3 15,22 2-2-15,-20-1-6 0,20 1-2 0,-19 1 0 16,19-1-4-16,0 0 1 0,-25 6-2 16,25-6-4-16,-15 9 4 0,15-9-4 15,-10 12-1-15,10-12-6 16,-6 15 5-16,6-15 0 0,0 21-20 16,0-21-25-16,8 23-30 0,-2-14-48 0,4 1-64 15,1 1-75-15,2-3-70 0,-1-1-161 16,3 0-140-16,-4 0-13 0,-11-7-215 0,25 9-197 15</inkml:trace>
  <inkml:trace contextRef="#ctx0" brushRef="#br0" timeOffset="18590.09">29082 9522 2676 0,'0'0'32'0,"9"16"2"16,-9-16-2-16,12 11 0 0,-12-11 2 0,18 9 22 15,-18-9 4-15,22 4 1 0,-8-1-13 0,-14-3-10 0,35 3-26 16,-15-3-42-16,0-3-55 0,2 2-52 16,-4-2-84-16,0-3-184 0,-1 0-297 15,-3 0 45-15</inkml:trace>
  <inkml:trace contextRef="#ctx0" brushRef="#br0" timeOffset="18759.5">29074 9645 2167 0,'0'0'95'0,"-7"13"2"0,7-13-4 15,-8 11-12-15,8-11-8 0,0 0 0 16,-7 13 3-16,7-13-8 0,0 0-7 0,0 0-24 16,-10 12-47-16,10-12-62 0,0 0-47 0,-10 0-65 0,10 0-124 15,0 0-392-15,-32-17 50 0</inkml:trace>
  <inkml:trace contextRef="#ctx0" brushRef="#br0" timeOffset="23790.61">26601 8951 811 0,'0'0'202'16,"6"-12"-45"-16,-6 12-36 0,0 0-6 0,0 0-18 0,9-11 0 16,-9 11-8-16,0 0 1 0,0 0 8 15,0 0 13-15,0 0 21 0,0 0 10 16,0 0-1-16,0 0 6 0,0 0 4 0,0 0-7 16,0 0-6-16,0 0-11 0,0 0-21 15,0 0-4-15,-25 43-10 0,25-43-13 0,-9 12-4 16,9-12-12-1,-11 14-6-15,11-14-6 0,-12 11-3 0,12-11-7 16,-10 10-6-16,10-10-2 0,0 0-2 16,-13 11-3-16,13-11-4 0,0 0 2 15,-10 10-9-15,10-10 0 0,0 0-1 0,0 0-2 16,-11 11-2-16,11-11-3 0,0 0-1 16,0 0 0-16,-13 11-1 0,13-11-1 0,0 0 1 15,-12 12-2-15,12-12 0 0,-6 9-2 0,3-3 2 16,3-6 1-16,-8 12-5 0,2-5 3 0,6-7 0 15,-13 11 2-15,7-5-3 0,6-6 1 16,-7 11-2-16,7-11 3 0,-12 8 0 16,12-8 0-16,-10 10-2 0,10-10 4 0,-9 5-3 15,9-5 1-15,-12 6-1 0,12-6 1 16,-11 1-2 0,11-1 0-16,0 0-2 0,-18 6-1 0,18-6 1 15,-9 1 1-15,9-1-2 0,0 0-3 16,-18 2 2-16,18-2 2 0,-9 7-1 0,9-7 3 15,-9 10 4-15,5-2 3 0,4-8-2 16,-14 16 2-16,10-8 1 0,-1 4-1 16,-1-1 3-16,1-2-3 0,0 1-3 0,1-1 3 15,-3-1-3-15,7-8-2 0,-6 15 2 0,6-15 1 0,-5 12-3 16,5-12 4-16,-7 9-2 0,7-9 2 16,-7 8-1-16,7-8-3 0,0 0-2 0,0 0 2 15,0 0-1-15,0 0-1 0,0 0-2 16,0 0 1-16,0 0 2 0,-25-11 1 15,25 11 5-15,0 0-3 0,0 0-1 16,0 0-2-16,0 0 1 0,0 0 4 0,-17 0-5 0,17 0 1 16,0 0 1-16,-9 7-1 0,9-7-1 0,0 0 5 15,0 0 3-15,-14 14 12 0,14-14 3 16,0 0 7-16,-15 11 13 0,15-11 4 0,-14 10 1 16,14-10 4-16,-15 8 3 0,3-1 9 15,-1-1-1-15,13-6 8 0,-32 9 25 0,12-5 2 16,-5 2-7-1,-4-3-11-15,-1 1-5 0,1-1-7 16,-2-2-6-16,-3-1-5 0,-2 0-4 0,3-1-3 16,-5-3-2-16,-2-2-5 0,3 0-16 15,-1 0-4-15,2-3-1 0,-1 1-3 16,5 1-1-16,1-3-2 0,3 2-6 0,3 0-9 16,1-3-18-16,2 4-34 0,1-3-36 15,1-1-43-15,1-1-59 0,6 2-72 0,1 1-58 0,-1-2-137 16,7-1-159-16,1 3-24 0,5 9-370 15,-4-25-487-15</inkml:trace>
  <inkml:trace contextRef="#ctx0" brushRef="#br0" timeOffset="24060.37">26032 8579 3446 0,'0'0'66'0,"18"-1"-3"0,-18 1-14 16,25-3-2-16,-10 2-2 0,-15 1-4 0,34-3-4 15,-13 3-8-15,3 3-24 0,-2-6-34 16,3 3-35-16,-2 0-36 0,2 0-47 15,-2 0-59-15,-4-3-105 0,-1-1-592 0,-3 1-287 16</inkml:trace>
  <inkml:trace contextRef="#ctx0" brushRef="#br0" timeOffset="24191.95">26302 8436 2906 0,'0'0'62'0,"0"0"-7"15,0 0-19-15,0 0-20 0,13-19-6 0,-13 19-13 0,0 0-4 16,12-9-61-16,-12 9-73 0,4-5-101 0,-4 5-177 16,0 0-275-16,0 0 61 0</inkml:trace>
  <inkml:trace contextRef="#ctx0" brushRef="#br0" timeOffset="24492.8">26032 10090 2305 0,'0'0'74'0,"0"0"-36"0,22-2-64 0,-22 2-34 16,26-3-18-16,-7 1-14 0,-3-3-27 0,5 1-91 16,-4 1-375-16,1-3 216 0</inkml:trace>
  <inkml:trace contextRef="#ctx0" brushRef="#br0" timeOffset="24709.01">25659 9890 1942 0,'0'0'263'0,"0"0"4"0,-22 6-47 0,22-6-57 16,0 0-45-16,0 0-36 0,0 0-39 16,0 0-69-16,0 0-90 0,-16-8-117 0,16 8-234 15,-9-7-241-15,9 7 38 0</inkml:trace>
  <inkml:trace contextRef="#ctx0" brushRef="#br0" timeOffset="28003.76">23541 9048 1204 0,'0'0'168'0,"0"0"-29"0,17-3-31 0,-17 3 1 15,0 0-32-15,0 0 13 0,0 0-3 16,0 0 13-16,0 0 12 0,0 0 2 0,0 0 6 16,0 0 14-16,0 0 11 0,0 0 9 15,0 0 6-15,0 0 1 0,-42 20-7 16,27-12-15-16,1 1-13 0,-8 0-11 15,-1 5-11-15,-5-1-11 16,-2 4-10-16,-1-5-10 0,-1 4-7 16,2-3-1-16,-1 1 0 0,-1-4-4 0,4 0-4 15,4-1-6-15,-2-1-4 0,1 0-4 16,-1-2-5-16,5-2-5 0,-2-3-4 16,4-1-3-16,-1 0 0 0,20 0-3 0,-38-4-2 15,22-1-3-15,-2 1 0 0,4-2-2 16,-1 1-2-16,15 5 1 0,-26-12-1 0,14 8 7 0,12 4 4 15,-19-7-1-15,19 7 0 0,-15-8-3 16,15 8-2-16,0 0-6 0,-19-6-1 0,19 6-1 16,0 0 1-16,0 0-2 0,-20 12 2 15,20-12-3-15,-8 13-5 0,8-13 4 16,-10 16-2-16,10-16 0 0,-6 19 1 0,2-10 0 16,4-9 1-16,-8 17 5 0,8-17-2 0,-8 17-2 15,8-17 8-15,-8 15 4 0,8-15-4 0,-6 14 3 16,6-14 0-16,0 0 10 0,-11 12 31 15,11-12 2-15,0 0 7 0,0 0-10 0,0 0-6 16,0 0-7-16,0 0-7 0,0 0-2 16,0 0-3-16,0 0-8 0,0 0-4 15,0-56-9-15,4 38-20 16,-2 2-26-16,-2-4-36 0,2 1-48 0,-2-2-63 16,3 2-74-16,-1-3-74 0,-2-1-181 15,-2 1-126-15,-1 0 12 0,3 1-293 16,-2-2-311-16</inkml:trace>
  <inkml:trace contextRef="#ctx0" brushRef="#br0" timeOffset="28188.7">22907 8680 2839 0,'12'-7'56'16,"-1"-1"31"-16,1 1-10 0,1-3-10 15,0 1-6-15,5-3 1 0,4 2 7 0,-1 1-4 16,0 0-9-16,0-1-8 0,3 0-35 15,-3 2-43 1,0 1-48-16,-2-1-53 0,-4 3-54 0,-2-3-88 16,-3 3-585-16,-10 5-209 0</inkml:trace>
  <inkml:trace contextRef="#ctx0" brushRef="#br0" timeOffset="28536.4">22663 8964 2633 0,'0'0'0'15,"-10"17"12"-15,5-5 7 0,5-12 15 0,-13 17 10 16,7-5 20-16,6-12 9 0,-17 17 6 16,9-8-6-16,-2 1-7 15,-4-3-2-15,2 2 21 0,-3 1 22 16,-2-3 16-16,0 2 15 0,-4 0-5 15,-2 0-2-15,-1-3-12 0,-3 5-3 0,-1-7-11 16,0 2-5-16,-3-2-2 0,-1 0-5 16,0 0 4-16,3-4-3 0,-3 1 27 15,4-2-5-15,-1 1-5 0,1-4-16 0,5 2-8 16,2-2-7-16,1 0-7 0,2 3-12 0,1-3-8 0,17 4-14 16,-26-10-25-16,16 6-26 0,0 1-36 15,0-3-37-15,10 6-45 0,-14-12-58 0,8 6-75 16,6 6-108-16,-11-15-215 0,7 6-28 15,4 9-361-15,-4-19-425 0</inkml:trace>
  <inkml:trace contextRef="#ctx0" brushRef="#br0" timeOffset="28906.3">23087 8226 3387 0,'0'0'117'0,"0"0"-19"16,16 3-10-16,-16-3-9 0,0 0-7 15,0 0-9-15,17 4-6 0,-17-4-8 16,0 0-2-16,0 0-5 0,0 0-6 0,0 0-2 0,17 2-4 0,-17-2-3 15,0 0-17-15,0 0-33 0,0 0-32 16,0 0-34-16,0 0-37 0,0 0-34 16,15 3-18-16,-15-3-4 0,0 0 7 0,4 6 12 15,-4-6 16-15,0 0 15 0,0 0 27 16,0 0 18-16,0 0 20 0,0 0 16 16,0 0-2-16,0 0 3 15,8 13-19-15,-8-13-36 0,0 0-46 16,0 0-121-16,0 0-301 0,0 0 228 15</inkml:trace>
  <inkml:trace contextRef="#ctx0" brushRef="#br0" timeOffset="30426.81">22271 9562 2052 0,'0'0'365'16,"0"0"-1"-16,-21-7-33 0,21 7-20 16,0 0-21-16,0 0-10 0,0 0-10 0,0 0-31 15,0 0-31-15,-11-12-31 0,11 12-26 0,0 0-34 16,0 0-42-16,0 0-34 0,0 0-53 0,0 0-67 15,0 0-92-15,0 0-103 0,-2-8-202 16,2 8-151-16,0 0 42 0,0 0-337 16,-23-7-325-16</inkml:trace>
  <inkml:trace contextRef="#ctx0" brushRef="#br1" timeOffset="37502.3">29152 10267 1703 0,'0'0'10'0,"9"-11"17"0,-9 11 12 0,0 0 15 15,0 0 19-15,8-11 3 0,-8 11 21 0,0 0 7 16,0 0 11-16,0 0 13 0,0 0 6 15,8-12 11-15,-8 12 9 0,0 0 13 16,0 0 7-16,0 0-2 0,0 0-7 0,0 0-8 0,0 0-8 16,9-11-9-16,-9 11-9 0,0 0-10 15,0 0-13-15,0 0-10 0,0 0-4 0,0 0 31 16,0 0 2-16,0 0-14 0,0 0-7 16,0 0-8-16,0 0-4 0,-9 55-12 15,9-55-8-15,0 27-6 0,-2-12-8 0,2-15-1 16,-2 28-7-16,4-13-6 0,-2-15-1 0,0 28-10 0,0-15 1 15,0-13-5-15,2 24-5 0,-2-10-6 16,0-14-6-16,2 18-9 0,-2-18-20 16,3 18-29-16,-3-9-32 0,0-9-40 0,2 11-47 15,-2-11-54-15,0 0-51 0,-2 17-59 16,2-17-109-16,-7 11-134 0,7-11-35 16,-8 8-308-16,8-8-310 15</inkml:trace>
  <inkml:trace contextRef="#ctx0" brushRef="#br1" timeOffset="37988.26">28703 10711 2727 0,'0'0'-69'0,"-19"-4"19"0,19 4 23 15,0 0 21-15,0 0 24 0,0 0 19 16,0 0 22-16,0 0 24 0,0 0 1 0,0 0-1 15,0 0 2-15,0 0-1 0,0 0 10 16,0 0-1-16,0 0 2 0,0 0-7 0,0 0-3 0,0 0-11 16,0 0-3-16,61-3-7 0,-41 3 2 15,1 1 3-15,1-1 6 0,8 2 6 16,-2 1 3-16,4-2-8 0,-1 1-11 0,-1 2 0 16,4-2-1-16,1 2-9 0,0-2-15 15,5 1 5-15,-6 1-3 0,4 0-6 0,-4 0-21 16,-5 0 0-16,3-2-4 0,-2 1-1 0,-3-1-1 15,1 2 1-15,-6-1-3 0,-1-2-2 0,-3 1-2 16,0-2-13-16,-18 0-19 0,27 1-34 16,-27-1-36-16,23 3-51 0,-23-3-48 15,19 2-52-15,-19-2-64 0,0 0-127 0,20 1-511 16,-20-1-384-16</inkml:trace>
  <inkml:trace contextRef="#ctx0" brushRef="#br1" timeOffset="38351.28">28775 10995 2905 0,'0'0'-49'0,"0"0"41"16,0 0 18-16,0 0 26 0,0 0 15 0,0 0 23 16,0 0 4-1,0 0 9-15,0 0 11 0,0 0 10 16,0 0 6-16,0 0 4 0,0 0-1 16,0 0 1-16,-5 25-5 0,5-25-6 0,0 19-2 15,0-19-4-15,3 23 0 0,-3-23-13 16,-3 25-12-16,3-11-9 0,0-14-7 15,3 32-2-15,-3-14-7 0,2-1-7 0,0 2-2 16,-2-1-4-16,2-3-7 0,-2-15-10 0,3 26-32 16,-3-26-38-16,4 22-53 0,-4-22-69 0,2 14-66 15,-2-14-85-15,4 7-171 0,-4-7-102 16,0 0-309-16,0 0-294 0</inkml:trace>
  <inkml:trace contextRef="#ctx0" brushRef="#br1" timeOffset="38567.53">28898 11245 2714 0,'0'0'-43'0,"25"-2"33"0,-25 2 4 0,0 0 6 16,0 0 25-16,20-4 18 0,-20 4 15 15,0 0 0-15,20-2-3 0,-20 2-7 0,20 0-4 0,-20 0 4 16,23-2-2-16,-23 2-8 0,26 0-3 15,-12-2-4-15,-14 2-22 0,26 0-36 0,-26 0-49 16,23-3-42-16,-23 3-40 0,19-4-70 16,-19 4-146-16,11-8-320 0,-11 8 54 15</inkml:trace>
  <inkml:trace contextRef="#ctx0" brushRef="#br1" timeOffset="38821.62">29065 11150 2079 0,'0'0'16'0,"-17"-6"28"16,17 6-5-16,0 0 0 0,0 0 9 0,0 0 11 15,0 0 26-15,0 0 8 0,0 0 4 16,0 0 2-16,0 0 9 0,0 0 12 16,0 0 16-16,0 0 4 15,0 0-8-15,0 0-4 0,0 0-11 16,-4 28-10-16,4-28-5 0,0 0-8 0,4 23-10 16,-4-23-7-16,0 0-7 0,4 31-10 15,-4-31-6-15,2 19-4 0,-2-19-9 16,1 20-2-16,3-8-8 0,-4-12-7 0,2 19-20 15,-2-19-33-15,0 17-39 0,0-17-41 16,2 16-39-16,-2-16-60 0,0 0-48 0,2 21-111 0,-2-21-602 16,2 5-415-16</inkml:trace>
  <inkml:trace contextRef="#ctx0" brushRef="#br1" timeOffset="39169.44">29300 11054 2830 0,'11'-13'-79'0,"-11"13"38"0,8-10 16 15,-8 10 1-15,0 0 27 0,10-8 28 0,-10 8 38 0,0 0 23 16,0 0 20-16,0 0 9 0,0 0-10 0,0 0 13 15,0 0 0-15,6 35 4 0,-6-35-4 16,0 23-1-16,0-23-8 0,-4 24-6 16,8-10-9-16,-4-14-9 0,-4 28-11 0,8-10-9 15,-8 1-8-15,8-2-3 0,-4 2-11 16,0-2-6 0,2 2-1-16,0-2-4 0,-2 2-7 15,2-3-5-15,0 1-15 0,-2-17-23 0,0 25-28 16,0-25-35-16,2 19-38 0,-2-19-56 15,2 15-43-15,0-9-46 0,-2-6-78 0,0 0-129 16,6 7-463-16,-6-7-338 0</inkml:trace>
  <inkml:trace contextRef="#ctx0" brushRef="#br1" timeOffset="39539.43">29518 11187 2848 0,'13'-9'-52'16,"-13"9"12"-16,0 0 10 0,10-11 18 0,-10 11 27 15,0 0 25-15,0 0 23 0,0 0 3 16,0 0 1-16,0 0 9 0,0 0 11 0,0 0 9 0,0 0 8 16,0 0 4-16,0 0 2 0,-59 10-4 15,59-10-9-15,-23 3-7 0,23-3-9 16,-21 6-9-16,21-6-12 0,-22 5-4 0,22-5-7 16,-16 6-2-16,16-6-8 0,-13 6-3 15,13-6-4-15,0 0-2 0,-17 7-3 0,17-7 0 16,0 0-3-1,-13 8-2-15,13-8 1 0,0 0-4 16,0 0-1-16,0 0-3 0,2 21 0 0,-2-21-1 16,0 0 2-16,13 15 1 0,-13-15-1 15,15 11 3-15,-15-11 6 0,17 14 22 16,-5-6-7-16,0 2-1 0,2-2-4 0,0 6-2 16,2-4-7-16,3 1-7 0,-5-1-11 15,2-1-32-15,-2 3-54 0,0-5-63 0,2 2-69 0,-2-1-67 16,-1-2-123-16,0 1-187 0,-2 1-367 0,-11-8-382 15</inkml:trace>
  <inkml:trace contextRef="#ctx0" brushRef="#br1" timeOffset="57583.73">28921 6910 618 0,'0'0'175'15,"0"0"-38"-15,0 0-15 16,0 0-16-16,0 0-10 0,0 0-8 15,0 0 5-15,0 0-3 0,0 0 4 16,0 0 10-16,0 0 6 0,0 0 8 0,0 0 5 16,0 0 8-16,0 0 9 0,0 0 6 15,0 0 12-15,0 0-3 0,0 0 4 16,0 0-1-16,0 0-6 0,0 0-1 0,0 0-8 16,0 0-4-16,0 0-6 0,0 0-8 0,0 0-4 15,0 0-11-15,0 0-2 0,0 0-1 0,0 0-5 16,0 0-24-16,0 0-4 0,0 0-5 15,0 0-5-15,0 0-8 0,0 0-2 0,-16 8-1 16,16-8-9-16,-5 15-2 0,5-15-5 16,-4 17 2-16,4-17-7 0,-5 19-1 15,5-19-2-15,-4 21 4 16,4-21-7-16,-4 21-4 0,4-21-3 16,-2 21 2-16,2-21-5 0,-2 21-3 15,2-21 1-15,-2 21-6 0,2-21 2 0,-3 18 1 16,3-18 0-16,-1 16-2 0,1-16 1 15,0 0-10-15,-3 21-11 0,3-21-19 0,0 0-25 16,-2 17-35-16,0-12-36 0,2-5-47 16,0 0-38-16,0 14-37 0,0-14-32 0,0 0-64 0,0 0-122 15,-4 18-117-15,4-18-279 0,-2 9-218 16</inkml:trace>
  <inkml:trace contextRef="#ctx0" brushRef="#br1" timeOffset="58301.55">28343 7463 2472 0,'0'0'-107'0,"0"0"30"0,-18 4 12 15,18-4 17 1,0 0 12-16,0 0 17 0,0 0 19 0,0 0 8 16,0 0 22-16,0 0-24 0,0 0 14 15,0 0 25-15,0 0 16 0,0 0 11 0,0 0 12 16,0 0 0-16,0 0 7 0,0 0-2 15,0 0-2-15,0 0 2 0,0 0-2 16,0 0-6-16,0 0 2 0,0 0-9 0,0 0-5 16,0 0-5-16,0 0-13 0,57 1 0 0,-41-1-4 15,4-1-8-15,0-2-1 0,2 2-4 0,5-1-3 16,1-2-4-16,2 2-1 0,-1 1-6 16,5-2 1-16,0-1 2 0,2 3-3 0,-1-1 3 15,-1 0 6-15,3-1-4 0,-3 2 5 16,0 0-2-16,-1 1 0 0,1-2-2 15,-2 2-4-15,2-3-1 16,-3 2-4-16,1-1 0 0,-4 0-2 16,1-1-2-16,-1 2-3 0,-4 0 1 15,-4 1 4-15,-1-3 3 0,1 1 2 0,-20 2 2 16,32-2-2-16,-20 0-3 0,-12 2-2 16,23-2-2-16,-23 2-4 0,19 0-7 0,-19 0-10 15,0 0-20-15,25-2-17 0,-25 2-18 16,0 0-21-16,22-2-22 0,-22 2-35 0,0 0-25 0,19 2-35 15,-19-2-56-15,11 0-129 0,-11 0-458 16,0 0-187-16</inkml:trace>
  <inkml:trace contextRef="#ctx0" brushRef="#br1" timeOffset="60122.8">28561 7821 2464 0,'0'0'-102'15,"0"0"10"-15,0 0 13 0,0 0 14 0,0 0 18 16,0 0 34-16,0 0 13 0,0 0 21 16,0 0 31-16,0 0 7 0,0 0 28 15,0 0 21-15,0 0 11 0,0 0 12 0,0 0 7 16,0 0-3-16,0 0 11 0,0 0-7 0,0 0-1 16,0 0-5-16,0 0-1 0,0 0-4 0,0 0 0 15,0 0-2-15,0 0-10 0,0 0 0 16,-8 22-4-16,8-22 1 0,0 0 5 15,2 26 18-15,-2-26-13 0,2 18-11 0,-2-18-13 16,2 21-13-16,-2-21-11 0,4 24-10 16,-1-14-6-16,-3-10 1 15,4 19-36-15,-4-19-4 0,2 20-32 16,1-12-35-16,-3-8-49 0,0 0-64 16,5 19-88-16,-5-19-80 0,5 7-186 0,-5-7-111 15,0 0 36-15,0 0-267 0,0 0-211 16</inkml:trace>
  <inkml:trace contextRef="#ctx0" brushRef="#br1" timeOffset="60508.13">28838 8011 2485 0,'0'0'-42'0,"0"0"33"0,0 0 0 0,14 12 7 15,-14-12 16-15,0 0 16 0,0 0 26 16,16 4 14-16,-16-4-9 0,0 0-1 16,19 0-7-16,-19 0-7 0,0 0-6 0,26 0-7 15,-26 0 2-15,18 0-4 0,-18 0-14 16,26 0 4-16,-26 0-19 0,24 0-21 0,-24 0-30 0,25-3-32 16,-25 3-32-16,26 0-33 0,-14-1-30 15,-12 1-87-15,19-4-413 0,-10 0 85 0</inkml:trace>
  <inkml:trace contextRef="#ctx0" brushRef="#br1" timeOffset="61075.49">29048 7979 1977 0,'0'0'-23'16,"0"0"14"-16,0 0 4 0,0 0 10 0,0 0 16 16,0 0 11-1,0 0 17-15,0 0 19 0,0 0 18 0,0 0 0 16,0 0 6-16,0 0-1 0,0 0 10 15,0 0-1-15,0 0 4 0,0 0 2 16,0 0 2-16,0 0 10 0,0 0 3 16,0 0 2-16,0 0-7 0,0 0-4 0,0 0 2 15,0 0-13-15,0 0-1 0,0 0-8 16,0 0-7-16,0 0-5 0,0 0-2 0,0 25-8 16,0-25-7-16,0 0-4 15,-4 19-8-15,4-19-4 0,-2 15-6 0,2-15-5 16,-2 17-3-16,2-17-3 0,0 0-3 15,0 23-3-15,0-23-5 0,0 17-14 0,0-17-17 16,0 0-36-16,0 23-49 16,0-23-55-16,4 15-60 0,-4-15-63 0,0 0-130 15,0 18-162-15,0-18-334 0,0 9-286 0</inkml:trace>
  <inkml:trace contextRef="#ctx0" brushRef="#br1" timeOffset="61736.47">28939 8008 2529 0,'0'0'-168'0,"0"0"33"0,0 0 27 15,0 0 23-15,-18 7 31 0,18-7 23 16,0 0 31-16,0 0 19 0,0 0 36 0,0 0 14 15,0 0 4-15,0 0 10 16,0 0-6-16,0 0 2 0,0 0-1 0,0 0 1 16,0 0 10-16,0 0 10 0,0 0 9 0,0 0 15 0,0 0 8 15,34 20 2-15,-34-20 8 16,0 0-3-16,19 1-1 0,-19-1-8 0,17 2-2 16,-17-2-17-16,23 3-14 0,-23-3-13 15,26 1-8-15,-12 1-7 0,-14-2-6 0,32 2-10 16,-15 0-4-16,-2 0-1 0,2-1-10 15,0 2-4-15,-17-3-5 0,30 1-7 0,-16-1-11 16,-14 0-8-16,30 2-11 0,-30-2-9 16,28 0 2-16,-28 0-12 0,23 0-3 15,-23 0-9-15,17 0-17 0,-17 0-28 16,0 0-46-16,19-6-54 0,-19 6-47 0,4-5-65 16,-4 5-131-16,0 0-515 0,0 0-366 15</inkml:trace>
  <inkml:trace contextRef="#ctx0" brushRef="#br1" timeOffset="62160">29095 7947 2800 0,'0'0'-93'0,"-9"-18"21"0,9 18 18 0,0 0-3 16,0 0 8-16,0 0 9 0,-8-12 19 16,8 12 23-16,0 0 28 0,0 0 8 15,0 0 7-15,0 0 12 0,0 0 21 0,0 0 4 16,-4-17 8-16,4 17 13 0,0 0-4 0,0 0 0 0,0 0-2 16,0 0 5-16,0 0-7 0,0 0 6 15,0 0 6-15,0 0 7 0,0 0 1 16,0 0 4-16,0 0 9 0,0 0-8 0,0 0-1 15,0 0-1-15,0 0-9 0,0 0-4 16,0 0 5-16,15 49-11 0,-15-49-12 16,4 21-7-16,0-10-13 0,-4-11-7 0,4 25-1 0,-2-12-12 15,-2-13-10-15,6 29-8 0,-4-19-23 0,-2-10-23 16,3 25-23-16,-1-13-29 0,-2-1-37 16,0-11-38-16,0 22-42 0,0-12-39 15,0-10-33-15,0 17-44 0,0-17-83 0,-2 19-129 16,2-19-427-16,-3 15-361 0</inkml:trace>
  <inkml:trace contextRef="#ctx0" brushRef="#br1" timeOffset="62608.31">29418 7840 2721 0,'0'0'-128'0,"5"-15"31"0,-5 15 12 16,0 0 13-16,2-22 26 0,-2 22 17 15,0 0 33-15,3-15 27 0,-3 15 14 0,0 0 11 16,0 0 11-16,0 0 10 0,0 0 3 16,0-19 19-16,0 19 14 0,0 0 16 0,0 0-1 15,0 0 1-15,0 0-2 0,0 0-5 16,0 0-2-16,0 0-7 0,0 0-6 0,0 0-6 16,0 0-1-16,-10 54-4 0,10-54-9 0,0 27-7 15,3-12-7-15,-3-15-8 0,0 32-5 16,2-17-1-16,0 2-14 0,1 3-4 0,-1-5-2 15,0 2-6-15,-2-17-3 0,2 33-6 16,0-18-4-16,-2-15-12 0,2 21-21 0,-2-21-24 16,4 21-28-1,-4-21-36-15,2 15-49 0,-2-15-50 0,6 9-47 16,-6-9-55-16,0 0-113 0,11 0-557 16,-11 0-420-16</inkml:trace>
  <inkml:trace contextRef="#ctx0" brushRef="#br1" timeOffset="62893.67">29577 7927 2926 0,'11'-13'-64'0,"-11"13"34"16,6-9 8-16,-6 9 9 0,0 0 6 0,7-12 16 15,-7 12 18-15,0 0 10 0,0 0 11 16,0 0 6-16,0 0 9 0,0 0 20 16,-26-11 19-16,26 11 15 0,0 0 7 15,-23 0 0-15,23 0-13 0,0 0-6 0,0 0-10 16,0 0-9-16,-29 8-8 0,29-8-9 0,0 0 0 0,-11 10-9 15,11-10 1-15,0 0-8 0,0 0 1 16,2 19-1-16,-2-19 0 0,0 0-4 0,15 22-8 16,-15-22-1-16,14 13-5 0,-2-3-7 15,-2-3-3-15,-10-7-8 0,19 18-19 16,-9-11-28-16,-10-7-36 0,20 12-44 0,-14-6-47 16,-6-6-52-1,14 10-47-15,-7-7-91 0,-7-3-139 16,11 4-449-16,-11-4-349 0</inkml:trace>
  <inkml:trace contextRef="#ctx0" brushRef="#br1" timeOffset="63163.33">29759 7971 2853 0,'13'-4'-37'0,"-13"4"18"15,0 0 2-15,0 0 9 0,0 0 26 0,0 0 32 16,0 0 24-16,0 0 9 0,0 0 3 15,0 0 0-15,7 23-7 0,-7-23 3 0,0 0 6 16,-4 29 18-16,4-29-6 0,-3 25-3 16,3-12-6-1,0-13-8-15,-2 30-12 0,2-14-8 16,0-16-5-16,2 26-7 0,-2-8-3 0,0-18-10 16,3 25 0-16,-3-12-5 0,0-13-3 15,2 21-11-15,-2-21-17 0,2 19-21 0,-2-19-35 16,0 0-36-16,4 17-42 0,-4-17-46 15,0 0-33-15,4 7-33 0,-4-7-56 0,0 0-640 16,0 0-360-16</inkml:trace>
  <inkml:trace contextRef="#ctx0" brushRef="#br1" timeOffset="63410.84">29777 8014 2855 0,'4'-28'-22'16,"-4"28"34"-16,2-19 22 0,-2 19 16 0,4-22 16 15,0 12 7-15,-4 10 2 0,7-17-2 16,-7 17-1-1,12-15-7-15,-3 9-6 0,-9 6-3 0,17-10 2 16,-17 10 10-16,16-5 5 0,-16 5 3 16,22 0 9-16,-22 0 2 0,0 0 5 15,27 8-2-15,-27-8-5 0,13 13-6 0,-6-5-8 16,-7-8-2-16,4 14-6 0,-4-14-3 16,0 0-4-16,-7 26-7 0,7-26-5 0,-12 13-4 15,12-13-15-15,-18 13-30 0,8-9-43 0,10-4-58 0,-26 5-76 16,16-2-63-16,10-3-120 0,-23 1-203 15,10-2-398-15,13 1-409 0</inkml:trace>
  <inkml:trace contextRef="#ctx0" brushRef="#br1" timeOffset="64197.6">29690 7795 2810 0,'0'0'-149'16,"0"0"21"-16,-2-20 24 0,2 20 16 16,0 0 12-16,0 0 28 0,0 0 25 0,-2-17 21 15,2 17 7-15,0 0 31 0,0 0 15 16,0 0 33-16,0 0 23 15,0 0 9-15,0 0 1 0,0 0 4 16,0 0-1-16,0 0-3 0,0 0-4 16,0 0-10-16,0 0-1 0,0 0-2 0,-42 26-1 15,42-26-1-15,-16 11-7 0,8-3-6 16,8-8-3-16,-17 8-8 0,4-1-4 16,13-7-9-16,-21 10-5 0,11-3-8 0,10-7-4 15,-24 8-6-15,14-1-4 0,10-7-3 0,-22 8-2 16,22-8-5-16,-17 11-1 0,17-11-3 0,-14 5-2 15,14-5-2-15,-13 8 1 0,13-8-5 16,0 0 1-16,-15 8-3 0,15-8-2 0,0 0 0 16,-14 7 5-16,14-7-7 0,0 0 3 15,0 0-3-15,0 0 1 0,0 0-3 0,-16 8 4 16,16-8 0-16,0 0 1 0,0 0-4 0,0 0 3 16,0 0-3-16,0 0 1 0,0 0-3 15,0 0 2-15,0 0-1 0,-12 7 5 0,12-7-5 16,0 0 4-16,0 0 3 0,0 0 4 15,0 0 5-15,0 0 5 0,0 0 10 0,0 0 9 16,0 0 3-16,0 0 23 0,0 0-6 16,0 0-5-1,0 0-2-15,28 17 1 0,-28-17-6 0,16 8-3 16,-16-8 1-16,24 10-10 0,-12-5 0 16,1 3-8-16,2-1-5 0,0-3-12 0,-3 4 10 15,3-1-1-15,0 0-7 0,-3 4-6 16,1-4-20-16,2 1-21 0,-4 2-19 15,-3-3-20-15,-2 5-28 0,0-5-28 0,0 3-44 16,-2 1-54-16,-2 0-54 0,-2-11-94 0,0 19-165 0,0-19-86 16,-6 16-296-16,6-16-316 0</inkml:trace>
  <inkml:trace contextRef="#ctx0" brushRef="#br1" timeOffset="66922.53">26027 7055 2676 0,'0'0'-74'16,"-4"-24"37"-16,4 24 13 0,0 0 18 0,0 0 10 15,-2-18 22-15,2 18 27 0,0 0 20 16,0 0 5-16,0 0 4 0,0 0-7 0,0 0 1 15,0 0 0-15,2-21 1 0,-2 21 16 0,0 0 16 0,0 0 9 16,0 0 3-16,0 0-10 0,0 0-13 16,0 0-8-16,0 0-5 0,-9 49-9 15,9-49-5-15,-2 26-5 0,0-14-7 16,2-12-6-16,0 29-7 0,0-29-5 0,0 29-5 16,0-16-4-16,0-13-7 0,2 29-14 15,-2-18-33-15,0-11-49 16,2 25-57-16,0-15-66 0,1 3-69 15,-3-13-132-15,-3 16-185 0,3-16-288 0,0 0-229 16</inkml:trace>
  <inkml:trace contextRef="#ctx0" brushRef="#br1" timeOffset="67339.33">25730 7400 2600 0,'0'0'-56'16,"0"0"11"-16,0 0 1 0,0 0 9 0,0 0 9 15,0 0 26-15,-25-3 26 0,25 3 6 16,0 0 1-16,0 0-6 0,0 0 8 0,0 0 20 15,0 0 14-15,0 0 13 0,0 0 13 16,0 0 2-16,0 0-5 0,0 0-7 16,64 0-9-16,-64 0 2 0,36 3-7 0,-13-3 5 0,4 0 0 15,1 0 6-15,9 0-1 0,-3 2 14 16,4-4 0-16,4 2 3 0,1 2-2 0,-2-2-4 16,-6-2-5-16,1 2-10 0,1 0-9 15,-2 0-5-15,-1 0 11 0,-2-3-9 16,1 3-2-16,-4-1-11 0,-6 1-5 0,1-3-8 15,-4 3-11-15,3 0-16 0,-8-1-27 0,-15 1-29 16,28-2-38-16,-28 2-46 0,24-1-55 0,-19-2-49 16,-5 3-43-16,0 0-109 0,0 0-137 15,0 0-376-15,0 0-277 0</inkml:trace>
  <inkml:trace contextRef="#ctx0" brushRef="#br1" timeOffset="67856.49">25868 7635 2608 0,'0'0'-114'0,"-2"-17"25"0,2 17 11 0,0 0 16 15,-2-18 19-15,2 18 15 0,0 0 34 16,0 0 22-16,2-21 23 0,-2 21 23 0,0 0 8 15,0 0 12-15,0 0 4 0,2-19 14 16,-2 19 12-16,0 0 3 0,0 0-5 16,0 0-3-16,0 0-10 0,0 0-3 0,0 0-5 0,0 0-2 15,0 0-5-15,0 0-4 0,7 54-4 16,-7-54 6-16,2 24-6 0,-2-9 0 0,2 1-9 16,-2-16-3-16,0 34-4 0,2-18-7 15,0 3-9-15,-2-1-4 0,1 1-5 0,2-1-5 16,-1-1-2-16,-2 0-7 0,2-1-6 15,-2-16 2-15,2 30-2 0,-2-19 0 0,0-11-9 0,2 22-2 16,-2-22-12-16,3 19-26 0,-3-19-34 16,0 0-37-16,0 20-50 0,0-20-56 0,2 7-51 15,-2-7-74-15,0 0-128 0,0 0-111 16,0 0-275-16,0 0-178 0</inkml:trace>
  <inkml:trace contextRef="#ctx0" brushRef="#br1" timeOffset="68242.13">26025 7724 2484 0,'15'-8'7'0,"-15"8"35"15,12-5-3-15,-12 5-6 0,0 0-2 16,13-10-3-16,-13 10 6 0,0 0 21 0,0 0 1 16,0 0-2-16,0 0-1 0,0 0-6 0,0 0 4 15,0 0 13-15,0 0 22 0,0 0 6 16,0 0 5-16,-55 17-7 0,55-17-9 0,-23 7-7 15,11-3-10-15,12-4-2 0,-19 6-9 16,19-6-4-16,-23 6-3 0,23-6-9 0,-15 5-3 16,15-5-2-16,-16 7-6 0,16-7 2 15,0 0-4 1,-18 11 4-16,18-11 1 0,-5 9 4 0,5-9-1 16,0 0 4-16,0 0 2 0,0 0 2 15,0 0 2-15,16 30-1 0,-16-30 3 0,15 12 3 16,-2-4 6-16,-1 0 5 0,2-1-3 15,-1 2 2-15,0 1-9 0,1 0-2 16,0 0-4-16,2-3-8 0,-3 2-4 16,-1 1 0-16,3 1-3 0,-6-1-10 0,3-2-6 0,-2 1-10 0,2-1-32 15,-12-8-36-15,11 11-39 0,-11-11-52 16,13 10-53-16,-6-6-49 0,-7-4-83 16,0 0-133-16,9 7-99 0,-9-7-267 0,0 0-183 15</inkml:trace>
  <inkml:trace contextRef="#ctx0" brushRef="#br1" timeOffset="68896.97">26310 7887 2437 0,'0'0'-64'0,"10"-13"26"0,-10 13 14 0,0 0 11 0,6-11 20 15,-6 11 24-15,0 0 36 0,0 0 17 16,7-12 4-16,-7 12 5 0,0 0-5 0,0 0-12 16,0 0-6-16,0 0 10 0,0 0-1 15,0 0 7-15,0 0 4 0,0 0 2 16,0 0-5-16,0 0-3 0,0 0-9 0,0 0-6 16,0 0-4-16,0 0-1 0,0 0-1 0,-2 49-2 15,2-49 1-15,-4 19-6 0,4-19-2 16,-3 22-3-16,3-22-6 0,-2 23-3 0,0-13-3 15,2-10-4-15,-2 25-5 0,2-25 0 16,2 20-3-16,-2-20 2 0,0 19-7 0,0-19 0 16,2 17-5-16,-2-17 1 0,7 16-1 15,-7-16-3 1,6 12 1-16,-6-12-4 0,9 10 0 0,-9-10-2 16,0 0 0-16,16 10-1 0,-16-10-4 15,0 0 2-15,17 2 1 0,-17-2-4 0,0 0 4 16,23-4-2-16,-23 4-2 0,0 0 0 15,23-14-2-15,-14 9 0 0,-9 5 1 16,18-17 1-16,-9 7-3 0,3 1 1 0,-4-1-2 16,-1-2 2-16,-7 12-1 0,18-20 2 0,-13 9-3 0,5-1 0 15,-5 1 2-15,-5 11 1 0,12-19 2 16,-8 9 1-16,-4 10-2 0,6-17-2 16,-6 17-1-16,0 0 2 0,0-21 0 0,0 21 3 15,0 0 2-15,-10-16 9 0,10 16 3 16,0 0 4-16,-19-7 6 0,19 7 5 15,0 0 3-15,-29 2 4 16,29-2 1-16,0 0-1 0,-23 10-7 16,23-10 8-16,-13 8 11 0,13-8-3 0,-6 12-7 15,6-12-2-15,0 0-3 0,-2 17 3 16,2-17-14-16,0 0-18 0,19 13-28 0,-19-13-37 16,21 9-49-16,-21-9-65 0,25 5-67 15,-12-5-80-15,-13 0-177 0,25-2-122 0,-13 0 5 16,-12 2-214-16,0 0-155 0</inkml:trace>
  <inkml:trace contextRef="#ctx0" brushRef="#br1" timeOffset="69947.11">22667 7103 2569 0,'0'0'60'0,"0"0"24"0,0 0 0 16,0 0 5-16,0 0 17 0,0 0 34 15,0 0 18 1,0 0 0-16,0 0-4 0,0 0-11 16,0 0-10-16,0 0-12 0,0 0-7 0,18 35-1 15,-18-35 22-15,6 27-15 0,-4-13-8 16,2 0-20-16,-2 4-4 0,2-1-8 16,-2-2-14-16,2 3-6 0,-2-1-11 0,1 0-1 15,-1 1-1-15,0-2-33 0,-2 2-9 16,0-18-13-16,0 30-19 0,-2-15-25 0,2-15-37 0,-5 25-41 15,5-25-62-15,-6 22-39 0,4-10-47 0,-2-4-103 16,4-8-150-16,-10 15-436 0,4-10-411 16</inkml:trace>
  <inkml:trace contextRef="#ctx0" brushRef="#br1" timeOffset="70301.41">22384 7583 2885 0,'0'0'-108'16,"0"0"24"-16,0 0 21 0,0 0 10 0,-24 4 38 0,24-4 28 16,0 0 9-16,0 0 20 0,0 0 11 0,0 0 11 15,0 0-4-15,0 0 5 0,0 0-4 16,0 0 7-16,0 0 2 0,0 0 3 15,0 0-2-15,0 0 10 0,64 1-3 0,-64-1 3 16,31 0 8-16,-9 0-2 0,1-1 3 16,0-1 6-1,2 2-6-15,7 0-7 0,-2 0-6 0,2 0-3 16,-1-2-6-16,1 2-3 0,0-2-14 16,-1 2-3-16,-1-2-6 0,0 2-8 15,-3-2 1-15,-3 2-14 0,0 0-14 0,-4-2-26 16,-1 0-26-16,-4-1-36 0,-15 3-38 15,27 0-47-15,-15 0-31 0,-12 0-29 16,0 0-52-16,10-5-106 0,-10 5-527 0,0 0-306 0</inkml:trace>
  <inkml:trace contextRef="#ctx0" brushRef="#br1" timeOffset="75331.86">22373 7840 825 0,'0'0'202'0,"0"0"-29"0,0 0-55 16,0 0-1-16,0 0-17 0,0 0 2 0,0 0-6 16,3-22-7-16,-3 22 16 0,0 0-2 0,0 0-1 15,0 0-5-15,0 0-7 0,0 0 2 0,0 0 3 16,0 0 22-16,0 0 3 0,0 0-1 15,0 0 1-15,0 0-8 0,0 0-11 16,0 0-8-16,0 0-6 0,10 53-7 16,-8-42-1-16,-2-11-6 0,0 26 1 0,2-12 0 15,-2-14-1-15,0 32-3 0,2-15-4 0,-4 2-11 0,4-1-1 16,-2-18-7-16,-2 36-3 0,2-19-6 0,2 0-4 16,-2-2-2-16,0-15-3 0,0 29-7 15,0-16 2-15,0-13-7 0,2 25 2 16,-2-25-3-16,0 21 0 0,0-21-11 0,0 19-15 15,0-19-21-15,2 17-29 0,-2-17-26 16,0 0-37 0,2 21-22-16,-2-21-29 0,0 11-22 0,0-11-19 15,2 10-22-15,-2-10-70 0,0 0-559 16,0 0-222-16</inkml:trace>
  <inkml:trace contextRef="#ctx0" brushRef="#br1" timeOffset="75717.32">22527 8080 2587 0,'0'0'-60'0,"0"0"14"0,7-13-1 15,-7 13 4-15,0 0 11 0,0 0 6 0,8-13 15 16,-8 13 10-16,0 0 1 0,0 0 10 16,0 0-5-16,0 0 17 0,0 0 13 0,0 0-2 15,0 0 11 1,0 0 12-16,0 0-4 0,-31-6 2 15,31 6-6-15,0 0-8 0,0 0-1 0,-28 10-8 16,28-10 5-16,0 0-9 0,-17 10-1 16,17-10 10-16,0 0-10 0,-13 14 2 15,13-14 9-15,0 0 7 0,-2 19 7 0,2-19 3 16,0 0 4-16,0 23-3 0,0-23-5 16,6 17-9-16,-6-17-4 0,5 17-1 0,-5-17-4 0,9 17-3 15,-9-17-2-15,10 17-4 0,-6-9-3 0,-4-8-3 16,8 15 1-16,-8-15-3 0,11 14 2 15,-11-14-8-15,13 12-7 0,-5-7-11 16,-8-5-12-16,13 9-23 0,-13-9-30 0,13 12-28 16,-13-12-32-16,15 7-34 0,-9-3-55 15,-6-4-116 1,12 6-443-16,-12-6-85 0</inkml:trace>
  <inkml:trace contextRef="#ctx0" brushRef="#br1" timeOffset="76218.83">22735 8225 2245 0,'0'-19'-86'0,"0"19"31"0,0 0 11 16,0 0 23-16,0 0 12 0,-4-23 15 16,4 23 13-16,0 0 22 0,0 0 16 0,-9-13 15 15,9 13 5-15,0 0 6 0,0 0 8 16,0 0-1-16,0 0 5 0,0 0 9 15,-29 5-3-15,29-5 4 0,0 0-8 0,0 0-1 0,-18 17-7 16,18-17-8-16,-6 14-3 0,6-14-7 16,-6 13-8-16,6-13-2 0,0 0-7 0,-4 17-2 15,4-17-8-15,0 0-7 0,0 0-1 16,2 23-4-16,-2-23-7 0,0 0 1 0,12 10-6 16,-12-10-7-16,0 0-8 0,20 2-13 15,-20-2-7 1,0 0-10-16,0 0-8 0,31-10-2 0,-31 10-1 15,17-10-6-15,-17 10-2 0,15-16 7 16,-7 7 2-16,-1-2 0 0,-7 11 9 16,15-20 3-16,-11 10 6 0,-4 10 11 0,10-17 14 15,-10 17 13-15,9-15 14 0,-9 15 11 16,7-14 0-16,-7 14 8 0,6-11-7 16,-6 11 1-16,0 0-4 0,0 0 6 0,8-11 10 0,-8 11 9 15,0 0-2-15,0 0-3 0,0 0-5 0,0 0-2 16,0 0-8-16,0 0-5 0,4 38-4 15,-4-38-6-15,0 19-2 0,0-19-6 0,-2 21-10 16,2-21-16-16,0 19-34 0,0-19-42 16,0 21-53-16,0-21-61 0,0 20-51 15,0-20-113-15,-2 22-196 16,0-13-353-16,2-9-292 0</inkml:trace>
  <inkml:trace contextRef="#ctx0" brushRef="#br1" timeOffset="85513.3">2911 9292 1214 0,'0'0'243'0,"0"0"-51"0,0 0-54 0,0 0-24 16,0 0-3-16,0 0-14 0,0 0 20 16,0 0 5-16,8 43 9 0,-8-43 5 15,0 28 1-15,0-12-1 0,2 4 6 0,-4 0 12 16,2 3 6-16,-2 4-7 0,0 0-4 15,2-1-7-15,-2 3-5 0,2-1-9 0,-2 3-16 0,2-2-9 16,-3-3-13-16,3 3-8 0,-3-2-10 16,3-1-8-16,-2 1-5 0,2-6-9 15,0 0-4-15,0 0-8 0,0-4-1 0,-2 0-5 16,2-17-3-16,0 30-9 0,0-30-21 16,0 24-27-16,0-24-43 0,-2 18-47 0,2-18-63 15,-2 16-55 1,2-16-60-16,-4 8-138 0,4-8-149 15,0 0-310-15,0 0-275 0</inkml:trace>
  <inkml:trace contextRef="#ctx0" brushRef="#br1" timeOffset="85930.02">3115 9571 2608 0,'16'-10'-52'0,"-16"10"50"16,10-6 4-16,-10 6-1 0,0 0 25 0,0 0 2 16,0 0 13-16,0 0 20 0,0 0 7 15,0 0 4-15,0 0 6 0,0 0-3 0,0 0 6 0,-26 44 3 16,14-36 9-16,1-1 3 0,11-7 2 16,-23 13-9-16,12-5-8 0,1-1-9 15,10-7-8-15,-20 12-8 0,20-12-3 0,-14 10-11 16,14-10-3-16,-13 7-4 15,13-7-1-15,-9 10-8 0,9-10 6 0,0 0-10 16,0 0 7-16,0 0 6 16,5 22 5-16,-5-22 10 0,0 0-1 15,13 16 5-15,-13-16-3 0,12 16-3 0,-6-9 0 16,6 0-5-16,-12-7-6 0,18 18 5 16,-9-9-9-16,1-2 1 0,1 3-1 15,-2-2-6-15,1 1-2 0,-10-9-6 0,18 17 1 16,-10-9-6-16,-8-8-21 0,14 13-35 15,-14-13-41-15,13 11-53 0,-13-11-61 0,13 12-70 0,-13-12-117 16,8 7-169-16,-8-7-400 0,9 4-381 16</inkml:trace>
  <inkml:trace contextRef="#ctx0" brushRef="#br1" timeOffset="86262.22">3388 9861 2803 0,'0'0'-41'16,"13"-7"59"-16,-13 7 22 0,0 0 11 15,0 0 10-15,13-6 7 0,-13 6 24 0,0 0 16 16,0 0 8-16,0 0-12 0,0 0-4 16,0 0 4-16,8 23 4 0,-8-23 4 0,0 19 3 0,0-19 0 15,2 27-1-15,-2-12-27 0,2 2 2 16,0 2-11-16,-2 3-11 0,2-3-1 0,0 3-9 15,2-1-3-15,-4 0-8 0,2 2-4 16,0 0 4-16,-2-2-12 0,2 0-3 0,-2-2-5 16,2-2-5-16,0 2 0 0,-2-19-3 15,2 29-4-15,-2-18-8 0,0-11-19 0,2 21-16 0,-2-21-26 16,2 15-39-16,-2-15-48 0,0 0-47 16,0 9-42-16,0-9-46 0,0 0-92 15,0 0-129-15,0 0-437 0,0 0-346 0</inkml:trace>
  <inkml:trace contextRef="#ctx0" brushRef="#br1" timeOffset="86531.92">3414 9850 2836 0,'2'-13'48'0,"-2"13"44"16,6-23-4-16,-6 23-13 0,6-17-8 16,-6 17-5-16,12-15-6 0,-12 15-2 0,12-11-5 15,-12 11-1-15,17-9-7 0,-17 9 0 16,17-1 9-16,-17 1 18 0,0 0 10 15,27 7 7-15,-27-7 0 0,16 14 2 0,-10-3-7 0,-6-11 0 16,8 19-5-16,-6-5-8 0,-2-14-6 16,0 24 1-16,0-24-1 0,-8 27 3 0,2-14 1 15,-1-2-23-15,-2 1-6 0,9-12-2 16,-18 19-1-16,7-11-4 0,0-1-8 16,11-7-15-16,-19 8-26 0,19-8-34 0,-14 2-43 15,14-2-40 1,0 0-44-16,0 0-17 0,0 0-29 0,-16-15-26 15,16 15-42-15,0 0-87 0,0 0-523 16,0 0-294-16</inkml:trace>
  <inkml:trace contextRef="#ctx0" brushRef="#br1" timeOffset="86879.72">3907 9878 2840 0,'26'3'35'0,"-26"-3"14"0,0 0 2 16,0 0 15-16,0 0 14 0,18 1 19 15,-18-1 22-15,0 0 6 0,0 0-1 16,24 3-9-16,-24-3-7 0,19 0 2 0,-19 0-25 16,21 1-2-16,-21-1-7 0,25 0-9 0,-25 0-6 0,24 0-10 15,-24 0-12-15,23 2-22 0,-23-2-26 16,21 0-30-16,-21 0-36 0,17 0-36 16,-17 0-40-16,0 0-39 0,0 0-23 0,15-7-25 15,-15 7-24-15,0 0-50 0,0 0-559 16,0 0-232-16</inkml:trace>
  <inkml:trace contextRef="#ctx0" brushRef="#br1" timeOffset="87033.52">4020 9819 2524 0,'-22'-10'-45'16,"22"10"71"-16,-15-8 20 0,15 8 30 0,-12-6 14 16,12 6 16-16,0 0 10 0,0 0 7 15,-13-13-9-15,13 13-3 0,0 0-8 0,0 0-14 16,0 0-9-16,0 0-9 0,0 0-3 16,32-18-8-16,-32 18-8 0,19-2-8 15,-19 2-20 1,21-4-40-16,-21 4-52 0,24 0-65 0,-24 0-80 15,20-1-132-15,-9-1-593 0,-11 2-349 16</inkml:trace>
  <inkml:trace contextRef="#ctx0" brushRef="#br1" timeOffset="89610.42">4672 9711 2742 0,'0'0'-87'0,"0"0"26"16,16 13 6-16,-16-13 9 0,0 0 2 0,0 0 12 16,0 0 3-1,0 0 8-15,0 0 2 0,36-21 6 16,-29 14 8-16,-7 7 22 0,14-23 3 15,-6 8 19-15,4-2 2 0,-4-5 3 0,2 0 6 16,-1-3 2-16,2-5 4 0,-1-3-13 16,1-5-8-16,1-6-4 0,1-1-4 0,-2-2-5 15,1-4 1-15,-1 0-2 0,-2 3-3 16,1-1 11-16,1 3 14 0,-5 6 4 0,-2 4 9 0,2 0 5 16,-4 5 7-16,1 2 1 0,1 4-1 15,-2 6 0-15,0 0-10 0,-2 6-3 16,0 13 13-16,0 0 4 0,0 0 0 0,0 0-3 15,0 0-8-15,0 0-5 0,-34 49-4 16,24-12-4-16,-1 9-5 0,-6 22-5 16,5 5-3-16,-4-1-2 0,4-1-4 0,4-8-3 0,-1-10-1 15,1-1-3-15,4-4-3 0,-3-5 1 0,3-2-2 16,1-2-4-16,1-9-1 0,2-2-1 16,0-1-10-16,0-3-6 0,5-6-13 0,-3-2-14 15,2-1-16-15,-4-15-7 0,13 16-5 16,-13-16 3-16,17 5-2 0,-17-5 5 0,0 0 1 15,32-14 7 1,-20 7 8-16,1 1 11 0,0-1 10 16,1-3 10-16,-1 2 7 0,0 3 8 15,4-1 14-15,-3 0 13 0,2 2 7 0,0 1 3 16,-16 3 8-16,30 0 4 0,-11 1 12 16,-19-1 7-16,36 5-1 0,-19-2 5 0,0 1 3 15,2 0 2-15,-2 1 2 0,-2 1 4 16,1 1 18-16,4-5-4 0,-3 4-13 0,-1 0-8 0,2 0-5 15,-2 0-14-15,2 0-6 0,-4-1-9 16,1-1-6-16,0 2-8 0,0-3-10 0,-15-3-22 16,26 6-37-16,-16-6-55 0,-10 0-65 15,18-4-91-15,-9-1-90 0,-2-3-196 16,-7 8-102-16,6-21 46 0,-6 21-291 0,-4-32-244 16</inkml:trace>
  <inkml:trace contextRef="#ctx0" brushRef="#br1" timeOffset="89773.26">5112 9149 3115 0,'0'0'215'0,"0"-23"-38"0,0 23-20 16,0 0-25-16,4-17-21 0,-4 17-11 0,0 0-13 0,0 0-20 16,6-16-43-16,-6 16-53 0,0 0-40 15,0 0-47-15,0 0-49 0,0-11-63 16,0 11-137-16,0 0-600 0,0 0-405 0</inkml:trace>
  <inkml:trace contextRef="#ctx0" brushRef="#br1" timeOffset="90243.63">4915 9892 2823 0,'0'0'-74'16,"-9"27"42"-16,9-27 22 0,0 0-6 0,-10 13 27 16,10-13 16-16,-13 11 28 0,4-3 29 15,9-8 9-15,-18 13 3 0,7-3 4 16,-2-2-4-16,3 1 2 0,-1 1-1 0,-2-1 2 0,2 0-1 15,1 1-9-15,0 1-9 0,2-1-9 16,8-10-2-16,-16 19-14 0,10-10-4 16,6-9-13-16,-4 18-10 0,4-18-17 0,0 0-11 15,6 23-2-15,-6-23-2 0,12 14-2 16,-2-4 4-16,0 0-5 0,-10-10 4 0,19 15 0 16,-11-5 1-1,3-1-1-15,-3-1 2 0,-8-8-1 16,15 17 3-16,-15-17 5 0,8 15 7 0,-8-15 8 15,5 18 10-15,-5-18 3 0,0 0 3 16,-13 19 4-16,13-19-1 0,-17 11-8 16,17-11-2-16,-21 10-4 0,10-7-3 0,11-3-12 15,-20 4-30-15,20-4-35 0,-20-2-46 16,20 2-50-16,0 0-37 0,0 0-43 0,-25-9-82 0,25 9-152 16,-2-8-427-16,2 8-272 0</inkml:trace>
  <inkml:trace contextRef="#ctx0" brushRef="#br1" timeOffset="90729.57">5029 10212 2652 0,'0'0'-44'0,"0"0"48"0,0 0 20 0,0 0 25 16,21-5 11-16,-21 5 11 0,0 0 4 0,0 0 2 0,24 0-7 16,-24 0-12-16,0 0-4 0,31 2-6 15,-16-1 2-15,-15-1 3 0,34 2 3 16,-15 0 7-16,0 0 3 0,2 0 3 16,0-2-2-16,3 1-8 0,-4 2-2 0,2-2-9 15,-1 2-9-15,-2-3-25 0,0 1-33 16,-19-1-34-16,30 0-35 15,-30 0-24-15,25 0-24 0,-25 0-12 16,19-4-9-16,-19 4-10 0,0 0 8 16,13-7 5-16,-13 7 28 0,0 0 26 0,0 0 33 15,-4-22 38-15,4 22 33 0,0 0 42 16,0 0 33-16,-11-26 30 0,11 26 20 0,0 0 16 16,-4-15 7-16,4 15-4 0,0 0 2 15,0 0-2-15,0 0-2 0,0 0-2 0,0 0-9 0,0 0-8 16,0 0 15-16,0 0-8 0,0 0-12 15,38 25-1-15,-38-25-9 0,13 21-10 0,-7-11-6 16,-6-10-14-16,8 18-9 0,-8-18-7 16,0 22-10-16,0-22-19 0,-2 16-43 0,-2-8-50 15,4-8-59-15,0 0-73 0,-12 15-69 16,6-13-112-16,6-2-182 0,0 0-65 0,0 0-287 0,0 0-287 16</inkml:trace>
  <inkml:trace contextRef="#ctx0" brushRef="#br1" timeOffset="91679.49">6472 9347 2660 0,'3'-19'-92'0,"-3"19"33"0,2-18 23 0,-2 18 9 15,0 0 22-15,0-20 13 0,0 20 39 16,0 0 29-16,-7-19 18 0,7 19 15 0,0 0 12 16,-14-11 17-1,14 11 11-15,-19-2 5 0,19 2-4 16,-28 5-13-16,12 1-11 0,-6 3-7 0,1 5-11 16,-3 4-11-16,0 7-2 0,-6 3-19 15,4 4-5-15,-1 2-7 0,1 2-7 16,5-1-6-16,0 0-7 0,4-5-4 0,2 2-4 15,4 0-2-15,5-6 0 0,2 1-5 16,2 0-3-16,4-1-5 0,2-3-9 0,4 1-14 0,4-5-14 16,4-1-12-16,3 0-16 0,7-1-12 15,4-4-8-15,-1 1 1 0,3-5 3 0,-2-2 1 16,-1-1 4-16,1 0 9 0,-2-2 0 16,-6-4-3-16,4 2 4 0,-5-4-1 15,-2-2 6-15,0-2 0 0,-5 0 10 0,0 1 0 16,-14 5 5-1,14-15 7-15,-14 15 6 0,0-19 19 0,0 19 5 16,0 0 4-16,-16-25 13 0,4 18 6 16,12 7 12-16,-22-14 11 0,11 9 13 0,11 5 1 15,-21-8-3-15,21 8 5 0,-17-4-1 16,17 4 0-16,0 0-2 0,0 0-1 16,0 0-6-16,0 0-7 0,0 0-4 0,0 0-5 15,0 0-7-15,0 0-13 0,63 14-20 0,-43-13-32 16,3-1-43-16,-2 0-54 0,0 2-72 0,1-2-58 15,-4-2-107-15,4 1-163 0,-6-1-71 16,1-2-275-16,-17 4-227 0</inkml:trace>
  <inkml:trace contextRef="#ctx0" brushRef="#br1" timeOffset="91949.24">6879 9635 2520 0,'0'0'-24'0,"0"0"49"16,0 0 35-16,0 0 17 0,0 0 30 15,0 0 13-15,0 0 16 0,0 0 4 0,-38 23-4 0,38-23-3 16,-17 16-5-16,10-4 0 0,1-1 0 16,0 3-2-16,0 1-4 0,2-1-9 15,-1 1-3-15,5-15-18 0,-2 32-10 0,4-15-10 16,3 1-6-16,1-3 9 0,0 2-29 15,2-2-31-15,1 1-35 0,2-5-45 0,-1 0-50 16,3 1-65-16,2-5-48 0,-4-4-98 0,1 4-178 0,0-3-102 16,0-2-221-16,-12-2-157 0</inkml:trace>
  <inkml:trace contextRef="#ctx0" brushRef="#br1" timeOffset="94905.57">7243 9454 1294 0,'0'0'177'0,"0"0"-44"16,0 0-29-16,0 0 6 0,6-13-20 16,-6 13 9-16,0 0 1 0,0 0-10 15,0 0-8-15,0 0-3 0,0 0 0 0,0 0 4 16,0 0 0-16,0 0-3 0,0 0-1 16,0 0-3-16,0 0-12 0,0 0-8 0,-42 28-1 15,42-28-6 1,-12 12-4-16,12-12-8 0,-13 11-1 15,13-11-5-15,-11 11-3 0,11-11 1 16,-6 14-6-16,6-14 2 0,0 0-8 0,-7 19-2 16,7-19 0-16,0 0 0 0,5 21-3 15,-5-21 0-15,8 14 0 0,-8-14-6 0,13 14 6 16,-13-14-6-16,15 14 2 0,-7-9-4 16,2 3 1-16,-10-8 0 0,22 14 1 0,-12-7-1 0,-10-7-2 15,20 13-2-15,-12-7-1 0,3 1 4 0,-11-7-1 16,16 12 2-16,-9-5-3 0,-7-7 4 15,9 16-1-15,-9-16 4 0,4 17 1 16,-4-17 3-16,0 0 2 0,-2 21 5 0,2-21 0 16,0 0 4-16,-11 19 1 0,11-19 1 15,-15 11-2 1,5-5 3-16,10-6-5 0,-22 8-3 0,7-5 2 16,15-3-2-16,-22 8-1 0,8-5-2 15,14-3 0-15,-23 3-7 0,23-3-12 0,-21 4-23 16,21-4-39-16,-21 0-40 0,21 0-48 15,0 0-39-15,0 0-58 0,-28-10-145 16,24 6-426-16,4 4-144 0</inkml:trace>
  <inkml:trace contextRef="#ctx0" brushRef="#br1" timeOffset="95159.59">7364 9509 2385 0,'15'6'-49'16,"-15"-6"43"-16,14 9 12 0,-5 2 26 16,0-1 28-16,-1 2 20 0,0 2 30 0,-2 2 17 15,1 1 6-15,0 5-2 0,-5 0-8 16,2 1-13-16,-4 0-11 0,0-2-9 0,0 1-9 16,-4 3-13-16,2 0-4 0,-5 0-14 15,-2-2-28-15,1 0-49 16,-4-3-53-16,1-1-75 0,-6 1-73 15,0-4-165-15,0 2-473 0,-4-5-223 16</inkml:trace>
  <inkml:trace contextRef="#ctx0" brushRef="#br1" timeOffset="96263.41">2713 11575 2784 0,'0'0'49'0,"10"-8"4"15,-10 8-10-15,0 0 6 0,0 0 11 16,0 0 20-16,0 0 21 0,16 30 8 0,-16-30-9 16,2 27 4-16,0-10 1 0,-4 2 8 15,2 2 10-15,0 5 5 0,0-1-4 16,-2 6-7-16,-2 0-6 0,-3 2-13 0,0 2-11 0,1 1-12 15,0 1-8-15,0 0-6 0,0-2-14 16,-1 1-8-16,0-4-7 0,1 3-11 16,0-9-10-16,0 1-11 0,1-2-8 0,1-6-10 15,0-2-23-15,2-2-30 0,2-15-29 16,-4 21-39-16,4-21-45 0,4 12-31 16,-4-12-21-16,8 1-20 15,-8-1-30-15,0 0-34 0,21-20-594 0,-12 6-311 16</inkml:trace>
  <inkml:trace contextRef="#ctx0" brushRef="#br1" timeOffset="96510.88">2779 12046 2614 0,'13'-24'-81'16,"-3"3"45"-16,0 6 45 0,2 1 21 0,-6 4 21 16,2-1 20-16,-8 11 17 0,10-15 11 15,-5 8 18-15,-5 7 4 0,0 0 9 16,8-18 9-16,-8 18-3 0,0 0-5 0,0 0-5 0,0 0-6 16,0 0-5-16,0 0-3 0,0 0-5 0,0 0-4 15,0 0-3-15,-47 25-12 0,47-25-2 16,-14 14-10-16,6-7-2 0,8-7-3 0,-13 19-2 15,9-9-12-15,4-10 4 0,-5 21 13 16,5-21-2-16,0 25-9 0,0-25-2 16,11 26-8-16,-4-12-3 0,-1-1-10 0,2 2-4 0,2-3 1 15,0 2-15-15,0-4-20 0,0 2-22 16,-1-3-33-16,-3 1-42 0,3-1-53 0,-3-1-65 16,3-1-62-16,-3 0-118 0,-6-7-183 15,12 9-17-15,-12-9-351 0,14 4-362 0</inkml:trace>
  <inkml:trace contextRef="#ctx0" brushRef="#br1" timeOffset="96950.08">3119 12162 2800 0,'18'-7'-3'0,"-18"7"51"15,0 0 25-15,0 0 15 0,16-1 23 0,-16 1 17 16,0 0 17-16,0 0 7 0,0 0-5 0,7 27-13 0,-7-27-8 15,0 20-18-15,0-20-13 0,0 25-7 16,0-25-6-16,2 23-8 0,0-10 1 16,-2-13-6-16,4 23-10 0,-4-23-2 0,7 19-7 15,-3-9-4-15,-4-10-4 0,15 13-14 16,-7-7-7-16,-8-6-11 0,22 6-7 0,-22-6-6 16,22 0-6-1,-22 0 1-15,28-9 1 0,-15 5 0 16,1-5 2-16,0-1 0 0,-4-1 2 0,0-3 5 15,1-3 0-15,-4 1-1 0,-1-1 5 16,0-2 0-16,-4 1 8 0,0 1 9 16,-2 1 10-16,0 16 9 0,-2-29 7 0,-2 17 10 15,4 12 13-15,-12-20 24 0,12 20 9 16,-16-8-1-16,16 8-3 0,-18-6-3 0,18 6-5 0,0 0-6 16,-22 2-6-16,22-2-8 0,0 0-13 0,0 0-3 15,-12 19-6-15,12-19-13 0,0 0-19 16,0 0-25-16,0 0-27 0,23 31-28 15,-12-27-38-15,-1-1-47 0,0 1-59 0,8-3-63 16,-4 2-49-16,-14-3-105 0,30-4-151 16,-13 2-24-16,-1-2-428 0,-16 4-526 0</inkml:trace>
  <inkml:trace contextRef="#ctx0" brushRef="#br1" timeOffset="97367.15">3769 12101 3250 0,'0'0'52'15,"0"0"36"-15,0 0 2 0,13 9 4 16,-13-9 3-16,0 0 3 0,17 4-1 0,-17-4-2 0,21 1-7 15,-21-1-9-15,24 2-14 0,-24-2-10 16,27 0 0-16,-12 0-16 0,-15 0-12 0,27-2-19 16,-11 1-25-16,-16 1-33 0,24-4-32 15,-24 4-38-15,22-3-32 0,-22 3-32 0,15-9-27 16,-15 9-9-16,0 0-17 0,0-20 5 16,0 20 29-1,0 0 50-15,-25-28 62 0,13 17 71 0,2 4 84 16,-2-1 50-16,1-2 40 0,11 10 33 15,-21-15 16-15,12 10 3 0,9 5-6 16,-12-12-13-16,12 12-9 0,0 0-19 0,-9-15-20 16,9 15-22-16,0 0-16 0,0 0-27 15,0 0-29-15,21-23-35 0,-21 23-44 0,15-9-51 16,-5 3-59-16,-10 6-65 0,20-6-50 0,-12 2-83 16,-8 4-131-16,17-5-463 0,-8 1-347 0</inkml:trace>
  <inkml:trace contextRef="#ctx0" brushRef="#br1" timeOffset="98116.33">4648 12009 2946 0,'0'0'-8'16,"12"5"-19"-16,-12-5-28 0,0 0-8 16,22-1 2-16,-22 1 5 0,0 0 3 15,27-15 20-15,-14 7-6 0,-2 0-3 0,-1-3 30 16,3-1 24-16,-2-1 39 0,-1-3 34 16,0-3 25-16,1-3 10 15,-2-3 0-15,-1-7-14 0,1-3-10 16,-3-3-9-16,2-4-7 0,-4 0-5 15,3 0 6-15,-2 4 18 0,-3 2 0 0,0 6 8 16,0 2 6-16,0 4-2 0,0 3-2 16,-2 6 2-16,0 15-5 0,-2-19 1 0,2 19 0 15,0 0-4-15,0 0-15 0,0 0-12 16,-20 40-3-16,16-21-11 0,0 8-7 0,2 1 0 0,0 3-12 16,0 1 0-16,2 1-12 0,0-2 1 15,0 2-2-15,0-2-4 0,2 1 1 16,0-5-9-16,2 0-8 0,-2-3-4 0,2-5-18 15,1 0-8-15,0-1-20 0,3-4-11 16,-2-6-17-16,2 0-8 0,1-2-4 0,0-2-4 16,-9-4-6-1,16 0 5-15,-16 0 3 0,17-3 8 0,-17 3 11 16,0 0 9-16,24-1 11 0,-24 1 20 16,16 4 22-16,-8-2 25 0,6 2 14 15,0 1 14-15,-14-5 1 0,30 10 7 0,-11-5-2 16,1 3 7-16,2-3 6 0,2 3-4 15,3-2-1-15,-1-1-6 0,2 2-7 0,-1-2-10 16,3-3-4-16,-4 0 1 0,-2 0-13 0,2-2 1 16,-3-2-9-16,3-2-18 0,-4-1-18 0,0-3-30 15,-1-2-37-15,-4-1-47 0,-4-1-69 16,-3-1-63-16,-4-1-148 0,-2-1-192 0,-4 0 16 16,-6-3-308-16,-4 1-274 0</inkml:trace>
  <inkml:trace contextRef="#ctx0" brushRef="#br1" timeOffset="98285.71">5062 11468 2926 0,'0'0'287'16,"8"-22"26"-16,-8 22-62 0,0 0-45 0,0 0-18 16,10-13-28-16,-10 13-19 0,0 0-16 15,12-7-21-15,-12 7-45 0,4-4-50 0,-4 4-47 0,0 0-49 16,0 0-63-16,0 0-63 0,0 0-79 15,0 0-178-15,0 0-111 0,0 0-313 0,0 0-272 16</inkml:trace>
  <inkml:trace contextRef="#ctx0" brushRef="#br1" timeOffset="98740.46">4842 12319 2727 0,'0'0'40'0,"0"0"42"0,0 0 13 16,0 0 16-16,0 0 12 0,-18 17 5 0,18-17 9 15,-19 7-2-15,6-4-6 0,13-3-11 16,-27 8-13-16,11-3-11 0,2 1 1 15,1 0-13-15,13-6-5 0,-21 13-7 0,12-7-1 16,9-6-12-16,-10 15-9 0,10-15-13 0,0 15-23 16,0-15-14-16,12 17-9 0,-1-5-5 15,0-3 2-15,6 2 2 0,-1 3 4 0,2 0 6 16,-2 1 14-16,2 0 8 0,-2 1 13 16,1-2 8-16,-4 4 6 0,-4-5 8 0,-1 2 8 15,-4 0 18-15,-4-15-1 0,2 23-12 16,-2-23-5-16,-8 21 6 15,0-11-13-15,8-10-2 0,-22 13-9 16,12-7-10-16,10-6-1 0,-21 6-14 0,21-6-17 16,-20-3-17-16,20 3-24 0,-16-1-27 15,16 1-31-15,-14-6-30 0,14 6-45 16,0 0-52-16,0 0-47 0,2-15-76 0,-2 15-135 16,0 0-109-16,24-15-310 0,-14 8-285 15</inkml:trace>
  <inkml:trace contextRef="#ctx0" brushRef="#br1" timeOffset="99141.85">5042 12603 2767 0,'28'0'139'0,"-28"0"49"0,20-2-11 0,-20 2-22 15,24-2-17-15,-24 2-4 0,23 0 12 16,-23 0 4-16,28-1-13 0,-28 1-12 0,27 1-21 0,-10 3-5 16,0-4-5-16,2 2 8 0,0-2-8 15,3 2-29-15,0-2-6 0,2 2-1 16,1-2-9-16,-1 2-4 0,1 0-6 0,-2-1-12 15,0 3-6-15,-1-1-18 0,-2-2-12 16,0-1-15-16,-3-1-17 0,-3 1-9 0,-1-4-6 16,-2 0-1-1,-11 4-2-15,14-8 1 0,-14 8-3 16,4-14-4-16,-4 14 4 0,0 0 3 0,-8-20 6 16,8 20 10-16,-12-16 12 0,3 11 20 15,3-2 12-15,6 7 20 0,-15-14 15 0,15 14 19 16,-11-10 6-16,11 10 9 0,0 0-8 15,-12-11 0-15,12 11-13 0,0 0 7 16,0 0 2-16,0 0 5 0,0 0 5 0,0 0 2 0,0 0 5 0,0 0 23 16,0 0 8-16,51 23-3 0,-45-18-7 15,-6-5-6-15,8 14-13 0,-8-14-7 16,4 12-18-16,-4-12-28 0,0 0-39 0,-4 13-50 16,4-13-58-16,-12 6-85 0,12-6-89 15,-17 0-149-15,17 0-161 0,0 0 16 0,-26-10-466 16,18 2-595-1</inkml:trace>
  <inkml:trace contextRef="#ctx0" brushRef="#br1" timeOffset="99821.9">5636 10294 3179 0,'0'0'-113'0,"28"12"39"15,-28-12 13-15,8 15 28 0,-8-15 23 16,6 18 24-16,-6-18 25 15,8 18 5-15,-6-7 11 0,-2-11 9 16,2 19 11-16,-2-19 14 0,0 17 13 16,0-17 12-16,0 0 20 0,-2 23 12 0,2-23 4 15,-7 12-2-15,7-12-5 0,0 0 5 16,-15 7-10-16,15-7 13 0,0 0-29 16,0 0 1-16,-23-4-5 0,23 4-14 0,0 0-10 15,0 0-8-15,-15-26-15 0,15 26-9 0,-2-15-13 0,2 15-16 16,0 0-25-16,0 0-16 0,15-26-27 15,-9 19-28-15,-6 7-46 0,15-7-57 16,-7 5-83-16,-8 2-71 0,18-2-163 0,-18 2-118 16,12-2-11-16,-12 2-263 0,0 0-238 15</inkml:trace>
  <inkml:trace contextRef="#ctx0" brushRef="#br1" timeOffset="100677.44">5808 12683 2636 0,'-25'-23'56'0,"25"23"64"0,0 0 17 0,0 0 10 0,-8-11 2 16,8 11 6-16,0 0 11 0,0 0-2 0,0 0-20 16,0-21-15-16,0 21-17 0,0 0-8 15,0 0-8-15,0 0-2 0,0 0-5 16,22-11-2-16,-22 11-3 0,0 0 1 0,0 0-13 15,0 0 0-15,34 16-14 0,-27-8-2 16,-7-8-1-16,8 16-2 16,-8-16-2-16,8 12 3 0,-8-12 1 15,2 16-19-15,-2-16 9 0,0 0 6 0,0 0 8 16,-14 22 4-16,14-22-4 0,-13 4-6 16,13-4 0-16,0 0-7 0,-23-3 8 15,23 3-20-15,0 0-25 0,-17-19-33 0,13 9-37 16,2-4-38-16,0 2-53 0,0-2-59 15,6-1-60-15,0-2-84 0,4 1-167 0,-2 1-70 0,5 2-11 16,-2 0-294-16,1 2-280 0</inkml:trace>
  <inkml:trace contextRef="#ctx0" brushRef="#br1" timeOffset="101596.14">6866 11586 2677 0,'5'-17'-50'0,"-5"17"32"16,0 0 32-16,2-19 17 0,-2 19 25 15,0 0 27-15,0 0 26 0,-9-21 13 0,9 21 18 16,-10-10 7-16,10 10 13 0,-13-9 2 16,13 9 6-16,-17-6-1 0,17 6 3 0,-23-4 2 15,23 4-18-15,-26 1-38 0,26-1-16 0,-23 3-6 16,23-3-15-16,-24 6-8 0,24-6-2 15,-16 7-20-15,16-7-19 0,-12 10-15 0,9-5-19 16,3-5-18-16,0 14-12 0,0-14-9 16,11 19-5-16,-3-8-9 0,0 0-3 15,3 3-1-15,2-1 6 0,-3 5 4 0,3-1 4 0,0-3 11 16,-2 4 12-16,-3-2 10 0,-2 1 15 0,0-2 14 16,-2 2 10-16,-2-1 18 0,1-2 7 15,-3-14 11-15,-5 27 8 0,-1-16 5 0,-4 1 0 16,0-3-5-16,-4 1-8 0,0-4 2 15,-1-1-21-15,-2 1 4 0,0-4-14 0,17-2-15 16,-30 0-28 0,18-2-30-16,-1-4-42 0,3 1-49 0,1-1-57 15,2-4-56-15,7 10-50 0,-4-18-139 16,4 18-144-16,7-23-400 0,-1 9-431 16</inkml:trace>
  <inkml:trace contextRef="#ctx0" brushRef="#br1" timeOffset="102182.54">7569 11294 3054 0,'4'-13'3'0,"-4"13"15"16,5-21 1-16,-5 21 1 0,0 0 8 0,-5-19 16 16,5 19 30-16,0 0 25 0,-15-9 14 15,15 9 7-15,-20-2 9 0,20 2 5 16,-30 3 7-16,11 3 31 0,-3 1 6 0,2 5-50 16,-8 5 0-16,2 2-20 0,1 2-3 0,-5 8-13 15,0-1-11-15,5 5-6 0,0-3-3 0,4 4-13 16,1-3-8-16,4-1-1 0,3 2-8 15,0-3-8-15,5-2-4 0,4 1-8 0,-1-1-5 16,8 1-5-16,-1 0-10 0,2-2-7 16,4 1-2-16,5-4-4 0,2 2-4 0,3-2-7 15,2-3-2-15,6 0-1 0,-1-3-1 0,3-4 2 16,-4-1 1-16,2-3 0 0,1-2 0 0,-1-1 0 31,-2-4-1-31,-4-2 1 0,4-2-5 16,-3-1-4-16,1-5-2 0,-6-2 2 0,1-1 1 15,-6-4 1-15,-1 1 3 0,-3-1 3 16,-5-1 9-16,-2 2 12 0,-2 0 8 0,2 14 4 0,-9-24 9 16,3 12 1-16,-1 2 11 0,1 3 3 15,6 7 7-15,-13-15 0 0,7 9 4 0,6 6-2 16,0 0 1-16,-10-12-4 0,10 12-1 16,0 0-3-16,0 0-3 0,0 0-3 0,25-3-1 15,-25 3-10-15,27 0-23 0,-8 0-24 16,1 0-28-16,-2 0-29 0,4 0-48 0,-3-2-56 15,2 0-56-15,-2 1-51 0,0-2-133 0,-2 2-136 0,0-3-39 16,-2-1-250-16,-2 2-209 0</inkml:trace>
  <inkml:trace contextRef="#ctx0" brushRef="#br1" timeOffset="102452.17">7976 11622 2639 0,'0'0'56'16,"0"0"29"-16,0 0-12 0,0 0-2 16,0 0 7-16,0 0 23 0,0 0 15 0,0 0 8 15,0 0 5-15,0 0-7 0,-47 31 4 16,36-21 0-16,3 4 1 0,0-1-4 16,1 4-9-16,3-3 6 0,0 4-29 0,2-2-12 0,2-16-3 15,2 35-16-15,0-16-17 0,4-4-24 16,1 2-29-16,1 0-31 0,0-3-41 15,3-4-46-15,2 4-54 0,-1-3-38 0,3-4-44 16,-2-2-107-16,4 1-125 0,-3-4-390 16,2 0-254-16</inkml:trace>
  <inkml:trace contextRef="#ctx0" brushRef="#br1" timeOffset="102730.91">8255 11755 2856 0,'4'-20'102'0,"-4"20"12"0,0 0-13 0,-10-24 5 15,10 24 17-15,-13-11 12 0,13 11 19 16,-19-7 4-16,19 7 3 0,-21-3 17 0,21 3-12 16,-24 0-6-16,24 0-1 0,-20 6-24 0,20-6-27 0,-18 8-8 15,18-8-11-15,-14 13-14 0,14-13 2 16,-9 15-29-16,9-15-16 0,2 23-18 16,-2-23-9-16,11 29-6 0,-5-14 3 15,0 3-2-15,2-3 4 0,0 2-2 0,-2-2 4 16,0 2 5-16,-2-2 12 0,0 0-2 15,-2-1 1-15,-2-14 8 0,-4 23-11 0,4-23-6 0,-10 19-9 16,2-11-18-16,-2-3-25 0,10-5-33 16,-18 6-40-16,7-6-61 0,11 0-73 0,0 0-51 15,-23-4-133-15,23 4-150 0,-9-10-24 16,9 10-291-16,-2-13-277 0</inkml:trace>
  <inkml:trace contextRef="#ctx0" brushRef="#br1" timeOffset="102915.98">8427 11814 3094 0,'14'3'177'0,"-14"-3"-14"0,20 9-12 16,-20-9 4-16,14 13-3 0,-14-13-8 15,11 19 14-15,-7-5-20 0,-2-1-14 16,-2-13-17-16,0 30-12 0,-4-12-17 16,-1-1 1-16,1 0-21 0,-2 0-19 0,-2-2-44 0,-4 3-55 0,0-2-76 15,2 1-96-15,-9-2-125 0,2-1-208 16,-4 1-37-16,-5 1-296 0,-4 0-281 15</inkml:trace>
  <inkml:trace contextRef="#ctx0" brushRef="#br1" timeOffset="103834.29">2745 14122 2793 0,'0'0'73'0,"2"-17"40"0,-2 17 11 15,0 0 4-15,0 0 8 16,-2-23 9-16,2 23 9 0,0 0 4 16,0 0 1-16,0 0 28 0,0 0-3 0,0 0 1 15,0 0-2-15,0 0-5 0,-34 38 2 16,28-23-9-16,0 4-9 0,-1 2-11 16,0 3-16-16,3 2-12 0,-2 0-15 0,0 3-14 15,-1-1-11-15,3 1-12 0,-2-3-11 16,2 3-14-16,-3-2-15 0,1 1-18 0,-1-4-17 0,3-1-23 15,-4-2-24-15,4-5-32 0,0 0-43 16,2-1-55-16,-3-4-60 0,3 1-50 16,2-12-53-16,-5 15-115 0,5-15-124 0,0 0-8 15,0 0-408-15,0 0-471 0</inkml:trace>
  <inkml:trace contextRef="#ctx0" brushRef="#br1" timeOffset="104135.29">2814 14362 3129 0,'10'-6'44'0,"-10"6"41"0,0 0 6 15,16-8 3-15,-16 8 0 0,0 0-4 0,0 0-1 16,0 0-11-16,0 0-8 0,0 0-9 16,0 0-6-16,0 0-6 0,0 0-8 0,0 0 9 15,0 0 12 1,-57 14 17-16,57-14 8 0,-17 9 5 16,17-9 2-16,-13 11 13 0,13-11-10 0,-12 16 30 15,8-7-10-15,4-9-9 0,-4 20-16 16,4-20-6-16,0 23-9 0,0-23-6 0,8 22-5 15,0-10-8-15,1 1-7 0,-1-2-5 16,5 2-2-16,0-3-6 0,-1 2-5 16,4-1-5-16,-2-2-9 0,-2 3-18 0,1-1-14 0,0 1-34 15,-2-2-26-15,-1-3-36 0,-2 1-44 16,-8-8-55-16,16 14-50 0,-10-10-54 0,0 2-105 16,-6-6-134-16,10 7-29 0,-10-7-351 15,12 7-339-15</inkml:trace>
  <inkml:trace contextRef="#ctx0" brushRef="#br1" timeOffset="104605.64">3204 14505 2915 0,'0'0'47'16,"0"0"29"-16,0 0 7 0,0 0 7 16,0 0 10-16,0 0 12 0,-19-19 12 0,19 19 9 15,0 0 1-15,0 0-5 0,-34 19 2 16,24-11 7-16,10-8 8 0,-20 21 27 16,14-8-5-16,-2-2-16 15,8-11-10-15,-8 24-17 0,3-11-19 16,5-13-8-16,3 20-16 0,-3-20-22 15,6 22-14-15,-6-22-21 0,10 17-2 0,-10-17-25 16,16 13-17-16,-8-8 2 0,-8-5-3 16,16 4-1-16,-7-4-12 0,-9 0 2 0,0 0-4 15,21-11 5-15,-14 5 1 0,1-1 3 16,-4-4 4-16,-4 11 9 0,10-16 14 0,-10 16 23 0,10-14 5 16,-10 14 5-16,6-11 22 0,-6 11 12 15,0 0 19-15,0 0 7 0,0 0 1 0,0 0-2 16,0 0-10-16,0 0-9 0,29 21-8 15,-29-21-15-15,11 16-14 0,-7-8-17 16,-4-8-20-16,15 20-19 0,-7-10-26 0,-2-3-31 16,1 1-28-16,0-3-38 0,-7-5-47 0,12 12-57 0,-8-7-46 15,-4-5-82-15,13 8-136 0,-13-8-95 16,0 0-448-16,15 4-586 0</inkml:trace>
  <inkml:trace contextRef="#ctx0" brushRef="#br1" timeOffset="104859.62">3700 14523 3295 0,'0'0'58'16,"19"-2"49"-16,-19 2-5 0,16-3-15 0,-16 3-4 0,22-2 4 15,-22 2 8-15,27-1 0 0,-10-1-7 0,0 0-12 16,-17 2-16-16,30-3-11 0,-16 2-13 16,-14 1-13-16,26-5-12 15,-26 5-27-15,23-5-41 0,-12 2-45 0,-11 3-45 0,13-8-52 16,-13 8-51-16,0 0-92 0,0 0-629 16,-13-24-419-1</inkml:trace>
  <inkml:trace contextRef="#ctx0" brushRef="#br1" timeOffset="104975.64">3808 14407 2976 0,'-15'-5'27'0,"15"5"53"0,0 0 13 0,0 0 2 16,0 0-3-16,0 0-5 0,0 0-8 16,0 0-12-16,37-20-17 0,-19 17-37 15,-2-1-44-15,2 2-50 0,-1-2-48 0,1 2-43 16,-18 2-46-16,32-5-100 0,-16 3-515 0,-4 0-166 16</inkml:trace>
  <inkml:trace contextRef="#ctx0" brushRef="#br1" timeOffset="105662.24">4737 14335 2496 0,'0'0'60'15,"6"12"69"-15,-6-12 19 0,0 0-1 16,0 0-5-16,0 0-11 0,0 0-9 0,0 0-6 16,0 0-15-16,0 0-17 0,0 0-12 15,28-20-2-15,-28 20-3 0,12-20 4 16,-5 4 4-16,-1-2 8 0,3-2 5 0,-3-3 5 0,2-2-1 15,-1-7-5-15,1-2-4 0,0-3 14 16,-1 1-10-16,0-2-17 0,-1 2 5 0,0 0-5 16,-2 5-14-16,0 7 0 0,0-4-2 15,-1 10 4-15,-1 0 9 0,-2 18 0 0,0-19 6 16,0 19-3-16,0 0-5 0,0 0-2 16,0 0-30-16,0 0 0 15,-19 44-5-15,15-21 3 0,0 6-11 16,2 1-6-16,-2 3-8 0,4 1-2 15,0-2-7-15,0 2-1 0,2 0-5 0,0-4-3 16,2 1-11-16,0-5-3 0,-2-3-12 16,4 0-5-16,-2-6-10 0,3 1-9 0,0-6-9 15,1-2-13-15,0-3-10 0,3 0-4 16,-1-6-14-16,-10-1 2 0,0 0-9 0,30-9 7 0,-20 1 12 16,2 2 21-16,-4 1 13 0,2 0 12 15,3 1 16-15,-13 4 21 0,23-6 19 16,-10 6 13-16,1 0 10 0,2 6 5 0,0-5 10 15,4 5 6-15,-3-3 4 0,3 1 3 16,4 2 1-16,0-2 6 0,1 1-8 0,0-1 2 16,2 0-1-1,-1 0-7-15,-1-4 1 0,-1 2-8 0,-2-2 2 16,4 0-2-16,-2-2-8 0,-3 2 0 16,0-2-3-16,0 2-4 0,-4-2-18 0,0 1-18 15,-2-2-31-15,-15 3-48 0,17-8-90 16,-13 3-96-16,-4 5-197 0,0 0-108 15,0 0-7-15,-23-23-306 0,6 13-276 0</inkml:trace>
  <inkml:trace contextRef="#ctx0" brushRef="#br1" timeOffset="105778.24">5105 14051 2812 0,'5'-26'194'15,"-5"26"0"-15,0 0-64 0,6-14-89 0,-6 14-79 16,0 0-73-16,8-10-35 0,-8 10-61 0,0 0-166 0,0 0-401 15,0 0-70-15</inkml:trace>
  <inkml:trace contextRef="#ctx0" brushRef="#br1" timeOffset="106210.78">4836 14859 2602 0,'0'0'204'0,"0"0"13"0,0 0-3 0,-14 20-5 0,14-20 3 16,-13 9-11-16,13-9 15 0,-19 11-18 15,8-5-19-15,11-6-29 0,-26 10-18 0,16-5-13 16,10-5-21-16,-19 7-15 0,19-7-17 15,-15 8-22-15,15-8-19 0,0 0-20 0,-6 14-16 16,6-14-21-16,4 11-20 0,-4-11-20 16,13 12-15-1,-2-5-9-15,1-1 4 0,1 1 10 0,0 3 20 16,-1-3 22-16,-1 1 21 0,2 0 26 16,-5-1 26-16,-8-7 22 0,15 19 13 15,-11-9 11-15,-4-10-1 0,2 21 8 0,-2-21-1 16,0 0-6-16,-15 26-7 0,7-19-2 15,8-7-7-15,-17 13-22 0,8-7-22 0,9-6-30 16,-14 7-36-16,14-7-38 0,-12 6-41 0,12-6-47 0,-12 3-46 16,12-3-37-16,0 0-57 0,0 0-96 15,0 0-100-15,0 0-456 0,0 0-408 16</inkml:trace>
  <inkml:trace contextRef="#ctx0" brushRef="#br1" timeOffset="106696.78">5078 15156 2990 0,'16'3'102'0,"-16"-3"56"16,30 0-1-16,-30 0-10 0,25 0-12 15,-9 0-13-15,-16 0-8 0,32 0-14 0,-14-3-12 16,1 3-16-16,3 0-14 0,-2-2-17 16,4 1-12-16,-3 1-2 0,0 0 1 15,0 0 3-15,1-3 19 0,1 3 3 0,-2-2-6 0,0 1 0 16,-1 1-5-16,-20 0-4 0,36-2-6 15,-20-2-11-15,-16 4-8 0,32-1-9 0,-17-4-7 16,-15 5-3-16,23-3 0 0,-23 3 1 16,23-4 0-16,-23 4-2 0,24-6-2 15,-24 6-5-15,19-6-9 0,-19 6 0 0,18-5-3 16,-18 5 1-16,14-8 3 0,-14 8 4 0,10-8-1 0,-10 8 7 16,0 0 1-16,0 0 5 0,-2-22 4 15,2 22 10-15,0 0 9 0,-20-19 13 0,20 19 8 16,-16-16 11-16,8 10 16 0,8 6 8 15,-15-13 14-15,15 13 13 0,-15-10-11 16,15 10 6-16,-11-7 5 0,11 7-5 0,0 0 7 16,0 0 5-1,0 0 10-15,0 0 2 0,0 0 3 16,0 0-2-16,0 0-12 0,0 0-3 0,30 29-5 16,-30-29-7-16,15 19 6 0,-11-10-4 15,-4-9-13-15,8 21-7 0,-8-21-15 0,2 19-13 16,-4-11-22-16,2-8-25 0,-8 14-32 0,8-14-37 15,-10 13-42-15,10-13-41 0,-11 7-53 16,6-1-70-16,5-6-52 0,0 0-107 0,-10 3-138 0,10-3-22 16,0 0-595-16,0 0-899 0</inkml:trace>
  <inkml:trace contextRef="#ctx0" brushRef="#br1" timeOffset="106859.54">5910 15058 4138 0,'16'-4'123'16,"-16"4"5"-16,0 0-10 0,17-4-2 16,-17 4-21-16,0 0-17 0,0 0-23 15,0 0-35-15,0 0-62 0,0 0-80 0,22-3-87 16,-22 3-87-16,0 0-149 0,0 0-146 16,0 0-361-16,4-3-384 0</inkml:trace>
  <inkml:trace contextRef="#ctx0" brushRef="#br1" timeOffset="107584.03">6886 13769 3068 0,'8'-20'44'16,"-8"20"15"-16,2-18-13 0,-2 18 8 0,0 0 8 15,-4-20 11-15,4 20 22 0,-11-13 15 16,11 13 14-16,-19-9 6 0,6 3 10 16,13 6 11-16,-30-3 8 0,14 0-2 0,16 3-10 15,-32-1-19-15,32 1-10 0,-27 1-18 0,27-1-20 16,-24 6-13-16,24-6-21 0,-14 10-16 0,14-10-22 15,-6 15-14-15,6-15-13 0,4 22-4 16,-4-22-6-16,12 28-1 0,-4-9 3 16,3-1 2-16,2 1 9 0,0 3 2 0,-3-3 5 15,3-1-1-15,-4 4 4 0,1-5 8 16,-4 1 6-16,-2-4 7 16,0 0 12-16,-4-14 6 0,-2 24 8 15,2-24 7-15,-10 23 2 0,0-13-4 0,-1-3-5 16,-2 1-2-16,-2-4-1 0,1 2-13 15,14-6-20-15,-28 6-23 0,16-6-27 16,-2 0-40-16,14 0-38 0,-23-10-42 0,15 4-57 16,2-2-37-16,-3-3-63 0,2-2-140 15,3-3-129-15,2 0-347 0,2-3-354 0</inkml:trace>
  <inkml:trace contextRef="#ctx0" brushRef="#br1" timeOffset="107900.52">6940 13127 3059 0,'9'-13'110'0,"-5"10"11"0,-4 3-15 0,0 0-10 16,0 0 1-16,11-16-4 0,-11 16-6 15,0 0-1-15,0 0-18 0,17-4-4 16,-17 4-5-16,0 0-6 0,0 0-1 0,0 0 8 16,32 9 8-16,-32-9 12 0,10 8 1 15,-10-8 3-15,8 13 4 0,-8-13-6 16,0 0-2-16,2 23 4 15,-2-23-8-15,-4 19 0 0,4-19 2 16,-8 18-20-16,2-7 8 0,6-11-4 0,-16 19 3 16,10-12-6-16,6-7-1 0,-10 15-10 15,10-15-3-15,-11 14-8 0,11-14-7 0,-6 11-25 16,6-11-23-16,-2 11-34 0,2-11-47 16,0 0-62-16,15 16-84 0,-7-12-71 15,4-2-152-15,2 2-115 0,0-1-25 0,3-1-321 0,2 2-335 16</inkml:trace>
  <inkml:trace contextRef="#ctx0" brushRef="#br1" timeOffset="108518.11">7512 13447 2939 0,'0'0'75'0,"0"0"41"0,0 0 4 0,0 0 17 16,0 0 13 0,0 0 8-16,0 0 10 0,-45 2-1 0,45-2 9 15,-34 19-10-15,14-4-23 0,-2-1-5 16,-1 5-33-16,2 2-6 0,2 0-4 16,-1 3-11-16,4 1-5 0,-1 2 13 0,2 0-11 15,4-1-11-15,3 1-4 0,2 0-8 16,2-1-12-16,2-1-19 0,4 1-7 0,2 2-4 15,4-5-4-15,0 2-4 0,8-3-2 0,0 1-1 16,5 0-5-16,3-4 1 0,1-1 4 0,3 1 0 16,0-4 5-16,-4-5-6 0,2 2 1 15,-1-2-1-15,-1-6 4 0,-4 3-4 0,2-3-5 16,-1-4-10-16,-4-3-5 0,-2 1 4 16,-15 2-5-16,20-18 3 0,-14 9 1 0,-6 9 5 15,2-26-2-15,-2 26 4 0,-8-24 3 0,8 24 5 16,-16-23 14-16,6 14 2 0,-1-1 9 0,11 10 8 15,-19-13 7-15,10 5-3 0,9 8-2 16,-12-10 1-16,12 10-3 0,-10-9 0 0,10 9-6 16,0 0 0-16,0 0-7 0,0 0-9 15,0 0-3-15,0 0-14 0,35-14-24 16,-22 14-21-16,0-1-25 16,1 1-27-16,0-4-39 0,-2 2-49 15,0 1-55-15,1-2-60 0,-13 3-119 0,19-8-159 16,-10 5 4-16,-9 3-400 0,14-7-434 15</inkml:trace>
  <inkml:trace contextRef="#ctx0" brushRef="#br1" timeOffset="108734.31">7865 13840 3112 0,'0'0'186'0,"0"0"42"0,22-6-30 0,-22 6-22 15,0 0-10-15,0 0-19 0,6 16-2 0,-6-16-15 16,0 19-13-16,0-19-12 0,2 26-12 15,-2-9-10-15,2 1-11 0,1-1-3 16,-1 2-12-16,4-3-3 16,-2 1-29-16,2 2-25 0,-2-3-38 15,3-2-51-15,0 0-62 0,-1 0-62 16,2-3-63-16,-2-3-104 0,3-1-147 0,-9-7-66 16,15 9-289-16,-15-9-254 0</inkml:trace>
  <inkml:trace contextRef="#ctx0" brushRef="#br1" timeOffset="109004.04">8168 13880 2968 0,'0'0'204'0,"-10"-14"7"0,10 14-24 0,-16-7-19 15,16 7-19-15,-16-6 0 0,16 6 4 16,0 0-9-16,-26 0-14 0,26 0-24 0,0 0-6 16,-21 9 5-16,21-9-30 0,-6 15 6 15,6-15-3-15,0 18-1 0,0-18-13 0,10 21-5 0,-1-7-5 16,-1 0-6-16,8 4-8 0,-4-1-3 15,0 0 0-15,2 2-5 0,-4-1-5 0,2-2 11 16,-5 0 7-16,-3-1 7 0,-2-4-1 16,-4 3-6-16,2-14-5 0,-11 18-13 15,3-8-22-15,0 0-28 0,-2-3-39 0,0-3-45 16,0 1-62 0,10-5-80-16,-14 7-57 0,14-7-96 15,-14 1-119-15,14-1-61 0,0 0-421 0,0 0-481 16</inkml:trace>
  <inkml:trace contextRef="#ctx0" brushRef="#br1" timeOffset="109173.38">8403 14007 3239 0,'15'-3'215'0,"-15"3"55"15,23 1-40-15,-23-1 14 0,18 8-7 0,-10 0-17 0,-8-8-19 16,8 19-27-16,-4-10-21 0,-4-9-32 16,0 26-42-16,0-26-38 0,-12 26-43 15,6-12-33-15,-4-2-34 0,0 2-46 0,0-3-71 16,-1 1-70-16,-4-3-140 0,0 3-183 15,-3-1-17-15,0-3-363 0,2 2-394 0</inkml:trace>
  <inkml:trace contextRef="#ctx0" brushRef="#br1" timeOffset="113502.44">25334 5801 2693 0,'0'0'-202'0,"0"0"16"0,0 0 12 16,0 0 15-16,0 0 12 0,0 0 12 15,0 0 17-15,0 0 20 0,15-6 16 0,-15 6 20 16,0 0 26-16,0 0 24 0,0 0 14 16,0 0 12-16,14-7 17 15,-14 7 12-15,0 0 5 0,0 0 16 16,0 0-1-16,0 0 0 0,11-8 22 15,-11 8 12-15,0 0 16 0,0 0 21 16,0 0-19-16,0 0-4 0,0 0-2 0,0 0-5 16,0 0-10-16,0 0-5 0,0 0-8 15,0 0-6-15,0 0-3 0,11-7-6 16,-11 7-9-16,0 0-3 0,0 0-8 0,0 0-3 0,0 0 0 16,0 0-7-16,18-8-6 0,-18 8-4 0,0 0-3 15,0 0 0-15,14-6-6 0,-14 6 0 16,0 0-1-16,15-6-2 0,-15 6-2 15,0 0-1-15,12-11-2 0,-12 11-1 0,0 0-1 16,14-11 2-16,-14 11-1 0,8-10-1 16,-8 10-3-16,9-10-3 15,-9 10 5-15,0 0-2 0,5-16 2 16,-5 16-1-16,0 0 1 0,2-16-1 16,-2 16 2-16,0 0-5 0,0 0 6 15,-2-23-3-15,2 23-1 0,0 0-4 0,-12-15 6 16,12 15 1-16,0 0 3 0,-16-10-8 15,16 10 9-15,0 0 8 0,-18-6 6 0,18 6 0 16,0 0 7-16,-24 3 5 0,24-3 9 0,0 0 11 0,-25 7 6 16,25-7-4-16,-13 10 4 0,13-10 0 15,-17 12-2-15,9-3-6 0,8-9 0 16,-11 17-4-16,11-17 1 0,-12 19-4 16,10-8-10-16,2-11 2 0,-5 21-2 0,5-21-1 15,-2 23 3-15,2-23-2 0,5 21-3 16,-5-21 2-16,6 23 1 0,2-14-4 0,-3 1-3 0,-5-10-5 15,16 19-10-15,-7-9 10 0,3-3-7 0,-1 0 0 16,3 0-3-16,-1-2-2 0,-13-5-1 16,27 8 5-16,-16-6-7 0,-11-2 2 15,30 4-7-15,-17-4-5 0,-13 0-22 16,28-4-29-16,-14 1-38 0,-14 3-49 0,28-8-70 16,-12 2-69-1,-5-2-119-15,-2 1-212 0,2-1-355 0,-2 0-402 16</inkml:trace>
  <inkml:trace contextRef="#ctx0" brushRef="#br1" timeOffset="114166.82">25860 5713 2755 0,'0'0'-164'0,"0"0"25"16,0 0 28-16,0 0 18 0,0 0 31 0,0 0 27 16,0 0 21-16,0 0 22 0,0 0 25 0,0 0 25 15,0 0 10-15,0 0 7 0,0 0 24 16,0 0 9-16,0 0 14 0,0 0 12 16,-55-7 7-16,55 7 4 0,-24 5-2 0,24-5-10 15,-24 7-9-15,24-7-12 0,-21 5-9 16,9 1-15-16,12-6-3 0,-19 8-14 0,19-8-5 0,-17 10-11 15,17-10 0-15,-13 10-6 0,13-10-4 16,-9 12-5-16,9-12-6 0,0 0-1 16,-4 17-3-16,4-17-3 0,0 0-3 0,13 23-4 15,-13-23 0-15,15 12-3 0,-6-4 3 16,1 0-7-16,3 0 0 0,1 0-2 0,-1-1-1 16,1 1-3-1,1-1 0-15,-2 3-1 0,2-3 3 16,-2 1-5-16,0 0 2 0,0-1-4 15,-1 1 3-15,-12-8-2 0,15 11 4 0,-15-11 4 16,9 13 12-16,-9-13 8 0,3 12-4 16,-3-12 14-16,0 0 1 0,0 0-10 0,-18 21 4 15,18-21-5-15,-23 8 4 0,8-4-11 16,-1-1 0-16,16-3-4 0,-31 4 0 0,17-2-7 0,14-2-11 16,-29 1-25-16,29-1-20 0,-27-1-30 15,27 1-32-15,-21-4-49 0,21 4-52 16,-17-5-52-16,10-1-64 0,7 6-163 0,-5-13-166 15,5 13-184-15,0 0-169 0</inkml:trace>
  <inkml:trace contextRef="#ctx0" brushRef="#br1" timeOffset="114690.57">26163 5725 2335 0,'15'-4'-123'0,"-15"4"23"0,0 0 14 15,0 0 16-15,0 0 17 0,0 0 16 0,0 0 29 16,0 0 29-1,0 0 29-15,0 0 36 0,0 0 20 0,0 0 18 16,0 0 11-16,0 0 12 0,0 0 5 16,-52 13-1-16,37-9-9 0,-1 2-10 15,0-3-10-15,-2 1-15 0,18-4-6 16,-29 8-10-16,16-2-14 0,-3-2-7 0,16-4-4 16,-18 7-9-16,18-7-7 0,-18 10-1 15,18-10-7-15,-7 9-1 0,7-9-5 0,0 0-6 0,0 0-2 16,0 0-2-16,25 29-1 0,-10-22-4 15,-1 3-1-15,4-2-6 0,2 0 2 0,3 3-3 16,-1-2-1-16,1 3-3 0,-1-2-1 16,-1 1 0-16,1-2 0 0,-2 3-2 15,-2-3 2-15,-2 1-3 0,-1-1 2 0,-5 1 5 16,-2-2 12-16,-8-8 7 0,7 16 14 0,-7-16 0 0,0 0 4 16,0 0-7-16,-22 27 1 0,4-23-5 15,-1 0-5-15,-2-3-5 0,-7 2-1 16,-1-1-3-16,2-4-18 0,2 2-31 15,-2-3-42-15,4 2-63 0,2-2-80 0,2-1-88 16,4 1-193-16,-3-1-172 0,18 4-205 16,-18-5-226-16</inkml:trace>
  <inkml:trace contextRef="#ctx0" brushRef="#br1" timeOffset="134223.56">29391 12186 749 0,'0'0'106'0,"0"0"-36"0,0 0-7 0,0 0-8 16,0 0 2-16,0 0-6 0,13-11 10 15,-13 11 4-15,0 0-3 0,0 0 7 0,0 0 9 16,0 0-1-16,0 0 10 0,0 0 9 16,0 0-7-16,8-13 8 0,-8 13-9 15,0 0 1-15,0 0-1 0,9-11 3 0,-9 11 1 16,0 0 10-16,0 0-6 0,11-12-3 0,-11 12-3 15,0 0-3-15,10-12-7 0,-10 12-5 0,10-8 1 16,-10 8-5-16,0 0-4 0,16-11-5 16,-16 11-8-16,10-8 0 0,-10 8-7 15,0 0 2-15,19-7-10 0,-19 7-3 0,0 0-2 16,17-4-4-16,-17 4-2 0,0 0 3 16,0 0-1-16,23 7-3 15,-23-7-1-15,0 0 4 0,12 12-4 16,-12-12 2-16,10 9-1 0,-10-9 2 15,6 12 5-15,-6-12-1 0,0 0-1 0,2 21-4 16,-2-21 3-16,2 17 1 0,-2-17 0 16,0 0-2-16,-6 27-1 0,6-27-1 15,-4 17-1-15,4-17 3 0,-7 19 1 0,7-19-1 16,-9 16-1-16,9-16 3 0,-8 16 3 0,8-16-3 0,-8 16 2 16,8-16-3-16,-9 13-1 0,9-13-3 15,-8 10 1-15,8-10 0 0,-11 11 2 0,11-11-1 16,-10 9-1-16,10-9 2 0,-13 8 2 15,13-8-1-15,0 0 1 0,-20 6 1 16,20-6-2-16,0 0 6 0,0 0-16 0,-22 0 6 16,22 0-1-1,0 0-5-15,0 0-1 0,-26-8 6 0,26 8-5 16,-13-8 0-16,13 8 1 0,0 0 4 16,-14-12-1-16,14 12 0 0,-9-14-2 15,9 14-3-15,-6-14-3 0,6 14 2 0,-5-17-2 16,5 17-3-16,0-19-4 0,0 19-2 15,7-21 1-15,-7 21-16 0,9-23-10 0,-3 12-11 16,0-2-17-16,-6 13-14 0,15-24-19 0,-9 16-22 16,0-5-29-16,-6 13-39 0,14-15-52 15,-8 8-38-15,0-1-66 0,0 1-156 0,-6 7-112 16,8-14-281-16,-8 14-239 0</inkml:trace>
  <inkml:trace contextRef="#ctx0" brushRef="#br1" timeOffset="135380.71">29416 13268 2499 0,'0'0'-99'0,"0"0"34"16,0 0 21-16,0 0 10 0,0 0 16 15,0 0 19-15,0 0 12 0,2-21 16 0,-2 21 10 16,0 0 7-16,0 0 1 0,7-17 3 0,-7 17 6 0,0 0 2 16,7-16 3-16,-7 16 5 0,6-13-4 15,-6 13-4-15,6-13-8 0,-6 13-1 16,8-13-5-16,-8 13-2 0,7-17-4 0,-7 17-3 15,13-15-4-15,-7 6-1 0,-6 9 9 16,11-15-3-16,-11 15-1 0,10-11 1 16,-10 11-2-16,13-11-1 15,-13 11 1-15,13-10 1 0,-13 10 1 16,10-8 2-16,-10 8 5 0,0 0 8 0,0 0 12 16,20-3-3-16,-20 3 5 0,0 0-3 15,0 0-3-15,0 0-3 0,14 15-5 16,-14-15-5-16,4 13-6 0,-4-13-7 0,0 0 1 15,2 23-4-15,-2-23-3 0,2 19 8 16,-2-19 0-16,2 21-1 0,-2-21-3 0,-2 19 1 0,2-19-1 16,0 21-1-16,0-21-1 0,-4 19 6 15,4-19 1-15,-4 17-3 0,4-17 1 0,-6 18 1 16,6-18 2-16,-11 14-4 0,11-14 3 16,-9 12-7-16,9-12-1 0,-12 8 1 15,12-8-6-15,-17 8-3 0,17-8 0 0,-17 1-2 16,17-1-1-1,0 0-1-15,-27-6-3 0,27 6 2 16,-18-7-3-16,18 7-2 0,-16-13 4 0,10 3-5 16,6 10 1-16,-16-19-3 0,10 7-1 15,6 12-2-15,-10-23 3 0,7 12-9 0,3 11-8 16,-4-22-17-16,4 22-22 0,0-26-32 16,0 26-45-16,2-22-63 0,-2 22-59 0,5-21-95 15,-1 9-183-15,0 5-64 0,-4 7-286 0,10-15-242 16</inkml:trace>
  <inkml:trace contextRef="#ctx0" brushRef="#br1" timeOffset="136584.67">29335 14099 2478 0,'0'0'-116'0,"0"0"28"15,0 0 8-15,0 0 12 0,0-24 27 0,0 24 3 16,0 0 22-16,0 0 11 0,6-22 18 0,-6 22 1 16,4-13 7-16,-4 13 17 0,8-14 4 15,-8 14 10-15,8-13 15 0,-8 13-5 16,11-14 0-16,-11 14 8 0,11-13 2 15,-11 13-2-15,10-13-5 0,-10 13 0 0,13-11 16 16,-13 11 3-16,12-13-3 0,-12 13-1 0,16-10 2 0,-16 10-6 16,12-9 3-16,-12 9-6 0,15-7-2 15,-15 7 2-15,13-5-4 0,-13 5-4 0,0 0 4 16,17-6 1-16,-17 6 3 0,0 0-5 16,0 0 2-16,0 0 2 0,23 7 0 15,-23-7-7-15,9 11-5 0,-9-11-2 0,0 0-5 16,10 19-5-1,-10-19-3-15,4 17-7 0,-4-17 4 0,4 20-4 16,-4-20 3-16,0 23 0 0,0-23-4 16,0 24 3-16,0-24-2 0,-2 24-5 15,0-13 0-15,2-11-2 0,-4 25-6 0,0-13-2 16,4-12-1-16,-6 22-1 0,1-10 2 16,5-12-1-16,-8 19 2 0,8-19-3 15,-7 19 11-15,7-19-6 0,-8 17-1 0,8-17 4 0,-6 13 3 16,6-13-2-16,-13 14 0 0,13-14-2 0,-10 9 0 15,10-9 0-15,-14 10-5 0,14-10 3 16,-10 7-4-16,10-7-2 0,0 0 0 0,-17 7-2 16,17-7 1-16,0 0 4 0,-15 5-1 15,15-5 4-15,0 0-8 0,0 0-3 16,0 0-3-16,0 0 1 16,-27-15-2-16,27 15 0 0,-9-14-2 15,9 14-4-15,-8-15 4 0,8 15-4 16,-7-17-1-16,7 17 2 0,-6-19 0 0,6 19-6 15,-6-21 0-15,6 21-1 0,-4-25-6 16,2 14-15-16,2 11-18 0,-2-24-24 0,2 8-34 16,2 0-45-16,-2 16-59 0,6-25-63 15,-4 10-122-15,2 2-221 0,0-1-6 0,-4 14-361 0,11-24-421 16</inkml:trace>
  <inkml:trace contextRef="#ctx0" brushRef="#br1" timeOffset="163978.1">26220 10845 2889 0,'0'0'-117'0,"0"0"16"16,0 0 29-16,0 0 12 0,0 0 23 0,0 0 34 15,0 0 13-15,0 0 16 0,0 0 32 16,0 0 15-16,0 0 10 0,0 0 6 15,0 0 5-15,0 0 9 0,0 0 8 0,0 0 8 16,0 0-12-16,0 0 0 0,-40 19-7 16,40-19 1-16,-13 7-3 0,13-7-1 0,-16 10-1 15,16-10-11-15,-13 8-6 0,13-8-6 0,-16 7-2 16,16-7-4-16,-17 5-7 0,17-5-5 16,-19 9 0-16,19-9-9 0,-20 3-2 0,20-3-4 15,-18 4-3-15,18-4-5 0,-19 4 2 16,19-4-1-16,-17 2 3 0,17-2-5 0,0 0-1 15,-18 2-3 1,18-2-1-16,0 0-4 0,0 0-2 16,0 0 0-16,-29-6-6 0,29 6-2 0,0 0 2 15,-11-9 0-15,11 9-4 0,0 0 1 16,-8-14 4-16,8 14-10 0,0 0 3 16,0 0-4-16,-2-19 3 0,2 19-4 0,0 0 3 15,0 0-5-15,0 0 3 0,7-25-3 16,-7 25 2-16,0 0-2 0,11-17 1 0,-11 17-1 0,5-9-2 15,-5 9 8-15,0 0-3 0,14-16-5 0,-14 16 0 16,0 0 4-16,11-11 6 0,-11 11-10 16,0 0 2-16,0 0-3 0,11-12 0 15,-11 12 4-15,0 0 0 0,11-5-4 16,-11 5 0-16,0 0 0 0,0 0 7 0,0 0-5 16,18-7-4-16,-18 7 1 15,0 0-1-15,0 0 6 0,0 0-3 16,20 1 0-16,-20-1 1 0,0 0-1 15,0 0 2-15,27 6-3 0,-27-6 2 0,13 4 4 16,-13-4 0-16,15 5-4 0,-15-5 4 16,15 4-3-16,-15-4-2 0,16 6-2 15,-16-6 1-15,13 6 3 0,-13-6 1 0,16 3-2 16,-16-3 0-16,15 6-2 0,-15-6 5 0,0 0-4 16,19 6-2-16,-19-6 3 0,13 4-1 0,-13-4 2 15,0 0 2-15,16 3-3 0,-16-3-3 16,0 0 0-16,17 4 6 0,-17-4 2 0,0 0-7 15,19 6 4-15,-19-6-1 0,0 0-3 16,20 2 4-16,-20-2-1 0,0 0-1 0,18 1-1 16,-18-1 3-1,0 0-3-15,0 0 1 0,22 0 2 16,-22 0-4-16,0 0 4 0,0 0-2 0,0 0 3 16,23-1-2-16,-23 1 1 0,0 0-2 15,0 0-3-15,16-2 5 0,-16 2-1 16,0 0 0-16,0 0-1 0,18-4 0 0,-18 4 1 15,0 0 0-15,0 0 0 0,13-8 0 16,-13 8 3-16,0 0-5 0,0 0 4 0,9-11-1 0,-9 11-2 16,0 0 0-16,9-9 0 0,-9 9 0 15,0 0 5-15,0 0-5 0,5-16 2 16,-5 16 0-16,0 0 0 0,0 0 4 0,2-16-7 16,-2 16-1-16,0 0-2 0,0 0 5 15,0 0 0-15,0 0 10 0,-11-26-13 0,11 26 4 16,0 0-1-16,-8-10-1 0,8 10 3 0,0 0 1 0,0 0-3 15,-15-14 4-15,15 14-3 0,0 0 0 16,-12-8-1-16,12 8 1 0,0 0 8 16,0 0-7-16,-15-6 0 0,15 6 1 15,0 0 2-15,0 0 1 0,-20-1-5 0,20 1 2 16,0 0 2-16,0 0 1 0,0 0 0 16,-28 11-1-16,28-11 1 15,-12 7-3-15,12-7 2 0,-13 11 2 16,13-11 2-16,-15 10-5 0,7-1-3 0,8-9 1 15,-12 10 4-15,12-10-6 0,-16 14 5 16,8-9-3-16,8-5 6 0,-12 14-9 0,12-14-3 16,-13 12-29-16,9-9-35 0,4-3-59 15,0 0-76-15,-17 11-87 0,11-7-188 16,6-4-127-16,0 0 25 0,-23 8-324 0,23-8-288 0</inkml:trace>
  <inkml:trace contextRef="#ctx0" brushRef="#br1" timeOffset="166586.5">26140 12027 2603 0,'0'0'-122'0,"0"0"23"0,0 0 15 16,2-18 8 0,-2 18 15-16,0 0 12 0,0 0 8 15,0 0 11-15,0 0 12 0,0 0 9 0,0 0 15 16,0 0 13-16,0 0 8 0,3-15 13 15,-3 15 12-15,0 0 24 0,0 0 1 16,0 0 5-16,0 0 12 0,0 0-3 0,0 0 2 16,0 0 3-16,0 0-2 0,0 0 7 15,0 0 5-15,0 0-1 0,0 0 2 0,0 0 0 0,0 0-5 16,0 0-11-16,0 0-5 0,0 0-4 16,4-16-5-16,-4 16 1 0,0 0-3 0,0 0-2 15,0 0-4-15,0 0 0 0,0 0 1 16,0 0-2-16,0 0-3 0,0 0 0 15,6-13 0-15,-6 13-8 0,0 0-1 0,0 0 0 16,0 0-9-16,0 0-4 0,0 0-2 0,0 0-2 16,0 0 1-16,0 0 1 0,0 0-3 0,0 0 6 15,0 0-6-15,0 0-1 0,0 0-2 16,0 0-4-16,0 0 22 0,0 0 0 0,0 0-14 16,0 0-5-16,0 0 2 0,0 0-9 15,0 0 1-15,0 0-1 0,0 0 0 16,0 0-5-16,0 0 2 15,0 0 2-15,0 0-6 0,0 0 11 16,0 0 1-16,0 0-5 0,0 0-5 0,0 0-2 16,0 0 0-16,0 0-3 0,2 48 4 15,-2-48-5-15,0 0 0 0,0 22-3 16,0-22 3-16,-4 18 3 0,4-18-6 0,-2 16-1 16,2-16 2-16,-2 20-4 0,2-20 1 15,0 0-5-15,-2 23 1 0,2-23-5 0,-3 14 4 0,3-14 2 16,0 0-2-16,0 0-2 0,-2 20 1 15,2-20-1-15,0 0 2 0,0 0-3 0,-4 13 0 16,4-13-1-16,0 0 0 0,0 0 3 16,0 0-1-16,0 0-2 0,0 0 4 15,-2 17-9-15,2-17 5 0,0 0-2 0,0 0 4 16,0 0-2 0,0 0-3-16,0 0 3 0,0 0 2 0,0 0-2 15,0 0-6-15,0 0 4 0,0 0 2 16,0 0-2-16,0 0 2 0,0 0-2 0,0 0 4 15,0 0-2-15,0 0 0 0,0 0 1 16,0 0-3-16,0 0 0 0,0 0 3 0,0 0-2 16,0 0-4-16,0 0 0 0,-3 18 1 15,3-18 2-15,0 0 2 0,0 0-3 0,0 0-2 0,0 0 2 16,0 0 0-16,0 0 1 0,0 0 0 16,0 0-4-16,0 0 2 0,0 0-2 15,0 0 5-15,0 0-1 0,0 0 0 0,0 0 1 16,0 0 0-16,0 0-3 0,0 0 2 15,0 0-3-15,0 0 4 0,0 0-2 0,5 19 1 16,-5-19-8 0,0 0 10-16,0 0-7 0,0 0 5 15,0 0 0-15,0 0 0 0,0 0 0 0,0 0 2 16,0 0-2-16,0 0 2 0,0 0-3 16,0 0 1-16,0 0-1 0,0 0-8 0,0 0 3 15,0 0 4-15,0 0 6 0,0 0-3 16,0 0 0-16,0 0 1 0,0 0 1 0,0 0-3 15,0 0-1-15,0 0 2 0,0 0-1 0,0 0 0 16,0 0 1-16,0 0 0 0,0 0-3 0,0 0 8 16,0 0-6-16,0 0-2 0,0 0 2 15,0 0-2-15,0 0 4 0,0 0 1 0,0 0-3 16,0 0 0-16,0 0-1 0,0 0-5 16,0 0 5-16,0 0 1 0,0 0 0 15,0 0-4-15,0 0 1 0,0 0 2 0,0 0 5 0,0 0-5 16,0 0 0-16,0 0 1 0,0 0-2 0,0 0 4 15,0 0-2-15,0 0-1 0,0 0 2 16,0 0-3-16,-2 19 6 0,2-19-2 16,0 0-2-16,0 0 2 0,0 0-2 0,0 0 1 15,0 0-2-15,0 0 2 0,0 0-4 16,0 0 4-16,0 0-1 16,0 0 1-16,0 0-1 0,2 17 0 15,-2-17-3-15,0 0 6 0,0 0-3 0,0 0 3 16,0 0-4-16,0 0-7 0,0 0-4 15,0 0-6-15,0 0-10 0,0 0-18 16,0 0-23-16,-2 15-15 0,2-15-24 0,0 0-39 16,0 0-43-16,0 0-48 0,0 0-50 15,0 0-85-15,0 0-158 0,0 0-78 0,0 0-361 0,0 0-414 16</inkml:trace>
  <inkml:trace contextRef="#ctx0" brushRef="#br1" timeOffset="167103.66">26421 12065 2833 0,'15'-11'-113'0,"-15"11"29"0,0 0 16 0,8-8-3 15,-8 8 9-15,0 0 21 0,0 0 5 0,0 0 22 16,0 0 14-16,0 0 9 0,0 0 18 16,0 0 12-16,0 0 17 0,0 0 23 15,0 0 7-15,0 0 3 0,0 0-1 0,0 0 1 0,-23 41-9 16,23-41 5-16,-14 20 2 0,7-10 0 15,-2 2-2-15,-1-1-9 0,-2 3 5 16,5-1-5-16,-4 2-6 0,0-2 3 0,0 1-3 16,0 3-7-16,-3-2 0 0,5 1 1 15,-5 0-5-15,1 2-5 0,2-1-5 0,-3 1 0 16,1-4-3 0,3 1 0-16,-1-1-5 0,1 1-1 15,0-4-1-15,3 3-2 0,-1-1-8 0,1-2-2 16,-3 1-4-16,10-12-4 0,-12 19 2 15,7-11-4-15,5-8-1 0,-12 15 1 16,12-15-8-16,-10 13-11 0,10-13-13 0,-7 12-13 16,7-12-19-16,0 0-31 0,-7 13-24 15,7-13-34-15,0 0-37 0,0 0-45 0,-7 11-58 0,7-11-150 16,0 0-512-16,0 0-349 0</inkml:trace>
  <inkml:trace contextRef="#ctx0" brushRef="#br1" timeOffset="168338.76">26536 12355 2800 0,'0'0'-83'16,"0"0"26"-16,0 0 3 0,0 0 7 31,0 0 15-31,0 0 14 0,0 0 20 0,0 0 22 16,0 0 22-16,0 0 9 0,0 0 16 15,0 0 10-15,0 0 16 0,0 0 20 0,0 0 6 0,0 0 10 0,0 0 3 0,0 0 0 16,4 39-3 0,-4-39 3-16,-2 17-7 0,2-17-8 0,0 22-2 15,0-22-12-15,0 27-7 0,-2-14-6 16,2-13-3-16,0 27-5 0,0-27-9 16,0 25-5-16,0-25-30 0,0 23-4 0,0-9-2 15,0-14-6-15,0 22-7 0,0-22 6 16,0 21-5-16,0-21 3 0,0 0-16 0,0 25-12 15,0-25-9-15,0 0-23 0,-3 16-14 0,6-9-21 16,-3-7-15-16,0 0-24 0,0 0-30 0,0 0-29 16,2 20-32-16,-2-20-27 0,0 0-25 15,0 10-69-15,0-10-107 0,0 0-480 16,0 0-295-16</inkml:trace>
  <inkml:trace contextRef="#ctx0" brushRef="#br1" timeOffset="168755.79">26639 12515 2686 0,'0'0'-90'0,"15"-17"27"15,-15 17 20-15,0 0 9 0,0 0 24 0,10-11 25 16,-10 11 26-16,0 0 31 0,0 0 25 16,0 0 10-16,0 0 6 0,0 0 2 0,0 0-2 0,0 0-2 15,0 0-4-15,0 0-8 0,0 0-3 16,0 0-9-16,0 0-3 0,0 0 1 0,0 0 4 15,-39 31-1-15,39-31-2 0,-22 5-8 16,10 1-1-16,12-6-1 0,-20 6-3 16,20-6-8-16,-22 8-5 0,22-8-5 0,-16 5-2 15,16-5-5 1,-12 6-6-16,12-6-1 0,0 0-6 0,-15 5-5 16,15-5-2-16,0 0-6 0,0 0 2 15,0 0-1-15,0 0-7 0,0 0-1 16,0 0-2-16,20 27 4 0,-20-27 5 0,16 12-1 15,-7-5 2-15,2 2 1 0,1 1 3 16,0-1-1-16,0 1-5 0,1 0-3 0,2 1-6 16,-2 1 2-16,0-3 2 0,-1 3-3 0,-2-2 1 0,1 1-5 15,1-2-7-15,-3 3-18 0,-1-3-23 16,2 0-28-16,-6 1-41 0,-4-10-53 16,7 17-71-16,-3-10-60 0,-4-7-163 0,3 14-142 15,-3-14-375-15,2 13-415 0</inkml:trace>
  <inkml:trace contextRef="#ctx0" brushRef="#br1" timeOffset="169881.14">26283 13512 2915 0,'0'0'-89'0,"0"0"32"16,-4-19 6-16,4 19 6 0,0 0 15 0,0 0 14 0,-2-21 18 15,2 21 24-15,-3-15 8 0,3 15-2 0,0 0 5 16,3-27 4-16,-3 27 8 0,4-19 5 15,-4 19 20-15,2-19-3 0,-2 19 0 16,6-17-2-16,-6 17-8 0,8-16-7 0,-8 16-5 16,5-15-5-16,-5 15-11 0,8-13-2 15,-8 13-1 1,12-12-3-16,-12 12-2 0,0 0-4 0,17-8 11 16,-17 8-4-16,0 0 5 0,15-3 3 15,-15 3 3-15,0 0 3 0,0 0 0 0,21 10 1 16,-21-10 0-16,0 0-3 0,14 16 0 15,-14-16-7-15,5 18-5 0,-5-18 5 16,4 21-1-16,-2-9 0 0,-2-12 3 0,2 22-3 16,-2-22 1-16,-2 25-1 0,2-25 2 0,-4 23 3 15,-1-12 2-15,5-11-2 0,-6 21 1 0,2-10 3 16,4-11 1-16,-14 18 1 0,14-18 1 16,-13 14 5-16,3-7-15 0,10-7 1 0,-17 10 1 15,17-10-2-15,-19 5-1 0,19-5-1 16,-19 0-3-16,19 0-2 0,0 0 3 15,-27-13-6-15,27 13-2 16,-15-16 0-16,9 5-6 0,6 11-6 0,-7-23-2 16,7 23-7-16,-4-23-7 0,4 23-14 15,0-21-15-15,0 21-18 0,0-19-29 16,0 19-37-16,0 0-48 0,0-25-50 16,2 19-47-16,-2 6-97 0,4-9-140 0,-4 9-471 15,0 0-420-15</inkml:trace>
  <inkml:trace contextRef="#ctx0" brushRef="#br1" timeOffset="170815.26">26322 14382 2814 0,'0'0'-109'0,"0"0"27"0,0 0 21 0,-18-35 23 16,18 35-11-16,0 0 23 0,0 0 3 0,0 0 23 15,0 0-1-15,0 0 8 0,0 0-4 0,0 0 17 16,0 0 0-16,0 0 14 0,6-25 5 16,-6 25 3-16,0 0 8 0,8-15 2 15,-8 15-1-15,8-12-1 0,-8 12-7 0,5-13 5 16,-5 13 4-16,11-14-3 0,-11 14-7 16,12-15 2-1,-12 15 3-15,8-12 8 0,-8 12-1 0,7-11-10 16,-7 11-2-16,12-7-3 0,-12 7-4 15,0 0 1-15,15-14-3 0,-15 14 6 16,0 0 7-16,11-4-3 0,-11 4 6 0,0 0 4 16,0 0-3-16,0 0 0 0,0 0-5 15,27 20-1-15,-27-20-3 0,4 15-3 0,-4-15 0 16,6 19-3-16,-6-19 1 0,4 20 3 0,-2-10 2 0,-2-10-2 16,2 23 4-16,-2-23 7 0,0 23 0 15,0-23-2-15,-2 23 0 0,2-23-6 16,-4 21-1-16,4-21 0 0,-5 19 1 0,5-19-2 15,-7 17-1-15,7-17-4 0,-13 13-1 16,13-13-3-16,-14 12-4 0,14-12-2 16,-16 7 4-16,16-7-1 0,-18 0 5 0,18 0-9 0,0 0 1 15,0 0 2-15,-27-8-1 0,27 8-1 0,-11-16-5 16,11 16-8-16,-6-21 3 0,6 21 0 16,-3-25-5-16,3 25-7 0,-2-23-3 15,2 23-23-15,0-23-20 0,0 23-34 0,-2-23-46 16,2 23-63-16,2-20-63 0,-2 8-89 15,0 12-166 1,-4-19-73-16,-1 9-329 0,5 10-300 0</inkml:trace>
  <inkml:trace contextRef="#ctx0" brushRef="#br1" timeOffset="172551.68">22885 10715 2710 0,'0'0'-95'15,"0"0"22"-15,0 0 21 0,0 0 17 0,-34 31 20 16,34-31 21-16,-10 12 20 0,10-12-1 16,-13 9 14-16,13-9 15 0,-14 13 8 15,14-13 6-15,-14 10 5 0,14-10 3 0,-14 11 6 16,14-11 2-16,-13 9-11 0,13-9-3 0,-13 10-9 15,13-10-5-15,-12 6-6 0,12-6-5 16,-15 5-1-16,15-5-2 0,-17 4-6 0,17-4-1 16,-21 2 5-16,21-2-4 0,-22 0 7 15,22 0 4-15,0 0-3 0,-27-8-4 0,27 8 1 16,-21-7-5-16,21 7-3 0,-19-9-2 16,19 9-3-1,-18-12 3-15,18 12 3 0,-12-10-1 0,12 10-4 16,-8-11 0-16,8 11-4 0,0 0-2 15,-8-19 0-15,8 19-3 0,0 0-2 16,-3-15 1-16,3 15-4 0,0 0-1 0,0 0-1 16,0 0-4-16,0-23-1 0,0 23 1 15,0 0-1-15,0 0 0 0,0 0-1 0,17-12 0 16,-17 12-5-16,0 0-1 0,20-1 3 0,-20 1-1 0,0 0-2 16,22 3 8-16,-22-3-4 0,0 0-3 15,26 10 5-15,-26-10 0 0,23 7 2 16,-13-4 2-16,-10-3-1 0,22 13 2 15,-10-6-3-15,1-1 1 0,-2 2-2 0,-11-8-2 16,23 13 2-16,-13-6 0 0,2 0-5 16,-12-7 4-16,22 13-1 15,-13-7-2-15,-9-6 1 0,19 9-1 16,-10-4 0-16,-9-5 1 0,16 6-2 0,-16-6-1 16,18 6 0-16,-18-6 0 0,18 3 1 15,-18-3-1-15,18 3 0 0,-18-3-3 16,16 1 1-16,-16-1 2 0,0 0 2 0,24-1 4 15,-24 1 3-15,0 0 7 0,21-3-6 16,-21 3 2-16,0 0-1 0,16-5-3 0,-16 5 0 0,0 0 0 16,18-10-2-16,-18 10-2 0,10-9 2 15,-10 9-3-15,0 0-1 0,13-11 3 0,-13 11-3 16,8-8 3-16,-8 8 1 0,0 0 0 16,11-12 3-16,-11 12-1 0,0 0 0 15,0 0-2-15,9-12-3 0,-9 12 1 0,0 0 3 16,0 0 1-1,0-17-5-15,0 17 2 0,0 0-5 16,0 0 4-16,0 0-1 0,-13-22-2 0,13 22 0 16,0 0 0-16,-11-11-3 0,11 11 2 15,-13-8 1-15,13 8 1 0,0 0 2 0,-18-7-5 16,18 7-4-16,0 0 3 0,-22-5 0 16,22 5-2-16,0 0 1 0,-19 0 0 15,19 0-1-15,0 0-15 0,0 0-21 0,-25 8-26 0,25-8-33 16,-11 8-43-16,11-8-42 0,-10 12-51 15,10-12-44-15,-14 14-131 0,10-6-156 0,-2 2-293 16,6-10-208-16</inkml:trace>
  <inkml:trace contextRef="#ctx0" brushRef="#br1" timeOffset="173893.88">22675 12178 2572 0,'0'0'-37'0,"0"0"38"0,0 0 11 0,0 0 8 15,0 0 8-15,0 0 18 0,0 0 10 16,-6 21 18-16,6-21 6 0,-8 10-1 16,8-10-6-16,-8 11-1 15,8-11 3-15,-11 10 2 0,11-10 8 16,-11 13 13-16,11-13 0 0,-15 10 0 0,15-10-1 16,-14 9-5-16,14-9-13 0,-18 7-3 15,18-7-12-15,-20 9-5 0,20-9-10 16,-20 4-2-16,20-4-6 0,-23 3-4 0,23-3-3 15,-19-3-5-15,19 3-2 0,-21-3-4 16,21 3-4-16,-17-10-9 0,17 10-3 0,-13-11-7 0,13 11 5 16,-10-15-4-16,10 15 0 0,-7-13-2 15,7 13 1-15,-4-16 1 0,4 16-1 0,0 0-2 16,2-20 2-16,-2 20-1 0,0 0 3 16,0 0-2-16,7-22 6 0,-7 22-2 15,0 0 3-15,8-9-2 0,-8 9 1 0,0 0 0 16,15-6 2-1,-15 6-1-15,0 0 6 0,0 0 1 0,0 0 1 16,0 0 5-16,38 12-4 0,-38-12 6 16,15 9 2-16,-7-3-3 0,-8-6 0 0,17 11-3 15,-9-5 2-15,-8-6-2 0,18 17-2 16,-8-9-5-16,-10-8 3 0,18 15-3 16,-8-7-2-16,-2 0-3 0,-8-8 2 0,19 15 1 15,-10-9 1-15,-9-6 0 0,15 13 3 0,-15-13 4 16,14 9 2-16,-6-2 1 0,-8-7-4 0,16 7-4 15,-16-7 4-15,18 7-2 0,-18-7-5 16,20 6 1-16,-10-3-4 0,-10-3 0 0,21 3 4 16,-21-3 4-16,22 3-3 0,-22-3-7 15,18 3 1-15,-18-3 0 0,20 0 3 16,-20 0-3-16,0 0 1 16,25-3 4-16,-25 3 8 0,0 0 0 0,22-1-1 15,-22 1 6-15,12-6-4 0,-12 6-1 16,0 0 0-16,14-12-4 0,-14 12-6 15,8-10 4-15,-8 10 2 0,0 0-10 0,8-20 10 16,-8 20-8-16,2-18 4 0,-2 18 0 16,2-16-2-16,-2 16 3 0,0 0-7 15,0-26 1-15,0 26 1 0,0 0 0 0,-2-20 4 0,2 20-4 16,0 0-3-16,-2-19 2 0,2 19-2 16,0 0 5-16,-6-16 0 0,6 16-6 0,0 0 0 15,0 0 8-15,-14-13-9 0,14 13 1 16,0 0 1-16,-18-5 0 0,18 5-2 0,0 0 1 15,-24-4 3-15,24 4-6 0,0 0 2 16,-25 0-2-16,25 0 4 0,0 0-3 0,-24 1 5 0,24-1-1 16,-16 4-6-16,16-4 4 0,0 0-4 15,-18 7 2-15,18-7-6 0,-12 7-21 0,12-7-29 16,0 0-37-16,-15 12-44 0,15-12-62 16,-6 9-49-16,2-4-83 0,4-5-159 15,-5 12-107-15,5-12-359 0,-4 15-386 0</inkml:trace>
  <inkml:trace contextRef="#ctx0" brushRef="#br1" timeOffset="175176.22">22905 13112 2833 0,'0'0'-104'0,"0"-27"32"0,0 27 18 0,0 0 19 16,2-17 6-16,-2 17 8 0,0 0 24 15,2-18 12-15,-2 18 32 0,0 0 13 16,0 0 20-16,2-19 9 0,-2 19 5 0,0 0 9 16,0 0 0-16,0 0 1 0,0 0-4 15,4-14 2 1,-4 14 2-16,0 0 6 0,0 0 3 0,0 0 4 15,0 0-9-15,0 0 1 0,0 0-13 16,0 0-3-16,0 0-8 0,0 0-3 0,0 0-10 16,0 0-9-16,-6 56-6 0,6-56 1 15,-2 25-8-15,0-9-2 0,2-16-3 16,-5 30-4-16,2-15-8 0,1 1-6 0,0-1 0 16,2-15-3-16,-4 27-5 0,2-14-8 0,2-13-13 0,-2 27-10 15,0-16-21-15,2-11-27 0,-2 21-39 16,2-21-46-16,-2 19-54 0,2-11-49 15,0-8-77-15,0 0-151 0,-2 18-103 16,2-18-287-16,0 0-222 0</inkml:trace>
  <inkml:trace contextRef="#ctx0" brushRef="#br1" timeOffset="175615.28">23091 13171 2533 0,'6'-12'-69'0,"-6"12"31"0,0 0 6 0,0 0-6 15,0 0 12-15,0 0 21 0,0 0 21 0,0 0 28 0,0 0 9 16,0 0 2-16,0 0 17 0,0 0 3 16,0 0 2-16,0 0 10 0,0 0 8 15,-24 36 1-15,24-36-1 0,-10 22-6 0,4-11-4 16,-1 2-10-16,-1-1-11 0,-1 3 0 16,3-1-6-16,-3 1-4 0,1 0-5 0,2 3-5 15,0-4-3 1,-4 4-5-16,4-1-4 0,-2-1 2 15,2 0-8-15,0 1 2 0,-1-2-4 0,-1 0-8 16,1-1 5-16,3-1-2 0,-2 3-4 16,6-16-2-16,-11 22-8 0,5-12-10 15,6-10-21-15,-6 17-26 0,6-17-18 0,-7 13-51 16,7-13-33-16,-3 14-44 0,3-14-82 16,0 0-151-16,-4 8-384 0,4-8-137 0</inkml:trace>
  <inkml:trace contextRef="#ctx0" brushRef="#br1" timeOffset="176000.49">23069 13403 2409 0,'18'-21'-27'0,"-18"21"7"0,6-7 12 0,-6 7 7 15,0 0-7-15,10-12 16 0,-10 12 18 16,0 0 7 0,0 0 30-16,0 0 9 0,0 0 11 0,0 0 14 15,0 0 11-15,0 0 13 0,0 0 23 16,0 0 2-16,0 0-4 0,0 0-1 16,0 0-20-16,0 0-12 0,0 42-15 0,0-42-7 15,-4 21-9-15,4-21-3 0,-4 23-7 16,4-23-4-16,-2 26 1 0,0-14-14 15,2-12-1-15,0 32-6 0,0-16-5 0,0-16-1 0,-2 28-2 16,4-14-5-16,-2-14-3 0,-2 26-6 16,2-26-1-16,0 22-7 0,0-22-14 0,0 16-20 15,0-16-20-15,0 0-32 0,-2 21-34 16,2-21-29-16,0 0-35 0,0 0-31 0,4 15-25 16,-4-15-45-16,0 0-84 0,0 0-573 15,0 0-334 1</inkml:trace>
  <inkml:trace contextRef="#ctx0" brushRef="#br1" timeOffset="176348.35">23239 13498 2715 0,'10'-7'-30'0,"-10"7"68"0,0 0 22 0,0 0 0 16,11-9 5-16,-11 9-4 0,0 0 5 0,0 0 17 0,0 0 5 15,0 0 3-15,0 0-8 0,0 0-5 16,0 0-2-16,0 0 7 0,0 0 8 15,-46 20 6-15,46-20 2 0,-16 9-2 0,16-9-8 16,-10 8-12-16,10-8-4 0,-10 12-7 16,10-12-7-16,-11 13 0 0,11-13-11 0,-5 14-4 31,5-14-1-31,0 0-3 0,0 24 2 0,0-24 3 16,5 19 21-16,-5-19-4 0,11 21-3 15,-5-9-14-15,2 0 1 0,2-1-2 0,2 1-5 16,-2 2-5-16,0 0-9 0,3 1 3 15,2-1-7-15,-2 3-7 0,1-1-9 0,0-2-24 16,-4 1-21-16,-2-2-27 0,3 0-31 16,-5 1-34-16,1 1-31 0,-3-1-36 0,0 1-27 0,-2-2-31 15,-4 0-72-15,2 0-120 0,0-13-510 0,-4 26-399 16</inkml:trace>
  <inkml:trace contextRef="#ctx0" brushRef="#br1" timeOffset="177367.32">23152 14447 2921 0,'0'0'-32'0,"0"0"12"15,0 0 17-15,0 0-7 0,0 0 2 0,0 0 11 16,0 0 27-16,0 0 7 0,0 0 3 15,0 0 2-15,0 0-4 0,0 0 4 16,0 0 10-16,0 0 14 0,0 0 12 0,0 0 13 16,0 0 1-16,0 0 3 0,0 0-3 0,0 0 1 0,0 0-7 15,0 0-7-15,-27 37-1 16,27-37-8-16,0 0-7 0,-11 5-5 0,11-5-6 16,0 0 0-16,0 0-4 0,0 0-1 0,0 0-3 15,-15 6-8-15,15-6-3 0,0 0 4 16,0 0-7-16,0 0 7 0,0 0-7 15,0 0 6-15,-10-26 1 0,10 26-3 0,0 0 4 0,0-22-3 16,0 22 2-16,0 0-2 0,4-26-4 0,-4 26-2 16,4-19-2-16,-4 19 0 0,8-20 2 15,-4 9 1-15,-4 11-3 0,9-21 1 16,-2 12-2-16,-7 9 4 0,8-18-9 0,-8 18 9 16,8-15-7-16,-8 15 5 0,9-15-5 15,-9 15-2-15,8-11 5 16,-8 11-10-16,11-13 4 0,-11 13-3 15,11-7-2-15,-11 7 1 0,0 0 2 16,14-8-9-16,-14 8 4 0,0 0 4 0,20-1-4 16,-20 1 6-16,0 0-7 0,0 0 6 15,0 0-6-15,25 9 5 0,-25-9-21 16,8 11 1-16,-8-11 6 0,6 15-5 0,-6-15 0 16,9 15 2-16,-9-15 3 0,7 19 5 0,-7-19 1 0,6 21-3 15,-6-21 4-15,2 20-1 0,0-10 12 16,-2-10-5-16,2 24-2 0,-2-24 0 15,0 22 8-15,0-22-4 0,-2 21 6 0,2-21-6 16,-2 22 2-16,2-22-1 0,-6 20-1 16,6-20 4-16,-5 17-2 0,5-17 0 0,-6 17 1 15,6-17 5 1,-9 15-3-16,9-15 1 0,-8 13-1 0,8-13 1 16,-11 12 0-16,11-12-1 0,-10 10-4 15,10-10-2-15,-13 7-1 0,13-7 0 16,-15 6-1-16,15-6-3 0,0 0-4 0,-23 2-1 15,23-2-2-15,0 0-5 0,-23-4-4 16,23 4-13-16,0 0 0 0,-19-14-7 0,19 14-9 16,-11-13-6-16,11 13-12 0,-7-16-10 0,3 8-16 15,4 8-17-15,-6-18-19 0,2 12-29 0,4 6-41 16,-8-16-58-16,4 9-35 0,-3-3-67 16,7 10-143-16,-11-15-76 0,5 8-14 0,6 7-288 15,0 0-220-15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8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خطای حالت ماندگار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A60915-38FA-403D-B657-17C4C8A30BCD}"/>
                  </a:ext>
                </a:extLst>
              </p14:cNvPr>
              <p14:cNvContentPartPr/>
              <p14:nvPr/>
            </p14:nvContentPartPr>
            <p14:xfrm>
              <a:off x="411120" y="1165320"/>
              <a:ext cx="11482560" cy="566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A60915-38FA-403D-B657-17C4C8A30B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760" y="1155960"/>
                <a:ext cx="11501280" cy="56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دسته‌بندی سیستم‌ها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1ACC31-682E-467A-B8B3-14824E8009BE}"/>
                  </a:ext>
                </a:extLst>
              </p14:cNvPr>
              <p14:cNvContentPartPr/>
              <p14:nvPr/>
            </p14:nvContentPartPr>
            <p14:xfrm>
              <a:off x="512640" y="1240560"/>
              <a:ext cx="11399040" cy="431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1ACC31-682E-467A-B8B3-14824E8009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280" y="1231200"/>
                <a:ext cx="11417760" cy="43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0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خطای حالت ماندگار برای ورودی پله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14:cNvPr>
              <p14:cNvContentPartPr/>
              <p14:nvPr/>
            </p14:nvContentPartPr>
            <p14:xfrm>
              <a:off x="165960" y="1191600"/>
              <a:ext cx="11590200" cy="558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00" y="1182240"/>
                <a:ext cx="11608920" cy="56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46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خطای حالت ماندگار برای ورودی شیب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14:cNvPr>
              <p14:cNvContentPartPr/>
              <p14:nvPr/>
            </p14:nvContentPartPr>
            <p14:xfrm>
              <a:off x="389880" y="1191600"/>
              <a:ext cx="5952600" cy="151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20" y="1182240"/>
                <a:ext cx="597132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6637D3-48FD-4507-9053-3F9E800226FF}"/>
                  </a:ext>
                </a:extLst>
              </p14:cNvPr>
              <p14:cNvContentPartPr/>
              <p14:nvPr/>
            </p14:nvContentPartPr>
            <p14:xfrm>
              <a:off x="136800" y="980280"/>
              <a:ext cx="11828160" cy="539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6637D3-48FD-4507-9053-3F9E800226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440" y="970920"/>
                <a:ext cx="11846880" cy="54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82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خطای حالت ماندگار برای ورودی شتاب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14:cNvPr>
              <p14:cNvContentPartPr/>
              <p14:nvPr/>
            </p14:nvContentPartPr>
            <p14:xfrm>
              <a:off x="389880" y="1191600"/>
              <a:ext cx="5952600" cy="151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20" y="1182240"/>
                <a:ext cx="597132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7E8CA5-EFD7-4B0A-BCC4-D943A8A65BD5}"/>
                  </a:ext>
                </a:extLst>
              </p14:cNvPr>
              <p14:cNvContentPartPr/>
              <p14:nvPr/>
            </p14:nvContentPartPr>
            <p14:xfrm>
              <a:off x="187920" y="1083600"/>
              <a:ext cx="11631600" cy="545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7E8CA5-EFD7-4B0A-BCC4-D943A8A65B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60" y="1074240"/>
                <a:ext cx="11650320" cy="54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2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خطای حالت ماندگار-جمع‌بندی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14:cNvPr>
              <p14:cNvContentPartPr/>
              <p14:nvPr/>
            </p14:nvContentPartPr>
            <p14:xfrm>
              <a:off x="389880" y="1191600"/>
              <a:ext cx="5952600" cy="151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90600F-2603-401C-AFD4-C66129E8A1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20" y="1182240"/>
                <a:ext cx="597132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DF7447-D437-4233-9539-2E0BC62CBAE7}"/>
                  </a:ext>
                </a:extLst>
              </p14:cNvPr>
              <p14:cNvContentPartPr/>
              <p14:nvPr/>
            </p14:nvContentPartPr>
            <p14:xfrm>
              <a:off x="933840" y="2025000"/>
              <a:ext cx="10868040" cy="343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DF7447-D437-4233-9539-2E0BC62CBA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480" y="2015640"/>
                <a:ext cx="1088676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4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تاثیر عمل انتگرال‌گیری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E472FB-5CD8-46E1-93C3-23215A60BA0B}"/>
                  </a:ext>
                </a:extLst>
              </p14:cNvPr>
              <p14:cNvContentPartPr/>
              <p14:nvPr/>
            </p14:nvContentPartPr>
            <p14:xfrm>
              <a:off x="343080" y="1274040"/>
              <a:ext cx="4173480" cy="506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E472FB-5CD8-46E1-93C3-23215A60B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1264680"/>
                <a:ext cx="4192200" cy="50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560746-2DE8-4E4A-AAAC-55BB70F0DCC7}"/>
                  </a:ext>
                </a:extLst>
              </p14:cNvPr>
              <p14:cNvContentPartPr/>
              <p14:nvPr/>
            </p14:nvContentPartPr>
            <p14:xfrm>
              <a:off x="396000" y="1042560"/>
              <a:ext cx="5389920" cy="46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560746-2DE8-4E4A-AAAC-55BB70F0DC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0" y="1033200"/>
                <a:ext cx="5408640" cy="46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43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تاثیر عمل انتگرال‌گیری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296148-EC01-432C-B9C3-CA7A43669593}"/>
                  </a:ext>
                </a:extLst>
              </p14:cNvPr>
              <p14:cNvContentPartPr/>
              <p14:nvPr/>
            </p14:nvContentPartPr>
            <p14:xfrm>
              <a:off x="405360" y="1185120"/>
              <a:ext cx="11671560" cy="417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296148-EC01-432C-B9C3-CA7A436695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000" y="1175760"/>
                <a:ext cx="11690280" cy="41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96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49902</TotalTime>
  <Words>165</Words>
  <Application>Microsoft Office PowerPoint</Application>
  <PresentationFormat>Widescreen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مقدمه</vt:lpstr>
      <vt:lpstr>دسته‌بندی سیستم‌ها</vt:lpstr>
      <vt:lpstr>خطای حالت ماندگار برای ورودی پله</vt:lpstr>
      <vt:lpstr>خطای حالت ماندگار برای ورودی شیب</vt:lpstr>
      <vt:lpstr>خطای حالت ماندگار برای ورودی شتاب</vt:lpstr>
      <vt:lpstr>خطای حالت ماندگار-جمع‌بندی</vt:lpstr>
      <vt:lpstr>تاثیر عمل انتگرال‌گیری</vt:lpstr>
      <vt:lpstr>تاثیر عمل انتگرال‌گیری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271</cp:revision>
  <dcterms:created xsi:type="dcterms:W3CDTF">2021-02-22T10:05:44Z</dcterms:created>
  <dcterms:modified xsi:type="dcterms:W3CDTF">2021-12-03T20:40:09Z</dcterms:modified>
</cp:coreProperties>
</file>