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75" r:id="rId4"/>
    <p:sldId id="276" r:id="rId5"/>
    <p:sldId id="258" r:id="rId6"/>
    <p:sldId id="277" r:id="rId7"/>
    <p:sldId id="280" r:id="rId8"/>
    <p:sldId id="283" r:id="rId9"/>
    <p:sldId id="284" r:id="rId10"/>
    <p:sldId id="285" r:id="rId11"/>
    <p:sldId id="286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4T16:01:53.6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11002 5070 1149 0,'0'0'48'0,"0"0"11"0,16 11 2 16,-16-11 4-16,0 0-12 0,0 0-11 0,0 0-4 16,0 0-8-16,0 0 5 15,10 10-16-15,-10-10-16 0,0 0-11 0,0 0-12 0,6 4-26 16,-6-4-27-16,0 0-36 16,0 0-97-16,0 0-167 0,0 0 117 0</inkml:trace>
  <inkml:trace contextRef="#ctx0" brushRef="#br0" timeOffset="29279.92">2258 4300 1054 0,'0'0'280'0,"0"0"-27"0,-17-5-56 16,17 5-12-16,0 0-39 0,0 0 0 0,0 0-13 16,0 0-4-16,0 0-1 15,0 0-1-15,0 0-4 0,0 0 2 0,0 0 0 0,0 0 3 16,0 0 7-16,0 0 2 15,0 0 3-15,0 0-3 0,0 0-8 0,0 0-10 16,0 0-4-16,0 0-11 0,0 0 13 0,0 0-5 16,0 0-4-16,49-9-14 0,-49 9-1 15,33 2-21-15,-13-1-20 0,-1 2-3 0,4 0-7 16,2-2-2-16,-1-1-4 16,5 4-6-16,-1-2-2 0,2 2-8 0,-3-3 0 15,5 3 0-15,-2 0-2 0,1-2-4 16,-1 2 0-16,0-1-4 0,0 1 0 0,-3 0 0 15,0 0-2-15,-4-2 3 0,1 0-3 0,-3 1-4 16,-2 0 2-16,0-2-1 16,-2-1 2-16,-17 0-3 0,29 4 3 0,-15-2-3 0,-14-2 2 15,20 2 1-15,-20-2-1 16,21 2-6-16,-21-2 4 0,16 2 0 0,-16-2-8 16,0 0-2-16,18 0-2 15,-18 0-6-15,0 0-2 0,0 0 0 0,18-8-3 0,-18 8-4 16,0 0 5-16,6-15 1 0,-6 15-2 0,0 0-5 15,0 0 2-15,-2-29 0 16,2 29 0-16,0 0-2 0,-8-28 0 0,8 28 0 0,-10-19 2 16,6 5 2-16,-2 2 3 15,6 12 1-15,-14-20 2 0,9 11 1 0,5 9 0 16,-11-18 9-16,11 18 9 16,-10-15 5-16,10 15 5 0,-9-15 4 0,9 15 5 0,-8-11 7 15,8 11-3-15,0 0 0 16,-6-14 0-16,6 14-3 0,0 0 3 0,0 0-7 15,-9-15 2-15,9 15-7 0,0 0-4 0,0 0 0 16,0 0 2-16,0 0-7 0,0 0 1 16,0 0 0-16,0 0 1 0,0 0-3 0,0 0 3 15,0 0-6-15,0 0 4 16,0 0-1-16,0 0 1 0,13 52-3 0,-7-39 6 16,5 0-9-16,-3 0 2 0,3 0-1 15,-2 3 2-15,1-3-1 0,-2 0-3 0,0 1 3 16,0-3-2-16,0 3-1 0,-8-14 0 15,10 22 0-15,-8-12 4 0,-2-10-2 16,0 23 4-16,0-23 2 0,-8 22 3 0,4-10-1 0,4-12 2 16,-16 21-4-16,8-9 1 15,0-3 0-15,-2 1-6 0,10-10-6 0,-20 17-9 16,10-8-23-16,-1-1-26 16,3 0-39-16,8-8-48 0,-18 13-64 0,12-5-45 0,0-3-55 15,6-5-116-15,-10 10-143 16,10-10-39-16,-9 7-227 0,9-7-175 0</inkml:trace>
  <inkml:trace contextRef="#ctx0" brushRef="#br0" timeOffset="29709.86">3179 3898 2446 0,'0'0'-53'0,"0"0"25"15,-2-23 36-15,2 23 15 16,0 0 13-16,2-15 1 0,-2 15 12 0,0 0 8 15,0 0 17-15,0 0 10 0,0 0-4 0,0 0-2 16,0 0-4-16,-6 72-4 0,4-45-2 16,-1 1-9-16,-1 2-2 0,0 9 3 0,-1 0-6 15,3-2-3-15,-4 3-1 16,4 0 4-16,-4 0 13 0,2 0 2 0,0 0-3 16,-2 2-2-16,2-2-4 0,0-1-4 15,0 0-1-15,0 0 0 0,2-1-10 0,0-6-1 16,0 0-4-16,0-1-5 0,0-3-9 15,2 1 6-15,-2-4-11 0,-1-2-19 16,3-4-28-16,0-2-28 0,0-17-39 0,-2 28-61 0,2-15-55 16,0-13-69-16,0 0-138 15,-4 18-492-15,4-18-301 0</inkml:trace>
  <inkml:trace contextRef="#ctx0" brushRef="#br0" timeOffset="30700.02">3133 3857 2627 0,'0'0'-97'15,"0"0"31"-15,2-20 28 16,-2 20 41-16,4-14 26 0,-4 14 27 0,0 0 16 16,10-17 9-16,-10 17 5 15,11-9 0-15,-11 9-4 0,15-10-1 0,-15 10 0 0,21-9-7 16,-9 5-4-16,-12 4-9 16,34-6-8-16,-12 4 1 0,5 1-9 0,3-4-6 15,2 5-5-15,3-1-7 16,9 1-8-16,4-2-7 0,1 2 0 0,3 2-11 0,7-4 2 15,1 2-2-15,5 0 0 0,-2 2-23 0,1-2 4 16,2 1 3-16,-2-1 1 16,-1 5 1-16,1-2 1 0,-3-1 1 0,-4 2-2 0,0 1-7 15,-4 1-9-15,-8-2 5 16,1 2-2-16,-6-3 7 0,1 4-1 0,-3-4 4 16,-5 3 0-16,-3-3 2 15,0 1-1-15,-5-2 6 0,3 2-5 0,-8-2 6 0,2 2 1 16,-5-3 3-16,2 2 4 0,-2-3 4 15,-17 0 5-15,26 4 11 0,-26-4 5 16,20 1 1-16,-20-1 1 0,18 3 3 0,-18-3 2 16,16 3 1-16,-16-3 1 0,0 0 0 15,17 2 12-15,-17-2 2 0,0 0 3 0,13 10 6 16,-13-10 1-16,0 0-3 16,4 17-1-16,-4-17-3 0,-2 21-5 0,2-21-6 15,-4 25-2-15,2-9-4 0,-3 4-2 16,1-1-5-16,0 5 9 0,-2 3 0 0,1 0 1 15,1 6 2-15,0-1-4 0,2 4-5 0,0 2 4 16,0 0-3-16,2-4-2 16,2 6-4-16,2-1 0 0,0 0-5 0,3 1 1 0,-1 1-1 15,0-1-2-15,3-3-2 16,-1 2-1-16,1-3-1 0,1-1-4 16,-2 3 2-16,2-4-6 0,-4-4 8 15,0-2-5-15,0-2-3 0,-2-2 1 0,1-1-1 0,-3-4 5 16,0 1-4-16,-2-6 3 0,0-14 0 0,-7 33 1 15,3-20 0-15,-2-4-3 16,-2 3 2-16,-4-3-3 0,12-9-1 0,-24 14 2 16,9-8-2-16,-2-1 1 15,-2-3 0-15,-1 0 0 0,-4 0 1 0,-2-2-2 0,-4-2-2 16,-3 0 0-16,-1-1 0 16,-7-1-1-16,-1-2-1 0,-5 2 0 0,3-2-4 15,-9 0 5-15,1-1-1 0,-2 1 0 16,1-1-1-16,-2-1 0 0,1 3-3 0,0-3 2 15,1 0-1-15,0 5 1 0,-1-5-2 0,7 4 2 16,-2 0-2-16,3 0 3 16,-1-1-2-16,0 1-1 0,2 1 2 0,4-1-3 0,-1 0 3 15,1 1 0-15,7 0-2 16,0 1 2-16,0-2 0 0,5 2-2 0,-1-2 0 16,2 2 1-16,4 1 0 15,0 1-1-15,1-3-1 0,1 2 2 0,2-1-5 0,0-1 0 16,20 3-6-16,-35-1-8 0,17-2-12 15,18 3-24-15,-25-1-27 0,25 1-38 16,-23-3-51-16,12 2-56 0,11 1-74 0,-17-7-163 0,9 3-127 16,8 4-249-16,-15-11-177 15</inkml:trace>
  <inkml:trace contextRef="#ctx0" brushRef="#br0" timeOffset="31380.12">3810 4212 2393 0,'8'-17'-82'0,"-8"17"19"0,8-13 18 0,-8 13 6 16,4-13 12-16,-4 13 11 16,0 0 23-16,8-19 19 0,-8 19 11 0,0 0 3 15,0 0-6-15,-2-19 3 16,2 19-1-16,0 0 10 0,0 0 2 0,-14-14 7 0,14 14 6 15,0 0 11-15,-21 0 7 0,21 0-6 0,0 0-3 16,-27 11 6-16,14-1-2 16,3-1 3-16,-6 3 1 0,4 3-3 0,-3 0-5 15,0 2-9-15,3 2 2 0,-1 1-8 16,3 1-6-16,-2-1-5 0,4 1-1 0,2 3-4 16,2-5-3-16,2 0-6 15,2-1-2-15,2 1-2 0,0-1-6 0,4-1 0 16,0-2-6-16,5 0-11 0,-2-1 2 15,3-3-13-15,1 0-1 0,0-1-6 0,0-3-5 16,1 0-3-16,0-4 0 0,-14-3 1 0,28 6 3 16,-28-6 3-16,24-2 0 15,-24 2 3-15,21-4-1 0,-21 4 3 0,14-7 1 0,-14 7 3 16,12-12-1-16,-12 12 6 16,0 0 7-16,2-17 0 0,-2 17 10 0,0 0 9 15,0 0 8-15,0 0 6 16,-20-19 5-16,20 19 3 0,0 0 0 0,-14-6 0 0,14 6 1 15,0 0-3-15,0 0 0 0,0 0-3 0,0 0-1 16,0 0-3-16,0 0 0 16,0 0-3-16,0 0-5 0,0 0-4 0,0 0-9 15,0 0-27-15,34-9-33 16,-34 9-50-16,22-5-40 0,-22 5-50 0,22-7-42 16,-7 3-61-16,-15 4-121 0,25-7-475 15,-14 3-254-15</inkml:trace>
  <inkml:trace contextRef="#ctx0" brushRef="#br0" timeOffset="31654.94">4157 4323 2509 0,'0'0'-101'0,"0"0"34"15,0 0 31-15,0 0 24 16,6-12 14-16,-6 12 28 0,0 0 24 0,0 0 5 15,0 0 14-15,0 0 10 0,0 0 6 0,0 0 5 0,0 0 5 16,0 0-4-16,-38 32-1 16,30-20-6-16,1-1-7 0,-1 1-8 0,2 3-5 15,6-15-7-15,-11 25-5 16,4-10-8-16,3-2-5 0,4-13-19 0,-4 27-14 16,2-15-27-16,2-12-24 0,2 22-35 15,-2-22-52-15,4 17-47 0,-4-17-59 0,6 16-116 16,-3-10-452-16,-3-6-114 0</inkml:trace>
  <inkml:trace contextRef="#ctx0" brushRef="#br0" timeOffset="31955.04">4254 4387 2377 0,'0'0'-44'0,"0"-17"24"16,0 17 22-16,0 0 30 0,0 0 12 0,0 0 23 15,-14-13 16-15,14 13 6 0,0 0 11 0,0 0 0 16,0 0 2-16,0 0-1 16,-28 6-1-16,28-6-6 0,0 0-11 0,0 0-5 0,0 0-8 15,-9 24-7-15,9-24-4 16,0 0-7-16,3 22-5 0,-3-22-6 16,0 0 0-16,6 25-8 0,-6-25-4 15,6 18-3-15,-2-9-1 0,-4-9-7 0,2 18-2 0,-2-18-3 16,0 0-4-16,-2 23-9 0,2-23-6 0,0 0-24 15,-12 17-20-15,12-17-27 16,-13 9-41-16,13-9-39 0,-12 6-32 0,12-6-43 16,-16 4-86-16,16-4-526 0,-12 2-187 15</inkml:trace>
  <inkml:trace contextRef="#ctx0" brushRef="#br0" timeOffset="32199.92">4333 4323 2420 0,'0'0'-85'0,"0"0"31"0,0 0 30 15,0 0 43-15,0 0 35 0,0 0 18 16,0 0 10-16,0 0 2 0,28 20 2 0,-28-20 3 16,6 20-2-16,-2-9-1 15,-4-11 1-15,2 27-11 0,-4-14-9 0,2-13 0 16,-4 29-12-16,2-13-5 0,-6-2-12 15,2 1-19-15,-2-1-31 0,0-1-44 0,2 0-43 16,-5-1-52-16,2-1-70 0,-1 1-146 0,1-1-400 16,-1-2-57-16</inkml:trace>
  <inkml:trace contextRef="#ctx0" brushRef="#br0" timeOffset="32749.89">5058 4425 2259 0,'0'0'-36'0,"0"0"30"16,0 0 18-16,0 0 24 0,0 0 18 0,0 0 11 15,0 0 3-15,0 0 1 0,0 0 0 0,0 0-4 0,0 0 1 16,0 0 4-16,0 0 2 16,0 0 3-16,45-5 1 0,-45 5-3 0,30 1-7 15,-12 2-3-15,4-3-10 16,-1 1 0-16,4 1 4 0,3 1 7 0,-1-2 1 0,5 1 1 16,0-1-5-16,1 2-1 15,2-1-6-15,7 2-3 0,-2-1-5 0,1 1 0 16,-1-1-7-16,2 0 0 0,-4 1-1 15,-1 0 1-15,-4-2 2 0,-1-1 3 0,0 1-6 16,-5-2-1-16,-4 2-4 0,0-2-3 0,-3 2-4 16,-4-2-5-16,-16 0-18 15,26 0-25-15,-26 0-28 0,17 0-40 0,-17 0-38 16,0 0-42-16,0 0-29 16,0 0-36-16,0 0-70 0,0 0-636 0,0 0-361 0</inkml:trace>
  <inkml:trace contextRef="#ctx0" brushRef="#br0" timeOffset="33140.08">5452 4319 2752 0,'0'0'-91'0,"-14"-10"65"15,14 10 17-15,0 0 34 16,0 0 32-16,0 0 22 0,0 0 15 0,-11-11 11 16,11 11 6-16,0 0 3 0,0 0-7 15,0 0 1-15,0 0-15 0,0 0-10 0,0 0-6 16,0 0-6-16,0 0 2 16,0 0-7-16,0 0-4 0,0 0-6 0,0 0-6 15,0 0-3-15,0 0-6 0,4 42-1 16,-4-42-4-16,11 23-2 0,-5-10-5 0,-2 0-3 15,2 0 0-15,-6-13-2 0,10 25-2 0,-4-13 0 16,-6-12-4-16,4 21 10 16,-4-21 4-16,0 21 12 0,0-21 1 0,-4 17-2 0,4-17-9 15,-18 19 3-15,8-12-8 16,-3 3-13-16,-1-2-17 0,-4 1-36 0,2-3-52 16,-2 1-65-16,2 1-79 15,-3-2-98-15,4-1-194 0,-4 1-106 0,-1-2-206 0,4-2-177 16</inkml:trace>
  <inkml:trace contextRef="#ctx0" brushRef="#br0" timeOffset="34479.85">1697 3460 2348 0,'0'0'-105'0,"0"0"27"0,0 0 19 15,-8-18 11-15,8 18 18 16,0 0 11-16,0 0 17 0,0 0 25 0,0 0 7 0,0 0 9 16,0 0 18-16,0 0-5 15,0 0 4-15,-20 31 7 0,20-31 16 0,-6 19-7 16,6-19 28-16,-4 21-4 0,2-10-3 15,2-11-11-15,0 25-3 0,0-25-3 0,0 21 0 16,0-21-6-16,2 21-5 0,-2-21-2 0,6 19-8 16,-6-19-4-16,6 15-1 15,-6-15-10-15,8 14-1 0,-8-14-2 0,10 7-6 16,-10-7-1-16,0 0-4 0,14 6-4 16,-14-6-2-16,0 0-2 0,0 0-3 0,0 0 0 15,29-15-2-15,-29 15-3 16,14-16-1-16,-14 16 0 0,9-15 0 0,1 4 8 15,-10 11 3-15,9-20 11 0,-3 11 2 0,-6 9 7 16,10-17 2-16,-10 17 6 0,8-19-2 16,-3 9 3-16,-5 10 0 0,9-17 7 0,-9 17-2 15,8-12-1-15,-8 12-2 16,6-13-7-16,-6 13-7 0,0 0-5 0,8-11-1 16,-8 11-3-16,0 0 0 0,0 0 3 15,0 0 1-15,0 0 1 0,0 0 0 0,0 0-2 16,5 48-10-16,-5-48 9 0,2 23-6 0,-2-23 2 15,2 25 0-15,0-9-12 16,0 0 2-16,3-1 2 0,-3 2-13 0,2-2-17 0,3 3-24 16,-3-3-34-16,1-2-46 15,4 1-54-15,-1 1-76 0,0-2-151 0,-2 0-230 16,1-1-343-16,-7-12-414 16</inkml:trace>
  <inkml:trace contextRef="#ctx0" brushRef="#br0" timeOffset="35870.11">5442 3511 2869 0,'0'0'-121'0,"0"0"31"16,0 0 22-16,0 0 23 16,0 0 26-16,0 0 23 0,0 0 14 0,0 0 6 0,0 0 10 15,0 0 9-15,0 0 4 16,0 0 8-16,0 0 4 0,0 0 3 0,0 0 4 16,-7 52-2-16,7-52-1 15,0 0 4-15,7 28-5 0,-5-17 2 0,-2-11-5 16,8 18-8-16,-2-9-1 0,-6-9-6 0,16 15-5 0,-8-9-3 15,-8-6-9-15,17 10-29 16,-17-10-10-16,17 6 4 0,-17-6-5 0,17-3-1 16,-17 3-5-16,0 0 5 15,23-10 3-15,-23 10 2 0,13-11 1 0,-13 11 8 0,12-13 6 16,-12 13 16-16,11-15 0 16,-11 15 16-16,9-13 7 0,-9 13 7 0,8-12 3 15,-8 12 8-15,6-11-5 16,-6 11 0-16,0 0-6 0,0 0-7 0,9-15-2 0,-9 15-8 15,0 0-4-15,0 0-2 0,0 0 0 0,0 0-3 16,0 0-2-16,0 0-1 16,0 0 2-16,0 0 2 0,0 0-5 0,0 0 3 0,0 0-8 15,0 0 4-15,15 35-2 16,-15-35-3-16,0 23-1 0,0-23-1 0,0 27-1 16,-3-12-2-16,3 3-1 15,0-18 0-15,-4 34-1 0,4-17 0 0,-2 1-1 16,0 0 0-16,0 1 1 0,2 0-3 0,-2-2-3 15,0 2 3-15,2-19-2 0,-3 35 1 16,1-17-3-16,0-4 0 0,2-14 4 0,-6 30 2 16,0-16 3-16,2-1 8 0,-3-1 6 15,7-12 9-15,-15 23 1 0,7-16-2 16,-3 0 2-16,11-7-1 0,-21 14-1 16,8-9-1-16,1 2-4 0,12-7 2 0,-24 4 6 15,24-4 6-15,-25 0 0 16,25 0 1-16,-23-6 1 0,23 6-2 0,-26-14-3 0,15 6-2 15,3-1-6-15,0-2-3 0,8 11 0 0,-8-27-9 16,6 16-11-16,2 11-14 16,2-25-21-16,-2 25-21 0,12-27-34 0,-4 15-33 0,5-1-48 15,2 4-50-15,0 2-52 16,1-3-52-16,2 4-129 0,-2-2-162 0,0 3-312 16,0 1-320-16</inkml:trace>
  <inkml:trace contextRef="#ctx0" brushRef="#br0" timeOffset="67549.73">8166 3692 1024 0,'2'-23'157'0,"-2"23"-34"16,0 0-23-16,0 0-15 0,0 0 5 0,0 0 5 0,0 0 9 15,6-13-10-15,-6 13 16 0,0 0 9 0,0 0-11 16,0 0 10-16,0 0 1 16,11-12 3-16,-11 12 5 0,0 0 4 0,0 0-1 15,0 0 3-15,0 0-2 0,0 0 0 16,0 0-3-16,0 0-7 0,7-11-6 16,-7 11-7-16,0 0-8 0,0 0-10 15,0 0-9-15,0 0-5 0,0 0-6 0,0 0-11 16,0 0 0-16,0 0-8 0,0 0-8 0,0 0-3 0,0 0-6 15,0 0-1-15,0 0-4 16,0 0-2-16,0 0-3 0,0 0-1 0,0 42-2 16,0-42-1-16,-3 27-1 15,1-11-5-15,2-16 2 0,0 33-8 0,0-16 4 0,0-17-1 16,2 29-3-16,-2-16-1 16,3 0-1-16,-3-13-2 0,4 22 0 0,-4-22-2 15,4 18-3-15,-4-18-1 16,6 18-5-16,-6-18-6 0,11 8-1 0,-11-8-7 0,0 0 0 15,16 6 1-15,-16-6-3 0,0 0 3 16,0 0-2-16,34-16 0 0,-23 8 4 16,-11 8 2-16,19-23 0 0,-8 9 1 0,-1 0 2 0,4-4 3 15,-4 3 6-15,0-2 3 16,3 0 6-16,-4 2-1 0,-3 1 4 0,2-1 5 16,1 1 2-16,-3 0 7 15,0 0-1-15,1 0 2 0,-1 3 3 0,-6 11-1 0,9-17 0 16,-9 17 3-16,6-17-4 0,-6 17-2 0,6-13-3 15,-6 13-3-15,0 0-1 16,6-13-2-16,-6 13 5 0,0 0-4 0,0 0 0 16,0 0 1-16,0 0-3 0,0 0 0 15,0 0 22-15,-27 49-4 0,23-32-6 0,-2 1-1 16,-1-2-5-16,1 5 4 16,0 0-8-16,1 1 4 0,-1-3-7 15,2 3-13-15,0-3-22 0,2-2-27 0,-2 2-32 16,-1-4-42-16,5-15-54 0,-3 31-48 0,3-21-63 15,-2 1-132-15,2-11-174 0,0 18-349 0,0-18-371 16</inkml:trace>
  <inkml:trace contextRef="#ctx0" brushRef="#br0" timeOffset="67919.69">8667 3513 2856 0,'0'0'-63'0,"0"0"16"0,0 0 30 16,7-15 27-16,-7 15 41 0,0 0 33 0,0 0 18 15,0 0 5-15,0 0 0 0,0 0-6 16,0 0-5-16,0 45-1 0,0-28-3 0,0-17-8 16,-2 38 1-16,0-16-8 0,2 0-8 0,-3 2-6 15,3 2-5-15,-2 0-8 16,0-1-2-16,0 2-6 0,-2 0-7 16,2-3-10-16,-2 1-11 0,2 0-13 0,-2 0-22 15,0-3-30-15,-3 2-29 0,2-1-37 0,3-5-38 16,-2 4-33-16,0-6-29 0,0 2-37 0,-2-4-94 15,1 2-508-15,-1-3-204 16</inkml:trace>
  <inkml:trace contextRef="#ctx0" brushRef="#br0" timeOffset="68449.55">7904 3549 2432 0,'-2'-22'-73'0,"2"22"33"0,0 0 39 15,0 0 27-15,0 0 26 0,0 0 31 16,0 0 25-16,0 0 9 0,0 0-4 16,0 0 8-16,0 0 10 0,0 0 2 0,0 0-7 0,0 0-2 15,0 0-8-15,0 0-5 16,0 57-9-16,0-39-10 0,-2 7-11 0,-3 1-8 16,3 2-6-16,-2 0-9 15,0 2-5-15,-1 7-9 0,-1-3-8 0,-1 1-11 0,3-1-18 16,-4 2-23-16,0-4-28 0,2 3-27 0,-2-2-28 15,0 0-20-15,2 1-29 16,2-7-35-16,0 2-26 0,-1-4-46 0,3-3-121 0,0-1-479 16,0-2-209-16</inkml:trace>
  <inkml:trace contextRef="#ctx0" brushRef="#br0" timeOffset="69340.02">9166 3625 2393 0,'0'0'-114'0,"0"0"32"0,0 0 24 15,4-13 44-15,-4 13 31 0,0 0 44 16,0 0 34-16,10-11 24 0,-10 11 8 0,0 0 0 15,0 0 5-15,0 0-1 0,8-12-7 0,-8 12-4 0,0 0-4 16,0 0-8-16,0 0-11 16,0 0-11-16,0 0-7 0,0 0-8 0,0 0-5 15,0 0-8-15,0 0-8 16,-16 45-4-16,16-45-4 0,-16 18-7 0,10-8 2 0,-4-1-9 16,10-9 0-16,-19 16-3 15,10-8-7-15,-1-1-5 0,10-7-1 0,-17 11-6 16,17-11 0-16,-18 10-3 0,18-10 2 0,-14 7-2 15,14-7 1-15,-12 8 3 0,12-8-4 16,0 0-4-16,-14 9 2 0,14-9-1 0,0 0 1 16,-8 10-2-16,8-10 3 15,0 0 6-15,0 0 2 0,-4 17 5 0,4-17 8 16,0 0 0-16,0 0 2 0,0 0-4 16,10 31 2-16,-5-22 3 0,-5-9 5 0,13 23-4 15,-3-10-2-15,-2-1-5 16,4 1 0-16,0 4-4 0,-2-4 2 0,5 0-3 15,-4 1-4-15,0 0-11 0,3-1-13 0,-4-2-24 16,0-2-37-16,0 1-50 0,-2-1-60 16,-8-9-49-16,13 17-71 0,-7-11-137 0,-3 2-515 15,-3-8-389-15</inkml:trace>
  <inkml:trace contextRef="#ctx0" brushRef="#br0" timeOffset="70379.82">9481 4056 2769 0,'0'0'-130'0,"6"-15"29"0,-6 15 13 0,4-20 12 0,0 9 20 15,-4 11 20-15,9-25 16 16,-5 10 23-16,1-2 22 0,-1 0 4 16,2-5 14-16,0 0 0 0,1-1 19 15,-1 0 15-15,0 0 9 0,0 2 7 16,-1 3 4-16,0 0 2 0,1-1 3 0,0 4-2 0,-2-2-5 0,0 1-1 15,2 4 2-15,-6 12-3 16,9-25-7-16,-4 15-7 0,-5 10-9 0,8-18-10 0,-8 18-9 16,4-13-6-16,-4 13-2 15,0 0-4-15,0 0-3 0,0 0-6 0,0 0-3 16,0 0-2-16,0 0-4 16,0 0 3-16,17 41-7 0,-15-30 2 0,0 4-4 15,2 0 1-15,-2 3-2 0,3-5-3 16,-1 3 0-16,-4-16-4 0,7 26 0 0,-3-13 3 15,-4-13-3-15,4 21-1 0,0-11-2 0,-4-10-6 16,6 17 4-16,-6-17-4 0,6 15-3 16,-6-15-1-16,8 11-3 0,-8-11-2 0,8 10-4 15,-8-10 0-15,0 0-3 16,10 8-1-16,-10-8 1 0,0 0-3 0,0 0 2 16,0 0 4-16,0 0 2 0,32-18 2 15,-32 18 0-15,15-21 19 0,-9 8-2 0,2 1 1 16,2-3-2-16,-4 2-3 0,2-2 3 0,0 0 6 15,-2 2-6-15,1-3 3 16,0 3 4-16,1-1 4 0,-2 2-1 0,1-1 7 0,-7 13-2 16,10-21 2-1,-10 21 2-15,10-16 3 0,-10 16-1 0,7-14-4 0,-7 14-2 16,7-12-4-16,-7 12-2 16,0 0 1-16,0 0 2 0,0 0 0 0,0 0 0 0,0 0 6 15,0 0 4-15,0 0 0 16,0 0 0-16,2 52 2 0,-4-35-3 0,-2 1 3 15,1 1-1-15,1-1-2 0,0 3-3 0,-1 1 0 16,-1 2-2-16,2 1-2 0,0-4-2 16,0 2-1-16,-2 2-1 0,2-7-8 0,2 3-14 15,-2-1-20-15,0-1-35 16,0-2-41-16,2-17-55 0,0 32-53 0,0-18-57 16,0-14-109-16,-3 21-167 0,3-12-385 15,0-9-340-15</inkml:trace>
  <inkml:trace contextRef="#ctx0" brushRef="#br0" timeOffset="70949.87">10029 3989 2735 0,'0'0'-75'0,"15"-4"60"15,-15 4 40-15,0 0 19 16,0 0 25-16,0 0 29 0,0 0 16 0,0 0 12 0,0 0 6 16,15 13-7-16,-15-13-2 15,0 0-10-15,2 17-9 0,-2-17-3 0,0 0-8 16,-2 24-8-16,2-24-3 0,0 0-6 0,0 23-10 15,0-23-4-15,2 17-5 0,-2-17-8 16,2 16-5-16,-2-16-3 0,0 0-1 0,6 20-6 16,-6-20-3-16,6 13-2 15,-6-13-3-15,8 10 0 0,-8-10-6 0,0 0-5 16,16 12-1-16,-16-12 1 0,12 1-5 16,-12-1-4-16,0 0 0 0,0 0 0 0,28-5-2 15,-28 5 0-15,15-10 0 16,-15 10-2-16,12-13 4 0,-12 13 8 0,14-18-1 15,-6 9 1-15,-8 9 2 0,12-17 8 16,-12 17 5-16,11-16 1 0,-11 16 1 0,7-13 5 16,-7 13 2-16,8-11-7 0,-8 11-3 0,0 0-1 15,8-10 1-15,-8 10 8 0,0 0 26 16,0 0-4-16,0 0-4 0,0 0-1 16,0 0-7-16,0 0-5 0,4 37-8 15,-4-37-2-15,0 21-6 0,0-21-10 0,-2 22 7 16,2-22-21-16,0 25-15 0,2-8-16 0,-2-2-32 15,0 2-45-15,0 1-62 0,0 1-66 16,3-5-76-16,-3 5-159 0,0-1-148 0,0-1 26 16,0-17-318-16,-5 33-302 15</inkml:trace>
  <inkml:trace contextRef="#ctx0" brushRef="#br0" timeOffset="74010.08">8348 4814 2720 0,'0'0'-38'0,"4"-17"42"0,-4 17 20 0,0 0 18 0,0 0 23 15,4-14 26-15,-4 14 22 0,0 0 16 16,0 0 7-16,0 0-2 0,0 0-1 16,0 0-10-16,0 0-3 0,0 0-3 0,0 0-9 0,0 0-12 15,0 0-7-15,0 0-13 16,0 0-10-16,0 0-1 0,0 0-9 0,9 50 15 16,-2-37-9-16,-3 1-15 15,2-1 3-15,5-3-8 0,-3 2-14 0,3-5-13 0,-1 0-13 16,3 2-5-16,1-4-6 0,-14-5-9 0,24 4 3 15,-24-4-3-15,23 0 9 16,-23 0 7-16,24-6 12 0,-24 6 3 0,20-12 13 0,-8 5 7 16,-2 0 7-16,-10 7 5 15,17-16 6-15,-8 7-5 0,-9 9 2 0,12-14-4 16,-12 14 2-16,11-13-1 16,-11 13-9-16,8-12-5 0,-8 12-6 15,0 0-2-15,8-13 3 0,-8 13-7 0,0 0-3 16,0 0-6-16,0 0 4 0,0 0 3 0,0 0-11 15,0 0 1-15,0 0-14 0,0 0 7 0,20 25 10 0,-20-25-4 16,2 27-4 0,0-11 0-16,0 2-4 0,2 3 2 0,-2 0 0 0,0 3-3 15,0 3-2-15,2 0 2 16,-1 1 0-16,-1 1 1 0,0-1 3 0,-2 3-3 0,3-2 3 16,-3-1-4-16,0 0 4 15,-3-1 2-15,1 0-4 0,0-6 1 0,-1 0-3 16,-3-2 0-16,2-2 3 0,-2-1 2 0,-2-1 1 0,1-4-6 15,-4-1 8-15,11-10-8 16,-19 11 10-16,19-11-11 0,-21 1 11 0,21-1-4 16,0 0-8-16,-31-14-4 15,22 2-15-15,0-1-22 0,3-6-32 0,0-2-35 0,4 0-46 16,2 0-59-16,2-2-45 16,-2-2-72-16,6-3-151 0,2 3-116 0,4 2-323 15,0-6-329-15</inkml:trace>
  <inkml:trace contextRef="#ctx0" brushRef="#br0" timeOffset="74309.63">8943 4750 2724 0,'0'0'-44'16,"0"0"49"-16,11-8 27 0,-11 8 29 0,0 0 20 0,0 0 33 15,0 0 31-15,0 0 21 16,0 0 1-16,0 0-7 0,0 0-12 0,0 0-19 16,0 0-10-16,14 32-11 0,-14-32-4 15,-2 28-4-15,0-10-9 0,2-18 20 0,-4 37-7 16,2-11-6-16,0-2-6 16,-2 3-11-16,2 2-16 0,0-3-6 0,-1 1-15 15,-1 0-18-15,1 0-25 0,1-1-30 16,-2-3-33-16,2-2-44 0,0-2-48 0,0 0-57 15,0 0-37-15,0-4-67 0,-5-3-134 0,1 1-136 16,-2-4-306-16,-3-1-272 16</inkml:trace>
  <inkml:trace contextRef="#ctx0" brushRef="#br0" timeOffset="74699.64">8134 4661 2589 0,'0'0'-102'0,"-6"-13"40"0,6 13 19 15,0 0 40-15,0 0 40 0,-4-17 35 0,4 17 33 16,0 0 20-16,0 0 8 16,0 0 1-16,0 0-7 0,0 0-1 0,0 0-5 0,0 0-4 15,0 0-2-15,0 0-6 16,0 0-10-16,0 0-13 0,0 0-5 0,0 0-6 16,-19 51-12-16,12-33-4 15,3 5-9-15,-2 1-4 0,-1-1-4 0,3 4-2 0,-2 1-8 16,4 0-13-16,-4 7-15 0,4-4-25 0,-1-3-34 15,1 3-45-15,0-2-43 16,4 1-56-16,0-3-52 0,1 0-131 0,-1-3-592 16,2-1-419-16</inkml:trace>
  <inkml:trace contextRef="#ctx0" brushRef="#br0" timeOffset="75389.75">9508 4871 2886 0,'0'0'-96'0,"9"-14"33"16,-9 14 3-16,0 0 10 15,0 0-4-15,0 0 47 0,0 0 19 0,0 0 38 16,0 0 15-16,0 0 3 0,0 0-7 0,0 0 2 15,0 0-6-15,-30 35 6 0,20-23-1 16,0 2 2-16,0-4 2 0,-2 2 1 0,1 1-5 16,-2-2-3-16,0 1-4 15,3-3-6-15,2 1-6 0,8-10-1 0,-20 15-6 16,14-7-1-16,6-8-3 0,-10 10 1 16,10-10-3-16,-11 9-1 0,11-9 2 0,0 0-3 15,0 0-7-15,-6 13 4 16,6-13 0-16,0 0 6 0,0 0 3 0,0 0 3 15,0 0 8-15,0 0 4 0,19 17 6 0,-19-17 4 0,10 10 3 16,-10-10-1-16,13 9-3 16,-13-9-6-16,17 16-5 0,-9-4-5 0,3-1-4 15,0 0-6-15,-1 0-1 16,1 1-5-16,-1 2-14 0,-2-1-26 0,4-2-41 0,-4 1-52 16,2-1-68-16,1-2-69 15,-11-9-132-15,15 17-195 0,-11-11-369 0,2-1-360 16</inkml:trace>
  <inkml:trace contextRef="#ctx0" brushRef="#br0" timeOffset="76359.67">9790 5401 2806 0,'0'0'-77'0,"0"0"25"16,0 0 21-16,0 0 12 0,0 0 19 0,0 0-1 15,6 17 5-15,-6-17-1 16,0 0-3-16,0 0-3 0,0 0 3 0,0 0 0 0,0 0-10 15,0 0 7-15,0 0-6 0,0 0 3 0,19-36 9 16,-19 36-5-16,4-21-2 16,1 6-4-16,-1 1 1 0,0-3 1 0,0-2-9 15,3-6-3-15,-1 0-15 0,0-5 0 16,5-3-6-16,-2 0-1 0,-1 1 7 0,2 0 20 16,-1 9 0-16,-3-3 7 15,3 3-8-15,-1 2 8 0,1 1-1 0,-3 2 3 0,0 1 18 16,-2 2 10-16,3 1 8 15,-7 14 11-15,9-23-1 0,-5 14-8 0,-4 9 3 16,6-16-4-16,-6 16-2 0,6-15-1 0,-6 15-8 16,0 0 3-16,0 0-10 0,8-13 4 15,-8 13 2-15,0 0-5 0,0 0-3 0,0 0 1 16,0 0-2-16,0 0-5 16,0 0-2-16,0 0 5 0,0 0 1 0,-12 50 11 15,12-50 5-15,-2 21 12 16,0-7-3-16,2-14-3 0,0 29-7 0,0-12-2 0,0 1-1 15,0-18-1-15,2 30-1 0,0-14-3 0,0-1-2 16,-2-15 0-16,6 23-3 16,-2-12-5-16,-4-11 3 0,10 18-4 0,-10-18-7 0,8 12 2 15,-8-12-7-15,8 11-4 16,-8-11-9-16,0 0-7 0,17 5-6 0,-17-5 6 16,0 0 3-16,0 0-2 15,0 0 8-15,28-16-1 0,-28 16 2 0,10-21 3 0,-2 8-5 16,0-3 6-16,-2 0-1 0,0-1 2 0,2-2 3 15,0-3 13-15,-1 2 20 16,-3 3 16-16,3-1 19 0,-1 4 10 0,0-1 8 0,-1 1 9 16,-1 2-3-16,0 3-11 15,-4 9-8-15,6-15-5 0,-6 15 0 0,0 0 5 16,0 0-4-16,0 0-7 16,0 0 2-16,0 0-3 0,0 0 10 0,0 0-3 0,0 0 0 15,4 50 0-15,-4-31 3 16,0-1-6-16,0 3-4 0,2 0-7 0,-2 6-5 15,0-1-4-15,3 0-3 0,1 2-4 0,1-2-2 0,-3 1-6 16,2 0-12 0,-2-3-19-16,0-1-26 0,2-2-31 0,-2-2-43 0,0 0-48 15,2 1-41-15,-2-5-53 16,-2-3-101-16,2 1-174 0,1-4-359 0,-3-9-255 0</inkml:trace>
  <inkml:trace contextRef="#ctx0" brushRef="#br0" timeOffset="77049.98">10315 5133 2688 0,'0'0'-28'0,"0"0"42"16,0 0 10-16,4-18 29 16,-4 18 23-16,0 0 23 0,0 0 13 0,0 0 8 15,0 0-18-15,0 0-2 16,0 0-16-16,12 42-7 0,-12-42-10 0,7 16-5 0,-7-16-5 16,6 15-7-16,-6-15-6 15,7 14 3-15,-7-14-11 0,6 10-4 0,-6-10 1 16,9 9-11-16,-9-9 3 0,0 0-3 0,12 8-3 15,-12-8 1-15,0 0-6 0,0 0 5 16,0 0-7-16,0 0-5 0,0 0 3 0,36-15-4 16,-36 15 1-16,13-15 0 15,-7 7 0-15,-6 8 8 0,13-18 4 0,-7 10 11 16,-6 8 10-16,11-15 5 0,-11 15 1 16,10-14 2-16,-10 14-2 0,6-11-6 0,-6 11-3 15,0 0-2-15,0 0-3 16,0 0-1-16,0 0-2 0,0 0-4 0,0 0-1 15,0 0-2-15,0 0-2 0,0 0-2 0,12 36-2 0,-12-36-1 16,-2 28-1-16,2-8-2 16,0 0 3-16,0 1-9 0,0 6 4 0,0 0-6 15,0 0-2-15,0 1 0 16,2 1-6-16,-2 1-2 0,2-1-1 0,0-1 0 0,-2 1 0 16,2-1 0-16,-2-1 2 15,2-3 2-15,-2 2-2 0,-2-6-4 16,2 1 5-16,-2 0 1 0,0-1 0 0,-2-4-1 15,-1 0 1-15,0-1 0 0,-1-2-1 0,-2-1 3 16,8-12-1-16,-17 21 1 0,9-12-3 0,8-9 1 16,-20 8 3-16,20-8 0 15,-16 4 3-15,16-4 1 0,0 0-3 0,-24-13 0 0,24 13-4 16,-8-18 0-16,8 18 0 16,-2-27-4-16,2 27-7 0,8-29-13 15,-2 11-11-15,6 0-26 0,-2 0-33 16,2 3-37-16,5 0-55 0,2 2-35 0,-2 2-47 0,3 0-100 15,-2 1-165-15,4 1-316 0,-6 2-195 0</inkml:trace>
  <inkml:trace contextRef="#ctx0" brushRef="#br0" timeOffset="81609.87">9334 5214 2335 0,'0'0'-177'0,"0"0"20"15,0 0 17-15,0 0 22 0,0 0 12 16,0 0 16-16,0 0 9 0,0 0 11 0,0 0 10 15,0 0 6-15,0 0 0 0,0 0 12 0,0 0-11 16,20-2 6-16,-20 2-14 16,0 0-1-16,0 0-7 0,0 0-9 0,0 0 7 0,0 0 8 15,0 0 2-15,0 0 7 16,0 13-4-16,0-13-113 0,0 0 56 0</inkml:trace>
  <inkml:trace contextRef="#ctx0" brushRef="#br0" timeOffset="81649.85">9358 5235 434 0,'0'0'-14'0,"0"0"12"0,0 0 0 16,0 0-11-16,0 0-44 0,0 0-60 0,4 10 39 0</inkml:trace>
  <inkml:trace contextRef="#ctx0" brushRef="#br0" timeOffset="83519.95">8988 3938 392 0,'0'0'70'0,"0"0"13"0,0 0 19 16,0 0 11-16,0 0-2 0,0 0 18 0,0 0 17 0,0 0-12 15,0 0 0-15,0 0 4 16,0 0 4-16,0 0 0 0,0 0-9 0,0 0 7 0,0 0-2 16,0 0-3-16,0 0-20 15,0 0-6-15,0 0-14 0,0 0-12 0,0 0-6 16,0 0-9-16,0 0-11 16,0 0-3-16,0 0-22 0,37 25-35 0,-37-25-54 0,7 9-44 15,-1-5-59-15,-6-4-101 16,11 9-512-16,-5-3-66 0</inkml:trace>
  <inkml:trace contextRef="#ctx0" brushRef="#br1" timeOffset="133529.78">13798 3705 90 0,'0'0'47'0,"0"0"60"0,0 0 25 15,0 0-14-15,0 0 2 16,0 0-15-16,0 0 5 0,2-17-1 0,-2 17 7 15,0 0 7-15,0 0 6 0,0 0 3 0,0 0 4 16,0 0 8-16,0 0 12 16,0 0-8-16,0 0-12 0,0 0 1 0,2-17-12 0,-2 17-9 15,0 0-9-15,0 0-8 16,0 0-12-16,0 0-8 0,0 0-4 0,0 0 3 16,0 0-7-16,0 0 1 0,0 0-4 15,0 0-1-15,0 0-4 0,0 0-3 0,0 0-7 16,0 0-2-16,-15 46-3 0,15-46-5 0,-2 21-9 15,2-21 2-15,-2 21-2 16,2-21-4-16,-3 20-5 0,3-20 0 0,3 22-4 0,-3-22 0 16,4 20-5-16,-4-20-1 15,5 16 1-15,-5-16 0 0,8 11-5 0,-8-11 3 16,7 9-3-16,-7-9 0 16,12 9-2-16,-12-9-3 0,0 0 4 0,19 1-5 0,-19-1-3 15,0 0 4-15,0 0-3 16,27-10-1-16,-27 10-1 0,16-9-2 0,-16 9 6 15,11-14-1-15,-11 14-1 0,14-13 0 0,-9 4-3 0,-5 9 2 16,13-15 2-16,-13 15-4 16,8-15 7-16,0 5 11 0,-8 10 4 15,8-17 7-15,-8 17-5 0,7-13 0 16,-7 13 5-16,9-18-1 0,-9 18-1 0,7-13 0 0,-7 13-1 16,0 0 1-16,7-16-2 15,-7 16 0-15,0 0-4 0,4-17-3 0,-4 17-1 16,0 0-4-16,0 0-1 0,0 0 1 0,0 0-1 15,0 0 5-15,0 0-1 0,0 0 6 16,0 0-4-16,0 0-2 0,0 0 2 0,0 0 1 16,0 0-1-16,0 0-4 15,-16 58 3-15,12-47-1 0,4-11 0 0,-5 23-2 16,1-8-2-16,2 1 3 0,2-16-4 16,-2 28-1-16,2-15 1 0,0-13-2 0,-1 35 0 15,2-17-1-15,-2-2 6 0,2 0-10 0,-1 0 4 16,2 0-4-1,-2-16 1-15,0 32-1 0,0-15 0 0,0-1-1 0,0 1 3 0,0 1-4 16,0-2 3-16,0-16-4 16,-2 34 1-16,2-16-1 0,-1-2 1 0,-3 2 7 15,2-1-3-15,0-2-2 16,-3 0 1-16,0 1 3 0,5-16 4 0,-7 26 3 0,3-13 4 16,-4-3 5-16,8-10 2 15,-8 19 6-15,8-19 5 0,-13 15 8 0,7-7 5 16,6-8 20-16,-9 9 2 0,9-9-3 0,0 0-6 0,-18 7 6 15,18-7-3-15,0 0 1 16,0 0-2-16,0 0-2 0,-30-17-3 0,30 17-5 16,-8-16-7-16,3 4-6 15,5 12-5-15,-5-25-4 0,5 25-6 0,2-30-17 0,1 15-26 16,-1-3-24-16,5 2-28 0,-3 0-35 0,3 0-38 16,-1-2-56-16,2 4-64 15,1 1-61-15,-1-3-111 16,4 6-182-16,-1-3-8 0,2 0-354 0,-1 5-429 0</inkml:trace>
  <inkml:trace contextRef="#ctx0" brushRef="#br1" timeOffset="134369.35">14227 3278 2814 0,'0'0'-146'0,"7"-15"29"0,-7 15 25 16,0 0 26-16,0 0 20 0,0 0 20 16,0 0 24-16,6-15 18 0,-6 15 11 15,0 0 11-15,0 0 2 0,0 0-7 0,0 0-4 16,0 0-5-16,0 0 3 16,0 0-8-16,0 0 3 0,0 0 5 0,0 0 1 0,0 0 5 15,0 0-4-15,0 0 2 0,0 0 1 0,-32 34 3 16,32-34 7-1,-8 21 5-15,2-9-1 0,6-12 0 0,-9 24 2 16,8-10-4-16,1-14-5 0,-7 21 0 0,7-21-6 16,0 24-7-16,0-24 5 0,0 23-10 0,0-23-10 15,7 21-35-15,-7-21-44 16,5 20-47-16,-5-20-56 0,9 15-90 0,-5-10-554 16,0 1-135-16</inkml:trace>
  <inkml:trace contextRef="#ctx0" brushRef="#br1" timeOffset="134929.7">14297 3360 2285 0,'0'0'-104'0,"0"0"21"15,0 0 15-15,0 0 18 0,0 0 24 0,0 0 20 16,11-9 29-16,-11 9 12 16,0 0 14-16,0 0 13 0,0 0-14 15,0 0 13-15,0 0 3 0,0 0-1 0,2 42 6 16,-2-42-10-16,-2 19 8 0,2-19 2 0,0 0 0 16,-5 27-4-16,5-27-3 15,-4 17-12-15,4-17 1 0,-2 15-3 0,2-15-7 0,0 0 1 16,-3 20 2-16,3-20-4 0,0 0 9 0,0 0 0 15,-2 16 4-15,2-16-4 16,0 0-3-16,0 0-2 0,0 0-7 0,0 0 0 16,0 0-6-16,0 0-2 0,0 0-7 15,0 0-3-15,0 0-2 0,0 0 0 0,0 0-1 16,0 0 2-16,23-51-1 16,-23 51-2-16,8-17 2 0,-3 8 2 0,-5 9 0 15,12-15 3-15,-12 15-3 0,8-13 2 16,-8 13-4-16,5-11-4 0,-5 11 0 15,0 0-4-15,12-12-3 0,-12 12 3 0,0 0-4 16,0 0 4-16,0 0-2 0,0 0 10 16,0 0 16-16,0 0 6 0,0 0 7 0,19 26-4 0,-19-26-1 15,2 16-1-15,-2-16 1 16,2 20-4-16,-2-20-4 0,2 19-4 0,-2-19-1 16,1 18-5-16,-1-18 1 15,2 20-5-15,-2-20-6 0,2 15-16 0,-2-15-43 0,0 0-37 16,0 19-46-16,0-19-63 0,0 0-52 0,0 0-77 15,6 14-140-15,-6-14-430 16,0 0-265-16</inkml:trace>
  <inkml:trace contextRef="#ctx0" brushRef="#br1" timeOffset="135139.4">14499 3363 2618 0,'9'-16'-68'0,"-9"16"32"16,0 0 42-16,0 0 24 15,16-1 29-15,-16 1 27 0,0 0 13 0,0 0 13 16,17 20 3-16,-17-20 1 16,7 18-8-16,1-5-12 0,-4 0-3 0,0 2-8 15,0 1-12-15,0-1-6 16,-3 0-5-16,-1-15-7 0,0 34-8 0,-1-16-27 0,-1-3-32 16,-2 2-42-16,-2 2-74 15,2-2-55-15,-5 0-35 0,1-2-79 0,1-1-601 16,-3 1-277-16</inkml:trace>
  <inkml:trace contextRef="#ctx0" brushRef="#br1" timeOffset="135559.75">14874 4103 2655 0,'0'0'-77'0,"0"0"19"0,-18-5 23 15,18 5 26-15,0 0 14 0,0 0 10 0,0 0 3 16,0 0-8-16,0 0 7 16,0 0-11-16,0 0-3 0,0 0 3 0,0 0 3 0,45-11 7 15,-45 11 2 1,23-3 7-16,-23 3-9 0,23-2-16 0,-23 2-16 0,21-1-34 15,-21 1-37-15,20-2-41 0,-12 0-67 0,-8 2-133 0,14-4-257 16,-14 4 212 0</inkml:trace>
  <inkml:trace contextRef="#ctx0" brushRef="#br1" timeOffset="135789.7">15004 3993 1592 0,'0'0'-40'0,"-13"-14"20"0,13 14 13 0,0 0 27 15,0 0 35-15,0 0 17 16,0 0 25-16,0 0 8 0,0 0 9 0,0 0-1 0,0 0 6 16,-7 35 2-16,7-35-3 15,0 20 4-15,0-20-8 0,0 28-10 0,0-13-11 16,0-15-12-16,0 30-7 16,0-13-7-16,2 1-8 0,-2-18-6 0,0 32-7 0,0-19-12 15,0-13-16-15,0 27-44 16,0-16-44-16,0-11-55 0,0 23-42 15,0-12-56-15,0-11-146 0,2 12-363 0,-2-12-2 0</inkml:trace>
  <inkml:trace contextRef="#ctx0" brushRef="#br1" timeOffset="136369.51">15422 3957 2017 0,'0'0'-95'0,"0"0"16"0,0-21 12 0,0 21 11 16,0 0 18-16,-2-21 10 16,2 21 21-16,0 0-10 0,-8-19 12 15,8 19 12-15,-8-12 11 0,8 12 7 16,0 0 27-16,-14-11 25 0,14 11 12 0,0 0-3 0,-22-4-4 15,22 4 1-15,0 0 1 0,0 0-4 0,-31 8-6 16,31-8-1-16,-18 11-7 0,10-3 3 16,8-8-2-16,-16 19-11 0,7-10-5 15,2 5-9-15,1-1 3 0,6-13-7 16,-8 27-2-16,4-14 1 0,4-13-7 0,-3 24-1 16,3-24-5-16,0 26-7 0,0-26 10 15,5 21-6-15,-5-21-5 0,6 17 2 0,-6-17 2 16,10 10-5-16,-10-10-1 0,10 9-5 15,-10-9 2-15,0 0-2 0,20 0 3 16,-20 0-1-16,0 0-4 0,0 0 4 0,28-23 2 0,-20 14 5 16,-2-4 5-16,1 1 11 15,1-2 2-15,-1 1 19 0,-1 0 10 0,1-1 12 16,-7 14 9-16,7-27 1 16,-2 18 5-16,-5 9-1 0,8-17-6 0,-8 17-10 0,6-13-8 15,-6 13-4-15,0 0 4 0,0 0 1 0,0 0-2 16,0 0-7-1,0 0 0-15,0 0-5 0,0 0-3 0,0 0-9 0,6 44-3 0,-6-44-6 16,-2 26-6-16,-2-9 2 16,4-17-11-16,-2 31-29 0,2-14-46 0,-2-2-55 15,0 2-71-15,2-2-61 16,-2-1-84-16,2 0-177 0,-2-3-104 0,0 2-246 0,2-13-205 16</inkml:trace>
  <inkml:trace contextRef="#ctx0" brushRef="#br1" timeOffset="136789.81">15487 4263 2476 0,'6'12'-99'0,"-6"-12"18"0,0 0 19 0,0 0 29 0,2 20 23 15,-2-20 19 1,0 0 24-16,1 20 10 0,-1-20 14 0,0 17 1 0,0-17 6 15,0 0 2-15,-1 25 12 0,1-25-3 0,0 0-1 16,0 21-2-16,0-21-10 0,0 0-2 16,-2 17-2-16,2-17-1 0,0 0 1 15,0 0-7-15,2 15-1 0,-2-15-3 16,0 0-8-16,0 0 0 0,0 0-5 0,0 0 1 16,0 0-11-16,0 0 4 0,0 0-1 15,0 0 12-15,18-44 16 0,-18 44 10 0,6-15 3 16,-6 15 2-16,6-11-2 0,-6 11-6 0,0 0-2 15,0 0 0-15,10-13 4 16,-10 13 3-16,0 0 4 0,0 0 4 0,0 0-6 0,0 0-3 16,0 0-10-16,0 0-6 15,16 28-5-15,-16-28 2 0,6 14-5 0,-6-14-9 16,4 16-4-16,-4-16-2 16,4 13-4-16,-4-13-2 0,5 16-34 0,-5-16-35 0,0 0-44 15,4 16-52-15,-4-16-67 16,6 9-64-16,-6-9-136 0,6 4-186 15,-6-4-321-15,0 0-316 0</inkml:trace>
  <inkml:trace contextRef="#ctx0" brushRef="#br1" timeOffset="136989.4">15866 4418 2742 0,'0'0'-65'0,"21"6"28"16,-21-6 34-16,0 0 32 0,0 0 22 0,17 1 10 15,-17-1 9-15,0 0-6 16,21 6-8-16,-21-6-5 0,22 2-4 0,-22-2-10 0,20 4-5 16,-20-4-21-16,24 2-36 15,-24-2-52-15,23 2-43 0,-23-2-36 0,20 2-38 16,-20-2-87-16,0 0-437 16,22-6 21-16</inkml:trace>
  <inkml:trace contextRef="#ctx0" brushRef="#br1" timeOffset="137179.9">16117 4361 2117 0,'0'0'0'0,"0"0"34"0,0 0 35 15,0 0 35-15,0 0 27 0,0 0 23 16,0 0 9-16,0 0 0 0,0 0-15 0,0 0-15 16,0 0-10-16,-8 53-16 15,8-53-11-15,0 23-11 0,0-23-9 0,0 23-12 0,0-23-19 16,0 22-39-16,0-22-47 0,0 24-52 0,0-24-67 15,0 18-54-15,0-18-107 16,2 16-586-16,-2-9-297 0</inkml:trace>
  <inkml:trace contextRef="#ctx0" brushRef="#br1" timeOffset="137869.69">16518 3892 2652 0,'0'0'-87'0,"0"0"37"0,0-17 37 15,0 17 38-15,0 0 38 16,0 0 30-16,0 0 18 0,0 0-1 0,0 0-7 16,0 0-7-16,0 0-4 15,0 0-5-15,19 39-9 0,-19-39-7 0,10 20-6 0,-3-8-4 16,0-3-9-16,-7-9-4 16,14 17-5-16,-8-10-5 0,-6-7-7 0,15 14 1 15,-6-9-4-15,-9-5-3 0,15 7-1 0,-15-7 0 0,0 0-5 16,0 0-1-16,30-7 2 15,-30 7-2-15,12-9-6 0,-12 9 8 0,10-13 11 16,-10 13 3-16,11-16 14 16,-5 7 3-16,-6 9 2 0,9-15 6 0,-9 15 6 15,6-15 3-15,-6 15-5 0,7-12-1 16,-7 12-15-16,0 0 0 0,0 0-9 0,6-13-4 16,-6 13-2-16,0 0-4 15,0 0-2-15,0 0-1 0,0 0-3 0,0 0-1 0,4 43-4 16,-4-43-1-16,0 27 0 0,2-8-4 15,-2 1 2-15,0-1-3 0,2 3 0 16,-2 1-2-16,2 4-2 0,-2 0 2 0,0 1 3 16,2 0-7-16,0 1 3 0,0 0-6 15,-2-3 6-15,0 0-4 0,3 0-1 0,-3-3 5 16,0-2-2-16,0-2 1 16,0 0-4-16,0-2 0 0,0-17 4 0,-3 29 10 15,-1-19 0-15,4-10 9 0,-8 20 5 16,8-20-3-16,-8 15 7 0,8-15 28 0,-11 7 1 15,11-7-10-15,0 0 0 0,0 0-6 0,0 0-6 16,0 0-4-16,-26-26-7 16,26 26-6-16,0-23-26 0,0 23-35 0,11-30-37 0,-4 12-43 15,5 2-55-15,3-1-68 16,0 2-57-16,2-4-91 0,0 3-159 0,2 1-95 16,-2 1-303-16,2-1-362 0</inkml:trace>
  <inkml:trace contextRef="#ctx0" brushRef="#br1" timeOffset="139059.89">17034 3517 2775 0,'0'0'-92'0,"0"-19"36"16,0 19 25-16,0 0 37 16,0 0 15-16,0 0 24 0,0 0 29 0,0 0 14 15,0 0 16-15,0 0 3 0,0 0-6 0,0 0 0 0,0 0 1 16,0 0-9-1,0 0-2-15,0 0-7 0,0 0-11 0,0 0-5 0,2 59-10 16,-2-59-2-16,0 0-8 16,0 22-5-16,0-22-1 0,0 0-3 0,0 18-8 0,0-18 1 15,0 0-2-15,0 0 2 16,-2 17 3-16,2-17-6 0,0 0-6 0,0 0 1 16,0 0-2-16,0 0-7 15,0 0-2-15,0 0 2 0,0 0-2 0,0 0-2 0,0 0-1 16,0 0-2-16,28-39 8 0,-28 39 7 0,8-16 8 15,-2 6 10-15,-6 10 1 16,14-13 1-16,-14 13-1 0,10-12 3 0,-10 12 1 16,11-6 6-16,-11 6 2 0,0 0-1 15,0 0 3-15,0 0-1 0,0 0-11 0,30 10 1 16,-30-10-6-16,10 11-1 16,-10-11 20-16,8 14-5 0,-8-14-2 0,8 12-9 15,-8-12-8-15,10 10-9 0,-10-10-10 0,6 12-29 0,-6-12-40 16,6 10-47-16,-6-10-57 15,4 8-72-15,-4-8-69 0,0 0-125 0,9 5-179 16,-9-5-15-16,0 0-273 16,0 0-265-16</inkml:trace>
  <inkml:trace contextRef="#ctx0" brushRef="#br1" timeOffset="139229.66">17322 3566 2615 0,'0'0'-28'0,"0"0"28"16,17-1 34-16,-17 1 24 0,0 0 16 0,0 0 22 15,24 0 1-15,-24 0 1 16,0 0-16-16,27 1-6 0,-27-1-9 0,23 0-7 0,-23 0-7 16,23 2-19-16,-23-2-52 15,26 0-78-15,-16 0-70 0,4-2-98 0,-14 2-209 16,18-3-274-16,-18 3-27 16</inkml:trace>
  <inkml:trace contextRef="#ctx0" brushRef="#br1" timeOffset="139419.85">17599 3478 2228 0,'0'0'34'0,"0"0"48"0,0 0 26 15,0 0 30-15,0 0 30 16,0 0 8-16,0 0-2 0,0 0-11 0,0 0-8 16,15 31-17-16,-15-31-16 15,3 21-12-15,-3-21-12 0,2 23-14 0,-2-10-30 0,0-13-65 16,2 25-82-16,0-10-103 0,-2-15-116 0,0 25-220 15,0-10-349-15,0-15-248 16</inkml:trace>
  <inkml:trace contextRef="#ctx0" brushRef="#br1" timeOffset="139899.74">18046 4107 2810 0,'0'0'91'0,"0"0"3"15,0 0 0-15,0 0 14 16,0 0 17-16,0 0 5 0,0 0-15 0,0 0-14 16,0 0-31-16,0 0-46 15,0 0-64-15,0 0-69 0,0 0-72 0,0 0-93 0,0 0-210 16,0 0-339-16,0 0-150 0</inkml:trace>
  <inkml:trace contextRef="#ctx0" brushRef="#br1" timeOffset="140049.57">18222 4107 2388 0,'0'0'-43'0,"17"2"9"15,-17-2 11-15,0 0 3 0,0 0-1 16,0 0-18-16,19 2-15 0,-19-2-34 0,0 0-75 15,0 0-187-15,14-2-151 0,-14 2 327 0</inkml:trace>
  <inkml:trace contextRef="#ctx0" brushRef="#br1" timeOffset="140189.54">18466 4136 1425 0,'0'0'29'0,"0"0"6"0,0 0-9 16,0 0 2-16,18 2-4 0,-18-2-6 0,0 0-6 15,0 0-42-15,0 0-63 16,0 0-172-16,18-6-129 0,-18 6 124 0</inkml:trace>
  <inkml:trace contextRef="#ctx0" brushRef="#br1" timeOffset="140319.74">18675 4132 1153 0,'0'0'-7'0,"25"-5"-2"0,-25 5-2 0,0 0-6 16,0 0-51-16,0 0-109 16,11 0-110-16,-11 0 94 0</inkml:trace>
  <inkml:trace contextRef="#ctx0" brushRef="#br1" timeOffset="140469.44">18829 4142 1235 0,'0'0'281'0,"0"0"-1"0,22 4-15 0,-22-4-8 15,0 0-16-15,0 0-19 16,0 0-28-16,0 0-32 0,0 0-56 0,0 0-78 16,19 7-117-16,-19-7-120 15,6 0-256-15,-6 0-313 0,0 0-74 0</inkml:trace>
  <inkml:trace contextRef="#ctx0" brushRef="#br1" timeOffset="141829.6">19791 3972 2156 0,'0'0'-117'0,"0"0"29"15,6-15 22-15,-6 15 21 0,0 0 20 0,4-14 22 16,-4 14 26-16,0 0 6 0,0 0 24 0,2-20 5 15,-2 20-2-15,0 0 8 16,0-20 11-16,0 20 0 0,0 0 1 0,0 0 0 0,-6-22-10 16,6 22-14-16,-6-14-2 15,6 14-9-15,0 0-4 0,-15-14-1 0,15 14-7 16,-15-11 18-16,15 11-8 16,-21-5-7-16,21 5 4 0,-26-4-9 0,26 4 2 0,-25-2 2 15,25 2 2-15,-26 3 4 0,12 2-2 0,14-5-7 16,-26 13 2-16,14-3 0 15,1-1-1-15,2 4-3 0,3-1 1 0,0 3-6 0,2 1-1 16,-1-1 1 0,5-15 0-16,-2 30-8 0,2-17 0 0,0-13-2 0,2 25-4 15,3-14 3-15,-5-11-4 16,6 20 3-16,-2-11-3 0,-4-9-4 0,10 12-2 0,-10-12-2 16,14 7-2-16,-14-7 2 15,0 0-4-15,22-2 6 0,-22 2 0 0,0 0 0 16,24-15-3-16,-16 5 1 0,-8 10 1 0,17-18 5 15,-6 4 2-15,-2 2 3 0,-1-1 15 16,0 2 19-16,0 2 19 0,-8 9 13 0,14-19 2 16,-14 19 6-16,10-14-5 15,-10 14-5-15,11-11-7 0,-11 11 5 0,0 0 14 16,0 0 8-16,0 0-4 0,0 0-7 16,0 0 10-16,0 0-7 0,19 29-10 0,-17-19 0 15,-2-10-9-15,2 23-6 16,0-8-1-16,-2-15-10 0,5 26-9 0,-3-11-11 15,-2-15-22-15,4 24-44 0,-4-24-57 0,2 21-58 0,0-9-71 16,0-5-67-16,-2-7-153 16,0 12-177-16,0-12-331 0,6 9-382 0</inkml:trace>
  <inkml:trace contextRef="#ctx0" brushRef="#br1" timeOffset="142139.9">19918 4124 2884 0,'0'0'-90'16,"14"8"22"-16,-14-8 40 0,0 0 23 0,0 0 25 16,8 14 4-16,-8-14 13 15,0 0-5-15,0 0-2 0,3 15 3 0,-3-15 4 16,0 0 2-16,0 0 11 0,0 0-1 16,0 0 5-16,0 0 1 0,-3 18 3 0,3-18-4 15,0 0 5-15,0 0 3 0,0 0 4 0,0 0 2 16,0 0 1-16,0 0-1 15,0 0-4-15,0 0 2 0,0 0 1 0,-10-51-3 0,10 51 1 16,0 0-6-16,0 0-8 16,6-19-4-16,-6 19-5 0,0 0-4 0,0 0-3 15,16-7-6-15,-16 7-4 16,0 0-2-16,0 0-9 0,0 0-16 0,0 0-47 0,0 0-53 16,0 0-66-16,27 16-58 15,-27-16-69-15,0 0-143 0,2 9-489 0,-2-9-334 16</inkml:trace>
  <inkml:trace contextRef="#ctx0" brushRef="#br1" timeOffset="142449.75">20211 4033 2748 0,'0'0'-96'0,"0"0"24"0,0 0 28 15,0 0 37-15,0 0 14 16,0 0 13-16,0 0 2 0,0 0-4 0,0 0 4 0,0 0 2 16,0 0 0-16,0 0-5 15,41-2 1-15,-41 2 8 0,23 2-9 0,-23-2-4 16,25 0-1-16,-25 0-8 0,26 0-13 0,-26 0-36 15,26 0-20-15,-26 0-18 0,21 0-31 16,-13 0-31-16,-8 0-48 0,0 0-85 0,24-6-320 16,-24 6 199-16</inkml:trace>
  <inkml:trace contextRef="#ctx0" brushRef="#br1" timeOffset="142669.56">20373 3927 1722 0,'0'0'-12'0,"0"0"27"0,0 0 24 16,0 0 33-16,0 0 24 16,0 0 18-16,0 0 2 0,0 0 9 0,0 0 4 15,-11 42-6-15,11-42 1 16,0 26-4-16,0-11-9 0,2 2-8 0,-2 1-8 0,0-1-12 16,2-2-10-16,-2-15-8 15,0 34-3-15,2-18-7 0,-2-1-17 0,0-15-44 16,0 27-53-16,2-14-73 0,-2-2-64 0,0-11-126 15,0 17-522-15,0-17-187 0</inkml:trace>
  <inkml:trace contextRef="#ctx0" brushRef="#br1" timeOffset="145939.78">20150 3784 2446 0,'0'0'-58'0,"0"0"49"0,0 0 18 15,0 0 23-15,0 0 23 0,2-21 14 0,-2 21 11 0,0 0 3 16,0 0-9-16,0 0-7 16,0 0-6-16,0 0-14 0,0 0 16 0,0 0 10 15,0 0 11-15,0 0 3 16,0 0 7-16,0 0 0 0,0 0 9 0,0 0-13 0,0 0-4 16,-2 60-5-16,2-60-7 15,0 23-5-15,0-23-8 0,4 25-2 16,-2-14-8-16,-2-11-7 0,9 25 0 0,-5-14-2 0,5 1-9 15,-3-3-1-15,-6-9-4 0,15 16-3 16,-7-11-1-16,-8-5-3 0,16 10-4 0,-16-10 0 16,14 6-2-16,-14-6-1 15,0 0 1-15,19-2-4 0,-19 2 1 0,0 0-2 16,19-15 3-16,-19 15 4 0,13-16-2 16,-7 5 8-16,-6 11 6 0,11-23 2 0,-7 14 2 15,-4 9 10-15,9-19 7 16,-9 19 5-16,6-18 23 0,-6 18-3 0,4-13 1 15,-4 13-7-15,6-13 1 0,-6 13-11 0,0 0 1 0,4-16-7 16,-4 16-5-16,0 0 1 16,0 0-10-16,0 0-9 0,10-11-3 0,-10 11-2 15,0 0-1-15,0 0-5 0,0 0 7 16,0 0-7-16,0 0 6 0,0 0 0 0,0 0-2 16,-8 52 0-16,8-52 0 15,-4 26-2-15,0-9 1 0,2 1-6 0,-2-2 2 16,0 5-3-16,0-2-2 0,0 7-4 0,-1-4 3 0,3 4-8 15,-3 0 6-15,1 0 3 16,2 1-5-16,2 0-1 0,-2-3 1 16,2 1-1-16,0-3 4 0,-2 0-6 15,4-1-2-15,-2-2 2 0,0 0-2 0,-2-2 3 0,2-17 1 16,0 31-5-16,-2-18 2 16,2-13 0-16,0 23-2 0,0-23 3 0,-4 17 1 15,4-17 1-15,-4 18 0 0,4-18 1 16,-7 11 1-16,7-11 5 0,0 0 3 0,-14 11-1 15,14-11 1-15,0 0 3 0,-24 0 4 0,24 0-1 16,0 0 3-16,0 0-5 16,-34-18-1-16,26 9 0 0,8 9-2 0,-17-20-4 0,8 8-1 15,1 1 1-15,8 11-2 16,-11-23-4-16,5 14-1 0,6 9 0 0,-4-22-2 16,4 22-5-16,-4-19-2 0,4 19-9 15,0 0-9-15,6-27-15 0,-6 27-19 16,14-16-20-16,-1 9-26 0,0-2-29 0,2 0-45 0,1 1-57 15,6 0-58-15,-1-1-80 16,5-1-185-16,-6 1-68 0,2-1 19 0,2 2-340 0,-4 1-365 16</inkml:trace>
  <inkml:trace contextRef="#ctx0" brushRef="#br1" timeOffset="146299.84">20736 4046 2849 0,'0'0'-62'16,"0"0"34"-16,0 0 27 0,0 0 39 16,0 0 19-16,0 0 21 0,0 0 3 0,0 0-10 15,0 0-7-15,0 0-6 0,0 0-5 0,0 0-4 16,0 0-3-16,0 0 0 16,49 0-10-16,-49 0 0 0,30 0-8 0,-13-1-3 0,-17 1-2 15,34 0-6-15,-19-3-27 0,-15 3-40 0,29-3-43 16,-29 3-45-16,26-5-39 15,-14 4-40-15,-12 1-93 0,20-8-485 0,-16 4-101 16</inkml:trace>
  <inkml:trace contextRef="#ctx0" brushRef="#br1" timeOffset="146489.72">20877 3927 2362 0,'-16'-9'-6'0,"16"9"59"16,0 0 37-16,0 0 48 0,-18-7 29 0,18 7 15 0,0 0-4 15,0 0-20-15,0 0-18 16,0 0-17-16,0 0-17 0,0 0-7 0,0 0-15 0,0 0-6 16,48-9-10-16,-48 9-11 15,25 0-24-15,-25 0-58 0,28 0-55 0,-13 0-62 16,-15 0-60-16,30-2-60 16,-18-2-124-16,1 3-528 0,0-5-307 0</inkml:trace>
  <inkml:trace contextRef="#ctx0" brushRef="#br1" timeOffset="147799.5">21639 3657 2695 0,'-2'-18'-99'0,"2"18"33"15,0 0 21-15,-5-18 24 16,5 18 33-16,0 0 21 0,0 0 20 0,0-19 20 15,0 19 2-15,0 0-1 0,0 0 5 0,0 0-1 16,0 0-5-16,0 0 2 16,0-23-6-16,0 23-7 0,0 0-10 0,0 0-7 0,0 0-2 15,0 0 0-15,0 0-8 16,0 0 1-16,0 0-2 0,0 0-1 0,0 0 9 16,0 0 2-16,0 0 0 15,-6 54 1-15,6-54-2 0,-3 27-3 0,3-10-1 16,0 1-5-16,0 0 1 0,0 1-8 0,0 0 0 0,0 0-6 15,0 0 0-15,0 0-1 16,3-2-2-16,-3 3-1 0,0-3-2 0,0-17-1 0,-3 27-4 16,3-13 3-16,0-14-3 15,-2 24-1-15,2-24 0 0,0 19-2 0,0-19 3 16,-2 17-3-16,2-17-1 16,0 0-1-16,0 19 2 0,0-19 0 0,0 0-1 0,0 0-1 15,-2 19-1-15,2-19 4 0,0 0-6 0,0 0 2 16,0 0 3-16,0 0-5 15,0 0 3-15,0 0 4 0,0 0-4 0,0 0-1 16,0 0-1-16,-10-50 1 16,10 50-2-16,6-27 0 0,-2 12 0 0,2 2-1 0,-1-2 0 15,1 1-1 1,-6 14 1-16,13-25-1 0,-7 14 1 0,2 0-4 0,-8 11 3 16,16-19 0-16,-8 11 3 15,-8 8-5-15,15-14-2 0,-15 14 2 0,19-7-3 0,-8 3 3 16,-11 4-3-16,0 0 5 0,30 2-2 0,-30-2 3 15,18 9 0-15,-10 1-3 16,-8-10 2-16,18 17 0 0,-10-3 1 0,-2-3 0 16,-1 3-3-16,-5-14 4 0,6 22 3 15,-4-10 0-15,-2-12 5 0,0 21 6 0,0-21 0 16,-6 18 4-16,6-18-4 16,-13 16-2-16,3-8-1 0,-1 0-3 0,11-8-4 15,-23 9-16-15,9-3-29 0,14-6-38 16,-24 1-50-16,24-1-50 0,-22 4-53 0,22-4-83 15,-19-5-155-15,19 5-425 0,-14-6-271 0</inkml:trace>
  <inkml:trace contextRef="#ctx0" brushRef="#br1" timeOffset="148529.79">21914 3953 2605 0,'0'0'-93'0,"0"0"36"0,0 0 49 15,0 0 14-15,0 0 25 16,0 0 6-16,0 0 5 0,0 0 1 0,0 0-9 0,0 0 0 15,19 7 9-15,-19-7-5 0,0 0 3 0,0 0 6 16,2 18-11-16,-2-18 9 16,0 0 10-16,0 20-1 0,0-20 2 0,0 0 8 0,-2 22-4 15,2-22-4 1,0 0 0-16,-3 21-9 0,3-21-7 0,0 0-2 0,-2 18-5 16,2-18-1-16,0 0-5 15,0 0 3-15,0 18-5 0,0-18 0 0,0 0-3 0,0 0-5 16,0 0 2-16,0 0-1 0,0 0-3 0,0 0 2 15,0 0-3-15,0 0-1 16,0 0-2-16,0 0-2 0,0 0-3 0,0 0 3 16,0 0-2-16,34-46-1 0,-28 32-2 15,4 2 2-15,-2-2-1 0,0 1 0 0,0 1 6 16,-1 1-1-16,-7 11-2 16,15-16-2-16,-15 16-2 0,13-7 2 0,-13 7-2 15,0 0-3-15,0 0 2 16,0 0 2-16,24 15-3 0,-24-15 1 0,8 18-2 0,-8-18 4 15,6 20 0-15,-6-8-5 0,0-12 4 0,2 20 2 16,-2-20-3-16,2 20-1 16,-2-20 0-16,0 15 2 0,0-15 2 0,0 0-2 0,2 19 1 15,-2-19 0-15,0 0-2 16,0 0 0-16,2 16-4 0,-2-16 5 0,0 0-1 16,0 0-4-16,0 0 2 15,0 0 1-15,0 0 0 0,0 0-2 0,0 0 0 16,25-34 3-16,-25 34 4 0,11-14 2 0,-11 14 2 0,13-12-1 15,-13 12 3-15,8-12-4 16,-8 12-4-16,0 0 2 0,15-5-1 0,-15 5 10 16,0 0 11-16,0 0 2 0,0 0-2 15,21 15-1-15,-21-15-4 0,8 14 0 0,-8-14-4 16,7 14-1-16,-7-14-1 16,7 20-2-16,-7-20-13 0,4 16-22 0,-4-16-36 15,2 16-34-15,-2-16-56 0,4 13-51 0,-4-13-58 0,0 0-135 16,2 13-547-16,-2-13-356 15</inkml:trace>
  <inkml:trace contextRef="#ctx0" brushRef="#br1" timeOffset="149029.82">22424 3709 2772 0,'0'0'-115'16,"0"0"23"-16,0 0 21 15,0 0 11-15,0 0 34 0,0 0 14 0,0 0 0 0,0 0 13 16,0 0 8-16,-4 56 0 16,4-56 13-16,-2 26-9 0,2-12 7 0,0-14 0 15,-3 22 10-15,3-22-2 16,3 21 8-16,-3-21-6 0,2 19 5 0,-2-19-9 0,6 15 0 15,-6-15-4-15,6 13-3 0,-6-13 0 0,0 0-6 16,0 0-6-16,17 5 2 16,-17-5-6-16,0 0 3 0,0 0-3 0,26-21-2 0,-18 11-2 15,0-2 2-15,-1 0 1 16,2-4 9-16,-1 1 23 0,0-1 23 0,-1 2 13 16,1 0 22-16,-2 1 2 15,1 2 8-15,-7 11-8 0,9-19-7 0,-3 9-12 16,-6 10-16-16,0 0 1 0,8-14-3 0,-8 14 1 0,0 0 1 15,0 0-4-15,0 0 4 16,0 0 3-16,0 0 1 0,0 0-5 0,8 44 4 16,-6-31-15-16,-2-13-2 0,0 25-1 15,2-12-3-15,-2-13-3 0,5 29-7 0,-2-17 1 16,-1 2-5-16,-2-14-3 16,4 24-4-16,-4-24-9 0,6 19-39 0,-4-10-56 15,-2-9-63-15,8 16-69 0,-8-16-66 0,0 0-142 0,11 9-171 16,-11-9-247-16,6 2-183 15</inkml:trace>
  <inkml:trace contextRef="#ctx0" brushRef="#br1" timeOffset="149849.47">22748 3363 2420 0,'0'0'-99'0,"0"0"28"0,0 0 16 0,0 0 27 16,0 0 26-16,0 0 29 15,0 0 24-15,0 0 11 0,0 0 9 0,0 0-6 16,0 0 2-16,0 0 2 0,0 0 0 0,0 0 2 0,0 0-8 15,0 0-1-15,2 52-5 16,-2-52 0-16,0 19-6 0,0-19-1 0,0 0-4 16,-2 26-5-16,2-26 2 15,0 0 2-15,-2 17 2 0,2-17 0 0,0 0-6 16,0 0-2-16,0 0-6 0,2 18-1 16,-2-18-6-16,0 0-3 0,0 0-3 0,0 0-2 15,0 0 0-15,0 0-5 0,0 0 3 0,0 0-4 16,0 0-3-16,20-39-2 15,-20 39 1-15,10-15 0 0,-10 15-3 0,10-14 3 0,-10 14 3 16,10-13-3-16,-10 13 0 16,9-9-2-16,-9 9-1 0,0 0 1 0,15-8-1 15,-15 8 1-15,0 0-2 16,0 0 2-16,0 0-2 0,0 0-1 0,23 18 1 0,-23-18 1 16,6 10-4-16,-6-10 3 15,0 0 0-15,0 0-2 0,7 16 1 0,-7-16-1 16,0 0 2-16,0 0 0 0,0 0 1 0,8 8-2 15,-8-8 3-15,0 0-4 0,0 0-2 16,0 0 0-16,0 0-2 0,0 0 1 16,0 0 1-16,0 0 3 0,0 0 14 15,25-20 11-15,-25 20 4 0,0 0 5 0,0 0-1 16,16-8 4-16,-16 8 5 16,0 0 1-16,0 0 7 0,0 0 11 0,0 0 1 0,23 4 5 15,-23-4 2-15,0 0 1 16,14 16-9-16,-14-16-3 0,11 11-8 0,-11-11-4 15,11 15-13-15,-11-15 2 0,8 15-1 0,-2-5-9 16,-6-10-9-16,6 17-34 0,-6-17-41 16,8 18-42-16,-8-18-53 0,4 19-66 0,-2-12-62 15,-2-7-99-15,4 12-162 16,-4-12-399-16,0 0-356 0</inkml:trace>
  <inkml:trace contextRef="#ctx0" brushRef="#br1" timeOffset="150059.42">23148 3425 2727 0,'0'0'-118'0,"0"0"33"0,0 0 28 0,12-5 30 16,-12 5 27-16,0 0 18 16,0 0 9-16,0 0 6 0,18 19-3 0,-18-19 6 15,0 0-2-15,2 24-4 0,-2-24-5 16,-2 21 0-16,2-21-2 0,-5 27-2 0,1-14-7 15,-1 2-14-15,-1-1-45 0,0 3-61 0,-5 0-58 16,1-3-113-16,-1-3-405 16,0 2 78-16</inkml:trace>
  <inkml:trace contextRef="#ctx0" brushRef="#br1" timeOffset="150389.38">22693 3313 1880 0,'0'0'-68'0,"-22"-3"24"0,22 3 12 16,0 0 23-16,0 0 9 16,-14 28 0-16,10-17 18 0,4-11 10 15,-7 26-2-15,3-10 2 0,0 1 1 16,-1 0-8-16,3 0-3 0,-2 4 4 0,0-3-38 0,-1 3-36 16,1 1-36-16,2-3-54 15,0 3-124-15,2-2-175 0,0 1 407 0</inkml:trace>
  <inkml:trace contextRef="#ctx0" brushRef="#br1" timeOffset="150889.26">23053 4008 1261 0,'0'0'-3'0,"0"0"11"0,0 0 6 0,0 0 5 16,0 0 16-16,0 0 3 0,0 0 3 16,38-7 0-16,-38 7 13 0,32 4 3 0,-16-3 3 15,5 1-8-15,-1 0 4 16,0-2-15-16,0 2-1 0,1-2-24 0,-4 2-31 16,-17-2-32-16,27-2-54 15,-17 0-78-15,-10 2-303 0,16-8 354 0</inkml:trace>
  <inkml:trace contextRef="#ctx0" brushRef="#br1" timeOffset="151079.84">23239 3917 1449 0,'0'0'35'16,"0"0"29"-16,0 0 33 16,0 0 19-16,0 0 32 0,-23 21 12 0,23-21 5 0,-4 17-2 15,4-17-1-15,-3 23-14 16,1-8-19-16,2 2-7 0,0-17-15 0,-3 31-11 15,3-13-14-15,-2-4-9 0,0 2-33 0,2-16-60 16,-2 32-67-16,0-19-65 16,2 0-61-16,0-13-142 0,-4 22-429 0,2-13-83 0</inkml:trace>
  <inkml:trace contextRef="#ctx0" brushRef="#br1" timeOffset="152149.66">23778 3652 2265 0,'0'0'-64'0,"5"-13"16"16,-5 13 23-16,0 0 25 16,0 0 20-16,0 0 10 0,0 0 9 0,0 0 0 0,0 0 0 15,0 0-4-15,0 0 0 16,-15 64-4-16,13-46 1 0,0 3 7 0,0 0 6 16,-1-2 2-16,3 1 3 15,-2 1 2-15,0-2 7 0,2-1-12 0,-2-1 0 0,0 1-5 16,2-18-2-16,-2 29-4 0,0-17-9 0,2-12 0 15,-2 23-3-15,2-23 0 16,-2 17 1-16,2-17-8 0,0 0 10 0,-2 21-6 0,2-21-3 16,0 0-2-16,0 0 1 15,0 0-2-15,0 0-4 0,0 0-1 0,0 0-2 16,0 0 0-16,0 0 0 16,0 0-1-16,25-40-1 0,-19 26 2 0,2-1-4 0,1 4 20 15,2-3 1-15,-1 3 0 0,-2 1 0 0,4 1-6 16,-12 9 1-16,18-13-2 15,-18 13 0-15,17-4 16 0,-17 4 10 0,0 0 8 16,24 10-3-16,-24-10-5 0,10 15-3 16,-10-15-1-16,6 15-5 0,-6-15 1 0,2 19-2 15,-2-19-2-15,-4 17 2 16,4-17-3-16,-10 18-4 0,10-18-2 0,-13 10-12 16,13-10-29-16,-15 12-45 0,15-12-61 15,-15 7-47-15,9-4-50 0,6-3-94 16,0 0-623-16,-14 0-355 0</inkml:trace>
  <inkml:trace contextRef="#ctx0" brushRef="#br1" timeOffset="152719.53">24045 4012 2775 0,'5'21'-107'0,"-5"-21"33"0,0 0 25 16,2 20 31-16,-2-20 15 0,0 20 9 16,0-20 8-16,0 0 13 0,-2 27 10 0,2-27-8 15,-2 18 0-15,2-18 4 16,-5 18-6-16,5-18 0 0,0 0-2 16,-2 19 1-16,2-19-4 0,0 0 8 15,-2 15-1-15,2-15-8 0,0 0-3 0,0 0 0 0,0 0-5 16,0 0 0-16,0 0-3 0,0 0 0 0,0 0-5 15,0 0 8-15,0 0-3 16,27-38 4-16,-27 38 6 0,11-15 6 0,-11 15 3 0,10-14-1 16,-10 14-6-16,9-8 5 15,-9 8-3-15,0 0 1 0,0 0-4 0,17-7 5 16,-17 7 1-16,0 0 0 16,0 0 0-16,0 0-6 0,0 0-1 0,19 17-5 0,-19-17 1 15,0 0 1-15,7 12-6 16,-7-12 4-16,0 0-1 0,0 0 2 0,6 11-5 15,-6-11-1-15,0 0-2 0,0 0 0 0,0 0 0 16,0 0 0-16,0 0-3 0,0 0 1 16,0 0-2-16,29-14 0 0,-29 14 0 0,11-12 3 15,-11 12 24-15,11-13 19 16,-11 13 20-16,0 0 7 0,12-10 7 0,-12 10 6 16,0 0 6-16,11-6 1 0,-11 6-7 15,0 0-3-15,0 0-6 0,0 0-9 16,0 0-5-16,23 14-10 0,-23-14-4 0,8 13-1 0,-8-13-11 15,7 14-4-15,-7-14-9 16,4 13-26-16,-4-13-45 0,7 11-54 0,-7-11-58 0,0 0-67 16,4 13-69-16,-4-13-152 15,0 0-159-15,4 6-307 0,-4-6-300 0</inkml:trace>
  <inkml:trace contextRef="#ctx0" brushRef="#br1" timeOffset="152890.24">24422 4128 2664 0,'0'0'-68'16,"0"0"25"-16,0 0 38 0,0 0 29 0,22 6 25 0,-22-6 21 15,14 5 11-15,-14-5-5 16,19 4-3-16,-19-4-11 0,17 4-7 16,-17-4-13-16,21 3-60 0,-21-3-72 15,22 3-75-15,-22-3-107 0,20 0-513 0,-20 0-87 0</inkml:trace>
  <inkml:trace contextRef="#ctx0" brushRef="#br1" timeOffset="153090.76">24655 4103 2344 0,'9'-11'0'0,"-9"11"35"0,0 0 47 16,0 0 38-16,0 0 22 0,0 0 16 16,0 0 5-16,0 0 1 0,0 0-8 0,0 0-15 15,0 0-5-15,0 0-18 0,2 42-12 0,-2-42-12 0,-2 19-10 16,2-19-7-16,-4 23-12 15,4-23-5-15,-5 22-4 0,5-22-13 0,-3 23-23 16,3-23-34-16,-2 21-37 16,2-21-43-16,0 18-60 0,0-18-54 0,7 15-97 15,-2-9-179-15,1-1-441 16,-6-5-326-16</inkml:trace>
  <inkml:trace contextRef="#ctx0" brushRef="#br1" timeOffset="153559.69">25024 3806 2676 0,'6'-15'-110'15,"-6"15"31"-15,0 0 32 0,0 0 30 0,0 0 17 16,0 0 18-16,0 0 32 15,0 0-8-15,10 43 11 0,-10-43 1 16,4 23 8-16,-2-11 3 0,-2-12-6 0,6 20 1 16,-6-20 13-16,8 20-5 0,-8-20-2 0,8 14-8 15,-8-14-4-15,10 11-6 16,-10-11-7-16,13 4-5 0,-13-4-6 0,0 0-3 0,0 0-6 16,28-11 1-1,-28 11-1-15,12-13-5 0,-3 2 5 0,0 0 13 0,-1 0 12 16,-8 11 18-16,14-24 17 15,-6 13 13-15,-8 11 6 0,9-15-10 0,-9 15-8 16,9-16-11-16,-9 16-8 0,8-7-5 0,-8 7 9 0,0 0 1 16,0 0 26-16,0 0-4 15,0 0-11-15,0 0-2 0,0 0-9 0,5 40-15 0,-5-40 7 16,2 25-2-16,-2-10-6 16,0-15-13-16,2 29-3 0,-2-16 0 0,0-13-10 15,5 25 3-15,-3-14-8 0,-2-11-19 0,1 19-32 16,1-11-40-16,-2-8-64 0,0 0-74 15,8 15-60-15,-8-15-111 0,5 4-184 0,-5-4-62 16,0 0-272-16,0 0-277 16</inkml:trace>
  <inkml:trace contextRef="#ctx0" brushRef="#br1" timeOffset="154219.41">25372 3382 2599 0,'0'0'-114'15,"2"-19"29"-15,-2 19 36 16,0 0 31-16,0 0 30 0,0 0 8 0,0 0 23 15,0 0-8-15,0 0 3 0,0 0 2 16,0 0 10-16,0 0-12 0,7 49-1 0,-7-49-4 16,4 13-4-16,-4-13-2 0,0 0 9 0,0 17-1 15,0-17 14-15,0 0 5 16,0 0 5-16,2 15 1 0,-2-15-2 0,0 0-7 0,0 0-6 16,0 0 1-16,10 10-6 15,-10-10-3-15,0 0-8 0,0 0 2 0,0 0-6 16,0 0-4-16,0 0-1 0,24-23-3 0,-24 23-2 15,11-14-2-15,-11 14-2 16,12-13 3-16,-12 13-2 0,11-12 7 0,-11 12-1 0,11-10 0 16,-11 10-6-16,0 0 0 15,11-10-4-15,-11 10 3 0,0 0-3 0,0 0 1 16,0 0 4-16,0 0-5 0,0 0-3 16,10 27 4-16,-10-27 1 0,0 0-1 0,2 18-2 15,-2-18 1-15,0 0-2 16,0 18-1-16,0-18 3 0,0 0-3 0,2 15 1 15,-2-15-1-15,0 0 3 0,0 0-3 0,0 0 0 0,9 12-1 16,-9-12-1-16,0 0 3 16,0 0-3-16,0 0-1 0,0 0-2 0,0 0 3 15,0 0-2-15,0 0 3 16,37-22 6-16,-37 22 9 0,12-7 6 0,-12 7 8 0,0 0 1 16,12-9-6-16,-12 9 1 15,0 0 6-15,0 0 17 0,0 0 5 0,0 0-5 16,24 9 0-16,-24-9-9 0,0 0-4 0,11 19-4 15,-11-19-3-15,3 16-3 16,-3-16-10-16,6 17-28 0,-6-17-48 0,7 13-43 0,-7-13-81 16,7 13-75-16,-7-13-138 15,5 8-201-15,-5-8-264 0,6 6-211 0</inkml:trace>
  <inkml:trace contextRef="#ctx0" brushRef="#br1" timeOffset="154409.56">25776 3429 2533 0,'0'0'-87'15,"0"0"12"-15,0 0 23 16,0 0 24-16,25 1 13 0,-25-1 15 0,0 0-5 16,27 4 1-16,-27-4-4 15,20 5-25-15,-20-5-31 0,22 2-43 0,-22-2-61 0,17 0-145 16,-17 0-195-16,0 0 320 0</inkml:trace>
  <inkml:trace contextRef="#ctx0" brushRef="#br1" timeOffset="154579.64">25983 3385 1567 0,'0'0'65'0,"0"0"41"0,0 0 38 0,0 0 4 15,0 0 8-15,0 0-6 0,0 0-11 0,0 0-12 16,0 0-18-16,-21 32-14 0,21-32-5 15,-4 24-10-15,4-24-12 0,-2 21-34 0,2-21-53 16,-2 20-68-16,2-20-59 16,-3 17-65-16,3-17-122 0,0 16-382 0,0-16 26 15</inkml:trace>
  <inkml:trace contextRef="#ctx0" brushRef="#br1" timeOffset="154809.6">26140 3453 2015 0,'0'0'-67'0,"0"0"17"16,0 0 26-16,0 0 22 16,25 18 5-16,-25-18 9 0,4 14 4 0,-4-14-2 0,2 22-2 15,-2-22 1-15,-2 21-4 16,2-21 2-16,-9 25 2 0,2-12-11 0,1 0-26 15,-3 3-28-15,-5-1-53 0,-1 0-86 16,-4-1-325-16,0-1 305 0</inkml:trace>
  <inkml:trace contextRef="#ctx0" brushRef="#br1" timeOffset="155229.51">25203 3242 1503 0,'0'0'13'0,"0"0"23"0,0 0 26 15,-32 20 18-15,32-20 15 0,-6 19-7 16,6-19 10-16,-6 24-12 0,6-9-5 0,0 3-9 16,0-18 9-16,0 34-26 15,2-15-17-15,2 0-52 0,0 4-59 0,3 0-50 16,-1-1-97-16,6 2-401 16,-5-3 162-16</inkml:trace>
  <inkml:trace contextRef="#ctx0" brushRef="#br1" timeOffset="155659.6">26436 4143 1804 0,'-13'-7'45'16,"13"7"-12"-16,0 0-10 0,0 0-9 15,0 0 1-15,0 0-15 0,0 0-44 0,0 0-72 16,0 0-181-16,-4-5-181 0,4 5 357 0</inkml:trace>
  <inkml:trace contextRef="#ctx0" brushRef="#br1" timeOffset="155794.16">26586 4127 1310 0,'0'0'-19'0,"0"0"-2"0,0 0-37 16,0 0-61-16,25 0-240 15,-16 0 115-15</inkml:trace>
  <inkml:trace contextRef="#ctx0" brushRef="#br1" timeOffset="155949.32">26806 4121 1200 0,'0'0'153'16,"0"0"9"-16,0 0-8 0,21-3-14 0,-21 3-11 0,0 0-21 15,0 0-23 1,0 0-65-16,0 0-72 0,19 3-75 0,-19-3-143 0,8 0-276 16,-8 0 268-16</inkml:trace>
  <inkml:trace contextRef="#ctx0" brushRef="#br1" timeOffset="156849.5">27533 3802 1572 0,'2'-18'28'0,"-2"18"47"16,2-16-7-16,-2 16 29 0,0 0 32 0,6-15 11 15,-6 15-7-15,0 0-7 16,4-14-18-16,-4 14-12 0,0 0-10 0,0 0-12 0,0 0-2 16,0 0-7-16,0 0-5 15,0 0-7-15,0 0-5 0,0 0 0 0,0 0-4 16,11 39-5-16,-11-39-6 16,4 30 5-16,-4-11-7 0,2 0-3 15,0 4-5-15,-2 0 0 0,2 2-1 0,-2 1-5 0,0-3-2 0,0 4-3 16,0-5-4-16,-2 0-7 15,2 1 2-15,-2-4-7 0,2-2 8 0,-2 2-1 16,2-19 2-16,-2 28-2 0,0-16 2 16,2-12-5-16,0 23 5 0,0-23 2 0,0 17-2 15,0-17-1-15,0 0 3 16,0 0-2-16,2 17 5 0,-2-17-4 0,0 0 2 16,0 0 1-16,0 0-2 0,0 0 1 15,0 0-4-15,0 0-1 0,44-33-1 0,-32 23-1 16,-1-2 2-16,2-2-7 0,-2 3 9 0,2 0-5 15,0-1 8-15,-1 1 3 16,-2 1-3-16,4 3 2 0,-14 7-1 0,19-14-2 0,-7 10 1 16,-12 4-2-16,19-4-1 15,-19 4 4-15,0 0 2 0,0 0-1 0,28 14 4 16,-21-6 2-16,-7-8-1 16,8 19-3-16,-5-8 3 0,-3-11 1 0,2 23 15 0,-2-23 7 15,-2 21 8-15,2-21 6 16,-3 19 0-16,3-19 2 0,-15 13-5 0,6-5-5 15,9-8-4-15,-23 6-3 0,6-5-4 16,17-1-5-16,-27 3-3 0,27-3-14 16,-30-4-19-16,30 4-32 0,-23-6-41 0,12 0-54 0,11 6-53 15,-13-11-66-15,13 11-120 16,-5-15-582-16,5 15-386 0</inkml:trace>
  <inkml:trace contextRef="#ctx0" brushRef="#br1" timeOffset="157119.54">27951 4187 2823 0,'13'15'-113'0,"-13"-15"24"0,7 12 36 0,-7-12 15 16,4 11 14-16,-4-11 17 16,0 0 17-16,0 0 2 0,0 20 2 15,0-20 4-15,0 0 15 0,0 0 21 16,0 0 32-16,0 0 7 0,0 0 7 0,0 0 5 0,0 0 0 15,0 0-7-15,0 0-8 0,0 0-11 0,0 0-8 16,0 0-8-16,0 0-9 16,0 0-6-16,0 0-4 0,0 0-7 0,0 0-10 15,33-25-19-15,-33 25-48 0,0 0-58 16,23 4-64-16,-23-4-60 0,0 0-90 0,25 6-576 16,-19-6-260-16</inkml:trace>
  <inkml:trace contextRef="#ctx0" brushRef="#br1" timeOffset="157639.67">28244 3917 2539 0,'0'0'-127'15,"4"-15"36"-15,-4 15 27 0,0 0 36 16,0 0 8-16,0 0 17 0,0 0 11 0,0 0-5 16,0 0 11-16,0 0 5 0,0 0 5 0,0 0 7 15,0 0 5-15,-12 55 5 16,12-55 0-16,0 25 0 0,0-25-3 0,2 23 8 16,-2-23-1-16,4 20-5 15,0-11 3-15,-4-9-8 0,5 16 5 0,-5-16-7 0,12 16-8 16,-12-16 2-16,13 9 3 0,-13-9-5 0,13 6-5 15,-13-6-2-15,0 0 5 16,20-2-3-16,-20 2 5 0,0 0 9 0,19-12-7 0,-19 12-6 16,11-17 0-16,-5 6 1 15,1-3 7-15,-2-1-5 0,0 0 6 0,1 2 10 16,1-3 9-16,-7 16 8 16,9-23 6-16,-5 14-6 0,-4 9-6 15,4-19-3-15,-4 19-3 0,6-12-11 0,-6 12-2 0,0 0 5 0,0 0 11 16,0 0 1-16,0 0 3 15,0 0-1-15,0 0 2 0,0 0-4 0,0 0 0 16,0 0-5-16,0 0-4 16,-6 60-1-16,6-60-6 0,0 24-3 0,0-10-2 0,0-14-5 15,1 28 1-15,1-15-4 16,-2-13-5-16,3 27-29 0,-1-15-33 0,-2-12-43 16,2 21-50-16,-2-21-56 15,6 19-67-15,-6-19-126 0,6 13-580 0,-6-13-410 0</inkml:trace>
  <inkml:trace contextRef="#ctx0" brushRef="#br1" timeOffset="167439.6">20298 5382 2817 0,'0'0'-135'0,"0"0"34"0,0 0 35 16,0 0 35-16,-6-40 28 15,6 40 42-15,0 0 31 0,0 0 31 0,8-23 20 0,-8 23 16 16,0 0 14-16,7-17 3 15,-7 17-2-15,0 0-4 0,7-16-3 0,-7 16-11 16,0 0-11-16,0 0-11 0,6-16-10 0,-6 16-9 16,0 0-12-16,0 0-8 0,0 0-9 15,0 0-7-15,0 0-6 0,0 0-7 0,0 0-5 16,0 0-1-16,0 0-3 16,0 0-1-16,0 0-8 0,10 37 0 0,-10-37-3 15,4 29-4-15,-2-14 1 0,2 0-6 16,1 1-7-16,0-3-7 0,-5-13-6 0,10 26-4 15,-6-16-1-15,-4-10-5 0,11 19-6 0,-11-19-3 16,12 13-1-16,-12-13 0 16,13 5 1-16,-13-5 2 0,17 0 4 0,-17 0 1 0,0 0 6 15,0 0 9-15,30-16 6 16,-24 9 7-16,-6 7 5 0,13-16 11 16,-7 7 2-16,-6 9 2 0,11-18 6 15,-11 18 1-15,8-14-4 0,-8 14-11 0,7-15 4 0,-7 15 0 16,6-12-3-16,-6 12-6 0,0 0 0 0,6-14-6 15,-6 14-2-15,0 0 0 16,0 0-4-16,0 0 5 0,0 0-5 0,0 0-1 0,0 0 1 16,0 0 0-16,0 0 3 15,0 0-5-15,0 0 1 0,-2 52 0 0,2-37 2 16,0-15 2-16,-4 33-6 16,2-14 0-16,0 0 2 0,0 0-2 0,-1 2 0 0,1-2 1 15,2 2 2-15,0 0-2 16,-2 0-1-16,4-3 0 0,-2 4 2 0,0-3-4 15,0-2 0-15,0 0 3 0,0 1-1 0,0-18 0 16,0 26-2-16,0-26 0 0,-2 23 1 16,2-23 1-16,-4 19-1 0,4-19 0 0,-9 16 3 15,9-16-3-15,-10 12 3 16,10-12 1-16,-15 4-3 0,15-4 3 16,0 0 0-16,-26-2-4 0,26 2 3 0,-16-11-2 15,16 11 2-15,-13-23-6 0,7 10-16 0,1-3-17 16,3 0-17-16,2-2-40 0,0 18-43 15,2-37-69-15,3 19-44 0,-1-1-76 16,2 2-163-16,3-1-101 0,-1 3-325 0,0 0-308 0</inkml:trace>
  <inkml:trace contextRef="#ctx0" brushRef="#br1" timeOffset="167859.41">20800 5170 2698 0,'0'0'-101'0,"0"0"27"0,0 0 23 0,0 0 25 16,0 0 23-16,0 0 9 16,-32 31 0-16,26-20 32 0,0 5-4 0,-2-1 17 15,0 2-5-15,2 2 1 0,0 2-4 0,0 2 1 0,2 0-3 16,-2-3-1-16,3 2 2 15,1-1-2-15,0-2 0 0,2 2-5 0,0-2-3 16,2-1-1-16,0 0-5 0,3-3-3 16,-1 0-9-16,0-2-18 0,-4-13-27 0,12 23-54 15,0-13-48-15,-4-2-51 16,-8-8-104-16,16 7-459 0,-9-7-25 0</inkml:trace>
  <inkml:trace contextRef="#ctx0" brushRef="#br1" timeOffset="168159.69">20946 5391 2175 0,'0'0'-66'16,"0"0"18"-16,0 0 15 0,0 0 20 0,0 0 20 15,0 0 2-15,0 0-1 0,0 0 5 0,0 0 0 0,0 0-5 16,0 0 4-16,0 0 10 15,0 0 7-15,0 0 2 0,-2 43 5 0,2-43 4 16,0 0 15-16,0 0 9 16,0 0 6-16,0 0 4 0,0 0 9 0,0 0-4 0,0 0 9 15,0 0 4-15,0 0-2 16,0 0-5-16,0 0 3 0,0 0-9 16,0 0-9-16,0 0-6 0,0 0-16 15,0 0-20-15,0 0-45 0,0 0-67 0,0 0-67 0,0 0-85 16,0 0-189-16,0 0-347 0,0 0-65 0</inkml:trace>
  <inkml:trace contextRef="#ctx0" brushRef="#br1" timeOffset="168449.42">21175 5202 2214 0,'0'0'-56'0,"0"0"26"16,0 0 27-16,0 0 29 16,19-1 28-16,-19 1 9 0,0 0 13 0,0 0 6 0,17 23 6 15,-17-23-6-15,4 19 2 16,0-5 0-16,0 0 5 0,-4-14 2 0,2 33-5 16,-2-16-2-16,3 0-12 15,-3-17-2-15,-5 35-9 0,1-17-8 0,0-2-5 0,0 1-3 16,-2-3-3-16,-1 2-5 0,-1 0-8 15,-1-3-8-15,0-1-34 0,-1-1-51 16,0 1-52-16,2-2-46 0,-4 0-45 0,4-4-94 0,2 0-536 16,6-6-177-16</inkml:trace>
  <inkml:trace contextRef="#ctx0" brushRef="#br1" timeOffset="169369.4">21677 5514 2496 0,'0'0'-76'16,"-9"14"9"-16,9-14 9 15,0 0 19-15,0 0 9 0,-9 12 37 0,9-12 11 0,0 0 1 16,0 0 1-16,0 0-12 16,0 0-5-16,0 0-9 0,0 0-4 0,0 0 6 15,0 0 1-15,0 0-2 0,0 0 13 0,0 0 4 16,0 0 17-16,0 0 17 0,0 0 32 15,0 0 32-15,0 0 20 0,0 0 6 0,39-3-6 16,-39 3-6-16,0 0-11 16,-3 20-19-16,3-20-7 0,0 0-10 0,-10 26-12 15,10-26-27-15,-10 18-48 0,3-9-68 16,7-9-70-16,-13 15-54 0,13-15-104 0,-12 12-554 16,6-6-208-16</inkml:trace>
  <inkml:trace contextRef="#ctx0" brushRef="#br1" timeOffset="169739.79">22402 5471 2755 0,'0'0'48'0,"0"0"8"16,0 0-3-16,0 0 0 0,0 0 1 0,0 0 2 16,0 0-5-16,0 0-5 15,0 0-27-15,0 0-31 0,0 0-45 0,26-1-65 0,-26 1-62 16,0 0-126-16,9 0-466 16,-9 0-76-16</inkml:trace>
  <inkml:trace contextRef="#ctx0" brushRef="#br1" timeOffset="169869.63">22588 5463 2276 0,'0'0'-78'15,"16"7"6"-15,-16-7-20 16,0 0-7-16,0 0-18 0,12 3-69 0,-12-3-339 0,0 0 296 16</inkml:trace>
  <inkml:trace contextRef="#ctx0" brushRef="#br1" timeOffset="170019.52">22794 5515 1607 0,'13'6'113'15,"-13"-6"16"-15,0 0-12 0,0 0-14 0,15 6-3 16,-15-6-15-16,0 0-11 0,0 0-14 16,0 0-34-16,15 4-76 0,-15-4-85 0,0 0-178 15,0 0-297-15,0 0 182 16</inkml:trace>
  <inkml:trace contextRef="#ctx0" brushRef="#br1" timeOffset="170629.52">23085 5221 1764 0,'4'-14'27'0,"-4"14"2"0,0 0-4 16,4-14 10-16,-4 14-12 0,0 0 3 0,0 0 9 16,0 0 4-16,0 0-4 15,0 0-5-15,0 0 8 0,0 0-2 0,0 0-6 16,2 48-7-16,-2-48 8 16,6 19-15-16,-6-19 7 0,6 19-3 0,1-12 6 0,-7-7-19 15,11 14 10-15,-11-14 1 0,14 10-1 0,-14-10-8 16,17 8 2-16,-17-8 1 15,17 1 5-15,-17-1 8 0,0 0 24 0,25-5 23 0,-25 5 23 16,18-10 3-16,-6 2 5 16,-12 8 9-16,17-17 1 0,-6 8-1 0,-3-1 8 15,1 0 5-15,-9 10 2 16,12-15-4-16,-12 15-6 0,14-14-12 0,-14 14-11 0,10-9-9 16,-10 9-16-16,0 0-7 15,8-10-4-15,-8 10-8 0,0 0-7 0,0 0-1 16,0 0-5-16,0 0-4 0,0 0-4 0,0 0-3 15,0 0 2-15,-8 50-5 0,8-50-1 16,-6 33-6-16,6-16 2 0,-2 2 1 0,0 0-5 16,-2 2-2-16,2 1 2 15,2 4-3-15,2 0-5 0,4 2 1 0,-4 0 1 16,2 0-3-16,2-1 1 0,-2 0-3 16,2-1 1-16,-2-4 1 0,1 2-3 0,-1-5 0 15,-2 0 0-15,0-3 0 0,-2-2-2 0,0-14 1 16,-4 25 3-16,4-25-2 15,-11 17 2-15,3-9-1 0,8-8 4 0,-22 10-3 16,22-10-1-16,-20 1 1 0,20-1-2 16,-22-4 0-16,22 4-2 0,-19-11-8 0,11 2-15 15,8 9-32-15,-14-23-38 16,11 11-51-16,3 12-46 0,-2-26-41 0,4 10-42 16,-2 16-92-16,9-34-143 0,-3 13-380 15,4 2-264-15</inkml:trace>
  <inkml:trace contextRef="#ctx0" brushRef="#br1" timeOffset="171179.58">23664 4864 2591 0,'0'0'-89'0,"0"0"31"0,0 0 10 0,0 0 28 16,0 0 23-16,0 0 14 0,0 0 15 15,0 0 15-15,0 0-4 0,0 0 4 16,0 0-4-16,0 0-2 0,0 0-8 0,0 0 0 15,0 0-6-15,-6 61 2 0,6-61 9 16,-2 13-2-16,2-13 0 0,0 0 7 0,0 19-5 16,0-19 0-16,0 0 0 0,0 0 0 15,-2 17-2-15,2-17-5 0,0 0-5 0,0 0-2 16,0 0-5-16,0 0 4 16,0 0-6-16,0 0-1 0,0 0-5 0,0 0 2 0,0 0-3 15,0 0-5-15,42-27 1 0,-35 18-1 0,-7 9 5 16,18-15 1-16,-9 7 2 15,-9 8 11-15,15-13 3 0,-15 13 6 0,14-10 6 16,-14 10 6-16,13-7 9 0,-13 7 9 16,0 0 6-16,0 0 0 0,22 1-3 0,-22-1-4 15,0 0 1-15,16 14-4 16,-16-14-1-16,8 15 16 0,-8-15-6 0,7 16-10 16,-7-16-1-16,7 15-10 0,-7-15-3 15,4 17-9-15,-4-17-10 0,6 15-34 0,-6-15-42 16,0 0-50-16,4 17-61 0,0-11-52 0,-4-6-83 15,0 0-163-15,9 6-501 16,-9-6-397-16</inkml:trace>
  <inkml:trace contextRef="#ctx0" brushRef="#br1" timeOffset="171359.48">23954 4936 2866 0,'0'0'-107'0,"0"0"21"0,0 0 15 0,17-8 16 15,-17 8 14-15,0 0 11 0,0 0 12 0,19 0-2 0,-19 0 2 16,0 0 0-16,0 0 6 16,30 6-2-16,-30-6 0 0,16 2-9 0,-16-2-18 15,0 0-34-15,24 4-45 16,-24-4-75-16,0 0-412 0,21-4 184 0</inkml:trace>
  <inkml:trace contextRef="#ctx0" brushRef="#br1" timeOffset="171549.47">24200 4846 1786 0,'0'0'-4'16,"0"0"16"-16,0 0 6 16,0 0 16-16,0 0 25 0,0 0-13 0,0 0 2 0,0 0-1 15,0 0-11-15,-11 50-3 16,11-50 0-16,-2 25-3 0,2-12-32 0,0-13-46 15,0 29-36-15,-2-18-49 0,2-11-121 16,0 23-278-16,0-11 285 0</inkml:trace>
  <inkml:trace contextRef="#ctx0" brushRef="#br1" timeOffset="171819.48">24305 4883 1460 0,'0'0'-22'0,"0"0"17"16,0 0 3-16,0 0 16 0,14 23 13 0,-14-23 14 15,0 0-9-15,-2 28 10 0,2-28 0 0,-5 25-2 0,5-25-7 16,-7 29-2-1,1-16-3-15,0 4-11 0,-2-2-22 0,1 1-35 0,-3 1-34 16,-3-4-55-16,2-1-110 16,0 1-181-16,-6 1 131 0</inkml:trace>
  <inkml:trace contextRef="#ctx0" brushRef="#br1" timeOffset="172199.49">23503 4728 1198 0,'0'0'27'16,"0"0"11"-16,-21 25-5 0,21-25 10 15,-9 13 20-15,9-13 6 0,-12 22 5 16,6-8 0-16,1 0 4 0,1 1-20 0,0 0 5 0,4-15-7 0,-2 37-19 15,4-16-19-15,0 3-39 16,4-1-41-16,1 2-51 0,1-2-92 0,3 6-289 16,4 0 338-16</inkml:trace>
  <inkml:trace contextRef="#ctx0" brushRef="#br1" timeOffset="172589.61">24101 5420 1370 0,'0'0'8'0,"0"0"20"15,-3-19 4-15,3 19 14 0,0 0 32 0,0 0 50 16,0 0 36-16,0 0 21 0,0 0 5 16,0 0-3-16,0 0 0 0,0 0-6 0,-29 33-13 15,22-22-16-15,1 1-17 16,6-12-7-16,-11 29-19 0,7-11-13 0,-1-3-9 15,3 0-6-15,0 2-12 0,2-17-9 0,-4 31-20 16,4-18-35-16,0-13-39 0,2 23-59 16,2-10-66-16,1-3-66 0,-5-10-127 0,11 13-571 15,-5-7-327-15</inkml:trace>
  <inkml:trace contextRef="#ctx0" brushRef="#br1" timeOffset="172779.27">24228 5609 2945 0,'0'0'23'0,"10"-14"12"0,-10 14 16 16,0 0 30-16,0 0 33 15,0 0 21-15,0 0 5 0,0 0-9 0,0 0-19 16,12-7-14-16,-12 7-9 0,0 0-16 16,0 0-18-16,0 0-38 0,0 0-47 0,0 0-64 15,0 0-69-15,9-2-75 0,-9 2-142 0,0 0-580 16,0 0-396-16</inkml:trace>
  <inkml:trace contextRef="#ctx0" brushRef="#br1" timeOffset="172999.42">24365 5447 2884 0,'6'-10'-101'0,"-6"10"16"0,0 0 27 0,0 0 32 16,0 0 24-16,0 0 25 0,19 27 28 0,-19-27 15 15,4 22 4-15,1-6-1 16,-3 0-4-16,0 0-2 0,-2 1-6 0,0-17-4 0,0 37-6 16,-2-20-4-16,0-1-6 15,-3 2-6-15,1-1-11 0,0 0-28 0,-2-1-53 16,0-1-60-16,-1 0-55 16,1-3-76-16,-1 1-153 0,3-4-310 0,0 1 24 0</inkml:trace>
  <inkml:trace contextRef="#ctx0" brushRef="#br1" timeOffset="173789.34">24815 5624 2206 0,'0'0'155'15,"-31"19"46"-15,31-19 12 0,0 0-5 0,0 0-2 0,0 0-5 16,0 0-4-16,0 0-12 16,-11 7-10-16,11-7-35 0,0 0-16 0,0 0-29 15,0 0-34-15,0 0-52 16,0 0-67-16,0 0-108 0,0 0-150 0,-6 6-283 0,6-6-373 15,0 0-415-15</inkml:trace>
  <inkml:trace contextRef="#ctx0" brushRef="#br1" timeOffset="178979.63">12956 6417 2908 0,'0'0'-94'0,"0"0"19"0,0 0 13 15,0 0 15-15,0 0 23 16,0 0 33-16,0 0 16 0,0 0 18 0,0 0 13 0,0 0 14 15,29-25 10-15,-29 25 17 0,0 0 7 0,15-5 8 16,-15 5-3-16,0 0-8 16,0 0-14-16,21-3-6 0,-21 3-9 0,0 0-8 0,17-6-9 15,-17 6-7-15,14-8-8 16,-14 8-5-16,14-9-13 0,-3 4-9 0,-11 5-7 16,22-18-3-16,-10 9-3 15,1-2-3-15,3-3-3 0,-5-1 3 0,5 0-3 0,-1-3 2 16,-1 0 0-16,-2 0 1 0,1-1 3 0,0 0 5 15,-2 0 4-15,-2 0 6 16,3 0 1-16,-3 2 7 0,-3 0 2 0,-1 0 4 16,2 0 8-16,-3 5 8 0,1-1 3 15,-1 1 1-15,-2 3 2 0,-2 9-4 0,5-19-7 16,-5 19-1-16,2-14-5 16,-2 14-3-16,0 0 0 0,0 0-1 0,0 0-4 0,0 0-2 15,0 0-2-15,0 0-1 0,0 0-2 16,-38 28-1-16,31-16-4 0,1 4-2 15,1-3-1-15,-6 3 0 0,6 0-1 0,-4 5-2 16,0 0 0-16,4 0-1 0,-1 2 1 16,-3 0 1-16,3 0-3 0,-4 0 0 0,4 2-1 15,-1-1 2-15,0 1-2 16,0-1-1-16,0 0 1 0,1 3-1 0,-1-4-1 16,1 0 2-16,-2 1-2 0,2-2 0 15,-1-1-1-15,1 1 0 0,0-5 1 0,2 0-1 16,0-2-1-16,-3 0 3 0,1-1 0 0,6-14-1 15,-16 22-1-15,9-12 0 16,-2 0 0-16,9-10 3 0,-18 13-3 0,18-13 1 0,-18 8-5 16,18-8 5-16,-16 0-2 15,16 0-1-15,0 0 0 0,-25-12 2 16,25 12-4-16,-12-13 4 0,12 13-4 16,-7-16 3-16,7 16 0 0,-6-19 1 0,6 19-2 0,0 0 1 15,6-26-1-15,-6 26 3 0,4-17-1 0,-4 17 1 16,5-18-4-16,-5 18 4 15,10-13-3-15,-10 13 0 0,14-11-1 0,-14 11 0 0,13-6-1 16,-13 6 1-16,0 0 1 16,21 0-2-16,-21 0 1 0,0 0 1 0,27 7 0 15,-27-7 0-15,20 10-1 16,-6-3 3-16,1-1 1 0,1 2-1 0,1-2-2 0,0 1 2 16,5 1 3-16,-2-1 7 15,1 1 5-15,3 2 5 0,1-5 2 0,-3 3-2 16,1-2-4-16,0 0 4 0,2-1-3 0,-2-2-3 0,-2 3 0 15,0-3 2-15,-2-2-2 16,-1 2-7-16,-2-3-12 0,-16 0-18 0,31-6-30 16,-17-1-43-16,-3 2-64 15,3-2-86-15,-7-3-121 0,-3 0-231 0,0-1-20 0,-2-1-277 16,-2 12-275-16</inkml:trace>
  <inkml:trace contextRef="#ctx0" brushRef="#br1" timeOffset="183089.48">13710 7892 2550 0,'0'0'-92'0,"0"0"43"0,9-10 25 0,-9 10 7 16,0 0 13-16,0 0 16 0,10-11 12 0,-10 11 4 15,0 0 10-15,0 0-8 16,0 0 1-16,8-13 8 0,-8 13-5 0,0 0 6 16,0 0-1-16,0 0 11 0,0 0 4 15,0 0 2-15,0 0 4 0,0 0-1 16,0 0-5-16,0 0 0 0,0 0 4 16,0 0-3-16,0 0-7 0,0 0-4 0,0 0-5 15,0 0-2-15,0 0-5 0,0 0-4 16,-38-3-1-16,38 3-7 0,-24 2-2 15,24-2-2-15,-28 1 0 0,28-1-1 0,-25 3 3 0,10-1 6 16,15-2 2-16,-23 4-2 16,23-4 0-16,-24 4-5 0,24-4 3 0,-18 7-5 0,18-7 1 15,-14 9-7-15,14-9 3 16,-8 10 0-16,8-10-1 0,0 0-4 0,0 0 1 16,10 28-4-16,-10-28 5 15,16 17-5-15,-7-7-1 0,5-1-3 0,-1 1 4 0,0 0-1 16,6 2 0-16,-3 1 0 0,-1 0 0 0,3 0-4 15,-2 1 4-15,-2-2-5 16,1 3 5-16,-4-5-2 0,1 4-1 0,-1-2-2 0,-3-1 0 16,0 1 4-16,-2-1-2 15,-6-11 5-15,5 21 9 0,-5-21 9 0,2 17 6 16,-2-17 7-16,0 0 5 16,-7 23 6-16,7-23 8 0,-16 10 0 0,16-10 5 0,-19 8-2 15,7-5-3-15,12-3-1 0,-26 1 0 0,26-1-1 16,-27-1-10-16,27 1-6 15,-25-3 0-15,25 3-19 0,-25-8-25 0,12 1-28 16,13 7-36-16,-21-15-41 0,10 6-50 16,11 9-41-16,-12-19-57 0,6 8-114 0,4-1-177 15,2 12-338-15,-2-21-263 16</inkml:trace>
  <inkml:trace contextRef="#ctx0" brushRef="#br1" timeOffset="183779.3">13852 7481 2679 0,'5'-14'-61'0,"-5"14"32"15,0 0 18-15,0 0-7 16,6-12 26-16,-6 12 20 0,0 0 30 0,0 0 18 16,0 0 11-16,0 0 7 0,0 0 1 15,0 0-1-15,0 0-1 0,0 0-6 0,0 0-8 16,0 0-6-16,0 0-6 0,0 0-5 15,12 40-9-15,-12-40-4 0,0 19-6 16,0-19-4-16,-6 21-6 0,6-21 0 0,0 0-6 0,-2 26-1 16,2-26-2-16,-2 14-3 15,2-14 0-15,0 0-5 0,-2 20-2 0,2-20 4 16,0 0 1-16,0 0 7 0,-2 16-1 16,2-16 3-16,0 0-8 0,0 0-1 0,0 0-6 15,0 0-1-15,0 0-5 0,0 0-2 0,0 0-6 16,0 0 0-16,0 0 1 15,0 0 0-15,0 0-1 0,0 0 1 0,18-46 1 0,-18 46 0 16,5-15 3-16,-5 15 0 16,11-14 0-16,-11 14-2 0,13-12 2 0,-13 12 3 15,7-11-1-15,-7 11 0 16,13-10-2-16,-13 10 2 0,10-10 2 0,-10 10 2 0,0 0 3 16,11-12 4-16,-11 12 3 15,0 0 9-15,0 0 0 0,11-7 5 0,-11 7 4 16,0 0 3-16,0 0-3 0,0 0 0 0,0 0-3 0,0 0 1 15,0 0-2-15,0 0 5 16,11 27 2-16,-11-27 5 0,5 15-5 0,-5-15 6 16,4 17-21-16,-4-17 1 15,2 15-5-15,-2-15-2 0,2 20-2 0,-2-20 1 0,0 17-2 16,0-17-4-16,0 0-7 16,2 22-19-16,-2-22-40 0,0 15-54 0,0-15-63 15,2 14-69-15,-2-14-80 0,0 11-167 16,0-11-97-16,0 0-335 0,0 16-316 0</inkml:trace>
  <inkml:trace contextRef="#ctx0" brushRef="#br1" timeOffset="184389.43">14154 7716 2692 0,'-8'-17'-102'0,"8"17"27"0,0 0 19 15,0 0 17-15,-2-17 22 0,2 17 34 0,0 0 38 16,0 0 27-16,0 0 21 0,0 0 14 0,0 0 14 15,0 0-4-15,0 0-5 0,0 0-6 16,0 0 5-16,0 0-7 0,0 0-5 0,0 0-9 16,0 0-11-16,0 0-3 15,0 0-5-15,0 0 5 0,0 0 2 0,0 0-3 16,0 0-4-16,26 40-7 0,-21-27-6 16,4 1-9-16,-4-2-5 0,4 4-4 0,-1 0-4 15,2 2-7-15,1-1-4 16,0 1-5-16,0 1-1 0,1-2-2 0,-1 1-4 15,2 0-1-15,-4-1 0 0,3-3-5 0,-1-2-3 0,-3 1 1 16,-1 2-4-16,3-5 1 16,-4-1 4-16,-6-9-8 0,13 16-4 0,-8-8-11 15,0-2-16-15,-5-6-23 0,9 10-32 16,-9-10-46-16,0 0-52 0,8 7-38 0,-8-7-36 16,0 0-58-16,0 0-118 15,0 0-113-15,0 0-316 0,0 0-209 0</inkml:trace>
  <inkml:trace contextRef="#ctx0" brushRef="#br1" timeOffset="184719.49">14479 7823 2506 0,'0'0'-60'0,"6"-13"28"0,-6 13 18 0,0 0 22 16,6-15 1-16,-6 15 9 0,0 0 13 0,4-14 15 15,-4 14 19-15,0 0 16 0,0 0 23 16,0 0 16-16,0 0 1 0,0 0-6 0,0 0-9 15,0 0-6-15,0 0-8 0,0 0 7 0,0 0-8 16,-25 46 3-16,20-31-4 16,-2-2-2-16,-2 5-11 0,1-1-8 0,-1 4-7 0,1 0-5 15,2-1-7-15,-5 2-5 16,1 3-6-16,3-1 0 0,-1-1-9 0,0 2 1 16,-1-3-4-16,-1 3-3 15,3-2-2-15,1 3 0 0,-6-4-4 0,7 0-2 0,-1 2-3 16,-1-4 0-16,-2 2-1 0,5-3-5 0,-1-2-9 15,1-2-16-15,1 0-23 16,-1-1-23-16,4-14-25 0,-9 21-25 0,7-11-33 0,2-10-39 16,-2 15-36-16,2-15-64 15,0 0-134-15,0 11-481 0,0-11-282 0</inkml:trace>
  <inkml:trace contextRef="#ctx0" brushRef="#br1" timeOffset="185079.56">14627 7947 2636 0,'0'0'-103'0,"0"0"26"0,0 0 21 0,0 0 18 0,0 0 29 16,0 0 24-16,0 0 36 15,0 0 27-15,0 0 11 0,0 0 10 0,0 0 6 16,0 0-6-16,-43 30-2 16,34-17-3-16,2-1-6 0,1 3-6 0,0-1 0 0,0 3-8 15,1 0-6-15,1-2-8 0,2 4-9 0,0-1-1 16,0-3-1-16,2-15-9 15,2 32-16-15,-2-17-32 0,4 1-32 0,-4-16-40 16,7 27-41-16,3-16-49 16,-2 0-35-16,-8-11-81 0,15 13-581 0,-7-9-226 0</inkml:trace>
  <inkml:trace contextRef="#ctx0" brushRef="#br1" timeOffset="185469.25">14865 8023 2624 0,'0'0'-46'16,"2"-14"18"-16,-2 14 11 0,0 0 20 15,0 0 17-15,0 0 23 0,-9-20 21 0,9 20 15 16,0 0 9-16,-14-7 1 16,14 7 4-16,0 0 7 0,0 0-1 0,-26 4 3 15,26-4 0-15,0 0-10 0,-18 7-7 0,18-7-6 0,-14 9-11 16,14-9-8-16,0 0-6 15,-8 15-4-15,8-15-7 0,0 0-4 0,-2 24-6 16,2-24-2-16,0 0-4 16,8 27-6-16,0-17-4 0,-5 2-4 0,6-1 0 0,-4 2-1 15,-5-13-1-15,13 24-1 16,-7-14 2-16,0 2-5 0,-6-12-1 0,7 21 0 16,-7-21 1-16,3 22 0 15,-3-22 4-15,-6 19 5 0,6-19 0 0,-10 19 11 16,10-19-9-16,-17 13 0 0,8-6-3 0,-5-1-1 0,14-6-3 15,-23 10-5-15,10-9-16 16,13-1-17-16,-23 1-24 0,23-1-36 0,-21-1-42 0,21 1-38 16,-21-7-33-16,21 7-37 15,-15-14-81-15,15 14-629 0,-9-19-372 0</inkml:trace>
  <inkml:trace contextRef="#ctx0" brushRef="#br1" timeOffset="185829.43">14919 7974 2735 0,'0'0'-102'16,"0"0"26"-16,18-3 25 15,-18 3 20-15,0 0 26 0,0 0 17 0,0 0 27 0,19 10 21 16,-19-10 22-16,8 9 11 0,-8-9 3 0,8 14 3 15,-8-14 5-15,9 18-1 16,-4-9-3-16,-5-9 3 0,7 24-2 0,-4-11-2 16,3 2-5-16,-2 1-9 0,0-1-2 15,1 4-4-15,-4-1-4 0,5-1-1 0,-2 0-8 16,-2 2-4-16,-1-1-6 16,1-2-7-16,1 1-1 0,-3 0-5 0,0-17-1 15,0 27-7-15,0-12 0 0,0-15-4 0,-6 24-4 0,6-24-3 16,-2 19-10-16,2-19-14 15,-4 16-31-15,4-16-25 0,-2 15-34 0,2-15-38 16,0 0-51-16,-5 18-42 16,5-18-38-16,0 0-85 0,0 0-636 0,0 0-437 0</inkml:trace>
  <inkml:trace contextRef="#ctx0" brushRef="#br1" timeOffset="186509.71">15358 8249 2845 0,'0'0'-113'0,"0"0"38"0,0 0 29 15,0 0 28-15,0 0 21 16,0 0 24-16,0 0 21 0,0 0 13 0,0 0 14 0,0 0 3 15,0 0-1-15,0 0-6 0,0 0-7 0,0 0-1 16,0 0-3-16,0 0 2 16,13-11-8-16,-13 11-6 0,0 0-6 0,0 0-2 15,0 0 6-15,25 4-5 0,-25-4 0 16,0 0 11-16,26 6 2 0,-26-6 0 0,18 1 10 16,-18-1-2-16,20 2 3 15,-20-2 0-15,21 3 1 0,-21-3-3 0,23 1-2 16,-23-1 2-16,19 2-7 0,-19-2-8 0,17 2-3 0,-17-2 2 15,0 0 0-15,21 2 1 16,-21-2 2-16,0 0-1 0,17 2-4 0,-17-2 16 16,0 0-1-16,0 0-10 15,0 0-7-15,24 0-9 0,-24 0-14 0,0 0-28 0,0 0-46 16,0 0-57-16,0 0-72 16,18-6-74-16,-18 6-105 0,0 0-170 0,6-3-82 15,-6 3-256-15,0 0-227 16</inkml:trace>
  <inkml:trace contextRef="#ctx0" brushRef="#br1" timeOffset="189849.43">16173 7929 2544 0,'0'0'-57'0,"0"0"40"0,10-11 25 0,-10 11 29 0,0 0 35 15,0 0 24-15,11-10 11 0,-11 10 8 0,0 0-3 16,0 0-8-16,0 0-12 15,0 0-6-15,0 0-5 0,10-9-7 0,-10 9-2 0,0 0-9 16,0 0-2-16,0 0-4 16,0 0-6-16,0 0-3 0,0 0 0 0,0 0-3 15,0 0-1-15,0 0-2 0,-46 4 4 16,46-4-4-16,0 0-7 0,-25 9 0 0,25-9-4 16,-16 6-4-16,16-6-1 15,-12 7-3-15,12-7-3 0,-8 12 0 0,8-12 0 16,0 0-3-16,-4 15 0 0,4-15-3 0,0 0-2 0,0 0 0 15,12 22-2-15,-12-22-3 16,12 16 1-16,0-7 1 0,-4 0-6 0,0 0 3 16,3 1 0-16,-2 1-5 15,1 1 3-15,-4-1 1 0,3 2-3 0,-3 0 3 0,0 1-3 16,-2-1 0-16,-4-13 3 16,12 24-1-16,-10-14 6 0,-2-10 2 0,2 20 12 15,-2-20-1-15,-2 19 4 0,2-19 1 0,-9 13 4 0,9-13-5 16,-13 14-3-16,13-14 0 15,-17 8 4-15,17-8-11 0,-19 7-2 0,19-7-6 16,-17 0-13-16,17 0-28 16,0 0-36-16,-25-12-41 0,25 12-53 0,-13-13-49 15,13 13-45-15,-12-23-91 0,10 10-145 16,-3-2-438-16,3 1-342 0</inkml:trace>
  <inkml:trace contextRef="#ctx0" brushRef="#br1" timeOffset="190359.5">16446 7548 2742 0,'0'0'-96'0,"0"0"40"15,0 0 16-15,6-17 29 0,-6 17 32 0,0 0 25 0,0 0 28 16,0 0 13-16,0 0 9 16,0 0 0-16,0 0 4 0,0 0-4 0,0 0-1 15,0 0-12-15,0 0-6 0,11 39-11 16,-11-39-5-16,0 20-9 0,0-20-2 0,0 20-5 16,0-20-2-16,0 0-3 15,0 21-1-15,0-21 4 0,0 0 3 0,-3 16 3 16,3-16 4-16,0 0-7 0,0 0-3 0,0 0-7 0,0 0-3 15,0 0-8-15,0 0-3 16,11 10-4-16,-11-10-1 0,0 0-5 0,0 0 0 16,0 0-3-16,28-28 3 0,-22 17-4 15,-6 11-1-15,15-18 5 0,-8 10-2 0,-7 8 3 16,14-15 6-16,-14 15 2 16,10-12-1-16,-10 12 0 0,10-8 2 15,-10 8 12-15,0 0 11 0,0 0 7 0,0 0-4 0,0 0-2 0,0 0-2 16,18 26-2-16,-18-26-5 15,4 17-6-15,-4-17 3 0,5 18-8 0,-5-18-2 16,6 18-5-16,-6-18-9 16,4 15-27-16,-4-15-36 0,0 0-61 15,7 13-76-15,-7-13-56 0,6 3-104 0,-6-3-180 16,0 0-82-16,0 0-249 0,0 0-214 0</inkml:trace>
  <inkml:trace contextRef="#ctx0" brushRef="#br1" timeOffset="190549.2">16770 7516 2620 0,'0'0'-30'0,"0"0"36"15,0 0 16-15,0 0 23 0,0 0 16 0,0 0 12 16,17-6 4-16,-17 6-5 16,0 0-8-16,0 0-3 0,29 10-7 15,-29-10-6-15,24 4-12 0,-24-4-25 0,20 1-33 0,-20-1-39 0,24 0-41 16,-13 0-41-1,-11 0-39-15,21-5-73 0,-21 5-508 0,15-7-51 0</inkml:trace>
  <inkml:trace contextRef="#ctx0" brushRef="#br1" timeOffset="190729.41">16998 7423 2262 0,'0'0'11'0,"0"0"57"0,0 0 40 0,0 0 23 16,0 0 15-16,0 0 12 0,0 0-7 0,0 0 1 15,0 0-15-15,0 0-15 16,0 0-13-16,-6 51-12 0,6-38-17 16,0-13-17-16,0 27-43 0,0-12-60 0,0-15-54 15,0 32-65-15,2-16-80 0,-2-1-175 0,0-2-460 16,0 4-243-16</inkml:trace>
  <inkml:trace contextRef="#ctx0" brushRef="#br1" timeOffset="191559.41">17026 8083 2621 0,'0'0'-53'16,"0"0"36"-16,0 0 34 15,0 0 14-15,0 0 31 0,0 0 22 0,0 0 14 0,0 0 3 16,0 0-15-16,0 0-4 0,0 0-8 0,0 0-8 15,-10 50-8-15,10-50-7 16,10 25-2-16,-2-11-5 0,0-5-6 0,2 0-4 16,0 1-1-16,0-3-4 0,-10-7-3 15,20 10-7-15,-20-10 0 0,19 5-1 0,-19-5-8 16,0 0 1-16,27-5 11 16,-27 5 0-16,15-11 4 0,-15 11 9 0,10-17 3 15,-10 17 13-15,9-19 10 0,-9 19 5 0,7-17 9 0,-7 17 2 16,6-14-5-16,-6 14-5 15,0 0-8-15,6-15-8 0,-6 15 8 0,0 0-4 16,0 0-5-16,0 0 0 16,0 0-4-16,0 0-8 0,0 0-4 0,0 0-2 15,6 40-3-15,-6-40 2 0,2 28-9 16,1-10 3-16,-1-2-2 0,0 2-6 0,2 1-5 16,0 0-2-16,0 0-6 15,1 0-4-15,-3-1-2 0,2 2-6 0,-1-3 2 0,-1 3 2 16,-2-3-1-16,2 0 3 0,-2 0 0 0,0-17-1 15,-4 32 1-15,-1-18 3 16,1 0-3-16,-3-1 9 0,1 1 23 0,-2-2-4 0,-1-1 4 16,-1 1-4-16,-1-5 4 15,11-7 8-15,-21 11-1 0,8-6 4 0,13-5-21 16,-21 4 3-16,21-4-2 16,-19 0 0-16,19 0-4 0,0 0 5 0,-24-14-19 0,24 14-15 15,-6-17-16-15,4 6-26 0,2 11-34 0,2-28-40 16,-2 28-55-16,11-29-46 15,-3 14-52-15,-1-1-120 0,3 1-180 0,1-3-24 0,1 1-230 16,2 1-169-16</inkml:trace>
  <inkml:trace contextRef="#ctx0" brushRef="#br1" timeOffset="191889.67">17517 8024 2494 0,'0'0'-59'0,"0"0"27"15,0 0 40-15,0 0 39 0,0 0 39 0,0 0 22 16,0 0 14-16,0 0 3 15,0 0 2-15,-31 41-2 0,24-28-1 0,2 2-9 16,1 1-10-16,0 0-6 16,2 0-9-16,0 3-10 0,2-19-5 0,4 35-10 15,0-16-7-15,0-4-4 0,3 4-8 16,0-4-9-16,1 0-28 0,0-1-38 0,1-5-58 16,1 3-59-16,1-5-68 0,-11-7-85 15,17 8-158-15,-11-5-420 0,-6-3-244 0</inkml:trace>
  <inkml:trace contextRef="#ctx0" brushRef="#br1" timeOffset="192179.54">17658 8170 2515 0,'0'0'-92'16,"0"0"16"-16,14-9 25 0,-14 9 17 0,0 0 19 15,0 0 25-15,0 0 24 16,25 6 23-16,-25-6 12 0,0 0 2 0,13 10-3 0,-13-10 0 15,8 10 0-15,-8-10 4 0,0 0 3 0,0 0-2 16,4 17-3-16,-4-17 3 16,0 0-4-16,0 0-3 0,0 0 4 0,0 0-1 0,0 0 2 15,-23 13 5-15,23-13 2 16,0 0 5-16,0 0 1 0,0 0-4 0,0 0-4 16,-31-21-4-16,31 21-7 15,-4-13-8-15,4 13-7 0,0 0-14 0,0-22-16 0,0 22-27 16,0 0-37-16,0 0-51 0,8-20-66 0,-8 20-54 15,8-12-88-15,-2 8-180 16,-6 4-391-16,11-8-243 0</inkml:trace>
  <inkml:trace contextRef="#ctx0" brushRef="#br1" timeOffset="192429.4">17938 7986 2587 0,'0'0'-54'16,"0"0"36"-16,0 0 17 0,21 14 25 0,-21-14 34 15,6 15 26-15,2-1 5 0,-4-1 11 16,0 2 4-16,0 1-8 0,0 1-10 0,0-1-10 16,0 3-6-16,1-1-7 15,-3-1-4-15,0 0-10 0,-2 1-12 0,0-18-20 0,-2 27-34 16,0-14-36-16,2-13-52 0,-5 22-48 0,5-22-50 15,-10 15-87-15,6-8-541 16,4-7-165-16</inkml:trace>
  <inkml:trace contextRef="#ctx0" brushRef="#br1" timeOffset="192839.4">18239 8177 2481 0,'0'0'-38'0,"0"0"27"0,0 0 31 0,21 15 19 15,-21-15 27-15,0 0 20 16,14 4 10-16,-14-4-2 0,0 0-3 0,24 3-11 0,-24-3-8 15,19 1-5-15,-19-1-12 0,21 3-5 0,-21-3-14 16,21 0-28-16,-21 0-40 16,0 0-60-16,28-3-53 0,-20-1-62 0,-8 4-174 0,9-4-377 15,-9 4-41-15</inkml:trace>
  <inkml:trace contextRef="#ctx0" brushRef="#br1" timeOffset="193499.64">18823 7914 2112 0,'0'0'-78'16,"0"0"21"-16,11-9 12 0,-11 9 9 15,0 0 6-15,0 0 10 0,0 0 17 0,8-12 5 16,-8 12 14-16,0 0 8 16,0 0 7-16,0 0 7 0,0 0 17 0,0 0 5 15,-41-6 8-15,41 6 0 0,-20 3 0 16,20-3-10-16,-26 3 1 0,26-3-8 0,-21 4-2 15,21-4-10-15,-17 6 7 0,17-6-6 0,-13 5-7 16,13-5-2-16,0 0-11 16,-8 14 1-16,8-14-15 0,0 0-9 0,0 0 0 0,8 27 0 15,-8-27-7-15,13 18-12 16,-6-11 4-16,-1 5 12 0,-6-12-10 0,15 22 3 16,-9-8 5-16,0-5 4 15,1 4 16-15,-3 0 5 0,-4-13 0 0,5 23 5 0,-3-12 8 16,-2-11 3-16,-2 22 7 0,2-22 1 0,-3 19-1 15,3-19 4-15,-4 19 5 16,4-19 3-16,-11 16-3 0,11-16-3 0,-12 10-3 16,12-10-5-16,-15 10-7 0,15-10-5 15,-15 3-20-15,15-3-38 0,0 0-38 0,-25 0-40 16,25 0-50-16,0 0-57 16,-22-15-132-16,16 8-375 0,2-3 8 0</inkml:trace>
  <inkml:trace contextRef="#ctx0" brushRef="#br1" timeOffset="193999.41">18931 7557 2132 0,'0'0'-47'16,"0"0"33"-16,0 0 1 15,0 0 15-15,0 0 23 0,0 0 18 0,0 0 1 0,0 0 1 16,0 0 12-16,0 0 13 16,-15 48 5-16,15-48-1 0,-4 17 7 0,4-17 9 15,-6 20-1-15,6-20 0 0,-4 15-12 0,4-15-6 0,-4 15-7 16,4-15-10-16,0 0-2 15,-6 18-7-15,6-18-4 0,0 0-5 16,0 0-2-16,0 0-10 0,0 0-7 16,0 0-4-16,0 0-4 0,0 0-6 0,0 0-3 0,0 0-4 15,0 0 5-15,0 0-2 16,0 0 2-16,0 0-2 0,41-31 5 0,-32 21 16 16,-9 10 9-16,15-14-1 15,-7 8 1-15,-8 6-5 0,14-11-2 0,-14 11 12 0,16-3 17 16,-16 3 14-16,0 0 13 0,0 0 13 0,23 10 0 15,-23-10-6-15,0 0-4 16,11 15-6-16,-11-15-8 0,6 15-10 0,-6-15-8 16,4 17-3-16,-4-17-7 0,4 14-13 15,-4-14-38-15,0 0-50 0,4 17-63 0,-4-17-71 16,5 6-82-16,-5-6-185 16,0 0-143-16,0 0-231 0,0 0-175 0</inkml:trace>
  <inkml:trace contextRef="#ctx0" brushRef="#br1" timeOffset="194189.47">19211 7548 2488 0,'0'0'-33'0,"0"0"24"0,-2-24 9 0,2 24 15 16,0 0 20-16,0 0 4 15,0 0 4-15,12-6 2 0,-12 6-7 0,0 0 11 0,0 0-1 16,30 4-5-16,-30-4-5 0,0 0-11 0,29 3-21 15,-29-3-42-15,22 3-48 16,-12-3-69-16,-10 0-104 0,21-3-475 0,-21 3 0 0</inkml:trace>
  <inkml:trace contextRef="#ctx0" brushRef="#br1" timeOffset="194519.64">19528 7427 2055 0,'0'0'-59'0,"0"0"29"0,0 0 17 0,0 0 14 0,0 0 6 15,0 0 11-15,0 0 12 16,0 0 5-16,0 0-3 0,0 0 6 0,25 0-13 16,-25 0-6-16,0 0-2 15,0 0 0-15,17 10 3 0,-17-10 16 0,0 0 7 0,11 10 7 16,-11-10 14-16,0 0 1 0,0 0 9 0,0 0 8 15,-11 27 5-15,11-27 16 16,-10 15 6-16,1-5 7 0,1 1 14 0,8-11-4 0,-15 21-5 16,9-11-13-16,0 2-10 15,6-12-9-15,-12 20-7 0,8-10-12 0,4-10-5 16,0 20-12-16,0-20-9 16,0 0-35-16,6 22-53 0,-6-22-61 0,12 15-71 0,-6-11-60 15,-6-4-129-15,14 5-573 0,-5-3-356 0</inkml:trace>
  <inkml:trace contextRef="#ctx0" brushRef="#br1" timeOffset="195669.27">19318 8061 2912 0,'0'0'-16'16,"0"0"24"-16,0 0 12 15,0 0 0-15,0 0 18 0,0 0 13 0,13 25 14 0,-13-25 2 16,7 13-1-16,-7-13-5 16,6 18-5-16,-6-18-2 0,10 15 0 0,-3-6 1 15,-7-9-7-15,16 13-6 16,-9-6-1-16,-7-7-4 0,21 13-10 0,-11-10 1 16,-10-3-3-16,18 8-3 0,-18-8-3 15,17 4-5-15,-17-4-7 0,0 0-5 0,0 0-7 16,27-8 2-16,-27 8-1 0,11-11 0 0,-11 11 3 0,6-15-8 15,-6 15 11-15,6-14 6 16,-6 14 10-16,0 0 7 0,4-19 3 0,-4 19-2 16,0 0-1-16,4-13 1 15,-4 13 15-15,0 0-2 0,0 0-5 0,0 0 5 16,0 0-7-16,0 0 8 0,0 0-6 16,0 0 1-16,0 0 2 0,0 0-3 0,0 0-4 15,0 46-3-15,0-46 0 16,-2 26-3-16,2-8-4 0,0-2-2 0,2 2 1 15,-2 0 2-15,4 3-12 0,-2 0 1 0,2-1-6 0,-4-2-3 16,2 2-5-16,0-1 2 16,-2-3 0-16,0-16 2 0,0 28-5 0,-2-15 5 15,2-13 2-15,-8 20 2 16,0-9 0-16,8-11 3 0,-16 13 0 0,16-13 0 0,-19 6-1 16,6-5-2-1,13-1-1-15,-23-1-7 0,23 1-15 0,-22-8-36 0,22 8-37 16,-20-18-51-16,13 7-52 0,3-2-54 0,-3-4-101 0,5 0-173 15,0-3-369-15,2 20-269 16</inkml:trace>
  <inkml:trace contextRef="#ctx0" brushRef="#br1" timeOffset="201829.61">19538 7878 1008 0,'0'0'196'0,"0"0"-54"15,0 0-34 1,0 0-20-16,0 0-10 0,0 0-1 0,0 0-13 0,0 0 3 16,-32 12 0-16,32-12-3 15,0 0 2-15,0 0 12 0,0 0-12 0,0 0 8 16,0 0 2-16,0 0 2 0,0 0-5 0,0 0 1 0,0 0-10 15,0 0-1-15,0 0-5 16,0 0-4-16,0 0-4 0,0 0-2 0,0 0-5 16,0 0-5-16,0 0-4 0,0 0 0 15,0 0-5-15,0 0-6 0,0 0-8 0,0 0-2 16,0 0-1-16,0 0-2 16,0 0-5-16,0 0-9 0,0 0 4 0,0 0-1 15,0 0 1-15,0 0 3 0,0 0 4 0,0 0-2 0,0 0 3 16,0 0 1-16,0 0-1 15,0 0-1-15,0 0-14 0,0 0-12 0,0 0-42 16,0 0-32-16,0 0-44 16,54-4-70-16,-54 4-155 0,0 0-356 0,0 0 21 0</inkml:trace>
  <inkml:trace contextRef="#ctx0" brushRef="#br1" timeOffset="202279.27">19740 7974 2031 0,'0'0'-89'0,"0"0"8"16,0 0 17-16,-26 15 17 0,26-15 17 0,-14 10 7 0,14-10 16 15,-20 15 9-15,12-7 9 16,-3 1 3-16,1 1 5 0,-1 0 0 0,2 0 8 16,-1 2-10-16,10-12 7 0,-16 18 6 15,6-6 5-15,10-12 4 0,-12 15 3 0,12-15-5 16,-8 15 3-16,8-15-12 16,-2 14-7-16,2-14-10 0,0 0-32 0,0 0-14 0,0 0-17 15,6 21-17-15,-6-21-19 0,8 4-26 0,-8-4-53 16,0 0-336-16,20 0 324 15</inkml:trace>
  <inkml:trace contextRef="#ctx0" brushRef="#br1" timeOffset="202689.55">19752 8124 1450 0,'0'0'4'0,"0"0"8"0,11-14 1 0,-11 14 4 15,0 0 8-15,0 0-1 16,0 0 10-16,0 0-3 0,0 0-4 0,0 0 3 16,19-1-13-16,-19 1 1 0,0 0 0 15,0 0-3-15,0 0 5 0,0 0-7 0,21 11 1 16,-21-11 0-16,0 0 0 16,8 12 6-16,-8-12 9 0,0 0 4 0,6 13 4 15,-6-13-5-15,6 13 10 0,-6-13 1 0,0 0-7 0,2 19 2 16,-2-19-8-16,0 0 7 15,0 19 5-15,0-19-9 0,0 0 9 0,0 0 21 16,-10 18-5-16,10-18 10 0,0 0 10 16,0 0 0-16,0 0-4 0,0 0-4 0,-10 8-7 15,10-8 0-15,0 0-3 16,0 0-6-16,0 0-11 0,0 0 2 0,0 0-5 16,0 0-7-16,0 0-8 0,0 0-6 15,0 0-12-15,0 0-11 0,16-48-15 0,-16 48-9 16,0 0-24-16,8-14-18 0,-8 14-23 0,0 0-23 15,8-9-42-15,-8 9-68 16,0 0-182-16,6-10-247 0,-6 10 117 0</inkml:trace>
  <inkml:trace contextRef="#ctx0" brushRef="#br1" timeOffset="203009.58">19981 8044 1853 0,'0'0'-38'0,"0"0"23"16,0 0 7-16,0 0 5 0,0 0 10 0,0 0 12 16,0 0 30-16,0 0 21 0,24 23 8 15,-24-23 5-15,0 0 2 0,4 19-3 0,-4-19-8 16,4 15-7-16,-4-15-1 0,0 19-8 0,0-19-1 15,0 21 7-15,0-21-2 16,-4 20 3-16,4-20-4 0,-4 22-8 0,-3-10-1 16,7-12-4-16,-11 20-7 0,3-9-5 15,8-11-5-15,-13 18-2 0,5-8-4 0,8-10-15 16,-11 15-21-16,11-15-43 16,-11 15-40-16,11-15-53 0,-10 13-47 0,10-13-134 0,-8 9-401 15,8-9 3-15</inkml:trace>
  <inkml:trace contextRef="#ctx0" brushRef="#br1" timeOffset="203379.61">20307 8192 2327 0,'0'0'63'16,"0"0"-6"-16,-30 23-13 16,30-23-8-16,0 0-7 0,0 0 4 0,0 0-11 0,0 0-7 15,0 0-15-15,0 0-36 16,0 0-36-16,0 0-27 0,0 0-36 0,15 7-37 16,-15-7-86-16,0 0-333 0,22-3 206 15</inkml:trace>
  <inkml:trace contextRef="#ctx0" brushRef="#br1" timeOffset="203529.41">20481 8187 1836 0,'25'0'65'0,"-25"0"3"0,0 0-7 0,0 0 8 16,0 0 21-16,0 0 19 16,0 0 4-16,19 2-15 0,-19-2-11 0,0 0-34 0,0 0-50 15,0 0-58-15,19 0-52 0,-19 0-70 0,0 0-170 16,12-6-277-16,-12 6 160 15</inkml:trace>
  <inkml:trace contextRef="#ctx0" brushRef="#br1" timeOffset="203699.14">20639 8160 1864 0,'0'0'7'16,"0"0"2"-16,0 0-6 15,0 0 4-15,0 0 9 0,0 0 15 0,0 0 14 0,0 0 12 16,22 8 13-16,-22-8-23 0,0 0-8 0,0 0-29 15,0 0-28-15,0 0-33 16,14 6-39-16,-14-6-40 0,0 0-106 0,0 0-304 16,0 0 278-16</inkml:trace>
  <inkml:trace contextRef="#ctx0" brushRef="#br1" timeOffset="209069.7">21516 8029 1526 0,'0'17'-37'0,"0"-17"12"0,0 0 8 16,8 17 10-16,-8-17 10 15,0 0 11-15,10 11 22 0,-10-11 4 0,0 0 21 16,14 4 15-16,-14-4 7 0,0 0 15 16,0 0 7-16,0 0-6 0,0 0 4 0,0 0-24 15,0 0-11-15,27-5-19 0,-27 5-27 0,0 0-13 16,0 0-6-16,0 0-23 15,0 0-17-15,0 0-16 0,0 0-28 16,0 0-26-16,0 0-53 0,0 0-103 0,4-18-272 16,-4 18 281-16</inkml:trace>
  <inkml:trace contextRef="#ctx0" brushRef="#br1" timeOffset="209719.73">21453 8051 1567 0,'0'0'-12'0,"0"0"5"15,0 0 16 1,0 0 18-16,0 0 18 0,0 0 18 0,0 0 32 0,0 0 3 16,0 0 18-16,0 0 9 15,0 0 5-15,0 0 8 0,0 0 12 0,63-5 8 0,-63 5 9 16,28 0 4-16,-28 0-9 0,28 0-8 0,-12 0-18 15,-16 0-17-15,23 0-12 16,-23 0-18-16,23 0-19 0,-23 0-39 0,0 0-47 16,23 0-60-16,-23 0-72 0,0 0-66 15,20-2-118-15,-20 2-609 0,10-2-362 16</inkml:trace>
  <inkml:trace contextRef="#ctx0" brushRef="#br1" timeOffset="210359.57">21954 7933 2784 0,'0'0'-83'0,"-6"-11"37"0,6 11 36 16,0 0 29-16,0 0 15 15,0 0 21-15,0 0 14 0,0 0-2 0,0 0 0 0,0 0-4 16,0 0 0-16,0 0-1 0,0 0 5 0,0 0 4 15,0 0-4-15,0 0-4 16,0 0-5-16,0 0-8 0,0 0-2 0,0 0-5 16,0 0-8-16,12 55 3 15,-6-46-7-15,-6-9-3 0,12 16-3 0,-4-10-6 0,-8-6 4 16,12 11-3-16,-12-11 2 16,15 10 3-16,-15-10 2 0,13 6 2 0,-13-6 0 15,0 0 0-15,19 1-1 0,-19-1 0 0,0 0 1 0,0 0 3 16,24-13 0-16,-24 13 1 15,8-14 1-15,-8 14 9 0,10-13 0 16,-10 13 3-16,8-14 5 0,-8 14 2 16,7-11 2-16,-7 11 1 0,0 0-5 0,9-13-3 0,-9 13-3 15,0 0-8 1,8-11-6-16,-8 11-3 0,0 0-2 0,0 0 0 0,0 0-3 16,0 0-5-16,0 0 9 15,0 0-9-15,0 0 1 0,0 0-3 0,13 34-3 0,-13-34 2 16,0 23-4-16,0-23-1 0,0 27-2 15,0-10-2-15,0 2-3 0,0 0 1 16,2 1 4-16,-2 2 0 0,0 1-3 0,2-2-1 16,-2 2 1-16,0-3-3 0,2 1 7 15,-2 2-7-15,-2-3 2 0,2 0-1 0,-2-1 7 16,0 1 19-16,0-4 3 16,-1 2 6-16,3-18-1 0,-8 28 4 0,2-16 11 15,-1-2-29-15,-1 0 8 0,8-10-9 0,-17 14 8 0,5-10-1 16,12-4 16-16,-24 4 1 15,24-4-4-15,-23 0-6 0,23 0-6 0,-22-8-2 16,22 8-3-16,-18-15-14 0,11 3-13 16,7 12-31-16,-5-24-25 0,5 7-32 0,0-1-51 15,5-1-70-15,4-4-69 16,-3 1-110-16,2-2-165 0,1 1-76 0,1-1-364 16,1 2-465-16</inkml:trace>
  <inkml:trace contextRef="#ctx0" brushRef="#br1" timeOffset="211209.08">22271 7411 2905 0,'0'0'-153'0,"0"0"31"16,0 0 34-16,0 0 21 0,0 0 36 16,0 0 19-16,0 0 36 0,0 0 44 0,0 0 34 0,0 0 28 15,0 0 18-15,0 0 6 16,0 0 8-16,0 0 0 0,0 0-11 0,-18 24-16 16,18-24-12-16,-5 16-5 15,5-16-12-15,-2 23-8 0,2-23-12 0,2 25-10 0,-2-25-7 16,0 25-7-16,2-13-10 0,-2-12-19 0,5 25-31 15,-3-16-40-15,-2-9-40 16,4 20-64-16,-4-20-59 0,4 15-67 0,-4-15-145 0,4 13-162 16,-4-13-276-16,4 7-198 15</inkml:trace>
  <inkml:trace contextRef="#ctx0" brushRef="#br1" timeOffset="211609.15">22344 7547 2458 0,'0'0'-46'16,"0"0"33"-16,6-16 22 16,-6 16 26-16,0 0 21 0,0 0 23 0,0 0 23 0,0 0 6 15,0 0-10-15,0 0-4 16,0 0-6-16,0 0-1 0,0 0 3 0,0 0-3 16,16 37 4-16,-16-37-10 15,2 15-5-15,-2-15-10 0,0 0-4 0,2 20-11 0,-2-20-1 16,0 0-7-16,3 15-3 0,-3-15-4 0,0 0 1 15,0 0-4-15,5 13-5 16,-5-13-3-16,0 0-3 0,0 0-5 0,0 0-3 0,0 0-3 16,0 0 0-16,0 0-2 15,0 0 1-15,33-24 1 0,-33 24 1 0,11-12 11 16,-11 12 16-16,12-14 8 16,-12 14 2-16,11-8 5 0,-11 8 8 0,0 0 13 0,12-8 12 15,-12 8-17-15,0 0-4 16,0 0-2-16,0 0 1 0,0 0-4 0,24 20-4 15,-24-20-3-15,8 14-8 0,-8-14-4 0,6 12-9 16,-6-12-8-16,9 14-12 0,-6-8-23 16,-3-6-32-16,4 9-35 0,-4-9-42 0,0 0-63 15,8 9-62-15,-8-9-59 16,0 0-124-16,0 0-142 0,0 0-399 0,19-4-413 0</inkml:trace>
  <inkml:trace contextRef="#ctx0" brushRef="#br1" timeOffset="211799.31">22635 7560 2827 0,'0'0'-68'0,"0"0"57"0,9-15 16 16,-9 15 36-16,0 0 27 15,0 0 26-15,0 0 11 0,15-7 0 0,-15 7-7 0,0 0-9 16,0 0-14-16,0 0-7 16,28 7-5-16,-28-7-7 0,16 3-5 15,-16-3-5-15,19 5-17 0,-19-5-32 0,19 0-38 0,-19 0-51 16,0 0-51-16,27 1-46 0,-27-1-64 15,14-6-137-15,-14 6-422 0,12-3-128 0</inkml:trace>
  <inkml:trace contextRef="#ctx0" brushRef="#br1" timeOffset="211999.47">22873 7444 2420 0,'0'0'-35'0,"0"0"50"0,0 0 49 0,0 0 49 15,0 0 31-15,0 0 16 16,0 0-7-16,0 0-9 0,0 0-12 0,0 0-12 16,0 0-13-16,6 39-12 15,-6-39-9-15,-2 26-10 0,2-26-24 0,-4 27-43 16,0-13-60-16,1 1-74 0,3-15-70 16,-8 27-87-16,1-16-169 0,3 4-394 0,-2-4-183 15</inkml:trace>
  <inkml:trace contextRef="#ctx0" brushRef="#br1" timeOffset="212749.28">23158 7363 2469 0,'0'0'-63'0,"0"0"30"0,0 0 31 0,0 0 48 0,0 0 25 16,0 0 24-16,0 0 8 0,0 0 2 0,0 0 0 15,0 0-1-15,-2 56 6 0,2-40 11 16,0-16 1-16,-2 33-3 0,0-14-11 0,0 0-4 16,-2 3-19-16,-3-2-8 15,-1 2-11-15,-3-2-16 0,0 1-30 0,-1 0-43 16,-3-2-49-16,0 0-54 0,-2 1-51 16,0-1-48-16,-4-1-96 0,5 1-599 15,-6 3-320-15</inkml:trace>
  <inkml:trace contextRef="#ctx0" brushRef="#br1" timeOffset="213069.41">22923 7947 2739 0,'0'0'-54'0,"7"-14"48"16,-7 14 32-1,0 0 38-15,0 0 42 0,0 0 31 0,0 0 9 0,0 0 5 16,0 0-6-16,0 0-12 16,-25 37-9-16,25-37-6 0,-8 29-17 0,6-14-8 0,0 2-12 15,0 0-8-15,2-17-5 0,0 32-10 0,2-15-6 16,0-1-11-16,-2-16-31 15,2 28-34-15,1-16-57 0,-3-12-71 0,9 19-64 16,-9-19-90-16,10 11-166 0,-6-9-477 16,-4-2-379-16</inkml:trace>
  <inkml:trace contextRef="#ctx0" brushRef="#br1" timeOffset="213249.59">23050 8155 2972 0,'0'0'37'0,"0"0"48"0,0 0 37 15,0 0 29-15,0 0 22 16,0 0 11-16,0 0-1 0,0 0-26 0,0 0-20 0,0 0-12 16,0 0-16-16,0 0-15 15,0 0-18-15,21 0-35 0,-21 0-54 0,0 0-84 16,0 0-105-16,0 0-105 16,0 0-244-16,0 0-44 0,0 0-283 0,0 0-247 15</inkml:trace>
  <inkml:trace contextRef="#ctx0" brushRef="#br1" timeOffset="213489.34">23258 7929 2743 0,'0'0'10'0,"0"0"38"0,0 0 35 15,0 0 37-15,0 0 27 0,0 0 9 0,0 0 3 16,8 38-11-16,-8-24-5 0,0-14-15 0,3 33-8 15,-3-16-11-15,0-2-11 16,0 4-9-16,0-19-13 0,-7 34-11 0,5-15-9 0,-2-2-30 16,-1 1-45-1,-3-1-62-15,1-2-66 0,-1 0-59 0,2 0-53 0,-4-1-121 16,0-1-148-16,0-1-358 16,0-2-254-16</inkml:trace>
  <inkml:trace contextRef="#ctx0" brushRef="#br1" timeOffset="-210427.33">17788 3538 2535 0,'0'0'-98'0,"0"0"32"0,0 0 39 0,30 3 41 16,-30-3 34-16,0 0 33 15,14 12 22-15,-14-12 12 0,13 7 12 0,-13-7 4 16,13 14 2-16,-13-14 2 16,10 13 1-16,-10-13-11 0,11 15-7 0,-6-5-12 0,-5-10-12 15,4 19-10-15,-4-19-11 0,0 21-6 16,0-21-22-16,-9 23-44 0,0-10-56 15,-1 1-46-15,-2-1-61 0,-4 2-49 16,-1-3-57-16,-3-3-110 0,0 3-507 0,-3-3-257 16</inkml:trace>
  <inkml:trace contextRef="#ctx0" brushRef="#br1" timeOffset="-209657.31">16848 3491 2499 0,'0'0'-138'0,"0"0"30"0,0 0 17 16,0 0 24-16,0 0 22 15,0 0 37-15,0 0 13 0,0 0 17 0,0 0 5 0,0 0 22 16,0 0 29-16,0 0 26 16,-36 20 6-16,36-20 12 0,-8 13 14 15,8-13 2-15,-9 17-3 0,9-17-9 16,-6 25-11-16,2-12-11 0,2 1-11 0,0 3-7 0,-1 2 6 15,1 0-10-15,2 0-9 0,0 1-8 0,0 2-12 16,2-1-26-16,1 0-33 16,-1 0-39-16,2 2-50 0,4 2-59 0,3-4-55 0,-3 0-114 15,5-2-600-15,-2 2-328 16</inkml:trace>
  <inkml:trace contextRef="#ctx0" brushRef="#br1" timeOffset="-208057.49">13733 9646 2698 0,'0'0'-77'0,"0"0"31"16,0 0 21-16,0 0 19 0,17-9 22 0,-17 9 20 0,0 0 23 15,0 0 16-15,0 0 11 16,0 0 10-16,0 0 6 0,0 0 9 0,14-10-2 15,-14 10 1-15,0 0-3 0,0 0-3 0,0 0-11 16,0 0-15-16,0 0-5 16,0 0-10-16,0 0-9 0,0 0-2 0,0 0-10 0,0 0-4 15,-36-13-5-15,36 13-4 16,-22-2-7-16,22 2-1 0,-25 0-1 0,25 0-5 16,-27-2 1-16,27 2-1 0,-29 0-2 15,29 0-2-15,-26 0-2 0,26 0-2 0,-21 2-1 16,21-2-5-16,-21 2-3 0,21-2 0 15,0 0 1-15,-11 5-1 0,11-5-2 16,0 0-1-16,0 0-2 0,0 0 2 0,0 0-3 0,30 23-4 16,-30-23 7-16,17 12 0 15,-3-7-1-15,-1 3 0 0,-3-1 2 0,3 1 0 16,-2 0-1-16,-1-1 2 16,1 2 0-16,-1 0 0 0,-10-9-1 0,17 17 4 0,-9-7-2 15,-8-10 2-15,14 15 0 0,-10-5 0 0,-4-10 0 16,7 15 1-16,-7-15-1 15,7 17 1-15,-7-17 0 0,2 15 3 0,-2-15-4 0,0 0 5 16,-2 23 4-16,2-23 7 16,0 0-1-16,-7 21 5 0,7-21 2 0,-7 9 4 15,7-9-1-15,-13 10 10 16,13-10-1-16,-20 5 8 0,20-5 6 0,-20 3 6 16,20-3-2-16,-28-3-2 0,28 3-6 15,-35-5-4-15,16 1-5 0,2-2-8 0,-2 0-2 16,4-1-14-16,-3-1-26 0,2-1-31 0,0-1-41 0,3 1-70 15,-1 0-64-15,3-1-65 16,1-2-155-16,4 3-148 0,-2-2-313 0,8 11-286 16</inkml:trace>
  <inkml:trace contextRef="#ctx0" brushRef="#br1" timeOffset="-207397.4">13794 9088 2729 0,'0'0'-65'0,"0"-25"22"0,0 25 12 16,0 0 22-16,0 0 22 15,0 0 38-15,0 0 30 0,0 0 22 0,0 0 10 0,0 0 3 16,0 0 1-16,0 0-5 16,0 0-5-16,0 0-6 0,0 0-5 0,0 0-7 15,0 0-7-15,4 55-10 16,-4-55-6-16,2 20-5 0,-2-20-7 16,2 17-1-16,-2-17-10 0,0 0-4 0,0 19-1 15,0-19-3-15,0 0-6 0,0 0-4 0,2 16-1 16,-2-16-6-16,0 0-4 0,0 0-4 0,0 0-8 0,0 0 0 15,0 0-1-15,0 0-1 16,0 0-1-16,0 0 1 0,0 0-2 0,0 0 5 16,28-37-3-16,-28 37 2 15,10-15-6-15,-10 15 5 0,12-16-2 0,-12 16 6 0,13-12-3 16,-13 12 2-16,12-9 7 16,-12 9 10-16,0 0 11 0,16-4 12 0,-16 4 5 15,0 0 13-15,0 0-7 0,18 13 4 0,-18-13-4 0,10 16-5 16,-10-16-3-16,9 17-4 15,-3-7-6-15,-6-10-5 0,10 19-7 16,-7-10-7-16,-3-9-24 0,6 16-32 16,-6-16-42-16,7 13-49 0,-7-13-66 0,10 9-70 0,-10-9-149 15,2 7-187-15,-2-7-378 16,0 0-433-16</inkml:trace>
  <inkml:trace contextRef="#ctx0" brushRef="#br1" timeOffset="-207227.24">14103 9118 3048 0,'0'0'-18'0,"0"0"14"0,27 0 8 15,-27 0 7-15,0 0 24 0,26 6 13 0,-26-6 1 16,19 4-9-16,-5-3-1 16,-14-1-7-16,30 6-18 0,-13-5-48 0,1 2-61 15,0-3-53-15,-3 0-83 0,1-1-180 0,2-1-331 0,-18 2-17 16</inkml:trace>
  <inkml:trace contextRef="#ctx0" brushRef="#br1" timeOffset="-207037.03">14380 9012 2139 0,'0'0'15'15,"0"0"32"-15,10-13 34 0,-10 13 31 0,0 0 8 0,0 0 9 16,0 0 12-16,0 0-4 0,14 46-14 0,-14-36-9 15,0-10-16-15,1 31-10 16,1-16-13-16,-2 2-31 0,2 1-48 0,-2-18-60 0,2 32-71 16,1-19-77-16,-3 0-184 15,0 1-421-15,0-3-140 0</inkml:trace>
  <inkml:trace contextRef="#ctx0" brushRef="#br1" timeOffset="-206487.09">14497 9585 2411 0,'0'0'27'0,"8"-11"16"0,-8 11-9 0,0 0-5 0,9-12-10 15,-9 12 5-15,0 0 21 0,0 0 15 0,10-9 16 0,-10 9 11 16,0 0-1-16,0 0 6 16,0 0 5-16,0 0 10 0,0 0 9 0,0 0 2 15,0 0 7-15,23 18 1 16,-23-18 1-16,6 12-4 0,-6-12-2 0,11 16-8 0,-5-6-4 16,-1 0-13-16,-5-10-7 15,12 26-11-15,-3-13-6 0,-1 0-4 0,0 2-8 16,-2 0-10-16,5 5-5 0,-2-5 0 0,2 4-9 15,-1 0 1-15,-2-2-5 0,4 1-7 16,-2-4 1-16,-2 0-3 0,0-1-6 0,2-2-2 16,-4 1-8-16,-6-12-5 15,9 17-4-15,-1-10-22 0,-8-7-23 0,0 0-40 0,10 16-49 16,-10-16-62-16,4 6-49 16,-4-6-86-16,0 0-174 0,0 0-96 0,0 0-296 15,0 0-278-15</inkml:trace>
  <inkml:trace contextRef="#ctx0" brushRef="#br1" timeOffset="-206157.21">14933 9669 2714 0,'6'-10'-56'16,"-6"10"25"-16,0 0 36 15,0 0 15-15,0 0 39 0,0 0 34 0,0 0 29 16,0 0 9-16,0 0 2 0,0 0-3 0,0 0-3 0,0 0-2 15,0 0 0-15,-13 52-2 16,9-37-10-16,-4 1-3 0,3 0-8 0,-1 4 12 16,0 1-12-16,-4-1-11 15,2 1-10-15,1 4-7 0,0-2-7 0,0 2-7 0,-2 2-7 16,4-3-6-16,-3 2-3 16,5 0-15-16,-2 0 6 0,1-1-6 0,0 2 6 15,0 0-5-15,-1-2-8 0,1 0-6 0,1-1-7 0,1 0-5 16,-5-1-10-16,6-4-15 15,-3 1-22-15,0-4-30 0,2 0-31 0,0-1-40 16,0-3-53-16,0-1-40 16,2-11-57-16,-5 20-132 0,5-20-157 0,-2 11-316 15,2-11-283-15</inkml:trace>
  <inkml:trace contextRef="#ctx0" brushRef="#br1" timeOffset="-205877.3">15115 9921 2674 0,'0'0'-50'0,"0"0"26"0,0 0 14 15,0 0 16-15,0 0 28 0,-24-14 41 0,24 14 34 0,0 0 25 16,0 0 14-16,-24 22-6 15,24-22-5-15,-13 20-8 0,10-8-13 0,-3 1-11 16,6-13-7-16,-7 29-12 16,5-16-8-16,0 4-11 0,2-17-8 0,-3 31-9 0,3-17-20 15,0-14-31-15,0 28-38 16,0-15-40-16,0-13-64 0,7 27-48 0,-3-20-83 16,-4-7-180-16,9 15-459 15,-6-11-308-15</inkml:trace>
  <inkml:trace contextRef="#ctx0" brushRef="#br1" timeOffset="-205517.57">15390 9933 2746 0,'0'0'-76'0,"0"0"26"0,0 0 19 0,-28-11 23 16,28 11 41-16,0 0 33 15,-25-1 22-15,25 1 19 0,-21 0 4 0,21 0-4 16,0 0 4-16,-23 5-10 0,23-5-4 16,0 0 0-16,-18 7-12 0,18-7-7 0,0 0-6 15,-4 16-11-15,4-16-4 16,0 0-9-16,0 0-8 0,18 31-9 0,-10-21-8 16,0-1-7-16,1 2-7 0,1 1-3 15,1 1 5-15,-3 2-5 0,3-1 0 0,-5 0-1 16,2-2 0-16,-3 2 1 0,-1 1 3 0,0-2 4 15,-4-13 5-15,0 25 4 16,0-25 1-16,-8 21-4 0,8-21 0 0,-11 19-7 0,3-12-10 16,8-7-23-16,-15 12-32 15,15-12-51-15,-18 10-55 0,11-9-50 0,7-1-62 16,0 0-151-16,-17-4-479 0,17 4-282 16</inkml:trace>
  <inkml:trace contextRef="#ctx0" brushRef="#br1" timeOffset="-205227.5">15626 9801 2698 0,'0'0'-46'0,"0"0"26"0,20 18 28 16,-20-18 25-16,6 20 26 0,-6-20 21 0,6 20 10 15,-1-6 4-15,-1 1-1 0,-4-15-7 16,4 29-3-16,0-13 8 0,-2-2-1 0,3 1-5 16,-3 3-12-16,0-1-6 15,0-2-6-15,0 0-5 0,-2-15-12 0,2 27-10 0,-2-27-24 16,-2 23-29-16,2-23-32 16,-4 20-41-16,4-20-43 0,-2 20-50 0,0-15-62 15,2-5-151-15,-5 14-444 0,5-14-180 0</inkml:trace>
  <inkml:trace contextRef="#ctx0" brushRef="#br1" timeOffset="-204847.42">16111 10117 2551 0,'0'0'-18'0,"0"0"50"0,12 8 30 0,-12-8 40 15,0 0 22-15,10 8 15 0,-10-8 5 0,0 0 4 16,21 9-12-16,-21-9-5 16,21 5-11-16,-8-3-14 0,1 2-11 0,4 2-12 15,-2-4-13-15,4 1-5 0,-4 1-10 16,3 0-8-16,-1 0-28 0,-2-2-25 0,0 2-34 16,-16-4-35-16,24 5-40 15,-11-2-48-15,-13-3-48 0,21 1-74 0,-21-1-160 16,15 0-431-16,-15 0-241 0</inkml:trace>
  <inkml:trace contextRef="#ctx0" brushRef="#br1" timeOffset="-204297.64">16822 9890 2562 0,'0'0'-118'0,"0"0"10"0,0 0 12 16,0 0 17-16,0 0 14 0,0 0 15 0,0 0 35 16,-27-17 14-16,27 17 9 0,0 0 22 15,-28 1 19-15,28-1 14 0,0 0 4 0,-24 4 10 16,24-4-5-16,-18 7 2 16,18-7 4-16,-12 7-9 0,12-7-7 0,0 0-2 15,-9 14-18-15,9-14-3 0,0 0-17 0,5 22-11 16,-5-22-2-16,10 18-10 0,-4-7-9 15,5 0 1-15,-2 1 3 0,1-1 5 0,0 2-22 16,1 1-2-16,0-1 7 16,-1-2 8-16,-1 3 7 0,-1-1 6 0,-2 1 7 0,1-1 11 15,-7-13 15-15,11 21 19 16,-9-10 12-16,-2-11 20 0,0 21 15 0,0-21 11 16,-4 22 0-16,4-22-5 0,-11 14-15 15,2-4-7-15,9-10-9 0,-14 14-10 0,3-11-8 16,11-3-18-16,-17 10-23 0,17-10-36 0,-17 1-45 15,17-1-38-15,0 0-33 16,0 0-43-16,-26-7-36 0,26 7-121 0,-12-13-542 0,8 5-242 16</inkml:trace>
  <inkml:trace contextRef="#ctx0" brushRef="#br1" timeOffset="-203097.41">16905 9481 2640 0,'0'0'-59'0,"0"0"34"0,0 0 29 15,0 0 38-15,0 0 35 0,0 0 27 16,0 0 19-16,0 0 14 0,0 0-1 0,0 0 7 16,0 0-3-16,0 0-2 15,0 0-7-15,13 45-5 0,-13-45-17 0,2 21-2 16,0-7-10-16,-2-14-12 0,3 22-11 0,-1-10-11 0,-2-12-3 15,2 21-6-15,-2-21-8 16,2 19-5-16,-2-19-1 0,2 13-5 0,-2-13-2 16,0 0-4-16,2 16-9 15,-2-16 0-15,0 0-6 0,0 0-1 0,0 0-6 16,0 0 1-16,0 0-3 0,0 0 0 16,0 0-2-16,0 0-2 0,0 0 2 0,0 0 1 15,0 0-1-15,34-23-1 0,-34 23-4 16,0 0 6-16,12-10 0 0,-12 10 3 0,0 0-2 15,11-9-3-15,-11 9 8 0,0 0 11 0,0 0 20 16,0 0 2-16,0 0 4 16,0 0 2-16,0 0-4 0,24 17-3 0,-24-17-1 0,8 13-3 15,-8-13-11-15,8 15-6 16,-4-5-15-16,-4-10-18 0,12 15-34 0,-8-10-39 16,-4-5-51-16,0 0-68 15,10 16-63-15,-8-12-141 0,-2-4-189 0,0 0-13 0,0 0-280 16,0 0-266-16</inkml:trace>
  <inkml:trace contextRef="#ctx0" brushRef="#br1" timeOffset="-202917.44">17138 9639 2759 0,'0'0'-1'0,"0"0"15"15,0 0-6-15,0 0-1 0,23 2 6 0,-23-2 13 0,0 0 11 16,0 0 4-16,32 4-7 15,-32-4-4-15,21 0-10 0,-21 0-32 0,24 1-43 16,-10 1-52-16,-14-2-49 16,24-2-100-16,-12-2-492 0,-1 3-28 0</inkml:trace>
  <inkml:trace contextRef="#ctx0" brushRef="#br1" timeOffset="-202647.48">17369 9442 2219 0,'0'0'-32'0,"12"-5"7"16,-12 5 11-16,0 0 27 15,0 0 13-15,0 0 21 0,0 0 14 0,26 22 8 0,-20-14 2 16,-6-8-3-16,7 15 1 16,-7-15 4-16,4 18-5 0,-4-18 10 0,0 21 15 15,0-21 13-15,-2 21 4 0,2-21-1 16,-7 20-2-16,7-20-1 0,-4 21-8 0,4-21-11 15,-2 21-3-15,2-21-6 0,0 22-11 0,0-22-11 16,4 19-34-16,-4-19-29 16,9 16-46-16,-1-6-57 0,0 0-63 0,-8-10-84 0,20 13-185 15,-10-6-434-15,1-1-242 16</inkml:trace>
  <inkml:trace contextRef="#ctx0" brushRef="#br1" timeOffset="-201967.48">17483 10018 2689 0,'0'0'-13'0,"0"0"14"16,0 0 20-16,0 0 17 15,0 0 27-15,0 0 29 0,0 0 21 0,0 0 10 0,0 0 0 16,0 0-3-16,0 0-15 0,0 0-9 0,0 0-12 15,0 0-9-15,0 0-7 16,0 0-8-16,17 46-9 0,-17-46-3 0,15 14-6 0,-7-4-7 16,1-4-9-16,2 1-8 15,-11-7-7-15,18 10-5 0,-18-10-8 0,16 6-8 16,-16-6-4-16,0 0-1 16,25-2-3-16,-25 2 6 0,0 0 3 0,19-9 7 15,-19 9 7-15,6-12 15 0,-6 12 11 0,0 0 11 16,7-20 11-16,-7 20 12 0,0 0 4 15,4-18 1-15,-4 18-6 0,0 0-6 0,2-16-8 16,-2 16 7-16,0 0-1 16,0 0 6-16,0 0 6 0,0 0-9 0,0 0-6 0,0 0-1 15,0 0-28-15,0 0 0 16,0 0-5-16,0 0-1 0,6 54 4 0,-6-37-9 0,2 0-3 16,0 4 1-16,-2 1-4 15,2 1-4-15,-2 1 2 0,2-1 2 0,-2 0 4 16,-2-2-11-16,2 1 3 0,-2-3-1 0,-2 2 3 15,2-1 3-15,-2-4 4 0,-2 2 8 16,-1-3 6-16,-1 0-4 0,-3-4 8 0,2 1-5 16,-1-4-1-16,10-8-5 15,-22 13-4-15,12-11 1 0,10-2-2 16,0 0-12-16,0 0-6 0,-34-15-24 0,26 5-18 16,6-1-31-16,0-4-39 0,2-2-44 0,0 17-55 15,6-34-40-15,0 16-33 0,-2 1-87 0,7-1-117 16,-2 2-78-16,-1 0-320 0,2 1-260 15</inkml:trace>
  <inkml:trace contextRef="#ctx0" brushRef="#br1" timeOffset="-201727.36">17824 10003 2713 0,'12'-6'-24'0,"-12"6"31"0,0 0 24 0,0 0 11 15,0 0 18-15,0 0 19 16,0 0 10-16,0 0 10 0,-8 43 3 0,8-43-6 16,-6 27-8-16,2-11-7 15,1-2-10-15,1 4-5 0,0-1-12 0,2-17-5 0,2 32-3 16,3-14-7-16,-1-5-23 16,0 2-42-16,2-3-49 0,3-1-71 0,0-2-71 15,-9-9-151-15,14 10-535 0,-6-8-288 16</inkml:trace>
  <inkml:trace contextRef="#ctx0" brushRef="#br1" timeOffset="-201547.58">18031 10161 2836 0,'0'0'52'0,"0"0"22"16,0 0 18-16,0 0 20 15,0 0 27-15,0 0 20 0,0 0 5 0,0 0-15 0,0 0-16 16,0 0-16-16,0 0-22 0,25 14-31 0,-25-14-52 15,0 0-67-15,0 0-78 16,12 0-80-16,-12 0-165 0,0 0-206 0,0 0-282 0,0 0-225 16</inkml:trace>
  <inkml:trace contextRef="#ctx0" brushRef="#br1" timeOffset="-201327.26">18188 10052 2771 0,'0'0'62'0,"11"9"27"0,-11-9 3 15,12 20 29-15,-3-9 16 16,-3-2 3-16,3 7-7 0,-3-1-14 0,-2 2-12 16,3 1-13-16,-1 0-12 0,-2 0-13 15,0 1-14-15,0-2-24 0,-2 2-30 0,0-2-46 16,0-2-54-16,-2-15-66 0,0 29-57 0,-2-20-115 15,0 3-633-15,2-12-417 16</inkml:trace>
  <inkml:trace contextRef="#ctx0" brushRef="#br1" timeOffset="-201027.36">19359 10231 3132 0,'23'6'150'0,"-23"-6"-2"16,0 0-28-16,17 5-57 0,-17-5-50 0,0 0-22 16,18 0-32-16,-18 0-24 0,0 0-55 15,18-1-69-15,-18 1-165 0,0 0-515 16,12-8-232-16</inkml:trace>
  <inkml:trace contextRef="#ctx0" brushRef="#br1" timeOffset="-200887.64">19668 10212 2664 0,'0'0'-32'0,"0"0"-1"0,16 2-15 0,-16-2-28 15,12 2-31-15,-12-2-21 16,0 0-70-16,0 0-145 0,18-6-201 0,-18 6 267 16</inkml:trace>
  <inkml:trace contextRef="#ctx0" brushRef="#br1" timeOffset="-200757.18">20169 10231 1574 0,'0'0'-16'0,"17"6"-19"0,-10-6-31 16,-7 0-64-16,0 0-86 16,18 0-148-16,-18 0 115 0</inkml:trace>
  <inkml:trace contextRef="#ctx0" brushRef="#br1" timeOffset="-200587.51">20707 10297 1479 0,'19'9'206'0,"-19"-9"-24"0,12 3-54 0,-12-3-54 15,0 0-47-15,16 8-27 0,-16-8-46 0,0 0-69 16,0 0-211-16,0 0-192 0,0 0 305 0</inkml:trace>
  <inkml:trace contextRef="#ctx0" brushRef="#br1" timeOffset="-196467.43">13434 12473 1472 0,'-27'-8'-15'0,"27"8"29"16,-22-3 19-16,22 3 13 0,-23-4 21 15,23 4 11-15,-27-4 19 0,27 4 19 0,-25 3 20 16,25-3 11-16,-25 3 10 0,25-3 7 0,-23 8 1 15,9-3 0-15,3 1-7 16,-1 4-5-16,3 1-12 0,0 1-5 16,1 3-16-16,-2-2-11 0,6 2-9 0,1 1-10 15,1 1-11-15,2-17-10 0,-2 29-9 0,2-29-3 16,4 24-6-16,-1-10-2 16,1-4-8-16,-4-10-4 0,16 22-7 0,-5-15-6 0,-4 0-11 15,-7-7-7-15,20 11-11 0,-11-8-2 0,-9-3-8 16,23 4-3-16,-23-4-4 15,20-1-3-15,-20 1-2 0,22-6 0 0,-22 6 2 0,18-12 4 16,-9 5 4 0,1-5 5-16,-10 12 6 0,13-23 6 0,-7 8 7 0,-1 2 6 15,0 0 12-15,-5 13 15 16,9-27 6-16,-5 16 9 0,-4 11 3 0,6-22 2 0,-6 22-1 16,5-14 5-16,-5 14-4 15,7-14 2-15,-7 14 0 0,0 0 9 0,7-14 10 16,-7 14-23-16,0 0 7 0,0 0-2 0,0 0 3 0,0 0 16 15,0 0-1-15,0 0-3 16,17 35-2-16,-13-23-6 0,-4-12-5 0,4 26-10 16,0-13 1-16,-2 0-8 15,-2-13-4-15,7 32-1 0,-5-16-6 0,0 0-8 0,2-1-9 16,-3 0-11-16,3-2-14 16,-1 0-40-16,3-1-36 0,-5-3-45 0,-1-9-75 15,4 18-79-15,-4-18-130 0,2 11-184 0,-2-11 10 0,0 0-480 16,0 0-614-16</inkml:trace>
  <inkml:trace contextRef="#ctx0" brushRef="#br1" timeOffset="-196017.19">13762 12801 3133 0,'0'0'-171'0,"0"0"34"16,0 0 29-16,0 0 26 16,4 20 28-16,-4-20 29 0,0 0 22 0,0 0 18 0,0 0 19 15,0 0 16-15,0 0 12 0,-20 12 15 0,20-12 1 16,0 0 5-16,0 0 2 15,0 0 2-15,0 0-2 0,0 0-2 0,0 0-3 16,-34-20 4-16,34 20-8 0,0 0 6 16,0-22 6-16,0 22-2 0,0 0 1 0,0 0 2 15,0 0 1-15,21-22 1 16,-21 22-6-16,17 0-7 0,-17 0-2 0,0 0-3 16,33 10-1-16,-20-5 3 0,-13-5-9 15,20 14 0-15,-9-5-5 0,-4-2-3 0,-7-7-10 16,11 17 2-16,-11-17-1 0,1 15-2 0,-1-15-5 15,0 0-6-15,0 0-6 0,-17 18-9 16,17-18-21-16,-15 4-21 0,15-4-34 0,-16-6-37 16,16 6-45-16,0 0-41 15,-23-19-43-15,17 12-26 0,3-5-41 0,-1 1-98 0,4 11-113 16,-2-22-426-16,2 22-326 16</inkml:trace>
  <inkml:trace contextRef="#ctx0" brushRef="#br1" timeOffset="-193897.38">12234 9681 2674 0,'0'0'-109'0,"0"-17"32"0,0 17 8 0,0 0 12 0,0 0 20 16,0 0 14-16,0 0 19 15,-10-22 1-15,10 22 7 0,0 0 5 0,0 0 4 16,-12-13-4-16,12 13 3 16,0 0 2-16,-13-7 10 0,13 7 10 0,0 0 22 0,-23-6 15 15,23 6 15-15,-22-2 4 16,22 2 2-16,-23 2-5 0,23-2-11 0,-26 3-7 15,26-3-7-15,-25 10-1 0,13-4-2 0,-2 1 2 16,4 3-4-16,1 2-6 0,-1-2-7 16,10-10-2-16,-9 26-7 0,7-13-1 0,2-13-3 15,5 27-9-15,-1-12-4 16,6-3-17-16,-1 0-6 0,1 0-7 0,6 0-7 0,-4-3-9 16,6-2-12-16,-3 1-12 15,1-2-11-15,0-2-9 0,-16-4 1 0,31 3 1 16,-19-3-3-16,-12 0 16 0,27-1 3 0,-27 1 19 15,17-8 8-15,-17 8 21 0,16-9 20 16,-16 9 20-16,11-13 14 0,-11 13 18 0,5-16 12 16,-5 16 4-16,4-15 5 15,-4 15 0-15,0 0 1 0,2-20-5 0,-2 20-4 16,0 0-6-16,5-15-4 0,-5 15-4 16,0 0-4-16,0 0 6 0,0 0 8 0,0 0 8 15,0 0-1-15,0 0 0 0,0 0 1 0,0 0 15 16,0 0-20-16,0 0 3 15,13 40-12-15,-13-40-3 0,0 24-11 0,0-24-10 0,0 24-24 16,0-13-31-16,0-11-37 16,0 25-49-16,0-25-77 0,0 25-69 0,0-16-121 15,3 1-206-15,-3-10-38 16,0 17-258-16,0-17-219 0</inkml:trace>
  <inkml:trace contextRef="#ctx0" brushRef="#br1" timeOffset="-193497.44">12412 10023 2655 0,'-4'27'-34'16,"4"-27"7"-16,0 0 11 16,2 24 21-16,-2-24 8 0,4 20 24 0,-4-20 13 15,2 19 13-15,3-7 3 0,-5-12 0 0,2 18 0 16,-2-18-8-16,5 16-5 0,-5-16 2 15,0 0 7-15,2 19 0 0,-2-19-5 0,0 0-8 16,0 0-7-16,0 0-10 16,0 0-4-16,0 0-6 0,0 0-2 0,0 0 0 15,0 0-2-15,0 0 9 0,0 0-6 16,20-39 6-16,-20 39 16 0,10-18 12 0,-10 18 8 16,8-14-1-16,-8 14-2 15,9-11 4-15,-9 11 10 0,0 0 4 0,14-8 8 0,-14 8 8 16,0 0-2-16,0 0-19 0,0 0-2 0,30 12-7 15,-30-12-3-15,12 13-4 16,-12-13-7-16,12 15-3 0,-3-4-7 0,-9-11-1 16,9 16-9-16,-3-9-14 0,-6-7-26 15,9 16-33-15,-7-11-43 0,-2-5-52 0,0 0-61 16,6 14-54-16,-6-14-80 16,0 0-147-16,0 0-85 0,0 0-294 0,0 0-213 0</inkml:trace>
  <inkml:trace contextRef="#ctx0" brushRef="#br1" timeOffset="-193337.48">12677 10142 2584 0,'0'0'33'15,"0"0"30"-15,24 4 10 0,-18-3 4 16,-6-1-11-16,11 4-6 0,-11-4-2 0,13 6 1 16,-13-6-3-16,12 4-12 0,-12-4-17 15,0 0-43-15,24 6-56 0,-13-2-57 0,-2-4-54 16,-9 0-129-16,19-3-459 0,-6-1-68 0</inkml:trace>
  <inkml:trace contextRef="#ctx0" brushRef="#br1" timeOffset="-193157.36">12958 10018 2388 0,'0'0'58'0,"0"0"40"0,0 0 29 0,0 0 14 0,0 0 3 16,0 0 5-16,0 0-5 15,0 0-9-15,-6 49-15 0,6-49-17 0,6 30-8 0,-1-12-25 16,-1 0-45-16,2 2-65 16,-1-2-80-16,4 2-79 0,-6-2-185 0,3 0-541 15,-2-3-326-15</inkml:trace>
  <inkml:trace contextRef="#ctx0" brushRef="#br1" timeOffset="-190767.18">14083 12258 2976 0,'-4'-19'89'0,"4"19"30"0,0 0 22 16,0 0 10-16,-5-19 15 16,5 19 8-16,0 0 11 0,0 0-4 0,-2-15-33 15,2 15-3-15,0 0 1 0,0 0 17 16,0 0-11-16,0 0-3 0,0 0-8 0,0 0-8 16,0 0-10-16,0 0-10 15,23 45-10-15,-19-31-14 0,0 1-7 0,-1 0-12 0,-1 3-7 16,5 0-8-16,-3 0-10 0,5-1-11 0,-6-1-14 15,5 1-14-15,-3-4-20 16,1 0-19-16,2 0-26 0,-4-1-25 0,2-4-32 0,-6-8-40 16,7 7-49-16,-7-7-48 15,12 1-39-15,-12-1-44 0,0 0-96 0,0 0-108 16,11-20-33-16,-11 20-354 16,4-19-337-16</inkml:trace>
  <inkml:trace contextRef="#ctx0" brushRef="#br1" timeOffset="-190517.47">14265 12191 2869 0,'7'-16'-8'0,"-7"16"28"0,0 0 31 0,7-18 40 16,-7 18 37-16,0 0 28 16,0 0 24-16,0 0 8 0,0 0 5 0,0 0-9 15,0 0-6-15,-20 42-43 16,13-27-4-16,0 7 6 0,-4-1 11 0,2 1-13 16,-2 3-14-16,3 1-8 0,0 1-15 15,-3 4-13-15,1-5-10 0,3 6-7 0,1-5-8 16,-2 1-10-16,0 0-9 0,1-3-19 0,-3 2-24 0,5-3-25 15,-4 1-27-15,2-2-30 16,2-3-35-16,-1 1-36 0,-1-1-44 0,2-3-36 16,1 0-31-16,2-3-35 15,-5-1-88-15,5 0-123 0,-4-1-71 0,3-5-253 0,3-7-173 16</inkml:trace>
  <inkml:trace contextRef="#ctx0" brushRef="#br1" timeOffset="-190267.4">14382 12472 2542 0,'6'-18'11'0,"-6"18"23"16,0 0 24-16,0 0 8 15,0 0 32-15,0 0 34 0,0 0 19 0,0 0 2 0,-29 47-4 16,22-29-6-16,1 2-12 0,2 0-12 0,-3 7-14 15,2-2-10-15,1-3-13 16,3 5-13-16,-1-2-14 0,0 2-23 0,2-6-25 0,0 1-32 16,2 2-30-16,-2-5-40 15,3 0-46-15,1 0-34 0,1-2-46 0,0-4-77 16,1-1-670-16,0-5-408 16</inkml:trace>
  <inkml:trace contextRef="#ctx0" brushRef="#br1" timeOffset="-189937.48">14683 12557 2935 0,'0'0'-74'0,"-16"-21"26"16,16 21 23-16,-16-7 30 15,16 7 28-15,-24-4 43 0,24 4 28 0,-27 2 5 0,27-2 6 16,-25 2-4-16,25-2-4 0,-17 6-10 0,17-6-7 15,-13 13-3-15,13-13-8 16,0 0-8-16,3 25-10 0,-3-25-8 0,18 25-3 0,-5-10-5 16,4 2-9-16,-3-1-3 15,5 2-4-15,-1 1 2 0,2 2-6 0,0-4-3 16,-6 2-3-16,2 0 1 16,-4 1-4-16,-3-4 3 0,-3 0 1 0,-4 1-1 0,-2-17-2 15,-4 27-3-15,0-14-9 0,-5-2-24 0,-1 1-35 16,10-12-42-16,-25 16-56 15,16-9-49-15,-7-3-68 0,16-4-131 0,-24 3-565 0,13-3-407 16</inkml:trace>
  <inkml:trace contextRef="#ctx0" brushRef="#br1" timeOffset="-189727.45">14972 12601 3136 0,'7'8'80'0,"-2"1"21"16,-1 4 10-16,-1 1 7 0,-1 5 2 0,3 0-3 16,-3 2-11-16,0 4-6 15,-2-2-8-15,2 0-8 0,-4 2-6 0,2 1-16 16,-2 1-16-16,0-2-29 0,-3 0-37 16,3-7-43-16,-1 4-53 0,1-3-66 0,0-2-60 15,-3-2-132-15,1-2-180 0,-1 1-307 0,1-5-217 16</inkml:trace>
  <inkml:trace contextRef="#ctx0" brushRef="#br1" timeOffset="-189287.64">15479 12933 2858 0,'0'0'154'16,"0"0"13"-16,0 0-26 0,0 0-15 15,0 0-14-15,0 0-12 0,0 0-11 0,0 0-11 16,0 0-9-16,0 0-11 0,48 6-28 0,-31-6-35 15,-17 0-42-15,30 0-40 0,-30 0-41 16,28 0-41-16,-14 0-21 0,-4-2-45 0,-10 2-108 16,16-8-508-16,-16 8-198 15</inkml:trace>
  <inkml:trace contextRef="#ctx0" brushRef="#br1" timeOffset="-189147.44">15424 12766 2699 0,'0'0'63'0,"-18"-9"28"0,18 9 24 16,0 0-1-16,0 0-6 15,0 0 15-15,0 0 18 0,0 0-1 0,0 0-13 0,0 0-15 16,0 0-15-16,58 10-33 16,-41-8-53-16,1 2-70 0,2-1-85 0,1 0-88 15,-2-3-183-15,0 0-534 16,-2-3-379-16</inkml:trace>
  <inkml:trace contextRef="#ctx0" brushRef="#br1" timeOffset="-174847.28">32502 14916 2729 0,'0'0'-158'0,"0"0"27"0,0 0 24 16,0 0 17-16,0 0 19 16,-2-21 9-16,2 21 20 0,0 0 7 0,0 0 17 0,0 0 18 15,0 0 27-15,0 0 22 0,0 0 21 0,0 0 31 16,0 0 13-16,0 0 7 15,0 0 0-15,0 0-6 0,0 0-8 0,0 0-12 16,0 0-10-16,0 0-8 0,0 0-3 16,0 0-7-16,0 0 5 0,0 0 0 0,0 0 5 15,0 0 6-15,0 0 5 16,0 0-2-16,0 0 2 0,0 0 0 0,0 0-3 16,0 0 2-16,0 0-4 0,0 0 2 15,0 0-5-15,0 0 0 0,0 0-8 0,0 0-3 16,0 0 2-16,0 0 1 0,0 0-5 0,0 0 0 15,0 0-6-15,0 0-6 16,-16-5-4-16,16 5 4 0,0 0 4 0,0 0 13 0,0 0-7 16,0 0-4-16,-36 15-5 15,36-15-1-15,0 0-7 0,-21 6-5 0,21-6-5 16,-18 1-4-16,18-1-2 16,0 0-1-16,-16 4 2 0,16-4 0 15,0 0 4-15,0 0 8 0,-21 2 6 0,21-2 0 0,0 0 6 0,0 0 5 16,0 0 3-16,-15-13 0 15,15 13 0-15,0 0 2 0,-2-17-4 0,2 17 0 0,0 0-3 16,2-22-8 0,-2 22 1-16,0 0-3 0,6-30-7 0,-6 30-3 0,6-18-5 15,-6 18-6-15,9-14-7 16,-9 14-18-16,7-15-32 0,-7 15-36 0,6-12-48 0,-4 4-73 16,-2 8-87-16,6-11-96 15,-6 11-205-15,0 0-44 0,0 0 16 0,0 0-541 16,0 0-789-16</inkml:trace>
  <inkml:trace contextRef="#ctx0" brushRef="#br1" timeOffset="-174657.4">32318 15099 3512 0,'0'0'-61'16,"0"0"48"-16,0 0 26 15,0 0 14-15,0 0 17 0,22 17 15 16,-22-17 1-16,17 2-13 0,-17-2-8 0,0 0-34 16,23 4-47-16,-23-4-84 0,21 0-77 15,-21 0-158-15,18 3-549 0,-18-3-302 16</inkml:trace>
  <inkml:trace contextRef="#ctx0" brushRef="#br1" timeOffset="-174487.4">32352 15326 2866 0,'-16'8'96'0,"16"-8"27"15,-11 5-2-15,11-5-5 0,0 0-12 0,-15 8-13 16,15-8-16-16,0 0-50 0,0 0-85 16,0 0-97-16,0 0-108 0,-10 0-212 15,10 0-341-15,0 0-144 0</inkml:trace>
  <inkml:trace contextRef="#ctx0" brushRef="#br1" timeOffset="-173457.84">32266 14772 2402 0,'0'0'-34'0,"0"0"31"16,-9-14 17-16,9 14 23 0,0 0 14 0,0 0 11 15,-23 0-4-15,23 0-5 16,0 0-5-16,0 0-4 0,-33 11-8 0,33-11-1 0,-20 7 2 16,20-7-3-16,-17 7 13 15,17-7 3-15,-19 6 0 0,19-6 9 0,-15 3 3 16,15-3 5-16,0 0 6 16,-22 3-3-16,22-3 0 0,0 0-6 0,0 0-5 0,-22-9-2 15,22 9-1-15,0 0-1 0,-13-10 0 0,13 10 5 16,0 0-3-16,-10-14 4 15,10 14-4-15,0 0-3 0,0 0-8 16,-9-9-4-16,9 9-1 0,0 0 0 16,0 0 0-16,0 0-6 0,0 0-1 0,-33 13-4 0,33-13-2 15,-18 10-3-15,10-3-3 16,8-7-3-16,-17 12-1 0,17-12-3 0,-15 10 1 16,15-10-2-16,-13 11-2 15,13-11 1-15,-12 9-3 0,12-9 0 0,-13 5 1 0,13-5 2 16,0 0-8-16,0 0 4 0,-23-1 2 0,23 1-1 15,0 0 5-15,0 0 0 16,-20-15 5-16,20 15 8 0,-8-12 7 0,8 12-2 16,0 0 4-16,-8-13 3 15,8 13-2-15,0 0-5 0,0 0-2 0,-7-16-2 0,7 16-6 16,0 0-4-16,0 0 17 16,0 0 9-16,-16-4-4 0,16 4-2 0,0 0 2 15,0 0-10-15,0 0-1 0,-32 8 2 0,32-8-4 16,0 0-2-16,-24 8-8 0,24-8-1 15,-18 6-3-15,7-1 5 0,11-5-14 0,-22 8 7 16,12-1-4-16,10-7 3 16,-19 7 0-16,19-7-5 0,-17 11 4 0,17-11 1 15,-17 8-23-15,17-8 2 0,-11 8 3 16,11-8-1-16,-8 13 1 0,8-13 6 0,0 0-5 16,-2 19 3-16,2-19-4 15,0 0 5-15,6 24-1 0,-6-24-2 0,9 17 5 16,-9-17-1-16,11 22-1 0,-7-13 3 0,-4-9 3 15,10 18-6-15,-4-6 0 0,-6-12 2 16,11 18 0-16,-6-10 4 0,-5-8 2 0,6 16 1 16,-6-16 0-16,0 22 4 15,0-22-3-15,0 0 1 0,-8 28-1 0,0-15 7 0,2 1-5 16,-2-1-2-16,-2 1-3 16,-3 1 2-16,-2-1 0 0,0 3-4 0,-2-3-2 15,0 5 6-15,-4-1-4 0,0 4 2 0,0 1-2 16,-3 0 0-16,4 0-1 0,-2-1 6 15,1 4-3-15,2-4-1 0,-2 4 0 16,1 0-1-16,4-3-1 0,1-2 3 16,2 2-6-16,1-3 2 0,3 1-1 0,1-2 2 15,1-2 7-15,3 2-5 16,-1-1-3-16,3-3 3 0,2-15 1 0,2 32 2 0,3-16 2 16,-1-3 6-16,3 0 0 15,3-1 2-15,-1 1 9 0,3-3 3 0,1 1 0 16,2-2 3-16,1 3 3 0,4-3 1 0,1 1 1 0,-2-4 1 15,0-1-2-15,3-1-4 16,-2-2-1-16,4-1-1 0,-1-2-1 0,3 1-4 16,-1-4-2-16,0-1 0 15,3-1-4-15,-1-1 0 0,1-4-5 0,1 1-2 0,3-2-8 16,-2-4-14-16,2 4-13 16,-5-2-22-16,3 1-23 0,-7 1-22 15,5-3-30-15,-8 2-49 0,2-2-64 0,-1 1-70 0,-2-2-135 16,-2 0-154-16,-4-2-14 0,0 1-445 15,-3-4-582-15</inkml:trace>
  <inkml:trace contextRef="#ctx0" brushRef="#br1" timeOffset="-173197.66">31777 14268 3748 0,'0'0'216'0,"-15"-11"-22"0,15 11-8 16,0 0-5-16,-9-12-10 16,9 12-16-16,0 0-22 0,0 0-27 0,0 0-48 15,0 0-49-15,0 0-49 0,0 0-67 0,0 0-90 0,0 0-83 16,0 0-165-16,0 0-156 15,0 0-17-15,0 0-256 0,0 0-243 0</inkml:trace>
  <inkml:trace contextRef="#ctx0" brushRef="#br1" timeOffset="-172007.36">31343 14502 2626 0,'0'0'-14'0,"-11"11"48"0,11-11 40 0,0 0 28 0,-6 17 14 16,6-17 15-16,0 0-2 15,0 18-5-15,0-18-7 0,0 0-10 0,11 21-12 0,-11-21-10 16,12 10-10-16,-12-10-8 16,11 10-6-16,-11-10-5 0,15 9-11 0,-15-9-1 15,12 6-3-15,-12-6 5 0,0 0 3 0,16 7 4 16,-16-7-4-16,0 0-8 0,0 0-2 15,10 7 3-15,-10-7-4 0,0 0-2 0,0 0 3 16,0 0 0-16,0 0 3 16,-26 27 0-16,18-20-6 0,8-7-4 0,-22 13 8 15,12-6 2-15,-3 0 1 16,-1-2 1-16,14-5-1 0,-26 10-4 0,12-6-6 0,14-4-2 16,-24 4-1-16,24-4-6 15,-19 3-3-15,19-3 1 0,-21 0-3 0,21 0-5 16,0 0 5-16,-23-3-7 0,23 3-1 0,-16-8 5 15,16 8-8-15,0 0 1 0,-14-15-2 16,14 15 3-16,-6-14-5 0,6 14 2 0,-2-15 0 16,2 15-7-16,0 0 5 15,-2-20 5-15,2 20 0 0,0 0-3 0,-3-19 3 16,3 19-5-16,0 0 1 0,0 0 0 16,0-18 2-16,0 18-7 0,0 0 2 0,0 0 2 15,0 0-2-15,0 0-2 0,0 0 1 0,-2-20 0 16,2 20 4-16,0 0-5 15,0 0-5-15,0 0 6 0,0 0-5 0,0 0 1 16,0 0 1-16,0 0-2 0,0 0 1 16,0 0 5-16,0 0-7 0,0 0 4 0,0 0-1 15,0 0 2-15,0 0-1 16,0 0-4-16,0 0 10 0,0 0-8 0,0 0 3 16,0 0 0-16,0 0-8 0,0 0 6 15,0 0-6-15,0 0 8 0,0 0-4 0,0 0 2 16,0 0 3-16,0 0 1 0,0 0-4 0,0 0 4 15,0 0-2-15,0 0-2 16,0 0 4-16,0 0-7 0,0 0 2 0,0 0-2 0,0 0 2 16,0 0 2-16,0 0-6 15,0 0 3-15,0 0 1 0,0 0 1 0,0 0-5 16,0 0 4-16,0 0-2 16,0 0-5-16,0 0 8 0,0 0 2 0,0 0-5 0,0 0 2 15,0 0 0-15,0 0 3 0,0 0-7 0,0 0 5 16,0 0 3-16,0 0-2 15,0 0 0-15,0 0 1 0,0 0-14 0,0 0 17 16,0 0 2-16,0 0-9 0,0 0 0 16,0 0 10-16,0 0-11 0,0 0 4 0,0 0 1 15,0 0-10-15,0 0 9 16,0 0 2-16,0 0-4 0,0 0 2 0,0 0-1 16,0 0-1-16,0 0-1 15,0 0 3-15,0 0 0 0,0 0 0 0,0 0-5 0,0 0 7 16,0 0-1-16,15 45-9 0,-15-45 4 0,0 0 5 15,14 3-3-15,-14-3 1 16,0 0 2-16,0 0-2 0,24 0 1 0,-24 0 1 16,0 0-10-16,0 0 11 0,21-3 7 15,-21 3 2-15,0 0-1 0,0 0-4 0,0 0 3 16,0 0 5-16,0 0-8 16,0 0 8-16,0 0-1 0,0 0 1 0,0 0-2 15,0 0-12-15,0 0 0 0,0 0 0 0,-19 34-4 0,19-34 4 16,-18 18 2-16,8-6 0 15,-2 0 2-15,2-1 3 0,-3 1-3 0,2-3 0 16,-2 2-1-16,1-1 1 16,-4 0 5-16,4-1-2 0,0-2 6 0,1 1 19 0,11-8-1 15,-23 11 1-15,12-7-7 16,11-4-2-16,-21 9-3 0,21-9-3 0,-19 6 3 16,19-6-5-16,-17 3 0 15,17-3-9-15,0 0-4 0,0 0 16 0,-28-10-5 0,28 10 2 16,-8-13 6-16,8 13 5 0,-6-22 6 0,6 22 1 15,-3-25-6-15,3 25-3 16,5-27 3-16,-3 12-4 0,-2 15-4 0,10-26-13 0,-5 15-19 16,1-1-28-16,0 0-40 15,-2 1-55-15,0 4-81 0,3-3-87 0,-7 10-148 16,9-15-166-16,-7 7 10 16,-2 8-426-16,0 0-546 0</inkml:trace>
  <inkml:trace contextRef="#ctx0" brushRef="#br1" timeOffset="-171627.5">30799 14621 3146 0,'0'0'-91'0,"0"0"56"0,0 0 55 16,0 0 51-16,0 0 29 0,0 0 22 0,0 0 9 15,0 0 2-15,0 0-5 0,0 0-12 16,0 0-10-16,-10 44-12 0,10-44-10 0,-8 29-9 16,4-14-11-16,-2-2-4 15,0 2-7-15,2-2-10 0,-4-1 2 0,8-12 8 0,-14 23-5 16,6-16 7-16,8-7 0 16,-15 13 3-16,15-13 0 0,-16 11-2 0,16-11 2 15,-16 2 7-15,16-2-24 0,0 0-1 0,-20 3 3 16,20-3 0-16,0 0-5 0,-22 0-4 15,22 0-5-15,0 0 0 0,-19 2-6 0,19-2-3 16,0 0-4-16,-21 6-1 16,21-6-7-16,0 0-20 0,-17 5-27 0,13-2-33 15,4-3-47-15,0 0-66 0,-14 13-69 16,14-13-74-16,-8 5-150 0,8-5-110 0,0 0-392 16,-6 11-437-16</inkml:trace>
  <inkml:trace contextRef="#ctx0" brushRef="#br1" timeOffset="-171137.49">30646 14461 2914 0,'0'0'-76'0,"2"-21"52"16,-2 21 46-16,0 0 41 16,0 0 38-16,0 0 27 0,0 0 13 0,0 0 14 15,0 0 4-15,0 0-4 16,0 0-10-16,-23 46-8 0,19-33-12 0,-2 1-9 16,2-1-1-16,-3 0-4 0,3 2-9 15,4-15 1-15,-11 25-22 0,7-15-3 0,4-10-3 16,-6 19 5-16,6-19-3 0,-4 15 1 0,4-15 0 15,-6 11 1-15,6-11-14 16,0 0-9-16,-14 10-6 0,14-10-4 0,0 0-2 0,-16 1-7 16,16-1-5-16,0 0-3 15,0 0-1-15,-32-4-5 0,32 4-1 0,0 0-1 16,-29-1 2-16,29 1 2 16,-20 0 3-16,20 0 0 0,-19 4 0 0,19-4-1 0,-19 6-4 15,19-6 1-15,-19 9-6 16,11-1 0-16,8-8-1 0,-20 15-6 0,12-3-3 15,0-4-4-15,8-8-18 0,-14 22-15 0,8-9-17 0,6-13-5 16,-6 21-22-16,6-21-22 16,-2 18-35-16,2-18-53 0,2 16-67 0,0-6-54 15,-2-10-91-15,4 12-153 16,0-5-48-16,-4-7-401 0,0 0-467 0</inkml:trace>
  <inkml:trace contextRef="#ctx0" brushRef="#br1" timeOffset="-170777.74">30123 14709 3092 0,'0'0'0'0,"0"0"52"0,0-19 50 16,0 19 43-16,0 0 34 15,0 0 23-15,0 0 11 0,0 0-28 0,0 0-19 16,0 0-19-16,0 0-22 0,-4 60-8 0,0-46-18 0,0 1-18 15,-2-2-31-15,-3 3-35 16,1-3-47-16,-3-1-55 0,-2-1-73 0,3 0-73 16,-3-3-64-16,0-1-124 15,1 0-158-15,1-4-373 0,11-3-379 0</inkml:trace>
  <inkml:trace contextRef="#ctx0" brushRef="#br1" timeOffset="-170337.78">29953 14792 2899 0,'2'-16'17'0,"-2"16"46"0,0 0 31 0,2-15 37 0,-2 15 37 16,0 0 17-16,0 0 2 16,0 0 7-16,0 0-6 0,0 0-31 0,0 0-12 15,0 0-13-15,0 0-15 16,0 0-16-16,-12 53-8 0,8-41-9 0,0 5-14 0,-2-2-8 16,0-3-6-16,-1 4 17 15,-1-4-9-15,-1 2-3 0,1 0-6 0,-3-5-12 16,1 1-1-16,10-10-9 0,-24 15-1 0,14-8-1 0,-3-1-3 15,13-6-1-15,-21 6-6 16,21-6-1-16,-19 4 1 0,19-4-6 0,0 0 0 16,-26-1-4-16,26 1-3 15,0 0 6-15,-14-15-4 0,14 15-11 0,0 0 7 0,-6-14 0 16,6 14 6-16,0 0-5 16,0 0 1-16,0 0 3 0,0 0 0 0,0 0 4 15,0 0 2-15,14-26 6 0,-14 26-1 0,0 0 10 16,0 0 0-16,0 0 0 0,0 0 6 15,0 0 2-15,0 0-2 0,0 0 0 0,0 0 0 16,0 0 4-16,0 0 5 16,-19 48 2-16,8-38 1 0,1-1 2 0,-5 2-9 0,-2 3-5 15,-4-1-3-15,-3 5-4 16,-1 1-4-16,2-2-3 0,-4 0-11 0,1 1-23 16,-2-4-38-16,3 5-46 15,-1-3-47-15,4-3-79 0,0-1-102 0,-1 1-180 0,2-2-126 16,0 0 36-16,-1 3-582 0,6-1-860 0</inkml:trace>
  <inkml:trace contextRef="#ctx0" brushRef="#br1" timeOffset="-170147.79">29260 15537 3777 0,'0'0'53'15,"8"12"57"-15,-8-12 29 0,17 10 13 0,-6-7-21 0,6 3 1 16,-1-2-5-16,2-3 18 15,1 2-22-15,4-3-10 0,0 0-21 0,-1-4-29 16,5 2-35-16,1-4-52 16,-3-1-53-16,2-7-58 0,1-2-70 0,0 0-66 0,-1-7-167 15,-1-2-169-15,-1-5 27 16,0-5-289-16,9-16-232 0</inkml:trace>
  <inkml:trace contextRef="#ctx0" brushRef="#br1" timeOffset="-169967.67">29880 14440 2888 0,'-10'-10'139'16,"10"10"16"-16,0 0 0 0,-8-11 1 16,8 11-9-16,0 0-12 0,0 0-22 0,0 0-55 15,-12-12-74-15,12 12-98 0,0 0-97 16,0 0-199-16,0 0-549 0,-8-3-399 0</inkml:trace>
  <inkml:trace contextRef="#ctx0" brushRef="#br1" timeOffset="-168357.38">29482 14489 2812 0,'0'0'-61'0,"0"0"62"15,0 0 53-15,13-10 45 16,-13 10 36-16,0 0 22 0,0 0 9 0,0 0-4 0,0 0-3 16,0 0-12-16,0 0-5 15,0 0-7-15,0 0-10 0,-29 32-5 0,29-32-6 16,-14 17-12-16,8-8-12 0,-4 2-6 15,2 1-9-15,-4-1-6 0,4 0-5 0,-5 2-6 16,1-3-7-16,-1 3-4 0,-2-1-2 0,1-2-2 16,-4 2-10-16,4-3-2 15,-3 0-2-15,0 1-2 0,0-3 1 0,-1 1-8 0,2-1 1 16,-3-2-4-16,0 0-2 16,0 1 3-16,-1-2-8 0,4 1 7 0,-4-1-6 15,2 0-5-15,-1 0 10 0,-1 0-5 0,0 0-6 16,0-2 2-16,1 2-7 15,-2-3 3-15,-1 2 1 0,1-2 2 0,1-1-4 0,-2 0 8 16,1 0-6-16,21 0-1 16,-42-4 1-16,21 3-4 0,0-3 9 0,2-1 8 15,-1 2-2-15,2-3 2 16,-2 1-1-16,2 1-4 0,0-2-1 0,0-2 0 0,1 5-5 16,-1-4 1-16,2 3-2 15,1-3 18-15,15 7 1 0,-28-9-3 0,18 6-2 16,10 3-2-16,-20-7-3 0,20 7 6 0,-14-5 3 15,14 5-5-15,0 0-1 0,-17-10-2 16,17 10 3-16,0 0 2 0,-15-7-2 0,15 7 3 16,0 0 1-16,0 0-1 15,-12-13 0-15,12 13 0 0,0 0 2 0,0 0 2 0,0 0 0 16,-5-12 4-16,5 12 0 16,0 0-1-16,0 0 0 0,0 0-1 0,0 0-4 15,0 0 3-15,0 0-2 0,0 0 0 0,0 0-5 0,-10-12 0 16,10 12 2-16,0 0-2 15,0 0-1-15,0 0 1 0,0 0-2 0,0 0 6 16,0 0 6-16,0 0 4 16,0 0-5-16,0 0 1 0,0 0 0 0,0 0 0 0,0 0 0 15,0 0-2-15,0 0-1 16,-2 39-2-16,2-39-2 0,0 0 0 0,0 0-4 16,-3 18 0-16,3-18 0 15,0 0-5-15,0 0 3 0,0 0-4 0,0 0 3 0,0 21-5 16,0-21 0-16,0 0-2 15,0 0-2-15,0 0 2 0,0 0-2 0,0 0 2 16,0 0 1-16,0 0 2 0,0 0 5 0,0 0 1 16,3 18-1-16,-3-18-2 0,0 0-1 15,0 0-1-15,0 0-1 0,0 0-3 0,0 0-1 16,0 0 1-16,0 0-2 16,0 0 0-16,0 0-4 0,0 0 3 0,0 0-2 15,0 0 0-15,0 0-1 0,0 0-5 0,0 0 0 0,0 0-1 16,0 0-3-16,0 0 1 15,-14 9-4-15,14-9-1 0,0 0 2 0,0 0-1 16,0 0-1-16,0 0 1 0,-34-9 0 16,34 9 0-16,0 0-5 0,-16-11-1 0,16 11-2 15,-11-11 4-15,11 11-3 16,-9-12 3-16,9 12 1 0,-8-14 1 0,8 14 2 16,0 0 1-16,-8-16-1 0,8 16 2 15,0 0 0-15,-9-11 0 0,9 11 0 16,0 0 1-16,0 0-1 0,0 0 0 0,-8-16 1 0,8 16 1 15,0 0 2-15,0 0-2 16,0 0 2-16,0 0 3 0,0 0-3 0,0 0 3 0,-12-5-1 16,12 5 3-16,0 0 1 15,0 0-2-15,0 0 0 0,0 0 0 0,0 0 2 16,0 0 2-16,-4-15-1 16,4 15 2-16,0 0-1 0,0 0 0 0,0 0 2 0,7-25 1 15,-7 25 2-15,0 0 2 0,5-17 1 0,-5 17-1 16,6-12 1-16,-6 12-2 15,0 0 1-15,0 0-4 0,6-14-2 0,-6 14-2 0,0 0-1 16,0 0-1-16,0 0 2 16,0 0-1-16,0 0 0 0,0 0-1 0,0 0-2 15,0 0 3-15,0 0-2 16,0 0 3-16,0 0-2 0,-8 55 0 0,8-55 0 0,0 30-1 16,0-12-1-16,-2 1-2 15,2 1-3-15,0-1-1 0,-2 2-1 0,-1 2-2 16,1 3 0-16,1-2 1 0,-1 2 2 15,0-4-5-15,0 3 2 0,-5 2-5 0,6-1 1 16,-1 0 0-16,-2 1 1 0,2-1 0 0,-2 0 1 16,0-2-8-16,-1 2-3 15,2-4 4-15,-2-3 1 0,1-1 3 0,-3 0 0 0,1-2 2 16,0-2 1-16,-4 2 0 16,1-5 3-16,-1 1 1 0,-4-2 1 0,2-3 2 15,-3-2 0-15,-3-2 6 0,0 1 3 0,-2-4 1 16,20 0 0-16,-39-4 1 0,20-3 5 15,-5-1 2-15,4-2 2 0,3-2-3 0,-4-1-2 16,8-1-1-16,-3-3-4 16,5 1-8-16,6-2-8 0,0-1-13 0,5 2-13 15,0-3-17-15,6-2-20 0,3 1-22 16,4 0-24-16,2-4-39 0,3 1-53 0,5 1-74 16,4-8-69-16,6 0-175 15,-3 3-95-15,4-1 33 0,4 1-458 0,9-11-580 16</inkml:trace>
  <inkml:trace contextRef="#ctx0" brushRef="#br1" timeOffset="-168107.59">29361 14059 3364 0,'11'-10'39'0,"-11"10"40"16,0 0 26-16,0 0 21 0,13-8 14 15,-13 8 0-15,0 0-13 0,0 0-12 0,0 0-24 16,0 0-28-16,0 0-45 0,15-7-58 0,-15 7-79 16,0 0-91-16,0 0-88 15,0 0-192-15,0 0-484 0,0 0-424 0</inkml:trace>
  <inkml:trace contextRef="#ctx0" brushRef="#br1" timeOffset="-167807.69">28536 15322 3211 0,'-13'6'119'15,"13"-6"33"1,0 0 12-16,0 0 13 0,0 0 3 0,0 0 13 0,0 0 8 16,0 0-28-16,0 0-19 15,0 0-27-15,57 1-26 0,-39-1-29 0,-18 0-25 16,42-7-47-16,-19 3-41 0,0-1-55 0,0-4-68 0,3 0-73 15,-5-3-90-15,2 0-202 16,-2-2-79-16,1-2-319 0,1 0-337 0</inkml:trace>
  <inkml:trace contextRef="#ctx0" brushRef="#br1" timeOffset="-167347.34">29662 14293 2833 0,'0'0'22'0,"0"0"77"15,0 0 52-15,0 0 41 0,0 0 22 0,0 0 11 16,0 0 3-16,0 0 8 16,-12 54-23-16,6-38-18 0,0 3-16 0,0 4-20 15,-2 2-16-15,2-1-22 0,-1 1-14 16,-1-2-36-16,-5 3-38 0,5 4-55 0,-5-2-64 16,1 4-41-16,-4-3-88 0,4 0-97 15,-1 4-227-15,-4-5-77 0,0 3 38 16,3-1-312-16,-4-2-268 0</inkml:trace>
  <inkml:trace contextRef="#ctx0" brushRef="#br1" timeOffset="-166217.28">27528 14816 2664 0,'0'0'-18'0,"0"0"51"16,0 0 36-16,0 0 21 15,15 5 10-15,-15-5 6 0,0 0 5 0,0 0-2 16,0 0-2-16,0 0-2 0,0 0 11 16,0 0-8-16,0 0 4 0,0 0-4 0,0 0-3 15,0 0-2-15,-46-17-4 0,46 17-4 16,-30-9-6-16,12 0-4 0,-2 2-10 15,-4-3-10-15,-1 2-5 0,-4-6-4 0,-3 1-10 0,-2-1-4 16,-1-1-4-16,-7-4-2 16,0 0-6-16,-2-1-3 0,-2 3-3 0,2-8 0 15,-15-3 15-15,9 5 8 16,6 3 0-16,1-1 1 0,1-1 3 0,-1 3-7 16,10 4-2-16,-2 1-8 0,6-1 2 15,3 4-16-15,3 1 9 0,4 0 4 0,0-1-14 16,3 7-7-16,5-5 1 0,-1 2-18 15,12 7 5-15,-13-12-6 0,13 12-4 0,-11-13 2 16,11 13 3-16,-10-10 1 0,10 10-5 0,0 0 2 16,0 0 6-16,-8-15-5 15,8 15 4-15,0 0-4 0,0 0 4 16,0 0 0-16,0 0-2 0,-4-15 1 0,4 15 2 16,0 0-1-16,0 0 6 0,0 0-8 0,0 0 1 15,0 0 1-15,0 0 2 0,26-10 3 0,-26 10-8 16,0 0 6-16,0 0-1 0,25 2-2 15,-25-2 2-15,0 0 0 0,20 2 3 0,-20-2-1 16,0 0-1-16,21 2 2 16,-21-2 5-16,0 0 7 0,0 0 7 15,17 2-4-15,-17-2 2 0,0 0 0 16,0 0-4-16,0 0-2 0,0 0-6 0,0 0 9 16,0 0 1-16,0 0-2 0,0 0 6 15,0 0 7-15,0 0 5 0,0 0 4 0,-65 2-4 0,65-2 2 16,-22 2-2-16,22-2-3 0,-22 1-6 0,22-1 3 15,-19 4-2-15,19-4 4 16,-13 8-1-16,13-8 0 0,0 0-2 0,-2 18-3 16,2-18-2-16,0 0-1 0,15 26-4 15,-5-17-3-15,-2 1-17 0,3 0-20 0,1-1-20 16,-1 0-14-16,-2 1-24 16,0-2-36-16,0-3-38 0,-4 1-51 0,-5-6-57 0,8 11-60 15,-8-11-124-15,0 0-163 0,0 0 16 0,0 0-386 16,0 0-433-16</inkml:trace>
  <inkml:trace contextRef="#ctx0" brushRef="#br1" timeOffset="-165857.58">26329 14179 3020 0,'0'0'10'0,"2"-22"57"0,-2 22 51 15,0 0 28-15,0 0 18 0,0 0 0 16,0 0-5-16,0 0-10 0,0 0-11 0,0 0-17 16,0 0-12-16,0 0-10 0,0 0-11 15,0 0-11-15,0 0-10 0,0 0-3 0,0 0-6 16,-16 44-9-16,16-44 1 16,-16 6 4-16,16-6-13 0,-18 4 0 0,18-4-8 15,0 0-2-15,-22 3-2 0,22-3-2 0,0 0 5 0,0 0 24 16,-27-9-3-16,27 9 2 15,-11-11 0-15,11 11 2 0,-5-15-4 0,5 15-9 16,-4-21 0-16,4 21-2 0,0-25-6 16,0 25-7-16,2-22-36 0,-2 22-15 0,4-21-25 15,-2 13-31-15,-2 8-36 16,0-14-51-16,0 14-52 0,0 0-47 16,0 0-79-16,0 0-172 0,0 0-98 0,0 0 41 15,-11 40-278-15,5-23-194 0</inkml:trace>
  <inkml:trace contextRef="#ctx0" brushRef="#br1" timeOffset="-165717.41">26057 14637 2578 0,'6'26'25'0,"-6"-26"38"16,14 12 35-16,-5-8 30 16,-9-4 14-16,25 5-11 0,-12-3-14 0,-13-2-16 0,33-2-38 15,-12 0-73-15,-5-1-86 0,4-1-93 0,-4-1-158 16,1 0-511-16,-2-1-210 15</inkml:trace>
  <inkml:trace contextRef="#ctx0" brushRef="#br1" timeOffset="-165587.45">26130 14654 2544 0,'-17'7'47'0,"6"-3"39"16,11-4 8-16,-18 5-7 15,18-5-27-15,0 0-52 0,0 0-65 0,-18 2-86 0,18-2-158 16,0 0-454-16,-9-7-37 0</inkml:trace>
  <inkml:trace contextRef="#ctx0" brushRef="#br1" timeOffset="-164667.52">25929 13998 2180 0,'0'0'-74'0,"-4"-16"25"16,4 16 23-16,0 0 31 15,0 0 9-15,0 0 18 0,0 0 11 0,0 0-4 16,0 0-3-16,-19 39 1 16,19-39-9-16,-13 20 9 0,7-8-15 0,-2 0-1 0,8-12-13 15,-13 17-2-15,7-9-6 16,6-8 6-16,-14 11-1 0,14-11-7 16,-12 7 10-16,12-7 4 0,0 0-7 15,-16 4-4-15,16-4 2 0,0 0 17 0,0 0-2 16,0 0 6-16,0 0 5 0,0 0-5 0,-31-11 9 0,31 11 3 15,0 0-9-15,-13-3 1 16,13 3-4-16,0 0 5 0,0 0 2 0,-25 4 4 16,25-4-2-16,-13 6 12 15,13-6 6-15,0 0 6 0,-23 7-1 0,23-7 1 0,-14 3-8 16,14-3 3-16,0 0-5 16,-19 0 4-16,19 0 3 0,0 0-4 0,0 0-1 15,-26-6-1-15,26 6-1 0,-10-10 6 0,10 10 3 0,-14-9 10 16,14 9 3-16,-11-10-2 15,11 10-6-15,-14-8-1 0,14 8-8 0,-16-10-3 16,16 10-6-16,-18-6-3 16,18 6-4-16,0 0-2 0,-27 0-3 15,27 0-4-15,-19 6-1 0,19-6-5 16,-21 10-1-16,8-5-5 0,13-5 1 0,-19 10-2 0,11-2-3 16,8-8 1-16,-18 9-1 15,18-9-4-15,-12 11 2 0,12-11-5 0,-6 12-6 16,6-12-3-16,0 0-7 0,0 0 2 0,0 0-2 15,9 27 0-15,-9-27 1 0,9 10-12 16,-9-10 1-16,16 12-3 0,-6-2 5 0,0-3 1 16,-10-7 1-16,22 15 0 15,-8-5 4-15,-7-1-1 0,3-2 4 0,-1 3 1 0,-9-10 5 16,15 19 3-16,-15-19 6 16,6 14 3-16,-6-14 7 0,0 17 4 0,0-17 1 15,0 0 4-15,-11 25 0 0,1-17 1 0,-1 1-3 0,11-9 1 16,-23 17 5-16,10-7 5 15,-2 1-4-15,3 1 10 0,-3 1 4 0,1 0-3 16,1-1-2-16,-1 4-1 16,3-5-4-16,2 4-6 0,-2 0 1 0,5 0-1 0,1-1-2 15,-4 1-3 1,1 0-3-16,4 0 0 0,4-15-3 0,-6 31 5 16,4-15-6-16,0 0-1 0,0 0-3 15,2 4 0-15,-1-2-2 0,1-18 2 0,0 34-3 0,0-16-3 16,0-1 5-16,-2 1-3 0,2-18 1 0,2 30 3 15,-1-17 6-15,-1-13 28 16,6 28-1-16,-2-17-4 0,2 0 5 0,3 0-3 16,1-4 9-16,1 2 6 0,5-1-15 15,-3 0 4-15,3-3 8 0,0-1 13 0,4 0 8 16,1 0 8-16,0-1 11 16,2 1-4-16,4-3-9 0,-2 2-6 0,-3-2-9 15,9-2-7-15,-5-2-10 0,2 2-7 0,-1-3-10 0,-1-2-16 16,0-1-25-16,-4 0-27 15,3-3-28-15,-4 1-30 0,-1-4-45 0,-7-2-65 16,4 0-83-16,-6-3-128 0,-3-4-164 16,-2-2-39-16,0-4-481 0,-4 1-689 0</inkml:trace>
  <inkml:trace contextRef="#ctx0" brushRef="#br1" timeOffset="-164487.7">25794 13595 3767 0,'-18'-9'81'0,"18"9"-3"0,0 0-6 0,0 0-12 16,0 0-9-16,0 0-14 16,0 0-33-16,-13-7-75 0,13 7-104 0,0 0-110 0,0 0-224 15,0 0-429-15,0 0-356 0</inkml:trace>
  <inkml:trace contextRef="#ctx0" brushRef="#br1" timeOffset="-164147.58">25328 14149 2793 0,'0'0'-104'0,"-13"13"33"0,13-13 28 0,-14 10 37 0,14-10 42 15,-13 7 38-15,7-4 22 16,6-3 13-16,-16 3 11 0,16-3 9 0,-14 0 3 0,14 0 6 16,0 0 6-16,0 0 0 15,0 0-9-15,-22-18 9 0,22 18 6 0,0 0 0 16,0 0 5-16,0-17-19 16,0 17-5-16,0 0-4 0,0 0-2 0,0 0-12 0,0 0 0 15,0 0-10-15,0 0-10 0,0 0-9 0,0 0-11 16,0 0-6-16,0 0-8 15,0 57-9-15,-6-41-14 0,1-3-10 0,-4 2-23 0,0 0-25 16,-2-1-21-16,2-1-26 16,-5 1-41-16,3-3-61 0,-2 1-77 0,-1-5-71 15,1 1-155-15,-3 0-112 16,1-3-21-16,3 0-333 0,-1-1-357 0</inkml:trace>
  <inkml:trace contextRef="#ctx0" brushRef="#br1" timeOffset="-163947.35">25017 14262 2916 0,'0'0'80'0,"0"0"48"0,0 0 34 16,0 0 30-16,0 0 14 15,0 0 17-15,0 0 13 0,0 0-15 0,-43 33-19 16,29-17-31-16,1 0-21 0,1 4-13 16,-2-1-23-16,0-3-25 0,0 4-31 0,-2-1-35 15,3 0-45-15,-1-2-48 0,-2-2-55 0,2 0-72 16,-1 0-61-16,2-2-94 0,3-5-168 15,-3 3-87-15,3-4-344 0,-1-1-377 0</inkml:trace>
  <inkml:trace contextRef="#ctx0" brushRef="#br1" timeOffset="-163567.35">24753 14303 2851 0,'-10'-21'-31'0,"10"21"54"16,0 0 43-16,0 0 29 0,0 0 20 16,-12-13 16-16,12 13 14 0,0 0 0 0,0 0 4 15,-14-10-15-15,14 10-7 0,0 0-11 0,-9-12-2 16,9 12-5-16,0 0-1 15,0 0-3-15,-8-15 20 0,8 15 2 0,0 0-8 0,0 0-10 16,0 0-3-16,0 0 6 16,0 0 10-16,0 0-20 0,0 0 2 0,0 0 1 15,0 0-9-15,0 0-11 16,0 0-8-16,0 0-8 0,0 0-8 0,-2 47-12 0,2-47-21 16,-11 16-24-16,2-7-30 15,9-9-33-15,-14 19-34 0,2-11-32 0,2 0-52 16,-2-2-62-16,1 2-47 0,0-5-76 15,11-3-143-15,-19 6-92 0,9-5-3 0,10-1-319 16,-20 0-317-16</inkml:trace>
  <inkml:trace contextRef="#ctx0" brushRef="#br1" timeOffset="-163357.58">24432 14118 2733 0,'0'0'-13'0,"0"0"52"0,0 0 37 16,0 0 30-16,0 0 10 16,0 0 2-16,-12 39-3 0,12-39-11 0,-4 20-14 15,3-8-11-15,1-12-20 16,-5 26-27-16,0-15-29 0,5-11-33 0,-9 21-34 16,5-11-35-16,4-10-39 0,-8 19-38 15,2-12-45-15,-1-1-66 0,7-6-527 0,-12 14-136 16</inkml:trace>
  <inkml:trace contextRef="#ctx0" brushRef="#br1" timeOffset="-162737.7">24312 14335 2327 0,'-3'-34'-14'0,"3"34"80"16,0 0 58-16,0 0 27 0,0 0 18 16,0 0 11-16,-2-21-1 0,2 21-2 0,0 0-14 15,0 0-9-15,0 0-10 0,0 0-8 0,0 0-12 16,0 0-10-16,0 0-5 15,0 0-13-15,-36 32-10 0,28-17-11 0,-3 1-4 0,1 3-3 16,-2 1 1-16,-2 2 25 16,0 2-4-16,-1 5-8 0,-4-2 5 0,2 0-31 15,0 1 3-15,-4 0-2 16,0 7 8-16,-5 0 11 0,3-4-5 0,2 3-10 0,-5-1-5 16,3 1-5-16,0 1-3 15,0-2-7-15,-1 0-4 0,1 4 10 0,0-3-3 16,2-6-4-16,-1 5-6 0,2-4-3 15,0-2-6-15,-1-1 0 0,0 1-2 0,0-3-2 16,-1 3 0-16,2-2-4 0,-2-1 0 0,1-5 2 16,-1 5 0-16,2-6 3 15,1 0 2-15,0-3-2 0,0 2 2 0,-1-4 2 0,0 1 5 16,-2-1 3-16,1-2 3 16,0 1 1-16,-2-1-5 0,1 0-1 0,-1-3 1 15,-2-1 0-15,2 0 3 0,-5 1 4 0,2-2 1 0,-1-4 5 16,-3 4 0-16,1-4 2 15,-1 0-10-15,-2 1 2 0,-2-3 0 0,1 0-1 16,-3-3-8-16,-2 0-3 0,-3-1 0 16,-1-1-5-16,0-1-3 0,1-4-3 0,-1 1-1 15,2 0-3-15,-7-5-4 16,3 0 0-16,1-3-2 0,1 0-3 16,2-1 2-16,2-2-4 0,0 1-2 0,6 1 2 15,2 2-3-15,3 0-1 0,3 5-3 0,2-3-4 16,0 3-2-16,3 0 0 0,2 1 0 0,2 2 1 0,15 8-5 15,-23-12-3-15,14 8-4 16,9 4 0-16,0 0-2 0,-16-5 1 0,16 5 3 16,0 0-3-16,0 0-4 15,0 0-5-15,0 0-13 0,0 0-17 0,38 36-27 0,-19-26-35 16,0 1-48-16,4-3-59 16,3 3-65-16,-1-7-83 0,3 3-173 0,2 0-37 15,-2-5 10-15,9-2-528 0,-1-2-704 0</inkml:trace>
  <inkml:trace contextRef="#ctx0" brushRef="#br1" timeOffset="-161907.28">23459 14451 3423 0,'0'0'-109'0,"0"0"23"0,-2-24 11 15,2 24 1-15,0 0 16 0,0-25 29 0,0 25 8 16,2-25 29-16,2 10 10 16,0-2 18-16,0-2 14 0,5-3 22 0,0 0 12 15,-1 1 2-15,2-3 4 0,2 1-8 0,-2-1 1 0,2 1-6 16,1-1-7-16,0 1-6 15,0 4-6-15,-3 0 7 0,0 2-3 0,2 3-6 16,-2 0-5-16,-2 3 5 16,-8 11 19-16,15-8 14 0,-15 8-2 0,0 0-11 0,0 0-2 15,0 0-6-15,11 28-12 16,-11-28 1-16,-13 30-8 0,2-11-6 16,1 1-3-16,-4-4 3 0,-2 3-8 15,-3-2 5-15,0 1-1 0,0-2-1 0,0-2-12 0,0 0 1 16,0-3-1-16,0-2-3 0,4-1-2 0,0-3-5 15,0-1-5-15,15-4-5 16,-20 3-4-16,20-3 2 0,0 0 1 0,-26-1-2 0,26 1 4 16,0 0-7-16,0 0-1 15,-23-2 4-15,23 2-3 0,0 0 9 0,-20 7 2 16,20-7 14-16,-12 16 2 16,2-6-4-16,0 2 2 0,0-1-5 0,2 2 0 0,-3 0 1 15,0-1-5-15,1 1-2 0,-1-1 3 0,1 0 2 16,0-4 6-16,-2 2-8 15,0-2 1-15,12-8-8 0,-21 16 12 0,10-12 1 16,11-4-10-16,-17 7-5 0,17-7-7 16,-14 1 4-16,14-1-5 0,0 0-8 0,0 0 10 15,-20-15-2-15,20 15-2 16,0 0-7-16,-2-21 1 0,2 21 4 0,0 0-1 16,4-23 4-16,-4 23 4 0,0 0-7 15,0 0 9-15,11-19 4 0,-11 19-3 0,0 0 6 16,0 0 4-16,0 0 1 0,0 0-1 15,0 0 3-15,0 0 5 0,21 32 6 16,-21-32-3-16,0 0 7 0,-12 31 8 0,12-31 5 0,-20 21 4 16,6-9 5-16,-4-1 2 15,0 0 1-15,-6 0-9 0,1 0-4 0,-5 4-1 16,-1-4 1-16,-1 2 1 0,0 2-3 16,1-1-1-16,-1 1-6 0,3 0-3 0,4-1-4 15,1-2-2-15,1 4-4 0,2-4-11 0,0 2-14 16,7-3-13-16,-4 1-21 15,4-3-28-15,-1 0-28 0,3 1-31 0,-1-3-42 0,0-1-48 16,5 1-76-16,-4-3-73 16,-4 0-164-16,14-4-72 0,-18 0-3 0,18 0-441 15,0 0-562-15</inkml:trace>
  <inkml:trace contextRef="#ctx0" brushRef="#br1" timeOffset="-161727.43">23018 13837 3605 0,'0'0'116'0,"0"0"-16"0,0 0-12 0,0 0-15 16,0 0-8-16,0 0-18 16,0 0-28-16,0 0-52 0,7 36-76 0,1-27-85 15,-3-4-145-15,3 3-230 0,1-1-305 0,1 3-243 0</inkml:trace>
  <inkml:trace contextRef="#ctx0" brushRef="#br1" timeOffset="-160977.21">25937 16431 2654 0,'0'0'66'0,"17"-8"69"15,-17 8 34-15,9-7 22 0,-9 7 9 0,0 0 4 0,10-14 0 16,-10 14 24-16,0 0-9 16,0 0-12-16,0 0-10 0,0 0-14 0,0 0-23 15,0 0-7-15,0 0-12 16,0 0-13-16,0 0-14 0,0 0-11 0,0 0-13 0,-58 13-11 16,58-13-7-16,-17 4-10 15,17-4-9-15,0 0-15 0,-21-3-16 0,21 3-14 16,0 0-7-16,-15-11-4 0,15 11-2 15,-7-12-3-15,7 12 13 0,-7-16 9 0,7 16 13 16,0 0 13-16,-7-18 8 0,7 18 4 0,0 0-6 16,-7-12-6-16,7 12-3 15,0 0-3-15,0 0-6 0,-29 0-13 0,29 0-29 0,0 0-45 16,-29 8-45-16,16-4-68 16,-3 3-83-16,3-1-67 0,-4-1-163 0,2 4-103 15,-1-2-20-15,1 1-510 0,1 2-730 0</inkml:trace>
  <inkml:trace contextRef="#ctx0" brushRef="#br1" timeOffset="-160087.39">27735 15316 3390 0,'0'0'-111'0,"0"0"44"0,0 0 33 16,0 0 32-16,0 0 27 15,0 0 34-15,0 0 33 0,-25-12 20 0,25 12 13 16,0 0 6-16,-29 14 8 16,15-3 3-16,-2 5 1 0,-8 3 5 0,1 4-5 0,1-1 7 15,-9 9-9-15,0-1-9 0,-1 5-15 0,1 0-14 16,-13 11-9-16,7 3-9 15,-1-1-12-15,4-9 7 0,-7 9-9 0,9-9-7 0,1-1-4 16,2-2-7-16,-1-1-5 16,-8 12-7-16,5-10-4 0,6-2-13 0,0-2-10 15,-1-1 1-15,2-2-3 16,4-3 1-16,1 0 1 0,-1-1-3 0,2 1-7 16,-3-3 8-16,5-3-11 0,0-2-1 15,4-1-7-15,-1-5 0 0,-1 3-10 0,7-5-1 16,1-2-5-16,-2 1-8 0,10-10 1 0,-11 11-5 0,11-11-2 15,0 0 1-15,-13 6 1 16,13-6 1-16,0 0 4 0,0 0 4 0,0 0-2 16,0 0 5-16,19-46 4 15,-9 27 1-15,1 0 2 0,-2 0 4 0,3 2 14 0,-4-2 7 16,1 4 4-16,-3 1 12 16,0 1-4-16,0-1 6 0,-6 14 4 0,9-19 0 15,-9 19-4-15,9-15-2 0,-9 15 9 0,0 0 8 0,0 0 12 16,-2-7 8-1,2 7 5-15,0 0-2 0,0 0-4 0,0 0 0 0,-30 29 2 16,20-17-4-16,1 1-3 16,-3-2-8-16,5 2-5 0,1 1-4 0,-1-1-3 0,3 2-5 15,4-15-3-15,-3 27-2 16,3-27-11-16,10 26-13 0,-4-13-16 0,3 1-29 16,3-3-39-16,3-2-28 15,-1-3-33-15,1 2-52 0,1-4-59 0,-3-1-49 0,0-3-118 16,1 0-163-16,-14 0-30 0,16-5-485 0,-16 5-686 15</inkml:trace>
  <inkml:trace contextRef="#ctx0" brushRef="#br1" timeOffset="-159147.73">24953 16526 3370 0,'0'0'-69'0,"-18"6"62"0,18-6 45 0,0 0 24 16,0 0 22-16,0 0 16 16,0 0 3-16,0 0 3 0,0 0-1 0,0 0-4 15,0 0 0-15,8-46 0 0,-8 46-5 0,8-24-5 0,-1 13 1 16,-3-3-16-16,-4 14-8 15,12-21 6-15,-9 11 8 0,-3 10-7 0,8-17-12 16,-8 17-8-16,9-13 4 16,-9 13-14-16,12-8-5 0,-12 8 2 0,0 0-12 0,26-2-4 15,-26 2-2-15,0 0-5 16,28 7 0-16,-28-7-12 0,18 11-5 0,-18-11-8 16,19 9 0-16,-19-9 5 15,16 8 2-15,-16-8-9 0,10 5 6 0,-10-5 2 0,0 0 0 16,0 0 4-16,0 0-1 0,0 0-3 0,0 0 6 15,0 0 3-15,-45 6-3 16,29-3 1-16,-6 1-1 0,3-3 6 0,-2 2-2 0,-2 1-5 16,-3 4 6-16,7-2-6 15,-4 0 4-15,4 0 1 0,0 1-4 0,3-1-3 16,-3-2 8-16,5 1-5 16,14-5 9-16,-28 8-3 0,18-5 6 0,10-3 8 0,-21 4 6 15,21-4 6-15,-18 4-1 0,18-4-2 0,0 0-19 16,-22-2 3-16,22 2-9 15,0 0 1-15,-12-17-20 0,12 17-13 0,-6-15-12 0,4 6-20 16,2 9-27-16,2-22-48 16,-4 12-57-16,7-3-64 0,-5 13-72 0,0-22-173 15,0 10-78-15,0 12-12 16,0-21-303-16,0 21-262 0</inkml:trace>
  <inkml:trace contextRef="#ctx0" brushRef="#br1" timeOffset="-158697.54">24579 16239 2664 0,'0'0'25'0,"0"0"50"0,0 0 36 16,0 0 16-16,0 0 10 15,-9 23 6-15,9-23-7 0,0 21-7 0,0-21-6 16,0 26-10-16,2-9-14 16,-2-17-9-16,0 35-8 0,2-16-9 0,1-2-8 0,-3 1-7 15,2-2-6-15,-2-16-8 0,0 25 2 0,0-25-1 16,0 23-2-16,0-23 3 15,-2 17-9-15,2-17-3 0,-7 12-4 0,7-12-7 0,0 0-8 16,-13 7-4-16,13-7-9 16,0 0-2-16,0 0-5 0,0 0 1 0,-32-10 7 15,32 10 8-15,0 0 11 16,-18-13-1-16,18 13 5 0,-15-3 5 0,15 3 14 0,0 0 2 16,-21 0 29-16,21 0 9 15,0 0-9-15,-30 9-5 0,19-5-14 0,11-4 8 16,-29 11 13-16,10-7 6 0,0 0 11 0,-3 0 8 15,-2 0 3-15,-4-1 1 0,-2-1-2 16,-3 2-6-16,-1-4-1 0,-3-2-3 0,1 2-5 16,0 0-3-16,-4-4-9 15,5 2-6-15,0 1-7 0,-1-3-8 16,4 0-8-16,1 0-5 0,3 2-12 16,0-2-12-16,8 1-20 0,0-2-26 0,4 0-28 0,16 5-44 15,-19-8-34-15,12 1-41 0,3-1-61 0,4 8-73 0,0-15-83 16,0 15-160-16,7-21-35 15,-1 11 10-15,-2 0-519 0,4-3-679 0</inkml:trace>
  <inkml:trace contextRef="#ctx0" brushRef="#br1" timeOffset="-158572.47">23820 16286 3462 0,'5'-15'37'16,"-5"15"42"-16,7-11 24 0,-7 11-1 0,0 0 5 16,16-16-1-16,-16 16-4 15,17-7-9-15,-4 4-14 0,0 0-38 0,3-1-50 0,-16 4-74 16,30-5-87-16,-13 3-79 0,-6 1-181 0,2-2-140 15,-13 3-287-15,0 0-208 16</inkml:trace>
  <inkml:trace contextRef="#ctx0" brushRef="#br1" timeOffset="-157717.56">23266 16538 2596 0,'0'0'-13'16,"-13"9"29"-16,13-9 17 0,0 0-4 0,-19 6 21 0,19-6 16 16,0 0 10-16,0 0 3 15,0 0-1-15,0 0-5 0,-27-12 6 0,27 12-4 0,-3-15-9 16,3 15 9-16,0-23-2 0,0 23-8 0,10-33-6 15,-4 8-10-15,4 0-10 16,5-6-5-16,-2 3-10 0,2-1-1 0,1 0-1 16,2 3-3-16,0 7-4 0,0 2 3 15,-2 2 3-15,3 1 7 0,-3 7-1 0,-2 0 17 16,-2 4 9-16,-12 3 7 16,0 0 2-16,28 6-7 0,-28-6-5 0,13 15-3 15,-13-15-8-15,0 21 0 0,0-21-5 0,-6 25 2 0,-3-10-1 16,1-2 0-16,-3 0 7 15,-4 1-1-15,1-1 0 0,-4-2 2 0,2 1-6 16,1-2-4-16,-2-3-6 16,2-1-6-16,-1 2-8 0,0-5-9 0,16-3-8 0,-27 8-7 15,16-6-2-15,11-2-1 16,-21 4 2-16,21-4-1 0,-17 4 4 0,17-4 0 16,0 0-1-16,-21 6 3 15,21-6 4-15,-10 5 6 0,10-5 0 0,-14 10 6 0,14-10-1 16,-12 11 4-16,12-11-1 0,-15 11 1 0,5-1 7 15,10-10 3-15,-20 13 5 16,8-7 3-16,2 1 9 0,-4 1 3 0,14-8-1 16,-27 13 11-16,14-9-2 0,0 2-3 15,13-6-7-15,-26 6-8 0,12-2-8 0,14-4-4 16,-23 4-4-16,23-4-3 16,-23 0 0-16,23 0-6 0,-17 0-1 0,17 0 5 15,0 0 1-15,-24-7-8 0,24 7 3 0,0 0-3 16,-10-11 5-16,10 11-3 0,0 0-1 15,0 0-2-15,0 0 0 0,0 0 1 0,0 0 0 16,0 0 0-16,0 0-3 16,0 0-2-16,28-22 4 0,-28 22-2 0,0 0 2 15,0 0 0-15,0 0 13 0,0 0 3 16,0 0 16-16,0 0 11 0,0 0-16 0,0 0 10 16,0 0 6-16,-26 36-1 15,14-29 2-15,-1 2-2 0,0-1 0 0,0 1-1 0,-1 2-4 16,0-3-5-16,0 5-3 0,0-4-6 0,-4 4-2 15,6-3-1-15,-5 3-4 16,4-1-2-16,-4 3-1 0,3 0 5 0,0-2-4 0,0 3 9 16,1-3 3-16,-2 2-3 15,2-4-4-15,1 1-1 0,-1 0-9 0,0-4-11 16,1 2-18-16,-3-2-30 16,2 2-35-16,-4-4-40 0,0-2-48 0,-2-3-63 0,3 2-43 15,-4-6-57-15,1 3-126 0,0-4-111 0,2-2-26 16,3 1-397-16,14 5-460 15</inkml:trace>
  <inkml:trace contextRef="#ctx0" brushRef="#br1" timeOffset="-157497.41">22921 16138 3124 0,'13'-9'102'0,"-13"9"47"0,0 0 21 0,0 0-4 0,0 0-17 16,0 0-12-16,0 0-21 15,0 0-16-15,0 0-22 0,0 0-37 0,26 18-51 16,-26-18-74-16,0 0-96 0,6 6-73 16,-6-6-170-16,0 0-134 0,0 0-307 0,0 0-219 15</inkml:trace>
  <inkml:trace contextRef="#ctx0" brushRef="#br1" timeOffset="-145987.31">22198 14149 2737 0,'0'0'34'0,"0"0"25"0,0 0 20 16,0-26 15-16,0 26 18 16,0 0 12-16,0 0 8 0,0 0 1 0,0 0-4 0,0 0 0 15,0 0 3-15,0 0-3 16,0 0-5-16,0 0 4 0,0 0-4 0,0 0-4 16,0 0 15-16,0 0-3 15,0 0-22-15,0 0 8 0,0 0 2 0,0 63-2 0,0-45-5 16,-3 1-2-16,1 2-6 0,0 3-8 0,-3 3-9 15,1 0-5-15,0 1-13 16,-2 1-3-16,0 4-9 0,-3-1-4 0,-2-3-8 0,1 3-7 16,-1-1-18-16,-3-4-20 15,1 0-34-15,-2 1-37 0,3-9-35 0,-4 3-49 16,-5-2-63-16,4-1-67 16,0-6-83-16,-3 0-160 0,0-3-87 0,4-5 38 0,-2 0-400 15,18-5-428-15</inkml:trace>
  <inkml:trace contextRef="#ctx0" brushRef="#br1" timeOffset="-145627.42">21778 14459 2962 0,'0'0'-48'0,"0"0"30"0,0 0 34 16,0 0 16-16,0 0 21 15,0 0 16-15,0 0 15 0,0 0 1 0,0 0 4 16,0 0-7-16,0 0-1 16,0 0 2-16,0 0 1 0,0 0 1 0,0 0-1 0,-40 17 0 15,40-17 0-15,0 0-6 0,0 0 0 0,-17 6-5 16,17-6-8-16,0 0-3 15,0 0-7-15,0 0-8 0,0 0-7 0,-19-13-12 16,19 13-11-16,0 0-12 0,-2-22-17 16,2 22-17-16,0-19-19 0,0 19-22 0,4-23-27 15,-4 23-29-15,6-23-34 16,-1 8-41-16,1 1-31 0,-2-2-90 0,3 2-650 0,-3 2-420 16</inkml:trace>
  <inkml:trace contextRef="#ctx0" brushRef="#br1" timeOffset="-145477.5">21825 14112 2936 0,'6'-7'-14'16,"-6"7"50"-16,8-15 49 0,-8 15 45 0,7-14 36 0,-7 14 17 16,0 0 11-16,7-17 10 15,-7 17-9-15,0 0-28 0,6-16-18 0,-6 16-44 16,4-6-37-16,-4 6-64 16,0 0-72-16,0 0-97 0,0 0-81 0,0 0-167 0,0 0-174 15,0 0-356-15,0 0-365 0</inkml:trace>
  <inkml:trace contextRef="#ctx0" brushRef="#br1" timeOffset="-144767.4">21605 14169 2809 0,'-15'13'-73'16,"15"-13"38"-16,-11 16 42 15,11-16 33-15,-11 19 15 0,7-11 14 0,4-8 10 16,-10 16 5-16,10-16-9 0,-8 20-7 0,1-13-9 15,7-7-2-15,-9 15-7 0,9-15-2 16,-8 14-6-16,8-14-6 0,-6 11 1 0,6-11-3 16,0 0 1-16,-11 12-2 15,11-12-1-15,0 0 2 0,-8 10 4 0,8-10-1 16,0 0 3-16,0 0 0 0,-11 9 5 16,11-9 3-16,0 0-5 0,-11 11 0 0,11-11-1 15,0 0-1-15,-10 12-6 0,10-12-5 0,0 0 0 16,-10 9 1-16,10-9 0 15,0 0 4-15,-12 11 5 0,12-11-2 0,0 0 5 0,0 0 0 16,-12 7-1-16,12-7-3 16,0 0-5-16,0 0 5 0,0 0-5 0,0 0 3 15,0 0 1-15,-32-10 5 16,32 10 3-16,-13-8 3 0,13 8 32 0,0 0-5 0,-18-5-2 16,18 5-14-16,0 0-3 15,-22-4-25-15,22 4-2 0,0 0-3 0,-27 5 1 16,27-5-3-16,-19 10-6 0,6-2 2 0,3-3-2 0,10-5-1 15,-22 15-5-15,12-7-2 16,10-8-1-16,-15 14 2 0,15-14-6 0,-13 16-2 16,13-16-1-16,-8 14-1 15,8-14-7-15,0 16 0 0,0-16 2 0,-2 18-2 0,2-18-1 16,0 22 0-16,0-22 1 16,0 21 3-16,0-21-1 0,2 22-2 0,-2-22 8 15,-2 25-6-15,2-25 1 0,0 24-1 0,0-24 4 0,0 25-1 16,-2-15-6-16,2-10 4 15,-3 21 0-15,3-21 3 0,-4 19 1 0,4-19 4 16,-8 18 15-16,8-18 2 16,-15 14 1-16,6-8 1 0,9-6-3 0,-16 9 2 0,16-9 1 15,-22 8-1-15,12-4-2 16,10-4 1-16,-21 2-1 0,21-2-1 0,-24 0 5 16,24 0 0-16,-24-4-1 15,24 4-2-15,-18-10-2 0,18 10 2 0,-19-12-1 0,10 2-5 16,9 10 1-16,-12-21-3 0,7 7-6 0,1 1-6 15,0-3-17-15,4 16-13 16,-2-33-17-16,4 15-18 0,2 1-23 0,-2-2-30 0,5-4-44 16,-1 0-62-16,2 2-49 15,1-4-67-15,2 3-134 0,-1-6-106 0,4-2-14 16,0 1-309-16,2-1-280 16</inkml:trace>
  <inkml:trace contextRef="#ctx0" brushRef="#br1" timeOffset="-144607.64">21295 13883 2696 0,'0'0'24'0,"0"0"34"0,0 0 15 15,13-10 7-15,-13 10 6 16,0 0 5-16,26-4-4 0,-26 4-9 0,22-3-18 0,-8 2-46 16,-14 1-70-16,29-4-77 15,-14-2-81-15,-2-2-203 0,-1 4-365 0,0-5-85 16</inkml:trace>
  <inkml:trace contextRef="#ctx0" brushRef="#br1" timeOffset="-144467.49">21461 13695 2470 0,'-8'-18'113'16,"8"18"24"-16,0 0 4 0,0 0-7 16,-10-15-10-16,10 15-15 0,0 0-19 15,0 0-53-15,0 0-79 0,-4-9-87 0,4 9-110 0,0 0-216 16,0 0-318-16,0 0-66 15</inkml:trace>
  <inkml:trace contextRef="#ctx0" brushRef="#br1" timeOffset="-144197.45">20754 13996 2400 0,'-6'17'169'0,"6"-17"52"16,-5 17 29-16,0-4 15 0,5-13 17 0,-6 34 1 16,2-13-31-16,0 3-9 15,0 1-25-15,2 0-27 0,-2 1-25 0,-1 1-19 0,1 1-19 16,2-2-17-16,-3-1-20 16,3 1-35-16,0-2-39 0,0-3-44 0,-2-2-32 15,0 0-44-15,2-4-57 0,-3 1-63 0,1-1-48 0,0-5-65 16,4-10-108-16,-8 15-105 15,6-8-45-15,2-7-242 0,-10 8-174 0</inkml:trace>
  <inkml:trace contextRef="#ctx0" brushRef="#br1" timeOffset="-144074.75">20631 14515 2602 0,'-15'15'56'15,"15"-15"45"-15,-15 11 34 0,15-11 28 16,-19 13 21-16,7-5 6 0,-2 1-10 0,2-1-23 16,0-1-16-16,-4 3-24 15,4-1-23-15,-3-1-38 0,2 0-52 0,0 1-74 16,3-2-89-16,-2-3-76 0,12-4-147 0,-24 11-174 0,14-9-295 15,10-2-198-15</inkml:trace>
  <inkml:trace contextRef="#ctx0" brushRef="#br1" timeOffset="-143907.54">20544 14251 2679 0,'0'0'104'16,"0"0"27"-16,4-17 9 0,-4 17 0 15,0 0-8-15,0 0-11 0,6-16-15 0,-6 16-32 16,0 0-60-16,0 0-87 16,0 0-77-16,7-13-93 0,-7 13-173 0,0 0-430 15,0 0-189-15</inkml:trace>
  <inkml:trace contextRef="#ctx0" brushRef="#br1" timeOffset="-143507.74">20358 14266 2559 0,'-15'10'-23'0,"4"0"43"0,-1 1 27 16,-1-1 32-16,0-1 17 15,1 1 20-15,-3 3-3 0,0 1 2 0,-2-1-3 0,-5 0-3 16,2 0 2-16,-4 0-1 16,1 3 7-16,-7-3-2 0,3 3-9 0,1-7-6 15,-1 1-10-15,0 0 0 0,-1-3-6 0,1 2-7 16,1-2-9-16,0-2 14 0,3-1-6 15,2-2-11-15,2 0-7 0,3-1-5 16,16-1-10-16,-28-1-9 0,28 1-7 16,-22-4-5-16,22 4 4 0,-14-6-3 15,14 6-7-15,0 0 0 0,-17-8 2 0,17 8 0 16,0 0 2-16,-15-8 1 0,15 8 8 0,0 0 11 16,0 0 22-16,0 0-8 15,0 0 5-15,-21 13 7 0,21-13 12 0,-8 13 1 16,8-13-4-16,-11 21-2 0,4-10-2 0,1 0-3 0,0 2-5 15,-1 1-8-15,1-1-6 16,0 0-7-16,-3 1-7 0,0-2-19 0,1-2-27 16,8-10-36-16,-12 23-38 0,6-14-45 15,-2-1-61-15,8-8-80 0,-8 15-77 0,4-6-169 16,4-9-74-16,-8 7-3 16,8-7-382-16,0 0-428 0</inkml:trace>
  <inkml:trace contextRef="#ctx0" brushRef="#br1" timeOffset="-143337.42">19888 14226 3211 0,'0'0'76'16,"6"-12"24"-16,-6 12 1 0,13-15 5 0,-13 15 0 16,15-13 0-16,-7 7-14 15,-8 6-15-15,19-13-34 0,-8 5-56 0,-1 1-69 0,1 2-82 16,-3-5-108-16,1 3-223 0,-2-3-413 0,-3 1-298 15</inkml:trace>
  <inkml:trace contextRef="#ctx0" brushRef="#br1" timeOffset="-143207.5">19909 13912 2793 0,'0'0'-42'0,"-13"-17"-2"0,13 17-21 0,0 0-20 0,-4-6-40 16,4 6-82-16,0 0-216 15,0 0-153-15,0 0 228 0</inkml:trace>
  <inkml:trace contextRef="#ctx0" brushRef="#br1" timeOffset="-142997.77">19634 14004 1679 0,'-13'18'92'0,"5"1"40"0,0 1 36 0,0 1 23 15,4-2 25-15,0-2 11 16,-2 4 2-16,2-2-8 0,-2 3-20 0,1 2-23 0,-1-2-19 16,2 1-17-1,-3-3-22-15,1 2-16 0,-1-1-36 0,1-6-48 0,-2 1-68 16,0-1-95-16,-2-4-79 16,2-1-194-16,-2 0-160 0,2-5-266 0,-3 0-180 0</inkml:trace>
  <inkml:trace contextRef="#ctx0" brushRef="#br1" timeOffset="-142837.62">19350 14473 2664 0,'0'0'75'0,"-14"9"37"15,14-9 23-15,-22 4 14 16,10-1-5-16,12-3-3 0,-26 6-20 0,11-2-16 16,15-4-24-16,-32 6-36 0,16-3-40 15,0 2-51-15,2-2-76 0,4 2-67 0,-1-4-84 16,11-1-161-16,-22 6-400 0,22-6-167 0</inkml:trace>
  <inkml:trace contextRef="#ctx0" brushRef="#br1" timeOffset="-142337.58">19075 14932 2559 0,'0'0'56'0,"0"0"37"16,-11 9 29-16,11-9 10 0,0 0-1 0,0 0-11 16,0 0-15-16,0 0-16 0,0 0-32 15,0 0-58-15,68-15-56 0,-51 9-63 0,0 1-47 16,-2-3-51-16,-1-1-121 0,4-3-454 0,-4-1-98 15</inkml:trace>
  <inkml:trace contextRef="#ctx0" brushRef="#br1" timeOffset="-141797.7">19013 14230 2285 0,'0'0'23'16,"11"-15"57"-16,-11 15 38 0,0 0 43 0,9-10 28 15,-9 10 17-15,0 0 11 0,0 0-3 16,0 0 4-16,0 0 20 0,0 0-35 0,0 0-14 16,0 0-13-16,0 44-21 0,0-44-23 15,-6 30-12-15,1-14-15 0,3 0-11 0,-3 0-13 16,3 2-11-16,-2-3-12 0,0 2-1 0,0-2-5 15,-2-2-9-15,6-13-1 0,-6 29 0 16,1-16-17-16,0 1-8 0,5-14 3 0,-6 19-6 16,6-19-5-16,-4 17-11 15,4-17-10-15,-4 16-8 0,4-16-13 0,0 8-11 16,0-8-13-16,0 0-7 0,0 0-5 16,0 0-1-16,0 0 4 0,0 0 5 0,26-26 5 15,-18 17 8-15,0-4 7 0,0 5 12 0,1-3 7 16,0 4 12-16,-3 0 5 15,-6 7 15-15,15-13 12 0,-15 13 8 0,14-6 21 16,-14 6-4-16,0 0 11 0,0 0 13 16,0 0-9-16,26 13 1 0,-26-13-10 0,2 17 0 15,-2-17 2-15,-2 20 0 0,2-20 4 16,-10 20-3-16,1-9 3 0,9-11-2 0,-19 21-5 16,4-10-1-16,3-2-3 15,-4-2-6-15,2 1-17 0,-3 0-6 0,0-3-5 16,0-1-21-16,0 0-27 0,17-4-29 0,-29 3-33 0,13-3-42 15,-2 0-62-15,18 0-74 16,-30-5-87-16,15-1-178 0,-4 2-73 0,4-1 24 16,-1-1-359-16,0-2-372 15</inkml:trace>
  <inkml:trace contextRef="#ctx0" brushRef="#br1" timeOffset="-141527.8">18609 14259 2886 0,'9'-15'-17'0,"-9"15"69"16,0 0 60-16,0 0 39 0,0 0 35 0,0 0 8 16,0 0 9-16,0 0 6 15,-27 42-15-15,17-27-17 0,2 4-19 0,0 2-17 0,0 0-39 16,1 2-15-16,1-1-9 0,-1 3-9 0,3-3-7 15,2 0-17-15,2 1-17 16,0-1-25-16,2-2-41 0,0 1-37 0,0-2-51 0,5 4-91 16,-1-6-67-1,-2 2-158-15,1-5-124 0,1 4-18 0,-2 0-269 0,2-6-204 16</inkml:trace>
  <inkml:trace contextRef="#ctx0" brushRef="#br1" timeOffset="-140937.81">18656 14177 2606 0,'4'-15'9'16,"-4"15"47"-16,0 0 42 0,4-15 48 0,-4 15 31 15,0 0 14-15,0 0 13 0,0 0-5 16,0 0-3-16,0 0-2 0,0 0-11 0,0 0-47 16,0 0-16-16,0 0-11 15,0 0-18-15,0 0-1 0,0 0-4 0,-25 42 1 0,25-42 3 16,-6 25-5-16,1-10-3 0,1 1-10 0,2 1 2 15,-5 4 3-15,5 0-11 16,-2 2-7-16,0 0-7 0,2 2-5 0,-2-1-3 0,-2 2-6 16,4-4-5-16,-2 2-1 15,-2-4-6-15,2-3-1 0,0 1-4 0,0-1-5 16,2-2-3-16,2-15-5 16,-10 24-7-16,3-11-7 0,1-4-4 0,6-9-7 0,-13 17-9 15,13-17-16-15,-13 16-15 0,7-12-12 0,0 2-27 16,-3 0-46-16,9-6-63 15,-13 10-78-15,3-6-124 0,10-4-169 0,-17 3-24 16,17-3-412-16,-13 2-501 0</inkml:trace>
  <inkml:trace contextRef="#ctx0" brushRef="#br1" timeOffset="-140577.85">18373 14613 3108 0,'0'0'-23'0,"0"0"59"0,0 0 41 0,0 0 26 0,0 0 15 16,0 0 13-16,0 0 1 16,-18-5 0-16,18 5-8 0,0 0-11 0,0 0-9 15,0 0-9-15,0 0-7 0,0 0-13 0,0 0-4 16,0 0-8-16,0 0-4 0,0 0-5 15,0 0 0-15,0 0 3 0,2-23 8 0,-2 23-5 16,0 0 1-16,0 0 9 16,0 0 20-16,0 0-21 0,0 0 12 0,0 0-2 15,0 0-4-15,0 0-4 0,0 0-10 16,0 0-7-16,-6 56-8 0,-2-43-12 0,-1 1-25 16,1 0-29-16,-1 2-29 15,0-5-31-15,1 0-48 0,-2-1-67 0,4 1-71 0,-4-3-58 16,2 0-136-16,2-1-121 0,6-7-12 0,-12 5-317 15,12-5-302-15</inkml:trace>
  <inkml:trace contextRef="#ctx0" brushRef="#br1" timeOffset="-140117.54">18311 14266 2729 0,'2'-15'40'0,"-2"15"52"0,4-14 40 0,-4 14 32 0,0 0 12 16,0 0 8-1,0 0-6-15,0 0-8 0,0 0-16 0,0 0-20 0,0 0-15 16,-11 64-17-16,7-47-10 16,-2 0-10-16,2-2-8 0,-2 1-7 0,0-3-9 0,6-13-6 15,-12 25-7-15,6-16-8 16,6-9-12-16,-12 15-4 0,12-15-10 0,-11 8-3 16,11-8-4-16,0 0-3 15,-21 7-2-15,21-7 4 0,0 0 0 0,-17 0 3 0,17 0 1 16,0 0 4-16,0 0-2 0,-20 4 2 0,20-4-3 15,-12 7 10-15,12-7 8 16,-12 8-4-16,12-8 0 0,-18 14-9 0,10-8 8 0,8-6-2 16,-19 12-4-16,9-7 3 15,-4 1-3-15,14-6 4 0,-24 10 3 0,10-4-1 16,14-6-6-16,-25 2 3 16,25-2 5-16,-26 0 9 0,26 0 1 0,-24-1 8 15,24 1 2-15,-26-4 10 0,26 4 1 0,-23-3 5 0,23 3-17 16,-22-4 1-16,22 4-4 15,-18 0-2-15,18 0-1 0,-22 5-1 0,22-5-4 0,-19 12-4 16,6-4 0-16,3 0-5 16,-1 2-8-16,11-10-16 0,-19 21-21 15,10-10-27-15,1 1-28 0,0 1-28 16,2-3-41-16,-1 2-59 0,3 2-67 0,-3 0-113 0,3 0-194 16,0 1-20-16,0 2-444 15,0 0-566-15</inkml:trace>
  <inkml:trace contextRef="#ctx0" brushRef="#br1" timeOffset="-139947.42">17750 15190 3272 0,'0'0'31'0,"7"22"57"0,-1-15 16 0,-6-7-5 0,16 14-11 15,-7-10-12-15,-9-4-30 0,25 4-44 0,-10-4-61 16,-15 0-84-16,36-4-83 15,-21 0-200-15,0-4-471 0,-1-2-280 0</inkml:trace>
  <inkml:trace contextRef="#ctx0" brushRef="#br1" timeOffset="-139637.52">17725 14326 2748 0,'-19'-14'-11'0,"19"14"43"0,-20 0 31 0,20 0 24 16,0 0 42-16,-40 14 35 16,26-5 15-16,-6 4 5 0,3 5 0 0,-1 5-9 15,-2 1-18-15,6 6-11 0,-4-2 9 0,6 3-20 16,-1 3-15-16,3-3-18 0,1 4-10 15,2 0-1-15,3 0-20 0,2 5-5 0,2 1-15 16,2-2-21-16,4 9-18 16,6 0-51-16,0-1-46 0,3 1-64 0,11 16-72 15,-4-16-79-15,2-3-181 0,-1-3-107 16,13 6 37-16,-4-7-292 0,-2-8-184 0</inkml:trace>
  <inkml:trace contextRef="#ctx0" brushRef="#br1" timeOffset="-134657.7">22180 16241 2331 0,'0'0'-153'0,"0"-15"27"0,0 15 24 0,0 0 14 15,0 0 20-15,0 0 14 0,0 0 1 16,0 0 5-16,0 0 11 0,0 0 5 16,0 0 7-16,0 0 8 0,0 0 10 0,0 0 4 15,0 0 13-15,0 0 17 0,0 0 2 0,0 0 7 0,0 0 8 16,0 0 22-16,0 0 8 15,0 0 17-15,0 0 7 0,0 0-3 0,0 0 3 16,0 0 1-16,0 0-5 16,0 0 2-16,0 0-2 0,0 0 4 0,0 0 7 0,0 0 7 15,0 0 3-15,0 0 1 16,0 0-3-16,0 0 2 0,0 0-11 0,0 0-6 16,0 0-6-16,0 0-5 15,0 0-6-15,0 0-6 0,0 0 0 0,0 0-4 0,0 0-3 16,0 0-1-16,0 0 1 0,0 0 2 0,0 0-3 15,0 0 2-15,0 0 0 16,0 0-10-16,0 0 0 0,0 0-3 0,0 0-1 16,0 0-2-16,0 0-5 15,0 0-1-15,0 0-4 0,30 28 3 16,-30-28-4-16,6 12 9 0,-6-12 21 0,7 17-2 16,-7-17-8-16,4 19-17 0,-4-19 2 0,2 24-23 15,-2-10 6-15,0-14-11 0,-2 25-1 0,2-9 4 0,0-16-8 16,-9 34 0-16,5-18-17 15,-2 0-12-15,0 0-22 0,-5 2-26 0,0-1-32 16,-1-2-35-16,-3 2-41 16,2 0-51-16,-2 1-28 0,1-3-45 0,-2 0-128 0,2 2-142 15,0-2-404-15,0 1-415 16</inkml:trace>
  <inkml:trace contextRef="#ctx0" brushRef="#br1" timeOffset="-132637.34">21655 16429 2902 0,'0'0'-75'0,"0"0"22"0,0 0 35 0,0 0 24 0,0 0 23 15,-21-6 31-15,21 6 14 16,0 0 14-16,0 0 10 0,0 0 3 16,0 0 9-16,0 0 10 0,0 0 5 15,0 0 7-15,0 0 2 0,0 0 1 0,0 0-4 0,0 0-6 16,0 0 1 0,0 0-11-16,0 0 16 0,0 0-12 0,0 0-8 0,0 0-3 15,0 0-7-15,0 0-1 0,-27 12-14 0,27-12-8 16,-15 13-8-16,5-5-2 15,-2 2-6-15,2-1-6 0,-2 0-3 0,-4 3-3 16,0 0 0-16,-1-1-5 0,0-1-3 16,0-1-1-16,-1 2-8 0,-2-2 1 0,3-1-3 15,0-1-3-15,0 1-17 0,-3 1-1 16,6-4-4-16,-5 1 3 0,2-2-3 0,-2-1 4 16,0 1-4-16,2-1 1 15,17-3-2-15,-36 1 1 0,19-1-3 0,-2 0 0 16,19 0 3-16,-29-1-4 0,29 1-1 0,-28-3 1 0,28 3 0 15,-21-1 0-15,21 1-1 16,-22-3-1-16,22 3 2 0,0 0 0 0,-20-2 0 16,20 2 9-16,0 0 1 0,0 0 4 15,-26 0 1-15,26 0 15 0,0 0 7 0,-12 9 1 16,12-9 6-16,0 0 0 16,-18 11 3-16,18-11 0 0,-10 12-5 0,10-12-5 15,-13 13-2-15,5-6-6 0,8-7-2 0,-13 17-6 0,4-9-1 16,9-8-4-16,-18 17-8 15,9-9-12-15,0 1-14 0,9-9-20 0,-16 15-24 16,16-15-30-16,-13 13-25 0,7-7-30 16,-1 0-39-16,7-6-47 0,0 0-55 15,-11 9-62-15,11-9-169 0,0 0-88 16,0 0 24-16,0 0-445 0,0 0-530 0</inkml:trace>
  <inkml:trace contextRef="#ctx0" brushRef="#br1" timeOffset="-132437.75">21275 16281 3261 0,'0'0'30'0,"4"-15"49"16,-4 15 18-16,6-13 10 0,-6 13 12 16,0 0 11-16,13-18 1 0,-13 18-11 0,10-9-9 0,-10 9-10 15,15-10-14-15,-15 10-17 0,17-11-25 0,-17 11-37 16,16-10-61-16,-6 4-77 15,-2 0-78-15,-2-1-109 0,5-1-200 0,-7-1-463 16,0 0-433-16</inkml:trace>
  <inkml:trace contextRef="#ctx0" brushRef="#br1" timeOffset="-132307.83">21289 15995 2911 0,'-12'-4'-75'0,"12"4"27"0,0 0-22 15,0 0-30-15,-18-4-24 16,18 4-55-16,0 0-157 0,-10-1-292 0,10 1 155 16</inkml:trace>
  <inkml:trace contextRef="#ctx0" brushRef="#br1" timeOffset="-132057.68">20861 16153 1975 0,'-16'6'120'0,"16"-6"59"0,-13 6 40 0,13-6 18 0,-9 12 4 15,9-12-1 1,-6 21-15-16,4-4-11 0,-2-3-21 0,4-14-28 0,-2 34 1 16,-2-16-15-16,1 0-19 15,-1 0-18-15,2-1-18 0,-2 2-30 0,2-2-27 0,-3-1-34 16,-1-1-47-16,4-1-49 0,2-14-61 0,-9 22-56 15,5-14-52-15,-2 0-112 16,6-8-145-16,-10 13-427 0,0-9-369 0</inkml:trace>
  <inkml:trace contextRef="#ctx0" brushRef="#br1" timeOffset="-131897.84">20641 16505 2793 0,'0'0'-3'0,"0"0"69"15,-16 8 54-15,16-8 34 0,-18 6 21 0,18-6 16 0,-21 3-10 16,21-3-1-16,-25 7-16 15,8-4-24-15,3-1-12 0,14-2-15 0,-32 6-27 16,15-2-24-16,17-4-34 16,-30 5-47-16,18-3-65 0,12-2-78 0,-28 4-68 15,15-4-112-15,13 0-173 0,-21 2-454 16,8-1-410-16</inkml:trace>
  <inkml:trace contextRef="#ctx0" brushRef="#br1" timeOffset="-131677.4">20011 16983 2894 0,'-6'20'21'0,"6"-20"43"16,0 17 29-16,0-17 11 0,0 0 7 0,8 23 5 15,0-18-4-15,-8-5-8 0,17 10-16 0,-17-10-7 0,23 6-29 16,-8-6-24-1,-15 0-34-15,36-2-33 0,-16 0-43 0,0 0-48 0,2-2-47 16,1-2-45-16,-1-1-122 16,-2-3-531-16,-3 1-240 0</inkml:trace>
  <inkml:trace contextRef="#ctx0" brushRef="#br1" timeOffset="-131127.87">20305 16253 2530 0,'2'-18'-40'0,"-2"18"46"0,0 0 37 16,7-16 24-16,-7 16 38 0,0 0 36 0,0 0 10 15,6-14 6-15,-6 14-1 0,0 0-13 0,0 0-11 16,0 0-15-16,0 0-15 15,0 0-7-15,4 55-11 0,-6-40-7 0,2 2-9 0,0-17-8 16,-4 37-6-16,0-19-5 16,2 1-5-16,-3 1-3 0,0-1-4 0,1-2-5 15,0 0-8-15,0-2 8 16,0 1-13-16,4-16 2 0,-9 24-5 0,7-13 0 0,2-11-2 16,-4 20-8-16,4-20-5 15,-4 15-4-15,4-15-5 0,0 0-7 16,0 0-2-16,-2 18-2 0,2-18 0 0,0 0 2 0,0 0 0 15,0 0 4-15,0 0 0 0,0 0 2 16,0 0-3-16,33-29 4 0,-24 17 2 0,0 0 5 16,-9 12 3-16,18-15 6 15,-9 6 1-15,-9 9 2 0,19-11 8 0,-11 4 6 16,-8 7 10-16,17-7 8 16,-17 7 5-16,0 0 9 0,24-2 9 0,-24 2 10 15,0 0 1-15,12 16 21 0,-12-16-7 0,0 19-9 0,0-19-4 16,-6 22-8-16,6-22 4 15,-15 27-6-15,5-14-6 0,-3 2-4 0,-4-1-9 0,-2-3-4 16,-2 1-7-16,-3-3-15 16,1 1-26-16,0-3-30 0,0 2-39 0,-3-2-43 15,5-4-51-15,2 1-74 16,0 0-60-16,-1-2-142 0,4 0-144 0,4 0 14 0,-2-1-369 16,14-1-360-16</inkml:trace>
  <inkml:trace contextRef="#ctx0" brushRef="#br1" timeOffset="-130877.66">20082 16244 2989 0,'5'-10'62'0,"-5"10"65"0,0 0 46 16,0 0 23-16,0 0 18 15,0 0-5-15,0 0 12 0,-17 58-24 0,10-37-27 0,1 4-28 16,0-2-20 0,-2 3-35-16,-2 2-44 0,2-4-44 0,-2 0-50 0,2-1-63 15,-1 0-75-15,-2 0-60 16,1-4-107-16,1 0-160 0,-1-2-72 0,-3 1-293 0,2-7-248 16</inkml:trace>
  <inkml:trace contextRef="#ctx0" brushRef="#br1" timeOffset="-130627.49">19799 16689 2627 0,'-17'-14'-24'0,"17"14"51"0,-6-12 38 0,6 12 33 16,-7-15 27-16,7 15 22 15,-6-13 14-15,6 13-1 0,0 0-5 16,-9-20-15-16,9 20-9 0,0 0-10 0,-4-16-13 16,4 16-6-16,0 0-6 0,0 0 4 0,0 0-2 15,0 0 27-15,0 0-8 0,0 0-5 0,0 0-20 16,0 0-6-16,0 0-21 15,-8 44 6-15,2-31-13 0,2 1-7 0,-6-1-1 0,0 2-9 16,0-2-2-16,1 1-7 16,-2 1-32-16,1-4-21 0,-1 1-40 0,-3-2-46 15,3 1-58-15,-2 0-62 0,3-1-50 16,-3-3-91-16,4 0-151 0,-1-4-68 0,10-3-334 16,-15 9-324-16</inkml:trace>
  <inkml:trace contextRef="#ctx0" brushRef="#br1" timeOffset="-129982.52">19649 16401 2846 0,'0'0'17'0,"0"0"64"0,0 0 46 0,0 0 13 16,0 0 6-16,0 0 1 15,0 0-2-15,-22 52-9 0,16-35-17 16,0 2-7-16,2 0-12 0,-2-2-11 16,-2-1-2-16,4 0-9 0,-2-1 0 0,2-1-7 0,-2-1-3 15,6-13-7-15,-9 20-8 0,3-12-6 0,6-8-1 16,-9 14-5-16,9-14-9 15,-10 10 1-15,10-10-6 0,0 0-4 0,-15 5-3 0,15-5 6 16,0 0-1-16,0 0-12 16,-14 6 1-16,14-6-3 0,0 0 0 0,0 0 1 15,0 0-3-15,-16 8 0 16,16-8-2-16,0 0-1 0,-12 7 3 0,12-7-4 0,0 0 4 16,0 0-2-16,-24 4 2 15,24-4-2-15,0 0 0 0,-27-4 8 0,27 4 17 16,-22-7 5-16,22 7 30 0,-18-10 7 0,18 10 13 0,-22-8 2 15,22 8 4-15,-19-7 0 16,19 7 1-16,-16-6-6 0,16 6-9 0,-18-1-9 16,18 1-10-16,0 0-6 15,-20 7-7-15,20-7-18 0,-12 9-38 0,12-9-40 0,-8 16-46 16,4-9-65-16,4-7-75 16,-2 21-75-16,0-10-162 0,0 2-128 0,0 5 11 15,-3-1-508-15,3 3-683 0</inkml:trace>
  <inkml:trace contextRef="#ctx0" brushRef="#br1" timeOffset="-129832.7">19136 17177 3584 0,'-4'18'46'15,"4"-18"32"-15,-4 16 13 16,4-16 12-16,0 0 15 0,0 0-4 0,12 22-12 0,-12-22-16 16,17 6-20-16,-17-6-45 15,24 0-51-15,-24 0-63 0,24-4-60 0,-12-1-82 16,-12 5-154-16,27-15-181 0,-16 3-323 15,2-5-275-15</inkml:trace>
  <inkml:trace contextRef="#ctx0" brushRef="#br1" timeOffset="-128447.58">18986 16577 2645 0,'0'0'-43'0,"0"0"56"0,0 0 36 15,0 0 30-15,0 0 26 0,0 0 15 0,0 0 13 0,0 0 9 16,0 0 2-16,0 0-2 16,0 0-7-16,0 0-3 0,0 0-8 0,0 0-3 15,0 0-19-15,0 0-12 0,0 0-10 0,0 0-9 16,0 0-7-16,0 0 0 15,0 0-28-15,36-33-5 0,-29 21 0 0,-1-1-2 16,4-1-2-16,1-2-3 0,-1-2-2 16,4 1-3-16,-2 0 3 0,0 0 2 0,0 3-2 15,-2 3 3-15,0 0 2 16,-1-1 0-16,-1 3 7 0,-8 9 4 0,15-12 8 0,-15 12 12 16,0 0 27-16,15-6-13 15,-15 6 4-15,0 0-4 0,0 0-4 0,0 0-9 16,0 0-6-16,-2 41-6 0,2-41-6 15,-8 22-3-15,-1-10-4 0,0-1 0 0,-1 1-5 16,-1-2-5-16,1 0-2 0,10-10 2 0,-24 18-2 16,12-10-3-16,-1-1-2 15,0-1-2-15,13-6-7 0,-21 7 3 0,21-7-4 0,-21 6-9 16,21-6-7 0,-21 4 2-16,21-4 4 0,-17 2-8 0,17-2 2 0,-17 4-2 15,17-4 7-15,-15 7 3 0,15-7-1 0,-17 9 2 0,6-1 1 16,11-8 2-16,-16 16 1 15,6-8-3-15,-2 5 1 0,2-4-2 0,0 1 3 16,-1 0 1-16,0-1-2 16,-2 1-1-16,3-1-5 0,-2-1 5 0,-2-1-1 0,2 1-4 15,-1-1 3-15,13-7-10 16,-21 8-2-16,21-8-19 0,-21 8 2 0,21-8 0 16,-18 1-4-16,18-1 6 0,0 0 0 0,0 0 4 0,0 0 2 15,-24-9 0-15,24 9 4 16,0 0 2-16,0 0 3 0,-4-14 0 0,4 14 4 15,0 0 9-15,0 0 9 16,0 0 6-16,0 0 10 0,0 0 4 0,0 0 7 16,0 0 6-16,0 0-3 0,0 0-2 15,0 0-4-15,0 0-1 0,-10 41-5 0,4-28-2 16,-2-2-4-16,-1 2-2 16,-3 5 0-16,1-4-2 0,-2 0-12 0,1 1-17 0,2 1-20 15,-6 0-23-15,6-3-37 0,-1-2-41 0,-2 0-54 16,5 1-68-16,-3-3-71 15,5-3-144-15,-2 0-124 0,8-6 19 0,-11 5-398 16,11-5-417-16</inkml:trace>
  <inkml:trace contextRef="#ctx0" brushRef="#br1" timeOffset="-128257.37">18781 16302 3180 0,'4'-10'99'0,"-4"10"28"15,6-15 20-15,-6 15-1 16,8-7-9-16,-8 7-14 0,0 0-12 0,14-10-13 0,-14 10-28 16,0 0-43-16,12-7-56 15,-12 7-67-15,0 0-69 0,9-2-63 0,-9 2-95 16,0 0-166-16,0 0-404 16,0 0-271-16</inkml:trace>
  <inkml:trace contextRef="#ctx0" brushRef="#br1" timeOffset="-127417.46">18417 16679 2655 0,'0'0'-86'16,"0"0"10"-16,0 0 6 0,0 0 15 0,0 0 14 0,0 0 25 15,0 0 30-15,0 0-21 16,0 0 10-16,0 0 3 0,0 0 32 0,0 0 26 16,0 0 28-16,-42 17 20 15,42-17 19-15,0 0 10 0,-14 7 13 0,14-7 7 0,0 0 3 16,0 0-8 0,0 0-14-16,0 0-12 0,0 0-14 0,0 0-13 0,0 0-2 15,-16-19-6-15,16 19-6 0,0 0-3 0,2-28-8 16,-2 28-2-16,8-22-11 0,-8 22 9 15,8-26-15-15,-3 15-39 0,-5 11-56 0,9-20-70 16,-7 15-97-16,2-2-86 16,-4 7-193-16,0 0-107 0,0 0-338 0,0 0-337 0</inkml:trace>
  <inkml:trace contextRef="#ctx0" brushRef="#br1" timeOffset="-127267.48">18280 16977 2924 0,'0'0'73'16,"-6"16"31"-16,6-16 0 0,-6 13-10 0,6-13-11 16,0 0-29-16,0 0-39 15,-6 18-74-15,6-18-64 0,0 0-70 0,0 0-134 0,0 0-516 16,0 0-185-16</inkml:trace>
  <inkml:trace contextRef="#ctx0" brushRef="#br1" timeOffset="-126827.46">18322 16451 2559 0,'0'0'0'16,"0"0"43"-16,0 0 23 0,0 0 40 0,0 0 14 16,0 0 5-16,0 0 4 15,0 0-2-15,-40 24-7 0,26-10-8 0,2 0-8 16,-3 0-7-16,-2 1-1 0,-2 2-7 0,-1 0-10 0,2-2 3 15,-3-1-2-15,-7 2-6 16,-2-3 13-16,1 1-2 0,1-5-1 0,1 0-5 16,0-3-3-16,-3 2-5 0,0-5-1 15,3-1-2-15,-1 2-7 0,2-4 1 0,3 0-9 16,0 0-1-16,2-2-15 16,2 0-2-16,2-3 8 0,17 5-14 0,-32-10-5 15,21 4-4-15,11 6 1 0,-18-9-4 0,18 9-3 0,-16-10-2 16,16 10 1-16,-12-8 3 15,12 8 2-15,0 0 23 0,-19-1 12 0,19 1 10 16,0 0 4-16,-19 12 7 16,19-12 4-16,-15 14-2 0,7-3-5 0,0-1-6 0,-2 3-8 15,4-1-5-15,-2 1-10 16,0 1-4-16,1-1-4 0,-2 0-11 0,9-13-20 16,-10 21-30-16,6-10-32 15,0-3-41-15,4-8-47 0,-9 15-63 0,9-15-67 0,-4 10-77 16,4-10-204-16,0 0-27 0,0 0 17 0,0 0-420 15,0 0-453-15</inkml:trace>
  <inkml:trace contextRef="#ctx0" brushRef="#br1" timeOffset="-126667.45">17779 16326 3080 0,'9'-7'52'15,"-9"7"50"-15,19-16 25 0,-8 11 12 0,-11 5 9 16,25-9 3-16,-12 3-9 15,1 0-14-15,2 2-18 0,0 1-27 0,-16 3-53 16,28-12-60-16,-15 7-87 16,-1 0-81-16,-2-2-76 0,-10 7-158 0,18-15-541 15,-14 9-417-15</inkml:trace>
  <inkml:trace contextRef="#ctx0" brushRef="#br1" timeOffset="-126537.47">17985 16122 3118 0,'0'0'65'0,"0"0"36"0,0 0 10 0,0 0-10 15,0 0-9-15,0 0-13 16,6-19-16-16,-6 19-58 0,0 0-86 0,0 0-95 16,0 0-142-16,0 0-634 0,0 0-378 15</inkml:trace>
  <inkml:trace contextRef="#ctx0" brushRef="#br1" timeOffset="-126237.68">17436 16363 2908 0,'0'0'34'0,"0"0"65"0,-12 7 46 16,12-7 18-16,0 0 10 0,-11 10-1 0,11-10-6 16,-12 9-3-16,3 1-13 15,-2-1 10-15,1 3-10 0,-4 3-17 0,-2 3-7 0,2-1-13 16,-3 3-2-16,4 1-18 0,-2 6 6 0,1-2-7 15,2-1-11-15,2 1-10 16,2 1-5-16,2-1-5 0,3 1-10 0,1 0-1 16,0 0-13-16,4 2-15 0,3-4-22 15,-1 2-29-15,2-2-42 0,2-4-41 0,-2 3-55 16,1-1-59-16,2 0-49 16,-3-4-84-16,4 0-153 0,-3 0-78 0,-3-3 30 0,2 1-293 15,1-1-204-15</inkml:trace>
  <inkml:trace contextRef="#ctx0" brushRef="#br1" timeOffset="-121547.48">16436 15670 2502 0,'0'0'-53'0,"-24"1"24"0,24-1 37 0,0 0 13 16,0 0 32-16,0 0 17 0,0 0 16 16,0 0 1-16,0 0 7 0,0 0-1 0,0 0-6 15,0 0 5-15,0 0-2 0,-17 4-1 16,17-4-1-16,0 0-2 0,0 0 3 16,0 0 2-16,0 0-1 0,0 0 4 15,0 0-1-15,0 0-5 0,0 0-6 0,0 0 2 16,0 0-4-16,0 0-9 0,0 0-3 0,0 0-1 0,0 0-13 15,0 0-3-15,0 0-7 16,0 0-4-16,0 0-5 0,0 0-2 0,0 0-1 16,0 0-7-16,0 0 0 15,0 0-1-15,0 0-6 0,0 0 3 0,0 0-5 0,39 23-2 16,-39-23 0-16,16 1-3 16,-16-1 0-16,19 2-4 0,-19-2 1 15,19 2 0-15,-19-2-2 0,19 4-2 0,-19-4 3 0,24 4-3 16,-24-4-2-16,20 6 1 0,-6-5 1 15,-14-1 1-15,31 8 3 0,-14-6-5 0,0 2 6 16,0-1 8-16,2-1 1 16,-2 1 24-16,0-2 1 0,2 2-3 0,-19-3 3 15,30 1-8-15,-16 1-4 0,-14-2-3 16,26 2 1-16,-26-2-3 0,23 2-4 0,-23-2 3 16,20 0-7-16,-20 0-3 15,0 0 7-15,22 2-9 0,-22-2 1 0,0 0-12 16,20 1-22-16,-20-1-17 0,10 3-29 0,-10-3-28 0,0 0-38 15,0 0-47-15,13 3-53 16,-13-3-57-16,0 0-142 0,0 0-157 0,0 0 18 16,0 0-300-16,0 0-234 15</inkml:trace>
  <inkml:trace contextRef="#ctx0" brushRef="#br1" timeOffset="-120987.54">16654 15547 2494 0,'0'0'-69'0,"0"0"49"0,0 0 41 15,0 0 23-15,0 0 18 0,0 0 18 0,0 0 22 0,2-21 7 0,-2 21 6 16,0 0 6-16,0 0 2 15,0 0-6-15,0 0 10 0,0 0 2 0,0 0 9 16,0 0 12-16,0 0 1 16,0 0 0-16,0 0 30 0,0 0-9 0,0 0-17 0,0 0 0 15,0 0-2-15,0 0-8 16,0 0-4-16,0 0-5 0,0 0-5 0,0 0-6 16,0 0-6-16,12 47 1 15,-12-47-1-15,0 24-1 0,0-24-6 0,0 30-6 0,0-10-6 16,0-1-3-16,0 3-6 0,0 5-3 0,0-1-7 15,-2 0-9-15,2 4-13 16,0-4-5-16,-2 2-4 0,2-3 2 0,0 2-2 0,0-4-13 16,0 0-5-16,0-2-11 15,0 0-15-15,0-3-22 0,0 0-29 0,-2-1-36 16,4-2-40-16,-2-1-50 16,0-14-68-16,2 23-81 0,-2-23-117 0,-2 15-139 0,2-15-31 15,0 14-677-15,0-14-1164 0</inkml:trace>
  <inkml:trace contextRef="#ctx0" brushRef="#br1" timeOffset="-112297.84">10859 11018 4018 0,'0'0'-221'0,"0"0"34"0,0 0 19 16,0 0 21-16,0 0 16 16,6-13 21-16,-6 13 10 0,0 0 21 0,0 0 23 15,0 0 6-15,0 0 14 0,0 0 17 0,0 0 12 16,0 0 23-16,0 0 17 0,0 0 12 15,0 0 12-15,0 0 9 0,0 0 2 0,0 0-6 16,0 0 2-16,0 0 0 16,0 0-3-16,0 0 1 0,0 0-3 0,0 0-5 15,0 0-1-15,0 0 0 0,0 0-2 16,-45 18 4-16,45-18-4 0,-16 8 2 16,16-8-2-16,-20 8-2 0,10-1 0 15,-3 1-2-15,13-8-2 0,-27 14-4 0,12-7-3 16,1 3-2-16,-2-1-4 0,-3 1 1 0,2 1-7 0,-2 3-2 15,1 0-3-15,-2-2 1 16,1 1 2-16,-2 3-6 0,-2 1 0 0,-1 2 15 16,2 0-2-16,-2 0-5 15,1 0 0-15,-1 0-5 0,4 0 0 0,-2-4-2 0,3 1 3 16,-2-1-3-16,2 0 2 16,-1 0-5-16,6-1 0 0,-3-1-1 0,0 1-2 15,2-1-3-15,1 0 2 0,0-3 0 0,2 1-4 16,0-1-1-16,0-3 1 0,12-7-3 15,-21 18 2-15,13-11-2 0,8-7 1 0,-17 11-3 16,17-11-3-16,-15 11-3 16,15-11-4-16,-10 8 2 0,10-8-1 0,-10 8 2 0,10-8-2 15,0 0 4-15,0 0 0 16,-14 12-1-16,14-12 1 0,0 0-2 0,0 0 3 16,-12 7-2-16,12-7 0 0,0 0-2 0,0 0-4 15,0 0-1-15,-11 9 3 0,11-9-6 16,0 0-3-16,0 0-2 0,0 0 7 15,0 0-3-15,0 0 0 0,0 0 1 16,0 0 4-16,0 0-1 0,0 0 3 0,0 0-1 16,0 0-1-16,0 0-1 0,0 0 1 15,0 0-1-15,0 0 1 0,0 0 0 0,0 0 3 16,4-43 0-16,-4 43 2 16,9-15-2-16,-9 15 6 0,6-18 4 0,-6 18 4 15,6-17 8-15,-6 17 2 0,6-15 5 0,-6 15 1 0,8-17-4 16,-8 17 1-16,8-17 4 15,-8 17 4-15,6-15 1 0,-6 15 3 16,6-20-3-16,-2 11 4 0,-4 9 0 16,9-17 3-16,-9 17 1 0,6-15-1 0,-6 15 8 0,9-14 2 15,-9 14-9-15,6-12 6 16,-6 12-4-16,0 0 2 0,7-18-10 16,-7 18-17-16,0 0 2 0,8-14 2 0,-8 14 2 15,0 0-4-15,6-11 2 0,-6 11-1 0,0 0-3 16,0 0-2-16,0 0-1 0,6-15-1 0,-6 15-3 15,0 0 2-15,0 0-1 16,0 0 5-16,0 0 3 0,0 0-11 0,0 0 3 0,0 0 2 16,0 0-3-16,0 0-1 15,-20 40-3-15,20-40 1 0,-13 25-3 0,4-14 1 16,1 0 1-16,-1 3-2 0,1-3 4 16,-2 5-2-16,0-5 1 0,0 4-5 0,2-4 0 15,0 3 4-15,-1-3-3 0,3 1 8 0,6-12-7 16,-15 21-2-16,8-10 3 0,7-11 0 15,-10 17-1-15,6-7-3 0,4-10 6 0,-6 16-2 16,6-16-1-16,-10 14-1 16,10-14 1-16,-4 14-3 0,4-14 10 0,0 0-3 15,-6 17 5-15,6-17 7 0,0 11 4 16,0-11 5-16,0 0 1 0,2 14-1 0,-2-14 2 16,8 7-1-16,-8-7-1 15,12 7-4-15,-4-2 1 0,-8-5-4 0,19 5-2 0,-6-1-4 16,-3-2-16-16,3 1-35 0,-1 1-38 15,-12-4-59-15,24 4-91 0,-12-2-86 16,-1 2-205-16,0-2-87 0,-11-2-1 0,0 0-387 0,29 6-456 16</inkml:trace>
  <inkml:trace contextRef="#ctx0" brushRef="#br1" timeOffset="-102997.61">16247 12479 2939 0,'0'0'-112'0,"-9"-17"33"0,9 17 30 0,0 0 41 16,-4-17 24-16,4 17 41 0,0 0 35 16,0 0 28-16,-4-15 26 0,4 15 14 0,0 0 6 15,0 0 12-15,0 0 2 0,-4-17 0 0,4 17-4 16,0 0-2-16,0 0-22 15,0 0-8-15,0 0-1 0,-6-14-11 0,6 14-3 0,0 0-16 16,0 0-12-16,0 0-11 16,0 0-10-16,0 0-4 0,0 0 5 0,0 0-4 15,0 0-4-15,0 0-7 0,0 0-6 16,0 0-7-16,-4 46-2 0,4-29-9 0,0-17 9 16,-3 36-4-16,3-15-5 15,-2 3-6-15,2-4-4 0,0 1-4 0,-2 2-2 0,2-2-4 16,0 0-2-16,0-2-3 0,0 0 0 0,0-2-8 15,0-17 0-15,0 30-6 16,0-16-4-16,0-14-2 0,0 23-3 0,0-23-3 16,0 17-2-16,0-17-3 0,0 0-5 15,0 23-1-15,0-23-10 0,0 0 0 0,0 0 0 16,2 15 5-16,-2-15-5 16,0 0 5-16,0 0 0 0,0 0 4 0,0 0 6 0,0 0 5 15,27-42-8-15,-21 29 15 0,1-1-8 16,0 1-2-16,1 0 4 0,-2 0-1 15,3 2 3-15,1-2 3 0,-1 4-5 0,-9 9 2 0,17-20 1 16,-9 15 7-16,-8 5 2 16,20-10-1-16,-20 10 5 0,20 0 2 0,-20 0 1 15,26 7 5-15,-13 0-2 16,-1 2-5-16,-2 1 3 0,4 4-1 0,-2 1 0 0,-1-2-2 16,-3 1-2-16,-1 1 10 15,-3-2-8-15,0 1 1 0,-4-14 2 0,0 24 8 16,0-24 0-16,-8 23-3 0,-1-14-1 0,0 0-3 0,-3 2 2 15,0-2-2-15,-4-3-2 16,0 1-1-16,-1-1-3 0,-3-2-9 0,4 0-16 16,16-4-18-16,-32 5-21 0,19-5-31 15,0 0-35-15,13 0-45 0,-21-1-64 16,21 1-59-16,-12-4-105 0,12 4-156 16,0 0-59-16,0 0-459 0,0-14-620 0</inkml:trace>
  <inkml:trace contextRef="#ctx0" brushRef="#br1" timeOffset="-102367.86">16652 12831 3423 0,'0'0'-4'0,"0"0"21"0,0 0 5 16,0 0 3-16,0 0 1 15,0 0 20-15,10 26 14 0,-10-26 9 0,-2 16-3 16,2-16-4-16,0 21-7 16,0-21-4-16,2 24-7 0,-2-24-1 0,2 21-2 0,-2-21-2 15,2 16-4-15,-2-16 2 0,2 18 0 16,-2-18 4-16,0 0-3 0,4 17 0 15,-4-17-6-15,0 0-5 0,0 0-3 0,0 0-2 16,0 0-3-16,0 0-1 0,0 0-2 16,0 0-2-16,0 0-4 0,0 0 4 0,26-35 1 15,-26 35 3-15,11-16-1 16,-11 16 2-16,10-16 0 0,-10 16 1 0,12-11-2 0,-12 11 2 16,12-8 7-16,-12 8 6 15,0 0 0-15,0 0 0 0,0 0-3 0,0 0-2 16,24 17-2-16,-24-17-2 0,7 13-8 0,-7-13 3 15,7 12-2-15,-7-12 2 0,0 0 2 16,6 16 0-16,-6-16 3 0,0 0 1 0,8 9-1 16,-8-9 2-16,0 0-5 15,0 0-6-15,0 0-6 0,0 0-1 0,0 0 3 16,32-17-6-16,-32 17-2 0,13-15-3 16,-5 5 5-16,-8 10 1 0,17-18 0 0,-10 10 0 15,3-2 11-15,-10 10-16 0,17-12 6 16,-17 12 9-16,15-8 13 0,-15 8 7 0,0 0 34 15,21 0 1-15,-21 0-6 0,0 0-6 0,16 12-6 16,-10-4-4-16,-6-8-4 16,8 14-9-16,-8-14-11 0,6 12-14 15,-4-4-29-15,-2-8-26 0,6 13-37 0,-6-13-46 16,4 12-63-16,-4-12-73 0,5 7-84 0,-5-7-187 16,0 0-52-16,0 0-8 15,0 0-316-15,0 0-302 0</inkml:trace>
  <inkml:trace contextRef="#ctx0" brushRef="#br1" timeOffset="-101787.77">17527 12365 2680 0,'0'0'-99'0,"0"0"15"16,16-6 6-16,-16 6 7 0,0 0 21 0,0 0 17 15,0 0 15-15,0 0 14 16,0 0 18-16,0 0 10 0,0 0 11 0,0 0 7 16,0 0 9-16,0 0 18 0,-55 4 4 15,55-4 0-15,0 0 4 0,-26 8 5 16,26-8-6-16,-12 7-3 0,12-7-5 16,-12 8-3-16,12-8-6 0,0 0-1 0,-2 17-9 15,2-17-4-15,0 0-4 0,0 0-7 16,12 33-3-16,-6-24 13 0,0 3-2 0,0-1-6 15,2 2-3-15,1-1-3 0,0 2-4 0,-1 0-2 16,-2 0-4-16,5 1 6 16,-5 0 1-16,3-1 1 0,0 1 8 0,-3 2 9 0,0-2 10 15,0 0 5 1,-2 1 6-16,0-1 5 0,1-2 7 0,-5-13-2 0,3 26 1 16,-3-26-6-16,-3 20 8 15,3-20-4-15,-9 19-16 0,3-10-8 0,6-9-8 0,-16 14-2 16,2-6-4-16,14-8-15 0,-23 9-12 0,13-8-20 15,10-1-25-15,-26 4-33 16,26-4-38-16,-25-4-54 0,25 4-56 16,-19-7-67-16,19 7-158 0,-15-15-144 0,11 5-290 15,4 10-238-15</inkml:trace>
  <inkml:trace contextRef="#ctx0" brushRef="#br1" timeOffset="-101147.89">17688 11980 2511 0,'0'0'-65'0,"0"0"27"0,0 0 23 16,0 0 19-16,0 0 28 0,0 0 26 0,0 0 9 15,0 0 3-15,0 0 5 16,0 0-9-16,13 31-5 0,-13-31-9 0,2 16-4 0,-2-16-1 16,0 0-6-16,0 23 0 15,0-23 8-15,0 0 0 0,0 19-4 16,0-19-1-16,0 0-2 0,0 0 2 16,3 20-8-16,-3-20-6 0,0 0 0 0,0 0-4 0,0 0-2 15,0 0-3-15,0 0-3 0,0 0-6 0,0 0-3 16,0 0-2-16,0 0 2 15,0 0-8-15,0 0 2 0,0 0 1 0,0 0 0 16,25-35-2-16,-19 24 2 16,-6 11 4-16,13-21 10 0,-6 13 11 0,-7 8-8 0,12-16 8 15,-6 8 4-15,-6 8 0 16,11-12 13-16,-11 12 8 0,0 0 4 0,0 0 1 16,21 0 3-16,-21 0-6 15,0 0-8-15,11 21-5 0,-11-21-3 0,6 18-5 0,-6-18-2 16,4 16-2-16,-4-16-4 0,6 16-3 0,-6-16 3 15,5 11-3-15,-5-11 7 16,0 0 3-16,9 13-7 0,-9-13-3 0,0 0-2 0,0 0-1 16,0 0-3-16,0 0-5 15,0 0 1-15,38-16-3 0,-26 8-5 0,-2-2 2 16,3 3-1-16,-2-5 4 16,2 3 3-16,-13 9 9 0,20-17 10 0,-8 11 10 0,-12 6 27 15,16-12 10-15,-16 12 18 0,17 0-7 16,-17 0-5-16,0 0-7 0,17 14-9 15,-17-14-9-15,9 19-3 0,-7-8-21 0,2 2-27 16,-4-13-35-16,6 29-41 0,-4-13-58 16,2-3-80-16,-2 0-84 0,1 0-185 0,-3-3-117 15,0-10-9-15,0 0-346 16,2 27-369-16</inkml:trace>
  <inkml:trace contextRef="#ctx0" brushRef="#br1" timeOffset="-100447.62">18411 12151 2936 0,'0'0'30'0,"0"0"35"0,0 0 22 16,0 0 21-16,0 0 13 0,0 0 14 0,0 0 9 16,0 0 1-16,0 0 5 15,0 0-9-15,0 0-5 0,0 0-17 0,0 0-12 0,-16 40-9 16,12-24-10-16,-2 1-9 16,0 4-11-16,0 2-5 0,1 0-25 0,0 1-5 15,1 4-3-15,4-2-3 0,-2 4-1 0,2 1-9 16,0-1 3-16,2 1 2 0,2-1-7 15,1 1-3-15,0-2-1 0,1-3-1 0,0-2-2 16,2 0 0-16,-2-3 0 16,1-4-3-16,0 1-1 0,-1-6-3 0,0 1 4 0,0-3-3 15,-6-10 1-15,15 13 10 16,-15-13-11-16,11 8 1 0,-11-8-5 0,0 0 3 16,0 0 3-16,29-12-1 15,-29 12-1-15,18-19 0 0,-8 2-1 0,3-4-1 0,-1-1 0 16,1-5 0-16,2-1-2 0,-1-2 1 0,0 2-3 15,0-2 5-15,-1 1 1 16,-2 4 1-16,-1 3 7 0,-1-2 12 0,-1 4 0 0,0-2 7 16,-1 6-1-16,0 0-1 15,-3 1-6-15,0 1-2 0,2 1 1 16,-6 13-3-16,6-21-4 0,-6 21 0 16,6-17-12-16,-6 17-1 0,5-15-9 0,-1 9-9 0,-4 6-12 15,5-12-21-15,-5 12-26 0,0 0-44 0,2-13-56 16,-2 13-58-16,0 0-60 15,0 0-157-15,0 0-133 0,0 0-18 0,0 0-239 0,0 0-180 16</inkml:trace>
  <inkml:trace contextRef="#ctx0" brushRef="#br1" timeOffset="-99977.67">19145 12401 2450 0,'0'0'-30'0,"-7"-23"56"16,7 23 31-16,0 0 27 0,0 0 27 0,0 0 14 0,-4-16 17 16,4 16 11-16,0 0-3 15,0 0-4-15,0 0-5 0,0 0-7 0,0 0 0 16,0 0-6-16,0 0-3 0,-23 33 15 0,18-19-1 15,-3 1 2-15,4 2-42 0,-2 4-2 16,0 4-12-16,1 0-5 0,1 3-6 0,-1-1-6 16,5 1-9-16,-2 1-7 15,2 0-7-15,2-1-3 0,1-1-14 0,-1 1-16 16,2-1-21-16,3-4-28 0,-1 0-33 16,-2-4-48-16,4-2-56 0,-2-2-58 0,4-3-61 15,-2-3-147-15,-2-1-130 0,2-3-22 0,-8-5-238 16,15 9-164-16</inkml:trace>
  <inkml:trace contextRef="#ctx0" brushRef="#br1" timeOffset="-98577.91">19480 12487 2376 0,'0'0'-48'0,"0"0"42"0,0 0 25 0,0 0 7 0,0 0 19 16,12-14 21-16,-12 14 15 15,0 0 27-15,0 0 15 0,0 0 6 0,0 0 3 0,0 0 0 16,0 0-5-16,0 0-1 16,0 0-7-16,0 0-10 0,0 0-9 0,0 0-7 15,0 0-15-15,0 0-8 16,0 0-7-16,0 0-6 0,0 0-7 0,-36-1-2 0,36 1-3 16,0 0-7-16,0 0 0 15,-23 15 0-15,23-15-3 0,-13 10-2 0,13-10-4 16,-7 13 2-16,7-13-3 0,-6 13-5 0,6-13 0 0,-4 13-1 15,4-13 0-15,0 0-2 16,0 26-4-16,0-26-1 0,0 0-2 0,8 22-2 16,-8-22 0-16,9 14-3 15,-9-14-1-15,11 13 0 0,-11-13 0 0,12 13-1 16,-3-7 1-16,-9-6-1 0,15 9-1 16,-15-9 0-16,15 11 0 0,-15-11 9 0,14 8-1 15,-14-8 6-15,12 10 0 0,-12-10 0 16,14 10-5-16,-14-10 1 0,12 11-1 0,-12-11 4 15,11 15-1-15,-11-15 4 0,8 14 3 0,-8-14 6 16,7 15 2-16,-7-15 2 16,6 17 0-16,-6-17-14 0,2 16 1 0,-2-16 4 15,0 0-3-15,-2 20 9 0,2-20-10 16,0 0 2-16,-8 19-5 0,8-19-1 0,-18 9 0 16,18-9-17-16,-18 7-15 15,8-7-25-15,10 0-40 0,-28-3-54 0,28 3-68 0,-26-5-54 16,9-3-108-16,5 3-174 0,-2-4-47 0,4 0-355 15,10 9-357-15</inkml:trace>
  <inkml:trace contextRef="#ctx0" brushRef="#br1" timeOffset="-97527.43">19752 12430 2916 0,'2'-21'16'16,"-2"21"41"-16,0 0 22 16,0 0 10-16,0 0 3 0,0 0 12 0,0 0 23 0,0 0 17 15,0 0 10-15,0 0 3 16,0 0-9-16,0 0-6 0,0 0-5 0,0 0-27 16,22 53-7-16,-16-30 3 15,1 0 10-15,-1 4-7 0,0-3-15 0,0 3-5 0,-2 1-15 16,2-1 1-16,0 0-16 0,-4-2-3 0,0 0-12 15,-2-3-7-15,-2 0-25 16,2 0-26-16,-4 1-32 0,-4-6-41 0,2 2-50 0,-2-2-65 16,2 1-58-16,-3-5-97 15,1-1-190-15,1-1-43 0,1-2-373 0,6-9-402 16</inkml:trace>
  <inkml:trace contextRef="#ctx0" brushRef="#br1" timeOffset="-97198.02">20076 12727 2921 0,'0'0'-47'0,"0"0"26"16,0 0 17-16,0 0 18 15,0 0 19-15,0 0 25 0,0 0 23 0,0 0 14 16,15-12 6-16,-15 12-8 0,0 0-9 16,23 0-6-16,-23 0-5 0,22 3-8 0,-22-3-3 15,23 0-13-15,-23 0-18 0,23-3-43 0,-23 3-61 16,23 0-68-16,-12-3-97 15,-11 3-173-15,13-5-471 0,-13 5-249 0</inkml:trace>
  <inkml:trace contextRef="#ctx0" brushRef="#br1" timeOffset="-96977.85">20180 12643 2649 0,'-17'15'-50'0,"17"-15"42"15,0 0 43-15,-4 15 40 16,4-15 31-16,0 0 31 0,-3 21 19 0,3-21 2 16,3 20-5-16,-3-20-17 15,0 0-11-15,0 26-16 0,0-26-12 0,2 19-13 16,-2-19-14-16,2 20-27 0,-2-20-39 16,0 15-49-16,0-15-53 0,0 0-47 0,4 20-37 15,-4-13-41-15,0-7-80 0,0 0-629 0,0 15-341 16</inkml:trace>
  <inkml:trace contextRef="#ctx0" brushRef="#br1" timeOffset="-87917.22">20829 12727 2906 0,'0'0'-45'0,"0"0"-16"0,0 0-25 16,0 0-37-16,0 0-28 0,0 0-39 16,0 0-54-16,0 0-392 0,0 0 144 0</inkml:trace>
  <inkml:trace contextRef="#ctx0" brushRef="#br1" timeOffset="-87707.78">21082 12678 1948 0,'0'0'31'16,"0"0"2"-16,0 0-6 0,21-5-3 0,-21 5-11 0,0 0-18 15,0 0-16-15,17-1-26 0,-17 1-35 0,10 0-68 16,-10 0-128-16,0 0-206 15,18 1 353-15</inkml:trace>
  <inkml:trace contextRef="#ctx0" brushRef="#br1" timeOffset="-87597.63">21221 12698 1389 0,'0'0'39'15,"18"9"14"-15,-18-9 1 16,0 0-2-16,0 0 1 0,14 7-8 0,-14-7-7 0,0 0-13 16,0 0-28-16,13 5-15 15,-13-5-39-15,9 2-78 0,-9-2-83 0,0 0-212 16,18 0 421-16</inkml:trace>
  <inkml:trace contextRef="#ctx0" brushRef="#br1" timeOffset="-87477.74">21388 12715 1306 0,'22'0'67'15,"-22"0"34"-15,0 0 15 0,0 0 19 0,0 0 6 16,0 0 15-16,23 3-9 0,-23-3-17 16,0 0-15-16,0 0-39 0,0 0-67 0,0 0-58 15,12 0-71-15,-12 0-136 0,0 0-398 0,0 0 112 16</inkml:trace>
  <inkml:trace contextRef="#ctx0" brushRef="#br1" timeOffset="-86997.9">21782 12700 1883 0,'0'0'-4'0,"0"0"34"0,0 0 27 0,0 0 26 15,0 0 2-15,0 0 4 0,9-17 4 16,-9 17 2-16,0 0 0 0,0 0 1 0,27 2 1 15,-27-2-9-15,21 2-12 16,-21-2-4-16,26 2 0 0,-26-2-8 0,30 4-5 16,-14-3-5-16,1 2-11 0,-17-3-2 15,32 1-22-15,-20-1-22 0,-12 0-38 0,26 2-44 16,-26-2-49-16,21 1-51 16,-21-1-110-16,18-1-493 0,-18 1-90 0</inkml:trace>
  <inkml:trace contextRef="#ctx0" brushRef="#br1" timeOffset="-86697.7">21978 12601 2367 0,'-10'-15'-17'0,"10"15"26"16,0 0 20-16,0 0 23 0,0 0 29 0,0 0 38 15,0 0 22-15,0 0 10 16,0 0 6-16,0 0 3 0,0 0-6 0,0 0-7 0,0 0-13 16,-4 45 0-16,4-45-5 15,2 26-2-15,-2-26-18 0,2 30-10 0,-2-16-16 16,2 4-5-16,-2-1-9 16,0 1-11-16,2-1-10 0,-2 0 1 0,3 0-15 0,-3 0-4 15,3-2-24-15,-3-15-22 0,2 27-33 0,0-15-42 16,-2-12-57-16,2 22-62 15,0-13-54-15,-2-9-136 0,2 12-138 0,-2-12-377 16,2 10-313-16</inkml:trace>
  <inkml:trace contextRef="#ctx0" brushRef="#br1" timeOffset="-86057.76">22244 12182 2781 0,'6'-17'-30'0,"-6"17"35"0,5-14 30 0,-5 14 16 16,0 0 13-16,6-12 12 16,-6 12 17-16,0 0 14 0,0 0-2 0,0 0-8 0,0 0-5 15,0 0-10-15,0 0-9 0,0 0-9 0,0 0-4 16,0 0 3-16,0 0-11 15,2 52-8-15,-2-38-2 0,0-14-4 0,2 34-2 16,-2-16-6-16,2 3-3 16,0-3-1-16,0 5 0 0,2 1-6 0,-2 0-2 0,2 0-2 15,4 2 1-15,-4-2-4 16,2 0 1-16,-2-2-5 0,0-2 2 0,0-2-3 16,1-3 2-16,-3 0-3 0,-2-15 1 0,4 24-3 0,-2-13 5 15,-2-11 4-15,2 19 6 16,-2-19-4-16,5 17 2 0,-5-17-2 0,0 0 1 15,2 19 1-15,-2-19 0 0,0 0 6 16,0 0 2-16,2 15 0 0,-2-15-1 0,0 0-3 16,0 0 2-16,0 0-3 15,0 0 3-15,0 0-3 0,0 0-3 0,0 0 1 16,0 0 1-16,29-36-1 0,-17 26-3 16,-4-1-5-16,2 2 1 0,0-1-4 0,1 1 2 15,4 1-1-15,-2 0-6 0,-1 1 4 0,2 1 0 16,-14 6-3-16,22-10 0 15,-22 10-2-15,22-3 3 0,-22 3 0 0,21-2 1 0,-21 2 4 16,0 0 1-16,23 12 3 16,-16-5 4-16,-7-7-2 0,10 19 4 0,-8-7-4 15,-2-12 9-15,4 22 7 16,-4-22-3-16,-2 23 0 0,2-23-6 0,-4 20-13 0,4-20-2 16,-10 19 3-16,1-11-3 15,9-8-1-15,-17 12-2 0,6-6-4 0,11-6-19 16,-16 7-21-16,5-5-35 0,11-2-45 0,0 0-58 0,-27 0-55 15,27 0-65-15,-16-9-163 16,16 9-121-16,-12-10-364 0,12 10-368 0</inkml:trace>
  <inkml:trace contextRef="#ctx0" brushRef="#br1" timeOffset="-85077.73">22830 12657 2797 0,'0'0'-109'0,"0"0"20"0,0 0 20 15,0 0 21-15,0-21 22 0,0 21 28 0,0 0 27 0,0 0 8 16,0 0 8-16,0 0 0 16,0 0-2-16,0 0 5 0,0 0 2 0,0 0 9 15,0 0-1-15,0 0 5 0,0 0 1 0,0 0 2 0,0 0 1 16,0 0 7-16,0 0-1 15,0 0 1-15,-2 53 0 0,2-53 3 0,0 0 3 16,-14 12 2-16,14-12-3 16,-12 7 1-16,12-7 2 0,0 0-4 0,-14 6 6 0,14-6-6 15,0 0 1-15,0 0-4 16,0 0-7-16,0 0-4 0,0 0-7 0,0 0-8 16,0 0-10-16,0 0-12 15,0 0-11-15,0 0-29 0,0 0-27 0,0 0-43 0,0 0-54 16,16-42-66-16,-16 42-67 0,0 0-169 15,12-3-125-15,-12 3-312 0,0 0-242 16</inkml:trace>
  <inkml:trace contextRef="#ctx0" brushRef="#br1" timeOffset="-84237.86">23073 12357 2671 0,'0'0'-13'0,"0"-24"40"0,0 24 27 15,0 0 23-15,0 0 16 0,0 0 12 16,0 0 2-16,0 0 10 0,0 0 1 0,0 0-10 16,0 0 0-16,0 0-9 15,0 0-7-15,0 0-3 0,0 0-6 0,0 0 0 16,-6 51-4-16,6-51-6 0,-2 30-6 0,0-14 9 0,0-3-5 15,2-13-5-15,-2 26-2 16,2-26-1-16,0 25-5 0,-2-11 2 0,2-14-7 16,-2 21-4-16,2-21-8 15,0 21-1-15,0-21-2 0,0 19-4 0,0-19-7 0,2 15 0 16,-2-15-5-16,4 15-2 16,-4-15-2-16,6 12 0 0,-6-12-1 0,11 10-7 15,-11-10 5-15,15 7-10 0,-15-7 12 0,14 5-8 0,-14-5 1 16,20 4-6-16,-20-4 0 15,0 0-3-15,27-4 1 0,-27 4-7 0,17-3-1 16,-17 3-4-16,19-13-5 16,-9 5 0-16,-1-2 0 0,0-1 6 0,1-4 0 0,-2-3-1 15,3-1 0-15,-2-2-2 16,-1-1 3-16,3-2 4 0,-3-2-5 0,2-3 4 16,0 3-2-16,-2-5 6 0,2 0-2 0,-1-2-1 0,-1 2 4 15,1 5 4-15,-1 1 7 16,-1 4 8-16,-3 2 1 0,0 2 5 0,2 2 2 15,-2-1-8-15,-4 16-4 16,7-22-2-16,-7 22-1 0,5-12-1 16,-5 12 0-16,0 0-3 0,0 0 0 0,0 0 0 15,0 0-5-15,0 0-13 0,0 0-26 0,0 0-36 16,0 0-54-16,0 0-68 16,0 0-63-16,0 0-112 0,0 0-173 0,0 0-65 15,0 0-298-15,0 0-296 0</inkml:trace>
  <inkml:trace contextRef="#ctx0" brushRef="#br1" timeOffset="-82177.77">23656 12294 2578 0,'0'0'-146'16,"0"0"33"-16,0 0 31 0,0 0 32 0,0 0 21 0,0 0 35 15,0 0 13-15,0 0 35 16,0 0 17-16,0 0 17 0,0 0 18 16,0 0 22-16,0 0 19 0,0 0 8 15,0 0 13-15,0 0 1 0,-13 14-6 0,13-14-8 0,-7 13-18 16,7-13-17-16,-8 18-10 16,4-7-13-16,4-11-9 0,-8 26-9 0,4-11-13 15,0 1-4-15,0-1-6 0,0 0-10 0,4-15-22 0,0 32-28 16,0-32-29-16,0 24-43 15,2-10-33-15,-2-14-62 0,8 18-56 0,-8-18-75 16,8 15-123-16,-4-9-517 16,2 0-363-16</inkml:trace>
  <inkml:trace contextRef="#ctx0" brushRef="#br1" timeOffset="-81812.58">23844 12418 2848 0,'0'0'-80'0,"0"0"33"16,-10-24 18-16,10 24 25 16,0 0 15-16,-14-10 16 0,14 10 16 0,0 0-3 15,-14-6 3-15,14 6 1 0,0 0-4 0,0 0 4 0,0 0-1 16,-17-5-4-16,17 5-4 15,0 0-3-15,0 0-1 0,0 0-8 0,0 0-1 16,0 0-1-16,0 0-2 16,0 0-6-16,0 0 0 0,0 0 0 0,15 44 1 15,-15-44 1-15,8 14 16 0,-8-14 12 16,4 18 24-16,-4-18 11 0,4 19 8 0,-4-19 2 16,-2 19-8-16,2-19-9 15,-6 17-5-15,6-17-7 0,-8 17-10 0,8-17-5 0,-8 14-21 16,8-14-28-16,-13 13-52 0,13-13-66 0,-11 11-63 15,7-7-74-15,4-4-128 16,-9 8-543-16,9-8-339 0</inkml:trace>
  <inkml:trace contextRef="#ctx0" brushRef="#br1" timeOffset="-81527.61">23937 12254 2752 0,'0'0'-75'15,"0"0"38"-15,6-17 42 16,-6 17 30-16,0 0 34 0,0 0 38 0,0 0 20 16,0 0 14-16,0 0 0 15,0 0-3-15,0 0-9 0,0 0-8 0,9 41-2 0,-9-41-9 16,4 26-7-16,-1-13-9 0,-3 5-12 0,2 1-11 15,-2 0-4-15,0-2-13 16,-2 2-27-16,-1 0-39 0,-3-2-46 0,-1 3-67 0,-1 0-73 16,-2-1-60-1,-2 0-164-15,0-2-162 0,0 0-252 0,-1-1-173 0</inkml:trace>
  <inkml:trace contextRef="#ctx0" brushRef="#br1" timeOffset="-76806.46">10194 10627 2420 0,'0'0'-47'0,"0"0"32"16,0 0 33-16,0 0 35 15,0 0 17-15,0 0 21 0,0 0 18 0,0 0 8 16,10-24 8-16,-10 24 3 0,0 0-4 16,0 0 0-16,0 0-5 0,0 0-9 0,0 0-3 15,0 0-8-15,0 0-13 0,0 0-10 0,0 0-8 16,0 0-4-16,0 0-10 15,0 0-1-15,0 0-1 0,0 0-5 0,0 0-1 0,0 0-6 16,0 0-4-16,0 0 0 16,0 0-5-16,0 0 2 0,0 0 0 0,0 0 2 15,0 0 0-15,0 0 6 16,0 0 1-16,0 0 3 0,0 0-8 0,0 0 0 0,-42 15-3 16,42-15 22-16,0 0-10 15,0 0-3-15,0 0 5 0,0-23-16 0,0 23-3 16,0 0-13-16,0 0-26 0,0 0-32 0,4-27-55 0,-4 27-67 15,0 0-76-15,2-13-86 16,-2 13-174-16,0 0-108 0,0 0-327 0,-10-8-348 16</inkml:trace>
  <inkml:trace contextRef="#ctx0" brushRef="#br1" timeOffset="-76627.87">10037 10725 3006 0,'0'0'63'0,"0"0"19"0,0 0 6 16,5 22 1-16,-5-22 6 16,0 0-6-16,15 8-7 0,-15-8-8 0,0 0-13 15,14 6-33-15,-14-6-50 0,0 0-61 16,20-2-64-16,-20 2-64 0,10-1-121 0,-10 1-569 16,0 0-282-16</inkml:trace>
  <inkml:trace contextRef="#ctx0" brushRef="#br1" timeOffset="-75657.84">9931 10246 2624 0,'-4'-13'-68'0,"4"13"26"0,0 0 24 15,0 0 13-15,0 0 10 0,-6-15-2 0,6 15 13 16,0 0 13-16,0 0-8 0,0 0 1 15,0 0 2-15,0 0-3 0,0 0 1 0,0 0 3 16,0 0-3-16,0 0-3 16,-24 28 1-16,24-28 1 0,0 0-7 0,-10 12 4 0,10-12-4 15,0 0-1-15,-10 13-3 16,10-13 0-16,0 0-10 0,-9 12 8 0,9-12 5 16,-9 11-5-16,9-11-3 0,-8 13-1 0,8-13 4 15,-8 15-2-15,1-4-2 0,7-11 2 16,-12 26-2-16,5-17-2 0,1 3 2 0,6-12-2 15,-13 21 8-15,13-21 10 16,-10 15-5-16,10-15 1 0,-8 15-2 0,8-15 3 16,-12 11-7-16,12-11-5 0,-8 8-5 15,8-8 0-15,0 0-1 0,0 0-2 0,0 0 9 16,-17 4 4-16,17-4 8 16,0 0 14-16,0 0 11 0,0 0 14 0,0 0 10 0,-21-19 9 15,21 19 8-15,0 0-3 0,-7-12 3 0,7 12-10 16,0 0-5-16,0 0-1 15,0 0-5-15,-10-11-8 0,10 11-5 16,0 0-7-16,0 0-4 0,0 0-7 0,0 0-2 16,0 0-6-16,0 0-3 0,0 0-3 0,-8-11-2 15,8 11 0-15,0 0-2 16,0 0-2-16,0 0 0 0,-20-4-3 0,20 4 1 16,0 0-3-16,0 0-2 0,-23-3 2 15,23 3 6-15,0 0-3 0,0 0 7 0,-23 0-3 16,23 0 3-16,0 0 1 0,0 0-3 0,-21-4-1 15,21 4-2-15,0 0 0 16,0 0-2-16,-20-3 1 0,20 3-1 0,0 0-5 0,0 0 0 16,0 0 2-16,0 0-2 15,-24 4 0-15,24-4 2 0,0 0-4 0,0 0 2 16,-9 12-1-16,9-12 0 0,0 0-3 16,0 0 4-16,-3 15-3 0,3-15 2 0,0 0-3 15,0 0 1-15,0 0 0 0,14 27 1 0,-14-27-2 16,8 9 1-16,-8-9-1 15,6 11 2-15,-6-11-3 0,4 16 6 0,-4-16-2 0,2 15 0 16,-2-15-3-16,0 0 0 16,-2 29 2-16,2-29 0 0,-4 21-1 0,0-9 0 15,-2 2-2-15,0 0 0 16,-6 3 3-16,4 0 0 0,0-2-2 0,-1 4 0 0,-1 0-1 16,1 0 4-16,1 0-2 0,-1 0-1 0,3-2-1 15,0 3 0-15,2-1 2 16,0-2 2-16,-2 2-2 0,2-2-2 0,2 0 0 0,0 0 2 15,0-1-1-15,2-16 4 16,2 30-3-16,0-16 6 0,2 0 5 0,-4-14 9 16,14 25 7-16,-8-13 7 15,4-1 4-15,3-1 0 0,4-2-1 0,-2-1-8 0,4 0 6 16,4-1-1-16,5 0 4 16,-1 0-18-16,3-5-2 0,2 2-1 0,-1-2 3 15,3 2-2-15,-2-3 4 0,2 0 6 0,-3-3-6 0,1 2 2 16,-2-2-9-1,-3 0-7-15,-1-1-4 0,-2-2-15 16,-4-1-17-16,-3 1-27 0,-2-1-38 0,-2-3-56 16,-1 1-82-16,-6-3-86 0,-2 2-197 0,-4 10-76 0,-4-22-378 15,4 22-409-15</inkml:trace>
  <inkml:trace contextRef="#ctx0" brushRef="#br1" timeOffset="-75427.63">9637 10077 3115 0,'0'0'115'0,"0"0"30"0,0 0 4 15,0 0-9-15,-10-19-10 0,10 19-11 0,0 0-14 16,0 0-17-16,0 0-38 15,-5-12-50-15,5 12-69 0,0 0-90 0,0 0-63 0,0 0-131 16,0 0-178-16,0 0-332 16,0 0-218-16</inkml:trace>
  <inkml:trace contextRef="#ctx0" brushRef="#br1" timeOffset="-75098.02">9374 10558 2538 0,'-12'17'-23'0,"6"-10"38"0,6-7 32 16,-8 13 6-16,8-13 16 15,-11 12 10-15,11-12 9 0,-11 9 5 0,11-9-2 0,0 0-6 16,0 0-3-16,-15 6-5 16,15-6 1-16,0 0 0 0,0 0-2 0,0 0-4 15,0 0 9-15,0 0 8 0,0 0 5 0,0 0-1 16,0 0-5-16,0 0-2 15,0 0 1-15,0 0 0 0,0 0 12 0,0 0 21 16,0 0 4-16,0 0 2 0,0 0-10 16,0 0-30-16,0 0-1 0,0 0-18 0,0 0-4 15,0 0-10-15,7 34-4 16,-14-19-15-16,-1 0-23 0,-2 4-31 0,-4-1-36 0,0-1-49 16,-4 2-59-16,4 0-65 0,-7 0-62 0,-3 0-134 15,6-4-154-15,-2 0-27 0,2-3-267 16,0-1-237-16</inkml:trace>
  <inkml:trace contextRef="#ctx0" brushRef="#br1" timeOffset="-74907.66">9009 10780 2670 0,'0'0'67'0,"4"-18"57"0,-4 18 42 15,0 0 19-15,0 0 7 0,0 0-5 0,0 0-11 0,0 0-15 16,0 0-23-1,0 0-17-15,-23 39-15 0,23-39-29 0,-14 21-29 0,6-10-44 16,-2 1-51-16,0-1-65 16,-2 2-69-16,0-1-56 0,-3-3-101 0,3 1-143 0,-2 0-436 15,2-3-314-15</inkml:trace>
  <inkml:trace contextRef="#ctx0" brushRef="#br1" timeOffset="-74237.8">8799 10758 2724 0,'0'0'-38'0,"0"0"44"0,-4-30 26 15,4 30 28-15,0 0 22 0,0 0 17 0,0 0 16 16,0 0 7-16,0 0-2 15,0 0 4-15,0 0-8 0,0 0-6 0,0 0 3 0,-3-21-1 16,3 21-4-16,0 0 7 16,0 0-5-16,0 0-1 0,0 0 21 0,0 0 1 15,0 0-16-15,0 0 2 0,0 0-14 16,0 0-7-16,0 0-35 0,0 0-2 0,0 0-6 16,0 0-7-16,0 0-7 15,0 0 3-15,0 0-7 0,0 0-5 0,0 0-4 0,0 0 6 16,0 0-10-16,0 0 3 0,11-10-4 0,-11 10 5 15,0 0-7-15,0 0 5 16,0 0 3-16,0 0 1 0,0 0 4 0,0 0-1 0,0 0-5 16,7 47 0-16,-7-47-7 15,-9 18-6-15,0-5-27 0,1-1-29 0,0 2-37 16,-5-1-49-16,0 0-66 16,-1 2-74-16,-4-3-75 0,4-1-151 0,-1 2-97 15,0-2-16-15,2-4-309 0,1 1-312 0</inkml:trace>
  <inkml:trace contextRef="#ctx0" brushRef="#br1" timeOffset="-74032.75">8617 10732 2799 0,'0'0'27'0,"0"0"56"0,12-9 32 16,-12 9 9-16,0 0-1 0,0 0-10 0,0 0-13 15,0 0-12-15,0 0-28 16,7 36-35-16,-7-36-50 0,0 0-49 0,-9 28-52 0,5-18-41 16,-2 0-63-16,-2-3-123 15,3 1-473-15,-5 1-152 0</inkml:trace>
  <inkml:trace contextRef="#ctx0" brushRef="#br1" timeOffset="-73567.58">8483 10794 2502 0,'-4'-16'-18'0,"4"16"27"0,0 0 25 0,0 0 17 15,0 0 17-15,0 0 13 16,0 0 9-16,0 0 2 0,0 0-5 0,0 0-5 0,0 0-5 16,-42 25-6-16,36-14-3 0,-3 1-1 15,3 3 2-15,-3-2 0 0,-1 4 6 16,-3 2 4-16,3 1-3 0,-1-1-3 0,0 3 3 15,-1-1-7-15,-1 2-7 0,-2 4-3 16,0 0-7-16,1-1-7 0,-2 3-4 0,0-1-4 16,-2 3-5-16,2 1-2 15,-3-1-6-15,0-1 1 0,0 6 9 0,-3-2 9 16,0 1 0-16,0-1 4 16,-1-2-2-16,1-3 5 0,2-4 1 0,-4 2 2 0,-1-3-1 15,-3-3 4-15,0 1 0 0,-1-3 4 0,-3-3 3 16,0 0-5-16,-1-3 0 15,-3 1-4-15,-2-5-2 0,0-2-7 0,-1 1-2 16,-1-4-25-16,4-3-2 0,-1-1 0 16,-2 0-2-16,-1-3-4 0,-2-1-1 0,1-2 0 15,-1-1-4-15,-5-6 1 0,3-3-2 16,0 0-6-16,1-6-1 0,1 2-8 0,-1-7 1 16,1 2-3-16,4-1-1 0,0 2-4 0,5 1-6 15,1 3-14-15,4 3-17 16,3 1-28-16,3 3-43 0,3 1-63 0,6 5-66 0,1 0-79 15,3 0-188-15,9 7-69 16,0 0-354-16,0 0-368 0</inkml:trace>
  <inkml:trace contextRef="#ctx0" brushRef="#br1" timeOffset="-68457.87">1420 14093 2680 0,'8'-10'-153'16,"-8"10"34"-16,0 0 26 0,0 0 18 0,11-8 22 15,-11 8 28-15,0 0 25 16,0 0 18-16,0 0 21 0,17-10 21 0,-17 10 2 0,0 0 9 16,9-8-1-16,-9 8-8 15,0 0-7-15,0 0-5 0,0 0-1 0,0 0-4 16,0 0-8-16,0 0-8 16,0 0-3-16,0 0 0 0,0 0 4 0,0 0-2 0,0 0 2 15,-34-14 6-15,34 14-1 0,0 0 11 0,0 0 0 16,0 0 0-16,-33 12-2 15,33-12-4-15,0 0-3 0,-14 10 0 0,14-10-4 16,0 0 2-16,-8 11-1 0,8-11-2 16,0 0 0-16,0 17 2 0,0-17 0 0,0 0-6 15,12 22-1-15,-12-22 5 16,10 16-2-16,-1-4-6 0,0-3 2 0,-1 3-4 0,2-1-2 16,-1 0-2-16,-1 2-3 0,3-1 4 0,-3 0 6 15,1-1 7-15,-1 0 2 16,0 1 4-16,-2 0 8 0,-6-12 4 0,7 22 4 15,-7-22 0-15,4 21 3 0,-4-21 1 16,0 19 2-16,0-19-3 0,-4 19 2 0,4-19-3 16,-9 16-4-16,9-16-6 15,-18 13-3-15,7-7-1 0,11-6-10 16,-21 5-1-16,21-5-3 0,-21 4-10 0,21-4-13 16,-21-2-19-16,21 2-27 0,-19-7-37 15,19 7-53-15,-16-14-49 0,16 14-49 0,-12-17-57 0,5 4-139 16,6 3-144-16,1 10-297 15,-4-24-225-15</inkml:trace>
  <inkml:trace contextRef="#ctx0" brushRef="#br1" timeOffset="-67737.68">1534 13666 2497 0,'0'0'-65'0,"0"0"49"0,0 0 29 0,0 0 33 16,0 0 23-16,0 0 36 0,0 0 29 0,0 0 15 0,0 0 2 15,0 0 1-15,0 0-4 16,0 0-12-16,0 0-14 0,0 0-10 15,0 0-11-15,0 0-12 0,0 0-9 16,0 0-10-16,-11 45-6 0,11-45-8 0,-4 15-4 0,4-15-9 16,-4 15-4-16,4-15-2 15,0 0-5-15,-5 18-1 0,5-18-4 0,0 0-4 16,0 16-1-16,0-16-3 16,0 0-3-16,0 0 4 0,-3 15-6 0,3-15 0 15,0 0-4-15,0 0-1 0,0 0 2 0,0 0-1 0,0 0-9 16,0 0-2-16,0 0-5 15,0 0 1-15,0 0-3 0,0 0 1 0,0 0-3 0,0 0-1 16,0 0 3-16,0 0-5 16,0 0-4-16,25-34-7 0,-20 21-9 0,-5 13 2 15,11-25 1-15,-3 11 2 16,-2-1 0-16,0 2 3 0,-1 1 5 0,2-2 1 0,-7 14 5 16,14-20 6-16,-8 11 1 0,-6 9 1 0,10-14 10 15,-10 14 5-15,11-9 9 16,-11 9 11-16,0 0 9 0,0 0 6 0,0 0-1 15,0 0 3-15,25 19-2 0,-25-19 0 16,5 17-3-16,-2-5-4 0,-3-12-4 0,5 22-3 16,-5-22-4-16,2 23-3 15,0-12-3-15,-2-11-7 0,4 21-21 0,-4-21-31 16,0 18-33-16,0-18-29 16,2 18-34-16,-2-18-63 0,5 23-50 0,-5-23-102 15,5 19-183-15,-3-7-414 0,0 0-370 0</inkml:trace>
  <inkml:trace contextRef="#ctx0" brushRef="#br1" timeOffset="-67438.04">1809 14253 2926 0,'3'23'15'0,"-3"-23"16"15,0 0 24-15,0 0 15 0,6 13 16 0,-6-13 15 16,0 0 10-16,12 8 3 16,-12-8-4-16,0 0-11 0,22 7-11 0,-22-7-9 15,20 4-5-15,-20-4-12 0,23 3-8 0,-11-2-25 0,-12-1-34 16,23 3-36-16,-23-3-47 15,19 1-44-15,-19-1-51 0,21 0-65 0,-21 0-114 16,15-4-560-16,-15 4-323 0</inkml:trace>
  <inkml:trace contextRef="#ctx0" brushRef="#br1" timeOffset="-67227.96">1958 14244 2721 0,'0'0'-69'0,"0"0"52"0,-11-12 40 0,11 12 52 0,0 0 48 16,0 0 34-16,0 0 23 0,0 0 9 0,0 0-4 15,0 0-14-15,0 0-9 16,-17 29-8-16,17-29-15 0,0 19-9 0,0-19-22 16,0 24-8-16,0-24-9 15,0 30-18-15,2-16-3 0,-2 1-22 0,2 1-25 0,-2-16-35 16,2 28-33-16,1-16-49 16,-3-12-53-16,6 25-62 0,-2-15-63 0,-3-2-104 15,4 1-147-15,-5-9-427 0,0 0-380 0</inkml:trace>
  <inkml:trace contextRef="#ctx0" brushRef="#br1" timeOffset="-66777.93">2330 14147 2771 0,'0'0'-91'0,"-7"-25"22"16,7 25 5-16,-9-11 7 0,9 11 16 0,-13-9 21 0,13 9 41 15,-22-1 31-15,22 1 21 16,0 0 20-16,-36 10 11 0,23-5 10 0,1 2 12 16,-2 5 2-16,0-3 0 15,4 4-13-15,-1 2-7 0,3-2-12 16,1 0-12-16,-1 0-7 0,4 2-7 0,4-15-8 16,-5 28-8-16,3-14-6 0,2-14-3 0,4 23-9 15,3-11-9-15,-1 0-13 0,-6-12-14 0,15 12-19 16,-6-5-18-16,-9-7-17 0,20 5-15 15,-20-5-11-15,22 2-11 0,-22-2 1 0,23-6 9 16,-23 6 10-16,24-12 6 16,-14 5 16-16,0-2 15 0,2-3 21 0,-4 0 23 15,0 2 27-15,0-2 29 16,-8 12 21-16,14-17 15 0,-8 9 6 0,-6 8 19 0,0 0 23 16,11-10 14-16,-11 10-6 15,0 0 14-15,0 0 2 0,0 0-17 0,16 27-18 16,-16-27-19-16,2 20-13 0,0-7-14 0,-2-13-22 0,4 22-27 15,-4-22-37-15,3 26-33 16,-1-15-47-16,-2-2-58 0,0-9-64 0,2 17-77 16,-2-17-93-16,0 11-176 15,0-11-58-15,0 0-373 0,0 0-420 0</inkml:trace>
  <inkml:trace contextRef="#ctx0" brushRef="#br1" timeOffset="-66427.79">2483 14390 3000 0,'6'12'2'16,"-6"-12"26"-16,4 13 25 0,-4-13 18 16,2 17 9-16,-2-17 12 0,2 19 6 0,-2-19 2 15,2 20-10-15,-2-20-10 16,0 18-7-16,0-18-4 0,2 16-11 0,-2-16-7 0,0 0-5 16,4 21-5-16,-4-21-4 15,0 0-12-15,6 13-15 0,-6-13-17 0,0 0-16 16,0 0-11-16,0 0-5 0,0 0-8 0,0 0 0 15,0 0 4-15,0 0 4 0,28-34 16 16,-28 34 4-16,13-16 19 0,-6 9 19 0,-7 7 13 16,10-11 14-16,-10 11 18 15,0 0 24-15,17-10 19 0,-17 10 7 0,0 0 12 16,0 0-5-16,0 0-19 0,0 0 4 16,24 21-15-16,-24-21-12 0,6 13-9 15,-6-13-5-15,4 18-10 0,-4-18-6 0,6 15-17 0,-6-15-19 16,6 11-30-16,-6-11-36 15,5 9-44-15,-5-9-57 0,4 8-77 0,-4-8-55 0,0 0-131 16,0 0-168-16,0 0-23 16,15 0-226-16,-15 0-168 0</inkml:trace>
  <inkml:trace contextRef="#ctx0" brushRef="#br1" timeOffset="-66267.97">2770 14507 2705 0,'28'4'112'0,"-28"-4"13"0,12 5 4 15,-12-5 4-15,0 0 4 0,20 7 4 16,-20-7-6-16,10 7-4 0,-10-7-17 0,0 0-25 16,17 7-46-16,-17-7-43 15,0 0-58-15,17 2-72 0,-17-2-71 0,0 0-147 16,17-3-628-16,-17 3-427 16</inkml:trace>
  <inkml:trace contextRef="#ctx0" brushRef="#br1" timeOffset="-66077.94">2963 14440 2945 0,'0'0'41'16,"0"0"59"-16,0 0 36 0,0 0 26 0,0 0 25 15,13 29 4-15,-13-29-9 16,-2 20-24-16,2-20-11 0,2 24-7 16,0-11-11-16,-2-13-22 0,2 30-14 0,0-15-16 0,2-1-25 0,-2 1-34 15,-2-15-47-15,4 21-60 16,-4-21-67-16,7 16-75 0,-5-9-75 0,-2-7-182 15,7 9-100-15,-7-9-316 16,0 0-292-16</inkml:trace>
  <inkml:trace contextRef="#ctx0" brushRef="#br1" timeOffset="-65687.81">3378 13937 2618 0,'0'0'-118'15,"-19"-14"26"-15,19 14 11 16,-22-1 21-16,22 1 26 0,-22 1 12 0,22-1 23 16,-28 7 20-16,28-7 11 15,-23 7 11-15,12-1 2 0,11-6-2 0,-15 13 7 0,15-13-14 16,-6 15 0-16,6-15 2 0,0 15-8 0,0-15-5 15,10 23-7-15,-1-10 5 16,2-1-4-16,-1 2 8 0,1-1 12 0,1 3 15 0,-3 0 11 16,4-1 1-1,-5 0 0-15,0 1 3 0,1-1 6 0,-5 0 10 0,-1 2 9 16,-1-2 3-16,-2-15 2 16,-2 28 1-16,-3-16-4 0,-2 1-5 15,7-13-7-15,-14 25-13 0,4-18-6 0,-2 0-19 0,12-7-25 0,-18 14-39 16,7-10-46-16,11-4-55 15,0 0-52-15,-24 0-46 0,24 0-74 0,0 0-671 16,-16-18-399-16</inkml:trace>
  <inkml:trace contextRef="#ctx0" brushRef="#br1" timeOffset="-65257.67">3488 13614 2990 0,'0'0'-24'0,"0"0"17"16,0 0 27-16,27 22 41 16,-27-22 18-16,6 17 18 0,-6-17 0 0,6 19-10 15,-4-6-5-15,-2-13-13 0,4 20-9 0,-4-20-3 0,2 25-7 16,-2-25-2-16,2 17-12 15,-2-17 0-15,0 15-4 0,0-15-2 0,0 0-2 16,4 18-2-16,-4-18-8 16,0 0-3-16,4 12-6 0,-4-12-4 0,0 0-12 0,0 0-5 15,0 0-11-15,0 0-8 16,0 0 0-16,0 0-4 0,38-25 9 0,-38 25 8 16,13-11 11-16,-13 11 14 0,14-12 4 0,-14 12 14 15,14-5 13-15,-14 5 21 16,12-5 15-16,-12 5 17 0,0 0 11 0,0 0 7 0,0 0-25 15,26 13-5-15,-26-13-3 16,12 12-10-16,-8-2-12 0,-4-10 0 0,9 17-17 16,-9-17-15-16,10 18-27 15,-7-9-44-15,-3-9-54 0,0 0-70 0,10 15-76 0,-10-15-128 16,3 4-186-16,-3-4-418 16,0 0-440-16</inkml:trace>
  <inkml:trace contextRef="#ctx0" brushRef="#br1" timeOffset="-65087.89">3814 13716 3030 0,'0'0'-38'0,"0"0"22"0,24 2 2 16,-24-2 23-16,0 0 37 0,22 1 31 0,-22-1 11 16,22 4-5-16,-22-4-11 15,23 4-15-15,-23-4-31 0,26 3-51 0,-12-2-69 16,-14-1-81-16,28 0-124 0,-16-1-566 0,1-2-219 0</inkml:trace>
  <inkml:trace contextRef="#ctx0" brushRef="#br1" timeOffset="-64887.67">4117 13632 2769 0,'0'0'99'0,"0"0"11"16,0 0 6-16,0 0 17 0,0 0 14 15,0 40 4-15,0-40-15 0,-2 21-14 0,2-21-13 16,-2 26-14-16,-1-10-14 16,3-16-22-16,0 36-36 0,-2-19-62 0,2 2-79 15,0 0-84-15,-2-2-130 16,0 2-209-16,0-1-347 0,-2-1-264 0</inkml:trace>
  <inkml:trace contextRef="#ctx0" brushRef="#br1" timeOffset="-64457.82">4377 14341 2968 0,'0'0'190'0,"0"0"13"0,0 0-10 0,0 0-15 16,0 0-11-16,0 0 5 16,23 21-13-16,-23-21-23 0,0 0-17 0,0 0-32 0,0 0-46 15,0 0-55-15,0 0-71 0,0 0-88 0,5 5-71 16,-5-5-114-16,0 0-199 15,0 0-400-15,0 0-390 0</inkml:trace>
  <inkml:trace contextRef="#ctx0" brushRef="#br1" timeOffset="-64337.72">4545 14348 2797 0,'0'0'-143'0,"0"0"13"0,0 0 23 0,0 0 12 0,0 0 4 15,16 5 4-15,-16-5-11 16,0 0-31-16,0 0-75 0,0 0-344 0,0 0 261 15</inkml:trace>
  <inkml:trace contextRef="#ctx0" brushRef="#br1" timeOffset="-64177.9">4798 14375 1624 0,'15'4'163'0,"-15"-4"37"0,0 0-3 0,0 0-19 16,19 6-20-16,-19-6-20 15,0 0-34-15,0 0-37 0,0 0-60 16,0 0-79-16,13 4-95 0,-13-4-160 16,0 0-385-16,0 0 32 0</inkml:trace>
  <inkml:trace contextRef="#ctx0" brushRef="#br1" timeOffset="-64037.97">4951 14409 2085 0,'16'6'87'0,"-16"-6"63"0,0 0 37 0,0 0 9 0,0 0-6 15,0 0-17-15,10 10-19 16,-10-10-32-16,0 0-48 0,0 0-69 0,0 0-77 16,0 0-100-16,0 0-174 0,0 0-520 15,0 0-223-15</inkml:trace>
  <inkml:trace contextRef="#ctx0" brushRef="#br1" timeOffset="-63452.79">5672 14415 2550 0,'14'-11'-69'0,"-14"11"23"16,12-14 28-16,-12 14 1 0,12-11 31 0,-12 11 42 16,9-10 30-16,-9 10 7 15,0 0 3-15,4-15-8 0,-4 15-2 0,0 0 8 0,0 0 14 16,0 0 12-16,-17-20 3 16,17 20 0-16,-16-4 1 0,16 4-8 0,0 0 0 15,-28 4-2-15,28-4 3 0,-23 7-2 0,10 0-7 0,0 1-10 16,1 2-12-16,0 1-8 15,2 1-5-15,2 3-13 0,0-2-5 0,1 2-3 16,7-15-7-16,-4 27 2 16,2-15-17-16,2-12-8 0,4 23-7 0,3-15-17 0,-7-8-12 15,12 16-6-15,-2-11-13 16,-10-5-18-16,22 8-10 0,-22-8-25 0,25-1-18 16,-25 1-9-16,26-8-3 0,-12 2 3 0,0-2 8 15,-4 2 8-15,2-5 14 0,-1 0 20 16,0 0 28-16,-3 1 25 0,-8 10 31 0,15-16 22 15,-7 7 14-15,-8 9 11 16,11-13 18-16,-11 13 7 0,0 0 13 0,0 0 9 16,0 0 10-16,0 0 29 0,0 0 1 15,0 0-4-15,0 0-11 0,23 29-12 0,-23-29-16 16,2 21-15-16,0-10-11 16,-2-11-11-16,6 25-23 0,-3-14-30 0,-3-11-36 15,4 23-64-15,-2-16-63 0,-2-7-90 0,3 15-85 0,1-9-202 16,-4-6-110-16,0 0 36 15,0 0-374-15,0 0-410 0</inkml:trace>
  <inkml:trace contextRef="#ctx0" brushRef="#br1" timeOffset="-63207.97">5954 14634 2965 0,'0'0'-63'0,"0"0"3"0,7 11 1 15,-7-11 8-15,0 0 4 16,0 0 8-16,0 0 23 0,0 0 3 0,0 0 11 16,0 0-7-16,0 0-4 0,0 0 7 15,0 0 24-15,0 0 17 0,0 0 7 0,0 0 2 16,0 0 8-16,0 0 8 16,0 0 7-16,0 0 4 0,0 0 5 0,0 0-17 15,0 0-6-15,0 0-12 0,0 0-30 0,0 0-59 0,0 0-63 16,0 0-71-16,0 0-140 15,0 0-468-15,0 0-95 0</inkml:trace>
  <inkml:trace contextRef="#ctx0" brushRef="#br1" timeOffset="-62817.64">6132 13992 2364 0,'0'0'-8'0,"0"0"46"16,34 26 23-16,-28-14 25 0,1 4 22 0,-1 4 21 15,0 4 27-15,0 2 18 16,2 7 5-16,2-2-4 0,-2 6-15 0,0-1-18 16,-1 2-14-16,1 2-13 0,-2-2-14 0,-1 2-13 0,-3 1-12 15,0-4-31-15,-6 4-40 16,-1-6-57-16,-3 2-63 0,-3 0-65 0,-5 2-55 0,-6 0-113 15,-1-5-156-15,-2 0-377 16,-3-3-248-16</inkml:trace>
  <inkml:trace contextRef="#ctx0" brushRef="#br1" timeOffset="-61827.98">964 13873 2608 0,'0'0'-54'16,"0"0"50"-16,4-14 43 0,-4 14 35 0,0 0 35 0,0 0 28 15,0 0 30-15,0 0 15 0,0 0 0 0,0 0-5 16,0 0-11-16,0 0-9 15,0 0-7-15,0 0-8 0,0 0-9 0,-38 39 14 16,28-23-25-16,-3 3-10 0,3 4-6 16,-3 0-14-16,-1 3-24 0,3 3 7 0,0 2-14 15,1-1-7-15,1 5-9 16,1-3-10-16,6 0-14 0,0 0-17 0,4 8-15 16,4-2-16-16,7 6-14 0,6 5-25 15,12 5-25-15,9 0-36 0,6-1-37 0,6-3-41 16,5-4-44-16,6-5-62 0,2-2-167 0,9-1-120 15,1-6-295-15,6-3-275 16</inkml:trace>
  <inkml:trace contextRef="#ctx0" brushRef="#br1" timeOffset="-60827.85">6472 13741 2673 0,'0'0'-56'0,"-8"-15"19"0,8 15 40 15,0 0 35-15,0 0 27 0,0 0 30 0,0 0 29 16,0 0 15-16,0 0 14 0,0 0-2 15,0 0-7-15,0 0-1 0,0 0-1 0,0 0-12 16,0 0-3-16,0 0-8 16,0 0-11-16,0 0-9 0,34 41-8 0,-30-28-4 15,4 1 12-15,-1 1-11 0,0 1-12 16,-1 2-6-16,-2-2-9 0,2-2-9 16,-1 4-7-16,1 2-18 0,-2-6-23 0,0 4-28 0,1-3-36 15,-5-15-47-15,4 24-59 16,0-14-58-16,-2-1-82 0,-2-9-185 0,5 12-115 15,-5-12-323-15,4 8-340 0</inkml:trace>
  <inkml:trace contextRef="#ctx0" brushRef="#br1" timeOffset="-60467.73">6695 13766 2742 0,'5'-17'-56'0,"-5"17"41"0,0 0 30 16,0 0 29-16,6-15 23 16,-6 15 17-16,0 0 17 0,0 0 13 0,0 0 3 15,0 0 9-15,0 0-3 0,0 0-5 16,0 0 1-16,0 0-3 0,-9 60-1 16,4-41-4-16,-1 4-3 0,2 2-5 0,-2-1-2 0,-3 3 2 15,1 0 0-15,0 5 1 16,-1 2 12-16,-2 1-5 0,3 0-13 0,2 1-2 15,-2 0-1-15,0 2-7 0,2 0-10 16,0-2-4-16,0 2-13 0,2-4-6 0,-1 2-8 16,3-5-5-16,-2-2-10 15,2 1 4-15,0-3-1 0,0 0-6 0,-1-2-6 0,3-3-11 16,-2-3-25-16,0 0-16 16,2-2-31-16,-2 0-41 0,2-17-52 0,-2 23-77 15,0-15-70-15,2-8-157 0,-7 11-150 0,7-11 11 0,0 0-378 16,0 0-419-16</inkml:trace>
  <inkml:trace contextRef="#ctx0" brushRef="#br1" timeOffset="-60187.97">6722 14196 2915 0,'4'-14'-86'0,"-4"14"44"16,0 0 42-16,0 0 39 0,0 0 29 0,0 0 21 16,0 0 22-16,0 0 10 15,0 0 9-15,0 0-7 0,0 0-7 0,-36 41-9 0,30-30-10 16,2 2-10-16,-2 2-3 16,2 2-18-16,-3-3-4 0,5 4 0 0,-2-3-18 15,2 2-13-15,2-17-25 0,-4 30-24 0,4-17-15 0,0-13-38 16,2 33-44-16,0-20-39 15,2 2-39-15,0-3-43 0,3 0-87 0,-7-12-610 16,14 18-343-16</inkml:trace>
  <inkml:trace contextRef="#ctx0" brushRef="#br1" timeOffset="-59787.69">6924 14377 2851 0,'2'-17'-16'0,"-2"17"42"0,0 0 32 16,0-21 12-16,0 21 17 0,0 0 19 0,0 0 14 16,-6-21 6-16,6 21-7 15,0 0-5-15,0 0-6 0,-12-10 3 0,12 10 3 0,0 0 1 16,0 0-10-16,0 0 0 16,0 0-10-16,0 0-5 0,0 0-10 0,0 0-4 15,-33 18-4-15,33-18-9 0,0 0-9 0,-7 13-2 16,7-13-9-16,0 0-5 0,-4 21-8 15,4-21 2-15,0 0-4 0,4 25-2 0,-4-25 1 16,5 19-8-16,-5-19-1 16,6 21 2-16,-4-10-5 0,5 0 2 0,-7-11-8 0,8 22 3 15,-2-9-4-15,0 0 0 16,2-1 1-16,-2-1 15 0,2 2-2 16,0-3 5-16,-8-10-9 0,13 21-3 0,-4-12-4 0,-9-9 5 15,6 14-3-15,-6-14-4 0,0 0-3 16,0 19-9-16,0-19-15 0,-6 11-15 0,6-11-33 15,-9 6-40-15,9-6-44 16,0 0-44-16,-17 5-40 0,17-5-42 0,-12 0-62 16,12 0-120-16,0 0-133 0,-20-8-308 15,20 8-278-15</inkml:trace>
  <inkml:trace contextRef="#ctx0" brushRef="#br1" timeOffset="-59517.98">7110 14236 2739 0,'0'0'16'0,"0"0"55"0,21 1 47 0,-21-1 43 16,0 0 31-16,13 14 18 0,-13-14 5 0,8 17 28 15,-4-5-7-15,-4-12-15 0,7 31-18 16,-5-15-6-16,2 4-23 0,-2 0-15 15,0-1-20-15,0 0-15 0,-2 3-16 16,0-2-17-16,-2-1-25 0,2 2-33 0,-2 0-42 16,2-3-60-16,-4 0-69 0,0 0-89 15,-1-3-82-15,-1 1-181 0,-2-4-125 0,2 1 21 16,-4-1-384-16,10-12-431 16</inkml:trace>
  <inkml:trace contextRef="#ctx0" brushRef="#br1" timeOffset="-58048">7565 14511 2869 0,'0'0'-140'0,"0"0"23"0,0 0 28 16,0 0 15-16,0 0 21 0,0 0 34 0,0 0 29 15,0 0 38-15,0 0 32 0,0 0 23 0,0 0 19 0,0 0 7 16,0 0 5-16,0 0-1 15,0 0 10-15,0 0 2 0,0 0 2 0,0 0 0 16,0 0-6-16,0 0-7 16,0 0-5-16,0 0 1 0,0 0-10 0,0 0-2 0,0 0-9 15,0 0 2-15,50 10 13 16,-50-10-13-16,24 1-3 0,-12 0-17 0,-12-1-12 16,26 3-10-16,-26-3-4 15,27 2-5-15,-13 0-14 0,-14-2-25 0,22 0 3 0,-22 0-27 16,20 4-27-16,-12-4-25 0,-8 0-30 15,15 0-48-15,-15 0-57 0,0 0-61 16,17-4-62-16,-17 4-141 0,0 0-145 0,4-9 1 0,-4 9-257 16,0 0-209-16</inkml:trace>
  <inkml:trace contextRef="#ctx0" brushRef="#br1" timeOffset="-57867.81">7662 14399 2553 0,'-15'-5'24'0,"15"5"42"16,0 0 42-16,0 0 16 16,-16-5 25-16,16 5 17 0,0 0 0 0,0 0-10 0,0 0-19 15,0 0-20-15,0 0-16 16,0 0-38-16,0 0-58 0,61 0-71 0,-61 0-92 16,26 1-105-16,-12-1-216 15,-4 0-422-15,-10 0-289 0</inkml:trace>
  <inkml:trace contextRef="#ctx0" brushRef="#br1" timeOffset="-38688.02">8695 14025 2572 0,'0'0'-132'16,"-10"16"30"-16,10-16 25 0,-13 20 21 0,6-9 16 0,-1 0 23 16,2 1 17-16,-2 1 22 0,1 1 14 0,0-1 14 15,7-13 7-15,-12 24 15 16,8-10 12-16,-3-2 7 0,7-12 0 0,-10 19 0 0,6-9 3 15,4-10 6 1,-11 18 9-16,11-18-8 0,-11 15-5 0,11-15-10 0,-10 15-8 16,4-4-5-16,6-11-11 15,-16 13-2-15,16-13-9 0,-16 13-5 0,5-5-4 0,-2-3-6 16,13-5-1-16,-19 8-5 16,19-8-3-16,-18 7 0 0,18-7-6 0,-20 4 1 15,20-4-4-15,-16 0-3 0,16 0 1 0,0 0 0 16,0 0-5-16,-28-9-1 15,28 9-2-15,-11-11 0 0,11 11-1 0,-4-16-1 0,4 16 0 16,-2-22-2-16,2 22-3 16,2-20 0-16,-2 20-1 0,4-23-2 0,-4 23 3 15,4-26 0-15,1 16 3 16,-5 10-4-16,4-21 2 0,-4 21-2 0,6-21 3 0,-6 21 0 16,7-15 7-16,-7 15 0 15,8-15 3-15,-8 15-2 0,7-11 2 0,-7 11-2 16,0 0 1-16,10-10 0 0,-10 10 1 0,0 0 4 0,0 0 2 15,0 0 11-15,0 0 11 16,0 0 2-16,0 0 5 0,30 14-1 0,-30-14 5 16,8 10 3-16,-8-10 1 15,13 14-2-15,-7-6-3 0,-6-8-5 0,15 15 0 16,-8-5 1-16,-7-10-3 0,16 17-6 16,-10-8-8-16,4 0 0 0,-4 2-4 0,-6-11-5 15,12 18 0-15,-6-9-10 0,-6-9-9 0,11 21-27 16,-6-14-31-16,-5-7-47 15,8 18-52-15,-4-8-65 0,2-3-57 0,-6-7-110 0,7 18-165 16,-1-13-431-16,-2 3-438 16</inkml:trace>
  <inkml:trace contextRef="#ctx0" brushRef="#br1" timeOffset="-38227.88">8801 14323 3040 0,'0'0'3'0,"0"0"43"16,0 0 26-16,0 0 20 0,0 0 16 15,0 0 13-15,0 0 14 0,0 0 0 0,0 0-4 16,0 0 0-16,0 0 2 0,0 0-8 0,0 0-3 15,0 0-11-15,0 0-30 16,17 35-3-16,-17-35-8 0,2 13-9 0,-2-13-6 0,0 0-8 16,2 23-4-16,-2-23-1 15,0 18-7-15,0-18-1 0,5 13-14 0,-5-13-13 16,2 15-29-16,-2-15-28 16,4 14-22-16,-4-14-42 0,0 0-60 0,4 19-53 0,0-12-51 15,-4-7-91-15,4 9-127 0,-4-9-484 0,0 0-438 16</inkml:trace>
  <inkml:trace contextRef="#ctx0" brushRef="#br1" timeOffset="-37608.06">9297 13962 2807 0,'-9'-23'-170'0,"9"23"23"0,0 0 25 0,-15-6 30 0,15 6 31 16,0 0 32-16,-23 0 27 16,23 0 35-16,0 0 1 0,-25 4 16 0,25-4 17 15,0 0 0-15,-26 7 10 16,26-7-2-16,-15 5-1 0,15-5-6 0,0 0 0 0,-16 7-7 16,16-7 0-16,0 0-4 15,-16 10-2-15,16-10-6 0,0 0-3 0,0 0-6 16,-6 13 3-16,6-13-10 0,0 0-4 0,0 0-1 0,0 0-5 15,0 0 2-15,18 28-9 16,-18-28 3-16,12 14-6 0,-6-7 0 0,-6-7 2 16,15 13-3-16,-6-5 0 15,-1 2-1-15,-8-10 9 0,15 17-9 0,-7-7-1 0,-2 2-5 16,-6-12 3-16,11 17 0 16,-4-9-6-16,-7-8 5 0,8 20-3 0,-4-11 5 15,-4-9 7-15,6 20 6 0,-6-20 7 0,7 17 11 16,-7-17 8-16,2 15 2 0,-2-15 3 15,0 0 5-15,0 21 7 0,0-21-2 0,0 0-1 16,-9 16-6-16,9-16 5 16,-8 10-8-16,8-10-6 0,-14 8-2 0,14-8-5 15,-20 7-9-15,20-7-1 16,-19 2-9-16,19-2-13 0,-19 0-24 0,19 0-28 0,0 0-48 16,-25-7-53-16,25 7-60 15,-10-10-75-15,10 10-181 0,-10-19-500 0,10 19-397 16</inkml:trace>
  <inkml:trace contextRef="#ctx0" brushRef="#br1" timeOffset="-35598.1">9451 13614 2794 0,'0'0'-89'0,"0"0"61"0,0 0 39 0,0 0 33 15,0 0 33-15,0 0 19 0,0 0 26 0,0 0 12 16,0 0-1-16,0 0-1 15,0 0-3-15,0 0-5 0,0 0 3 0,0 0 1 0,0 0 3 16,0 0-14-16,0 0-9 16,0 0-9-16,0 0-9 0,0 0-17 0,0 0 2 15,0 0-25-15,0 0-5 16,0 0-6-16,0 0-1 0,20 35-3 0,-20-35-6 0,0 0-5 16,4 23 5-16,-4-23-7 0,2 15 0 0,-2-15-4 15,0 0-3-15,2 15 0 16,-2-15 1-16,0 0-5 0,0 0 4 15,2 16-3-15,-2-16 2 0,0 0-3 16,0 0-5-16,0 0-2 0,0 0 0 0,0 0 1 0,0 0-1 16,0 0 1-16,0 0-1 15,0 0 6-15,38-25-7 0,-38 25-1 0,10-13 0 16,-10 13 2-16,13-12-2 0,-13 12-2 16,12-13-4-16,-12 13 4 0,12-9 2 0,-12 9-3 15,10-10-2-15,-10 10 3 0,0 0-2 0,14-10-1 16,-14 10-1-16,0 0 4 0,0 0 5 15,0 0-5-15,0 0-2 0,22 4 4 16,-22-4-2-16,0 0 0 0,10 16 0 16,-10-16 0-16,7 11 0 0,-7-11 1 0,0 0 0 15,6 20-2-15,-6-20 0 0,4 14-5 16,-4-14-21-16,0 0-23 0,4 20-28 0,-4-20-28 16,0 0-33-16,3 12-44 0,-3-12-44 0,2 11-46 15,-2-11-79-15,0 0-137 16,2 9-473-16,-2-9-400 0</inkml:trace>
  <inkml:trace contextRef="#ctx0" brushRef="#br1" timeOffset="-35358.06">9754 13625 2833 0,'0'0'-94'0,"23"-7"44"0,-23 7 16 0,0 0 34 16,23 3 34-16,-23-3 25 16,0 0 7-16,28 1 1 0,-28-1 1 0,23 0-14 15,-23 0-6-15,22 0-5 16,-22 0-7-16,20-1-22 0,-20 1-47 0,22 0-38 0,-22 0-34 16,19-3-26-16,-9 2-27 0,-10 1-33 0,0 0-95 15,22-8-397-15,-16 6 75 16</inkml:trace>
  <inkml:trace contextRef="#ctx0" brushRef="#br1" timeOffset="-35127.76">10029 13525 2052 0,'0'0'30'0,"8"-11"47"0,-8 11 23 15,0 0 26-15,0 0 43 0,0 0 33 0,0 0 17 16,0 0 1-16,0 0-16 15,0 0-6-15,0 0-23 0,0 0-18 0,17 29-18 0,-17-29-37 16,3 19-13-16,-3-19-7 16,0 20-11-16,0-20-11 0,0 21-26 0,0-21-40 15,-3 23-46-15,3-23-64 16,-2 21-72-16,2-21-64 0,-4 21-133 16,4-9-203-16,-2-3-300 0,2-9-265 0</inkml:trace>
  <inkml:trace contextRef="#ctx0" brushRef="#br1" timeOffset="-34387.64">10147 14196 2905 0,'0'0'140'0,"0"0"-2"0,7 18-14 0,-7-18-13 16,0 0-16-16,0 0-8 16,0 0-8-16,0 0-10 0,0 0-12 0,10 7-39 15,-10-7-63-15,0 0-69 0,0 0-58 16,0 0-70-16,0 0-136 0,0 0-498 0,0 0-242 16</inkml:trace>
  <inkml:trace contextRef="#ctx0" brushRef="#br1" timeOffset="-34238.04">10299 14194 2666 0,'0'0'17'0,"0"0"23"0,0 0-5 16,18 5-19-16,-18-5-44 0,0 0-36 16,0 0-38-16,0 0-67 0,0 0-169 0,14-7-317 15,-14 7 115-15</inkml:trace>
  <inkml:trace contextRef="#ctx0" brushRef="#br1" timeOffset="-34097.76">10479 14182 1823 0,'0'0'-50'0,"0"0"-3"0,0 0-8 0,0 0-40 15,0 0-94-15,14 4-248 16,-14-4 401-16</inkml:trace>
  <inkml:trace contextRef="#ctx0" brushRef="#br1" timeOffset="-33928.13">10717 14196 1396 0,'0'0'157'0,"10"5"20"0,-10-5-2 16,0 0-14-16,0 0-8 0,13 8-16 15,-13-8-14-15,0 0-43 0,0 0-80 0,13 6-86 16,-13-6-119-16,10-1-227 16,-10 1-153-16,0 0 212 0</inkml:trace>
  <inkml:trace contextRef="#ctx0" brushRef="#br1" timeOffset="-32508.19">11527 13996 1682 0,'0'0'36'0,"0"0"51"16,9-11 29-16,-9 11 31 15,0 0 5-15,0 0 4 0,7-14-14 0,-7 14-14 16,0 0-12-16,0 0-3 16,0 0-13-16,0 0-10 0,0 0-8 15,0 0-6-15,0 0-11 0,0 0 0 0,-7 47-12 16,7-47-1-16,-9 22-10 0,3-11-2 0,6-11 3 16,-10 21-4-16,4-10-2 0,-3-1-2 0,9-10-2 0,-15 22-6 15,7-14 1-15,8-8-5 16,-17 16-2-16,10-8-2 0,7-8-7 0,-17 12-10 15,9-4-8-15,8-8 1 16,-15 8-8-16,15-8 1 0,-15 7 1 0,15-7-2 0,0 0 0 16,-17 4-4-16,17-4-7 15,0 0-1-15,0 0-6 0,0 0 1 0,-25-11 1 16,25 11-3-16,0 0 2 16,-5-18 4-16,5 18 1 0,0 0 3 0,3-24 3 0,-3 24 3 15,0 0 8-15,8-22 7 0,-8 22 6 0,7-16 15 16,-7 16-1-16,7-13 6 15,-7 13 12-15,7-13 2 0,-7 13 9 0,7-10 2 16,-7 10 4-16,0 0 2 16,8-11 0-16,-8 11 2 0,0 0 9 0,0 0-5 0,15-7 4 15,-15 7-3-15,0 0 0 16,0 0 4-16,0 0 1 0,23 14-2 0,-23-14 1 16,11 13-3-16,-11-13-3 0,13 18-5 0,-7-6-3 0,2-2-1 15,0 2-1-15,-1-1-1 16,1 1-7-16,1 2 3 15,0-2-6-15,-2-1-5 0,0 3-4 0,-1-1-5 16,2-2-1-16,-2 3-3 0,0-2-2 0,0 1-13 0,-6-13-18 16,9 25-13-16,-5-14-43 15,-4-11-54-15,6 22-70 0,-1-11-65 0,-3-2-107 16,2 1-193-16,-4-10-49 16,7 15-303-16,-7-15-301 0</inkml:trace>
  <inkml:trace contextRef="#ctx0" brushRef="#br1" timeOffset="-30738.06">8799 14413 2655 0,'0'0'-87'0,"0"0"28"0,0 0 35 16,0 0 48-16,17-8 39 0,-17 8 36 0,0 0 24 0,0 0 27 15,0 0 7-15,11-7 9 16,-11 7-2-16,0 0 2 0,0 0-9 0,0 0-2 15,0 0 2-15,0 0-13 16,0 0-10-16,0 0-6 0,0 0-39 0,8 30-12 0,-8-30-4 16,0 19-7-16,0-19-6 15,0 0-10-15,-6 25-4 0,6-25-1 0,-2 17-6 16,2-17-4-16,-5 18-6 16,5-18-7-16,-4 14 6 0,4-14-7 0,0 0-2 0,-4 16 0 15,4-16-3-15,0 0 0 0,0 0-3 0,-4 17-3 16,4-17 1-16,0 0-9 15,0 0-4-15,0 0-2 0,0 0-4 0,0 0 1 16,0 0-1-16,0 0 0 0,0 0-2 16,0 0 8-16,0 0 1 0,33-33-5 0,-33 33 2 15,12-16-3-15,-12 16 5 16,10-11 6-16,-10 11 3 0,8-12 0 0,-8 12 9 16,8-10 4-16,-8 10 0 0,0 0 7 0,13-10 0 0,-13 10 10 15,0 0 12-15,15-3 3 16,-15 3 7-16,0 0 6 0,0 0 0 0,0 0-2 15,23 14-6-15,-23-14-5 16,6 14-6-16,-6-14-7 0,7 15 2 0,-7-15-7 0,5 19-6 16,-5-19-11-16,6 15-17 15,-6-15-40-15,4 14-31 0,-2-6-44 16,-2-8-49-16,0 0-67 0,2 15-62 16,-2-15-89-16,0 0-161 0,0 0-72 0,0 0-438 0,0 0-583 15</inkml:trace>
  <inkml:trace contextRef="#ctx0" brushRef="#br1" timeOffset="-30557.9">9069 14569 3184 0,'0'0'-60'0,"0"0"55"0,22 6 43 0,-22-6 27 16,0 0 20-16,0 0 14 0,19 4-1 15,-19-4-8-15,0 0-11 0,22 3-8 0,-22-3-16 16,14 3-30-16,-14-3-39 0,0 0-56 0,26 0-66 15,-26 0-53-15,16-4-89 16,-16 4-152-16,15-6-402 0,-8 2-165 16</inkml:trace>
  <inkml:trace contextRef="#ctx0" brushRef="#br1" timeOffset="-30364.71">9320 14486 2569 0,'0'0'40'0,"0"0"65"0,0 0 50 15,0 0 49-15,0 0 33 0,0 0 11 0,0 0-23 16,0 0-9-16,0 0-24 16,6 35-22-16,-6-35-22 0,-2 18-14 0,2-18-15 0,0 0-14 15,-6 28-12-15,6-28-47 16,0 19-50-16,-3-12-66 0,3-7-87 0,-2 15-89 16,2-15-150-16,0 0-196 0,-6 10-28 0,6-10-270 15,0 0-263-15</inkml:trace>
  <inkml:trace contextRef="#ctx0" brushRef="#br1" timeOffset="-29117.99">11779 14304 2520 0,'0'0'-111'0,"0"0"33"16,0 0 29-16,0 0 35 0,0 0 22 0,0 0 27 16,15 33 22-16,-15-33 10 15,0 0 10-15,0 19 4 0,0-19 0 0,0 0 1 0,0 0 4 16,-2 19 4-16,2-19 1 16,0 0 3-16,0 0-2 0,0 0 0 0,-6 17-3 15,6-17 3-15,0 0 7 0,0 0 17 0,0 0 2 16,0 0 13-16,0 0 0 0,0 0 4 15,0 0-4-15,0 0-26 0,0 0-5 0,0 0-10 16,0 0-10-16,-27-29-8 16,27 29-8-16,0 0-9 0,0 0-10 0,0 0-8 15,0 0-16-15,25-28-16 0,-25 28-40 16,12-9-46-16,-12 9-68 0,17-10-80 0,-10 6-82 16,-7 4-194-16,12-8-99 15,-12 8-334-15,0 0-349 0</inkml:trace>
  <inkml:trace contextRef="#ctx0" brushRef="#br1" timeOffset="-23757.92">1357 16212 2695 0,'0'0'-93'0,"0"0"35"0,0 0 35 15,0 0 32-15,0 0 48 0,0 0 20 0,0 0 26 16,0 0 15-16,0 0 16 16,0 0 11-16,0 0 7 0,0 0 3 0,0 0 6 15,0 0 3-15,0 0-8 0,0 0-4 0,0 0 8 0,0 0-36 16,0 0-5-16,0 0-4 15,27 29-8-15,-27-29-8 0,0 0-2 0,0 0-8 16,0 0-4-16,9 10-9 0,-9-10-2 16,0 0 12-16,12 12-11 0,-12-12-6 0,4 14-6 15,-4-14-7-15,7 12-1 16,-7-12-5-16,6 16-2 0,-6-16-8 0,7 17 0 16,-7-17-9-16,8 18-1 0,-8-18-1 0,4 19-5 0,-4-19-3 15,6 14-3-15,-6-14-3 16,7 18 1-16,-7-18-3 0,6 17 1 0,-6-17-10 15,7 15-9-15,-7-15-8 0,5 16-5 16,-5-16-19-16,7 14-23 0,-5-7-20 0,-2-7-25 16,4 11-30-16,-4-11-35 15,0 0-45-15,4 10-41 0,-4-10-43 0,0 0-84 16,0 0-142-16,0 0-56 0,0 0-372 16,0 0-380-16</inkml:trace>
  <inkml:trace contextRef="#ctx0" brushRef="#br1" timeOffset="-23407.84">1604 16254 2861 0,'0'0'-57'0,"0"0"43"0,0 0 30 16,0 0 23-16,0 0 20 0,0 0 16 0,0 0 18 0,0 0 4 15,0 0 2-15,0 0 1 16,0 0 0-16,0 0 6 0,0 0 4 0,0 0 2 15,0 0-6-15,-17 44 0 16,17-44-9-16,-12 24 3 0,7-8-8 0,-3 1-8 16,2 0-1-16,-2 0-4 15,-3 5-4-15,4-2-14 0,-4 5-2 0,0 0-6 0,4-1-6 16,-7 5-6-16,2 0-13 16,-1 3 5-16,-2 0-4 0,2-1-2 0,1 1-1 0,-1 0-6 15,-1-1 0-15,5 0 1 0,-3 0-8 0,0-3 3 16,2-4-3-16,2 2-9 15,-3-4-10-15,4-1-19 0,-2-4-17 0,4-1-30 16,-2-1-32-16,1-2-40 0,6-13-47 16,-9 22-44-16,7-15-67 0,2-7-136 0,-3 8-143 15,3-8-326-15,0 0-297 16</inkml:trace>
  <inkml:trace contextRef="#ctx0" brushRef="#br1" timeOffset="-23038.22">1744 16584 2661 0,'0'0'-71'0,"0"0"50"0,0 0 38 16,0 0 17-16,0 0 17 16,0 0 11-16,0 0 19 0,0 0 13 0,0 0 19 15,0 0 8-15,0 0 8 0,-25 43 6 16,16-31 4-16,2 3-8 0,1 1-5 0,-1 0-9 16,2 1-11-16,-1 1-12 0,-2-1-11 15,4 0-7-15,0 1-13 0,0 0-2 16,2-1-8-16,-1 1-19 0,1-1-15 0,2-17-27 0,0 24-19 15,0-24-27-15,2 23-29 16,1-11-26-16,-3-12-26 0,8 15-50 0,-8-15-25 16,14 10-57-16,-14-10-113 15,13 2-544-15,-13-2-324 0</inkml:trace>
  <inkml:trace contextRef="#ctx0" brushRef="#br1" timeOffset="-22697.82">1968 16663 2823 0,'0'0'-22'0,"0"0"25"0,0 0 13 16,-8-16 9-16,8 16 8 0,0 0 21 0,0 0 9 15,-24 0 4-15,24 0 1 16,0 0-1-16,0 0-8 0,-29 16-5 0,21-9-3 16,8-7-4-16,-14 13-7 0,14-13-2 0,-8 11-8 0,8-11-1 15,-6 14-7 1,6-14-1-16,0 0-2 0,0 0 0 0,10 28-4 0,-10-28 3 15,14 15-1-15,-8-9-9 16,2 3 1-16,-8-9-2 0,17 18-1 0,-9-11 3 0,-8-7-2 16,13 17 5-16,-7-9 4 15,-6-8 5-15,5 18 0 0,-5-18 10 0,-3 17 0 16,3-17 3-16,-10 19 3 16,1-10-6-16,-1 1-5 0,-1-1-3 0,-1-1-14 15,12-8-22-15,-24 13-26 0,12-10-31 0,12-3-42 0,-22 7-46 16,22-7-42-16,-19 0-49 15,19 0-115-15,-14-7-495 0,14 7-213 0</inkml:trace>
  <inkml:trace contextRef="#ctx0" brushRef="#br1" timeOffset="-22457.96">2053 16519 2600 0,'0'0'-4'0,"0"0"34"0,0 0 35 0,0 0 16 0,0 0 25 15,32 15 32-15,-32-15 14 16,9 15 9-16,-4-1-1 0,1-1-8 0,-2 2-10 16,4 0-9-16,0 6-3 15,-2 0-9-15,0 1-16 0,1 1-9 0,-1-3-12 0,3 3-9 16,-3-4-5-16,-2-1-19 16,3 2-25-16,-3-2-36 0,0-3-37 0,-2-2-51 15,-2-13-56-15,6 24-60 0,-4-12-62 0,-2-12-132 16,2 15-164-16,-2-7-311 0,0-8-251 15</inkml:trace>
  <inkml:trace contextRef="#ctx0" brushRef="#br1" timeOffset="-20787.99">7571 11007 2490 0,'0'0'-160'0,"0"0"30"0,0 0 21 16,15-39 33-16,-8 29 15 0,1-2 18 0,0-1 15 15,0 1 19-15,4-4 18 0,0 0 25 16,3-4 5-16,0 1 3 0,2-4 15 0,2 1 8 15,0-3 13-15,-1 3 12 16,2-3 7-16,1 3-3 0,-2 1-10 0,-2 4 10 16,-1 2-3-16,0 2-6 15,-4 1-4-15,1 2 0 0,-2 3-15 0,-11 7-6 0,17-8-3 16,-17 8-7-16,0 0-5 16,0 0-5-16,0 0-4 0,14 25-3 0,-14-25-3 15,-8 23 0-15,8-23-4 0,-12 27 1 0,3-14 4 0,-2-2 4 16,1 3 4-16,-1-3 3 15,-1-1 5-15,-2-1 0 0,4 1-2 0,-2-3-5 16,-1 1-2-16,13-8-8 16,-21 10 1-16,21-10-2 0,-21 8-5 0,21-8-1 15,-20 3-1-15,20-3-4 0,-16 2 0 16,16-2-2-16,0 0-1 0,-22-2 3 0,22 2 6 16,0 0 0-16,0 0 0 0,-21 0-8 0,21 0-2 15,0 0-1-15,0 0-2 16,-19 8 0-16,19-8 1 0,-15 11-2 0,7-5 3 0,8-6-6 15,-22 15 1-15,12-7-2 16,-3-1 1-16,3 1 0 0,-5 0 3 0,15-8 0 16,-25 10 6-16,13-3 0 15,2-2 4-15,10-5-4 0,-18 7-1 0,18-7 1 0,-20 4-1 16,20-4-2-16,0 0 4 16,-21 0-6-16,21 0 1 0,0 0-1 0,0 0-1 15,-17-9-2-15,17 9 1 0,0 0 1 0,0 0 1 16,0 0 4-16,3-23 2 0,-3 23 2 15,0 0-1-15,0 0 1 0,0 0 1 0,18-15-6 16,-18 15 3-16,0 0-2 16,0 0-1-16,0 0 5 0,0 0 2 0,0 0-2 15,0 0 2-15,0 0-4 16,0 0 1-16,2 43-6 0,-2-43-4 0,-16 26 6 0,4-13 0 16,0 4-3-16,-4-2 0 0,-2 1-7 0,1-1 6 15,1 0 3-15,-2 0-22 16,0 1 0-16,0-1-1 0,2 0-7 0,-1-1-25 0,2-2-28 15,2-2-39-15,1 2-42 16,-2-2-44-16,6 0-37 0,8-10-45 0,-16 10-123 16,9-4-167-16,7-6-302 15,-11 2-232-15</inkml:trace>
  <inkml:trace contextRef="#ctx0" brushRef="#br1" timeOffset="-20578.16">7504 10528 2652 0,'4'-15'104'0,"-4"15"62"16,0 0 41-16,6-16 17 0,-6 16 6 0,0 0-28 0,8-11-30 16,-8 11-21-16,0 0-20 15,12-9-17-15,-12 9-27 0,0 0-51 0,12-6-69 16,-12 6-88-16,0 0-93 0,0 0-100 0,0 0-209 15,0 0-457-15,6 19-433 0</inkml:trace>
  <inkml:trace contextRef="#ctx0" brushRef="#br1" timeOffset="-19422.7">2517 16741 2938 0,'0'0'-83'0,"0"0"37"0,0 0 31 0,0 0 22 0,0 0 31 15,0 0 25-15,0 0 21 16,0 0 13-16,0 0 3 0,0 0 11 0,0 0-2 0,0 0 0 16,0 0-10-16,0 0-4 15,48 3-11-15,-48-3-5 0,0 0-3 0,27-3-8 16,-27 3-7-16,22-3-6 16,-22 3-7-16,21-2-5 0,-21 2-6 0,21-4-6 15,-21 4-6-15,19-3-7 0,-19 3-11 0,17-4-9 0,-17 4-12 16,0 0-16-16,19-8-23 15,-19 8-25-15,0 0-24 0,14-8-45 0,-14 8-52 16,0 0-51-16,0 0-130 16,6-9-552-16,-6 9-341 0</inkml:trace>
  <inkml:trace contextRef="#ctx0" brushRef="#br1" timeOffset="-19247.81">2632 16595 2783 0,'0'0'-12'0,"0"0"66"0,0 0 37 15,0 0 41-15,0 0 22 16,0 0 18-16,0 0-1 0,0 0-8 0,0 0-21 16,0 0-15-16,26-9-14 15,-26 9-38-15,0 0-47 0,32 1-52 0,-32-1-69 0,31 3-81 16,-11-6-91-16,-1 3-177 16,4 0-517-16,0 0-399 0</inkml:trace>
  <inkml:trace contextRef="#ctx0" brushRef="#br1" timeOffset="-18308.1">4133 16056 2845 0,'0'0'-89'0,"0"0"48"16,0-19 33-16,0 19 33 15,0 0 30-15,0 0 19 0,0 0 16 0,7-15 13 16,-7 15 7-16,0 0 6 16,0 0 2-16,0 0 9 0,0 0 1 0,0 0 7 0,0 0-4 15,0 0-1-15,0 0-2 16,0 0 0-16,0 0-5 0,0 0-11 0,0 0-8 16,0 0-42-16,0 0-3 0,-9 59-10 0,5-44 1 0,0 0-3 15,-2-1-6-15,-3 0-13 16,1 1-4-16,-1 1-6 0,1-3-4 0,-3-1-2 15,3 1-8-15,-2-1-8 16,0-3-8-16,10-9-12 0,-20 18-11 0,11-12-8 16,9-6-9-16,-17 7-8 0,17-7-8 15,-17 3-2-15,17-3 4 0,0 0 5 0,-19 0 4 16,19 0 6-16,0 0 7 16,0 0 4-16,-15-19 5 0,15 19 6 0,-2-17 7 15,2 17 9-15,0-19 13 0,0 19 4 0,0 0 5 0,6-28 4 16,-6 28 6-16,9-15 6 15,-9 15 6-15,7-14 11 0,-7 14 6 0,10-7 11 16,-10 7 11-16,0 0 2 16,0 0 8-16,0 0-1 0,32 13 4 0,-32-13-12 0,15 15-7 15,-5-6-1-15,-2 5-13 16,4-4-2-16,-4 5 16 0,0-1-4 0,2-1-13 16,-1-2-3-16,2 2-11 0,-1 0-14 0,1 1-22 0,-3-1-25 15,3 1-21-15,-2-1-28 16,1 0-35-16,-2-1-43 0,1-2-52 0,2 1-54 15,-7-4-96-15,2 1-189 16,3-5-43-16,-1 3-342 0,-8-6-339 16</inkml:trace>
  <inkml:trace contextRef="#ctx0" brushRef="#br1" timeOffset="-17542.97">4318 16406 2781 0,'0'0'-61'0,"0"0"36"0,0 0 32 16,0 0 23-16,0 0 28 0,0 0 23 0,0 0 9 15,0 0 6-15,0 0 5 16,0 0 2-16,0 0-3 0,0 0 6 15,0 0-3-15,0 0-2 0,-9 21-3 0,9-21-3 16,0 16-5-16,0-16-4 0,-2 17-4 0,2-17-4 16,0 19-8-16,0-19-8 15,-2 19-5-15,2-19-5 0,0 0-5 0,0 21-6 0,0-21-4 16,0 0-3-16,0 19-5 16,0-19-2-16,0 0-3 0,0 0-3 0,0 0-3 15,0 17 1-15,0-17-14 0,0 0-1 0,0 0-6 0,0 0-5 16,0 0 0-16,0 0-1 15,0 0 3-15,0 0 1 0,32-33 1 0,-32 33 2 16,10-17 8-16,-4 10 5 16,-6 7 2-16,12-14 8 0,-12 14 6 0,10-9 5 0,-10 9 12 15,0 0 8-15,0 0 10 16,0 0 31-16,0 0-3 0,0 0 3 0,0 0-4 16,0 0-5-16,25 15-2 15,-25-15-13-15,7 13-7 0,-7-13-8 0,4 14-8 0,-4-14-18 16,0 0-23-16,6 21-31 0,-3-15-37 0,-3-6-46 15,4 9-59-15,-4-9-84 16,0 0-94-16,6 8-196 0,-6-8-57 0,0 0 16 16,0 0-358-16,0 0-357 0</inkml:trace>
  <inkml:trace contextRef="#ctx0" brushRef="#br1" timeOffset="-17398.23">4565 16536 2803 0,'0'0'3'15,"0"0"36"-15,16 4 11 16,-16-4 11-16,0 0 20 0,16 4 3 0,-16-4 0 16,0 0-13-16,25 3-7 0,-25-3-40 0,22 2-54 0,-22-2-76 15,26 2-67-15,-16-4-110 16,-10 2-567-16,21-2-194 0</inkml:trace>
  <inkml:trace contextRef="#ctx0" brushRef="#br1" timeOffset="-17188">4864 16429 2711 0,'0'0'121'0,"0"0"36"0,0 0 9 16,0 0 7-16,-6 41 10 16,6-41-1-16,-6 20-5 0,6-20-11 0,-3 25-20 15,1-11-18-15,2-14-14 0,2 24-21 0,-2-24-33 16,0 24-38-16,3-11-54 0,-3-13-54 15,0 18-76-15,2-10-77 0,-2-8-157 0,2 11-194 16,-2-11-345-16,0 0-346 16</inkml:trace>
  <inkml:trace contextRef="#ctx0" brushRef="#br1" timeOffset="-16618.19">5300 16177 2816 0,'0'0'-23'0,"15"-5"14"0,-15 5 6 0,0 0 0 16,0 0-1-16,0 0 14 0,0 0 16 15,0 0 4-15,0 0 8 0,0 0-2 0,0 0 4 16,-47-11 9-16,47 11 16 0,-23 2 11 0,23-2 3 15,-23 2 3-15,23-2-5 16,-21 3-5-16,21-3-2 0,-16 8-7 16,16-8-2-16,0 0-7 0,-14 11-7 0,14-11-2 15,0 0-16-15,0 0-11 0,0 0-6 0,14 29-3 16,-14-29-3-16,14 15-4 16,-6-5 1-16,0 2-1 0,1-3-2 0,-1 2 3 0,-8-11 6 15,15 21 6-15,-8-7 3 0,-1-3 12 0,-6-11 11 16,4 21 14-16,-4-21 7 15,0 21 17-15,0-21 7 0,-6 20 5 0,6-20-3 16,-11 18-4-16,2-11-13 0,9-7-6 16,-14 16-9-16,5-11-16 0,9-5-29 0,-16 10-35 15,16-10-52-15,-16 4-53 16,16-4-66-16,0 0-54 0,-18-4-70 0,18 4-143 16,-11-10-124-16,11 10-255 0,-9-16-179 0</inkml:trace>
  <inkml:trace contextRef="#ctx0" brushRef="#br1" timeOffset="-16207.87">5535 15666 2485 0,'0'0'45'0,"0"0"27"0,0 0 6 0,0 0 3 16,0 0 11-16,0 0 14 15,8 35 1-15,-8-35-4 0,-4 25-8 16,4-25-12-16,-4 27-10 0,4-27-6 16,-2 26-5-16,0-16-9 0,2-10-2 15,-2 19-6-15,2-19-4 0,-3 17-5 0,3-17-5 16,0 0-13-16,0 0-14 0,0 0-14 0,3 16-14 16,-3-16-15-16,0 0-9 0,0 0-6 0,0 0-5 15,0 0 1-15,0 0 2 0,32-25 3 16,-32 25 10-16,14-15 6 0,-6 9 18 0,-8 6 17 15,14-12 13-15,-14 12 16 16,12-10 23-16,-12 10 27 0,0 0 29 0,15-3 13 16,-15 3 9-16,0 0 9 15,0 0-3-15,0 0 2 0,19 13-29 0,-19-13-14 0,6 14-8 16,-6-14-9-16,9 15-11 16,-9-15-9-16,6 15-29 0,-6-15-34 0,6 14-45 15,-6-14-59-15,6 13-84 0,-1-8-78 0,-5-5-158 0,0 0-155 16,0 0-350-1,0 0-355-15</inkml:trace>
  <inkml:trace contextRef="#ctx0" brushRef="#br1" timeOffset="-16038.02">5859 15749 2901 0,'27'8'-29'16,"-27"-8"8"-16,13 5 9 0,-13-5 19 0,15 8 9 0,-15-8 11 15,17 9 0-15,-17-9-7 16,17 7-12-16,-4-4-27 0,-13-3-37 0,26 8-35 16,-10-4-42-16,-2-3-63 15,-14-1-119-15,30 2-357 0,-17-2 88 0</inkml:trace>
  <inkml:trace contextRef="#ctx0" brushRef="#br1" timeOffset="-15797.93">6187 15683 2006 0,'0'0'108'0,"0"0"39"0,0 0 20 0,18-3 28 0,-18 3 33 16,0 0 19-16,0 0 16 15,0 0-2-15,14 21-28 0,-14-21-51 0,4 17-19 16,-4-17-26-16,4 23-18 0,-2-10-16 0,-2-13-30 15,2 26-48-15,-2-11-54 0,0-15-67 16,-2 27-98-16,2-15-71 0,-4 2-140 0,2-3-170 16,-2 1-359-16,4-12-347 15</inkml:trace>
  <inkml:trace contextRef="#ctx0" brushRef="#br1" timeOffset="-15453.64">6724 16420 2983 0,'0'0'172'0,"11"6"40"16,-11-6-12-16,0 0-26 16,15 5-22-16,-15-5-21 0,0 0-18 0,0 0-25 0,17 6-34 15,-17-6-47-15,0 0-67 0,0 0-76 0,0 0-65 16,23-2-64-16,-23 2-122 15,17-6-585-15,-5 4-415 0</inkml:trace>
  <inkml:trace contextRef="#ctx0" brushRef="#br1" timeOffset="-15317.74">7211 16419 3004 0,'0'0'10'0,"18"1"41"0,-18-1 17 0,0 0 10 0,20 3-6 15,-20-3-3-15,0 0-21 16,0 0-41-16,20 0-54 0,-20 0-91 0,8 0-72 15,-8 0-162-15,0 0-441 16,0 0-136-16</inkml:trace>
  <inkml:trace contextRef="#ctx0" brushRef="#br1" timeOffset="-15167.82">7709 16429 2633 0,'19'2'116'0,"-19"-2"19"0,0 0 1 16,19 0-9-16,-19 0-11 15,0 0-7-15,0 0-19 0,0 0-30 0,0 0-60 16,19 0-76-16,-19 0-83 0,0 0-128 16,11-8-623-16,-11 8-302 0</inkml:trace>
  <inkml:trace contextRef="#ctx0" brushRef="#br1" timeOffset="-14688.18">8312 16122 2705 0,'0'0'27'16,"0"0"40"-16,0 0 19 0,17-4 15 0,-17 4 0 0,0 0 14 15,0 0 12-15,0 0 4 0,5 27 1 0,-5-27-11 16,-5 23-8-16,5-23-13 15,-9 29-10-15,5-14-9 0,-2 0-14 16,0 2-2-16,1-1-8 0,-3-1-5 0,2 2-6 16,-5-1-4-16,2-3-4 0,1 0-4 15,0-2-5-15,-2-1 0 0,-2 1-8 16,12-11-5-16,-18 11-7 0,18-11-7 0,-17 10-6 16,17-10-3-16,-16 2-8 0,16-2-3 0,0 0 1 0,0 0-1 15,0 0 2-15,0 0 3 16,0 0 4-16,0 0-1 0,-12-23 7 0,12 23 13 15,0 0 15-15,0 0 11 16,0 0 4-16,25-25 11 0,-25 25 14 0,15-5 9 0,-15 5 20 16,0 0 39-16,19-6 5 15,-19 6 10-15,0 0-12 0,0 0 1 0,24 14-10 16,-24-14-7-16,12 15-17 16,-4-6-12-16,-1 3-13 0,0-1-7 0,1 0-13 0,-8-11-17 15,10 27-33-15,-3-17-37 0,-1 4-49 0,0-4-52 16,3 0-74-16,-2 0-91 15,-3-1-108-15,0-1-167 0,-4-8-49 0,8 13-518 0,-8-13-778 16</inkml:trace>
  <inkml:trace contextRef="#ctx0" brushRef="#br1" timeOffset="-14547.38">8490 16544 3688 0,'0'0'43'0,"0"0"42"15,0 0 18-15,15 5-4 16,-15-5-6-16,0 0-15 0,0 0-11 0,0 0-18 15,0 0-37-15,15 6-64 0,-15-6-81 16,0 0-89-16,0 0-156 0,0 0-185 0,0 0-338 16,0 0-289-16</inkml:trace>
  <inkml:trace contextRef="#ctx0" brushRef="#br1" timeOffset="-13018.04">3838 16936 2599 0,'0'0'-91'16,"0"0"44"-16,0 0 47 0,0 0 27 0,0 0 26 0,0 0 21 15,0 0 15-15,0 0 6 16,0 0-8-16,0 0-2 0,0 0-5 0,0 0-7 16,0 0-2-16,0 0-1 15,0 0-1-15,0 0 5 0,0 0 2 0,0 0 2 16,0 0 2-16,0 0-1 16,12 27 0-16,-12-27-2 0,17 3-3 0,-17-3-9 15,19 6-5-15,-19-6-4 0,27 5-7 0,-9 1-6 0,-2-3-4 16,4 1-3-16,0-3-8 15,2 3-2-15,5 0-6 0,-1-2-9 0,1 2 2 16,3 0-5-16,0-2-1 0,-1 2-1 16,3-3 0-16,0 2-3 0,-3-3 1 0,1 1-4 15,0 1-7-15,2-2 2 16,-5 2 2-16,3 0-3 0,-1-1 0 0,-2-1-1 0,1 3-1 16,1-3 5-16,-3 1-2 0,4 2-1 0,-3-2 1 15,1 2 2-15,0-2 5 16,-1 1-5-16,3 0-1 0,-6 0 1 0,6 0 1 15,-2-1-3-15,-1 2-1 16,3-3-3-16,0 1-6 0,-1-1 2 0,1 2 1 0,0-2-1 16,-1 2 4-16,1 0-2 15,2 0 2-15,-3 0 2 0,3 0-2 0,-2 1-7 16,2 0-2-16,-1-2-8 16,-1 1-12-16,2 0-11 0,-3 0-7 0,1 0 9 0,2 0 4 15,-3 0-3-15,3 0 8 0,0 0 1 0,0 1 8 16,-1 0 10-16,1-2 3 15,-2 1 3-15,1 2 5 0,3-2-1 0,-4-1-1 16,2 2-3-16,-1 0-11 0,3-3-8 16,0 2-16-16,-2 0-14 0,1 0-5 15,2 0-25-15,1 0 3 0,0 0-10 16,0-1 2-16,1-1 8 0,-1 3 6 0,1-3 9 16,-1 0 12-16,-2 0 1 0,1 2 18 0,-1-2 6 0,0 0 11 15,0 2-4-15,0-2 18 16,-3 1 6-16,4-1-15 0,-5 0 0 0,1 3 0 15,-1-2-6-15,-1-1-6 16,0 0 12-16,1 2-4 0,0-2 4 0,-1 0 12 16,1 2 13-16,-2-2 13 0,1 2 3 15,-1-2 12-15,2 0 6 0,-3 1-13 0,3-1 4 16,2 3 1-16,-5-2-2 16,5-1-6-16,0 3-4 0,2-2-8 0,-1 1 1 15,-1 1-10-15,2-2 1 0,2 2-5 0,-3 0-11 0,4-1 4 16,1 2 7-1,-2-2-4-15,0-1-1 0,-2 1-1 0,1 0 14 0,2 0-16 16,-3-1 1-16,2 2 3 16,-2 0 2-16,-1-2 8 0,1-1 9 0,0 0 4 15,-2 2 15-15,-1 0 9 0,3 0 20 16,-2-1 11-16,-1 1 16 0,2 2 5 0,-1 1-2 16,0-4-8-16,-1 2 1 0,1 2-6 0,0-4-4 15,2 3 3-15,-3-1-3 0,1-2 3 16,0 3 0-16,2-4-4 0,-5 2-4 0,-1-1-3 15,1-1-2-15,-5 3-5 16,-4-3-7-16,2 0-4 0,-6 1-25 0,-16-1-27 16,30 0-36-16,-30 0-42 15,24-1-48-15,-24 1-69 0,0 0-125 0,15-4-187 0,-15 4-357 16,0 0-232 0</inkml:trace>
  <inkml:trace contextRef="#ctx0" brushRef="#br1" timeOffset="-8598.12">4163 17458 2536 0,'0'0'-30'0,"-16"4"36"0,16-4 30 0,-18 4 16 16,18-4 12-16,-16 4 4 0,16-4-4 16,-15 5-1-16,15-5-3 0,-15 6-3 0,15-6 0 15,-13 8-7-15,13-8-1 16,-14 9 1-16,14-9-2 0,-12 8 6 0,12-8 3 16,-10 9 6-16,10-9 19 15,0 0-4-15,-10 14 6 0,10-14-5 0,0 0 4 0,0 0-5 16,-9 12-10-16,9-12-5 0,0 0-3 0,0 0-10 15,-2 18-4-15,2-18-5 16,0 0-2-16,0 0-5 0,11 18-4 0,-11-18-1 16,14 13-7-16,-8-6-1 0,-6-7 0 15,22 15-1-15,-10-5-4 0,-1-2-4 0,0 1 4 16,2-1-3-16,-1 2-4 16,-2-3 2-16,2 0 1 0,-12-7-4 0,14 14-2 15,-6-9 3-15,-8-5 1 0,9 12 5 0,-9-12 9 0,0 0 6 16,4 19 5-16,-4-19 8 15,0 0 12-15,-6 20-3 0,6-20 3 0,-9 16 0 16,9-16-21-16,-12 16 5 16,12-16-3-16,-12 15 2 0,12-15 0 0,-14 11-7 15,14-11-8-15,-12 10-2 0,12-10-6 16,-13 7-16-16,13-7-18 0,-17 3-17 0,17-3-30 16,-15-3-36-16,15 3-43 0,0 0-52 0,-21-11-43 0,16 3-57 15,1-5-138-15,0 2-126 16,0-5-374-16,0 0-346 0</inkml:trace>
  <inkml:trace contextRef="#ctx0" brushRef="#br1" timeOffset="-8098.08">4260 17231 2878 0,'0'0'0'0,"0"0"37"15,0 0 23-15,0 0 17 16,0 0 18-16,0 0 22 0,0 0 9 0,0 0-3 16,0 0-1-16,0 0-12 0,22 20-11 0,-22-20-12 15,0 0-8-15,0 0-6 16,0 0-7-16,-4 24-10 0,4-24-3 0,0 0-5 0,0 0-6 15,0 0-1-15,-9 23-4 16,9-23-5-16,0 0-10 0,0 0 2 0,0 0-11 16,0 0-5-16,0 0-11 15,0 0-4-15,0 0-7 0,0 0 2 0,0 0 2 0,0 0 2 16,0 0-3-16,0 0 8 16,0 0 6-16,0 0 6 0,0 0 10 0,0 0 7 15,30-34 1-15,-30 34 1 0,0 0 13 0,10-12 6 16,-10 12 1-16,0 0 7 0,0 0 14 15,15-5-7-15,-15 5 16 0,0 0-11 0,0 0 16 16,0 0 2-16,0 0 0 16,19 20 6-16,-19-20-12 0,6 14-9 0,-6-14-5 15,6 17-11-15,-6-17-8 0,6 19-20 16,-6-19-25-16,6 21-34 0,-2-11-37 0,-2-3-42 16,-2-7-55-16,4 17-75 15,-2-9-60-15,-2-8-141 0,2 13-143 0,-2-13-20 16,0 0-346-16,0 0-378 0</inkml:trace>
  <inkml:trace contextRef="#ctx0" brushRef="#br1" timeOffset="-7638.12">4547 17685 2780 0,'-16'8'-51'0,"16"-8"65"15,0 0 43-15,0 0 28 0,0 0 22 0,0 0 25 16,0 0 23-16,0 0 16 0,0 0-10 16,0 0 3-16,24 20-6 0,-24-20-3 0,14 6-4 15,-14-6 2-15,22 6-9 0,-10-2-21 0,-12-4-18 16,26 5-11-16,-13-1-14 15,1-1-9-15,2 4-18 0,-16-7-15 0,24 6-23 0,-13-1-19 16,-11-5-23-16,17 4-27 16,-8 0-34-16,-9-4-43 0,0 0-46 0,18 3-46 15,-18-3-51-15,10 0-106 16,-10 0-138-16,0 0-453 0,0 0-419 0</inkml:trace>
  <inkml:trace contextRef="#ctx0" brushRef="#br1" timeOffset="-6928.06">4711 17630 2989 0,'0'0'18'0,"0"0"61"0,0 0 41 0,0 0 29 16,0 0 22-16,0 0 29 15,0 0 33-15,0 0-17 0,0 0 16 0,0 0 7 0,0 0-8 16,0 0-7-16,0 0-21 16,0 0-17-16,0 55-20 0,0-55-22 0,-2 30-18 15,2-12-18-15,0-3-20 0,0-15-25 0,-2 32-32 16,2-15-44-16,0-2-46 0,0-1-50 15,-2-2-62-15,2-12-85 0,-2 20-73 0,2-11-162 16,0-9-108-16,-2 18-10 16,2-18-447-16,0 0-590 0</inkml:trace>
  <inkml:trace contextRef="#ctx0" brushRef="#br1" timeOffset="-6307.77">5209 17802 3601 0,'0'0'124'16,"0"0"1"-16,0 22-20 0,0-22-11 0,0 0-15 15,0 0-12-15,0 0-10 16,0 0-12-16,0 0-32 0,0 0-44 0,0 0-55 15,6 14-71-15,-6-14-54 0,0 0-56 16,0 0-141-16,0 0-541 0,0 0-374 0</inkml:trace>
  <inkml:trace contextRef="#ctx0" brushRef="#br1" timeOffset="-6167.81">5332 17820 2965 0,'0'0'8'0,"0"0"12"15,15 8-7-15,-15-8-26 0,0 0-31 0,0 0-36 16,0 0-41-16,0 0-73 16,0 0-154-16,0 0-345 0,0 0 58 0</inkml:trace>
  <inkml:trace contextRef="#ctx0" brushRef="#br1" timeOffset="-6027.77">5474 17799 2018 0,'0'0'-9'16,"0"0"7"-16,0 0-6 0,0 0-20 0,0 0-27 16,22-4-26-16,-22 4-57 15,0 0-126-15,0 0-201 0,10-1 375 0</inkml:trace>
  <inkml:trace contextRef="#ctx0" brushRef="#br1" timeOffset="-5898.13">5622 17770 1423 0,'21'-3'20'0,"-21"3"-28"0,0 0-45 0,0 0-73 15,0 0-87-15,0 0-131 16,0 0 111-16</inkml:trace>
  <inkml:trace contextRef="#ctx0" brushRef="#br1" timeOffset="-5737.93">5751 17757 1022 0,'0'0'127'15,"0"0"16"-15,0 0 0 0,0 0-26 0,0 0-22 16,0 0-25-16,0 0-26 16,0 0-36-16,0 0-54 0,0 0-97 0,0 0-190 0,0 0-74 15,0 0 129-15</inkml:trace>
  <inkml:trace contextRef="#ctx0" brushRef="#br1" timeOffset="-4867.84">7611 17733 1308 0,'0'0'117'0,"-33"11"48"0,33-11 37 0,0 0 28 15,-15 5 15-15,15-5 14 0,0 0 12 0,0 0 0 16,-15 8-11-16,15-8-4 15,0 0-22-15,0 0-27 0,0 0-2 0,0 0-29 16,0 0-24-16,0 0-40 0,0 0-35 16,42 16-38-16,-29-15-26 0,1-2-42 15,2 1-33-15,-16 0-33 0,29-3-33 16,-29 3-41-16,30-1-41 0,-13-1-55 0,-4 0-130 0,-1 0-162 16,-2-2-323-16,2-1-251 0</inkml:trace>
  <inkml:trace contextRef="#ctx0" brushRef="#br1" timeOffset="-4598.19">7758 17666 2640 0,'0'0'21'15,"0"0"50"-15,0 0 36 0,0 0 27 0,0 0 28 0,0 0 21 16,0 0 19-16,0 0 8 15,0 0 9-15,0 0 14 0,8 43-13 0,-8-43-28 16,2 25-24-16,0-10-15 0,-2 1-30 16,2 2-4-16,-2-18-18 0,2 32-11 0,1-16-25 15,-3 2-36-15,2-1-31 16,-2 0-39-16,2-2-38 0,-2-1-44 0,2-1-49 16,0-2-46-16,-2-11-39 0,4 21-49 0,-4-13-89 15,0-8-91-15,4 15-74 0,-4-15-298 16,5 10-209-16</inkml:trace>
  <inkml:trace contextRef="#ctx0" brushRef="#br1" timeOffset="-4098.04">8075 17726 2560 0,'8'-17'-58'0,"-8"17"20"15,7-15 35-15,-7 15 39 0,0 0-1 0,2-15 22 16,-2 15 11-16,0 0 17 0,0 0 18 16,-9-21 14-16,9 21 11 0,0 0-2 0,-18-4-5 15,18 4-7-15,0 0-2 16,0 0-7-16,-43 13-1 0,32-5-12 0,1 4-2 16,-1-1-8-16,3 0-8 0,-2 1-7 0,3 1-4 0,-2 1-6 15,5 1-4-15,4-15-14 16,-8 27 3-16,6-15-8 0,2-12-6 15,2 24 1-15,-2-24-4 0,6 21-9 16,-6-21-10-16,8 15-14 0,-8-15-4 0,14 12-10 0,-14-12-3 16,10 5-1-16,-10-5-2 15,0 0 1-15,19 0 2 0,-19 0 2 0,0 0 10 16,19-13 7-16,-19 13 6 16,11-11 14-16,-11 11 2 0,12-16 4 0,-12 16 9 0,11-15 7 15,-11 15 17-15,11-13 3 0,-11 13 2 0,8-9-2 16,-8 9-8-16,0 0 23 15,0 0 12-15,0 0 43 0,0 0 4 0,0 0 8 16,0 0 2-16,19 14-6 16,-19-14-8-16,4 15-11 0,0-3-10 0,-2-3-15 0,3 3-8 15,-3 0-14-15,2-1-18 16,-4-11-30-16,7 20-38 0,-3-8-45 0,-2-5-58 16,-2-7-71-16,4 18-90 0,-4-18-94 0,2 11-172 15,-2-11-47-15,0 0 16 0,0 0-443 16,0 0-522-16</inkml:trace>
  <inkml:trace contextRef="#ctx0" brushRef="#br1" timeOffset="-3847.87">8310 17980 3279 0,'0'0'15'0,"0"0"5"0,0 0 0 0,0 0 21 15,0 0 24-15,0 0 25 0,0 0 8 0,0 0 1 16,0 0-5-16,0 0-8 15,0 0-13-15,0 0-6 0,0 0-5 0,0 0-3 16,24-7-7-16,-24 7-2 0,0 0-9 16,12-10 1-16,-12 10 2 0,0 0-1 0,17-8 1 15,-17 8 1-15,0 0-5 16,0 0-1-16,0 0-5 0,19-1-4 0,-19 1-17 16,0 0-32-16,0 0-62 0,0 0-77 0,6 9-81 15,-6-9-158-15,0 0-160 0,0 0-413 16,0 0-416-16</inkml:trace>
  <inkml:trace contextRef="#ctx0" brushRef="#br1" timeOffset="31.89">24329 9496 2889 0,'0'0'-95'15,"0"0"18"-15,0 0 28 16,0 0 24-16,-26-8 14 0,26 8 16 0,0 0 32 0,0 0 18 15,0 0 13-15,0 0 9 16,0 0 3-16,0 0 7 0,0 0 7 0,0 0 5 16,0 0 3-16,0 0-4 15,0 0-3-15,0 0-9 0,0 0-10 0,0 0-3 0,58 12-9 16,-58-12-4-16,23 1-8 16,-8 1-5-16,4 1-5 0,-1 0-2 0,2 1-4 15,4-2 0-15,1 4-6 0,-1-3-3 0,6 2 7 16,0 1 10-16,2-1-1 15,-1-2 0-15,2 3-3 0,-4 0-5 0,5-3 2 0,-3 1 1 16,0 2-10 0,1-2 1-16,-1 0-2 0,1-2-5 0,-3 2-2 0,-3-1-1 15,-1-1 2-15,2 2-4 16,1 0-4-16,-2-2 1 0,1 1 4 0,-1 1-9 0,-2 1 1 16,0-2 1-16,3 1 5 0,-4-2 2 0,2 2 2 15,-1 1 2-15,3-1-2 16,-3 2-1-16,2-1 0 0,3 1-6 0,-4 0 2 15,-1 1-3-15,1-1-2 0,1 1-3 16,-1 1-1-16,1-2 1 0,-2 0-1 0,-2 1 2 16,-2-2-3-16,1 0 0 15,-3 1-3-15,0-1 0 0,-2-1 2 0,0-1-6 0,-2 3-3 16,-14-6 0-16,25 5-11 16,-25-5-7-16,23 3-8 0,-23-3-2 0,20 0-10 15,-20 0-4-15,20 2-4 0,-20-2 0 0,0 0 0 16,25-3 2-16,-25 3 0 0,14-5 1 15,-14 5 7-15,0 0 4 0,18-9 0 0,-18 9 9 16,8-11 7-16,-8 11 7 16,0 0 3-16,5-17 10 0,-5 17 9 0,0 0 8 15,5-19 2-15,-5 19 9 16,0 0 3-16,0-17 4 0,0 17 4 0,0 0 1 16,0 0 0-16,0 0-3 0,0-19-5 0,0 19-2 0,0 0 0 15,0 0-5-15,0 0-2 16,0 0 0-16,0 0-2 0,0 0-1 0,0 0-5 0,0 0 1 15,0 0-2-15,0 0 1 16,22 36 1-16,-22-36 4 0,4 19 4 0,-4-19 5 16,2 21 5-16,-2-21 2 15,-6 21-2-15,6-21 6 0,-13 25 12 0,6-14-4 0,-4 2-11 16,4-3 0-16,-4 1-6 16,1-1-22-16,-3-1-33 0,2-1-41 0,2-1-56 15,9-7-63-15,-18 13-66 0,8-8-87 0,10-5-188 16,-10 5-99-16,10-5-322 0,0 0-372 15</inkml:trace>
  <inkml:trace contextRef="#ctx0" brushRef="#br1" timeOffset="772.26">25983 9208 2751 0,'0'0'-115'16,"0"0"30"-16,-34-5 36 0,34 5 37 0,0 0 40 15,0 0 32-15,0 0 33 0,0 0 14 0,0 0 4 16,0 0-4-16,0 0-17 15,0 0-3-15,0 0-12 0,0 0-10 0,0 0-4 0,0 0-5 16,-9-12-4-16,9 12-5 16,0 0-4-16,0 0 4 0,0 0 5 0,16-31-5 15,-16 31-2-15,9-21-3 16,-3 10-2-16,2 0-2 0,-8 11-7 0,13-21 1 16,-5 9 0-16,-3 2-1 0,-5 10 0 0,11-14-5 0,-11 14 0 15,9-14-5-15,-9 14-6 16,9-11 0-16,-9 11-2 0,0 0 5 0,0 0-4 15,8-9 0-15,-8 9-3 0,0 0 1 16,0 0-5-16,0 0 4 0,0 0-3 16,0 0-2-16,0 0 2 0,0 0-1 15,0 0-1-15,0 0-1 0,0 0 0 0,0 0 4 16,0 0-4-16,0 0-3 0,0 0 3 16,0 0 4-16,0 0-4 0,0 0 3 0,0 0 2 15,0 0-1-15,0 0-4 0,0 0 0 0,0 0 3 16,0 0-2-16,0 0 1 15,0 0-4-15,0 0-1 0,0 0-1 0,0 0 3 0,-21 37 0 16,21-37-2 0,0 0 0-16,-9 14 1 0,9-14-2 0,-9 9 1 0,9-9-1 15,-9 10 3-15,9-10-3 16,-11 9 0-16,11-9 8 0,0 0-9 0,-14 10 5 16,14-10 2-16,0 0 1 0,0 0 8 0,-11 7-1 0,11-7 4 15,0 0-1-15,0 0 3 16,0 0 3-16,0 0 6 0,0 0 4 0,0 0 5 15,0 0 5-15,0 0 2 0,5-45 0 16,-5 45 4-16,8-19 21 0,-8 19-4 0,12-22-2 16,-6 9-15-16,3 2-5 15,-4-4-4-15,4 1-2 0,-2 3-8 0,1-3-14 0,-8 14-26 16,13-22-28-16,-7 10-42 16,-6 12-57-16,11-15-91 0,-9 7-82 0,-2 8-171 15,6-11-161-15,-6 11 13 0,0 0-208 0,0 0-173 16</inkml:trace>
  <inkml:trace contextRef="#ctx0" brushRef="#br1" timeOffset="971.84">25912 9429 2620 0,'0'0'68'16,"-6"13"28"-16,6-13 9 0,0 0 15 0,0 0 10 0,0 0-11 15,14 19-5-15,-14-19-12 16,0 0-15-16,20 4-15 0,-20-4-29 0,20-2-46 16,-20 2-65-16,0 0-89 15,27-8-101-15,-18 5-214 0,-4-3-363 0,-5 6-170 16</inkml:trace>
  <inkml:trace contextRef="#ctx0" brushRef="#br1" timeOffset="1112.12">25958 9452 2449 0,'-29'0'-58'0,"29"0"3"15,0 0-10-15,0 0-44 16,-11-4-39-16,11 4-108 0,0 0-307 0,-6-13 246 16</inkml:trace>
  <inkml:trace contextRef="#ctx0" brushRef="#br1" timeOffset="1962.78">25985 8763 1575 0,'2'-21'19'0,"-2"21"1"16,2-14 10-16,-2 14 21 16,0 0 22-16,0 0 8 0,0 0 12 0,0 0-5 0,0 0-8 15,0 0-3-15,0 0-10 0,0 0 3 0,0 0-6 16,0 0-3-16,-47 21-1 15,47-21-4-15,-13 9-3 0,13-9-1 0,-11 9-11 0,11-9 4 16,0 0-8 0,-18 8-5-16,18-8 1 0,-13 6-3 0,13-6 0 0,0 0 3 15,-17 10 11-15,17-10-4 16,-13 9 3-16,13-9-7 0,-14 14 0 0,5-6-4 16,9-8-3-16,-13 19-6 0,6-12-1 0,7-7-3 0,-15 15 1 15,15-15-2-15,-16 15-3 16,11-9-2-16,5-6-1 0,-13 9 0 0,13-9 1 15,-12 8-1-15,12-8-2 16,0 0-3-16,-17 2 0 0,17-2 2 0,0 0 4 0,0 0 15 16,0 0 15-16,-29-12 4 15,29 12 12-15,-8-9 12 0,8 9-5 0,-9-11 0 16,9 11-7-16,0 0-6 16,-10-16-4-16,10 16-6 0,0 0-6 0,-12-9-4 0,12 9-2 15,0 0-7-15,-18-10 0 0,18 10-1 0,-16-1-5 16,16 1 1-16,0 0-4 15,-24 0 0-15,24 0-3 0,0 0 0 0,-21 0-2 0,21 0-1 16,0 0-2 0,-22 4 1-16,22-4-1 0,0 0-2 0,-18 3 3 0,18-3-4 15,0 0 1-15,-14 6-1 16,14-6 1-16,0 0-2 0,-10 10 1 0,10-10-1 16,0 0-1-16,-4 15 0 0,4-15 1 0,0 0-3 0,0 0 3 15,4 24 2-15,-4-24-5 16,8 13 1-16,-8-13-2 0,7 16 5 0,-7-16-4 15,12 16-1-15,-6-9 0 16,-6-7 2-16,9 14-3 0,-9-14 3 0,12 13-3 0,-12-13 1 16,10 9-2-16,-10-9 1 15,9 9 1-15,-9-9-2 0,0 0 1 0,5 12-1 16,-5-12 0-16,0 0 3 16,0 0-1-16,0 0-1 0,0 0 1 0,0 0 1 0,-17 29-3 15,17-29 3-15,-11 10 2 0,11-10-1 0,-14 10 0 16,14-10-1-16,-17 12 6 15,17-12-7-15,-15 11-1 0,9-3 2 0,6-8 2 0,-13 15-2 16,13-15-2 0,-13 16 5-16,7-5-3 0,6-11 2 0,-12 19-1 0,8-9 1 15,4-10-4-15,-7 19 2 16,7-19-1-16,-6 18 2 0,6-18-2 0,-4 20 0 0,4-20 0 16,0 21 5-16,0-21-3 0,4 19-3 15,-4-19 2-15,8 17 1 0,-1-7 0 16,0-1-1-16,2 1 0 0,-9-10 0 0,25 15-2 15,-14-9 1-15,4-1-25 16,2-2-38-16,-17-3-56 0,35 3-62 0,-19-6-75 0,0-2-164 16,4-1-174-16,-4-2-235 15,4-2-164-15</inkml:trace>
  <inkml:trace contextRef="#ctx0" brushRef="#br1" timeOffset="2152.01">25726 8478 2521 0,'-6'-11'36'0,"6"11"16"0,0 0-3 0,0 0-5 16,-7-16-6-16,7 16-10 0,0 0-59 0,0 0-79 0,0 0-82 15,0 0-197-15,-10-9-258 16,10 9 126-16</inkml:trace>
  <inkml:trace contextRef="#ctx0" brushRef="#br1" timeOffset="2622">25268 8831 1942 0,'0'0'6'0,"0"0"25"0,0 0 36 16,0 0 18-16,-24-12 13 16,24 12 18-16,0 0 9 0,-2-20-4 0,2 20-2 15,0 0-3-15,8-28 2 16,-8 28 3-16,7-22 3 0,-4 11-4 0,-3 11-9 0,11-18-5 16,-11 18-12-16,11-17-10 0,-11 17-11 15,11-12-9-15,-11 12-5 0,12-7-5 16,-12 7-10-16,0 0-4 0,21 0-2 0,-21 0-4 15,0 0-4-15,25 6-5 0,-25-6 1 16,15 5-7-16,-15-5 2 0,15 6-6 0,-15-6-2 16,0 0 0-16,13 8 1 15,-13-8 1-15,0 0 1 0,7 13 3 0,-7-13 3 16,0 0 0-16,0 0-3 0,0 0 1 16,-22 23 0-16,22-23 2 0,-16 9 5 0,16-9-1 15,-24 9 3-15,9-4-3 0,15-5 3 0,-26 6 2 16,14-2 4-16,12-4-2 15,-26 3 3-15,26-3-3 0,-23 2 1 0,23-2 7 0,-23 2 1 16,23-2-5-16,-19-2 1 16,19 2-11-16,0 0-1 0,-22-8-5 0,22 8-19 15,0 0-31-15,-12-15-44 16,12 15-64-16,-4-15-79 0,4 6-71 0,0 9-146 0,-1-26-189 16,2 11-350-16,1 0-415 0</inkml:trace>
  <inkml:trace contextRef="#ctx0" brushRef="#br1" timeOffset="3002.15">25181 8496 2928 0,'0'0'-52'0,"0"0"51"15,0 0 62-15,0 0 44 0,0 0 25 0,0 0 2 0,0 0 1 16,0 0-10-16,0 0-12 16,0 0-13-16,-24 42-9 0,24-42-11 0,-3 20-8 15,1-7-5-15,2-13-8 0,-7 24-7 16,7-24-6-16,-2 19-6 0,2-19-2 15,-3 19-6-15,3-19-9 0,-2 15-9 0,2-15-8 0,-7 12-4 16,7-12-2-16,0 0 0 16,-10 13 1-16,10-13-2 0,-11 7 1 0,11-7 1 15,0 0 0-15,-19 7 1 16,19-7 3-16,-14 6 5 0,14-6 12 0,-17 8 9 0,17-8 9 16,-23 9 5-16,7-2 5 0,1-4 6 0,-2 2 16 15,-2 2 20-15,0-3 1 16,-4-1 8-16,2 0-18 0,-6 0 0 0,-3-1 4 0,2-2-4 15,-2 2-1-15,5-2-6 16,-1-2-7-16,4 2-10 0,1 0-4 0,-1-2-8 16,22 2-14-16,-36 0-25 15,24-2-41-15,-4 2-46 0,6-4-49 0,10 4-66 0,-19-10-59 16,10 5-54-16,3-2-124 16,0-3-170-16,6 10-32 0,-6-21-276 0,3 9-307 15</inkml:trace>
  <inkml:trace contextRef="#ctx0" brushRef="#br1" timeOffset="3132.07">24612 8532 2777 0,'14'-14'-10'16,"-14"14"46"-16,10-9 32 0,-10 9 23 0,14-10 9 15,-14 10-5-15,18-7-10 0,-18 7-11 16,21-8-20-16,-21 8-49 0,24-6-78 0,-8 5-71 16,-2-2-75-16,-14 3-154 0,30-7-420 0,-15 3-102 15</inkml:trace>
  <inkml:trace contextRef="#ctx0" brushRef="#br1" timeOffset="4042.07">24299 8947 2265 0,'-10'-18'-50'0,"10"18"35"0,0 0 40 0,-9-16 55 15,9 16 32-15,0 0 31 16,-6-22 27-16,6 22 12 0,-2-18-1 0,2 18-18 0,2-23-9 15,-2 23-19-15,6-28-17 16,-1 12-15-16,-1 1-12 0,2-2-8 0,2 1-8 16,1 3-8-16,0-3-11 15,-1 5-3-15,0-2-6 0,3 3-6 0,-11 10-2 0,19-17-9 16,-12 10-3-16,-7 7-3 16,14-10 1-16,-14 10-8 0,0 0 1 0,15-3 0 15,-15 3-2-15,0 0-2 0,0 0-2 16,0 0 1-16,0 0 0 0,0 0-2 0,0 0-1 15,0 0 0-15,-25 41 1 0,14-35-3 0,-2 2-1 16,13-8 0-16,-23 9 8 16,9-3-8-16,0-1-1 0,14-5 0 0,-25 9 1 0,12-6 0 15,13-3 5-15,-27 6-6 16,17-3-3-16,10-3 4 0,-26 9 0 0,13-4 1 16,3 2 7-16,-3 1 5 0,13-8 13 0,-23 17 4 15,12-7-3-15,0-1 8 0,1 3 8 16,0-1-12-16,-2-1-1 0,2 1 4 0,0 0 9 15,1-1-33-15,-1-1 6 16,-1 3-3-16,11-12 0 0,-19 19 4 0,9-10-7 16,-2 0-3-16,2 0 6 0,0-2-5 15,-3 2-2-15,13-9 2 0,-22 12-5 0,12-6 1 16,10-6-2-16,-20 12-10 16,12-6-12-16,2-3-20 0,6-3-22 0,-17 8-36 0,17-8-40 15,-15 4-45-15,15-4-43 0,-10 4-42 0,10-4-52 16,0 0-118-16,-19-4-119 15,19 4-373-15,0 0-327 0</inkml:trace>
  <inkml:trace contextRef="#ctx0" brushRef="#br1" timeOffset="4251.81">24054 8595 2891 0,'0'0'28'16,"6"-16"50"-16,-6 16 43 0,4-11 17 0,-4 11 1 0,0 0-18 16,9-17-9-16,-9 17-16 15,0 0-14-15,10-12-44 0,-10 12-59 0,0 0-80 16,4-3-78-16,-4 3-110 16,0 0-198-16,0 0-361 0,0 0-193 0</inkml:trace>
  <inkml:trace contextRef="#ctx0" brushRef="#br1" timeOffset="4712.2">23745 9101 2476 0,'0'0'-94'16,"0"0"30"-16,0 0 28 0,0 0 27 0,0 0 27 0,0 0 16 15,-18-23 12-15,18 23 14 0,0 0 9 0,0-18 9 16,0 18 2-16,0 0 5 15,5-27 2-15,-5 27 1 0,4-18-3 0,-4 18-2 0,7-15 2 16,-7 15-2-16,6-15 4 16,-6 15 6-16,6-13 2 0,-6 13 0 0,0 0-6 15,9-14-2-15,-9 14-4 16,0 0 7-16,0 0 11 0,0 0 11 0,0 0 6 0,0 0-1 16,0 0-15-16,0 0-4 0,0 0-18 0,0 0-7 15,0 0-9-15,-7 50-6 16,7-50-6-16,-18 23 0 0,4-13-32 15,0 4-19-15,-4 0-29 0,0-2-28 0,-3 0-35 16,-1 2-41-16,0 0-53 0,0 0-45 0,3-2-50 16,-2-1-102-16,6-1-126 15,1 0-435-15,-2-3-365 0</inkml:trace>
  <inkml:trace contextRef="#ctx0" brushRef="#br1" timeOffset="4901.8">23869 8697 3030 0,'7'-7'94'0,"-7"7"19"15,0 0 7-15,11-13 2 16,-11 13-9-16,0 0-16 0,0 0-9 0,10-8-12 0,-10 8-25 16,0 0-55-16,0 0-81 0,0 0-80 0,0 0-101 15,0 0-237-15,0 0-375 16,0 0-247-16</inkml:trace>
  <inkml:trace contextRef="#ctx0" brushRef="#br1" timeOffset="11591.86">25803 10559 2493 0,'0'0'-137'0,"-22"2"21"0,22-2 18 0,0 0 19 16,-14 4 22-16,14-4 25 15,0 0 9-15,-20 6 7 0,20-6 11 0,0 0-4 0,-19 5 13 16,19-5 6-16,0 0 13 16,-17 6 4-16,17-6 22 0,0 0 1 0,0 0-2 15,-19 5 17-15,19-5-9 0,0 0 15 0,0 0-4 16,-14 7 8-16,14-7 0 15,0 0-17-15,0 0-8 0,0 0 2 0,-16 5-13 0,16-5 2 16,0 0-5-16,0 0-5 16,0 0-3-16,0 0-2 0,0 0-3 0,0 0-3 15,-5 15-3-15,5-15 4 16,0 0-5-16,0 0-3 0,0 0 1 0,0 0-2 0,0 0-2 16,16 28 1-16,-16-28 9 0,9 12 13 0,-9-12 3 15,13 11 9-15,-13-11 12 16,12 13 7-16,-6-5 1 0,-6-8 0 0,13 14-5 0,-5-7-1 15,-8-7-5-15,9 16 0 16,-9-16 6-16,12 16 6 0,-12-16 7 0,10 12-3 16,-3-4 0-16,-7-8 7 15,0 0-1-15,9 17-1 0,-9-17 0 0,4 11-1 0,-4-11-6 16,0 0-5-16,2 18-7 16,-2-18-5-16,0 0-7 0,0 0-1 0,-11 18-5 15,11-18-3-15,-13 8-3 0,13-8-5 0,-14 8 0 16,14-8-1-16,-13 6-9 15,13-6 2-15,0 0-7 0,-25 4-9 0,25-4-27 0,0 0-29 16,-23 0-41-16,23 0-50 16,0 0-60-16,0 0-52 0,-24-8-93 0,24 8-159 15,-10-6-76-15,10 6-255 16,0 0-176-16</inkml:trace>
  <inkml:trace contextRef="#ctx0" brushRef="#br1" timeOffset="12832.07">25973 10254 2487 0,'0'0'-44'0,"0"0"32"0,0 0 19 15,2-21 30-15,-2 21 38 0,0 0 36 0,0 0 27 16,0 0 4-16,0 0 3 16,0 0-3-16,0 0-5 0,0 0-15 0,0 0-9 0,-10 59-15 15,8-47-6-15,2-12-14 16,-1 24-7-16,1-24-7 0,-6 23-8 0,4-13-4 16,2-10-6-16,-5 19-5 0,5-19-2 0,-3 15-6 0,3-15 1 15,0 0-7-15,-6 17-1 16,6-17-8-16,0 0-6 0,0 0 0 0,0 0 0 15,0 0-4-15,0 0 0 16,0 0-2-16,0 0 1 0,0 0-4 0,0 0 4 16,0 0 2-16,35-32 5 0,-35 32 4 15,14-13 8-15,-14 13 6 0,12-12 5 0,-12 12 1 16,11-12 4-16,-11 12 7 16,0 0 17-16,15-3 8 0,-15 3 5 0,0 0-11 0,0 0-3 15,0 0-19-15,17 15 14 0,-17-15-13 0,6 12-7 16,-6-12-5-16,7 16-6 15,-7-16-12-15,8 18-35 0,-7-9-42 0,4-1-55 0,-5-8-83 16,9 17-83-16,-7-10-167 16,2 3-171-16,-4-10 29 0,0 0-323 0,9 23-308 15</inkml:trace>
  <inkml:trace contextRef="#ctx0" brushRef="#br1" timeOffset="13272.75">26250 10751 2705 0,'0'0'-50'0,"0"0"53"16,0 0 22-16,0 0 19 0,0 0 22 0,0 0 13 0,0 0 8 16,0 0 1-16,0 0-3 15,0 0-9-15,0 0-8 0,0 0-8 0,54-5-6 16,-54 5-8-16,27-2-6 16,-27 2-7-16,25 0-25 0,-25 0-43 0,21-2-52 0,-21 2-58 15,21-2-48-15,-21 2-89 0,14-4-568 0,-14 4-197 16</inkml:trace>
  <inkml:trace contextRef="#ctx0" brushRef="#br1" timeOffset="13472.81">26434 10675 2434 0,'0'0'-40'0,"0"0"49"0,0 0 29 0,0 0 32 16,0 0 42-16,0 0 34 0,0 0 24 15,0 0 17-15,0 0 0 0,0 0-11 0,0 0-16 16,0 0-18-16,0 0-8 0,0 0-25 0,4 51-14 15,-4-51-10-15,0 23-13 16,0-23-22-16,3 23-35 0,-3-23-35 0,0 22-40 16,0-22-56-16,2 19-59 0,-2-19-53 15,0 16-65-15,0-16-139 0,0 13-485 0,0-13-315 16</inkml:trace>
  <inkml:trace contextRef="#ctx0" brushRef="#br1" timeOffset="14131.74">26785 10591 2702 0,'0'0'-109'0,"0"0"18"0,0 0 15 16,-23-15 21-16,23 15 22 16,-18-5 25-16,18 5 28 0,-16-3 24 0,16 3 26 15,0 0 16-15,-31 0 10 16,31 0 14-16,-25 7 6 0,16-2 1 0,9-5 5 16,-24 11-5-16,13-1-6 0,3-1-10 15,8-9-11-15,-15 23-9 0,8-11-8 0,3 1-8 16,4-13-4-16,-5 25-9 0,5-25-5 0,2 22-1 15,-2-22-8-15,7 20-2 16,-2-12 0-16,-5-8-14 0,13 14-15 0,-13-14-14 0,10 11-9 16,-10-11-4-16,15 3-1 15,-15-3 6-15,0 0 3 0,0 0 2 0,0 0 15 16,33-17 9-16,-33 17 8 16,14-16 3-16,-7 9 7 0,1-4 2 0,-8 11 10 0,9-20 1 15,-9 20 12-15,12-17 9 0,-12 17-2 0,7-14-1 16,-7 14-6-16,8-9 1 15,-8 9 9-15,0 0 36 0,0 0-1 0,0 0-31 0,0 0-1 16,0 0-8-16,0 0-3 16,17 33-8-16,-17-33-5 0,2 21-10 0,0-10-20 15,-2-11-21-15,2 25-31 16,-4-16-41-16,2 3-61 0,0-12-84 0,0 21-78 0,0-21-148 16,-2 17-145-16,2-17-15 0,0 14-258 0,0-14-225 15</inkml:trace>
  <inkml:trace contextRef="#ctx0" brushRef="#br1" timeOffset="14474.26">26869 10886 2713 0,'0'0'43'0,"0"0"36"16,0 0 31-16,-4 24 28 0,4-24 13 16,0 0 2-16,-2 19-3 0,2-19-17 0,0 0-17 15,-2 18-13-15,2-18-5 0,0 0-16 0,2 18-12 16,-2-18-16-16,0 0-23 15,0 0-20-15,2 15-25 0,-2-15-20 0,0 0-9 0,0 0-11 16,0 0-2-16,0 0 0 16,0 0-2-16,0 0 5 0,0 0 6 0,0 0 8 15,0 0 11-15,25-30 16 16,-25 30 19-16,9-11 18 0,-9 11 12 0,0 0 21 0,16-10 23 16,-16 10 13-16,0 0 13 15,0 0 8-15,0 0 0 0,0 0 20 0,27 10-7 16,-27-10-11-16,8 8-18 0,-8-8-10 0,9 12-13 15,-9-12-18-15,8 12-8 0,-8-12-47 16,4 7-41-16,-4-7-49 0,7 8-57 0,-7-8-81 16,0 0-85-16,0 0-180 15,10 1-124-15,-10-1-354 0,0 0-413 0</inkml:trace>
  <inkml:trace contextRef="#ctx0" brushRef="#br1" timeOffset="14621.89">27139 10942 2881 0,'0'0'-35'0,"0"0"41"16,0 0 20-16,19 2 7 16,-19-2 15-16,0 0 3 0,24 3-7 0,-24-3-6 15,16 3-34-15,-16-3-62 16,22 1-56-16,-13-1-89 0,-9 0-174 0,21-1-355 0,-21 1-2 16</inkml:trace>
  <inkml:trace contextRef="#ctx0" brushRef="#br1" timeOffset="14801.78">27405 10885 2305 0,'0'0'88'0,"0"0"34"16,0 0 12-16,0 0 13 0,0 0 13 16,6 26 2-16,-6-26-1 0,0 0-14 0,0 29-16 0,0-29-15 15,2 21-17-15,-2-7-9 0,0-14-17 0,3 24-36 16,-3-24-63-16,4 23-56 15,-2-10-58-15,-2-13-60 0,5 21-93 0,-1-13-676 0,-3 2-415 16</inkml:trace>
  <inkml:trace contextRef="#ctx0" brushRef="#br1" timeOffset="15222.04">27665 10343 2962 0,'0'0'-60'0,"-14"-17"36"0,14 17 21 0,0 0 20 16,-25-4 32-16,25 4 19 15,-20-1 9-15,20 1-3 0,0 0-3 0,-31 9-3 16,31-9 0-16,-17 12-8 0,10-5-7 16,7-7-5-16,-10 18-8 0,6-7-1 0,4-11-4 15,-2 23-4-15,2-23-6 16,6 26-10-16,-2-11 1 0,2-1-5 0,1 1-3 16,1 0 1-16,1 0 0 0,-2 1 0 0,-2-1-3 0,1-1-1 15,-1-1 1-15,-5-13 3 16,2 23 13-16,-2-23 8 0,-4 21 0 0,4-21 5 15,-12 17-6-15,3-10-5 16,9-7 1-16,-20 14 0 0,20-14-11 0,-18 9-18 16,18-9-42-16,-21 6-54 0,21-6-68 15,-11 2-58-15,11-2-101 0,0 0-626 0,-15-8-380 16</inkml:trace>
  <inkml:trace contextRef="#ctx0" brushRef="#br1" timeOffset="15642.03">27735 9953 2788 0,'0'0'-90'16,"0"0"31"-16,0 0 47 15,0 0 28-15,0 0 24 0,0 0 19 0,0 0 0 0,0 0-4 16,0 0 3-16,-10 48-6 0,10-48-5 0,-4 25-6 15,2-14-1-15,2-11-4 16,-2 21-4-16,2-21-1 0,-4 16-4 0,4-16-2 0,-3 16-1 16,3-16-5-1,0 0-4-15,0 0-5 0,0 0-6 0,0 0 0 0,0 0-1 16,0 0-2-16,0 0-2 16,0 0-1-16,0 0 2 0,0 0 0 0,0 0 0 0,0 0 10 15,43-23 10-15,-43 23 18 0,13-11 23 0,-13 11 4 16,12-7 4-16,-12 7 13 15,13-9 18-15,-13 9 10 0,0 0 2 0,18-3 1 16,-18 3 15-16,0 0-13 0,0 0-15 16,27 12-6-16,-27-12-12 15,13 7-12-15,-13-7-8 0,14 11-7 0,-14-11-21 16,11 10-32-16,-11-10-47 0,11 6-68 0,-11-6-85 16,16 5-90-16,-16-5-162 0,10-2-168 0,-10 2-327 0,0 0-364 15</inkml:trace>
  <inkml:trace contextRef="#ctx0" brushRef="#br1" timeOffset="15791.91">28131 9991 2904 0,'0'0'-26'0,"19"-6"10"16,-19 6 3-16,0 0 9 0,22-3 1 0,-22 3 3 0,0 0 0 15,26-2-23-15,-26 2-43 0,20 0-51 0,-9-2-69 16,-11 2-173-16,19-4-301 15,-10 2 107-15</inkml:trace>
  <inkml:trace contextRef="#ctx0" brushRef="#br1" timeOffset="15981.94">28404 9877 2022 0,'0'0'92'0,"0"0"44"0,0 0 28 16,0 0 22-16,0 0 17 0,0 0-4 0,0 0-14 15,0 0-19-15,0 0-12 16,4 45-24-16,-4-45-14 0,0 25-15 0,4-10-36 0,-4-15-56 16,0 29-68-1,0-11-78-15,2 0-41 0,-2-3-109 0,0 1-234 0,-2-3-322 16,2-13-182-16</inkml:trace>
  <inkml:trace contextRef="#ctx0" brushRef="#br1" timeOffset="16301.85">28527 10677 2715 0,'0'0'99'0,"0"0"-14"15,0 0-32-15,0 0-32 0,-15 4-11 0,15-4-41 16,0 0-43-16,0 0-69 15,0 0-128-15,0 0-494 0,0 0-56 0</inkml:trace>
  <inkml:trace contextRef="#ctx0" brushRef="#br1" timeOffset="16442.11">28674 10669 2411 0,'0'0'35'16,"23"-5"9"-16,-23 5-22 0,0 0-8 0,0 0-25 15,0 0-38-15,16-2-59 16,-16 2-116-16,10-3-448 0,-10 3 88 0</inkml:trace>
  <inkml:trace contextRef="#ctx0" brushRef="#br1" timeOffset="16571.71">28905 10642 2010 0,'0'0'-35'0,"0"0"-6"0,12-3-42 0,-12 3-35 16,0 0-73-16,0 0-306 16,16-4 330-16</inkml:trace>
  <inkml:trace contextRef="#ctx0" brushRef="#br1" timeOffset="16701.85">29042 10645 1644 0,'0'0'156'15,"13"5"35"-15,-13-5 18 16,0 0 5-16,0 0 5 0,0 0-16 0,0 0-23 15,0 0-28-15,17 4-64 16,-17-4-76-16,0 0-101 0,6 4-104 0,-6-4-197 16,0 0-412-16,0 0-114 0</inkml:trace>
  <inkml:trace contextRef="#ctx0" brushRef="#br1" timeOffset="17241.68">29597 10380 2382 0,'0'0'-49'16,"4"-13"29"-16,-4 13 18 0,0 0 35 0,0-20 23 16,0 20 28-16,0 0 16 0,0 0 14 15,-17-19-3-15,17 19 4 0,-15-6 12 0,15 6 2 16,0 0 0-16,-30 4-7 16,30-4-6-16,-25 16 0 0,14-7-16 0,-1 2-11 15,1 3-7-15,1 0-8 0,1-1-9 0,0 2-3 0,3 0-9 16,2-2-4-1,0 3-2-15,4-16-7 0,-4 24-6 0,4-24-3 0,4 21-1 16,-4-21-6-16,6 19 0 16,-6-19-7-16,10 13-13 0,-10-13-10 0,14 8-10 15,-14-8-1-15,12 4-6 0,-12-4 3 16,0 0 3-16,0 0-2 0,0 0 15 0,27-12 10 16,-27 12 9-16,11-13 11 0,-11 13 13 0,11-15 9 15,-11 15 14-15,10-11 5 0,-10 11-2 16,8-10 18-16,-8 10-4 0,0 0-1 15,0 0 5-15,18-4-8 0,-18 4-4 16,0 0-8-16,0 0-9 0,12 21 0 0,-12-21-10 16,9 16-22-16,-7-9-37 0,2 3-48 15,-4-10-55-15,5 15-73 0,-3-8-77 0,-2-7-130 16,0 0-208-16,0 14-9 16,0-14-327-16,0 0-364 0</inkml:trace>
  <inkml:trace contextRef="#ctx0" brushRef="#br1" timeOffset="17442.23">29743 10649 2820 0,'0'0'-51'0,"12"9"59"0,-12-9 32 15,0 0 28-15,0 0 43 16,0 0 28-16,0 0 21 0,0 0 4 0,2 13-4 16,-2-13-13-16,0 0-14 0,0 0-11 15,0 0-3-15,0 0-19 0,0 0-13 0,0 0-20 16,0 0-28-16,0 0-28 0,0 0-29 0,0 0-55 15,0 0-81-15,8 6-77 16,-8-6-170-16,0 0-187 0,0 0-317 0,0 0-291 16</inkml:trace>
  <inkml:trace contextRef="#ctx0" brushRef="#br1" timeOffset="17732.08">29927 10146 2737 0,'0'0'-57'0,"0"0"53"15,0 0 36-15,0 0 38 0,0 0 24 0,0 0 22 16,16 49 10-16,-12-25 28 0,4 3 26 0,0 8-10 0,0 1-8 15,5 6-17-15,0 3-16 16,-5 3-18-16,1 0-8 0,-5-4-14 0,-4-1-27 16,0 3-26-16,-9 4-41 15,-3-5-58-15,-8 3-74 0,-10 9-82 0,-7-5-95 0,-7-5-184 16,-8-4-468-16,-3-4-409 16</inkml:trace>
  <inkml:trace contextRef="#ctx0" brushRef="#br1" timeOffset="18551.79">25540 10403 2941 0,'0'0'-46'0,"-32"20"62"0,32-20 32 16,-13 19 31-16,2-7 23 0,2 5 11 0,-2 2 12 16,-1 2 1-16,1 1-3 15,0 7-6-15,2-1-7 0,-2 2-5 0,4 2-6 0,-2 2-6 16,4 1-6-16,3-3-12 16,4 1-8-16,0 3-7 0,6 2-4 0,1-1-9 15,4 6-3-15,3 1-9 0,2-2-44 0,6 0-57 16,10 13-76-16,5 0-70 0,-2-7-111 15,10-3-219-15,3-3-59 0,4-4-236 0,5-5-175 16</inkml:trace>
  <inkml:trace contextRef="#ctx0" brushRef="#br1" timeOffset="19332.04">30200 9995 2521 0,'0'0'-33'0,"0"0"41"15,0 0 52-15,0 0 30 16,0 0 33-16,0 0 16 0,0 0 10 0,0 0 2 0,0 0-7 16,25 21-7-16,-25-21-9 15,9 13-10-15,-9-13-4 0,12 20-9 0,-6-11-11 16,2 0-5-16,0 2-8 16,-8-11-7-16,14 19-11 0,-8-7-7 0,1-2-3 0,-7-10-5 15,13 21-8-15,-5-10 1 0,-3-1-8 0,-5-10-16 16,12 17-24-16,-12-17-27 15,8 16-32-15,-1-9-39 0,-7-7-47 0,9 13-52 16,-5-9-43-16,-4-4-66 0,0 0-123 16,12 8-495-16,-12-8-339 0</inkml:trace>
  <inkml:trace contextRef="#ctx0" brushRef="#br1" timeOffset="19582.01">30549 10018 2756 0,'0'0'-96'0,"6"-8"36"0,-6 8 46 16,0 0 46-16,0 0 42 15,0 0 33-15,0 0 26 0,0 0 15 0,0 0 3 16,0 0 8-16,-29 44-9 16,18-25-6-16,-2 4 2 0,1 0-1 0,-3 5-6 15,0 5 15-15,-4 5 0 0,0-2 0 0,0 4-11 0,0-1-21 16,0 3-17-16,-3-3-15 15,4 3-36-15,-1-1-51 0,-3 1-62 0,0-3-89 16,0-1-120-16,-3 2-225 0,-13 9-145 16,-5-3 53-16,-5-7-299 0,-4-3-256 15</inkml:trace>
  <inkml:trace contextRef="#ctx0" brushRef="#br1" timeOffset="23401.92">30739 10601 900 0,'0'0'180'0,"0"0"-39"16,0 0-13-16,0 0-6 16,0 0 4-16,0 0 0 0,0 0-9 0,0 0-4 15,0 0 13-15,0 0 9 0,0 0 5 0,0 0 3 0,0 0 8 16,0 0 5-16,0 0 3 15,0 0-4-15,0 0-1 0,0 0-6 0,0 0-10 16,0 0-12-16,0 0-10 16,0 0-17-16,0 0-9 0,0 0-13 0,0 0-5 15,42-7-10-15,-42 7-7 0,0 0-8 16,33 3-11-16,-33-3-23 0,23 2-41 0,-23-2-50 16,21-2-59-16,-21 2-55 15,22-2-52-15,-22 2-95 0,16-5-159 0,-12 1-368 16,-4 4-225-16</inkml:trace>
  <inkml:trace contextRef="#ctx0" brushRef="#br1" timeOffset="23651.98">30733 10465 2580 0,'0'0'-26'0,"0"0"65"16,0 0 20-16,0 0 24 16,0 0 25-16,0 0 22 0,0 0 12 0,0 0-1 15,0 0-5-15,0 0-16 16,0 0-10-16,38-13-6 0,-38 13-19 0,22-2-9 0,-22 2-23 16,21-4-55-16,-21 4-69 0,21-1-83 0,-10-2-83 15,-11 3-153-15,14-3-542 16,-14 3-344-16</inkml:trace>
  <inkml:trace contextRef="#ctx0" brushRef="#br1" timeOffset="27651.99">31298 10029 2696 0,'0'0'-125'0,"0"0"29"0,0 0 18 15,0 0 31-15,0 0 24 0,4-20 15 0,-4 20 28 0,0 0 18 16,0 0 20-16,0 0 22 16,0 0 7-16,0 0 2 0,0 0 10 0,0 0 5 15,0 0 5-15,0 0 6 0,0 0 9 0,0 0-1 16,7 52 4-16,-7-52-12 15,0 22-11-15,0-22-8 0,-2 23-10 0,2-23-11 0,0 30-6 16,-3-15-8-16,3 2-6 16,0 2-3-16,-2-2-7 0,2 2-5 0,0-19-4 15,-2 35-3-15,2-18-4 0,0-17-1 16,-2 26-5-16,2-26 3 0,-2 24-8 0,2-24 0 16,0 21-1-16,0-21-2 0,-2 16 0 15,2-16-2-15,0 0 6 0,-2 20-6 16,2-20-3-16,0 0-1 0,0 0 0 0,0 0-4 0,0 0 0 15,0 0 0-15,0 0-2 16,0 0 3-16,0 0-5 0,0 0 1 0,0 0 3 16,0 0-4-16,0 0 0 15,30-50 1-15,-24 40-1 0,3-3 0 0,-9 13 0 0,16-19-2 16,-7 10 1 0,0 1 0-16,-9 8 0 0,16-15-1 0,-16 15 2 0,18-12-3 15,-18 12 0-15,14-5 2 0,-14 5 3 0,17 0 3 16,-17 0 8-16,0 0 6 0,0 0-1 15,21 17-1-15,-21-17 2 0,5 17 2 0,-5-17 0 16,-2 21-1-16,2-21 1 16,-9 21 3-16,9-21 1 0,-11 23 3 0,3-14-7 15,-1 1-3-15,-1-1-2 16,10-9-3-16,-20 15-11 0,12-8-24 0,8-7-35 0,-19 11-42 16,19-11-48-16,-17 8-53 0,13-5-53 0,4-3-65 15,0 0-143-15,-17-2-146 16,17 2-262-16,0 0-228 0</inkml:trace>
  <inkml:trace contextRef="#ctx0" brushRef="#br1" timeOffset="29761.8">31550 10475 2884 0,'0'0'-112'0,"-4"-19"39"0,4 19 29 0,0 0 44 16,0 0 31-16,0 0 20 0,0 0 12 0,0 0 6 0,0 0 0 15,0 0 2 1,0 0 7-16,0 0 8 0,-26 40 4 0,26-40 3 0,-6 11-3 15,6-11-8-15,0 0-10 16,-6 18-8-16,6-18-7 0,0 0-3 0,-4 14-5 0,4-14-8 16,0 0-1-16,0 0-5 15,0 0-4-15,0 0-5 0,0 0-5 0,0 0-3 16,0 0-3-16,0 0-3 16,0 0 0-16,0 0-5 0,0 0 3 0,0 0-2 15,0 0 0-15,0 0-2 0,29-39 6 16,-22 28-3-16,-7 11 3 0,17-16-2 0,-11 10-2 15,-6 6 1-15,14-11 0 0,-14 11 2 0,14-6 8 16,-14 6 1-16,0 0 4 16,0 0-5-16,0 0-2 0,0 0 0 0,23 14-4 0,-23-14 0 15,0 0-1-15,9 9 0 16,-9-9-4-16,0 0 3 0,0 0 0 0,0 0-2 16,8 12 1-16,-8-12 0 0,0 0-2 0,0 0-2 15,0 0 0-15,0 0 3 0,25-7 7 16,-25 7 7-16,0 0 11 0,0 0 8 0,20-5 4 15,-20 5 4-15,0 0 9 16,0 0 8-16,22 2-12 0,-22-2-13 16,16 8-4-16,-16-8 0 0,12 7-10 15,-12-7-12-15,10 7-21 0,-10-7-31 0,11 8-41 0,-11-8-46 16,0 0-50-16,13 9-58 16,-13-9-62-16,6 3-117 0,-6-3-139 0,0 0-387 15,0 0-355-15</inkml:trace>
  <inkml:trace contextRef="#ctx0" brushRef="#br1" timeOffset="30161.76">32021 9978 2772 0,'0'0'-95'0,"6"-16"39"0,-6 16 29 15,0 0 14-15,0 0 21 0,4-13 18 16,-4 13 26-16,0 0 27 0,0 0 10 0,0 0 14 16,0 0 9-16,0 0 4 15,-30-7 5-15,30 7-9 0,0 0-4 0,-23 1-9 16,23-1-15-16,0 0-5 16,0 0-9-16,-23 10-5 0,23-10-10 0,0 0-1 0,-9 14-10 15,9-14-1-15,0 0-5 0,-2 18-5 0,2-18-5 16,0 0 0-16,6 24-6 15,-6-24 1-15,9 22-5 0,-7-8 0 0,-2-14-2 16,8 24 0-16,-4-8-2 0,-1-4 6 16,1 2 2-16,-4-14 13 0,5 22 5 0,-5-22-1 15,2 22 1-15,-2-22-5 16,-5 20-3-16,5-20-1 0,-9 15-5 0,9-15-10 16,-16 11-30-16,7-5-37 0,9-6-52 0,-23 9-61 0,23-9-56 15,-19 6-64-15,19-6-139 16,-22 1-170-16,14-2-274 0,8 1-226 0</inkml:trace>
  <inkml:trace contextRef="#ctx0" brushRef="#br1" timeOffset="30741.86">32223 9578 2547 0,'0'0'-78'0,"-2"-20"44"0,2 20 45 0,0 0 22 16,0 0 27-16,0 0 34 0,0 0 24 0,0 0 7 15,0 0 1-15,0 0-4 16,0 0 2-16,0 0-4 0,0 0-4 0,6 54-6 0,-6-54-6 15,3 17-11 1,-3-17-11-16,0 0-4 0,0 21-13 0,0-21-4 0,0 0-7 16,2 15-5-16,-2-15-5 15,0 0-4-15,0 0-16 0,0 0-15 0,4 13-15 16,-4-13-8-16,0 0-1 0,0 0-5 16,0 0-4-16,0 0 1 0,0 0 1 0,0 0 4 15,36-30 1-15,-30 23-1 0,-6 7 6 0,16-15-2 16,-16 15 3-16,12-12 2 15,-12 12 0-15,10-10 3 0,-10 10-2 0,0 0 5 0,18-7 1 16,-18 7-2-16,0 0 0 16,0 0 4-16,0 0-1 0,0 0 1 0,0 0 0 15,29 7 1-15,-29-7 3 16,0 0 0-16,0 0 3 0,0 0-3 0,19 3 1 0,-19-3 1 16,0 0-3-16,17-7 2 0,-17 7 2 0,12-7 12 15,-12 7 11-15,14-8 13 16,-14 8 14-16,0 0 14 0,18-7 8 0,-18 7 3 15,0 0 7-15,18-2-15 0,-18 2-6 16,0 0-3-16,0 0-5 0,21 17-7 16,-21-17-6-16,8 16-11 0,-4-6-32 15,0-2-53-15,-4-8-64 0,2 19-81 0,-2-10-83 16,0-9-155-16,-2 14-196 0,2-14-351 16,0 0-431-16</inkml:trace>
  <inkml:trace contextRef="#ctx0" brushRef="#br1" timeOffset="35361.91">31078 9906 2265 0,'0'0'-96'0,"0"0"30"0,0 0 15 0,0 0 14 15,0 0 17-15,0 0 16 16,0 0 27-16,-23 15 24 0,23-15 23 0,0 0 16 0,0 0 10 15,-7 15 2-15,7-15 6 16,0 0 4-16,-2 15-5 0,2-15 0 0,0 0-13 16,-4 17-3-16,4-17-1 15,-4 15 0-15,4-15-10 0,-6 16-6 0,6-16-3 0,-5 15-4 16,5-15-2-16,-6 19-4 16,6-19-6-16,-4 23-3 0,4-23-4 0,-4 22 5 15,2-10-7-15,2-12 7 0,-2 35 0 0,4-18 1 16,2 3-6-16,0 1-2 0,4 3-6 15,1-2-4-15,1 3-3 0,4-2-3 0,-4-3-7 16,2 2 6-16,4-1-12 16,-2-2-15-16,-1 0-21 0,2-2-32 0,-5-2-36 15,1-2-39-15,-1 1-44 0,2 1-52 16,-4-3-84-16,0-1-654 0,0 0-403 0</inkml:trace>
  <inkml:trace contextRef="#ctx0" brushRef="#br1" timeOffset="35894.28">32241 10294 2869 0,'0'0'-107'0,"0"0"31"0,0 0 17 16,0 0 16-16,0 0 19 0,0 0 35 0,0 0-4 15,0 0 2-15,46 0 1 16,-46 0-1-16,25 3-1 0,-25-3-1 0,28 4-5 0,-16-1-13 16,-12-3-20-16,26 0-65 0,-13 0-48 15,-13 0-101-15,18-7-416 0,-10 4 104 16</inkml:trace>
  <inkml:trace contextRef="#ctx0" brushRef="#br1" timeOffset="36094.64">32306 10132 1892 0,'0'0'-31'0,"0"0"36"0,0 0 16 15,0 0 42-15,0 0 39 0,0 0 40 0,0 0 23 16,-12 27 8-16,12-27 5 15,0 0-20-15,0 23-19 0,0-23-18 0,2 17-10 0,-2-17-13 16,0 0-15-16,2 28-29 16,-2-28-62-16,0 15-75 0,0-15-83 0,0 0-117 15,2 22-610-15,-2-22-270 16</inkml:trace>
  <inkml:trace contextRef="#ctx0" brushRef="#br1" timeOffset="36311.72">32615 10250 2596 0,'0'0'-6'0,"0"0"51"15,10-13 18-15,-10 13 6 0,0 0-10 0,0 0-3 0,0 0-4 16,0 0-20-16,0 0-63 15,0 0-74-15,12-4-93 0,-12 4-208 16,0 0-292-16,0 0 48 0</inkml:trace>
  <inkml:trace contextRef="#ctx0" brushRef="#br1" timeOffset="36431.69">32744 10259 1975 0,'0'0'-45'0,"0"0"10"16,0 0 2-16,0 0 4 0,0 0-18 0,0 0-37 15,0 0-76-15,0 0-337 16,0 0 330-16</inkml:trace>
  <inkml:trace contextRef="#ctx0" brushRef="#br1" timeOffset="36591.94">32857 10254 1545 0,'0'0'72'0,"12"-12"29"0,-12 12 19 16,0 0 14-16,0 0 9 15,0 0-7-15,0 0-14 0,0 0-14 0,0 0-24 16,0 0-47-16,0 0-71 16,23 3-76-16,-23-3-86 0,0 0-212 0,11 0-183 0,-11 0 206 15</inkml:trace>
  <inkml:trace contextRef="#ctx0" brushRef="#br1" timeOffset="37261.49">32973 9959 1640 0,'0'0'-36'0,"0"0"22"15,0 0 23-15,0 0 14 0,0 0 20 16,0 0 12-16,0 0 7 0,0 0 9 0,0 0 1 0,0 0-1 15,0 0-6-15,0 0-1 16,-19 45-3-16,19-45-11 0,-6 19-1 0,4-7-7 16,2-12-5-16,-5 30-1 15,3-12-4-15,-1-1-8 0,1 0 4 0,0-1-3 16,0 4-4-16,2-2 2 0,-2-2-10 16,2-16-1-16,-2 29 3 0,0-16 6 0,2-13-14 15,-2 21 4-15,2-21-3 0,-2 19 0 0,2-19 7 16,-4 14 11-16,4-14-11 15,0 0-5-15,-4 14 3 0,4-14 0 0,0 0-2 0,0 0-6 16,0 0 4-16,0 0-2 16,0 0-4-16,0 0 0 0,0 0 4 0,0 0 1 15,0 0-4-15,0 0-1 16,0 0 11-16,44-30 8 0,-32 22 7 0,1 1 2 0,-13 7-1 16,24-13-2-16,-10 9-3 0,-14 4-1 0,22-9-6 15,-22 9-1-15,21-7 0 16,-21 7 1-16,21 0 1 0,-21 0-3 0,15 8-3 15,-15-8 8-15,10 14 1 0,-10-14 7 16,4 15 12-16,-4-15-6 0,-2 17 13 0,2-17 2 16,0 0 1-16,-12 24 3 15,3-17-7-15,9-7-2 0,-17 11-4 0,17-11-5 16,-23 6-4-16,23-6-16 16,-22 4-37-16,22-4-55 0,-20 0-66 0,20 0-69 0,0 0-134 15,-24-6-537-15,24 6-252 0</inkml:trace>
  <inkml:trace contextRef="#ctx0" brushRef="#br1" timeOffset="37471.94">33239 10394 2589 0,'9'13'-93'0,"-9"-13"20"16,0 0 11-16,0 0 25 0,0 0 18 0,0 0 19 15,0 0 2-15,0 0 18 16,9 9 0-16,-9-9-11 0,0 0 0 0,0 0 5 0,0 0-28 16,0 0-33-16,0 0-40 15,0 0-62-15,0 0-124 0,27-12-304 0,-27 12 223 16</inkml:trace>
  <inkml:trace contextRef="#ctx0" brushRef="#br1" timeOffset="37796.02">33451 9845 1662 0,'0'0'-28'0,"0"0"9"15,0 0 19-15,0 0 22 16,17 20 20-16,-17-20 6 0,5 16 6 16,-5-16 19-16,4 22 8 0,0-6 7 0,-2-2 4 15,2 4 13-15,0 7 22 0,1-2 7 0,-1 1 22 16,-2 5-8-16,0-3-18 16,-2 3-15-16,-2 0-13 0,0-1-11 0,-4 2-9 15,1-2-28-15,-1 0-38 0,0-1-54 0,-1 0-56 0,-1-3-49 16,-1 1-55-16,1-3-108 15,2-2-496-15,-2-3-114 0</inkml:trace>
  <inkml:trace contextRef="#ctx0" brushRef="#br1" timeOffset="39221.85">33255 10835 2253 0,'-5'-17'-105'0,"5"17"17"0,0 0 19 16,0 0 10-16,0 0 14 0,-5-17 22 0,5 17 28 16,0 0 27-16,0 0 21 0,0 0 8 15,0 0 12-15,0 0-2 0,0 0 20 16,0 0 18-16,0 0 25 0,0 0 12 0,0 0 2 0,0 0-11 15,0 0-13-15,0 0-10 16,0 0-13-16,0 0-13 0,0 0-8 0,-26 32-8 16,19-19-7-16,7-13-5 15,-7 31-7-15,5-16-4 0,0 3-6 0,0 1-5 0,2-2-3 16,0 2-3-16,0 0-2 16,2 0-4-16,0 0-1 0,3-2-2 15,-3 2-2-15,2-2-4 0,1-3 4 0,-5-14-4 0,6 24-1 16,-4-14 0-16,-2-10 0 0,4 17-2 15,-4-17 0-15,4 13-1 0,-4-13-3 0,0 0-2 16,10 14 0-16,-10-14-2 16,0 0 2-16,16 4-2 0,-16-4 1 0,0 0-2 15,0 0 2-15,27-18-1 16,-18 9 2-16,2-2-3 0,-3 1-1 0,2-5-1 0,3-3 2 16,-2 2-3-16,-1-5 1 0,-2-1 0 0,1 1 3 15,2-2-2-15,-5 3 1 16,3-3 0-16,-1 2-1 0,-2 3-1 0,0 2 1 15,2-2-5-15,-2 3 2 0,-2 1-2 16,-4 14-3-16,10-22-17 0,-6 12-37 0,-4 10-44 16,7-16-61-16,-7 16-54 15,8-12-67-15,-8 12-169 0,7-10-452 0,-7 10-291 16</inkml:trace>
  <inkml:trace contextRef="#ctx0" brushRef="#br1" timeOffset="39541.91">33612 10862 2655 0,'0'0'-96'0,"0"0"18"0,0 0 8 15,0 0 20-15,0 0 19 16,0 0 29-16,-30 16 30 0,30-16 9 0,-10 12 17 0,10-12 5 16,-15 17 9-16,8-7 1 15,1 3 14-15,0 1-9 0,2 1-8 0,4-15-1 16,-4 30-7-16,2-11-10 16,0-1-2-16,2 1-3 0,2-2-5 0,-2-1-7 15,0 2-14-15,0-18-39 0,4 29-49 0,-2-18-45 0,-2-11-45 16,2 19-75-16,-2-19-179 15,4 12-273-15,-4-12 63 0</inkml:trace>
  <inkml:trace contextRef="#ctx0" brushRef="#br1" timeOffset="39851.96">33671 11078 2025 0,'0'0'-16'15,"7"-9"13"-15,-7 9-2 16,0 0 3-16,8-11 21 0,-8 11 12 0,0 0 21 15,0 0 6-15,0 0 3 16,0 0 3-16,0 0-4 0,-17-23-1 0,17 23 4 0,0 0-6 16,0 0 7-16,-18-4-6 15,18 4 1-15,0 0-7 0,0 0-8 0,0 0-1 16,0 0-4-16,0 0-3 16,0 0-3-16,-22 23-5 0,22-23 2 0,0 0-6 0,4 21-2 15,-4-21-9-15,0 0 5 0,8 26 13 0,-8-26-2 16,2 16-2-16,-2-16 12 15,2 16 7-15,-2-16 2 0,0 0 2 0,-4 25-3 16,4-25-4-16,-6 14-5 0,6-14-7 16,-10 10-20-16,10-10-42 0,-11 9-66 0,7-3-60 15,4-6-78-15,-13 6-162 16,13-6-408-16,0 0-121 0</inkml:trace>
  <inkml:trace contextRef="#ctx0" brushRef="#br1" timeOffset="40062.03">33768 10963 2371 0,'0'0'-50'0,"0"0"20"0,0 0 32 16,0 0 32-16,0 0 51 16,0 0 30-16,24 21 12 0,-24-21-7 0,0 19-13 15,0-19-9-15,-6 26-9 0,6-26-14 0,-9 31-7 0,3-14-11 16,-5 2-31-16,3 2-64 15,0 2-79-15,-6-2-96 0,4-2-235 0,-9 4-322 16,0-4-60-16</inkml:trace>
  <inkml:trace contextRef="#ctx0" brushRef="#br1" timeOffset="41451.98">27171 12054 2145 0,'-9'-13'-99'15,"9"13"25"-15,0 0 23 0,-16-14 20 0,16 14 18 16,0 0 16-16,-11-10 26 16,11 10 26-16,0 0 23 0,0 0 25 0,-13-10 11 0,13 10 15 15,0 0 13-15,0 0 11 0,0 0 10 0,0 0 15 16,-12-9 11-16,12 9 0 15,0 0 1-15,0 0 1 0,0 0-3 0,0 0-28 16,0 0 2-16,0 0-6 0,0 0 13 16,0 0-15-16,0 0-10 0,0 37-24 15,0-37-9-15,0 0-11 0,4 29-13 16,2-18-10-16,-6-11-7 0,6 23-7 0,-4-11-8 16,-2-12-8-16,7 23-2 0,-3-12-5 0,-4-11-10 0,5 21-13 15,-5-21-26-15,7 19-16 16,-7-19-33-16,5 15-23 0,-5-7-29 0,0-8-32 15,4 13-42-15,-4-13-45 16,4 10-44-16,-4-10-70 0,0 0-146 0,0 0-140 0,6 7-334 16,-6-7-402-16</inkml:trace>
  <inkml:trace contextRef="#ctx0" brushRef="#br1" timeOffset="41721.71">27265 12146 2916 0,'12'-17'-73'0,"-12"17"49"0,8-15 35 15,-8 15 41-15,7-13 31 0,-7 13 21 0,0 0 13 16,7-12 6-16,-7 12 4 0,0 0 15 16,0 0 12-16,0 0 6 0,0 0-1 0,0 0-25 15,0 0-2-15,0 0-5 16,0 0-8-16,0 0-6 0,-22 57-6 0,14-41 14 16,-3 3-8-16,2-1-13 0,1 3-10 0,-6 2-15 0,1 3-3 15,-1 3-1-15,-1-1-11 16,1 0-7-16,3 2-22 0,-5 0-5 0,7 1-6 15,-4-1-22-15,1 2-35 16,3-3-25-16,1-3-44 0,-2-4-52 0,3 3-58 0,1-3-50 16,1-4-90-1,1-3-177-15,2-1-98 0,0-5-343 0,2-9-422 0</inkml:trace>
  <inkml:trace contextRef="#ctx0" brushRef="#br1" timeOffset="42141.95">27467 12165 2968 0,'0'0'-66'0,"0"0"39"0,0 0 27 16,0 0 36-16,0 0 24 15,0 0 13-15,0 0 9 0,-43 21-2 0,37-9 1 16,-1 3-1-16,3-1 15 16,-1 2-4-16,3 3-7 0,-2-2-3 0,-1 4-5 0,5-2-11 15,0 2-8-15,0 1-8 16,7-2 0-16,-5-1-22 0,2-2-63 0,1 1-69 16,4-5-78-16,0 0-84 0,0-3-174 0,2-1-472 15,1-5-305-15</inkml:trace>
  <inkml:trace contextRef="#ctx0" brushRef="#br1" timeOffset="42461.67">27685 12278 2683 0,'0'0'-105'0,"0"0"14"0,0 0 12 0,-6-21 29 16,6 21 39-16,-10-11 28 0,10 11 30 15,0 0 23-15,-20-5 5 0,20 5 5 16,-20 0-3-16,20 0 1 0,0 0-4 16,-27 4-1-16,27-4-5 0,-16 5-8 0,16-5-2 15,-11 10-6-15,11-10-4 16,0 0-7-16,-4 15-4 0,4-15-2 0,0 0-5 0,6 25-5 16,-6-25 3-16,10 23-1 0,-4-11 0 0,-1 1 11 15,1 1 4-15,-2-1 4 16,1 0 0-16,-5-13 6 0,5 23-2 0,-5-23-4 15,0 20-2-15,0-20-4 0,-12 18-19 16,12-18-40-16,-10 13-41 0,10-13-72 0,-12 11-52 16,12-11-63-16,-13 5-135 15,13-5-495-15,0 0-243 0</inkml:trace>
  <inkml:trace contextRef="#ctx0" brushRef="#br1" timeOffset="42686.97">27800 12184 2630 0,'0'0'-65'0,"0"0"48"0,0 0 49 0,0 0 51 15,0 0 50-15,24 6 27 16,-24-6 10-16,0 0-2 0,18 27-8 0,-14-17-4 16,-1 6-17-16,2 3-15 0,-2-2-12 0,1 2-11 0,-2 2-20 15,0 0-25-15,0 1-34 16,-2-3-51-16,-2 3-55 0,0-3-56 0,-2-2-46 15,-4-2-61-15,1 0-119 16,-6-3-594-16,0 0-395 0</inkml:trace>
  <inkml:trace contextRef="#ctx0" brushRef="#br1" timeOffset="44732.11">28093 12539 2836 0,'0'0'-107'15,"0"0"42"-15,0 0 24 16,0 0 32-16,0 0 31 0,0 0 38 0,0 0 31 0,0 0 24 16,0 0 13-16,-22-3 13 0,22 3-3 0,0 0 4 15,0 0-1-15,0 0-3 16,0 0-6-16,0 0-9 0,0 0-16 0,0 0-7 15,0 0-13-15,0 0-12 0,0 0-8 16,56 8-19-16,-56-8-25 0,0 0-36 0,26 0-45 16,-26 0-45-16,0 0-63 15,22 0-58-15,-22 0-60 0,0 0-149 0,21-9-531 16,-17 5-405-16</inkml:trace>
  <inkml:trace contextRef="#ctx0" brushRef="#br1" timeOffset="44891.94">28153 12433 2884 0,'0'0'-33'16,"0"0"30"-16,-13-7 24 0,13 7 12 0,0 0 10 15,0 0 9-15,0 0 5 16,0 0-8-16,0 0-6 0,0 0-5 0,0 0-11 0,35-8-33 16,-35 8-49-16,21-1-57 0,-9 1-58 0,-12 0-93 15,28-6-542-15,-18 2-117 16</inkml:trace>
  <inkml:trace contextRef="#ctx0" brushRef="#br1" timeOffset="46221.59">29147 11957 2348 0,'0'-17'-64'0,"0"17"36"15,0 0 34-15,0 0 30 0,0 0 22 0,0-19 23 16,0 19 20-16,0 0 12 16,0 0 11-16,0 0 9 0,0 0 7 0,0 0 12 0,0 0 1 15,0 0 3-15,0-20 2 0,0 20-2 0,0 0-8 16,0 0-11-16,0 0-3 15,0 0-18-15,0 0-8 0,0 0-9 0,0 0-26 16,0 0-2-16,0 0-3 16,0 0-11-16,0 0-8 0,0 0-2 0,0 0-5 15,0 0-1-15,0 0-6 0,0 0-3 16,-6 64-2-16,2-53-2 0,4-11-3 0,-4 31-2 16,2-16-1-16,0 2-3 0,0 1-2 0,0 0-4 0,2 0 1 15,-2 1-4-15,0-2 2 16,2-17-4-16,-3 34 0 15,3-21-1-15,0-13-3 0,0 25 2 0,0-25 4 16,-2 23-7-16,2-23-1 0,0 17 1 0,0-17-3 0,0 0 0 16,-5 21-2-16,5-21 1 15,0 0-1-15,-6 11-1 0,6-11 2 0,0 0-5 16,0 0 1-16,0 0-4 16,0 0-3-16,0 0-1 0,0 0 0 0,0 0 0 15,0 0 0-15,0 0 4 0,0 0 2 0,0 0-3 0,0 0 3 16,0 0 1-16,24-41-2 15,-14 33-1-15,-10 8-4 0,20-15 7 0,-10 7-1 16,-10 8 1-16,21-10 2 16,-10 7-3-16,-11 3 3 0,19-7-3 0,-19 7 3 0,16-5 2 15,-16 5 10-15,0 0 7 16,24 2 3-16,-24-2 6 0,0 0 1 0,12 10-3 16,-12-10-1-16,0 0-2 0,5 15-7 0,-5-15 4 15,0 0 1-15,0 0-3 0,0 0-1 16,-19 24 4-16,19-24-8 0,-18 9 0 0,6-6-7 15,12-3-18-15,-21 7-20 16,10-4-28-16,-1-2-29 0,12-1-42 0,0 0-51 0,-27 4-53 16,27-4-54-16,-14 0-86 15,14 0-140-15,0 0-94 0,0 0-251 0,0 0-217 16</inkml:trace>
  <inkml:trace contextRef="#ctx0" brushRef="#br1" timeOffset="46891.54">29339 12163 2521 0,'0'0'-89'15,"0"0"42"-15,0 0 29 0,0 0 45 0,12 21 37 16,-12-21 20-16,0 0 17 16,0 0 11-16,0 25 1 0,0-25-5 0,-2 17-1 0,2-17 3 15,0 0-1-15,-4 27 4 0,4-27-9 0,-2 15-9 16,2-15-9-16,-4 14-1 15,4-14-13-15,0 0 1 0,-2 18-5 0,2-18-4 0,0 0-6 16,0 0-4-16,-6 17-8 16,6-17-4-16,0 0-7 0,0 0-10 0,0 0-9 15,0 0-6-15,0 0-3 16,0 0-1-16,0 0-2 0,0 0 1 0,0 0-1 0,0 0-3 16,24-36 1-16,-24 36 1 0,8-12-1 0,-8 12-1 15,0 0 0-15,14-11-1 16,-14 11 6-16,0 0 10 0,0 0-1 0,0 0-1 15,0 0-1-15,0 0-3 16,0 0 3-16,0 0-2 0,0 0-3 0,0 0-8 0,0 0 8 16,0 0 1-16,16 21-1 15,-16-21 1-15,0 0 1 0,0 0-12 0,0 0-12 16,0 0-8-16,0 0-10 16,0 0 0-16,0 0-3 0,0 0-2 0,0 0 1 0,28-11 9 15,-28 11-1-15,11-10 2 0,-11 10 6 16,10-8 13-16,-10 8 5 0,0 0 14 15,14-7 19-15,-14 7 25 0,0 0 23 0,0 0-11 16,0 0 3-16,0 0-2 16,22 15 3-16,-22-15-6 0,4 14-8 0,-4-14-7 15,4 17-8-15,-4-17-3 0,3 18-10 16,-3-18-28-16,6 19-13 0,-6-19-35 0,8 13-51 16,-8-13-63-16,13 11-67 0,-4-7-56 0,-9-4-115 0,12 0-158 15,-12 0-402-15,0 0-390 16</inkml:trace>
  <inkml:trace contextRef="#ctx0" brushRef="#br1" timeOffset="47241.59">29836 11873 2871 0,'0'0'-93'16,"0"0"29"-1,0 0 24-15,0 0 18 0,0 0 15 0,-26-9 14 0,26 9 12 16,0 0 5-16,0 0 7 16,0 0 4-16,-33 13 1 0,33-13-4 0,-12 10-5 0,12-10 5 15,-6 13-5-15,6-13-4 16,-4 17-2-16,4-17 2 0,0 0-5 0,6 27-2 16,-6-27-1-16,9 25-2 0,-4-14 0 0,1 3-5 15,0-1 12-15,0 2 39 16,1-2 19-16,-3 1 22 0,2 1 4 0,-6-15-1 0,4 27-5 15,-4-17-4-15,0-10-5 16,-4 22-11-16,4-22-2 0,-12 21-9 0,5-11-1 16,7-10-11-16,-19 15-7 15,8-9-31-15,11-6-41 0,-18 7-48 0,18-7-62 0,-18 6-73 16,18-6-102-16,-12 0-180 0,12 0-416 16,0 0-294-16</inkml:trace>
  <inkml:trace contextRef="#ctx0" brushRef="#br1" timeOffset="47831.82">30119 11575 2673 0,'0'0'-80'0,"0"0"34"16,0 0 49-16,0 0 34 0,0 0 19 0,0 0 21 15,0 0 6-15,0 0-1 0,-31 32-6 0,31-32-10 16,-9 17-7-16,9-17-3 16,-7 17-9-16,7-17-5 0,-4 13-2 0,4-13-5 0,0 0 0 15,-8 18-1-15,8-18-3 0,0 0-13 0,-4 10-11 16,4-10-4-16,0 0-15 15,0 0-8-15,0 0-10 0,0 0 1 0,0 0-4 16,0 0-9-16,0 0 5 16,0 0-3-16,0 0 10 0,0 0-5 0,38-26 7 0,-38 26 5 15,0 0 7 1,17-3 14-16,-17 3 18 0,0 0 19 0,0 0 10 0,0 0 2 16,21 7-1-16,-21-7-4 0,0 0-5 0,0 0-9 15,13 12 3-15,-13-12-3 0,0 0-4 16,0 0-1-16,8 9 4 0,-8-9-1 0,0 0-6 15,0 0-5-15,0 0 1 16,0 0-1-16,0 0-1 0,0 0-5 0,28-8 0 16,-28 8 3-16,0 0-2 0,12-10 10 15,-12 10 4-15,0 0 7 0,15-10 9 0,-15 10 3 16,0 0 0-16,13-7 9 16,-13 7 17-16,0 0 6 0,0 0 10 0,0 0 8 15,0 0 1-15,27 12-12 0,-27-12-10 0,12 7-5 0,-12-7-9 16,8 14-7-1,-8-14-26-15,8 11-28 0,-8-11-44 0,6 14-40 0,-6-14-64 16,6 13-65-16,-6-13-81 16,0 0-170-16,5 15-179 0,-1-11-196 0,-4-4-180 15</inkml:trace>
  <inkml:trace contextRef="#ctx0" brushRef="#br1" timeOffset="48107">30500 12065 2572 0,'-16'8'21'0,"16"-8"34"0,0 0 15 16,0 0 5-16,0 0-10 0,0 0-7 16,0 0-12-16,0 0-45 0,0 0-59 0,0 0-69 15,0 0-60-15,0 0-89 16,0 0-449-16,0 0 13 0</inkml:trace>
  <inkml:trace contextRef="#ctx0" brushRef="#br1" timeOffset="48211.89">30567 12058 2082 0,'0'0'-59'0,"0"0"21"16,20-1 12-16,-20 1-1 0,0 0-4 0,0 0-24 16,17-3-81-16,-17 3-178 0,15-1-139 15,-15 1 388-15</inkml:trace>
  <inkml:trace contextRef="#ctx0" brushRef="#br1" timeOffset="48392.03">30769 12033 1317 0,'0'0'10'0,"0"0"9"0,0 0 5 16,15-3-2-16,-15 3-6 16,0 0 2-16,0 0-1 0,0 0-20 0,0 0-4 15,21 0 4-15,-21 0-4 16,0 0 5-16,0 0 9 0,0 0 3 0,0 0 12 0,19-4-1 16,-19 4-6-16,0 0-29 0,0 0-47 0,0 0-118 15,0 0-227-15,15-6 130 16</inkml:trace>
  <inkml:trace contextRef="#ctx0" brushRef="#br1" timeOffset="48951.64">31070 11801 1273 0,'2'-21'107'0,"-2"21"38"0,0 0 25 0,0 0 22 16,4-13 22-16,-4 13 27 0,0 0 6 0,0 0-22 0,0 0-9 15,0 0-26-15,0 0-18 0,0 0-21 16,0 0-10-16,-10 60-23 0,8-44-8 0,0 3-14 15,0-2-11-15,-1 2-15 16,3 2-3-16,-2-4-5 0,0 2-7 0,0-2-7 16,2-17-4-16,-3 29-4 0,1-16-9 15,2-13 0-15,-4 21-3 0,4-21-2 0,-2 19-2 16,2-19-7-16,-2 15-9 16,2-15-9-16,0 0-4 0,-4 13-4 0,4-13-2 15,0 0-3-15,0 0 1 0,0 0 1 0,0 0 2 0,0 0-7 16,0 0 1-16,0 0-5 15,0 0-10-15,0 0-8 0,26-43-4 0,-18 34 1 16,2-1 4-16,-10 10-1 16,22-15 6-16,-12 9 1 0,-10 6 3 0,19-9 5 15,-19 9 4-15,17-4 9 0,-17 4 15 16,0 0 5-16,0 0 9 0,25 9 8 0,-25-9 1 16,6 14 1-16,-6-14 2 0,2 15-2 0,-2-15-2 15,0 0 5-15,-4 25 6 16,4-25 0-16,-8 15-3 0,8-15-1 0,-12 9-5 15,12-9-18-15,-15 8-32 0,15-8-52 16,-20 4-67-16,20-4-75 0,0 0-96 0,-18-3-188 16,18 3-480-16,0 0-437 15</inkml:trace>
  <inkml:trace contextRef="#ctx0" brushRef="#br1" timeOffset="49181.89">31330 12053 2935 0,'0'0'-118'16,"0"0"27"-16,0 0 26 16,13 5 27-16,-13-5 26 0,0 0 16 0,0 0 30 15,0 0 10-15,12 6 18 16,-12-6 16-16,0 0 15 0,0 0 11 0,0 0 3 16,0 0 14-16,0 0 0 0,0 0-16 0,0 0-9 0,0 0-9 15,0 0-13-15,0 0-9 16,0 0-19-16,0 0-41 0,0 0-62 0,0 0-79 15,0 0-85-15,0 0-147 16,0 0-562-16,0 0-337 0</inkml:trace>
  <inkml:trace contextRef="#ctx0" brushRef="#br1" timeOffset="50107.54">28929 12479 2679 0,'0'0'-143'0,"-16"-6"29"0,16 6 23 0,0 0 31 0,0 0 46 16,0 0 41-16,0 0 31 15,0 0 31-15,0 0 21 0,0 0 7 0,0 0 9 0,0 0 1 16,0 0-3-16,0 0-8 16,65 10-13-16,-48-8-10 0,0 2-14 0,1-2-4 15,2 1-12-15,2 0-5 0,3 0 0 0,3 1-13 16,-1 0-3-16,5 0-4 0,-2-1-5 15,-1 0-3-15,5 0-4 0,-2-1 0 0,2 0-7 16,2 0 1-16,-3 0-4 16,3 0-2-16,5 2-2 0,-1-3-1 0,-4 2-2 15,4 1-1-15,1-3 0 16,1 1-2-16,-3 2-2 0,2 1 1 0,-1-3-1 0,-2 3-1 16,2-2-3-16,1-1 3 0,-7 0 0 0,2 0-2 15,-1 0-1-15,-1 0 2 16,2-1-2-16,5 4 1 0,-5-4 0 0,-3 1 0 15,7 2-1-15,-4-2 0 0,-1-1 2 16,3 6-2-16,-4-7 1 0,-1 3-4 0,-1-3 1 16,0 2 6-16,0 0-7 15,-1 0 4-15,1 0-2 0,0 0 0 0,-1 1-2 16,1-3 2-16,-4 4-2 16,1 0 1-16,-1-2-4 0,2 0 6 0,-3 0-1 0,1 0-4 15,0-1 5-15,-1 1-3 0,-4 1-5 0,0-2 5 16,1 1-1-16,-3-2 0 15,0 0 2-15,-2 2-1 0,0-2 3 0,-19 0-2 0,31-2-3 16,-15 2-11-16,-16 0-17 16,25 0-19-16,-25 0-28 0,21 0-38 0,-21 0-40 15,17-2-59-15,-17 2-92 16,8-1-608-16,-8 1-319 0</inkml:trace>
  <inkml:trace contextRef="#ctx0" brushRef="#br1" timeOffset="51681.64">28955 13129 2677 0,'0'0'-117'0,"0"0"18"0,6-13 18 15,-6 13 25-15,0 0 11 16,0 0 6-16,7-13 8 0,-7 13 9 16,0 0 0-16,0 0 21 0,0 0 29 0,0 0 39 0,4-16 22 15,-4 16 24-15,0 0-2 0,0 0-9 16,0 0-12-16,0 0-6 0,0 0-6 0,-21-14 6 15,21 14-1-15,0 0-5 16,-28 3-1-16,28-3-1 0,-25 7 0 0,10-1-4 16,0 0-2-16,15-6-7 15,-28 16 0-15,16-9-6 0,0 2-6 0,1 3-6 0,2-3-2 16,1 1-8 0,8-10-1-16,-13 17-3 0,13-17-2 0,-6 15-2 0,6-15 0 15,-2 13-1-15,2-13 0 0,0 0-3 0,0 0 0 16,6 21-5-16,-6-21 0 0,0 0-4 15,15 9-1-15,-15-9 2 0,0 0-5 0,19 3 0 16,-19-3-1-16,0 0-3 16,23-5 0-16,-23 5-1 0,0 0-3 0,26-9 6 15,-26 9-3-15,12-8-1 16,-12 8 4-16,15-7-7 0,-15 7 4 0,0 0-4 0,15-9 1 16,-15 9 1-16,11-8 2 0,-11 8-3 15,0 0 0-15,12-8 0 0,-12 8 1 16,0 0 0-16,0 0-1 0,10-9 0 0,-10 9 0 15,0 0 1-15,0 0 0 0,0 0-2 16,0 0-1-16,0 0 1 0,0 0 1 0,14-7-2 16,-14 7 3-16,0 0-2 15,0 0-3-15,0 0 3 0,0 0-2 16,0 0-1-16,0 0 4 0,0 0-4 16,0 0 0-16,0 0 0 0,0 0 3 0,0 0-2 15,0 0 1-15,0 0-1 0,0 0 3 0,0 0-2 0,0 0 3 16,0 0-3-16,0 0 3 15,0 0-1-15,0 0-1 0,0 0-2 0,0 0-4 0,0 0-14 16,0 0-21-16,0 0-24 16,0 0-33-16,0 0-31 0,0 0-30 0,0 0-24 15,0 0-15-15,0 0-6 16,0 0 4-16,0 0 11 0,0 0 17 0,0 0 29 16,0 0 27-16,0 0 27 0,0 0 33 0,0 0 30 0,0 0 25 15,0 0 23-15,0 0 22 16,0 0 8-16,0 0 8 0,0 0-4 0,0 0-10 15,0 0-1-15,0 0-8 16,0 0-5-16,0 0-5 0,0 0-2 0,0 0-1 0,0 0-5 16,0 0-2-16,0 0-4 15,0 0-4-15,0 0 8 0,0 0-15 0,0 0-8 16,0 0-12-16,0 0-32 0,0 0-26 0,12-8-21 16,-12 8-25-16,0 0-16 0,0 0-9 15,0 0 6-15,0 0 16 0,0 0 27 0,0 0 33 16,0 0 23-16,0 0 30 15,0 0 12-15,0 0 19 0,0 0 10 0,0 0-1 16,0 0 15-16,0 0 13 16,0 0 9-16,0 0 6 0,4-15 9 0,-4 15 8 15,0 0 14-15,0 0 9 0,0 0 5 16,0 0 5-16,0 0 1 0,0 0 0 0,0 0 0 16,0 0 6-16,0 0 6 0,0 0 5 0,-22-16 4 15,22 16 0-15,0 0-6 16,0 0-5-16,-37 7-12 0,37-7-6 0,-21 10-15 15,8-6-2-15,13-4-9 0,-21 10-16 16,9-6-6-16,12-4-7 0,-19 13-8 0,11-6-3 16,8-7-4-16,-14 13-6 0,14-13-4 15,-10 14-9-15,10-14 6 0,-7 13-10 0,7-13 2 16,0 0-5-16,5 21-1 16,-5-21 6-16,8 15-12 0,-8-15 2 0,15 17-7 15,-6-9-1-15,-1 4 3 0,2-2 0 0,1 3 0 0,0-1 5 16,1 1-4-16,-1-2 8 15,-3 2-5-15,3-1 1 0,-2 1-2 0,-3 0-2 16,2-1-3-16,-8-12 3 16,8 19 1-16,-4-10 6 0,-4-9 4 0,0 0-6 15,-2 24 3-15,2-24 2 16,-12 13-7-16,12-13-1 0,-19 7 2 0,19-7-7 16,-25 6 2-16,10-6 2 0,15 0-20 0,-30 0-20 0,30 0-23 15,-34-6-27-15,17 4-26 16,3-3-38-16,14 5-48 0,-26-14-40 0,16 4-56 0,2-1-89 15,0-4-156-15,6 0-70 16,0-4-254-16,2-2-211 0</inkml:trace>
  <inkml:trace contextRef="#ctx0" brushRef="#br1" timeOffset="52091.92">29034 12927 2458 0,'0'0'-49'15,"0"0"54"-15,0 0 22 16,0 0 17-16,0 0 7 0,0 0 10 16,0 0 9-16,0 0 2 0,0 0-2 0,4 32-8 0,-4-32-2 0,0 0-6 15,0 0-2-15,-2 22 1 16,2-22-1-16,0 0-7 0,0 0 3 15,0 17-7-15,0-17 0 0,0 0-6 16,0 0-5-16,0 0-5 0,0 0-12 0,0 0 3 0,0 0-1 16,0 0-2-16,0 0-3 15,0 0 2-15,40-17 1 0,-40 17-1 0,15-10 7 16,-15 10 15-16,10-8 15 16,-10 8 10-16,0 0 12 0,15-5 26 0,-15 5 18 0,0 0 6 15,0 0 3-15,0 0-5 0,0 0-11 0,17 17-16 16,-17-17-7-16,0 0-11 15,6 19-10-15,-6-19-15 0,4 15-23 0,-4-15-35 16,2 13-49-16,-2-13-50 0,0 0-68 16,4 21-65-16,-4-15-131 0,0-6-180 0,3 12-81 15,-3-12-189-15,0 0-146 16</inkml:trace>
  <inkml:trace contextRef="#ctx0" brushRef="#br1" timeOffset="52491.62">29248 13297 2420 0,'0'0'12'15,"0"0"26"-15,-20 6 33 16,20-6 14-16,0 0 29 0,0 0 25 0,0 0 25 15,0 0 1-15,0 0-6 0,0 0-17 16,0 0-15-16,28 22-16 0,-28-22-14 0,21 6-11 16,-8 0-9-16,2-4-32 15,-15-2-57-15,22 1-64 0,-22-1-73 0,28 0-59 16,-28 0-60-16,24-3-142 16,-14-3-481-16,-1 0-269 0</inkml:trace>
  <inkml:trace contextRef="#ctx0" brushRef="#br1" timeOffset="52681.76">29391 13224 2605 0,'0'0'-34'0,"0"0"57"0,0 0 57 0,0 0 45 15,0 0 34-15,-34 19 25 16,34-19 2-16,-4 15-11 0,4-15-20 0,-6 20-19 16,6-20-16-16,-2 20-11 0,2-20-15 0,-2 23-15 15,2-23-25-15,-2 22-39 0,2-22-51 16,2 19-68-16,-2-19-71 0,4 17-72 0,-4-17-135 15,6 11-203-15,-2-6-255 16,-4-5-178-16</inkml:trace>
  <inkml:trace contextRef="#ctx0" brushRef="#br1" timeOffset="52831.95">29549 13373 2640 0,'0'0'43'0,"0"0"7"0,0 0-3 15,16-7-10-15,-16 7-9 0,0 0-24 0,0 0-39 16,0 0-66-16,12-7-113 16,-12 7-190-16,11-1-258 0,-11 1 107 0</inkml:trace>
  <inkml:trace contextRef="#ctx0" brushRef="#br1" timeOffset="52961.57">29719 13318 1913 0,'0'0'56'15,"0"0"16"-15,13-10-7 0,-13 10-13 0,0 0-4 16,0 0-14-16,0 0-21 0,0 0-44 0,0 0-71 16,0 0-139-16,25 4-358 15,-25-4 197-15</inkml:trace>
  <inkml:trace contextRef="#ctx0" brushRef="#br1" timeOffset="53081.7">29897 13308 1700 0,'0'0'30'0,"0"0"18"0,0 0 1 0,0 0-33 16,0 0-16-16,0 0-34 0,0 0-62 16,0 0-145-16,17-13-236 0,-17 13 360 0</inkml:trace>
  <inkml:trace contextRef="#ctx0" brushRef="#br1" timeOffset="53232.03">30041 13295 1428 0,'0'0'122'0,"0"0"38"0,0 0 22 15,0 0 5-15,19-10-13 16,-19 10-16-16,0 0-19 0,0 0-19 0,0 0-13 16,0 0-31-16,0 0-53 0,0 0-73 15,22 10-80-15,-22-10-119 0,8 2-511 0,-8-2-49 16</inkml:trace>
  <inkml:trace contextRef="#ctx0" brushRef="#br1" timeOffset="53761.98">30547 13199 2189 0,'10'-11'-64'0,"-10"11"18"16,6-13 0-16,-6 13 11 15,0 0 6-15,0-17 10 0,0 17 20 0,0 0 23 16,0 0 0-16,-20-15 19 16,20 15 10-16,-21-4 24 0,21 4 19 0,0 0 12 0,-38 9 6 15,22-3-2-15,4 2-3 0,-3 3-8 0,4 1-2 16,-1-2-10-16,3 4-7 15,1 1-7-15,4-2-5 0,0 3-13 0,4-16 0 16,0 29-4-16,0-16-5 0,0-13-4 16,6 24-4-16,0-13-2 0,0-2-6 0,-6-9-5 15,13 13 0-15,-13-13-2 16,15 7 0-16,-15-7-4 0,0 0-2 0,23-1 9 16,-23 1 14-16,0 0 12 0,20-11 15 0,-20 11 3 0,10-14 5 15,-10 14 6-15,10-12 11 16,-10 12 1-16,0 0-4 0,9-13-7 0,-9 13-6 15,0 0 17-15,0 0 9 16,0 0-15-16,0 0-8 0,0 0 1 0,0 0-11 16,0 0-7-16,0 0-9 0,0 0-7 15,0 0-4-15,0 0-19 0,6 40-43 0,-6-40-41 16,0 0-56-16,-2 21-66 16,2-13-78-16,0-8-77 0,0 0-159 0,0 15-123 15,0-15-364-15,0 0-442 0</inkml:trace>
  <inkml:trace contextRef="#ctx0" brushRef="#br1" timeOffset="54001.54">30600 13437 2971 0,'0'0'-75'0,"0"0"40"0,0 0 25 0,0 0 31 16,0 0 31-16,0 0 24 0,0 0 24 0,0 0 17 16,0 0 6-16,0 0 3 0,0 0 0 0,0 0 0 15,0 0-4-15,0 0-11 16,0 0-5-16,0 0-14 0,-29 16-9 15,29-16-10-15,0 0-10 0,0 0-7 0,0 0-6 16,0 0-11-16,0 0 0 0,0 0-1 0,0 0-3 16,0 0-7-16,0 0-9 15,0 0-1-15,0 0-18 0,0 0-31 0,0 0-38 0,0 0-49 16,0 0-52-16,18 4-79 16,-18-4-146-16,0 0-209 0,0 0-321 0,0 0-326 15</inkml:trace>
  <inkml:trace contextRef="#ctx0" brushRef="#br1" timeOffset="55361.67">31641 12230 2702 0,'-4'-17'-106'0,"4"17"22"15,0 0 24-15,0 0 40 0,0 0 37 0,0 0 34 16,0 0 33-16,-14-4 24 0,14 4 22 15,0 0 7-15,0 0-3 0,-20 30 3 0,14-19-6 16,0 4-8-16,0 1-5 16,1 1-7-16,0 2 11 0,1 0-7 0,2 2-20 15,-2 3-8-15,2 0-6 16,2-3-5-16,0-1-6 0,0 2-8 0,4-1-4 16,-2-2-6-16,2 0-2 0,0-2-2 0,1 1-2 0,2-4-9 15,-3 0 1-15,0-1-11 16,2 1 4-16,-6-14-8 0,11 16 2 0,-5-8-2 0,-6-8-4 15,13 12-2-15,-13-12-1 16,15 4-2-16,-15-4-2 0,0 0 1 0,0 0-2 16,32-12-5-16,-32 12 5 15,14-17 1-15,-6 3-1 0,-1-2-5 0,4-3-3 16,-3-3 3-16,0 0-2 0,5-6-4 16,-4-4-4-16,4 0-4 0,-1-2-6 0,0 0-2 15,0-1 0-15,-2 2-1 0,3 1 6 0,-5 6-5 16,3 1 2-16,-5 4 2 15,3 0 2-15,-3 2 2 0,0 4-3 0,0 2-1 0,-1-1-11 16,-5 14-20 0,7-20-9-16,-7 20-22 0,0 0-22 0,8-12-37 0,-8 12-47 15,0 0-50-15,0 0-75 16,0 0-161-16,0 0-513 0,0 0-433 0</inkml:trace>
  <inkml:trace contextRef="#ctx0" brushRef="#br1" timeOffset="55661.96">32132 12294 2928 0,'0'0'-88'0,"0"0"41"15,0 0 37-15,0 0 47 0,0 0 42 0,0 0 17 16,0 0 21-16,-52 20 5 16,41-11-1-16,5 4-12 0,-3 1-5 0,1 3-11 0,1 0-7 15,1 2-3-15,0 0-4 16,4 5-8-16,0-2-5 0,2-1-4 0,0 2-2 16,2 0-14-16,2-3 2 0,0 0-27 0,2-4-47 15,3 0-54-15,-1-2-68 16,3-2-61-16,0 0-82 0,1-4-153 0,0-3-488 0,0-3-343 15</inkml:trace>
  <inkml:trace contextRef="#ctx0" brushRef="#br1" timeOffset="55971.83">32419 12403 2835 0,'0'0'-32'15,"0"0"32"-15,-20-13 13 0,20 13 17 0,-17-4 16 16,17 4 18-16,0 0 8 15,-25 2 4-15,25-2 7 0,0 0 2 0,-25 10-5 0,25-10 2 16,-18 7 4 0,18-7-5-16,-14 13 0 0,14-13-11 0,-13 13-2 0,8-3-10 15,5-10-3-15,-6 21-6 16,4-8-6-16,2-13-25 0,0 33-4 0,2-16 3 0,0 1-1 16,0-2-2-16,3 0-1 0,-3 0 4 0,0 0 6 15,1-1 18-15,-3-15 7 16,0 24 7-16,0-24-3 0,-7 22-4 0,7-22-6 15,-13 17-4-15,5-9-5 0,8-8-18 16,-17 11-39-16,17-11-50 0,-20 10-56 0,20-10-56 16,-14 7-61-16,14-7-81 15,-12 4-155-15,12-4-442 0,0 0-329 0</inkml:trace>
  <inkml:trace contextRef="#ctx0" brushRef="#br1" timeOffset="56161.88">32569 12321 2737 0,'0'0'-45'0,"0"0"68"0,0 0 53 15,27 18 55-15,-27-18 26 16,5 20 10-16,-5-6-9 0,0-14-17 0,-3 36-15 16,-3-12-11-16,1 1-36 0,-3 2-9 0,2 0-33 0,-3 0-57 15,-3 3-67-15,-1 0-72 16,-2 1-89-16,1-4-177 0,-4-1-494 0,1 2-317 15</inkml:trace>
  <inkml:trace contextRef="#ctx0" brushRef="#br1" timeOffset="63992">683 15389 308 0,'0'0'137'16,"0"0"-43"-16,0 0-12 0,0 0-13 0,0 0-23 15,0 0 2-15,0 0 4 0,0 0-3 0,0 0 18 16,0 0-4-16,0 0 4 16,0 0 0-16,0 0 3 0,0 0-2 0,0 0-6 0,45 7-10 15,-45-7 1-15,0 0-4 16,23 0 10-16,-23 0-12 0,20 2-6 0,-20-2 4 16,27 0-4-16,-12 0-1 0,4 3-11 0,1-3-2 15,0 0-10-15,3 0 3 0,-1 0-2 16,5 1-4-16,-5-1-4 0,3 0 4 15,6 2-4-15,-2-2-2 0,-3 3-3 16,0-3 5-16,1 1 1 0,3-1-6 0,-1 1-2 16,1-1 3-16,1 2-1 15,2-2-3-15,-4 4 3 0,3-4-9 0,0 0-12 0,1 3-8 16,-1-3-13-16,2 4 5 16,-1-4-4-16,-1 0 15 0,3 3-8 0,0-3 1 15,1 2 3-15,1 0 5 0,-1-2 2 0,2 4 0 16,3-4 1-16,2 2 1 0,-3 0 7 15,2 1-2-15,1-3-9 0,-1 3-14 0,1-2-16 16,-1 0-18-16,0 2-16 16,1 0-7-16,-1-3 2 0,0 1 3 0,1-1 12 15,-7 0 20-15,-1 1 18 16,1 1 24-16,3-2 26 0,-3 3 2 0,0-2 11 16,0-1-2-16,-1 3 0 0,-1-3 4 0,0 1-6 0,1-1-4 15,-1 3-3-15,-1-3-2 16,-1 1-3-16,-2 2 1 0,1-3 2 0,1 0 0 15,-2 0-5-15,-1 0-1 0,1 0-1 16,2 0-5-16,-2 0 5 0,-1 0-2 0,1 0-1 16,0 3 4-16,-1-3 1 15,3 0-9-15,-2 0 7 0,1 2-3 0,-1-2-4 16,2 2 1-16,-1-2 5 0,1 0-6 0,0 0 5 0,0 0-2 16,-1 0-3-16,1 0-2 15,2 0 2-15,0-2-1 16,-3 2-10-16,3 0 6 0,0 2 0 0,0-2 0 15,-1 0-2-15,1 2 0 0,3-1-4 0,-3 2-1 16,2-3-5-16,-1 2 4 0,1-1 3 16,5 3-2-16,-1-2 3 0,2 0-4 15,-1 0 6-15,-1 1 4 0,-4 0 1 16,-1-2-3-16,1 1 5 0,1 0-5 0,-1 0-1 16,-2 0 5-16,-1-2-5 0,1 1 4 0,0 2 8 0,0-3-10 15,0 2 11-15,1-2-14 16,2 1-3-16,-1-1-6 0,2 0-4 0,0 0 6 15,5 0-6-15,1 0 10 16,-2 2 4-16,-1-2 6 0,0 2 6 0,1-2 1 16,1 3 0-16,1-3-2 0,-3 1 6 15,1 0-4-15,-6-1 0 0,7 3-1 0,-7-3-1 16,6 2-2-16,-6-2-1 16,-3 2 3-16,4-2-3 0,-1 0 5 0,-2 0 0 15,2 0-3-15,-3 0 5 0,3 0-6 0,-2 0 1 0,3 1-1 16,-1-1-3-16,-3 2 4 15,3 1 3-15,0-2-2 0,0-1-3 0,0 2 1 16,5 0-6-16,-1 0 6 16,-3 0-3-16,-1-2 4 0,7 0-4 0,-5 2 4 15,-2-4-6-15,2 2 2 0,-1 2 9 16,-2-2-15-16,1 0-3 0,0 0-8 16,0 0-8-16,1 0-8 0,-4 0 2 0,3 0 1 0,-2 2 14 15,-2-2 2-15,1 0 5 16,-1 0 5-16,-2 1 4 0,2-1 0 0,-3 0 9 0,-5 0-5 15,5 3 1-15,-3-3 4 16,-3 0-4-16,2 0-8 0,1 2 1 0,-1-2-2 16,-1 2 1-16,0-1-4 15,0 1 1-15,4-2 4 0,-1 2 1 0,1 0 2 16,1 2-2-16,-1-3 1 0,0 2-2 0,0 0-2 0,2 0 13 16,2 1-7-16,-3-4-6 15,3 5 3-15,0-3 4 16,3 2-1-16,-4-3 2 0,3 2-1 0,-2 0 1 15,2-2 8-15,-1 2-1 0,-1 1 0 0,2-3 1 0,0 4-1 16,-1-3 0 0,1-1-4-16,0 3-7 0,1-2 1 0,-1 2 8 0,-3-1-10 15,3-1 1-15,0 0 1 16,0 3 1-16,-1-1 3 0,-1-3-3 0,0 2 5 16,-3 2-5-16,3-3 0 0,0 2-2 0,-2 0-4 0,-1 0 8 15,-3-1-4-15,1-1 0 16,1 2 3-16,-2 0 1 0,-4-2-1 0,0 1 1 15,-1-1-2-15,-2 0-8 16,2-1 6-16,1 4-8 0,-4-4-3 0,1 1 0 0,-2 0 2 16,-17-2-1-16,27 4 4 15,-27-4 12-15,26 2-1 0,-26-2 15 0,19 4 1 16,-19-4-5-16,17 0 3 0,-17 0-7 0,0 0-3 16,23 2-9-16,-23-2-12 15,0 0-9-15,20 2-7 0,-20-2-6 0,0 0-2 0,18 0 15 16,-18 0-2-16,0 0 6 15,22 0 21-15,-22 0 7 0,0 0 10 0,0 0 17 16,21 1 4-16,-21-1 8 16,0 0 3-16,0 0 1 0,0 0-14 0,21-3 3 0,-21 3-5 15,0 0-11-15,0 0-1 16,17-4-5-16,-17 4-11 0,0 0 5 0,0 0-1 16,26-4-7-16,-26 4 3 0,16-2 2 0,-16 2 3 15,17-2 3-15,-17 2 1 16,0 0-6-16,26-2 1 0,-26 2 3 0,20-2-14 0,-20 2-8 15,20-1-8-15,-20 1-26 16,21-3-19-16,-21 3-6 0,19-2-7 0,-19 2 14 16,0 0 2-16,23-3 22 15,-23 3 26-15,0 0 19 0,20-2 19 0,-20 2 6 0,0 0 10 16,0 0-6-16,18-3 2 16,-18 3 1-16,0 0-7 0,0 0-3 0,0 0-5 15,0 0-12-15,0 0 1 0,18-5 1 16,-18 5-13-16,0 0-9 0,0 0-7 15,0 0-8-15,0 0-3 0,0 0 5 0,0 0 4 0,0 0 0 16,0 0 5-16,21 0-3 16,-21 0 7-16,0 0 16 0,0 0-9 0,0 0 2 15,0 0 20-15,0 0-5 16,0 0 10-16,0 0 0 0,0 0 8 0,0 0-3 0,0 0 0 16,0 0-4-16,0 0-1 0,18 3 3 0,-18-3 7 15,0 0-12-15,0 0 5 16,0 0-12-16,0 0-4 0,0 0 11 0,0 0-5 15,0 0-7-15,0 0 4 16,0 0-7-16,0 0 0 0,0 0 2 0,-6 24-5 0,6-24 2 16,0 0-2-16,0 0-4 15,-4 28-2-15,4-28-5 0,-2 19 16 0,2-19-7 16,-2 26-9-16,2-11 8 0,0-15 0 16,-2 32-11-16,2-15 7 0,-2 0-2 0,2 1 6 15,0-18-13-15,-3 36 16 0,3-16-17 0,-2-1-8 16,2 0 1-16,-2 1-10 15,2 2 7-15,-2-3 2 0,0-1 0 0,2 1-2 16,-2 2 3-16,0-2 2 16,0 0 3-16,0 2 2 0,0-2-4 0,2 1 3 0,0-1 5 15,2 3 4-15,-2 0-6 16,0-2-2-16,0-1 6 0,2 2 3 0,-2 0-8 16,0 0 7-16,0-3-5 0,0 4 3 0,0-1 5 15,0 0-5-15,0-2 3 0,-2 2 2 16,2 0-9-16,-2 0 8 0,2-2-1 0,0 1 1 15,-3 2 1-15,6-3 10 16,-3 2-9-16,0 0 3 0,2 0-2 0,0 1 10 16,0 0-4-16,0-3 1 15,0 4 3-15,0-2 5 0,0 0 0 0,0 0 7 0,0 2-4 16,1-3 11-16,-1 3-5 16,-2-2 2-16,2 0-5 0,0 0 6 0,0 2-13 15,0-2 3-15,-2 1-4 0,2-1-1 16,-2 3-1-16,0-4 5 0,2 2-8 0,-2 0-2 15,0-1 2-15,0 0 4 0,0-1-10 0,0 2 6 16,0-1-5-16,0 0 2 16,0 2-6-16,2-4 3 0,-2 0 1 0,2 0-2 15,-2 1-4-15,0 0 6 0,0-1-2 16,2 0-1-16,-2 1 2 0,0-1 19 0,0 0-7 16,0-1 4-16,0 3-5 0,-2-4 5 0,2 4-8 15,0-1-4-15,-2 0 7 16,2 0-5-16,-2-2 7 0,2 1-13 0,-2-1 1 15,2 0 3-15,-2 2-8 0,0-3 3 16,2-17 0-16,-2 34-2 0,0-18-2 0,0 0 3 16,2-16-3-16,-2 29 2 15,-1-13 2-15,3-16-3 0,-2 26-1 0,0-12 0 0,2-14 0 16,0 26-2-16,0-26 2 16,0 26-4-16,0-11 4 0,0-15-1 0,0 30-3 15,2-15 6-15,-2-15-5 0,2 30 0 0,-2-17 2 16,3 1 1-16,-3-14-1 0,0 27 0 15,2-16-3-15,-2-11 0 0,2 25 0 0,-2-25 1 16,2 25 2-16,-2-25-4 16,0 22 4-16,0-22-5 0,-2 21 1 0,2-21 1 15,0 24 0-15,0-24-3 0,-2 20 6 16,2-20-6-16,0 20-7 0,0-20-10 16,-2 19-9-16,2-19-12 0,-3 14-10 0,3-14 0 0,0 0 1 15,-2 22 12-15,2-22-7 16,0 0 16-16,-6 16-2 0,6-16 0 0,0 0-6 0,-13 14 3 15,13-14-1-15,-13 8 14 16,13-8-6-16,-18 5 3 0,18-5 3 0,-20 4-2 16,20-4 5-16,-27 4 10 15,12-3-7-15,15-1 0 0,-33 5 15 0,13-5 1 0,1 2 2 16,-2-2 14-16,-2 1 4 16,-1-1 8-16,-1 0 3 0,-5 3 0 0,0-6 2 15,2 3-8-15,-4 0-7 0,-1-1 2 16,1-1-2-16,1 0-1 0,-1-2-3 15,-2 2-9-15,2 0 3 0,1-2-1 0,-3 0 9 16,2 3-14-16,1-4-5 16,-1 2 1-16,-2-1-13 0,2 1 10 0,1-1-5 0,-3 0 6 15,0 0-6-15,0 0 5 16,0 0 2-16,0-2 2 0,0 3 2 0,0-1-10 0,3 1 1 16,-3 0 9-16,0 0-7 0,2-1 7 0,1 2 4 15,-1 0-5-15,0 0-7 16,2-1 3-16,1 0-3 0,-1 2 0 0,0-2-1 15,3 2 5-15,-3-2 2 16,2 2 0-16,3-1-4 0,-3 0 2 0,4 2 10 0,0-2 5 16,1 2-4-16,-3 0 4 15,4 0 11-15,-2-2-14 0,0 2-7 16,1 0 16-16,-3 0-1 0,6 0 1 0,-4 0-4 16,1 0-2-16,2 2-5 0,-2-2 13 0,1 0-11 15,-1 0 1-15,2 2-5 0,0-2-1 0,-1 2 3 16,2-2-5-16,-2 2 1 15,1-1 5-15,0 2-7 0,-2-3 0 16,1 1 6-16,-1 2-3 0,0-3 4 16,0 1 8-16,-1-1-7 0,-1 3 4 0,2-2-1 15,-2-1-6-15,1 2 3 0,-1 0 3 16,-1 2-7-16,-2-3 2 0,2 2-6 16,0 0 2-16,1 1 6 0,-3-2-10 0,4 2 1 0,1-2-2 0,-2-1-5 15,2 4-4-15,-7-5 3 16,7 1 3-16,-3 1 10 0,0-2-9 0,0 2-6 15,2-2 7-15,-1 0-1 0,-1 0 8 16,-4 0-2-16,5 0-3 0,0 0 4 0,-2 0 1 16,1 0-2-16,-2 0-3 15,3 0 0-15,-1 0 0 0,2 0-3 0,-2 0 3 16,1-2 3-16,1 2-3 16,-2 0 0-16,1-2 0 0,0 2-6 0,-2-1 7 0,-1-1-2 15,0-1 1-15,1 3 0 0,-3-1-2 16,0-1-5-16,1 0 3 0,-1 0-4 15,-2 0-2-15,1 1 8 0,1-2-1 0,-2 2-8 0,1-1 7 16,-1-1-9-16,0 2-2 16,-2-1 8-16,5 2 6 0,-3-2-1 0,-2 0-3 15,5 0 3-15,-3 2-1 16,0-1-2-16,0 1 0 0,1-3 2 0,-1 3 6 0,2-1-4 16,-1 1 9-16,-3 0-8 0,2 1-1 15,0-1-2-15,1 3-3 0,-4-3 6 16,3 1-10-16,-2-1 0 0,3 2-4 0,-3-2 1 15,0 2 7-15,0-2-9 16,1 0 8-16,1 2 1 0,-2 0-2 0,2-2 3 0,3 1 5 16,-3-1 8-16,0 3-6 15,3-3-2-15,1 2 3 0,-4-2-3 16,3 0 2-16,-1 0-5 0,0 0 4 0,1 0-2 0,-3 0 8 0,4-2-4 16,-4 2 3-16,3-3-3 15,-1 2 4-15,-2-1-1 0,1 0 4 0,-1 0-4 16,0-1 5-16,-2-1 1 15,3 1 8-15,-3-1-1 0,2 1-5 16,-2 1-1-16,1-2-2 0,-2 2 1 0,-1-2-5 16,2 3-3-16,1-4-5 0,-3 2 2 0,2 1 1 15,-7-2 3-15,7 2 7 16,-2-2 0-16,3 3 5 0,-7-3 2 16,2 1 0-16,-1-1 1 0,1 0 0 0,4-1-6 0,1 2-3 0,-7-1-4 15,-1 2-7-15,3-2-3 16,-2 1 3-16,6-1-1 0,-7-1-2 0,6 1-1 15,1 3 2-15,0-1-3 16,0-2 3-16,0 3 0 0,1-2 4 0,-1 0-6 0,-1 1 3 16,1-1-3-16,1 2-5 15,-1-1 2-15,0 0 3 0,2 2-3 0,1-2 1 16,-1 0-4-16,0-2-6 0,0 3-4 0,3-2-1 16,-3 0-11-16,2 1-3 0,3 0-8 15,-3 0 2-15,0 0 8 0,5-2 7 16,-3 3 1-16,2-3-4 0,-2 2 11 15,2-2 3-15,3 2-7 0,-5-2 13 0,5 1-10 16,-1 0-3-16,0 0 10 16,2-1-4-16,-1 0 10 0,2 1 0 0,2 1-3 0,-3-2-2 15,4 0 5-15,-2 0 2 16,2 3-4-16,-4-3 5 0,3 0-6 0,3 0 9 16,16 4-6-16,-36-8-4 0,17 6-1 0,1-2 10 0,0 3-8 15,-2-4-5-15,20 5-1 16,-32-1-2-16,12-1 2 0,20 2-8 0,-36-2 6 15,21 0 4-15,15 2-4 16,-28-2-2-16,13 0 7 0,15 2 0 0,-23-2 12 0,23 2 6 16,-22-2 6-16,22 2 10 15,-19-1 10-15,19 1-8 0,0 0-1 16,-21-6 12-16,21 6-20 0,-12-5 2 0,12 5-7 0,0 0-2 16,-19-7-11-16,19 7 3 0,0 0-6 15,-19-7 1-15,19 7-2 0,-16-4 1 0,16 4 3 16,0 0 0-16,-20-8 21 15,20 8-8-15,0 0 7 0,-24-2 10 0,24 2-6 16,-17-3 4-16,17 3-1 16,-17-4-2-16,17 4-7 0,-19-4-6 0,19 4 8 0,-19-6 2 15,19 6-4-15,-21-5 4 16,21 5-4-16,-23-8-5 0,8 4 3 0,-1-2 0 16,16 6-4-16,-31-6-2 0,15 1 0 0,16 5 5 0,-31-7-9 15,17 4 4-15,14 3 13 16,-27-5 3-16,27 5 14 0,-19-6 16 0,19 6 9 15,-21-6 6-15,21 6 8 16,-13-7-17-16,13 7-3 0,-16-10-6 0,16 10-5 0,-9-11-9 16,9 11-4-16,-12-14-1 15,12 14-5-15,-11-13-2 0,11 13-2 0,-7-17-1 16,7 17-1-16,-6-18 0 16,6 18 1-16,-9-20 4 0,9 20 3 0,-5-22 0 15,5 22-5-15,-6-20 2 0,6 20-5 0,-5-23-2 16,5 23-1-16,-2-23-1 0,-2 10-5 15,4 13 0-15,-3-31-2 0,0 15-4 0,-1 2 3 16,2-3-3-16,-2-1-2 16,-1 3 1-16,3-2-3 0,-2 1 2 0,-1 0 1 0,3 0-4 15,-3 0 2-15,2 0 2 16,-1-1-5-16,0 0 2 0,2-1-1 0,0 3-1 16,0-2 1-16,-3 0-4 0,3 0 5 0,2-1 4 0,-2-1 0 15,1 3 0-15,-4-4 1 16,5 0 7-16,0 0-1 0,-2-1-3 0,2 3 6 15,0-5-8-15,0-1-1 16,0 2-2-16,0-1 4 0,0-3-8 0,-2-1 5 16,2-1 2-16,-2 0 2 0,0-1 5 15,1 3 3-15,-3 0 4 0,2-1 2 16,2 0 1-16,-2 1-1 0,0-1 0 16,0 5-3-16,2 0-3 0,0 1 1 0,-2-2-8 15,-1 2 3-15,6-2-1 0,-3 3-2 0,0-3-4 0,0 2-2 16,2-5 3-16,0 4-2 15,-2 1 0-15,2-2-2 0,-2 1 0 0,0 0 0 16,2 0-4-16,-2 0 1 16,0 0 1-16,0 1 0 0,0 0-2 0,-2 0 0 0,2-2 0 15,-2 2 2-15,0 0-2 16,-3 2 2-16,5 0 0 0,-5-1 0 0,5 0 0 16,-2-2 1-16,2 3-5 0,-2 1 3 0,1-1-1 15,1 0 0-15,-2 0-3 0,0 2 1 16,-2-2-3-16,4-2-5 0,-2 5-5 0,1-3-8 15,-1 2 0-15,0 0 2 16,0-1-7-16,2 4-2 0,-2-4 3 0,2 18 0 16,-5-34 2-16,3 17 2 0,-1 2 3 15,3 15-2-15,-2-29-14 0,2 16-31 16,0 13-54-16,0-25-71 0,0 25-141 16,0-26-631-16,0 12-408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4T20:37:27.2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1426 3923 618 0,'-23'-2'182'0,"23"2"-16"0,0 0-18 0,0 0 11 15,0 0 28-15,0 0-7 0,0 0 5 16,0 0-4-16,0 0 2 0,0 0 4 0,0 0-12 15,0 0-5-15,0 0-2 0,0 0-6 0,0 0-9 0,0 0-5 16,0 0-5-16,0 0-6 0,0 0-7 16,0 0-14-16,0 0-7 0,0 0-14 0,0 0-7 15,0 0-5-15,0 0-3 0,0 0-6 16,0 0-4-16,0 0-7 0,0 0-9 0,0 0-5 16,0 0-5-16,0 0-5 0,0 0-4 15,64 7-3 1,-44-7-3-16,1-1-2 0,3-2-3 0,2 0-3 15,1 0-7-15,1 0 3 0,-1-3-2 16,0 2 0-16,1 1-3 0,0-1-2 16,-3 1 1-16,-3-3 0 0,-2 5-5 0,2-3 1 15,-4 2 1-15,2 1-4 0,-3-1 2 16,-17 2-2-16,30-2 1 0,-30 2 0 0,24 0-3 16,-24 0 2-16,26 4-6 0,-11-4 4 0,-15 0 2 15,26 6-2-15,-14-5 1 0,-12-1-2 0,25 4-2 16,-12-1 4-16,-13-3 1 0,27 3-1 15,-14-1-3-15,-13-2 0 0,25 3 4 16,-11-1-3-16,-14-2 3 0,22 0-2 0,-22 0 1 16,20 2 1-16,-20-2 4 0,19 0-10 15,-19 0 3-15,0 0 2 16,22-2-2-16,-22 2-6 0,0 0-12 16,18-2-12-16,-18 2-12 0,8-5-13 0,-8 5-13 15,0 0-17-15,6-10-14 0,-6 10-12 16,0 0-12-16,0 0-16 0,0 0 0 15,0-22-14-15,0 22-6 0,0 0 2 0,0 0 5 16,-10-27 4-16,10 27 17 0,-11-16 13 16,11 16 6-16,-11-18 11 0,11 18 5 0,-12-20 10 0,8 11 29 15,4 9 1-15,-14-19 34 0,9 12 21 16,1-1 31-16,-3-2 22 0,7 10 18 0,-8-15 15 16,1 9 22-16,7 6 0 0,-7-12 11 15,7 12-11-15,-5-11-3 0,5 11-5 16,-6-7-9-16,6 7-11 0,0 0-7 0,-6-10-12 15,6 10 0 1,0 0-1-16,0 0-2 0,0 0-7 0,0 0-3 16,0 0-4-16,0 0-3 0,0 0-6 15,0 0-2-15,0 0-1 0,29 27-6 0,-19-20-3 0,1 3-1 0,0-1-4 16,-1 3 1-16,0-2-3 0,4 1-1 0,-4 0-3 16,2 0 0-16,-1 1-2 0,0-1 1 15,0 1-3-15,-1-1-1 16,-2-2 1-16,-1 2 0 0,0 0-1 15,-3-1-2-15,0-1 0 0,-4 3 2 0,0-12-3 16,0 24 0-16,-2-12 1 0,0-1 1 16,-2 2-3-16,-1 0 1 0,0-1-15 0,-1 1-32 15,2-1-44-15,-2 1-56 0,2 1-56 16,-3-1-58-16,1-2-106 0,1 0-191 16,1-3-336-16,4-8-268 0</inkml:trace>
  <inkml:trace contextRef="#ctx0" brushRef="#br0" timeOffset="779.99">2505 3905 2482 0,'-14'-7'-180'16,"14"7"17"-16,0 0 36 0,-15-9 40 0,15 9 33 15,0 0 26-15,-11-8 25 0,11 8 22 16,0 0 23-16,0 0 19 0,-12-14 16 16,12 14 12-16,0 0 6 0,-7-17 7 0,7 17-1 15,0 0 0-15,-2-21-1 0,2 21 6 16,2-19 1-16,-2 19-1 0,5-21-8 0,-5 21-7 15,6-19-13-15,-6 19-7 0,11-20-7 0,-5 9-8 16,1 0-8-16,-7 11-4 16,14-17-3-16,-6 8-7 0,2-1-5 15,-10 10 1-15,18-11-7 0,-7 5 3 0,-11 6-5 16,19-8 4-16,-19 8-6 0,19-4 1 16,-19 4-3-16,21 3 1 0,-21-3-3 0,19 3 1 0,-19-3-1 0,21 12 2 15,-10-2-1-15,-1-2-2 0,1 2 1 16,1 4-4-16,0-1 2 0,-2 1-4 0,0 2 5 15,1 0 0-15,0 0-2 0,-3 1 5 16,0 1 1-16,-1-1 5 0,-1 0-1 16,1-2 3-16,-3 1-4 0,2 0 0 0,-1-2 1 15,-5-14-4 1,0 27 1-16,0-13 2 0,0-14 4 16,-7 26 4-16,1-15 0 0,6-11 5 0,-13 23 1 15,7-13-2-15,-5-1 1 0,1-1 9 16,10-8-3-16,-26 11 2 0,12-7-5 0,-4-2 2 15,18-2 0-15,-29 2-6 0,29-2-3 16,-34-6-2-16,17 3-4 0,0-3-1 16,2-2-2-16,-2 1-2 0,4-4-7 0,1 2-14 0,4-2-26 15,-2-1-30-15,10 12-46 0,-8-24-55 16,8 24-58-16,2-25-74 0,-2 25-128 0,10-25-205 16,-6 14-275-16,0-1-278 0</inkml:trace>
  <inkml:trace contextRef="#ctx0" brushRef="#br0" timeOffset="1250.38">2656 4117 2597 0,'0'0'-110'0,"0"0"29"16,0 0 34-16,0 0 32 0,0 0 25 15,0 0 20-15,0 0 30 0,0 0 2 0,-15 46 12 0,15-46 7 0,0 26 4 16,0-10 2-16,0 0 6 0,0 5 5 16,-2-2-5-16,2 2-5 0,0 0-6 0,0 0-9 15,0 5-2-15,0-2 24 16,2 3-7-16,-2-1-7 0,-2 0-9 16,4 3-4-16,-2-2-6 0,3 0-5 0,-6 0-8 15,6-2-4-15,-3 1-2 0,-3-3-5 16,3 0-5-16,0-1 0 0,0 2-5 15,0-3 1-15,0-1-6 0,0-1 1 0,0-2-4 16,0-17-2-16,0 29-4 0,0-16 3 16,0-13-8-16,0 21-24 0,0-21-43 0,0 0-64 0,-2 18-66 15,2-18-53-15,0 0-70 0,0 0-136 16,0 0-461-16,0 0-301 0</inkml:trace>
  <inkml:trace contextRef="#ctx0" brushRef="#br0" timeOffset="1751.84">2563 4187 2651 0,'0'0'-122'0,"0"0"19"0,0 0 28 0,-2-17 29 16,2 17 23-16,0 0 22 0,0 0 4 15,0 0 9-15,0 0-4 0,0 0 3 0,0 0 4 16,0 0 2-16,0 0 10 0,0 0 16 0,0 0-2 15,-17 44 4-15,17-44 24 0,-11 16-14 0,11-16-5 16,-10 16 2-16,4-6 3 0,6-10 3 16,-14 17-4-16,8-8-4 0,6-9-1 15,-12 16-6-15,12-16-2 0,-13 16-1 0,13-16-11 16,-9 13 12-16,9-13-2 0,-8 9 12 16,8-9 6-1,0 0 10-15,-11 11 12 0,11-11 6 0,0 0-8 16,0 0-12-16,0 0-6 0,0 0-6 15,0 0-6-15,0 0-6 0,0 0-1 0,0 0-7 16,0 0-5-16,0 0-1 0,19-59-2 16,-13 46-5-16,-1-1 0 0,4 1-5 15,-3-1 0-15,0 1-4 0,2 0 1 16,2 2-4-16,-10 11 2 0,12-19-1 0,-6 10 2 0,-6 9 3 16,11-12 9-16,-11 12 8 15,0 0 11-15,19-2 2 0,-19 2-4 0,0 0 4 16,0 0-9-16,21 23 0 0,-17-14 2 15,-4-9-4-15,8 21 2 0,-3-8-6 16,0 0-4-16,1 1-2 0,-2-1-4 0,0 3-2 16,2-4-10-16,-6-12-22 0,11 25-37 0,-7-16-53 0,-4-9-58 0,11 17-73 15,-11-17-100-15,17 11-184 0,-11-9-115 16,-6-2-186-16,0 0-144 0</inkml:trace>
  <inkml:trace contextRef="#ctx0" brushRef="#br0" timeOffset="2322.67">2796 3923 2356 0,'-19'-5'-103'0,"19"5"22"0,0 0 19 16,0 0 37-16,0 0 13 0,0 0 27 16,0 0 36-16,0 0 7 0,0 0 9 15,0 0 10-15,-15-4 4 0,15 4-1 0,0 0 14 16,0 0 2-16,0 0 2 0,0 0-10 0,0 0-10 16,0 0-7-16,0 0-9 0,0 0-7 0,0 0-6 15,54 1-4-15,-54-1-5 0,35 0-2 16,-12 0-10-16,0-1 2 0,11 1-6 15,2-3-2-15,7 3-2 0,3-2-5 0,5 2 2 16,6-2-3-16,3-2-1 0,-1 3 0 16,0-1 1-16,-8 2-3 15,0-2-3-15,-1 2 6 0,-5-2-6 16,-1 2-3-16,-7-1 6 0,-4 1 3 16,-3-3 6-16,-5 3 9 0,-2 0 7 0,-1 0 2 0,-22 0-6 0,27 3-4 15,-14-3-4-15,-13 0 0 0,0 0-18 16,25 0-25-16,-25 0-42 0,0 0-44 0,20 1-53 15,-20-1-68-15,0 0-107 16,14-7-558-16,-14 7-272 0</inkml:trace>
  <inkml:trace contextRef="#ctx0" brushRef="#br0" timeOffset="2670.52">3828 3585 2632 0,'0'0'-70'0,"-2"-17"43"16,2 17 42-16,0 0 41 0,-2-19 34 15,2 19 24-15,0 0 8 0,0 0-7 0,0-19-15 16,0 19-10-16,0 0-11 0,0 0 7 16,0 0 5-16,0 0-6 15,0 0-4-15,0 0 0 0,0 0-1 16,0 0 3-16,0 0 0 0,12 59-5 15,-10-38-4-15,2 3-5 0,-2 4-8 16,2 1-10-16,-2 1 5 0,2 8 9 0,-2-2 2 16,2 3-12-16,0 0-8 0,1 2-2 15,-1 0-4-15,1-1-7 0,-1-1 2 0,-2 0-8 16,2-3-3-16,0 1-1 0,-2-7-3 0,3-1-11 0,-3-3-22 16,0-1-34-16,0-6-34 0,0-2-41 15,0 0-36-15,0-2-58 0,0-3-72 16,-2-12-136-16,0 11-183 0,0-11-284 15,0 0-268-15</inkml:trace>
  <inkml:trace contextRef="#ctx0" brushRef="#br0" timeOffset="3658.1">3830 3582 2575 0,'0'0'-96'0,"-10"-12"14"0,10 12 35 16,0 0 35-1,-8-11 32-15,8 11 31 0,0 0 12 0,0 0 6 16,-8-12-4-16,8 12-3 0,0 0-1 0,0 0-6 16,0 0 3-16,0 0-6 0,0 0-5 15,0 0 1-15,0 0-9 0,14-20 4 16,-14 20-11-16,0 0-3 0,26-9-1 15,-26 9-4-15,27-1-6 0,-10-1 2 16,2 0-8-16,0 0-3 0,4 2-3 16,1-2-5-16,5 0-1 0,5 2-2 0,2-2 2 15,0 0-6-15,7 1 2 0,1 1 3 16,1 0-2-16,1 0 0 0,-1-3-5 16,3 6-6-16,1-3-1 0,-1 1-15 0,3-1-2 15,-2 2 3-15,2 0-2 0,-2 0 3 0,-1 0 3 0,-1 0 2 16,-1-2 3-16,-1 0 3 0,-3 2 2 15,-4-2 0-15,-3 0 1 0,-4 0 5 0,1 0 2 16,-2 0 4-16,-6 2 1 0,0-2 2 16,-1 0 8-16,-1-2-8 0,-4 2 14 15,-18 0 2-15,34 0 6 0,-19 0 3 16,-15 0 8-16,26 0 10 0,-26 0 2 0,22-2-1 0,-22 2 2 0,22 2-4 16,-22-2-3-16,19 0 3 0,-19 0 9 15,17 2 5-15,-17-2 6 0,0 0-2 16,21 6-5-16,-21-6-3 0,12 7-3 0,-12-7-3 15,12 11-4-15,-12-11-5 0,8 16-2 16,-4-7-1-16,-4-9-3 0,6 23-2 16,-2-7-1-16,1 0-3 15,-1 4 8-15,0-1 0 0,1 3-6 16,1 3 0-16,0 2-3 0,1-1-3 0,-1 3 2 16,2 3-6-16,-1-3 0 0,0 3 2 15,1 1-6-15,0-2 3 0,0 1-5 16,3 0 2-16,-2-1-3 0,-1-1 0 0,1-3 0 15,-3 2-1-15,2-5-1 0,-1 1 0 16,-1 0-2-16,3-1-1 0,-3-1-1 0,-2 0 6 0,0-5-6 16,-2 0 2-16,2 2 1 0,-2-4-4 15,0 0 2-15,-2-16 0 0,3 26-3 0,0-14 6 16,-3-12-5-16,-3 21 7 0,3-21 3 16,-5 19 7-16,5-19-2 0,-6 16 6 15,6-16-2-15,-10 14-4 0,10-14-2 0,-15 10-1 16,15-10 0-1,-21 8-1-15,8-5-8 0,13-3 5 16,-34 7-1-16,16-7 0 0,-4 1-2 16,-1 1 3-16,-7-2-4 0,-2 0-1 0,-1 2 1 0,-1-4-3 0,-2 2 3 15,-7 0-3-15,1 0 1 0,-2-2-1 16,-1 4-2-16,1-2 1 0,-3-2 0 0,1 2 1 16,-3-1-4-16,3 2 1 0,-3-1-1 15,0 0 4-15,2 0-6 0,0 0 2 16,3 2 1-16,0 0 2 0,6-2 0 15,4 0-1-15,0 0-1 0,2-2 0 0,1 2 1 16,5-2-2-16,-4 2-2 0,7-1 5 16,-2-2-2-16,4 0-2 0,-1 2 0 0,2 1 0 15,0-2-3-15,20 2-6 0,-33-4-12 16,17 3-23-16,16 1-39 0,-24-6-51 0,24 6-66 0,-22-4-89 16,22 4-186-16,-21-7-168 0,10 3-220 15,11 4-217-15</inkml:trace>
  <inkml:trace contextRef="#ctx0" brushRef="#br0" timeOffset="4083.68">4246 3812 2556 0,'0'0'-54'0,"0"0"19"0,6-17 2 16,-6 17 13-16,0 0 23 0,0 0 23 16,8-10 28-16,-8 10 14 0,0 0 13 0,0 0 2 15,0 0 13-15,0 0 13 0,16 30 2 16,-16-30 2-16,8 26 0 0,-4-11-4 16,2 2-11-16,-1 2-12 0,1 0-8 0,0 4-7 15,1-2-6-15,-1 2-8 0,-1-3-7 0,-1 3-2 16,2-2-13-16,-2-1-16 15,0-3-35-15,0 0-39 0,-2-2-46 16,2 1-48-16,0-4-35 0,0 0-38 0,-4-12-79 16,4 15-598-16,-4-15-283 0</inkml:trace>
  <inkml:trace contextRef="#ctx0" brushRef="#br0" timeOffset="4391.63">4496 3887 2727 0,'0'0'-31'0,"4"-12"31"16,-4 12 8-16,0 0-1 0,8-13 5 0,-8 13 11 16,0 0-4-16,0 0 17 0,0 0 1 15,0 0 0-15,0 0-7 0,0 0 0 0,0 0 0 0,0 0 5 16,-44 26 6-16,36-18 11 0,8-8 6 16,-22 15 0-16,12-9 6 0,10-6 4 15,-19 15 3-15,10-9 1 0,9-6 5 0,-11 15 7 16,11-15 5-16,-10 16-4 0,10-16-1 15,-6 16 1-15,6-16-4 0,2 20 0 16,-2-20-4-16,6 22-2 0,2-10-12 0,1 1-4 0,2-2-7 16,6 3-12-16,-1-2 2 0,4 2-3 15,0 0-7-15,2-3-14 0,1 0-43 0,1 0-59 16,0-2-71-16,2 1-81 0,-1-5-109 16,3 3-179-16,-2-5-458 0,-1 3-436 0</inkml:trace>
  <inkml:trace contextRef="#ctx0" brushRef="#br0" timeOffset="4993.03">5636 3881 2869 0,'0'0'-127'0,"0"0"27"0,0 0 27 15,0 0 36-15,0 0 26 0,0 0 44 16,0 0 15-16,0 0 27 0,0 0 12 0,0 0 0 16,0 0 4-16,0 0-21 0,0 0 4 15,0 0-2-15,0 0-8 0,0 0-2 16,0 0-6-16,0 0-6 0,0 0-6 0,0 0-2 15,0 0-6-15,64 8-3 0,-43-5-4 16,3-3-5-16,6 3 2 0,1-2-4 0,7-1 3 0,6 2-6 16,3-2 2-16,5 2-5 0,8 0-3 0,-1-2 5 15,5 1-8-15,-3-2 3 0,0 2-4 16,1-2-2-16,-5 2 2 0,-6-1 3 16,-1-1-5-16,0 1 17 0,-5-2 5 0,-6 0 2 15,-3 0 0-15,-4 1-5 0,-2 1-1 16,-3-3 0-1,-5 0-3-15,-2 3-1 0,0-1-10 0,-4 0-7 16,-16 1-24-16,26-3-30 0,-26 3-34 16,23 0-40-16,-23 0-39 0,20-2-30 0,-12 1-42 15,-8 1-107-15,14-6-531 0,-14 6-239 16</inkml:trace>
  <inkml:trace contextRef="#ctx0" brushRef="#br0" timeOffset="5331.86">6944 3711 2487 0,'-4'-15'-111'0,"4"15"28"0,0 0 29 15,-6-15 32-15,6 15 42 0,0 0 41 0,0 0 25 16,0 0 18 0,0 0 8-16,-4-18 9 0,4 18-2 15,0 0-3-15,0 0-7 0,0 0-13 16,0 0-7-16,0 0 0 0,0 0 0 0,0 0-5 15,0 0-7-15,0 0 5 0,0 0-6 16,0 0-2-16,0 0 4 0,14 52 0 16,-9-37-4-16,-1 2 1 0,0 2-6 0,1 0 1 15,3 4-8-15,-4 2-5 0,3-1-2 0,-1 1-7 0,-2 2-6 16,2-2-3 0,1 4-3-16,-2-1-2 0,1-2-4 15,0 3-3-15,0-2-4 0,-2 2 1 0,3-3-8 16,-3 1 3-16,1-3-6 0,1-1-16 0,-2 0-27 15,-2-6-41-15,2 1-53 0,-2-3-54 16,3-2-47-16,-5-3-75 0,0-10-147 16,4 13-166-16,-4-13-244 0,0 0-207 15</inkml:trace>
  <inkml:trace contextRef="#ctx0" brushRef="#br0" timeOffset="8039.71">6995 3509 2487 0,'0'0'-108'0,"-4"-17"20"15,4 17 25-15,0 0 22 0,-4-15 26 0,4 15-4 0,0 0 11 16,0 0 3-16,0 0 10 0,-4-20 8 15,4 20 16-15,0 0 10 0,0 0 17 0,0 0-2 16,0 0 1-16,-2-18 3 0,2 18 4 16,0 0 7-16,0 0 5 0,0 0-5 15,0 0-2-15,-2-19-6 0,2 19-1 0,0 0 0 16,0 0 2 0,0 0-3-16,0 0-4 0,0 0-4 15,-2-22-7-15,2 22-7 0,0 0-3 0,0 0 1 16,0 0-7-16,0 0-5 0,0 0 1 15,0-16-7-15,0 16 3 0,0 0-4 0,0 0 0 16,0 0-1-16,0 0-1 0,-7-16-6 16,7 16 0-16,0 0 0 0,0 0-3 15,0 0 9-15,0 0 9 0,0 0 5 0,0 0 9 0,0 0-1 16,-4-17 6-16,4 17 3 0,0 0 3 16,0 0-2-16,0 0-6 0,0 0-2 0,0 0-3 15,0 0-4-15,0 0-4 0,17-10-1 16,-17 10-5-16,0 0 0 0,0 0-4 15,28-1-2-15,-28 1 0 0,24 0-2 0,-6 0-2 16,1 1 3 0,4-1-8-16,2 0 2 0,7 0-1 0,2 2-8 15,5-2-2-15,5 0-7 0,3 0-9 16,-3 0 2-16,5 2-1 0,-3-4 1 0,3 4 3 0,-1-4-3 16,-1 2 6-16,1-2-2 0,3 1 3 0,-2 1-1 15,2-2 1-15,0 0 3 0,-3 0 2 16,3 0-2-16,0 0 2 0,6 1 1 15,-8-3-3-15,2 4 4 0,4-4 1 0,-5 2 1 16,-1 0-2-16,1 0 0 0,-1 2 4 16,1-2-2-16,0 1-1 0,1 1 1 15,0 0 2-15,-1 0-3 0,1 0 2 16,0-3 0-16,0 3-3 0,-2 0 2 0,-1-2-1 16,1 0 3-16,-3 1-3 0,1-2-1 15,-5 2 3-15,1-3 0 16,-1 2 0-16,0 1 0 0,-1-5 0 15,-7 3 0-15,1 2 0 0,-1-2-2 0,0 2 3 16,0-3-2-16,-1 2 1 0,4 2 0 16,-1-4 0-16,-2 4 0 0,0-2-3 15,-1 0 2-15,1 2 2 0,2-1-2 0,-4-2-2 16,-1 1 7-16,1 1-4 0,-2-2 1 16,0 2 1-16,-3-2-4 0,-1 2 2 0,-3-1-1 0,-1 0 4 15,-2 2-2-15,0-2 0 0,-20 2 2 16,33-4 1-16,-18 4 8 0,-15 0 2 0,23-4 3 15,-23 4 0-15,22-1 3 0,-22 1-2 16,18 0-3-16,-18 0 0 0,0 0-3 16,24-3-2-16,-24 3 1 0,0 0-2 0,19 4 1 15,-19-4 0-15,0 0-2 0,17 8 1 0,-17-8 1 16,11 6 1-16,-11-6 1 0,10 9-1 0,-10-9 1 16,8 14 1-16,-8-14-2 0,9 14 2 15,-9-14 0-15,9 18-2 0,-5-6 5 0,-4-12-1 16,6 21 0-16,-4-10 1 0,2 2 0 15,-1 2 4-15,-3-15 4 0,4 31-1 16,0-14-1 0,-2 1-2-16,2-2 4 0,-2 2 3 0,3 3 6 15,-1-2 6-15,0 4-6 0,1-1 1 16,-1 2 7-16,2-2 1 0,-2 3 6 0,0-3-15 16,2 3 1-16,-1 0-1 0,0 0-5 15,-1 0-1-15,2 1-8 0,0 0-2 0,-2-2 3 16,3 3-2-16,-3-2-6 0,2 1 4 15,-1-1-2-15,1 0-2 0,-2 0-1 0,3-1 0 0,-3-1-2 16,0 1 1 0,0 0-2-16,-2-1 1 0,2-2 0 15,-2 0-2-15,0 2 1 0,1-3-2 0,0 1-3 16,1 0 2-16,-2 0 3 0,0 0-4 16,0-1-1-16,0 2 4 0,2-1-4 0,-2 0 1 15,0-2-2-15,0 0 0 0,2 0 1 16,-2 1-1-16,1-2 4 0,-1 1 3 15,0-1-8-15,2-1 1 0,-1 0 0 0,1 0-2 16,-2-2 6-16,0 0-3 0,-2-15-3 16,4 27-1-16,-2-14 2 0,-2-13 4 15,2 21-5-15,1-9 0 0,-3-12 0 0,2 21 1 16,-2-21 0-16,0 19-1 0,0-19 2 16,0 0 8-16,-5 27-7 0,5-27-5 0,-4 15 3 0,4-15 2 15,-8 13 0-15,8-13 1 0,-13 12-2 16,13-12 2-16,-17 9 2 0,9-3 2 0,8-6-1 15,-24 8-1-15,10-7 1 0,14-1-2 16,-30 8-5-16,13-6-1 0,-1 1 7 0,0-1-4 16,-1 2 1-16,0-2 2 0,0 0-3 15,-3 2 1-15,2-2 5 0,-4-2 12 0,1 2 2 0,-1-1-5 16,-6 2 0-16,4-2-2 0,-4 3-2 16,1-2 0-16,-1-2-1 0,0 2-6 0,-2 0 0 15,1 0-2-15,-1 0 4 0,0-1-3 16,1 3-3-16,-6-2 3 0,5 1 3 0,-2-2-6 15,-2 1-1-15,3 0 3 0,-1 0 1 16,0 0-4 0,-2 0 1-16,3 2 0 0,-4-3 3 0,1-1-4 15,0 3-1-15,2-2 6 0,-1 1-7 16,1-2-3-16,0 1 10 0,-3-1-11 16,3 0 7-16,1 0-1 0,-1 0 4 0,0 0-1 15,0 0-2-15,1-1 2 0,-1 1-5 16,2 0 1-16,-2-2-6 0,5 2 7 15,-3 0-3-15,-1 0 2 0,1 0-1 0,4 0-2 0,-2 0 4 0,0 0 4 16,1 0-3-16,-1 0-4 0,0 0 1 16,3 0 4-16,-3 0-5 0,0 0 2 0,1 0 4 15,3 0-4-15,-1 0 1 0,1 0 2 16,1 0-5-16,-4 2 7 0,1-1-6 16,3-1 4-16,-1 0-12 0,2 0 5 0,-1 3 4 15,2-3-1 1,0 1-1-16,-1-1 3 0,1 0-1 15,-2 0 3-15,2 0-4 0,-3 0 1 16,0-1-2-16,3 1 8 0,-2-3-3 0,0 3-4 0,-1 0-1 0,-1-1 6 16,-1-2-1-16,4 0 1 0,-2 2-17 15,-2-1 13-15,5 0-5 0,-5 0 7 0,7 0-1 16,0 0 5-16,-2 0-5 0,1 0-5 16,-1 1 3-16,4-2 2 0,0 1-2 0,0-2-1 15,19 4 4-15,-35-1-4 0,21-1-2 16,14 2 2-16,-30-4 2 0,30 4-2 15,-27-2 5-15,15 0-4 0,12 2-6 0,-26-1 10 16,26 1-3-16,-24-3 5 0,24 3-11 16,-21-1 7-16,21 1 2 0,-18 0-2 0,18 0 6 15,0 0-10 1,-30-3-1-16,30 3 3 0,-20-1-2 16,20 1 1-16,0 0 3 0,-27-2-2 15,27 2 1-15,0 0 2 0,-25-2 3 0,25 2-6 16,0 0 4-16,-23-2 2 0,23 2-3 15,0 0-2-15,-20 0-4 0,20 0 9 0,0 0-8 16,-18-2 4-16,18 2 7 0,0 0-9 16,0 0 3-16,-22-4-6 0,22 4 5 0,0 0 6 0,0 0-8 15,-19-6 3-15,19 6-1 0,0 0 3 0,0 0-4 16,-16-5 5-16,16 5 12 0,0 0 1 16,0 0 9-16,-16-9 2 0,16 9 5 15,0 0 4-15,0 0-1 0,-8-16-3 0,8 16 0 16,0 0 5-16,-6-17-5 0,6 17-3 15,0 0-4-15,-4-19-2 0,4 19-2 0,0 0-3 0,-5-21-1 16,5 21-7-16,-2-17 3 0,2 17 2 16,-4-18-1-16,4 18-4 0,-5-16 2 0,5 16 0 15,-4-18-1-15,4 18 4 0,-2-18-8 16,2 18 5-16,-4-18-1 0,4 18 1 16,-4-21-1-16,4 21-3 0,-7-23 2 0,5 12-6 15,2 11 3 1,-6-22-4-16,2 10 2 0,4 12 0 0,-4-23-3 15,-1 11 0-15,5 12 0 0,-6-24 1 16,1 12-1-16,5 12 2 0,-6-21-2 0,6 21 1 16,-6-21 0-16,2 10 0 0,4 11 0 15,-4-21 3-15,4 21 0 0,-6-21 1 16,6 21 0-16,-5-22 0 0,0 11 2 0,5 11-2 16,-4-22 0-16,4 22 2 0,-4-21 1 0,4 21-1 0,-4-19-2 15,4 19-1 1,-4-21-1-16,4 21-1 0,-2-22 0 15,2 22-1-15,-5-19-2 0,5 19 1 0,-4-20 2 16,4 20-2-16,-2-17-1 0,2 17-2 16,-4-21 1-16,4 21-1 0,-2-19 1 0,2 19 0 15,-2-21 0-15,2 21 1 0,-5-19-3 16,5 19-1-16,-2-21 2 0,2 21-1 16,-4-20 0-16,4 20 0 0,-2-19 0 0,2 19 0 15,0-17 1-15,0 17-1 0,-3-19 1 16,3 19-1-16,0 0-11 0,-4-27 2 0,4 27 1 15,-2-16 2-15,2 16 0 0,-2-20-1 16,2 20 2-16,0-16-1 0,0 16 0 16,-2-20 5-16,2 20-2 0,0-21 1 0,0 21-1 0,0 0 0 15,0-26 0-15,0 26 1 0,0-19-1 0,0 19 3 16,0-19-1-16,0 19 1 0,0 0 2 16,-2-27 2-16,2 27 4 0,2-19 4 0,-2 19 4 15,2-21 2-15,-2 21-1 0,2-19 0 16,-2 19 1-16,0-18-1 0,0 18-2 15,0-18-3-15,0 18-1 0,4-18-1 0,-4 18-2 0,0-19-1 16,0 19-1-16,2-18-1 0,-2 18 1 0,5-21-2 16,-5 21-1-16,2-18 0 0,-2 18-5 15,2-19-10-15,-2 19-23 0,4-17-38 0,-1 7-46 16,-3 10-60-16,0-17-84 0,0 17-89 16,-5-18-234-16,5 18-53 0,-6-18 10 0,6 18-484 15,-9-18-717 1</inkml:trace>
  <inkml:trace contextRef="#ctx0" brushRef="#br0" timeOffset="10563.14">8538 3734 3307 0,'0'0'-199'16,"0"0"20"-16,-4-19 35 15,4 19 32-15,0 0 26 0,0 0 35 16,-4-19 11-16,4 19 25 0,0 0 9 15,0 0 22-15,-4-19 16 0,4 19 20 0,0 0 6 16,0 0 5-16,-6-15 12 0,6 15 6 16,0 0-4-16,-15-9-3 0,15 9-1 15,0 0 4-15,-30 3 0 0,30-3 4 0,-26 7 3 16,12 1 4-16,-1 2 1 0,-2 0 0 0,-2 1-6 0,0 2-4 16,2 2 0-16,-2 2-3 0,4 2-3 15,0 0-8-15,1 2-8 0,1 2-5 16,2 0-5-16,3 0-6 0,0 2 1 15,2-2-6-15,3 0-1 0,0-3-5 0,3 1-3 16,3-2-1-16,4 0-1 0,1 1-3 16,2-3-1-16,3 0-7 15,2-1-1-15,0-6 2 0,3 3 0 16,2-3-3-16,-2-2-3 0,0-2 1 0,1-2-2 16,-2 0-7-16,2-4 1 0,-19 0-2 15,30-3 0-15,-30 3-3 0,27-5-2 0,-16-1 1 16,-11 6-1-16,19-12-2 0,-13 5 0 15,-6 7 0-15,8-15 1 0,-8 15-3 16,2-15 1-16,-2 15 1 0,0 0 3 0,0 0-3 0,-8-25 5 16,8 25-3-16,0 0 2 0,-12-14 11 15,12 14-8-15,0 0 1 0,-11-11 2 0,11 11 4 16,0 0 1-16,0 0 4 0,0 0 0 16,0 0 2-16,0 0 0 0,0 0-4 15,0 0-3-15,23-17 0 0,-23 17-9 0,20-3-20 16,-20 3-41-16,22-5-53 0,-7 3-69 0,0-2-54 0,-2 0-67 15,1-1-159-15,0-1-147 0,-4 2-212 16,2-1-154-16</inkml:trace>
  <inkml:trace contextRef="#ctx0" brushRef="#br0" timeOffset="10832.77">8901 3845 2435 0,'0'0'-73'0,"0"-18"24"0,0 18 47 16,0 0 22-16,0 0 49 0,0 0 21 0,0 0 13 16,0 0 2-16,-13-19-6 0,13 19-12 15,0 0 2-15,0 0 7 0,0 0 4 16,0 0-1-16,0 0-3 0,-29 31-6 0,29-31-1 0,-10 23-6 16,8-8-6-16,2-15-11 0,-2 28-5 0,2-12-4 15,0-16-9-15,4 34-7 0,2-19-9 16,-2 2-22-16,0-3-27 0,2 0-44 15,0-2-41-15,2 2-50 0,1-3-33 0,-2-1-37 16,1-5-54-16,-8-5-121 0,13 8-407 16,-13-8-120-1</inkml:trace>
  <inkml:trace contextRef="#ctx0" brushRef="#br0" timeOffset="11180.56">9102 3821 2394 0,'2'-16'-38'16,"-2"16"23"-16,0 0 15 0,2-16 32 0,-2 16 33 0,0 0 33 16,0 0 27-16,0 0-2 0,-23-10-5 15,23 10-1-15,0 0-1 0,0 0 2 16,0 0 0-16,-36 12-7 0,36-12-9 0,-13 11-7 16,13-11-11-16,-11 13-4 0,11-13-8 15,-6 18-10-15,6-18-2 0,0 19-7 16,0-19-6-16,6 21-5 0,1-10-7 0,1 1-1 0,3 1-3 15,1-1-6-15,2 1-3 0,0 0-2 16,1 0-1-16,-2-3-3 0,-1 2-2 0,1-1 0 16,-3-2-1-16,2 1-2 0,-4-1 1 15,-8-9 3-15,10 18 8 0,-10-18 2 16,6 14 0-16,-6-14-4 0,0 16 1 0,0-16-9 16,0 0-12-1,0 0-30-15,-10 27-41 0,10-27-47 0,-10 11-50 16,6-4-58-16,4-7-72 0,0 0-146 15,-18 9-529-15,14-5-420 0</inkml:trace>
  <inkml:trace contextRef="#ctx0" brushRef="#br0" timeOffset="11697.91">9352 3827 2826 0,'-4'-17'-109'16,"4"17"44"-16,0 0 56 0,-3-21 40 0,3 21 41 16,0 0 25-16,0 0 12 0,0-19-3 15,0 19-4-15,0 0 6 0,0 0-20 16,0 0-4-16,0 0-4 0,0 0 6 0,27 38-3 16,-20-23-4-16,2 3-8 0,-5 1-6 15,4 2-9-15,-4 0-1 0,0 1-7 0,1 4-5 16,-5-7-20-16,0 1-29 0,-2-1-41 0,-1 2-52 15,-1-2-60-15,0 2-54 0,-2-3-60 16,0-2-133-16,-3-1-484 0,2 3-268 0</inkml:trace>
  <inkml:trace contextRef="#ctx0" brushRef="#br0" timeOffset="12384.16">10353 3801 2527 0,'0'0'-98'0,"0"0"25"16,0 0 19-16,0 0 23 0,6-17 27 0,-6 17 35 15,0 0 27-15,23-2 20 0,-23 2 2 16,28-3 3-16,-7 2 16 16,0-1 8-16,2 2 9 0,7-4 12 15,2 2-2-15,4 0 3 0,-1 2 0 0,6-3-2 16,-1 1-5-16,0-2-1 0,-3 0-10 15,-3 4-15-15,-3-4-8 0,3 3-11 16,-2-3-7-16,-2 0-10 0,-3 0-5 0,3 2-7 16,-2 0-5-16,-8-2-4 0,4 4-6 15,-4-2-16-15,-1 2-13 0,1-1-27 0,-20 1-41 0,28-3-47 16,-14 6-65-16,-1-3-54 0,-13 0-73 16,22-4-197-16,-22 4-444 0,12-5-369 0</inkml:trace>
  <inkml:trace contextRef="#ctx0" brushRef="#br0" timeOffset="14721.59">11014 3768 2740 0,'-17'6'-128'15,"17"-6"19"-15,0 0 28 0,0 0 29 16,0 0 32-16,0 0 41 0,0 0 22 0,0 0 24 16,-11 10 9-16,11-10 3 0,0 0-2 15,0 0 0-15,0 0 11 0,0 0 10 16,11 30 4-16,-11-30-4 0,5 17 2 16,-1-3-5-16,2-2 6 0,0 6-1 15,0-4-1-15,-2 6-1 0,5 1-8 0,-1 2-3 0,-2 2-2 0,3 2-6 16,-3-1-4-16,1 6-8 0,-1 1-8 15,0 2-4-15,0-1-5 0,3-1-5 16,-2 3-5-16,0-1 0 0,-2 2-1 0,1-3 5 16,3 0 5-16,0 1-7 0,-1-1-5 15,2 0-3-15,1-2 0 0,1 1-4 0,0-1 2 16,0 0-9 0,0 1-3-16,2-1-2 0,-2 0 19 15,1-1-1-15,-1-1-3 0,3 3-6 0,-2-3-6 16,-1 3 3-16,0-2-1 0,2-1-5 15,-4 0-2-15,4 1 1 0,-3-1-3 16,1-1 2-16,-4 1-4 0,1-2 3 0,3 0-5 16,-5-2 2-16,1 1 7 0,1-2-4 15,-1-1 1-15,0 3-2 0,-3-2-4 0,1 1 8 0,0-1-9 16,2 0 1-16,-5-2 1 0,1 2-7 0,0-2 6 16,3-1-6-16,-3 1 1 0,1 0 1 15,-3-4-1-15,2 0 2 0,-2 2-2 0,3-3-2 16,-4-2 6-16,3 2-8 0,-2-1 3 15,0-2-11-15,2-2-4 0,-4-13-8 16,5 25-11-16,0-16-22 0,-3 1-15 0,-2-10-21 0,2 17-14 16,0-9-12-16,-2-8-12 0,2 11-7 15,-2-11 6-15,0 0 3 0,0 14 6 0,0-14 9 16,0 0 11-16,0 0 11 0,-8 9 6 16,8-9 15-16,0 0 20 0,0 0 23 15,-20-2 20-15,20 2 16 0,0 0 16 0,-21-3 6 16,21 3 14-16,0 0 2 15,-30-4 7-15,30 4 0 0,-23-4 3 16,23 4-3-16,-25-2 4 0,10 0 0 16,15 2 1-16,-33-1-1 0,11-2-1 0,4 1-1 15,-5 1-4-15,1-1-5 0,-2 0-8 16,1 2-3-16,-5-2 0 0,-2 0-1 16,0 0-4-16,-3 2 1 0,1-2-10 15,-1 2 0-15,-3-1-2 0,-7-2-4 0,7 3 1 0,0-2-2 0,-2 2 4 16,0 0 2-16,2 0-7 0,-2 0 4 15,2 0-5-15,-2-2 2 0,2 2 6 16,-3 0-4-16,6 0-2 0,-3 0 3 0,-2 0 1 16,4-1 5-16,-4-2-1 0,1 3 0 15,2-1 0-15,-7-1 5 0,2 0 1 16,-3 0 2-16,7 1-4 16,-4-2-5-16,4 2-3 0,-1-3 0 15,2 2-6-15,-1-1 1 0,2 3-4 0,-2-1-2 16,2-1 3-16,1 1-4 0,-2-2 1 15,1 1-5-15,0 0 5 0,1 0-7 0,-1 2-1 16,2-2 3-16,-2 1-2 0,3 1-2 16,-3-2 3-16,0 2 4 0,2 0-6 15,-1-2 5-15,-2 2-5 0,3-2 1 0,-4 2 0 0,3 0 2 16,-1-1-4-16,0 1 2 0,-4 0-1 0,-5-3 12 16,1 3 1-16,0 0 1 0,-3-3-4 15,1 3-1-15,-1 0 1 0,-3 0 6 16,-1-1 7-16,3 1 0 0,-3 0-1 0,-2 0 0 15,3 0 0-15,-2 0 2 0,0 0-2 16,1 0-1-16,-2 0 0 16,1 0-3-16,-1 0-3 0,2 0 0 15,-2 0-4-15,2 0-2 0,1 0 0 0,-3-2-4 16,2 2 1-16,3 0 2 0,-3 0-2 16,3 2 3-16,1-2-2 0,1 1 0 0,-1-1 0 15,3 0-3-15,4 3-1 0,2-3 1 16,0 3-4-16,2-2 2 0,-2-1 0 15,2 2-1-15,-2 0-1 0,4-2-1 0,-1 2 1 0,-1-1-1 16,2 1 1-16,-2 0-2 0,3 0 2 16,-4 0-3-16,1-2 2 0,0 4-1 0,1-2 1 15,1-1 1-15,-4 2 3 0,2-1 1 16,1-1 0-16,-3 3 1 0,-5-1 1 0,5-2 1 16,-4 1-2-16,-3 0 4 0,3 1 0 15,-2 0 5-15,1-2 0 0,-1 1 0 0,-2 0-2 0,1 1 0 16,-1-3 0-16,1 1-3 0,-1-1 1 15,2 2 0-15,-1 0-3 0,-1-2-1 0,1 0 0 16,-1 2-2-16,3-2 0 0,4 0-3 16,-1 2 0-16,-4-4 1 0,4 2-1 15,-5 0 0-15,5 0-1 0,2-2-1 0,1 2 0 16,-8-2-1 0,7 2 0-16,-6-2 0 0,4 4 1 0,-1-2-2 15,-1-2 1-15,-4 1 0 0,1-2 0 16,1 3-5-16,-1-2 4 0,-1 0 1 0,0 2-2 15,-1-1 1-15,1-2 1 0,-1 2-3 16,1 1 1-16,-1-2 0 0,3 2 0 16,-3-2 0-16,3 0 0 0,0 2-1 0,1-1 2 15,4 2-3-15,1-2 2 0,-2 1 0 0,2-3-2 16,2 6 1-16,0-3 1 0,-2-3 0 0,4 3 0 16,0 0 0-16,-2 0 0 0,3 0 0 15,1 0 0-15,-2-1-2 0,3 1 2 0,-3 0-1 16,2 1 1-16,3-1 0 0,-3 0-2 15,0 0 0-15,5 0 2 0,0 0 1 16,0 3 0-16,-1-3-2 16,0 0 1-16,3 0-2 0,-2 0 1 15,2 0 0-15,-1 0 0 0,1 0 0 0,0 1-1 16,0-1 2-16,1 0-1 0,1 0 2 16,2 0-1-16,-2 0 0 0,-1 0-1 0,4 0 0 15,-2 2-1-15,2-2 1 0,1 0 1 16,-3 0 1-16,2 0-1 0,-2 2 0 15,4-2 0-15,-3 0 0 0,-1 0 2 0,2 2-2 0,-2-2 0 16,2 0-2-16,-2 1 2 0,-1-1 0 0,2 0 0 16,0 0 1-16,-2 0 0 0,2 0-2 15,0 0 0-15,-3 0 1 0,4 0-2 0,-4 0 1 16,3 0 1-16,0 0 2 0,-2 0-3 16,-1 0 0-16,4 3 1 0,-1-6 0 0,19 3 0 15,-36 3 0-15,16-6-2 0,4 6 3 0,16-3 0 16,-32-3 1-16,32 3-1 0,-27-1 0 15,27 1-2-15,-28-2 3 0,28 2-2 0,-28-2 0 16,28 2 0-16,-25-2 0 0,25 2-2 16,-30-1 4-16,16-2-2 0,14 3-2 0,-28-1 2 15,28 1 1-15,-25-4-1 0,25 4-1 16,-28-2-1-16,28 2 3 16,-23-3 0-16,23 3 0 0,-23-1 0 15,23 1-1-15,-24-2 0 0,24 2 0 0,-21-4-1 16,21 4 2-16,-19-2-2 0,19 2 0 15,-19-2 2-15,19 2-2 0,-18-2 1 16,18 2 0-16,-20-3 0 0,20 3 1 0,0 0 0 16,-21-2 0-16,21 2 1 0,0 0-1 15,0 0 0-15,-24-2-1 0,24 2 0 0,0 0-1 0,-14-3 0 16,14 3 0-16,0 0-1 0,-22-6 1 0,22 6-3 16,0 0 4-16,-20-1 0 0,20 1 2 15,0 0-1-15,-20-6 1 0,20 6-1 16,0 0 3-16,-15-3 0 0,15 3 3 0,0 0 0 15,0 0 0-15,-12-10-2 0,12 10 2 16,0 0-1 0,-10-9-1-16,10 9-1 0,0 0 1 0,0 0-1 15,-10-12-1-15,10 12 0 0,0 0-1 16,0 0-2-16,-6-15 2 0,6 15-1 0,0 0 2 16,-4-18-1-16,4 18-1 0,0 0 1 15,-4-16-2-15,4 16 2 0,0 0-1 16,-4-23 1-16,4 23-2 0,-2-17 1 0,2 17-1 15,-2-21 2-15,2 21-5 0,-2-20 5 0,2 20-3 0,-5-23 1 16,5 23 0-16,-2-29 0 0,0 15 0 16,2 14 1-16,-5-31 0 0,3 18-2 0,0-4 3 15,0 0-1-15,-2-2 0 0,2 2 2 16,0-3 0-16,-2 0-2 0,-1-3 1 16,3-2-1-16,0 0 0 0,-2 1-3 0,2-2 2 15,0 2 0 1,2-3-3-16,-2 1-13 0,0-2-18 0,0 2-25 15,-1-1-30-15,3 5-33 0,-4-3-49 16,-1 2-59-16,1 0-63 0,-2 2-59 0,-2 2-99 16,-2 0-155-16,-4 2-60 0,2 2-437 15,-1 2-693-15</inkml:trace>
  <inkml:trace contextRef="#ctx0" brushRef="#br0" timeOffset="15091.6">2115 4650 3361 0,'-16'3'-108'0,"16"-3"38"0,0 0 31 16,-14 4 37-16,14-4 36 0,0 0 13 0,0 0 9 15,0 0 1-15,0 0-10 0,0 0-7 16,0 0-9-16,0 0-38 0,54 3-42 15,-54-3-66-15,37-4-53 0,-21-2-91 0,3 1-183 0,-2-3-310 16,-2 1-32-16</inkml:trace>
  <inkml:trace contextRef="#ctx0" brushRef="#br0" timeOffset="15677.91">1746 3530 2110 0,'-19'4'-55'0,"19"-4"42"0,0 0 21 15,0 0 48-15,0 0 13 0,0 0 29 0,0 0 14 16,0 0 5-16,0 0-7 0,0 0-9 16,0 0-14-16,0 0-6 0,63-17-16 15,-46 15-35-15,-2-2-40 16,-1 0-55-16,-14 4-49 0,29-8-59 0,-20 5-76 15,-9 3-489-15,17-11-11 0</inkml:trace>
  <inkml:trace contextRef="#ctx0" brushRef="#br0" timeOffset="15889.8">1814 3374 2176 0,'0'0'-37'0,"0"0"26"0,-14-11 20 16,14 11 26-16,0 0 8 15,0 0 15-15,0 0 20 0,0 0 11 16,0 0-5-16,0 0-5 0,0 0-3 16,0 0-10-16,-12 32-7 0,12-32-1 0,2 26-9 0,0-8-1 15,-1-1-12-15,1 4-17 16,3 0-84-16,-2 4-74 0,-1-5-96 0,2 5-230 16,-1 0-200-16,-1-1 98 15</inkml:trace>
  <inkml:trace contextRef="#ctx0" brushRef="#br0" timeOffset="19516.75">14209 3755 1294 0,'0'0'318'0,"7"-21"-134"0,-7 21-43 0,5-11 9 16,-5 11 8-16,0 0-1 0,6-20-6 0,-6 20-5 16,0 0 8-16,7-16-1 0,-7 16-9 0,0 0-10 15,6-18-3-15,-6 18-6 0,0 0 2 16,5-13 2-16,-5 13-2 0,0 0-7 15,5-15-8-15,-5 15-12 0,0 0-7 0,0 0-10 16,0 0-12-16,4-18-6 0,-4 18-7 16,0 0-9-1,0 0-6-15,0 0-4 0,0 0-4 0,-20-13-4 16,20 13-3-16,0 0-3 0,-23-2-4 16,23 2-1-16,-17-2-1 0,17 2-4 15,-26 2 4-15,26-2 5 0,-25 7-1 0,10-2 2 16,-1 0 1-16,5 3 1 0,-3 1 0 15,4 2-4-15,-2 3 3 0,1 3-6 0,0 1 2 16,0 1 0-16,5-1 6 0,-2 3-12 0,4 3-1 0,-1-2 0 16,1-1 5-16,4 0-7 0,0 0 0 15,2-1-3-15,0 0 0 0,5 3-3 0,-1-2-3 16,2 0 9-16,1 0-10 0,2-4-1 16,0 2-9-16,2-2 2 0,2-2-5 15,1 1 0-15,1-3-5 0,2 0-4 0,0-1-2 16,-2-2-8-1,6-1-3-15,-7-3-2 0,2-1-9 0,-2-1-10 16,-1-2-6-16,1 0-2 0,-5-4-4 16,-11 2 0-16,25-3-1 0,-16-1 2 0,0-3 2 15,-2 0 0-15,-1-1 2 0,-6 8 7 16,5-15 3-16,-3 6 3 0,-2 9 5 16,0-18 10-16,0 18 5 0,-5-15 8 0,5 15 5 15,-10-15 7-15,10 15 7 0,-12-11 12 0,12 11 9 16,-5-10 7-16,5 10 5 0,-8-10 9 0,8 10 7 15,0 0 5-15,0 0 6 0,0 0-7 16,-9-15 2-16,9 15-6 0,0 0-4 0,0 0-2 16,0 0-5-16,0 0 3 0,26-11-14 15,-14 9-9-15,-3-2-36 0,-9 4-45 16,25-4-68-16,-12 2-86 0,3-5-92 0,-1 3-212 0,-1-3-101 16,-1 1-303-16,-13 6-329 0</inkml:trace>
  <inkml:trace contextRef="#ctx0" brushRef="#br0" timeOffset="19849.11">14780 3778 2679 0,'0'0'-114'16,"0"0"33"-16,0 0 22 0,0 0 31 15,0 0 42-15,-23-12 31 0,23 12 23 0,0 0 17 16,0 0 14-16,0 0-1 0,-32 25 4 16,26-18 4-16,6-7 5 0,-11 25-5 0,6-9-8 15,1-2-4-15,2 2-18 0,2-16-5 16,-3 34-8-1,3-16-5-15,3 0-14 0,1 0-31 16,0-1-29-16,2-2-43 0,2-2-52 0,0 2-48 16,-1-3-50-16,1-2-77 0,0-4-600 15,1-1-258-15</inkml:trace>
  <inkml:trace contextRef="#ctx0" brushRef="#br0" timeOffset="20150.16">14975 3831 2572 0,'0'0'-91'0,"-9"-21"24"0,9 21 24 0,0 0 25 15,-16-5 33-15,16 5 31 0,0 0 30 16,0 0 2-16,-24 0 6 16,24 0 0-16,0 0 3 0,0 0-2 15,-19 12 2-15,19-12-2 0,0 0-10 16,-4 17-7-16,4-17-7 0,0 0-6 15,9 32-7-15,-9-32-3 0,16 22-3 0,-7-10-9 16,1 2-6-16,-1-1 3 0,1-1-2 16,1 2-2-16,-2-2-3 0,-2 1 0 15,0-2 6-15,-1 2 0 0,-6-13 8 0,6 22 0 0,-6-22-2 16,0 18-2-16,0-18-5 0,-4 20-5 0,4-20-10 16,-6 15-32-16,6-15-41 0,-11 11-50 15,11-11-62-15,-5 7-58 0,5-7-107 0,0 0-573 16,0 0-302-16</inkml:trace>
  <inkml:trace contextRef="#ctx0" brushRef="#br0" timeOffset="20388.53">15190 3734 2721 0,'16'-6'-84'0,"-16"6"34"15,0 0 46-15,0 0 27 0,0 0 26 16,14 19 41-16,-14-19 21 15,6 19 5-15,-6-19-8 0,5 27-2 16,-3-12-12-16,0 2-7 0,0-1-6 16,-2 0-9-16,0-16-5 0,3 35-10 0,-3-18-4 15,0-2-7-15,2 0-22 0,-2-15-38 16,-2 26-69-16,2-26-58 0,0 22-60 16,-5-12-92-16,5-10-625 0,-2 11-321 0</inkml:trace>
  <inkml:trace contextRef="#ctx0" brushRef="#br0" timeOffset="20567">15485 3955 2842 0,'0'0'-29'0,"0"0"7"0,22 2 11 15,-22-2-16-15,0 0 23 0,20-2 13 16,-20 2-5-16,0 0 8 0,19-2-25 0,-19 2-46 15,0 0-41-15,24-3-61 0,-24 3-100 16,10-8-425-16,-10 8 70 0</inkml:trace>
  <inkml:trace contextRef="#ctx0" brushRef="#br0" timeOffset="20720.74">15510 3871 2115 0,'0'0'44'0,"-15"-4"34"16,15 4 26-16,0 0 18 0,-14-7 26 15,14 7 16-15,0 0-15 0,0 0-16 16,0 0-18-16,0 0-8 0,0 0-21 0,0 0-21 15,0 0-32-15,0 0-38 0,40-14-54 16,-40 14-64-16,27-4-56 0,-16 3-67 0,-11 1-174 0,25-7-336 16,-12 4-41-16</inkml:trace>
  <inkml:trace contextRef="#ctx0" brushRef="#br0" timeOffset="22341.47">16922 3397 2274 0,'0'0'22'16,"7"-18"26"-16,-7 18 19 0,0 0 28 15,0 0 29-15,6-11 15 0,-6 11 20 0,0 0 24 16,0 0 12-16,0 0 0 0,0 0-3 16,0 0-15-16,0 0-4 0,10 34 3 0,-10-34-20 15,6 25-17-15,-4-10-11 0,4 0-18 16,-2 3-18-16,-2 2-7 0,2-4-30 15,0 3-35-15,-2-2-42 0,0 1-44 0,0 1-56 0,0-2-62 16,-2-1-57-16,-2-2-80 0,2 3-149 0,-2-3-152 16,0 1-276-16,-4-1-282 0</inkml:trace>
  <inkml:trace contextRef="#ctx0" brushRef="#br0" timeOffset="22858.64">16283 3860 2605 0,'0'0'-121'16,"-19"2"19"-16,19-2 24 0,0 0 27 15,0 0 20-15,0 0 23 0,0 0 28 0,0 0 11 16,0 0 15-16,0 0 1 0,0 0 11 16,0 0-4-16,0 0-4 0,0 0 2 0,0 0 5 15,53 13-9-15,-35-13-2 0,4 2-10 0,1-2 4 16,5 2-9-16,4 0 0 0,2-2-8 16,1 0 5-16,7 1 9 0,3 1-6 0,1-2 1 15,6 3 3-15,-1-3-9 0,8 1-1 16,2 0-2-16,1 2 0 0,-1-3-2 0,3 0 9 15,-3 0 12-15,5-3 1 0,-3 6 13 16,2-6 3-16,-1 3 14 16,1 0-4-16,1 0 8 0,-3 0 4 15,4 3 6-15,-4-6 1 0,1 3-1 16,-3 0-2-16,-2 3 2 0,0 0-6 0,0-2-3 16,-8-1-1-16,0 4-2 0,4-1-11 15,-8-1-5-15,0 0-1 0,-1 2-6 16,-2-1-1-16,1 0-5 0,-5-2-9 0,-6 2-2 15,-1-1 1-15,-3-1-9 0,0 2-5 0,-7-2-10 0,1-1-18 16,-6 2-25-16,-18-2-31 0,28 0-48 16,-28 0-62-16,19 2-53 0,-13-2-54 15,-6 0-108-15,0 0-173 0,0 0-378 0,0 0-353 16</inkml:trace>
  <inkml:trace contextRef="#ctx0" brushRef="#br0" timeOffset="23529.64">16674 4521 2762 0,'0'0'-110'0,"0"0"32"0,0 0 16 16,7-15 28-16,-7 15 37 0,0 0 6 16,0 0 15-16,0 0 13 0,0 0 15 15,0 0 3-15,0 0-2 0,-13-20-2 0,13 20 4 16,0 0-3-16,0 0-5 0,0 0 5 15,-28 3 1-15,28-3-2 0,0 0-1 0,-22 13-1 0,22-13-7 16,-16 9-5-16,16-9 1 0,-12 13-1 16,5-4-5-16,7-9-5 0,-8 17 0 15,8-17-4-15,-4 16-1 0,4-16-3 0,2 22-3 16,-2-22 0-16,8 22-6 0,-1-11-1 16,1 1 5-16,1 0-5 0,2 0 0 15,-1 0-1-15,0-2-2 16,4 3 3-16,-4-3-6 0,-2 2 1 0,3-3 10 15,-3 1-2-15,-8-10 6 0,11 18 13 16,-7-8 17-16,-4-10 10 0,4 19 11 16,-4-19 0-16,0 0 6 0,-6 22-4 15,6-22-5-15,-11 14-9 0,11-14-7 0,-17 14-3 16,9-9-4-16,8-5-9 0,-22 10-20 16,22-10-34-16,-22 5-47 0,9-5-63 0,13 0-53 0,-21 0-63 15,21 0-105-15,-25-5-154 0,13 1-369 0,12 4-236 16</inkml:trace>
  <inkml:trace contextRef="#ctx0" brushRef="#br0" timeOffset="25567.56">16977 4412 2518 0,'0'0'-98'0,"0"0"34"15,2-19 32-15,-2 19 27 0,0 0 39 16,0 0 30-16,0 0 15 0,0 0 12 0,0 0 27 0,0 0 19 15,0 0 10-15,0 0 4 0,0 0 0 16,0 0-7-16,0 0-3 0,0 0-8 16,-28 32 2-16,24-16-11 0,-2-1-7 0,4 2-17 15,-2-1-9-15,2 2-12 0,-2 2-5 16,2 0-10-16,2-1-9 0,0 3-4 16,0-1 15-16,2 0-10 15,2 1-11-15,0 1-28 0,2 0-33 16,0-6-39-16,2 4-42 0,0-4-63 0,2 0-60 15,1-2-80-15,-3-1-139 0,5-3-165 16,-2 0-278-16,1-5-250 0</inkml:trace>
  <inkml:trace contextRef="#ctx0" brushRef="#br0" timeOffset="26084.28">17371 4477 2536 0,'0'0'-75'0,"4"-17"1"15,-4 17 12-15,0 0 1 0,0 0 16 16,0 0 20-16,0 0 15 0,-8-23 29 15,8 23 4-15,0 0 22 0,-16-6 5 0,16 6 6 16,0 0 7-16,0 0 2 0,-26-4-5 0,26 4 12 16,0 0-4-16,-24 4-4 0,24-4-6 0,0 0-1 15,-19 6-7-15,19-6 4 0,0 0-11 16,-12 9 1-16,12-9-7 0,0 0 1 16,0 0-9-16,-2 18 3 0,2-18-6 0,0 0 1 15,0 0-5-15,12 22-7 0,-12-22 2 16,15 14-2-16,-15-14 3 0,15 15-4 0,-5-7-3 0,-1 2 4 15,1-1-6-15,0 0 1 0,0 1 0 16,0 1 1-16,-2 0-2 0,1-1 6 0,-1 2 9 16,-1-1 8-16,-7-11 0 0,12 25 6 15,-10-16 17-15,-2-9 3 0,5 23 2 16,-5-23 10-16,2 22-1 0,-2-22-1 0,-7 19 0 16,7-19-7-1,-10 17-4-15,10-17-5 0,-15 12-6 0,6-5-6 16,9-7-1-16,-18 9-10 0,18-9-22 15,-22 4-36-15,22-4-41 0,-23-2-51 16,23 2-53-16,0 0-51 0,-30-11-69 0,22 3-147 16,0 0-470-16,8 8-306 0</inkml:trace>
  <inkml:trace contextRef="#ctx0" brushRef="#br0" timeOffset="26523.43">17479 4216 2658 0,'0'0'-102'0,"-5"-15"24"0,5 15 23 0,0 0 23 16,0 0 28-16,0 0 20 0,0 0 18 0,0 0 7 0,0 0-13 16,0 0 2-16,0 0 5 0,9-16 0 15,-9 16 8-15,0 0 6 0,0 0 6 16,23 0 9-16,-23 0 8 0,0 0 7 0,0 0 1 16,30 13-4-16,-30-13 1 0,13 14-5 15,-9-6-6-15,-4-8 1 0,4 19 3 16,-4-19 1-16,0 22 5 0,0-22 5 0,-2 21 5 0,2-21-2 15,-4 24 2-15,4-24-5 0,-6 21-5 16,6-21-6-16,-4 16-9 0,4-16-6 0,-3 16-3 16,3-16-9-16,0 0-1 0,0 23-8 15,0-23-14-15,7 11-31 0,-7-11-46 0,10 8-49 16,-10-8-52-16,22 5-61 0,-22-5-93 16,22 3-184-1,-9-3-448-15,4-3-369 0</inkml:trace>
  <inkml:trace contextRef="#ctx0" brushRef="#br0" timeOffset="27209.94">17739 4667 2814 0,'0'0'-106'0,"0"0"18"0,0 0 22 15,0 0 27-15,0 0 24 0,0 0 21 0,28 14 24 16,-28-14 18-16,16 1 8 0,-16-1 15 0,24 0 14 0,-24 0 0 16,25 3 5-16,-9-3 1 0,-16 0-6 15,28 0-8-15,-12 0-10 0,-16 0-7 16,27 1-16-16,-27-1-20 0,24 0-43 15,-24 0-48-15,20 0-61 0,-20 0-44 0,20-1-58 16,-20 1-109-16,10-4-426 0,-10 4-56 16</inkml:trace>
  <inkml:trace contextRef="#ctx0" brushRef="#br0" timeOffset="27504.37">17906 4606 2158 0,'0'0'-67'0,"0"0"26"16,0 0 16-16,-14-13 3 0,14 13 28 15,0 0 43-15,0 0 27 0,0 0 30 0,0 0 15 16,0 0 8-16,0 0 8 0,0 0-2 16,0 0-1-16,0 0 8 0,0 0-7 0,-4 37-7 15,4-37-3-15,0 0-13 0,2 20-6 16,-2-20-6-1,4 19-8-15,-4-19-8 0,4 17-8 16,-4-17-7-16,6 21-9 0,-4-11-8 0,-2-10-2 16,7 19-8-16,-7-19-9 0,4 15-18 15,-4-15-30-15,6 13-45 0,-6-13-47 16,5 14-50-16,-5-14-50 0,0 0-60 0,0 0-127 16,4 11-544-16,-4-11-356 0</inkml:trace>
  <inkml:trace contextRef="#ctx0" brushRef="#br0" timeOffset="27990.3">18197 4515 2814 0,'0'0'-91'15,"-2"-23"17"-15,2 23 18 0,0 0 7 16,0 0 23-16,-14-11 29 0,14 11 15 0,0 0 15 16,-16-6 3-16,16 6 5 0,0 0 11 15,0 0 6-15,-30 4 15 0,30-4 4 16,0 0 3-16,-21 7-4 0,21-7-6 0,-15 10-5 15,15-10-9-15,-9 10-5 0,9-10-2 16,-6 11-5-16,6-11-6 0,0 0-5 0,0 21 1 0,0-21-2 16,0 0-8-16,13 23-2 0,-6-14-3 15,1 0-1-15,0 1-3 0,-8-10 2 16,19 20-2-16,-10-9-3 0,0-1-2 0,1-1 4 16,-2 2-4-16,0-1 4 0,0 1 2 15,-8-11 12-15,10 21 7 0,-6-11 8 0,-4-10 2 16,4 19 6-1,-4-19 5-15,-2 17-3 0,2-17-3 0,0 0-7 16,-6 25-4-16,6-25-1 0,-10 13-5 16,10-13-8-16,-16 12-5 0,16-12-18 15,-14 9-36-15,14-9-43 0,-20 4-65 0,20-4-47 16,-16 0-53-16,16 0-92 0,0 0-650 16,-19-10-440-16</inkml:trace>
  <inkml:trace contextRef="#ctx0" brushRef="#br0" timeOffset="28244.42">18419 4614 2916 0,'0'0'-116'0,"0"0"8"15,27 2 12-15,-27-2 9 0,0 0 4 16,22 4 21-16,-22-4-3 0,20 1 11 0,-20-1 3 16,24 0 5-16,-24 0-6 0,27 0-6 15,-12 0-21-15,0-1-19 0,-15 1-61 0,24-4-144 0,-14 2-151 16,0-2 387-16</inkml:trace>
  <inkml:trace contextRef="#ctx0" brushRef="#br0" timeOffset="28507.55">18559 4524 1428 0,'0'0'58'0,"0"0"8"0,0 0 42 16,0 0 31-16,0 0 44 0,0 0 35 16,-24 16 17-16,24-16-2 0,0 0-12 0,-2 23-21 15,2-23-10-15,2 19-13 0,-2-19-11 16,4 20-20-1,-4-20-14-15,7 23-14 0,-7-23-16 0,4 21-12 16,0-10-16-16,-4-11-20 0,7 20-24 16,-3-11-26-16,-4-9-31 0,6 20-35 15,-6-20-36-15,4 13-31 0,-4-13-38 0,6 14-28 16,-6-14-40-16,0 0-77 0,10 9-635 16,-10-9-375-16</inkml:trace>
  <inkml:trace contextRef="#ctx0" brushRef="#br0" timeOffset="28761.6">18726 4456 2881 0,'0'0'-69'0,"8"-10"47"0,-8 10 44 16,0 0 48-16,0 0 41 0,0 0 35 0,0 0 2 15,0 0 3-15,0 0-4 0,21 35-8 16,-17-27-17-16,-4-8-9 0,9 26-7 16,-2-14-13-16,-3 3-9 0,2-2-10 15,0 2-8-15,0-2-11 0,1 1-15 0,0-1-19 0,-1-2-38 0,-6-11-42 16,8 20-54-16,1-9-56 0,-9-11-73 16,8 14-106-16,-2-11-181 0,-6-3-386 15,9 4-313-15</inkml:trace>
  <inkml:trace contextRef="#ctx0" brushRef="#br0" timeOffset="29015.65">18997 4406 2740 0,'14'-8'-29'0,"-14"8"1"0,0 0 28 0,0 0 31 15,0 0 42-15,32 22 28 0,-25-12 14 0,1 3 6 0,0 0-6 16,-1 2-1-16,2 2 0 0,-1 2-3 0,-2 1-9 16,0 0-13-16,0-1-9 0,-1 3-6 15,0-5-17-15,-3 2-29 0,-2 0-44 16,0-19-48-16,-4 36-81 0,-1-19-45 16,-2-2-58-16,-1 1-108 0,-2-3-551 15,1-2-297-15</inkml:trace>
  <inkml:trace contextRef="#ctx0" brushRef="#br0" timeOffset="31138.08">19391 4317 2602 0,'2'-21'-133'15,"-2"21"23"-15,0 0 27 0,0 0 18 0,0 0 16 0,0 0 19 16,0 0 26-16,0 0 21 0,0 0 18 16,0 0 5-16,0 0 11 0,0 0 13 15,0 0 7-15,0 0 13 0,0 0 19 0,0 0 14 16,0 0 6-16,0 0 6 0,0 0-1 16,0 0-2-16,0 0 6 0,0 0-6 0,0 0-3 15,-30 42-2 1,24-29-9-16,1 1 1 0,1 0-7 15,0 2-8-15,0 1-12 0,0 1-2 16,1 0-11-16,1 0-6 0,0-2-6 0,2 4-7 16,2-3-5-16,0 0-11 0,1 0-20 15,1 0-33-15,0-2-43 0,2-2-56 0,3 3-67 16,1-5-70-16,1-1-90 0,0-4-157 16,-3-1-468-16,-8-5-409 0</inkml:trace>
  <inkml:trace contextRef="#ctx0" brushRef="#br0" timeOffset="31601.49">19727 4309 2886 0,'0'0'-111'16,"0"0"28"-16,0 0 24 0,0 0 25 0,-11-21 40 0,11 21 32 0,0 0 29 15,0 0 10-15,0 0 4 0,0 0 5 16,-36 14 7-16,36-14 4 0,-14 13 4 16,14-13 2-16,-15 13-8 0,15-13-9 0,-13 18-10 15,6-9-8-15,7-9-5 0,-10 19-5 16,10-19-6-16,-4 19 0 0,4-19-10 15,2 19-5-15,-2-19-6 0,10 19-1 0,-3-7-5 0,-7-12-3 16,19 17-2-16,-8-8-2 0,1 1-1 16,-1-3-2-16,2 3-2 0,-3 0 1 0,0-1 4 15,2-1 2-15,-12-8 3 0,14 15 9 16,-8-7 5-16,-6-8 8 0,5 17 2 16,-5-17-3-16,2 15 4 0,-2-15 4 0,0 0 2 15,-9 20-3 1,9-20-1-16,-10 11-5 0,10-11-2 15,-18 9 0-15,18-9-5 0,-16 7-14 0,16-7-13 16,-17 6-27-16,17-6-39 0,0 0-46 16,-23 0-60-16,23 0-65 0,-15-7-63 0,15 7-124 15,-10-14-174-15,10 14-338 0,-5-17-331 16</inkml:trace>
  <inkml:trace contextRef="#ctx0" brushRef="#br0" timeOffset="31802.13">19778 4477 2708 0,'0'0'-37'0,"23"4"18"16,-23-4 2-16,0 0 6 0,22 1 32 15,-22-1 36-15,16 3 21 16,-16-3 4-16,21 3-9 0,-21-3-9 16,26 0-11-16,-12 1-4 0,-14-1-4 0,28 0-20 15,-28 0-43-15,30 0-53 0,-15 0-59 16,-3 0-45-16,-12 0-90 0,20-7-514 15,-12 4-76-15</inkml:trace>
  <inkml:trace contextRef="#ctx0" brushRef="#br0" timeOffset="32018.34">19985 4363 2291 0,'0'0'-40'0,"0"0"22"0,-10-8 25 0,10 8 51 16,0 0 44-16,0 0 46 0,0 0 15 15,0 0 4-15,0 0-7 16,-5 40-11-16,5-40-8 0,0 21-13 0,0-21-5 16,0 23-8-16,0-23-14 0,0 25-13 15,0-25-9-15,3 25-10 0,-1-11-15 16,-2-14-30-16,2 24-40 0,-2-24-57 16,4 19-48-16,-4-19-60 0,6 17-63 0,0-10-109 15,-1-1-588-15,-5-6-361 0</inkml:trace>
  <inkml:trace contextRef="#ctx0" brushRef="#br0" timeOffset="32519.92">20334 4496 2735 0,'0'0'-120'0,"0"0"29"15,0 0 19-15,0 0 22 0,0 0 39 16,0 0 36-16,0 0 17 0,0 0 20 0,0 0 8 15,0 0 3-15,-48-4 9 0,48 4 12 16,-21 0 5-16,21 0 6 0,-26 0 0 16,26 0 5-16,-23 0-9 0,23 0-5 15,-21 0-4-15,21 0-2 16,-19-3-5-16,19 3-3 0,0 0-4 16,-24-1-6-16,24 1-6 0,0 0-10 0,0 0-9 15,-16-9-7-15,16 9-3 0,0 0-13 16,0 0-5-16,0 0-4 0,6-23-7 15,-6 23-2-15,0 0-5 0,12-26 1 0,-3 16-5 16,-3-4 0-16,3 3 2 0,-1-1-1 16,-8 12-1-16,17-22 5 0,-9 12-3 0,2 1 2 0,-2-2 0 15,-8 11 6-15,14-16-1 0,-14 16 5 16,13-12 0-16,-13 12 5 0,13-8 5 16,-13 8 14-16,10-9 13 0,-10 9 11 0,0 0 0 15,0 0 0-15,0 0 5 0,0 0-3 16,26 21 3-16,-26-21 2 0,7 21-10 0,-3-7-8 15,-2-1 0 1,2 1-6-16,-2 0-7 0,2 4 2 16,-2-3-4-16,2 0-4 0,0 0-5 0,-4-15-11 15,7 27-17-15,-4-14-21 0,-3-13-36 16,6 20-37-16,-6-20-43 0,8 15-64 16,-4-9-55-16,-4-6-94 0,9 7-149 0,-9-7-93 15,0 0-307-15,14-1-287 0</inkml:trace>
  <inkml:trace contextRef="#ctx0" brushRef="#br0" timeOffset="32742.79">20552 4295 2713 0,'9'-18'-58'0,"-9"18"17"0,0 0 45 0,0 0 55 16,0 0 51-16,0 0 29 0,0 0 17 0,0 0-1 0,28 25-8 15,-24-12-3-15,0 0-8 0,0 5-3 16,2 1-10-16,-1-1-11 0,-1 1-12 15,1 0-11-15,-1 1-8 0,-2 0-11 0,0 0-16 16,-2-1-17-16,0 0-28 0,-2 0-60 16,-2-2-68-16,-3 0-70 0,0-4-62 15,-5 0-85-15,1 1-146 16,-5-1-439-16,-4-3-324 0</inkml:trace>
  <inkml:trace contextRef="#ctx0" brushRef="#br0" timeOffset="33908.32">18533 3900 2674 0,'0'0'-138'16,"0"0"24"-16,0 0 25 0,0 0 29 15,0 0 34-15,0 0 24 16,0 0 35-16,0 0 27 0,0 0 22 16,0 0 18-16,0 0 15 0,0 0 19 0,0 0 5 15,0 0 0-15,0 0-10 0,0 0-7 16,0 0-12-16,0 0-6 0,0 0-14 16,0 0-3-16,44 9-9 0,-44-9-11 0,22 2-7 15,-22-2-5-15,23 4-7 0,-8-2-4 16,-15-2-4-16,33 1-4 0,-15 2-4 0,0-3 1 15,4 2-7-15,-1-2-4 0,0 1 0 0,2-1-4 16,1 3-3-16,1-3-1 0,1 0-2 16,-2 0 1-16,2 0-4 0,0 0 1 0,-1 0-2 15,1 0 0-15,-3 0-1 0,2 0 0 16,0 1-3-16,-1-1 1 0,0 0 0 16,0 0-3-16,0 2 4 15,-1-2-2-15,1 0-4 0,-1 2 2 0,0-2-2 16,0 0 3-16,1 0-1 0,-1 2-2 15,-2-2 3-15,2 0-2 0,-1 0 0 16,-2 0-1-16,4 0-1 0,-3 0 2 16,1 0 0-16,-2-2 0 0,2 2-1 0,-4 0-1 15,4 0 0-15,-3 2 0 0,0-2-2 16,0 0 2-16,0 0 0 0,0 2 1 0,0-2-1 0,1 0 1 16,-2 0 1-16,2 0-1 0,-20 0-1 15,35 0 3-15,-18 0-4 0,0 0 2 0,3 0 1 16,-2 2-2-16,-18-2 3 0,36-2-2 15,-19 2 0-15,-17 0 0 0,34 0 0 0,-19 0 0 16,2-2 5-16,-17 2 6 0,29 0 4 16,-13-2 4-16,-16 2 0 0,24 0 2 0,-24 0-4 0,24-2-1 15,-24 2-2-15,21-2-3 0,-21 2-6 16,22-1-16-16,-22 1-25 0,0 0-39 16,22-3-53-16,-22 3-67 0,18 0-67 0,-18 0-134 15,14-1-201-15,-14 1-275 0,0 0-237 16</inkml:trace>
  <inkml:trace contextRef="#ctx0" brushRef="#br0" timeOffset="36554.03">32298 3633 2426 0,'0'0'-172'0,"0"0"22"16,0 0 21-16,0 0 28 15,0 0 14-15,0 0 23 0,0 0 16 16,0 0 8-16,0 0 20 0,0 0 10 0,0 0 10 16,0 0 15-16,44-6 9 0,-44 6 4 15,0 0 13-15,0 0 9 0,0 0 20 16,21 0 2-16,-21 0 5 0,0 0 2 15,0 0 2-15,0 0-11 0,28 2-8 16,-28-2-8-16,0 0-3 0,18 2-7 0,-18-2-15 0,18 2 9 0,-18-2 1 16,0 0-2-16,19 4-4 0,-19-4 5 15,0 0 4-15,15 4-4 0,-15-4 1 0,0 0 8 16,0 0 3-16,0 0 1 0,0 0-6 16,0 0-2-16,0 0 3 0,0 0-5 15,0 0-10-15,0 0 1 0,0 0 4 0,0 0-2 16,0 0 6-1,0 0 2-15,-26 30 4 0,26-30-7 16,-16 13 0-16,4-6 3 0,12-7-3 0,-18 14-8 16,9-4-3-16,1-1 1 0,8-9 1 15,-15 15-6-15,15-15-4 0,-11 18-2 0,11-18 2 16,-6 15-4-16,6-15-1 0,-4 15-2 16,4-15-4-16,0 0 1 0,4 23-3 15,-4-23 4-15,0 0-5 0,10 15-2 0,-10-15 0 0,0 0-3 16,15 8 3-16,-15-8-4 0,0 0 3 15,20 1 4-15,-20-1 7 0,0 0 2 0,0 0 4 16,18 3 3-16,-18-3 5 0,0 0 2 16,0 0-8-16,0 0-2 0,18 4-5 0,-18-4-2 15,0 0 3-15,0 0 0 0,0 0-1 16,0 0 3-16,4 15 1 16,-4-15 7-16,0 0 1 0,0 0-1 15,0 0 3-15,-12 28-1 0,12-28 1 16,-8 16 1-16,8-16-3 0,-8 14-2 15,8-14 3-15,-12 13-3 0,5-4-6 0,7-9 1 16,-17 14-2-16,17-14-2 0,-15 10 1 16,15-10 0-16,-16 10-3 0,16-10-3 0,-16 8 1 15,16-8 0-15,-16 5 3 0,16-5-4 0,0 0 2 16,-24 2 6-16,24-2 10 0,0 0 1 0,0 0 2 16,-25-11 3-16,25 11 5 0,-8-9 8 15,8 9 1-15,-9-12 9 0,9 12-2 0,0 0 7 16,-13-15 19-16,13 15-5 0,0 0-1 15,-8-14-9-15,8 14-6 0,0 0-8 16,0 0-9-16,0 0-2 0,-13-9-9 0,13 9 0 0,0 0-9 16,0 0 6-16,0 0-8 0,-23 17-5 15,23-17 3-15,-15 14-4 0,7-5 0 0,-1 2-4 16,-2 1-12-16,1-1-15 0,0 2-39 16,-2 0-32-16,0-1-38 0,2 2-39 0,-3-3-51 15,2 0-50-15,-2 1-65 0,-1-3-115 16,3 2-145-16,-2-3-44 15,3 0-240-15,10-8-234 0</inkml:trace>
  <inkml:trace contextRef="#ctx0" brushRef="#br0" timeOffset="37002.33">31980 3917 2484 0,'0'0'-87'0,"0"0"31"0,0 0 40 15,-9-12 27-15,9 12 27 0,0 0 19 16,0 0 15-16,0 0 6 16,0 0 2-16,0 0-8 0,0 0 9 15,0 0 7-15,0 0 2 0,0 0 4 16,0 0 6-16,0 0 5 0,-16-3 4 0,16 3 3 15,0 0 8-15,0 0 7 0,0 0 3 16,0 0-1-16,0 0-4 0,0 0-9 0,0 0-5 16,0 0-20-16,0 0-7 0,0 0-4 15,-2-20-7-15,2 20-1 0,0 0 2 0,0 0-9 0,0 0-8 16,0 0 1-16,0 0-6 0,0 0-5 16,14-19-1-16,-14 19-3 0,0 0 21 15,0 0-2-15,0 0 3 0,0 0-4 0,0 0-6 16,26 26-2-16,-26-26-7 0,2 20-1 15,-2-20-13-15,-2 21 2 0,2-21-11 16,-11 29-3-16,2-16-27 0,1 0-39 0,-7 0-39 0,1 1-48 16,-4-2-63-16,0 1-65 0,-2-4-73 15,-3 1-133-15,4-3-154 0,-2 3-15 0,1-4-270 16,2-1-296-16</inkml:trace>
  <inkml:trace contextRef="#ctx0" brushRef="#br0" timeOffset="37256.37">31707 3938 2658 0,'0'0'-31'0,"2"-15"65"15,-2 15 31-15,0 0 21 0,3-18 24 0,-3 18 16 16,0 0 15-16,0 0 22 0,0 0 5 0,0 0-6 15,0 0-9-15,0 0-7 0,0 0-17 16,0 0-12-16,0 0-11 0,0 0-11 16,-12 61-11-16,6-49-13 0,0 1-17 0,0 1-26 15,-3-2-47-15,-2 0-44 0,-1-2-61 16,1 1-70 0,-1-2-68-16,-1-2-106 0,2-2-157 0,-1 1-413 15,1-2-356-15</inkml:trace>
  <inkml:trace contextRef="#ctx0" brushRef="#br0" timeOffset="40351.07">31559 3927 2698 0,'0'0'-142'16,"0"0"18"-16,0 0 39 0,0 0 17 0,0 0 32 0,0 0 21 15,0 0 13-15,0 0 26 0,0 0 21 16,0 0 10-16,0 0 4 0,0 0 10 16,0 0 0-16,0 0-4 0,0 0 12 0,0 0-2 15,-9 55 0-15,9-55 2 0,-6 13 6 16,6-13 4-16,-8 11 2 0,8-11 4 16,-11 9 0-16,11-9 5 0,0 0 0 0,-19 6 2 0,19-6 2 15,0 0 4-15,0 0-7 0,0 0-10 16,-26-6-11-16,26 6-11 0,0 0-12 0,-8-17-17 15,8 17-32-15,0 0-31 0,0 0-46 16,0 0-64-16,0 0-66 0,0 0-84 16,20-33-170-16,-14 28-487 0,-6 5-363 0</inkml:trace>
  <inkml:trace contextRef="#ctx0" brushRef="#br0" timeOffset="47472.36">30746 3715 925 0,'0'0'203'0,"0"0"-46"0,0 0-12 0,0-20 30 15,0 20-17-15,0 0 14 16,0 0-1-16,0 0-12 0,0 0 8 15,0 0-13-15,0 0-4 0,0 0 6 16,0 0 6-16,0 0 0 0,0 0 4 0,0 0-6 16,0 0-3-16,0 0-17 0,0 0-8 15,0 0-13-15,0 0-11 0,4 55-10 16,-4-40-12-16,0 4-9 0,-2-1-5 0,2 1-6 16,0 1 1-16,0-20-11 0,0 38-7 0,0-21-4 15,0 2-1-15,0-2-4 0,2 1-9 0,-2-2-3 16,0-16 0-1,3 29-14-15,-1-16-10 0,-2-13-21 0,0 21-26 0,0-21-29 16,2 17-42-16,-2-17-50 0,0 0-61 0,2 20-49 16,-2-20-93-16,0 0-159 0,0 0-436 15,0 0-399 1</inkml:trace>
  <inkml:trace contextRef="#ctx0" brushRef="#br0" timeOffset="47820.11">30998 3793 2848 0,'6'-11'-118'0,"-6"11"18"0,0 0 17 0,0 0 20 0,0 0 29 15,0 0 45-15,0 0 27 0,0 0 17 16,0 0 3-16,0 0 1 0,0 0 7 16,-33 39 3-16,21-29 3 0,0 1 2 0,2 0 4 15,-3-1 2-15,0 0-1 0,0-1-3 16,1 1-5-16,2 0-4 0,-4-3-6 15,14-7 4-15,-18 12-1 0,9-6-4 0,9-6 3 0,-15 9-2 16,15-9 7-16,-13 10 1 0,13-10-1 16,-10 7-2-16,10-7-3 0,0 0 6 0,-6 13 12 15,6-13 2-15,0 0 6 0,0 0-8 16,12 23-4-16,-12-23-10 0,17 13-5 16,-4-3-8-16,2-2-6 0,-1-1-5 0,2 3-7 15,0-1-21 1,-1 1-28-16,0 0-34 0,2-1-45 0,-5 0-59 15,4 2-60-15,-4-1-45 0,-2 2-22 16,1-2-166-16,-2 1-160 0,-3 1-258 16,-6-12-218-16</inkml:trace>
  <inkml:trace contextRef="#ctx0" brushRef="#br0" timeOffset="48221.48">30478 3987 2565 0,'0'0'-65'15,"-20"-11"29"-15,8 7 30 0,12 4 39 0,-28-2 36 16,28 2 26-16,-27 0 15 16,9 4 6-16,18-4 6 0,-27 9 3 15,14-1 3-15,1-1-1 0,3 3-3 16,1 3 1-16,1 0-2 0,1 1-9 0,1 1-8 16,3 3-2-16,0-1-8 15,-2-1-2-15,4-16 1 0,-4 33-6 0,2-15-7 16,-2-4-9-16,0 2-2 0,0-1-10 15,-6 0-8-15,2-1-23 16,-2-1-32-16,-1-4-55 0,-2 3-62 16,-2 0-81-16,1-2-76 0,-2-3-148 0,2 2-197 15,-1-3-322-15,15-6-360 0</inkml:trace>
  <inkml:trace contextRef="#ctx0" brushRef="#br0" timeOffset="48353.08">30198 4481 3040 0,'12'14'60'0,"-12"-14"1"15,9 7-2-15,-9-7 12 0,0 0 6 0,0 0-9 16,11 7-15-16,-11-7-41 0,0 0-59 16,0 0-90-16,0 0-87 0,0 0-164 15,0 0-443-15,4-32-165 0</inkml:trace>
  <inkml:trace contextRef="#ctx0" brushRef="#br0" timeOffset="48538.09">30134 3834 2686 0,'0'-14'35'0,"0"14"5"16,0 0 44-16,0 0 36 0,0 0 33 15,0 0 7-15,0 0-12 16,0 0-15-16,0 0-13 0,-2 55-21 16,2-35-19-16,0-1-35 0,-2-1-40 15,2 3-50-15,-2 5-55 0,-3 0-24 16,1 0-87-16,0-4-117 0,0 0-608 0,-2-2-350 15</inkml:trace>
  <inkml:trace contextRef="#ctx0" brushRef="#br0" timeOffset="49008.15">30020 4169 2826 0,'-11'-12'-65'0,"11"12"8"0,0 0 30 0,0 0 27 16,0 0 28-16,0 0 32 0,-34 15 8 15,26-5 1-15,-2 1 7 16,-2 4 0-16,2 4-2 0,-2 0 4 0,-1 4 6 16,2 0-2-16,-4 4 5 0,1 1-1 15,-2 1-9-15,2 1-5 0,-1-2-7 0,0 4-1 16,-2-2-8-16,-1 1 0 0,0 1-2 16,2-2-5-16,-2 1-2 0,0 6-22 15,-1 1 0-15,-3-2 1 0,4-1 1 0,-2 1 1 16,1-3 1-16,2-2 3 0,-2-1 1 0,0 1-2 15,0 3-4-15,0-6 6 0,0-1-7 0,-2 0 4 16,1 0 1-16,0-5 0 0,-2 1 2 16,-1-2-2-16,-3-4-2 0,2 3-5 15,-4-5 2-15,-2-1-5 0,1 0-3 0,-5-2 0 16,-2-3 0-16,-5-1-3 0,-1-3-2 16,-2-1-4-16,-1-2-2 0,-6-1 4 0,3-1-2 0,-9-3-2 15,-3-2-2-15,3-1 1 0,0 0-3 16,-1-2 0-16,2 0-4 0,0 1 1 0,4-2-4 15,-2 1 1-15,10 0-19 0,-5 1-7 16,7 1-15-16,2-1-15 0,2-1-28 16,2 2-32-16,6 1-32 0,5 1-30 0,4 0-32 15,2 0-44-15,2 0-101 16,2-2-158-16,3 1-336 0,12 5-199 16</inkml:trace>
  <inkml:trace contextRef="#ctx0" brushRef="#br0" timeOffset="49540.8">29478 3946 2493 0,'0'0'-73'0,"0"0"35"16,0 0 32-16,0 0 18 0,0 0 6 16,0 0 20-16,0 0 23 15,0 0 6-15,0 0 1 0,0 0 6 16,0 0-4-16,0 0 9 0,-22 47 24 0,22-47 13 15,-12 8 11-15,12-8 9 0,-10 7 6 16,10-7-6-16,0 0 0 0,0 0 4 16,0 0 4-16,-22 0-13 0,22 0-9 0,0 0-4 15,0 0-8-15,-8-25 19 0,8 25-16 16,0-18-7-16,0 18-18 0,2-23-9 0,-2 23-13 0,8-28-11 16,-4 10-25-16,1 3-40 0,0-3-41 15,-1 3-48-15,0 1-70 0,0 3-88 0,-4 11-137 16,0-18-241-16,0 18 28 0,0 0-295 15,0 0-286-15</inkml:trace>
  <inkml:trace contextRef="#ctx0" brushRef="#br0" timeOffset="49710.2">29416 4473 2839 0,'12'6'10'0,"-12"-6"-4"0,22 7-10 0,-4-5-14 15,-18-2-1 1,29 0-17-16,-12 0-37 0,0-2-48 0,-1-2-73 16,2 1-141-16,-6-3-314 0,1 0 121 15</inkml:trace>
  <inkml:trace contextRef="#ctx0" brushRef="#br0" timeOffset="49865.01">29428 4514 2131 0,'-16'13'148'0,"16"-13"-18"0,-10 9-21 0,10-9-28 15,0 0-13-15,-11 10-24 0,11-10-59 0,0 0-66 16,-8 4-93-16,8-4-199 0,0 0-281 16,-17-14 118-16</inkml:trace>
  <inkml:trace contextRef="#ctx0" brushRef="#br0" timeOffset="50211.35">29238 4060 1882 0,'0'0'23'0,"2"-21"2"16,-2 21 27-16,0 0 21 0,0 0 30 0,0 0 20 0,0 0 5 16,0 0-7-16,0 0-2 0,0 0-9 0,0 0-6 15,0 0 8-15,0 0 5 0,-33 28 11 16,33-28 7-16,0 0 9 0,-15 10 6 15,15-10 0-15,0 0-6 0,0 0-5 16,-17 2-4-16,17-2-8 0,0 0-38 0,0 0 0 16,0 0 5-16,-12-19-4 0,12 19 9 0,0 0 30 0,-9-15-5 15,9 15 5-15,0 0-6 0,-9-14-14 16,9 14-14-16,0 0-13 0,0 0-9 16,0 0-7-16,0 0-8 0,0 0-6 0,0 0-9 15,-40 22-12-15,30-8-20 0,1 0-40 16,-1 3-52-16,-5 0-66 0,0 4-89 0,-1 4-80 15,-4-1-197 1,-1 3-124-16,2-2 27 0,-2-1-392 16,-1 3-479-16</inkml:trace>
  <inkml:trace contextRef="#ctx0" brushRef="#br0" timeOffset="50342.84">28814 4616 3009 0,'0'0'-50'0,"16"14"12"0,-3-9 8 16,2 1 10-16,0-4 15 0,1 1 8 0,4-3 7 0,-2 2-5 15,-18-2-14-15,39-5-43 0,-20 3-38 16,-2-4-47-16,3-4-69 0,-4 3-135 0,0-6-307 16,-3-4 125-16</inkml:trace>
  <inkml:trace contextRef="#ctx0" brushRef="#br0" timeOffset="50543.54">28947 3757 2096 0,'-8'-14'112'0,"8"14"24"0,0 0 25 0,0 0 25 16,0 0 22-16,0 0 11 0,0 0-9 15,-10 50-26-15,10-33-20 0,2 6-15 0,-2-3-20 16,2 8-19-16,-2-2-37 0,4 3-55 16,-8-2-58-16,2-1-68 0,0 2-89 15,-4-4-96-15,2-2-220 0,-4-3-398 0,-1-3-304 16</inkml:trace>
  <inkml:trace contextRef="#ctx0" brushRef="#br0" timeOffset="50681.59">28794 4155 2876 0,'0'0'43'0,"0"0"14"0,-10 15 8 0,10-15 22 16,-11 17 16-16,5-3 11 0,-4-1-7 0,3 3-14 15,0 0-7-15,-4 4-23 0,0-1-39 16,-1-1-45-16,2 2-49 0,-3-1-52 15,1-2-74-15,-3-2-93 0,4-4-627 16,-3 1-310-16</inkml:trace>
  <inkml:trace contextRef="#ctx0" brushRef="#br0" timeOffset="51462.03">28557 4115 2602 0,'0'-20'-120'0,"0"20"26"0,0 0 11 16,0 0 20-16,0 0 13 0,0-20 11 16,0 20 22-16,0 0 7 0,0 0 15 0,0 0 20 15,0 0 5-15,0 0 9 0,0 0 9 16,0 0 6-16,0 0 18 0,0 0 22 16,0 0 22-16,0 0 7 15,0 0 1-15,0 0-9 0,0 0-7 16,0 0 2-16,0 0 2 0,0 0 2 15,0 0-3-15,-32 28-5 0,32-28-11 0,-10 25-4 16,4-10-2-16,-3 5-9 0,0 0-5 16,-1 3-10-16,0 1-4 0,1-2-5 15,-2 3-10-15,3-2-3 0,-3 0-6 0,3-3-3 16,0 0-4-16,0-4-19 0,0-2-19 0,1-1-25 16,7-13-27-16,-7 24-32 0,7-24-45 0,-9 15-38 15,9-15-30-15,-7 14-6 0,7-14 12 0,0 0 16 16,-8 12 31-16,8-12 43 0,0 0 37 15,-10 11 47-15,10-11 32 0,0 0 14 0,0 0 23 16,-7 14 19-16,7-14 30 0,0 0 16 16,0 0 13-1,-6 19 14-15,6-19 6 0,-9 16 1 16,9-16-3-16,-7 22-4 0,-2-9-2 16,2 3-29-16,-1-1-9 0,-2 4-9 0,1 2-4 15,-4-1-3-15,-1 4-3 0,3 2 16 16,-4 3 2-16,-2 1-17 0,0 3-5 0,-3 5-26 15,0 0-2-15,-2 1 6 0,1 2-7 16,-2-1 0-16,-2 2 0 0,-6 12 8 0,4-9 5 0,3-5-2 16,-3-2 6-16,0 2-3 0,2-5-5 15,-5-1-6-15,1 0-4 0,-4-3-1 0,-1-3-1 16,1-1-2-16,-5-2-6 0,-1-2 2 16,0-3-7-16,-5-4-2 0,1-3 0 0,1-3-3 15,-4-5-1-15,2-3-3 0,-2-4 2 16,-9-3 0-16,-1-5-2 0,-12-9 1 0,-2-3-3 0,5-7-5 15,4-4-3-15,1-5-11 0,7-2-9 16,3 0-8-16,10 4 4 0,8 7 2 0,3 3 1 16,6 5 3-16,1 0-3 0,4 5 3 15,4 1-5-15,3 6 0 0,5 1-1 0,6 8 3 16,0 0 2-16,0 0-1 0,0 0 3 16,29-17-1-1,-12 19 1-15,-17-2 3 0,55 8 1 0,-16-3-3 16,5 1-10-16,3-2-24 0,5-3-25 15,6-1-33-15,1-4-42 0,23-5-67 16,1-2-74-16,-7-8-109 0,1-10-225 0,-5-5-15 16,-2-5-377-16,-5-2-490 0</inkml:trace>
  <inkml:trace contextRef="#ctx0" brushRef="#br0" timeOffset="51784.85">27679 3938 3124 0,'0'0'-19'0,"0"0"18"15,-12-10 7-15,12 10 5 0,0 0 22 0,0 0 13 16,0 0 7-16,25-32-4 0,-13 23-6 16,3-5-4-16,-2 1-8 0,3-2-6 0,2-5-3 15,-4 3-6-15,2-4-3 0,-4 2-5 16,-2 1 6-16,-1-2 10 0,-5 3 14 15,1 2 14-15,-5 15-2 0,-3-27 2 0,3 27-6 16,-9-18 2-16,9 18 9 0,-18-11 8 0,18 11 5 16,-24 2 5-16,24-2 0 0,-23 18-4 15,12-3-6-15,3 6-6 0,0 2-5 0,5 2-5 16,1 5-5-16,5 2-8 0,2 6-32 16,6 0-59-16,2 5-76 0,1 0-91 15,-1-7-122-15,7 0-242 0,-6-5-378 0,2-1-403 16</inkml:trace>
  <inkml:trace contextRef="#ctx0" brushRef="#br0" timeOffset="51916.51">27897 4378 2983 0,'-7'15'58'0,"7"-15"26"0,0 0-4 16,-5 16-9-16,5-16 1 0,0 0 3 0,0 0-10 15,3 21-8-15,-3-21-64 0,9 11-109 0,-9-11-153 16,0 9-301-16,0-9-229 0,0 0-107 15</inkml:trace>
  <inkml:trace contextRef="#ctx0" brushRef="#br1" timeOffset="95780.53">1180 7206 518 0,'0'0'153'0,"-10"-16"-24"16,10 16-42-16,0 0 3 0,0 0-8 0,0 0 8 15,0 0-6-15,0 0-4 16,0 0 15-16,-4-16 7 0,4 16 13 0,0 0 6 0,0 0 16 16,0 0 10-16,0 0 9 0,0 0 12 0,0 0 7 15,0 0 10-15,0 0 3 16,0 0 2-16,0 0-6 0,7-24-6 0,-7 24-10 16,0 0-15-16,0 0-18 0,0 0-14 15,0 0-11-15,0 0-8 0,0 0 6 0,0 0-11 16,0 0-2-16,0 0-25 15,0 0-9-15,25 36-4 0,-25-36-2 0,10 23-7 16,-5-9-3-16,5 1-6 16,-2-2-4-16,-1 3 0 0,1-2-6 0,0 2-9 15,1 0 5-15,-3-2-4 0,4 0-5 0,-4 0-15 0,-1-2-13 16,2 2-24-16,-7-14-32 16,10 19-36-16,-5-10-42 0,-5-9-45 0,8 15-40 0,-3-8-50 15,-5-7-106-15,5 6-139 16,-5-6-414-16,0 0-360 0</inkml:trace>
  <inkml:trace contextRef="#ctx0" brushRef="#br1" timeOffset="96060.53">1447 7218 2704 0,'0'0'-132'0,"9"-22"35"0,-7 10 30 16,-2 12 24-16,9-19 37 15,-9 19 34-15,3-15 22 0,-3 15 13 0,5-13 3 16,-5 13 1-16,0 0 10 15,0 0 20-15,0 0 10 0,0 0 0 0,0 0 7 0,0 0-10 16,0 0-3-16,0 0 2 16,-21 55-3-16,14-34-6 0,-1 0-6 0,-3 2-11 15,1 1-5-15,-3 5-12 0,-2 3-1 0,3 3-6 16,-6 5-3-16,0 0-7 0,1 2-6 16,-3-3 5-16,2 2-12 0,0-2-7 15,1 2-11-15,3-7-22 0,-1 0-26 16,1-3-36-16,3-1-42 0,-3 0-62 0,5-5-40 15,2-1-59-15,-1-5-141 16,1-2-486-16,5-2-286 0</inkml:trace>
  <inkml:trace contextRef="#ctx0" brushRef="#br1" timeOffset="96880.41">924 8181 2615 0,'0'0'-89'16,"0"0"18"-16,0 0 9 16,0 0 13-16,0 0 18 0,0 0 29 0,0 0 29 0,0 0 28 15,0 0 21-15,0 0 15 16,0 0 15-16,0 0 6 0,0 0 16 0,0 0 4 15,54 8 3-15,-32-7-3 16,2 1-10-16,4 1-9 0,5-2-13 0,-1 2-9 16,2 1-12-16,-1-3-6 0,2 1-18 0,-4 2-22 0,4-3-27 15,-5 3-42-15,1-2-53 16,-3 0-65-16,-2 1-62 0,-4-3-101 0,-1 3-636 16,-4 1-381-16</inkml:trace>
  <inkml:trace contextRef="#ctx0" brushRef="#br1" timeOffset="97870.5">1024 8567 2939 0,'0'0'-8'15,"0"0"39"-15,0 0 24 0,0 0 28 0,0 0 22 16,0 0 15-16,0 0 6 0,0 0 12 16,0 0 8-16,0 0-1 0,0 0-26 0,0 0-4 15,0 0-6-15,3 52-14 0,-3-30-6 0,2 4-8 16,0 0-10-16,4 3-3 16,-4 0-11-16,0-1-9 0,2 3-7 0,-2 0-6 15,2-3-7-15,-3 0-14 0,1-3-21 16,2-2-21-16,-4-4-31 0,2 0-33 0,0-2-31 15,-2-17-44-15,-2 22-39 16,0-15-22-16,2-7-12 0,0 0 0 0,0 0 12 16,0 0 23-16,-32-21 27 0,24 6 22 0,-3-4 23 0,0-12 20 15,1 1 24-15,2-2 29 16,-2-3 30-16,4 3 38 0,2 3 43 0,1 2 21 0,6 1 20 16,-1 1 10-16,0 2-3 15,4 2 0-15,4 1 1 0,-2 6 6 0,2 2 2 16,3 1 0-16,0 1 5 15,2 3-5-15,-1 1-2 0,1 2-15 0,-2 4-10 0,-13 0-10 16,26 0-8-16,-26 0-5 16,21 7-7-16,-12 0-3 0,-9-7-5 15,11 11-3-15,-11-11-4 0,10 13-1 0,-10-13-3 0,-5 19 2 0,5-19 1 16,-9 19 9 0,9-19 9-16,-12 22 11 0,5-9 8 0,1 0 5 0,-1 1 24 15,2 1-10-15,0 0-9 16,0 2-2-16,2-2-17 0,3-15 6 0,0 36-13 0,3-16-2 15,5-3-5 1,-3 4-10-16,6-3 5 0,3 0-16 0,1-1-19 0,5-4-35 16,-1-1-51-16,2-5-67 0,2 2-88 0,5-5-77 15,-4-4-157-15,3-3-159 16,0 2 30-16,0-6-277 0,-1 0-237 0</inkml:trace>
  <inkml:trace contextRef="#ctx0" brushRef="#br1" timeOffset="98280.65">1953 8358 2550 0,'0'0'18'0,"0"0"44"15,0 0 22-15,0 0 19 0,0 0 31 16,11-15 29-16,-11 15 13 0,0 0-10 0,19-5-15 16,-19 5-13-16,17-3-16 0,-17 3-14 0,25-4-17 15,-10 1-12-15,-15 3-19 16,32-6-30-16,-17 2-30 0,-1 0-42 0,-14 4-41 0,22-8-49 16,-14 3-37-16,-8 5-23 15,13-11-7-15,-13 11 15 0,0 0 18 0,-2-21 37 16,2 21 48-16,0 0 59 15,-21-25 54-15,12 17 39 0,9 8 38 0,-18-14 29 0,9 6 27 16,9 8 24-16,-13-11 7 16,13 11-2-16,-11-13-8 0,11 13-37 0,0 0-13 15,-5-15-23-15,5 15-15 0,0 0-18 0,0 0-23 16,0 0-29-16,25-21-36 0,-25 21-47 16,20-7-60-16,-4 3-73 0,-1-1-80 0,1-1-127 15,-1-1-216-15,2 2-334 16,0-1-369-16</inkml:trace>
  <inkml:trace contextRef="#ctx0" brushRef="#br1" timeOffset="99310.24">3737 7360 2941 0,'0'0'20'0,"-4"-23"22"0,4 23 14 0,-2-17 17 16,2 17 15-16,0 0 14 15,-2-17 7-15,2 17 2 0,0 0-1 0,0 0-12 0,0 0-8 16,0 0 10-16,0 0 8 16,0 0-4-16,0 0 0 0,0 0-9 0,0 0-5 15,0 0-29-15,-2 67-1 0,2-41-6 0,0 2-1 16,2 3-10-16,0 0-1 0,0 3-4 16,0 0-5-16,0-1 6 0,2-2-14 0,2-2-5 15,0 1-17-15,0-6-28 16,-2 0-40-16,0-4-54 0,0-1-65 0,1-2-51 15,-1-3-62-15,-4-14-131 0,6 16-169 16,-1-12-304-16,-5-4-282 0</inkml:trace>
  <inkml:trace contextRef="#ctx0" brushRef="#br1" timeOffset="99590.08">3973 7429 2711 0,'0'0'-40'0,"8"-12"4"16,-8 12 4-16,0 0-5 15,0 0-3-15,0 0 4 0,0 0 7 16,0 0 6-16,0 0 5 0,0 0 21 0,0 0-3 16,0 0 11-16,-48 5 14 0,48-5 19 0,-20 7 13 15,20-7 7-15,-19 8 10 0,19-8 12 0,-14 7 12 16,14-7 9-16,-13 11 9 0,13-11 6 16,-7 17 2-16,7-17-4 0,0 25-27 15,0-25-3-15,4 31-6 0,3-12-3 16,4-1-3-16,-3 5-9 0,3 0-6 0,1 1-7 15,1-4-4-15,2 4-16 16,2 2-29-16,-2-6-35 0,2-3-58 0,-1 1-68 16,6-3-79-16,-4-2-136 0,2-2-224 0,1-2-242 0,0-4-169 15</inkml:trace>
  <inkml:trace contextRef="#ctx0" brushRef="#br1" timeOffset="100180.04">4957 7365 2497 0,'2'-23'-27'0,"-2"23"38"15,4-17 14-15,-4 17 29 16,2-15 21-16,-2 15 19 0,0 0 4 0,-2-21-1 0,2 21-7 16,0 0-11-16,-8-16-8 0,8 16-8 0,-13-8-2 15,13 8 7-15,0 0 2 16,-27 0 9-16,27 0 8 0,-28 5 0 0,13 1 7 16,1 1 1-16,-6 5 1 0,1 3-7 15,1-2-5-15,-4 6-8 0,-1 2-5 0,2 2-26 16,0 0 0-16,-1 3-2 15,6 0-3-15,-4 0-3 0,8 1 0 0,-1 1-2 16,4-2-4-16,5 1-1 16,2-4-4-16,6 1-1 0,1-2-2 0,3 1 2 0,3-1-9 15,3-2-6-15,4-3-7 0,0 1-9 0,4-5-10 16,1-2-6-16,3 1-11 16,-1-4-4-16,0-3-9 0,-2 0-4 15,1-5 1-15,-3 0 1 0,-2-3 5 0,-2-2 4 16,-17 5 4-16,23-15-1 0,-14 7 0 0,-9 8 13 15,4-19 7-15,-4 19 14 16,-2-18 14-16,2 18 10 0,-13-15 15 0,13 15 6 16,-13-16 13-16,13 16 8 0,-10-10 7 0,10 10-1 0,-9-12-4 15,9 12-5-15,0 0-7 16,0 0-1-16,0 0-5 0,0 0-1 0,23-18-10 16,-23 18-16-16,28-2-15 15,-8-3-25-15,0 3-33 0,-1-1-49 0,3-1-54 0,0 1-72 16,0 0-70-16,-5-1-145 15,-2 2-162-15,-5 0-329 0,-10 2-345 0</inkml:trace>
  <inkml:trace contextRef="#ctx0" brushRef="#br1" timeOffset="100720.46">3388 8153 2739 0,'0'0'-72'0,"0"0"35"0,-19 1 36 0,19-1 29 0,0 0 29 15,0 0 23-15,0 0 15 16,0 0 11-16,0 0 2 0,0 0 5 0,0 0 4 15,67 4 2-15,-45-4 0 16,8 2-6-16,3-2 2 0,6 0-4 0,5 1-7 16,3-1-8-16,12 3-13 0,2 0-4 0,6 0-29 0,21 1-5 15,3-3-6-15,2 1 2 16,0 2-9-16,3-2-2 0,-3 0-4 0,2-2-2 16,-1 2-2-16,-1-2 0 0,0 0-2 15,-15 0 9-15,-8 0-3 0,-2 0 2 16,-5 0-2-16,1 0-4 0,-7 2-2 15,-9-2-1-15,-1 0-12 0,-5 0-16 0,-6 0-29 16,-5 0-37-16,-1 0-42 0,-8 1-47 16,-3 1-65-16,-7 1-54 0,-3-2-146 0,-9-1-178 15,0 0-263-15,0 0-231 0</inkml:trace>
  <inkml:trace contextRef="#ctx0" brushRef="#br1" timeOffset="101080.36">4113 8739 2566 0,'0'0'-36'0,"0"0"30"0,-24 6 17 0,24-6-1 16,0 0 14-16,0 0 33 16,0 0 31-16,0 0 27 0,-11 12 11 0,11-12 9 0,-2 15-3 15,2-15-1-15,-2 19 0 0,2-19 4 0,0 28-1 16,0-11-7 0,0 1-5-16,0 1-15 0,2-1-11 0,-2 1-11 15,0 3-13-15,2-3-3 0,0 2-10 16,1-2-5-16,-1 2-14 0,0-2-16 0,-2 0-20 0,2 0-33 15,-2-4-52-15,0-15-49 16,2 29-65-16,0-18-54 0,-2 0-109 0,0-11-185 16,0 12-374-16,0-12-315 0</inkml:trace>
  <inkml:trace contextRef="#ctx0" brushRef="#br1" timeOffset="101270.5">4187 8999 2797 0,'12'-12'6'0,"-12"12"66"0,11-6 26 16,-11 6 29-16,0 0 16 16,26-7 12-16,-26 7-6 0,22-3-11 0,-6 0-16 0,0-1-14 15,1 3-16-15,2-2-24 0,0 1-28 0,1 1-40 16,-20 1-45-16,33-6-54 16,-14 4-66-16,-4 0-54 0,-5-2-82 0,2 0-683 0,-12 4-440 15</inkml:trace>
  <inkml:trace contextRef="#ctx0" brushRef="#br1" timeOffset="101470.26">4379 8877 2985 0,'0'0'-50'0,"-12"-4"47"0,12 4 22 0,0 0 33 15,0 0 50-15,0 0 45 16,0 0 28-16,0 0 12 0,0 0 3 0,0 0-11 16,-10 26-10-16,10-26-17 15,10 27-21-15,-6-10-14 0,2 3-16 0,-2-4-7 0,2 8-7 16,1-1-17-16,-1-1-16 15,1 3-27-15,-1-2-33 0,1-2-39 0,-1 1-45 0,0-1-47 16,2 0-57-16,-4-3-44 16,4-5-61-16,-2 1-137 0,-2-7-145 0,2 1-318 15,-6-8-283-15</inkml:trace>
  <inkml:trace contextRef="#ctx0" brushRef="#br1" timeOffset="101720.24">4775 8725 2702 0,'0'0'56'0,"0"0"18"16,4-15 10-16,-4 15 35 0,0 0 35 0,0 0 21 15,0 0 12-15,0 0 2 16,0 0 20-16,0 0-15 0,11 54-22 16,-7-35-15-16,0 4-22 0,3 0-12 15,-3 2-17-15,2 2-8 0,-2-1-8 0,3 3-7 0,-1-5-13 16,-2 3-8-16,2 0-17 15,1-2-17-15,-2-1-29 0,-1-3-31 0,0-4-38 16,0 0-41-16,-2 1-48 0,2-5-56 16,-2-2-58-16,0 0-102 0,-2-11-161 0,4 8-60 15,-4-8-299-15,0 0-276 0</inkml:trace>
  <inkml:trace contextRef="#ctx0" brushRef="#br1" timeOffset="102012.79">5036 8901 2621 0,'0'0'-25'0,"6"-10"28"16,-6 10-3-16,0 0 3 0,0 0-6 0,0 0 13 0,0 0 5 16,0 0 6-16,0 0 8 15,-41-1 4-15,41 1-5 0,0 0 1 0,-32 9 7 16,32-9 19-16,-20 6 12 0,20-6 14 0,-20 5 3 16,20-5 5-16,-14 8 7 0,14-8 6 15,-13 8 4-15,13-8 8 0,-10 10 8 0,10-10-5 16,0 0-6-16,-2 15-12 15,2-15-1-15,0 0-12 0,12 21-8 0,-12-21-11 0,17 18-7 16,-5-9-7-16,2-2-6 16,-2 2-3-16,2 2-5 0,4-2-18 0,-4-2-21 15,1 1-34-15,3 0-37 0,-6-1-40 0,0-1-59 0,0 0-53 16,-2-2-64-16,-10-4-136 16,17 5-143-16,-17-5-279 0,15 2-183 0</inkml:trace>
  <inkml:trace contextRef="#ctx0" brushRef="#br1" timeOffset="102460.09">5410 8779 2569 0,'0'0'-33'0,"0"-16"-3"0,0 16 14 15,0 0 5-15,-9-20 37 0,9 20 43 0,0 0 28 16,-14-11 22-16,14 11 20 15,0 0-7-15,-24 0 7 0,24 0 5 0,-18 13 0 0,7-1 7 16,-2-1 2-16,2 4-2 16,1 5-6-16,-2-1-15 0,2 3-8 0,2 3-9 15,0-1-10-15,4 4-12 0,2 0-6 0,0-1-10 0,4 0-4 16,2 1-9-16,2-1-3 16,2-1-10-16,4-1-5 0,2 1-16 0,1-6-10 15,0-1-14-15,4-3-13 16,-1-3-19-16,4-4-17 0,-3-3-20 0,0-2-22 0,-2-4-13 15,2 0-9 1,-19 0-16-16,31-12-4 0,-15 2-2 0,-6-3 8 0,-1-2 8 16,-3-2 7-16,0 0 11 0,-4 0 28 0,-2-1 33 0,0 18 37 15,-2-30 29 1,2 30 30-16,-4-25 17 0,4 25 22 0,-6-17 14 0,6 17 3 16,-5-13-1-16,5 13-4 15,0 0-12-15,0 0 16 0,0 0-11 0,17-15-15 16,-17 15-8-16,20-3-16 0,-20 3-19 15,32-1-38-15,-14-4-44 0,1 4-66 0,1-2-83 16,0-2-69-16,0-1-134 16,-2 1-185-16,2-1-366 0,-3-2-369 0</inkml:trace>
  <inkml:trace contextRef="#ctx0" brushRef="#br1" timeOffset="103160.32">6422 8296 2793 0,'0'0'-76'0,"0"0"42"16,0 0 25-16,0 0 23 0,0 0 34 0,0 0 22 15,0 0 26-15,-17-4 16 16,17 4 16-16,0 0 3 0,0 0 2 15,0 0-2-15,0 0-4 0,0 0 3 0,0 0-1 16,0 0-6-16,0 0-1 0,0 0-17 0,0 0-8 16,59-4-8-16,-42 4-10 0,-17 0-12 0,34-2-15 15,-15 0-18-15,2 0-3 16,-2 2-5-16,2-3-13 0,-1 2-13 0,-2 0-23 16,-18 1-30-16,34-6-35 0,-21 4-50 15,-13 2-55-15,26-6-55 0,-26 6-61 0,12-9-166 16,-8 3-495-16,-4 6-416 0</inkml:trace>
  <inkml:trace contextRef="#ctx0" brushRef="#br1" timeOffset="103350.16">6488 8117 3051 0,'0'0'25'0,"0"0"28"0,-18-4 9 0,18 4 10 15,0 0 21-15,0 0 21 16,0 0 7-16,0 0-9 0,0 0-9 15,0 0-12-15,0 0-11 0,0 0-11 16,0 0-17-16,0 0-30 0,0 0-45 0,66 1-45 16,-66-1-63-16,28-1-59 0,-13 1-64 0,-15 0-120 0,24-4-556 15,-8 1-342-15</inkml:trace>
  <inkml:trace contextRef="#ctx0" brushRef="#br1" timeOffset="104780.27">7891 8274 2730 0,'0'0'-87'16,"0"0"25"-16,0 0 11 0,0 0 6 16,0 0 21-16,0 0 3 0,53-2 10 0,-53 2 13 15,23-1 17-15,-23 1 9 0,28-2 12 0,-10 0 10 16,-18 2 6-16,36 0-4 16,-14 0 4-16,-3-3 2 0,4 3 1 0,0 0 3 0,1 0-2 15,5 0 7-15,-1 3-1 16,4-3 3-16,-3 0 0 0,5 2 2 0,0-2 3 15,2 0 1-15,0 0 0 16,3 0-1-16,5 2 3 0,0-2-1 16,1 0 0-16,-1 0-3 0,3 0 1 0,-1 0-9 0,1 0-3 0,1 0-8 15,1-2-4-15,0 2 0 16,-1 0-15-16,1 0-1 0,-1-2-3 0,1 2-2 16,1 0-4-16,0 0-2 0,-3 0-3 15,1 0-2-15,1 0-3 0,1 0-3 0,-1 0 0 16,11 2-1-16,-9 0-3 15,1-2-1-15,5 1-3 0,3-1 0 0,-9 2-4 16,6 1 1-16,-7-3-6 0,3 0-2 16,7 1 0-16,-9-2-2 0,10 2 2 0,-1-1-1 15,3 1-1-15,-2 2 2 0,3-1-3 0,1-2 1 16,-3 4 2-16,1-2 1 16,-1 0 3-16,-1-1-4 0,0 2-1 0,-1-2-3 0,1 1 0 15,-1 0-6-15,-1 0 2 16,-3-2 3-16,-5 2-1 0,1-2-2 0,-1 1 7 15,-1-1 0-15,4 0 2 16,-5 3-2-16,13-3 1 0,-3 0 1 0,2-3-1 0,1 3 2 16,-3-1 1-16,0-1-2 0,1 2 1 0,-1-2 0 15,-7 2 1-15,-5-2-1 16,4 0 0-16,-2 2-3 0,1 0-3 16,-2 0 1-16,-2 0-1 0,2 0 2 0,-3-1-1 15,-2 1 0-15,1-3 3 0,-4 3 0 0,-1-1 4 16,-3 1-1-16,-2-2 0 15,-1 0 1-15,1 2 0 0,0-2 2 0,-1 0 2 0,-1 0 2 16,3-1-1-16,-3 2 1 16,-3 0 1-16,0-2 2 0,1 1 0 0,-3 1 3 15,4-1 0-15,-2 0-3 0,-6 2 1 0,4-3-4 16,-5 3-2-16,1 0-5 0,-1 0-20 16,-4 0-32-16,-18 0-46 0,34 0-64 0,-19 0-64 15,-15 0-130-15,19-1-623 16,-19 1-438-16</inkml:trace>
  <inkml:trace contextRef="#ctx0" brushRef="#br1" timeOffset="105530.08">9934 7300 2889 0,'0'0'-105'0,"2"-14"32"16,-2 14 26-16,0 0 20 0,2-18 25 0,-2 18 27 15,0 0 29-15,0 0 16 0,0 0 18 0,2-17 32 16,-2 17 12-16,0 0 8 15,0 0-1-15,0 0 0 0,0 0 5 0,0 0-5 0,0 0 19 16,-2 69-13-16,2-48-15 16,0 1-4-16,2 5-35 0,0 0-7 0,-2 2-9 15,2-1-12-15,2 3-6 0,1-3-14 0,-3-1-9 0,4 1-40 16,-1-2-47-16,-1-4-54 16,0-3-75-16,0-2-51 0,0-3-96 0,2-1-177 15,-2-3-86-15,2-3-272 16,2-4-217-16</inkml:trace>
  <inkml:trace contextRef="#ctx0" brushRef="#br1" timeOffset="105800.53">10222 7446 2637 0,'0'0'-4'16,"6"-15"8"-16,-6 15-5 0,0 0 4 0,0 0 1 16,0 0 10-16,0 0 9 0,0 0 2 15,-15-16-1-15,15 16 6 0,0 0 1 0,-25 2 9 16,25-2 14-16,0 0 14 0,-28 6 8 15,28-6 6-15,-17 6 6 0,17-6 5 0,-17 6 0 16,17-6 9-16,-13 9 8 16,13-9 1-16,-8 10-7 0,8-10-10 0,-4 14-10 15,4-14 9-15,0 0-10 0,6 31-6 0,-2-20-13 0,3 3-2 16,-1-2-9-16,1 2-5 16,1 1-2-16,0 1-8 0,3 2-26 0,-1-2-37 15,4 0-55-15,0 0-58 16,1 0-87-16,-2-7-122 0,4 5-223 15,-3-5-387-15,-1-1-388 0</inkml:trace>
  <inkml:trace contextRef="#ctx0" brushRef="#br1" timeOffset="107290.6">8492 8968 2781 0,'17'-10'-120'0,"-17"10"27"0,0 0 21 15,17-7 22-15,-17 7 36 16,0 0-2-16,12-6 14 0,-12 6 2 0,0 0 6 0,0 0 5 15,0 0 16-15,0 0 14 16,0 0 23-16,0 0 22 0,0 0 13 0,-48-3 5 16,48 3 0-16,-29 5 5 0,13-1-8 0,2 2-4 0,14-6-8 15,-26 10-13 1,14-5-3-16,3 2-4 0,9-7-8 0,-12 15-4 0,12-15-9 16,-4 18 1-16,4-18-9 15,0 0-3-15,16 30-2 0,-5-18-4 0,3 3-3 0,2-2-2 16,0 1-3-16,2-1-2 15,-2 0-5-15,1 3 0 0,0-3-4 0,-2 1 0 16,-3 0-2-16,0 0 0 16,-4-3 2-16,0 0 11 0,-8-11 7 0,4 22 4 0,-4-22-4 15,-4 21-4-15,4-21-2 0,-16 15-1 0,2-10-3 16,0 1-3 0,-3-2-4-16,17-4-16 0,-32 4-35 0,14-4-49 0,18 0-59 0,-28-4-55 15,15 0-61-15,0-2-49 16,2-1-233-16,3-3-302 0,8 10-192 0</inkml:trace>
  <inkml:trace contextRef="#ctx0" brushRef="#br1" timeOffset="108330.4">9085 8855 2467 0,'0'0'-79'0,"4"-16"29"15,-4 16 39-15,4-16 11 0,-4 16 24 0,0 0 7 0,4-17 22 16,-4 17 24-16,0 0 22 16,0 0 16-16,0 0 7 0,0 0 9 0,0 0 16 15,0 0 9-15,0 0-2 0,-38 40-5 0,30-19 2 0,-2 0-10 16,1 0-11-16,0 6-14 16,3 0-10-16,2 0-10 0,0 1-10 0,-1 2-10 15,5-1-10-15,0 1-7 16,2-1-12-16,3-2-21 0,-1 0-26 0,4-5-39 0,-1 3-49 15,1-4-56-15,5-2-66 16,-3 0-56-16,2-8-97 0,0 0-181 0,0-3-373 16,3-2-319-16</inkml:trace>
  <inkml:trace contextRef="#ctx0" brushRef="#br1" timeOffset="108670.16">9436 9035 2759 0,'5'-17'-22'0,"-5"17"22"0,0 0 14 16,-3-18 12-16,3 18 27 16,0 0 33-16,-12-10 36 0,12 10 24 0,0 0 6 15,-26-5-5-15,26 5-6 0,0 0-20 0,-24 2-3 0,24-2-4 16,0 0-9-16,-24 10-8 16,24-10-8-16,-13 7-11 0,13-7-5 0,-9 11-9 15,9-11-4-15,-2 18-7 16,2-18-7-16,0 0-9 0,11 34-4 0,-2-20-19 0,3 1-5 15,-2 2-3-15,6 2-9 16,-4-2 0-16,3-1-1 0,-2 4-3 0,-3-2 7 16,3-3-6-16,-5 0-2 0,0 0 1 0,0-2 4 15,-4 3 6-15,-4-16 3 16,0 23 3-16,0-23 1 0,-10 24-1 0,4-13-2 0,-2-3-6 16,8-8-17-16,-19 18-37 15,8-11-52-15,11-7-46 0,-19 8-73 0,11-6-49 16,8-2-120-16,0 0-151 0,-26-13-362 15,22 5-296-15</inkml:trace>
  <inkml:trace contextRef="#ctx0" brushRef="#br1" timeOffset="108980.58">9525 8855 2769 0,'0'0'-27'0,"0"0"17"0,4-14 20 0,-4 14 1 15,0 0 42-15,13-16 13 16,-13 16 13-16,12-7 7 0,-12 7-5 0,16-4-6 16,-16 4-5-16,18-4-3 15,-18 4-5-15,20-4 0 0,-20 4-9 0,0 0-3 0,21 0 0 16,-21 0 15-16,0 0 8 0,10 13 6 0,-10-13 9 16,0 0 13-16,-4 25 5 15,4-25 2-15,-10 25-4 0,5-13-9 0,-1 3-7 16,2-2-6-16,4-13-6 0,-6 29-7 15,4-14-1-15,-1 0-8 0,3-15-11 0,5 31-11 16,1-18-22-16,0 1-38 16,3-4-69-16,1 2-84 0,3-2-95 0,2-5-167 0,-3 3-168 15,6-6 2-15,-4 2-245 0,3-3-195 0</inkml:trace>
  <inkml:trace contextRef="#ctx0" brushRef="#br1" timeOffset="109140.13">9832 9147 2699 0,'0'0'24'16,"-6"10"2"-16,6-10 3 0,0 0 2 0,0 0-5 15,0 0 8-15,0 0-2 0,33 11-9 16,-33-11-9-16,22 0-36 0,-22 0-48 0,23 0-50 16,-12-3-56-16,-11 3-79 15,0 0-463-15,27-7 19 0</inkml:trace>
  <inkml:trace contextRef="#ctx0" brushRef="#br1" timeOffset="109320.63">9904 9073 2050 0,'0'0'2'15,"0"0"47"-15,0 0 50 0,0 0 34 0,0 0 33 16,0 0 23-16,0 0 4 16,0 0-3-16,-21 27-20 0,21-27-16 0,0 26-20 15,0-10-13-15,0-16-17 0,4 36-10 16,-2-15-21-16,2 2-28 0,-2-4-47 0,2-2-63 15,1 3-75-15,-1-2-64 16,-1-1-98-16,5-4-673 0,-4 0-425 0</inkml:trace>
  <inkml:trace contextRef="#ctx0" brushRef="#br1" timeOffset="109700.05">10325 8991 2959 0,'0'0'-75'0,"0"0"13"15,0-19 12-15,0 19 14 0,0 0 18 0,0 0 37 16,-12-15 21-16,12 15 13 16,0 0 19-16,-18-4 5 0,18 4 1 0,0 0 1 0,0 0 5 15,-29 4 1 1,29-4 0-16,0 0-7 0,-19 11-8 15,19-11-7-15,-13 10-5 0,13-10-6 0,-6 13-6 16,6-13-6-16,0 17-11 0,0-17-12 0,0 0-8 0,8 33-13 16,-1-22-8-16,1 2-13 0,0 0-5 0,3 5 2 15,2-4 2-15,-3 2 5 16,-2 0-1-16,2-1 8 0,0-1-6 0,-4-2 5 16,1 4 8-16,-3-3 14 0,-4-13 3 15,4 23 0-15,-4-23 6 16,-4 20-6-16,4-20 0 0,-9 19-2 0,9-19-16 15,-10 16-35-15,2-9-58 0,8-7-43 0,-12 12-31 16,12-12-56-16,0 0-170 0,-12 4-401 16,12-4-114-16</inkml:trace>
  <inkml:trace contextRef="#ctx0" brushRef="#br1" timeOffset="109890.58">10511 9155 2310 0,'0'0'-39'0,"0"0"2"0,20 3 14 16,-20-3-1-16,21 2 20 0,-21-2-1 0,28 0 16 15,-12 3-3-15,-16-3 6 16,40-3-25-16,-21 1-28 0,3 2-40 0,-2-3-29 16,0 1-64-16,-6-2-80 15,4-2-248-15,-8 2 328 0</inkml:trace>
  <inkml:trace contextRef="#ctx0" brushRef="#br1" timeOffset="110140.26">10638 9023 1482 0,'0'0'73'16,"0"0"11"-16,0 0 32 0,0 0 40 0,0 0 42 0,0 0 28 15,0 0 10-15,0 0-7 16,0 37-12-16,0-37-18 0,5 26-16 0,-5-26-15 15,2 35-14-15,-2-18-13 16,4 2-15-16,-2 2-15 0,0-2-12 0,0 2-13 16,3-2-8-16,-3-1-9 0,0 1-12 0,2-1-15 15,-2-1-38-15,3-4-42 0,-5-13-54 16,2 23-55-16,0-11-59 0,0-5-64 0,-2-7-77 16,4 10-135-16,-4-10-415 15,0 0-280-15</inkml:trace>
  <inkml:trace contextRef="#ctx0" brushRef="#br1" timeOffset="110400.5">10810 8991 2642 0,'6'-12'-36'16,"-6"12"32"-16,0 0 23 0,0 0 42 0,0 0 37 15,0 0 33-15,0 0 26 0,0 0 9 0,0 0 4 16,0 0-3-16,0 0-3 0,26 35-15 0,-22-22-8 15,0 2-2-15,1 3 19 16,-1-1-22-16,2 2-13 0,2 0-19 0,1 2-10 0,-2 0-3 16,-2 0-23-16,0-2-2 0,-1-1-6 0,2 0-15 15,-2 1-20-15,0-2-21 16,2 0-27-16,-2-2-44 0,-2-1-51 0,-2-14-63 0,8 21-62 16,-8-12-83-16,2-1-148 15,-2-8-132-15,4 10-330 0,-4-10-350 0</inkml:trace>
  <inkml:trace contextRef="#ctx0" brushRef="#br1" timeOffset="110710.29">11100 8858 2729 0,'3'-17'-65'0,"-3"17"18"0,0 0 29 0,0 0 22 0,6-16 30 16,-6 16 39-16,0 0 17 0,0 0 15 0,0 0 9 15,0 0 2-15,20 38 5 16,-11-20 7-16,-2 0 5 0,2 4 5 0,0 2 2 0,4 5-12 16,-2 0-10-1,0 1-15-15,-3 0-4 0,-2-2-15 0,1 2-9 0,-4-2-10 16,2 2-9-16,-3-1-9 15,1 0-18-15,-3-1-33 0,-3-1-43 0,1-1-51 0,-3-1-66 16,3-3-65-16,-1-2-116 16,-2-2-177-16,-1-2-437 0,2-2-394 0</inkml:trace>
  <inkml:trace contextRef="#ctx0" brushRef="#br1" timeOffset="111380.42">11576 8823 2888 0,'0'0'-81'0,"0"0"32"0,0 0 1 0,-4-17 21 16,4 17 35-16,0 0 28 0,0 0 33 0,0 0 24 0,0 0 27 15,0 0-1-15,0 0 3 16,-31 42 3-16,23-27 4 0,2 3-1 0,2 4-5 15,-1 1-4-15,0 0-8 16,3 2-14-16,-2 0-5 0,4 2-11 0,-2-1-7 0,-1 3-8 16,6-3-6-16,-1 5-14 0,2-5-18 0,1 3-34 15,0-4-43-15,1 2-59 16,6-3-66-16,-2-1-69 0,0-5-101 0,3 1-165 0,0-3-426 16,-1-4-348-16</inkml:trace>
  <inkml:trace contextRef="#ctx0" brushRef="#br1" timeOffset="111810.28">11925 8929 2783 0,'0'0'-106'0,"-7"-16"25"0,7 16 17 15,0 0 47-15,-22-6 34 16,22 6 37-16,-16-2 28 0,16 2 12 0,0 0-7 0,-27 2-7 16,27-2-6-16,0 0-8 15,-23 6-2-15,23-6-3 0,0 0-2 0,-12 11-6 16,12-11-6-16,0 0-5 15,2 19-6-15,-2-19-17 0,0 0-2 0,21 29-6 0,-9-18 0 16,-3 3 0-16,7-1-2 16,-5 3 1-16,5 0 0 0,-3 0-6 0,-2 0 8 15,1 1 7-15,-4-1 13 0,-1-1 21 16,-3 1 11-16,-3-1 17 0,-1-15 7 0,-3 30-6 16,-2-16-5-16,-1-1-8 0,-2 0-10 0,-2-3-7 15,1 2-15-15,9-12-29 16,-20 13-54-16,13-8-60 0,7-5-65 0,-15 8-75 15,5-8-69-15,10 0-175 0,0 0-392 16,0 0-250-16</inkml:trace>
  <inkml:trace contextRef="#ctx0" brushRef="#br1" timeOffset="112000.23">12089 9105 2599 0,'16'2'-103'0,"-16"-2"12"0,20 2 10 16,-20-2 10-16,22 4 16 16,-22-4 8-16,29 0 2 0,-13 0 7 0,-16 0 1 15,34 0-20-15,-16 0-12 0,-18 0-26 0,28-4-55 16,-12 0-168-16,-4-1-119 16,-12 5 410-16</inkml:trace>
  <inkml:trace contextRef="#ctx0" brushRef="#br1" timeOffset="112190.1">12236 8997 1322 0,'0'0'87'0,"0"0"17"0,-24 13-8 0,24-13 28 16,-5 16 23-16,5-16 15 0,-2 20-4 0,2-20 1 16,2 28-18-16,-2-11-15 0,5 1-16 15,-2 1-16-15,1 0-8 0,-3-1-13 0,3 0-32 16,-2-1-47-16,2 1-66 15,2-5-54-15,-1 1-58 0,-2-4-111 0,-1 0-438 16,-2-10-3-16</inkml:trace>
  <inkml:trace contextRef="#ctx0" brushRef="#br1" timeOffset="112624.15">12567 9155 2046 0,'0'0'-55'16,"0"0"14"-16,0 0 8 0,0 0 22 0,0 0 22 16,0 0 15-16,0 0 11 0,-44-8 22 15,44 8-18-15,-25 0 15 0,25 0-6 0,-30-2 21 16,30 2 11-16,-27-2 4 0,27 2 4 0,-25-1 1 16,25 1-11-16,-17-6-4 15,17 6-8-15,-16-7-12 0,16 7-13 0,-9-11-4 0,9 11-10 16,0 0-7-16,3-22-8 15,-3 22-6-15,0 0 2 0,12-31-2 0,-4 18 20 16,-3 2 3-16,3-3 1 0,1 2 9 16,-9 12 16-16,16-21 5 0,-9 12 12 0,1 0 9 15,-8 9 7-15,16-13-1 0,-16 13 3 0,11-10-2 16,-11 10 18-16,0 0 7 16,14-6 9-16,-14 6 12 0,0 0-6 0,0 0-21 0,22 20 4 15,-22-20-5-15,8 23-10 16,-2-7-12-16,0 1-8 0,3 2-8 0,-4 2-8 15,6-2-4-15,-4 4-10 0,-1-2-6 16,3 0-8-16,-1 0-15 0,1 1-26 0,-3-6-22 16,3 0-33-16,-4-5-39 0,-1 1-44 0,-1-3-62 15,1 0-52-15,-4-9-52 16,8 11-142-16,-8-11-141 0,0 0-367 0,0 0-398 0</inkml:trace>
  <inkml:trace contextRef="#ctx0" brushRef="#br1" timeOffset="112870.35">12776 8810 3093 0,'3'-16'5'0,"-3"16"5"0,0 0 14 16,0 0 33-16,10-7 46 0,-10 7 33 0,0 0 17 16,0 0 6-16,23 28 0 0,-14-12-16 0,2 5-3 15,0 0-2-15,0 2-8 16,3 3-17-16,-3 5-7 0,1-3-8 0,-1 3-10 0,-3-4-12 15,-1-1-5 1,-1 0-9-16,-2 1-7 0,0 0-15 0,-2 0-21 0,0-2-30 16,-2-4-36-16,0-2-51 0,0-1-59 0,-2 0-64 0,2-3-61 15,-2-3-105-15,-2-3-161 16,4-9-65-16,-2 15-248 0,2-15-214 0</inkml:trace>
  <inkml:trace contextRef="#ctx0" brushRef="#br1" timeOffset="113100.14">13261 9067 2686 0,'0'0'31'15,"14"-6"7"-15,-14 6-8 16,0 0 8-16,22-1-8 0,-22 1 15 0,27 0 3 0,-27 0 2 15,30 0-6-15,-13 0-8 16,4 1-2-16,-2-1-11 0,0 0-16 0,3 0-36 16,-4 0-44-16,2 0-56 0,-20 0-63 0,30-3-93 15,-17-1-472-15,-4-2-40 16</inkml:trace>
  <inkml:trace contextRef="#ctx0" brushRef="#br1" timeOffset="113300.41">13380 8924 2257 0,'0'0'-10'0,"0"0"31"16,0 0 30-16,0 0 36 0,-9 23 25 0,9-23 28 15,2 21 8-15,-2-21 7 0,5 32-2 0,0-13-10 16,-1 3-8-16,3 0-12 0,-3 1-16 16,1 0-12-16,1 0-10 0,2 0-10 0,-2 0-28 15,0-4-41-15,1-2-53 16,-3-2-72-16,2-2-65 0,0 0-60 0,-6-13-124 0,7 18-534 15,-3-14-286-15</inkml:trace>
  <inkml:trace contextRef="#ctx0" brushRef="#br1" timeOffset="113560.13">13690 8743 2764 0,'0'0'-24'0,"0"0"20"0,9-11 37 0,-9 11 50 16,0 0 45-16,0 0 34 0,0 0 14 16,0 0 26-16,13 35-1 0,-10-19-2 0,4 5-15 0,-3 1-31 15,1 4-7-15,4-1-11 0,-1 1-6 16,0 0-22-16,0 2-8 0,-1 0-13 16,0-1-8-16,2-3-14 0,0 0-6 0,-3 0-19 15,-1-3-31-15,2-2-35 0,-2-4-39 16,-1 1-48-16,0-3-67 0,1-2-67 0,-3 0-57 15,-2-11-131-15,0 0-154 16,4 10-381-16,-4-10-419 0</inkml:trace>
  <inkml:trace contextRef="#ctx0" brushRef="#br1" timeOffset="113840.49">14012 8901 2993 0,'0'0'-17'0,"8"-13"3"0,-8 13-2 0,0 0 5 0,0 0 27 16,0 0 26-16,0 0 13 15,0 0 7-15,0 0-1 0,-29-10-1 0,29 10 1 16,-15 4 11-16,15-4 8 16,-25 4 9-16,16 1 1 0,-3 0 2 0,12-5-8 0,-19 9 2 15,11-1 9-15,8-8 1 0,-15 16-1 16,10-6 2-16,5-10-10 0,-6 21 1 16,6-21-14-16,4 25 6 0,1-11-22 0,1-1-3 0,10 2-4 15,-1 3-3-15,4-3-7 16,3-1-4-16,3 2-3 0,6-1-4 0,-1-2-6 15,-3 1-13-15,-1-4-21 16,-1-1-42-16,-7-3-59 0,2-3-88 0,-2 1-71 0,-6-3-127 16,-2 2-194-16,-10-3 3 0,13 0-261 0,-13 0-192 15</inkml:trace>
  <inkml:trace contextRef="#ctx0" brushRef="#br1" timeOffset="114710.37">13019 8249 2533 0,'0'0'-58'0,"0"0"42"0,0 0 44 15,0 0 32-15,0 0 36 0,0 0 30 16,0 0 11-16,0 0-5 0,0 0 3 16,0 0-2-16,0 0 0 0,0 0-8 0,0 0-3 0,0 0-9 15,0 0-14-15,51 14-8 0,-51-14-12 16,31 1-8-16,-10-1-8 0,0 0-6 16,5 3-6-16,4-3-7 0,1 0-2 0,1 0-5 15,-1 0-4-15,5 0-6 0,-1 0-1 16,-1 0-2-16,2-3-4 0,-3 2-2 0,1-1 0 15,-2 2 4-15,-1-2 3 16,0 0 5-16,1 0 0 0,-3 2-3 16,0 0 4-16,-2-1-2 0,1 1-2 0,-1 1 4 0,4-1-1 0,0 0 20 15,-1 2 7-15,-3 0-19 16,2 0-3-16,0 0-4 0,-2-1-2 0,-3 2 0 16,-1-1-4-16,-2-2-2 15,-2 2 2-15,-3-1-4 0,-16-1-6 0,31 2-5 16,-31-2-6-16,23 3-17 0,-23-3-27 15,16 1-48-15,-16-1-61 0,10 0-80 0,-10 0-83 16,0 0-159-16,0 0-167 16,0 0 42-16,0 0-245 0,0 0-177 0</inkml:trace>
  <inkml:trace contextRef="#ctx0" brushRef="#br1" timeOffset="123370.44">16543 8971 898 0,'0'0'335'0,"0"0"-108"16,0 0-48-16,-21-7-22 0,21 7 9 15,0 0 4-15,0 0 6 0,0 0 0 0,0 0 8 16,0 0 4-16,0 0-10 16,0 0-4-16,0 0-6 0,0 0 6 0,0 0-3 0,0 0-4 15,0 0-10-15,0 0-9 0,0 0-11 0,0 0-12 16,64-7-45-16,-43 7 0 16,2 1-10-16,7-1-13 0,4 0-4 0,8 0-6 0,5 2-4 15,2-2-6 1,1 0-5-16,3 0-2 0,8 0-6 0,1 0-3 15,-1 0-3-15,3 0-3 0,-1-2-1 16,1 2-6-16,-1-3-3 0,-2 1-4 0,-3 0 0 0,1-2-7 16,-8 2 0-16,-5 0-2 0,-4 1-7 0,-1-2-6 15,-7 0-2-15,-7 0-4 16,-1 2-2-16,-5-2-5 0,-4 3-2 0,-3-3-1 0,-14 3-5 16,18-2-1-16,-18 2-3 15,8-3 2-15,-8 3 2 0,0 0 0 0,0 0 3 16,0 0 1-16,0 0 8 15,0 0 2-15,0 0 5 0,-24-28-2 0,18 23 8 0,6 5 8 16,-12-10 12-16,6 5 17 16,6 5 13-16,0 0 12 0,-16-13 6 0,16 13 12 15,0 0-1-15,-10-10 3 0,10 10-4 0,0 0-9 0,0 0-3 16,0 0-3-16,0 0-11 16,0 0-4-16,0 0-3 0,0 0-3 0,36-11-5 15,-36 11 3-15,0 0-4 16,32 11-2-16,-22-6-2 0,-10-5-2 0,17 12-1 0,-8-5 0 15,-9-7 0-15,6 16-3 16,-6-16-2-16,0 0 5 0,-4 23-17 0,4-23-22 16,-13 16-28-16,2-7-46 0,-1-2-49 15,2 1-64-15,-2-1-58 0,0 0-98 0,2-2-164 16,1-1-78-16,9-4-266 0,-13 9-247 0</inkml:trace>
  <inkml:trace contextRef="#ctx0" brushRef="#br1" timeOffset="125990.42">19488 8678 2417 0,'0'0'-223'16,"0"0"-467"-16,8-5 64 16</inkml:trace>
  <inkml:trace contextRef="#ctx0" brushRef="#br1" timeOffset="126490.46">19477 8627 1911 0,'0'0'-53'15,"0"0"22"-15,0 0 39 0,0 0 6 0,0 0 22 16,0 0 24-16,0 0 28 0,0 0 16 15,0 0 20-15,0 0 3 0,0 0 9 0,0 0-2 16,0 0 1-16,0 0-14 16,5-27-8-16,-5 27-7 0,0 0 9 0,0 0 1 15,0 0 2-15,-26 0 0 0,26 0-5 0,0 0-3 0,0 0-5 16,-36 10-12-16,36-10-4 16,-19 7-8-16,19-7-9 0,-17 8-5 0,17-8-8 0,-15 8-5 15,15-8-4-15,-8 10-8 16,8-10 1-16,0 0-7 0,-4 18-6 0,4-18 0 15,0 0-1-15,14 19-6 16,-14-19-4-16,18 11-6 0,-8-3-2 0,0 0 1 0,-10-8-5 16,24 13 2-16,-12-4-3 0,1 1-1 0,-2 0 0 15,2-1 1-15,-3 4-1 16,-2-3 0-16,0 2 3 0,0-1-4 0,-8-11 5 0,8 22 4 16,-6-9 3-16,-2-13 4 15,-2 21 5-15,2-21 3 0,-4 18 0 0,4-18-5 16,-14 19 3-16,4-9-4 15,2 0-4-15,-5-3 0 0,0-2-7 0,-2 2 8 16,1-1-10-16,14-6-14 16,-30 5-13-16,16-5-21 0,0-2-25 0,14 2-40 0,-27-6-47 15,15 0-62-15,-2-1-60 0,4-2-118 0,2-3-189 16,2 0-403-16,-1 0-444 0</inkml:trace>
  <inkml:trace contextRef="#ctx0" brushRef="#br1" timeOffset="127060.39">19674 8429 3043 0,'13'-12'-46'0,"-13"12"31"0,0 0 21 0,0 0 12 0,0 0 19 16,0 0 14-16,0 0 9 16,0 0-1-16,0 0 1 0,0 0 0 0,0 0 6 15,0 0 6-15,-36-11 6 0,36 11 3 0,0 0 2 16,-28 0-1-16,28 0 1 16,-20 0-6-16,20 0 0 0,0 0-4 0,-30 0-3 0,30 0-6 15,-17-3-1-15,17 3-7 16,0 0 2-16,-20-4-8 0,20 4-3 0,0 0-9 15,-12-8-2-15,12 8-5 16,0 0-1-16,0 0-9 0,0 0 2 0,0-23-3 0,0 23 1 16,0 0 2-16,12-22 4 0,-12 22 3 0,15-15 1 15,-6 6 8-15,1 0-1 16,1-1 3-16,-1-1 8 0,4-2-7 0,-4 3 6 0,2-4 3 16,-1 3 0-16,2-4 0 15,-3 8-16-15,1-5 9 0,-1 2 9 0,-10 10 5 0,16-15 0 16,-16 15-1-1,12-11-7-15,-12 11 3 0,10-4 9 0,-10 4 8 0,0 0 2 16,0 0 3-16,16 20-6 16,-16-20 1-16,4 25-2 0,-2-11-4 0,0 5-4 15,0-3-8-15,2 4-3 0,-2-1-7 0,0 0-4 0,3 0-3 16,-1 4-6-16,-2-4-7 16,2 1-23-16,3 0-25 0,-3-1-30 0,2 2-27 15,1-2-28-15,-3-2-19 16,2 1-55-16,-2-2-88 0,2 0-61 0,-2-4-131 0,2 2-144 15,0 0-13-15,-2 0-450 16,2-3-622-16</inkml:trace>
  <inkml:trace contextRef="#ctx0" brushRef="#br1" timeOffset="128200.48">19902 8888 3243 0,'0'0'-128'0,"0"0"41"0,0 0 37 0,0 0 44 16,0 0 51-16,0 0 41 0,0 0 30 0,0 0 16 15,0 0 5-15,0 0 5 16,0 0 4-16,0 0 3 0,0 0-6 0,0 0-13 0,0 0-8 16,0 0-9-16,0 0-17 15,47 8-7-15,-47-8-12 0,24-3-12 0,-24 3-30 16,23-2-34-16,-23 2-44 15,23-3-43-15,-23 3-47 0,22-4-67 0,-12 1-38 16,-10 3-51-16,12-8-103 0,-12 8-125 16,11-6-366-16,-11 6-254 0</inkml:trace>
  <inkml:trace contextRef="#ctx0" brushRef="#br1" timeOffset="128470.04">19991 8808 2698 0,'-21'-5'3'15,"21"5"44"-15,0 0 37 0,0 0 38 16,-12-6 38-16,12 6 25 0,0 0 19 0,0 0-7 16,0 0-7-16,0 0-9 0,0 0-27 0,0 0 8 15,0 0 13-15,0 0 1 16,-9 18-10-16,9-18-12 0,5 21-12 0,-1-9-22 0,-2 1-12 16,2 3-14-16,-2-2-8 15,2 4-10-15,1-3-12 0,-1 3-8 0,2-2-23 16,-2 0-31-16,0 1-28 0,3-2-37 15,-2 1-29-15,-3-5-42 0,0-2-51 0,2 3-59 16,0-1-33-16,-4-11-65 16,6 13-152-16,-6-13-105 0,6 10-4 0,-6-10-248 0,0 0-200 15</inkml:trace>
  <inkml:trace contextRef="#ctx0" brushRef="#br1" timeOffset="129080.39">20463 8469 2541 0,'13'-11'-29'0,"-13"11"38"0,11-8 26 0,-11 8 23 16,0 0 26-16,15-10 27 15,-15 10 6-15,0 0 2 0,0 0-9 0,10-8-8 16,-10 8-8-16,0 0-9 16,0 0 0-16,0 0-4 0,0 0-4 0,0 0-13 15,0 0-2-15,0 0-5 0,0 0-9 0,-34-10-6 16,34 10-3-16,-21-3-3 0,21 3-6 16,-26 3-2-16,26-3-2 0,-24 1-3 0,24-1 1 15,-24 0-6-15,24 0 1 16,-21 2-3-16,21-2-3 0,-19 4 1 0,19-4-2 0,0 0 3 15,-23 2 6-15,23-2 17 16,-13 5 4-16,13-5 5 0,-13 8 3 0,13-8-1 16,-8 11-7-16,8-11 1 0,-7 16-4 0,7-16-5 0,-4 17-3 15,4-17-1 1,-2 21-3-16,2-21-5 0,0 23-1 0,0-23-3 0,2 21-1 16,-2-21-1-16,2 21-1 15,-2-21-4-15,5 19 1 0,-5-19-3 0,6 15 1 0,-6-15 2 16,10 11-2-1,-10-11-5-15,18 10-9 0,-18-10-8 0,18 6-10 0,-18-6-3 16,26 0 0-16,-11 0 2 16,-15 0 2-16,27-2 0 0,-27 2 4 0,29 2 5 15,-13-2 16-15,-16 0 12 0,27 4 7 0,-12 0 7 16,-4 1 24-16,-1 5-1 0,-10-10-7 16,15 16 5-16,-8-6-9 0,-7-10 2 0,4 23-9 15,-4-23-1-15,-2 22-5 0,2-22-9 16,-9 25-23-16,2-11-32 15,-1-4-38-15,0 1-51 0,-3-1-59 0,3-1-60 16,-1-2-72-16,-2 1-153 0,3-2-144 0,8-6-344 16,-10 7-389-16</inkml:trace>
  <inkml:trace contextRef="#ctx0" brushRef="#br1" timeOffset="129480.37">20976 8497 2872 0,'0'0'-101'16,"-17"-5"25"-16,17 5 16 0,-19-4 28 0,19 4 34 15,0 0 36-15,-30 0 23 0,30 0 7 16,0 0 5-16,-25 2 17 0,25-2 5 0,-15 3 15 15,15-3 6-15,0 0 2 16,-15 10-9-16,15-10-13 0,0 0-8 0,-4 14-12 16,4-14-4-16,0 0-9 0,0 0-7 0,17 30-9 0,-11-21 3 15,3 3-12-15,-1-1 1 16,3 5-6-16,-1-3 11 0,1 2 4 0,0-2 9 16,-3 2-6-16,0 1 5 15,-4-1-3-15,3 2 2 0,-5-1-3 0,1-2 0 16,-3-14 1-16,-5 28-4 0,-2-14-11 15,-1-2-2-15,0-1 1 0,-5 1-12 0,-2-3-28 16,3-1-27-16,-3 0-41 0,-2-3-40 16,17-5-45-16,-25 5-55 0,11-4-40 15,14-1-75-15,0 0-135 0,-31-11-507 0,25 5-413 0</inkml:trace>
  <inkml:trace contextRef="#ctx0" brushRef="#br1" timeOffset="129943.9">21162 7967 3031 0,'0'0'-11'0,"-6"-15"14"15,6 15 12-15,0 0 8 0,0 0 6 0,0 0 11 16,4-23 3-16,-4 23-5 0,0 0-4 16,17-11-3-16,-17 11-8 0,17-7 2 0,-17 7-4 15,19-6-2-15,-19 6-3 0,19-5-4 0,-19 5 2 16,21-1-2-16,-21 1-2 0,0 0 1 16,28 6-3-16,-28-6 1 0,8 9-1 15,-8-9 2-15,6 13-6 0,-6-13 5 16,0 0-1-16,-2 22 4 0,2-22 3 0,0 0 6 15,0 0-2-15,-6 28 3 0,6-28 0 16,0 0 0-16,-2 16 4 0,2-16 0 0,0 0 1 16,4 21-3-16,-4-21-1 0,6 15-6 0,-6-15 3 15,13 21-1-15,-7-10 5 16,1 1 12-16,0-2 1 0,-1 4 1 0,-2-1 2 0,-4-13-4 16,2 25 2-16,-2-25-1 15,-2 25 0-15,2-25-5 0,-8 27-2 0,1-15-5 16,-2 0-16-16,-1-1-42 15,1 2-59-15,1-2-78 0,-4 0-71 0,0-1-131 0,0-3-200 16,2 1-271-16,-1 0-185 16</inkml:trace>
  <inkml:trace contextRef="#ctx0" brushRef="#br1" timeOffset="130510.31">21594 8693 2554 0,'0'0'-12'0,"0"0"33"15,0 0 7-15,0 0 30 0,0 0 23 0,0 0 18 16,0 0 4-16,0 0 2 0,0 0 0 15,0 0-8-15,0 0 5 0,53 0 4 0,-39 0-3 16,-14 0-4-16,39-2-5 16,-18 2-7-16,-2 0-5 0,-2-1-11 0,2-2-8 15,-19 3-18-15,32-1-26 0,-19-1-37 0,-13 2-48 0,20-6-51 16,-8 5-57-16,-12 1-62 16,6-6-119-16,-6 6-592 0,0 0-372 0</inkml:trace>
  <inkml:trace contextRef="#ctx0" brushRef="#br1" timeOffset="130770.16">21715 8619 2778 0,'-20'-7'-54'0,"20"7"38"15,0 0 21-15,0 0 44 16,0 0 50-16,0 0 35 0,0 0 25 0,0 0 12 16,0 0-3-16,0 0-3 15,0 0-5-15,0 0-14 0,0 0 17 16,0 0-4-16,26 36-9 0,-19-23-38 15,-3 0-12-15,2 0-7 0,-2 3-12 0,2-1-5 0,-2 3-10 16,4-1-6-16,-4 1-6 16,2-2-4-16,0 1-7 0,0 1 0 0,0-4-7 15,1 2-8-15,0-1-18 0,1 0-22 0,-4-4-25 0,0-1-33 16,1 0-40-16,-1-2-55 16,-4-8-75-16,6 12-63 0,-6-12-151 0,0 0-141 0,0 0-14 15,0 0-218-15,0 0-161 16</inkml:trace>
  <inkml:trace contextRef="#ctx0" brushRef="#br1" timeOffset="132090.04">22250 8357 2408 0,'0'0'-73'0,"0"0"31"15,0 0 30-15,0 0 33 0,17-11 24 0,-17 11 25 16,0 0 16-16,0 0 5 0,0 0 1 16,0 0 10-16,0 0 8 0,0 0 1 0,0 0-1 15,0 0-7-15,0 0-7 0,0 0-10 0,0 0-8 16,0 0-9-16,-53-1-1 16,53 1-6-16,-21 0-3 0,21 0-3 0,-21-2 0 15,21 2 6-15,-22-2 1 16,22 2 5-16,-18-3 0 0,18 3-1 0,0 0-2 0,-21 0-1 15,21 0-6-15,0 0-6 16,0 0 5-16,-24 3 17 0,24-3 8 0,-8 10-4 16,8-10 13-16,-8 14-5 0,8-14-13 0,-10 21-2 0,10-21-8 15,-6 24-8 1,2-12-7-16,4-12-6 0,-4 25-3 0,4-12-1 0,0-13-8 16,-2 24 2-16,2-24-8 15,0 20-1-15,0-20 0 0,2 20-5 0,-2-20-2 0,4 15 1 16,-4-15 0-16,8 12-4 15,-8-12-11-15,14 9-11 0,-14-9-18 0,14 4-6 16,-6-4-7-16,-8 0-4 16,20 0 0-16,-20 0 1 0,21 0 6 0,-11 0 8 0,-10 0-2 15,0 0 4-15,32 3 13 0,-32-3 13 0,22 4 16 16,-12-1 16-16,-10-3 12 0,17 9-24 16,-9-1 5-16,-8-8 6 0,7 17 2 0,-7-17 2 15,4 17 2-15,-4-17-4 16,-4 21-1-16,4-21-8 0,-9 21-6 0,1-10-29 0,-1 1-34 15,-1-1-40 1,-3 3-56-16,2-4-65 0,-1 1-51 0,2-2-62 16,-4 0-156-16,2 0-114 0,3-4-21 0,-1-1-238 0,10-4-195 15</inkml:trace>
  <inkml:trace contextRef="#ctx0" brushRef="#br1" timeOffset="132500.4">22594 8358 2478 0,'0'0'-50'0,"0"0"25"15,0 0 27-15,0 0 52 16,0 0 29-16,0 0 21 0,0 0 6 0,0 0 0 0,0 0-5 15,-41-4-3-15,41 4-4 16,0 0-8-16,-21 16-4 0,21-16-3 0,-11 13-8 16,11-13-8-16,-6 13-9 0,6-13-6 0,0 0 0 0,2 23-13 15,-2-23-5 1,10 16-12-16,-1-7-16 0,-1 2-2 0,1-1-7 0,4 2 1 16,-3-1-1-16,2 0 0 15,2 7 9-15,2-6 35 0,-5 4-2 0,2-3-4 16,-2 0-4-16,-3 2 4 15,-4-1 10-15,2 0 8 0,-6-14 25 0,0 22 0 0,0-22-3 16,-8 25-8-16,0-13-10 16,-1 1-6-16,1-2-4 0,-3-1-15 0,-2 0-34 15,1-2-41-15,1 0-46 0,11-8-69 0,-21 10-58 16,11-10-74-16,10 0-150 0,-18 0-167 16,18 0-237-16,-10-10-187 0</inkml:trace>
  <inkml:trace contextRef="#ctx0" brushRef="#br1" timeOffset="132870.25">22760 7958 2467 0,'-8'-13'23'0,"8"13"28"15,0 0 11-15,-4-16 5 0,4 16-1 0,0 0 7 0,0 0-1 16,0 0-8-16,18-15-6 16,-18 15 1-16,18-2 3 0,-18 2 9 0,18-1 13 0,-18 1 7 15,0 0 2-15,32 7 10 0,-21-1-5 0,-11-6-1 16,15 11-1-16,-15-11-1 16,6 16 2-16,-6-16 0 0,3 19 0 15,-3-19-4-15,-5 23-2 0,5-23-13 0,-11 26-3 16,7-14-3-16,-2 1-9 0,0 0-4 0,6-13-7 15,-9 25-6-15,7-16-3 16,2-9-7-16,-6 22-4 0,6-22-9 0,2 19-25 0,-2-19-38 16,8 16-46-16,-8-16-55 0,17 13-61 0,-9-4-44 15,3-5-51 1,2-1-115-16,1-1-151 0,4 2-351 0,-2-2-311 0</inkml:trace>
  <inkml:trace contextRef="#ctx0" brushRef="#br1" timeOffset="133250.07">23196 8519 2683 0,'0'0'-71'16,"-12"6"48"-16,12-6 24 15,0 0 46-15,-13 8 34 0,13-8 17 16,0 0 1-16,0 0-2 0,0 0-4 15,0 0 0-15,0 0-1 0,0 0 0 0,45 10-3 0,-33-8-10 16,-12-2-7-16,30 0-3 16,-13-2-10-16,1 2-10 0,-18 0-23 0,32-2-41 15,-17 0-36-15,-15 2-55 0,28-6-50 0,-28 6-44 16,21-6-73-16,-21 6-139 0,13-9-395 16,-11 3-120-16</inkml:trace>
  <inkml:trace contextRef="#ctx0" brushRef="#br1" timeOffset="133480.46">23325 8423 2331 0,'0'0'-12'0,"0"0"24"0,-14-9 22 15,14 9 38 1,0 0 50-16,0 0 36 0,0 0 11 0,0 0 0 0,0 0-12 0,0 0-12 16,0 0-1-16,0 33-8 15,0-33-9-15,4 24-8 0,-4-24-9 0,4 26-10 16,0-13-10-16,0 1-10 15,-4-14-6-15,7 29-7 0,-5-15-11 0,2 0-10 0,1 0-27 16,-5-14-34-16,6 22-39 16,-2-12-36-16,-4-10-36 0,11 21-58 0,-5-14-46 15,-2 1-59-15,-4-8-130 0,13 10-521 0,-6-9-360 16</inkml:trace>
  <inkml:trace contextRef="#ctx0" brushRef="#br1" timeOffset="134080.46">23766 8338 2794 0,'0'0'-102'0,"0"0"30"16,0 0 42-16,0 0 29 0,0 0 42 16,0 0 24-16,0 0 12 0,0 0 12 0,-53 13-1 15,53-13 22-15,-22 3 10 0,22-3 3 0,-20 4 6 16,20-4-5-16,-24 6 0 16,24-6-17-16,-17 4-8 0,17-4-3 0,-16 2-3 0,16-2-16 15,0 0-5-15,-20 3-9 16,20-3-2-16,0 0-1 0,0 0-7 0,-21 0-4 15,21 0-5-15,0 0-12 16,0 0 1-16,0 0-5 0,0 0 1 0,-8-19-10 0,8 19-2 16,0 0 3-16,0 0-6 0,0 0 1 0,17-38-5 15,-11 25 2 1,0 2-4-16,2-3-1 0,2 0 0 0,-4 1-2 0,0 0 1 0,2 0-4 16,1-2 5-16,-1 4 0 15,1-3 2-15,-1 3 6 0,1-2 5 0,-9 13 5 16,12-16 2-16,-12 16 23 15,14-13-7-15,-14 13-3 0,10-10 7 0,-10 10 1 0,0 0 0 16,16-2 9-16,-16 2-16 16,0 0 9-16,0 0 1 0,16 28 6 0,-10-15 1 15,-2 1-4-15,2 1-2 0,-1 1-5 0,-1 0-2 16,0 3-8-16,0-1-1 0,0 1-4 16,1 0-3-16,-1-2-7 0,-1 4-3 0,1-3-17 15,-2 1-39-15,2 0-27 16,-2 0-15-16,0-2-22 0,0-2-36 0,2 1-46 0,-2-1-62 15,2-2-42-15,-2-3-51 16,3-3-142-16,-5-7-124 0,7 14-10 0,-3-9-222 16,-4-5-173-16</inkml:trace>
  <inkml:trace contextRef="#ctx0" brushRef="#br1" timeOffset="134490.1">24125 8204 2400 0,'7'-19'-87'16,"-7"19"21"-16,0 0 20 0,0 0 36 16,0 0 31-16,0 0 34 0,0 0 25 0,0 0 22 15,-13-17 15-15,13 17 21 16,0 0 10-16,0 0 10 0,0 0-2 0,0 0-4 0,-40 19-7 15,40-19-7-15,-13 13-9 16,13-13-18-16,-10 14-12 0,10-14-7 0,-8 19-14 16,8-19-11-16,-5 18-6 0,5-18-4 0,0 21-8 15,0-21-12-15,7 24-14 16,-3-11-2-16,2 0-1 0,0 0-7 0,1 3 1 16,-1-2-3-16,2 2-1 0,1-1-1 15,-2 1-1-15,1-1 1 0,-2 0 3 0,-2-2 5 16,0 3 11-16,-4-16 8 15,2 22 4-15,-2-22-2 0,-2 22 20 0,2-22-5 0,-8 18-10 16,8-18 2-16,-14 16-16 16,5-9-17-16,9-7-35 0,-19 11-46 0,19-11-60 15,-17 8-67-15,9-5-71 0,8-3-101 0,-18 1-176 16,18-1-70-16,0 0-221 0,0 0-172 16</inkml:trace>
  <inkml:trace contextRef="#ctx0" brushRef="#br1" timeOffset="134720.15">24280 8412 2481 0,'21'-4'-26'0,"-21"4"9"0,0 0 4 15,0 0-1-15,24 2 29 0,-24-2 9 0,18 2 19 16,-18-2-9-16,26 0 1 0,-26 0 2 15,30 0-12-15,-13 0-6 0,-17 0-1 0,37-4-22 16,-21 2-26-16,0-1-29 16,-16 3-42-16,28-4-42 0,-20-2-90 0,4 0-427 15,-12 6 107-15</inkml:trace>
  <inkml:trace contextRef="#ctx0" brushRef="#br1" timeOffset="134940.37">24422 8292 2020 0,'0'0'49'0,"0"0"18"0,-7 17 50 16,7-17 53-16,-5 16 40 0,5-16 5 0,-2 24-12 15,2-24-19-15,0 29-5 16,2-12-15-16,3 0-15 0,-2 2-12 0,1 0-14 16,0 0-13-16,0 0-13 0,0-1-9 15,2 0-13-15,0-1-23 0,-2 0-33 0,0-4-38 16,0 2-53-16,-4-15-53 15,11 22-82-15,-7-13-78 0,-4-9-153 0,8 12-545 0,-8-12-438 16</inkml:trace>
  <inkml:trace contextRef="#ctx0" brushRef="#br1" timeOffset="135240.13">24777 8138 3012 0,'0'0'-77'0,"7"-10"31"0,-7 10 51 16,0 0 56-16,0 0 42 0,0 0 18 0,0 0 1 15,0 0-5-15,0 0-3 16,19 32 20-16,-17-17 0 0,1 0-4 0,-1 5-4 0,0-1-2 16,1 0-7-1,0 4 4-15,-1 2-20 0,2-1 29 0,0 1-23 16,0-2-23-16,-2-3 6 0,4 2-13 15,-4-1-8-15,0-2-11 0,0-2-5 0,0 0-19 0,0-2-22 16,0-2-30-16,1-1-29 16,-3-12-40-16,0 19-56 0,0-19-69 0,3 13-58 15,-3-13-84-15,0 0-147 0,0 0-117 0,0 0-288 0,0 0-293 16</inkml:trace>
  <inkml:trace contextRef="#ctx0" brushRef="#br1" timeOffset="135500.17">25068 8246 2649 0,'0'0'-47'16,"0"0"17"-16,0 0 30 0,0 0 37 0,0 0 43 16,0 0 28-16,0 0 0 0,0 0-10 0,-26-11 6 15,26 11 0-15,0 0 1 16,-32 14 10-16,32-14 3 0,-23 15-8 0,13-7-3 16,-1-1-11-16,11-7-4 0,-17 17-3 15,11-10-3-15,6-7-3 0,-9 17-3 0,3-8-4 16,6-9-7-16,0 0-7 15,0 28-7-15,0-28-6 0,9 18-8 0,-1-7-1 0,0-1-7 16,1 0-8-16,4-1-15 16,-1 1-24-16,1-3-13 0,1 3-27 0,4-1-25 15,-2-2-44-15,0 0-62 0,0 1-54 0,1-4-71 0,-1 0-153 16,-4-4-513-16,-2 1-428 16</inkml:trace>
  <inkml:trace contextRef="#ctx0" brushRef="#br1" timeOffset="135870.47">25448 8399 3033 0,'-34'24'0'15,"34"-24"11"-15,0 0-5 16,0 0 3-16,0 0 8 0,0 0 7 0,0 0 5 0,0 0-8 15,0 0 1-15,0 0-4 16,30 9-2-16,-30-9 1 0,20 0-2 0,-20 0-8 16,20 0-7-16,-20 0-29 0,22-1-29 0,-22 1-43 15,19-4-50-15,-13 0-57 16,-6 4-143-16,9-11-382 0,-9 11-3 0</inkml:trace>
  <inkml:trace contextRef="#ctx0" brushRef="#br1" timeOffset="136040.32">25372 8329 2356 0,'0'0'113'0,"-23"-1"-14"0,23 1-6 15,0 0-9-15,0 0-2 0,0 0-8 0,0 0-6 0,0 0-7 16,0 0-23 0,0 0-26-16,0 0-24 0,68-8-19 0,-51 6-38 0,-1 0-27 15,4-1-17-15,-3 0-28 16,2-1-43-16,-4-1-118 0,1 0-370 0,1-1 90 15</inkml:trace>
  <inkml:trace contextRef="#ctx0" brushRef="#br1" timeOffset="136280.39">25832 8229 1956 0,'0'0'6'0,"2"15"9"0,-2-15 6 16,0 17 50-16,0-17 32 0,3 17 21 15,-3-17-6-15,0 0-8 0,-3 21-7 16,3-21-4-16,0 0 1 0,-8 17 6 0,8-17 0 16,0 0 3-16,-10 9-2 0,10-9-5 0,0 0-12 15,0 0-7-15,0 0-12 0,0 0-9 0,0 0-8 0,0 0-8 16,0 0-7 0,0 0-21-16,0 0-25 0,-4-43-41 0,4 43-37 0,0 0-62 15,7-11-61-15,-7 11-130 16,0 0-568-16,0 0-296 0</inkml:trace>
  <inkml:trace contextRef="#ctx0" brushRef="#br1" timeOffset="142790.15">2236 10963 2626 0,'0'0'-127'0,"0"0"33"15,0 0 20-15,0 0 19 16,0 0 24-16,12 40 23 0,-12-40 19 0,0 15 20 15,0-15 40-15,4 19 11 0,-4-19 16 16,4 27 15-16,-2-14 8 0,2 4 4 0,-1 0 10 16,3 2-1-16,-2 4 11 0,2 1-2 0,0-2-11 15,2 5-11-15,-2-3-8 16,0 5-2-16,1 5-11 0,2-1-6 0,0 1-4 16,-2 0-1-16,1 2-15 0,0-1 1 15,1 1-8-15,-1 1-12 0,-1 0 10 0,-1 1-2 16,3 2 0-16,-3-2-4 15,-2 4-8-15,2 0 0 0,0 4-1 0,2-5-1 0,-4 2-3 16,2-1-5 0,-2-2-8-16,2 2 11 0,-1-2-20 0,-1 0-3 0,2 2 0 15,-2-2-3-15,2-1 5 0,1 2 6 0,-2 1-2 0,-1-2-1 16,2-2 1-16,-2 4-2 16,2-2-3-16,-2-2 1 0,4 2 0 0,-2-2-7 15,0-1 5-15,0 4 1 16,2-3 3-16,-3 3 1 0,1-2 6 0,1-1-1 0,-1 2-2 15,-2 0 2-15,3 3-2 16,-1-4 1-16,-2 1-3 0,2 0-2 16,-2 2-4-16,1-3 1 0,-3 0-3 0,1-1-5 0,1 2 2 15,-2-2-2-15,0 0-4 0,0-2 1 16,0 2 0-16,0-5 0 0,0 3 11 0,2 1-1 16,-2-1 1-16,2 0-8 15,-2 0 4-15,3 0-2 0,2 3-2 0,-5-3 0 16,2 0-1-16,2 2-1 0,-2-2 0 15,3 3-2-15,-3 1 0 0,2-2-2 0,-2-1 2 16,3 2-2-16,-1-1 0 16,1-2-1-16,1 2-3 0,-2 0 2 0,2-2-1 0,4 0 0 15,-6 1 1-15,4-3-1 0,-1-2-4 0,-1 3 2 16,1-2 1-16,-3-1 0 16,3 0-1-16,-3 0 0 0,2 0-1 0,-2-3 1 15,2-3-2-15,-2 4 4 0,-2-2-2 16,2 1-1-16,-2 0 1 0,0-1 0 0,3-1-3 15,-5 1 0-15,2 2 4 16,0-3 0-16,-1 2 4 0,1 2-1 0,0-2 1 0,-2-2 0 16,0 4-1-16,0 0-3 0,1 1 3 15,-1-1 0-15,0 1-1 0,2 4-1 16,0-1 0-16,0 4-1 0,0 0 0 0,0-1 2 16,4 2 0-16,-4 0-1 0,2 7 1 15,0-7-2-15,0 2 3 0,1 1-2 0,-1 6 0 16,-1-8-2-16,1 9 3 15,-2-8 2-15,0 0-4 0,-2 2 2 0,0 0 3 16,3-3-3-16,-5 6 1 16,2-4-3-16,-2 1-1 0,2 0 4 0,-2 0 0 0,0-1 0 15,2-3-3-15,-2 0-8 0,-2-2-12 0,2-7-12 16,0-1-22-16,0 2-19 16,0-6-30-16,0-5-31 0,-2-2-45 0,2 0-56 0,0-2-62 15,-4-8-81-15,1 3-158 16,3-12-72-16,0 0-1 0,-14 15-382 0,14-15-445 15</inkml:trace>
  <inkml:trace contextRef="#ctx0" brushRef="#br1" timeOffset="144210.26">764 11865 2814 0,'12'3'-168'0,"-12"-3"31"0,28 5 22 0,-9-1 22 16,2-2 28-16,5 1 16 16,5 0 20-16,3-1 3 0,3 0 4 0,2-1 5 15,4 2 4-15,6-2 2 0,-1-1-5 0,1 0 5 0,3 2-1 16,9-2-8 0,2-2 13-16,-2 2-5 0,5 0 1 0,1 0 2 0,1-1 4 15,1 1-3-15,2 0-2 16,-2 0 5-16,1-3-6 0,1 3 11 0,-5 0 0 15,1 0 0-15,-2 0-7 16,-2 0-1-16,1-1 7 0,-3 1-2 0,3 0 3 16,-5 0-5-16,1 0-2 0,-9-2-2 0,-1 2 0 0,1 0 6 15,0-2-11-15,-3 2 9 16,1-3-5-16,2 3 2 0,-2 0 0 0,0-1 8 0,1-1-12 16,-1 0 6-16,-1 0 7 15,3 2-2-15,-2-2 11 0,-1 2-7 0,2-1 5 16,-2 1-3-16,3 0 5 15,-2-3-5-15,-1 6-5 0,1-3 8 16,1-3-3-16,-1 6-2 0,1-3 3 0,0 0-4 16,1 0-1-16,0 0 8 0,-1 0 0 0,1 0-5 15,2 0 13-15,6 0 1 0,0 0 14 0,-8 0 2 16,9-3 2-16,-1 3 2 16,-8 0 2-16,1-1-7 0,8 1-5 0,-9 0-1 0,8-3 1 15,1 3-3-15,-1 3 2 16,0-3-10-16,5 0 2 0,-5 1-10 0,5-1 6 15,-3 3-7-15,-3-3-6 0,4 1 5 16,2-1-1-16,0 0-4 0,-1 0 7 0,0 0-6 16,1 0-3-16,-1 0 3 0,3-1-1 0,1 1-1 15,3-3 2-15,0 3 0 16,24 0 5-16,-3 0-4 0,-14 0 15 0,-6 0 2 16,-1 0 2-16,-1 0 2 0,1 3 7 15,-2-3-14-15,0 1 10 0,-3-1-1 0,-1 2-3 16,-1-4-1-16,-5 4-5 15,-5-2 6-15,-5 0-17 0,1-2-14 0,-5 2-41 16,-8-1-35-16,-2 1-51 0,-5-3-73 16,-3 2-137-16,-7-2-253 0,-2 2 197 0</inkml:trace>
  <inkml:trace contextRef="#ctx0" brushRef="#br1" timeOffset="145280.43">1748 11230 1750 0,'0'0'-10'0,"0"0"21"0,0 0 34 0,2-17 20 15,-2 17 12-15,0 0 13 16,0 0 10-16,0 0 8 0,0 0 3 0,0 0-3 0,-18-14-3 15,18 14-10-15,0 0-4 16,0 0-10-16,-33 8 16 0,33-8 2 0,-20 6-1 16,6 1-8-16,14-7-10 0,-23 15-4 0,13-5-12 15,-1-2-6-15,1 1-6 16,10-9-2-16,-13 19-6 0,9-6-3 0,4-13-4 16,-2 23-3-16,2-23-4 0,6 26-3 15,0-14-2-15,1 4-2 0,7-1-2 0,-1 0-5 16,0 0 2-16,1-1-4 15,0-1-2-15,-3-2 1 0,2 3-3 0,-2-3 5 0,-2 3 8 16,-2-3 9-16,-2 2 2 16,-5-13-3-16,0 23-5 0,0-23-2 0,-8 22-4 15,2-13 0-15,-8 2-3 0,2-3-5 0,0-1-22 0,-2 1-22 16,-3-3-31-16,17-5-30 16,-29 10-35-16,14-6-26 0,15-4-35 0,-23 2-41 15,23-2-72-15,0 0-611 16,-25-9-305-16</inkml:trace>
  <inkml:trace contextRef="#ctx0" brushRef="#br1" timeOffset="146240.51">1793 10826 2572 0,'0'0'-140'0,"0"0"24"16,0 0 20-16,0 0 12 16,0 0 21-16,0 0 7 0,0 0 14 0,0 0 7 15,0 0 12-15,0 0 4 0,0 0 11 0,0 0 0 16,-47 9 16-16,47-9 19 0,-21 4 10 16,21-4 5-16,-22 2 8 0,22-2-9 0,-18 0 11 15,18 0 6-15,0 0 12 16,-26 0 1-16,26 0-6 0,0 0-5 15,0 0-2-15,-21-4-11 0,21 4-7 0,0 0-6 16,0 0-2-16,-9-17-1 0,9 17-4 0,0 0-3 16,0 0-5-16,13-30-1 0,-13 30-2 0,15-23-5 15,-7 11 4-15,1-1-2 16,0 1 2-16,0 3 6 0,2-2 10 16,0-2 6-16,0 5 13 0,-11 8 7 0,19-16 13 15,-11 8-1-15,-8 8 15 0,15-7 21 0,-15 7 17 16,0 0 8-16,0 0-5 15,21 15-4-15,-21-15-5 0,5 23-9 0,0-6-15 0,-3 2-10 16,1 2-9-16,-1 6-4 16,-2 0-10-16,0 1-26 0,0 1-43 0,0 3-61 15,-2-2-73-15,-1 3-74 0,1-1-120 0,-1 3-244 16,1 1-368-16,1-4-375 16</inkml:trace>
  <inkml:trace contextRef="#ctx0" brushRef="#br1" timeOffset="147210.28">1632 12515 2732 0,'0'0'-143'16,"2"-14"30"-16,-2 14 22 0,0 0 14 16,0 0 16-16,0-22 11 0,0 22 26 0,0 0 23 15,-15-7 34-15,15 7 18 0,0 0 23 16,0 0 16-16,-30 3 8 0,30-3 8 16,0 0 10-16,-29 10 6 0,19-4-11 0,10-6-2 0,-20 9-30 15,20-9-5-15,-20 14-7 16,13-9-4-16,7-5-10 0,-14 16-5 15,6-8-5-15,8-8-3 0,-4 19-2 16,4-19-8-16,2 20-3 0,-2-20 0 0,10 29-3 0,-4-14-3 16,6 0 1-16,-2 1-5 0,5 0-1 15,-2 2-1-15,0-2-5 0,-1 0 0 16,0 0 2-16,0-5-6 0,-2 2 3 16,-4 0 1-16,3 1 2 0,-5-4 11 0,-4-10 2 15,2 21-3-15,-2-21-4 0,-10 18-2 0,10-18 0 16,-17 18-2-16,4-11-7 15,0-2-18-15,-1 2-27 0,-4-4-31 16,18-3-47-16,-32 6-41 0,17-6-20 16,15 0-45-16,-31-4-75 0,18 1-589 0,1-6-259 0</inkml:trace>
  <inkml:trace contextRef="#ctx0" brushRef="#br1" timeOffset="147650.09">1714 12249 2677 0,'0'0'-28'0,"0"0"43"0,0 0 22 0,0 0 17 0,0-22 11 16,0 22-3-16,0 0-9 15,0 0-6-15,0 0-1 0,14-10-2 0,-14 10-5 0,0 0-6 16,22 0 5-16,-22 0-15 15,0 0-5-15,30 9 1 0,-30-9-1 0,23 10 2 16,-10-5-2-16,-3 3 0 16,-10-8-1-16,17 13 1 0,-13-6 3 0,-4-7 3 15,5 18 16-15,-5-18 6 0,0 0 8 16,-9 25 6-16,9-25 2 0,-10 15-5 0,10-15-6 16,-11 12-6-16,11-12-6 0,-6 11-9 0,6-11-11 15,0 0-8-15,-4 17-7 16,4-17-13-16,0 0-7 0,0 0 2 0,18 17 4 15,-9-11-1-15,-9-6 3 0,19 11 8 16,-8-3 11-16,-1 0 15 0,2-1 21 0,0 0 1 16,-12-7 1-16,16 15 4 0,-9-7 2 0,-7-8-7 15,6 15-1-15,-6-15-7 16,0 0-4-16,-6 28-18 0,6-28-26 0,-14 15-39 16,7-8-52-16,7-7-59 0,-20 20-69 15,9-11-102-15,2 0-209 0,-2 1-350 0,0-1-264 16</inkml:trace>
  <inkml:trace contextRef="#ctx0" brushRef="#br1" timeOffset="148420.17">794 13076 2563 0,'0'0'-116'0,"0"0"23"0,0 0 21 16,23 17 13-16,-23-17 17 0,17 2 17 0,-17-2 20 15,23 5 10-15,-10-2 28 0,-13-3 0 16,35 2 7-16,-14 1-7 0,2 0 3 0,2-2-5 16,4 1-3-16,2 0-4 0,3 0 2 0,6-1-8 15,3 1 5-15,2 0-7 16,3 0-1-16,3 0-7 0,9 0-2 0,5 2 3 15,0-4-5-15,3 1-14 16,28 2 1-16,-3-3-9 0,-2 0 10 0,2 2-13 0,-17-2 7 16,-6 0 10-16,21 1-11 0,-15-1 4 0,-8 3-4 15,21-2 1-15,0 1 1 16,-15 0 2-16,-9 0-3 0,3 0-6 0,-2 0-14 16,2-1-7-16,-3-1-9 15,3 0 0-15,-1 0 8 0,-1 0 1 0,2 0 3 0,0 0 18 16,-1 3 16-16,1-3 20 15,1 0 28-15,2 0 27 0,18 1 13 0,-13 2 17 16,-9-2-10-16,24-1-5 0,0 3-8 16,1-2-11-16,1 1 0 0,-4 0-4 0,-11 0-11 15,14 0-8-15,-1-1 1 0,-3 2-5 0,5-1-1 16,-2-2 3-16,0 4-5 16,0-3 7-16,-14 1 10 0,-10 0 2 0,1-2 11 0,-3 2 1 15,4 1 1 1,-4 0-8-16,1 0-3 0,-1-1-10 0,-1 2-3 0,-3 0-6 15,0-1-1-15,3 1-2 16,-1-1-9-16,-1 0-3 0,1 1-1 0,-1-2-5 16,1 1-2-16,-2 0 1 0,1-2-2 0,-1 2-4 0,-1-2-1 15,-1 3 0-15,2-2-1 16,-3 0-2-16,1-1-5 0,0 4-4 16,1-3-8-16,-4-1-6 0,-5 2-8 15,-2-2-12-15,-1-1-28 0,1 2-39 0,-1 0-41 0,-3-2-26 16,0 0-38-16,-9 0-67 15,-2 0-611-15,0 0-259 0</inkml:trace>
  <inkml:trace contextRef="#ctx0" brushRef="#br1" timeOffset="149460.03">1530 13994 2664 0,'0'0'-15'0,"5"-12"27"0,-5 12 29 16,0 0 16-16,5-13 7 0,-5 13 1 0,0 0 6 15,0 0 4-15,0 0 3 0,0 0 4 0,0 0-1 16,0 0-3-16,-21-15-4 0,21 15 0 16,0 0 5-16,-28 2 0 0,28-2-3 0,0 0-6 15,-29 10-7-15,18-5-10 16,11-5-4-16,-17 10-5 0,17-10-4 0,-12 13-2 15,12-13-5-15,-4 13-6 16,4-13-2-16,0 0 0 0,11 26-2 0,1-18-6 16,1 4-2-16,2 0-2 0,1 0-5 0,4 2 3 0,-2 0-2 15,4-3-1-15,-5 3-1 16,-2-3 4-16,4 2-4 0,-9-1-2 0,-1-3 4 0,1 2 8 16,-10-11 7-16,4 19 0 15,-4-19-2-15,0 0-2 0,-19 31 0 0,7-23-3 16,-4 1-5-16,0-1-3 15,-4-3-23-15,2 2-32 0,-2-4-31 0,1 0-41 0,19-3-37 16,-33 0-43-16,18-6-29 16,2-1-49-16,13 7-109 0,-16-21-528 0,11 10-310 15</inkml:trace>
  <inkml:trace contextRef="#ctx0" brushRef="#br1" timeOffset="149759.98">1750 13598 2655 0,'0'0'-49'0,"0"0"45"0,7-17 23 0,-7 17 26 0,0 0 15 16,0 0 8-16,6-14 1 0,-6 14 2 0,0 0-6 15,0 0 1-15,0 0-5 16,17-4-3-16,-17 4-8 0,0 0-4 16,0 0-1-16,0 0 4 0,29 12 0 15,-29-12 4-15,9 11 5 0,-9-11 8 0,4 15 2 0,-4-15 7 16,0 0 5-16,-2 25 6 15,2-25 4-15,-2 20 1 0,2-20 17 0,-6 18-16 16,6-18-9-16,-7 18-8 16,7-18-5-16,-2 15-12 0,2-15-3 0,0 0-10 0,4 21-6 15,-4-21-17-15,13 16-39 0,-5-11-46 0,-8-5-56 16,28 10-57-16,-12-5-57 16,1-3-109-16,5 0-182 0,-3 2-454 0,0 0-429 15</inkml:trace>
  <inkml:trace contextRef="#ctx0" brushRef="#br1" timeOffset="150499.98">991 14573 2823 0,'0'0'-155'0,"0"0"35"0,0 0 18 15,0 0 26-15,0 0 16 16,0 0 24-16,0 0 24 0,0 0 14 0,61 2 19 16,-45 0 12-16,-16-2 2 0,38-2-6 15,-16 2 6-15,1 0-3 0,-3 0 0 0,5 0-4 16,0 0 25-16,4 0-9 15,2 0-4-15,0 0-6 0,3 0 0 0,2 2-12 16,2-2-7-16,4 2-18 16,6-2-8-16,2 0-12 0,11 0 4 0,1 0-15 0,5 2 3 15,1-2 6-15,1 0-6 0,21-2 16 0,5 4 12 16,-2-2 12-16,-4 1 3 16,-11-1 17-16,14 3-20 0,-17-2 15 15,-7 2-20-15,0-2 10 0,22 2-3 0,-13 0-5 16,-11-1 2-16,1 0-1 0,24 2 5 0,-14 0-11 15,-9-4 10-15,21 3 8 16,-16-1 14-16,-5 0 14 0,19 1 19 0,-11-3 12 16,-8 3 18-16,2-1 14 0,23-2 7 0,0 2 0 0,-2 3-4 15,2-5-4-15,-2 3-11 16,0-2-4-16,0 2-12 0,-2 0-8 0,0-2-9 16,2 3-4-16,-2-2-10 15,0 3-1-15,-1-4-6 0,-1 3-9 0,-12 0-2 0,-10-2 0 16,3 0-5-16,21 1-2 15,0 1-5-15,-15-1 3 0,-7-2-6 0,20 5-1 16,-12-4-2-16,-10 0-2 16,3-1-7-16,-3 2-13 0,-1-2-17 0,-3 2-23 15,-10-3-30-15,-2 0-39 0,-2 0-53 0,-5 1-45 0,-9-1-59 16,-1 0-122-16,-8 0-563 16,-5 0-390-16</inkml:trace>
  <inkml:trace contextRef="#ctx0" brushRef="#br1" timeOffset="151319.97">1703 15265 2862 0,'0'0'-109'0,"0"0"17"0,11-11 21 16,-11 11 17-16,0 0 26 0,0 0 37 0,11-10 18 0,-11 10 16 15,0 0 2-15,0 0 12 16,0 0 3-16,0 0 14 0,0 0 14 0,0 0 10 16,0 0 5-16,-35-10 4 0,35 10-8 15,0 0-6-15,-27 3-9 0,27-3-9 16,0 0-10-16,-25 11-9 0,25-11-3 0,-15 6-6 0,15-6-4 16,-12 9-4-16,12-9-2 15,0 0-6-15,-3 17-1 0,3-17-2 0,0 0-2 16,21 22-5-16,-10-13-3 15,3 1-3-15,6 0-4 0,1 2-9 0,0-1 3 16,5 1-8-16,-3-1 0 0,0 1 2 16,1 0 1-16,-6-2 0 0,4 1 2 0,-7 2-4 15,-3-3 10-15,-2 0 9 0,-2 1 6 0,-8-11 3 16,0 19 3-16,0-19 1 16,-18 20-1-16,8-10-3 0,-7 0-2 0,-1-3-2 0,-2 1-3 15,-2-1-9-15,0-3-20 16,-2-1-28-16,1 0-27 0,1-3-43 0,2-4-41 15,-2 2-42-15,5-4-54 16,-2-4-89-16,6 0-631 0,3-3-405 0</inkml:trace>
  <inkml:trace contextRef="#ctx0" brushRef="#br1" timeOffset="151530.38">1977 14986 2948 0,'0'0'-9'16,"0"0"52"0,0 0 30-16,0 0 29 0,0 0 14 0,0 0 3 0,0 0-6 15,0 0-18-15,6 41-5 0,-6-41-12 0,0 29-10 16,2-12-10-16,1-2-26 0,-2 2-34 16,1 0-43-16,1 1-49 0,-1 1-69 0,2-5-67 15,-2 2-129-15,0-1-560 16,-2 0-317-16</inkml:trace>
  <inkml:trace contextRef="#ctx0" brushRef="#br1" timeOffset="152210.13">1110 16020 2618 0,'-19'0'-113'0,"19"0"28"0,0 0 29 0,0 0 16 15,0 0 27-15,0 0 26 0,0 0 16 16,0 0 11-16,0 0-4 0,60 14 5 16,-43-14 0-16,4 1-5 0,-1-1 8 15,5 0-6-15,2 0-1 0,4 0-1 0,2 0-9 16,2-1 2-16,3 1 1 15,5 0 2-15,3 0 3 0,4 0 4 0,2 0 2 0,10 1-1 16,3-1-3 0,1 0-5-16,24 0-10 0,-12 0 2 0,14 0 0 0,1-1-5 15,2 1 1-15,1 0-8 0,-1 0 2 0,1 1 0 16,1-1 2-16,2-1 1 0,0 2 11 16,6-1 2-16,-2 0 6 0,0 4-1 0,2-4-6 15,-4 2 2-15,2 0-6 16,0 2-2-16,0-3 2 0,0 5-6 0,4-2 2 15,-4 0 5-15,4 1-1 0,-6 1 3 16,-2 2 0-16,4-3-1 0,-4 1-4 16,0 0 0-16,2 1-4 0,2-1-12 0,-4 0 3 0,0-2-19 15,0 1-10-15,-5 1 16 16,1-2-4-16,-2 1 0 0,-2 1 2 0,2-2 0 0,-2 2 0 16,2-2 2-16,0 3 1 15,3 1 5-15,-2-1 1 0,-6 0 1 0,3 4 1 16,-8-4-3-16,-14 0-3 15,-10-2-6-15,-1 1-15 0,-5-1-17 0,-7 1-25 16,-3 0-27-16,-3-2-33 0,-10 0-49 16,-1-1-36-16,-9-3-73 0,-4 2-548 0,-8 0-162 15</inkml:trace>
  <inkml:trace contextRef="#ctx0" brushRef="#br1" timeOffset="153029.99">1947 16462 2453 0,'0'0'-42'0,"-17"-8"42"16,17 8 36-16,0 0 34 16,0 0 25-16,0 0 26 0,0 0 24 0,0 0 0 15,0 0-4-15,0 0-7 16,-21-3-4-16,21 3-1 0,0 0-7 0,-24 2-6 0,24-2-4 15,-23 3-4-15,23-3-4 16,-26 6-10-16,14-2-8 0,12-4-6 16,-29 7-9-16,18-3-12 0,-3 2-5 0,14-6-2 0,-18 11-3 15,18-11-7-15,-13 11-2 0,13-11-5 16,-4 16-1-16,4-16-5 0,0 0 0 0,9 28-3 16,-1-16-5-16,3-1-3 15,2 1 1-15,-1-1-5 0,0 0-1 0,6 3 3 0,-6-3-6 16,1 1-2-16,-2-3-1 15,0 2 0-15,-4 1 1 0,-7-12 0 0,7 19-2 16,-7-19 0-16,-5 21 2 16,5-21 4-16,-12 23-5 0,0-13-3 0,1 0-2 15,-4 1 2-15,3-3-6 0,-2 1-17 0,0-2-21 0,0-1-20 16,14-6-37-16,-20 7-41 16,20-7-44-16,-18 5-46 0,18-5-49 0,0 0-91 15,-11-8-153-15,11 8-432 16,0 0-381-16</inkml:trace>
  <inkml:trace contextRef="#ctx0" brushRef="#br1" timeOffset="153330.38">1980 16470 2836 0,'3'-23'-65'0,"-3"23"45"0,0 0 33 16,0 0 4-16,5-18 9 15,-5 18 3-15,0 0 7 0,12-7 13 0,-12 7 6 0,0 0-1 16,25-2-4-16,-25 2-5 16,24 3-6-16,-24-3-2 0,21 8-1 0,-8-2-10 15,-13-6 3-15,18 10 4 0,-7-6-1 0,-11-4 14 16,11 11 15-16,-11-11 12 0,0 0 8 16,0 0 4-16,0 0 7 0,0 0-3 0,-26 22-5 15,26-22-4-15,-19 2-9 16,19-2-10-16,-22 0-12 0,22 0-21 0,0 0-34 15,-27-9-46-15,27 9-57 0,-8-10-61 16,8 10-65-16,0 0-117 0,4-22-178 0,-4 22-328 16,21-16-209-16</inkml:trace>
  <inkml:trace contextRef="#ctx0" brushRef="#br1" timeOffset="155840.18">3149 11108 2515 0,'0'0'-74'0,"0"0"32"16,0 0 31-16,0 0 20 0,0 0 40 0,0 0 25 0,0 0 17 15,0 0 18-15,0 0 11 16,0 0 5-16,0 0 3 0,0 0 2 0,0 0 7 16,0 0 16-16,0 0 0 15,0 0-1-15,0 0-4 0,0 0-5 0,0 0-4 0,0 0 1 16,0 0-24-16,0 0-11 15,0 0 4-15,0 0-4 0,11 42 21 0,-11-42-5 16,4 25-5-16,-4-25-15 16,4 28-7-16,-1-13-7 0,-3 2-5 0,4 1-8 0,-2-3-3 15,-2 2-8-15,0-17-4 0,4 30-7 16,-2-16-4-16,-2-14-4 0,2 24-5 16,-2-12-3-16,0-12-6 0,2 21-1 0,-2-21-6 0,3 17-2 15,-3-17-2-15,2 15-9 16,-2-15-13-16,0 0-28 0,0 0-18 0,2 23-23 15,-2-18-24-15,0-5-46 16,0 0-56-16,0 16-65 0,0-16-53 0,0 0-164 0,0 0-179 16,2 13 39-16,-2-13-351 0,0 0-419 0</inkml:trace>
  <inkml:trace contextRef="#ctx0" brushRef="#br1" timeOffset="157440.09">5765 11089 2874 0,'0'0'-123'0,"7"-12"33"16,-7 12 41-16,0 0 37 0,11-13 36 0,-11 13 38 0,0 0 30 15,8-11 25-15,-8 11 9 0,0 0 10 16,0 0-2-16,0 0 1 0,6-12 2 16,-6 12 0-16,0 0-6 0,0 0-2 0,0 0-7 15,0 0-12-15,0 0-13 0,0 0-9 16,0 0-6-16,0 0-15 0,0 0-6 0,0 0-1 15,0 0-9-15,-48 13-6 16,48-13-5-16,-21 2-4 0,21-2-6 0,-22 2-1 16,22-2-5-16,-20 0-4 0,20 0 7 0,0 0-5 0,-28-2-7 15,28 2 0-15,-15-3-3 16,15 3 4-16,0 0-4 0,-21-7 1 0,21 7-3 16,0 0 0-16,-17-5 3 15,17 5 2-15,0 0 0 0,0 0-6 0,-18-6-2 0,18 6 1 16,0 0-2-16,0 0 2 15,0 0 4-15,0 0 3 0,-16 18-2 16,16-18 0-16,-6 16 2 0,6-16 4 16,-4 21-2-16,4-21-1 0,-3 23 17 0,1-11 3 0,2-12-6 15,0 26 1-15,2-12-6 0,-2-14-6 16,5 22-4-16,-3-10 7 0,-2-12-5 16,8 21-1-16,-4-11-1 0,-4-10-3 0,12 13-7 0,-12-13 8 15,16 10-8 1,-6-7 3-16,-10-3-4 0,19 4 11 0,-19-4-9 0,24 4 0 15,-24-4 4-15,23 1-10 16,-23-1-2-16,25 3 6 0,-12-3 1 0,-13 0 5 16,30 5 12-16,-18-3-3 0,-12-2 2 0,24 7 3 0,-16 0 3 15,-8-7-1-15,15 15-2 16,-11-6-1-16,-4-9-2 0,3 23-1 0,-3-23-6 16,-5 27 1-16,-2-12-10 0,-1 1-25 15,2-2-19-15,-4 4-34 0,-2-3-35 0,0 0-44 16,2-2-43-16,-1 0-52 15,3 2-36-15,-1-2-23 0,-4-4-124 0,7 2-198 16,0-2 16-16,6-9-246 16,0 0-209-16</inkml:trace>
  <inkml:trace contextRef="#ctx0" brushRef="#br1" timeOffset="158130.19">8239 11065 2544 0,'0'0'-62'0,"0"0"29"0,10-7 43 0,-10 7 33 0,0 0 39 16,0 0 32-16,0 0 40 16,0 0 38-16,0 0 6 0,0 0 3 0,0 0 5 15,0 0-3-15,0 0-12 16,12 38 11-16,-10-23-16 0,-2 4-15 15,0 1-43-15,2 1-16 0,-2 2-3 0,2-1-19 16,-2 3-8-16,0-2-12 0,0 0-5 16,0 0-13-16,0-3-21 0,-2 0-31 0,2-1-33 0,0-2-36 0,-2 0-41 15,2-4-52-15,0-2-57 16,0-11-54-16,-2 18-110 0,2-18-169 16,0 0-86-16,0 0-246 0,0 0-256 15</inkml:trace>
  <inkml:trace contextRef="#ctx0" brushRef="#br1" timeOffset="158419.81">8538 11151 2568 0,'0'0'-59'0,"12"-8"31"0,-12 8 19 0,0 0 33 16,0 0 45-16,0 0 21 0,0 0 11 16,0 0-6-16,0 0-2 0,0 0 4 0,-56 16 8 15,56-16 1-15,-23 9 6 16,13-5 3-16,10-4-2 0,-26 8-7 0,26-8-10 0,-17 7-5 15,17-7-5-15,-15 10 6 16,15-10-3-16,-10 11-6 0,10-11-5 0,-5 15-8 16,5-15-5-16,0 0-11 0,5 30 15 0,-5-30-3 0,12 26-11 15,-1-13-13-15,2 5 1 16,1 1-2-16,2-1-15 0,0 0-14 0,1 1-28 16,0-2-42-16,0 0-34 15,-1-2-69-15,4 1-69 0,-3-1-72 0,-4-6-165 0,-1 3-169 16,-1-3-246-16,-3 1-252 15</inkml:trace>
  <inkml:trace contextRef="#ctx0" brushRef="#br1" timeOffset="160820.41">3604 12462 2551 0,'9'-13'-52'0,"-9"13"37"16,0 0 37-16,0 0 40 0,13-13 37 0,-13 13 40 16,0 0 24-16,10-8 21 0,-10 8 4 0,0 0 0 15,0 0 0-15,0 0-1 0,0 0-6 16,12-8-36-16,-12 8-13 0,0 0-6 16,0 0-11-16,0 0-19 0,0 0-7 15,0 0-11-15,0 0-7 0,0 0-10 0,0 0-5 16,0 0-9-16,0 0-2 15,0 0-5-15,-42-3-2 0,42 3-4 0,0 0-8 16,-29 1-2-16,29-1 0 0,-24 0-3 16,24 0 0-16,0 0-6 0,-26 0 6 0,26 0-7 15,0 0 1-15,-24 0-2 0,24 0 3 0,0 0-2 0,0 0-8 16,-21 0 4-16,21 0-5 16,0 0 0-16,0 0 5 0,0 0-10 0,0 0 0 15,-22 0-4-15,22 0 4 16,0 0 2-16,0 0 3 0,-12 13-7 0,12-13 3 15,0 0-2-15,-8 15 4 0,8-15 0 16,-4 14 2-16,4-14-7 0,0 0 5 0,-6 18-3 16,6-18 3-16,0 0 1 0,-4 16 1 0,4-16-2 15,0 0-1-15,0 0 1 16,2 20-1-16,-2-20 0 0,0 0 5 0,0 0-3 0,14 7-2 16,-14-7 2-16,0 0 0 15,0 0 1-15,27-2-5 0,-27 2-2 0,21-1 3 16,-21 1-4-16,25-6 2 0,-9 4-2 15,-16 2 3-15,29-3 3 0,-16 0-4 0,-13 3 6 16,27 3-3-16,-27-3 7 16,26 8 3-16,-18-2 17 0,0 4 2 0,-2 3-1 15,2-2-3-15,-8-11 2 0,4 31 0 0,-6-14 1 16,2-17-4-16,-7 33-2 0,0-19-1 16,1 1-3-16,-2 1-2 0,-5 0-16 0,0-1-30 15,1-2-29-15,-1-2-34 16,0 1-40-16,0-5-46 0,1 4-52 0,0-2-43 0,0-2-48 15,2-1-108-15,0-3-145 16,10-3-67-16,-15 9-264 0,15-9-289 0</inkml:trace>
  <inkml:trace contextRef="#ctx0" brushRef="#br1" timeOffset="162640.18">5702 12759 2605 0,'0'0'-115'16,"0"0"22"-16,0 0 24 0,0 0 26 0,0 0 22 0,0 0 25 15,0 0 33-15,0 0 5 16,0 0 19-16,0 0 13 0,0 0 9 0,-38-11 16 16,38 11 12-16,-23-2 9 0,23 2-3 0,-26-2-3 15,26 2-9-15,-28-4-6 16,28 4-6-16,-22-1-3 0,22 1 1 0,-24-5-11 0,24 5 0 16,-19-1-9-16,19 1-7 15,0 0-3-15,-21-6-9 0,21 6-6 0,0 0-7 16,-9-9-4-16,9 9-4 15,0 0 0-15,0 0-7 0,4-27-6 0,-4 27 1 0,12-23-3 16,-4 12-1-16,0-3-5 16,3-1 2-16,-1 0-3 0,1 1 0 0,2 1-2 15,-3 0 1-15,3 2 2 0,-2-1 5 0,-3 1 6 16,0 1 11-16,3 0 4 16,-11 10 2-16,13-12 7 0,-13 12 16 0,13-9 16 0,-13 9 11 15,0 0 29-15,0 0-10 16,0 0-3-16,20 21-4 0,-20-21-32 0,5 29-5 0,0-12-1 15,-3 2-3 1,0 2-7-16,0-2-9 0,0 2-5 0,0-1-5 0,2 4-2 16,-4-2-9-16,2-2-16 0,0-1-28 0,0 2-28 0,0-1-31 15,0-2-46-15,0 1-57 16,1-2-63-16,1 0-56 0,-2-1-114 0,0 0-177 16,3 1-27-16,-1-5-295 15,0 2-313-15</inkml:trace>
  <inkml:trace contextRef="#ctx0" brushRef="#br1" timeOffset="164431.29">8453 12636 2742 0,'16'9'-49'0,"-16"-9"17"0,14 10 8 16,-14-10 26-16,11 9 14 15,-11-9 44-15,11 5 37 0,-11-5 25 0,0 0 19 16,11 12 11-16,-11-12-1 15,0 0 5-15,0 0 1 0,10 12 11 0,-10-12-6 0,0 0-4 16,0 0-8-16,0 0-16 16,0 0-7-16,0 0-9 0,2 14-7 0,-2-14-39 15,0 0-5-15,0 0-7 16,0 0-7-16,0 0-3 0,0 0-7 0,0 0-1 16,0 0 4-16,0 0-3 0,0 0 1 0,0 0-6 0,-25-38 1 15,25 38-7-15,0-19 2 16,0 19-11-16,6-20 2 0,1 7-4 0,-1-1-5 0,0 1 0 15,2-1-1 1,1 3-1-16,2 0-5 0,-1 0 3 0,0 1-2 0,-10 10-3 16,24-14-2-16,-13 9 0 15,-11 5 5-15,18-2-7 0,-18 2 3 0,0 0 0 16,22 11-1-16,-22-11-4 0,8 16 5 0,-8-16-1 0,2 20 0 16,-2-20-19-16,0 25-25 15,-4-14-32-15,-2 1-42 0,-2-2-62 0,-1 3-70 0,0-6-74 16,-1 2-162-16,-3 0-132 15,1-2-3-15,-2-1-299 0,14-6-313 0</inkml:trace>
  <inkml:trace contextRef="#ctx0" brushRef="#br1" timeOffset="170850.14">3202 13773 2630 0,'0'0'-137'0,"0"0"26"16,0 0 22-16,-23 0 22 15,23 0 42-15,0 0 32 0,0 0 46 0,0 0 42 16,0 0 19-16,0 0 16 16,0 0 7-16,0 0 10 0,0 0-1 0,0 0 0 0,0 0 0 15,-26 4-4-15,26-4-9 0,0 0-3 0,0 0-7 16,0 0-3-16,0 0-8 16,0 0-1-16,0 0-12 0,-4-18-7 0,4 18-9 0,0 0 0 15,0 0-6-15,0 0-6 16,0 0-3-16,0 0-5 0,17-36-2 0,-17 36-7 15,11-11 4-15,-11 11-18 16,13-10-6-16,-13 10-3 0,12-9 0 0,-12 9-5 0,13-8-1 16,-13 8-4-16,0 0 1 0,19-3 1 0,-19 3-4 15,0 0-2-15,0 0-7 16,26 16 5-16,-26-16 2 0,10 18-4 0,-8-7-2 16,-2-11 2-16,6 25-2 0,-3-11 2 15,-3 2-2-15,0-16-1 0,-3 32 2 16,1-16-2-16,-4 0-2 0,2-1 5 15,4-15-2-15,-11 28-1 0,4-15-1 0,1-1 4 16,0-1-5-16,-2 1-2 0,8-12 3 16,-8 17-4-16,8-17 2 0,-12 17-1 0,12-17-2 15,-8 11-2-15,8-11-1 0,-4 12 1 0,4-12-1 16,0 0 2-16,-6 13 8 16,6-13-8-16,0 0 5 0,0 0-4 0,0 0 2 0,0 0-2 15,0 0-1-15,0 0 3 16,14 21-2-16,-14-21-12 0,0 0-15 0,30-2-15 15,-18 2-15-15,-12 0-22 16,26-5-24-16,-9 2-32 0,-2-2-36 0,0 3-47 0,1-2-48 16,0-2-46-16,-4 1-127 15,1-1-151-15,-3 1-377 0,-10 5-401 0</inkml:trace>
  <inkml:trace contextRef="#ctx0" brushRef="#br1" timeOffset="171340.29">3604 13653 2888 0,'9'-12'-88'0,"-9"12"41"0,0 0 37 15,9-9 23-15,-9 9 31 16,0 0 7-16,0 0 7 0,0 0-2 0,10-10 3 15,-10 10-4-15,0 0-1 16,0 0-5-16,0 0-5 0,0 0-1 0,0 0 4 16,0 0 1-16,6-13 3 0,-6 13 5 0,0 0 7 0,0 0-1 15,0 0 0-15,0 0 0 16,0 0-5-16,0 0 0 0,0 0-1 0,0 0-3 16,0 0-2-16,0 0 2 15,0 0-4-15,0 0 0 0,0 0-3 0,0 0-2 0,0 0 0 16,0 0-4-16,0 0 3 15,0 0 1-15,0 0 1 0,0 0 1 0,0 0 1 16,0 0 2-16,0 0-9 16,0 0-3-16,0 0 3 0,0 0-12 0,0 0 13 0,0 0 4 15,0 0 3-15,0 0-1 0,0 0-4 16,0 0-3-16,0 0-2 0,-4 46-6 16,4-46 1-16,-4 25-4 0,4-25-24 0,-4 25 10 15,2-11-7-15,2-14-3 16,-4 28-1-16,-1-16 1 0,5-12-13 0,-5 26-18 15,5-26-27-15,-4 20-26 0,4-20-44 16,-4 20-54-16,4-20-42 0,-2 18-45 0,0-11-38 16,2-7-104-16,-2 12-118 0,2-12-384 0,-2 11-301 15</inkml:trace>
  <inkml:trace contextRef="#ctx0" brushRef="#br1" timeOffset="171789.93">3844 13727 2660 0,'0'0'-97'16,"12"-8"24"-16,-12 8 12 0,0 0 16 0,0 0 22 15,0 0 26-15,0 0 29 16,0 0 21-16,0 0 22 0,0 0 18 0,0 0 16 0,0 0 13 16,0 0 18-1,0 0-2-15,0 0 4 0,-10 50 0 0,4-37-2 0,-4 3-9 16,-2 3-11-16,2 1-19 15,-1 4-2-15,-6 2-15 0,2 1-1 0,1 2-15 0,-4-1-5 16,4 0-9-16,-3 1-4 0,0 0-8 16,2 0 1-16,-2 0-6 0,2-3-4 15,3-1-4-15,-1-2-3 0,2-5-6 0,1 1-7 16,1 0-9-16,1-3-12 16,2-4-22-16,-1 1-23 0,0-2-33 0,7-11-33 0,-8 18-53 15,8-18-40-15,-2 11-51 16,2-11-85-16,0 0-129 0,0 0-402 0,0 0-246 15</inkml:trace>
  <inkml:trace contextRef="#ctx0" brushRef="#br1" timeOffset="172460.06">3958 14041 2624 0,'0'0'-59'0,"0"0"21"15,9-8 47-15,-9 8 15 0,0 0 21 0,0 0 7 16,0 0 17-16,0 0 2 16,0 0-2-16,0 0 0 0,0 0-5 0,0 0-6 15,0 0 0-15,0 0 5 0,0 0 4 16,0 0-2-16,0 0 0 0,0 0-2 15,-32 33-2-15,32-33-5 0,-13 9 0 16,13-9-6-16,-13 7-5 0,13-7-6 0,-15 8-2 16,15-8-4-16,-12 5-4 0,12-5-4 0,0 0 0 0,-18 7 1 15,18-7-3-15,0 0 7 16,0 0 5-16,-16 6 5 0,16-6-1 0,0 0 3 16,0 0-1-16,-12 7-1 15,12-7-7-15,0 0 0 0,0 0-6 0,0 0-4 0,0 0-1 16,-14 7 7-16,14-7 1 15,0 0 3-15,0 0 1 0,0 0-2 0,-8 15-2 16,8-15 1-16,0 0-1 16,-4 13 0-16,4-13-2 0,0 0-3 0,0 22 1 15,0-22-1-15,0 0-6 0,0 20 1 0,0-20 0 16,0 0-3-16,2 25-5 0,-2-25 6 16,0 0-4-16,0 17-4 0,0-17 3 0,0 0-4 15,2 13-1-15,-2-13 1 0,0 0-4 16,0 0-1-16,0 0-4 0,14 7-5 0,-14-7-3 15,0 0-5-15,0 0-7 16,30-9 7-16,-30 9 0 0,22-5 0 0,-22 5 4 16,25-6 5-16,-13 4 4 0,-12 2 9 0,26-2 8 0,-26 2 7 15,26 2 9-15,-26-2 10 16,23 8 0-16,-13-4-21 0,-10-4 2 0,18 15 0 16,-12-8-1-16,-6-7 3 15,6 20-4-15,-6-20-5 0,0 21-3 0,0-21-6 16,-8 23-9-16,-1-10-18 15,0-2-29-15,-3 2-35 0,-1-1-40 0,-1-1-49 0,-2 3-50 16,2-3-40-16,-1-1-80 16,0-3-156-16,0 1-101 0,-1-1-255 0,2-3-205 0</inkml:trace>
  <inkml:trace contextRef="#ctx0" brushRef="#br1" timeOffset="177710.13">5647 13830 1291 0,'0'0'235'16,"0"0"-66"-16,0 0-18 0,0 0 20 0,5-19-5 0,-5 19 4 15,0 0 9-15,0 0-16 16,0 0 8-16,0 0 4 0,0 0-3 0,0 0 2 15,0 0-4-15,0 0-5 16,0 0 0-16,0 0 12 0,24 39 12 0,-19-30-21 0,-5-9-3 16,3 28-11-16,-1-11-3 0,0 1-10 0,-2 3-11 15,0-1-9-15,-2 6-7 16,2-2-7-16,-2 3-6 0,4-1-11 0,-4 1-9 16,2 0-6-16,0-3-5 15,0-1-11-15,0-1-6 0,0-2-6 0,0 0-9 16,0-4-21-16,0-16-31 0,0 31-27 15,2-19-36-15,-2-1-44 0,0-11-52 0,-5 16-63 16,5-16-54-16,0 0-73 16,0 0-151-16,0 0-120 0,0 0 34 0,0 0-328 0,0 0-338 15</inkml:trace>
  <inkml:trace contextRef="#ctx0" brushRef="#br1" timeOffset="178080.28">5852 13916 2800 0,'0'0'-68'16,"0"0"16"-16,0 0 30 0,0 0 25 0,0 0 27 0,0 0 15 16,0 0 7-16,-37 28-1 0,23-20 1 0,14-8-5 15,-22 15 1-15,10-5 6 16,0-2 3-16,2-1 7 0,10-7 2 0,-17 12-3 0,8-5-1 16,9-7 4-16,-13 10 5 15,13-10 6-15,-12 7 7 0,12-7 9 0,0 0-3 16,-16 9 2-16,16-9 1 15,0 0-5-15,-12 11-3 0,12-11-12 0,0 0-4 16,0 0 2-16,-10 9-1 0,10-9-2 16,0 0 4-16,-4 15 3 0,4-15 8 0,0 0 11 15,0 19 22-15,0-19-1 0,0 0-1 0,10 29-8 16,-4-19 2-16,0 1-9 16,4 0-3-16,0 1-6 0,0-1-7 0,3 0-7 0,0 1-8 15,2 1-12-15,-1 1-3 16,4-2-15-16,-6 0-28 0,2-2-40 0,4 0-50 0,-6 1-57 15,-1-2-75-15,1 1-94 16,-3-2-160-16,0 0-166 0,-1-3 23 16,-2 1-457-16,-6-6-612 0</inkml:trace>
  <inkml:trace contextRef="#ctx0" brushRef="#br0" timeOffset="200440.13">3380 15760 2205 0,'-9'15'-51'0,"9"-15"45"0,0 0 39 0,0 0 26 16,0 0 34-16,0 0 35 0,0 0 16 0,0 0 7 0,0 0 5 16,0 0-6-16,0 0-1 15,0 0-7-15,0 0 0 16,0 0-5-16,0 0-12 0,0 0-7 0,0 0-11 16,0 0-9-16,17-49-11 0,-17 49-4 0,9-21-4 15,-5 9-13-15,3-1-5 0,-3-1-5 16,2-1-11-16,0-2-3 15,0-1-3-15,2-4-8 0,-2 1-3 0,2-3-4 16,-2 1 0-16,3-1-3 0,-1-1-4 0,1-1 0 16,-3 0-4-16,3 2 2 0,-3-1-2 0,2-1-5 0,-2 2 1 15,2 0-4-15,0 2 1 16,0-1 2-16,-2 3-4 0,0 1 0 0,1 1-2 16,0 3 5-16,-1 0-3 15,-2 1-2-15,-4 14 6 0,11-22-2 0,-7 13-2 16,-4 9 2-16,6-18-4 0,-6 18-1 15,8-13-3-15,-8 13 7 0,0 0 1 16,12-8 2-16,-12 8 1 0,0 0 1 16,0 0-4-16,0 0 7 0,24 21-2 15,-17-12 24-15,-7-9-2 0,13 25-3 0,-7-12-1 16,0 3 0-16,3 1-3 0,-3 4-1 16,3-2 2-16,-3 4-2 0,3-2 8 0,-3 3 0 15,2-1-9-15,-2 0 14 0,0 0-4 16,2 2 5-16,-2 1-3 0,0-4 8 15,0 3-6-15,1-2 0 0,-3-1 0 0,0 1-7 16,3 0-2-16,-3 0 2 0,0-5-6 16,0 1-4-16,1 2-2 0,-3-4-1 0,2 2 0 15,-2-4-3-15,0-1-3 0,2 0 1 0,-4-14-2 16,4 22 0-16,-4-22-5 0,2 22 0 16,-2-22-2-16,2 15-22 0,-2-15-12 15,5 15-25-15,-5-15-28 0,0 10-29 16,0-10-46-16,0 0-64 0,0 0-55 0,0 0-81 15,0 0-156-15,0 0-122 0,0 0 33 16,0 0-268-16,0 0-231 0</inkml:trace>
  <inkml:trace contextRef="#ctx0" brushRef="#br0" timeOffset="200750.89">3569 15559 2581 0,'0'0'-57'0,"0"0"48"0,-16-5 36 0,16 5 36 15,0 0 37 1,0 0 33-16,0 0 22 0,0 0 17 0,0 0 2 16,0 0-1-16,-16-3-6 0,16 3-1 15,0 0 5-15,0 0 0 0,0 0 14 0,0 0-14 16,0 0-15-16,0 0-16 0,0 0-13 15,0 0-14-15,53 8-15 0,-53-8-9 0,25 2-14 16,-25-2-9-16,27 1-16 0,-11 1-26 16,-16-2-31-16,27 2-37 0,-12-2-49 15,-15 0-57-15,27-2-73 0,-13 2-65 0,0-2-150 0,-14 2-202 16,21-1 31-16,-21 1-298 16,0 0-297-16</inkml:trace>
  <inkml:trace contextRef="#ctx0" brushRef="#br0" timeOffset="202960.04">5617 15520 2661 0,'0'0'-89'0,"0"0"22"0,0 0 11 0,0 0 21 16,5-24 33-16,-5 24 28 15,0 0 27-15,4-19 21 0,-4 19 10 0,0 0 9 16,4-22 4-16,-4 22 5 0,4-18 11 15,-4 18-3-15,7-15-5 0,-7 15-13 0,6-18-5 16,1 9-5-16,-7 9-5 16,10-22-5-16,-6 13-3 0,-4 9-6 0,13-17-5 15,-6 9-6-15,-7 8-5 0,12-15-2 0,-12 15-7 0,15-11-7 16,-15 11 4-16,15-9-2 16,-15 9-1-16,19-5 4 0,-19 5 4 15,0 0 6-15,26 6 1 0,-26-6-2 16,14 13-1-16,-8-3-3 0,0 1 1 0,1 3-8 0,-3-1 0 15,-4-13-2-15,3 29-5 16,-3-16 8-16,0-13 8 0,-3 29-2 0,-1-14 1 16,-3-4 8-16,1 3 1 0,-2-3 1 0,8-11-4 15,-17 21-1-15,6-13 5 16,1 0-10-16,10-8 3 0,-21 7-11 0,21-7 1 0,-20 3 3 16,20-3-2-16,-20-3-2 15,20 3-2-15,-16-12-2 0,16 12-6 0,-14-18-10 16,10 6-21-16,-3-1-19 15,7 13-35-15,-6-32-53 0,1 17-70 0,5 3-73 0,-2-4-79 16,0 3-158 0,0 1-126-16,2 12 16 0,-6-16-246 0,6 16-194 0</inkml:trace>
  <inkml:trace contextRef="#ctx0" brushRef="#br1" timeOffset="208409.87">3723 16517 2530 0,'0'0'-83'0,"0"0"44"16,-2-21 37-16,2 21 36 15,0 0 43-15,0 0 36 0,0 0 29 0,0 0 12 16,-2-17 6-16,2 17-8 16,0 0-10-16,0 0-2 0,0 0 13 0,0 0 13 0,0 0 3 15,0 0 8-15,0 0 10 16,0 0-21-16,0 0-9 0,0 0-10 0,-6 65-14 15,3-48-7-15,1 2-18 16,0 4-7-16,2-2-10 0,-2 6-10 0,0-1-10 0,2 0-8 16,0 3-8-16,0-3-5 0,0 3-5 15,0-1-9-15,0-2-12 0,-2-1-22 16,2-2-24-16,2-3-32 0,-4 1-32 16,2-3-36-16,0-1-42 0,0-17-42 0,0 25-37 15,0-14-53-15,0-11-110 0,-3 11-153 16,3-11-38-16,0 0-331 0,0 0-339 15</inkml:trace>
  <inkml:trace contextRef="#ctx0" brushRef="#br1" timeOffset="208770.45">3862 16738 2836 0,'9'-16'-27'16,"-9"16"30"-16,0 0 30 0,5-13 11 0,-5 13 19 15,0 0 19-15,0 0 16 16,0 0 2-16,0 0-2 0,0 0-9 0,0 0-3 0,0 0-4 15,0 0-5-15,0 0-1 16,0 0-4-16,0 0-7 0,-34 35-2 0,34-35-2 16,-12 11 0-16,12-11-1 0,-10 8 5 0,10-8-4 15,-12 7 1-15,12-7 0 16,0 0-2-16,-15 13 2 0,15-13-2 0,-9 7-6 16,9-7-7-16,0 0-2 0,0 0 3 15,-8 13-2-15,8-13 4 0,0 0 1 0,0 0 3 16,-2 23 0-16,2-23 5 15,0 0 1-15,8 25-2 0,-1-14 24 0,-1 0-7 16,3 2 5-16,-1 1-3 16,4 3-8-16,0-2-4 0,0 2-12 0,-2 0-3 0,3 3-7 15,-2-5-15-15,-1 3-35 0,-1-3-35 0,-1-2-55 16,0 0-68-16,1 0-81 16,-2-5-91-16,1 1-182 0,-4-1-112 0,-4-8 41 0,0 0-364 15,10 17-382-15</inkml:trace>
  <inkml:trace contextRef="#ctx0" brushRef="#br1" timeOffset="-211236.83">32556 10357 2876 0,'0'0'-37'0,"-17"-4"46"15,17 4 31-15,0 0 37 16,0 0 31-16,0 0 25 0,0 0 8 0,0 0 4 0,-19-2 2 16,19 2-3-16,0 0 8 15,0 0 5-15,0 0-5 0,0 0 24 0,0 0 1 16,0 0-14-16,0 0-10 15,0 0-14-15,0 0-15 0,0 0-13 16,0 0-15-16,0 0-9 0,0 0-11 0,0 0-10 16,0 0-7-16,65 6-6 0,-45-4-11 0,-2 1-24 15,6 2-29-15,-3-4-41 0,3 2-44 16,-4-2-54-16,0 2-69 0,-2-3-74 0,-5 0-112 16,-13 0-196-16,19-4-22 0,-19 4-372 0,0 0-466 15</inkml:trace>
  <inkml:trace contextRef="#ctx0" brushRef="#br1" timeOffset="-210346.66">30608 9894 3017 0,'0'0'-56'16,"5"-13"33"-16,-5 13 31 0,0 0 25 0,4-16 33 16,-4 16 57-16,0 0 23 0,0 0 2 0,0 0 4 15,0 0 3-15,0 0 7 16,0 0-3-16,0 0 10 0,-11 71 9 0,9-48-7 15,0 3-19-15,0 3-15 16,0 3-11-16,-3 5-15 0,3 1-12 0,0-2-14 0,0 1-11 16,-2-2-5-16,2-3-31 0,0-3-7 0,-2 0-36 15,2-5-30-15,0 0-28 16,2-4-36-16,-2-3-34 0,0 1-44 0,2-1-54 0,0-7-66 16,0-10-129-16,-4 15-198 15,4-15 10-15,0 0-250 0,0 0-220 0</inkml:trace>
  <inkml:trace contextRef="#ctx0" brushRef="#br1" timeOffset="-210056.81">30809 10132 2627 0,'0'0'-38'16,"0"0"8"-16,0 0 15 0,0 0 18 16,-34 0 27-16,34 0 22 0,0 0 5 0,-38 8 2 15,26-6-4-15,12-2 7 16,-30 9-2-16,17-7 7 0,13-2 6 0,-22 14 4 15,8-10-5-15,14-4 7 16,-16 11-6-16,16-11 2 0,-9 13 3 0,9-13 7 0,-4 14 3 16,4-14 0-16,0 0-8 0,8 26-3 0,-1-15-3 15,1-1-1-15,2 1 2 16,6 5 7-16,-2-3 2 0,6 2 3 0,-4 0-13 16,5 1-7-16,5-1-7 15,-5-1-4-15,2 1-10 0,-2-2-20 0,-1-2-33 0,-2 1-52 16,2-5-72-16,1 3-88 15,-8-4-79-15,4-2-188 0,-7-1-134 16,0-3-268-16,-10 0-264 0</inkml:trace>
  <inkml:trace contextRef="#ctx0" brushRef="#br1" timeOffset="-209717">31110 10142 2739 0,'0'0'-7'0,"0"0"27"16,0 0 15-16,-2-17 41 0,2 17 36 0,0 0 18 0,0 0 7 15,0 0-4-15,0 0-4 16,0 0-6-16,0 0-5 0,29 36-8 0,-20-22-6 16,2-2-5-16,3 4-10 0,2-1 6 15,-2 0-15-15,3 2-8 0,0-2-9 0,0 1-10 16,-3-1-2-16,2 0-4 15,-4-4-5-15,-2 3 9 0,-1-3 7 16,-2 3 7-16,-3 0 2 0,-4-14-1 16,-2 24-1-16,2-24 1 0,-18 27-17 0,6-12 1 15,-4 0-3-15,-2-2-10 0,-1 4-3 0,-2-2-15 0,2 1-21 16,-1-1-38-16,2-1-45 16,-1-1-66-16,4 3-90 0,2-8-73 0,1 3-156 0,1-2-145 15,6-2 10-15,5-7-251 16,-6 12-211-16</inkml:trace>
  <inkml:trace contextRef="#ctx0" brushRef="#br1" timeOffset="-209396.76">31546 10459 2541 0,'0'0'-32'0,"0"0"10"16,0 0 17-16,21 5 19 15,-21-5 37-15,0 0 8 0,0 0 12 0,10 11 0 0,-10-11 8 16,0 0 13-16,0 0-2 16,0 0 19-16,0 0 3 0,0 0 9 0,0 0 0 0,-33 22 1 15,33-22 5-15,0 0-9 0,-21-1 2 16,21 1-5-16,0 0-9 0,0 0-9 16,-15-19-7-16,15 19-12 0,0 0-1 15,8-27-5-15,-8 27-7 0,17-21 1 16,-8 12-3-16,4 1-5 0,-13 8-6 0,22-13-28 0,-6 8-2 15,-16 5-5 1,23-4-2-16,-23 4-29 0,21 4-48 0,-21-4-81 0,15 10-101 16,-13-4-153-16,-2-6-220 0,0 19-16 0,0-19-242 15,-4 23-238-15</inkml:trace>
  <inkml:trace contextRef="#ctx0" brushRef="#br1" timeOffset="-208346.91">32655 11743 2603 0,'0'0'52'0,"0"0"65"0,0 0 43 0,0 0 20 0,0 0 7 16,0 0 2-16,0 0-7 0,0 0-11 0,0 0-9 15,0 0-20-15,0 0-11 16,47-11-21-16,-31 9-8 0,-16 2-22 0,34-1-44 16,-16-1-62-16,-1 0-97 0,-1-2-120 15,-16 4-194-15,28-7-172 0,-18 4-343 0,-10 3-384 16</inkml:trace>
  <inkml:trace contextRef="#ctx0" brushRef="#br1" timeOffset="-205406.58">10342 15618 3021 0,'-15'11'34'0,"15"-11"43"0,0 0 30 0,0 0 34 15,0 0 21-15,0 0 7 16,0 0 13-16,0 0-16 0,0 0-14 0,0 0 2 0,0 0 5 15,0 0 19 1,0 0-1-16,0-43-12 0,0 43-7 0,9-24-16 0,-5 11-10 16,2-2-14-16,1-2-13 0,-1-1-12 0,1-4-12 15,1-7-11-15,0 3-9 16,3-5-16-16,0-3-3 0,-1 1-7 0,0 3-5 0,1-1-2 16,-2 5-3-16,-1 1-1 15,1 2-5-15,-1 1-6 0,-2 5 0 0,1 2 0 0,0 2-1 16,-3-1-3-16,-4 14-3 15,8-20-1-15,-4 11-4 0,-4 9 3 0,0 0 1 16,13-13 1-16,-13 13-2 16,0 0 1-16,0 0 1 0,0 0 1 0,25 29-4 0,-16-16 2 15,1 5-3-15,-1 1 2 0,0 2 2 0,1 2-1 16,-2 0-2-16,0-1-3 16,2 1 3-16,-2 0-1 0,-2 2 3 15,0-2-3-15,-1-1 0 0,-1 1 1 0,0-3 0 16,-2-4-6-16,-2 4-7 0,0-5-19 0,0-15-25 15,-2 29-26-15,-2-16-28 16,0-3-40-16,-3 1-54 0,1-3-70 0,-2-1-58 16,8-7-151-16,-20 8-135 0,12-4 24 0,8-4-440 0,-19 1-542 15</inkml:trace>
  <inkml:trace contextRef="#ctx0" brushRef="#br1" timeOffset="-205176.97">10442 15451 3122 0,'-9'-21'-57'0,"9"21"63"0,0 0 33 0,0 0 31 0,0 0 34 16,0 0 27-16,0 0 16 15,-9-12-1-15,9 12-1 16,0 0-21-16,0 0-9 0,0 0-12 16,0 0-8-16,0 0-12 0,0 0-11 0,0 0 2 0,49 17-19 0,-49-17-11 15,22 2-21 1,-22-2-30-16,25 0-38 0,-25 0-56 0,27 0-61 0,-12-2-56 15,3 0-62-15,-18 2-129 16,31-6-148-16,-18 4-317 0,1 2-236 0</inkml:trace>
  <inkml:trace contextRef="#ctx0" brushRef="#br1" timeOffset="-204846.89">10982 15395 2603 0,'0'0'-52'0,"0"0"37"0,0 0 21 0,0 0 27 16,0 0 25-16,0 0 29 0,0 0 16 0,0 0 6 15,0 0-4-15,0 0-3 16,0 0-6-16,18 9-5 0,-18-9 3 0,20 0-2 16,-20 0-7-16,23-2-9 0,-23 2-8 15,25-1-5-15,-25 1-5 0,25 0-12 0,-9-3-19 16,-16 3-22-16,25-3-41 0,-25 3-43 0,23-6-55 16,-23 6-53-16,19-6-54 15,-19 6-123-15,11-10-520 0,-9 5-253 0</inkml:trace>
  <inkml:trace contextRef="#ctx0" brushRef="#br1" timeOffset="-204706.78">11089 15267 2679 0,'0'0'-18'0,"0"0"20"0,0 0 20 0,0 0 11 16,0 0 4-16,0 0 14 16,0 0 2-16,0 0-13 0,0 0 3 0,0 0-26 15,30-20-37-15,-30 20-63 16,17-3-65-16,-17 3-101 0,15-7-515 0,-7 7-53 0</inkml:trace>
  <inkml:trace contextRef="#ctx0" brushRef="#br1" timeOffset="-200914.05">12236 14502 2187 0,'0'0'-59'0,"0"0"13"16,0 0 3-16,0 0 10 0,0 0-1 0,0 0-3 16,0 0-11-16,0 0-17 0,0 0-25 15,0 0-15-15,0 0-1 0,0 0 13 0,0 0 16 16,-6-15 29-16,6 15 29 16,0 0 20-16,0 0 20 0,0 0 26 0,0 0 14 0,0 0 7 15,0 0 8-15,0 0 5 16,0 0-12-16,0 0-6 0,0 0-14 0,0 0-3 15,0 0-1-15,0 0-5 16,0 0 0-16,0 0 2 0,0 0 13 0,0 0 18 16,0 0 19-16,0 0 16 0,0 0 12 15,0 0 11-15,0 0 2 0,-2-18 3 0,2 18-10 16,0 0-3-16,0 0-7 0,0 0-6 0,0 0-3 16,0 0-11-16,0 0-14 15,0 0-10-15,0 0-8 0,0 0-7 0,0 0-7 16,0 0-1-16,0 0-10 15,0 0 1-15,0 0-6 0,0 0-4 0,0 0-4 16,0 0-1-16,0 0-5 0,0 0 1 16,0 0-2-16,0 0-1 0,6-22-4 0,-6 22 0 15,0 0 2-15,0 0-2 0,0 0-2 0,0 0-2 0,7-15 0 16,-7 15-3-16,0 0-1 16,0 0 1-16,0 0 0 0,0 0 0 0,0 0 2 15,0 0-1-15,16-9-1 16,-16 9 2-16,0 0 1 0,13-4 6 0,-13 4 5 15,0 0 5-15,25-4-1 0,-25 4 3 16,16 0-2-16,-16 0 3 0,0 0 4 0,26 0-1 16,-26 0 2-16,16 4 1 0,-16-4 2 0,17 8 1 15,-17-8-3-15,15 9-2 16,-15-9-3-16,14 15-1 0,-9-7-1 0,-5-8-1 0,6 20 2 16,-6-20-4-16,2 23 4 15,-2-23-1-15,-6 26-8 0,1-13 3 0,-2 2 1 16,-2-2 0-16,1 3-1 15,-1-1 7-15,-1-2-11 0,-1 4 9 0,3-6 0 0,-4 2-18 16,5 0-1-16,-4 0-2 16,2-2 8-16,9-11-2 0,-12 21-3 0,6-11 4 15,6-10-1-15,-12 17 4 0,12-17 5 0,-4 18-5 0,4-18 5 16,0 0 0-16,6 24 4 16,-6-24-3-16,16 14-1 0,-16-14-3 0,19 9 2 15,-6-8-8-15,3 5-3 16,-16-6 7-16,32 0-22 0,-15 0-36 15,2-3-56-15,-2-1-63 0,3-1-80 16,1-2-77-16,-4 0-163 0,-1-1-156 0,2-1 33 0,-4-1-314 16,-1 1-315-16</inkml:trace>
  <inkml:trace contextRef="#ctx0" brushRef="#br1" timeOffset="-200626.86">12799 14320 2836 0,'0'0'-3'0,"0"0"41"0,7-9 43 0,-7 9 59 16,0 0 37-16,0 0 28 16,0 0 1-16,0 0 2 0,0 0-11 0,15 28-5 15,-15-28-12-15,4 28-16 16,-4-10-17-16,5 1-10 0,-3 2-18 0,1-2-14 0,1 2-12 15,-4 1-12-15,4 4-6 16,-3-5-22-16,1-1-40 0,-2 1-31 0,2 0-34 16,-2-2-44-16,0 0-47 0,0 0-50 15,0-2-60-15,2 0-49 0,-4-2-98 0,4-2-137 16,-2-13-61-16,-2 20-272 0,4-12-234 0</inkml:trace>
  <inkml:trace contextRef="#ctx0" brushRef="#br1" timeOffset="-199546.84">12305 15008 2928 0,'-20'4'-37'0,"20"-4"40"0,0 0 27 16,0 0 28-16,-13 5 19 0,13-5 24 0,0 0 33 0,0 0 15 16,0 0 4-16,0 0-9 0,0 0 4 0,0 0-11 15,46 8-18-15,-23-8 5 16,-1-2 5-16,9 2 9 0,3-4-21 0,6 2 4 16,0 1-14-16,1-3-11 0,0 1-17 15,-1-1 4-15,-6 3-26 0,-1-1-26 0,-2 1-45 16,-4-3-60-16,-3 1-71 15,0 3-82-15,-4-2-79 0,-4 2-135 0,-5 0-168 0,-11 0 13 16,18 0-265-16,-18 0-214 0</inkml:trace>
  <inkml:trace contextRef="#ctx0" brushRef="#br1" timeOffset="-198906.53">12799 15148 2560 0,'0'0'20'0,"-14"6"39"0,14-6 25 0,0 0 23 16,0 0 9-16,0 0 14 0,-9 9-8 15,9-9-13-15,0 0-6 0,0 0-16 16,0 0-12-16,-12 10 3 0,12-10-6 0,0 0-6 16,0 0-5-16,-19 10-3 0,19-10-1 15,-14 4-1-15,14-4-1 0,-20 3 1 0,20-3-10 16,-21 3-5-16,21-3-6 15,-20 4-2-15,20-4 4 0,-22 1 0 0,22-1 4 16,-22 2 1-16,22-2 5 0,-17 0 1 0,17 0 1 16,0 0-5-16,-25 0-3 15,25 0-7-15,0 0-4 0,-21 0-5 0,21 0-1 0,0 0-2 16,-21 0-3-16,21 0 1 16,0 0-3-16,-17 4 4 0,17-4-1 0,0 0 0 0,0 0 4 15,-19 4 3-15,19-4-2 16,0 0 1-16,-13 7-1 0,13-7 1 15,0 0 0-15,-7 14-1 0,7-14-2 16,0 0 1-16,-2 19 1 0,2-19-7 0,0 0-3 16,-2 19-2-16,2-19-3 0,0 0 1 0,0 19-2 0,0-19-5 15,0 0 3-15,4 23-1 16,-4-23-1-16,0 0 1 0,0 17 2 0,0-17-3 16,0 0-1-16,3 17-2 15,-3-17 1-15,0 0 4 0,0 0-3 0,6 14 0 0,-6-14-1 16,0 0 1-16,18 1 1 15,-18-1-3-15,0 0-2 0,25-1 0 0,-25 1 0 0,25-4 5 16,-8 1-6 0,-17 3 1-16,27-1-2 0,-27 1 9 0,29-2-2 0,-13 4 14 15,-16-2 30-15,23 4-3 0,-23-4-1 0,22 8 6 16,-17-3-2-16,-5-5 11 0,11 17 4 16,-11-17-8-16,2 21-2 0,-2-21-6 0,-6 25-5 15,2-10-4-15,-2-1-6 16,-3 1 1-16,1-2-18 0,-6 4-23 0,5-2-36 15,-4 1-28-15,1-3-39 16,1-1-46-16,-3-1-53 0,4-2-47 0,1-2-55 0,-1-2-113 16,10-5-155-16,-15 3-21 0,15-3-390 15,0 0-451-15</inkml:trace>
  <inkml:trace contextRef="#ctx0" brushRef="#br1" timeOffset="-193686.98">13248 14811 734 0,'0'0'168'16,"0"0"-16"-16,13-32-32 0,-13 32 9 0,0 0-4 16,0 0 21-16,9-11 0 15,-9 11 1-15,0 0 16 0,0 0 5 0,11-10 10 0,-11 10 5 16,0 0-5-16,0 0-4 15,0 0 9-15,0 0 9 0,0 0 2 0,0 0-3 16,0 0-3-16,0 0-15 16,0 0-10-16,-15 46-13 0,10-32-37 0,-8-2-11 0,4 6-12 15,-2 0-8-15,-1 2-11 0,-1-3-9 0,-1 2-5 16,3 0-3-16,-3 0-9 16,3-2-1-16,1-4-8 0,3 2-25 0,-3-1-22 15,4-2-30-15,-3-3-37 16,9-9-43-16,-12 19-48 0,6-12-52 0,6-7-59 15,-11 7-119-15,11-7-156 0,0 0-417 16,0 0-415-16</inkml:trace>
  <inkml:trace contextRef="#ctx0" brushRef="#br1" timeOffset="-193396.63">13044 14892 2979 0,'0'0'-44'0,"4"-19"25"15,-4 19 35-15,0 0 41 0,4-14 40 0,-4 14 33 0,0 0 21 16,0 0 12-16,9-11 5 0,-9 11 3 0,0 0-4 16,0 0 2-16,0 0-27 15,0 0 7-15,0 0-3 0,40 18 0 0,-32-11-11 0,3 0-6 16,2 3-13-16,-3-1-12 16,0 3-13-16,4-3-9 0,-3 3-8 15,0-1 1-15,3 3-6 0,-3-4-6 16,-2 2-7-16,2-1-13 0,0 1-17 0,-4-1-28 0,5 1-23 15,-4-1-33-15,1 0-30 16,-2-4-28-16,-2 0-32 0,-5-7-47 0,13 10-61 16,-6-8-65-16,-7-2-150 0,0 0-157 0,0 0 30 15,18-2-297-15,-18 2-277 0</inkml:trace>
  <inkml:trace contextRef="#ctx0" brushRef="#br1" timeOffset="-192816.81">13685 14757 2642 0,'0'0'-61'0,"0"0"31"16,0 0 21-16,0 0 27 0,0 0 34 0,0 0 25 15,0 0 24-15,0 0 3 16,0 0 1-16,0 0-1 0,0 0-5 0,0 0-2 15,0 0-6-15,-58 19-7 0,45-16-3 16,-2 1-8-16,-2-1 1 0,-1 2-1 0,18-5 2 16,-28 7-1-16,12-3-4 0,16-4-5 0,-23 3-8 15,23-3 2-15,-22 6 2 16,22-6 2-16,-16 3 6 0,16-3-3 0,0 0-7 16,-19 0-8-16,19 0-1 0,0 0-15 15,0 0 2-15,0 0-7 0,-10-19 2 0,10 19-5 16,0 0-1-16,0 0-3 15,16-29-5-15,-8 17 0 0,-8 12-4 0,16-20-5 16,-4 6 3-16,-2 1-2 16,4-4-4-16,-3-1 5 0,2-1-7 0,3 3 3 0,-5-3-2 15,6 1-1-15,-6-1-5 0,3 4 4 0,1-3 0 16,-7 6 5-16,2-2 7 16,-1 3 4-16,-1-1 9 0,-8 12 1 0,14-15-1 0,-14 15 0 15,9-13-5-15,-9 13 20 16,11-9 0-16,-11 9 24 0,0 0 0 0,0 0 2 15,0 0 10-15,19 27 7 16,-17-14 9-16,-2-13 3 0,2 32-4 0,0-14-4 16,0 1-3-16,-2 5-10 0,2-1-7 0,-2 0-8 0,0 1-7 15,3-2-5-15,-3 3-5 16,2 0-8-16,-2-4-2 0,0 0-8 0,0-1-19 0,0-1-21 16,-2-1-37-1,2 1-39-15,-3-4-44 0,3-15-58 0,-8 31-78 0,3-20-74 16,-3 0-193-16,-4 0-99 15,-1-4 32-15,-6-1-464 0,-4-3-615 0</inkml:trace>
  <inkml:trace contextRef="#ctx0" brushRef="#br1" timeOffset="-190596.78">14388 14853 3443 0,'0'0'-1'0,"0"0"7"16,0 0 6-16,0 0 28 0,0 0 35 0,0 0 21 0,0 0 2 15,0 0 1-15,0 0-8 16,48 13-3-16,-48-13 0 0,31 0 6 0,-13 0-1 16,2 0-5-16,1 0-5 0,0-3-9 0,0 3-12 15,-2-2-5-15,2 2-8 16,-21 0-14-16,32-2-31 0,-32 2-44 0,25-1-58 0,-11-2-72 16,-4 3-75-16,-10 0-127 15,22-4-191-15,-12 3-421 0,-10 1-440 0</inkml:trace>
  <inkml:trace contextRef="#ctx0" brushRef="#br1" timeOffset="-189506.8">15440 14390 2902 0,'11'-8'-99'0,"-11"8"28"16,0 0 28-16,0 0 18 0,0 0 38 16,11-11 34-16,-11 11 23 0,0 0 21 0,0 0 10 15,0 0 5-15,12-8-3 16,-12 8-4-16,0 0-1 0,0 0-1 0,0 0 3 0,0 0 0 15,0 0-3-15,0 0-8 16,0 0-8-16,0 0-7 0,0 0-6 0,0 0-7 16,0 0-7-16,0 0-4 0,0 0-4 0,-54 16-10 15,40-13 1-15,14-3 1 16,-22 3-3-16,22-3-6 0,-22 1-3 0,22-1 4 16,-23 3-9-16,23-3 3 15,-20 1-2-15,20-1 5 0,0 0-2 0,-26-1 7 0,26 1 6 16,0 0 3-16,-22-7 3 15,22 7-5-15,0 0 4 0,-17-5 4 0,17 5 1 16,0 0 2-16,-12-8-11 0,12 8-7 16,0 0 0-16,0 0-9 0,0 0 3 0,0 0 4 15,0 0 4-15,-26 10 0 0,26-10-4 0,-10 18-2 16,6-8 4-16,4-10-7 0,-12 27 6 16,8-11-9-16,0-1 7 0,2 0-13 0,2-15 4 15,-4 31-8-15,4-20 5 16,0-11-4-16,2 25-2 0,2-14 0 0,-4-11-1 15,8 17 0-15,-8-17-8 0,14 15-7 16,-5-9-12-16,-9-6-2 0,22 8 0 0,-11-4-2 16,-11-4 2-16,25 5-1 0,-12-3 3 0,-13-2 2 15,27 8 5-15,-12-5-1 16,-2 1 8-16,-1 3 10 0,1 0 9 0,-2 1 25 0,0 1 7 16,-1 2 1-16,0 3 1 15,-4-2-4-15,2 2-3 0,-4 1-2 0,-4-15-2 16,-2 31-6-16,-2-16-4 0,-4 3 0 15,0-4-8-15,-4 4-10 0,-1-1-21 0,-2 1-34 16,-2-3-33-16,3 0-41 0,-6-4-46 0,6 2-58 16,-2-2-50-16,4-2-90 15,1-4-177-15,1 1-73 0,2-2 23 0,8-4-301 16,0 0-270-16</inkml:trace>
  <inkml:trace contextRef="#ctx0" brushRef="#br1" timeOffset="-189176.94">15802 14571 2803 0,'9'-13'48'0,"-9"13"25"16,0 0 22-16,9-11 15 15,-9 11 45-15,0 0 16 0,0 0 15 0,0 0-6 16,0 0-10-16,0 0-8 0,0 0 9 16,0 0-28-16,-14 57-5 0,12-40 2 0,-2 2-7 15,-1 2-12-15,4 2-14 0,-3 0-5 0,0 1-12 16,-1-1-12-16,3 2 7 0,-2 0-9 16,2 0-8-16,0-4-11 0,-3-3-26 0,3 2-24 15,0-1-41-15,2-4-49 16,-2 0-41-16,2-15-41 0,-3 21-49 0,3-12-51 15,0-9-57-15,0 0-117 0,3 12-128 16,-3-12-39-16,0 0-272 0,0 0-247 0</inkml:trace>
  <inkml:trace contextRef="#ctx0" brushRef="#br1" timeOffset="-188906.78">15967 14715 2633 0,'9'-13'10'16,"-1"6"30"-1,-8 7 26-15,9-11 12 0,-9 11 27 0,0 0 24 0,0 0 12 16,0 0 2-16,0 0-2 15,0 0-3-15,0 0 0 0,0 0-1 0,0 0 0 0,0 0-2 16,0 0-11-16,-56 18 0 16,56-18-2-16,-16 13-13 0,8-8-17 0,8-5-5 15,-13 11-5-15,13-11-6 0,-9 13-2 16,9-13-10-16,0 0-4 0,0 22-4 16,0-22-4-16,9 17-8 0,-9-17-3 0,17 19-6 0,-9-10-1 15,4 1-9-15,2 2 0 16,0 3-4-16,3 0 7 0,3 2-17 0,-4 1-21 15,4 0-36-15,-2-2-39 0,-3 1-57 16,2-2-85-16,-2 0-76 0,-3-4-191 0,-2 3-115 16,-4-2 19-16,-2-3-333 0,-4-9-327 0</inkml:trace>
  <inkml:trace contextRef="#ctx0" brushRef="#br1" timeOffset="-187636.51">12084 15711 2713 0,'0'0'-89'0,"0"0"48"16,0 0 29-16,0 0 40 0,0 0 30 0,0 0 27 15,0 0 24-15,0 0 16 0,34 17 7 16,-34-17 8-16,20 4-4 0,-20-4-3 0,27 3 0 16,-10-1-6-16,-17-2-2 15,38 3 0-15,-17-3-14 0,2 1 13 16,4-1-7-16,2 0-12 0,0 0 4 15,3 0-36-15,1 0-5 0,1 0-6 0,2 0-7 0,3 3-8 16,3-3-6-16,2 0 4 0,4 0-12 0,-3 0-3 16,4 1 0-16,1-1-8 15,1 0 2-15,10 0-5 0,-3 0-2 0,1 0-2 16,4 0 2-16,-1 0-4 0,1 2-2 16,-2-2-1-16,0 2 1 0,-1 0-5 0,1-2 1 15,-2 2-1-15,1-1-1 16,-3 2-5-16,1-3 9 0,1 2-2 0,-9-1-1 0,0-1-4 15,-1 0 10-15,1 0-12 16,0 0 10-16,-3 0 9 0,2 0 17 0,0-1-2 16,1 1-9-16,1 1-3 0,-3-1-1 0,1 0-2 15,-2 0 3-15,1 0-9 0,2 0 1 16,-4 0-1-16,1 2-2 0,-2-2 0 16,3 0-2-16,-4 3-1 0,3-3 2 15,-4 1-3-15,4-1 1 0,2 1-4 0,-3 2 0 16,1-3-1-16,0 2 2 15,2 1-4-15,1 1 14 0,6-2-13 0,0 4 5 0,0-2-3 16,1 0-1-16,0 0-3 16,-2 1 1-16,4-1 0 0,-1-3 0 0,0 5 0 15,3-5 1-15,-1 1 1 0,-1-1 0 0,3-1 1 0,-5 3-4 16,-6-3 3-16,-1 0-2 16,-3 0-1-16,-1 0 3 0,-1 1-4 0,-3-1 4 15,-8 2 2-15,3 0 0 16,-9-2-7-16,-2 0 4 0,-2 2 0 0,-3-2 1 0,0 0-6 15,-4 2-1-15,-17-2-15 16,28 3-18-16,-20-3-30 0,-8 0-39 0,15 0-65 16,-15 0-76-16,0 0-83 15,0 0-181-15,0 0-89 0,0 0-6 0,0 0-302 0,0 0-301 16</inkml:trace>
  <inkml:trace contextRef="#ctx0" brushRef="#br1" timeOffset="-186156.8">13396 16355 2668 0,'0'0'-36'0,"0"0"41"0,2-19 32 0,-2 19 26 0,0 0 35 15,5-15 28-15,-5 15 14 16,4-13 15-16,-4 13-1 0,7-18-7 15,-7 18-2-15,11-19 5 0,-7 6-9 0,3 2-9 16,-7 11 7-16,14-21 1 0,-5 10-8 0,-3 1-6 16,4 0-24-16,-10 10-8 0,20-18-3 0,-9 9-8 15,-2 4-8-15,-9 5-10 16,25-10 0-16,-25 10-5 0,22-3 4 0,-22 3-2 0,23 3-1 16,-23-3-5-1,22 10-6-15,-11-1-4 0,-4 0-5 0,0 3-4 0,0 0-4 16,-7-12-6-16,4 24 1 15,-4-10-5-15,0-14 14 0,-6 30-4 0,1-14-2 0,-3-2-6 16,0 2-1-16,-5-1-1 0,-1 2-6 16,3-2 1-16,0-1-4 0,-1-1 3 15,3-1-6-15,-1 2-1 0,0-6 2 0,1 4-3 0,9-12-4 16,-8 17 9-16,8-17 0 16,-1 17 0-16,1-17-1 0,9 16-1 0,-9-16 0 15,21 9-2-15,-6-5-3 16,4-1-3-16,-2 0-14 0,6-6-28 0,2 3-35 0,1-3-38 15,1-3-51-15,2-1-58 16,0-1-65-16,-4-3-88 0,6-1-174 0,-8 1-79 16,-4-2 31-16,-2-1-359 0,-3 2-385 0</inkml:trace>
  <inkml:trace contextRef="#ctx0" brushRef="#br1" timeOffset="-185946.77">13984 16166 2906 0,'0'0'-12'0,"0"0"47"0,5-13 49 16,-5 13 57-16,0 0 48 0,0 0 26 0,0 0 14 16,0 0-13-16,0 0 18 15,0 0-20-15,0 0-23 0,6 48-20 0,-2-33-22 0,-4-15-14 16,-6 35-14-16,6-15-16 16,0-1-12-16,0 0-24 0,-2 2-44 0,4-1-46 15,-4-2-57-15,2 0-68 16,0-18-69-16,0 33-66 0,-2-23-111 0,2 2-175 0,4 0-24 15,-4-12-375-15,2 18-409 16</inkml:trace>
  <inkml:trace contextRef="#ctx0" brushRef="#br1" timeOffset="-184896.57">13394 16816 2975 0,'0'0'-40'0,"0"0"36"0,0 0 17 0,0 0 23 16,-9 31 28-16,9-31 25 16,0 0 15-16,17 4 7 0,-17-4-5 0,21 3-10 15,-21-3-5-15,31 2-7 0,-6 0 1 0,2 0-1 0,5 0-1 16,4-1-1-16,6-2-1 16,5 1 2-16,0 0 23 0,7 0-9 0,5-2-5 15,4 0-4-15,-3 0-7 16,1 0-8-16,-2 0-8 0,-1 1-12 0,-11-3-1 15,1 2-19-15,-6 2-15 0,-6-2-28 16,-5 0-37-16,0-1-46 0,-8 0-62 0,-4 3-78 16,-6-4-90-16,-1 2-197 0,-12 2-87 0,0 0-301 15,0 0-299-15</inkml:trace>
  <inkml:trace contextRef="#ctx0" brushRef="#br1" timeOffset="-184276.84">13953 17089 2740 0,'16'9'28'0,"-16"-9"52"0,0 0 21 16,0 0 26-16,0 0 17 0,0 0 1 15,0 0-6-15,0 0-17 0,0 0-18 0,0 0-6 16,0 0-12-16,0 0-13 0,0 0-6 0,0 0-5 16,0 0-7-16,0 0-6 15,0 0 3-15,-56-5 2 0,56 5-3 16,-23 1-4-16,23-1 4 0,-27 0-2 15,27 0-7-15,-27 4-2 0,12 0 3 0,-2 0 5 0,2 1 2 16,-1 1-3-16,3 2-3 16,-1 1-4-16,1 1 0 0,-1 1-2 0,3 1 2 0,2 1-5 15,-3 0 5-15,4 0-3 0,-1 1-7 0,3 1-1 16,3-2-1-16,3-13-2 16,-11 23 2-16,11-23-6 0,-3 19-2 0,3-19 0 15,-2 18 0-15,2-18-5 0,0 0 4 16,0 0-4-16,9 18 1 0,-9-18-4 0,0 0-2 15,21 0 4-15,-21 0-4 16,0 0-4-16,0 0-3 0,37-9 8 0,-37 9-3 16,21-4 9-16,-21 4-8 0,23-1 19 0,-23 1 15 15,24 0 19-15,-24 0 12 0,22 5 10 16,-8 3 5-16,-3-3 0 0,0 5-1 0,-1 1-6 16,-4 3-5-16,-1 1-8 15,-5 2-6-15,2 1-7 0,-4 0-4 0,-5 0-7 0,1 2-4 16,-2 2-12-16,-5-3-18 15,-3-1-29-15,1 0-37 0,-4 1-21 0,2-3-48 16,-6-2-56-16,5-2-74 16,2-2-65-16,-6-3-145 0,6-2-147 0,-2-1 22 0,3 0-540 15,15-4-752-15</inkml:trace>
  <inkml:trace contextRef="#ctx0" brushRef="#br1" timeOffset="-180895.52">17212 15505 3605 0,'0'0'-48'15,"-13"-9"25"-15,13 9 15 0,-12-8 22 16,12 8 25-16,0 0 26 0,-17-13 20 0,17 13 7 15,-11-8 3-15,11 8-2 16,0 0 0-16,-12-9 3 0,12 9 5 0,0 0 10 0,0 0 3 16,0 0 5-16,-13-10 31 0,13 10-10 15,0 0-1-15,0 0-9 0,0 0-8 16,0 0-11-16,0 0-8 0,0 0-4 0,0 0-6 0,0 0-7 16,-15-11-9-16,15 11-9 15,0 0-6-15,0 0-5 0,0 0-4 0,0 0-5 16,0 0-6-16,0 0-4 15,17 53-5-15,-10-40-4 0,1 2-2 0,2 2-2 16,1 2-2-16,0-1-1 16,-1 1-4-16,1-2 1 0,-1 0-4 0,1 1-2 0,-2-5-3 15,-1 2-1-15,0-1-1 0,-2-1 0 0,1 2-3 16,-2-2 3-16,-1 2-4 0,-2 1 2 16,-2-16 0-16,-4 34-1 0,0-17 1 0,-2 0-2 15,0 2-1-15,-2 0 2 16,-2 1-1-16,-1 0-1 0,0-1-2 0,1 2-1 15,-1-3-15-15,1 0-22 0,-1-2-30 16,0-2-36-16,3-1-50 0,0 0-54 0,1-1-71 16,0-5-68-16,3 1-155 0,4-8-117 0,-6 9 25 15,6-9-482-15,0 0-634 16</inkml:trace>
  <inkml:trace contextRef="#ctx0" brushRef="#br1" timeOffset="-180546.92">17706 15648 3313 0,'0'0'-70'0,"0"0"29"0,16 10 32 15,-16-10 27-15,0 0 24 0,11 13 19 16,-11-13 9-16,2 14 1 0,-2-14 0 0,0 0 5 15,-2 22-6-15,2-22 5 16,0 0 3-16,-4 21 6 0,4-21-4 0,0 0 5 0,-9 17 0 16,9-17 4-16,0 0 2 0,-10 9 6 15,10-9-3-15,0 0 3 0,0 0-4 16,0 0-23-16,0 0 4 0,0 0 0 0,-22-28-2 0,22 28-6 16,0 0-5-16,0-25-6 15,0 25-10-15,0 0-8 0,7-22-10 0,-7 22-25 16,11-13-25-16,-7 9-34 15,-4 4-54-15,12-11-72 0,-3 7-80 0,-9 4-168 0,14-6-160 16,-14 6 9-16,0 0-344 16,22-3-332-16</inkml:trace>
  <inkml:trace contextRef="#ctx0" brushRef="#br1" timeOffset="-180126.79">18373 15765 2803 0,'0'0'-32'0,"0"0"32"0,0 0 25 0,-22 18 18 0,22-18 36 16,0 0 24-16,0 0 20 0,0 0 12 0,0 0 4 16,0 0-11-16,0 0-6 15,0 0-4-15,0 0-5 0,0 0-2 0,0 0-2 16,0 0-5-16,26 12-8 0,-26-12-4 16,22 2-9-16,-22-2-8 0,30 0-8 15,-11 2-6-15,1-2-4 16,0 0-6-16,4 0-9 0,-1 0-2 0,1 0-7 0,0 0-7 15,2 0 6-15,-2 0-14 0,-1-2-4 16,1 2-12-16,-6-2-16 0,1 2-23 0,-19 0-23 16,30-4-26-16,-18 2-33 0,-12 2-62 0,20-3-39 15,-14-2-50-15,-6 5-97 16,0 0-144-16,0 0-436 0,0 0-375 0</inkml:trace>
  <inkml:trace contextRef="#ctx0" brushRef="#br1" timeOffset="-179816.65">18452 15644 2775 0,'0'0'-52'0,"0"0"77"0,-14-3 31 0,14 3 34 0,0 0 28 15,0 0 28-15,0 0 14 16,-17-6-2-16,17 6-4 0,0 0-12 0,0 0-10 15,0 0-2-15,0 0-6 16,0 0-3-16,0 0-3 0,0 0-27 0,0 0 0 0,0 0-6 16,49-6-6-16,-49 6-2 0,30 2-2 0,-12-2-1 15,3 4-17-15,1-3-5 16,0 1-9-16,2 1-5 0,0-1-15 0,1-2-14 16,-1 1-24-16,0 2-29 0,-2-3-35 15,-1-3-32-15,0 2-41 16,-2-1-51-16,-2-1-38 0,2 0-41 0,-6-3-103 15,2 2-130-15,-5-1-438 0,-10 5-380 0</inkml:trace>
  <inkml:trace contextRef="#ctx0" brushRef="#br1" timeOffset="-179494.38">18922 15499 2946 0,'0'0'51'0,"0"0"45"15,-12-7 24-15,12 7 18 0,0 0 15 16,0 0 14-16,-18-7 6 0,18 7-7 0,0 0-6 15,0 0-31-15,0 0-4 16,0 0-1-16,0 0-10 0,0 0 7 0,0 0-21 16,0 0-5-16,6 41-17 0,-6-41-9 0,14 19-5 0,-4-7-6 15,3-1-9-15,0 3 0 16,4-2-8-16,-3 3-5 0,4-1-2 0,-2 1-7 16,0 1 4-16,0 0-3 15,-3-1-4-15,2-1 6 0,-4 0 1 0,-3 1 8 0,-2 1 10 16,0-1 2-16,-4-1 0 15,-2-14-1-15,-2 28-7 0,2-28-2 0,-10 26-2 16,4-12-11-16,-2-1-5 0,-4 0-11 0,2 1-29 0,2-1-29 16,-1-2-47-1,-1 1-48-15,1-3-64 0,0 3-63 0,1-5-73 0,2-1-137 16,-2 1-117-16,8-7-7 16,0 0-377-16,-18 14-431 0</inkml:trace>
  <inkml:trace contextRef="#ctx0" brushRef="#br1" timeOffset="-173589.22">19752 15252 2919 0,'0'0'-113'0,"-2"-22"28"0,2 22 12 15,4-19 31-15,-4 19 26 0,5-21 38 0,-5 21 24 16,8-19 28-16,-2 11 17 15,-6 8 12-15,11-13-5 0,-11 13 7 0,13-10-7 0,-13 10-3 16,12-6 1-16,-12 6-5 0,0 0-6 0,0 0-6 16,0 0-9-1,24 22-7-15,-22-11-5 0,-2-11-6 0,2 26-7 0,-2-26-4 16,-2 29 0-16,0-14-2 0,0 2 1 16,-2-2-5-16,-2 0 1 0,-2 3 0 15,0-4 8-15,-2 4-6 0,1-3 4 16,1-2-3-16,-3 1 0 0,3-1-2 0,-1-1 1 15,1-2-4-15,8-10 3 0,-10 18-1 16,10-18-1-16,-10 16 9 0,6-6 4 16,4-10 0-16,0 0 2 0,2 25-3 0,-2-25-9 0,12 16-1 15,-12-16-6-15,16 13-4 16,-5-10-28-16,-11-3-32 0,23 6-51 0,-23-6-51 0,27 0-68 16,-9-1-55-16,-2-4-73 15,-1 0-138-15,2 0-120 0,-2-3-298 16,-1 0-263-16</inkml:trace>
  <inkml:trace contextRef="#ctx0" brushRef="#br1" timeOffset="-173376.74">20078 15272 2658 0,'2'-15'18'16,"-2"15"36"-16,0 0 30 0,5-16 28 0,-5 16 27 15,0 0 42-15,0 0 24 0,0 0-2 16,0 0-33-16,0 0-17 0,0 0-5 0,0 0-5 15,0 0-19-15,4 64-8 16,-4-48-12-16,0 2-16 0,0 1-6 0,0 0-15 16,0 2-20-16,0-1-38 0,0-1-51 0,-2-1-68 0,2 2-73 15,0-1-65-15,-2-4-104 16,2 1-162-16,0-1-73 0,0-15-287 0,-3 24-243 0</inkml:trace>
  <inkml:trace contextRef="#ctx0" brushRef="#br1" timeOffset="-172156.92">19793 15728 2664 0,'0'0'-7'0,"0"0"39"16,0 0 41-16,0 0 46 0,0 0 33 0,0 0 19 15,-11 9 20-15,11-9 1 0,0 0-7 0,0 0-7 0,0 0-15 16,0 0 9-16,0 0 2 16,0 0-8-16,0 0 0 0,55 4-8 0,-38-5-12 15,-17 1-15-15,44-5-15 16,-20 4-14-16,3 1-15 0,1-2-8 0,0 0-23 0,-6 0-45 15,2 0-38-15,-1 1-44 16,-1-2-62-16,-4 2-61 0,4 1-72 0,-8-4-71 0,-1 4-155 16,-13 0-107-16,23 1-11 0,-23-1-286 0,0 0-278 15</inkml:trace>
  <inkml:trace contextRef="#ctx0" brushRef="#br1" timeOffset="-171616.99">20165 15881 2816 0,'-6'9'50'16,"6"-9"28"-16,0 0 5 16,-9 12 12-16,9-12 14 0,0 0 7 0,0 0 3 0,-8 11-10 15,8-11-8-15,0 0-10 0,0 0-8 0,-18 9-5 16,18-9-8-16,0 0-4 16,-18 4-8-16,18-4-5 0,-15 4 3 15,15-4-3-15,0 0-4 0,-25 4-3 0,25-4-7 16,-19 1-1-16,19-1-3 0,-20 5-2 15,20-5-4-15,-20 3-3 0,20-3-2 16,-22 4-9-16,22-4 3 0,-19 2-4 0,19-2 3 16,-19 4-5-16,19-4 1 0,-17 4-2 15,17-4 0-15,-14 5 4 0,14-5 6 16,0 0 8-16,-22 6 7 0,22-6-7 0,0 0 6 0,-17 11-7 16,17-11 2-16,0 0-13 15,-12 8 8-15,12-8-4 0,0 0 0 0,-11 6-4 16,11-6 7-16,0 0-4 15,0 0-1-15,0 0 16 0,0 0-15 0,0 0 0 0,0 0 4 16,0 0 5-16,0 0-4 0,0 0-6 0,0 0-1 16,0 0 1-16,0 0-3 15,0 0-3-15,0 0-2 0,46 0 7 0,-46 0-9 16,20 2-3-16,-20-2 0 0,18 4 7 16,-18-4-8-16,20 9 1 0,-10-2 1 0,-10-7 4 15,15 14 0-15,-7-2 7 0,-8-12-2 16,9 18 4-16,-4-6 0 0,-5-12 1 15,2 27 2-15,-2-16 2 0,0-11-4 16,-5 27 13-16,1-13 0 0,-1-1-7 0,-3-3-11 16,8-10-24-16,-10 24-22 0,3-16-29 0,3 2-31 15,4-10-38-15,0 0-39 0,-12 16-62 16,7-12-53-16,5-4-91 0,0 0-124 0,-11 4-94 16,11-4-387-16,0 0-429 15</inkml:trace>
  <inkml:trace contextRef="#ctx0" brushRef="#br1" timeOffset="-171237.14">20688 15534 2868 0,'0'0'-144'0,"0"0"16"16,0 0 29-16,0 0 31 0,0 0 42 0,0 0 37 16,-6-16 42-16,6 16 42 15,0 0 41-15,0 0 27 0,0 0 20 0,0 0 4 16,0 0-7-16,-25 35-11 15,15-26-14-15,2 5-17 0,-2 1-3 0,-1-1-23 0,-2 6-9 16,1-2-9 0,-1-2-16-16,1 2-10 0,-2-2-12 0,4 0-18 0,2-4-37 15,-3-1-45-15,2 1-52 0,9-12-47 0,-12 15-58 16,12-15-57-16,-11 6-83 16,11-6-110-16,-8 0-466 0,8 0-312 0</inkml:trace>
  <inkml:trace contextRef="#ctx0" brushRef="#br1" timeOffset="-171056.95">20520 15572 2806 0,'5'-13'10'0,"-5"13"46"0,7-19 33 0,-7 19 23 0,4-13 23 16,-4 13 21-16,0 0 27 0,0 0 8 0,0 0-8 15,14-5-4-15,-14 5-24 16,0 0 1-16,0 0-13 0,24 23-14 0,-18-14-20 0,3 3-12 16,-1 1-15-16,2 1-5 15,-1-2-22-15,2 3-35 0,-3-1-47 0,-2-5-49 16,2 2-66-1,-8-11-61-15,20 17-53 0,-14-11-101 0,5-4-146 16,-11-2-83-16,17 6-316 0,-8-6-291 0</inkml:trace>
  <inkml:trace contextRef="#ctx0" brushRef="#br1" timeOffset="-170566.72">21035 15498 2708 0,'0'0'-10'0,"4"-13"29"0,-4 13 28 15,0 0 25-15,0 0 23 16,0 0 18-16,0 0 1 0,0 0-4 0,0 0-11 0,0 0-10 16,-25-15-4-16,25 15-12 0,-21 0-6 0,21 0-5 15,-23 0-8-15,23 0-2 16,-26 0-7-16,26 0 4 0,-28 0-3 0,28 0 1 16,-25-3-6-16,25 3 2 15,-23 0-6-15,23 0-3 0,0 0-5 0,-25-1 2 16,25 1-5-16,0 0 1 0,-22 0-5 15,22 0-7-15,0 0-8 0,0 0-1 0,-12-11-2 16,12 11-2-16,0 0-2 0,0 0-1 0,2-20-3 0,-2 20 1 16,0 0-1-1,14-27 0-15,-4 17-7 0,-2-1 3 0,2-3-2 0,0 3 4 16,4-6-22-16,0 1 5 16,-1 2 3-16,-1 3 5 0,2-2 5 0,-4 2 5 15,0 0 15-15,1 1 5 16,0 1 14-16,-3-1 8 0,-8 10 8 0,15-13 1 0,-15 13 0 15,13-12 1-15,-13 12 20 16,0 0 5-16,0 0 32 0,0 0 1 0,0 0-2 16,27 22-7-16,-23-11-5 0,0 2-6 15,-4-13-10-15,4 33-8 0,2-16-4 0,-2 0-8 16,2 2-2-16,-2-2-7 0,2 4-4 0,0-2-12 16,-1-1 0-16,1 0-11 15,-2 0-27-15,1-3-35 0,-1 0-48 0,-2-4-57 0,2 1-71 16,-1-1-67-16,-3-11-126 15,4 13-187-15,-4-13 5 0,4 12-390 0,-4-12-440 16</inkml:trace>
  <inkml:trace contextRef="#ctx0" brushRef="#br1" timeOffset="-169417.08">22570 15160 3020 0,'0'0'-34'0,"0"0"33"0,0 0 32 0,6-13 53 0,-6 13 47 16,0 0 30-16,0 0 6 0,0 0-1 0,0 0-1 16,0 0-3-16,-2 51-8 15,2-51 2-15,-4 35 15 0,4-12-10 0,-2 0-2 16,2 3-15-16,0 0-18 16,0 5-16-16,2-2-12 0,-2-2-10 0,2 0-11 0,-2 3-18 15,2-6-21-15,2 2-30 16,-2-8-39-16,-2 0-33 0,2-2-34 15,-2-4-37-15,2 0-51 0,-2-12-59 0,7 15-53 16,-7-15-93-16,9 5-127 0,-9-5-79 0,0 0-323 16,0 0-320-16</inkml:trace>
  <inkml:trace contextRef="#ctx0" brushRef="#br1" timeOffset="-169176.83">22788 15362 2686 0,'0'0'-26'15,"0"0"37"-15,8-9 20 0,-8 9 20 0,0 0 22 16,0 0 20-16,0 0 12 15,0 0 0-15,0 0 0 0,0 0-6 0,-57 13-2 0,57-13-12 16,-23 4-3 0,12-1-4-16,11-3 1 0,-18 7 1 0,18-7-1 0,-16 5-5 15,16-5-3-15,0 0-4 0,-12 13-3 0,12-13-4 0,0 0-3 16,-4 17-6 0,4-17-3-16,0 0-4 0,0 0-5 0,12 30-5 0,-8-20-4 15,4 1-4-15,2 0 2 16,0 0-8-16,2 3-4 0,6-1-12 0,-4-1-43 15,3 1-54-15,-1-2-85 0,2 0-68 16,-1-3-147-16,0-2-210 0,-2-3-332 0,0 4-346 16</inkml:trace>
  <inkml:trace contextRef="#ctx0" brushRef="#br1" timeOffset="-162186.8">21421 15195 1346 0,'0'0'207'16,"0"0"-14"-16,0 0-25 16,0 0 0-16,0 0-2 0,0 0 3 0,-26 7-3 15,26-7-10-15,0 0-4 0,0 0 0 0,0 0-5 0,0 0 0 16,0 0-1-16,0 0-5 16,0 0-4-16,0 0-10 0,0 0-11 0,0 0-7 15,0 0-11-15,0 0 0 16,-11 10-11-16,11-10-3 0,0 0-8 0,0 0-8 15,0 0-7-15,0 0-8 16,28 25-1-16,-28-25-10 0,17 17-5 0,-7-8 1 0,2-1-8 16,0 4-1-16,-2-1-4 0,3-1 1 0,2 1-5 15,-2-2 1-15,-1 2-9 16,1-1 1-16,-2 2-3 0,1-5 5 0,-12-7 2 0,20 16-9 16,-12-11 1-16,-8-5 1 15,15 11-3-15,-15-11 13 0,10 8-5 0,-10-8 9 16,11 7 5-16,-11-7-3 15,11 7-3-15,-11-7 4 0,0 0-7 0,0 0 5 0,10 12-8 16,-10-12 2-16,0 0 4 0,0 0 7 0,2 15 2 16,-2-15 1-16,0 0-3 0,-15 25 2 15,15-25-3-15,-15 24-7 0,5-13 0 0,-1 4-1 16,1-1-6 0,-1 3 2-16,-4 0-6 0,3 1-13 0,-1-2-24 0,0 3-14 15,0-2-37-15,1-1-52 0,-1-4-60 16,2 2-73-16,1-2-67 0,2-1-152 0,-4 1-115 15,2-2-10-15,10-10-313 16,-14 16-316-16</inkml:trace>
  <inkml:trace contextRef="#ctx0" brushRef="#br1" timeOffset="-155137.02">19530 16081 1027 0,'0'0'220'0,"0"0"-63"0,0 0-19 0,0 0-16 0,0 0 0 16,0 0-7-16,0 0-2 0,0 0-7 0,0 0 0 15,0 0 4-15,0 0-2 0,0 0-2 16,0 0 4-16,0 0-3 0,15-40-8 0,-15 40-4 16,0 0-6-16,0 0-2 15,0 0 0-15,0 0 2 0,8-12-3 0,-8 12-1 16,0 0-7-16,0 0 0 15,13-14-5-15,-13 14-9 0,0 0 0 0,15-9 2 0,-15 9-7 16,12-6-1-16,-12 6 3 0,0 0-6 0,22-9 3 16,-22 9 1-16,14-4-5 15,-14 4 3-15,16-6-6 0,-16 6-1 16,14-2-3-16,-14 2-5 0,0 0-3 0,19-6-5 16,-19 6-5-16,0 0-3 0,0 0-2 0,20 0 1 15,-20 0-2-15,0 0-1 16,0 0-4-16,16 10 2 0,-16-10-2 0,8 10-3 15,-8-10 1-15,5 13-2 0,-5-13 0 16,5 16 0-16,-5-16 1 0,4 15-1 0,-4-15 1 16,0 0-2-16,-2 25-1 0,2-25 3 0,-2 17-4 15,2-17-3-15,-8 17 5 16,8-17-5-16,-6 17 1 0,6-17-5 0,-10 17 2 0,10-17 0 16,-8 17-3-1,1-10 3-15,7-7 3 0,-11 16-5 0,3-9-2 0,8-7 2 16,-13 13-1-16,13-13 1 15,-12 15-3-15,12-15 1 0,-13 11 1 0,13-11-3 0,-13 11 2 16,13-11 0-16,-10 10-3 0,10-10 3 0,-10 7 0 16,10-7 1-16,0 0-2 15,0 0 3-15,-12 14-1 0,12-14 6 0,0 0 4 0,0 0 8 16,-8 9-1 0,8-9 6-16,0 0 3 0,0 0 1 0,0 0 23 0,0 0 3 15,0 0-6-15,0 0-1 16,20 19-7-16,-20-19-5 0,0 0-4 15,20 6-4-15,-20-6-10 0,15 4-8 0,-15-4-26 16,19 0-25-16,-8 0-38 0,-11 0-49 0,19 0-60 16,-19 0-70-16,21-4-73 0,-11 1-171 0,-10 3-112 15,20-6 36-15,-12 0-311 0,-8 6-265 16</inkml:trace>
  <inkml:trace contextRef="#ctx0" brushRef="#br1" timeOffset="-147757.14">29337 11493 2602 0,'0'0'-96'0,"4"-16"25"16,-4 16 41-16,6-13 28 16,-6 13 55-16,0 0 32 0,8-18 20 0,-8 18 21 15,0 0 7-15,6-13 3 0,-6 13 7 16,0 0 3-16,7-11 6 0,-7 11-3 0,0 0 1 15,0 0-3-15,0 0-4 16,4-15 13-16,-4 15-10 0,0 0-19 0,0 0-9 16,0 0-12-16,0 0 17 0,0 0 1 15,0 0-9-15,0 0-21 0,0 0-3 0,0 0-2 16,0 53-3-16,0-36-2 0,0-17-6 0,0 37-1 16,0-16-9-16,0-1-4 15,0 3-5-15,0-2-9 0,0 4-5 0,0 0-5 16,0-2-1-16,-2-1-5 0,2 1-4 15,0 0-3-15,0-1-1 0,0-2-4 0,-2 1-5 16,2-4-11-16,-2 0-31 0,4 0-37 0,-2-3-33 0,0-3-35 16,0 0-41-16,0-11-62 15,0 18-57-15,0-18-94 0,0 0-175 0,0 0-76 16,2 9-433-16,-2-9-614 16</inkml:trace>
  <inkml:trace contextRef="#ctx0" brushRef="#br1" timeOffset="-147427.16">29711 11551 3275 0,'0'0'-118'0,"0"0"16"0,0 0 29 0,0 0 37 16,0 0 36-16,-23-12 25 0,23 12 13 0,0 0 4 16,-38 11-3-16,20-8 6 15,2 6 4-15,-1-4 12 0,-3 3 1 0,2-1 3 0,-2 1 5 16,4-3-4-16,-2 3-7 15,4-3 1-15,1 1-3 0,13-6-1 0,-26 10 3 16,18-7 2-16,8-3 3 0,-14 10 11 0,14-10 8 16,-11 8 15-16,11-8-1 0,0 0 1 15,-9 15-8-15,9-15 6 0,0 0 8 0,0 0-10 16,13 27 30-16,-4-18-16 16,1 3-6-16,2-3-6 0,2 3-13 0,0 2-11 0,3-4-6 15,-2 4-13-15,0-5-17 16,1 1-47-16,-2-1-53 0,-2-1-65 0,1 0-93 15,-2-2-91-15,-3-3-188 16,-8-3-156-16,17 7 44 0,-7-4-294 0,-10-3-297 16</inkml:trace>
  <inkml:trace contextRef="#ctx0" brushRef="#br1" timeOffset="-146696.85">30163 11449 2627 0,'0'0'-95'0,"0"0"38"0,10-14 19 15,-10 14 21-15,0 0 46 0,10-8 27 0,-10 8 22 16,0 0 13-16,0 0 7 0,0 0-1 15,0 0 2-15,8-11-8 0,-8 11 3 16,0 0 6-16,0 0 6 0,0 0-2 0,0 0-5 0,0 0-7 16,0 0-11-16,0 0-5 15,-34 40-4-15,24-31-12 0,-3 1-6 0,2 2-9 16,-1-2-1-16,-1 3-3 16,-1-4-5-16,2 2-4 0,0-2-3 0,0 2-3 0,1-3-3 15,0 1-1-15,11-9-1 16,-19 15-4-16,11-10-4 0,8-5 3 15,-13 12-2-15,13-12-3 0,-13 9-1 0,13-9 0 16,-10 10 4-16,10-10 2 0,0 0 11 0,-10 8 3 16,10-8 9-16,0 0-3 0,0 0-2 15,0 0-3-15,0 0 0 0,0 0 4 16,0 0 6-16,0 0 4 0,0 0 3 0,0 0 1 16,0 0 11-16,0 0-1 0,0 0 4 15,0 0-5-15,0 0 6 0,0 0-3 0,22 17 2 16,-22-17 1-16,0 0 7 15,13 11 1-15,-13-11-1 0,13 15 1 0,-5-5-4 16,3 1 3-16,-1 3 2 0,1 1-3 16,4-2-8-16,-1 5-4 0,0-1-7 0,0 0-4 15,1-2-7-15,-2 3-4 0,0-3-6 0,-1 2 0 0,0-2-6 16,-2-2-2-16,0 0-15 16,-2-2-22-16,1 2-30 0,-3-2-44 0,3-1-48 15,-5-2-62-15,2 0-82 16,-6-8-100-16,9 11-203 0,-9-11-73 0,0 0 21 0,0 0-357 15,10 10-462 1</inkml:trace>
  <inkml:trace contextRef="#ctx0" brushRef="#br1" timeOffset="-144676.7">30856 11386 2846 0,'0'0'-182'0,"-19"-10"27"0,19 10 22 15,-11-9 25-15,11 9 32 0,-10-9 26 16,10 9 39-16,-11-12 19 0,11 12 17 0,-8-14 31 0,8 14 6 16,-6-13 23-16,6 13 12 0,-4-18 7 0,4 18 5 15,0 0-2-15,-3-24-3 16,3 24-6-16,5-17-4 0,-5 17-10 0,6-19-2 16,-6 19-6-16,8-18-4 0,-2 9-10 15,-6 9-6-15,13-15-6 0,-13 15-5 0,17-13-6 16,-8 7-5-16,-9 6-1 15,18-8-10-15,-18 8 2 0,22-1-4 0,-22 1-4 0,0 0 2 16,27 4-6-16,-27-4 1 0,17 11-4 16,-8-6 2-16,-1 7-1 0,-2-1-1 15,3 2-1-15,-4-1 3 0,-1 3-1 0,-2 0-1 16,-2-15-2-16,0 32 0 0,-4-14 2 16,2-1-2-16,-8 2-1 0,2 2 4 0,-2 0-2 15,-1 0 7-15,-2 0-2 16,3-2 0-16,-3 2 2 0,1 0-3 0,0-2 2 15,2 2 3-15,2-3 0 16,2 0-1-16,1 0 3 0,1-2-4 0,2 1-2 16,2-17 2-16,6 31-3 0,3-16-1 0,-1-1-2 15,2-4 1-15,2 3-4 0,2-6-1 16,3 3-6-16,0-5-2 0,0 2 2 0,0-3 0 0,0-1 0 16,-1-1-4-16,-16-2 5 15,30-2-2-15,-30 2 1 0,26-3 1 0,-13-4 3 16,-13 7 4-16,20-11 10 15,-11 3-3-15,-9 8 1 0,13-17 0 0,-13 17 0 0,4-21-3 16,-4 21-1-16,-2-23 0 0,2 23 0 0,-10-26-2 16,0 10 4-16,2 3-3 15,0-1 0-15,-4 2-1 0,0-1 1 0,2-1 0 16,-3 2 0-16,3 1-2 0,-3 0-1 16,2-2 1-16,1 5-1 0,0-3-1 0,1 0-2 15,9 11-5-15,-17-21-13 16,11 10-18-16,-1-1-29 0,7 12-49 0,-4-20-62 15,4 20-67-15,2-21-85 16,2 10-163-16,1 1-450 0,1 0-348 0</inkml:trace>
  <inkml:trace contextRef="#ctx0" brushRef="#br1" timeOffset="-144087.04">31411 11371 2714 0,'0'0'-112'16,"0"0"31"-16,14 9 24 0,-14-9 25 0,0 0 26 0,0 0 20 15,0 0 16-15,0 0 2 16,0 0 7-16,0 0 7 0,-38 10 7 0,38-10 5 0,0 0 3 16,-25 1 6-16,25-1 5 0,-23-1-2 15,23 1 0-15,0 0-8 0,-30-3-4 16,30 3-5-16,-19-1-8 0,19 1 1 0,0 0-7 16,-26 0-4-16,26 0 5 15,0 0-4-15,-16-2-6 0,16 2 0 0,0 0-2 0,-11-12-6 16,11 12 3-16,0 0-10 15,0 0 2-15,0 0-1 0,6-25-3 0,-6 25-3 16,0 0 0-16,17-24 2 0,-9 14-4 0,4-2-5 0,-2 3 3 16,0-1-4-16,3-1 10 15,-2 2 7-15,2 0 13 0,-1-1 10 0,-1 0 9 16,0 0 4-16,-1 3-1 16,-10 7 5-16,22-15 8 0,-14 8 4 0,-8 7 3 15,14-12 0-15,-14 12 1 0,15-5 17 16,-15 5 9-16,0 0 13 0,0 0-1 15,0 0 1-15,26 17 0 0,-22-8-10 16,-4-9 12-16,4 27-10 0,0-8-14 0,-2 1-10 16,0 1-7-16,0 4-11 0,-2 0-6 0,2 2-7 0,0 0-6 15,2-3-14-15,-4-1-25 16,2 0-46-16,0 0-34 0,0-5-41 0,-2 0-50 16,0 2-61-16,2-4-50 15,-2-3-75-15,0 1-141 0,0-1-145 0,-2 1-10 16,0-3-220-16,2-11-227 0</inkml:trace>
  <inkml:trace contextRef="#ctx0" brushRef="#br1" timeOffset="-143596.83">30886 11919 2559 0,'0'0'-47'0,"0"0"46"0,0 0 38 16,0 0 36-16,0 0 29 15,0 0 24-15,0 0 0 0,0 0 3 0,0 0-1 16,0 0 1-16,0 0 5 16,0 0-7-16,0 0-9 0,0 0-6 0,55-4-2 0,-55 4-8 15,38 2-2-15,-15-2-1 16,0 0-1-16,3 0-2 0,3 2-11 15,3-2 6-15,0 0-2 0,-1 0-5 16,3-2-4-16,0 2-8 0,3-2-4 0,-6 2-24 0,3-1-5 16,-4 1-5-16,2 0-9 0,-7 0 2 0,0 0-8 15,-2-3-6-15,-1 3-21 16,-4 0-35-16,2 0-49 0,-20 0-60 0,27 3-72 16,-14-2-56-16,-13-1-94 0,15 0-181 15,-15 0-91-15,0 0-225 0,0 0-233 16</inkml:trace>
  <inkml:trace contextRef="#ctx0" brushRef="#br1" timeOffset="-143057.02">30902 12245 2640 0,'0'0'-38'0,"0"0"35"0,-8-13 19 15,8 13 42-15,0 0 21 0,-4-15 14 0,4 15 10 16,0 0 8-16,0 0-1 0,8-26 3 15,-8 26 8-15,11-10-4 0,-11 10 4 0,11-10-5 16,-11 10-5-16,14-6-6 0,-14 6-2 0,19-3-4 16,-19 3-5-16,20 0-8 15,-20 0-6-15,20 5 4 0,-20-5-6 0,22 8-5 16,-22-8-14-16,17 11-5 0,-9-3-3 16,-8-8-8-16,13 17-3 0,-13-17-1 0,4 16-7 15,-4-16 0-15,-2 19-6 16,2-19-18-16,-7 23-3 0,7-23 3 0,-10 20-2 15,4-8 2-15,6-12-3 16,-13 25-2-16,7-16 0 0,0 2 1 0,6-11 0 0,-12 17 2 16,12-17 2-16,-8 15 6 0,8-15-1 0,-6 17 11 15,6-17-1-15,-4 14 6 0,4-14 23 16,0 0-16-16,0 0 12 0,12 27-7 0,-3-22-19 16,-9-5 10-16,23 13-9 15,-8-7-14-15,0-1-20 0,2-1-28 0,1 0-23 16,4-2-23-16,-1-2-60 15,3 3-75-15,-2-3-56 0,0-5-83 0,5 4-139 0,-5-6-147 16,0 2-301-16,2-1-370 0</inkml:trace>
  <inkml:trace contextRef="#ctx0" brushRef="#br1" timeOffset="-142497.02">31611 12239 2813 0,'7'-9'-80'0,"-7"9"32"15,0 0 31-15,0 0 22 16,11-10 20-16,-11 10 25 0,0 0 16 0,0 0 4 0,0 0 2 16,0 0 7-16,0 0-2 0,0 0 6 15,0 0 9-15,0 0 3 0,0 0 3 16,0 0-3-16,-44 2-3 0,44-2-5 0,0 0-8 16,-26 2-5-16,26-2-5 15,-21 2-7-15,21-2-3 0,-20 0-6 0,20 0 2 16,0 0 2-16,-24 1-1 15,24-1-1-15,0 0 0 0,-28 0-4 0,28 0 1 0,-15 3-2 16,15-3 3-16,0 0 16 16,-24 3-2-16,24-3-6 0,-14 6-5 0,14-6-5 15,-13 6-1-15,13-6-3 0,-13 9 5 0,13-9-8 0,-12 11-17 16,12-11 0-16,-11 13-1 16,11-13-2-16,-11 13 2 0,11-13-4 0,-10 16-2 15,10-16-3-15,-9 12-6 0,9-12 1 16,-6 11 6-16,6-11-8 0,0 0 4 15,-6 14-2-15,6-14 2 0,0 0-3 16,0 0 5-16,0 0-2 0,-6 13-4 0,6-13-3 0,0 0-2 16,0 0 3-16,0 0-3 0,0 0-2 0,0 0 2 15,0 0-1-15,35 0-2 16,-35 0 0-16,0 0-1 0,22 2 0 0,-22-2 0 16,16 3-3-16,-16-3 2 15,18 3 0-15,-18-3 4 0,14 8-3 0,-14-8 6 0,15 11-1 16,-9-4 0-16,-6-7 8 15,9 18-1-15,-9-18 4 0,2 21-4 0,-2-21 0 16,0 30 33-16,0-12 5 0,-2-2-6 0,0 2-9 16,0-1-18-16,-3 0-37 0,-3 2-57 15,-3-3-72-15,1-2-91 0,-3 0-82 0,0-1-187 16,-3-2-144-16,-4 1 37 16,1-2-350-16,3-3-408 0</inkml:trace>
  <inkml:trace contextRef="#ctx0" brushRef="#br1" timeOffset="-124336.79">27849 10204 891 0,'0'0'147'0,"-22"5"-60"0,22-5-7 16,0 0-7-16,-19 5-3 0,19-5-4 15,0 0 4-15,-17 9 6 0,17-9 26 0,-11 10 12 16,11-10 8-16,-12 13 10 0,12-13-4 0,-11 19-5 16,7-6-7-16,-1 3-14 15,1 1-10-15,2 2-6 0,0 2-4 0,2 0-6 16,0 6 7-16,2 1 2 16,2 3 5-16,3 5-5 0,1 0-5 0,2 2-2 0,3 7-4 15,3 0-2-15,2 1 4 16,2-3 1-16,-1 4-1 0,-3-6 0 0,1 1-5 15,2 0-6-15,-6-8-6 16,-2-1-1-16,-3-1-6 0,1-5-1 0,-4-1-3 0,-2-3-3 16,-3-4-4-16,0 0-1 0,0-19-6 15,-7 29-3-15,-1-18-2 0,0 1-4 0,-2-2-4 16,-3-3 1-16,13-7-3 0,-20 12-1 0,10-9-1 16,10-3 0-16,0 0-4 15,-25 4 1-15,25-4-5 0,0 0 2 0,-21-4 1 16,21 4 0-16,0 0-4 0,0 0-1 15,-16-11-2-15,16 11 1 0,0 0-3 16,0 0 2-16,0 0-2 0,0 0-1 0,0 0 0 0,0 0 1 16,0-19-4-16,0 19 3 15,0 0-5-15,0 0 7 0,0 0-3 0,0 0 3 0,0 0-1 16,0 0 2-16,0 0 1 16,0 0 0-16,0 0 1 0,18 44 6 15,-16-25 6-15,-2 1 2 0,0 1 1 16,0 8 1-16,0 2-2 0,0 1 1 0,0 0 0 15,0 8-6-15,0 2 8 16,-2 1-7-16,4 0-3 0,-2 2-5 0,4 0 3 0,-1 6 0 16,4-2 0-16,0-1 2 0,3-3 4 0,-1-3 0 15,1-6-1-15,1-1-6 0,0 0 0 16,2-5 6-16,-1-1-8 0,2-3-11 0,-1-5-24 16,0-1-42-16,0-4-56 15,3 1-85-15,0-5-91 0,-2-1-184 0,1-3-136 0,0 0-356 16,-2-2-430-1</inkml:trace>
  <inkml:trace contextRef="#ctx0" brushRef="#br1" timeOffset="-123452.56">21933 10868 3086 0,'0'0'0'0,"0"0"29"0,13-16 20 16,-13 16 25-16,6-10 33 0,-6 10 27 0,8-11 17 16,-8 11 14-16,0 0 8 0,8-13-2 0,-8 13 33 0,0 0-12 15,12-10-5-15,-12 10-9 16,0 0-22-16,0 0-8 0,10-9-11 16,-10 9-12-16,0 0-10 0,0 0 5 15,0 0-4-15,0 0-5 0,0 0-11 0,0 0-5 0,21 28-7 16,-17-14-7-1,0 3-7-15,1 2-7 0,-1 4-6 0,2 2-7 0,1 1-6 16,-1 3-4-16,0 5-6 0,2 2-4 0,2 1-2 0,-2 2-3 16,0 0-3-16,3-1-3 15,-1-2-4-15,-1 0-2 0,-1 0-11 0,3-3-14 16,-5-6-29-16,2-3-29 16,-1-1-29-16,0-4-29 0,-1-2-36 15,0-6-56-15,2 1-65 0,1-8-57 0,-9-4-134 16,15 0-130-16,-15 0-22 0,17-16-493 15,-7 4-729-15</inkml:trace>
  <inkml:trace contextRef="#ctx0" brushRef="#br1" timeOffset="-123157.23">22447 11033 3550 0,'0'0'-66'0,"0"0"14"16,0 0 11-16,0 0 11 15,0 0 26-15,0 0 22 0,-25-11 22 0,25 11 11 0,0 0 5 16,-34 7 0-16,34-7-2 15,-30 12 3-15,16-7 1 0,-2 2 10 0,2-2 4 16,14-5 5-16,-25 11-3 0,11-6-4 0,14-5-8 0,-16 7-1 16,16-7-6-1,-15 8 0-15,15-8-2 0,-13 7 0 0,13-7-4 0,0 0 9 16,-13 15 3-16,13-15 2 16,0 0 3-16,0 21 5 0,0-21 5 0,11 19-19 15,-5-7-2-15,3 2-6 0,4 0-9 16,-1 2 1-16,3-1 15 0,0 4-8 0,4-2-4 15,0 0-19-15,4 0-23 0,1-1-43 16,1-1-53-16,-2-3-73 0,9 0-81 0,-9-4-108 16,3-2-194-16,-1-2-46 0,-1 0-379 0,-4-4-428 15</inkml:trace>
  <inkml:trace contextRef="#ctx0" brushRef="#br1" timeOffset="-122657.27">23291 10994 2872 0,'14'-18'-39'0,"-14"18"71"0,8-11 22 0,-8 11 6 0,0 0-4 16,8-10-4-16,-8 10 15 0,0 0 24 0,0 0 11 15,0 0-2-15,0 0-9 0,0 0-7 16,0 0-8-16,-38 34-7 0,28-24-3 0,-3 1 3 16,-2-1-6-16,0-1-3 15,1 3-3-15,-2-3-4 0,4-1 3 16,-3 2-2-16,2-3 3 0,13-7-4 15,-21 12 5-15,13-9 2 0,8-3-2 0,-15 10 10 0,15-10-2 16,-13 8 17-16,13-8 5 0,-10 7-7 0,10-7 2 16,0 0-12-1,0 0-9-15,-11 11 3 0,11-11-28 0,0 0 5 0,0 0 0 0,0 0 13 16,17 25 1-16,-7-15-4 16,1 1 0-16,4 4 1 0,2 3-1 0,4 3-5 15,0 2-4-15,3 1-3 16,-1-1-9-16,2 2-5 0,0-3-21 0,1 2-30 0,0-4-42 15,-1 0-43-15,-1-3-69 16,0 0-93-16,-4-5-101 0,-6-3-153 0,3-2-76 16,-2 1 0-16,-2-4-328 0,-13-4-337 0</inkml:trace>
  <inkml:trace contextRef="#ctx0" brushRef="#br1" timeOffset="-121027.02">24052 10826 2955 0,'0'0'66'0,"-7"-16"16"0,7 16 8 0,0 0 11 0,-6-15 21 15,6 15 19-15,0 0 13 16,-7-19 8-16,7 19-8 0,-2-17-2 0,2 17-22 16,2-20-15-16,-2 20-13 0,7-26-9 15,-5 13-12-15,5-1-13 0,-3 1-4 0,4-1-5 16,1 1-8-16,-1 0-5 15,2 2-9-15,1-1-2 0,0 1-3 0,1 3-9 16,-1-1-2-16,2 3 0 0,-13 6-7 0,19-9 0 0,-19 9-5 16,17-2 0-1,-17 2-1-15,0 0-4 0,17 13 2 0,-17-13-4 0,4 23 0 16,-6-8 2-16,2-15 1 0,-6 33-4 16,-1-13 0-16,-1 3 4 0,-1 0-2 15,1-2 1-15,-1 2-4 0,1 0 8 16,0 0-7-16,0-2 2 0,4-2-4 0,0 0 3 15,2-2 7-15,2-1-5 0,0-16 0 16,4 32 2-16,0-19-3 0,6-2 1 0,-4 1-4 16,4-2-3-16,-10-10-1 0,21 14-4 0,-10-8-2 15,-11-6-2-15,19 6 2 16,-19-6 1-16,0 0 2 0,26-4-3 0,-26 4-2 0,0 0 1 16,10-21 2-16,-10 21-3 15,-2-23 2-15,2 23 0 0,-12-30-2 0,2 14 5 16,2-2 0-16,0 2 1 15,-3 1 1-15,3 2 0 0,-1-3-1 0,1 3-19 0,1 0-31 16,7 13-45-16,-10-25-56 16,8 15-65-16,2 0-60 0,0 10-162 0,2-25-171 15,-2 25-347-15,12-22-402 0</inkml:trace>
  <inkml:trace contextRef="#ctx0" brushRef="#br1" timeOffset="-120526.78">24765 10555 2851 0,'0'0'-127'16,"0"0"27"-16,0 0 17 15,0 0 23-15,0 0 40 0,0 0-1 0,0 0 10 16,0 0 11-16,0 0-4 15,0 0 2-15,0 0 14 0,0 0-6 0,0 0 28 0,0 0 6 16,0 0 13-16,-46 17 19 0,46-17 5 0,0 0 2 16,0 0-3-1,0 0 6-15,0 0-9 0,0 0 3 0,-30-7-3 0,30 7 1 16,0 0 2-16,0 0-6 0,-11-14-7 16,11 14-2-16,0 0-3 0,-4-15-6 0,4 15 3 15,0 0-2-15,0 0-3 16,0 0 2-16,2-26-2 0,-2 26-5 0,0 0-3 15,0 0 1-15,0 0-4 0,4-24-8 16,-4 24-1-16,0 0-5 0,9-11-1 0,-9 11-4 16,0 0-2-16,16-10 0 0,-16 10-5 0,14-6 0 15,-14 6-1-15,0 0 0 16,19-5 2-16,-19 5-2 0,15-4 3 0,-15 4-8 0,0 0 0 16,18-4 2-16,-18 4-2 15,0 0-2-15,19-1 1 0,-19 1-3 0,0 0 1 16,0 0 0-16,0 0 1 15,22 0 1-15,-22 0-3 0,0 0 2 0,0 0-9 0,0 0-18 16,0 0-38-16,0 0-65 0,0 0-84 0,14-6-99 16,-14 6-204-16,0 0-435 15,0 0-375-15</inkml:trace>
  <inkml:trace contextRef="#ctx0" brushRef="#br1" timeOffset="-119967.11">25002 10627 2797 0,'0'0'-87'0,"0"0"41"0,0 0 27 16,-15 12 37-16,15-12 15 15,0 0 35-15,-17 3 14 0,17-3 16 0,0 0-1 0,-29 4 4 16,29-4-4-16,-26 3 3 0,9-2 7 0,17-1 1 16,-34 0 1-1,18 2 0-15,16-2-6 0,-33 0-7 0,17 2-2 0,16-2-9 16,-22 0-9-16,22 0-3 0,-22 0-2 16,22 0-6-16,0 0-4 0,-24-4-5 0,24 4-8 15,0 0-4-15,-14-8-3 16,14 8-7-16,0 0 0 0,0 0-10 0,2-24-1 15,-2 24-1-15,0 0-4 16,16-31-5-16,-8 16 0 0,4-4-10 0,0-1-8 0,5-6-12 16,0 2 2-16,0-3 2 0,-1 0 2 0,5-1 1 15,-3 3 5-15,2 0-4 16,-6 4 17-16,-1 2-2 0,2 0 5 0,-3 2 0 0,-1 3 2 16,-3 2-2-16,1 0 6 15,-3 1 0-15,-6 11 6 0,10-14 8 0,-10 14 15 16,0 0 13-16,17-3-20 15,-17 3 6-15,0 0-1 0,13 26 4 0,-8-11-4 0,-1 2 2 16,1 6 0-16,-1 2-5 0,-1 0 3 0,-1 2-8 16,2 0 2-16,3 1-6 15,-2 0-5-15,-1 3-4 0,-2-1-3 0,2-1-2 16,-1 2-31-16,1-1-38 0,-1-2-49 16,-1 1-65-16,1-1-72 0,-1-1-71 15,-4 0-140-15,2-6-160 0,-5 1-10 16,2-2-312-16,-1-1-342 0</inkml:trace>
  <inkml:trace contextRef="#ctx0" brushRef="#br1" timeOffset="-119576.81">24119 11233 2806 0,'0'0'-34'0,"-12"6"26"0,12-6 21 0,0 0 16 0,0 0 26 15,0 0 19-15,0 0 24 16,40 0 26-16,-40 0 2 0,42-2 11 0,-11 2 13 16,10-4 9-16,5 3 16 0,4-1 2 0,11-1-8 0,2 2-12 15,3-3-35-15,-1 2-14 16,-1 0-13-16,-1 2-22 0,-1-2-27 0,-5 0-33 16,-10 2-40-16,1-1-46 15,-12 1-54-15,1 0-62 0,-8 0-51 16,-4 0-84-16,1 0-168 0,-11 1-103 0,-5-1-260 15,-10 0-209-15</inkml:trace>
  <inkml:trace contextRef="#ctx0" brushRef="#br1" timeOffset="-119177.21">24272 11701 2666 0,'0'0'41'16,"0"0"35"-16,0 0 7 0,-17-8 6 0,17 8 15 0,0 0 16 15,0 0 8-15,0 0 5 16,0 0-9-16,34-30-4 0,-34 30-8 0,20-5-3 16,-20 5-4-16,27-4-5 0,-13 4 2 15,-14 0-9-15,30 2-9 16,-16 2-8-16,2-1 0 0,-16-3-11 0,20 12-8 15,-9-5-10-15,-4 4-3 0,-7-11 6 0,6 22-15 16,-6-8-1-16,0-14-2 0,-6 33-6 0,2-17-3 0,-4 1 0 16,0 2-2-1,0 0-2-15,-2 1-4 0,1-5 3 0,2-1-6 0,-1 2 6 16,2-4-2-16,1 1 0 16,5-13-2-16,-4 23-2 0,4-23 4 15,3 19 0-15,-3-19-6 0,16 17-12 0,-3-11-27 16,2-3-33-16,1 0-58 0,6-3-72 0,3-3-76 15,1 0-126-15,2-5-214 16,5-3 18-16,-1-1-297 0,-2-2-263 0</inkml:trace>
  <inkml:trace contextRef="#ctx0" brushRef="#br1" timeOffset="-118788.6">24985 11665 2617 0,'6'-14'34'0,"-6"14"26"0,0 0 3 0,0 0 8 16,0 0 20-16,0 0 18 0,0 0 11 15,0 0-10-15,0 0-11 0,0 0-10 0,0 0-9 16,0 0-6-16,0 0-10 0,0 0-6 0,0 0-3 0,0 0-8 16,0 0-3-1,-50 21 6-15,50-21 2 0,0 0 7 0,-21 3 5 0,21-3 5 16,-15 2 0-16,15-2 3 16,0 0 3-16,-19 2-6 0,19-2 2 0,0 0-3 15,0 0-6-15,-20 2-7 0,20-2 9 16,0 0-2-16,-14 6 23 0,14-6-9 0,0 0-2 15,-16 13-9-15,16-13-15 16,-8 14 5-16,8-14-2 0,-4 16 2 0,4-16 2 0,-2 20-5 16,2-20-4-16,4 21-9 0,-4-21 0 0,14 24-3 15,-6-14-8-15,4 2-6 16,1-3-16-16,0-2-6 0,2 3-8 0,-1-2-3 0,3-1 11 16,-4 0-11-16,0 0-4 15,-3 0-12-15,-10-7-4 0,15 17-1 0,-11-6-11 16,-4-3-35-16,0-8-46 15,-10 24-55-15,-1-13-48 0,-4 4-40 0,-2-2-37 0,-8-1-137 16,0-1-155-16,-7 1-3 0,-3-1-228 0,-2-2-161 16</inkml:trace>
  <inkml:trace contextRef="#ctx0" brushRef="#br1" timeOffset="-118087.25">21469 10947 2402 0,'6'-14'-61'0,"1"6"61"0,-7 8 53 15,8-15 37-15,-8 15 28 0,0 0 23 0,11-14 10 16,-11 14-8-16,0 0-2 0,0 0-12 0,0 0-4 16,0 0-4-16,0 0-12 15,0 0-5-15,0 0-10 0,0 0-5 0,0 0-14 0,0 0-3 16,-44 30-6-16,30-23-1 16,2 4-4-16,-1-4-2 0,-2 3 0 0,3-3-1 15,-3 1 16-15,3-2-8 16,-2 1-1-16,14-7-11 0,-20 12-7 0,11-6-4 0,9-6 0 15,-17 9 3-15,17-9-4 16,-11 10 10-16,11-10 6 0,-4 13 0 0,4-13-22 16,0 0 3-16,4 26 3 0,-4-26-1 0,15 24-1 0,-4-9 13 15,4 2-16-15,-1 1-5 16,2-2 2-16,2 7 18 0,1 2-23 0,1-2-28 16,-2 1-48-16,0-1-58 15,-4-2-78-15,3 2-85 0,-6-4-108 0,1-2-173 0,-3 1-67 16,-5-3-397-1,2-2-500-15</inkml:trace>
  <inkml:trace contextRef="#ctx0" brushRef="#br1" timeOffset="-116937.09">20429 11233 3065 0,'0'0'-32'16,"0"0"61"-16,0 0 38 0,-14-15 17 0,14 15 10 16,0 0 19-16,0 0 12 0,0 0 3 0,18-36-4 0,-8 26-9 15,-2 1-11-15,4-1-12 16,1 1-9-16,0-2-9 0,0 4-9 0,1 0-4 16,4 1-7-16,-6 1-6 15,-12 5-6-15,26-4-1 0,-26 4-11 0,25 4 0 0,-25-4-6 16,21 11 1-16,-12-1 0 15,-3 0-4-15,0 2-3 0,-6-12 1 0,4 29-2 16,-2-14 2-16,-4 3 5 0,2-18 3 0,-8 30 3 16,0-17-1-16,-1 0-6 15,-2 0 0-15,1-3 9 0,-3-1-7 0,1 0-4 0,12-9-1 16,-24 5 0-16,24-5 1 16,0 0-1-16,-28-10-5 0,28 10-11 0,-10-15-14 15,8 4-37-15,2-3-43 16,0 14-59-16,6-26-59 0,0 10-53 0,2 3-146 0,0 0-195 15,0 2-1-15,-2 2-244 16,-6 9-189-16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4T20:45:13.1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8401 3696 2729 0,'0'0'-99'0,"-21"3"22"0,21-3 20 15,0 0 19-15,0 0 23 16,0 0 35-16,0 0 28 0,0 0 19 0,0 0 19 15,0 0 12-15,0 0-2 0,0 0 5 0,0 0-2 16,0 0-7-16,0 0-3 0,0 0-7 16,0 0-7-16,0 0-7 0,29-37 0 0,-20 27-15 15,0-1-6-15,1-1-4 16,-2-2-5-16,0 1-1 0,2 0-1 0,0-1 1 16,0 2 0-16,1-2 3 0,-2 1 4 15,-1 4-1-15,1-3 0 0,-9 12-3 0,14-17-2 16,-14 17-5-16,11-13-4 15,-11 13 2-15,11-7 5 0,-11 7 2 0,0 0-5 16,0 0-1-16,0 0-4 0,0 0-1 0,27 13-3 0,-27-13 0 16,11 12-4-16,-11-12-3 15,8 17-4-15,-1-7-25 0,-7-10-38 0,10 17-45 16,-4-9-53-16,-6-8-44 16,11 17-49-16,-6-10-67 0,-5-7-123 0,8 14-482 0,-2-9-312 15</inkml:trace>
  <inkml:trace contextRef="#ctx0" brushRef="#br0" timeOffset="1169.7">8588 3539 2623 0,'-14'-15'-142'0,"14"15"17"0,0 0 11 0,0 0 14 16,-8-13 7-16,8 13 19 0,0 0 13 0,0 0 13 0,-8-13 20 16,8 13 10-16,0 0 18 15,0 0 2-15,0 0 16 0,0 0-4 0,0 0 17 16,-8-14 18-16,8 14-3 16,0 0 12-16,0 0 3 0,0 0 7 0,0 0 16 0,0 0 4 15,0 0 13-15,0 0-12 16,0 0-10-16,0 0 5 0,0 0-7 0,0 0-7 15,0 0-1-15,0 0-8 0,-16 34 0 0,16-34-4 16,-2 18-7-16,2-18-5 0,-2 21-1 16,2-21-7-16,-2 27-1 0,4-13-2 0,-2-14-7 15,-2 33 1-15,2-14-1 16,-2 2-2-16,2 3-3 0,0-4-2 0,2 7-2 16,-2-1-2-16,2-1-2 0,-2 2-2 15,2 1 0-15,0-1 2 0,0 1-6 16,0 1 0-16,0 2 2 0,3-3-2 15,-2 2 1-15,1 1-2 0,-2-1-5 0,2-1 2 16,-2-1 4-16,2 3-1 0,0-3-2 0,-2 1-4 0,0-3 6 16,0 3-5-16,0-2 1 15,1 0 2-15,-1-2-3 0,0-1 4 0,0 1-5 16,1-2 3-16,-1 3 0 16,0-6-3-16,0 1 1 0,2 0 1 0,-2 0 2 0,0-2-4 15,2 2-1-15,-1-2 0 16,1 0 0-16,-2 0 6 0,2-1-5 0,-2 4-1 15,2-5 0-15,0 4 4 16,1-2-2-16,-1 4-3 0,-1-4 5 0,3 4-3 16,-4-3 2-16,2 0-2 0,0 3-1 0,0-2 4 0,2 1-2 15,-1 2 2-15,-3-4 1 16,3 3-5-16,-1 2 4 0,2-3-1 0,-2 3-1 0,0 0-2 16,1 0 2-16,-1 2-2 15,0-3 1-15,0 3-2 0,-2 0 3 0,0 0 3 16,3-3-2-16,-1 3-2 15,-2 0-2-15,1-1 2 0,-1 1 0 0,0 0 4 0,0 0-1 16,2-2-6-16,-2 3 6 0,0-2-1 16,0 1-5-16,-2 0 1 0,2 0 1 15,0-3 1-15,0 3 0 0,0-2 0 0,-2 1 4 16,2 1-2-16,-2-2-3 0,2 3 3 16,1-3-1-16,-3 1 2 0,3-1-3 0,-3 0-1 15,2 2 1-15,0-2 1 16,-2-4-1-16,2 1-1 0,-2 1 2 0,0-2 1 15,2 2-2-15,-2-2 1 0,0 3 0 16,0-4-1-16,2 1 1 0,-2 0 0 0,0 0 9 16,0 2 6-16,2-3-3 0,-2 4 0 0,2-3-1 15,-2-2-3-15,2 2-1 16,-2 0 0-16,0 2-2 0,2-4 1 0,-2 1-5 16,0 1 6-16,2 0-1 0,-4 0-3 15,4-2 0-15,-2 2 1 0,0 0 4 0,2 0 7 16,-2 2-4-16,0-2 3 15,0 2-3-15,0 0-2 0,2 3 3 0,-2 2-3 0,0-2-1 16,0 1 0-16,0-1-3 0,2 0 4 0,-2 3-3 16,0-2 3-16,0-2-1 15,0 2-2-15,0 0 4 0,3-1 0 0,-3 0 0 0,2-1 5 16,-2-2-4-16,2 4 4 16,0-2-3-16,2 0 2 0,1 1-2 0,-3-1-1 15,2-1 0-15,0 2 2 16,-2-2-2-16,3 1 0 0,-3 0-3 0,0 0 3 0,0-5-1 15,0 3-2-15,0 3-1 16,0-3 1-16,0 3-2 0,0-3 1 0,0 0-2 16,0-3 1-16,-2 3-2 0,2-2 4 0,-2 1 2 0,3-2 0 15,0 2 1-15,-3 0 0 16,2 0 2-16,-2-3-3 0,0 1-2 0,0 1-1 16,0-2-1-16,-2 0 2 15,2-2-7-15,-3 0-10 0,0 1-26 0,3-18-36 0,-4 30-54 16,4-16-57-16,0-4-62 15,0-10-119-15,-6 20-181 0,4-12-366 0,2-8-301 16</inkml:trace>
  <inkml:trace contextRef="#ctx0" brushRef="#br0" timeOffset="2449.92">4737 6099 2577 0,'0'0'-163'15,"0"0"23"-15,0 0 19 0,0 0 10 16,0 0 20-16,0 0 11 0,0 0 18 0,0 0 9 16,0 0 20-16,0 0 15 0,0 0 8 0,44 7 10 15,-44-7-3-15,24 2 13 16,-24-2-10-16,29 0-3 0,-29 0-4 0,34 0 4 16,-12 0-7-16,1-2 0 0,0 2-5 15,4 0 1-15,5 0-1 0,-2 0-6 0,3 0 2 16,1 0-6-16,0 0 3 15,5 0-6-15,-1-2-1 0,4 2-7 0,3 0 9 0,-1 0-9 16,1-2 0-16,1 2-7 0,1-2-2 0,-1 1-6 16,3 1-7-16,-3 0 5 15,5-3 4-15,-3 2 8 0,3-2 7 0,7 3 18 16,-7-1 16-16,-1-1 7 0,1 2 4 16,0 0 17-16,6-4 1 0,-6 4 1 0,-2-2 5 15,-1 2 8-15,-1 0-3 16,1-4-1-16,-3 4 8 0,-1-2 5 0,-1 0-13 15,-1 1 7-15,0 1 7 16,-1-3 2-16,1 2 0 0,-6 1-5 0,-3 0 4 16,3 0-5-16,1-2-6 0,-1 4-5 0,0-2 12 0,0 0-19 15,-1 0-8-15,4 0 3 16,3 1-4-16,0-1 2 0,-3 0-8 0,5 0-4 0,0 0 7 16,1 3-7-16,1-6 0 15,-1 6-3-15,-1-3 2 0,3 0 0 16,-3 0-6-16,3 0 16 0,-3 0-12 15,1 1-4-15,-1-2 3 0,-2 1-5 0,1 0-10 0,1 0 1 16,1 0-16-16,-3 0-2 0,3 0-1 0,-3 0-9 16,2 0 3-16,-1 0 3 15,-1 0 1-15,3-3-1 0,-3 3 6 16,2 0 1-16,1 0 6 0,-1-1 0 0,-1 1 6 16,1 0-5-16,3-2 0 0,-3 2 6 0,0 0-2 15,1-1 3-15,-1 1-3 16,-1 0-1-16,3 0 7 0,-1 0 4 0,-1 0-3 15,1 0 0-15,-1 0-5 0,3 0 3 0,-3-3 0 0,2 3-4 16,-1 0 3-16,1 0 9 16,1-1 0-16,-3 1 2 0,6-3-5 0,-4 3 7 15,1-3 8-15,2 3 1 16,-1 0-6-16,3-1 12 0,-1 1-4 0,-3 0 3 16,6 0 11-16,-4 0 7 0,2 0 19 15,-2 0 6-15,-1 0-3 0,1 1 16 0,-3-2 1 16,-1 1 1-16,-3 0-8 15,0 0-3-15,-3 0-7 0,-3 0-13 16,-5 0-4-16,1 0-26 0,-2 0-52 0,-5 0-50 0,-2 0-62 0,-2 0-145 16,-3-2-360-16,-4 1 120 15</inkml:trace>
  <inkml:trace contextRef="#ctx0" brushRef="#br0" timeOffset="7939.83">6813 3972 1864 0,'0'0'-49'0,"0"0"12"0,0 0 7 0,0 0 17 15,0 0 14-15,0 0 21 16,0 0 43-16,0 0 17 0,0 0 28 0,0 0 33 16,0 0 15-16,0 0 4 15,0 0 0-15,0 0-15 0,0 0-16 0,0 0-15 16,0 0-15-16,0 0-14 0,0 0-27 15,0 0-48-15,0 0-58 0,0 0-70 0,-10 29-68 16,10-29-115-16,0 0-517 0,0 0-139 0</inkml:trace>
  <inkml:trace contextRef="#ctx0" brushRef="#br0" timeOffset="8110.06">6805 4123 2388 0,'0'0'-69'0,"0"20"6"0,0-20 1 15,4 12 2-15,-4-12-1 0,0 0 13 0,4 19 5 16,-4-19 3-16,4 13 3 16,-4-13 7-16,0 0 4 0,4 19-1 0,-4-19-19 15,6 15-13-15,-4-9-36 0,-2-6-46 16,0 0-100-16,6 23-164 0,-6-17 128 0</inkml:trace>
  <inkml:trace contextRef="#ctx0" brushRef="#br0" timeOffset="8250">6864 4446 1304 0,'0'0'49'0,"0"0"-6"15,2 20-8-15,-2-20-6 0,0 0-10 0,5 20-17 0,-5-20-19 16,0 0-29-16,2 17-36 16,-2-17-71-16,0 0-234 0,2 16 123 0</inkml:trace>
  <inkml:trace contextRef="#ctx0" brushRef="#br0" timeOffset="8389.71">6875 4657 1089 0,'0'0'27'0,"0"0"-6"16,2 20 2-16,-2-20-6 0,0 0 1 0,2 19 1 0,-2-19-5 16,0 0-19-16,2 19-20 15,-2-19-40-15,0 0-73 0,5 19-189 0,-5-13 104 16</inkml:trace>
  <inkml:trace contextRef="#ctx0" brushRef="#br0" timeOffset="8510.06">6904 4919 979 0,'2'17'11'16,"-2"-17"-2"-16,0 15-8 0,0-15-18 0,4 18-34 0,-4-18-59 15,0 0-164-15,6 22 91 16</inkml:trace>
  <inkml:trace contextRef="#ctx0" brushRef="#br0" timeOffset="8669.76">6932 5245 873 0,'0'0'68'0,"0"21"-1"15,0-21-16-15,0 23-5 0,2-12-5 0,-2-11-10 16,2 21-27-16,-2-21-48 15,4 21-89-15,-4-21-198 0,2 17 107 0</inkml:trace>
  <inkml:trace contextRef="#ctx0" brushRef="#br0" timeOffset="8830.06">7017 5637 1061 0,'0'0'94'16,"0"17"-12"-16,0-17-16 0,0 0-20 0,2 23-15 15,-2-23-15-15,4 15-13 0,-4-15-12 0,2 18-15 16,-2-18-19-16,2 15-28 16,-2-15-55-16,4 17-244 0,-4-17 119 0</inkml:trace>
  <inkml:trace contextRef="#ctx0" brushRef="#br0" timeOffset="8989.66">7059 5978 1303 0,'0'0'115'0,"0"17"-13"0,0-17-40 16,0 0 13-16,0 25-22 0,0-25-12 15,0 15-14-15,0-15-27 0,0 0-27 16,2 22-50-16,-2-22-84 0,2 14-328 16,-2-14 343-16</inkml:trace>
  <inkml:trace contextRef="#ctx0" brushRef="#br0" timeOffset="9129.95">7088 6259 1421 0,'0'0'17'0,"0"0"-3"15,-2 20-6-15,2-20 1 16,0 0-6-16,0 21 2 0,0-21-1 0,0 0-18 16,0 19-20-16,0-19-53 15,0 0-140-15,2 19-140 0,-2-19 117 0</inkml:trace>
  <inkml:trace contextRef="#ctx0" brushRef="#br0" timeOffset="9289.82">7128 6521 1135 0,'0'0'135'16,"0"24"-18"-16,0-24-15 16,0 0-9-16,0 24-23 0,0-24-12 0,5 15-35 15,-5-15-16-15,3 18-37 16,-3-18-36-16,2 15-50 0,-2-15-121 0,2 15-183 0,0-8 131 15</inkml:trace>
  <inkml:trace contextRef="#ctx0" brushRef="#br0" timeOffset="9429.79">7131 6870 1313 0,'0'0'74'0,"-5"17"-12"0,5-17-15 0,-2 19-20 16,2-19-2-16,0 19-15 0,0-19-11 15,0 19-18-15,0-19-25 0,2 17-34 0,-2-17-56 16,2 20-284-16,-2-20 131 0</inkml:trace>
  <inkml:trace contextRef="#ctx0" brushRef="#br0" timeOffset="9560.04">7152 7323 1225 0,'0'0'43'0,"0"27"-8"0,0-27-68 0,0 24-134 16,0-24-195-16,2 22 115 16</inkml:trace>
  <inkml:trace contextRef="#ctx0" brushRef="#br0" timeOffset="9719.62">7201 7706 1181 0,'0'0'89'16,"0"19"-27"-16,0-19 2 0,-2 21-6 0,2-21-21 0,-2 22-29 16,2-22-30-16,-2 20-30 15,2-8-48-15,-2-1-60 0,2-11-221 0,-5 21 119 0</inkml:trace>
  <inkml:trace contextRef="#ctx0" brushRef="#br0" timeOffset="9864.82">7156 8009 1167 0,'0'0'103'0,"-4"20"40"16,4-20 21-16,-4 19 20 0,4-19 5 0,-4 19-8 16,4-19-13-16,-4 20-15 0,4-20-16 0,-2 22-25 15,2-22-38-15,0 20-65 0,0-20-80 16,0 19-77-16,0-19-161 0,0 19-399 0,0-19 38 16</inkml:trace>
  <inkml:trace contextRef="#ctx0" brushRef="#br0" timeOffset="12772.29">6949 6617 1942 0,'0'0'-91'0,"0"-24"19"0,0 24 15 0,0 0 5 15,0 0 14-15,0 0 15 16,0 0 19-16,0 0 11 0,0 0 13 16,0 0 15-16,0 0 8 0,0 0 7 15,0 0 10-15,0 0-9 0,0 0-3 0,0 0-5 0,0 0-2 16,0 0 5-16,0 0-11 15,0 0 1-15,0 0-2 0,0 0-10 0,-15-14-2 16,15 14 6-16,0 0-13 0,0 0 18 0,0 0-4 0,-32 7 10 16,32-7-1-16,0 0 0 15,-25 7 12-15,25-7-11 0,-19 9-1 0,19-9-5 16,-17 7-4-16,17-7 2 16,-17 8-10-16,17-8 4 0,-13 7-9 0,13-7 5 0,-10 11-2 15,10-11-2-15,0 0-2 16,-8 16 4-16,8-16-6 0,0 0-2 0,0 0 1 15,4 21-2-15,-4-21 0 0,0 0 3 0,14 15-12 16,-14-15 10-16,16 12-6 0,-8-7 4 16,-8-5-5-16,16 10 0 15,-7-4 2-15,-9-6-2 0,17 11-2 0,-8-5-2 16,-9-6-2-16,16 13 7 0,-16-13-1 0,16 13-1 16,-10-6-2-16,-6-7 4 15,12 16 0-15,-6-9-5 0,-6-7 3 0,11 18 0 0,-7-9 10 16,-4-9-7-16,7 18-1 15,-7-18-6-15,4 16 8 0,-4-16 4 0,0 18 1 16,0-18 10-16,0 0 6 0,-6 23 2 0,6-23 5 0,-9 11 1 16,9-11-2-16,-13 10-1 15,13-10-2-15,-14 9 3 0,14-9-8 0,-18 4-1 16,18-4-6-16,-18 2-4 16,18-2-24-16,0 0-28 0,-30-4-38 0,30 4-36 0,-17-8-37 15,11 5-43-15,-2-4-67 16,8 7-524-16,-16-13-85 0</inkml:trace>
  <inkml:trace contextRef="#ctx0" brushRef="#br0" timeOffset="13219.81">7093 6857 2247 0,'-32'18'-96'15,"32"-18"18"-15,0 0 11 0,0 0 11 0,0 0 17 16,0 0 21-16,0 0 20 0,0 0 20 0,0 0 27 16,0 0 10-16,0 0 15 15,0 0 2-15,0 0-4 0,0 0-1 0,19 18 2 0,-19-18-3 16,0 0-5-16,24 3-11 15,-24-3-4-15,16 0 3 0,-16 0-12 0,22 0-4 16,-22 0-8-16,19 3-13 0,-19-3-32 0,19 2-26 0,-19-2-38 16,21-2-29-16,-21 2-39 15,16-3-60-15,-16 3-123 0,14-5-264 0,-14 5 196 16</inkml:trace>
  <inkml:trace contextRef="#ctx0" brushRef="#br0" timeOffset="13420.08">7095 6817 1689 0,'0'0'34'0,"0"0"48"0,-15-8 18 0,15 8-6 15,0 0 2-15,0 0 15 16,0 0 7-16,0 0 7 0,0 0-2 0,0 0-13 16,0 0-14-16,0 0-11 15,0 0-7-15,0 0-10 0,58 4-9 0,-58-4-38 0,23 2-45 16,-23-2-35-16,25 2-61 15,-12-2-43-15,-3 0-76 0,-10 0-532 0,26-2-64 16</inkml:trace>
  <inkml:trace contextRef="#ctx0" brushRef="#br0" timeOffset="15479.79">7447 6886 2229 0,'0'0'-85'0,"0"0"4"16,0 0 24-16,-18 5 2 16,18-5 21-16,0 0 31 0,0 0 34 0,0 0 25 15,0 0 25-15,0 0 20 16,0 0 11-16,0 0 7 0,0 0 5 0,0 0 1 0,0 0 2 16,0 0-9-16,0 0-9 15,0 0-7-15,0 0-10 0,0 0-12 16,0 0-8-16,0 0-12 0,0 0-3 15,0 0-5-15,0 0-6 0,0 0-5 0,0 0-5 0,0 0 0 16,55-2-2-16,-55 2-9 0,26-2-3 0,-26 2-22 16,28-1-24-16,-28 1-43 15,27-5-46-15,-12 5-40 0,0-2-39 0,-3 1-63 0,-12 1-142 16,26-4-398-16,-16 0-103 16</inkml:trace>
  <inkml:trace contextRef="#ctx0" brushRef="#br0" timeOffset="16019.72">7855 6770 2342 0,'0'0'-69'0,"0"0"2"15,8-13 8-15,-8 13 5 0,0 0 8 0,0 0 16 0,0 0 16 16,0 0 12-16,0 0 15 0,0 0 4 16,0 0 28-16,0 0-7 0,0 0 6 15,-36-13 1-15,36 13 8 0,0 0 6 0,0 0-7 16,-25 6-5-16,25-6 3 0,0 0-9 16,-21 9-1-16,21-9-2 0,-13 11-3 0,13-11 1 15,-10 16 2-15,10-16-6 16,-6 15-3-16,6-15-2 0,-3 19-4 0,3-19-6 15,0 19 2-15,0-19-3 0,7 18-3 0,-7-18 0 0,6 15 5 16,-6-15-9-16,10 14 4 16,-10-14-12-16,11 7-8 0,-11-7-9 0,0 0-1 15,19 6-4-15,-19-6-1 16,0 0-5-16,0 0-1 0,23-13 5 0,-23 13 7 0,10-14-8 16,-10 14 13-16,10-18-3 15,-6 8 20-15,-4 10 13 0,10-20 16 0,-8 9 21 16,-2 11 11-16,6-17 10 15,-6 17 11-15,7-16 3 0,-7 16-7 0,4-13-1 0,-4 13-3 16,0 0 6-16,0 0 22 0,0 0 20 0,0 0-6 16,0 0-10-16,0 0-7 15,0 0-10-15,0 0-10 0,17 40-9 0,-15-25-13 16,3 1-1-16,1 0-9 0,-2 2-18 16,0-1-50-16,0 0-85 0,0-1-112 0,1-3-169 15,-2-2-225-15,-3 0-355 16,0-11-398-16</inkml:trace>
  <inkml:trace contextRef="#ctx0" brushRef="#br0" timeOffset="38690">13517 3902 405 0,'0'0'63'0,"7"-13"-3"0,-7 13 15 0,0 0-18 16,0 0 10-16,0 0-10 15,0 0 1-15,0 0-7 0,0 0 8 0,0 0-2 16,0 0 6-16,-21-20 2 0,21 20 9 15,0 0-1-15,-22-6-1 0,22 6 10 0,-22-1-7 16,22 1 1-16,-25 1 2 0,25-1 8 0,-27 3-11 16,27-3 5-16,-27 7-3 15,12-3-5-15,2 0 5 0,13-4-2 0,-25 11-10 0,25-11 2 16,-17 10-21-16,17-10 10 16,-13 12 10-16,13-12 8 0,-6 10-8 15,6-10-1-15,0 0-8 0,2 19-8 16,-2-19-6-16,0 0-1 0,17 22-3 0,-8-15 3 15,1 3 0-15,3-3 2 0,1 2-4 0,-3 1 2 0,2-1-5 16,1 1-1-16,-5 0 2 16,5 1-11-16,-4 0 1 0,1-3 5 0,-3 4 5 0,0-3 11 15,-8-9 2-15,13 19 1 16,-10-9-1-16,-3-10 0 0,5 19-2 16,-5-19-4-16,0 17-1 0,0-17-2 15,-8 17-5-15,8-17-4 0,-10 15-3 0,1-7-3 0,9-8-3 16,-18 9-8-16,18-9-26 15,-23 6-33-15,23-6-44 0,-22 2-47 0,22-2-58 16,-25-4-47-16,7-1-116 0,5 1-536 0,-1-2-272 16</inkml:trace>
  <inkml:trace contextRef="#ctx0" brushRef="#br0" timeOffset="39239.54">13169 3692 2572 0,'0'0'-109'0,"0"0"25"15,0 0 26-15,0 0 42 0,0 0 12 0,0 0 25 0,0 0 19 16,0 0 12-16,0 0 4 16,0 0-3-16,0 0 2 0,0 0 7 0,0 0 6 15,0 0 2-15,36 0 8 16,-36 0 5-16,5-14 5 0,-5 14-3 0,10-12-3 0,-10 12-1 15,5-16 15-15,-5 16-3 0,7-16-4 0,-7 16-7 16,7-17-2-16,-7 17 1 16,8-16-3-16,-8 16 0 0,5-16-1 0,-5 16 0 0,9-15-1 15,-9 15-3-15,3-13-1 16,-3 13-5-16,0 0-5 0,11-14-6 16,-11 14-6-16,0 0-7 0,0 0 2 15,10-9 7-15,-10 9 5 0,0 0-3 16,0 0 5-16,30 9-7 0,-30-9 1 0,16 12-1 15,-3-4 14-15,1-1 2 0,-5 1-12 0,4 1-6 16,1 2-9-16,-3-1-9 0,1 2 9 0,0-1-13 0,-1 0-22 16,-3 3-32-16,3-4-28 15,-5 1-46-15,-1 0-53 0,4 0-69 0,-7-3-77 16,-2-8-158-16,0 17-169 16,0-17 12-16,0 14-261 0,0-14-238 0</inkml:trace>
  <inkml:trace contextRef="#ctx0" brushRef="#br0" timeOffset="51719.82">13800 4179 217 0,'0'0'220'15,"0"0"-30"-15,0 0-37 0,0 0-35 0,0 0-26 16,0 0 0-16,0 0-2 16,0 0 1-16,0 0 0 0,0 0 15 0,0 0 16 15,0 0-4-15,0 0 2 0,9-14 6 16,-9 14 2-16,0 0 3 0,0 0 0 0,0 0 5 15,0 0 1-15,0 0-1 0,0 0-3 0,0 0 3 16,0 0-4-16,0 0-10 16,0 0 6-16,0 0-2 0,0 0-2 0,0 0-3 15,0 0-8-15,0 0-6 0,0 0-7 16,37 9-5-16,-37-9-9 0,0 0-6 0,29 4-6 16,-29-4-4-16,20 4-11 15,-20-4-6-15,24 1-9 0,-24-1-1 0,23 2-5 0,-12 0-6 16,-11-2-7-16,25 2 2 15,-25-2-6-15,17 4-9 0,-17-4-12 0,21 2-19 16,-21-2-25-16,0 0-36 0,18 0-40 0,-18 0-50 0,0 0-54 16,11 0-62-16,-11 0-117 15,0 0-156-15,0 0-335 0,0 0-275 0</inkml:trace>
  <inkml:trace contextRef="#ctx0" brushRef="#br0" timeOffset="52009.79">13829 4084 2627 0,'-22'-3'-122'0,"22"3"17"16,0 0 10-16,0 0 21 0,-18-4 34 0,18 4 46 16,0 0 44-16,0 0 31 15,0 0 25-15,0 0 14 0,0 0 12 0,-18-6 9 0,18 6 8 16,0 0 3-16,0 0-1 15,0 0-2-15,0 0-5 0,0 0-8 0,0 0-5 16,0 0-11-16,0 0-14 0,0 0-9 0,0 0-14 0,0 0-6 16,56-5-11-1,-56 5-9-15,23-3-2 0,-23 3-11 0,29 0-17 0,-29 0-29 16,24-1-49-16,-24 1-54 16,29 0-68-16,-15 1-66 0,-3-2-86 0,3 2-167 0,-14-1-466 15,20-1-390-15</inkml:trace>
  <inkml:trace contextRef="#ctx0" brushRef="#br0" timeOffset="53159.52">14584 3801 2723 0,'0'0'-163'0,"16"-6"26"0,-16 6 15 16,0 0 15-16,0 0 25 0,0 0 22 16,0 0 18-16,0 0 23 0,0 0 19 0,10-11 8 15,-10 11 15-15,0 0 5 16,0 0 15-16,0 0 9 0,0 0-3 0,0 0-6 16,0 0-1-16,0 0-13 0,0 0 4 15,0 0-6-15,0 0 2 0,0 0-14 0,0 0 5 16,0 0-2-16,0 0 10 15,0 0-19-15,0 0 0 0,-26-21 1 0,26 21 2 16,0 0-3-16,-26 0-9 0,26 0 3 0,0 0 8 0,-30 2-11 16,30-2 6-16,-21 3-3 15,21-3 0-15,-24 4 0 0,24-4 1 0,-20 6-2 16,9-2-1-16,11-4 8 16,-20 5-9-16,20-5 5 0,-16 8 8 15,16-8 9-15,-15 6-5 0,15-6 9 0,-13 7 1 16,13-7 11-16,0 0-5 0,-12 12-8 0,12-12 11 15,0 0-2-15,-10 13 4 16,10-13-5-16,0 0 6 0,0 0-5 0,0 0 0 0,3 19-2 16,-3-19-1-16,0 0-2 0,0 0 1 0,15 14 4 15,-15-14-4-15,9 7-1 16,-9-7-2-16,0 0 2 0,18 11-5 0,-18-11 3 16,15 8 0-16,-15-8 2 0,15 8-2 15,-15-8-8-15,15 7 2 0,-15-7 0 0,13 8 2 16,-13-8-1-16,14 8-5 15,-14-8 1-15,14 9-1 0,-14-9-1 0,11 10 7 16,-11-10-2-16,11 9 1 0,-11-9-3 0,11 12-3 0,-11-12 4 16,11 11-3-16,-11-11-6 15,7 13 3-15,-7-13 0 0,10 15 1 0,-10-15 0 16,8 13-2-16,-8-13 3 16,6 16 0-16,-6-16 2 0,3 15 1 0,-3-15-4 0,9 17 1 15,-9-17 0-15,3 14-3 16,-3-14 0-16,4 18 1 0,-4-18 3 0,3 12-5 15,-3-12-2-15,0 0 4 0,0 20-3 0,0-20 2 0,0 0 2 16,0 0 2-16,-5 23 2 16,5-23 1-16,0 0-2 0,-10 15 4 0,10-15 2 15,-11 7-4-15,11-7 0 16,-15 6 2-16,15-6-1 0,-18 4-7 0,18-4-2 0,-23 0 2 16,23 0-6-16,-21-3-10 15,21 3-21-15,-26-3-31 0,26 3-38 16,-24-7-48-16,24 7-50 0,-23-8-54 15,12 2-90-15,1 1-640 0,1-3-419 0</inkml:trace>
  <inkml:trace contextRef="#ctx0" brushRef="#br0" timeOffset="53679.59">14863 4041 2842 0,'-17'9'-125'0,"17"-9"23"0,0 0 29 16,0 0 39-16,0 0 25 16,0 0 33-16,0 0 4 0,0 0 8 0,0 0 10 15,0 0 7-15,0 0 9 16,0 0 10-16,35 10 2 0,-35-10 3 0,26 0-4 0,-9 0-5 16,-17 0-9-16,29 2-2 15,-12-2-7-15,-17 0-3 0,32 0-13 0,-18 0-17 16,-14 0-21-16,31 0-40 15,-31 0-47-15,27 0-57 0,-27 0-55 0,19-3-90 0,-13-3-508 16,-6 6-113-16</inkml:trace>
  <inkml:trace contextRef="#ctx0" brushRef="#br0" timeOffset="54009.97">14979 3943 2291 0,'0'0'-9'0,"0"0"1"16,0 0 2-16,-7-13 9 16,7 13 11-16,0 0 45 0,0 0 28 0,0 0 9 15,0 0-5-15,0 0-5 16,0 0-5-16,0 0 0 0,0 0 9 0,0 0 12 0,0 0 6 16,0 0-3-16,0 0-9 15,0 0-1-15,0 0-10 0,0 0 1 0,14 48-2 16,-14-48 1-16,4 23-9 15,-1-10-7-15,0 2-1 0,-3-15-7 0,6 30-8 0,-2-14-5 16,0-3-2-16,1 2-7 0,0 0-5 0,1 1-4 16,-3-3 1-16,2 1-1 15,-1-1-8-15,0 0-3 0,-4-13-7 0,7 21-21 16,-3-12-33-16,-4-9-36 0,5 17-38 16,-5-17-53-16,8 16-33 0,-7-10-39 0,-1-6-82 15,0 0-653-15,10 10-430 16</inkml:trace>
  <inkml:trace contextRef="#ctx0" brushRef="#br0" timeOffset="54829.86">15451 3985 2833 0,'0'0'-150'15,"0"0"17"-15,2-19 8 16,-2 19 18-16,0 0 14 0,0 0 22 0,-2-19 20 15,2 19 16-15,0 0 5 0,0 0 14 0,-11-17 12 16,11 17 1-16,0 0 14 0,-14-7 12 16,14 7 12-16,0 0 18 0,-18-6 11 0,18 6 11 15,0 0 2-15,-22-3-2 16,22 3 6-16,0 0-3 0,-26 4 6 0,26-4-6 16,-17 9 3-16,17-9 3 0,-17 12-3 15,10-4-8-15,7-8-2 0,-12 19 1 0,6-7-11 16,6-12-1-16,-8 20 0 15,4-8-14-15,4-12-1 0,-1 23-4 0,1-23 1 16,5 23-6-16,-5-23-6 0,6 19 0 0,0-10-2 0,-6-9-5 16,9 14-1-16,-9-14-3 15,14 11 2-15,-14-11-4 0,15 8-5 0,-15-8 4 16,11 6 3-16,-11-6-1 16,0 0-2-16,0 0-1 0,25-5-4 0,-25 5-3 0,0 0-2 15,0 0 2-15,17-16-1 16,-17 16 0-16,6-14-2 0,-6 14-1 0,8-15 1 15,-8 15-4-15,6-17 5 0,-6 17-3 0,6-17-1 0,-6 17 7 16,4-18 1-16,-4 18 2 16,4-15-1-16,-4 15 1 0,3-13 7 0,-3 13-1 15,0 0-1-15,3-17 6 16,-3 17 0-16,0 0-5 0,0 0 0 0,0 0-4 0,4-19 1 16,-4 19-2-16,0 0 1 15,0 0 3-15,0 0-1 0,0 0 3 0,2-15 4 16,-2 15-6-16,0 0 3 15,0 0-1-15,0 0 0 0,0 0-1 0,0 0-1 0,0 0 2 16,0 0 2-16,0 0 3 0,0 0 2 0,0 0 9 16,0 0 0-16,0 0 0 15,0 0 1-15,0 0-1 0,0 0 4 0,0 59-4 16,0-59 5-16,0 23-1 0,0-10-4 16,0-13-2-16,2 25 0 0,-2-10-5 0,0-15 1 15,5 28-5-15,-3-12-3 16,0-1-1-16,2-1 4 0,-1 1-9 0,-3-15 1 15,6 28-6-15,-2-15-9 0,0 1-34 0,-4-14-51 0,5 22-67 16,-3-12-88-16,0-1-92 16,-2-9-197-16,0 16-91 0,0-16-321 0,0 0-357 15</inkml:trace>
  <inkml:trace contextRef="#ctx0" brushRef="#br0" timeOffset="97839.83">1945 10618 1822 0,'0'0'339'0,"-9"11"-139"0,9-11-65 16,0 0-16-16,0 0 2 0,0 0 4 0,-8 12-6 16,8-12-2-16,0 0 10 15,0 0 2-15,0 0 1 0,0 0 1 0,0 0-15 0,0 0 0 16,0 0-8-16,19-40-5 16,-19 40-8-16,13-23-5 0,-7 10-10 0,2-3-5 15,3-3-12-15,0-1-6 16,1-1-8-16,-1-3-5 0,4 0-4 0,0-5-7 15,-1-1-1-15,1-1-3 0,1 1-5 0,-1-1-4 0,1 0 5 16,-4 3-9-16,3 0-1 16,-4 5 2-16,2 2-7 0,-3 1 10 0,0 0-2 15,0 5 3-15,-5 1-5 16,4 2-2-16,-9 12-5 0,12-13 0 0,-12 13-1 0,13-4 2 16,-13 4-1-16,0 0-7 15,22 24-12-15,-12-9 1 0,0 6 0 0,2 1 1 16,0 7-4-16,3 0-3 15,-2 3-5-15,3-1-4 0,-1 1-5 0,0-3-4 0,2 1-4 16,-3-2 2-16,1 3 2 0,-2-4 2 0,-2-4 3 16,-1-2 0-16,1-2 3 15,-4-4-1-15,-1-1 2 0,-2 2 7 0,-4-16 3 0,-2 23 5 16,2-23 9-16,-8 19 10 16,-3-11 3-16,-2 0 12 0,-4-2 6 0,-1-3 1 15,-4 1 0-15,-8-2 0 16,1-2 7-16,-1 0-3 0,-2-2-6 0,0 0-2 0,1 0 0 15,-1 0-6-15,5-2-4 0,-1 1-24 0,4-1-24 16,4 0-40-16,-2 0-56 16,6 0-61-16,1-1-58 0,2-1-93 0,4 2-177 15,9 4-91-15,-4-11-246 0,4 11-202 16</inkml:trace>
  <inkml:trace contextRef="#ctx0" brushRef="#br0" timeOffset="98669.64">2810 10500 2399 0,'0'0'-97'0,"0"0"40"0,0 0 20 0,0 0 20 16,0 0 31-16,28-3 21 16,-28 3 21-16,0 0 33 0,0 0 10 0,0 0 10 0,26-3 3 15,-26 3-1-15,19-2-9 16,-19 2-7-16,22-2-15 0,-6 1-7 0,-16 1-8 16,32-4-5-16,-16 2-14 15,-16 2-11-15,32-5-23 0,-15 4-35 0,-3-1-41 0,-14 2-44 16,28-4-50-16,-15 2-51 15,-2 0-98-15,-11 2-473 0,15-5-77 0</inkml:trace>
  <inkml:trace contextRef="#ctx0" brushRef="#br0" timeOffset="98849.82">2851 10422 2282 0,'-21'-6'14'0,"21"6"25"16,-10-6 23-16,10 6 7 0,0 0 16 0,0 0 15 0,0 0 18 15,0 0 4-15,0 0-10 0,35-23-12 0,-20 19-10 16,2 1-10-16,1 1-9 16,2-1-20-16,1-1-38 0,0 0-47 0,0 2-61 15,3-2-63-15,-1 2-87 16,-2-4-173-16,0 2-346 0,1 1-52 0</inkml:trace>
  <inkml:trace contextRef="#ctx0" brushRef="#br0" timeOffset="99559.87">4017 9946 2154 0,'0'0'-47'0,"0"0"9"15,0 0 2-15,0 0 1 16,0 0 3-16,0 0 8 0,0 0 4 0,-21-17-4 15,21 17 16-15,-23 3 21 0,23-3 6 0,-32 4 25 0,15 0 12 16,0 2 10-16,0-3 7 16,0 3-8-16,2 0 4 0,-1 0 1 0,0 1-7 15,2-1-10-15,3 1-4 16,11-7-7-16,-17 14 3 0,17-14-8 0,-4 17-24 0,4-17-6 16,0 0-17-16,15 28-17 15,-4-18-8-15,1 1-5 0,6 3 7 0,0-3 6 16,4 1 0-16,1 1 5 15,0-2 6-15,2 4 8 0,-1-1 14 0,-3 0-3 16,-2-2 9-16,0 4-18 0,-3-3 17 0,0 1 16 0,-2 1 5 16,-5-2 4-16,-3 0 17 15,-1 1 14-15,-5-14 11 0,0 25 13 0,0-25 16 16,-13 24-2-16,2-11 6 16,1-1 3-16,-8 0 2 0,2-1-5 0,-6 1-14 0,3-5-7 15,-3 0-13-15,-2-1-8 16,5-2-11-16,-2 0-27 0,0-2-35 0,-1-2-54 15,22 0-65-15,-36-6-60 0,20 1-68 0,1-1-136 0,2-2-501 16,0 3-265-16</inkml:trace>
  <inkml:trace contextRef="#ctx0" brushRef="#br0" timeOffset="101089.47">4080 9416 2559 0,'0'0'-96'0,"0"0"21"16,-10-13 28-16,10 13 27 0,0 0 14 0,0 0 42 15,-6-20 25-15,6 20 20 16,0 0 9-16,0-19 1 0,0 19-3 0,0 0 3 0,0 0-3 15,8-29-3-15,-8 29-4 0,8-17-6 0,-8 17-11 16,11-15-4-16,-11 15-10 16,15-13-6-16,-6 7-1 0,-9 6-4 0,20-10-6 15,-20 10-8-15,20-3-3 0,-20 3-1 16,0 0-7-16,25 7-1 0,-25-7 0 0,11 15-1 16,-7-5-3-16,-4-10 1 15,2 23-2-15,-2-23 1 0,-2 23-4 0,2-23 4 16,-6 25 0-16,2-16 3 15,4-9-5-15,-11 21 2 0,11-21 1 0,-7 18-4 0,7-18 6 16,-6 15 2-16,6-15-6 0,0 0-3 0,-2 17-1 16,2-17-5-16,0 0-10 15,15 15-4-15,-15-15-4 0,15 13-3 0,-7-3 2 0,3-1 7 16,-1 3 0-16,1 1 3 16,0-1-1-16,1 1 4 0,-4 0 3 0,1 1 14 15,-2-1 16-15,-3 0 11 16,-4-13 8-16,2 23 4 0,-2-23-2 0,-4 19-6 0,4-19-1 15,-14 19-4-15,8-11-5 0,6-8-5 0,-16 12-14 16,16-12-31-16,-16 9-45 16,16-9-67-16,-16 7-75 0,16-7-118 0,-15 2-660 15,15-2-445-15</inkml:trace>
  <inkml:trace contextRef="#ctx0" brushRef="#br0" timeOffset="101399.48">4618 10195 2919 0,'7'9'-66'16,"-7"-9"26"-16,15 6 12 0,-15-6 8 0,20 6 14 0,-6-4 25 15,-14-2 13-15,35 1 14 16,-18-1 9-16,4 0-10 0,1-1 1 0,-1-1-7 16,0 2-7-16,0-4-22 15,1 4-31-15,-4-2-37 0,-18 2-57 0,36-1-57 0,-23-1-90 16,0-1-501-16,-13 3-51 15</inkml:trace>
  <inkml:trace contextRef="#ctx0" brushRef="#br0" timeOffset="101609.42">4759 10133 2458 0,'-14'-7'81'0,"14"7"1"0,0 0-1 15,0 0 10-15,0 0 18 16,0 0 30-16,0 0 20 0,0 0 2 0,0 0-5 0,0 0-16 15,0 0-14-15,0 36-15 16,0-36-12-16,6 32-5 0,-1-16-18 0,2 1-9 16,-3 6-22-16,0-4-37 0,2 4-48 0,-2-4-54 0,5 2-63 15,-3-2-54-15,1-2-53 16,-3-2-121-16,4 1-560 0,-1-5-364 0</inkml:trace>
  <inkml:trace contextRef="#ctx0" brushRef="#br0" timeOffset="102089.51">5488 10081 2762 0,'0'0'-110'0,"0"0"17"0,-23-27 9 15,23 27 3-15,-25-4 28 16,25 4 23-16,-34-1 38 0,13 1 9 0,-3 0 11 0,3 1 10 15,-4-1 3-15,2 2 0 0,-1-2 11 0,1 2 9 16,0 0 8-16,2 0 1 16,-1-2-3-16,1 1-4 0,21-1-3 0,-32 0-1 0,32 0-9 15,-25-1-5-15,25 1-7 16,-17-4-12-16,17 4-9 0,0 0-2 16,-12-12-5-16,12 12-6 0,0 0-1 15,0 0-1-15,12-28 1 0,-12 28-3 0,17-23-5 0,-6 10 1 16,-1-1-1-16,3-3 3 15,1 2-1-15,2-2 3 0,-2 2 5 0,1 1 5 16,0-1 11-16,-5 2 13 0,3 1 4 0,2 3 5 16,-4-1 9-16,-1 1 1 0,0 0 1 15,-10 9 6-15,18-10 18 0,-18 10 12 0,0 0 11 16,21 0 1-16,-21 0 4 16,10 15-1-16,-10-15-11 0,13 25-9 0,-8-10-6 15,-1 4-4-15,2 2-6 0,-2 2-11 16,2 2-7-16,-2 0-4 0,4 2-5 0,-2-2-2 15,0 5-6-15,0-5-14 0,-2 2-20 0,3-2-30 16,-1 0-34-16,-2-1-45 16,3-4-52-16,-1 1-54 0,-2-4-50 0,1-1-96 0,-1-7-156 15,-2 2-421-15,-2-11-349 16</inkml:trace>
  <inkml:trace contextRef="#ctx0" brushRef="#br0" timeOffset="102619.53">5937 9869 2661 0,'15'-15'-129'15,"-15"15"29"-15,11-12 29 16,-11 12 21-16,8-9 12 0,-8 9 15 0,0 0 29 16,0 0 33-16,0 0 14 15,0 0 27-15,0 0-5 0,0 0 6 0,-28-15-2 0,28 15 0 16,0 0-2-16,-37 8-1 15,37-8-6-15,-26 5-9 0,11-1-7 0,0 0-5 16,15-4-3-16,-23 9-2 0,23-9-9 0,-15 11 1 16,15-11-16-16,-4 12-13 0,4-12-19 15,0 0-14-15,0 0-18 0,19 29-11 0,-8-20-4 16,3 3-4-16,4-1 8 16,0 4 1-16,4 0 7 0,-3-1 1 0,6 5 13 15,-6-4 13-15,3 1 11 0,-4 0 14 16,-1 1 8-16,-2 1 23 0,-4-3 15 0,-3-1 13 15,-2-1 7-15,-4-3 12 0,-2-10-5 0,0 0-2 16,-12 33-8-16,1-23-9 16,1 0-6-16,-3-2-4 0,-2-3-12 0,1 1-24 0,14-6-37 15,-30 6-38-15,17-4-34 16,13-2-53-16,-28-2-39 0,28 2-58 0,-27-12-125 16,14 4-381-16,3 1-32 15</inkml:trace>
  <inkml:trace contextRef="#ctx0" brushRef="#br0" timeOffset="103739.74">6026 9391 2087 0,'0'0'-86'0,"-15"-4"15"0,15 4 12 15,0 0 3-15,0 0 5 0,0 0 9 0,0 0 12 16,0 0 8-16,0 0 2 0,-14-5 14 0,14 5-1 16,0 0 7-16,0 0 15 15,0 0 17-15,0 0 11 0,0 0 11 0,0 0 5 0,0 0-4 16,0 0-5-16,0 0 14 16,0 0 0-16,0 0 2 0,0 0 0 0,0 0-3 0,0 0 5 15,0 0-7-15,0 0-5 16,0 0-3-16,29-24-3 0,-29 24-1 0,0 0-2 15,17-3-3-15,-17 3 0 0,0 0-7 16,21 0 2-16,-21 0 0 0,0 0 7 0,0 0 4 16,26 6-1-16,-26-6 9 15,10 10 10-15,-10-10 1 0,4 12 1 0,-4-12 1 16,2 20 0-16,-2-20-2 0,-4 20 1 0,4-20-1 16,-8 23 7-16,4-10 6 15,-2 1 3-15,6-14-5 0,-12 24 1 0,8-14-3 0,4-10-5 16,-8 19-5-16,8-19-3 15,-4 17-6-15,4-17-2 0,-2 15-7 0,2-15-3 16,0 0-4-16,6 20-5 0,-6-20-9 16,12 12-10-16,-12-12-15 0,22 7-40 0,-10-5-48 15,4 2-68-15,4-3-63 0,-1-1-89 16,7 0-195-16,-2 0-134 0,0 0-205 16,2 0-172-16</inkml:trace>
  <inkml:trace contextRef="#ctx0" brushRef="#br0" timeOffset="104029.39">6477 10201 2493 0,'0'0'48'0,"-2"18"4"16,2-18-3-16,0 0-12 0,0 0-2 15,15 18-6-15,-15-18 11 0,16 5 2 0,-16-5-5 16,22 4 0-16,-8-1-5 0,-14-3-7 16,37 1-10-16,-19 1-8 0,2-2-22 0,-2 0-19 15,4 0-24-15,-22 0-61 0,35-3-49 16,-17-1-92-16,0-2-467 0,-4 2 8 15</inkml:trace>
  <inkml:trace contextRef="#ctx0" brushRef="#br0" timeOffset="104234.45">6674 10081 2088 0,'-15'-8'-15'16,"15"8"8"-16,0 0 23 15,0 0 31-15,0 0 35 0,0 0 31 0,0 0 12 16,0 0 16-16,-8 31-2 0,8-31-5 15,4 29-7-15,-2-11-12 0,0 3-7 0,2 1-14 16,0 0-10-16,1 3-9 0,-1-2-7 0,0 1-14 16,0-1-28-16,-2-2-36 15,2-2-49-15,1-2-52 0,0 1-51 0,-1-3-46 16,-4-15-91-16,8 22-549 0,-6-12-191 16</inkml:trace>
  <inkml:trace contextRef="#ctx0" brushRef="#br0" timeOffset="104679.7">7171 9713 2502 0,'9'-19'-77'0,"-9"19"8"0,6-13 11 0,-6 13 19 16,0 0 42-16,0 0 30 15,0 0 36-15,0 0 23 0,0 0 15 0,0 0 9 16,0 0-8-16,0 0 6 0,-23 54-3 0,14-34-8 0,3 1 1 16,0 0-10-16,-3 4-9 15,2 1-7-15,3 0-8 0,0 1 10 0,0 1-11 16,0 0-3-16,4 0-12 16,0-1-1-16,0 0-9 0,4-5-16 0,0 3-16 0,2-4-17 15,1-3-18-15,4-3-21 16,-3-4-7-16,3 0-14 0,1-1-2 0,-1-4-6 15,-11-6 2-15,23 4 6 0,-23-4 9 16,20-4 8-16,-20 4 12 0,14-17 18 16,-14 17 16-16,4-22 15 0,-4 8 21 0,0 14 22 0,-6-31 14 15,-2 18 13-15,-2-3 13 16,0 3 7-16,-2 1-2 0,-1 1 2 0,0 0-8 16,1 3-10-16,-3 1-12 0,2-1-11 15,13 8-11-15,-23-10-17 0,23 10-34 0,-17-7-30 16,17 7-37-16,-15-6-60 15,15 6-59-15,0 0-66 0,0 0-109 0,0 0-199 16,0 0-298-16,0 0-210 0</inkml:trace>
  <inkml:trace contextRef="#ctx0" brushRef="#br0" timeOffset="105040.13">7625 9829 2464 0,'0'0'-58'0,"0"0"20"0,6-17 0 0,-6 17 15 16,0 0 37-16,0 0 29 0,0 0 40 16,-24-19 32-16,24 19 18 0,-19-3 10 0,19 3-10 15,-23 1-1-15,23-1-8 16,0 0-11-16,-29 10-7 0,17-7-5 0,12-3-18 16,-12 10-6-16,12-10-8 0,-6 13-9 15,6-13-7-15,0 0-14 0,6 23-16 0,-6-23-10 16,12 19-11-16,0-10 0 15,-2 3-3-15,2 1 1 0,1-1 1 0,-2 1 1 16,2 1 0-16,-5-3-2 0,2 4 6 0,-3-1 21 0,0-1 11 16,-3 1 10-16,-4-14 4 15,0 22 5-15,0-22-2 0,-11 23-2 0,2-12-1 16,-1-3-6-16,10-8-2 16,-23 15-9-16,10-7-5 0,-2-3-15 0,15-5-22 0,-26 8-35 15,16-6-43-15,10-2-59 16,-21 0-60-16,21 0-53 0,0 0-110 0,-23-10-173 15,18 5-340-15,5 5-246 0</inkml:trace>
  <inkml:trace contextRef="#ctx0" brushRef="#br0" timeOffset="105269.35">7942 9949 2652 0,'16'4'5'0,"-16"-4"24"0,0 0-2 16,20 2 22-16,-20-2 19 0,0 0 18 0,19 2 10 0,-19-2-7 16,0 0-3-16,23 2-10 15,-23-2-5-15,23 0-13 0,-23 0-7 0,30 0-8 16,-11 0-12-16,-2 0-19 16,-17 0-29-16,41-2-35 0,-23 2-36 0,-1-2-53 0,-17 2-33 15,36-2-60-15,-21-2-119 16,-2 1-414-16,-5 0-58 0</inkml:trace>
  <inkml:trace contextRef="#ctx0" brushRef="#br0" timeOffset="105479.58">8096 9888 2194 0,'0'0'-46'0,"-15"-2"29"16,15 2 9-16,0 0 10 0,0 0 24 15,0 0 31-15,0 0 16 0,0 0 22 0,0 0 10 16,0 0 1-16,0 0 12 15,-8 20-4-15,8-20-2 0,0 0-2 0,4 23-8 16,-4-23-4-16,0 0-11 0,9 33-12 0,-5-19-6 0,-2 0-5 16,-2-14-17-16,6 26-25 15,-2-11-48-15,-1 0-53 0,1 0-73 0,0-2-63 16,-4-13-128-16,3 23-512 16,-3-11-202-16</inkml:trace>
  <inkml:trace contextRef="#ctx0" brushRef="#br0" timeOffset="106789.55">8556 9936 2412 0,'0'0'-104'0,"0"0"24"16,0 0 21-16,0 0 22 15,0 0 34-15,0 0 35 0,0 0 33 0,0 0 30 0,0 0 10 16,0 0 5-16,0 0 0 0,0 0-10 0,-40 13 2 16,40-13 8-16,-24 0 0 15,24 0 4-15,-25 2-8 0,25-2-7 0,-26 2-8 0,26-2-7 16,-21 2-7-16,21-2-5 16,-21 0-3-16,21 0-8 0,-17 2-5 0,17-2-4 15,0 0-4-15,0 0 0 16,-24 0-5-16,24 0-5 0,0 0-7 0,0 0-6 0,0 0-11 15,0 0-5-15,0 0-9 0,0 0-11 0,0 0-6 16,0 0-5-16,0 0-1 16,0 0 4-16,26-38-8 0,-26 38 4 0,19-13 1 15,-8 3-1-15,-11 10 7 0,19-19 3 16,-9 9 1-16,0-1 6 0,0-3 5 0,0 3 6 16,-2-1 7-16,3 3 11 15,-11 9 9-15,17-19 5 0,-10 11-1 16,-7 8-4-16,10-12-2 0,-10 12 0 0,12-7 13 15,-12 7 17-15,0 0-2 0,0 0 2 0,0 0 3 16,24 18 5-16,-24-18 5 0,10 22-3 0,-6-8 29 16,3 1-11-16,0 2-8 15,1 2-5-15,0 2-10 0,1 0-28 0,-3 1 5 0,2 2-14 16,1-1-2-16,-2-2-4 16,1 0-10-16,0-1-17 0,-2-3-25 0,1 1-38 15,0-3-43-15,-3-1-47 16,0-1-48-16,2-4-39 0,-4-1-64 0,-2-8-144 0,9 13-144 15,-3-9-338-15,-6-4-346 0</inkml:trace>
  <inkml:trace contextRef="#ctx0" brushRef="#br0" timeOffset="107699.48">8960 10050 2714 0,'0'0'-102'0,"0"0"41"15,-22 4 51-15,22-4 28 16,0 0 41-16,0 0 18 0,0 0 5 0,0 0 4 16,0 0 0-16,0 0-7 15,0 0-3-15,0 0-7 0,0 0-5 0,0 0-11 0,0 0-4 16,0 0-4-16,66-8-6 15,-66 8-11-15,32-1-11 0,-13 2-34 0,-1-1-42 16,2 0-36-16,-20 0-44 0,36 0-33 0,-21 0-58 16,-15 0-117-16,24-1-403 15,-16-2-31-15</inkml:trace>
  <inkml:trace contextRef="#ctx0" brushRef="#br0" timeOffset="107859.68">9027 9987 2316 0,'-21'-7'34'0,"21"7"16"15,-12-8 14-15,12 8 7 0,0 0 2 0,0 0 8 16,0 0-19-16,0 0-1 16,0 0-7-16,0 0-11 0,23-26-18 0,-23 26-28 15,26-6-32-15,-10 3-41 0,2-1-53 16,-2 0-60-16,1 1-146 0,0 2-346 0,0-3 73 16</inkml:trace>
  <inkml:trace contextRef="#ctx0" brushRef="#br0" timeOffset="108129.42">9475 9967 1975 0,'20'7'-25'0,"-11"-1"26"16,-9-6 28-16,17 7 0 16,-17-7 28-16,13 8 25 0,-13-8 23 0,10 8 18 15,-10-8 1-15,0 0-7 16,0 0-5-16,0 0-11 0,0 0-3 0,0 0 0 15,-25 24-3-15,25-24 3 0,-20 4 1 0,20-4 5 0,-20 0 7 16,20 0-2-16,0 0-8 16,-28-5-11-16,28 5-11 0,-15-10-10 0,15 10-15 0,-6-13-18 15,6 13-11-15,0 0-17 16,4-23-18-16,-4 23-36 0,0 0-41 0,17-21-54 16,-7 15-55-16,2 0-56 15,0 1-175-15,2 0-468 0,-3 0-277 0</inkml:trace>
  <inkml:trace contextRef="#ctx0" brushRef="#br0" timeOffset="109039.63">25537 9328 2753 0,'0'0'-14'0,"0"0"26"16,0 0 15-16,0 0 8 0,0 0 4 15,0 0 8-15,0 0 12 0,0 0 4 0,0 0-5 16,-27 40 9-16,21-23-1 16,2 1 4-16,-3-2-8 0,1 4-4 0,1-1-9 15,0-3-18-15,-2 2-57 0,3-1-55 16,-2-2-57-16,1 1-51 0,-2-5-68 15,7-11-152-15,-11 17-334 0,4-9-18 0</inkml:trace>
  <inkml:trace contextRef="#ctx0" brushRef="#br0" timeOffset="109469.35">25468 9046 2305 0,'0'0'74'0,"2"-17"19"15,-2 17-12-15,0 0-10 0,0 0 15 0,0 0 17 16,0 0 15-16,0 0 5 0,0 0-4 0,0 0-13 16,0 0-7-16,-44 29-1 0,28-14 2 15,0 0 0-15,-1 2-1 0,-7 2-1 0,-1 0 6 16,0-2-7-16,-5 2-4 16,-3-1-4-16,-6 0 3 0,-3 2-3 0,-4-1 7 15,-1-2-5-15,-5-2-3 16,2 2 4-16,-1-3 0 0,-2-3-5 0,3 0 8 0,-1-1-10 15,6-2-3-15,4-2-6 0,-2-4-16 0,0 1 1 16,9 0-9-16,-1-6-2 16,0 0-28-16,5 1 1 0,-3-4-4 0,3-2 6 15,3 1 9-15,1-3 3 0,1 2 13 16,4-1 1-16,1 1 0 0,1 1 0 16,3 0 0-16,4 2-7 0,12 5-8 15,-26-10-4-15,26 10-7 0,-22-4 0 0,22 4-5 0,0 0 0 16,-21 4-2-16,21-4-2 15,-10 12-3-15,10-12-13 0,-8 17-28 0,8-17-35 16,0 28-42-16,0-16-49 0,2 5-65 0,2 1-61 0,0-3-60 16,2 2-147-16,3-2-116 15,1 4-18-15,1 0-367 0,2-1-453 0</inkml:trace>
  <inkml:trace contextRef="#ctx0" brushRef="#br0" timeOffset="109609.56">24420 9735 3126 0,'0'0'2'0,"10"2"5"0,-10-2 0 0,0 0 6 16,32 0 11-16,-14-1 5 16,-18 1 8-16,38-8-7 0,-19 4-13 0,6-1-38 15,-2-3-55-15,0 0-51 16,1-1-80-16,-4-3-148 0,1-3-421 0,-7 0-76 0</inkml:trace>
  <inkml:trace contextRef="#ctx0" brushRef="#br0" timeOffset="109799.33">24441 8953 2630 0,'-9'-10'215'0,"3"0"-10"0,6 10-21 0,0 0-20 0,-2-23-20 16,2 23-10-16,0 0-9 16,20-20-10-16,-6 12-13 0,3 0-7 0,6 3-15 0,0-3-15 15,5 2-18-15,2 1-32 16,-1-3-39-16,-1 2-52 0,0-1-80 0,-1 1-87 15,-4-3-206-15,-4-1-161 0,-7 0-236 0,-2 1-192 0</inkml:trace>
  <inkml:trace contextRef="#ctx0" brushRef="#br0" timeOffset="109926.16">24361 8619 2646 0,'-15'-2'37'15,"15"2"0"-15,-19-2-15 0,19 2-25 16,0 0-9-16,0 0-20 0,-20-1-45 15,20 1-77-15,0 0-187 0,0 0-328 0,0 0 93 16</inkml:trace>
  <inkml:trace contextRef="#ctx0" brushRef="#br0" timeOffset="110099.49">23954 8924 2057 0,'-8'14'105'0,"1"-1"15"0,3-1-9 15,4-12-2-15,-6 27 0 0,4-14-9 0,0 3-2 0,0 1-13 16,2 2-7-16,0 3-9 16,-2-2-28-16,4 4-50 0,-2 0-62 0,2 2-53 15,0-4-65-15,-4-1-150 16,0 2-394-16,-2-5-6 0</inkml:trace>
  <inkml:trace contextRef="#ctx0" brushRef="#br0" timeOffset="110499.84">23787 9317 2379 0,'0'0'109'0,"-7"-17"-1"15,7 17-8-15,-8-12-2 0,8 12 24 0,0 0 24 16,-19-7 9-16,19 7-5 0,0 0-16 16,-30 11-16-16,20 0-12 0,-5 4-11 0,0 3-8 15,-6 3-11-15,0 4-8 16,0 3-9-16,-5 4-4 0,-3 3-3 0,-1 1-7 15,-8 12-3-15,-2 0-7 0,6-9-1 0,-5 7-5 0,6-5-4 16,3-4 0-16,-8 13-2 16,2-3-2-16,3-5-1 0,-3 8-4 0,4-10 1 15,6-4-3-15,-3-4 2 0,3 3-6 16,-1-3 1-16,1-1-1 0,-2-3 2 0,4-4 7 16,-2-1 9-16,1-1 6 15,-3-3 8-15,-2-2 10 0,1-2 2 0,-3-4 11 16,-2-1-20-16,-2-4-2 0,3-5 2 15,-4-1 8-15,-5-4 10 0,-2-5 15 0,-7-4 3 16,2-3 18-16,-17-7-8 0,12 3-9 0,-9-9-11 16,11 4-7-16,9 4-13 15,-1-1-15-15,4 1-31 0,-1 2-46 0,12-1-50 0,-3 4-66 16,12 0-100-16,-6-1-112 16,9 2-219-16,4-3-25 0,5 3 20 0,3 1-346 15,8-4-358-15</inkml:trace>
  <inkml:trace contextRef="#ctx0" brushRef="#br0" timeOffset="111419.59">22893 8991 2941 0,'10'-15'-7'16,"-10"15"38"-16,0 0 13 15,0 0 15-15,0 0 8 0,0 0 9 0,0 0 4 0,0 0-3 16,0 0-5-16,8 34-8 0,-8-34-5 0,0 0-8 16,-2 23 3-16,2-23 5 15,0 0 2-15,-6 21-3 0,6-21-1 0,0 0-13 16,-10 11-2-16,10-11-2 0,0 0-3 16,0 0-4-16,0 0-4 0,-22 0-2 0,22 0 0 15,0 0-7-15,0 0 4 16,0 0-2-16,0 0-4 0,-30-5 0 0,30 5 4 15,0 0-4-15,-15 7 2 0,15-7-4 0,-12 10-1 0,12-10-4 16,-12 14 0-16,12-14-2 16,-10 18 2-16,10-18-2 0,-10 17-4 0,4-8 1 15,6-9 4-15,-12 12-5 16,12-12 7-16,-10 13-7 0,10-13 7 0,-11 11-5 0,11-11 2 16,0 0-1-16,-16 5-3 15,16-5 4-15,0 0-1 0,-22-2 3 0,22 2 3 16,0 0 3-16,0 0 0 15,-26-6 0-15,26 6 6 0,0 0 4 0,-22-4 5 0,22 4 5 16,0 0-7-16,-26 4-4 0,26-4-6 0,-17 10 3 16,7-3-2-16,10-7-2 15,-20 14-2-15,8-5-4 0,4-2 1 0,8-7-7 0,-18 16 2 16,12-8 5-16,6-8-5 16,-13 13-2-16,13-13-2 0,-8 11-3 0,8-11-4 15,-8 11-5-15,8-11 2 16,0 0-3-16,-9 12 2 0,9-12-2 0,0 0 5 15,0 0-3-15,-9 14-2 0,9-14 2 0,0 0 1 0,0 0-2 16,-8 9 0-16,8-9 0 16,0 0 3-16,0 0 0 0,-6 15 2 0,6-15-3 0,0 0 0 15,-6 21 3-15,6-21 4 16,-2 19-4-16,2-19 0 0,0 21 0 0,0-21 2 16,2 23-4-16,2-12 1 15,-4-11-9-15,8 22 2 0,-8-22-2 0,8 17 2 0,-3-10-2 16,-5-7 0-16,11 9-2 15,-11-9 0-15,0 0-1 0,14 7 3 16,-14-7 1-16,0 0 0 0,0 0-1 0,0 0 8 16,0 0 11-16,0 0 12 0,7-35 0 0,-7 35 3 15,0 0-2-15,0 0 4 0,-19-28 4 0,19 28 1 16,-16-11-5-16,16 11-4 16,-16-8 2-16,16 8 0 0,-20-2-3 0,20 2 5 15,-20-2-1-15,20 2 9 0,0 0 0 16,-32 8 5-16,32-8 9 0,-23 9 11 0,7-2 3 15,4 0-12-15,-5 2 14 0,0 2 7 0,-2 1 10 16,-5-1 5-16,4 1 6 16,-4-1 3-16,-1 0 0 0,-7 3-1 0,2-3 0 15,-3 1-6-15,-1-3-6 0,0 0-8 16,-2-2-5-16,0 2-7 0,2-5-7 0,4 0-9 16,-2-3-16-16,1-1-25 0,-1-4-38 15,4 3-44-15,4-6-53 0,-2-3-71 0,3-4-104 16,-1-5-169-16,1-3-122 15,4-6-22-15,0-2-558 0,4-2-876 0</inkml:trace>
  <inkml:trace contextRef="#ctx0" brushRef="#br0" timeOffset="111549.26">21626 9012 4117 0,'8'-8'3'0,"3"1"-2"0,1-3 0 0,2 2 6 15,0 0 8-15,1-3-7 16,2 2-3-16,-2 1-43 0,3-2-74 15,0 3-71-15,-2-2-60 0,-3 1-145 0,0 0-572 0,-2 4-395 0</inkml:trace>
  <inkml:trace contextRef="#ctx0" brushRef="#br0" timeOffset="111784.21">21465 9335 2856 0,'-12'16'-31'0,"-2"-3"39"0,4 1 25 16,-3-2 30-16,0-2 25 15,3 2 20-15,-3 2 17 0,-1-1 0 0,0 2-14 16,0 0-10-16,-1 1-15 0,0 0-5 16,2 0-19-16,1-1-29 0,2-2-38 0,-4-1-43 15,4 2-42-15,2-3-57 16,-1-2-45-16,9-9-75 0,-17 12-166 0,11-11-388 15,6-1-147-15</inkml:trace>
  <inkml:trace contextRef="#ctx0" brushRef="#br0" timeOffset="111979.77">21245 9000 2568 0,'0'0'109'0,"0"-19"18"0,0 19 3 16,0 0-9-16,0 0-10 15,0 0-9-15,0 0-6 0,0 0-9 0,0 0-8 0,0 0-9 16,0 0-7-16,-20 48-8 0,18-31-11 0,2 4-18 16,-2 2-38-16,2 2-48 15,-2 2-54-15,0 2-54 0,0-3-60 0,0-1-158 0,0-1-476 16,-2 1-218-16</inkml:trace>
  <inkml:trace contextRef="#ctx0" brushRef="#br0" timeOffset="112299.36">21109 9410 2637 0,'-12'-7'21'16,"12"7"29"-16,0 0 3 0,-24-3 3 0,24 3 11 15,0 0 20-15,-28 3 13 16,28-3-6-16,-20 4-3 0,20-4-3 0,-24 5 0 0,12 1 2 16,-1-1 11-16,-4 1 5 15,17-6 9-15,-31 10-10 0,15-4 0 0,2 1-8 16,-3-1 4-16,-1-1-1 15,4 1-2-15,-3 2-4 0,-2 0-14 0,0 0-5 0,0 0-3 16,-4 1-1-16,1 3 7 0,-1-2 13 0,0 1-1 16,-2 1 11-16,-3-2 0 15,-4 3-10-15,1-1 5 0,-1-3 7 0,-4-1-5 0,2-1-7 16,5 1-12-16,-3-3-8 16,2-1-6-16,-2 0-13 0,5 0-26 0,-3-4-31 15,5 0-40-15,1-2-45 16,0-4-61-16,2-2-82 0,0-1-69 0,-1-5-122 0,5-3-171 15,2-1-25-15,4 0-443 0,-1-1-606 0</inkml:trace>
  <inkml:trace contextRef="#ctx0" brushRef="#br0" timeOffset="112409.68">20091 9339 3747 0,'11'-10'121'16,"1"3"-12"-16,4-2-15 0,0-3-10 16,-1 3-9-16,2-2-8 0,0-1-23 15,1 1-41-15,-2 1-59 0,-4 1-77 0,3 1-68 0,-4 0-95 16,1 0-196-16,-3 3-460 15,-9 5-384-15</inkml:trace>
  <inkml:trace contextRef="#ctx0" brushRef="#br0" timeOffset="116979.49">19524 9372 1853 0,'-8'15'223'0,"8"-15"-26"0,-8 13-4 0,8-13-11 16,0 0 18-16,-8 16 13 15,8-16-2-15,0 0-4 0,-8 10 8 0,8-10-10 0,0 0-12 16,0 0-24-16,0 0-20 0,0 0-14 0,0 0-21 16,0 0-11-16,0 0-10 15,0 0-13-15,0 0-19 0,0 0-22 0,20-52-3 0,-14 39-8 16,0-1-1-16,0-1-5 16,-6 15-1-16,13-25 0 0,-7 15-4 0,-6 10-4 15,13-16-5-15,-7 8 1 16,-6 8 1-16,15-10-3 0,-15 10-3 0,0 0-3 0,24 2-9 15,-24-2-12-15,20 9-8 0,-7-1-2 0,-2-2 5 16,-1 3 1-16,1-3 0 16,-1 4 4-16,-1-5 1 0,0 1 3 0,1-1 1 0,-4 2 2 15,2-1 0-15,-8-6 6 16,12 7-4-16,-12-7 5 0,8 9 0 0,-8-9 10 16,0 0 5-16,0 0 12 15,-17 24 15-15,17-24 1 0,-23 15 9 0,8-5 5 0,-2 2 4 16,-2 0-1-16,-3-1 2 15,4 2-5-15,-4-1-3 0,4 2-6 0,-4-5-6 16,1 2-21-16,3-2-30 0,2 0-24 0,0-4-54 0,-2-1-68 16,6 0-78-16,-1-4-76 15,13 0-162-15,-24-10-119 0,14 3-9 0,2-5-303 16,2-1-301-16</inkml:trace>
  <inkml:trace contextRef="#ctx0" brushRef="#br0" timeOffset="117129.88">19508 8951 2971 0,'0'0'141'0,"8"-22"7"16,-8 22-20-16,4-16-9 0,-4 16-12 0,2-14-9 15,-2 14-11-15,0 0-18 16,4-15-49-16,-4 15-84 0,2-7-102 0,-2 7-102 0,0 0-230 16,0 0-384-16,0 0-250 15</inkml:trace>
  <inkml:trace contextRef="#ctx0" brushRef="#br0" timeOffset="117569.82">19342 8949 2660 0,'-13'8'64'0,"13"-8"24"16,0 0-1-16,-15 7-8 0,15-7 11 16,0 0 31-16,-8 17 6 0,8-17 3 0,-2 22-13 15,2-22-10-15,4 30-15 16,-2-13-8-16,0 4-7 0,2 5-9 0,0 1-7 15,3 0-7-15,-1 3-5 0,-1 4-5 0,1-1-6 0,0 3 1 16,-2-5-4-16,-1-1-5 16,-1-1-5-16,0 0-2 0,-2-1 2 0,0-7-3 15,0 1 0-15,0-3-1 16,0-2-2-16,0-17 2 0,-2 26-2 0,2-26-3 0,-2 17-4 16,2-17-1-16,0 0-3 15,0 0-2-15,0 0-6 0,0 0 2 16,0 0-4-16,0 0 4 0,18-47-4 15,-11 29 0-15,0 3-2 0,1 0 4 0,0-1-5 0,0 3 3 16,4 2 0-16,0 0 6 0,-2 1 3 0,1 3 8 16,-11 7 2-16,22-12 14 15,-22 12 24-15,0 0 6 0,20 5 2 0,-20-5 7 0,8 17 2 16,-8-17-5-16,-4 26 5 16,4-26-27-16,-14 28-1 0,4-11-2 0,-6-2-6 15,-1 2-3-15,-1-1-4 16,-4 0-13-16,1-2-24 0,-2-1-31 0,-7 1-46 0,5-3-69 15,-1-1-78-15,-1-4-89 0,-1-2-208 0,0-1-86 16,-1-1 21-16,2 0-257 16,2-2-198-16</inkml:trace>
  <inkml:trace contextRef="#ctx0" brushRef="#br0" timeOffset="118349.76">17606 9255 2435 0,'0'0'-76'0,"0"0"10"0,0 0 9 0,0 0-1 15,-9-22 17-15,9 22 19 16,0 0 22-16,-20-2 33 0,20 2 24 0,0 0 12 0,0 0 25 16,-39 11 5-16,39-11 12 15,-23 12 4-15,14-5 8 0,-1 1-5 0,10-8-1 16,-20 17-15-16,12-7-10 15,2 1-5-15,6-11-12 0,-6 19-6 0,6-19-8 16,0 23-5-16,0-23-7 0,10 27-5 0,-4-13-6 0,5 3 0 16,0-2-8-16,4 2-6 15,-3 2 4-15,3-3-5 0,0 2 0 0,-1 0-4 16,0 0 0-16,-2-1-2 16,1 0 8-16,-5-3 10 0,-1 1 11 0,-1 1 12 0,-4-5 4 15,-2-11 9-15,-2 23-4 16,2-23-4-16,-13 23-1 0,3-13-4 0,-5 1-5 15,3-4-4-15,-6 1 1 0,2-2-16 0,-2-3-4 0,-3 3-12 16,2-4-22-16,-2-2-20 16,0 0-45-16,21 0-52 0,-38-8-71 0,23 2-58 15,-2 0-98-15,3-3-166 16,0 2-448-16,14 7-402 0</inkml:trace>
  <inkml:trace contextRef="#ctx0" brushRef="#br0" timeOffset="118709.39">17862 9524 2962 0,'0'0'-3'0,"0"21"37"16,0-21 27-16,0 0 29 0,0 0 26 0,0 0 18 0,6 13 13 16,-6-13 5-16,0 0-12 15,18 3-8-15,-18-3-22 0,18 0-6 0,-18 0-15 16,24 0-10-16,-24 0-5 15,27-3-15-15,-11 3-17 0,-16 0-25 0,26-3-27 0,-26 3-39 16,26-6-49-16,-15 2-46 0,-11 4-56 0,20-7-47 16,-20 7-74-16,10-14-132 15,-8 9-461-15,-2 5-311 0</inkml:trace>
  <inkml:trace contextRef="#ctx0" brushRef="#br0" timeOffset="118869.46">17930 9441 2833 0,'0'0'3'0,"0"0"30"15,0 0 36-15,0 0 28 0,-19-2 28 0,19 2 12 0,0 0-4 16,0 0-5-16,0 0-20 16,0 0-13-16,0 0-15 0,0 0-19 0,0 0-39 15,52-16-47-15,-38 12-50 16,-14 4-63-16,25-5-53 0,-10-1-62 0,-5 1-140 0,3 1-477 16,-3-2-231-16</inkml:trace>
  <inkml:trace contextRef="#ctx0" brushRef="#br0" timeOffset="119149.46">18294 9416 2733 0,'-6'17'50'0,"6"-17"23"16,0 0 6-16,0 0 7 0,0 0-4 0,0 0 5 15,0 0 3-15,0 0-6 16,10 21-5-16,-10-21-15 0,17 1-7 0,-17-1-27 0,21-1-27 16,-21 1-43-16,23-4-55 15,-9 0-50-15,-2 0-71 0,-2-1-140 0,3-1-486 16,-2-2-183-16</inkml:trace>
  <inkml:trace contextRef="#ctx0" brushRef="#br0" timeOffset="119389.35">18557 9100 2484 0,'0'0'55'0,"4"-19"33"0,-4 19-7 15,0 0 14-15,0 0 34 0,0 0 29 0,0 0 15 0,0 0 7 16,0 0-8-16,0 0-10 16,10 54-19-16,-6-34-11 0,-2 4-17 0,2 5-16 15,2 2-8-15,-2-1-13 16,-2 7-4-16,2-1-17 0,-2-4-39 0,-2 1-54 0,-2-1-72 16,0-2-95-16,0-2-96 15,-2 1-225-15,-6-2-78 0,4-2-259 0,-4-4-212 16</inkml:trace>
  <inkml:trace contextRef="#ctx0" brushRef="#br0" timeOffset="119909.65">16911 9549 2646 0,'0'0'52'0,"0"0"22"0,0 0 15 0,0 0 12 16,0 0 26-16,0 0 19 16,0 0 1-16,26 34-3 0,-26-34-9 0,2 26-13 15,0-9-10-15,-2-2-8 16,0-15-13-16,-6 30-10 0,-2-13-7 0,-1-2-10 0,0 3-13 16,-3-3-29-16,-3 0-37 15,3-2-50-15,-4 1-50 0,0-1-58 0,-2-1-51 16,4-5-79-16,-3 1-158 15,0-3-456-15,2-2-314 0</inkml:trace>
  <inkml:trace contextRef="#ctx0" brushRef="#br0" timeOffset="120099.26">16723 9129 2871 0,'2'-11'135'0,"-2"11"1"16,4-13-15-16,-4 13-14 0,0 0-3 0,0 0 9 15,0 0-2-15,0 0-10 0,0 0-6 0,-8 74-16 0,6-45-7 16,0 8-21-16,0 0-37 16,-2 3-50-16,-1 2-55 0,1-2-64 0,-4 1-55 15,-3 2-57-15,0-5-132 0,1-3-498 16,-5-1-280-16</inkml:trace>
  <inkml:trace contextRef="#ctx0" brushRef="#br0" timeOffset="120249.6">16497 9818 2853 0,'-13'9'58'0,"13"-9"26"0,-13 10 10 16,13-10 11-16,-19 15 6 0,9-8 4 0,-6 1-1 16,2 2-13-16,-3 1-9 15,0 1-15-15,-2-1-6 0,3 3-17 0,-4-3-29 0,3 2-43 16,-2-1-55-16,4-1-65 16,1 0-65-16,-2-3-102 0,4 0-661 0,-5-4-407 15</inkml:trace>
  <inkml:trace contextRef="#ctx0" brushRef="#br0" timeOffset="120539.48">15945 9465 3035 0,'0'0'0'0,"-10"-23"26"0,10 23 25 0,-8-13 35 16,8 13 34-16,0 0 16 15,-4-15 7-15,4 15 3 0,0 0-12 0,0 0-8 0,0 0-4 16,0 0-4-16,26-4-13 0,-26 4-5 16,0 0-10-16,25 27-9 0,-17-14-9 15,1 4-6-15,-3 1-8 0,-3 0-4 0,-1 3 17 0,-2 0-5 16,-5 2-9 0,-1 0-3-16,-1 0-11 0,-1 2 1 0,-5-3-29 0,1-1-30 15,-2-2-38-15,-2 1-48 16,1-4-59-16,-2 0-71 0,0-2-71 0,1-7-175 0,-2 1-132 15,2-3-371-15,0-1-433 0</inkml:trace>
  <inkml:trace contextRef="#ctx0" brushRef="#br0" timeOffset="120952.51">15489 9469 2992 0,'0'0'5'0,"-15"-8"19"16,15 8-4-16,0 0-4 15,0 0 0-15,-6-16-6 0,6 16 4 0,0 0-6 0,0 0 5 16,15-31-2-16,-9 20-1 16,0-2-3-16,0-1 11 0,2-1 15 0,0-3 15 15,-4 1 17-15,2-3 3 16,-2 0-2-16,0-1 5 0,-4 2 1 0,1-1 0 0,-1 0 3 15,0 4-5-15,0 16-4 0,-9-32-11 0,1 19-3 16,-1 0-3-16,-5 3 8 16,3 3 5-16,-6 2 5 0,17 5 9 0,-32 0 9 0,32 0 6 15,-36 12 6-15,20 1 11 16,-2 3 9-16,3 5-3 0,3 4-16 0,-1 4 3 16,3 3-3-16,5 0-11 15,3 0-10-15,6 4-4 0,2 3-8 0,3-1-12 0,6 1-4 16,2 2-24-16,0-3-39 15,4-1-35-15,-1-8-52 0,-2 0-68 0,1-3-91 16,-3 0-107-16,-2-7-231 0,-3-1-11 0,0 0 24 16,-9-1-291-16,-1 1-244 15</inkml:trace>
  <inkml:trace contextRef="#ctx0" brushRef="#br0" timeOffset="121089.34">15390 10203 2788 0,'0'13'200'0,"0"-13"16"15,2 19-18-15,-2-19-21 0,1 17-17 0,-1-17-20 0,0 0-14 16,3 19-15-16,-3-19-36 16,0 7-75-16,0-7-127 0,0 0-119 15,0 0-281-15,-12 10-457 0,12-10-445 16</inkml:trace>
  <inkml:trace contextRef="#ctx0" brushRef="#br1" timeOffset="126019.32">2495 12359 2797 0,'2'-19'-108'16,"-2"19"28"-16,0 0 15 16,-6-23 21-16,6 23 34 0,-10-9 40 15,10 9 27-15,-18-8 30 0,18 8 21 0,-23-2 15 16,23 2 3-16,-28 2 7 0,10 2 5 0,18-4 0 15,-34 6-4-15,17-2 0 0,2 1-9 0,0-1-14 16,15-4-13-16,-26 12-9 16,18-4-12-16,8-8-10 0,-14 12-6 0,14-12-4 0,-7 18-7 15,7-18-12-15,2 18-15 16,-2-18-12-16,9 22-7 0,-1-9-1 0,2 0-5 16,2 2 1-16,0 0-1 15,3 3 1-15,-2-1-3 0,-1-2 7 0,1 1-1 0,-1 1 12 16,-5-2 6-16,2 0 13 15,-5-2 6-15,0 3 10 0,-4-16 8 0,-2 25-3 16,2-25-14-16,-10 24-2 0,-2-15-1 0,0 3-1 16,-3-2-2-16,-6-1-8 0,4-2 2 15,-4 0-8-15,0-3-4 0,0-3-20 0,-1 1-23 16,2-4-34-16,20 2-39 16,-43-7-54-16,24 2-54 0,0-4-56 0,-1-4-64 15,4 0-159-15,-1-1-108 0,1-3-267 16,2 0-218-16</inkml:trace>
  <inkml:trace contextRef="#ctx0" brushRef="#br1" timeOffset="126479.5">2000 12135 2550 0,'0'0'-60'0,"0"0"20"0,0 0 19 16,0 0 27-16,0 0 37 16,0 0 41-16,32 5 9 0,-32-5 21 0,0 0 3 15,0 0-11-15,14-7-6 16,-14 7-10-16,10-10-7 0,-10 10-4 0,14-15-5 0,-6 5-8 15,3 1 1-15,-1-2 0 0,0-2-10 0,4-2-2 16,-2 2-4-16,3-4-1 16,-2 2-1-16,0 0 9 0,1 1 2 0,-4 0 6 15,1 3 5-15,2 0 1 16,-5 1 0-16,3 1-7 0,-11 9-10 16,13-11 13-16,-13 11 5 0,0 0-5 0,19-6-3 15,-19 6-4-15,0 0 3 0,22 13 5 0,-22-13 0 16,17 19-6-16,-5-7-3 15,-1 2-27-15,3 2-2 0,-1 1 1 0,2 1-7 0,0-1-3 16,-1 2-3-16,-1-3-12 0,2 1-21 0,-2-1-31 16,-1 1-44-16,-4-5-57 15,4 1-69-15,-4-2-61 0,-4 0-77 0,0-1-167 0,0 0-85 16,0-1-295-16,-4-9-287 16</inkml:trace>
  <inkml:trace contextRef="#ctx0" brushRef="#br1" timeOffset="126971.73">2923 12721 2652 0,'0'0'21'0,"0"0"58"15,0 0 27-15,0 0 15 0,0 0 18 16,0 0 19-16,0 0 20 0,0 0 0 0,0 0-14 16,0 0-20-16,0 0-15 15,0 0-15-15,0 0-15 0,0 0-11 0,0 0-8 16,30-6-6-16,-30 6-13 0,23-1-8 15,-23 1-5-15,25 0-21 0,-25 0-17 0,27-2-23 16,-13 1-24-16,-2 1-32 0,-12 0-33 0,21-7-47 16,-10 4-49-16,-11 3-60 15,13-7-94-15,-7 2-165 0,-6 5-401 16,0 0-314-16</inkml:trace>
  <inkml:trace contextRef="#ctx0" brushRef="#br1" timeOffset="127139.71">2939 12590 2720 0,'0'0'-5'0,"-18"-6"48"15,18 6 35-15,-16-8 38 0,16 8 40 0,0 0 37 16,-14-7 18-16,14 7-10 16,0 0 4-16,0 0-23 0,0 0-39 0,0 0-7 15,0 0-17-15,0 0-23 0,24-29-31 16,-16 25-33-16,2 1-42 0,-10 3-46 0,24-8-52 16,-12 6-58-16,3-2-51 15,-2 3-67-15,0-2-120 0,-1 0-179 0,-12 3-290 0,24-5-239 16</inkml:trace>
  <inkml:trace contextRef="#ctx0" brushRef="#br1" timeOffset="128049.7">3828 12388 2472 0,'10'-10'-121'15,"-10"10"44"-15,0 0 29 0,0 0 30 0,0 0 24 0,0 0 39 16,0 0 23-16,8-11 14 0,-8 11 6 0,0 0-5 16,0 0-5-16,0 0 0 15,0 0-17-15,0 0-7 0,0 0-9 0,0 0-6 16,0 0-1-16,0 0 8 16,0 0-6-16,-32-16 12 0,32 16 3 0,-19 0 6 0,19 0 11 15,-24 3 8-15,24-3 4 16,-26 1-7-16,26-1-10 0,-32 4-6 0,19-1-8 15,13-3-3-15,-26 5-11 0,26-5 0 0,-21 4-6 0,21-4-3 16,-17 5-4-16,17-5-3 16,-8 8-1-16,8-8-2 0,0 0-18 0,0 0-11 15,0 0-19-15,0 0-12 16,23 33-14-16,-12-24-14 0,1-2 9 0,1 3-2 16,2 1 3-16,0 0 6 0,-3 2 10 15,6 0 4-15,-6-3 18 0,-2 3 8 0,3-2 19 16,-2 3-23-16,-3-3 7 15,3 1 10-15,-5 1 8 0,2-2 9 0,-1 1 7 16,-2 1 8-16,-5-13 7 0,6 20 15 0,-6-20 7 0,4 19 8 16,-4-19 5-16,0 19 6 15,0-19 1-15,-8 18 0 0,8-18-6 0,-16 13-6 16,8-6-6-16,8-7-9 16,-23 11-4-16,8-6-6 0,0-1-6 0,-1 0-2 0,-2-1-9 15,-1-1-15-15,0 1-13 16,19-3-40-16,-35-3-34 0,15 1-47 0,20 2-54 15,-28-5-54-15,16 1-53 0,12 4-137 16,-21-14-547-16,15 3-407 0</inkml:trace>
  <inkml:trace contextRef="#ctx0" brushRef="#br1" timeOffset="131969.32">4231 12611 2801 0,'0'0'-124'15,"0"0"27"-15,0 0 23 0,0 0 27 0,0 0 29 0,0 0 23 16,0 0 24-16,0 0 11 16,0 0 13-16,0 0 11 0,0 0 0 0,0 0 15 15,0 0 17-15,0 0 9 16,0 0 2-16,0 0 4 0,0 0-2 0,0 0-10 0,0 0-6 16,0 0-8-16,0 0-6 15,0 0-3-15,0 0-10 0,27-8 0 0,-7 4-9 16,-1 3-6-16,0-3-6 15,2 1-5-15,-3 2-3 0,4-3-5 0,-3 2-4 0,0 0-5 16,-2 1-17-16,-17 1-23 0,28-5-35 16,-28 5-42-16,25-1-51 0,-25 1-54 15,17-2-40-15,-17 2-98 0,13-4-601 0,-13 4-349 16</inkml:trace>
  <inkml:trace contextRef="#ctx0" brushRef="#br1" timeOffset="132329.29">4420 12464 2705 0,'0'0'-99'0,"0"0"40"0,0 0 27 0,-5-19 47 16,5 19 12-16,0 0 18 15,0 0 24-15,0 0 11 0,0 0 9 0,-2-15 6 16,2 15-6-16,0 0 5 15,0 0 4-15,0 0 16 0,0 0 18 0,0 0-1 16,0 0 2-16,0 0-2 0,0 0-3 0,0 0-8 0,0 0-7 16,0 0-28-16,0 0-4 15,0 55-4-15,0-55-7 0,4 23-7 16,-4-10-1-16,3 2-11 0,-3-15-5 16,4 31-4-16,-2-16-6 0,0 2-3 0,-2-2-3 15,2 2-4-15,-2-17-6 0,4 29-7 16,-4-16-11-16,0-13-17 0,2 25-22 0,-2-25-22 15,2 21-29-15,-2-21-34 0,2 21-40 0,-2-21-38 0,2 17-41 16,-2-8-42-16,0-9-93 16,2 13-128-16,-2-13-371 0,2 9-240 0</inkml:trace>
  <inkml:trace contextRef="#ctx0" brushRef="#br1" timeOffset="132759.32">4815 12304 2559 0,'0'0'-57'0,"0"0"36"16,4-13 36-16,-4 13 21 0,0 0 32 0,0 0 49 16,0 0 34-16,0 0 21 15,0 0 7-15,0 0 12 0,0 0-9 0,0 0-7 0,0 0 1 16,0 0-4-16,0 0-26 15,0 49-11-15,-2-32-7 0,2-17-11 0,-4 38-11 16,2-16 10-16,0 2-14 0,2-1-7 0,-2 2-14 0,0 1-3 16,0 2-15-16,2-6-4 15,-2 1-11-15,4 0-12 0,-2-3-26 0,0 4-37 16,2-3-48-16,-2-3-54 16,2 2-79-16,0-1-65 0,-2-2-114 0,2-1-206 15,-2-3-21-15,-2-1-329 0,2-12-365 16</inkml:trace>
  <inkml:trace contextRef="#ctx0" brushRef="#br1" timeOffset="146569.76">6011 12611 2842 0,'-18'-10'-51'16,"18"10"47"-16,0 0 17 15,-14-6 27-15,14 6 28 0,0 0 30 0,0 0 31 16,0 0 9-16,-14-9 8 0,14 9 1 0,0 0-13 16,0 0-3-16,0 0-8 0,0 0-6 15,0 0-6-15,0 0-4 0,0 0-10 0,-11-10-3 16,11 10-6-16,0 0-11 16,0 0-9-16,0 0-7 0,0 0-4 0,0 0-8 15,49-3-7-15,-33 1-2 0,6 0-8 16,1 0 0-16,7-2-7 0,2 3-2 0,8-4-1 15,-5 3-1-15,6-1-3 0,-1-1-9 0,0 0-3 16,1 0-5-16,-3 0-7 16,-4 1-7-16,-3-1-14 0,1 0-5 0,-4 0-18 0,-3 1-17 15,-4-1-15-15,-4 0-15 16,-3 1-11-16,-14 3 0 0,22-9 6 16,-22 9 7-16,10-7 7 0,-10 7 10 15,0 0 7-15,3-16 19 0,-3 16 25 0,0 0 24 0,0 0 24 16,0 0 24-16,0 0 18 15,-13-32 18-15,13 32 2 0,0 0 5 0,0 0-6 16,-2-17-4-16,2 17-5 0,0 0 1 0,0 0-21 0,10-15-1 16,-10 15-9-16,0 0-6 15,18-6-3-15,-18 6-4 0,0 0-2 16,21 4 0-16,-21-4-6 0,0 0-2 16,18 15 0-16,-18-15 8 0,7 15-10 0,-7-15 7 0,0 19-9 15,0-19-1-15,-9 23-3 16,3-10-3-16,-2 1 3 0,-1-1-4 0,-3 2-27 15,1-1-38-15,-2-2-48 0,1-1-63 0,-2 2-72 16,4-1-68-16,0-3-146 0,-1 1-159 16,5-3-368-16,-1 0-439 0</inkml:trace>
  <inkml:trace contextRef="#ctx0" brushRef="#br1" timeOffset="148799.2">7865 12300 2819 0,'0'0'-184'0,"0"0"16"16,0 0 14-16,0 0 16 0,0 0 4 0,0 0 12 16,0 0 12-16,0 0 23 15,13-13 14-15,-13 13 21 0,0 0 24 0,0 0 16 0,0 0 18 16,17-5 21-16,-17 5 5 15,0 0 15-15,0 0 11 0,17-3 6 16,-17 3 12-16,0 0 8 0,15-6 9 0,-15 6 11 0,0 0 4 0,0 0 4 16,15-5-5-16,-15 5-4 15,0 0-7-15,0 0-8 0,0 0-10 0,0 0-13 16,0 0-8-16,10-10-7 16,-10 10-8-16,0 0-2 0,0 0-8 0,0 0 0 15,0 0-3-15,0 0-4 0,0 0-6 16,-52-4 2-16,52 4-5 0,-28 0-2 0,28 0-1 15,-29 0-6-15,11 0 7 0,18 0-2 0,-32 0-4 16,32 0-3-16,-27 0 1 16,27 0 0-16,-24 3 1 0,24-3 0 0,-18 1-2 0,18-1-1 15,0 0 3-15,-15 6 0 16,15-6-2-16,0 0 4 0,0 0-5 16,0 0-1-16,0 0 0 0,0 0 1 15,0 0-4-15,27 36 2 0,-14-29-4 0,-2 0-1 0,-1 0 0 16,3 2 1-16,-13-9 2 15,23 14 2-15,-12-7-3 0,-11-7-2 0,18 12 3 16,-8-6-1-16,-10-6 0 0,14 9 2 0,-14-9-2 16,13 10-2-16,-13-10 12 15,10 7-10-15,-10-7 0 0,0 0-3 0,13 8 4 16,-13-8 0-16,0 0 1 0,11 8-1 16,-11-8 4-16,0 0-5 0,0 0 1 0,10 7-2 15,-10-7 1-15,0 0 4 16,0 0-6-16,11 8 2 0,-11-8 1 0,0 0-3 0,0 0-1 15,11 10 5-15,-11-10-1 0,0 0-1 0,0 0 4 16,10 10-5-16,-10-10-3 16,0 0 6-16,0 0 1 0,6 11-6 0,-6-11 4 15,0 0-3-15,0 0 4 0,0 0-1 16,4 12-1-16,-4-12 1 0,0 0 0 0,0 0 0 16,0 0 3-16,0 0-2 15,2 18-2-15,-2-18 2 0,0 0-4 0,0 0 3 16,0 0-2-16,0 0 3 0,0 0 0 15,0 0-3-15,0 0 10 0,-10 23 2 16,10-23 2-16,-10 9 4 0,10-9 3 0,-13 8 1 0,13-8 0 16,-17 8 0-16,17-8-3 15,-21 8 5-15,6-5 4 0,-2 1 3 0,17-4 7 0,-34 4 5 16,15-4 3-16,-2 1-2 16,2-2 0-16,-3 1-4 0,2 0-2 0,20 0-4 15,-39-4-8-15,21 0-9 16,0 1-34-16,4-4-36 0,-2 2-36 0,16 5-79 0,-18-12-83 15,12 3-177-15,6 9-464 0,-7-13-275 0</inkml:trace>
  <inkml:trace contextRef="#ctx0" brushRef="#br1" timeOffset="149239.5">8302 12595 2661 0,'0'0'-21'0,"0"0"39"0,0 0 22 0,0 0 18 0,0 0 26 16,0 0 22-16,0 0 16 15,23 0 4-15,-23 0 1 0,0 0-6 0,0 0-6 16,23 0-8-16,-23 0-4 0,20 0-8 0,-20 0-5 0,20 3-13 15,-20-3-9 1,24 1-4-16,-24-1-9 0,23 2-10 0,-23-2-11 0,24 0-14 16,-24 0-19-16,20-2-33 15,-20 2-35-15,17-1-42 0,-17 1-53 0,0 0-54 0,20-4-63 16,-20 4-155-16,2-6-480 16,-2 6-311-16</inkml:trace>
  <inkml:trace contextRef="#ctx0" brushRef="#br1" timeOffset="149409.57">8346 12475 2713 0,'-19'-6'-49'0,"19"6"37"0,0 0 20 0,0 0 21 15,-11-7 18-15,11 7 23 16,0 0 10-16,0 0-10 0,0 0-5 0,0 0-6 0,0 0-10 16,0 0 1-16,49-12-10 15,-34 12-13-15,-15 0-19 0,36-1-46 0,-13 1-54 16,3 1-61-16,-3-2-67 15,5-2-158-15,1 2-363 0,-6 1-13 0</inkml:trace>
  <inkml:trace contextRef="#ctx0" brushRef="#br1" timeOffset="150989.7">8752 12146 2128 0,'16'-16'-40'16,"-16"16"36"-16,10-7 15 0,-10 7 15 0,14-8 28 0,-14 8 32 16,0 0 21-16,20-8 16 15,-20 8 10-15,10-7 2 0,-10 7-5 0,0 0-7 16,13-7-13-16,-13 7-13 0,0 0-17 16,0 0-3-16,0 0-5 0,0 0-5 0,0 0-4 15,0 0-11-15,0 0-2 16,0 0-3-16,0 0-5 0,0 0-4 0,-55 24-4 15,45-15-2-15,-4-2-3 0,4 3-2 0,0-2-5 0,10-8-1 16,-18 18-1-16,18-18-4 16,-8 17-5-16,8-17-15 0,-2 17-17 0,2-17-19 15,0 0-17-15,15 27-17 16,-4-18-5-16,1 5-1 0,2-2 10 0,4 2 5 0,1 1 7 16,0 1 2-16,-2 0 11 15,2 1 5-15,-2-3 15 0,-3 2 7 0,0 1 10 16,-6-4 30-16,-2 1 28 0,-4-3 7 0,-2-11 7 15,0 25 4-15,0-25-1 0,-14 20 3 16,5-10-4-16,-4 0-10 0,1-2-5 0,-1-1-4 16,-2 0-11-16,0 1-22 15,1-2-41-15,14-6-49 0,-28 6-74 0,14-5-66 16,14-1-90-16,-28-5-649 0,13-1-384 16</inkml:trace>
  <inkml:trace contextRef="#ctx0" brushRef="#br1" timeOffset="151369.22">8490 11940 2823 0,'0'0'-70'0,"0"0"53"0,0 0 30 15,0 0 22-15,0 0 20 16,0 0 11-16,0 0 4 0,0 0-4 0,13-26-9 0,-13 26-2 16,13-13-6-16,-13 13-6 15,14-12-1-15,-4 4 0 0,2-1-6 0,-2-3-1 16,2 3-1-16,-1-3 8 16,2 0 8-16,2-1 4 0,-3 2 12 0,4-5 3 0,-6 5 11 15,2 0 8-15,2-1 4 16,-2 3 4-16,-2 0-2 0,1-1-3 0,-11 10-6 15,22-10 2-15,-10 6-7 0,-12 4-7 0,22 0-6 0,-22 0-3 16,24 8-10-16,-11 0-5 16,0 0-6-16,0 1-4 0,1 4-12 0,2 1-21 15,-2 1-40-15,-1 2-58 16,2-2-74-16,-3 2-73 0,3-1-117 0,0-2-205 0,-2 2-49 16,-1-1-266-16,1 3-242 15</inkml:trace>
  <inkml:trace contextRef="#ctx0" brushRef="#br1" timeOffset="151689.39">9402 12386 2732 0,'-6'27'13'0,"6"-27"1"16,0 0 1-16,0 0 7 0,0 0 28 0,10 11 23 0,-10-11 8 16,13 4-8-16,-13-4-4 15,17 2-9-15,-17-2-13 0,23 1 1 0,-7 1-6 16,-16-2-3-16,31 3-19 15,-14-3-28-15,2 0-43 0,3 1-56 0,-2-1-49 0,-20 0-64 16,38-1-136-16,-19-2-419 0,-1 1-72 0</inkml:trace>
  <inkml:trace contextRef="#ctx0" brushRef="#br1" timeOffset="151909.25">9802 12198 2284 0,'6'-14'27'0,"-6"14"6"16,0 0-6-16,0 0 45 16,0 0 36-16,0 0 37 0,0 0 30 0,0 0 1 15,0 0-12-15,0 0 0 16,0 0-13-16,9 52-15 0,-9-34-12 0,2 1-16 0,-2 2-15 16,3 4-11-1,-1 2-20-15,0-2-52 0,2 2-80 0,2 6-81 0,-1-6-106 16,-1 0-216-16,-2 2-486 15,-2-7-394-15</inkml:trace>
  <inkml:trace contextRef="#ctx0" brushRef="#br1" timeOffset="157339.57">2635 14602 2723 0,'0'0'-143'16,"0"0"30"-16,13-9 36 16,-13 9 14-16,0 0 21 0,0 0 22 0,10-11 23 0,-10 11 24 15,0 0 16-15,0 0 15 16,0 0 13-16,0 0-2 0,0 0 3 0,0 0-13 15,0 0 0-15,0 0-7 0,0 0-5 0,0 0 0 16,0 0-7-16,0 0 4 0,0 0 12 16,0 0 0-16,0 0 5 0,0 0 5 15,-42-3-1-15,42 3-1 0,0 0-8 16,-34 10-2-16,21-6 1 0,13-4-4 0,-23 9-7 16,11-3-6-16,12-6-2 15,-15 10-3-15,15-10-3 0,-16 8-3 0,16-8 0 0,0 0-3 16,-8 14-5-16,8-14-8 15,0 0-11-15,0 0-3 0,20 21-3 0,-8-14-4 16,0 4 4-16,4-4-4 0,3 2 2 0,1 3 2 16,4-1 1-16,-1 2 2 0,1-1 0 15,-1 2-2-15,-2-3 4 0,1 4 1 16,-4-3-4-16,-1 1-1 0,-2 0 1 16,-2-1 1-16,-5-1 4 0,0 0 9 0,-4 0 5 15,-4-11 4-15,0 19 23 0,0-19 6 16,-12 16-4-16,2-9 7 0,-3 1 6 0,-4-4-1 15,2 2-8-15,-4-2-7 0,2 0-4 0,17-4-14 16,-38-2-35-16,19 0-36 16,-3-5-58-16,6 4-67 0,-4-6-74 0,2-3-119 0,1 1-617 15,0-4-443-15</inkml:trace>
  <inkml:trace contextRef="#ctx0" brushRef="#br1" timeOffset="158039.46">2372 14482 2868 0,'0'0'-113'0,"0"0"25"16,0 0 23-16,0 0 19 0,0 0 17 0,0 0 29 16,0 0 20-16,0 0 5 15,0 0 12-15,0 0 8 0,20-52-1 0,-10 41-2 16,-4-3 21-16,3-1 10 0,4-2 14 15,-5 4 9-15,3-6 5 0,1 4 3 0,-4 0 2 16,4-1 6-16,-2 3-14 0,-2 0-1 0,4 3-2 16,-12 10-13-16,12-18-1 15,-4 13 7-15,-8 5 2 0,0 0-7 0,17-4-4 0,-17 4-14 16,0 0-1-16,21 15-11 16,-21-15-1-16,15 19-10 0,-9-9 0 0,3 2-21 15,0-1-26-15,-1 1-43 16,0-1-64-16,3 1-76 0,-2-3-82 0,1 1-143 15,1-1-197-15,-1 0-292 0,0-1-286 0</inkml:trace>
  <inkml:trace contextRef="#ctx0" brushRef="#br1" timeOffset="158639.32">3020 14783 2809 0,'0'0'23'15,"0"0"16"-15,0 0-5 0,0 0-1 0,0 0 5 0,0 0 17 16,0 0 14-16,0 0 4 16,0 0 6-16,0 0-10 0,0 0-7 15,0 0 1-15,49-6-5 0,-49 6 0 16,25 2-9-16,-25-2-3 0,29 0-9 0,-11 2-9 0,-18-2-28 16,30 0-49-16,-14 0-62 15,3 0-67-15,-19 0-117 0,32-2-638 0,-19 2-345 16</inkml:trace>
  <inkml:trace contextRef="#ctx0" brushRef="#br1" timeOffset="158879.39">3436 14598 2858 0,'4'-13'-49'16,"-4"13"8"-16,0 0-4 0,0 0 8 0,0 0 36 15,0 0 31-15,0 0 24 0,0 0 10 0,0 0 2 16,0 0-9-16,14 40 0 16,-14-25-5-16,2 2-5 0,0 1-2 0,2 1-7 0,-2-1-2 15,1 1-3-15,1 0-10 16,-2-1-34-16,2-1-61 0,1 0-57 0,-3-1-75 16,2-1-150-16,0-4-427 15,-2-2-77-15</inkml:trace>
  <inkml:trace contextRef="#ctx0" brushRef="#br1" timeOffset="159199.29">3867 14307 2368 0,'0'0'-27'0,"0"0"16"16,0 0 14-16,27 32 22 0,-18-13 17 0,-1 2 33 0,5 7 13 16,-2 4 23-16,1 0 8 15,1-1 0-15,0 3-18 0,-3 1-6 0,1 2-13 16,-1-4-9-16,-3 5-6 15,-5-8-13-15,0 0-19 0,-6 0-32 0,-3 3-58 0,-1-1-36 16,-7 0-64-16,-4-6-61 0,-8 4-130 0,-3 1-445 16,-6-5-99-16</inkml:trace>
  <inkml:trace contextRef="#ctx0" brushRef="#br1" timeOffset="159729.29">2277 14434 2348 0,'0'0'-57'0,"0"-17"25"0,0 17 15 0,0 0 31 16,0 0 12-16,0 0 25 0,0 0 28 0,0 0 24 16,-38 23 5-16,27-9 5 15,-1 1 12-15,-4 3-3 0,2 3 0 0,-2 7 3 16,2-2-8-16,0 2-6 15,-1 3-5-15,5 1-13 0,0 1-10 0,2 1-7 0,3-4-9 16,4 3-7-16,1 0-6 0,6 2-10 0,0 2-21 16,8-2-28-16,-2 0-46 15,9 4-48-15,3-4-57 0,0 2-55 0,6-7-55 16,2-1-129-16,3-4-483 0,0-5-247 16</inkml:trace>
  <inkml:trace contextRef="#ctx0" brushRef="#br1" timeOffset="160529.32">4091 13977 2518 0,'0'-21'-142'16,"0"21"14"-16,0 0 12 15,7-15 9-15,-7 15 11 0,8-10 12 0,-8 10 13 0,11-9 5 16,-11 9 5-16,14-8 8 16,-14 8 4-16,20-5 2 0,-20 5 16 0,20-5 13 15,-20 5 26-15,24-2 17 16,-24 2 9-16,25 0 2 0,-25 0-1 0,24 2-13 15,-24-2 3-15,20 7-2 0,-20-7-1 0,16 7-1 0,-16-7 9 16,8 12 1-16,-8-12 10 16,2 13 11-16,-2-13-1 0,0 0 6 0,0 0 23 15,-16 23 17-15,16-23 17 16,-14 9 3-16,14-9-3 0,-10 7-5 16,10-7-13-16,0 0-1 0,-12 12-4 0,12-12-12 15,0 0-12-15,0 0-5 0,0 0-13 0,0 0-6 16,0 0-13-16,0 0-11 15,18 21 2-15,-18-21-1 0,18 13-3 0,-10-4 3 0,4 2-6 16,1 0-1-16,2 2-6 0,-2 2 2 0,-1 0-2 16,2 1 6-16,-4-1 12 15,-2-1 5-15,-2 1 9 0,-1 0 14 0,-5-15 3 0,2 27 2 16,-2-27-3-16,-7 25-4 16,1-14-6-16,-4-2-2 0,10-9-5 0,-20 19-17 15,8-11-40-15,-1-1-64 16,2 1-74-16,1-2-75 0,10-6-137 0,-19 6-546 15,9-5-311-15</inkml:trace>
  <inkml:trace contextRef="#ctx0" brushRef="#br1" timeOffset="160889.28">4830 14668 2886 0,'0'0'28'15,"0"0"6"-15,0 0 8 0,0 0 25 0,0 0 22 0,0 0 18 16,0 0 7-16,0 0 1 16,0 0-17-16,40 14-10 0,-25-14-8 0,4 2-9 15,0 0-7-15,5-2-6 16,-4 0-11-16,4 1-12 0,-1-1-29 0,1 0-47 0,-4 0-59 16,2-1-75-16,-3-1-79 15,-19 2-130-15,30-5-546 0,-22 2-337 0</inkml:trace>
  <inkml:trace contextRef="#ctx0" brushRef="#br1" timeOffset="161089.16">5046 14598 2759 0,'0'0'-33'0,"-13"-5"34"0,13 5 18 16,0 0 16-16,-12-8 32 16,12 8 34-16,0 0 28 0,0 0 9 0,0 0 1 0,-20 17-8 15,20-17-10-15,-4 19-15 16,0-3-10-16,2-1-11 0,0 1-11 0,2 3-5 15,0 1-4-15,-2 0-11 0,2 2-21 0,2-3-33 16,-2-1-43-16,2 4-56 16,0-1-69-16,2-2-66 0,-2-1-106 0,5 1-172 15,-1-5-343-15,0 2-205 0</inkml:trace>
  <inkml:trace contextRef="#ctx0" brushRef="#br1" timeOffset="161739.6">5747 14702 2530 0,'0'0'-39'0,"0"0"23"0,0 0 0 0,0 0 15 0,0 0 18 16,0 0 20-16,0 0 35 15,0 0 11-15,0 0 1 0,0 0-5 0,0 0-4 16,0 0-5-16,-30-12-1 15,30 12 2-15,0 0 0 0,-27-3-4 0,27 3-4 0,-22-1-9 16,22 1-1-16,-21-2-10 0,21 2 0 0,-21-2-5 16,21 2-1-16,-19-2-7 15,19 2 2-15,0 0 1 0,-22-5 6 0,22 5 2 16,0 0 2-16,-14-7-7 0,14 7-4 16,0 0-3-16,-6-14-5 0,6 14-3 0,0 0-6 15,0 0-3-15,0 0-1 16,6-28-1-16,-6 28-4 0,10-15-6 0,1 2-4 15,-2 1-1-15,-1 1 1 0,2-4-1 16,3-2 0-16,2 0 0 0,-4 2 0 16,3-2 2-16,2 2 7 0,-4-2 5 0,0 5 12 0,-1 1 12 15,-2-1 14-15,1 2 4 16,-10 10 1-16,15-18-4 0,-15 18-4 0,13-9-6 0,-13 9 18 16,0 0 11-16,0 0 6 15,0 0 9-15,0 0 5 0,19 25-1 0,-17-12-6 16,-2 6-2-16,2 0-20 15,0 2-2-15,-2 5 1 0,2 0-9 0,0 2-11 0,0 1 1 16,0 0-4-16,1-1-6 0,-1 1-1 0,0 1-12 16,0-3-19-16,1 0-30 15,-1-1-35-15,0-4-56 0,-2-3-65 0,4-1-62 16,-2-1-61-16,0 1-128 0,0-3-164 16,0-5-377-16,2 1-441 0</inkml:trace>
  <inkml:trace contextRef="#ctx0" brushRef="#br1" timeOffset="162079.44">6344 14362 2971 0,'0'0'-77'0,"0"0"35"16,0 0 26-16,-13-17 41 15,13 17 46-15,0 0 38 0,0 0 22 0,-29 9 7 16,29-9-2-16,-24 21-14 16,14-6-14-16,-3 4-8 0,0 2-11 0,2 3-5 15,3 1-9-15,-2-2-6 0,2 6-10 16,4 0-6-16,0 0-3 0,2 0-8 0,4 3-8 15,0-3-24-15,2 1-33 0,6-4-40 0,-2 1-48 16,6 0-56-16,1 0-56 16,-2-7-79-16,4-1-158 0,-3-1-448 0,4-3-298 15</inkml:trace>
  <inkml:trace contextRef="#ctx0" brushRef="#br1" timeOffset="162459.48">6856 14454 2806 0,'0'0'10'0,"-7"-10"19"15,7 10 7-15,-10-10 2 16,10 10 29-16,0 0 25 0,-22-9 24 0,22 9 0 0,-18-2-10 15,18 2-10-15,0 0-10 0,-28 5-9 0,28-5-8 16,-15 11-9-16,15-11-2 16,-12 15-10-16,12-15-2 0,-9 17-16 0,9-17-30 15,0 20-30-15,0-20-29 16,7 25-18-16,-3-11-9 0,4 0 4 0,-1 2 2 0,3 1 12 16,-2 2 4-16,1 0 15 15,-2-1 5-15,-1-1 15 0,-2 0 20 0,0 0 20 16,-4-2 20-16,0 3 14 15,0-18 9-15,-8 27-3 0,2-13-2 0,-3-3-5 0,-4-1-3 16,1 2-8-16,-1-5-25 0,-2-1-52 0,2 1-71 16,-1-2-70-16,0-3-103 15,14-2-633-15,-22 3-324 0</inkml:trace>
  <inkml:trace contextRef="#ctx0" brushRef="#br1" timeOffset="162809.23">6646 14341 2785 0,'0'0'-84'0,"5"-15"4"15,-5 15-6-15,0 0 10 0,8-15 8 0,-8 15 12 16,6-16 11-16,-6 16 5 15,11-16 15-15,-7 3 5 0,2 0 16 0,0 1 26 16,2 0 23-16,-2-2 37 0,-6 14 21 0,12-23 25 0,-6 13 5 16,-6 10 4-16,9-18-9 15,-9 18-10-15,7-12-4 0,-7 12 14 0,0 0 1 16,0 0-5-16,14-5-13 16,-14 5-10-16,0 0-11 0,0 0-9 0,19 30-8 15,-15-18-6-15,5 3-9 0,-2-2-6 16,-1 4-18-16,2-2-32 0,0-2-50 0,1 4-62 15,0-3-79-15,-1 0-95 0,7 1-209 0,-5-3-452 16,-1-1-369-16</inkml:trace>
  <inkml:trace contextRef="#ctx0" brushRef="#br1" timeOffset="163039.19">7108 14687 2932 0,'0'15'-37'0,"0"-15"8"0,0 0 8 0,8 15 8 0,-8-15 10 16,10 7 25-16,-10-7 2 16,18 3 3-16,-18-3-1 0,23 4-5 0,-23-4-2 15,30 3-12-15,-12-2-11 0,2-1-21 16,1 2-52-16,0-2-46 0,2 0-54 0,-3-2-110 15,2-2-428-15,0 3 26 0</inkml:trace>
  <inkml:trace contextRef="#ctx0" brushRef="#br1" timeOffset="163269.14">7582 14558 2321 0,'0'0'119'16,"0"0"10"-16,0 0-12 0,8-15-3 15,-8 15 18-15,0 0 21 0,0 0 10 0,0 0-1 16,0 0-10-16,0 0-12 0,0 0-12 0,0 0-13 16,15 36-19-16,-13-22-4 15,0 1-12-15,0 0-7 0,0 3-6 0,2 0-7 0,-1 2-14 16,0-1-15-16,1 0-42 16,-2-1-52-16,2 1-56 0,0 0-68 0,0-1-56 15,0-1-71-15,-2 0-124 16,5-5-502-16,-3 4-357 0</inkml:trace>
  <inkml:trace contextRef="#ctx0" brushRef="#br1" timeOffset="163599.34">7924 14389 2832 0,'0'0'-45'0,"0"0"16"0,12-7 4 0,-12 7 24 16,0 0 25-16,0 0 23 16,16 23 28-16,-10-9 10 0,-1-1 9 0,1 5-1 0,1 4-2 15,-3 1-4-15,2 3-3 16,1 0-5-16,-5 2-3 0,2-1-6 0,-2 4-4 15,0-5-10-15,0 5-4 0,-4-4-4 0,2 0-8 16,-4 1-4-16,-2-4-19 0,-1-2-38 16,1 3-48-16,-2-5-57 0,1 2-61 0,0-6-97 15,-1-2-161-15,0-3-417 16,2 0-218-16</inkml:trace>
  <inkml:trace contextRef="#ctx0" brushRef="#br1" timeOffset="164069.24">8027 13885 2532 0,'-7'-16'-79'0,"7"16"25"15,0 0 16-15,0 0 10 0,0 0 17 0,0-19 10 0,0 19 1 16,0 0 9-16,0 0-1 15,15-7-8-15,-15 7 6 0,0 0 12 0,16-6 5 16,-16 6 15-16,0 0 6 0,22 0 7 0,-22 0 11 16,0 0 6-16,0 0 4 15,17 18 8-15,-17-18-5 0,2 17 1 0,-2-17 4 16,-6 23 7-16,6-23 0 0,-11 27 10 16,7-14 11-16,-2 2-11 0,2-2-4 0,-1 5-8 15,0-3-2-15,1 0-8 0,2 0-10 16,2-15-2-16,-2 27-9 0,2-27-5 0,6 24-20 15,1-8-34-15,2-4-62 0,3-1-85 0,1-2-82 16,4-1-136-16,0 2-610 16,1-4-437-16</inkml:trace>
  <inkml:trace contextRef="#ctx0" brushRef="#br1" timeOffset="164439.35">8788 14582 2885 0,'0'0'-123'0,"0"0"25"0,22 7 18 0,-22-7 40 16,17 1 23-16,-17-1 37 15,25 3 11-15,-25-3 6 0,25 0 3 0,-10 0 6 16,-15 0-11-16,36 2-12 0,-16-2-23 15,-4 0-29-15,3 1-46 0,0-1-51 0,-19 0-87 16,28-1-171-16,-13-1-230 0,-5-2 174 0</inkml:trace>
  <inkml:trace contextRef="#ctx0" brushRef="#br1" timeOffset="164659.7">9013 14471 1934 0,'0'0'96'15,"-17"-6"2"-15,17 6 14 0,0 0 32 0,0 0 22 16,0 0 16-16,-22 15 14 16,22-15-12-16,-8 17-9 0,6-3-3 0,2-14-20 15,-4 28-4-15,2-9-18 0,2 0-16 16,0 0-13-16,0 3-9 0,0-3-11 0,0 3-6 16,2-1-17-16,0-2-25 15,0 2-42-15,-2-2-55 0,2 0-68 0,2-1-69 16,0-3-107-16,3-2-205 15,0-1-452-15,-7-12-408 0</inkml:trace>
  <inkml:trace contextRef="#ctx0" brushRef="#br1" timeOffset="165137.73">9665 14147 2975 0,'0'0'-47'0,"0"0"15"16,0 0 35-16,0 0 36 0,0 0 29 0,0 0 22 0,0 0 8 16,0 0 7-16,0 0-2 15,-34 38-2-15,21-22 1 0,1 4 11 0,-2 0-1 16,0 7-2-16,0 2-14 15,2 0-9-15,2 1-16 0,-1 0 0 0,3 3-9 16,2-5-5-16,4 1-6 0,0 2-3 16,2-2-7-16,2-2-4 0,4 0-4 0,0-2-10 15,3-3-5-15,1 0-5 0,1-2-12 16,2-4-2-16,-1 0-9 0,1-5-1 0,-2-2-4 16,-1-3 2-16,-10-6 1 0,19 6 1 15,-19-6 1-15,0 0 3 0,0 0 5 16,13-21 8-16,-13 21 8 0,0 0 13 15,-9-35 5-15,9 35 12 0,-14-24-1 0,5 13 0 16,1-1-1-16,8 12-1 0,-16-17-3 0,8 7-4 16,8 10-1-16,-12-11-9 0,12 11 2 15,-11-9-9-15,11 9-12 0,0 0-27 16,-13-11-36-16,13 11-44 0,0 0-58 16,0 0-76-16,-2-7-104 0,2 7-185 0,0 0-100 15,0 0-275-15,0 0-280 0</inkml:trace>
  <inkml:trace contextRef="#ctx0" brushRef="#br1" timeOffset="165460.68">10063 14276 2702 0,'0'0'-22'16,"0"0"15"-16,4-15-2 16,-4 15 21-16,0 0 54 0,0 0 43 0,0 0 13 15,0 0 6-15,0 0-6 16,0 0-8-16,0 0-11 0,-32 32 11 0,24-18 3 0,-1 6-3 16,1 0-11-16,0 2-8 15,1 1-9-15,0 2-11 0,1 2-7 0,4 0-2 16,-2 1-8-16,4 1-7 0,0-1-10 15,2 1-2-15,2-1-22 0,0 0-32 0,0-1-40 16,6-1-42-16,-2-2-57 0,2-3-45 0,1 1-52 16,2-7-109-16,-1 0-170 15,-1-4-334-15,3-2-217 0</inkml:trace>
  <inkml:trace contextRef="#ctx0" brushRef="#br1" timeOffset="165839.46">10513 14339 2666 0,'0'0'-20'0,"-12"-24"14"0,12 24 21 0,-12-8 41 16,12 8 45-16,-20-8 23 15,20 8 16-15,-21-6 0 0,21 6-4 16,-24 0-9-16,24 0-9 0,-22 2-11 15,22-2-11-15,-20 4-8 0,20-4-9 0,0 0-5 0,-18 12-11 16,18-12-3-16,-7 12-7 16,7-12-12-16,0 18-16 0,0-18-16 0,9 21-25 15,-3-8-21-15,0 1-6 0,4 1 0 16,2 2 7-16,-2 1 4 0,2-3 3 0,-1 3 2 16,-2-3 8-16,-1 0 11 0,-4-1 19 15,1 1 24-15,-5-15 7 0,0 23 11 16,0-23-4-16,-7 23 5 0,-1-14-3 0,8-9 0 15,-15 22-11-15,6-15 0 0,-1 1-7 0,10-8-11 16,-20 14-23-16,12-7-42 16,8-7-51-16,-14 9-65 0,14-9-71 0,0 0-104 15,-15 4-174-15,15-4-431 0,0 0-358 16</inkml:trace>
  <inkml:trace contextRef="#ctx0" brushRef="#br1" timeOffset="166239.69">10321 14116 2875 0,'0'0'27'16,"0"0"17"-16,0 0-7 0,0 0-3 0,-20-1 11 15,20 1 19-15,0 0 12 0,0 0-2 0,0 0-16 16,-6-17-8-16,6 17 1 16,0 0-10-16,0 0-5 0,0 0-3 0,0 0-2 0,16-36-5 15,-16 36-1-15,10-14-3 16,-10 14-3-16,13-20-3 0,-5 10 0 0,-2 1 13 16,3-2 14-16,-9 11 11 15,13-19 15-15,-7 11 2 0,-6 8 1 0,10-12-10 0,-10 12 8 16,0 0 9-16,16-7-12 15,-16 7-1-15,0 0-3 0,0 0-6 0,0 0-7 16,20 30-7-16,-13-16-1 0,-3 1-3 0,5 2-3 16,-1 3-13-16,1-2-38 0,-1-2-48 15,2 1-65-15,4 2-89 0,-6-6-110 0,4 0-228 16,-1 0-69-16,0-3-236 16,-1 0-208-16</inkml:trace>
  <inkml:trace contextRef="#ctx0" brushRef="#br1" timeOffset="166549.51">10861 14471 2633 0,'0'0'59'16,"0"0"-6"-16,4 20-10 15,-4-20-2-15,0 0-7 0,17 4 9 0,-17-4-3 0,17 2-1 16,-17-2 3-16,21 5-12 16,-21-5-1-16,25 0-8 0,-25 0 0 0,28 3 1 15,-13-1-6-15,-15-2 2 16,28 1-15-16,-14-1-17 0,-14 0-35 0,30 3-44 0,-17-1-40 15,-13-2-66-15,25 0-115 0,-12-2-429 0,-1-1-21 16</inkml:trace>
  <inkml:trace contextRef="#ctx0" brushRef="#br1" timeOffset="168539.53">11390 14447 2101 0,'0'0'-68'16,"2"-19"47"-16,-2 19 18 0,0 0 24 0,0 0 26 16,2-19 29-16,-2 19 38 15,0 0 30-15,0 0 20 0,2-15 14 0,-2 15 3 0,0 0-3 16,0 0-10-16,0 0-8 15,0 0-13-15,0 0-14 0,3-17-17 0,-3 17-9 16,0 0 1-16,0 0 2 0,0 0-1 0,0 0-9 0,0 0-7 16,0 0-11-16,0 0-3 15,2 55-8-15,-2-40-11 0,1 3-4 0,-1 1-4 16,0-1-12-16,2 3 0 16,1 0-8-16,-3 1 1 0,2-2-8 0,2 2-28 0,-3-4-39 15,1 0-51-15,-2-1-70 16,2 1-72-16,0-6-89 0,0 2-176 0,-2-14-95 15,-2 19-335-15,2-19-340 0</inkml:trace>
  <inkml:trace contextRef="#ctx0" brushRef="#br1" timeOffset="168889.47">11592 14196 2780 0,'0'0'-60'15,"0"0"22"-15,8-11 22 16,-8 11 5-16,0 0 23 0,0 0 39 0,22 0 27 15,-22 0 20-15,0 0 12 0,28 22 10 0,-17-11 6 16,2 7 2-16,-1 0-2 16,0 7-6-16,1 0-12 0,1 2-11 0,-1 4-10 0,-4-3-11 15,3 3-10-15,-6-5-4 16,0 3-11-16,1-3-17 0,-3 3-39 0,-2-2-45 16,-2 0-62-16,2-1-63 15,-2-4-58-15,-2-2-118 0,2-1-630 0,-2-1-439 0</inkml:trace>
  <inkml:trace contextRef="#ctx0" brushRef="#br1" timeOffset="169319.36">12435 14399 2939 0,'0'0'-99'16,"0"0"34"-16,0 0 43 15,0 0 33-15,0 0 41 0,0 0 33 0,0 0 18 16,0 0 15-16,0 0-2 16,0 0 2-16,0 0-3 0,0 0-6 0,0 0-17 0,0 0-7 15,0 0-13-15,0 0-6 16,0 0-7-16,0 0-8 0,0 0-8 0,0 0-6 15,0 0-18-15,0 0-29 0,0 0-53 0,65-1-65 16,-65 1-57-16,21-1-54 0,-21 1-121 16,19-5-581-16,-19 5-359 0</inkml:trace>
  <inkml:trace contextRef="#ctx0" brushRef="#br1" timeOffset="169599.43">12517 14283 2838 0,'0'0'-89'15,"0"0"26"-15,-19 0 37 0,19 0 43 0,0 0 48 16,0 0 23-16,0 0 26 16,0 0 13-16,-14 24 7 0,14-24 2 0,0 19 7 0,0-19-5 15,0 22-10-15,0-22-9 16,5 34-12-16,-3-18-14 0,2 3-7 0,-1 0-12 15,3-1-8-15,-4 1-6 0,5 5-6 0,0-3-8 16,-4-2-5-16,3 0-20 0,-2-4-32 16,1 0-46-16,-1 1-61 0,1-3-73 15,2 2-55-15,-7-15-91 0,7 15-149 16,-5-8-443-16,-2-7-335 0</inkml:trace>
  <inkml:trace contextRef="#ctx0" brushRef="#br1" timeOffset="170099.21">13011 14366 2720 0,'0'0'-102'0,"0"0"29"0,0 0 21 15,0 0 18-15,0 0 33 0,0 0 37 0,-46-4 21 16,46 4 10-16,-25 0 7 16,25 0-1-16,-30 1 5 0,30-1 3 0,-29 0-2 0,29 0-4 15,-27 0-2-15,27 0-8 16,-24 3-5-16,24-3-7 0,-20-3-4 0,20 3 0 16,0 0-5-16,-21-1-16 15,21 1-18-15,0 0-4 0,0 0-14 0,-6-14-17 0,6 14-21 16,0 0-8-16,0 0-18 15,0 0-6-15,23-33 12 0,-15 21-10 0,1 0 3 16,3-3 7-16,-3 0 1 0,1-2 34 0,4-1 16 0,-1 3 31 16,-3 0 26-1,1 1 25-15,0 1 16 0,-2 1 22 0,-2-1 13 0,2 4 2 16,-9 9 2-16,14-17-8 16,-14 17-12-16,9-10 4 0,-9 10 23 0,0 0-11 15,0 0-2-15,0 0-10 0,0 0-11 16,26 31-4-16,-23-16-11 0,5 0-13 0,-3 5-3 15,1 0-9-15,2 3-5 0,0 2-3 0,-3 0-12 16,4 0-24-16,0-1-31 16,-2-1-39-16,1 2-53 0,-1-5-58 0,0 4-63 0,0-7-74 15,-1 0-148-15,1-2-123 16,-1-1-322-16,0-3-287 0</inkml:trace>
  <inkml:trace contextRef="#ctx0" brushRef="#br1" timeOffset="170729.27">13544 14392 2688 0,'-31'2'4'16,"31"-2"46"-16,0 0 17 0,0 0 19 0,0 0 8 16,0 0 15-16,0 0 6 0,0 0 0 15,0 0-11-15,0 0-7 0,0 0-13 0,0 0-11 16,0 0-5-16,0 0-4 15,0 0-9-15,0 0-8 0,54 4-5 0,-54-4-2 16,34 0-6-16,-15 1-1 0,0-1-8 0,3 0-9 0,-2-1-27 16,-20 1-39-16,36-1-53 15,-22 1-66-15,3-3-76 0,-17 3-129 0,23-4-576 16,-16 0-380-16</inkml:trace>
  <inkml:trace contextRef="#ctx0" brushRef="#br1" timeOffset="170919.38">13544 14297 3100 0,'-16'-9'26'15,"16"9"2"-15,0 0-17 16,-6-15-3-16,6 15 9 0,0 0 6 0,0 0 6 16,0 0-6-16,25-22-2 15,-25 22-5-15,22-6-7 0,-7 2-18 0,2 0-37 0,0 1-46 16,-17 3-53-16,36-5-97 15,-11-1-205-15,-5 1-281 0,-2 4 4 0</inkml:trace>
  <inkml:trace contextRef="#ctx0" brushRef="#br1" timeOffset="171249.53">14119 14143 2084 0,'0'0'-75'0,"24"1"11"16,-24-1 22-16,15 6 16 16,-15-6 20-16,13 9 27 0,-13-9 9 0,14 13 7 0,-14-13 7 15,9 14 5-15,-9-14 8 16,4 18 3-16,-4-18 4 0,0 19 5 0,0-19 13 16,0 0 1-16,-9 22 9 15,9-22 10-15,-14 14 4 0,14-14 1 0,-11 7 5 0,11-7 3 16,-18 7 11-16,18-7 14 15,-18 0 1-15,18 0-4 0,0 0-9 0,-25-7-3 16,25 7-13-16,-11-13-13 0,11 13-14 0,-11-17-7 16,11 17-2-16,-4-15-20 0,4 15-12 15,0 0-18-15,2-20-31 0,-2 20-40 0,0 0-59 16,10-16-71-16,0 13-62 16,-10 3-104-16,7-9-174 0,-7 9-408 0,0 0-328 15</inkml:trace>
  <inkml:trace contextRef="#ctx0" brushRef="#br1" timeOffset="175469.2">15299 14320 2626 0,'0'0'-157'0,"-24"-2"18"0,24 2 14 16,-21-2 24-16,21 2 22 0,-21-4 16 0,21 4 18 0,-17-1 26 16,17 1 19-16,0 0 2 15,-21-4 15-15,21 4 11 0,0 0 12 0,0 0 19 16,-22-3 14-16,22 3 15 16,0 0 3-16,0 0 10 0,0 0 14 0,0 0 10 0,0 0-4 15,0 0-1-15,0 0-2 16,0 0-4-16,0 0-11 0,0 0-9 0,0 0-5 15,0 0-11-15,0 0-9 0,0 0-7 0,0 0-5 16,0 0-3-16,67 11-9 0,-49-11-5 16,5 1-5-16,3-1-1 0,6 2-2 0,2-2-4 15,1 2-2-15,8-2 3 16,1 2 1-16,5-2 6 0,-2 1 3 0,4 2-1 16,-1-2 1-16,9-1-6 0,-2 3-1 15,-7-2-5-15,-2-1 0 0,1 3 2 0,-2-2-11 16,-3 1 1-16,-4-2-1 15,-3 2-8-15,-4 0 1 0,-3-2-15 0,-7 0-16 16,0 0-23-16,-4 0-24 0,-19 0-26 0,26 0-40 0,-26 0-25 16,16-2-36-16,-16 2-34 15,0 0-70-15,0 0-652 0,0 0-375 16</inkml:trace>
  <inkml:trace contextRef="#ctx0" brushRef="#br1" timeOffset="175759.22">15180 14204 2807 0,'0'0'-93'16,"-19"-3"25"-16,19 3 30 15,0 0 14-15,-19-2 15 0,19 2-1 0,0 0 16 0,0 0 1 16,0 0 27-16,0 0 17 0,0 0 3 0,0 0 1 15,0 0 9 1,0 0-4-16,46-13 6 0,-26 13 2 0,3-1-4 0,0 1 3 0,7-3 2 16,0 3-5-16,7-2-6 15,0 2-4-15,5-1-8 0,2-1-9 0,-1 2-31 16,1-2-33-16,1-1-45 16,-3 0-53-16,2 0-48 0,-3-1-59 0,-3-1-128 0,-3-2-416 15,-5 1-76-15</inkml:trace>
  <inkml:trace contextRef="#ctx0" brushRef="#br1" timeOffset="176079.34">15925 13947 2397 0,'-10'-10'76'0,"-1"3"25"16,11 7 5-16,-13-14 15 0,13 14 13 0,-10-12 7 16,10 12 11-16,0 0-2 0,0 0-6 15,0 0-9-15,0 0-10 0,0 0-12 0,0 0-10 16,0 0-9-16,0 0-11 15,42 0-7-15,-42 0-8 0,38 15-8 0,-17-4-8 16,7-2-7-16,4 6-2 0,-1-3-3 0,3 4-3 16,2 0-9-16,-4 1-3 0,6 4-6 15,-7-4-3-15,-1-1-3 0,-4 5 0 16,1-4-1-16,-7-2-1 0,-4 2 1 16,-1-2-1-16,-2 0-5 0,-5-2 2 0,-3 1 3 0,-3-1-4 15,-2-13 1-15,-2 23 1 16,2-23-1-16,-11 25 0 0,5-16-4 0,-3 4 2 15,3-3-16-15,-1-2-28 0,1-1-39 0,6-7-46 16,-10 16-53-16,6-10-40 0,4-6-44 16,-4 11-71-16,4-11-105 0,0 0-517 0,0 0-380 15</inkml:trace>
  <inkml:trace contextRef="#ctx0" brushRef="#br1" timeOffset="176839.55">17268 13773 2814 0,'16'-10'-106'15,"-16"10"22"-15,0 0 7 0,0 0 9 16,17-7 15-16,-17 7 15 0,0 0 18 0,0 0 22 15,11-7 21-15,-11 7 4 0,0 0 2 0,0 0 0 16,0 0 5-16,13-8 4 16,-13 8-10-16,0 0-7 0,0 0 1 0,0 0-8 0,0 0 3 15,0 0-2-15,0 0 4 16,0 0 3-16,0 0 12 0,0 0-15 0,-43-7 11 16,43 7 5-16,0 0 2 15,0 0 2-15,-38 9 7 0,28-5 1 0,10-4-1 0,-20 7-4 16,20-7-1-16,-15 8-10 0,15-8 4 0,-14 9-2 15,14-9 0 1,-8 14-7-16,8-14-2 0,-5 13-4 0,5-13 17 0,0 0-5 16,11 27-5-16,-7-16-2 0,4-1-16 15,3 3-3-15,1-3 0 0,4 4-2 0,-4 1 3 16,5 1-2-16,-2 0-2 16,2-2 1-16,-2 0 1 0,2 1-1 15,-5 1 0-15,-2-4-1 0,2 2 2 0,-6-1 5 16,2-1 15-16,-8-12 6 0,4 22 6 0,-4-9 1 15,0-13-2-15,-8 18-1 0,8-18-10 0,-14 22 2 16,4-15-17-16,-2 1-29 16,-1-1-40-16,13-7-45 0,-25 13-53 0,10-9-56 0,15-4-130 15,-30 4-539-15,16-4-249 16</inkml:trace>
  <inkml:trace contextRef="#ctx0" brushRef="#br1" timeOffset="177239.5">16893 13664 2621 0,'0'0'-3'16,"0"0"37"-16,0 0 10 0,0 0 12 0,0 0 12 15,0 0 28-15,0 0 25 0,0 0 22 16,2-17 9-16,-2 17-2 0,0 0-21 0,0 0-13 15,0 0-13-15,8-13-8 0,-8 13-16 0,8-9-9 16,-8 9-4-16,7-14-11 16,-7 14-1-16,11-16-10 0,-5 7 4 0,-6 9-5 0,10-19-1 15,-2 8 4-15,0 2 0 16,-8 9-3-16,14-24 1 0,-8 13 4 0,-6 11-2 16,11-15-4-16,-11 15-3 15,9-14-4-15,-9 14-8 0,12-8 0 0,-12 8 3 0,0 0-4 16,17-6 5-16,-17 6-6 0,0 0 0 0,30 14-3 15,-18-6 0-15,1-1-5 16,2 6 0-16,2-2-2 0,0 0-9 0,0 0-12 0,2 3-22 16,-2-1-26-16,0-2-45 15,-3-1-42-15,4 1-60 0,-6 0-53 0,0-3-79 16,2-2-149-16,-4 0-100 16,1-3-309-16,-11-3-265 0</inkml:trace>
  <inkml:trace contextRef="#ctx0" brushRef="#br1" timeOffset="178449.63">17597 13269 2643 0,'0'0'-95'0,"-8"-28"17"0,8 28 16 16,0 0 21-16,0 0 33 0,-2-17 40 15,2 17 18-15,0 0 24 0,0 0 8 0,6-21 0 16,-6 21-5-16,6-11-3 15,-6 11-9-15,11-10-1 0,-11 10-11 0,15-7 0 16,-15 7-4-16,19-8-5 0,-19 8-4 0,22-4-3 0,-22 4-4 16,26-1-7-16,-26 1 1 15,30 4-5-15,-17-3 2 0,2 5-4 0,0-3-4 16,-15-3 4-16,21 12-3 16,-10-5-2-16,-11-7 1 0,10 14-3 0,-10-14 4 0,2 15-1 15,-2-15 5-15,0 0 8 16,-8 25 6-16,8-25-15 0,-9 12 6 0,9-12-3 15,0 0-4-15,-9 17-3 0,9-17-1 0,-6 9-5 16,6-9-3-16,0 0-7 0,0 0-8 16,0 0-1-16,11 24-4 0,-11-24 3 0,15 8 1 15,-7 0 2-15,-8-8 1 16,21 17-2-16,-10-9 1 0,-2 3 4 0,-1-1 3 16,0 2 1-16,0-2 2 0,-8-10 7 15,10 22 3-15,-8-13 6 0,-2-9 9 0,0 19-5 16,0-19-3-16,0 0-1 15,-12 30-6-15,12-30-5 0,-10 16-35 0,4-9-43 16,6-7-55-16,-12 14-49 0,3-7-48 0,9-7-109 0,-15 11-544 16,9-8-238-16</inkml:trace>
  <inkml:trace contextRef="#ctx0" brushRef="#br1" timeOffset="179349.17">17900 13877 2542 0,'0'0'-78'0,"0"0"37"0,0 0 21 16,0 0 8-16,0 0 26 16,0 0 15-16,0 0 18 0,0 0 19 0,0 0 24 15,0 0-3-15,0 0 3 16,0 0-2-16,0 0 2 0,45 6 5 0,-45-6 4 0,18 0 2 15,-18 0 6-15,26 0-9 0,-26 0-6 0,28 0-12 16,-28 0-8-16,23 0-12 16,-23 0-33-16,26-1-36 0,-26 1-48 0,20-5-59 0,-7 5-59 15,-13 0-85-15,0 0-172 16,21-9-418-16,-16 6-196 0</inkml:trace>
  <inkml:trace contextRef="#ctx0" brushRef="#br1" timeOffset="179579.5">18074 13798 2506 0,'-15'-6'-62'15,"15"6"18"-15,0 0 15 0,0 0 26 16,0 0 38-16,0 0 28 0,0 0 24 16,0 0 23-16,-21 17 5 0,21-17-5 0,0 0-5 15,0 25-12-15,0-25-15 0,2 21-5 16,-2-21-5-16,4 25-9 0,-2-11-8 0,2 1-14 15,-4-15-35-15,6 26-36 0,-3-14-47 0,2 0-42 16,-3 0-35-16,2-2-62 16,-4-10-121-16,6 15-433 0,-2-10-71 0</inkml:trace>
  <inkml:trace contextRef="#ctx0" brushRef="#br1" timeOffset="179979.16">18408 13662 2234 0,'0'0'-62'16,"7"-13"22"-16,-7 13-1 16,0 0 2-16,4-17 23 0,-4 17 27 15,0 0 22-15,0 0 24 0,0 0 14 0,0 0 19 16,-15-21 9-16,15 21 9 0,0 0 1 0,0 0 3 15,-21-2 1-15,21 2-6 0,0 0-9 0,0 0-10 16,0 0-12-16,-28 16-6 16,28-16-5-16,0 0-10 0,-4 18-7 0,4-18-22 0,0 0-22 15,4 23-28-15,-4-23-22 16,11 19-16-16,-2-9-4 0,-1 0 4 0,2 4 4 16,-1-2 4-16,4 1 12 15,-3 1 0-15,3 1 34 0,-1 2 15 0,-3-3 17 0,2 0 15 16,-5 0 8-16,0 1 14 0,-4-1 1 0,-2-14 0 15,2 22 6-15,-2-22-7 16,-4 21-5-16,4-21-8 0,-12 18-2 0,3-9-21 0,-2-1-33 16,11-8-38-16,-19 11-50 15,7-5-39-15,12-6-38 0,-26 7-59 0,14-7-124 16,1 0-438-16,11 0-106 16</inkml:trace>
  <inkml:trace contextRef="#ctx0" brushRef="#br1" timeOffset="180399.42">18282 13535 2420 0,'0'0'12'0,"0"0"9"0,0 0 16 0,0 0 9 0,0 0 21 16,0 0 10-16,0 0 12 15,0 0 4-15,0 0-4 0,-10-19-2 0,10 19-8 16,0 0-7-16,0 0 0 16,12-33 0-16,-12 33 3 0,4-22 6 0,-2 8 8 0,-2 14 1 15,2-29 11-15,2 14 5 16,-4 15 2-16,4-22-5 0,-2 10-8 0,-2 12-8 15,6-19-11-15,-6 19-14 0,5-13-2 0,-5 13-7 16,9-10-13-16,-9 10 3 0,0 0-9 16,0 0-4-16,0 0 1 0,31 7-3 0,-31-7-3 15,22 14 0-15,-12-7-4 16,2 1 1-16,4 2-6 0,-4-1-16 16,1 1-26-16,-1-1-37 0,2-1-44 0,-2 0-59 15,0-1-54-15,2 1-57 0,-6-3-141 0,2-1-184 16,-10-4-296-16,17 4-281 15</inkml:trace>
  <inkml:trace contextRef="#ctx0" brushRef="#br1" timeOffset="180749.14">18666 13139 2688 0,'0'0'-61'0,"-2"-18"15"16,2 18 9-16,0 0 19 0,2-23 19 16,-2 23 22-16,6-13 8 0,-6 13 12 0,0 0 0 15,18-13-3-15,-18 13-1 16,16-6-4-16,-16 6 13 0,20-2 9 0,-20 2 13 16,19 0 4-16,-19 0-1 0,0 0 6 15,25 8 10-15,-16-1 0 0,-9-7-3 0,8 14 0 16,-8-14 0-16,4 19 7 15,-4-19 5-15,0 22 2 0,0-22 1 0,-2 25-8 16,0-9-7-16,2-16-9 0,-2 24-7 0,2-24-5 0,2 25-11 16,0-12-2-16,-2-13-7 15,8 25-18-15,-1-12-36 0,2-5-47 0,1 2-68 16,5 0-78-16,-2-5-76 16,2 1-170-16,-3-2-138 0,2-1-291 0,-14-3-244 15</inkml:trace>
  <inkml:trace contextRef="#ctx0" brushRef="#br1" timeOffset="181129.05">19207 13780 2612 0,'0'0'-3'0,"0"0"36"0,-12 10 7 15,12-10-5-15,0 0 10 0,0 0 5 0,0 0 7 0,0 0 12 16,0 0-4-16,0 0-6 16,45 8-7-16,-45-8-2 0,26 1-10 0,-12-1-7 15,-14 0-2-15,32 0-17 16,-32 0-25-16,28 0-32 0,-14-1-32 0,-14 1-45 0,23-3-29 16,-14 0-50-16,-9 3-107 15,15-7-436-15,-15 7-17 0</inkml:trace>
  <inkml:trace contextRef="#ctx0" brushRef="#br1" timeOffset="181319.29">19329 13726 2194 0,'0'0'-38'0,"0"0"26"15,0 0 32-15,0 0 49 0,0 0 45 0,0 0 21 16,0 0 19-16,0 0 11 0,0 0-7 16,-11 26-10-16,11-26-13 0,0 0-13 0,4 25-4 15,-4-25-19-15,7 22-9 16,-3-8-13-16,1-1-7 0,-5-13-20 0,8 29-43 15,-6-18-41-15,2 3-50 0,-4-14-62 0,9 24-43 0,-5-14-60 16,-4-10-137-16,6 16-467 16,-2-11-203-16</inkml:trace>
  <inkml:trace contextRef="#ctx0" brushRef="#br1" timeOffset="181789.12">19765 13535 2545 0,'0'0'-58'0,"0"0"8"0,4-16 9 0,-4 16 18 16,0 0 23-16,0 0 35 0,0 0 30 0,-8-22 21 0,8 22 13 15,0 0 5-15,-21-6 6 16,21 6 8-16,-20 0-3 0,20 0-5 0,0 0-4 16,-31 7-12-16,31-7-14 0,-19 10-5 15,10-4-12-15,9-6-5 0,-12 11-6 0,12-11-27 16,-4 14-30-16,4-14-33 15,0 0-42-15,4 24-35 0,-4-24-28 0,12 19-5 16,-3-7-11-16,-1-1 3 0,1 2 6 0,2 1 16 0,-1 0 18 16,0-1 27-16,1 0 36 15,-2 2 39-15,-1 0 22 0,0 1 44 0,-3 0 13 16,-1-3 14-16,-4-13 1 16,4 24 10-16,-4-13-13 0,0-11-5 0,-6 19-5 0,6-19-11 15,-13 17-5-15,7-9-34 16,6-8-61-16,-15 10-65 0,4-9-78 0,11-1-182 15,-20 3-372-15,6-6-13 0</inkml:trace>
  <inkml:trace contextRef="#ctx0" brushRef="#br1" timeOffset="182179.47">19532 13437 2243 0,'0'0'19'16,"0"0"3"-16,-10-15 1 0,10 15 0 0,0 0 5 0,0 0 10 15,0 0-5-15,8-21 19 16,-8 21 3-16,6-15 6 0,-6 15 6 0,9-19 12 15,-5 6 0-15,3-1 15 0,-7 14 20 0,10-26 13 0,-3 15 2 16,-3-1-1-16,-4 12-5 16,8-16-11-16,-8 16-18 0,8-17-8 0,-8 17-1 15,0 0-2-15,16-5-3 16,-16 5-5-16,0 0-3 0,0 0-10 0,25 16-7 16,-16-6-6-16,1 0-4 0,0 1-4 15,1 3-5-15,4-1-15 0,0 0-21 0,-3 2-36 16,1-1-48-16,0-2-52 0,2 2-61 15,-3-2-50-15,-1-2-126 0,0-1-188 16,-1-2-323-16,0 1-253 0</inkml:trace>
  <inkml:trace contextRef="#ctx0" brushRef="#br1" timeOffset="182439.49">20156 13672 2575 0,'0'0'-46'0,"13"19"23"16,-13-19-8-16,15 4 12 15,-15-4 15-15,23 3 33 0,-7 0 16 0,-16-3 7 16,29 0-3-16,-14 0-18 15,-15 0-37-15,29 0-31 0,-29 0-39 0,24-4-37 0,-14 2-34 16,-2-2-96-16,-8 4-401 0,7-8 130 0</inkml:trace>
  <inkml:trace contextRef="#ctx0" brushRef="#br1" timeOffset="182639.15">20247 13598 1898 0,'-14'-12'29'16,"14"12"35"-16,0 0 24 0,0 0 33 0,0 0 30 15,0 0 22-15,0 0 8 0,0 0 5 0,0 0-6 0,0 0-14 16,0 0-11-16,-8 35-14 16,8-35-19-16,6 22-11 0,-6-22-12 0,8 29-10 15,-2-14-12-15,1 0-9 16,-1 5-16-16,-1-5-38 0,1 2-44 0,2 0-64 0,1-2-59 16,-3 3-71-16,0-8-92 15,3 2-180-15,-2-1-374 0,-1-2-234 0</inkml:trace>
  <inkml:trace contextRef="#ctx0" brushRef="#br1" timeOffset="183789.11">20495 13347 2452 0,'0'0'-122'0,"0"0"28"16,0 0 16-16,0 0 10 0,-19 16 20 0,19-16 20 15,0 0 13-15,0 0 25 0,0 0 19 0,0 0 21 16,0 0 10-16,5 23 11 16,-5-23-2-16,0 0 10 0,0 0 4 15,0 0 8-15,10 21 1 0,-10-21 5 0,4 11-1 16,-4-11 3-16,0 0-11 0,7 19 0 0,-7-19 2 16,6 18-2-16,-6-18 1 15,6 20-3-15,-2-12-6 0,-4-8-1 0,10 22-3 0,-8-9-3 16,-2-13 1-16,10 25-3 0,-6-12-3 0,0 0-6 15,-4-13 5-15,8 23 3 16,-3-12 1-16,-5-11-1 0,7 19 1 0,-1-7-7 0,-6-12 7 16,8 19-5-16,-4-10-4 15,-4-9-10-15,9 15-4 0,-9-15-2 16,6 16-6-16,-6-16-3 0,4 11-3 16,-4-11-5-16,0 0-8 0,9 15-16 0,-9-15-26 0,0 0-42 15,4 12-58-15,-4-12-81 16,0 0-73-16,0 0-149 0,0 0-160 0,0 0-396 15,0 0-433-15</inkml:trace>
  <inkml:trace contextRef="#ctx0" brushRef="#br1" timeOffset="185939.49">23677 13468 2946 0,'21'0'-116'0,"0"-2"23"0,5 0 5 0,1 0 14 15,5-2 8-15,2 3 13 16,6-3 16-16,3 1 3 0,1 2 19 0,5-3 19 16,8 2 10-16,1-1 26 15,9-1 11-15,19 0 14 0,3 0 23 0,0 0 12 16,2-2 7-16,-4 5 3 0,4-3-11 16,0-2-4-16,0 2-7 0,-2 0-9 0,0 0-17 15,3 1 0-15,0-1-10 16,7 1-6-16,-3-1-3 0,7 2-4 0,1-4-4 15,2 2-3-15,-3 1-1 0,5-1 12 0,-8 0 11 0,4 0 12 16,-1 0 11-16,-4 2 1 16,2-2 7-16,-2 0-2 0,0 1-3 0,-2-1 0 15,-1-2-5-15,-4 2-10 16,-4-1-6-16,-15 1-9 0,-10-2-2 0,0 2-2 0,-2-2-4 16,-1 3-2-16,-1-1-8 15,-1-2 0-15,-10 3-8 0,-1 0-1 0,-2 2-11 16,-1-1-20-16,-8 1-23 15,-2 1-30-15,-2-3-43 0,-5 0-60 0,-1 3-63 0,-7 0-77 16,-10-1-196-16,-9 1-85 0,0 0-304 0,0 0-266 16</inkml:trace>
  <inkml:trace contextRef="#ctx0" brushRef="#br1" timeOffset="186809.17">24521 12544 2554 0,'0'32'-114'0,"-2"-14"19"15,2 2 17-15,-4 2 23 0,2 2 21 16,0 3 20-16,0 4 14 0,0-1 23 0,2 3 4 0,-2 7 6 15,2 1 5-15,-2 1 10 16,2 2-5-16,0 2 3 0,-2-1-7 0,-1 9-6 0,3-1 0 16,-2 0 9-16,0-2-5 15,2 4-3-15,0-1 8 0,0 1-13 0,0 3 3 16,2 0 0-16,0 0-3 16,3 0 2-16,-3 1 3 0,2 2 8 0,0-2 8 0,4 18-5 15,-4-10-3-15,-2-10-1 16,4 0-4-16,-4 3-5 0,0-2 3 0,0 2-4 15,-2-3 1-15,2 4-9 0,0-4 5 0,0 1 1 16,2-2-4-16,0 2-4 0,2-3 0 16,1 2 0-16,-1 0 2 0,1-1-4 15,5 18-5-15,-1-12 6 0,3 9 6 16,-2-13 2-16,-2-8 3 0,0 0-2 0,2 2-1 16,1 0-2-16,-4 0 4 0,0 2-1 15,1 0 5-15,0-4-5 0,-2 2-1 0,0 2-3 16,-2-2-1-16,2-1 1 0,-1 0-3 0,0 0 2 15,-1-1 2-15,0-1-1 16,-2 2 5-16,2-2 4 0,-4-4 3 0,1 6 0 0,1-1-3 16,-2-3 1-16,2 5-4 15,-2 0-1-15,1-1-5 0,-1-5-1 0,-2 0-4 16,2 0 2-16,-2-1-8 16,0 1 4-16,0 0-4 0,2-2-6 0,-2-1 1 0,2-2-2 15,1 1-6-15,-3-3-4 16,2 0-15-16,0-7-20 0,1-2-25 15,-3 1-32-15,2-2-36 0,-2-1-42 0,1-4-34 0,-1-1-45 0,-3-4-123 16,0 1-552-16,-4-5-332 16</inkml:trace>
  <inkml:trace contextRef="#ctx0" brushRef="#br1" timeOffset="188139.08">23961 12879 2664 0,'0'0'-144'0,"0"0"21"15,10-11 17-15,-10 11 12 0,0 0 18 0,11-8 20 0,-11 8 27 16,0 0 13-16,12-7 32 16,-12 7 17-16,0 0 23 0,16-8 19 0,-16 8 4 15,0 0-4-15,16-6-6 16,-16 6 1-16,0 0 0 0,13-8-6 0,-13 8-5 15,0 0-6-15,0 0-7 0,0 0-4 0,15-7 0 0,-15 7-7 16,0 0-3-16,0 0 3 16,0 0-11-16,0 0-6 0,0 0 0 0,0 0-2 15,0 0-5-15,0 0 2 0,0 0-1 16,-54 9 2-16,54-9-8 0,-20 6 1 0,20-6 0 16,-21 7 0-16,21-7 2 15,-20 9-5-15,12-4-4 0,8-5 5 16,-14 8-5-16,14-8 2 0,0 0-2 15,-16 13 6-15,16-13-1 0,0 0 1 0,0 0-3 0,0 0 2 16,0 0-12-16,4 19 9 0,-4-19-2 0,0 0 7 16,0 0-6-16,0 0 0 15,24 14-2-15,-24-14 0 0,12 5-2 0,-12-5 6 0,13 8 2 16,-13-8-8-16,15 10-1 16,-15-10 4-16,15 11-1 0,-7-5 4 0,-8-6-8 15,13 15 10-15,-6-8-7 16,-7-7 1-16,10 19 2 0,-6-9 1 0,-4-10-4 0,8 21 4 15,-6-10 0-15,-2-11 9 0,3 24 10 0,-3-24 8 16,0 24 0-16,0-24 5 16,-7 27 2-16,3-16 1 0,-2 3-1 0,0-1 0 15,-2-1-2-15,-4-3-3 0,2 1-4 16,-3-1 0-16,1-4-8 0,-3 3-20 0,15-8-45 16,-29 10-55-16,11-9-75 15,1-2-98-15,-2-1-205 0,0-2-297 0,3-2-73 16</inkml:trace>
  <inkml:trace contextRef="#ctx0" brushRef="#br1" timeOffset="188809.36">23825 12660 2301 0,'0'0'-10'16,"0"0"4"-16,0 0 5 0,0 0-2 15,0 0-2-15,0 0-1 0,0 0 1 0,0 0-1 0,0 0-2 16,15-24 0-16,-9 14 5 15,-6 10-1-15,11-23 1 0,-3 11 10 0,-1-3 24 16,1 2 9-16,-1 0 22 0,1-1 11 0,-2 3 14 0,0-2 6 16,-6 13-5-16,14-19-6 15,-10 9-12-15,-4 10-10 0,12-14-3 0,-12 14-9 16,0 0 0-16,15-4 3 16,-15 4-10-16,0 0-3 0,0 0 3 0,26 29-9 0,-20-15 2 15,2 1-6-15,0 5-1 16,4-1-2-16,-4 0-6 0,2 1-22 0,-1 0-27 15,2-2-47-15,-3 1-35 0,0-4-54 0,1-1-57 16,-3-3-152-16,2-1-380 0,-1-3-41 16</inkml:trace>
  <inkml:trace contextRef="#ctx0" brushRef="#br1" timeOffset="189369.4">24062 12146 2080 0,'0'0'-100'0,"-8"-13"25"16,8 13 8-16,0 0 5 16,0 0 16-16,-4-16-2 0,4 16 13 0,0 0-5 15,0 0 8-15,0 0 10 0,0 0-8 16,10-23 3-16,-10 23 2 0,0 0 1 0,13-7 5 16,-13 7 5-16,0 0-3 15,16-6 2-15,-16 6 3 0,0 0 0 0,22-3 3 0,-22 3-1 16,0 0 1-16,26 1 2 15,-26-1 1-15,0 0-1 0,25 8 10 0,-25-8-12 16,14 6 6-16,-14-6-4 0,9 8 4 0,-9-8 1 16,0 0 7-16,4 18-1 0,-4-18 11 15,0 0 14-15,0 0 14 0,0 0 3 0,-17 27 12 16,17-27 5-16,-10 9 14 16,10-9-17-16,0 0-9 0,-13 12-5 0,13-12-9 15,0 0-2-15,0 0-5 0,-2 17-2 16,2-17-9-16,0 0 0 0,15 17-7 15,-15-17-3-15,17 16 6 0,-9-7 7 0,1 1-14 0,-3 0-2 16,-6-10 9-16,12 22-10 16,-7-9 9-16,-5-13 2 0,5 23 7 0,-5-23-18 0,-5 23 0 15,5-23-11-15,-13 21-28 16,7-14-45-16,6-7-70 0,-19 16-176 0,6-9-164 16,2-3 340-16</inkml:trace>
  <inkml:trace contextRef="#ctx0" brushRef="#br1" timeOffset="190279.26">23984 14173 1508 0,'0'0'40'0,"-11"-15"1"0,11 15-1 0,-12-11-2 0,12 11 22 16,-18-10 30-16,18 10 15 16,-20-6 19-16,20 6 10 0,-22-1 5 0,22 1-9 15,-21 0-17-15,21 0-9 16,-21 5-8-16,21-5-19 0,-17 8-8 0,17-8-6 0,-10 14-7 16,10-14-7-16,-2 15-15 15,2-15-22-15,0 0-22 0,14 27-22 0,-5-15-18 16,1-2-17-16,1 3 0 15,4 0 4-15,-1 2 5 0,2-1 6 0,0 1 15 0,-1 1 0 16,-2-1 8-16,-1-2 15 0,-1 0 22 0,-3 1 29 16,1-3 10-16,-9-11 14 15,5 24 13-15,-5-24-2 0,-3 18-4 0,3-18 0 16,-11 15-5-16,11-15-5 0,-19 17-3 16,7-13-5-16,-3 2-4 0,0-2-12 0,15-4-24 15,-30 4-39-15,30-4-58 16,-25 0-54-16,10-3-48 0,2-2-89 0,1-1-533 15,-1-1-133-15</inkml:trace>
  <inkml:trace contextRef="#ctx0" brushRef="#br1" timeOffset="190649.3">23725 13954 2440 0,'0'0'-20'16,"0"0"14"-16,0 0 6 16,0 0 6-16,0 0-12 0,0 0 6 0,0 0 11 0,28-27-13 15,-28 27 14-15,13-15-4 16,-5 5 1-16,-2-1 6 0,-6 11-4 0,16-22 10 15,-10 12 15-15,-6 10 22 0,8-16 15 0,-2 7 0 0,-6 9-8 16,7-16-10-16,-7 16-12 16,0 0 1-16,13-11-4 0,-13 11-5 0,0 0-1 15,0 0-7-15,0 0-4 16,31 11 2-16,-31-11-2 0,20 19-8 0,-10-6 1 16,2-1-5-16,2 2-33 0,-2-1-27 15,3 0-35-15,0 1-50 0,-2 0-52 0,-3-5-118 16,2-1-448-16,2-1-34 15</inkml:trace>
  <inkml:trace contextRef="#ctx0" brushRef="#br1" timeOffset="190978">24081 13773 2197 0,'0'0'-77'0,"4"-14"6"15,-4 14 10-15,0 0 8 0,7-16 16 16,-7 16 3-16,0 0 28 0,9-13 14 0,-9 13 0 16,0 0 14-16,12-8 4 0,-12 8 11 0,0 0 2 15,16-4 15-15,-16 4-2 16,0 0 16-16,0 0-1 0,0 0-1 0,28 9 2 16,-28-9-1-16,0 0 1 0,9 16 2 15,-9-16 6-15,0 0 3 0,-4 23 14 16,4-23 2-16,0 0 4 0,-9 26-7 15,9-26-2-15,-4 21-4 0,2-9-7 0,2-12-16 16,-2 22-1-16,2-22-8 0,4 19-11 0,-4-19-32 0,13 19-49 16,-5-9-62-16,1-3-63 15,1 0-72-15,-10-7-180 0,23 10-401 0,-11-7-139 16</inkml:trace>
  <inkml:trace contextRef="#ctx0" brushRef="#br1" timeOffset="192049.35">23499 14989 2327 0,'0'0'-99'16,"0"0"18"-16,0 0 7 0,0 0 16 0,0 0-11 15,0 0 16-15,0 0 6 16,51-4 21-16,-51 4 15 0,28 0 17 0,-10 1 9 16,2-1 9-16,0 3 18 0,6-3 29 15,1 1 17-15,1 1 11 0,4-2 6 0,-1 2-3 16,1 1-5-16,4-3-11 16,3 1-12-16,5-1-4 0,0 3-10 0,7-3-5 15,0 0-3-15,13 1-2 0,1-1-9 16,5 0 12-16,21 0 7 0,0 0 17 0,-12 0 7 15,12-1 3-15,-14 1 4 0,12-3-2 0,-10 3-9 16,-9-1-3-16,22-2-5 16,-17 3 3-16,16-2-8 0,-13 2-1 0,17-2-3 0,1 2-1 15,3 0-2-15,-2 2-1 16,4-2-2-16,0 2-9 0,-4-2-8 0,3 3-1 16,-2-6-7-16,0 3 1 15,-5 3-8-15,1-3-1 0,0-3-2 0,-2 3-4 0,2 3-5 16,1-6 1-16,1 6-3 0,-1-6-2 0,3 3-2 15,0 0-1-15,-2 3-1 16,-2-6 2-16,-1 3-6 0,-18-2 5 0,-10 2-2 16,3 0 1-16,-3 0-2 0,-4 0-1 15,2 0 1-15,-3 0-5 0,-10-2 0 0,3 2-3 16,-6 0-13-16,-2 0-14 16,-4 2-26-16,-3-4-21 0,-5 2-18 0,-1 2-18 15,-8-2-19-15,0 0-13 0,-4 0 6 16,2 0-12-16,-6 0 8 0,1 2-1 0,-5 1-20 15,-12-3-27-15,14 1-77 0,-14-1-560 0,0 0-161 16</inkml:trace>
  <inkml:trace contextRef="#ctx0" brushRef="#br1" timeOffset="192809.36">24026 16008 2330 0,'0'0'-135'0,"0"0"16"0,0 0 10 0,0 0-10 15,0 0-2-15,0 0-9 0,-4-13-17 0,4 13-42 0,0 0-223 16,0 0 130-16</inkml:trace>
  <inkml:trace contextRef="#ctx0" brushRef="#br1" timeOffset="193229.35">24119 15781 1193 0,'-12'-15'37'15,"12"15"11"-15,0 0 3 0,-18-6 7 0,18 6-12 16,0 0 10-16,-23 0 8 16,23 0 22-16,0 0 26 0,-32 7 1 15,20-1 5-15,12-6-7 0,-28 10-9 0,16-4-6 16,-3 2-5-16,4-1 6 0,-2 1-8 0,13-8-3 15,-18 15-4-15,10-8-6 0,8-7-9 0,-10 18-7 16,10-18-6-16,0 17-7 0,0-17-19 16,14 20-14-16,-6-11-23 0,2-1-2 0,5 3 3 15,0 0-5-15,2 1 3 16,0 1 2-16,2-1-1 0,-2-1 5 0,0 0 1 16,0 1 16-16,-5-2 5 15,-1 1 26-15,0-1 6 0,-2 1 8 0,-9-11 6 0,7 17 10 16,-7-17 5-16,0 15 6 15,0-15 8-15,0 0-2 0,-16 19-8 0,16-19-7 16,-22 10-8-16,12-7-11 0,10-3-12 0,-23 4-21 0,23-4-33 16,-26 0-41-16,26 0-53 15,-23-4-60-15,23 4-42 0,-17-11-92 0,13 3-665 16,-5-3-400-16</inkml:trace>
  <inkml:trace contextRef="#ctx0" brushRef="#br1" timeOffset="193580.27">23933 15666 2863 0,'-24'5'-76'0,"24"-5"28"0,0 0 29 0,0 0-2 0,0 0 27 16,0 0 15-16,0 0 20 0,0 0 6 0,0 0 8 15,0 0-15-15,0 0 5 16,0 0-11-16,0 0 2 0,0 0 5 0,30-33 1 16,-23 22-1-16,1 0 12 15,1-1 4-15,-1 1 7 0,-1-3 14 0,-7 14 11 0,12-18-2 16,-8 6 0-16,-4 12-3 16,11-14-11-16,-11 14-11 0,11-9-8 0,-11 9-1 15,0 0-4-15,14-4-2 16,-14 4-3-16,0 0 0 0,0 0-11 0,28 19-1 0,-17-9-9 15,-1 1-25-15,0 0-28 0,2-1-31 0,-2 4-33 16,2-2-45-16,-1 2-43 16,2-2-50-16,-3 0-117 0,1-3-606 0,-3-2-384 15</inkml:trace>
  <inkml:trace contextRef="#ctx0" brushRef="#br1" timeOffset="193949.23">24285 15517 2833 0,'0'0'-132'0,"2"-15"9"0,-2 15 12 16,0 0 18-16,0 0 14 16,0 0 23-16,0 0 14 0,0 0 14 0,0 0 9 0,0 0 23 15,0 0 23-15,0 0 12 16,0 0 9-16,0 0-1 0,0 0 20 0,0 0 7 15,0 0 3-15,0 0-1 0,0 0 0 0,0 0 1 0,0 0 0 16,0 0-4-16,0 0-9 16,0 0-12-16,0 0-1 0,0 0-5 0,0 0-9 15,0 0-4-15,0 0-8 16,0 0-3-16,-7 52-4 0,7-52-2 0,0 0-1 0,0 0 0 16,0 0 0-16,0 0 7 15,0 0 2-15,0 0 3 0,0 0-3 0,0 0 0 16,0 0-3-16,0 0-2 15,0 0-12-15,0 0-12 0,0 0-20 0,0 0-31 16,0 0-44-16,0 0-50 0,0 0-89 0,0 0-222 0,0 0-302 16,0 0-49-16</inkml:trace>
  <inkml:trace contextRef="#ctx0" brushRef="#br1" timeOffset="194681">24257 15398 2169 0,'6'-17'-63'0,"-6"17"34"0,0 0 43 15,0 0 40-15,0 0 40 16,0 0 34-16,0 0 26 0,0 0 21 0,0 0 7 16,0 0 2-16,26 37-19 15,-20-22-20-15,0 3-13 0,0 4-19 0,4 3-13 16,0-1-26-16,0 7-36 0,1-2-46 0,0 1-63 0,1 1-78 15,-1-4-80-15,-3-2-174 16,3-2-498-16,-4 0-289 16</inkml:trace>
  <inkml:trace contextRef="#ctx0" brushRef="#br1" timeOffset="195469.48">23658 16651 2581 0,'0'0'-108'0,"0"0"31"16,0 0 14-16,0 0 11 0,0 0 13 16,0 0 9-16,63-4 18 0,-63 4 17 15,28-2 4-15,-9 2 10 0,2-2 21 0,2 2-11 0,3 0 20 16,1 0 17-16,5-2 22 16,2 2 3-16,0 0 18 0,9-2-5 0,3 1-2 15,1-2-7-15,3 3-7 16,9-1-7-16,5-2-11 0,1 1-8 0,1 0-9 15,0 1-5-15,2-3-5 0,-1 2-2 0,22-2-4 0,0 0-2 16,-15 0 11-16,15 1 7 16,-15 1 10-16,-8-2 11 0,26 0 6 0,-3 2 12 15,7-1 6-15,6 0 5 16,3 2-6-16,4-1-2 0,-2 2-11 0,-1 0-14 16,-1 2-6-16,-1-1-9 0,-5 2-4 15,2 0-6-15,-5-1-11 0,-6-2-3 0,2 2-4 16,-13 0-1-16,-14 0-5 15,0 0-4-15,0-2-1 0,0 2-5 0,-4-2-9 0,-9 0-14 16,-3 0-17-16,-4 0-23 0,-3-2-39 0,-8 0-47 16,-2 0-64-16,-8 0-66 15,-3 0-135-15,-10-2-168 0,-11 4-379 0,9-5-375 0</inkml:trace>
  <inkml:trace contextRef="#ctx0" brushRef="#br1" timeOffset="196169.24">24183 17109 2806 0,'0'0'-113'0,"0"0"20"0,0 0 20 0,0 0 24 16,0 0 24-16,-56 8 38 16,56-8 24-16,-22 12 22 0,11-5 15 0,11-7 10 0,-19 13 2 15,10-5 3-15,9-8-1 16,-10 13-6-16,10-13-12 0,-2 18-10 0,2-18-3 15,0 0-14-15,12 27-28 0,-1-18-20 0,1 2-29 0,0 1-9 16,4 1-6-16,1-2 9 16,-2 1-1-16,0-1 5 0,-5 1 19 0,3-1 7 15,-4 1 18-15,-5-3 11 16,-4-9 6-16,4 19 3 0,-4-19-1 0,0 0 0 16,-17 26-1-16,6-19-2 0,-1-2-2 15,-3 3-11-15,0-2-14 0,-2-3-41 0,1 4-47 16,16-7-52-16,-37 5-80 15,23-5-160-15,-2 2-355 0,4-4-11 0</inkml:trace>
  <inkml:trace contextRef="#ctx0" brushRef="#br1" timeOffset="196539.16">23887 17070 2282 0,'0'0'45'0,"0"0"-7"16,0 0 5-16,0 0-11 15,16-25 1-15,-16 25 11 0,10-15-2 0,-10 15 8 16,12-18 5-16,-4 9-1 0,-2-4 9 0,-6 13 19 0,13-21 9 15,-6 10 9-15,-7 11 0 16,10-17 3-16,-10 17-4 0,11-11 7 0,-11 11-2 16,14-8 3-16,-14 8 0 15,0 0-2-15,24 5-7 0,-24-5-5 0,21 11-2 0,-8-4-9 16,-1 3-12-16,1 1-7 16,2-1-5-16,2 4-18 0,-3-3-27 0,2-1-27 15,-2-1-51-15,1 1-40 16,0-2-61-16,0-1-67 0,-3-1-90 0,2-1-172 0,-2-1-439 15,-12-4-346-15</inkml:trace>
  <inkml:trace contextRef="#ctx0" brushRef="#br1" timeOffset="196919.2">24394 16983 2800 0,'14'-7'-60'0,"-14"7"30"15,0 0 5-15,0 0 11 16,0 0 14-16,14-6 6 0,-14 6 24 16,0 0 14-16,0 0 5 0,0 0 6 15,0 0-5-15,0 0-1 0,0 0-6 0,0 0 3 16,0 0 8-16,0 0 7 0,0 0-6 16,0 0-7-16,8-13-7 0,-8 13-2 0,0 0-5 15,0 0-6-15,0 0 3 16,0 0-7-16,0 0 4 0,0 0 1 0,0 0-2 15,0 0-5-15,0 0 3 0,0 0-1 0,0 0 0 0,0 0-2 16,0 0 3-16,0 0 2 16,0 0 3-16,0 0 5 0,0 0 7 0,0 0-1 15,0 0 2-15,-18 46-7 16,18-46-3-16,0 0-1 0,0 0-1 0,0 0-1 0,0 0-2 16,0 0-1-16,0 0-2 15,0 0-8-15,-32-29-8 0,32 29-11 16,0 0-25-16,4-25-28 0,-4 25-44 15,0 0-58-15,17-22-82 0,-17 22-174 0,15-14-543 16,-5 7-388-16</inkml:trace>
  <inkml:trace contextRef="#ctx0" brushRef="#br1" timeOffset="198579.04">25228 12736 2865 0,'0'0'-84'0,"0"0"26"15,0 0 30-15,0 0 35 16,0 0 27-16,0 0 31 0,0 0 16 0,0 0 16 16,0 0-3-16,0 0 2 0,0 0 8 15,0 0 13-15,0 0 17 0,0 0 10 16,0 0 0-16,0 0 1 0,0 0-3 15,0 0-6-15,0 0-7 0,0 0-8 0,0 0-4 16,9 62-7-16,-6-46-13 0,-1 1-4 0,-2 1 2 0,2 2-5 16,0 0-6-16,0 3-7 15,0-2 5-15,0 5-7 0,-2-4-5 0,5 2-3 16,-3-3-7-16,-1-2-6 16,1 0-3-16,0 0-7 0,0-2-3 0,0 1-4 0,1-5-1 15,-3-13-3-15,4 24-5 16,-2-12-4-16,-2-12-7 0,2 19 3 0,-2-19-14 15,0 15-31-15,0-15-38 16,3 12-61-16,-3-12-74 0,0 0-86 0,0 0-126 16,-5 11-217-16,5-11 19 0,0 0-465 0,0 0-630 0</inkml:trace>
  <inkml:trace contextRef="#ctx0" brushRef="#br1" timeOffset="203649.03">27495 12636 3204 0,'0'0'-106'16,"-7"-22"41"-16,7 22 35 0,0 0 34 0,0 0 32 15,0 0 28-15,0 0 16 0,0 0 9 16,0 0 3-16,0 0 8 0,0 0 13 0,0 0 8 15,0 0 5-15,0 0-3 0,0 0 3 0,0 0 2 16,24 54-6-16,-22-35 6 16,4-2-3-16,-4 4-5 0,2 6 4 0,1-3-14 0,-3 3-14 15,0 1-7-15,2 1-11 16,-2 0-5-16,0 0-17 0,2 1-26 0,-2-2-55 16,0-1-63-16,0 1-90 15,-2-6-109-15,-2 3-241 0,-4-5-100 0,0 1 41 0,-7-6-331 16,-1 3-321-16</inkml:trace>
  <inkml:trace contextRef="#ctx0" brushRef="#br1" timeOffset="205869.46">25295 14295 2726 0,'0'0'-3'0,"0"0"42"16,0 0 11-16,0 0 24 16,0 0 29-16,0 0 30 0,0 0 21 0,0 0 26 15,0 0-6-15,0 0-8 0,14 28-3 16,-14-28-9-16,4 25 3 0,-4-7 18 15,4-2-14-15,-1 0-9 0,-1 3-14 0,2-2-14 16,0 3-15-16,0-1-10 0,0 2-12 0,1 1-9 16,-1-2-12-16,0-2-26 0,3 3-38 0,1 0-41 15,0-4-44-15,-3 0-67 16,3-3-83-16,2-1-80 0,-3-2-176 0,-1 0-126 16,3 0 31-16,0-3-324 0,-9-8-301 15</inkml:trace>
  <inkml:trace contextRef="#ctx0" brushRef="#br1" timeOffset="207179.18">27696 13998 2702 0,'0'0'-69'0,"0"0"57"0,0 0 24 16,0 0 35-16,0 0 35 0,0 0 40 0,0 0 22 15,0 0 18-15,0 0 12 0,0 0 4 0,0 0 5 0,0 0 8 16,-13 11 2-16,13-11 32 16,0 0-9-16,2 25-8 0,-2-25-6 0,2 28-13 15,0-10-13-15,0 0-13 16,-1 2-19-16,3 3-13 0,1 2-11 0,0-1-16 0,-1 1-11 16,3 1-11-16,-3-1-9 15,0 2-10-15,0-2-23 0,-1 0-28 0,0-5-37 16,-1 3-41-16,1-4-50 15,-3-1-76-15,2 2-96 0,-4-4-144 0,-3-3-192 0,-1 1 22 16,6-14-552-16,-16 21-819 0</inkml:trace>
  <inkml:trace contextRef="#ctx0" brushRef="#br1" timeOffset="214399.44">25508 15902 3607 0,'5'-18'-116'0,"-5"18"29"0,3-17 24 0,-3 17 14 16,4-19 22-16,-4 19 18 0,5-17 26 15,-5 17 26-15,4-19 13 0,-4 19 12 0,6-19 11 16,-6 19 0-16,5-14 7 0,-5 14-1 0,7-17 6 15,-7 17-7-15,0 0-9 16,7-17-7-16,-7 17-10 0,0 0-3 0,9-10-6 0,-9 10-7 16,0 0-2-16,0 0-4 15,0 0 1-15,0 0-2 0,23 32-2 0,-17-18 0 16,-2 4-4-16,-2-2-2 16,1 0-5-16,-1 1-2 0,0 1 2 0,-2-1-3 0,0-17 4 15,0 34 7-15,-2-19 8 16,2-15-1-16,-5 29 3 0,-1-18 2 0,-1 0 4 15,7-11 4-15,-16 19-14 0,8-12 10 0,8-7 13 16,-19 9 0-16,19-9 25 0,-21 2-7 16,21-2-3-16,0 0-6 0,-28-14-9 0,28 14-6 15,-16-19-14-15,7 8-10 16,3-4-7-16,6 15-41 0,-7-27-30 16,4 11-47-16,3 1-61 0,0 15-75 0,6-27-67 15,-2 14-173-15,2 2-143 0,3 0 25 0,-9 11-352 16,18-18-364-16</inkml:trace>
  <inkml:trace contextRef="#ctx0" brushRef="#br1" timeOffset="-202237.37">30030 13939 2820 0,'9'-8'-72'0,"-9"8"15"0,15-12 15 0,-15 12 4 16,10-7 10-16,-10 7 26 15,0 0 36-15,13-14 18 0,-13 14 18 0,0 0 5 16,0 0 7-16,13-11-11 0,-13 11 4 16,0 0-3-16,0 0 5 0,0 0-5 0,8-11 0 15,-8 11-3-15,0 0-5 16,0 0 2-16,0 0-11 0,0 0-5 0,0 0-3 0,0 0-6 15,0 0-3-15,0 0-6 0,-57 19-2 16,44-13-3-16,-1 0-1 0,14-6-5 16,-24 12-2-16,11-4-2 0,3 0-3 0,0 1-7 15,10-9 3-15,-16 18-8 0,12-7-3 16,4-11-4-16,0 23-10 0,0-23-2 0,14 26-9 16,-4-8-6-16,2-1 8 15,3 2 4-15,0-2-1 0,2 2 0 0,0 0 4 16,0 0 5-16,-1-2 7 15,0 2 12-15,-4 0 11 0,-3-1 16 0,-1-1 9 0,-4-3 8 16,-2 1 5-16,-2-15-3 0,-4 30-1 16,-2-18-5-16,-3-1-10 0,-1 1 1 15,-3-5-5-15,-2 0-9 0,1 1-30 16,-2-4-35-16,0-1-42 0,16-3-54 0,-30 6-37 16,15-6-51-16,15 0-67 0,-28-7-124 15,16 1-460-15,2-2-241 0</inkml:trace>
  <inkml:trace contextRef="#ctx0" brushRef="#br1" timeOffset="-201867.35">30119 13543 2657 0,'0'0'-11'0,"0"0"35"0,7-20 24 16,-7 20 9-16,0 0 13 0,11-12 7 16,-11 12-2-16,8-10 1 0,-8 10 6 0,10-10-6 15,-10 10-4-15,0 0 3 0,18-9-7 16,-18 9-3-16,16-3 4 0,-16 3 9 16,19 0 4-16,-19 0 8 0,0 0 4 0,28 8 5 15,-28-8-1-15,12 11 4 0,-12-11-5 16,6 20 2-16,-6-20-6 0,2 19 0 15,-2-19-6-15,-4 22-31 0,4-22 4 0,-4 23-10 16,4-23-1-16,-2 23-6 0,2-23-6 0,-4 20-2 16,4-20-3-16,0 18-3 0,0-18 5 0,2 16-24 15,-2-16-18-15,10 16-37 16,-10-16-53-16,16 8-73 0,-4-2-77 0,-1-4-95 16,0 0-198-16,1 2-64 0,-12-4-323 15,25 1-334-15</inkml:trace>
  <inkml:trace contextRef="#ctx0" brushRef="#br1" timeOffset="-201297.75">29812 13737 2863 0,'0'0'-33'0,"-27"4"12"16,27-4 8-16,0 0 17 0,0 0 25 0,0 0 31 15,0 0 23-15,0 0 7 16,0 0 6-16,0 0-16 0,0 0-9 0,0 0-6 0,0 0-5 15,0 0 2-15,0 0-5 0,0 0 8 0,0 0 3 16,25-40 0-16,-25 40 3 16,15-18 1-16,-6 10 3 0,-1-3 7 0,0 0 2 0,-8 11 5 15,16-13-5-15,-16 13-7 16,10-14-9-16,-10 14-9 0,12-9-2 0,-12 9-4 16,0 0 0-16,20-4 4 15,-20 4-11-15,0 0-3 0,21 9-4 16,-21-9-6-16,22 15-3 0,-12-5-2 0,4 2-12 0,1 1-32 0,0 0-44 15,0 0-62-15,-1 3-79 16,4-3-82-16,-6-1-179 0,-1 1-145 0,4 2-359 16,-5-2-409-16</inkml:trace>
  <inkml:trace contextRef="#ctx0" brushRef="#br1" timeOffset="-200807.36">30718 14241 2872 0,'0'0'-72'0,"0"0"47"0,-12-12 31 0,12 12 43 0,0 0 20 15,0 0 15-15,0 0 13 16,0 0 10-16,0 0 3 0,0 0-8 0,0 0-1 16,0 0-9-16,0 0-12 15,38-4-3-15,-38 4-11 0,29 1-4 0,-9 2-8 16,-20-3-4-16,35 1-8 0,-17-1-20 0,0 2-33 0,0 0-40 15,-18-2-59-15,29 0-47 16,-14 0-56-16,-15 0-81 0,21-5-670 0,-15 2-403 16</inkml:trace>
  <inkml:trace contextRef="#ctx0" brushRef="#br1" timeOffset="-200607.63">30852 14137 2956 0,'0'0'-21'0,"0"0"24"0,-13-6 18 0,13 6 32 0,0 0 40 15,0 0 32-15,0 0 20 0,0 0 5 0,0 0-2 16,-2 31-12-16,2-31-12 16,7 28-6-16,-3-13-14 0,0 3-16 0,-2 0-7 15,2 2-11-15,0 2-9 0,2 2-11 16,-2-1-31-16,4 0-41 0,-6-5-52 0,2 1-55 16,2 3-76-16,0-7-59 15,-4 1-132-15,2-5-169 0,1 1-309 0,-1-2-243 16</inkml:trace>
  <inkml:trace contextRef="#ctx0" brushRef="#br1" timeOffset="-200277.57">31302 13883 2602 0,'0'0'-54'16,"0"0"21"-16,0 0 20 0,0 0 58 0,0 0 34 15,0 0 44-15,0 0 42 16,0 0 19-16,0 0 9 0,0 0-4 0,14 42-3 0,-12-24-12 16,0-2-4-16,0 2-15 15,2 6 0-15,0 0-23 0,0 0-15 0,1 2-10 16,1 0-12-16,-2-2-13 15,2 1-8-15,1 2-9 0,0-3-1 0,-1 0-24 0,0-2-29 16,0-1-41-16,-2-3-59 0,0-1-75 0,4 0-82 16,-4-3-97-16,-2-3-206 15,0 0-72-15,-2-11-305 0,4 17-335 0</inkml:trace>
  <inkml:trace contextRef="#ctx0" brushRef="#br1" timeOffset="-199677.72">31745 14173 2995 0,'17'-9'53'0,"-17"9"-5"0,0 0-7 0,0 0-3 16,29 2 0-16,-29-2 17 16,28 0 10-16,-28 0 13 0,36 0 0 0,-13 1-3 15,1 1-11-15,3-2-6 16,3 3-9-16,-4-3-3 0,0 1-7 0,4-1-5 0,-4 0-23 15,-1 0-46-15,-1-1-51 0,1-2-71 0,-4 1-60 16,0-3-99-16,-1 0-609 16,-12-2-326-16</inkml:trace>
  <inkml:trace contextRef="#ctx0" brushRef="#br1" timeOffset="-199537.34">31914 13967 2863 0,'-10'-8'8'0,"10"8"0"0,0 0 1 0,0 0-3 15,0 0-6-15,0 0 0 16,46-7 0-16,-27 7-33 0,-19 0-31 0,44 2-47 16,-14 0-73-16,0-2-162 15,-3 2-333-15,-1-2 80 0</inkml:trace>
  <inkml:trace contextRef="#ctx0" brushRef="#br1" timeOffset="-199247.49">32496 13933 1996 0,'0'0'-14'0,"22"6"27"0,-22-6 34 16,21 11 29-16,-10-3 32 0,-3 1 22 0,0 1 20 0,-8-10 4 16,11 22-2-16,-11-22-13 15,2 22-4-15,-2-22-5 0,-6 22-5 0,6-22-6 16,-11 22 1-16,3-12 8 15,-3-3 7-15,11-7-5 0,-19 13-4 0,9-9-12 0,10-4-10 16,-16 6-9-16,16-6-8 0,0 0-14 0,0 0-11 16,0 0-7-16,-18-19-19 15,18 19-26-15,0 0-30 0,4-27-42 0,-4 27-43 16,0 0-60-16,10-26-53 0,-8 15-74 16,-2 11-171-16,6-13-133 0,-6 13-265 0,0 0-214 15</inkml:trace>
  <inkml:trace contextRef="#ctx0" brushRef="#br1" timeOffset="-192287.85">25311 16290 2550 0,'0'0'-66'0,"0"0"29"0,0 0 22 0,0 0 17 16,0 0 20-16,0 0 9 0,0 0 15 0,0 0 21 16,0 0 21-16,0 0 9 15,0 0 9-15,0 0 3 0,0 0-5 0,0 0-13 0,0 0-7 16,0 0-8-16,0 0-8 16,0 0-7-16,0 0-9 0,49-17-5 0,-49 17-10 15,19-10 5-15,-7 5-7 16,1-2-8-16,-13 7-1 0,28-14-1 0,-16 6-1 0,4 1-7 15,1-3 0-15,-1-1-1 0,4 0-3 0,0-2-2 16,3 2 0-16,-4-2-1 16,7-2 3-16,-1-2-4 0,1-1 3 0,2 1 0 15,-3 1-1-15,4-2-3 0,-3 1-1 16,-1 0 2-16,2-1-3 0,-5-1 0 0,2 3-1 16,-3 0 4-16,0 1-6 15,-1-2 1-15,-5 2 2 0,4-1-2 0,-2-1-1 16,-1 4 0-16,-2-2 2 0,1 1 0 0,-4 3-5 0,0-1 4 15,-1 3-1-15,-1 0-2 16,-9 9-1-16,11-16-2 0,-11 16-7 0,14-13-7 16,-14 13 3-16,8-12-9 15,-8 12-6-15,2-10 1 0,-2 10-4 0,0 0 2 0,0 0-1 16,0 0-3-16,-21-18 12 16,21 18-5-16,0 0 1 0,-25-6 7 0,25 6-1 15,-21-4 2-15,21 4 5 16,-22-2 1-16,22 2 4 0,-20-2 2 0,20 2 8 0,-18 0 15 15,18 0 6-15,0 0 6 0,0 0 8 0,-25-2-4 16,25 2-3-16,0 0-1 16,0 0-1-16,0 0-7 0,0 0-2 0,0 0-4 15,0 0 3-15,0 0 2 0,0 0 8 16,0 0 9-16,0 0 11 0,0 0 6 0,67 6 5 16,-53-2 1-16,-1 3-3 15,-1 3-7-15,-1-1 0 0,-2 5 3 0,2 0-6 16,-4 1-4-16,-3 0-8 0,0 2 0 0,-1 0 1 0,-1 1-20 15,-2-2-25-15,0-16-28 16,-7 35-51-16,1-15-62 0,-1 0-66 0,-5-1-91 16,1 0-195-16,-1 0-80 15,-1-2-280-15,-2 0-217 0</inkml:trace>
  <inkml:trace contextRef="#ctx0" brushRef="#br1" timeOffset="-191897.42">25906 16284 2688 0,'0'0'30'0,"0"0"14"0,0 0 6 15,0 0 10-15,0 0 14 0,0 0 15 0,0 0 5 16,0 0-1-16,0 0-13 0,0 0-4 0,0 0-11 15,0 0-7-15,14-36-8 0,-14 36-1 16,22-1-4-16,-22 1-5 0,25-4-4 0,-25 4-3 16,27 0 3-16,-27 0-11 15,22 0 3-15,-22 0 3 0,22 4 8 0,-22-4 12 16,10 7 4-16,-10-7 3 16,0 0 9-16,4 16-7 0,-4-16 15 0,0 0 8 0,0 0 7 15,-14 28 1-15,14-28-9 16,-9 21-8-16,3-11-26 0,6-10 0 0,-7 18-7 15,7-18-6-15,-6 19-2 0,6-19-3 0,-3 18-6 16,3-18-3-16,9 17-28 0,-9-17-42 16,18 15-61-16,-4-11-80 0,3-2-74 0,0 2-156 15,3-4-170-15,2 0 8 16,1-4-266-16,4 1-193 0</inkml:trace>
  <inkml:trace contextRef="#ctx0" brushRef="#br1" timeOffset="-190987.8">27704 15858 2624 0,'0'0'140'0,"0"0"25"0,0 0-8 0,0 0-19 16,0 0-14-16,0 0-6 16,0 0 1-16,0 0-6 0,0 0-7 0,0 0-13 15,0 0-12-15,0 0-8 16,0 0-13-16,-19 28-6 0,19-28-5 0,0 0-7 0,0 0-6 15,0 0-3-15,0 0-3 0,0 0-8 0,0 0-8 16,0 0-16-16,0 0-14 16,0 0-7-16,0 0-8 0,0 0-5 0,0 0-2 15,0 0-2-15,0 0 3 16,0 0 1-16,0 0 4 0,0 0 5 0,0 0-3 0,0 0 2 16,7-52 5-16,-7 52-4 15,0 0 5-15,16-5 8 0,-16 5 13 0,0 0 11 16,0 0 8-16,24 18 3 0,-24-18-1 0,8 12-1 15,-8-12 1-15,4 20-4 0,-4-20 2 16,0 19 2-16,0-19 0 0,0 0 3 0,-9 27 2 16,3-18-6-16,6-9 2 15,-14 15-1-15,5-10-1 0,9-5-1 0,-15 11-4 16,15-11-21-16,0 0-29 16,-19 1-38-16,19-1-53 0,0 0-54 0,-10-13-76 0,10 13-184 15,-8-18-507-15,8 18-372 16</inkml:trace>
  <inkml:trace contextRef="#ctx0" brushRef="#br1" timeOffset="-189746.24">25535 17245 2929 0,'0'0'50'16,"0"0"28"-16,5-19 0 0,-5 19 3 0,0 0 8 0,4-15 17 15,-4 15 23-15,0 0 15 0,0 0 7 0,5-16-8 16,-5 16 1-16,0 0-14 16,0 0-3-16,0 0-13 0,0 0-3 0,0 0 8 15,0 0-27-15,0 0 2 0,0 0-4 16,0 0-2-16,0 0-5 0,0 0 5 16,-2 57-4-16,2-57-8 0,-5 35-4 15,3-16-10-15,-3 0 13 0,3 5-5 0,-2-1-4 16,2 2-7-16,0-6-5 0,0 3-3 15,0 0-3-15,1-1-5 0,-1 0-2 0,2-2-5 16,-2-2-4-16,2-17-4 0,0 29-2 0,-3-16-11 16,3-13-18-16,0 22-21 15,0-22-32-15,0 17-35 0,0-17-47 0,0 0-65 0,0 16-77 16,0-16-109-16,0 0-195 16,-5 6-1-16,5-6-534 0,0 0-727 0</inkml:trace>
  <inkml:trace contextRef="#ctx0" brushRef="#br1" timeOffset="-186917.6">31088 16047 3404 0,'0'0'-143'0,"8"-20"35"0,-8 20 23 16,0 0 14-16,6-19 30 0,-6 19 37 0,4-15 11 15,-4 15 17-15,6-20 20 16,-2 9 4-16,3-2 14 0,-7 13 25 16,10-28 2-16,-6 12 4 0,3 0 2 15,-1-6-2-15,1 2-3 0,1-4-5 0,-2 0-13 0,2-3-1 16,2 4-10-16,-2-1-7 0,0-2-5 0,1 4-5 15,-1 1-3-15,-1 3-3 16,-1 3-8-16,-2 0-3 0,3 1-6 0,-7 14-1 0,8-18-6 16,-8 18 0-16,6-14-1 15,-6 14 0-15,0 0 5 0,0 0 10 16,0 0-1-16,0 0 1 0,22 32 5 16,-18-13-11-16,0 6 6 0,0 3-1 0,2-1-3 15,-2 6 0-15,3 1-7 0,0 1 0 16,-1-1-8-16,2 0-5 0,-1-1-17 0,-1-4-21 15,0-1-24-15,0-1-27 0,-1-2-30 0,2-1-39 16,-3-2-34-16,2-3-36 16,-2-3-61-16,-2 0-111 0,2-3-540 0,-2-2-355 0</inkml:trace>
  <inkml:trace contextRef="#ctx0" brushRef="#br1" timeOffset="-186347.45">31316 15841 2833 0,'-3'-16'-64'0,"3"16"30"16,0 0 9-16,0 0 10 16,0 0 11-16,0 0 14 0,0 0 3 0,0 0 12 15,0 0 11-15,0 0 12 16,0 0-5-16,5 58 9 0,-3-42 12 0,-2 3 11 16,0 3 5-16,2 4 14 0,0 1 0 15,-2 2-1-15,0 1 0 0,0 1-10 0,0 1-9 16,0 6-4-16,0-4-9 15,-2 5-6-15,2 1-7 0,0-1 0 0,0 1-7 16,-2 1-1-16,2 0-7 0,0 2-3 0,-2 0-2 0,2 1-3 16,-2 0-1-16,2 0 3 15,-3 1-1-15,1 1 3 0,0 1-6 0,0 1-1 16,-3-2-1-16,3-2-2 16,-2-2 0-16,2 1-4 0,0-1-1 0,-2 3-3 0,2-4 2 15,-2-1 1-15,2 2-3 16,-2-1 2-16,4 0-4 0,-3-1-3 0,1-2 0 15,-1 1-6-15,1-5-3 0,2-2 0 0,0 2-1 16,-2 2 0-16,0-3 1 16,2-1-1-16,0 1 1 0,-2-1 3 0,2-1-2 0,-2-2-1 15,2 0-4-15,-2 3-5 16,0-4-12-16,2-1-13 0,-2 1-24 0,0-4-20 16,0 1-32-16,0-2-17 15,-1-1-33-15,3-2-29 0,-2 0-57 0,-2-4-140 0,4-16-516 16,-4 31-294-16</inkml:trace>
  <inkml:trace contextRef="#ctx0" brushRef="#br1" timeOffset="-185657.82">30037 17322 2739 0,'23'-5'-38'0,"-1"0"30"16,-4 1 14-16,3-1 9 0,-1 0 8 0,0 1-4 15,2 0 12-15,3 1 5 16,3-3 13-16,0 4 14 0,1-2 14 0,1 0 7 0,2 3 11 16,-1-2 9-16,1 0-1 15,2 3-1-15,-2-2 0 0,1 0-4 0,1 0-4 16,0 2-5-16,0-1-7 0,2 1-7 0,0-3-9 15,0 3-3-15,0 0-3 0,2-2 0 16,0 2-3-16,5 0 10 0,3 0 1 0,-1 0 5 16,1 0 6-16,3 2 1 15,-1 1 0-15,5-3-3 0,7 1 4 0,-3-1 3 16,4 4-30-16,1-2 7 0,-1 0 1 16,0 2-12-16,3-3-2 0,-3 3-7 0,-3 0-3 15,-1-2-5-15,-1 2-2 16,-7 0-3-16,-2-3 12 0,-3 3-12 0,-4 0-12 15,1 0-24-15,-9-3-17 0,-2 4-17 0,-8-4-26 0,0 2-28 16,-1-2-30-16,-5 1-46 16,-16-2-37-16,22 6-43 0,-22-6-83 0,4 1-176 15,-4-1-86-15,0 0-346 16,0 0-360-16</inkml:trace>
  <inkml:trace contextRef="#ctx0" brushRef="#br1" timeOffset="-179887.48">32385 15237 621 0,'0'0'164'0,"0"0"-58"0,10-7-7 15,-10 7 4-15,0 0-27 16,0 0 2-16,0 0-3 0,8-12-17 0,-8 12 7 16,0 0 3-16,0 0-4 15,0 0-1-15,0 0 14 0,0 0 5 0,0 0-1 0,-36-6 5 16,36 6-6-16,-21 0 16 0,21 0 9 0,0 0-1 15,-28 6 0-15,28-6-8 16,-18 4-2-16,18-4-7 0,-20 8-5 0,20-8-10 16,-14 7-3-16,14-7-10 0,-15 13-7 15,15-13 4-15,-6 11-7 0,6-11-9 16,0 0-2-16,2 25-5 0,-2-25 3 16,8 19-1-16,1-9-10 0,1 3-1 0,1 0-4 15,4 4-2-15,-1 1 6 16,2-1 3-16,-4 1 16 0,3 1 10 0,-3 2 8 0,1-2-1 15,-4-1-11-15,-3-1-2 16,-4-2-5-16,0 2-3 0,-2-17-1 0,-8 29-7 16,-3-16 0-16,-2 2-8 0,-1-1-7 0,-1-2-33 0,0-3-50 15,0 0-63-15,1 1-61 16,-6-4-102-16,6-1-211 0,-3-1-359 0,-1-1-218 16</inkml:trace>
  <inkml:trace contextRef="#ctx0" brushRef="#br1" timeOffset="-178867.46">30454 15958 2664 0,'0'0'19'0,"0"0"9"0,0 0-6 0,0 0-3 0,0 0 7 16,0 0-13-16,0 0 10 16,0 0-1-16,0 0-3 0,0 0 1 0,0 0-14 15,0 0-18-15,0 0-21 16,0 0-45-16,0 0-40 0,8 44-35 0,-8-44-61 16,4 13-127-16,-4-13-273 0,6 14 174 15</inkml:trace>
  <inkml:trace contextRef="#ctx0" brushRef="#br1" timeOffset="-178727.48">30480 16226 1895 0,'0'17'10'0,"0"-17"14"0,0 0-2 0,0 20-7 16,0-20-6-16,0 0 1 16,-2 18-13-16,2-18-17 0,0 0-31 15,0 0-37-15,2 21-53 0,-2-21-132 16,2 13-184-16,-2-13 383 0</inkml:trace>
  <inkml:trace contextRef="#ctx0" brushRef="#br1" timeOffset="-178577.66">30454 16619 1449 0,'-2'16'71'0,"-2"0"1"0,4-16-10 0,-2 22-8 16,2-22-1-16,-2 17 11 0,2-17-15 15,-3 18-14-15,3-18-15 0,0 0-20 0,0 22-36 16,0-22-34-16,0 0-41 15,3 25-73-15,-3-25-310 0,2 18 338 0</inkml:trace>
  <inkml:trace contextRef="#ctx0" brushRef="#br1" timeOffset="-178437.58">30466 17145 1516 0,'0'0'68'0,"-2"24"-8"0,2-24 1 16,-2 22-18-16,2-22-17 0,-2 21-9 0,2-21-26 15,-2 21-22-15,2-21-35 0,0 19-35 0,0-19-98 16,-2 18-250-16,2-18 391 16</inkml:trace>
  <inkml:trace contextRef="#ctx0" brushRef="#br1" timeOffset="-178267.5">30399 17667 1356 0,'0'0'113'15,"-6"18"-19"-15,6-18-15 16,-7 17-11-16,7-17-20 0,-2 17-4 0,2-17-5 0,-5 17-16 16,5-17-21-16,0 0-19 15,0 25-58-15,0-25-67 0,0 0-156 0,3 23-136 16,-3-23 412-16</inkml:trace>
  <inkml:trace contextRef="#ctx0" brushRef="#br1" timeOffset="-178127.57">30361 18125 1467 0,'-6'15'123'16,"1"-1"-11"-16,5-14-5 0,-7 20-7 0,7-20-21 0,-8 18-18 15,8-18-28-15,-4 15-55 16,4-15-40-16,-2 15-69 0,2-15-151 0,-6 16-228 16,6-16 313-16</inkml:trace>
  <inkml:trace contextRef="#ctx0" brushRef="#br1" timeOffset="-177987.44">30302 18508 1640 0,'0'15'281'0,"0"-15"21"0,-3 25-4 16,3-25-15-16,-2 21-11 15,2-21-23-15,-4 18-15 0,4-18-15 0,-2 16-27 16,2-16-27-16,0 0-52 0,-3 17-71 16,3-17-94-16,0 8-122 0,0-8-188 0,0 0-223 15,0 0-356-15,0 0-357 16</inkml:trace>
  <inkml:trace contextRef="#ctx0" brushRef="#br1" timeOffset="-174017.83">30640 16377 2839 0,'0'0'-55'0,"0"0"33"16,0 0 16-16,0 0 5 0,0 0 31 0,0 0 27 15,0 0 29-15,0 0 17 16,0 0 14-16,0 0 7 0,0 0 3 0,0 0 7 0,0 0-8 16,-34 29-4-16,23-19-9 15,1 1-8-15,-4 5-6 0,0-1-15 0,0 0-7 16,-3 2-7-16,2 1-7 0,0-4-5 0,1 4-8 15,0-3-5-15,0 2-4 16,1-2-6-16,0 1-12 0,3-3-19 0,1-2-20 0,-1 1-33 16,2-3-36-16,8-9-40 15,-16 18-53-15,12-11-42 0,-2-1-66 0,6-6-140 16,-10 7-552-16,10-7-429 16</inkml:trace>
  <inkml:trace contextRef="#ctx0" brushRef="#br1" timeOffset="-173727.49">30405 16408 2894 0,'0'0'-84'0,"2"-21"41"16,-2 21 29-16,0 0 30 15,7-11 25-15,-7 11 40 0,0 0 34 0,0 0 23 16,0 0 13-16,0 0 4 0,0 0 1 0,0 0-5 0,0 0-5 15,0 0 2-15,12 35 15 16,-6-20-9-16,-1 0-15 0,4 2-13 0,1 4-14 16,0-2-8-16,4 4-19 15,0 0 0-15,-1-1-13 0,4 3-17 0,-2 3-18 0,1-2-21 16,2-1-33-16,-6-6-43 16,1 3-52-16,0-1-60 0,-3 0-75 15,-4-4-91-15,3 4-190 0,-5-1-90 16,-2-2-320-16,-2 0-353 0</inkml:trace>
  <inkml:trace contextRef="#ctx0" brushRef="#br1" timeOffset="-172707.75">30450 17997 2772 0,'0'0'-84'16,"0"0"16"-16,0 0 8 16,0 0 12-16,0 0 29 0,0 0 19 0,0 0 34 15,0 0 19-15,12-10 22 0,-12 10 10 16,0 0 11-16,0 0 12 0,0 0 16 0,0 0 14 16,0 0 16-16,0 0 2 15,0 0 3-15,0 0-4 0,0 0-9 0,0 0-3 16,0 0-13-16,-30 35 0 0,30-35 5 0,-16 13 6 0,7-3-17 15,-1 0-2-15,-1 1-3 16,-2 0-14-16,1 1-14 0,-1-1-8 0,-2 2 0 16,3 0-16-16,-1 1-2 15,-2 1-7-15,2-3-6 0,3 0-9 0,2-3-6 16,-4 2-18-16,12-11-19 0,-14 17-30 16,14-17-28-16,-13 14-31 0,13-14-42 15,-11 9-52-15,7-5-61 0,4-4-66 16,0 0-130-16,0 0-141 0,0 0 2 0,0 0-351 15,0 0-340-15</inkml:trace>
  <inkml:trace contextRef="#ctx0" brushRef="#br1" timeOffset="-172487.86">30223 18123 2790 0,'5'-16'27'0,"-5"16"45"0,0 0 18 0,6-14 21 16,-6 14 23-16,0 0 21 0,4-14 17 15,-4 14 13-15,0 0 14 0,0 0-5 0,0 0-3 16,0 0-5-16,0 0-17 0,0 0-6 0,0 0-13 15,0 0-11-15,0 0-10 16,0 0-15-16,28 28-11 0,-22-18-13 0,-6-10-9 0,10 21-11 16,-4-7-8-16,1-3-9 15,2 2-29-15,-3-1-30 0,2-1-33 0,1 0-41 16,-1 1-50-16,-8-12-49 16,18 17-64-16,-8-9-55 0,-10-8-103 15,14 10-157-15,-7-6-28 0,-7-4-409 0,0 0-465 16</inkml:trace>
  <inkml:trace contextRef="#ctx0" brushRef="#br1" timeOffset="-168457.55">30119 17317 2881 0,'0'0'-152'0,"0"0"29"0,0 0 7 0,-23 4 8 0,23-4 21 16,0 0 15-16,0 0 30 16,0 0 36-16,-21 0 20 0,21 0 20 0,0 0 19 0,0 0 18 15,-23-2 17-15,23 2 13 16,0 0 9-16,-22 2 0 0,22-2 2 15,-19 0-9-15,19 0-15 0,-21 4-5 0,21-4-9 0,-23 1-6 16,9 2-5-16,14-3-8 16,-35 4-7-16,18-1-3 0,-4-1 2 0,3 0-2 0,-4-1 3 15,1 2 3-15,2 1-5 16,-2-3-1-16,-3 1-6 0,3 1-1 0,-2 0 0 16,0-2-7-16,1 2-5 15,-3 1 0-15,2 0-4 0,2-3-1 0,-5 5-3 16,4-2 0-16,-2-1-1 0,-2 0 2 0,1 1-7 0,3-1-1 15,0-1 1-15,0 2-3 16,1-1 1-16,-3-2-1 0,4 2-1 0,0 0-4 16,2-1 0-16,-2 2 2 15,20-4-1-15,-31 1-4 0,15 2 0 16,16-3-15-16,-26 1-13 0,12 1-10 0,14-2-10 16,-25 0-9-16,25 0-7 0,-24-2-16 0,24 2-8 15,0 0-14-15,-24-1-20 16,24 1-34-16,0 0-45 0,-22 0-90 0,22 0-595 15,0 0-257-15</inkml:trace>
  <inkml:trace contextRef="#ctx0" brushRef="#br1" timeOffset="-168177.49">29609 17186 2623 0,'0'0'-17'0,"0"0"23"0,0 0-4 0,0 0 5 16,0 0 39-16,0 0 32 16,0 0 30-16,0 0 7 0,0 0 7 0,-36 38-7 15,22-21-9-15,-4 2-11 16,2 6-9-16,-4 2-12 0,-1-1-7 0,3 1-12 0,-4 1-22 15,1 1-42-15,2 1-59 0,2 1-69 0,0-2-54 16,0-3-82-16,3-3-152 16,0-1-383-16,2-3-124 0</inkml:trace>
  <inkml:trace contextRef="#ctx0" brushRef="#br1" timeOffset="-167617.64">29489 17219 2502 0,'0'0'75'0,"0"-26"19"16,0 26 6-16,0 0-2 0,-3-16 8 0,3 16 8 15,0 0 20-15,0 0 15 16,0 0 8-16,0 0-4 0,0 0-2 0,0 0-12 15,0 0 5-15,0 0-17 0,0 0 3 0,0 0-5 0,30 45-15 16,-21-32-13-16,-1 3-10 16,0 3-12-16,3 0-10 0,0 1-19 0,1 1-31 15,-3 0-48-15,4 0-49 16,-5 2-53-16,5 1-72 0,-3-4-60 0,-2 1-114 0,4 0-168 16,-4 0-53-16,0-2-239 15,-4 0-177-15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4T20:50:21.7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2701 4363 1743 0,'0'0'296'0,"0"0"-112"0,-11 7-33 15,11-7-29-15,0 0 11 0,0 0-19 0,0 0 4 16,0 0-10-16,0 0 6 0,0 0-3 0,0 0-2 16,0 0-12-16,0 0-10 0,0 0 1 15,0 0-4-15,0 0-3 0,0 0-6 16,0 0-2-16,0 0-2 0,0 0-10 0,27 15-2 16,-27-15-4-16,0 0-1 0,22 2-6 15,-22-2 2-15,21 2-6 16,-21-2 0-16,23 0-2 0,-8 2-5 15,-15-2 0-15,30 0 5 0,-12 2-8 16,2-2 2-16,-1 0-4 0,1 2 0 0,2 0-6 16,-1-1 0-16,2 2-3 0,1-2-6 15,3 2-1-15,-3-2-2 0,3 2-3 16,-1-2 1-16,-2 1-1 0,0 2 3 0,4-2-6 16,-5 0 3-16,3-1-1 0,-4 2 2 0,2-2-6 0,-1 1 1 15,3 1-4-15,-6-2 0 0,4 1 1 16,-3-1-1-16,1 2 2 0,-4-1-4 15,2 0 1-15,-4 0-1 0,1 0-5 0,-17-2 7 16,28 3-3-16,-16-1 3 0,-12-2-1 16,26 2 3-16,-26-2-3 0,21 1-1 15,-21-1 2-15,17 3 0 16,-17-3 1-16,15 3-2 0,-15-3 0 16,0 0-2-16,19 1 4 0,-19-1-1 0,0 0 2 15,0 0-3-15,0 0 2 0,21 0-5 16,-21 0 6-16,0 0-1 0,0 0-8 15,0 0-12-15,0 0-10 0,0 0-7 0,0 0-14 16,6-17-9-16,-6 17-3 0,0 0 1 16,0 0 2-16,0 0 7 0,-22-31 2 0,12 24 6 0,10 7 2 15,-18-16 7-15,7 9 3 0,11 7 4 16,-19-17 8-16,8 9 6 0,1 1 5 0,10 7 5 16,-20-16 13-16,20 16 9 0,-14-10 7 15,14 10 4-15,-13-9 7 0,13 9 0 16,-8-9-1-16,8 9 1 0,0 0-5 0,-11-10-3 15,11 10-6-15,0 0 2 0,0 0-4 0,0 0-3 16,0 0-5-16,0 0-2 0,0 0 3 0,0 0-5 16,0 0-1-16,0 0 0 0,0 0 1 15,0 0-3-15,0 0 0 0,44 27 1 0,-34-18-3 16,-10-9 0-16,18 18 2 0,-10-9-1 16,1 1-2-16,0 0-1 0,-3 2 3 0,-6-12 0 15,13 21 0 1,-11-9 5-16,-2-12 1 0,4 22-3 15,-4-22 1-15,-4 23-3 0,4-23 4 16,-9 29-5-16,5-16-11 0,-4 0-19 0,1 1-32 16,-1-2-38-16,1 1-50 0,7-13-60 15,-14 25-62-15,8-16-85 0,2-1-178 0,-4 1-105 16,8-9-188-16,-8 13-144 0</inkml:trace>
  <inkml:trace contextRef="#ctx0" brushRef="#br0" timeOffset="686.7">3721 4427 2298 0,'0'0'-111'0,"0"0"17"16,-2-17 13-16,2 17 14 0,0 0 10 15,0 0 28-15,2-28 31 16,-2 28 17-16,6-19 22 0,-6 19 10 15,4-21-6-15,-4 21 1 0,10-19-5 0,-4 7-3 16,-6 12 1-16,12-16 0 0,-6 7-3 16,-6 9-1-16,17-13 1 0,-17 13-9 15,19-7 7-15,-19 7-3 0,21 0-1 16,-21 0 2-16,30 11-7 0,-18 0 4 0,6 3-2 16,-3 3-5-16,-1 0-1 0,1 2 4 0,-2 0-12 0,-1 2 10 15,-1-2-3-15,-4 1 1 0,1 2 17 16,-4-5 2-16,-2-1 8 0,-2 1 7 15,0-17 6-15,-4 32 6 0,-4-17 6 0,-1 1-5 16,-4-6 6-16,-1 2 5 0,1-2 10 16,-4-1-1-16,0-1 9 0,0-2 3 0,0-3-7 15,-1 0 0 1,-2-2-1-16,20-1-7 0,-34-6-6 16,17-1-9-16,3-1-10 0,0-1-12 15,2-3-19-15,0-1-18 0,3 0-31 0,0 0-32 16,5-3-33-16,4 16-43 0,-2-27-49 15,2 27-65-15,6-28-107 0,1 15-635 0,1-1-445 16</inkml:trace>
  <inkml:trace contextRef="#ctx0" brushRef="#br0" timeOffset="1141.51">4038 4439 2881 0,'0'0'-135'15,"0"0"22"-15,0 0 7 0,0 0 17 0,0 0 7 16,0 0 11-16,0 0 19 0,0 0 11 16,0 0 7-16,0 0 7 0,0 22 2 15,0-22 3-15,20 3 7 0,-20-3 1 0,27 0 1 16,-10 2 5-16,4-4-1 0,3 4 6 16,0-4 11-16,8 4 3 0,1-4 3 0,0 2 0 0,1-3 4 15,2 3 10-15,-2 0-7 0,0 0 12 16,-1-1-4-16,1 1-1 0,0 0 10 15,-2-1-1-15,-3 1 1 0,1 0 5 0,-4 0-5 16,-1 0 3-16,-3 0 0 0,-4-3-2 16,1 3 7-16,-19 0 2 0,28-3-3 15,-28 3-2-15,22 0-7 16,-22 0-20-16,0 0-29 0,16-1-57 16,-16 1-48-16,0 0-72 0,0 0-128 15,4-6-335-15,-4 6 118 0</inkml:trace>
  <inkml:trace contextRef="#ctx0" brushRef="#br0" timeOffset="1504.92">4735 4267 1830 0,'0'0'-21'16,"4"-26"14"-16,-2 12 4 0,-2 14 16 0,2-29 44 16,0 18 41-16,2-2 41 0,-4 13 25 15,2-21 12-15,-2 21-1 0,2-17-3 16,-2 17-24-16,3-15-18 0,-3 15-15 15,0 0-15-15,5-16-12 16,-5 16 8-16,0 0 2 0,0 0-3 16,0 0-9-16,0 0-10 0,0 0-4 0,0 0-7 15,8 50 0-15,-6-33 0 0,0 2-1 16,0 6-7-16,2 0-1 0,0 1-3 16,0 3-3-16,1-1-3 0,-1 1-6 0,3 5-3 15,-1-5-5-15,0 0 5 0,-2-1-9 16,3 1-3-16,-1 0-5 0,-2-1 0 0,2-2-1 0,1-1-3 15,-2 2 1-15,1-4-4 0,-2-1-4 16,-2-2-17-16,2-5-25 0,0 2-30 0,-2-4-34 16,-2-13-36-16,4 22-49 0,-4-22-60 15,5 14-86-15,-5-14-165 0,2 6-463 0,-2-6-387 16</inkml:trace>
  <inkml:trace contextRef="#ctx0" brushRef="#br0" timeOffset="2692.99">4822 4115 2771 0,'-13'-15'-147'0,"13"15"16"15,0 0 9-15,0 0 19 0,-8-12 32 16,8 12 25-16,0 0 26 0,0 0 23 0,0 0 21 16,-7-13 12-16,7 13 3 0,0 0 12 0,0 0 15 0,0 0 13 15,0 0 9-15,0 0-3 0,0 0-7 16,0 0-6-16,0 0-11 0,0 0 1 16,0 0-5-16,0 0-7 0,23-16-6 15,-23 16-5-15,21-3-6 0,-21 3 1 0,34 3-2 16,-12-3-9-16,3 0-2 0,5 0 1 15,4 0-7-15,4 1 0 16,6-2-4-16,1 1 2 0,3 0 1 16,1-3-5-16,2 0 4 0,-1 3-28 0,3-1 1 15,-2 1-1-15,2-2-3 0,4 2 5 16,-6-2-2-16,0 2-2 0,-3-2-6 16,1 2 12-16,-3-1 3 0,-1-2-13 0,-1 2 11 15,2 1-1-15,-11-2 3 0,1 2 2 16,-2-2 1-16,-2 2-1 0,-3-3 0 0,-3 3 2 0,-3 0-1 15,-2 0 3-15,-2 0 8 0,1 0 11 16,-20 0 2-16,26-1 9 0,-26 1-3 0,24 0 4 16,-24 0-5-16,21 0-7 0,-21 0 2 15,17 1-2-15,-17-1 0 0,0 0-4 16,23 7 5-16,-23-7 5 0,14 7 5 0,-14-7-5 16,10 11 2-1,-10-11-4-15,10 16-1 0,-6-7 1 16,-4-9 2-16,9 25 4 0,-5-7-4 0,-1-2-1 15,-1 4 0-15,2 0 1 0,-2 5-8 16,2 0 4-16,0 2-4 0,1-1 7 0,-1 3-6 16,0-1-4-16,2-1 1 0,-2 4 0 15,6 1-3-15,-4 1 0 0,2-1 2 16,0 1-2-16,1-3-4 0,2 2 2 0,-5 0-1 0,2 0-2 16,1-1 1-16,-1 2 2 0,0-3 0 0,1 2-1 15,0-5-1-15,-3 0-3 0,0 0 4 16,0-3-2-16,-2 2-1 0,4-6 0 0,-6 1 0 15,2-2 2-15,0 0-2 0,-2-2-2 16,0-2 4-16,0 1 4 0,-2-16-2 16,0 25-2-16,0-25 3 0,-4 20-1 0,4-20 1 0,-8 16-3 15,-1-9 3-15,9-7-1 0,-23 12 1 0,8-8 2 16,-4-2-9-16,-2-1 3 0,-3 2 0 16,-1-3-1-16,-5 2 2 0,-2-2 3 15,-2 0-3-15,-1 0 3 0,-3 0 1 0,-2-2-1 16,1 2-2-16,-3 0 1 0,-2 2-1 15,1-4-3 1,-1 2 4-16,6 0-2 0,-5 0-1 0,1 0-1 16,4 0 1-16,2 2 1 0,-2-2 4 15,2 0-7-15,2 0 6 0,0 1-4 0,3 1 2 16,-1-2-1-16,4 2-4 0,-1 0 4 16,5-2-1-16,-2 0-1 0,3 2-1 15,0-2-3-15,0 1 4 0,-1 2-1 0,4-2 0 16,-4-1-1-16,1 3 0 0,1-2 0 0,2-1-1 0,-4 2-1 15,3-2 1-15,0 2-2 0,-2-2 2 16,1 2 0-16,-1 0 2 0,2 0-3 16,0 0 0-16,-1-2 3 0,2 0-6 15,0 2 3-15,20-2 1 0,-37 0 4 0,17 1-8 16,20-1 4-16,-32-1 1 0,18 1 2 16,14 0-4-16,-30 0-1 15,30 0 2-15,-23 0 3 0,23 0-1 16,-22-2 5-16,22 2 0 0,0 0 0 0,-27-2 3 15,27 2 0-15,-17-2 2 0,17 2 3 16,0 0-5-16,-21-6 7 0,21 6-8 16,0 0 0-16,-22-3-1 0,22 3 0 0,-14-7-2 15,14 7-1-15,0 0-1 0,-21-7 2 16,21 7-2-16,-15-8-2 0,15 8-1 0,-13-9-4 0,13 9-2 16,-10-15-7-16,4 6-6 0,6 9-1 15,-7-24-9-15,7 24-26 0,-3-26-44 0,3 12-60 16,3-1-79-16,-3 15-143 0,3-34-220 15,-1 15-259-15,0-1-210 0</inkml:trace>
  <inkml:trace contextRef="#ctx0" brushRef="#br0" timeOffset="3127.24">5154 4430 2481 0,'13'-6'-44'0,"-13"6"21"0,0 0 23 16,14-6 5-16,-14 6 8 0,0 0 18 15,0 0 14-15,0 0 34 0,0 0 33 0,0 0 24 16,26 12 9-16,-26-12 3 0,4 20 2 16,0-6 6-1,0 1-3-15,1 2 3 0,-1 1-12 0,2 4-7 16,1 1-14-16,-1 1-30 0,1 2-11 15,-1 0-12-15,0 0-4 0,0 1-9 16,0-1-6-16,4 0-8 0,-4-2-8 0,0 1-20 16,0-2-26-16,-2-2-43 0,1-4-47 15,-1 3-47-15,0-5-57 16,-2-4-45-16,-2-11-91 0,5 15-168 0,-5-15-411 16,0 0-322-16</inkml:trace>
  <inkml:trace contextRef="#ctx0" brushRef="#br0" timeOffset="3433.17">5440 4550 3009 0,'0'0'73'16,"10"-14"-9"-16,-10 14-15 0,0 0-7 15,11-12-3-15,-11 12-4 0,0 0 1 16,0 0 7-16,0 0-3 0,0 0-3 0,0 0-9 16,0 0 3-16,0 0 0 0,0 0-1 15,0 0 7-15,0 0 9 0,-42 27 2 16,42-27 6-16,-18 15 2 0,12-5 0 15,-2-1 6-15,8-9-1 0,-18 21-3 0,12-11-8 16,0 1-3-16,6-11-4 0,-12 23 0 0,7-9-5 0,5-14 0 16,-6 22-4-16,6-10-1 0,0-12 0 15,2 25-1-15,4-12-5 0,1 1 5 0,1-3-14 16,4 0 2-16,4 0-2 0,0-3-9 16,4 2-22-16,1-1-39 0,5-3-47 0,-2-1-58 15,4-1-59-15,-5-2-65 0,3-2-130 16,2 0-171-1,-1-2-266-15,3-2-195 0</inkml:trace>
  <inkml:trace contextRef="#ctx0" brushRef="#br0" timeOffset="4098.66">6585 4502 2402 0,'0'0'-87'16,"-26"0"31"-16,26 0 14 0,0 0 14 15,0 0 9-15,0 0 30 0,0 0 33 16,-17 4 16-16,17-4 20 0,0 0 4 15,0 0-6-15,0 0 1 0,0 0-5 0,0 0-6 16,0 0-6-16,0 0-6 0,47 11 2 16,-47-11-9-16,28 4-8 0,-12-4 2 15,6 2-6-15,-1-1-5 0,5 2-1 16,3-2-4-16,1 2-2 0,4-1 3 0,0-1 4 16,1-1 8-16,5 2 4 0,5 0 3 0,-1-2-3 15,3 2-6-15,-1-2-3 0,4 2-1 16,-2-2-5-16,1 0-4 15,-3 0 0-15,1 0-1 0,-5-2 6 16,-4 2 7-16,-2 0 11 0,-4 0 14 16,-2 0 7-16,-6 0 2 0,2 2-2 15,-4-4-7-15,-3 2-5 0,-19 0-8 0,30 2-2 16,-18-2-4-16,-12 0-4 0,21 0-4 16,-21 0-3-16,19 0-4 0,-19 0-7 0,0 0-2 15,25 0-1-15,-25 0-3 0,0 0-5 0,20 0 5 16,-20 0-5-16,0 0-2 0,0 0-8 0,0 0-17 15,20 0-24-15,-20 0-27 0,0 0-24 16,0 0-25-16,0 0-37 0,0 0-46 0,0 0-66 16,0 0-123-16,0 0-573 0,0 0-402 15</inkml:trace>
  <inkml:trace contextRef="#ctx0" brushRef="#br0" timeOffset="8248.45">7831 4134 762 0,'-18'-10'197'0,"18"10"-47"0,0 0-1 15,0 0-5-15,0 0 7 0,0 0-2 0,0 0-11 16,0 0-1-1,0 0-4-15,0 0 7 0,0 0 0 0,0 0-7 0,0 0-8 0,0 0-1 0,0 0-7 16,0 0-4-16,0 0-14 0,0 0-5 16,0 0 5-16,0 0 3 0,0 0-3 0,0 0-7 15,0 0-16-15,0 0-1 0,0 0-4 16,8 45 3-16,-8-45 2 0,2 32-6 16,-2-13-5-16,0 0 2 0,2 2-9 0,-2 0-5 15,0 1-1 1,0 6-6-16,0-4-4 0,0 3-5 15,0 0-1-15,0-2 0 0,0 2-1 0,0 0-3 16,0 2 1-16,-2-3-5 0,2 1 0 16,-2 1 0-16,2-1-2 0,0 1-2 0,0-2 0 15,0 1 5-15,2 0-17 0,-2-5 1 16,0 1 1-16,2 0 4 0,-2 0 4 16,0-2-2-16,4 4 4 0,-4-4-2 0,0-1-2 0,2 2 0 15,-2-2 0-15,0 0-6 0,2-4-1 16,-2 4-1-16,0-4-2 0,0 2 4 0,0-18-3 15,2 30-4-15,-2-18 0 0,0-12 0 16,0 24-1-16,0-24-22 0,0 22-28 16,0-22-37-16,0 16-45 0,0-16-67 0,-4 14-69 15,4-14-118 1,0 0-245-16,0 0 9 0,0 0-233 0,0 0-195 16</inkml:trace>
  <inkml:trace contextRef="#ctx0" brushRef="#br0" timeOffset="9852.04">7774 3903 2456 0,'0'0'-117'16,"0"0"1"-16,0 0 19 0,0 0 17 0,0 0 16 15,0 0 14-15,0 0 11 0,11-16 13 16,-11 16 10-16,0 0-5 0,21-6 8 0,-21 6 5 16,19-4 4-16,-19 4-2 0,24-6 3 0,-10 4 1 0,3 0-3 15,0-2 5-15,4 3-7 0,1-4 12 16,5 4-10-16,1-3-3 0,6 0 7 15,6-2 2-15,2 1-1 0,5 1 4 16,8-2-6-16,-1 0 8 0,4 0-6 0,1-1 9 16,0 1-3-16,3-1-6 0,1 3 15 15,1-2-5-15,-1 3-2 16,-2-1 2-16,3 0-4 0,-3 0-4 16,-1 0 1-16,-1 3 7 0,-10-1-5 0,-1-2-2 15,1 4 3-15,-5-2 2 0,1 2 10 16,-5-2 10-16,-4 2-20 0,-2 0 6 15,0 0-3-15,-2 2 1 0,-2-2-6 16,2 0 1-16,-3 2 2 0,0-2 4 0,1 1-4 16,1 4-2-16,-1-4-4 0,5-1 8 0,-4 4-4 0,3-2-6 15,-2 2 4-15,4-2 1 0,4 2-3 16,-2-1-4-16,0 3 2 0,0-2 6 16,0-1-10-16,-4 1 6 0,0 0 6 0,-3 2-4 15,1-3 4-15,0 2-5 0,-2-4-1 16,-3 1 8-16,1 2-11 0,-5-2 8 0,1-2 12 31,-6 2 5-31,2 0 13 0,-20-2 19 0,27 1-16 16,-14 2 3-16,-13-3-4 0,23 2-6 0,-23-2-7 15,22 0-6-15,-22 0 5 0,14 3-5 16,-14-3-5-16,15 8 1 0,-15-8 1 16,0 0 0-16,15 12-2 0,-15-12 6 0,6 9 14 15,-6-9 5-15,0 0 4 0,7 18 2 16,-5-9 6-16,-2-9-4 0,0 19-3 0,0-8-6 0,0-11 1 15,-2 27-6-15,-1-12 0 0,1 2-3 0,2 2-2 16,0 2-6-16,0 0-5 0,2 4 3 16,1 4 0-16,1-3-3 0,0 3 0 15,2-1 7-15,-2 3 9 0,5-1 9 16,0 3 1-16,1-1 3 16,-2-1-3-16,3-1-2 0,0 0-8 0,1 1-3 0,-1 0-5 0,1-6 1 0,2 5-3 15,-4-6-2-15,0 2-3 0,-1-2 3 16,2 1-5-16,-1 0-4 0,-1-1 2 0,-1 1-2 15,1 0-2-15,-1 1 1 0,1 0-2 16,-3 0 1-16,-2 0-1 0,2 2 0 16,0-2-1-16,-4 3-1 0,6-2-1 0,-6-1 1 15,2 0 1 1,-2 1-3-16,0 0 0 0,-2 0 0 16,0-5 0-16,0-1-3 0,0 3 1 0,0-4 1 15,0 2-2-15,0-2 2 0,0-1 1 16,0 0-4-16,-2 0 3 0,0-2 0 15,2 1 0-15,-2-1-1 0,-2-1 0 0,2-3 2 16,-4 2 4-16,2 0-6 0,0-2 1 16,0-1 0-16,-4 1 3 0,2 1 3 0,1-3 4 0,-3 0-1 15,-1 1 7-15,1-2-4 0,8-10 9 0,-21 18-3 16,10-10 7-16,-2 1-2 0,1-1 1 16,12-8-3-16,-30 11-1 0,13-4-5 15,0-4 3-15,0 3-2 0,-1-2 0 0,-2-1-6 16,-1 3 2-16,2-4-3 0,-4 2-3 15,-3-3 2 1,1 3-4-16,-3-2-1 0,-2 0 3 0,1 0-6 16,-1 0 0-16,-2 0 1 0,-2 0 0 15,1-2-3-15,-3 0 0 0,-8 2 0 0,3-2 0 16,-1-2-3-16,-1 0 1 0,1 2 0 16,0-2 0-16,3 2 1 0,-1-2-4 0,-2 2 1 15,-1-4 1-15,1 4-4 0,0-2 1 16,0 1-5-16,0-2 4 0,0 0-3 0,1 3 1 0,-1-2-1 15,4 0 1-15,1 2 1 0,1 0-1 16,0-2 2-16,1 2 1 0,-1-1 0 16,2 1 0-16,0 0-1 0,-1-3-1 0,2 3 0 15,-1 0-1-15,2 0-4 0,0-2 3 16,5 2-1-16,-3 0 0 0,1-1 0 0,6-2-1 16,-3 3 4-1,3-1-1-15,-1 1 1 0,2 0-1 0,0-2 0 16,1 2 0-16,0 0 3 0,0 0-3 15,-1-2 3-15,22 2 0 0,-39 0-1 16,15-2 3-16,5 0-1 0,-2 1 0 16,2-2 0-16,19 3 0 0,-40-1 0 0,18-2-2 15,4 2 2-15,-2-2 0 0,20 3-2 0,-37-1 3 16,17-1 0-16,1 2-2 0,19 0 2 0,-36-2-3 16,19 0 4-16,17 2-1 0,-31-1-2 15,15-2 2-15,16 3 2 0,-29 0-6 0,16-1-16 16,0-2-24-16,13 3-15 0,-26-1-18 15,26 1-16-15,-28-2-9 0,28 2-16 0,-28-3-9 16,15 2-36-16,-1-1-34 0,-2-2-61 16,2-2-170-16,1 1-414 0,-2-3-183 0</inkml:trace>
  <inkml:trace contextRef="#ctx0" brushRef="#br0" timeOffset="10554.17">8839 4517 2509 0,'10'-17'-69'0,"-10"17"14"15,0 0 3-15,8-15 30 0,-8 15 15 0,0 0 21 16,0 0 18-16,2-16 0 0,-2 16-2 15,0 0 5-15,0 0-6 0,0 0 1 16,0 0 8-16,-24-9 12 0,24 9 13 0,0 0 6 16,0 0 5-16,-38 9-5 0,23-1-4 15,3-3-2-15,-4 5-1 0,-2 0 0 16,0 2 4-16,2 1-4 0,-1 0-5 0,-1 2-7 0,4 2-3 16,2 0-4-16,-2 3-5 0,2-2-5 15,1 3 1-15,3 0-4 0,0-2-24 0,3 0 1 16,3 1-1-16,2-4 0 0,2 4 2 15,3-3-3-15,1 0 2 0,2-2 0 16,3-3-3-16,-1 1 4 16,10-1-1-16,-4-4 0 0,4 1 1 0,-2-2 0 0,3-3-3 0,-1 0-1 15,-2-2 1-15,4-2-1 0,-3 0-2 0,0-4 0 16,0 0-8-16,1-1-9 0,-6-1-7 16,0-2 0-16,0-2-3 0,-4 1 2 0,-10 9-2 15,11-16 2-15,-11 16 3 0,4-16 3 16,-4 16-2-16,0 0 6 0,0 0 1 15,-13-23 5-15,13 23 2 16,-12-8 6-16,12 8 1 0,0 0 4 16,-20-8 5-16,20 8 6 0,0 0 3 0,-16-2 6 15,16 2-1-15,0 0 4 0,0 0 5 16,0 0 0-16,0 0-1 0,0 0-7 16,0 0-1-16,0 0 0 0,0 0-5 0,54 14-2 15,-37-14-21-15,-17 0-46 0,40 0-62 16,-16 0-58-16,-3-4-78 0,0 2-143 0,0 0-474 0,-1-4-220 15</inkml:trace>
  <inkml:trace contextRef="#ctx0" brushRef="#br0" timeOffset="10833.03">9239 4620 2521 0,'0'0'-65'15,"8"-15"18"-15,-8 15 12 0,0 0 8 16,0 0 13-16,0 0 23 0,0 0 40 0,0 0 32 16,0 0 19-16,0 0 14 0,0 0 12 15,0 0-3-15,0 0-7 0,0 0-1 0,0 0-3 16,-39 38-15-16,32-28-6 0,1 4-8 0,-1 1-8 16,3 1-6-16,4-16-5 0,-6 30-10 15,6-12-3-15,0-18-8 0,0 28-3 0,4-14-36 16,0-1-43-16,2-2-53 0,5 2-74 15,-2-3-87-15,4-4-143 0,-3-2-514 16,2 0-305-16</inkml:trace>
  <inkml:trace contextRef="#ctx0" brushRef="#br0" timeOffset="11134.39">9465 4673 2615 0,'0'0'-89'0,"6"-12"16"15,-6 12 8-15,0 0 18 0,2-16 10 0,-2 16 31 0,0 0 32 16,0 0 27-16,0 0 20 0,-16-14 10 16,16 14 7-16,0 0 0 0,0 0 0 0,-27 4-1 15,27-4-8-15,0 0-6 0,-24 8-4 16,24-8-6-16,-12 9-3 0,12-9-9 16,0 0-1-16,-10 15-7 0,10-15-5 0,-2 15 0 15,2-15-7-15,0 0-2 0,10 25-4 16,-10-25-1-16,12 20 0 0,-3-9-6 0,-1-2-2 0,1 1-2 15,-9-10 2-15,15 17 11 0,-11-9-1 16,-4-8-1-16,8 15-1 0,-8-15-1 0,4 15 6 16,-4-15-10-16,0 0-16 0,0 0-35 15,0 0-54-15,-10 27-58 0,10-27-63 16,-8 7-110-16,8-7-623 0,0 0-353 0</inkml:trace>
  <inkml:trace contextRef="#ctx0" brushRef="#br0" timeOffset="11341">9604 4664 2902 0,'0'0'-69'0,"16"-7"5"0,-16 7 15 16,0 0 21-16,23 0 37 0,-23 0 38 0,0 0 30 0,18 14 0 16,-10-6 7-16,-8-8-16 0,6 23-10 15,-4-10-4-15,0 5-29 0,-2-1 0 0,0-17-4 16,-2 35-2-16,-2-14-11 0,0 0-45 15,0 4-55-15,-2-4-63 0,1-3-64 16,-3-2-160-16,1 0-364 0,1-5-18 0</inkml:trace>
  <inkml:trace contextRef="#ctx0" brushRef="#br0" timeOffset="11873.65">10614 4492 2066 0,'0'0'-57'0,"0"0"30"0,0 0 28 0,0 0 28 15,0 0 35-15,0 0 14 0,0 0 7 0,0 0 0 16,0 0-9-16,0 0-12 0,0 0 2 16,0 0-6-16,0 0-7 0,0 0-4 15,44 17-2-15,-23-17 11 0,7 2-7 0,3 1 5 16,3-2 2-16,0 1 1 0,8 0 6 0,4 0 0 16,-1 0 6-16,2 2 2 0,-1-3 0 15,1-1-6-15,-3 3-3 0,1-1-4 0,-1-2-5 16,-2 1-1-16,-5-1-4 0,-5 0-4 15,-1 0 0-15,-6 0-1 0,0-1-5 0,-3 1-5 16,-3-2-4-16,-19 2-21 0,30-3-41 16,-30 3-55-1,23-1-61-15,-23 1-59 0,0 0-91 0,21-3-665 16,-21 3-402-16</inkml:trace>
  <inkml:trace contextRef="#ctx0" brushRef="#br0" timeOffset="14426.39">11170 4570 2767 0,'0'0'-183'16,"0"0"21"-16,0 0 24 15,0 0 29-15,0 0 22 0,-7 12 29 16,7-12 32-16,0 0 10 0,0 0 16 16,0 0 5-16,-4 16 5 0,4-16 5 0,0 0 11 15,0 0 3-15,-2 23 4 0,2-23 6 16,-2 18-8-16,2-18 16 0,0 21-6 16,0-21-4-16,0 25-5 0,0-25-3 0,2 29 2 0,-2-12 2 15,0 5 5-15,0-1-3 0,2 4-4 0,-2 1 11 16,0 2-11-16,0 4 1 0,2 1-1 15,-2 0-1-15,2-1 4 0,-2 9 3 16,5-1-7-16,-1 0 6 0,-2 2-6 0,3-5-5 16,-2 4-2-16,4-2 4 0,-3-2-9 15,3 3 2-15,-1-4-1 0,0 1-2 16,-1-1-2-16,0 0-1 0,2 0-3 0,0-2 9 0,-3-3-5 16,0-1-8-16,0 3-1 0,2-3 6 0,-1 1-3 15,-1-3-1-15,2 1 0 0,-2 1 2 16,3-2 1-16,-3 1 10 0,3 0-2 0,-1-1 2 15,0-1-3-15,0 2-3 0,0-3 1 16,2 2-4-16,-2 0-1 0,1-2 12 16,0 1 3-1,0 0-5-15,-1 0 0 0,3-1-4 0,-2 1-1 16,0-2 0-16,0 1 3 0,-1-3-7 16,1 2 1-16,-2-2-5 0,4 0 2 0,-4 0 2 15,1-1 0-15,-2-1-5 0,2-2 2 16,-1 1 0-16,-1-1-1 0,0-2 0 15,2-1-4-15,-3 2-2 0,1-1 6 0,0-2-2 16,-2 3 3-16,2-1-5 0,-1-2-2 0,2 2-1 0,-4-2 6 16,1 1-3-16,0-1-3 0,2 0 3 15,-2 0-4-15,0 1 1 0,3-3-1 0,-5-13 3 16,4 23 13-16,-4-23 8 0,2 21 11 16,-2-21 1-16,3 15 6 0,-3-15 1 15,0 0 1-15,-5 19-13 0,5-19 3 0,0 0-7 16,-15 11 0-1,15-11-4-15,-19 5-4 0,19-5 1 16,-23 1-3-16,23-1-1 0,-30-4-3 0,9 2-2 16,1 0 1-16,-5-1 4 0,-1-3 2 15,-2 2-6-15,-4-2-3 0,0 2 0 0,-5-1 0 16,-4-1-1-16,-1 0-2 0,-3 3-2 16,-3-4 1-16,-6 0 0 0,7 1 0 15,-5 0-2-15,-3 1 1 0,8 0-1 0,-7 1 1 0,7 0-3 16,1-1 3-16,-2 0-3 0,0 2 2 0,-5-3-1 15,4 2-2-15,-6 2 1 0,7-4 1 16,-1 4 0-16,-11-2 0 0,12 3-1 16,-11-3 0-16,10 2 0 0,-1 0 0 0,-2 2-3 15,1 0 3-15,1 0-2 0,-1 0 3 0,-2 0-3 16,-7-1 1-16,1 1-1 0,1 1 2 0,-2-1-2 16,-1 2-1-16,4-2 2 0,-3 2 1 15,-1-2-4-15,2 0 3 0,-1 0-3 0,-1 0 2 16,1 0 0-16,1 0 1 0,0 0-2 15,-3-2-1-15,1 2 2 0,2-2-1 0,-3 2 2 16,3 0 0-16,-3-1-1 0,1-2 0 31,-2 1-1-31,1-2-1 0,-1 1 0 0,-3-1-4 0,1 3-1 16,-1-5 2-16,-19 2 2 0,12-1-1 16,11-2 3-16,-1 3-2 0,2 0-4 0,1-1 6 15,1 2-4-15,2-4 0 0,-1 5 2 16,5-3 1-16,1-1-2 0,-3 1 3 15,8 1 2-15,0 1-1 0,0-3-3 0,3 5 2 16,-1-5-1-16,1 2 7 0,0 1-5 0,1-3 0 0,1 2-3 16,-1-2 2-16,2 2-1 0,-3-1 4 15,1 1-2-15,1-1 0 0,0 1 1 16,1 0-2-16,-3-2-1 0,1 2 3 0,3 0-2 16,-2 0 2-16,1 0-3 0,1 3 1 15,0-3 1-15,2 0-3 0,1 2 4 16,2 0-1-16,-3-4 0 15,4 5 1-15,0-4 0 0,0 4 1 16,3-1-1-16,-3-2 4 0,-1 0-4 0,3 3-2 16,1-3 2-16,-1 0-1 0,-2 2-1 15,3-2 2-15,-1 0-2 0,0 3 0 16,0-2 2-16,3 1 1 0,-3 1-6 0,0-1 4 16,3-2 1-16,-3 2-2 0,0 2 3 15,0-4-3-15,1 4-2 0,-1-2 3 0,0 2-3 0,-2-1 2 16,1-2 2-16,-1 3-3 0,2-1 1 15,-2 1 1-15,0-2-2 0,2 2 3 0,-2-3 0 16,2 2 0-16,1 1-3 0,-1-3 0 16,2 3 3-16,1-1 0 0,-1 1 1 0,4 0-1 15,0 0-3-15,0-3 1 0,1 2 1 16,-1 1 1-16,3 0 0 0,0 0-2 0,0-2 2 0,-1 2-1 31,0 0 1-31,0 0-2 0,0 0-1 0,-1 0 2 0,1 0-2 0,1 0 1 0,0 0-1 31,0 0-2-31,1 0 0 0,-1 0-4 16,0-1 0-16,23 1 2 0,-41 0-2 0,23-3 2 16,-2 6-1-16,2-3 0 0,18 0-3 0,-39-3 1 15,21 6 0-15,0-3 1 0,18 0 3 16,-29-3-1-16,29 3-2 0,-30 3 3 0,16-3-2 16,14 0 0-16,-28-3 3 0,28 3 2 15,-26 0 3-15,26 0-2 0,-23 0-2 0,23 0 3 16,-21-1-3-16,21 1 4 0,0 0-1 15,-27-2-3-15,27 2 4 0,-18-2 2 16,18 2 1-16,0 0-2 0,-23-3 0 0,23 3 2 0,-15-7-2 16,15 7 2-16,-15-7-2 0,15 7 3 0,-12-9-2 15,12 9 9-15,-15-13 3 0,15 13 2 16,-15-16 4-16,15 16 3 0,-10-17 0 0,6 5 0 16,4 12-4-16,-7-19 2 0,3 6-6 15,4 13 0-15,-7-25-1 0,5 10-1 0,0 1 4 16,-2 0 2-1,2 0 1-15,0-2 2 0,0 1-2 16,-1-2 3-16,1 0-1 0,0 2-3 0,0-5-3 16,0 1 0-16,-2 2-2 0,2-2 0 15,0 0-3-15,0-2 0 0,-2 2-3 16,1-1 1-16,1 0 1 0,0 0-5 0,-3-2 0 16,3 2-2-16,0 0 8 0,-2-2 4 15,0 0-4-15,0 4-1 0,2-2 1 0,-2 1-2 0,2 2-1 16,-3-2 1-16,3 2-2 0,0 0-1 15,-1-2-1-15,1 2 0 0,0-1-1 0,0-1-1 16,0 2 5-16,2 0 0 0,0-2-5 16,-2 0 2-16,2 2-1 0,0-2-3 15,0 2 2-15,0-3-1 0,0 20-1 0,0-37 3 16,0 17-1 0,0 1 2-16,0-2-5 0,-2 1 0 0,2-2 1 15,0 3-1-15,0-2-1 0,0 0 3 16,2 2-1-16,-2-2-1 0,0 0 0 0,2 3-2 15,-4-1 2-15,4 1 4 0,2 1 3 16,-4 0 4-16,0 17 2 0,0-34-1 16,2 18-3-16,-2 0 2 0,0 16-3 0,0-27-1 15,0 27-1-15,0-27 1 0,0 27-3 0,-2-27-1 16,2 27 0-16,0-23 1 0,0 10-3 0,0 2 1 16,-2-3 0-16,2 14 0 0,-2-24-2 15,0 12 2-15,2 12-2 0,0-22 3 0,-2 8-3 16,2 14 2-16,0-21-2 0,-2 10 2 15,2 11-4-15,0-22 2 0,-2 11 1 0,2 11 0 16,-2-19-1-16,2 19-1 0,0-19 5 0,0 19-2 16,0-17-1-16,0 17 1 0,-2-13-3 0,2 13 4 15,0-14-4-15,0 14 1 0,0 0-2 16,0-17 2-16,0 17-1 0,0 0 0 16,-3-11-1-16,3 11-2 0,0 0-2 0,0 0 1 15,0 0 1-15,-10-6 2 0,10 6-3 16,0 0 3-1,0 0-1-15,0 0 3 0,-22 16-1 0,14-11 0 16,8-5 2-16,-14 13-2 0,4-7-1 16,2 4 0-16,0-2 0 0,-2 1 1 0,1 0 0 15,0-1 4-15,3 2-5 0,-3-3 4 16,3 2 0-16,0-1-2 0,6-8-1 16,-8 16 1-16,2-11-1 0,6-5 1 0,-8 11 3 15,8-11 1-15,-6 8-1 0,6-8 2 0,0 0 1 0,0 0 0 16,-10 13 0-16,10-13-1 0,0 0-3 15,0 0 3-15,0 0 3 0,0 0-7 0,0 0-1 16,0 0 1-16,0 0-2 0,0 0 2 16,0 0-1-16,0 0 3 0,16-36-1 15,-12 27 1-15,4-1-5 0,-2-1 3 0,0-3-3 16,2 3 2 0,-1-2 0-16,-1-1 0 0,1 1-3 15,-1 0 1-15,0 2-2 0,-1-3 5 0,1 3-4 16,0 1 2-16,-6 10-4 0,8-15 6 15,-4 5-4-15,-4 10-3 0,10-11 0 0,-10 11-2 16,6-11 3-16,-6 11 9 0,0 0 11 16,10-3 3-16,-10 3 3 0,0 0 6 0,0 0 2 15,0 0-5-15,20 19 2 0,-20-19-5 0,10 16-4 16,-10-16 2-16,11 16-4 0,-3-6-4 16,-2 2-13-16,3 1-35 0,0-2-49 0,-3 3-45 15,2-3-59-15,0 3-44 0,1-1-55 16,0-2-103-16,-3 1-165 0,0-1-354 0,-2-1-302 15</inkml:trace>
  <inkml:trace contextRef="#ctx0" brushRef="#br0" timeOffset="15366.64">4811 4731 2593 0,'0'0'-120'0,"0"0"26"0,0 0 23 0,0 0 24 16,0 0 29-16,0 0 31 0,0 0 38 16,0 0 21-16,0 0 13 0,0 0 2 15,0 0 1-15,0 0 2 0,0 0 26 0,0 0 15 16,0 0 10 0,0 0 10-16,0 0-4 0,0 0 4 0,0 0-4 15,0 0-11-15,0 0-5 0,0 0-11 16,-2 49-10-16,4-36-14 0,-2-13-7 15,0 37-31-15,0-17-4 0,0 0-4 0,0 1-7 16,0-1-4-16,0 0-5 0,-2 0-11 16,4 2-28-16,-2-4-50 0,0 0-66 15,2 1-92-15,-4-4-100 0,2-1-216 0,-2 0-91 0,0-2-248 16,2-12-226-16</inkml:trace>
  <inkml:trace contextRef="#ctx0" brushRef="#br0" timeOffset="18877.16">14867 3848 2505 0,'-20'-9'-103'0,"20"9"26"0,0 0 23 15,-19-8 16-15,19 8 34 0,0 0 9 0,-19-6 43 16,19 6 20-16,-17-4 32 0,17 4 0 15,-16-4 4-15,16 4 1 0,-19-3 5 16,19 3 1-16,-25-2-5 0,25 2-6 0,-24 2-4 16,24-2 0-16,-27 0-8 0,9 3-5 0,18-3-6 15,-34 6-10-15,17 0-7 0,1 2-3 0,-5 0-8 16,2-1-1-16,0 4-6 0,-1 3-3 16,2-2-2-1,0 2-3-15,0 4-2 0,0-1 2 16,4 2-4-16,-1 0-3 0,3 0-4 0,-1 1 4 15,6 2-7-15,-1 1 3 0,3-1-6 16,0-2 0-16,4 1-3 0,5-1 0 0,1 0-5 16,1 0-4-16,4 2-8 0,1-6 0 15,4 2-4-15,0-5 5 0,1 2 0 0,2-3 1 16,0-2 1-16,2 1 0 0,-6-4-4 16,4 1-2-16,-3-4-6 0,1 1 5 15,-1-2 2-15,-15-3-1 0,25 4 1 0,-25-4-2 16,21 0 3-16,-21 0 2 0,0 0 2 0,22-8 2 0,-22 8-2 15,7-9 4-15,-7 9 1 0,0 0 6 16,0-22-3-16,0 22 7 0,0 0 6 0,-9-25 12 16,9 25 4-16,-11-17 7 0,11 17-1 15,-9-13 4-15,9 13 1 0,-9-16 3 16,9 16-1-16,-8-9 10 0,8 9-9 0,0 0 3 16,0 0-7-1,-6-17-7-15,6 17-2 0,0 0 1 16,0 0-10-16,0 0 1 0,0 0-3 0,0 0-2 15,25-13-4-15,-25 13-6 0,22 0 0 16,-22 0-14-16,26 1-21 0,-26-1-27 0,31 0-34 16,-16-1-44-16,-15 1-57 0,34 0-49 15,-18 0-62-15,-1-3-113 0,1 3-135 16,-2 0-435-16,1-1-430 0</inkml:trace>
  <inkml:trace contextRef="#ctx0" brushRef="#br0" timeOffset="19240.61">15159 4048 2934 0,'0'0'-72'0,"0"0"43"0,0 0 22 0,4-17 11 15,-4 17 18 1,0 0 20-16,0 0 10 0,0 0 14 0,0 0 9 16,0 0 11-16,0 0 8 0,0 0-9 15,-12-19-2-15,12 19-1 0,0 0-1 0,0 0 1 16,0 0 5-16,0 0-1 0,0 0-4 16,-26 30-5-16,26-30-10 0,-8 24-8 15,4-11-5-15,1 3-4 0,3-16-8 16,-5 32-2-16,3-16-4 0,2 2-4 0,2 0-10 0,1 0-20 15,2-1-36-15,-3-1-35 0,2-1-37 0,2-1-42 16,0-2-46-16,3 2-26 0,-3-4-64 16,-6-10-98-16,15 11-523 0,-6-8-291 15</inkml:trace>
  <inkml:trace contextRef="#ctx0" brushRef="#br0" timeOffset="19525.96">15339 4095 2751 0,'0'0'-41'0,"0"-18"11"0,0 18-1 16,0 0 8-16,0-21 9 0,0 21 23 0,0 0 31 15,-6-17 31-15,6 17 20 0,0 0 8 16,-12-10-14-16,12 10-6 0,0 0-3 0,0 0-1 0,0 0-5 16,0 0-5-16,0 0-6 0,0 0-3 15,0 0-9-15,0 0 0 0,0 0-9 16,-16 33 0-16,16-33-4 0,0 0-5 0,6 27 3 15,-6-27-7-15,10 25-2 0,-3-12-3 16,0-1-1-16,1 2-1 0,-2-1-3 16,3 0-4-16,-3-1 3 0,1 2-7 0,-7-14 1 0,10 22-1 15,-5-12-1-15,-1 1-1 0,-4-11-6 0,3 18-19 16,-3-18-29-16,0 0-42 0,-1 22-50 16,1-22-39-16,-4 10-48 0,4-10-50 0,0 0-617 15,0 0-274-15</inkml:trace>
  <inkml:trace contextRef="#ctx0" brushRef="#br0" timeOffset="19780.06">15453 4037 2677 0,'15'-16'-26'16,"-6"9"38"-16,-9 7 4 0,12-12 12 0,-12 12 14 15,0 0 25-15,18-7 8 0,-18 7 13 16,0 0 5-16,0 0-1 0,0 0 0 0,24 13-5 0,-19-4-2 15,-5-9 0-15,10 24 6 0,-3-13-4 16,-5 4-6-16,2 0-5 0,0 3-11 16,0-3-10-16,-1 4-3 0,-1-2-6 0,0 1-4 15,-1-2-16-15,-1 0-38 0,0-16-47 16,0 26-61-16,3-12-59 0,-3-3-56 0,0 0-99 16,0-11-625-1,0 18-399-15</inkml:trace>
  <inkml:trace contextRef="#ctx0" brushRef="#br0" timeOffset="19996.34">15800 4198 2884 0,'0'0'-51'0,"16"-3"24"15,-16 3 5-15,0 0-4 0,22-4 21 16,-22 4 17-16,18 0 16 0,-18 0 9 15,18-2-1-15,-18 2-3 16,19-2-7-16,-19 2-3 0,20-2-15 0,-20 2-8 0,16-3-18 16,-16 3-36-1,0 0-39-15,22-4-34 0,-22 4-29 0,0 0-53 16,10-9-121-16,-10 9-295 0,0 0 159 16</inkml:trace>
  <inkml:trace contextRef="#ctx0" brushRef="#br0" timeOffset="20127.99">15874 4123 1778 0,'0'0'62'0,"-18"-6"54"0,18 6 23 0,0 0 6 15,-20-8 15-15,20 8 12 0,0 0-12 16,0 0-21-16,0 0-13 0,-6-11-11 0,6 11-18 0,0 0-20 16,0 0-34-16,0 0-43 0,38-10-56 15,-38 10-62-15,27-4-51 0,-13 2-74 16,-14 2-135-16,24-3-360 0,-8 1-11 0</inkml:trace>
  <inkml:trace contextRef="#ctx0" brushRef="#br0" timeOffset="22086.89">16545 4350 2129 0,'0'0'-72'0,"0"0"6"16,0 0 0-16,0 0 8 0,0 0 8 0,0 0 7 16,0 0 2-16,0 0 2 0,0 0 7 0,0 0 4 15,0 0-1-15,53 1 6 0,-53-1 4 16,20 0 14-16,-20 0 7 0,0 0 12 15,29 0 9-15,-29 0 5 0,25 0 16 0,-25 0 0 16,28 2 6-16,-13-2-14 0,-15 0 1 16,36 2-2-1,-17-2-8-15,2 2-1 0,0-2-8 0,1 0-4 16,0 2 1-16,2-2-11 0,1 0 12 16,1 0 7-16,4 0-20 0,-5 0 10 15,5 2 6-15,2-2-11 0,-4 0 6 0,5 0-5 16,-1 0-1-16,-1 2 10 0,1-2-9 15,2 0-1-15,-2 0-2 0,1 2 2 16,1-2 3-16,0 1-5 0,0-1 4 0,-1 0 18 0,1 3-22 0,0-3 10 16,3 1 3-16,-1-1 5 0,-1 2 23 15,-1 0-9-15,4 0 13 0,3 0 0 16,-5-2-1-16,0 1-3 0,1-1-7 16,-1 3-3-16,0-3-3 0,3 1-1 0,-3-1-3 15,0 2 0-15,1-2 3 0,-1 0 6 16,3 0 12-16,-3 0 5 15,0 0 6-15,2 2 4 0,1-2 6 16,-2 0-2-16,5 0 0 0,1-2-4 0,1 2 0 16,-2-2-4-16,3 2-3 0,-3-1-1 15,1-3-6-15,1 2 1 0,-2 0-4 16,1 0-11-16,-1-1 1 0,-2 0-6 16,1 2-3-16,1-1-2 0,-2 0-7 0,-3 0 1 15,-2 2-5-15,1 0 1 0,2-2-4 0,-2 2-2 0,3 0-1 16,3 2-3-16,-4-2 6 0,-3 0-5 15,4 0-1-15,-1 0-1 0,-2 0 1 16,2 0-1-16,-2 0-1 0,3 0 0 0,-4 0 1 16,3 0-3-16,-2 0-1 0,2 2 2 15,-1-2-4-15,1 2 2 0,-3-2-1 16,7 0 3-16,1 2 0 0,-5-2 2 0,4 1 5 0,3-1 1 16,-7 0 3-16,4 0 1 0,1 3-1 0,-7-3 1 15,2 0-3-15,-3 0-2 0,2 0-1 16,-3 0 2-16,0-3-2 0,0 3 0 15,-3 0-3-15,3 0-2 0,-2 0 1 0,2 0 1 16,-1 0-2-16,1-1-1 0,2 1-3 16,-1 1 2-16,1-1-2 15,1 0 1-15,1 0 1 0,2 3-1 16,3-2 0-16,-9-1 4 0,2 2 5 0,0-2 5 16,-3 0 0-16,2 0-1 0,-6 0-2 15,2 0-1-15,-1 2-3 0,-4-2 0 16,-3-2-4-16,3 2-11 0,-5 0-14 0,-2-2-34 15,0 2-55-15,-19 0-81 0,30-1-69 16,-22-2-151-16,-8 3-190 0,0 0-267 0,0 0-223 0</inkml:trace>
  <inkml:trace contextRef="#ctx0" brushRef="#br0" timeOffset="22550.68">18290 3557 2692 0,'-2'-16'66'0,"2"16"11"0,0 0-4 16,0 0-1-16,-6-13 24 0,6 13 37 16,0 0 30-16,0 0 10 0,0 0-2 0,0 0-12 15,0 0-13-15,-8 46-12 0,8-46-10 0,8 34-20 0,-4-15-8 16,-2 6-9-16,2-2-15 0,0 4-3 16,-2-1-17-16,2 1-30 0,-2 2-60 15,0-1-82-15,0 1-104 0,-2-1-116 0,3 1-235 16,-6-3-46-16,6 3-252 0,-6-3-239 15</inkml:trace>
  <inkml:trace contextRef="#ctx0" brushRef="#br0" timeOffset="23237.06">17474 4909 2611 0,'0'0'12'16,"12"-10"17"-16,-12 10-1 0,0 0-1 16,8-14-2-16,-8 14 8 0,0 0 19 15,0 0 25-15,0 0 24 0,0 0-3 0,0 0 2 0,-30-10-7 16,30 10 0-16,0 0-2 0,0 0-2 0,-34 13-8 16,34-13 3-16,-19 12-2 0,11-6-3 15,8-6-14-15,-15 13-2 0,15-13-8 16,-9 15-1-16,9-15-9 0,-2 21-2 0,2-21-9 15,4 21-6-15,-4-21-10 0,9 26-6 16,0-12-3-16,-1-1-1 16,0 3 2-16,3-4-3 0,1 6-2 15,2-1 0-15,-4-2 0 0,2 3-1 16,0-1-1-16,-2 0-3 0,0-2 1 0,-3 0 1 16,-1-2 1-16,0 3 9 0,-1-1 13 15,-5-15 7-15,2 27 9 0,-2-27 7 0,-2 23 2 16,2-23 3-16,-9 23-6 0,3-15-1 15,6-8-8-15,-15 17-7 0,15-17 0 0,-14 9-14 0,14-9-30 16,-16 2-37-16,16-2-49 0,0 0-67 16,-22-14-64-16,15 7-98 0,7 7-139 15,-13-21-146-15,9 10-261 0,4 11-243 0</inkml:trace>
  <inkml:trace contextRef="#ctx0" brushRef="#br0" timeOffset="23506.71">17727 5195 2767 0,'0'0'63'0,"0"0"6"0,0 0-3 0,14 10-3 16,-14-10 14-16,0 0 16 0,20 4 11 15,-20-4-3-15,16 1-5 0,-16-1-10 0,24 0-10 16,-24 0-10-16,27 2-12 0,-27-2-20 16,26-2-34-16,-26 2-43 0,25-1-53 15,-25 1-68-15,21-4-53 0,-13 1-95 0,1 0-594 0,-9 3-293 16</inkml:trace>
  <inkml:trace contextRef="#ctx0" brushRef="#br0" timeOffset="23707.16">17765 5079 2840 0,'0'0'59'16,"0"0"13"-16,0 0-2 0,-11-8-1 16,11 8 23-16,0 0 26 0,0 0 21 15,0 0 12-15,0 0-3 0,0 0-16 16,0 0-1-16,7 48-8 0,-3-33-21 16,0 1 0-16,0-1-13 0,2 0-8 0,-2 2-8 15,3 2-10-15,-2 0-6 0,1-2-15 16,-2 1-16-16,0 1-37 0,0-4-54 15,-2 2-66-15,5-2-81 0,-5-4-84 0,-2-11-168 0,2 23-146 16,0-15-296-16,-2-8-300 0</inkml:trace>
  <inkml:trace contextRef="#ctx0" brushRef="#br0" timeOffset="23991.97">18059 4955 2753 0,'13'-9'-33'15,"-13"9"37"-15,0 0 39 0,0 0 45 16,0 0 35 0,0 0 25-16,0 0 13 0,20 28 7 0,-15-17-5 15,0 3-4-15,-1 3-8 0,0 2-11 16,4 2-25-16,-1 2-6 0,-1 0-12 0,0 2-12 15,0-1-8-15,1 1-12 0,0 1-9 16,-1-3-27-16,0 1-42 0,-2-6-48 16,0 1-54-16,4 1-68 0,-2-5-60 0,0-2-86 15,-4-1-131-15,2-3-138 0,-4-9-232 0,4 14-161 0</inkml:trace>
  <inkml:trace contextRef="#ctx0" brushRef="#br0" timeOffset="24223.75">18345 4978 2449 0,'8'-15'96'0,"-8"15"11"15,0 0-14-15,13-10-9 0,-13 10-11 0,0 0 4 16,0 0 17-16,0 0 15 0,31 23 6 16,-24-11-2-16,2 2-8 0,-1 8-9 15,0 0-9-15,1 5-10 0,-3 0-8 0,0 1-8 0,1 7-5 0,-5-3-7 16,0 1-22-16,-2-1-32 0,-4 3-40 15,-1 1-48-15,-3-1-51 0,-2 0-47 16,-9 1-70-16,-5-2-126 0,-4-3-499 16,-3-1-261-16</inkml:trace>
  <inkml:trace contextRef="#ctx0" brushRef="#br0" timeOffset="24609.47">17183 4957 2556 0,'0'0'-50'16,"0"0"28"-16,-6-11 32 0,6 11 20 15,0 0 30-15,0 0 32 0,0 0 19 0,0 0 21 0,0 0 17 16,-22 45 5-16,18-27-2 0,2 2-4 0,-2 7 0 16,2 0-9-16,2 4-8 0,-2-2-11 15,2 4-16-15,2 3-9 0,2 2-10 16,0 1-12-16,2-1-10 0,4 0-29 0,4 6-41 15,0-4-44-15,5 0-50 0,3-2-52 16,0-2-39 0,4-2-50-16,2-6-94 0,5 1-164 0,3-4-391 15,1-5-272-15</inkml:trace>
  <inkml:trace contextRef="#ctx0" brushRef="#br0" timeOffset="25041.99">19015 4907 2686 0,'0'0'-31'0,"0"0"31"15,-10-8 12-15,10 8 7 0,0 0 34 0,-14-7 40 16,14 7 33-16,0 0 19 0,0 0 0 15,0 0-6-15,-28 15-14 0,28-15-7 16,-11 20-9-16,5-7-8 0,2 2-10 0,-3 3-7 16,5 0-6-16,-2 1-8 0,4 2-8 15,-2 1-5-15,4 6-8 0,0-2-4 0,2 1-11 0,1 0-24 16,-1 0-40-16,2-3-42 0,1 1-55 16,1-2-61-16,0-2-53 0,-2-3-107 0,6-2-154 15,-4-3-385-15,-2-1-260 0</inkml:trace>
  <inkml:trace contextRef="#ctx0" brushRef="#br0" timeOffset="25411.83">19338 4899 2710 0,'0'0'-58'0,"0"0"20"0,0 0-2 0,0 0 7 16,-11-14 9-16,11 14 51 0,0 0 31 0,0 0 23 16,0 0 5-16,0 0-2 0,0 0-8 15,-36 21-6-15,36-21-12 0,-9 13-1 16,9-13 8-16,-4 17-2 0,4-17-8 0,-2 21-5 16,2-21-5-16,4 25-17 0,0-10-12 15,3-2-9 1,0 2-15-16,1-2-4 0,2 5 1 0,1 1-1 15,2-2 2-15,-3 0 3 0,-1 1 8 16,-1-3 5-16,-2-2 6 0,1 2 13 16,-1-2 4-16,-1 1 4 0,-5-14 10 0,2 24 4 15,-2-24 0-15,-4 20-3 0,4-20-5 0,-12 19-10 0,12-19-32 0,-14 11-38 16,5-5-56-16,9-6-57 16,-18 6-76-16,18-6-135 0,-20-2-504 15,20 2-232-15</inkml:trace>
  <inkml:trace contextRef="#ctx0" brushRef="#br0" timeOffset="25581.19">19452 5134 2688 0,'21'-1'49'0,"-21"1"4"0,19-5-23 15,-19 5-11-15,24-1 3 0,-24 1-11 16,22-4-1-16,-22 4-8 0,26-2-20 0,-13 0-31 15,-13 2-35-15,26-1-37 0,-14-2-27 16,-2 3-48-16,-10 0-74 0,0 0-363 16,24-8 146-16</inkml:trace>
  <inkml:trace contextRef="#ctx0" brushRef="#br0" timeOffset="25781.81">19593 5035 1862 0,'0'0'51'0,"0"0"21"16,0 0 8-16,0 0 14 0,0 0 29 15,-14 18 15-15,14-18-1 0,0 0-3 0,0 28-12 0,0-28-7 16,2 26-13-16,-2-8-13 0,2-1-10 0,0 0-8 16,0 2-6-16,0 0-8 0,0 0-6 15,0 0-6-15,0 0-6 0,0 0-15 16,-2 0-41-16,3-4-68 0,0 3-61 16,-1-5-95-16,-2-1-187 0,0-12-383 0,2 19-133 15</inkml:trace>
  <inkml:trace contextRef="#ctx0" brushRef="#br0" timeOffset="27048.53">19748 4902 2298 0,'0'0'-90'0,"0"0"41"15,0 0 29-15,0 0 25 0,0 0 26 0,0 0 17 16,0 0 8-16,0 0 9 0,0 0 8 15,0 0 3-15,0 0 3 16,0 0 7-16,0 0 2 0,0 0 5 16,0 0 6-16,0 0 7 0,0 0 5 15,0 0 3-15,0 0-3 0,13-19-7 0,-13 19-5 16,0 0-14-16,0 0-8 0,15-4-4 16,-15 4-13-16,0 0-5 0,17-4-8 15,-17 4-3-15,0 0-6 0,22-2-2 0,-22 2-3 16,0 0 0-16,26 2 2 0,-26-2-4 0,17 2-4 15,-17-2-2-15,0 0-8 0,19 8 4 0,-19-8-7 16,11 10-1-16,-11-10-2 0,2 12 1 16,-2-12 1-16,0 0 6 0,-4 24 6 0,4-24 8 15,-7 19 4-15,7-19-1 0,-8 14 7 16,8-14-3-16,-9 18-8 0,9-18-1 16,-6 11-4-16,6-11 0 0,0 0-2 0,-4 17-10 0,4-17-7 0,0 0-9 15,0 0-5-15,0 0-4 0,8 23-7 16,-8-23-1-16,9 12 0 0,-9-12 6 15,10 12 0-15,-10-12 1 0,13 16-1 0,-13-16 2 16,12 18 1-16,-7-9 6 0,-5-9 3 16,9 21 3-16,-7-9 10 0,-2-12 12 15,4 20 1-15,-4-20 0 16,0 21-5-16,0-21-5 0,-4 19-7 16,4-19-26-16,-8 17-50 0,8-17-73 15,-10 15-84-15,6-9-86 0,4-6-163 0,-10 7-136 16,10-7-285-16,0 0-275 0</inkml:trace>
  <inkml:trace contextRef="#ctx0" brushRef="#br0" timeOffset="27387">20167 4835 2715 0,'0'0'-10'0,"0"0"16"0,0 0-7 16,7-14 1-16,-7 14 5 0,0 0 12 15,0 0 12-15,0 0 16 0,0 0 14 0,0 0 4 16,0 0 6-16,21 31 3 0,-21-31 10 0,6 29 12 0,-2-10 0 15,2 2-3-15,-1 4-1 16,0 2-5-16,-1-1-4 0,-2 3-10 0,0-1-7 16,-2 1-7-16,0 1-5 0,-2 1-14 0,-2-3-24 15,0 0-49-15,-4 1-58 0,2 0-67 16,0-3-66-16,-4-1-124 0,1-2-590 16,-2-4-360-1</inkml:trace>
  <inkml:trace contextRef="#ctx0" brushRef="#br0" timeOffset="27703.55">20561 4801 2748 0,'0'0'-68'0,"0"0"30"0,0 0 32 0,0 0 16 0,0 0 21 0,0 0 28 15,0 0 14-15,0 0 10 0,-41 40 4 16,33-21-7-16,2 2-6 0,0 2 1 16,-1 1-12-16,3 3-9 0,0 0-5 15,2 1-7-15,2 3 0 0,0-1-9 0,2 1-13 16,2-2-39-16,-2 1-47 0,5-2-54 15,1-1-76-15,-2-6-101 16,4 2-563-16,0-6-215 0</inkml:trace>
  <inkml:trace contextRef="#ctx0" brushRef="#br0" timeOffset="28051.18">20857 4870 2562 0,'0'0'-26'0,"-14"-10"23"0,14 10 9 15,0 0-3-15,-22-8 21 0,22 8 31 16,0 0 35-16,-23-2 18 0,23 2 5 0,0 0-7 16,-23 3-9-1,23-3-8-15,-15 7-11 0,15-7-6 16,-10 10-7-16,10-10-7 0,-10 11-5 0,10-11-9 15,0 0-14-15,-2 23-23 0,2-23-19 16,5 23-13-16,0-10-8 0,1 2-4 16,2 0 5-16,0 0 6 0,-1 1-4 0,1-1 4 15,-1 2 10-15,1-1 12 0,-3-1 12 16,-1 0 25-16,0-2 25 0,-4-13 12 0,-2 27 11 0,2-27-3 16,-9 21-9-16,9-21-7 0,-12 17-12 0,3-9-33 15,9-8-51-15,-19 11-70 0,19-11-54 16,-14 7-64-16,4-2-117 0,10-5-586 15,0 0-331-15</inkml:trace>
  <inkml:trace contextRef="#ctx0" brushRef="#br0" timeOffset="28251.85">20887 5016 2825 0,'0'0'47'0,"17"-6"7"15,-17 6-11-15,21-5-9 0,-21 5 0 0,25-4 2 16,-7 2 3-16,-2 0-4 0,-16 2-3 15,39 0 0 1,-23-2-11-16,4 0-11 0,-20 2-14 16,35-2-33-16,-17 0-38 0,-18 2-48 0,29-1-37 15,-16-2-62-15,-3 0-104 0,1 1-392 16,-11 2 19-16</inkml:trace>
  <inkml:trace contextRef="#ctx0" brushRef="#br0" timeOffset="28436.68">21105 4911 2181 0,'0'0'50'0,"0"0"1"0,-19-2 18 16,19 2 38-16,0 0 40 0,0 0 25 16,-15 16 10-1,15-16-4-15,-6 17-6 0,6-17-17 16,-6 24-19-16,6-8-14 0,-2-1-14 0,0 2-12 0,2 2-9 16,0 0-10-16,0 0-15 0,0 2-35 15,2-2-51-15,0-2-60 0,2 1-72 16,0-3-51-16,0 0-73 0,-4-15-127 15,8 19-508-15,-3-12-313 0</inkml:trace>
  <inkml:trace contextRef="#ctx0" brushRef="#br0" timeOffset="28853.58">21266 4780 2749 0,'0'0'-44'16,"0"0"19"-16,7-17 19 0,-7 17-2 0,0 0 5 16,0 0 1-1,10-12 4-15,-10 12 2 0,0 0 0 0,0 0 2 16,12-5 10-16,-12 5 4 0,0 0 22 16,0 0 16-16,0 0-2 0,0 0 16 15,0 0-1-15,0 0 3 0,0 0 11 16,28 17 2-16,-28-17-4 0,0 0-6 0,5 15-12 15,-5-15-6-15,2 15-3 0,-2-15-8 16,2 19-4-16,-2-19-4 0,2 18-3 0,-2-18 3 0,0 22 5 16,0-22 2-16,0 19 6 0,0-19 8 0,0 21 11 15,0-21 8-15,0 22 6 0,0-22-3 16,-2 20-6-16,2-20-8 0,-2 21-4 16,2-21-6-16,-2 23-7 0,2-23-6 0,-3 23-3 15,3-23-7-15,0 23 1 0,0-23-8 16,0 21-2-16,0-21-1 0,-2 21-1 0,2-21 0 0,0 20-9 15,0-20-7-15,2 18-22 0,-2-18-33 16,3 15-44-16,-3-15-60 0,2 12-74 0,-2-12-67 16,2 11-138-16,-2-11-174 0,0 0-340 15,0 0-365-15</inkml:trace>
  <inkml:trace contextRef="#ctx0" brushRef="#br0" timeOffset="29239.2">21453 4860 2851 0,'4'-17'-92'15,"-4"17"29"-15,4-13 13 0,-4 13 16 16,0 0 18-16,8-20 13 0,-8 20 6 0,6-9 7 16,-6 9 14-16,0 0 1 0,9-12 6 15,-9 12 16-15,0 0 13 0,13-7 15 16,-13 7 3-16,0 0 9 0,0 0-1 0,14-6-1 15,-14 6-5-15,0 0-5 0,0 0 0 16,0 0-8-16,0 0 2 0,21 19-11 16,-21-19 0-1,0 0 0-15,0 23 5 0,0-23 3 0,-2 17 8 16,2-17 2-16,-6 21 4 0,6-21 5 16,-6 21-5-16,2-7 18 0,4-14 1 0,-9 24-5 15,5-12-10-15,4-12-5 0,-6 20-7 16,6-20-8-16,-2 22-4 0,2-22-7 0,4 20-7 15,2-10-17-15,-6-10-31 0,15 17-34 16,-7-9-50-16,5-3-57 0,2 1-70 0,-1-3-54 0,2 0-60 16,2-6-171-16,1 3-121 0,-1-1-253 15,-2-3-233-15</inkml:trace>
  <inkml:trace contextRef="#ctx0" brushRef="#br0" timeOffset="29439.85">21825 4797 2767 0,'0'0'46'0,"2"-15"13"16,-2 15 10-16,0 0-4 0,4-13 5 16,-4 13 9-16,0 0 4 0,0 0 0 15,0 0-4-15,0 0-7 0,0 0-3 0,0 0-8 16,0 0-1-16,22 49 8 0,-20-32-7 16,2 4 1-16,0 4-6 0,-2 0-6 15,0 3-6-15,0 1-6 0,-2-1-17 0,0 1-49 0,-2 1-71 16,-2 1-82-16,-2-3-84 0,-1-1-189 0,-6 2-464 15,-1-3-321-15</inkml:trace>
  <inkml:trace contextRef="#ctx0" brushRef="#br0" timeOffset="33639.69">33064 3718 1356 0,'0'0'224'0,"0"0"-23"0,0 0-69 0,0 0-23 15,0 0-28 1,-9-11-4-16,9 11-14 0,0 0 12 15,0 0 10-15,0 0 20 0,0 0-10 0,0 0 0 16,0 0-6-16,0 0 5 0,0 0 1 16,0 0 8-16,0 0 2 0,0 0-2 15,0 0 2-15,0 0-8 0,0 0-2 0,-30 6-4 16,30-6-12-16,0 0 2 0,-27-4 2 16,27 4-7-16,-21-2-1 0,21 2 0 0,-23-4-3 0,23 4-2 15,-24-4 3-15,24 4-5 0,-20-1-6 16,20 1-11-16,-20-2-2 0,20 2-6 0,0 0-3 15,-21 3-6-15,21-3-2 0,-10 10-1 16,10-10-1-16,-5 15-7 0,5-15 3 16,0 0-27-16,7 31-42 0,-1-18-62 0,0-2-77 15,3 1-62 1,-1-1-82-16,3-3-166 0,-4 3-133 0,-3-1-239 16,2-2-224-16</inkml:trace>
  <inkml:trace contextRef="#ctx0" brushRef="#br0" timeOffset="33786.92">32964 3979 2624 0,'0'0'-3'0,"2"14"28"16,-2-14 21-16,0 0 31 0,5 15 40 0,-5-15 30 0,0 0 11 0,0 0-13 15,6 16-13-15,-6-16-16 0,0 0-15 16,0 0-25-16,8 7-47 0,-8-7-70 16,0 0-72-16,0 0-79 0,0 0-119 15,9 0-633-15,-9 0-367 0</inkml:trace>
  <inkml:trace contextRef="#ctx0" brushRef="#br0" timeOffset="34103.57">32676 3623 2707 0,'0'0'-116'16,"-2"-17"34"-16,2 17 31 0,0 0 37 15,-2-21 42-15,2 21 27 0,0 0 20 0,-2-15 3 16,2 15-10-16,0 0-9 0,0 0 38 16,0 0 15-16,0 0 4 0,0 0-6 0,0 0-3 0,0 0-13 15,0 0-8-15,0 0-10 0,2 67-5 16,0-51-9-16,-4 2-5 0,2-18-16 15,0 34-36-15,-2-16-50 0,0-2-60 0,-2 2-64 16,2-3-62-16,-5 0-116 0,3-1-548 16,-2-3-276-16</inkml:trace>
  <inkml:trace contextRef="#ctx0" brushRef="#br0" timeOffset="34273.03">32556 3895 2594 0,'0'0'-53'0,"0"0"21"0,-15 7 41 15,15-7 23-15,0 0 18 0,-15 12 20 16,15-12 13-16,-14 9-3 0,14-9-5 0,-18 11-10 16,8-3-7-16,-1 0-6 0,-1-1-2 0,12-7-10 0,-24 13-26 15,14-5-59-15,10-8-70 0,-22 11-77 16,12-7-126-16,2-2-463 0,-3 1-77 16</inkml:trace>
  <inkml:trace contextRef="#ctx0" brushRef="#br0" timeOffset="34442.42">32314 3641 2365 0,'9'-14'46'0,"-2"4"30"16,-7 10 21-16,8-15 12 0,-8 15 21 16,8-9 9-16,-8 9-5 0,0 0-21 0,0 0-15 15,9-14-11-15,-9 14-10 0,0 0-6 16,0 0-9-16,0 0-17 0,0 0-48 0,0 0-51 0,0 0-70 15,-3 48-68-15,3-48-87 0,-8 23-630 16,2-7-301-16</inkml:trace>
  <inkml:trace contextRef="#ctx0" brushRef="#br0" timeOffset="35044.36">32177 3810 2615 0,'0'0'-104'0,"0"0"27"0,2-17 22 0,-2 17 23 16,0 0 7-16,0 0 21 0,0 0 22 15,0 0 26-15,0 0 8 0,0 0 12 16,0 0-3-16,0 0 9 0,0 0 10 0,0 0 6 16,-4 57 7-16,0-40 3 0,-1 0 8 0,1 2 0 15,-2 2 1-15,-1 2 0 0,-1 0-2 16,-5 5-5-16,1 1-5 0,-2 0-10 0,-2 2-3 16,-1-1-7-16,-4 6-7 0,-2 0-5 15,-1 0-5-15,1-1 0 0,0 0 0 0,0-2 0 16,-1 2-4-16,0-3-2 0,6-2-2 15,-3-2-7 1,1 1-3-16,2 0-3 0,-2 0-2 16,2-3-5-16,0 1 2 0,1-2-3 0,3 0-5 15,-2-4-4-15,4 0 5 0,2-3-1 16,-1 2-2-16,-2-1 5 0,5-6-5 0,-3 2 0 16,3-2-3-16,0 1 0 0,-1-2-1 15,0-3 4-15,-3 0-1 0,-1-1 1 0,0 0-2 16,-1-1-1-16,-6-4 3 0,-5 4-7 0,-1-3 2 15,-5-1-10-15,-1 0 6 0,-2-2 0 16,-4-1 0-16,-5 0-22 0,-3 0 0 0,-3-1 10 16,-1-2-9-16,-7 2 4 0,-3-1 2 15,1-1-4-15,8 3 2 0,-9 0 1 0,10 0-3 16,-1 0-13-16,5 0-35 0,-1 3-38 16,5-3-54-16,8 2-69 15,5-2-48-15,-1 0-81 0,9-2-161 16,-1-2-112-16,6 0-216 0,4 0-172 15</inkml:trace>
  <inkml:trace contextRef="#ctx0" brushRef="#br0" timeOffset="35762.32">31536 3852 2461 0,'-40'-7'-61'0,"40"7"22"0,0 0 20 16,-4-18 15-16,4 18 39 0,0 0 11 15,4-29 29-15,-4 29 3 0,4-26 7 0,0 11 0 16,0 4-5-16,2-5 9 0,-2 1 0 0,3 3 5 15,-7 12 2-15,15-22-10 0,-9 12-10 0,-6 10-8 16,15-15-6-16,-5 9-10 0,-10 6-3 16,22-4-6-16,-22 4-7 0,27 0-4 15,-27 0-1-15,34 7-3 0,-17-3-4 0,-2 1 1 16,1 0-3-16,2-1-5 0,-6 0-1 16,-12-4-1-1,24 7 0-15,-24-7 0 0,17 5-2 0,-17-5-2 16,16 4 1-16,-16-4-3 0,0 0 3 15,18 4-3-15,-18-4-2 0,0 0-4 0,0 0-1 16,6 10 3-16,-6-10-1 0,0 0 4 16,0 0-2-16,-22 31 0 0,12-21 5 15,0-1 11-15,-3 1 15 0,-2-1 9 0,-2-1-7 16,0 3 2-16,-4-3-6 0,0-1-4 0,0-1-5 16,0 0 0-16,-1-1-5 0,1-1 0 0,0 0 1 15,2-3 10-15,0 2 6 0,0-1 13 16,19-2 4-16,-30 3-4 0,16 0 7 0,14-3 5 15,-22 0-5-15,22 0-3 0,-19 3-5 16,19-3-6-16,0 0-3 0,-22 2-7 16,22-2-5-16,-8 10-2 15,8-10-3-15,0 0-16 0,-4 19-37 16,4-19-53-16,0 0-58 0,4 26-80 16,0-17-92-16,0 0-190 0,-1 0-157 0,2 1-293 15,-5-10-379-15</inkml:trace>
  <inkml:trace contextRef="#ctx0" brushRef="#br0" timeOffset="35916.07">31423 4161 2863 0,'0'0'-76'0,"7"21"25"0,-7-21 13 0,17 9 17 16,-17-9-7-16,23 4 0 0,-9-2 19 16,-14-2-19-16,34 0-6 0,-12 0-41 15,-3-2-56-15,-3-2-81 0,4 0-460 16,-4 0 90-16</inkml:trace>
  <inkml:trace contextRef="#ctx0" brushRef="#br0" timeOffset="36094.55">31482 4382 1977 0,'0'0'69'15,"-10"13"35"-15,10-13 17 0,-8 10 13 16,8-10 23-16,0 0 13 0,0 0-16 0,0 0-13 15,0 0-18-15,0 0-38 0,0 0-51 16,0 0-69-16,0 0-78 0,0 0-89 16,0 0-137-16,0 0-459 0,0 0-106 0</inkml:trace>
  <inkml:trace contextRef="#ctx0" brushRef="#br0" timeOffset="39389.66">31127 3677 1382 0,'0'0'218'0,"0"0"-32"15,0 0-27-15,0-17 6 0,0 17-8 0,0 0-7 16,0 0-16-16,0 0-12 0,0 0-14 0,6-14-8 16,-6 14-10-16,0 0-13 0,0 0-3 15,0 0-9-15,0 0-10 0,0 0-5 16,30 6-3-16,-30-6-3 0,0 0-1 0,0 0-2 15,0 0 1-15,0 0 0 0,28 5-1 16,-28-5 2 0,0 0-2-16,0 0 0 0,0 0 4 0,0 0-6 15,16 0-5-15,-16 0-5 0,0 0-5 16,0 0 0-16,0 0-5 0,0 0 1 16,0 0 6-16,0 0 0 0,0 0 1 0,0 0 0 15,0 0-2-15,0 0-3 0,0 0 0 16,-63 5-1-16,50 4 0 0,2 2 2 15,-3 3-7-15,1 3 6 0,-2-2 1 0,3 3 4 0,-6-1 11 16,4-2 4-16,1 0-2 0,-1 0-3 0,2-3-2 16,2-1-2-16,-2 0 1 0,1-1-3 15,0-2-5-15,11-8 0 0,-17 13-3 16,17-13-1-16,-14 8-3 0,14-8-2 0,0 0 5 16,-18 3 0-16,18-3-2 0,0 0 4 15,0 0-2-15,0 0 4 0,-20-18 1 0,20 18 2 0,-4-14-2 16,4 14 2-16,0 0-6 0,-2-21 0 15,2 21-2-15,0 0 15 0,0 0-3 0,12-23 0 16,-12 23-11-16,10-7 0 0,-10 7-4 16,0 0 1-16,0 0-5 0,0 0 3 0,0 0-7 15,32 22 1-15,-28-12-1 0,-4-10 6 16,7 15-9 0,-7-15 3-16,4 18-6 0,-4-18 2 0,0 16 3 15,0-16 0-15,0 0-1 0,-8 25-7 16,8-25 9-16,-13 14 1 0,13-14-4 15,-17 11 2-15,17-11 2 0,-17 10 2 0,17-10-1 16,-18 5 3-16,18-5 5 0,-16 3 1 16,16-3 3-16,0 0 0 0,0 0-13 0,-25-12 8 15,25 12 7-15,-9-11-4 0,9 11 4 0,-6-16 2 0,6 16 8 16,0 0 8-16,-7-19 1 0,7 19-4 16,0 0-3-16,-6-15-7 0,6 15-4 15,0 0-4-15,0 0-6 0,0 0 4 0,0 0-2 16,0 0-3-16,0 0 3 0,-34 30-5 15,28-20-2-15,-2 1 3 0,-3-1-7 16,0 2-10-16,-1-2-15 16,1 4-17-16,1-3-32 0,-4-1-43 15,4 0-49-15,0 0-59 0,1 0-60 0,0-4-66 16,9-6-144-16,-14 11-163 0,7-7 22 16,7-4-303-16,0 0-339 0</inkml:trace>
  <inkml:trace contextRef="#ctx0" brushRef="#br0" timeOffset="39621.46">30789 3509 2797 0,'0'0'-28'0,"6"-17"52"0,-6 17 22 0,6-15 34 15,-6 15 15 1,10-14 16-16,-10 14-9 0,17-11-12 0,-17 11-4 15,22-10-11-15,-10 9-11 0,-12 1-4 16,28-7-20-16,-14 3-18 0,-14 4-37 0,26-1-46 16,-11-1-68-16,-5 0-61 0,-10 2-69 15,0 0-164-15,28-4-377 0,-28 4-109 16</inkml:trace>
  <inkml:trace contextRef="#ctx0" brushRef="#br0" timeOffset="39822.08">30638 3677 2308 0,'-6'21'-71'0,"1"-2"35"0,1-2 33 0,2 2 38 0,-2-2 22 16,2-2 14-16,2-15-6 0,-7 32 0 16,5-15-12-16,0 1-1 0,-2-3-8 0,-1 0-18 15,1 3-41-15,4-18-43 0,-8 28-68 16,2-17-105-16,2 0-470 0,-2-1 44 15</inkml:trace>
  <inkml:trace contextRef="#ctx0" brushRef="#br0" timeOffset="39975.86">30441 4050 2173 0,'-13'10'56'0,"13"-10"17"15,-10 9 27-15,10-9 31 0,-15 12 28 0,15-12 7 16,-19 11-10-16,10-3-15 0,9-8-17 15,-18 14-13-15,7-7-14 0,-2-1-27 0,13-6-35 0,-23 12-47 16,10-5-63-16,0-2-67 0,1 1-64 16,12-6-95-16,-24 6-570 0,12-4-236 15</inkml:trace>
  <inkml:trace contextRef="#ctx0" brushRef="#br0" timeOffset="40292.51">30163 3575 2615 0,'-4'-15'-21'16,"4"15"48"-16,0 0 23 0,-2-14 15 0,2 14 34 15,0 0 45-15,0 0 32 0,0 0 1 16,0 0 8-16,0 0-2 0,0 0-15 16,-12 43-31-16,12-26-23 0,-2 0-10 0,2 4-11 15,-2 1-12 1,0 0-9-16,0-1-18 0,-1 4-28 16,-1-2-37-16,0-1-44 0,-3 0-53 15,-1-2-55-15,-1 0-47 0,1-4-44 0,0-4-76 16,-6 0-126-16,4-4-445 0,-2 3-282 15</inkml:trace>
  <inkml:trace contextRef="#ctx0" brushRef="#br0" timeOffset="40430.57">29939 3938 2723 0,'-12'5'-25'0,"12"-5"44"0,-13 8 32 15,13-8 37-15,-11 12 38 0,11-12 18 16,-17 15 6-16,11-8-16 0,6-7-7 0,-18 16-18 16,4-5-11-16,4-3-16 0,0 1-28 15,-1 1-45-15,-2-3-70 0,0 3-88 0,13-10-102 16,-23 13-202-16,10-7-451 0,1-2-289 15</inkml:trace>
  <inkml:trace contextRef="#ctx0" brushRef="#br0" timeOffset="40593.32">29658 3815 2884 0,'6'-10'45'15,"-6"10"23"-15,6-20 27 16,-6 20 24-16,7-17 15 0,-7 17-4 15,6-9-18-15,-6 9-13 0,0 0-24 0,7-16-51 16,-7 16-55-16,0 0-57 0,0 0-53 16,0 0-58-16,0 0-83 0,0 0-639 15,0 0-324-15</inkml:trace>
  <inkml:trace contextRef="#ctx0" brushRef="#br0" timeOffset="41005.71">29020 3536 2803 0,'0'0'-47'0,"2"-25"28"0,4 13 49 0,-6 12 42 16,4-15 33-16,-4 15 24 16,0 0 11-16,8-17-2 0,-8 17-1 0,0 0-1 15,0 0 4-15,0 0-2 0,0 0-2 0,0 0-1 16,27 28-12-16,-20-18-22 16,-3 5-5-16,0 1-9 0,3 1-5 0,-5 2-3 0,2 2-16 15,0 1-6-15,-2 0-6 16,2 1 1-16,-2-1-9 0,0-1-4 0,-2 0-3 15,2 1-10-15,-2-2-8 16,0 1-7-16,3-2-15 0,-3-2-15 0,0 1-14 0,2-3-28 16,-2-4-32-16,0 3-31 15,2-6-47-15,-2-8-55 0,3 18-41 0,-3-18-52 16,6 7-103-16,-6-7-82 0,0 0-378 16,0 0-252-16</inkml:trace>
  <inkml:trace contextRef="#ctx0" brushRef="#br0" timeOffset="41285.94">29302 3717 2542 0,'17'-18'-83'0,"-5"6"20"0,2 0 31 0,-4 3 33 16,1 0 57-16,-11 9 49 0,17-13 40 16,-17 13-1-16,8-10-1 0,-8 10-15 0,0 0-15 15,11-11-6-15,-11 11-3 0,0 0-4 0,0 0-5 0,0 0-7 16,0 0-8-16,0 0-7 16,0 0-2-16,0 0 0 15,-55 10 0-15,55-10-1 0,-26 11-5 0,14-5 3 16,-1 1-6-16,2 2-3 0,11-9-5 0,-21 15 1 0,13-5-3 15,0 1-4-15,0 0-7 16,8-11 2-16,-6 21-5 0,4-8 3 0,2-13-6 16,2 25-8-16,2-12-3 15,6 3-9-15,0-3-9 0,0 0-16 0,1 1-20 0,4 1-34 16,2 0-26-16,-5-4-33 16,6 3-77-16,-2-1-71 0,-5-5-104 0,0 2-190 15,-1-1-405-15,-1-2-408 0</inkml:trace>
  <inkml:trace contextRef="#ctx0" brushRef="#br0" timeOffset="41729.8">28610 3882 2882 0,'0'0'-30'0,"8"-9"46"0,-8 9 27 0,0 0 24 16,0 0 30-16,0 0 30 0,0 0 5 15,-16 45 4-15,10-31-12 0,-3 1-11 0,-1 1-13 16,3-1-10-16,-2 0-11 15,1 2-9-15,-2-2-10 0,0 2-22 0,0-3-37 16,-1-1-56-16,4 0-79 0,-2 1-72 16,-2-7-96-16,5 1-191 0,-5-2-405 0,11-6-281 15</inkml:trace>
  <inkml:trace contextRef="#ctx0" brushRef="#br0" timeOffset="41861.44">28493 3808 2899 0,'7'-15'53'0,"0"4"-15"0,-2-1 2 15,2 1-9-15,-7 11 0 0,8-17-11 16,-8 17-28 0,6-15-53-16,-6 15-58 0,8-14-79 0,-8 14-161 15,0-14-379-15,0 14-13 0</inkml:trace>
  <inkml:trace contextRef="#ctx0" brushRef="#br0" timeOffset="42131.07">28357 3829 2117 0,'0'0'-60'0,"-7"13"25"15,7-13 16-15,0 0 25 0,-7 11 13 0,7-11 33 16,0 0 16-16,-10 16 21 0,10-16 7 16,-10 10 3-16,10-10-1 0,-12 8-4 15,12-8 2-15,0 0 10 16,-16 9 9-16,16-9 10 0,0 0 17 15,-15 6 1-15,15-6-1 0,0 0-7 16,0 0-13-16,0 0-12 0,0 0-15 0,0 0-23 16,-19-25-30-16,19 25-41 0,2-21-53 15,-2 21-82-15,4-29-73 0,-4 29-122 16,6-29-207-16,-3 15-325 0,-3 0-212 0</inkml:trace>
  <inkml:trace contextRef="#ctx0" brushRef="#br0" timeOffset="42748.69">28357 3433 2621 0,'0'0'-27'0,"0"0"27"0,5-19 24 16,-5 19 4-16,0 0 21 0,5-13-5 15,-5 13 5-15,0 0-7 0,0 0 6 0,0 0 12 16,0 0 21-16,0 0 5 0,0 0 14 16,0 0-6-16,0 0 5 0,0 0-4 0,0 0-1 0,0 0-8 15,0 0-2-15,0 0-1 0,0 0-4 16,0 0-1-16,0 0-5 0,-20 55-5 16,10-46-8-16,0 3-7 0,-4-1-2 0,-2 3-24 15,-3 2-5-15,-8 2 0 0,0 3-3 16,1 0-2-16,-9 3-2 0,-3 3 2 15,0-3-2-15,0 4-4 0,1 0-1 0,-15 10 2 0,6-7-1 0,12-4-3 16,-2 1 1-16,0 1-1 0,1-2-2 16,2 1 2-16,3 1-2 0,-1-3 0 15,4-3 0-15,2 2-3 0,4-3 0 16,-1-1 2-16,2 3-2 0,3-6-2 0,5 1 4 16,-3 3-2-16,4-5 0 0,-1 2 0 15,3 0 0-15,0-3 1 16,0 4-2-16,4-4 0 0,1 2 0 15,-3 0-1-15,4 2 7 0,1-2-7 0,0 2 3 16,2-1-3-16,0 0 3 0,2-2-3 16,3 2 4-16,0 5 4 0,3-5 5 15,-1 2 3-15,7-3 6 0,-1 2 8 0,6 3 10 16,2-3-1-16,2-1 5 0,2 1 9 16,4-1 0-16,-2 0 22 0,3-1 1 0,-1-2-11 0,2 2-13 15,0-4 0-15,-1 0-3 0,-2-1-32 16,-3-2-6-16,-1 1-4 0,2-1-10 0,-3-3-8 15,-2 2-21-15,2-3-17 0,-5-1-16 16,-2-1-27-16,0-1-35 0,-16-4-64 16,24 2-47-16,-11-2-58 0,-13 0-133 0,14-7-170 15,-6 1-376 1,-8 6-419-16</inkml:trace>
  <inkml:trace contextRef="#ctx0" brushRef="#br0" timeOffset="42980.55">27914 3375 3054 0,'8'-18'108'0,"-8"18"32"15,4-14 0-15,-4 14-1 0,0 0 1 16,7-16-4-16,-7 16-22 0,0 0-6 0,6-12-19 15,-6 12-38 1,0 0-47-16,0 0-53 0,0 0-72 16,0 0-75-16,0 0-107 0,2-8-213 15,-2 8-404-15,0 0-320 0</inkml:trace>
  <inkml:trace contextRef="#ctx0" brushRef="#br0" timeOffset="58598.33">27366 3505 1077 0,'-22'4'132'15,"22"-4"-52"-15,0 0-27 0,0 0 11 0,-17 6-11 16,17-6-14 0,0 0-2-16,-12 12 17 0,12-12-6 0,0 0-3 15,-7 16-7-15,7-16 11 0,0 0 15 16,-4 17 22-16,4-17-15 0,0 0 0 16,-3 15 8-16,3-15 7 0,0 0-4 15,0 0 1-15,0 22-10 0,0-22-10 16,0 0-10-16,0 18-3 0,0-18 5 0,0 0-14 15,0 0 0-15,0 22-8 0,0-22-3 0,0 0-4 0,3 19 2 16,-3-19-4-16,0 0-8 0,0 15 6 16,0-15-3-16,0 0 4 0,0 0-5 0,0 21 3 15,0-21-4-15,0 0 1 0,0 17-4 16,0-17 2-16,0 0-3 0,0 0 3 16,-5 21 2-16,5-21 0 0,0 0 3 0,-7 16-5 15,7-16 3 1,0 0-1-16,-7 14 1 0,7-14-5 15,0 0-2-15,-6 12 0 0,6-12-3 16,0 0-3-16,0 0 7 0,-6 17-5 0,6-17-3 16,0 0 5-16,0 0-5 0,-8 16 2 0,8-16-2 15,0 0 0-15,0 0 1 0,0 0-5 16,-7 10 2-16,7-10 5 0,0 0-3 16,0 0 1-16,0 0 0 0,0 0 2 0,-8 14 3 0,8-14-3 15,0 0 5-15,0 0-1 0,0 0-2 16,-14 8 0-16,14-8-4 0,0 0-2 0,-16 2 5 15,16-2-7-15,0 0 2 0,0 0 6 16,-24 2 0-16,24-2 6 0,0 0-3 16,-21 4-1-16,21-4-2 0,-15 1 1 0,15-1-1 15,0 0 1-15,0 0-3 0,-21 0 1 0,21 0 0 0,0 0 2 16,0 0 2-16,-17 4 5 0,17-4 0 16,0 0 6-16,0 0 2 0,0 0 4 15,0 0-4-15,0 0 0 0,-21 0 1 0,21 0 0 16,0 0-3-16,0 0-4 0,0 0-2 15,0 0 2-15,0 0-2 0,0 0 1 16,0 0 3-16,-20 2 5 16,20-2 10-16,0 0-2 0,0 0-2 15,0 0-3-15,0 0-1 0,0 0-6 0,0 0-1 16,0 0-5-16,0 0 3 0,0 0-7 16,0 0 2-16,0 0-6 0,0 0 2 15,0 0-1-15,0 0 0 0,0 0-5 0,0 0 0 16,0 0 0-16,0 0 0 0,0 0-1 15,0 0-1-15,0 0-3 0,0 0 4 0,0 0-2 0,-11 11-2 16,11-11 1-16,0 0 2 0,0 0-3 16,0 0 2-16,0 0-2 0,-5 16 3 0,5-16 0 15,0 0 0-15,0 0 0 0,-8 16-1 16,8-16 0-16,0 0-2 0,0 0 4 16,-12 12-2-16,12-12 0 0,0 0 1 15,-9 10 0-15,9-10-1 16,0 0 1-16,0 0 2 0,-8 11-3 15,8-11 0-15,0 0 1 0,0 0 4 0,-12 8-5 16,12-8 3-16,0 0-2 0,0 0 1 16,0 0 0-16,-13 7 1 0,13-7-2 15,0 0 1-15,0 0-1 0,0 0 2 0,0 0-1 16,-15 8 0-16,15-8 0 0,0 0 0 16,0 0-1-16,-15 4 1 0,15-4-3 0,0 0 1 0,0 0-1 15,0 0 3 1,-18 4-3-16,18-4 0 0,0 0-2 15,0 0 1-15,0 0-1 0,0 0 1 0,-17 6-2 0,17-6 2 0,0 0 0 16,0 0 2-16,0 0-5 0,0 0 6 16,0 0-2-16,-17 5 0 0,17-5-1 15,0 0 2-15,0 0-1 16,0 0 3-16,0 0-4 0,0 0 1 16,-15 6-2-16,15-6-1 0,0 0 2 0,0 0-1 15,0 0-1-15,0 0 2 0,0 0-1 16,-16 6 2-16,16-6-1 0,0 0 1 15,0 0-1-15,0 0 2 0,-13 5 0 0,13-5-4 16,0 0 2-16,0 0-3 0,0 0 2 16,-14 10 0-16,14-10-1 0,0 0 4 0,0 0-7 0,0 0 3 15,0 0 3-15,-13 8 3 0,13-8-2 16,0 0-2-16,0 0 2 0,0 0 0 0,0 0-1 16,0 0-1-16,0 0-1 0,0 0 4 15,0 0-2-15,0 0 1 0,-12 7-2 16,12-7 2-16,0 0 1 0,0 0-3 0,0 0-2 15,0 0 2-15,-17 3-2 0,17-3 4 0,0 0-2 16,0 0 2-16,-17 9-6 0,17-9 4 0,0 0-1 16,-13 5-2-16,13-5 3 0,0 0 2 15,0 0-1-15,-16 10 0 0,16-10-2 0,0 0 2 16,-13 7-1-16,13-7-1 0,0 0 1 16,-13 7 0-16,13-7-2 0,0 0 4 15,0 0-2-15,-12 9 5 16,12-9-3-16,0 0 0 0,0 0 1 15,0 0 4-15,-17 4-5 0,17-4 4 16,0 0-1-16,0 0-2 0,0 0 0 0,0 0 0 16,-19-16 1-16,19 16 12 0,0 0 2 15,-10-11 4-15,10 11-18 0,0 0-2 0,-14-10-2 16,14 10 1-16,0 0-1 0,-14-5 0 16,14 5-3-16,0 0 6 0,0 0-4 0,-37 5 2 0,37-5 10 15,-28 5 10-15,12 0 9 0,-6 1 1 16,0-3 6-16,-5 5-1 0,-2-2 4 15,-1 1 1-15,-3 3 0 0,-5-2 3 0,-3 1-2 16,0-2-2-16,-1 4 1 0,-10-4-3 16,10 0-8-16,-3-1 2 0,4-2-2 0,0 0-1 15,3-3-2 1,3-1 5-16,1 0 4 0,0-4 29 16,5 3-7-16,0-5-2 0,4 1-7 15,-2-4-7-15,5 0-2 0,0 0-2 0,3-2-4 0,4 3-7 0,0-4-10 0,1 3-5 16,2-3-20-16,0 3-34 0,4-3-53 0,-2 0-60 15,10 12-87-15,-15-22-105 0,8 12-253 16,0-1-44-16,7 11 35 16,-6-26-311-16,6 12-319 0</inkml:trace>
  <inkml:trace contextRef="#ctx0" brushRef="#br0" timeOffset="59127.03">26785 3288 2842 0,'0'0'23'0,"0"0"11"16,0 0 2-16,0 0 15 0,0 0 15 15,29 22 12-15,-29-22 5 0,27 0-9 0,-12 0-8 16,8-3-9-16,-5 3-1 0,4-2-10 16,-1 0-7-16,-2 1 2 0,0-3-19 0,-1 2-45 0,0-2-48 15,-4 3-59 1,-1-5-58-16,-5 2-89 0,0-4-614 16,-8 8-265-16</inkml:trace>
  <inkml:trace contextRef="#ctx0" brushRef="#br0" timeOffset="59385">26892 3041 2682 0,'0'0'9'16,"0"0"10"-16,0 0 3 0,0 0 17 0,0 0 46 0,0 0 25 15,0 0 16-15,0 0-7 0,0 0-8 16,0 0-7-16,0 0-13 0,0 0-7 0,0 0-9 16,0 0-8-16,0 0-6 0,0 0-24 15,0 0-47-15,0 0-67 0,0 0-83 16,0 0-73-16,0 0-128 0,14 39-549 16,-14-39-302-16</inkml:trace>
  <inkml:trace contextRef="#ctx0" brushRef="#br0" timeOffset="59632.58">27225 3159 2853 0,'0'0'-1'0,"0"0"11"0,6 11 27 16,-6-11 5-16,0 0 19 0,0 0 12 0,5 15-4 15,-5-15-5-15,0 0-9 0,0 0-5 16,0 0-2-16,7 13-3 0,-7-13-16 0,0 0-49 16,0 0-74-16,0 0-67 0,0 0-97 0,0 10-221 15,0-10-275-15,0 0-37 0</inkml:trace>
  <inkml:trace contextRef="#ctx0" brushRef="#br0" timeOffset="60033.39">25717 3547 2400 0,'0'0'67'0,"0"0"16"0,24 16 10 0,-24-16 16 16,28 0 10-16,-10 0-10 0,9-3-9 15,0 0-18-15,2 1-5 0,3 0-19 16,-5 0-57-16,6 0-62 0,-6 0-69 0,0 1-91 0,-5-4-157 16,-3 3-400-16,-8-1-74 0</inkml:trace>
  <inkml:trace contextRef="#ctx0" brushRef="#br0" timeOffset="60750.89">24765 3889 2315 0,'0'0'16'0,"0"0"41"16,0 0 22-16,-15-5 26 0,15 5-4 0,0 0 9 15,0 0 18-15,0 0-1 0,0 0-11 16,53-15-6-16,-32 9-7 0,3 3-7 15,1-4-6-15,3 4-8 16,-1-2-9-16,0-1-9 0,-3 0-5 16,1 0-12-16,-5 2-33 0,-4-2-52 0,1 3-68 15,1-1-68-15,-11-4-89 0,-7 8-153 16,11-13-467-16,-11 13-251 0</inkml:trace>
  <inkml:trace contextRef="#ctx0" brushRef="#br0" timeOffset="60989.23">25030 3742 2530 0,'0'0'-90'0,"0"0"30"0,0 0 18 0,0 0 19 16,0 0 29-16,-6 26 20 0,6-26 11 15,0 0 11-15,0 0 7 0,2 29-6 0,-2-29 11 16,-2 23 14-16,-1-9 15 16,1 4 13-16,0-3-2 15,-1 2-4-15,1 2-3 0,-2 1 5 16,2-4-3-16,0 4-10 0,2-1-4 15,-2 0-9-15,2-19-4 0,0 34-9 0,2-17-6 0,0-2-4 0,0 3 0 16,2-4-6-16,3-2-7 0,-2 2-45 16,-5-14-66-16,15 18-88 0,-10-11-84 15,-5-7-190-15,18 1-474 0,-18-1-307 16</inkml:trace>
  <inkml:trace contextRef="#ctx0" brushRef="#br0" timeOffset="61337.19">25330 4062 2739 0,'0'0'-66'0,"11"-14"17"16,-11 14 27-16,0 0 23 0,0 0 5 0,0 0 8 15,0 0-5-15,0 0 4 0,0 0-6 16,0 0 7-16,0 0 15 0,0 0 18 15,0 0 8-15,0 0 4 0,0 0-1 16,-48 15-6-16,48-15-6 0,-16 12-3 0,16-12-4 0,-15 13-4 16,15-13 4-16,-5 15-1 0,5-15 4 0,-5 20-4 15,5-20 1-15,7 20 6 0,-7-20 4 16,7 26 8-16,2-16 8 0,-2 4 7 16,1-2-10-16,-1-1-5 0,-1 0-1 0,-6-11 2 15,8 18-2-15,-8-18-2 0,4 16-2 16,-4-16-7-16,-4 20-2 0,4-20-4 0,-14 15-9 0,3-8-27 15,11-7-46-15,-26 12-50 0,12-8-50 16,-2 0-67-16,0-3-57 0,1-1-150 16,0 0-491-16,-4-1-301 0</inkml:trace>
  <inkml:trace contextRef="#ctx0" brushRef="#br0" timeOffset="62856.96">32312 5515 2587 0,'6'-11'-175'0,"-6"11"19"0,0 0 9 0,12-18 13 16,-12 18 18-16,10-11 10 0,-10 11 15 15,8-12 13-15,-8 12 17 0,11-18 19 0,-11 18 28 16,13-14 21-16,-13 14 35 0,8-13 17 16,-8 13 20-16,11-13 31 0,-11 13 11 15,10-12 24-15,-10 12 9 0,8-11-2 0,-8 11-1 16,0 0-2-1,12-13 3-15,-12 13-1 0,0 0-7 16,8-10-8-16,-8 10-11 0,0 0-2 0,0 0-12 16,8-12-7-16,-8 12-14 0,0 0-8 15,0 0-11-15,0 0-7 0,0 0-7 0,0 0-4 16,0 0-7-16,0 0-4 0,17 31-5 16,-15-18 1-16,3 1-7 0,-5-14 1 15,8 29-4-15,-2-14-5 0,-1 2-1 0,-1-1-1 0,2 1-5 16,-2-1-2-16,2 1 1 0,-1-2-2 15,2 3-1-15,-3-3-1 0,-2-2-3 0,-2-13-1 16,6 23-3-16,-6-23 3 0,2 18-2 16,-2-18-3-16,0 0 0 0,-10 18 6 0,10-18-4 15,-14 5 0-15,14-5-3 0,0 0 4 16,-27 3-5-16,27-3 2 0,-21-4 2 0,21 4-2 0,-21-6-1 16,21 6 1-16,-22-3-5 0,22 3 1 15,-20-2 0-15,20 2 2 0,0 0-1 16,-30 4 1-16,30-4 1 0,-21 7 1 0,9 1-2 15,2-1 3-15,0 4-2 0,0-2 3 16,10-9-3-16,-16 22 2 0,12-10-1 16,0 1 1-16,4-13 0 15,-6 23 1-15,4-11-3 0,2-12 5 16,0 20-3-16,0-20 3 0,0 17-3 0,0-17 0 16,6 14 3-16,-6-14 2 0,0 0-4 15,8 11 1-15,-8-11 0 0,0 0-3 16,0 0 0-16,0 0 1 0,0 0-2 0,0 0 0 15,0 0 1-15,0 0 5 0,0 0 4 16,9-42 1-16,-9 42-4 0,0 0 6 0,0 0-2 0,-17-24 2 16,17 24-2-1,-13-8 4-15,13 8 1 0,-18-2 8 0,18 2 4 0,0 0-12 0,-38 10 10 16,22-5-3-16,-2 5 4 0,-2-1 1 16,-1 0-3-16,1 5 3 0,-2-2-7 0,1 3-1 15,-5-1-4-15,-2 4 2 0,4 2-3 16,-2-4 2-1,-1 2-5-15,1 0-5 0,-2 0-3 0,-1-3-13 16,-1-2-27-16,0 0-33 0,1-1-52 16,1-5-68-16,1 2-79 0,0-4-150 15,1-1-240-15,5-2 9 0,-1-2-192 16,22 0-178-16</inkml:trace>
  <inkml:trace contextRef="#ctx0" brushRef="#br0" timeOffset="63211.51">32805 4698 2449 0,'0'0'-38'0,"9"-17"18"0,-9 17 17 0,0 0-3 16,0 0 3-16,0 0 32 0,0 0 24 16,0 0 0-1,0 0 45-15,0 0 13 0,0 0 18 0,0 0 19 16,-55 21 6-16,38-6-2 0,1 1-10 16,-6 2-10-16,3 3-15 0,-2 2-13 15,-2 3-7-15,-3 3-31 0,-2 4-7 0,3-1-8 16,-5 0-35-16,3 3-49 0,-5-3-67 15,5 4-74-15,0-3-69 0,-5-2-122 16,6-9-590-16,-1-1-387 0</inkml:trace>
  <inkml:trace contextRef="#ctx0" brushRef="#br0" timeOffset="63412.05">31803 5273 3012 0,'0'0'29'0,"0"0"9"16,0 0 2-16,0 0 7 0,0 0-5 0,0 0 8 15,0 0 2-15,0 0-3 0,0 0-8 16,0 0-2-16,61-9-6 0,-43 8-29 16,4-2-44-16,-1 3-63 0,2-3-65 15,-4 0-95-15,5-2-222 0,-8 1-267 0,-5 0-35 0</inkml:trace>
  <inkml:trace contextRef="#ctx0" brushRef="#br0" timeOffset="63643.92">31523 5443 2245 0,'-11'17'-16'0,"3"0"49"0,2 2 36 15,0-1 31-15,0-4 31 0,0 4 11 0,2 1 3 16,-2 2-2-16,2 2-6 0,-2-1-14 16,-1 1-14-16,3 0-8 0,-3 2-14 15,1-2-5-15,0 2-10 0,-1-2-13 0,1-3-43 0,-2 0-67 16,4-4-75-16,-4 0-76 0,0-1-118 16,0-5-611-16,0-3-339 0</inkml:trace>
  <inkml:trace contextRef="#ctx0" brushRef="#br0" timeOffset="63797.59">31278 5904 2729 0,'0'0'-65'0,"-18"6"22"0,18-6 36 0,-12 8 39 0,12-8 42 16,-15 9 26-16,15-9 12 0,-22 13-9 15,12-6-5-15,-2 1-15 0,-2 0-8 0,2-1-10 16,-3 1-11-16,2 0-37 0,-4-2-54 16,1 1-69-16,-2-1-66 0,0 0-89 15,0-3-210-15,0 1-270 0,-1-4-20 16</inkml:trace>
  <inkml:trace contextRef="#ctx0" brushRef="#br0" timeOffset="63997.85">31060 5447 2518 0,'0'0'165'15,"6"-10"0"-15,-6 10-1 0,0 0-12 0,0 0-9 0,8-12-16 16,-8 12-14-16,0 0-14 0,0 0-13 16,0 0-14-16,0 0-46 0,0 0-61 0,0 0-90 15,0 0-94-15,0 0-150 0,0 0-562 16,0 0-342-16</inkml:trace>
  <inkml:trace contextRef="#ctx0" brushRef="#br0" timeOffset="64663.19">30056 5592 2791 0,'-6'-18'-58'0,"6"18"11"0,0 0 10 16,-2-19 33-16,2 19 26 0,0 0 31 15,8-23 27-15,-8 23 14 0,10-18 4 0,-1 11-4 16,-9 7-4-16,15-15-8 0,-5 9 0 16,3-1 2-16,-13 7 4 0,24-9 2 15,-24 9-1-15,22-6-4 0,-22 6-1 0,24 0 0 0,-24 0-5 16,25 6-11-16,-25-6-1 0,22 12-9 15,-14-3-3-15,0 2 3 0,-2 1-5 0,2 2-7 16,-4 2-2-16,-4 1-4 0,2 2-2 16,-4-2-1-16,-2 4 4 0,-4 0-2 15,0 0 3-15,0 1 7 0,-3-2 6 0,1 1-4 16,-3 0 3 0,2 0-3-16,-1 0-3 0,-2-2 0 15,2 0-26-15,0 0-1 0,-1 1 3 16,2-4-1-16,3 0 0 0,-1-3 2 0,1 0-2 15,2 0 3-15,-1 0 6 0,7-13 12 16,-7 20 12-16,7-20 1 0,0 17 3 16,0-17-10-16,0 0-4 0,14 21-4 0,-4-15-3 15,-10-6-3-15,23 7-8 0,-5-4-19 0,0 0-41 0,2-3-37 0,-2-3-47 16,4 0-59-16,3 1-74 0,1-5-75 16,-1-1-129-16,-2 0-183 0,2-1-16 15,1-1-270-15,-3 1-323 0</inkml:trace>
  <inkml:trace contextRef="#ctx0" brushRef="#br0" timeOffset="65095.83">30721 5713 2686 0,'0'0'-105'16,"0"0"36"-16,0 0 41 0,0 0 29 16,0 0 31-16,0 0 22 0,0 0 12 15,0 0 11-15,0 0 22 0,-13-14 17 0,13 14 10 0,0 0 5 16,0 0-4-16,0 0 0 0,-40 16-6 15,40-16-10-15,-20 16-15 0,12-7-7 0,-2 1-10 16,10-10-5-16,-13 23-9 0,9-12-6 16,-1 2-10-16,5-13 0 0,-2 24-8 15,2-24-1-15,5 32-9 0,1-17 0 0,-2 0-1 16,2-2 1 0,-1 1-7-16,-5-14 7 0,8 22 5 15,-6-12 2-15,-2-10-1 0,4 19-2 0,-4-19-6 16,0 0-3-16,-8 23-1 0,8-23-11 15,-15 9-34-15,15-9-41 0,-23 8-60 0,8-4-70 16,-1-3-76-16,16-1-116 0,-39 0-200 16,16-1-353-16,2-2-355 0</inkml:trace>
  <inkml:trace contextRef="#ctx0" brushRef="#br0" timeOffset="66067.35">29349 5978 2889 0,'-18'2'-37'0,"18"-2"30"0,0 0 31 0,0 0 31 15,-18-11 17-15,18 11 25 0,-6-14 4 16,6 14 2-16,0 0-6 0,-2-28-2 16,2 28-6-16,2-25 1 0,-2 25-3 0,6-31 3 15,-2 16 3-15,0 0-6 0,0 2-8 0,2-1-8 16,2 1-9-16,-8 13-7 0,14-19-9 0,-8 11-7 16,-6 8-5-16,15-11-2 0,-15 11-3 15,19 0-3-15,-19 0-7 0,0 0 2 16,35 13-7-16,-21-5-12 0,0 0-16 0,2-1-10 15,-2 3-4-15,1-3-1 0,0 1-9 16,-2-3 0-16,-1 3 0 16,-12-8-3-16,18 8-4 0,-18-8-1 15,12 4-12-15,-12-4-3 0,0 0 9 0,0 0 2 0,0 0 7 16,0 0 1-16,0 0 7 0,0 0-1 16,0 0 9-16,0 0-1 0,0 0-1 0,0 0 4 15,0 0 6-15,0 0 2 0,0 0 2 16,0 0 12-16,0 0 14 0,0 0 5 15,0 0 0-15,0 0 6 0,-50 17 2 0,41-6 2 16,-2 1-2-16,3 1 8 0,-3 0-2 16,-1 1 0-16,1-1 0 0,-2 2 1 15,1-2 1-15,1-1-2 0,-2-1-1 16,1-2 0-16,-1 2-1 0,2-3 2 0,0 0-3 16,11-8-2-16,-16 16 0 0,8-11-2 15,8-5-1-15,-16 6-1 16,16-6-5-16,0 0-5 0,0 0 0 15,0 0-2-15,0 0-2 0,0 0 1 0,0 0-1 16,0 0-4-16,-27-9-2 0,27 9 1 16,0 0-4-16,0 0 7 0,0 0 4 15,0 0 2-15,0 0 2 0,0 0 3 16,0 0 12-16,-2 20 6 0,2-20 1 0,-4 15 4 16,4-15-8-16,-9 14 1 0,9-14-2 0,-15 17-3 0,5-7-1 15,-3-1-7-15,0-1-10 0,-1-2-35 16,-4-1-54-16,2 0-61 0,-3-2-73 15,-1-3-81-15,0 0-169 0,-2-2-171 0,3-1-240 16,0-4-240-16</inkml:trace>
  <inkml:trace contextRef="#ctx0" brushRef="#br0" timeOffset="66252.37">29248 5425 2742 0,'0'0'71'0,"6"-11"-9"16,-6 11-8-16,0 0-7 0,6-13-7 0,-6 13-2 0,0 0-31 15,0 0-33-15,0 0-60 0,8-15-70 16,-8 15-101-16,2-6-528 0,-2 6-88 0</inkml:trace>
  <inkml:trace contextRef="#ctx0" brushRef="#br0" timeOffset="66452.47">29044 5416 2322 0,'0'0'-9'0,"-12"18"27"16,5-7 22-16,2 4 35 0,-1 0 32 16,4 5 20-16,0-4 6 0,0 7-1 15,2 0-5-15,0 0-8 0,0 4-13 0,4 1-13 16,-2 0-11-16,1 0-7 0,0 0-11 15,-1 0-29-15,4-1-62 0,-4 0-80 16,0 0-75-16,-4-6-127 0,2 0-606 16,-5-4-313-16</inkml:trace>
  <inkml:trace contextRef="#ctx0" brushRef="#br0" timeOffset="67107.39">28707 5929 2780 0,'-10'-6'37'16,"10"6"38"-16,-19-10 12 0,19 10 17 0,0 0 6 16,-15-5 2-16,15 5-9 0,0 0-7 15,0 0-11 1,0 0-8-16,0 0-8 0,0 0-10 0,0 0-5 16,0 0-8-16,0 0-2 0,0 0-6 15,0 0-4-15,0 0-6 0,56 23-1 0,-48-17-2 16,2 1-2-16,-10-7-7 0,17 15 2 15,-10-7-2-15,-7-8-3 0,8 15 2 16,-8-15-1-16,4 15-3 0,-4-15 0 16,0 0 2-16,0 0-1 0,-16 24-2 0,16-24 0 0,-16 13 1 15,16-13-4-15,-20 5 1 0,8-1-1 0,12-4 0 16,-25 4-1-16,25-4 0 0,-25 0 1 16,25 0-4-16,-23-2 3 0,23 2-2 15,-22-6 2-15,22 6-3 0,-16-11 3 0,16 11 1 16,-16-12 11-16,16 12 18 0,-10-11 13 15,10 11 13-15,-9-10 4 0,9 10 0 0,0 0-3 0,-10-11-11 16,10 11-8-16,0 0-4 0,0 0-5 16,0 0-9-16,0 0 7 0,0 0-7 0,0 0-2 15,0 0-3-15,-28 25 2 0,28-25-20 16,-8 16-2-16,1-6 1 0,7-10-3 16,-14 21 2-16,5-10-1 0,1-3 4 0,8-8-3 15,-19 17 2 1,10-9 3-16,9-8 0 0,-18 11-2 0,18-11 2 15,-15 10-1-15,15-10-2 0,-16 2 1 0,16-2 0 16,0 0 2-16,0 0 1 0,-25-12-5 16,25 12 1-16,-10-12-2 0,10 12 7 0,-7-12 7 15,7 12 6-15,0 0 5 0,-10-16-4 16,10 16-4-16,0 0-1 0,-7-11-2 16,7 11-4-16,0 0-3 0,0 0-1 0,0 0-1 15,0 0 4-15,0 0-4 0,0 0 1 0,-32 22 1 16,26-13 16-16,6-9 4 0,-13 24-10 15,5-10-8-15,0-1-43 0,-3 2-46 16,-3 1-56-16,3-1-72 0,-2 2-67 0,-6-2-118 16,2-1-208-16,-2-1-41 0,0-4-281 15,1-1-323-15</inkml:trace>
  <inkml:trace contextRef="#ctx0" brushRef="#br0" timeOffset="67724.48">27988 5932 2856 0,'0'0'20'15,"0"0"35"-15,0-19 4 16,0 19 2-16,0 0-7 0,0 0 6 15,0 0 32-15,0 0 11 0,0 0-1 16,0 0-11-16,0 0-7 0,0 0-8 0,0 0-1 16,0 0-1-16,-2 64 3 0,4-48 3 15,-2 2-3-15,2 0 2 0,-4 2-5 16,0-1 0-16,0-2-8 0,-2 0-6 0,-1-1-4 16,-2 1 2-16,-1-5-6 0,-1 2-5 0,-1-2-8 15,-3-1 1 1,-1-3-7-16,3-1-1 0,-2 0-2 15,13-7 0-15,-23 10-5 0,23-10 0 0,-20 4 1 16,20-4-7-16,0 0-1 0,-20-4-6 16,20 4-3-16,0 0-1 0,0 0-2 0,0 0 1 15,0 0-6-15,0 0 3 0,0 0 2 16,0 0 0-16,0 0 8 0,0 0 0 0,0 0-4 16,0 0 5-16,0 0 1 0,0 0 4 0,0 0 24 15,0 0-9-15,0 0-3 0,0 0-3 16,0 0 3-16,-7 27-7 0,-4-17-8 15,0 0-34-15,-5-2-49 0,-5 3-65 0,2 0-98 16,-4-2-89-16,0 0-192 0,-4 1-132 16,3-2 41-16,1 0-264 0,1 1-219 0</inkml:trace>
  <inkml:trace contextRef="#ctx0" brushRef="#br0" timeOffset="67871.63">27727 6606 2858 0,'0'0'138'15,"10"8"-8"1,-10-8-14-16,0 0-11 0,0 0-16 0,0 0-5 16,0 0-10-16,0 0-31 0,0 0-66 15,0 0-96-15,0 0-101 0,0 0-194 16,0 0-459-16,0 0-237 0</inkml:trace>
  <inkml:trace contextRef="#ctx0" brushRef="#br0" timeOffset="68072.24">27400 6068 2812 0,'4'-19'56'0,"-4"19"-2"15,0 0 12-15,0 0 51 0,0 0 31 0,0 0 7 16,0 0-5-16,0 0-17 0,0 0-14 16,30 26-13-16,-30-26-12 0,2 25-12 0,-2-12-15 0,0-13-30 15,-7 31-42-15,-2-14-63 0,-2-1-66 16,-2 0-60-16,-7 0-80 0,-3-3-175 15,-2-1-479-15,-7 1-338 0</inkml:trace>
  <inkml:trace contextRef="#ctx0" brushRef="#br0" timeOffset="68410.62">26935 6057 2863 0,'7'-12'-33'0,"-1"-4"15"16,-3 5 3-16,-3 11 27 0,14-25 31 16,-8 12 26-16,3 0 6 0,-3-3 5 0,1-1-3 15,5-2-10-15,-3 0-3 0,-1-2-4 16,0-1-4-16,-4 4 3 0,3-3 1 16,-3 2-3-16,-4 2-7 0,0 0-6 0,0 17-6 15,-9-27-5-15,3 14-3 0,6 13-1 16,-16-15-4-16,4 13 4 0,12 2 6 0,0 0 9 15,-35 7 12 1,23 3 3-16,-1 3 18 0,4 3-2 16,0 3 0-16,4 1-6 0,3 5 0 0,0 2-8 15,4 0-5-15,2 1-10 0,1 5-3 16,4-1-5-16,4 2-16 0,1 0-55 16,4 0-70-16,4 2-95 0,-4-6-105 0,0-2-222 15,5-1-87-15,-5 0-273 0,2-4-257 16</inkml:trace>
  <inkml:trace contextRef="#ctx0" brushRef="#br0" timeOffset="68526.69">27247 6519 2832 0,'2'18'79'0,"-2"-18"12"15,3 13 12-15,-3-13 19 0,0 0 10 0,2 17-8 16,-2-17-9-16,0 0-19 0,0 0-55 16,4 15-78-16,-4-15-97 0,5 4-108 0,-5-4-211 0,0 0-421 15,0 0-243-15</inkml:trace>
  <inkml:trace contextRef="#ctx0" brushRef="#br0" timeOffset="116356.03">24441 3230 2153 0,'0'0'-87'0,"-15"-7"20"15,15 7 30-15,0 0 17 16,0 0 26-16,0 0 15 0,0 0 9 0,0 0 5 15,0 0 7-15,0 0 5 16,0 0 2-16,0 0 12 0,0 0 10 0,0 0 5 0,0 0 8 16,0 0-3-16,0 0 1 15,0 0-2-15,0 0 0 0,0 0-5 0,27 50-2 16,-20-39-2-16,-1 3-8 16,1-1 3-16,-3 0-7 0,2 1 0 0,-1 1-9 0,-1 0-2 15,0 1-4-15,-2 1-5 16,1-3-2-16,-3 4-3 0,0-18-5 0,-3 30-1 15,1-15-3-15,-2 2-1 0,0-3-13 0,-3 1-20 16,1 0-36-16,0 3-43 16,-5 0-45-16,3-2-59 0,-1-2-67 0,-2-2-173 0,1 0-333 15,0 0-56-15</inkml:trace>
  <inkml:trace contextRef="#ctx0" brushRef="#br0" timeOffset="117179.05">23569 3227 2194 0,'2'-15'-66'0,"-2"15"9"0,0 0 22 0,0 0 17 15,0 0 15-15,0 0 6 0,-4-21 13 0,4 21 16 16,0 0 6-16,0 0 9 15,0 0 10-15,0 0 17 0,-28 6 3 0,28-6 2 16,0 0 4-16,-20 24 1 16,10-11-3-16,2 1 1 0,2 3-8 0,-2 0-4 0,1 0-9 15,0 1-7-15,3 1-1 16,0 0-7-16,0-2-3 0,2 2-4 0,0 0-2 16,2-2-4-16,2 2-9 0,0-2-20 15,0-2-47-15,4 2-30 0,1-3-30 16,2 1-38-16,-1-1-38 0,2-5-79 15,-10-9-519-15,20 12-77 0</inkml:trace>
  <inkml:trace contextRef="#ctx0" brushRef="#br0" timeOffset="117566.16">23711 3237 2209 0,'0'0'-114'0,"8"-16"28"0,-8 16 9 0,11-15 12 15,-11 15 28-15,13-13 9 16,-13 13 12-16,19-10 12 0,-11 5 1 16,-8 5 16-16,22-6-8 0,-22 6 8 0,22-2 0 0,-22 2 9 15,20 2-3-15,-20-2-6 0,16 3-3 16,-16-3 14-16,11 10 0 0,-11-10 7 0,0 0-1 15,4 21 2-15,-4-21 13 16,0 0-1-16,-12 28 8 0,5-16-4 0,-1 1 9 16,2 1-1-16,-3-3-4 15,0 3 6-15,3-1 1 0,-2-1-5 0,8-12 2 0,-11 24 5 16,7-14 5-16,4-10-12 16,-5 21 4-16,5-21-10 0,0 17 2 0,0-17-4 15,7 15-3-15,-7-15-7 0,11 11-10 0,-11-11-25 0,14 8-37 16,-14-8-44-16,18 4-43 15,-8-3-44-15,-10-1-70 0,0 0-526 0,27-7-51 16</inkml:trace>
  <inkml:trace contextRef="#ctx0" brushRef="#br0" timeOffset="117825.9">24050 3195 2118 0,'10'-13'-98'0,"-10"13"29"15,6-12 24-15,-6 12 18 16,0 0 28-16,0 0 33 0,13-8 18 0,-13 8 37 16,0 0 14-16,0 0-5 0,0 0 4 15,8 40-5-15,-8-27 10 0,0 5-9 0,0-18-7 16,-2 36-6-16,0-14-12 16,-2-3-2-16,2 1-8 0,-2-1-6 0,0 4-28 15,-1 0-5-15,1-1 1 0,0 2-8 16,0-8-18-16,2 4-27 0,-3-1-40 0,1-2-44 15,2-2-32-15,-1-2-50 0,3-13-100 0,-4 18-440 16,2-11-8-16</inkml:trace>
  <inkml:trace contextRef="#ctx0" brushRef="#br0" timeOffset="118025.7">24024 3014 2084 0,'0'0'-2'0,"-4"-23"38"0,4 23 47 0,0-16 35 16,0 16 9-16,0 0 4 15,0 0-10-15,0-20-9 0,0 20-18 0,0 0-9 16,0 0-27-16,0 0-54 0,0 0-69 16,10-4-58-16,-10 4-76 0,0 0-184 0,0 0-331 15,0 0 25-15</inkml:trace>
  <inkml:trace contextRef="#ctx0" brushRef="#br0" timeOffset="118225.77">24139 3666 2463 0,'0'0'185'0,"2"15"-1"16,-2-15-13-16,0 0-8 0,0 0-13 0,2 17-10 15,-2-17-11-15,0 0-19 0,0 0-27 16,0 0-43-16,4 13-59 0,-4-13-80 0,0 0-73 16,0 0-96-16,0 0-211 15,-6 12-373-15,6-12-199 0</inkml:trace>
  <inkml:trace contextRef="#ctx0" brushRef="#br1" timeOffset="123855.94">1510 8386 1632 0,'0'0'33'16,"-15"-5"22"-16,15 5 12 15,0 0-8-15,0 0 9 0,0 0 8 0,0 0 29 16,0 0 9-16,0 0 15 16,0 0 8-16,0 0 2 0,0 0-4 0,0 0-6 0,50-13-1 15,-50 13-2-15,30 0-9 0,-9 0-10 0,-2 0-12 16,4-3-9-16,0 6-10 15,3-3-8-15,-3 0-11 0,2 0-18 0,0 0-25 0,1 0-28 16,-3 0-51-16,-2 0-45 16,1 0-49-16,-5 0-53 0,-17 0-77 0,26-4-606 15,-20 1-274-15</inkml:trace>
  <inkml:trace contextRef="#ctx0" brushRef="#br1" timeOffset="124145.96">1790 8293 2701 0,'0'0'-58'0,"-12"-7"14"16,12 7 23-16,0 0 8 0,-11-8 26 0,11 8 23 0,0 0 30 16,0 0 22-16,0 0 13 15,0 0 5-15,0 0 2 0,0 0-1 0,0 0 9 16,0 0 1-16,-17 23 2 16,17-23-4-16,-6 24 0 0,1-11 1 0,-2 6-2 0,3-1 5 15,1 3 0-15,-3 2-8 0,1 0-31 0,1 2-9 16,-1 0 1-16,1 0-5 15,2-3 4-15,2 0 2 0,0 0-7 0,2-1 14 16,0 0-4-16,2-3-9 0,3 2 9 16,2-5-22-16,0-2-6 0,7 1-11 0,-1-2-12 15,0-5-24-15,0-3-40 16,6-3-42-16,-5-1-57 0,6-1-61 0,-2-2-57 16,-1-4-76-16,2-1-157 0,1-1-148 0,-6 1-310 0,0-1-372 15</inkml:trace>
  <inkml:trace contextRef="#ctx0" brushRef="#br1" timeOffset="124555.91">2311 8617 2908 0,'0'0'-47'0,"0"0"5"0,0 0 10 0,0 0 14 16,0 0 30-16,0 0 30 0,0 0 33 0,0 0 12 15,0 0 4-15,0 0-5 16,0 0-2-16,0 0-5 0,0 0-5 0,0 0-1 16,0 0 2-16,-55 10-2 0,55-10-4 0,-7 14-3 15,7-14-6-15,0 0-6 0,5 28-5 16,-5-28-2-16,8 28 3 0,-1-12 9 0,1-1 10 15,-2 2 1-15,6 2 1 16,-4 2-2-16,0-2 6 0,-2 2-1 0,0-4 7 16,-3 1-4-16,-1-1-3 0,-2-1 3 15,0-16-29-15,-9 29 5 0,-1-18-7 0,0 1-6 16,-4-2-7-16,2-1 5 16,-3-2-17-16,0-2-9 0,15-5-26 0,-27 3-36 15,27-3-47-15,-30-3-63 0,30 3-69 0,-25-16-79 0,12 9-160 16,4-4-143-16,1 1-342 15,0-1-381-15</inkml:trace>
  <inkml:trace contextRef="#ctx0" brushRef="#br1" timeOffset="125195.69">2790 8687 2851 0,'0'0'-89'16,"0"0"19"-16,0 0 17 16,0 0 3-16,0 0 24 0,0 0 34 0,0 0 18 0,0 0 22 15,0 0 14-15,0 0-4 16,44 14 10-16,-44-14 8 0,25-2 4 0,-25 2-3 16,32 0-6-16,-18 0-10 0,6 0-2 0,-1 0-11 0,0 0-5 15,-19 0-19-15,36-4-21 16,-19 4-34-16,-17 0-48 0,30-2-47 0,-18 2-51 15,-1-2-78-15,-11 2-577 16,12-5-165-16</inkml:trace>
  <inkml:trace contextRef="#ctx0" brushRef="#br1" timeOffset="125836.13">2810 8571 2368 0,'-16'-11'-101'0,"16"11"25"16,0 0 35-16,0 0 39 15,0 0 15-15,0 0 29 0,0 0 29 0,0 0 29 16,0 0 11-16,0 0 9 0,0 0-2 16,0 0 7-16,0 0 0 0,0 0 5 0,0 0-3 15,0 0-4-15,0 0-12 0,34-11-11 0,-34 11-12 16,23 2-10-16,-23-2-22 15,25-2-31-15,-25 2-40 0,29 0-65 0,-9 0-70 0,-1 0-71 16,-19 0-101-16,36-2-594 16,-19 2-313-16</inkml:trace>
  <inkml:trace contextRef="#ctx0" brushRef="#br1" timeOffset="127195.76">4305 8214 2683 0,'0'0'-84'0,"0"0"38"15,-17 15 34-15,17-15 30 0,0 0 37 0,0 0 24 0,0 0 28 16,-21 0 17-16,21 0 9 16,0 0 3-16,0 0 1 0,-34-4 1 0,34 4-9 15,-25-3-8-15,25 3 1 16,-34 0-7-16,15-3-11 0,-3 3-13 0,2-2-9 0,-4 0-8 16,3 1-8-16,-3 1-7 15,4-3-11-15,-2 2-1 0,3-2-7 0,19 3-2 0,-36-1-5 16,24-1-1-16,12 2-3 0,-26-1-9 15,26 1-7-15,-17-7-6 0,17 7-10 16,0 0-2-16,-6-13-8 0,6 13-13 16,0 0-10-16,0 0-10 0,25-29-4 15,-12 20-2-15,2-1-2 0,1-3 7 0,4 0 6 16,1-1 2-16,0 1 3 0,0-1 4 16,5-3 4-16,-1 2 3 0,1 1 5 0,-4 0 8 15,2-1 4-15,-3 4 8 0,0 3 4 0,-4-2 6 16,-4 2-1-16,2 1 1 15,-5 0-1-15,-10 7 2 0,20-7 11 0,-20 7 10 0,0 0 13 16,0 0 7-16,21 12 6 16,-21-12 7-16,4 20-3 0,-4-1 5 0,0-3-12 0,0 6 0 15,0 4-6 1,-2 2 2-16,0 0-15 0,2 4-13 0,0 0 4 0,0-2-7 16,-2 3-2-16,2-2-2 0,2 2-7 0,0-1-18 15,-2 0-21-15,4-2-39 16,-4-2-56-16,4 3-68 0,3-4-71 0,-5-7-127 0,2 2-203 15,0-3-16-15,1-1-219 16,-1-3-159-16</inkml:trace>
  <inkml:trace contextRef="#ctx0" brushRef="#br1" timeOffset="127775.63">3729 8699 2447 0,'0'0'-62'0,"0"0"33"0,0 0 6 16,0 0 11-16,0 0 24 16,0 0 25-16,0 0 24 0,0 0 17 0,0 0 9 0,0 0 15 15,0 0 3-15,0 0-3 16,0 0-1-16,0 0 14 0,64-4-1 0,-43 4 2 16,3 0 0-16,5 2 2 0,3-2-21 0,10 2 2 15,2 0-6-15,5 2-1 16,8-2-5-16,3 0-2 0,-1-1-3 0,2 2-3 0,3-1-4 15,-1 0-6-15,1-2-5 16,-1 1-12-16,1 1-2 0,-5-2-6 0,0 2-8 16,-7-2-4-16,-6 2-19 15,1-1-16-15,-5 2-22 0,-9-2-29 0,-1-1-39 0,-8 0-42 16,-1 3-47-16,-4 1-41 16,-2-2-29-16,-17-2-73 0,16 1-137 0,-16-1-442 15,0 0-294-15</inkml:trace>
  <inkml:trace contextRef="#ctx0" brushRef="#br1" timeOffset="128665.9">3975 9063 2593 0,'0'0'-105'0,"0"0"29"0,0 0 11 16,0 0 16-16,0 0 21 0,0 0 32 15,0 0 27-15,0 0 20 0,0 0 30 0,0 0 15 0,0 0 11 16,0 0 4-16,0 0-10 16,0 0-15-16,0 0-3 0,0 0-12 0,0 0-9 15,0 0-1-15,0 0-8 0,0 0-11 0,42-17-1 0,-42 17-6 16,0 0 1-16,0 0-8 15,19-5 0-15,-19 5-3 0,0 0-4 0,20 0-3 16,-20 0-1-16,18-2-4 16,-18 2 2-16,0 0-2 0,28 2-2 0,-28-2 0 0,21 1-3 15,-21-1-1-15,22 0 5 16,-22 0-4-16,22 3-1 0,-22-3 2 0,22 1-1 16,-22-1-5-16,17 4-1 0,-17-4 3 15,14 2-2-15,-14-2 6 0,0 0 5 0,9 11 4 16,-9-11 4-16,0 0 6 0,0 0 7 0,-19 33 7 15,10-20 8-15,-1 4-6 16,-3 0 2-16,2 3-3 0,-1-2-5 0,2 4-1 16,-4-2-5-16,6 3 1 0,0-2-8 15,-1 2-2-15,5-4 1 0,0 0-6 0,2-2 4 16,-1 2-6-16,6 0-2 16,-1-2-1-16,4 1 0 0,0-1-1 0,5 2-3 15,-1 0-1-15,6 0 0 0,-2-1 1 0,-1 4-2 0,4-3 6 16,-2 1-11-16,-3 0 5 15,1-1 8-15,-2 2 9 0,-3 0 7 0,-2 1 4 16,-4-2 7-16,-2 1-2 16,-4 0 2-16,-6 1 3 0,-3 2-3 0,-2-3-7 0,-4 2-6 15,-2-3 1-15,-4 3-6 16,-1 0-3-16,-1-4-14 0,1-1-24 0,0 0-30 16,2-1-37-16,2-3-55 0,1 2-67 0,4-3-48 0,2-4-90 15,5-3-160-15,-3-1-90 16,6-1-236-16,7-4-163 0</inkml:trace>
  <inkml:trace contextRef="#ctx0" brushRef="#br1" timeOffset="129315.82">4510 9203 2475 0,'0'0'-20'0,"5"-16"26"15,-5 16 2-15,0 0 22 16,2-15 10-16,-2 15 33 0,0 0 25 0,0 0 9 0,0 0 2 16,0-19 5-16,0 19-10 15,0 0-9-15,0 0-8 0,0 0-7 0,0 0-3 16,0 0-10-16,-17 44-11 16,17-44-3-16,-4 32-4 0,-1-15-7 0,3 2 0 15,2-2-6-15,0 2-2 0,2-2-2 0,1 3-6 0,1-5-2 16,2 3 0-16,0-6-3 15,5 4-2-15,-1-5-3 0,1-2-4 0,2 1-7 16,-1-4-5-16,-12-6 0 16,24 6-4-16,-24-6 1 0,21-2 0 15,-21 2 1-15,24-13-2 0,-16 3 4 0,0 1 5 16,-8 9 7-16,12-22 2 0,-12 22 9 16,12-14 7-16,-12 14-1 0,6-16-5 0,-6 16-1 0,6-10 2 0,-6 10-5 15,0 0 0-15,0 0-5 16,0 0 2-16,0 0 0 0,0 0 1 0,0 0-4 15,0 0 1-15,34 19 0 16,-34-19-3-16,15 10 4 0,-7-5 4 0,-8-5 2 0,18 8 5 16,-18-8 5-16,18 3 4 15,-18-3 3-15,22-5-1 0,-22 5 1 0,16-9-5 16,-16 9 4-16,15-19 0 16,-9 9 0-16,1-2-5 0,-2-2-3 0,-1-1-5 0,0-1-5 15,-4 16-4-15,4-30-14 0,-2 16-21 0,-2 14-38 16,2-27-61-16,-2 27-78 15,0-20-90-15,0 20-135 0,-4-18-190 0,2 11-352 16,2 7-404-16</inkml:trace>
  <inkml:trace contextRef="#ctx0" brushRef="#br1" timeOffset="129735.93">5101 9478 2978 0,'0'0'-26'0,"2"18"23"16,-2-18 3-16,0 0 3 15,-7 21 20-15,7-21 15 0,-4 19 22 0,4-19 14 16,-8 19 3-16,8-19-2 16,-4 21-9-16,0-10-7 0,4-11-5 0,-4 23-4 15,0-14-8-15,4-9-1 0,-6 22 2 0,6-22-3 0,-2 17 1 16,2-17 2-16,-4 13 2 15,4-13 1-15,0 0 1 0,0 0 1 0,0 0-9 16,0 0-1-16,0 0-2 16,0 0 6-16,0 0 0 0,0 0 2 15,0 0 3-15,0 0 7 0,38-26 8 0,-29 12 3 16,2 2 7-16,-1 0 4 0,1 0 5 0,-1 2-14 16,1 1 16-16,0-2-2 0,-11 11-4 0,14-10 32 15,-14 10-10-15,16-6 10 0,-16 6-9 16,0 0-12-16,0 0-12 0,20 15-7 0,-20-15-11 15,9 15-12-15,-9-15-13 16,6 21-29-16,-4-9-36 0,2-1-56 0,-1 1-67 0,-3-12-85 16,4 29-77-16,0-16-177 15,-4-2-147-15,3 1 31 0,-3-12-348 0,0 0-390 16</inkml:trace>
  <inkml:trace contextRef="#ctx0" brushRef="#br1" timeOffset="130935.91">5738 8729 2806 0,'-17'-11'-123'0,"17"11"27"0,0 0 27 16,0 0 17-16,0 0 21 16,0 0 22-16,0 0 26 0,0 0 18 0,0 0 5 0,0 0 1 15,0 0-6 1,0 0-2-16,0 0 0 0,0 0-10 0,0 0 2 0,0 0 2 16,0 0-10-16,0 0 3 0,49 6-7 15,-49-6-18-15,23 0-19 0,-23 0-21 16,24 1-39-16,-12 2-28 0,1-6-45 0,-13 3-86 15,19-3-423-15,-10 1 95 0</inkml:trace>
  <inkml:trace contextRef="#ctx0" brushRef="#br1" timeOffset="131126.03">5789 8654 2038 0,'0'0'44'0,"0"0"6"15,0 0-1-15,0 0-8 0,0 0-1 0,0 0-4 0,0 0-4 16,0 0-9-16,0 0 4 16,32-19-4-16,-32 19-7 0,27-4-24 15,-10 2-19-15,4 0-36 0,1 0-47 16,1 0-52-16,0-2-121 0,4 2-281 0,1 0 240 0</inkml:trace>
  <inkml:trace contextRef="#ctx0" brushRef="#br1" timeOffset="131736.1">7156 8440 1727 0,'0'0'16'0,"0"0"-4"16,-25-11-3-16,25 11 1 0,0 0 13 0,-25-6 16 15,25 6 20-15,-24-6 13 16,12 3-3-16,12 3-20 0,-26-6 2 0,26 6 5 0,-25-5-19 16,25 5 7-16,-24-7-4 15,24 7 6-15,-18-3 7 0,18 3 5 0,-17-5 5 16,17 5-9-16,0 0-8 16,-16-9 0-16,16 9-11 0,0 0-4 0,0 0-9 0,0-19-5 15,0 19-13-15,0 0-5 0,20-22-6 0,-10 12 5 16,1-2-2-16,-1 1-3 15,4-2-1-15,0-1 5 0,1-1-1 0,0-2 3 16,2 0 9-16,-1 2 8 0,0-3 10 16,2 3 3-16,-2 1 19 0,-2 0 16 15,-1 0 24-15,-1 4 17 0,-1-1 8 16,-2 3-2-16,-9 8-10 0,14-15-7 0,-14 15 0 16,0 0 12-16,0 0 3 0,0 0-8 0,0 0-11 0,0 0-9 15,16 34-9-15,-20-18-4 16,4-16-7-16,0 36-7 0,4-17-7 0,-4 3-2 15,2-2-6-15,2 5-10 16,-2-2-18-16,2 1-34 0,0 0-56 0,0-2-67 0,0-1-65 16,3 1-71-16,-3-6-152 15,0 3-165-15,1-3-254 0,-3-3-203 0</inkml:trace>
  <inkml:trace contextRef="#ctx0" brushRef="#br1" timeOffset="132096.03">6900 8691 2527 0,'0'0'-78'0,"0"0"2"0,0 0 8 16,0 0 10-16,0 0 14 15,40 12 25-15,-40-12 19 0,28 0 17 0,-9 0 25 16,3 0-1-16,4 0 5 16,4 2 9-16,2-2 15 0,7 2 8 0,2-2 9 0,3 0-3 15,4 2-3-15,1-2-10 0,-3 1-1 0,1-1-13 16,-3 3-5-16,-2-3-8 15,-5 0-11-15,-6 0-27 0,-1 0-30 0,-2 2-54 16,-6 0-46-16,-2-2-33 0,-8 1-46 16,-12-1-112-16,21 0-381 0,-21 0 53 15</inkml:trace>
  <inkml:trace contextRef="#ctx0" brushRef="#br1" timeOffset="148755.56">7611 8978 756 0,'0'0'221'0,"0"0"-66"16,0 0-43-16,6-14-20 0,-6 14-24 0,0 0 12 0,0 0-1 15,0 0 0-15,0 0 2 0,0 0 28 0,0 0 5 0,0 0 9 16,3-19 8-16,-3 19 7 15,0 0 5-15,0 0 2 0,0 0-12 0,0 0 2 16,0 0-15-16,0 0-13 16,-17-19-5-16,17 19-7 0,0 0-7 0,-15-5-7 0,15 5-6 15,0 0-1-15,-21-6 1 16,21 6-6-16,-15-5 1 0,15 5 3 0,0 0 2 16,-24-3 1-16,24 3 0 0,-18-2-2 0,18 2-1 15,-17-4 3-15,17 4-4 0,0 0-4 16,-30-2-4-16,30 2 1 0,-18-2-7 0,18 2-3 15,-20 0 19-15,20 0-4 16,0 0-8-16,-28-1-1 0,28 1-3 0,-18-3-7 16,18 3-6-16,0 0 1 0,-26 0 6 15,26 0-13-15,0 0 4 0,-23 0-2 0,23 0 0 16,0 0 0-16,-19 0-10 16,19 0 1-16,0 0-24 0,-19 3-2 0,19-3 3 0,0 0-3 15,-21 1 0-15,21-1-2 0,0 0 2 0,0 0-2 16,-26 0 1-16,26 0-3 15,0 0 9-15,-18 4 0 0,18-4-4 0,0 0 3 16,-18 2 0-16,18-2-1 0,0 0 2 16,-14 6 0-16,14-6-1 0,0 0-3 0,-18 6-3 15,18-6 4-15,0 0-1 16,-19 9-2-16,19-9 0 0,-10 8 2 0,10-8 3 0,0 0 3 16,-17 11 6-16,17-11-6 0,-11 8 3 0,11-8 0 15,-10 9 5-15,10-9-3 16,-10 11 1-16,10-11-5 0,-9 10 2 0,9-10-1 0,-9 12-1 15,9-12-1-15,0 0 0 16,-10 17 1-16,10-17 3 0,-7 13-2 0,7-13 0 16,-6 12 1-16,6-12-4 0,-6 13-1 15,6-13 0-15,0 0-2 0,-4 19 0 0,4-19 0 16,-5 14-3-16,5-14 3 16,0 0-2-16,-2 22 1 0,2-22-5 0,-2 18 2 15,2-18 1-15,4 17-2 0,-4-17 0 0,5 19 3 0,-5-19-5 16,4 19 1-16,-4-19 0 15,4 18 1-15,-4-18-2 0,4 20 0 0,-4-20 0 16,6 19 1-16,-6-19-3 16,7 15 4-16,-7-15-4 0,6 15 4 0,-6-15-2 0,6 15 1 15,-6-15 0-15,9 12 1 16,-9-12-2-16,9 11 0 0,-9-11 2 0,10 8 2 16,-10-8-3-16,0 0-2 0,19 8 0 0,-19-8 3 0,15 1-1 15,-15-1-3-15,0 0 1 16,25-1 2-16,-25 1-1 0,17-7 0 0,-17 7-2 15,21-4-2-15,-21 4 4 16,22-9 0-16,-12 4-2 0,-10 5 1 0,19-8 0 0,-19 8-1 16,17-10 3-16,-8 5-2 15,-9 5-1-15,14-9 3 0,-14 9-2 0,14-12 3 16,-14 12-3-16,10-9 1 0,-10 9 0 16,10-12 2-16,-10 12 0 0,8-9 1 0,-8 9-2 15,0 0-1-15,9-18 0 0,-9 18-1 0,3-13 1 16,-3 13 0-16,0 0-3 15,0 0 1-15,-5-27 0 0,5 27 0 0,0 0 1 0,-7-21 0 16,7 21 0-16,-6-15 1 16,6 15-1-16,-8-15-1 0,8 15 2 0,-8-16 1 15,8 16 6-15,-6-15 2 0,6 15 0 16,-10-15 0-16,10 15 1 0,-6-15 5 0,6 15-2 16,-6-17 1-16,6 17 3 0,-2-17-1 0,2 17-4 15,-4-15 0-15,4 15 2 0,0 0 0 16,-2-23 1-16,2 23-2 0,0 0-1 0,-5-19 0 15,5 19-3-15,0 0-3 0,-2-18-3 16,2 18-3-16,0 0-8 0,0 0-17 16,-8-15-21-16,8 15-28 0,0 0-30 15,-11-7-35-15,11 7-42 0,0 0-64 0,-17 0-68 16,17 0-121-16,0 0-184 16,-22 7-22-16,22-7-463 0,0 0-691 0</inkml:trace>
  <inkml:trace contextRef="#ctx0" brushRef="#br1" timeOffset="183405.47">8511 8680 229 0,'0'0'-4'0,"0"0"-49"0,0 0-17 0,0 0 35 15,0 0 11-15</inkml:trace>
  <inkml:trace contextRef="#ctx0" brushRef="#br1" timeOffset="183435.59">8509 8660 63 0,'0'0'-22'0,"0"0"6"0</inkml:trace>
  <inkml:trace contextRef="#ctx0" brushRef="#br1" timeOffset="184015.8">8522 8636 86 0,'0'0'28'0,"0"0"-7"0,0 0-1 15,0 0-3-15,0 0 5 0,0 0 1 16,0 0 14-16,0 0 5 0,8-11 4 0,-8 11 2 0,0 0-3 15,0 0 5-15,0 0 8 0,0 0-2 0,8-11 7 16,-8 11 0-16,0 0 10 16,0 0 11-16,12-10 0 0,-12 10 9 0,0 0 11 15,0 0 5-15,12-9 11 16,-12 9 16-16,0 0 1 0,0 0 2 0,12-9 2 0,-12 9 10 16,0 0-4-16,0 0-5 0,14-8-6 0,-14 8-6 15,0 0-7-15,0 0-11 16,0 0-8-16,12-7-2 0,-12 7-12 0,0 0-7 0,0 0-12 15,0 0-7-15,0 0-5 16,0 0-3-16,0 0-4 0,0 0 1 0,0 0 0 16,0 0 1-16,0 0 2 15,0 0-1-15,0 0 1 0,-24 43-4 0,16-32-4 16,-2 0-2-16,0 1-9 0,-2 0 17 16,2-1-9-16,0 2-5 0,-3-2-1 0,0 1-6 15,0-1-2-15,3-1-2 0,0 0-5 0,-2-1 0 16,12-9 0-16,-14 13-4 15,5-6-3-15,9-7 5 0,-13 11 11 0,13-11 4 0,-10 7 1 16,10-7-3-16,0 0-2 16,0 0-2-16,0 0-2 0,-17 6 1 0,17-6-2 15,0 0 6-15,0 0 8 16,0 0 3-16,0 0 1 0,0 0-2 0,0 0 6 0,0 0-19 16,0 0 1-16,0 0 1 15,38 17-1-15,-29-11 4 0,-9-6-7 0,16 11-3 16,-4-5-1-16,-12-6 0 0,18 13-2 0,-7-5-7 0,-1 0-2 15,3-1 4-15,-2 0-8 16,-1 1-1-16,2 0-13 0,2-1-10 0,-4 1-13 16,3 0-19-16,-2-3-21 15,-1 1-26-15,1-1-31 0,-3-2-37 0,2 3-46 0,-10-6-36 16,20 5-35-16,-20-5-99 0,14 2-151 0,-14-2-439 16,16-2-412-16</inkml:trace>
  <inkml:trace contextRef="#ctx0" brushRef="#br1" timeOffset="184565.68">8886 8571 2801 0,'0'0'-99'0,"0"0"23"15,-5-24 4-15,5 24 11 0,0 0 14 0,0 0 7 16,0 0 11-16,0 0 14 16,9-18 18-16,-9 18-1 0,0 0 16 0,15-10 0 0,-15 10 5 15,15-2-2-15,-15 2 10 16,16-7 2-16,-16 7 4 0,0 0 6 0,26-1 2 16,-26 1 1-16,0 0 1 15,26 6 1-15,-26-6 5 0,10 7 1 0,-10-7 7 0,8 16 4 16,-8-16 1-16,5 18 0 0,-5-18 1 0,0 25 0 15,0-25 0-15,-5 29 5 16,3-14 4-16,0 2 0 0,-2-1 5 0,2 0 3 16,2-16 5-16,-6 29-2 0,4-15-6 15,2-14 0-15,-5 25-5 0,3-14-3 0,2-11-4 16,0 21-2-16,0-21-9 16,7 17 5-16,-7-17-14 0,12 15-8 0,1-7-2 15,-1-3-15-15,6 1-25 0,0-2-32 0,4-4-40 0,1 0-45 16,5-3-51-16,4 3-51 15,-3-4-82-15,1 0-170 0,2 0-501 0,-6-2-417 16</inkml:trace>
  <inkml:trace contextRef="#ctx0" brushRef="#br1" timeOffset="185575.92">10346 8785 2898 0,'0'0'-117'0,"0"0"25"16,0 0 12-16,0 0 15 0,0 0 33 0,-15 12 10 0,15-12 28 16,0 0 22-16,0 0 23 0,0 0 11 15,0 0 6-15,0 0-1 0,0 0 0 16,0 0-4-16,0 0-3 0,0 0-3 0,0 0-4 15,0 0 7-15,0 0-2 0,0 0 2 16,0 0 7-16,0 0-9 0,41 2 1 0,-41-2 2 16,21-5-3-16,-21 5 2 15,29-1-9-15,-11 1 1 0,-18 0-6 0,39-2-4 16,-15 2-7-16,0 0-1 0,1 2-4 16,0-2-5-16,4 0-1 0,-3 0-3 0,0 0-3 15,3 1-1-15,-1 2-20 0,-3-3-14 0,-2 0-21 16,0 2-30-16,-1-2-33 15,-1 0-31-15,-2 1-28 0,-4-1-34 0,0 0-42 0,-2 0-91 16,-13 0-512-16,20-1-176 16</inkml:trace>
  <inkml:trace contextRef="#ctx0" brushRef="#br1" timeOffset="186035.64">10838 8671 2449 0,'0'0'-81'0,"0"0"18"16,0 0 17-16,0 0 27 15,-9-13 32-15,9 13 35 0,0 0 35 0,0 0 24 0,0 0 22 16,0 0 12-16,0 0 7 16,0 0 0-16,0 0-5 0,0 0-7 0,0 0-6 15,0 0-9-15,0 0-8 16,0 0-3-16,0 0-1 0,0 0-15 0,0 0-9 0,0 0-9 16,30-7-7-16,-30 7-6 0,0 0-9 15,36 12-8-15,-22-6-3 0,4-1-5 16,-2 1 15-16,3 1-6 0,-1 3-5 0,2 0-6 0,-2 3-2 15,1-1-9-15,0-1 3 16,1 0-8-16,-7 2 3 16,1-2-4-16,-3 2-1 0,-4-1-1 0,-3 0-3 15,-4-12 1-15,0 24-4 0,0-24 0 0,-10 22-7 0,4-10-20 16,-3 1-21-16,0-3-34 16,-1 1-41-16,-1-1-50 0,1 1-59 0,-1-1-55 15,0-3-114-15,3 1-168 0,0-1-367 0,0 0-333 16</inkml:trace>
  <inkml:trace contextRef="#ctx0" brushRef="#br1" timeOffset="188065.87">12385 8478 2689 0,'0'0'-120'0,"0"0"20"0,0 0 10 16,0 0 6-16,0 0 17 0,0 0 8 0,0 0 15 16,0 0 12-16,0 0 21 0,0 0 16 15,0 0-8-15,0 0 22 0,16-9 1 16,-16 9-4-16,0 0 4 0,0 0 12 0,0 0-8 0,0 0 1 15,0 0 6-15,0 0 14 16,0 0 1-16,0 0 4 0,0 0-1 16,0 0-1-16,0 0-6 0,0 0-2 15,0 0 2-15,0 0 2 0,0 0 0 0,-45-6 2 0,45 6 3 16,0 0 3-16,0 0-11 16,-23-2-1-16,23 2 0 0,0 0 4 0,-22-3-6 15,22 3 3-15,0 0-2 0,-18-3-3 0,18 3-6 0,0 0 1 16,-23 0-6-16,23 0 0 15,0 0 2-15,0 0-1 0,-29 3-1 0,29-3 7 16,-17 3 3-16,17-3 2 16,-17 4-2-16,17-4 4 0,-19 6 8 0,19-6 2 15,-19 6 1-15,19-6 0 16,-22 7-1-16,11-1-2 0,11-6 2 0,-21 9-4 0,9-5 0 16,12-4-10-16,-21 12 3 0,12-8-3 0,9-4-1 15,-23 14-3-15,15-8-2 0,8-6 0 16,-17 12-2-16,17-12-2 0,-15 13 0 0,9-6 4 15,6-7-1-15,-13 15-2 16,13-15-1-16,-10 18-1 0,5-8-1 0,5-10-3 16,-6 19 2-16,2-9 0 0,4-10-4 15,-3 20-1-15,3-20-1 0,0 21 1 0,0-21 8 16,5 21-7-16,-5-21-4 16,6 23 2-16,-4-13-2 0,-2-10-3 0,11 20 1 15,-7-10-3-15,-4-10-1 0,9 15 4 0,-9-15 0 0,8 14 2 16,-8-14-1-16,11 13-1 15,-11-13-1-15,14 9 3 0,-14-9 0 0,11 6-2 16,-11-6 16-16,0 0-5 0,24 1 0 16,-24-1-3-16,16 0-1 0,-16 0-3 0,0 0 1 15,21-7 2-15,-21 7 3 16,16-5 4-16,-16 5 5 0,0 0 1 0,15-10-2 16,-15 10-5-16,0 0 0 0,7-11-6 0,-7 11 1 15,0 0-3-15,4-18-2 0,-4 18-3 16,0 0-1-16,0 0 0 0,0 0-1 0,-11-26-7 15,11 26 4-15,-13-10-1 16,13 10 0-16,-18-14 2 0,6 9-6 0,-3-2 3 0,2-1-6 16,-2 2 6-16,15 6-1 15,-29-13 0-15,16 7-2 0,-1 0-3 0,-1 1 12 16,15 5-10-16,-26-11-1 0,16 7 3 16,10 4-7-16,-18-8-5 0,18 8-19 0,-14-5-32 15,14 5-46-15,0 0-61 0,-16-6-73 0,16 6-77 16,-10-4-154-16,10 4-159 0,0 0 35 15,0 0-243-15,0 0-176 0</inkml:trace>
  <inkml:trace contextRef="#ctx0" brushRef="#br1" timeOffset="196315.8">12726 8481 2391 0,'0'0'-81'0,"0"0"21"0,0 0 15 15,-25-8 15 1,25 8 16-16,0 0 14 0,0 0 23 0,0 0 16 15,0 0 23-15,0 0 26 0,0 0 12 0,0 0 11 16,0 0 10-16,0 0 7 0,0 0 7 0,0 0 0 16,0 0-1-16,0 0-1 15,0 0-4-15,0 0-1 0,0 0-6 0,0 0-6 0,0 0-3 16,0 0-3-16,0 0-6 16,0 0-12-16,0 0 3 0,0 0-5 0,0 0-11 15,0 0 2-15,0 0-4 0,0 0-16 0,0 0 3 16,0 0-10-16,0 0-3 15,0 0 0-15,0 0-1 0,0 0-1 0,0 0-6 0,0 0-9 16,0 0 0-16,0 0-4 16,0 0-4-16,48 19-5 0,-39-10 2 0,1 0-4 15,1 0-6-15,-1 5-1 16,6-2 0-16,-2 1 5 0,4 3-7 0,-5-4-2 0,5 5-2 16,-2-5 5-16,2 2-8 0,0-2-3 0,-5-2 0 15,2 2-4-15,-2-2 2 16,-1-1 1-16,0 0 2 0,-1-1 1 0,-2 0-10 0,-9-8 4 15,14 13 1-15,-14-13 3 16,9 12 0-16,-9-12-1 0,4 13 4 0,-4-13-7 16,0 0 2-16,-2 22 8 15,2-22-9-15,0 0 4 0,-9 22-5 0,9-22 6 0,-14 19-4 16,8-12 3-16,1 4 1 16,5-11-3-16,-16 18-4 0,9-8-22 0,7-10-14 15,-13 17-20-15,7-10-30 0,6-7-33 0,-14 13-32 0,14-13-41 16,-11 14-40-16,7-9-48 15,4-5-124-15,-8 7-159 0,8-7-390 0,0 0-392 16</inkml:trace>
  <inkml:trace contextRef="#ctx0" brushRef="#br1" timeOffset="196735.59">13185 8533 2954 0,'0'0'-55'0,"0"0"31"16,2-18 17-16,-2 18 13 0,0 0 24 0,6-18 22 15,-6 18 16-15,8-11 8 0,-8 11 3 0,0 0-5 0,9-13-10 16,-9 13-5-16,13-10-12 15,-13 10 0-15,18-8-9 0,-18 8-3 0,21-4-3 16,-21 4-1-16,23-1 2 16,-23 1 1-16,23 1 0 0,-23-1 3 0,23 9 4 0,-12-4-5 15,1 4 5-15,-12-9 1 16,15 19-3-16,-11-8-5 0,1 3 1 0,-5-14 2 16,2 25 4-16,-4-10 2 0,2-15 5 0,-7 35 3 0,3-20 0 15,1-1-1-15,-1 0 3 16,0 4-2-16,4-18 14 0,-8 26-7 0,8-13-3 0,0-13-4 15,6 24-11 1,4-12-6-16,-1 1-27 0,12-2-46 0,-4-4-56 16,10 0-66-16,0-2-67 0,3-2-97 15,5-3-196-15,2 0-95 0,8-1-230 0,-1-1-192 16</inkml:trace>
  <inkml:trace contextRef="#ctx0" brushRef="#br1" timeOffset="197795.97">17775 7217 2425 0,'0'0'-98'0,"0"0"30"0,0 0 6 16,0 0 23-16,0 0 12 15,0 0 21-15,0 0 32 0,0 0 40 0,0 0 8 16,0 0 14-16,0 0 0 16,0 0 7-16,0 0-3 0,0 0 2 0,0 0 9 0,0 0 11 15,0 0 7-15,0 0 4 0,0 0 0 0,0 0-9 16,0 0-9-16,0 0-20 15,0 0-8-15,0 0-8 0,8-24-9 0,-8 24-4 16,0 0-7-16,9-16-5 0,-9 16-6 16,7-17-1-16,-1 7 1 0,-6 10-1 0,8-21 3 15,-1 7-2-15,-1 2 2 16,0-2-4-16,1 0 3 0,-1-1 1 0,1 2-1 16,-1 2 1-16,0-3-2 0,-6 14-5 0,8-19-3 0,-8 19-5 15,10-15-5-15,-10 15 0 16,6-13-5-16,-6 13-3 0,8-10-2 0,-8 10-1 15,0 0-2-15,0 0-2 16,0 0 2-16,0 0 1 0,0 0-5 0,19 27 5 0,-19-27-3 16,6 26-2-16,-1-10 1 15,-1 1 1-15,-2 0-2 0,2 1 1 0,3 1-2 16,-3-2-1-16,2 3-1 16,-2-1-11-16,0-1-24 0,0-1-27 0,2 0-39 0,-2-2-54 15,-2 0-54-15,2 3-44 0,-4-18-77 0,4 22-139 16,-2-10-499-16,-2-12-409 15</inkml:trace>
  <inkml:trace contextRef="#ctx0" brushRef="#br1" timeOffset="198505.57">17971 7174 2769 0,'0'0'-142'0,"0"-23"29"0,0 23 21 0,0 0 11 15,0 0 21-15,0 0 12 0,0 0 12 0,0 0 23 0,4-14 20 16,-4 14 10-16,0 0 12 15,0 0-4-15,0 0-2 0,0 0 16 0,0 0-4 16,0 0 3-16,0 0-1 16,0 0-4-16,2 59 6 0,-2-44-7 0,2-1 5 0,-2-14-6 15,0 38-1-15,2-18-2 16,-2 2-3-16,2 5 10 0,-2-2-1 0,2 4-5 16,0 2-3-16,0-1 0 0,0 2-2 0,0 5 2 0,0 1-10 15,0 0 5-15,3 1-5 16,-3 0-3-16,0 2 3 0,0-2-2 0,0 4-2 15,3-1 0-15,-5 0-1 16,4-1-5-16,-2 2 1 0,0 0 3 0,0-1-5 0,0-2 1 16,0 2 1-16,3-2 0 15,-3-1-2-15,0 2 7 0,2-1-8 0,0 0 1 16,-2-3 2-16,2 4-5 16,0-3 7-16,1 0-4 0,-2 2-3 0,1-1 5 0,0 3-3 15,0-3 2-15,-2 1 1 0,4-2-2 0,-2 2 4 16,0 0-5-16,1 1-1 15,2-1 4-15,-3 0-5 0,0 2 1 0,2-1 3 16,-2 1-1-16,1 2-2 0,-1 5 2 16,0-1 0-16,0-4 1 0,0-1-3 0,-1 1 1 15,1-1 0-15,-2 0 3 0,0-1 0 16,1 0 0-16,-1-1 0 0,-2 1 1 0,2-3-1 16,-2 3-2-16,0-2 1 0,2 3 2 0,-2-2 0 15,2 1 2-15,-2-1-2 16,0 0 4-16,0 2 7 0,0-1 4 0,2 0 5 0,-2 2 0 15,0-4 0-15,2 2-5 16,0-1-2-16,2-4-3 0,0 1 3 0,-2 0-7 16,2-2-7-16,4-1-17 15,-4-6-24-15,0-1-22 0,2 1-35 0,-2-4-30 16,5 0-38-16,-5-3-64 0,0-3-137 16,0 1-413-16,1-5-69 0</inkml:trace>
  <inkml:trace contextRef="#ctx0" brushRef="#br1" timeOffset="199625.53">15375 9124 2205 0,'0'0'-71'0,"0"0"16"15,0 0 12-15,-20-9 16 16,20 9 22-16,0 0 13 0,0 0 24 0,0 0 20 0,0 0 13 16,0 0 2-16,0 0 10 0,0 0 11 0,0 0-9 15,41-10 2-15,-41 10-5 16,24 0-1-16,-24 0-10 0,27-2-9 0,-8 0-6 0,0 2 10 15,5 0-19-15,-2 0-8 16,6-1-8-16,1 1-5 0,1 0-12 0,4-3-6 16,0 3-7-16,5 0-7 15,2 0 3-15,4 3 1 0,2-3-5 0,-3 0 2 0,5 0 4 16,-3 1-6-16,3 1 6 16,0-2-1-16,1 2 2 0,-1-2 0 0,1 0 2 15,-1 0 3-15,3 2-1 0,-4-2 6 0,1-2-1 16,-1 2 3-16,1-2 9 0,0 4 11 15,-1-2-1-15,1-2-4 0,-3 2 7 0,4-2 3 16,-2 2 0-16,1-1 9 16,2-3-3-16,-5 1 7 0,3 1 0 0,-1 1 5 15,1-1-5-15,0 0 3 0,-1 0-5 16,2 0-2-16,-4 1-2 0,3-2 1 0,-3 3-3 16,1-1 1-16,-1 1-10 0,1-3-1 0,-1 2-4 15,1-1 0-15,-3 0-4 0,1 2-3 16,-1-2 1-16,1 2 0 0,-3-2-5 0,2 2 1 15,-1-2-2-15,-1 0 1 16,1 2-4-16,-1-1-1 0,0 1 1 0,3 0 0 16,-5-2-3-16,5 2 3 0,-1-3-2 15,2 2 0-15,1-3 3 0,2 2 8 0,-1 0 3 16,3 1 4-16,7-2 3 16,-2 2 7-16,1-4-1 0,1 4 1 0,-1-1-4 15,-6 2 1-15,6-4-2 0,-7 4 2 0,10-2-2 0,-9 2 6 16,-3 0 0-16,1 0-5 15,0-1-5-15,-3 1-2 0,-2 0-1 0,-1-3-3 16,-1 3-3-16,-8-1-7 16,-2-2-15-16,-3 3-24 0,-5-1-36 0,-3-2-50 0,0 3-49 15,-2-1-54 1,-1-1-56-16,-18 2-156 0,18-4-519 0,-18 4-377 0</inkml:trace>
  <inkml:trace contextRef="#ctx0" brushRef="#br1" timeOffset="200775.33">16745 9091 2875 0,'0'0'-30'0,"0"0"28"0,0 0 30 0,0 0 15 15,0 0 21-15,0 0 34 16,0 0 5-16,0 0 13 0,0 0 15 0,0 0 7 16,-24 6-8-16,24-6-6 0,0 0-14 15,0 0-14-15,0 21-9 0,0-21-10 0,0 0-13 16,4 27-23-16,-4-27-39 16,2 23-47-16,2-10-65 0,1 3-79 0,0-3-81 15,-5-13-177-15,8 27-523 0,-4-12-416 0</inkml:trace>
  <inkml:trace contextRef="#ctx0" brushRef="#br1" timeOffset="201265.46">17443 9054 2961 0,'0'0'-29'15,"0"0"23"-15,0 0 19 16,0 0 27-16,0 0 22 0,0 0 15 0,0 0 6 0,15 24-5 16,-15-24-10-16,2 18-9 15,-2-18-6-15,4 25-26 0,-2-11-47 0,2 0-59 16,0 1-56-16,-2 0-55 0,3 0-97 0,0 1-563 16,-3 0-197-16</inkml:trace>
  <inkml:trace contextRef="#ctx0" brushRef="#br1" timeOffset="202395.69">16569 7483 2506 0,'0'0'-25'16,"0"0"38"-16,0 0 10 15,0 0 10-15,0 0 1 0,0 0 9 16,0 0 0-16,0 0 8 0,0 0 11 16,0 0 1-16,0 0 6 0,0 0-6 0,0 0-8 0,0 0-6 15,0 0-5-15,0 0-4 16,0 0-15-16,0 0-32 0,0 0-58 0,0 0-55 16,31 10-57-16,-31-10-109 0,7 6-499 0,-7-6-88 0</inkml:trace>
  <inkml:trace contextRef="#ctx0" brushRef="#br1" timeOffset="202555.85">16590 7640 2305 0,'0'0'-43'0,"0"0"6"16,0 0 7-16,0 23 5 0,0-23-5 0,0 0 5 16,2 16 0-16,-2-16 8 15,0 0-1-15,2 16-3 0,-2-16-22 0,2 11-32 0,-2-11-52 16,4 10-114-16,-4-10-258 15,2 11 328-15</inkml:trace>
  <inkml:trace contextRef="#ctx0" brushRef="#br1" timeOffset="202711.4">16594 7932 1484 0,'0'20'9'0,"0"-20"4"15,0 15-9-15,0-15 1 16,0 0 0-16,2 26-5 0,-2-26-10 0,0 15-19 15,0-15-14-15,2 15-20 16,-2-15-39-16,0 0-68 0,4 21-192 0,-1-14 115 0</inkml:trace>
  <inkml:trace contextRef="#ctx0" brushRef="#br1" timeOffset="202855.57">16650 8229 1126 0,'0'0'51'16,"4"17"7"-16,-4-17 3 0,2 13-9 15,-2-13-8-15,2 15-5 0,-2-15 1 16,4 16-12-16,-4-16-2 0,4 13-3 16,-4-13-26-16,4 15-29 0,-4-15-39 0,0 0-46 0,6 20-105 15,-6-20-140-15,5 15 115 16</inkml:trace>
  <inkml:trace contextRef="#ctx0" brushRef="#br1" timeOffset="202995.69">16687 8504 1105 0,'0'0'48'16,"0"0"11"-16,0 20-1 0,0-20-11 0,0 0-8 0,-2 19-6 16,2-19-9-16,0 0-23 15,2 17-26-15,-2-17-34 0,0 0-71 16,0 0-263-16,0 19 125 0</inkml:trace>
  <inkml:trace contextRef="#ctx0" brushRef="#br1" timeOffset="203145.76">16715 8783 1086 0,'0'0'-30'0,"0"0"1"16,2 16-5-16,-2-16-3 0,0 0-3 0,0 0-14 16,4 13-24-16,-4-13-59 0,0 0-78 0,0 0 69 15</inkml:trace>
  <inkml:trace contextRef="#ctx0" brushRef="#br1" timeOffset="203305.75">16743 8964 776 0,'0'0'88'0,"4"15"-11"0,-4-15-10 0,0 0-12 0,0 0-11 15,6 18-23-15,-6-18-35 0,0 0-85 0,0 0-142 16,4 13-16-16,-2-8 82 15</inkml:trace>
  <inkml:trace contextRef="#ctx0" brushRef="#br1" timeOffset="203465.48">16806 9212 723 0,'0'0'0'0,"0"0"11"0,4 14 0 0,-4-14 9 0,0 0 4 15,4 15-4-15,-4-15-11 16,0 0-5-16,4 14-19 0,-4-14-34 0,0 0-52 16,0 0-119-16,0 22 73 15</inkml:trace>
  <inkml:trace contextRef="#ctx0" brushRef="#br1" timeOffset="203645.46">16770 9458 864 0,'0'0'156'16,"-9"15"12"-16,9-15-2 16,-4 15 3-16,4-15-3 0,-4 13-1 0,4-13-10 15,0 0-13-15,-6 20-22 0,6-20-12 16,0 0-12-16,-2 17-29 0,2-17-56 0,0 0-65 16,2 19-72-16,-2-19-133 0,0 11-408 0,0-11 98 15</inkml:trace>
  <inkml:trace contextRef="#ctx0" brushRef="#br1" timeOffset="203815.39">16689 9749 2033 0,'0'0'70'0,"-8"15"24"0,8-15-3 16,-7 15-12-16,7-15-6 16,-4 14-7-16,4-14-4 0,-6 14-6 0,6-14-6 0,0 0-6 15,-2 19-6-15,2-19-27 0,0 0-46 16,0 0-45-16,2 22-39 15,0-16-43-15,-2-6-78 0,0 0-432 0,6 19 91 0</inkml:trace>
  <inkml:trace contextRef="#ctx0" brushRef="#br1" timeOffset="203965.84">16681 10026 2030 0,'0'0'46'0,"-2"16"3"0,2-16 9 15,0 17-8-15,0-17 15 16,0 19-10-16,0-19-5 0,0 19-7 0,0-19 1 0,0 0-2 15,0 25-6-15,0-25-36 16,4 18-35-16,-4-18-43 0,4 13-35 0,-2-5-45 0,-2-8-72 16,0 0-390-1,9 19 164-15</inkml:trace>
  <inkml:trace contextRef="#ctx0" brushRef="#br1" timeOffset="204115.77">16739 10332 1927 0,'4'21'42'0,"-4"-21"1"15,4 19 3-15,-4-19-9 0,6 19 7 0,-6-19-5 16,8 18 3-16,-4-11-12 16,-4-7-7-16,9 15-26 0,-9-15-31 0,7 11-46 0,-3-4-69 15,-4-7-158-15,6 9-238 16,-6-9 268-16</inkml:trace>
  <inkml:trace contextRef="#ctx0" brushRef="#br1" timeOffset="211020.11">16909 9894 1555 0,'0'0'-34'0,"0"0"21"16,0 0 15-16,0 0 11 0,0 0 9 0,0 0 7 0,38-17 11 15,-38 17 18-15,0 0 5 16,0 0 4-16,0 0 11 0,0 0 19 0,0 0 2 15,0 0 0-15,0 0 2 16,0 0-3-16,0 0-9 0,0 0-5 0,12-10-13 0,-12 10-6 16,0 0-9-16,0 0-7 15,0 0-1-15,0 0-5 0,0 0-6 0,0 0-2 16,0 0-7-16,0 0 0 0,-52 19 0 16,52-19-2-16,-19 10-7 0,9-5 1 15,10-5-5-15,-22 10 6 0,12-4-2 0,10-6-10 0,-24 12 0 16,16-5 0-16,8-7-4 15,-17 13 1-15,17-13-2 0,-12 12 1 0,12-12-3 0,-7 13 2 16,7-13-4-16,0 0 3 16,0 20-1-16,0-20 7 0,0 0-7 0,15 20 0 15,-15-20 0-15,13 13 1 16,-5-5-4-16,0-1 2 0,4 1-1 0,-12-8 0 16,20 14 0-16,-11-9 3 0,-9-5-6 0,19 17 3 0,-11-7 1 15,1-2 1-15,-9-8 3 16,12 17 2-16,-5-9 4 0,-7-8 10 0,9 18 6 15,-9-18 4-15,4 20 8 0,-4-20-3 16,0 18 1-16,0-18 2 0,-6 19-7 0,6-19-4 16,-11 18-11-16,11-18-10 15,-13 13-21-15,7-6-28 0,6-7-22 0,-15 10-39 0,15-10-23 16,-15 7-16-16,6-5-30 0,9-2-59 0,0 0-108 16,-24-2-392-16,24 2 2 15</inkml:trace>
  <inkml:trace contextRef="#ctx0" brushRef="#br1" timeOffset="211366.64">17070 10229 2145 0,'0'0'-47'16,"0"0"10"-16,0 0 25 15,0 0 15-15,0 0 11 0,0 0 15 0,22 10 8 16,-22-10-4-16,0 0 14 15,17 2-19-15,-17-2 8 0,0 0-14 0,22 0-1 0,-22 0 1 16,18 0-5-16,-18 0-17 16,0 0-10-16,23 0-16 0,-23 0-28 0,15-2-20 15,-15 2-40-15,10-6-83 16,-10 6-402-16,0 0 193 0</inkml:trace>
  <inkml:trace contextRef="#ctx0" brushRef="#br1" timeOffset="211525.8">17076 10178 1746 0,'-26'-2'28'16,"26"2"25"-16,0 0-14 0,0 0-2 0,-18-4 6 16,18 4 17-16,0 0-9 15,0 0 15-15,0 0-13 0,0 0 2 0,0 0-4 0,0 0-38 16,60-5-32-16,-46 2-40 16,1 3-35-16,2-2-75 0,-2 1-138 0,-1-1-222 15,-14 2 289-15</inkml:trace>
  <inkml:trace contextRef="#ctx0" brushRef="#br1" timeOffset="211775.68">17388 10197 1657 0,'0'0'106'16,"0"0"29"-16,0 0-3 0,0 0-14 0,0 0-9 0,0 0-12 16,23 4-8-16,-23-4-8 15,0 0-15-15,0 0-20 0,23 0-24 0,-23 0-25 16,0 0-34-16,24-2-34 0,-14 2-23 0,-10 0-43 16,18-2-70-16,-18 2-459 15,16-2 101-15</inkml:trace>
  <inkml:trace contextRef="#ctx0" brushRef="#br1" timeOffset="212145.4">17532 10085 1930 0,'0'0'-30'0,"-5"-20"17"0,5 20 18 0,0 0-2 16,0 0 16-16,-2-20 23 0,2 20-2 15,0 0 22-15,0 0 24 0,9-19 15 16,-5 15 1-16,-4 4 9 0,13-8 5 16,-13 8-4-16,14-7 5 0,-4 4-4 0,-10 3-8 15,16-5-4-15,-16 5-3 0,19-4-11 16,-10 3-7-16,-9 1-8 0,0 0-6 16,0 0-6-16,29 5-1 0,-29-5-1 0,13 8-2 0,-13-8 1 15,0 0-2-15,9 16-5 0,-9-16 5 0,0 19 2 16,0-19 3-16,-2 25 3 15,2-25 5-15,-4 25-2 0,4-25 4 0,-3 27-7 0,0-17-3 16,3-10-7-16,-2 26-3 16,2-26-7-16,2 25-4 0,1-15-6 0,-3-10-15 15,11 19-29-15,-5-12-37 16,-6-7-48-16,17 10-60 0,-4-7-58 0,-3-3-51 16,-10 0-142-16,21 0-153 0,-21 0-340 0,18-6-283 0</inkml:trace>
  <inkml:trace contextRef="#ctx0" brushRef="#br1" timeOffset="-161251.22">1097 12403 2250 0,'0'0'337'0,"0"0"-137"16,0-22-79-16,0 22-47 15,0 0-15-15,0-22-6 0,0 22 1 16,0 0 10-16,6-16 15 0,-6 16 10 16,0 0 11-16,0 0 7 0,3-17-8 0,-3 17-2 0,0 0-11 15,0 0-12-15,0 0-9 16,0 0-7-16,0 0-3 0,0 0 1 0,0 0 2 16,0 0-7-16,0 0 4 0,0 0-4 0,20 33-6 15,-15-17-3-15,1 3-3 0,3 0-5 16,1 4 3-16,0-1-12 0,-1 1-1 0,0 0-3 15,5 2-2-15,-4-2-1 0,3-2-3 16,0 0-23-16,-3-2-27 0,3-2-35 16,-5-4-43-16,1 1-36 0,4-3-44 15,-3-1-36-15,-10-10-36 0,16 11-75 0,-9-9-123 16,-7-2-406-16,13 0-230 0</inkml:trace>
  <inkml:trace contextRef="#ctx0" brushRef="#br1" timeOffset="-161000.93">1398 12521 2677 0,'2'-11'11'0,"-2"11"22"0,7-17 13 16,-7 17 9-16,5-15 11 16,-5 15 19-16,4-14 13 0,-4 14 13 0,0 0 4 0,0 0 3 15,4-15 17-15,-4 15 6 16,0 0-4-16,0 0-9 0,0 0-9 0,0 0-9 16,-20 61-13-16,11-40-4 0,2 3-15 0,-1 5-5 0,-4 4-8 15,-2 0-8-15,1 4-2 16,-4 5-10-16,-2 0-1 0,3 4-5 0,-6-3-9 15,-3 16-13-15,0-9-13 16,8-10-15-16,-6 0-18 0,6 0-20 0,-2-8-26 0,3 1-34 16,3-2-44-16,0-3-51 15,3-5-47-15,2-2-77 0,1-3-170 0,3-4-457 0,3-5-387 16</inkml:trace>
  <inkml:trace contextRef="#ctx0" brushRef="#br1" timeOffset="-160621.04">903 13413 3013 0,'0'0'27'15,"0"0"2"-15,0 0-4 0,0 0-1 0,0 0-3 16,45 8 0-16,-25-8 17 15,3-3 5-15,4 2 15 0,4-2 13 0,-1 3-1 16,6-1-1-16,0-1-4 0,2 0-12 16,2 2-9-16,-4-2-33 0,0 2-38 0,-2-2-58 15,-3 2-49-15,-2 2-41 16,-4-2-49-16,-4 2-121 0,-4-2-483 0,-5 4-158 16</inkml:trace>
  <inkml:trace contextRef="#ctx0" brushRef="#br1" timeOffset="-160061.41">1105 13588 2496 0,'-16'7'-41'15,"16"-7"15"-15,-10 10 13 0,10-10 20 0,-2 20 34 16,2-20 27-16,2 22 15 16,-2-22 19-16,6 33-7 0,-4-15-1 0,2 7 2 15,0 2-6-15,-2 2-10 0,1 1-3 0,0 4-2 0,-1-4-1 16,-1 4-2-16,-1-2-12 15,0 2-3-15,0-2-7 0,0-3-6 0,0 2-12 16,0-5-13-16,-1-2-21 16,1-4-40-16,-2-1-29 0,-1-1-39 0,0-4-30 0,3-14-23 15,-5 21-27-15,5-13-1 16,0-8-3-16,0 0 11 0,0 0 24 16,0 0 31-16,0 0 27 0,0 0 30 0,0 0 30 0,-17-53 20 0,17 28 18 15,-3-4 19-15,3-3 28 16,3-1 26-16,-1-1 29 0,2-2 23 0,2 0 22 15,-1 1 11-15,6 2 9 16,-4 4 5-16,4-2 4 0,-1 7-5 0,1 1-2 16,0 2-8-16,2 3-16 0,3 0-15 15,-2 4-12-15,-1 0-11 0,3 5-11 0,-3 0-13 16,-1 3-8-16,-12 6-7 0,17-6-5 0,-17 6-5 16,0 0-6-16,0 0-3 15,0 0-7-15,16 15-3 0,-16-15 0 0,0 0-7 0,0 0 1 16,-24 39-6-16,15-28-1 15,-1 3 7-15,-1-1 4 0,1 4 6 0,-1 0 1 16,1 0 5-16,1 2 7 16,2-2 27-16,0 3-7 0,3-1-3 0,3 1 1 0,2-1-9 15,1 2-12-15,5 3 2 16,2-2-7-16,2-1-2 0,2-2-6 0,3 0-12 16,3-1-23-16,0-4-34 0,4 0-37 0,0-4-39 0,3-1-49 15,-1-3-56-15,2-2-52 16,0-2-58-16,-4-4-134 0,5-2-160 0,-4-2 29 15,2-3-274-15,-2-1-218 16</inkml:trace>
  <inkml:trace contextRef="#ctx0" brushRef="#br1" timeOffset="-159821.16">1814 13548 2609 0,'2'-17'37'16,"-2"17"28"-16,0 0-2 16,0 0-1-16,10-9 8 0,-10 9 16 0,0 0 11 0,19-6 9 15,-19 6 4-15,17-4-7 16,-17 4-12-16,23-4-11 0,-23 4-10 0,30-3-7 16,-11 2-25-16,-3-1-31 0,2 1-43 0,2-2-41 0,-20 3-47 15,33-3-45-15,-20-1-45 16,-3 0-78-16,-10 4-578 0,17-10-227 0</inkml:trace>
  <inkml:trace contextRef="#ctx0" brushRef="#br1" timeOffset="-159681.62">2034 13421 2771 0,'0'0'101'16,"-19"-16"31"-16,14 9 17 15,5 7 14-15,-14-13 8 0,14 13-1 0,-11-12-7 16,11 12-13-16,0 0-12 0,-5-19-21 0,5 19-13 16,0 0-8-16,18-17-14 15,-6 11-20-15,3 0-24 0,4 2-41 0,0-1-53 0,1 1-55 16,0 3-71-16,8-5-72 15,-7 4-110-15,7-3-204 0,-2 2-359 0,0 1-337 16</inkml:trace>
  <inkml:trace contextRef="#ctx0" brushRef="#br1" timeOffset="-158821.5">3706 12301 2865 0,'0'0'13'0,"0"0"33"0,11-14 15 0,-11 14 8 16,0 0 21-16,8-12 18 15,-8 12 18-15,0 0 16 0,0 0 0 0,0 0-10 16,8-10 8-16,-8 10 2 15,0 0 2-15,0 0-24 0,0 0-7 0,6 47-5 0,-4-29 3 16,-2 9 14-16,4 2-8 16,-4 2-19-16,2 5-6 0,2 2-14 0,-2 2-8 15,2 0-9-15,-2-2-5 0,4-1-7 16,-2 0-6-16,1-1-22 0,1-1-19 0,-2-7-28 16,1-1-36-16,-1-3-35 0,-2-4-47 0,2-4-57 15,3 2-58-15,-5-8-71 16,2 0-140-16,-4-10-152 0,6 8-358 0,-6-8-435 0</inkml:trace>
  <inkml:trace contextRef="#ctx0" brushRef="#br1" timeOffset="-158541.29">4006 12579 3076 0,'11'-16'4'16,"-2"3"21"-16,-1 3 7 0,-8 10 10 0,10-15 3 16,-10 15 10-16,0 0 6 15,4-13-1-15,-4 13 4 0,0 0 1 0,0 0 3 16,-28-8-2-16,28 8 2 0,-30 3 5 15,30-3 6-15,-39 5 10 0,21-2 2 0,-2 0-4 16,-1 0-6-16,5 1-10 16,-2 0-9-16,18-4-5 0,-30 7-2 0,20 0-8 15,0 0-7-15,10-7-3 0,-11 19-3 16,11-19-4-16,-2 22-4 0,2-22-3 0,11 31 4 16,-1-14-13-16,4 2-4 0,4 2-14 0,3 0-16 15,2 0-23-15,2-2-19 16,1-2-21-16,2-1-25 0,1 1-28 0,3-4-35 0,-2 1-30 15,-1-3-19-15,-3-2-44 16,0-1-88-16,-4-3-584 0,0 0-350 0</inkml:trace>
  <inkml:trace contextRef="#ctx0" brushRef="#br1" timeOffset="-158051.59">4690 12468 2780 0,'4'-14'-92'0,"-4"14"22"0,5-18 24 16,-5 18 28-16,0 0 38 0,0 0 24 0,-9-23 21 16,9 23 30-16,-12-8 16 0,12 8 9 0,-24 0 0 15,24 0 7-15,-32 8 3 0,16-1 5 16,-5 3-4-16,1 5-6 0,-3 0-3 0,6 0-9 15,-4 8-14-15,2 0-8 16,2 4-8-16,7-2-13 0,-2 0 3 0,4 1-13 16,4-1-8-16,2 4-5 15,4-6-7-15,0 3-9 0,6-1-13 0,2-2-14 0,4 0-12 16,1-4-7-16,4-3-11 0,0 0-7 0,2-3-11 16,-2-2 4-16,3-3 5 15,-6-4 1-15,1 0 1 0,-17-4 3 0,30 0 1 16,-30 0 3-16,21-11 5 0,-12 5 5 15,-9 6 10-15,6-19 14 0,-6 19 17 0,2-22 18 16,-2 22 13-16,-4-20 9 16,4 20 6-16,-8-17 13 0,8 17 11 0,-8-13 41 15,8 13-8-15,0 0-8 0,-4-19-12 16,4 19-15-16,0 0-10 0,14-16-11 0,-14 16-6 16,18-6-5-16,-18 6-34 0,30-4-31 0,-9 2-36 15,1 1-37-15,-2-1-44 0,4 2-52 16,5 2-71-16,-5-4-84 0,1 2-200 0,-4-2-103 15,-2 2 38-15,-4 0-287 16,-15 0-248-16</inkml:trace>
  <inkml:trace contextRef="#ctx0" brushRef="#br1" timeOffset="-157589.49">3374 13214 2667 0,'0'0'-4'0,"0"0"15"16,0 0 4-16,0 0-2 0,0 0 11 15,0 0 17-15,27 14 27 0,-27-14 18 0,23 0 14 16,-23 0 5-16,36 2 4 0,-14-1-8 0,5 1-2 16,5-2-10-16,4 3 0 15,11-3 1-15,-1 1 13 0,7 2 9 0,10-3 6 0,27 3-11 16,-15-1 3-16,-6-2 1 15,24 2 4-15,-3 0 11 0,-13-2-28 0,-10 1 2 16,1 2-14-16,0-1-8 16,-2 0-9-16,-3-1-4 0,-3 2-10 0,-1-3-7 0,-9 1-16 15,-3 1-16-15,-5 0-23 16,-6 0-24-16,-6-2-27 0,-7 0-31 0,-1 1-41 16,-8-1-60-16,-3 3-55 0,-11-3-100 0,0 0-180 15,0 0-79-15,0 0-314 0,0 0-314 16</inkml:trace>
  <inkml:trace contextRef="#ctx0" brushRef="#br1" timeOffset="-157311.58">3911 13582 2755 0,'11'31'-57'0,"-7"-22"23"15,-4-9 13-15,11 24 27 0,-3-9 19 0,-4 1 27 16,5 4 26-16,-5-1 19 16,3 4 16-16,-3 1 16 0,0 1 1 0,0 1-1 0,-2 3-5 15,0-3-8-15,0 3-6 16,-2 0-9-16,3 2-13 0,-3-4-6 0,0 1-8 16,2-1-14-16,-2-5-5 0,0 2-6 15,0-3-24-15,2-3-36 0,-2-2-53 0,0 1-62 16,0-17-79-16,0 22-114 0,0-13-218 0,0-9-380 15,0 0-312-15</inkml:trace>
  <inkml:trace contextRef="#ctx0" brushRef="#br1" timeOffset="-157121.41">4068 14041 2976 0,'21'-7'62'0,"-21"7"-7"0,24-6-6 16,-12 4-7-16,-12 2 2 15,34-4 7-15,-15 4 4 0,-2 0 1 16,2-1 0-16,-19 1-9 0,38-3-6 16,-19 6-12-16,-2-6-22 0,-17 3-41 0,34 0-40 0,-34 0-48 15,25 0-39-15,-15-3-56 16,-10 3-133-16,18-8-457 0,-14 5-120 0</inkml:trace>
  <inkml:trace contextRef="#ctx0" brushRef="#br1" timeOffset="-156931.08">4271 13914 2416 0,'-15'-2'18'0,"15"2"32"0,0 0 1 0,0 0 13 16,0 0 23-16,-14 21 17 15,14-21 17-15,2 17 6 0,-2-17 6 0,4 25-10 16,0-8-11-16,2-2-9 16,0 6-11-16,1-1-11 0,0 0-6 0,-3 2-12 15,4-1-10-15,-1-1-22 0,-1-2-30 0,0-1-44 0,1-3-57 16,-3 2-58-16,2-3-56 15,-1-4-86-15,1 2-634 0,0-4-344 0</inkml:trace>
  <inkml:trace contextRef="#ctx0" brushRef="#br1" timeOffset="-156671.22">4625 13752 2956 0,'0'0'27'0,"8"-8"14"16,-8 8 15-16,0 0 22 0,0 0 25 0,0 0 16 16,0 0 10-16,13 29 7 0,-13-29-1 15,0 28-3-15,0-8-12 0,0-1-5 0,0 2-17 16,0 5-9-16,2-1-10 0,0 2-10 0,0-3-6 16,0 3-9-16,2 1-8 15,0-6-19-15,1 3-30 0,-2-7-32 0,1 0-31 0,-2-1-38 16,2-4-47-16,-4-13-47 15,6 26-44-15,-2-19-67 16,0-2-126-16,-4-5-508 0,9 4-365 0</inkml:trace>
  <inkml:trace contextRef="#ctx0" brushRef="#br1" timeOffset="-156241.34">4900 13891 2894 0,'8'-14'32'0,"-1"5"48"0,-7 9 3 15,8-13 3-15,-8 13 4 0,0 0 6 16,8-12 23-16,-8 12 14 0,0 0 2 0,0 0-10 15,0 0-16-15,0 0-9 16,0 0-12-16,0 0-13 0,0 0-9 0,0 0-2 16,0 0-7-16,0 0-6 0,-37 34-9 15,28-26-4-15,9-8-2 0,-19 16-1 0,9-8-7 16,10-8-4-16,-18 10-2 16,10-4-1-16,8-6-4 0,-15 12-3 0,15-12 3 15,-12 10-3-15,12-10-6 0,-11 7 6 0,11-7-3 0,0 0-1 16,-13 9-2-16,13-9 0 15,0 0 0-15,0 0-3 0,-12 10 1 0,12-10-1 16,0 0-1-16,0 0 1 16,0 0 2-16,0 0-3 0,-14 8 0 0,14-8-2 0,0 0 9 15,0 0 3-15,0 0 4 16,0 0 2-16,0 0-1 0,0 0 7 0,0 0 2 16,0 0 12-16,0 0-4 0,0 0 4 0,0 0-3 15,0 0-4-15,0 0-3 0,18 32 0 16,-12-24 0-16,-6-8 0 0,19 19-8 0,-8-10-1 15,4 3 0-15,-1 2-4 16,4-2 1-16,-2 3-5 0,1-1-2 0,2 1-14 16,-2-2-22-16,2 1-27 0,-4-5-37 15,-3 1-55-15,2-1-58 0,-4-1-57 0,0-3-68 16,-1 0-158-16,-9-5-108 0,17 5-391 0,-17-5-440 16</inkml:trace>
  <inkml:trace contextRef="#ctx0" brushRef="#br1" timeOffset="-155761.53">5375 13801 2971 0,'6'-15'-100'0,"0"4"36"16,-6 11 40-16,10-16 28 0,-10 16 29 0,6-12 36 15,-6 12 10-15,0 0 10 0,0 0 8 16,3-16 12-16,-3 16 10 0,0 0 14 0,0 0 7 15,0 0 4-15,-35 0-5 16,35 0-20-16,-29 10-6 0,12-2-4 0,-2 2 4 16,-1 6-9-16,-4 1-4 0,0 4-6 15,3 0-16-15,1 2-10 0,-2 2-5 0,3 2-8 16,4-1-1-16,0 2-10 0,5 1 0 0,1-3-13 16,5 4 2-16,0-3-11 15,6-1-14-15,2 0-16 0,5-1-13 0,1-2-4 16,5 0-11-16,2-4-4 0,2-2-8 15,0-2-1-15,2-3 1 0,2 0 4 0,-3-5 8 16,0-1 0-16,0-4-9 16,-1-2-3-16,-4-2-6 0,0-4 1 0,-3-1 1 0,-2-4 1 15,2-4 3-15,-8 0 2 16,0-2 6-16,-4 17 10 0,2-33 14 0,-2 17 15 16,0 16 10-16,-6-31 22 0,4 16 13 0,2 15 14 0,-4-21 1 15,4 21-6-15,0-17-7 16,0 17-4-16,0 0-2 0,10-20-6 0,-10 20-12 15,19-7-22-15,-6 3-32 16,-13 4-36-16,31-5-40 0,-11 2-38 0,-2 1-46 0,4 1-38 16,1-3-47-16,5 2-116 15,-2-2-149-15,4-1-306 0,-2 1-191 0</inkml:trace>
  <inkml:trace contextRef="#ctx0" brushRef="#br1" timeOffset="-155451.66">6159 13518 2663 0,'0'0'93'16,"0"0"16"-16,0 0-22 0,0 0-4 0,0 0-7 15,0 0 0-15,0 0 13 0,0 0-1 0,0 0-5 16,0 0-10-16,40-13-9 0,-24 12-16 0,-16 1-26 0,33-2-39 16,-16 1-36-16,-17 1-53 15,27-4-39-15,-13 2-34 0,-4 0-46 0,-10 2-110 16,12-10-467-16,-12 10-112 15</inkml:trace>
  <inkml:trace contextRef="#ctx0" brushRef="#br1" timeOffset="-155321.62">6203 13399 2419 0,'-12'-4'101'0,"12"4"45"0,-19-7 24 15,19 7 0-15,0 0 2 16,-15-6-11-16,15 6-5 0,0 0-14 0,0 0-11 16,0 0-17-16,0 0-14 0,0 0-29 0,38-16-38 0,-20 13-56 15,-18 3-72-15,33-4-81 16,-14 3-87-16,0-3-174 0,1 2-497 0,-2-2-346 15</inkml:trace>
  <inkml:trace contextRef="#ctx0" brushRef="#br1" timeOffset="-153271.58">9572 12227 2775 0,'0'0'-98'15,"0"0"32"-15,0 0 15 0,0 0 18 0,0 0 23 16,0 0 26-16,0 0 19 0,0 0 34 0,0 0 24 0,0 0 23 16,0 0 11-1,0 0 10-15,0 0 1 0,10-13-11 0,-10 13-7 0,0 0-4 16,0 0 0-16,0 0-7 15,0 0-2-15,0 0-7 0,0 0-4 0,0 0-8 0,0 0 11 16,0 0-15-16,0 0-3 16,0 0-6-16,0 0-7 0,4 39-10 0,-4-39-5 15,-2 28-3-15,4-8 20 16,-4 2-21-16,2 1 3 0,0 4-1 0,2 3-6 0,-2 0-11 16,0 1 6-16,0 2-17 0,2-3 9 0,-2 0 0 15,0 1-6-15,2-1-7 16,0-2-14-16,1 2-22 0,-1-6-18 0,-2-3-30 0,2 1-28 15,-2-3-38-15,3-2-43 16,-3-2-40-16,2-4-45 0,-2-11-79 0,2 17-170 16,-2-17-95-16,4 8-264 0,-4-8-224 15</inkml:trace>
  <inkml:trace contextRef="#ctx0" brushRef="#br1" timeOffset="-152961.46">9784 12382 2637 0,'0'0'80'0,"10"-15"9"16,-10 15-14-16,8-10-20 0,-8 10-12 16,0 0-5-16,0 0-1 0,0 0 6 15,0 0 3-15,0 0-3 0,0 0-5 0,0 0-1 16,0 0 0-16,-50 27-7 0,31-17 6 0,-1-1-4 16,4 2 3-16,-8 1 1 0,5-2 2 0,0 0 3 0,2 1 4 15,1 1-1 1,0-3 2-16,4 0-2 0,-1-2 8 0,2 3 9 0,11-10 13 15,-10 19 6-15,8-7 10 16,2-12-3-16,6 24-4 0,0-8 3 0,8 0-12 16,0 2-4-16,7 3-4 15,7-2-8-15,2 4-2 0,6-1-3 0,1 2-9 0,3 1-9 16,-2-5-20-16,3 3-34 16,-3-4-45-16,-6 0-58 0,-1-2-77 15,-1 0-56-15,-8-3-113 0,-2 1-201 0,0-4-396 0,-5 3-405 0</inkml:trace>
  <inkml:trace contextRef="#ctx0" brushRef="#br1" timeOffset="-152231.53">8054 13312 2851 0,'-17'4'-116'0,"17"-4"24"0,0 0 17 16,-17 3 19-16,17-3 8 0,0 0 19 15,0 0 25-15,0 0 20 0,0 0 7 16,0 0 13-16,0 0 5 0,0 0 5 0,0 0 7 0,51 8 9 0,-32-8-1 16,-19 0 12-1,44-2 10-15,-16 0 1 0,6 2 7 0,9-2-1 0,3 2-1 16,5-2 2-16,10 2-2 15,3 0-6-15,1-1-3 0,5 1-11 0,21 0-5 0,0 0-4 16,0-2-12-16,2 2-2 16,-2 0-6-16,2 0-8 0,2 0-1 0,3-2-3 15,1 2-2-15,3-2-2 16,1 2-6-16,-1 0-1 0,4-1 3 0,2 2-8 0,4-1 1 16,7 2-1-16,2 0 4 0,1 1-7 0,1 1 3 15,-2 0 1-15,-5 0-2 16,0-1 1-16,-3 3 1 0,-4-3 3 0,0 2 1 15,-4-1 1-15,-1 2 1 0,-2-1 4 16,-5-1-2-16,-6 2-1 0,-6 0-1 0,-13-3-1 16,-8 1-4-16,-5 0-1 15,-13-2-3-15,2 1-7 0,-7 0-21 0,-5-2-37 16,-4 3-49-16,-4-2-58 0,-6 0-55 0,-3-2-76 0,-19 0-164 16,18 2-497-16,-18-2-387 15</inkml:trace>
  <inkml:trace contextRef="#ctx0" brushRef="#br1" timeOffset="-151141.12">8905 13895 2948 0,'13'-13'-20'0,"-13"13"34"0,0 0 7 0,0 0 5 16,8-14-1-16,-8 14-4 16,0 0 8-16,0 0 10 0,0 0 11 0,0 0 17 0,0 0 11 15,0 0 4-15,0 0 6 16,-40-3 3-16,40 3 4 0,0 0 5 0,-37 15 4 16,25-8 4-16,-3 0-8 0,3 1-4 15,-1 1-8-15,2-1-9 0,1 4-11 16,0-2-6-16,10-10-5 0,-12 22-10 0,8-12-2 0,4-10-9 15,4 25-13-15,2-12-14 16,6 1-15-16,0-2-15 0,5 4-7 0,2-1-4 0,0 0 4 16,3 0 3-16,-2-1 5 15,4-1 0-15,-3 1 0 0,-2-1 4 0,2-1 7 16,-4-1 3-16,-4 0 13 0,0-1 10 0,-5 1 12 16,-8-11 3-16,8 18 3 0,-8-18-2 15,0 0 3-15,-10 24 3 0,10-24-2 0,-17 13-5 16,5-7-2-16,-2-1-14 15,14-5-11-15,-31 9-26 0,18-9-25 16,13 0-36-16,-31-2-48 0,31 2-55 0,-26-4-52 16,14-3-67-16,2 4-155 0,10 3-128 0,-16-13-255 15,14 7-180-15</inkml:trace>
  <inkml:trace contextRef="#ctx0" brushRef="#br1" timeOffset="-150371.05">8552 13817 2575 0,'0'0'14'0,"6"-13"15"16,-6 13 4-16,0 0 5 0,0 0 18 0,0 0 29 16,0 0 50-16,0 0 24 15,0 0 9-15,0 0-6 0,0 0-10 0,-30 43-8 0,24-22-10 16,0 5-14-16,-1-2-10 15,3 5-16-15,0 1-9 0,1 2-10 0,3 0-8 16,3 2-12-16,1-1-3 16,4 3-20-16,3 0-30 0,-1-2-42 0,4-3-44 0,0 0-65 15,5-3-63-15,0-5-91 16,4 3-183-16,-1-8-109 0,-4-4-237 0,6-2-165 16</inkml:trace>
  <inkml:trace contextRef="#ctx0" brushRef="#br1" timeOffset="-150147.28">9184 14283 2581 0,'11'-3'-1'0,"-11"3"-7"0,32-7 8 16,-16 2 2-16,4 3 7 15,0-2-11-15,2 1-13 0,-3-2-13 16,2 2-26-16,-2 1-28 0,1 0-38 16,-4-1-47-16,-1-4-115 0,2 4-302 0,-6-1 213 0</inkml:trace>
  <inkml:trace contextRef="#ctx0" brushRef="#br1" timeOffset="-149921.23">9348 14143 1823 0,'-16'-10'85'16,"16"10"22"-16,0 0 14 0,0 0 28 0,0 0 27 16,0 0 23-16,0 0 6 0,0 0 2 15,0 0-7-15,0 0-9 0,26 44-19 0,-18-31-16 16,-2 2-22-16,4 1-13 0,-2-1-12 0,0 6-16 16,0-2-12-16,1 0-9 15,-3 1-9-15,-1-4-20 0,1 1-26 0,-2-2-37 0,1 4-44 16,-1-7-57-16,-2 3-51 15,2-1-57-15,-2-5-62 0,-2-9-141 0,4 15-527 16,-4-15-399-16</inkml:trace>
  <inkml:trace contextRef="#ctx0" brushRef="#br1" timeOffset="-149641.06">9627 14013 2929 0,'4'-17'73'16,"-4"17"36"-16,4-11-9 0,-4 11-5 15,0 0 6-15,0 0 26 0,0 0 18 0,0 0 9 16,0 0 0-16,0 0-2 0,19 36-9 0,-16-21-11 16,-1 4-8-16,4 6-20 15,-4-3-5-15,4 6-9 0,-2-4-9 0,2 1-11 0,-1 1 5 16,4 1-22-16,-3-2-10 15,0 0-26-15,0-3-26 0,1 1-30 0,-3-5-35 0,0-1-42 16,1 0-46-16,-1-4-50 16,0 0-41-16,-2-3-67 0,-2-10-139 0,3 13-131 15,-3-13-302-15,0 0-274 16</inkml:trace>
  <inkml:trace contextRef="#ctx0" brushRef="#br1" timeOffset="-149321.27">9845 13859 2658 0,'0'0'-62'16,"12"-12"28"-16,-12 12 19 0,16-4 49 15,-16 4 20-15,0 0 29 0,0 0 26 0,33 7 22 16,-22 4 14-16,-1 0 10 15,5 4 10-15,-2 7-4 0,0-1 8 0,-1 5-3 16,3 3-11-16,-2 4 8 0,-1-2-13 16,-1 2-13-16,0 0-19 0,-3 1-13 0,-1-6-6 15,-5 2-22-15,2-1-2 16,-4 1-21-16,0-3-15 0,-4 0-23 0,-3-2-32 16,1-3-39-16,-3 1-35 0,1-1-43 0,-3-4-53 0,3-1-39 15,0-3-54-15,-4-3-120 16,4 1-152-16,0-5-403 0,0 1-387 0</inkml:trace>
  <inkml:trace contextRef="#ctx0" brushRef="#br1" timeOffset="-148947.59">10475 13813 2874 0,'0'0'-57'0,"0"0"43"0,0 0 14 15,0 0 14-15,0 0 17 16,0 0 17-16,0 0 21 0,0 0 20 0,0 0 10 15,0 0 13-15,-35 24 7 0,26-8-3 16,2 4-2-16,-1 4-8 0,4 1-12 0,-2 3-6 16,0 1-10-16,4 1-10 15,0 1-6-15,-1-2-7 0,3 4-8 0,3 0-16 16,1-2-12-16,2 2-18 0,2 0-28 0,2 1-27 0,1-7-38 16,2 2-52-16,4-4-33 15,0-3-42-15,-2-5-63 0,-1-1-120 0,-1-5-473 16,2-1-238-16</inkml:trace>
  <inkml:trace contextRef="#ctx0" brushRef="#br1" timeOffset="-148601.17">10894 13954 2664 0,'3'-17'-18'0,"-3"17"36"0,0 0 1 0,0 0 22 15,0 0 31-15,-19-15 37 0,19 15 34 16,-19 0 21-16,19 0 8 0,0 0-7 0,-32 9-3 16,21-1-19-16,11-8-11 15,-20 15-18-15,10-6-13 0,4 1-13 0,6-10-11 16,-8 23-10-16,6-10-3 0,2-13-18 16,4 28-6-16,0-12-10 0,2-3-11 0,6 4-12 15,-2 1-3-15,2-1-3 0,-1 2 1 0,2-4-1 16,0 2 0-16,-3-1-2 15,0-3 3-15,-1 0-1 0,-2 1 5 0,-3-3 2 0,-4-11 8 16,0 18-4-16,0-18 1 16,-9 19-5-16,9-19 2 0,-15 10-7 15,15-10-9-15,-21 8-19 0,9-4-27 0,12-4-38 16,-28-2-43-16,28 2-57 0,-22-4-57 0,12-3-100 16,2-2-171-16,-3 2-422 0,7-5-360 0</inkml:trace>
  <inkml:trace contextRef="#ctx0" brushRef="#br1" timeOffset="-148451.21">10973 14158 2997 0,'15'0'62'0,"-15"0"4"0,28 0-9 0,-12 0-5 16,-16 0-8-16,34-1 6 16,-17-2-6-16,-17 3-16 0,34-4-22 0,-17 1-37 15,-2 0-47-15,-15 3-58 0,27-5-62 0,-16-1-159 16,0 3-447-16,-3-4-120 0</inkml:trace>
  <inkml:trace contextRef="#ctx0" brushRef="#br1" timeOffset="-148261.23">11159 14062 2593 0,'0'0'103'0,"0"0"23"0,0 0 14 16,-23 14 19-16,23-14 7 0,-2 17 13 15,2-17-4-15,-3 25-5 0,3-8-8 16,0 0-22-16,3 3-20 0,-1 0-10 0,-2 2-13 0,5-2-18 15,-3 5-19-15,0-4-21 16,0-2-30-16,2 2-37 0,-1-2-47 0,-3-4-66 16,3 2-67-16,-1-2-69 0,-2-15-134 15,2 19-175-15,0-11-298 0,-2-8-255 0</inkml:trace>
  <inkml:trace contextRef="#ctx0" brushRef="#br1" timeOffset="-147451.4">11478 14011 2651 0,'0'0'57'15,"0"0"31"-15,0 0 2 0,0 0-3 0,0 0-12 16,1-21 1-16,-1 21 5 0,0 0 11 0,0 0 9 16,12-19-12-16,-12 19-12 15,11-9-9-15,-11 9-9 0,17-6-5 0,-17 6-8 0,22-4-4 16,-22 4-5-16,22 0 0 15,-22 0-8-15,26 2-1 0,-26-2-5 0,23 8 0 16,-13-3 1-16,3 3-2 16,-13-8 2-16,11 17-1 0,-7-5 0 0,-4-12 2 0,4 21 1 15,-4-9 9-15,0-12 6 16,-4 25 8-16,0-11 1 0,4-14 9 0,-8 26-3 16,5-12-1-16,-2 0-6 0,5-14-2 0,-9 20-3 0,4-8-7 15,5-12-3-15,-2 18-1 16,2-18-4-16,0 21-1 0,0-21-7 0,5 17 0 15,-5-17-3-15,9 16 0 16,-9-16-5-16,10 13-1 0,-10-13 2 0,10 14-3 0,-10-14-1 16,13 8 1-16,-13-8-5 15,13 11-6-15,-13-11-2 0,12 8-3 0,-12-8-4 16,0 0 2-16,15 9 0 16,-15-9 3-16,0 0-1 0,15 6 1 0,-15-6-4 15,0 0-3-15,0 0-5 0,13 8 1 0,-13-8 1 0,0 0 1 16,0 0 1-16,0 0 1 15,0 0-1-15,23-3 4 0,-23 3 0 0,0 0 5 0,0 0-2 16,0 0 2-16,0 0-2 16,19 3 0-16,-19-3-1 0,0 0 4 0,0 0-2 15,0 0 0-15,0 0 1 16,15 4 2-16,-15-4 1 0,0 0 2 0,0 0-2 0,0 0 5 16,0 0 1-16,8 12 5 0,-8-12 0 0,0 0-1 15,0 0 7-15,2 18-1 16,-2-18-2-16,0 0 3 0,0 0 5 0,-4 24-7 15,4-24-4-15,-6 16 2 0,6-16-6 16,-8 19 6-16,8-19 0 0,-11 15-4 0,3-6-3 16,-4 2 1-16,12-11 1 15,-16 12 3-15,4-6-5 0,12-6-1 0,-21 12-7 16,12-9-17-16,9-3-25 0,-22 7-33 0,22-7-35 0,-21 3-42 16,21-3-38-16,-22 2-34 15,14-2-38-15,8 0-99 0,-18-2-146 0,18 2-416 16,-20-3-331-16</inkml:trace>
  <inkml:trace contextRef="#ctx0" brushRef="#br1" timeOffset="-146971.27">11941 13869 2666 0,'0'0'-107'0,"8"-16"14"0,-8 16 12 0,0 0 7 15,17-6 22-15,-17 6 22 16,0 0 24-16,0 0 14 0,33 21 31 0,-26-9 15 15,6 5 13-15,-4 4 12 0,3 4 19 16,-2 3 11-16,2 2 14 0,-1 3-5 0,-4 1 2 16,2-1-3-16,-3 1-12 15,1 0-12-15,-4 1-12 0,-1-5-7 0,-2 2-21 16,-2-3-30-16,0-1-39 0,-1-1-41 0,-4 0-58 16,0-2-46-16,1-2-50 0,-3-1-115 15,0-8-503-15,-1 1-162 0</inkml:trace>
  <inkml:trace contextRef="#ctx0" brushRef="#br1" timeOffset="-146641.21">12402 13911 2382 0,'0'0'-38'0,"0"0"39"0,0 0 28 0,0 0 23 16,0 0 33-16,0 0 22 0,0 0 26 0,0 0 24 0,0 0 11 16,-46 39 4-16,37-18-10 15,1 2-18-15,-2 1-14 0,5 4-13 0,-1 1-11 16,1-2-16-16,3 2-11 15,0 2-5-15,2-3-11 0,2-1-19 0,0 1-28 0,3 0-37 16,-1-6-42-16,1 1-63 16,5-2-54-16,-2-4-51 0,0-6-114 0,1 1-179 15,-1-2-329-15,1-5-199 16</inkml:trace>
  <inkml:trace contextRef="#ctx0" brushRef="#br1" timeOffset="-146311.65">12702 13977 2602 0,'0'-15'12'15,"0"15"4"-15,0 0 0 0,0 0-1 0,0 0 25 0,-14-19 31 16,14 19 35-16,0 0 26 16,-18-2 8-16,18 2-3 0,0 0-12 0,-20 0-11 15,20 0-12-15,0 0-9 0,0 0-9 0,-24 15-10 16,24-15-7-16,-9 10-8 0,9-10-7 15,-2 16-3-15,2-16-17 0,0 0-18 0,8 29-17 16,-3-15-14-16,1-2-11 16,4 2 0-16,-2 3 5 0,2 1 1 0,-2 1 3 15,2-1 3-15,-4 0 5 0,-2-1 8 16,1 0 13-16,-5-2 14 0,0-15 8 0,-2 28 3 16,-5-14-3-16,1-1-2 0,-4-4-5 0,1 3-13 15,-2-5-29-15,11-7-42 0,-22 10-59 16,15-5-64-16,7-5-62 0,-20 1-146 0,20-1-565 15,0 0-384-15</inkml:trace>
  <inkml:trace contextRef="#ctx0" brushRef="#br1" timeOffset="-146141.36">12778 14123 2874 0,'0'0'-29'16,"21"-1"23"-16,-21 1-8 15,24-2 3-15,-8 0 17 0,-16 2-14 0,34 0-1 0,-19-2 5 16,5 2-8 0,-20 0-24-16,36-1-26 0,-17 1-40 0,1-3-57 15,-3 2-137-15,-3-3-376 0,-2 2 90 16</inkml:trace>
  <inkml:trace contextRef="#ctx0" brushRef="#br1" timeOffset="-145951.2">12988 14025 2109 0,'0'0'85'0,"0"0"26"0,0 0 12 16,0 0 8-16,-12 24 11 0,12-24-4 15,0 23-4-15,0-5-3 0,0-18-13 0,2 35-12 16,0-13-14-16,1 0-8 0,-1 3-10 0,1-1-13 16,3 2-24-16,-4-4-25 0,0 0-46 15,1-3-63-15,-1 1-56 0,2-2-72 0,-4-3-148 16,4-2-487-16,-1-1-208 15</inkml:trace>
  <inkml:trace contextRef="#ctx0" brushRef="#br1" timeOffset="-145711.3">13248 13949 2627 0,'0'0'33'0,"13"-12"22"0,-13 12 8 15,0 0 12-15,0 0 16 0,0 0 24 16,0 0 10-16,9 48 11 0,-9-32-2 0,2 5-13 16,-2 3-8-16,3 2-14 15,-1 3-12-15,0 0-2 0,-2 0-15 0,2 2-7 16,2-3-10-16,-3 3-9 0,1-1-25 0,-2-2-39 16,3-4-43-16,-1-2-66 0,0-2-61 15,0-3-74-15,-2-5-171 0,3-1-503 0,-3-11-353 16</inkml:trace>
  <inkml:trace contextRef="#ctx0" brushRef="#br1" timeOffset="-145401.27">13417 14004 2973 0,'6'-14'43'0,"1"3"3"0,3 1-3 15,-10 10-6-15,17-15 0 16,-7 11 8-16,-10 4 15 0,21-9 11 15,-21 9 0-15,23-6-1 0,-23 6-7 16,22 0-5-16,-22 0-7 0,22 2 6 0,-22-2-5 0,21 12 9 16,-13-5-5-16,-8-7 4 15,11 19 4-15,-5-8 5 0,-2 1 9 0,-4-12 1 16,0 30 1-16,0-15 6 16,-4 4 1-16,2-1-6 0,-4 3 1 0,2-2-4 0,0 0-9 15,1 0-5-15,1 0-8 0,0-2-7 0,0 3-5 16,2-20-8-16,4 33-10 15,0-18-21-15,1-1-41 0,1-1-49 0,4-1-61 0,3-1-70 16,-1-5-75-16,1-1-160 16,2-1-146-16,-3-1-381 0,3-6-431 0</inkml:trace>
  <inkml:trace contextRef="#ctx0" brushRef="#br1" timeOffset="-145178.47">13883 13918 3224 0,'-2'-20'79'0,"2"20"1"16,0 0-15-16,0 0-5 0,3-15 3 0,-3 15 14 0,0 0 16 16,0 0 7-16,0 0-1 15,0 0-8-15,24 54-6 0,-19-33-2 0,5 3 4 0,-3 5 4 16,3 1-7-16,-1 4-7 0,-3-2-8 0,3 2-10 16,-2-2-5-16,0-1-13 15,-5-3-16-15,0-1-32 0,-2 0-39 0,2-6-45 16,-4-1-69-16,2 0-63 15,-2-5-107-15,0-4-207 0,-2 1-49 0,-1-3-274 0,5-9-208 16</inkml:trace>
  <inkml:trace contextRef="#ctx0" brushRef="#br1" timeOffset="-144901.16">14227 14150 2630 0,'20'-6'115'0,"-20"6"15"16,0 0-6-16,0 0-18 0,30 0-7 0,-30 0-5 16,24 0 7-16,-6 0 4 15,1 3-2-15,2-3-10 0,0 0-12 0,3 0-12 0,-2 2-15 16,4-2-25-16,-4 0-32 15,3 0-42-15,0 0-44 0,-2 0-58 0,-2 0-48 16,-3-2-84-16,-18 2-163 16,26-6-398-16,-20 2-175 0</inkml:trace>
  <inkml:trace contextRef="#ctx0" brushRef="#br1" timeOffset="-144711.15">14522 14068 2426 0,'-15'-3'-9'16,"15"3"44"-16,0 0 28 0,0 0 25 0,0 0 39 15,0 0 31-15,-24 12 18 0,24-12 14 16,-2 18-6-16,2-18-8 0,2 28-4 0,0-8-24 16,0-1-8-16,4 1-20 0,-6 2-12 15,4 3-13-15,-2-1-11 0,2 2-6 0,0-4-19 16,-3-1-27-16,3-2-38 0,-2-2-50 0,1-2-60 16,-1 1-79-16,3-6-64 15,-5-10-118-15,4 14-159 0,-4-14-400 0,4 8-355 0</inkml:trace>
  <inkml:trace contextRef="#ctx0" brushRef="#br1" timeOffset="-144461.33">14794 13790 2936 0,'10'-13'53'0,"-7"2"26"0,-3 11-5 0,9-14-3 15,-9 14 29-15,0 0 49 0,0 0 24 16,0 0 11-16,0 0 28 0,0 0-45 15,4 40-10-15,-4-21-3 0,-2 2-8 16,2 8-15-16,-2-3-14 0,4 5-8 0,-2 1-17 0,2-1-8 16,-2 1-12-16,2 1-6 15,0-2-8-15,2 0-14 0,1-2-30 0,-2 0-32 16,2-5-35-16,1 0-40 0,-4-6-55 0,5-1-75 16,0-5-62-16,-5 0-137 0,2-6-154 15,-4-6-24-15,7 9-317 0,-7-9-312 0</inkml:trace>
  <inkml:trace contextRef="#ctx0" brushRef="#br1" timeOffset="-144161.28">15173 13850 2934 0,'0'0'78'0,"0"0"6"0,0 0-8 16,0 0 0-16,0 0 12 0,0 0 27 0,0 0 9 0,0 0-5 15,0 0-12-15,-48 11-9 16,48-11-12-16,-29 15-8 0,16-8-3 0,-3 4 3 15,3-3-12-15,1 1-2 16,1-1-6-16,2 3-5 0,-3-2-8 0,12-9 1 0,-12 20-7 16,7-10-1-16,5-10-3 15,-3 23-3-15,3-23-4 0,0 26-3 0,0-26 1 16,6 25-2-16,-2-11-1 0,0 1 1 0,2-1-3 0,0 1-5 16,4-1 0-16,2 1-4 15,1-1 1-15,2 0-7 0,4 1-17 0,-1-2-24 16,6-1-20-16,2-1-25 15,-3 1-29-15,9-1-40 0,0 1-54 0,-3-5-54 0,-1-1-109 16,-1-1-187-16,-2-1-385 16,-1-1-354-16</inkml:trace>
  <inkml:trace contextRef="#ctx0" brushRef="#br1" timeOffset="-142752.22">12065 13455 2846 0,'0'0'-71'0,"28"0"7"0,-28 0 5 16,0 0 12-16,28 2 1 15,-28-2 14-15,22 0 11 0,-22 0 2 0,31 0 8 0,-17 1-1 16,-14-1 3-16,36 3 20 15,-16-2 1-15,0-1 12 0,4 2 10 0,-3 0-5 0,3 0 2 16,-1-1-1 0,4 2-4-16,0 1-2 0,2-4-2 15,0 1-2-15,1 1 1 0,-1 1-4 0,3-2-1 16,-3-1-3-16,2 2 5 0,0-2-12 16,1 2 8-16,-1-2 5 0,1 0-3 0,1 0 2 0,-3 0 8 15,3 0 6-15,1 0-4 0,-3 0-1 16,1 0-2-16,-1 0-4 0,1 2 1 0,-1-2-3 15,2 0-2-15,-1 2-3 16,-1-2 0-16,1 2 0 0,-1-2-3 0,-1 2-2 16,-1-2-3-16,4 2 1 0,-3-2 5 15,-1 1-6-15,0-1-1 0,2 0 5 0,-6 0-11 16,0 0 12-16,5 3 1 16,-1-3 7-16,-2-3 8 0,-1 3-2 0,-1 0-3 15,6-1-2-15,-1 1 3 0,-1 0-4 0,2 1-2 0,-1-1-2 16,-1 0-1-16,4 0 1 15,-1 3 14-15,-1-3-5 0,-1 1-1 0,-1-1-4 16,0 0 1-16,-2 0-3 16,2 2 4-16,-4-2 0 0,-1 0 8 0,1 0 11 15,-2 0 4-15,1 0 1 0,0-2-1 16,-3 2 0-16,2-1-4 0,0-2-4 16,1 2-4-16,-4 1-3 0,2-2-4 0,1 0 0 15,-1 0-6-15,-1 0-2 0,4 0-2 16,-2 2 2-16,0-2-4 0,0 0-1 0,2 1-1 0,2-2 2 15,-2 1-1-15,-2 1 5 16,0 0 3-16,1-2 0 0,3 0-2 0,-3 2 1 16,-2-1-4-16,1 0 3 0,2 0-4 15,-6 1-3-15,6-2 0 0,-4 2-2 0,3-1-1 16,-4 0 1-16,2 2-3 0,1-3 1 16,-3 2-2-16,2 1 2 0,2-2-2 0,-3 2 0 15,0 0 1-15,2-2 0 16,-1 0-1-16,-2 2 1 0,4 0 4 0,-3-2 3 15,-3 2 7-15,6-1 8 0,-5 1 3 0,0-3 8 0,-19 3 1 16,37-1 1-16,-21-2-1 16,1 2-4-16,-17 1-2 0,32-2-2 0,-20 0-7 15,-12 2 0-15,28-2-3 16,-28 2 3-16,28-2-10 0,-28 2 3 0,21-2 0 16,-21 2 1-16,26-1 9 0,-26 1 9 15,22 0-3-15,-22 0 7 0,22 0-3 0,-22 0 0 16,19 0 0-16,-19 0-6 0,0 0 4 15,24-3-6-15,-24 3-7 0,0 0-5 0,24 0-2 16,-24 0-14-16,0 0-25 0,18 0-36 16,-18 0-47-16,0 0-74 0,10-1-83 15,-10 1-141-15,0 0-200 0,0 0 3 0,0 0-342 16,0 0-360-16</inkml:trace>
  <inkml:trace contextRef="#ctx0" brushRef="#br1" timeOffset="-130801.39">20350 13287 1209 0,'0'0'144'0,"0"0"-52"16,0 0-11-16,0 0 3 16,10-15 21-16,-10 15-11 0,0 0 14 0,0 0 6 15,0 0 3-15,0 0 3 16,0 0-8-16,0 0-8 0,13-8-8 0,-13 8 7 16,0 0-18-16,0 0-4 0,0 0-6 0,0 0-9 0,0 0-5 15,0 0-2-15,0 0-5 16,0 0 1-16,0 0 1 0,0 0-1 0,0 0-1 0,0 0-4 15,0 0-2 1,0 0-9-16,0 0-1 0,0 0 1 0,-45 29 4 0,35-25 0 16,10-4 0-16,-26 11 3 15,11-7-1-15,1 3-1 0,-2-1-4 0,2 0-2 16,2 0-3-16,-2 1-7 0,14-7 0 0,-21 11 0 0,13-4-5 16,8-7 3-16,-11 15-8 15,11-15 0-15,-6 13-1 0,6-13-3 0,0 0-1 16,11 27-1-16,-5-16-1 15,5 1-2-15,1 1 0 0,0-2 0 0,4 2-4 16,-2 3-5-16,4-1 0 0,-2-1 2 16,1 1-1-16,-2-2-2 0,-2 3 0 0,-1-3 3 15,-3 0 2-15,0-2 3 16,-3 3 8-16,-6-14 8 0,6 19 7 0,-6-19 0 16,-4 19 4-16,4-19-2 0,-15 17 2 0,4-9-9 0,-3-1-4 15,-1-1-4-15,-2-1-13 16,-2-1-29-16,0-2-45 0,0-1-62 0,-1 5-65 15,2-6-72-15,18 0-168 16,-41-3-123-16,21 0-306 0,0 2-222 0</inkml:trace>
  <inkml:trace contextRef="#ctx0" brushRef="#br1" timeOffset="-129181.39">19234 13813 2643 0,'0'0'31'16,"0"0"32"-16,0 0 22 0,0 0 14 15,0 0 27-15,0 0 29 0,0 0 30 0,0 0 11 16,0 0-10-16,0 0 0 0,0 0-14 0,0 0-8 0,0 0-18 16,0 0-40-16,32-33-4 15,-32 33-7-15,14-13-17 0,-6 4-6 0,2 0-7 16,0-1-7-16,-2-3-8 15,0 1-8-15,1-1-3 0,0-1-7 0,-1-1-4 16,-1-2-4-16,1 2-5 0,-2-3 0 16,0 3-9-16,1-2 9 0,0 4-6 0,-1-2 1 15,0 3-3-15,-6 12-3 0,6-20-5 16,-6 20 1-16,11-14-1 0,-11 14-3 0,0 0-1 16,15-5 7-16,-15 5-7 0,0 0 5 0,25 14-8 15,-14-4-2-15,4-1-7 16,-1 6-7-16,0 1-7 0,2-1-3 0,-1 0-3 0,0 2-2 15,0-2 1-15,-1 1 5 16,0-1 3-16,-6-1 3 0,2-1 2 0,-2 0 4 0,-3-2 8 16,-5-11 11-16,2 22 5 15,-2-22 0-15,0 0 0 0,-15 25-1 16,3-18 7-16,-2 0-2 0,-2-1 1 0,-1 0 1 0,-5 0-3 16,2-3-1-16,-2 0-11 15,-1 0-11-15,2-3-18 0,0 2-35 0,1-4-55 0,4 2-60 16,1 0-54-16,15 0-57 15,-23-3-147-15,16-2-134 0,7 5-383 0,0 0-386 16</inkml:trace>
  <inkml:trace contextRef="#ctx0" brushRef="#br1" timeOffset="-128771.5">19791 13687 2881 0,'0'0'38'0,"0"0"26"16,22 0-6-16,-22 0-10 15,20-2-2-15,-20 2-3 0,21-3-5 16,-21 3-5-16,21-5-6 0,-21 5-5 0,19-2-14 16,-19 2-32-16,18-7-41 0,-18 7-28 0,10-6-32 15,-10 6-11-15,0 0-9 16,0 0-2-16,0 0 11 0,0 0 16 0,0 0 33 0,-32-21 37 16,32 21 56-16,-25-7 39 0,10 3 51 0,15 4 45 15,-23-8 39-15,23 8 14 16,-24-5 20-16,14 1-10 0,10 4-15 0,0 0-27 0,-13-10-18 15,13 10-20-15,0 0-28 16,0 0-49-16,23-15-59 0,-23 15-70 0,30-7-89 16,-13 1-105-16,4 0-224 15,-2 3-405-15,3-4-291 0</inkml:trace>
  <inkml:trace contextRef="#ctx0" brushRef="#br1" timeOffset="-127471.55">20616 12712 2632 0,'0'0'-91'16,"0"0"32"-16,-21-4 36 0,21 4 23 0,0 0 34 15,0 0 29-15,0 0 33 16,0 0 16-16,0 0 9 0,0 0 3 0,0 0-7 0,0 0-4 15,0 0-5-15,0 0-7 16,0 0 2-16,0 0-4 0,0 0-11 0,0 0-8 16,-11-10-13-16,11 10-5 15,0 0-8-15,0 0-12 0,0 0-6 0,0 0-7 0,0 0-11 16,0 0-1-16,0 0-10 16,0 0-2-16,45-9-5 0,-45 9 0 0,0 0-3 15,30 11 3-15,-18-3-2 0,3-2-2 0,-5 3 1 16,3 1 0-16,-2 0 1 0,-3 1 1 15,-8-11-2-15,10 22 2 0,-5-12 0 0,-5-10 8 16,0 17 4-16,0-17 8 16,0 0 5-16,-9 27 10 0,9-27 1 0,-8 13 5 15,8-13-1-15,-10 12 1 0,10-12-5 16,0 0-3-16,-9 14-4 0,9-14 1 0,0 0-7 16,0 0-4-16,-4 16-4 0,4-16-1 0,0 0-5 0,0 0 0 15,0 0-3 1,0 0-2-16,15 18-2 0,-15-18 4 0,14 11-3 0,-14-11-2 15,16 13 0-15,-10-6 2 16,2 3-2-16,-8-10 2 0,10 19 0 0,-3-9 0 16,-7-10-1-16,4 22 1 0,-4-22-1 15,-2 22 1-15,2-22-6 0,-9 19-6 0,3-10-18 16,6-9-23-16,-14 21-34 0,8-14-53 0,6-7-56 16,-16 16-55-16,8-10-95 15,0-3-174-15,-1 3-391 0,9-6-301 0</inkml:trace>
  <inkml:trace contextRef="#ctx0" brushRef="#br1" timeOffset="-125921.66">20970 13727 2726 0,'0'0'-89'0,"0"0"12"0,0 0 7 16,0 0 9-16,0 0 8 0,0 0 15 0,0 0 13 16,0 0 7-16,69-4 2 15,-49 3 2-15,0-2-3 0,2 0 0 0,1 1 8 16,-1 0-10-16,4-2 0 0,-2 1-26 15,-3 0-21-15,1 2-59 0,-4-3-100 0,2 2-328 16,-6-4 261-16</inkml:trace>
  <inkml:trace contextRef="#ctx0" brushRef="#br1" timeOffset="-125701.34">21228 13614 1565 0,'0'0'44'0,"0"0"14"0,0 0 5 0,-11-13 19 0,11 13 15 15,0 0 35-15,0 0 18 16,0 0 13-16,0 0 1 0,0 0-5 0,0 0 0 16,0 0-2-16,0 0-8 15,0 0-13-15,0 0-12 0,36 29-17 0,-36-29-11 0,10 20-10 16,-5-8-9-16,2 2-25 0,-1-1-36 0,0 0-27 16,-6-13-43-16,11 25-46 15,-5-9-42-15,-2-5-35 0,2 2-40 0,-1-5-95 0,-1 2-552 16,-4-10-217-16</inkml:trace>
  <inkml:trace contextRef="#ctx0" brushRef="#br1" timeOffset="-125351.29">21471 13285 2608 0,'0'0'-46'15,"-2"-13"11"-15,2 13 10 0,0 0 8 0,0 0 16 0,0 0 38 16,0 0 29-16,4-19 18 0,-4 19 6 0,0 0 4 16,0 0 3-16,0 0 5 15,0 0 5-15,0 0 3 0,13 50-6 0,-9-35-5 0,-1 0-9 16,1 0-5-16,0 3-9 15,-2 1-10-15,2-3 0 0,3 4-10 0,-3-1-4 16,2 2-8-16,-2-5-4 16,2 4-1-16,-1-3-6 0,0 2-9 0,1-4-11 0,-2 0-19 15,0 1-31-15,0-5-25 16,-4-11-32-16,6 21-40 0,-6-21-32 0,7 17-33 16,-5-13-64-16,-2-4-137 0,0 0-455 0,7 9-209 0</inkml:trace>
  <inkml:trace contextRef="#ctx0" brushRef="#br1" timeOffset="-124911.31">21651 13278 2545 0,'0'0'-48'0,"-10"-14"17"15,10 14 11-15,0 0 20 0,0 0 23 0,0 0 16 16,0 0 9-16,0 0 8 16,0 0-1-16,0 0-11 0,0 0 1 0,0 0-8 0,24-7-1 15,-24 7-16-15,22-2-4 16,-22 2-15-16,26 0-14 0,-9-2-4 0,-17 2-13 16,36 0-5-16,-18-3 3 0,2 3-3 0,-1-1 5 0,-1-1 8 15,-18 2-9 1,36-2 3-16,-18 0 13 0,-18 2-1 15,29-2 10-15,-29 2 9 0,24-1 19 0,-24 1 14 16,18 0 18-16,-18 0 26 0,0 0 7 0,14 10 6 16,-14-10-4-16,2 14 2 15,-2-14-4-15,-2 21 3 0,2-21 0 0,-8 29-5 0,4-12-1 16,0 0-7-16,0 2-7 0,0 2-3 0,0-2-8 16,2 4-4-16,-2 2-7 15,-1-4-6-15,1-2-4 0,2 2-4 0,0 0-20 16,-3-2-22-16,3-4-27 0,0 2-35 15,0-2-44-15,2-15-39 0,-2 25-39 0,0-13-50 16,2-12-133-16,-2 19-499 16,0-14-236-16</inkml:trace>
  <inkml:trace contextRef="#ctx0" brushRef="#br1" timeOffset="-124461.48">22366 13231 2589 0,'0'0'-63'0,"12"-9"27"0,-12 9 7 16,0 0 14-16,8-9 10 15,-8 9 42-15,0 0 21 0,0 0 35 0,0 0 20 0,0 0 8 16,0 0 12-16,0 0 3 16,0 0 3-16,-47 0 0 0,47 0-7 0,-19 9-12 15,19-9-10-15,-17 14-10 16,9-7-12-16,8-7-12 0,-11 19-10 0,6-9-1 0,5-10-12 16,-4 21-17-16,4-21-20 0,6 26-17 0,2-12-22 15,2 0-20-15,0 2-11 16,5 2 2-16,2-4-4 0,0 5 6 15,3-1 9-15,0 3 3 0,4-2 9 0,-7-4 3 16,-1 0 12-16,2 2 13 0,-6-3 25 0,-2 0 10 16,-1-3 13-16,-2 0 1 15,-7-11-3-15,4 19-5 0,-4-19 7 0,0 0-11 16,-15 17-16-16,15-17-34 0,-21 9-35 0,21-9-37 0,-26 4-52 16,26-4-39-16,-25 0-40 15,12-4-76-15,0 1-671 0,1-3-405 0</inkml:trace>
  <inkml:trace contextRef="#ctx0" brushRef="#br1" timeOffset="-124101.46">22631 12727 2894 0,'0'0'-61'0,"-2"-23"38"0,2 23 6 0,0 0 14 16,0 0 0-16,2-19 3 0,-2 19 4 0,0 0-1 16,11-9 3-16,-11 9-3 15,0 0 3-15,19-7-1 0,-19 7 11 0,0 0 12 0,26 3 10 16,-26-3 10-16,0 0 8 0,27 6 6 16,-27-6 11-16,15 11 11 0,-9-3 8 15,0 3 12-15,-4-1-2 0,-2-10 7 0,5 25 3 16,-5-25 8-16,-2 28 2 0,2-28 0 15,-3 29-6-15,-1-15-10 0,2 2-11 0,2-16-8 16,-4 27-6-16,2-16-10 0,2-11-10 16,0 21-6-16,0-21-8 0,6 19-25 0,-2-9-38 15,3-3-45-15,-7-7-58 16,18 12-73-16,-4-9-58 0,-4 0-101 0,2-3-187 16,4 0-63-16,-16 0-232 0,29-4-171 0</inkml:trace>
  <inkml:trace contextRef="#ctx0" brushRef="#br1" timeOffset="-123011.34">23014 13571 2469 0,'0'0'18'0,"0"0"54"16,-16 6 27-16,16-6 12 0,0 0 6 0,0 0-1 0,0 0 14 16,0 0 9-16,0 0-7 0,0 0-1 0,0 0-8 15,0 0-16-15,0 0-9 16,0 0-11-16,57 0-7 0,-57 0-10 0,30-2-6 0,-14 2-9 15,3 0-5-15,-19 0-7 16,38-2-23-16,-20 2-31 0,-18 0-43 0,31-2-49 16,-16 2-55-16,-15 0-53 15,23-2-41-15,-15 0-97 0,-8 2-611 0,0 0-395 0</inkml:trace>
  <inkml:trace contextRef="#ctx0" brushRef="#br1" timeOffset="-122791.54">23148 13525 2924 0,'-13'-6'-73'0,"13"6"23"0,0 0 30 0,0 0 26 16,-10-11 29-16,10 11 27 16,0 0 33-16,0 0 16 0,0 0 5 0,0 0 2 15,0 0 4-15,0 0-1 16,0 0-7-16,0 0-7 0,0 0-7 0,0 0-8 0,0 0-10 16,0 0-9-16,21 51-8 0,-17-37-6 0,0-1-6 15,0 0-10-15,2 1-21 16,-1-1-26-16,2 2-36 0,-1-1-28 0,-2-1-38 15,2 2-43-15,2-1-36 0,-1-3-31 16,0 0-67-16,-7-11-117 0,10 20-490 0,-2-15-268 16</inkml:trace>
  <inkml:trace contextRef="#ctx0" brushRef="#br1" timeOffset="-122281.33">23616 13013 2568 0,'0'0'-74'0,"6"-13"38"15,-6 13 7-15,0 0-3 16,0 0 37-16,8-12 36 0,-8 12 39 0,0 0 30 15,0 0 16-15,0 0 13 0,0 0-4 16,0 0 10-16,-16 53 5 0,10-32-2 0,-4 4-4 16,2 0-5-16,0 2-10 15,2 3-13-15,-3 0-11 0,2 2-16 0,1-1-12 16,4-2-2-16,-2-1-9 0,2 3-10 0,4-4-11 0,-2-1-10 16,4-1-12-16,0-3-4 15,5 3-7-15,-1-7-8 0,3 0-10 0,1-2-14 16,0-4-7-16,0-3-18 15,0 1-15-15,3-5-3 0,0-1-2 0,-15-4 4 0,23 0 3 16,-23 0 5-16,22-9 10 16,-22 9 19-16,12-18 12 0,-8 9 20 0,-4 9 19 15,0-23 18-15,0 23 13 16,-6-25 9-16,6 25 6 0,-12-21 0 0,0 12 5 0,4-1-2 16,8 10-5-16,-19-13-5 0,19 13-11 0,-17-8-7 15,17 8-4-15,-15-5-8 16,15 5-4-16,0 0-22 0,0 0-31 0,0 0-35 15,-16-4-53-15,16 4-61 0,0 0-70 16,0 0-90-16,0 0-162 0,0 0-95 0,0 0-306 16,0 0-271-16</inkml:trace>
  <inkml:trace contextRef="#ctx0" brushRef="#br1" timeOffset="-121851.66">24050 13163 2783 0,'-2'-23'-11'16,"2"23"22"-16,-3-19 15 0,3 19 23 0,-4-16 22 15,4 16 30-15,0 0 27 16,-7-12 8-16,7 12 0 0,0 0-2 0,0 0-7 0,0 0-2 16,0 0-1-16,-29 40-6 0,24-23-7 0,-3 4-14 15,4 2-10-15,0 0-9 16,-2 0-8-16,3-1-8 0,1 3-7 0,0-1-7 15,2-4 17-15,0 1-5 0,2 0-13 16,0-2-10-16,3-2-9 0,-1 0-10 0,2-3-16 16,-2-1-7-16,5-2-13 15,0 0-19-15,-9-11-9 0,14 12-4 0,-14-12 3 16,15 4 1-16,-15-4 8 0,0 0 0 0,0 0 7 0,28-16 6 16,-28 16 15-16,6-20 11 15,-4 8 20-15,-2 12 18 0,-4-22 16 0,4 22 2 16,-9-27 6-16,3 15 3 15,6 12-2-15,-17-20-2 0,8 12 2 0,9 8-8 0,-16-14-9 16,16 14-5-16,-16-7-5 16,16 7-8-16,-12-6-18 0,12 6-20 0,-10-2-24 15,10 2-33-15,0 0-34 16,0 0-49-16,0 0-60 0,0 0-58 0,0 0-87 0,0 0-172 16,0 0-79-16,0 0-285 0,0 0-270 0</inkml:trace>
  <inkml:trace contextRef="#ctx0" brushRef="#br1" timeOffset="-121511.25">24450 13199 2677 0,'0'0'-20'16,"0"0"34"-16,-2-18 28 0,2 18 35 0,0 0 31 15,-18-14 27-15,18 14 22 0,-15-8 6 16,15 8 0-16,0 0-16 0,-27-1-13 0,27 1-8 15,0 0-17-15,0 0-10 0,-27 9-12 0,27-9-8 16,-9 12-10-16,9-12-7 16,-2 15-5-16,2-15-10 0,0 0-12 0,7 28-15 15,-1-14-17-15,0-1-8 16,3 2 0-16,3 0 1 0,3 3-1 0,0-1 2 16,-1 0 1-16,5-1-1 0,-6 0 2 0,4 0 2 0,-4 0-1 15,0-2 13-15,-3-1 1 16,0-2 6-16,-2-1 4 0,-8-10-1 0,6 18-5 15,-6-18-3-15,-2 16-8 0,2-16-16 16,0 0-29-16,-16 16-34 0,16-16-47 0,-16 4-50 16,16-4-45-16,-13 0-52 15,13 0-102-15,0 0-130 0,-16-10-397 0,16 10-276 16</inkml:trace>
  <inkml:trace contextRef="#ctx0" brushRef="#br1" timeOffset="-121301.39">24799 13330 2839 0,'0'0'22'16,"13"-12"-2"-16,-13 12 0 0,0 0-7 0,10-7 4 0,-10 7 11 16,0 0 8-16,26-6-5 0,-26 6-3 0,20-2 1 15,-20 2-12-15,28-5-3 16,-15 4-16-16,-13 1-30 0,32-4-44 15,-20 2-32-15,-12 2-40 0,24-6-32 0,-24 6-83 16,20-9-458-16,-17 5 15 0</inkml:trace>
  <inkml:trace contextRef="#ctx0" brushRef="#br1" timeOffset="-121090.85">24918 13199 2042 0,'-22'-4'-28'0,"22"4"50"0,0 0 51 16,0 0 32-16,0 0 35 15,0 0 26-15,-14 16 13 0,14-16 8 0,0 0-2 16,2 22-11-16,-2-22-17 0,4 28-8 16,1-13-7-16,-2 0-16 0,2 2-14 0,1-2-14 15,-2 2-8-15,3 1-14 16,-2 1-14-16,0-2-31 0,2 0-31 0,-3 0-43 16,2-2-47-16,-4-1-62 0,2 1-51 0,0-5-60 0,-4-10-134 15,5 19-549-15,-3-12-370 16</inkml:trace>
  <inkml:trace contextRef="#ctx0" brushRef="#br1" timeOffset="-119061.56">25277 12992 2810 0,'0'0'-51'0,"0"0"37"15,0 0 12-15,0 0 14 0,0 0 8 16,0 0 8-16,0 0 11 0,0 0 3 0,0 0-7 16,0 0 4-16,0 0-5 15,0 0-5-15,0 0 5 0,0 0-10 0,49-8-5 0,-49 8 1 16,25-3 1-16,-25 3-3 16,25-2-3-16,-25 2 7 0,23-3 6 0,-23 3 17 15,20-3 16-15,-20 3 13 0,20-2 11 0,-20 2 4 16,13-4-3-16,-13 4 1 15,0 0-10-15,20-1-4 0,-20 1-5 0,0 0 3 0,0 0 8 16,0 0 6-16,8 15 9 16,-8-15 1-16,-3 22-6 0,3-22 8 0,-7 33-4 15,3-12-5-15,-2 1-2 0,-2 2-14 16,2 2-10-16,1-1-8 0,-2 2-7 16,3-1-7-16,-2-2-28 0,-1 2-28 0,4-4-28 0,-5-1-34 15,6-3-31-15,-3-2-53 16,3 2-50-16,-1-4-46 0,-2-3-78 0,5-11-149 0,0 17-117 15,0-17-263-15,0 13-221 16</inkml:trace>
  <inkml:trace contextRef="#ctx0" brushRef="#br1" timeOffset="-118061.39">25830 13041 2500 0,'0'0'-106'0,"0"0"17"0,0 0 13 16,0 0 11-16,0 0 4 0,0 0 13 0,0 0 23 16,0 0 15-16,0 0 15 0,0 0 9 0,0 0 7 0,0 0-2 15,0 0 14-15,0 0 11 16,0 0 6-16,0 0 20 0,0 0 4 0,0 0 5 15,0 0 0-15,0 0 2 16,0 0-6-16,-52 9-15 0,52-9-3 16,0 0-3-16,-13 8-5 0,13-8-1 0,0 0-7 15,-14 8-4-15,14-8 1 0,0 0 0 0,-11 10 2 16,11-10-5-16,0 0-3 0,-12 7 1 0,12-7-1 0,0 0-3 16,0 0-3-16,-13 12-3 15,13-12-3-15,0 0-4 0,0 0-2 0,-8 9 0 16,8-9-2-16,0 0 0 15,0 0-1-15,0 0 0 0,0 0-3 0,0 0 0 16,0 0-2-16,-10 12 2 0,10-12 0 16,0 0-3-16,0 0 1 0,0 0-4 0,0 0 1 15,0 0 1-15,0 0 0 0,0 0 3 16,0 0-7-16,0 0 0 0,0 0 0 16,0 0 2-16,0 0 2 0,0 0-1 0,0 0-1 0,0 0 1 15,-9 11-3-15,9-11-3 16,0 0 3-16,0 0-5 0,0 0 6 0,0 0-1 15,0 0-2-15,0 0-1 16,0 0 6-16,0 0-4 0,0 0-1 0,0 0 4 0,0 0-2 16,0 0 2-1,0 0-1-15,0 0-1 0,0 0 0 0,0 0 0 0,0 0 3 16,0 0 0-16,0 0-2 0,0 0-1 0,0 0 0 16,0 0-4-16,0 0 0 0,0 0 3 15,0 0 1-15,0 0 0 0,0 0 0 0,0 0 0 16,0 0 0-16,0 0 0 15,0 0-3-15,0 0 3 0,0 0-1 0,0 0 2 16,0 0 1-16,0 0 0 0,0 0-1 16,0 0-1-16,0 0 2 0,0 0 2 0,0 0-4 15,0 0-2-15,0 0 4 16,0 0-6-16,0 0 2 0,0 0 6 0,0 0-4 16,0 0-6-16,0 0-10 0,0 0-17 0,0 0-16 0,0 0-25 15,0 0-17-15,0 0-22 16,0 0-19-16,0 0-27 0,0 0-40 0,0 0-114 15,0 0-418-15,0 0-1 16</inkml:trace>
  <inkml:trace contextRef="#ctx0" brushRef="#br1" timeOffset="-115611.67">25705 13194 2058 0,'0'0'-99'0,"0"0"14"0,0 0 15 16,0 0 9-16,0 0 21 15,0 0 14-15,0 0 9 0,0 0 7 0,0 0 4 16,0 0 6-16,0 0-9 0,0 0 3 15,0 0 6-15,0 0-5 0,0 0-4 0,4-18 9 16,-4 18-6-16,0 0 4 16,0 0 10-16,0 0 7 0,0 0 5 0,0 0 7 15,0 0 16-15,0 0 6 0,0 0 2 16,0 0 3-16,0 0-7 0,0 0 1 0,0 0-14 16,0 0-4-16,0 0 10 0,0 0-23 0,0 0-8 15,0 0 6-15,0 0-11 16,0 0-1-16,-17-14 4 0,17 14 9 0,0 0 2 0,0 0 20 15,0 0-1-15,0 0 17 16,0 0 11-16,0 0 14 0,0 0-3 0,0 0 6 16,0 0-4-16,0 0-3 15,0 0-1-15,-6-18 0 0,6 18 3 0,0 0 0 0,0 0 1 16,0 0 2-16,0 0 0 0,13-21 4 16,-13 21 0-16,0 0 0 0,8-12-2 15,-8 12-4-15,0 0-1 0,10-11-8 0,-10 11-1 16,0 0-3-16,13-9-4 0,-13 9-3 15,0 0-4-15,13-8-8 0,-13 8-2 0,0 0-2 16,12-7-5-16,-12 7-3 16,0 0-3-16,0 0-2 0,19-4-2 0,-19 4-3 15,0 0 2-15,0 0 2 0,0 0-2 16,20 13 1-16,-20-13-1 0,9 13-4 0,-9-13 1 16,6 16-3-16,-6-16 3 0,7 20 7 0,-5-8-4 15,-2-12 0-15,1 25 0 16,1-11 0-16,-2-14-6 0,3 26 4 0,-3-11 0 0,0-15 0 15,-5 31-1-15,4-19 1 16,1-12 0-16,-6 29-2 0,0-15-1 0,3-1 4 16,3-13 2-16,-7 22-7 15,7-22 3-15,-7 19-3 0,7-19-4 0,-6 15 0 0,6-15-1 16,-5 14 4-16,5-14-3 0,-6 12 1 0,6-12 7 16,0 0-3-16,-5 15-2 15,5-15 1-15,0 0 17 0,0 0 9 0,-7 15-2 16,7-15-1-16,0 0-1 0,0 0-2 15,0 0-3-15,0 0-10 0,0 0-1 0,0 0-2 16,21 13-11-16,-21-13-16 16,20 3-22-16,-5-3-21 0,-1-3-30 0,-14 3-40 15,34-3-53-15,-14-1-68 0,2 1-56 16,-3-4-104-16,2 0-163 0,-2 2-36 0,-1-3-362 16,-1 2-390-16</inkml:trace>
  <inkml:trace contextRef="#ctx0" brushRef="#br1" timeOffset="-115201.28">26223 13199 2851 0,'0'0'-76'0,"0"0"53"16,0 0 40-16,0 0 27 0,0 0 29 0,0 0 19 15,0 0 12-15,0 0 4 16,0 0-11-16,0 0-10 0,0 0-10 0,0 0 0 15,0 0-7-15,0 0-1 0,0 0-1 16,0 0-7-16,0 0-3 0,0 0-4 0,0 0-6 16,45 14-5-16,-45-14-4 15,29 1-3-15,-14-1-5 0,-15 0-3 0,30 3-6 16,-14-3-9-16,-16 0-20 0,27 0-16 0,-27 0-25 0,22 0-24 16,-22 0-26-16,22-3-28 15,-22 3-40-15,0 0-32 0,17-3-56 0,-17 3-113 16,4-4-492-16,-4 4-213 15</inkml:trace>
  <inkml:trace contextRef="#ctx0" brushRef="#br1" timeOffset="-114841.18">26333 13076 2572 0,'0'0'-45'0,"0"0"42"0,0 0 27 0,0 0 34 16,7-18 25-16,-7 18 19 0,0 0 18 0,0 0 7 0,0 0-3 16,0 0 15-16,0 0 15 15,0 0 4-15,0 0 4 0,0 0-12 0,0 0-13 16,0 0-8-16,0 0-11 15,16 40-9-15,-12-26-18 0,0 1-5 16,-1 1-9-16,1-1-11 0,0 2-3 0,4 0-8 16,-2 2-6-16,1-2-8 0,-1 2-7 0,-3-2-14 15,4 1-14-15,0-3-19 16,-1 2-20-16,1-1-29 0,-1-6-40 0,-1 4-47 16,0-1-62-16,-1-3-54 0,0-2-100 0,1-1-142 0,-5-7-71 15,6 9-258-15,-6-9-171 16</inkml:trace>
  <inkml:trace contextRef="#ctx0" brushRef="#br1" timeOffset="-114031.2">26681 12817 2452 0,'4'-16'-81'16,"-4"16"28"-16,0 0 30 15,0 0 23-15,0 0 33 0,8-15 47 0,-8 15 24 0,0 0 11 16,0 0 3-16,0 0-1 0,0 0 4 0,0 0-6 16,0 0-1-16,0 0 8 15,8-10 22-15,-8 10 0 0,0 0 0 0,0 0 3 16,0 0-2-16,0 0-8 0,0 0-5 15,0 0-16-15,2 54 0 0,-1-41-11 0,1 4-11 16,2 1-11-16,0-2-12 16,4 5-1-16,-1 3-6 0,1-4-6 0,-1 3-8 15,2-2-4-15,0 0-3 0,-3 0-3 16,1 0-6-16,1-4-7 0,-2 0-4 0,-1 1 1 16,1-3 2-16,-2 0-5 0,2-1-2 0,-2-1-5 15,-4-13-4-15,4 23-14 16,1-14-23-16,-3-2-29 0,-2-7-28 0,4 16-40 0,-4-16-54 15,2 11-56-15,-2-11-50 16,0 0-95-16,0 0-147 0,0 0-86 0,0 0-290 16,0 0-291-16</inkml:trace>
  <inkml:trace contextRef="#ctx0" brushRef="#br1" timeOffset="-113731.31">26935 12976 2720 0,'0'0'-25'0,"5"-14"25"0,-5 14 19 15,4-14 19-15,-4 14 11 0,0 0 22 0,0 0 19 16,0 0 7-16,-9-21-3 16,9 21-2-16,0 0-4 0,-18-4-3 0,18 4 4 15,0 0 1-15,0 0 7 0,-38 10-4 16,38-10 3-16,-18 7-15 0,18-7-7 0,-16 10-7 16,16-10-3-16,-14 9 3 0,14-9-7 0,-13 14-1 15,13-14-1-15,-6 13 1 16,6-13 1-16,0 17-4 0,0-17-3 0,0 0-10 0,11 28-3 15,-3-16-2-15,2 0-5 16,-1 1-5-16,8 1-4 0,1-1-1 0,-1 0-2 16,4 0-5-16,0-1-4 15,0-1-15-15,0 0-38 0,-2 0-54 0,-4-4-67 0,-1 1-69 16,-1-3-80-16,-13-5-163 16,18 9-114-16,-16-5-325 0,-2-4-310 15</inkml:trace>
  <inkml:trace contextRef="#ctx0" brushRef="#br1" timeOffset="-49426.93">19661 15021 2925 0,'5'-13'-83'0,"-5"13"19"0,0 0 28 0,0 0 26 15,6-14 23-15,-6 14 23 16,0 0 18-16,0 0 10 0,0 0-4 0,0 0-2 16,0 0 3-16,0 0 7 0,0 0 8 15,-21-17 9-15,21 17 14 0,0 0 4 16,-26 0 5-16,26 0-8 0,-22 2-2 0,22-2-8 15,-24 4-6-15,24-4-7 0,-21 7-6 16,8-3-8-16,13-4-11 0,-19 10-2 0,19-10-7 16,-14 12-4-16,14-12-3 15,-12 13-4-15,12-13-1 0,-6 15-5 0,6-15 1 0,0 17-5 16,0-17-1-16,0 0 3 0,10 33-1 0,0-22-10 16,-4 2 2-16,4 1-4 15,0-3 1-15,3 5-2 0,2-2 0 0,-2-2-1 16,-1 3-3-16,0-3 0 15,-2-2-2-15,0 1-4 0,-1-4 3 16,-9-7-2-16,13 17 3 0,-9-7 11 0,-4-10 4 16,6 17 16-16,-6-17 2 0,0 18 1 15,0-18 3-15,0 0-2 0,-10 20-1 0,10-20 2 0,-13 12-7 0,13-12-1 16,-15 11 0 0,15-11-8-16,-19 9-4 0,19-9-3 0,-17 7-14 0,17-7-31 0,-19 3-38 15,8-1-40 1,11-2-53-16,0 0-56 0,-25-2-53 0,15-1-80 0,10 3-156 15,-16-8-87-15,8 2-295 16,8 6-258-16</inkml:trace>
  <inkml:trace contextRef="#ctx0" brushRef="#br1" timeOffset="-48900.83">19324 14848 2655 0,'0'0'-56'16,"0"0"26"-16,0 0 29 0,0 0 26 0,0 0 43 0,0 0 27 16,0 0 27-16,0 0 17 15,0 0 2-15,0 0-5 0,0 0-16 0,0 0-5 0,0 0-7 16,0 0-7-16,0 0-6 0,0 0-3 16,0 0-7-16,0 0-7 0,16-32-9 15,-16 32-10-15,10-14-6 0,-10 14-5 0,11-19-4 16,-5 8 4-16,-6 11-2 15,13-22-1-15,-7 11 0 0,1-1-1 0,-7 12 2 0,12-18 6 16,-6 11-5-16,-6 7 2 16,12-15-7-16,-12 15-13 0,8-8 6 15,-8 8-4-15,0 0 5 0,19-4-4 0,-19 4-6 0,0 0 11 0,23 11-14 16,-23-11 10 0,21 13 2-16,-11-3-6 0,2-1 0 0,-2 0-6 0,2 1-2 15,3 2-3-15,-2-3 0 16,2 5-1-16,-1-1-7 0,4 0-21 0,-2 0-23 0,-2-3-50 15,-2-1-59 1,3 1-72-16,2 0-74 0,-6-1-134 0,1 0-173 0,0 0-2 16,2-1-290-16,-4-1-260 15</inkml:trace>
  <inkml:trace contextRef="#ctx0" brushRef="#br1" timeOffset="-48396.83">20161 15335 2602 0,'0'0'-42'16,"0"0"45"-16,0 0 27 0,0 0 17 0,0 0 18 0,0 0 30 15,0 0 13-15,0 0 11 16,0 0 5-16,0 0-2 0,0 0-4 16,0 0-5-16,0 0-3 0,0 0-6 0,0 0-4 0,46 8-14 15,-46-8-5-15,28 0-7 0,-28 0-12 16,30 0-6-16,-13-2-8 0,-17 2-11 0,27 2-20 15,-12-2-25-15,-15 0-28 16,24 0-35-16,-24 0-36 0,20 0-41 0,-20 0-53 16,17 0-41-16,-17 0-89 15,0 0-613-15,0 0-369 0</inkml:trace>
  <inkml:trace contextRef="#ctx0" brushRef="#br1" timeOffset="-48177.04">20213 15254 2863 0,'0'0'0'0,"-16"-6"35"0,16 6 13 0,0 0 18 15,0 0 14-15,0 0 14 0,-13-7 3 0,13 7 4 0,0 0-11 16,0 0-13-16,0 0-6 16,0 0-9-16,0 0-6 0,0 0-8 0,0 0-5 15,47-4-6-15,-47 4-21 16,23 0-32-16,-23 0-46 0,25 0-51 0,-25 0-50 15,30 3-31-15,-15-3-62 16,-15 0-113-16,32-3-463 0,-15 3-169 0</inkml:trace>
  <inkml:trace contextRef="#ctx0" brushRef="#br1" timeOffset="-47486.72">20944 14962 2359 0,'0'0'-94'0,"8"-12"30"0,-8 12 14 0,0 0 17 0,0 0 27 16,0 0 19-16,0 0 16 0,4-15 17 0,-4 15 7 0,0 0 1 16,0 0 1-16,0 0 8 15,0 0 8-15,0 0-1 0,0 0-9 0,0 0-8 16,0 0-4-16,-42 2-6 15,42-2-5-15,0 0 0 0,-31 10-8 0,18-8-3 16,13-2-3-16,-21 8-1 0,9-5-2 16,12-3 1-16,-20 7-5 0,20-7 1 0,-17 10 0 15,7-5 12-15,10-5-8 0,-13 7-4 0,13-7-1 16,0 0 3-16,-15 13 5 16,15-13-4-16,0 0 1 0,-4 14-6 0,4-14 3 0,0 0 2 15,0 0-6-15,14 19 5 16,-14-19-1-16,18 12 3 0,-8-8-5 15,-10-4 9-15,23 15 2 0,-7-8-3 16,-2 0-1-16,1 3 2 0,0-2-5 0,0-1 2 0,1 3-4 16,0 0 1-16,-2-1 2 15,1 0-6-15,0-2-3 0,0 3 2 0,-3 0 2 16,-1 0 1-16,0-1 10 0,-1 0 0 0,-10-9 9 16,16 17 8-16,-10-10 6 0,-6-7 8 15,10 15 2-15,-10-15 2 0,6 13 2 16,-6-13 0-16,0 0-1 0,-4 21-2 15,4-21-5-15,-14 12-6 0,14-12-5 0,-20 8-5 16,8-4-5-16,-4 0-5 16,16-4 0-16,-31 6-8 0,16-4 3 0,-4 2-16 15,19-4-20-15,-34 0-27 0,19 0-39 16,15 0-48-16,-32-4-63 0,20 1-52 16,-6-2-107-16,6 0-206 0,0 1-383 0,12 4-346 0</inkml:trace>
  <inkml:trace contextRef="#ctx0" brushRef="#br1" timeOffset="-46447.03">21348 15180 2807 0,'-14'-13'-36'15,"14"13"27"-15,0 0 37 0,0 0 38 16,0 0 27-16,0 0 31 0,0 0 14 0,0 0-13 15,0 0-6-15,0 0-17 0,0 0-4 16,0 0-4-16,0 0 3 0,40-17-2 16,-28 15-5-16,-12 2-2 0,26-1-7 0,-11-1-11 0,-15 2-7 15,30 0-8-15,-16-2-4 0,-14 2-10 0,30-2-2 16,-30 2-6-16,29-1-14 16,-15-2-21-16,-14 3-36 0,20-2-41 0,-20 2-56 15,0 0-50-15,24 0-58 16,-24 0-109-16,6-3-131 0,-6 3-442 0,0 0-326 15</inkml:trace>
  <inkml:trace contextRef="#ctx0" brushRef="#br1" timeOffset="-46166.91">21457 15073 2826 0,'0'0'-27'0,"0"0"32"16,-6-12 21-16,6 12 28 0,0 0 27 15,0 0 25-15,0 0 9 0,0 0 1 16,0 0 5-16,0 0 9 0,0 0-2 16,0 0 0-16,0 0-3 0,0 0-1 0,0 0-2 15,0 0-17-15,0 0-3 0,0 0-15 0,12 50-7 0,-8-39-8 16,-4-11-6 0,8 26-9-16,-4-12-6 0,1 1-5 0,1 1-7 0,-1-1 0 15,3-1-5-15,-2 1-20 16,-1 2-27-16,3-4-30 0,-2 0-45 0,0 1-52 15,1-3-60-15,2 0-61 0,-3-3-104 16,2-1-153-16,-2 1-70 0,-6-8-257 0,16 10-188 16</inkml:trace>
  <inkml:trace contextRef="#ctx0" brushRef="#br1" timeOffset="-45696.87">21754 15021 2568 0,'0'0'10'0,"3"-17"9"0,-3 17 5 0,5-15 9 0,-5 15 11 16,6-14 17-16,-6 14 13 16,6-11 4-16,-6 11-13 0,10-10-3 15,-10 10-3-15,0 0-3 0,18-11-9 16,-18 11 5-16,12-3 3 0,-12 3 1 15,0 0 3-15,25-3-1 0,-25 3-2 0,0 0-3 16,30 6-1-16,-20-2-9 0,4 2 2 16,-14-6-2-16,21 13-3 0,-11-6 1 15,-1 2-5-15,-9-9 0 0,15 15-2 0,-11-7 5 16,-4-8 9-16,6 24 5 0,-6-24-2 0,2 22 0 16,-2-22 1-16,-4 22-2 15,4-22 4-15,-6 30-5 0,2-17 1 0,-1 1-2 0,5-14 4 16,-11 23 7-16,7-13-7 15,4-10 5-15,-6 22-4 0,6-22-9 0,-6 19 4 0,6-19 10 16,-5 15-25-16,5-15 3 16,0 0-11-16,5 22 0 0,-5-22-4 0,12 13-8 15,-12-13 8-15,18 9-8 0,-6-3-4 0,2-3-2 16,4 1-14-16,-2-1-23 16,2 1-37-16,-18-4-39 0,31 1-41 0,-13-1-54 0,-4 0-61 15,-1 0-84-15,2-1-167 16,-15 1-77-16,0 0-283 0,21-4-237 0</inkml:trace>
  <inkml:trace contextRef="#ctx0" brushRef="#br1" timeOffset="-43847.01">22875 15261 2453 0,'0'0'-155'0,"0"0"18"0,0 0 6 16,0 0 17-16,0 0 12 0,-13-9 21 0,13 9 20 0,0 0 14 16,0 0 19-16,0 0 16 15,0 0 22-15,0 0 20 0,0 0 30 0,0 0 33 16,0 0 37-16,0 0 20 15,0 0 21-15,0 0 11 0,0 0-4 0,0 0-3 0,0 0-7 16,0 0-13-16,0 0-8 16,0 0-10-16,0 0-9 0,0 0-5 0,0 0-6 15,0 0-10-15,0 0-1 16,0 0-1-16,0 0-5 0,0 0-2 0,0 0-3 0,0 0-2 16,0 0-14-16,0 0-10 0,0 0-4 0,0 0-10 15,0 0-4-15,0 0-7 16,0 0-4-16,23-22-1 0,-23 22 1 0,0 0-1 15,0 0 5-15,0 0-1 16,0 0 0-16,0 0 0 0,36 20-4 0,-36-20-3 16,2 17-4-16,-2-17-5 0,0 23-5 15,0-23-18-15,-8 26-32 0,2-13-36 0,0 1-51 16,-6 0-53-16,4-1-55 0,-2 0-52 0,-1 0-106 16,0-1-143-16,1-2-63 15,1 1-304-15,-1-3-272 0</inkml:trace>
  <inkml:trace contextRef="#ctx0" brushRef="#br1" timeOffset="-43196.23">23844 15001 2609 0,'0'0'-70'0,"11"-16"30"0,-11 16 13 0,0 0 24 0,0 0 0 15,0 0 28-15,8-13 14 0,-8 13-1 0,0 0-3 16,0 0 2-16,0 0 5 16,0 0-9-16,0 0 13 0,0 0 7 0,0 0 14 0,0 0 1 15,-43-3 13-15,43 3-3 16,0 0-2-16,0 0 4 0,-35 8-7 0,35-8-7 15,-19 6-6-15,19-6-4 16,-15 6-5-16,15-6-8 0,-15 5-7 0,15-5-3 16,0 0 2-16,-13 10-2 0,13-10-1 15,0 0-8-15,0 0 6 0,0 19-7 0,0-19-7 16,0 0 3-16,0 0-3 0,20 24-5 0,-12-17 4 16,-8-7-2-16,15 17 3 15,-7-9 1-15,1 1 4 0,0 1 5 0,-1-1-4 0,0 2-2 16,-8-11 6-16,12 22 2 15,-7-15 2-15,-5-7 4 0,11 19 4 0,-9-10 3 16,-2-9 1-16,4 20-2 0,-4-20-3 16,-2 20 0-16,2-20-5 0,-10 15-1 0,10-15-5 15,-14 17-1-15,6-12-2 16,8-5-4-16,-14 9-2 0,14-9 0 0,-18 8-13 16,18-8-18-16,-19 0-32 0,19 0-37 0,0 0-37 0,-25-8-42 15,25 8-48 1,-13-9-43-16,7 1-87 0,6 8-139 0,-4-15-407 0,4 15-261 15</inkml:trace>
  <inkml:trace contextRef="#ctx0" brushRef="#br1" timeOffset="-42867.16">24141 15227 2668 0,'0'0'-31'0,"0"0"34"0,0 0 21 0,0 0 23 0,8 14 32 15,-8-14 19-15,0 0 14 16,0 0-2-16,0 0-15 15,0 0-6-15,17 6-12 0,-17-6-8 0,0 0-8 16,23 1-4-16,-23-1-10 0,21 0 0 0,-21 0-11 0,23 2-20 16,-23-2-25-16,19-3-31 15,-19 3-56-15,24 0-51 0,-15 0-53 0,-9 0-57 16,0 0-126-16,20-7-411 0,-20 7-106 0</inkml:trace>
  <inkml:trace contextRef="#ctx0" brushRef="#br1" timeOffset="-42686.77">24198 15167 2350 0,'0'0'37'0,"0"0"43"0,0 0 12 15,-11-11-12-15,11 11-4 0,0 0 6 0,0 0-1 16,0 0-1-16,0 0-8 16,29-13-9-16,-29 13-14 0,24-3-26 0,-24 3-40 15,28-5-38-15,-14 7-56 0,2-4-42 16,-5 2-56-16,-11 0-120 0,30-3-388 0,-12 3 21 15</inkml:trace>
  <inkml:trace contextRef="#ctx0" brushRef="#br1" timeOffset="-41937.07">24857 14997 2076 0,'0'0'-34'0,"9"-12"31"15,-9 12 10-15,0 0 12 0,0 0 25 0,0 0 11 16,14-8 21-16,-14 8 6 16,0 0 1-16,0 0-7 0,0 0-13 0,0 0 1 0,0 0-5 15,0 0 0-15,0 0 2 16,0 0-3-16,0 0 5 0,0 0 5 0,0 0 4 15,0 0 8-15,-56 6 1 16,56-6 2-16,-21 6-4 0,8-3 0 16,13-3-5-16,-21 6-4 0,21-6-10 0,-21 7-1 15,21-7-5-15,-15 7-7 0,15-7-4 0,-10 9-1 16,10-9-8-16,0 0-2 0,0 0-3 0,-2 19 0 16,2-19-7-16,0 0-1 15,14 19-2-15,-14-19-2 0,20 17 0 0,-10-9-4 0,4 2-2 16,-1-1 1-16,0 1 3 15,6 2 16-15,-1 0 3 0,-3-1-1 0,1 1-6 16,1-1-2-16,-4 1 0 16,-1-2 4-16,1-1-4 0,-2 4 9 0,-5-6 9 0,2 4 8 15,-8-11-2-15,5 19-4 0,-5-19-7 0,0 0-5 16,-13 23-2-16,13-23-9 16,-17 11-20-16,4-3-21 0,1-3-29 0,12-5-24 15,-32 6-23-15,18-6-29 16,14 0-30-16,-35-1-32 0,35 1-27 0,-28-9-39 15,13 4-105-15,3-2-611 16,-2-1-413-16</inkml:trace>
  <inkml:trace contextRef="#ctx0" brushRef="#br1" timeOffset="-41306.68">24570 14899 2846 0,'0'0'-116'16,"0"0"16"-16,0 0 23 0,0 0 17 0,0 0 22 0,0 0 14 15,0 0 21-15,0 0 30 0,0 0 20 0,0 0 10 16,0 0 5-16,9-44 12 16,-9 44 12-16,8-19-1 0,-4 8-5 0,-4 11 1 15,11-23-3-15,-7 12-3 0,2-3 3 16,-6 14 1-16,12-20 3 0,-8 10 2 15,-4 10 5-15,8-17-1 0,-8 17-6 16,8-13-6-16,-8 13-9 0,6-12-2 0,-6 12 12 16,0 0 8-16,0 0-1 15,20-3 2-15,-20 3-12 0,0 0 7 0,23 15-8 0,-13-8-8 16,-10-7-1-16,24 15-10 0,-12-7-13 0,2 2 5 16,-4-1-7-16,4 1-5 15,-5-1-20-15,2 1-33 0,0-3-45 0,-1 2-44 16,0-2-62-16,2 1-53 0,-4-1-62 15,-8-7-123-15,14 12-181 0,-8-6-326 0,-6-6-313 16</inkml:trace>
  <inkml:trace contextRef="#ctx0" brushRef="#br1" timeOffset="-40947.15">25255 15175 2775 0,'0'0'-27'0,"0"0"46"16,0 0 15-16,0 0 43 0,0 0 37 16,0 0 12-16,0 0 13 0,9 14-4 0,-9-14-10 15,0 0-11-15,26-2-13 0,-26 2-7 0,21-2-8 16,-21 2-11-16,28 0-9 16,-28 0-6-16,24-2-12 0,-24 2-24 0,24-1-38 0,-24 1-53 15,27-2-69-15,-27 2-60 16,23-3-68-16,-23 3-151 0,18-4-519 0,-9 2-347 15</inkml:trace>
  <inkml:trace contextRef="#ctx0" brushRef="#br1" timeOffset="-40607.06">25525 15029 2886 0,'4'-16'-46'0,"-4"16"20"0,0 0 11 15,6-15 20-15,-6 15 31 0,9-9 26 0,-9 9 9 16,0 0-3-16,17-10 1 16,-17 10-17-16,14-4-2 0,-14 4-4 0,0 0 2 0,26 2-1 15,-26-2 2-15,20 5-3 0,-20-5 5 0,15 7 0 16,-15-7 6-16,14 13 7 16,-7-6-5-16,-7-7-6 0,7 20 0 0,-3-9-2 0,-4-11-5 15,5 26-1-15,-3-16 11 16,-2-10 9-16,0 27-1 0,0-27-4 0,3 25-2 15,-3-25 1-15,0 25 2 16,0-15-6-16,0-10 1 0,4 24-9 0,-2-13 3 16,-2-11-11-16,8 20-4 0,-1-11-5 15,1 1-7-15,2-3-15 0,1 1-33 16,-11-8-50-16,27 11-60 0,-10-5-82 0,-2-4-78 0,-15-2-135 16,29 0-166-16,-29 0-307 15,27-2-287-15</inkml:trace>
  <inkml:trace contextRef="#ctx0" brushRef="#br1" timeOffset="-34806.81">27689 12986 2602 0,'0'0'-129'0,"12"-10"17"0,-12 10 19 16,16-5 17-16,-16 5 29 0,12-8 19 0,-12 8 29 16,13-5 23-16,-13 5 18 15,15-6 7-15,-15 6 9 0,0 0 7 0,18-4 5 16,-18 4 0-16,0 0-4 0,25 0-1 0,-25 0-4 0,0 0 0 16,18 6-7-16,-18-6-2 15,13 9-1-15,-13-9-3 0,9 13-6 0,-9-13 6 16,6 19-9-16,-3-5-5 15,-1 1-1-15,4 0-4 0,-6 4-2 0,2-1-2 16,-2 3-6-16,0 0 0 0,0 1-1 16,2 1-3-16,-2 4 4 0,0 0-6 0,0-4 1 15,2 1-1-15,-2 1 4 0,2 2-7 0,2-4-3 16,-2-3-2-16,0 2 3 16,1-2-2-16,1-3-4 0,0 1 5 0,0-1-4 0,-2-2-5 15,3-1-6-15,-5-14-1 16,6 23-7-16,-4-12-4 0,-2-11 4 15,4 17-6-15,-4-17-5 0,0 0 0 16,2 17 4-16,-2-17 2 0,0 0 2 0,0 0 1 0,0 0 9 16,0 0-7-1,5 12 7-15,-5-12 9 0,0 0 14 0,0 0 13 0,0 0 2 16,0 0 5-16,0 0 0 0,0 0 3 0,0 0-8 16,0 0 2-16,0 0-10 15,0 0 2-15,0 0 10 0,0 0 7 0,0 0-1 16,0 0 2-16,0 0-2 0,-13 20-2 15,13-20 2-15,-4 13-5 0,4-13-2 0,-7 16-4 16,7-16 1-16,-5 19-4 16,5-19-4-16,-3 23 4 0,3-7 8 0,3 2-4 0,0 3 1 15,4 2-6-15,1 4 1 0,1 1-2 16,5 4 1-16,-1 0-4 0,3 7-1 16,4-1 1-16,0-2 1 0,3 5-1 0,-3-4 3 15,2 2-6-15,-3-3 1 16,-2 2-4-16,2-6 0 0,-5 0-3 15,2-1 3-15,-2 0 1 0,-3 0 4 0,-3-7 11 16,-2 3 16-16,1-4 4 0,-2-1 2 0,-3-2 8 16,-2 0 5-16,-2-1-8 15,-3-1-1-15,0-3-2 0,-3 1-6 0,0-1-6 0,-1-2-13 16,-2-2 5-16,-2 1-7 0,3-3-11 0,-2 1-20 16,-1-2-25-16,0-1-18 15,13-7-34-15,-22 8-43 0,22-8-55 0,-18 3-59 16,18-3-91-16,-16-11-173 0,16 11-127 15,-9-15-239-15,9 15-228 0</inkml:trace>
  <inkml:trace contextRef="#ctx0" brushRef="#br1" timeOffset="-34166.8">28276 13788 2563 0,'0'0'-81'0,"0"0"34"16,0 0 31-16,0 0 28 16,0 0 38-16,0 0 19 0,0 0 5 0,0 0 1 0,0 0-7 15,0 0-6-15,0 0-2 0,0 0 3 0,0 0-1 16,21-13-3-16,-21 13 3 16,12-13-6-16,-12 13 6 0,12-18-2 0,-6 8 1 0,-6 10-5 15,12-26-2-15,-6 11 0 16,1-1 2-16,1 1 4 0,-1 0-1 0,-4 2 5 15,4-3-5-15,0 3 17 16,-7 13 3-16,8-20-4 0,-5 10-6 0,-3 10-9 16,7-17-7-16,-7 17-8 0,6-11-2 15,-6 11-7-15,0 0-4 0,0 0-5 16,0 0-1-16,0 0 2 0,0 0-6 0,30 22 0 0,-23-10-3 16,-1-1-2-16,3 2-1 15,-3 0 0-15,2 3-4 0,1-1 0 0,1 0-1 16,-1 1-1-16,-2-1-4 0,1-2 3 15,0 1-3-15,-2-1-2 0,0 1 2 0,0-4-1 16,-6-10 1-16,4 21 7 16,-4-21 7-16,-2 21 6 0,2-21 1 0,-9 20 6 0,9-20-7 15,-17 16 1-15,7-7 2 0,-3-5 0 0,13-4-26 16,-28 11 2-16,14-7-3 16,-2-3 1-16,0 2 3 0,16-3-7 0,-30 0 1 15,30 0-12-15,-25 3-26 16,10-3-33-16,15 0-38 0,-25-3-43 0,25 3-47 15,-24-3-46-15,24 3-55 0,-17-5-124 16,9 3-161-16,8 2-270 0,-9-9-209 0</inkml:trace>
  <inkml:trace contextRef="#ctx0" brushRef="#br1" timeOffset="-33757.02">28767 13741 2593 0,'0'0'-18'0,"25"0"36"0,-25 0 25 0,0 0 25 16,0 0 15-1,28-2 16-15,-28 2 7 0,20-2-6 0,-20 2-8 0,26 0-11 16,-11-2-9-16,-15 2-6 15,28-1-5-15,-14-2-8 0,-14 3-3 0,28-4-8 16,-16 3-5-16,-12 1-19 0,22-7-43 16,-22 7-55-16,17-5-53 0,-17 5-59 0,0 0-77 15,10-10-131-15,-10 10-394 0,0 0-99 0</inkml:trace>
  <inkml:trace contextRef="#ctx0" brushRef="#br1" timeOffset="-33585.68">28860 13641 2318 0,'-13'-4'-8'0,"13"4"71"16,0 0 22-16,0 0 13 0,0 0 10 0,0 0 18 16,0 0 6-16,0 0-6 15,0 0-10-15,0 0-9 0,0 0-11 0,36-19-13 0,-36 19-7 16,24-1-10-16,-24 1-16 0,24-4-37 0,-24 4-44 16,26-4-61-16,-26 4-61 15,24-2-61-15,-24 2-108 0,19-4-546 0,-19 4-229 0</inkml:trace>
  <inkml:trace contextRef="#ctx0" brushRef="#br1" timeOffset="-32207.03">29402 13409 2533 0,'0'0'-87'15,"0"0"29"-15,0 0 29 0,0 0 26 0,-2-17 23 0,2 17 21 16,0 0 23-16,0 0 11 0,0 0 5 0,0 0-1 16,0 0 29-16,0 0-5 15,0 0 12-15,0 0 16 0,0 0 0 0,0 0 6 16,0 0-5-16,0 0-4 15,-30 40-2-15,23-25-5 0,3 0-9 0,-2 2-8 0,2-1-15 16,0 3-5-16,0 0-9 16,2 0-7-16,-2 0-17 0,4 2 2 0,-4-2-11 15,8 0 3-15,-2 0-24 0,0 0-4 16,4-2-13-16,-2 0-21 0,2 0-33 0,0-2-35 16,3-5-41-16,-2 2-40 0,1-2-50 0,-2-3-35 15,1 0-63-15,-7-7-152 16,10 10-449-16,-4-6-313 0</inkml:trace>
  <inkml:trace contextRef="#ctx0" brushRef="#br1" timeOffset="-31766.88">29628 13455 2683 0,'0'0'-93'0,"6"-14"29"0,-6 14 13 16,0 0 22-16,10-15 9 16,-10 15 29-16,0 0 15 0,0 0 19 15,0 0 0-15,0 0 1 0,0 0 7 16,0 0 8-16,0 0 19 0,-20-17 13 0,20 17 4 0,0 0 4 15,0 0-1-15,-30 5-2 16,30-5-13-16,0 0-12 0,-19 10-3 0,19-10-6 0,0 0-10 16,-6 13 0-16,6-13-10 15,0 0-3-15,0 0-6 0,17 25-5 16,-6-15-8-16,-11-10 2 0,19 17-6 0,-9-8-1 0,0 1-1 16,4 0-2-16,-4 2-3 15,-2-3-1-15,1 0 2 0,0 1 3 0,-9-10 3 0,8 19 7 16,-8-19-6-16,2 17 4 15,-2-17-3-15,0 0-3 0,-13 23-7 0,13-23-21 16,-15 9-40-16,15-9-46 16,-18 8-55-16,18-8-55 0,-22 3-74 15,22-3-168-15,-21 3-401 0,11-3-199 0</inkml:trace>
  <inkml:trace contextRef="#ctx0" brushRef="#br1" timeOffset="-31366.92">29547 13218 2473 0,'0'0'-83'0,"0"0"34"0,0 0 36 16,0 0 43-16,0 0 38 15,0 0 24-15,0 0 14 0,0 0-1 16,0 0-11-16,0 0-6 0,0 0-10 0,0 0-8 16,24-28 1-16,-24 28-7 0,11-15-5 0,-11 15-5 15,12-20 0-15,-7 11 7 0,-5 9 1 0,10-19 4 16,-3 10 3-16,-7 9 9 16,10-18 1-16,-10 18 5 0,6-15-6 0,-6 15-6 15,9-12-5-15,-9 12-4 0,0 0-5 16,11-11 12-16,-11 11 0 0,0 0 9 0,0 0-3 15,0 0-12-15,29 16 2 16,-18-5-5-16,-3-2-11 0,1 4-1 0,-1-3-4 0,0 2-15 16,4-1-27-16,-6 3-40 15,2-5-50-15,-8-9-47 0,12 25-64 0,-5-16-66 16,-7-9-96-16,11 21-176 0,-7-13-438 0,-4-8-419 16</inkml:trace>
  <inkml:trace contextRef="#ctx0" brushRef="#br1" timeOffset="-30996.87">29945 13485 2899 0,'0'0'-76'0,"-10"8"30"0,10-8 36 16,0 0 27-16,0 0 35 15,0 0 17-15,0 0 21 0,0 0 2 16,0 0-1-16,0 0-8 0,0 0-1 15,0 0-9-15,28 19 3 0,-28-19-11 0,21 2-8 0,-21-2-7 16,23 0-5-16,-23 0-6 16,23 0-12-16,-23 0-39 0,24-2-51 0,-24 2-62 15,23 0-59-15,-23 0-81 0,19-4-154 0,-10 1-413 16,-9 3-165-16</inkml:trace>
  <inkml:trace contextRef="#ctx0" brushRef="#br1" timeOffset="-30477.11">30202 13305 2420 0,'0'0'-92'0,"0"0"25"0,0 0 0 0,4-26 26 16,-4 26 8-16,0 0 27 0,0 0 7 16,11-7 12-16,-11 7 17 0,0 0 1 0,0 0 3 15,0 0 10-15,17-6 10 16,-17 6 2-16,0 0 2 0,0 0 12 0,18 0 3 15,-18 0 1-15,0 0 9 16,0 0-5-16,22 9 4 0,-22-9 2 0,12 7-4 0,-12-7-4 16,9 9-2-1,-9-9 0-15,0 0-9 0,11 20-6 0,-11-20-4 0,2 12-5 16,-2-12 0-16,0 0-5 0,-4 25 2 0,4-25-6 16,-7 19-2-16,7-19-1 0,-9 19 4 15,9-19 1-15,-8 17-2 0,2-7-1 16,6-10 2-16,-6 19 1 0,6-19 0 15,-6 15 1-15,6-15-4 0,-8 14 3 16,8-14-1-16,0 0-4 0,-2 16-1 16,2-16-1-16,0 0-5 0,0 0-4 0,16 18-5 0,-16-18-13 15,14 6-24-15,-14-6-32 0,17 1-50 0,-17-1-58 16,19 0-46-16,-19 0-52 16,0 0-89-16,28-4-145 0,-19 3-380 0,-9 1-226 15</inkml:trace>
  <inkml:trace contextRef="#ctx0" brushRef="#br1" timeOffset="-30077.18">30507 13253 2464 0,'2'-13'-91'0,"-2"13"26"16,0 0 24-16,4-14 36 0,-4 14 22 0,0 0 31 0,0 0 19 15,0 0 11-15,15-5 15 16,-15 5 3-16,0 0-5 0,0 0 8 0,21 22 2 15,-13-10 6-15,-2 1 12 16,4 1 2-16,-2 1 0 0,0 2 1 0,-2 2-7 0,3 2-9 16,-2 2 1-1,-1-1 5-15,0 3 12 0,1 0-13 0,-3-2-16 0,0 3-12 16,-2-1-21-16,-2-4-29 0,2-2-34 0,-4 3-31 16,2-2-16-16,-4-3-44 15,2 1-57-15,2-1-46 0,-4-2-63 0,4-15-96 16,-7 21-164-16,3-12-350 0,0-3-229 15</inkml:trace>
  <inkml:trace contextRef="#ctx0" brushRef="#br1" timeOffset="-29446.96">30602 12786 2496 0,'0'0'-84'15,"0"0"28"-15,-9-13 30 0,9 13 14 0,0 0 19 0,-8-11 9 16,8 11 16-16,0 0 6 16,0 0-8-16,0 0 8 0,-2-19-11 15,2 19 3-15,0 0 6 0,0 0-5 0,0 0-1 0,10-20 4 16,-10 20-3-16,0 0-3 0,20-9 8 16,-20 9-4-16,14-2-3 0,-14 2-1 0,21 2-1 15,-21-2-1-15,0 0-6 16,30 5 12-16,-22 1-12 0,-8-6-1 0,16 11-2 15,-16-11-5-15,10 14 9 16,-10-14 3-16,4 17 1 0,-4-17 5 0,0 17 7 0,0-17 0 16,0 0-3-1,-6 23 7-15,6-23-7 0,-8 14 6 0,8-14-5 0,-9 10-5 16,9-10 2-16,0 0 0 0,-9 15-8 0,9-15 2 16,0 0-3-16,0 0-8 15,-4 14-1-15,4-14-4 0,0 0 0 0,0 0-3 0,0 0-2 16,0 0 3-16,15 16-4 15,-15-16-2-15,13 7 4 0,-13-7-3 0,17 11 0 16,-9-2 1-16,1 0-2 0,2 0 2 16,-11-9 7-16,14 22 0 0,-6-11 2 0,-2 1 4 15,-6-12 3-15,6 22 6 0,-6-22 2 0,-3 23 1 16,3-23-5-16,-11 25 0 16,3-14-5-16,0 0-8 0,-3 0-25 0,-2-1-37 15,3-2-46-15,-1 2-63 0,-1-2-63 16,0-1-108-16,4-1-579 0,8-6-305 0</inkml:trace>
  <inkml:trace contextRef="#ctx0" brushRef="#br1" timeOffset="-29067.19">31013 13422 2772 0,'0'0'-30'0,"0"0"20"0,0 0 29 0,0 0 26 16,0 0 24-16,0 0 22 15,21 15 7-15,-21-15-1 0,19 3 0 0,-19-3-12 16,23 1-3-16,-23-1-10 0,24 2-10 0,-24-2-9 0,25-2-6 16,-25 2-19-16,21 2-34 15,-21-2-43-15,21-2-56 0,-21 2-51 0,18-4-50 16,-18 4-73-16,8-1-598 15,-8 1-244-15</inkml:trace>
  <inkml:trace contextRef="#ctx0" brushRef="#br1" timeOffset="-28837.26">31142 13350 2517 0,'0'0'-39'0,"0"0"48"0,0 0 28 15,-9-13 14-15,9 13 26 0,0 0 10 16,0 0 35-16,0 0-5 15,0 0 8-15,0 0-1 0,0 0-8 0,0 0-5 16,0 0-8-16,4 45-11 0,-4-45-9 0,7 25-9 16,-7-25-6-16,2 26-8 0,-2-10-6 15,2-3-6-15,-2-13-7 0,0 33-9 0,2-16-6 16,-2-2-22-16,3 2-49 0,-1-2-48 0,2 1 7 16,-2-1-56-16,2-2-57 15,-2-3-69-15,-2-10-127 0,8 21-491 0,-6-14-261 0</inkml:trace>
  <inkml:trace contextRef="#ctx0" brushRef="#br1" timeOffset="-28517.13">31241 13185 2542 0,'2'-18'-102'0,"-2"18"35"0,0 0 36 16,0 0 39-16,0 0 42 15,0 0 31-15,0 0 16 0,0 0 14 0,0 0 4 16,0 0 7-16,15 50 2 0,-11-36-1 0,0 2-1 0,1-1-9 16,0 2-8-1,1 1-9-15,-2-1-11 0,0 0-7 0,0 0-11 0,-2 2-7 16,2-1-4-16,0 0-7 15,1 0-6-15,-3-2-5 0,3 0-13 0,-1-1-19 16,-4-15-35-16,6 25-53 0,-4-14-45 16,-2-11-44-16,6 19-44 0,-6-19-58 0,3 14-137 15,-3-14-449-15,0 0-213 0</inkml:trace>
  <inkml:trace contextRef="#ctx0" brushRef="#br1" timeOffset="-28086.95">31383 13236 2490 0,'-2'-19'-64'0,"2"19"23"0,0 0 21 0,0 0 8 16,0 0 13-1,4-19 13-15,-4 19 14 0,0 0-1 0,0 0 2 0,15-6-8 16,-15 6 2-16,0 0-1 15,23-2-4-15,-23 2-4 0,19 0-2 0,-19 0 4 0,24-2-7 16,-24 2 0-16,20-2-5 16,-20 2 5-16,22-1 0 0,-22 1 0 0,19-3 19 15,-19 3 2-15,17-1 3 0,-17 1 5 0,0 0 5 16,0 0 1-16,25 0 12 0,-25 0 10 16,0 0 4-16,16 7 5 0,-16-7-1 0,4 13 5 15,-4-13 2-15,2 17 11 16,-2-17-6-16,-2 23-3 0,2-23-2 0,-7 28-8 15,2-14-4-15,-1 3-5 16,2-1-5-16,-2-1-8 0,2 2-7 0,-3-2-3 0,1 1-3 16,0-1-5-1,1-2-3-15,-1 1-13 0,-1 1-15 0,7-15-24 0,-8 21-18 16,2-10-28-16,6-11-21 0,-6 17-29 0,6-17-34 16,-6 16-30-16,6-16-40 0,-6 11-68 15,6-11-627-15,0 0-312 0</inkml:trace>
  <inkml:trace contextRef="#ctx0" brushRef="#br1" timeOffset="-27626.9">31864 13098 2682 0,'0'0'-86'0,"0"0"26"0,0 0 39 0,0 0 35 15,0 0 13-15,0 0 14 0,0 0 20 16,0 0 17-16,0 0 15 0,0 0 10 16,-21 41 12-16,21-41 3 0,-5 32 1 0,3-13 1 0,0 0-8 0,0 0-2 15,2 2-11-15,0-1-12 16,0 0-11-16,2 2 0 0,0-3-15 0,0 1-4 15,0 1-7-15,5-2-7 16,-3 2-5-16,2-4-20 0,-1-2-30 16,1 0-32-16,0-1-37 0,0-3-45 15,3 1-54-15,-9-12-47 0,13 16-50 0,-13-16-96 0,12 7-513 16,-6-6-261-16</inkml:trace>
  <inkml:trace contextRef="#ctx0" brushRef="#br1" timeOffset="-27276.84">32102 13179 2535 0,'0'0'-112'0,"2"-17"30"15,-2 17 17-15,0 0 20 0,-4-22 40 0,4 22 26 0,-8-13 19 16,8 13 23-16,0 0 18 16,-16-9 12-16,16 9 18 0,-16-4 9 0,16 4 4 15,0 0 6-15,0 0-7 16,0 0-17-16,-31 9-5 0,31-9-12 0,0 0-10 15,-13 14-6-15,13-14-9 16,-5 11-6-16,5-11-6 0,0 0-5 16,2 23-4-16,-2-23-4 0,0 0-10 0,12 27-5 15,-6-16-4-15,0-2-1 0,5 3-5 0,-3-1 2 16,1 1-2-16,-1-1-2 0,-1 1 0 0,1-1-4 0,-2 0 1 16,-6-11 6-16,8 21 6 15,-8-21 0-15,8 20 2 0,-8-20-2 0,-6 16-3 16,6-16-2-16,-10 18 2 15,2-10-7-15,8-8-30 0,-21 14-34 0,10-6-45 16,-2-2-42-16,13-6-38 16,-18 9-49-16,18-9-70 0,-26 3-667 0,16-3-406 15</inkml:trace>
  <inkml:trace contextRef="#ctx0" brushRef="#br1" timeOffset="-26826.65">31929 13000 2794 0,'0'0'-123'0,"0"0"38"0,-31 7 37 0,31-7 24 16,0 0 28-16,0 0 1 16,0 0 2-16,0 0-1 0,0 0 5 0,0 0-11 15,0 0 7-15,0 0-1 0,0 0-1 0,0 0-2 16,0 0 10-16,0 0 2 16,14-34 9-16,-14 34 13 0,0 0 8 0,8-19 1 15,-8 19 9-15,9-14 3 0,-9 14 3 16,7-13 2-16,-7 13-5 0,0 0-7 15,10-15-3-15,-10 15 0 0,0 0 1 16,9-9 10-16,-9 9 7 0,0 0 8 0,14-9 8 0,-14 9 3 16,0 0-1-16,0 0-2 15,0 0-7-15,34 10-6 0,-34-10-4 0,20 11-10 16,-8-3-4-16,1-2-4 0,-3 4-7 0,3-3-14 16,-2 2-36-16,-1-1-38 15,0 2-48-15,0-1-60 0,-10-9-49 0,14 18-59 0,-14-18-115 16,10 13-542-16,-3-8-321 15</inkml:trace>
  <inkml:trace contextRef="#ctx0" brushRef="#br1" timeOffset="-26436.88">32323 13276 2735 0,'0'0'-68'0,"0"0"44"0,0 0 27 15,0 0 18-15,0 0 17 0,0 0 10 0,0 0 5 0,0 0-4 16,0 0-6-16,0 0-3 16,38 3-10-16,-38-3 2 0,0 0-6 0,28-1-11 15,-28 1-26-15,0 0-36 0,24-3-44 16,-24 3-48-16,18-3-61 0,-18 3-130 0,15-6-368 15,-9 2 51-15</inkml:trace>
  <inkml:trace contextRef="#ctx0" brushRef="#br1" timeOffset="-26106.76">32510 13057 2025 0,'0'0'-54'0,"0"0"4"16,10-18 14-16,-10 18 5 0,10-9 10 16,-10 9 15-16,15-6 11 0,-15 6-2 0,17-2 15 15,-17 2 0-15,0 0-1 0,27 0 14 0,-27 0 12 0,0 0 1 16,24 6 2-16,-24-6 14 16,12 8 6-16,-12-8 6 0,7 13 8 0,-7-13 4 15,0 17 1-15,0-17 6 16,-3 21-4-16,3-21 5 0,-6 24 1 0,2-12-6 0,0 4-1 15,4-16-6 1,-8 27-8-16,8-14-5 0,0-13-5 0,-4 22-7 0,4-22-8 16,0 21-3-16,0-21-1 15,4 21-12-15,-4-21-27 0,8 15-49 0,-8-15-52 16,12 14-29-16,-2-8-49 0,-10-6-92 0,22 9-597 0,-9-7-224 16</inkml:trace>
  <inkml:trace contextRef="#ctx0" brushRef="#br1" timeOffset="-25846.92">32843 13039 2417 0,'7'-13'-130'0,"-7"13"24"15,0 0 16-15,15-8 29 0,-15 8 19 16,0 0 33-16,0 0 18 15,0 0 20-15,31 19 20 0,-24-9 21 16,2 1 25-16,-1 3 15 0,-2-1 4 0,0 2 6 0,3 1-10 16,-4 1-12-16,-1 0-9 15,0 0-9-15,-2 1-11 0,0-2-1 0,-2 1-28 0,0-17-39 16,-2 32-48-16,0-16-47 0,2-16-55 0,-6 27-54 16,1-17-121-16,5-10-399 15,-11 16 11-15</inkml:trace>
  <inkml:trace contextRef="#ctx0" brushRef="#br1" timeOffset="-25187.27">32841 12552 1975 0,'-4'-25'-88'0,"4"25"28"16,0 0 15-16,0 0 24 0,0 0 24 0,0 0 17 0,0 0 16 15,0 0 36 1,0 0-10-16,0 0 17 0,9-13-5 0,-9 13 0 0,0 0-1 16,0 0-12-16,0 0-8 15,17-7 2-15,-17 7-11 0,0 0-5 0,0 0-3 0,21-6 2 16,-21 6-9-16,0 0 5 0,21-1-3 16,-21 1-9-16,0 0 2 0,0 0 1 15,23 1-2-15,-23-1 3 0,0 0 6 16,0 0 11-16,18 11 0 0,-18-11 3 15,0 0-7-15,2 19 2 0,-2-19-3 0,0 0-2 16,-7 28-1-16,7-28-3 0,-9 27 12 16,5-14 6-16,0 2 6 0,4-15-1 0,-10 25 3 15,8-14-5-15,2-11 1 0,-4 22-2 0,4-22-1 0,-3 17-3 16,3-17-4-16,7 18-2 16,-7-18-9-16,10 12-3 0,-10-12-9 0,17 12-22 15,-6-9-29-15,-11-3-38 16,23 6-48-16,-11-3-40 0,-12-3-56 15,26 1-72-15,-14 1-626 0,0-2-305 0</inkml:trace>
  <inkml:trace contextRef="#ctx0" brushRef="#br1" timeOffset="-24246.91">29521 14640 2717 0,'0'0'-21'0,"0"0"68"0,0 0 27 15,0 0 41-15,0 0 19 0,0 0 22 0,0 0 0 0,0 0 0 16,0 0-10-16,0 0-10 15,0 0-13-15,50-7-14 0,-50 7-14 0,36-3-8 0,-19 3-11 16,0 0-16-16,-17 0-24 16,29-5-34-16,-16 3-41 0,-13 2-47 0,22-5-67 15,-22 5-53-15,14-3-41 16,-14 3-116-16,11-4-163 0,-11 4-326 0,0 0-202 16</inkml:trace>
  <inkml:trace contextRef="#ctx0" brushRef="#br1" timeOffset="-24036.8">29705 14554 2562 0,'0'0'-8'0,"0"0"59"0,0 0 21 0,0 0 31 16,0 0 21-16,0-17 16 15,0 17 3-15,0 0 4 0,0 0 6 0,0 0-5 0,0 0-7 16,0 0-14-16,0 0-16 0,0 0-6 0,0 0-19 16,0 0-5-16,12 48-10 15,-12-48-11-15,4 23-6 0,-2-13-8 16,-2-10-21-16,4 26-35 0,-4-13-41 15,0-13-40-15,3 23-54 0,-3-23-48 0,4 22-58 0,-4-22-92 16,3 16-166-16,-1-7-388 16,0-1-277-16</inkml:trace>
  <inkml:trace contextRef="#ctx0" brushRef="#br1" timeOffset="-23597.09">30181 14249 2617 0,'0'0'-81'0,"0"0"27"16,0 0 36-16,0 0 30 0,0 0 21 0,0 0 23 15,0 0 12-15,0 0-2 0,0 0-6 0,0 0 7 16,-42 37 8-16,31-20 6 15,0 2 2-15,1 2-1 0,-1 2-7 0,1-3-6 0,3 1-4 16,-2 2-7-16,3-2-5 16,0 0-8-16,2-2 0 0,2 1-6 0,2-3-4 15,0-17-2-15,2 30 0 0,0-19-9 0,-2-11-1 16,6 24-5-16,-6-24-9 16,8 15-9-16,-8-15-9 0,12 10 4 0,-12-10-3 0,0 0-1 15,14 5 1-15,-14-5 3 16,0 0 3-16,0 0-1 0,0 0 6 0,0 0 4 15,17-25 15-15,-17 25 5 16,0 0 4-16,-4-21 6 0,4 21 6 0,0 0-2 0,0 0 3 16,-13-23-8-1,13 23-2-15,0 0-5 0,-8-13-11 0,8 13-26 0,0 0-30 16,-11-10-43-16,11 10-45 0,0 0-49 0,0 0-63 16,0 0-103-16,0 0-592 15,-11-9-343-15</inkml:trace>
  <inkml:trace contextRef="#ctx0" brushRef="#br1" timeOffset="-23186.99">30306 14334 2759 0,'0'0'-108'15,"0"0"26"-15,0 0 31 16,0 0 26-16,0 0 28 0,0 0 19 0,0 0 20 15,0 0 9-15,0 0-2 0,0 0 6 16,0 0-2-16,0 0 2 0,0 0 0 0,-30 45-2 16,24-32-6-16,2 2-6 15,-2 1-2-15,0 1-5 0,4-3-2 0,2-14-2 16,-2 32-1-16,4-16-3 0,-2-16-5 16,8 28-9-16,-2-15 0 0,0 0 2 15,2-2-6-15,0-1-11 0,-8-10-16 0,20 13-11 0,-12-7-3 16,-8-6 3-16,19 6 4 15,-19-6 9-15,18 2-4 0,-18-2 29 0,0 0 16 16,0 0 7-16,22-15 18 0,-22 15 18 16,7-10 5-16,-7 10-5 0,0 0 1 0,0 0-4 15,0 0-6-15,0 0-6 0,0 0-3 0,-19-31-10 16,19 31-1-16,0 0-3 16,-20-5-7-16,20 5-12 0,0 0-24 0,-18-4-30 15,18 4-40-15,0 0-46 0,0 0-47 16,-21 0-41-16,21 0-60 0,0 0-627 0,-13-2-283 15</inkml:trace>
  <inkml:trace contextRef="#ctx0" brushRef="#br1" timeOffset="-22367.14">30668 14173 2557 0,'0'0'-134'0,"0"0"26"0,0 0 13 0,0 0 26 0,0 0 24 15,0 0 4-15,0 0 20 16,0 0-3-16,0 0 16 0,-32 2 2 0,32-2 18 0,0 0 3 16,0 0 21-1,0 0 1-15,0 0 8 0,-15 19-2 0,15-19 3 0,0 0-1 16,0 0-2-16,-6 13 8 0,6-13 5 16,0 0 2-16,0 0 8 0,0 0 2 15,-7 18 10-15,7-18-2 0,0 0-4 0,0 0-6 0,0 0-3 16,-2 15-12-16,2-15-4 15,0 0-3-15,0 0-4 0,0 0-6 0,0 0-2 16,-2 17 1-16,2-17-9 16,0 0-1-16,0 0 0 0,0 0 5 0,0 0-1 15,0 0 1-15,0 0-2 0,0 0-4 0,0 0 3 0,0 0-5 16,0 0 0-16,-2 16-6 16,2-16 4-16,0 0-4 0,0 0 0 0,0 0-2 15,0 0 1-15,0 0 0 16,0 0 4-16,0 0 1 0,0 0 4 0,0 0 0 0,0 0-1 15,0 0-1-15,0 0-3 16,0 0-1-16,0 0-2 0,0 0-3 0,0 0-1 16,0 0-1-16,0 0 0 15,0 0-2-15,0 0 2 0,0 0-1 0,0 0-2 16,0 0 1-16,0 0 0 0,0 0-1 0,0 0-1 0,0 0 1 16,0 0 2-16,0 0-6 15,0 0 6-15,0 0-4 0,0 0-4 0,0 0 7 16,0 0-4-16,0 0 2 15,0 0-1-15,0 0 1 0,0 0 5 0,0 0-4 0,0 0 10 16,0 0 4-16,-4 18-4 16,4-18 1-16,0 0 3 0,0 0-5 0,-9 17-2 15,9-17-1-15,-6 12-3 0,6-12 5 0,0 0-1 16,-6 21 1-16,6-21 1 16,-4 15-3-16,4-15-1 0,-2 19 2 0,2-19-1 0,0 19-3 15,0-19 2-15,2 23 0 16,-2-23-2-16,0 22 2 0,0-22-1 0,6 22 0 15,-4-11-2-15,-2-11 1 0,6 25 0 16,-2-11-5-16,0 1 2 0,5-2-3 16,-2 2-15-16,3-3-25 0,-1 1-39 15,1-2-43-15,2-1-43 0,2 1-38 0,-2-1-36 16,1-1-77-16,-2-2-637 0,1 0-375 16</inkml:trace>
  <inkml:trace contextRef="#ctx0" brushRef="#br1" timeOffset="-21957.06">30928 14237 2739 0,'0'0'-145'0,"0"0"26"16,0 0 24-16,0 0 34 0,0 0 23 0,-19-8 38 16,19 8 26-16,0 0 44 15,0 0-1-15,0 0 6 0,-29 18-9 0,29-18-11 0,0 0-6 16,-18 14-1-16,18-14-9 0,-8 12 0 0,8-12-3 16,-2 15-5-16,2-15-4 15,0 0-13-15,2 20-11 0,-2-20-17 16,6 18-5-16,-6-18 3 0,12 21 5 15,-2-8 2-15,-2-2 3 0,0 3 9 0,-2-1-6 16,3-2 13-16,-2 3 18 0,-3-1 10 16,-4-13 13-16,8 21 17 0,-8-21 10 0,2 22 4 15,-2-22-4-15,-4 16-11 0,4-16-4 0,-10 16-11 16,10-16-20-16,-16 12-36 0,16-12-36 16,-16 13-38-16,16-13-55 0,-16 3-54 0,16-3-58 15,-14 0-53-15,14 0-482 16,0 0-77-16</inkml:trace>
  <inkml:trace contextRef="#ctx0" brushRef="#br1" timeOffset="-21606.81">30811 14198 2229 0,'0'0'-51'0,"0"0"23"16,-10-13 20-16,10 13 6 16,0 0 10-16,-4-18 14 0,4 18 37 0,0 0 17 0,0-26 19 15,0 26 23-15,0-21 10 0,0 21 4 0,2-19 6 16,-2 19-9-16,2-19-9 16,-2 19-12-16,4-16-5 0,-4 16-13 0,4-15-9 15,-4 15-11-15,0 0-3 0,7-15-10 16,-7 15-7-16,0 0-3 0,8-10 7 0,-8 10 3 15,0 0 1-15,0 0-1 16,0 0-6-16,0 0-5 0,34 15-2 16,-34-15-6-16,14 18-5 0,-4-9-6 15,0 0-1-15,-2 4-14 0,1-1-19 0,-3 1-37 0,3-3-44 16,-3 2-48-16,1 0-51 0,-1-2-57 0,-6-10-131 16,12 20-601-16,-8-13-430 15</inkml:trace>
  <inkml:trace contextRef="#ctx0" brushRef="#br1" timeOffset="-21186.88">31195 14409 2924 0,'-16'10'-92'16,"16"-10"31"-16,0 0 38 16,0 0 30-16,0 0 23 0,0 0 27 0,0 0 10 0,0 0 6 15,0 0-5-15,0 0-1 0,32 8-5 0,-32-8-10 16,18 0-1-16,-18 0-4 16,0 0-5-16,29 0-5 0,-29 0-9 0,22 1-14 15,-22-1-21-15,20-1-26 0,-20 1-41 16,20 0-39-16,-20 0-46 0,0 0-42 15,25-2-75-15,-25 2-524 16,12-2-109-16</inkml:trace>
  <inkml:trace contextRef="#ctx0" brushRef="#br1" timeOffset="-19376.88">31508 14254 2344 0,'0'0'-53'0,"0"0"32"0,6-13 30 0,-6 13 17 16,0 0 30-16,11-12 14 0,-11 12 11 15,0 0 3-15,15-12-6 0,-15 12 1 16,13-8-9-16,-13 8 15 0,16-5 2 0,-16 5 5 15,22-3 7-15,-22 3 1 0,20-2-4 16,-20 2-7-16,24 5-6 0,-24-5-9 16,17 5-7-16,-17-5 0 0,15 14-6 15,-15-14-6-15,6 14 5 0,-6-14-1 0,-2 22 1 16,2-22 3-16,-4 23-8 0,4-23 0 16,-11 29-4-16,7-18 2 0,-2 2 2 0,1 0-7 15,5-13-1-15,-8 21-2 0,8-21-5 16,-4 20-4-16,4-20 2 0,-4 16-7 15,4-16-3-15,0 0-1 0,4 23-2 0,-4-23-12 16,0 0-14-16,12 16-28 0,-12-16-35 16,15 3-48-16,-15-3-51 0,20 0-54 15,-20 0-70-15,0 0-141 0,31-7-177 16,-31 7-268-16,25-10-237 0</inkml:trace>
  <inkml:trace contextRef="#ctx0" brushRef="#br1" timeOffset="-19145.01">31920 14166 2615 0,'0'0'-64'0,"5"-16"18"15,-5 16 22-15,0 0 27 0,0 0 34 0,0 0 23 16,0 0 2-16,0 0 0 0,0 0-6 16,38 27 8-16,-32-15 12 0,1 3 12 0,2-2 3 15,-5 2-7-15,2 0-3 16,-2 0-10-16,-2 3-8 0,-2-18-4 0,0 32-6 15,0-17-7-15,0-15-8 16,-6 29-33-16,2-14-40 0,4-15-52 0,-4 26-55 16,-1-16-53-16,5-10-64 0,-9 20-127 15,7-11-383-15,2-9-60 0</inkml:trace>
  <inkml:trace contextRef="#ctx0" brushRef="#br1" timeOffset="-18921.15">32141 14350 2304 0,'0'0'-39'0,"8"-7"2"0,-8 7 7 16,0 0 1-16,17-6 13 0,-17 6 16 15,15-6 5-15,-15 6-10 0,17-4 3 0,-17 4-18 16,19-4-5-16,-19 4-42 15,21-5-43-15,-21 5-58 0,19-6-129 0,-10 2-177 16,-1 0 362-16</inkml:trace>
  <inkml:trace contextRef="#ctx0" brushRef="#br1" timeOffset="-18707.01">32247 14236 1425 0,'0'0'52'16,"-17"-2"24"-16,17 2 28 0,0 0 28 15,0 0 22-15,0 0 18 0,-15 17 4 0,15-17 3 16,-4 15-3-16,4-15-13 0,-4 20-13 16,4-20-9-16,-2 22-14 0,2-22-10 0,0 26-11 15,0-13-11-15,0-13-10 0,0 26-12 0,0-26-4 16,0 25-12-16,2-11-9 0,-2-14-33 16,2 22-50-16,-2-22-47 0,2 20-47 0,-2-20-55 15,6 18-66-15,-6-18-126 16,6 14-491-16,-2-11-224 0</inkml:trace>
  <inkml:trace contextRef="#ctx0" brushRef="#br1" timeOffset="-17927.15">32407 14099 2530 0,'0'0'-93'0,"0"0"23"0,0 0 19 15,0 0 14-15,0 0 26 0,0 0 47 0,0 0 4 0,-12-13 4 16,12 13 0-16,0 0 0 0,0 0 7 16,0 0 3-16,0 0-11 0,0 0-3 0,0 0-12 15,0 0 0-15,0 0 3 16,0 0-11-16,42 0-1 0,-42 0 0 0,17-3-9 15,-17 3 1-15,19-3 10 16,-19 3-16-16,19-5 7 0,-19 5-2 0,18-6-9 0,-18 6 9 16,16-4 0-16,-16 4 0 15,15-6 9-15,-15 6 21 0,0 0 1 0,19-8 5 16,-19 8 4-16,0 0 5 0,15-3 4 0,-15 3 1 16,0 0-3-16,0 0 10 15,0 0 17-15,0 0 8 0,0 0 2 0,0 0-3 0,12 17-1 16,-12-17 1-16,0 0-9 15,-8 28-1-15,8-28-10 0,-6 25 2 0,2-12-6 16,-1 3-6-16,1-1-4 16,0 2-4-16,0-2-5 0,-3 2-7 0,3-2 5 0,-3 3-2 15,3-3-5-15,2-1-4 0,2-14-1 0,-4 31-8 16,2-15-2-16,0-1 1 16,2-15-5-16,-2 25-5 0,2-25-24 15,-2 22-30-15,2-22-31 0,-2 16-37 0,2-16-37 16,0 0-45-16,0 21-46 0,0-21-35 0,0 9-59 15,0-9-90-15,0 0-510 16,0 0-340-16</inkml:trace>
  <inkml:trace contextRef="#ctx0" brushRef="#br1" timeOffset="-17306.99">32672 14033 2774 0,'0'0'-110'0,"0"-20"14"15,0 20 9-15,0 0 8 0,9-14 8 0,-9 14 16 16,0 0-1-16,13-13 17 16,-13 13 11-16,0 0 11 0,16-9 23 0,-16 9 24 0,10-6 9 15,-10 6 17-15,0 0 1 0,18-5 13 16,-18 5 3-16,0 0-4 0,0 0 4 16,23 0 1-16,-23 0 2 0,0 0 4 0,15 15-5 15,-15-15-3-15,6 17 1 0,-3-6 7 16,-3-11 1-16,0 24 5 0,0-24-1 0,-5 29-2 15,1-14-3-15,0 3 1 16,-3-2 1-16,3 0 3 0,-2 4 17 0,-1-3-7 16,3-1-2-16,0 2-15 15,0-2-8-15,2-1-5 0,2-15-9 0,-4 30-3 0,2-16-6 16,2-14-1-16,2 22-5 0,-2-22-6 0,4 21-3 16,-4-21-13-16,8 18-24 15,-8-18-29-15,13 11-46 0,-5-6-45 0,-8-5-55 0,22 6-55 16,-12-4-51-16,0-2-100 15,-10 0-243-15,26-2-194 0,-26 2-150 0</inkml:trace>
  <inkml:trace contextRef="#ctx0" brushRef="#br1" timeOffset="-17127.26">32901 14237 2542 0,'0'0'42'0,"0"0"7"0,0 0 1 0,0 0-7 15,0 0 5-15,0 0 4 0,0 0 6 16,0 0-13-16,15-19-9 0,-15 19-4 0,0 0-17 16,20-3-17-16,-20 3-30 15,18-1-35-15,-18 1-51 0,17-5-52 0,-17 5-92 16,0 0-475-16,17-10-9 0</inkml:trace>
  <inkml:trace contextRef="#ctx0" brushRef="#br1" timeOffset="-16916.85">32943 14123 2184 0,'0'0'-3'0,"0"0"23"0,-17-3 44 0,17 3 25 0,0 0 12 15,0 0 6-15,0 0 2 0,-12 21-2 0,12-21-6 16,0 0-4-16,0 25-16 16,0-25-8-16,0 23-1 0,0-23-11 0,4 22-6 15,-2-8-6-15,-2-14-4 0,4 26-5 16,-2-15-5-16,2 6-36 0,-4-17-45 0,6 22-70 15,1-11-61-15,-7-11-74 16,5 18-131-16,-1-9-397 0,-4-9-78 0</inkml:trace>
  <inkml:trace contextRef="#ctx0" brushRef="#br1" timeOffset="-16597.03">33187 13814 2304 0,'0'0'-48'0,"0"0"25"0,0 0 30 0,0 0 29 16,0 0 39-16,0 0 26 0,0 0 15 0,0 0 11 15,0 0 1-15,0 0-2 16,-2 54 0-16,-1-39-6 0,3 3-6 0,0 3 15 15,3-2 8-15,-3 2-18 16,2 3-12-16,0 1-10 0,0 0-13 0,0-4-6 0,2 2-10 16,-2-2-3-16,2-2-10 15,-2 0-8-15,3-1-8 0,-3-6-21 0,0 4-41 16,-2-16-41-16,5 20-46 0,-5-20-60 0,4 18-48 16,-2-12-57-16,-2-6-103 15,0 0-561-15,0 0-358 0</inkml:trace>
  <inkml:trace contextRef="#ctx0" brushRef="#br1" timeOffset="-16306.89">33310 13986 2832 0,'0'0'-63'15,"6"-15"33"-15,-6 15 20 0,0 0 17 0,6-13 8 16,-6 13-2-16,0 0 19 16,0 0 17-16,0 0 14 0,0 0 5 0,0 0 0 15,0 0 2-15,0 0 5 0,0 0-1 16,0 0 2-16,0 0 3 0,0 0-6 0,-44 24-6 15,44-24-6-15,-9 12-7 16,9-12-1-16,-8 17-3 0,8-17-5 0,-4 15 1 16,4-15 0-16,0 17 0 15,0-17-2-15,0 19-2 0,0-19-7 0,2 20 0 0,-2-20-5 16,8 23 0-16,-2-13-9 0,3 2 3 0,-1 0-2 16,1-1-5-16,2 1 0 15,1-1-12-15,2 2-22 0,0-1-39 0,0-3-52 0,5 2-61 16,-4-3-64-16,-2 0-109 15,1-2-172-15,0-1-354 0,-8-1-228 0</inkml:trace>
  <inkml:trace contextRef="#ctx0" brushRef="#br1" timeOffset="-12006.86">19397 16932 2583 0,'0'0'-84'0,"0"0"25"15,0 0 24-15,0 0 33 16,0 0 30-16,0 0 40 0,8 25 29 0,-8-25 22 0,0 0 14 15,0 0 11-15,8 12 8 16,-8-12 3-16,0 0 2 0,0 0-2 0,14 8 1 16,-14-8-9-16,0 0-8 15,0 0-12-15,0 0-15 0,18 0-8 0,-18 0-11 0,0 0 9 16,0 0-13-16,24-11-4 16,-24 11-13-16,13-11-11 0,-5 1-4 0,2 1-8 15,-2-2-4-15,2-1-10 0,-2-3-2 0,4-2 1 16,-1-1-14-16,0 0 5 15,2-3-19-15,-1 3-3 0,-2-1-2 0,4 2 1 0,-6 2-2 16,2 1 1-16,-1 2-2 16,0 0 3-16,-1 1-1 0,-8 11 0 0,13-17-2 15,-13 17-1-15,8-12-2 0,-8 12-1 0,0 0 3 16,15-7-1-16,-15 7 1 0,0 0 0 16,0 0 0-16,23 19 4 0,-13-10-2 0,2 4 0 15,0 3 0-15,1-2 1 16,1 6-3-16,-1-1-1 0,6 6 3 0,-3-4 2 0,-2 0-6 15,3 2 6 1,-4-3 0-16,1 1-2 0,1 0 1 0,-5-2 3 16,4-1-7-16,-4 0 4 0,-4-4-3 15,3 0-1-15,-5-2 1 0,1 2 5 0,-5-14-2 16,4 21 2-16,-4-21 0 0,0 0-4 0,-11 25 2 0,4-18 8 16,7-7 3-16,-22 12-1 15,8-9 2-15,14-3 8 0,-31 6-8 0,14-6-1 16,-2 0 2-16,19 0-4 0,-38-2-1 15,19 0-4-15,0 2-5 0,0-3-25 0,-1 1-16 16,4-4-28-16,-1 2-41 16,0-2-60-16,4 1-64 0,1-1-82 0,12 6-166 15,-20-13-107-15,14 5-394 0,6 8-444 0</inkml:trace>
  <inkml:trace contextRef="#ctx0" brushRef="#br1" timeOffset="-11682.09">20076 16965 3143 0,'0'0'18'0,"11"5"12"0,-11-5 6 0,0 0 10 0,21 4 9 15,-21-4 16-15,22 2 9 0,-22-2-2 0,26 0-8 16,-26 0-8-16,30-2-8 16,-11 2-9-16,-1-2-12 0,0 0-14 0,-18 2-13 15,34-4-19-15,-17 3-38 0,0-3-43 16,-17 4-58-16,27-6-55 0,-15 2-68 0,-12 4-130 15,14-7-411-15,-10 1-139 16</inkml:trace>
  <inkml:trace contextRef="#ctx0" brushRef="#br1" timeOffset="-11517.3">20237 16863 2416 0,'0'0'13'0,"-18"-7"51"16,18 7 20-16,0 0 18 0,-14-5 9 15,14 5 5-15,0 0 16 0,0 0 2 0,0 0-14 0,0 0-12 16,0 0-11-16,38-20-15 15,-38 20-8-15,24-5-21 0,-9 3-24 0,-15 2-42 16,27-5-52-16,-12 2-41 16,-15 3-41-16,30-5-51 0,-18 2-62 0,-12 3-124 0,21-5-409 15,-10 1-98-15</inkml:trace>
  <inkml:trace contextRef="#ctx0" brushRef="#br1" timeOffset="-9987.16">21120 16883 2237 0,'10'-12'-95'0,"-10"12"26"0,0 0 19 16,8-9 9-16,-8 9 10 16,0 0 31-16,0 0 8 0,10-11 24 0,-10 11 16 15,0 0 4-15,0 0-4 16,0 0-3-16,0 0-1 0,0 0-2 0,0-20-5 0,0 20 1 16,0 0 11-16,0 0 38 0,0 0 6 0,-28-5 4 15,28 5 13-15,0 0 8 16,-28 1-7-16,28-1 7 0,-21 7-7 0,21-7-5 15,-18 7-8-15,6-1-12 0,12-6-10 16,-16 11-8-16,16-11-3 0,-13 15-9 16,13-15-4-16,-7 16-6 0,7-16-3 15,-2 19-5-15,2-19-8 0,0 0-8 0,15 28-13 16,-6-16-13-16,1-2-8 0,2 1-3 0,0 0-3 16,0 0 4-16,3 3 3 15,-2-3 1-15,0 0-2 0,-1 3 2 0,-2-3 2 0,0 1 1 16,-4-1 6-16,0 1 13 15,0-1 15-15,-6-11 5 0,6 21 5 0,-6-21-3 16,-2 21-3-16,2-21-3 16,-8 17 0-16,8-17-5 0,-16 19-8 0,6-12-23 0,0 0-22 15,10-7-40-15,-19 9-45 0,19-9-47 0,-19 6-30 16,10-8-77-16,9 2-143 16,-18-6-478-16,18 6-263 0</inkml:trace>
  <inkml:trace contextRef="#ctx0" brushRef="#br1" timeOffset="-9467.13">21061 16599 2730 0,'-20'6'-13'0,"20"-6"13"16,0 0 4-16,0 0 4 0,0 0 8 15,0 0 6-15,0 0 17 0,0 0 16 0,0 0 3 16,0 0 8-16,0 0 10 0,0 0 17 0,18-44 13 16,-18 44 6-16,16-20 13 15,-9 11 8-15,1-1 1 0,-8 10 0 0,13-19-8 0,-4 12-10 16,-9 7-12-1,14-15-12-15,-6 9-12 0,-8 6-9 0,16-5-2 16,-16 5-10-16,0 0-4 0,25 1-3 16,-25-1-4-16,19 10-9 0,-19-10-4 0,23 15-4 0,-12-8-3 15,2 5-14-15,-1-5-20 0,1 3-41 0,-2-2-40 16,-1-1-55-16,-10-7-69 16,17 14-70-16,-17-14-156 0,13 9-172 0,-13-9-326 15,11 3-349-15</inkml:trace>
  <inkml:trace contextRef="#ctx0" brushRef="#br1" timeOffset="-9077.17">21378 16402 2785 0,'2'-22'-2'0,"-2"22"29"16,2-17-1-16,-2 17 4 0,2-18 20 15,-2 18 16-15,4-15 7 0,-4 15-6 0,9-15-6 16,-9 15-6-16,11-12-7 15,-11 12-9-15,13-9 0 0,-13 9-4 0,14-10-4 0,-14 10-7 16,12-7-3-16,-12 7 0 16,0 0-1-16,22 0-3 0,-22 0-8 0,0 0 4 15,0 0-4-15,19 9-1 0,-19-9-1 0,0 0 2 16,5 16-3-16,-5-16 5 16,0 0 3-16,-3 20-1 0,3-20 5 0,0 0 2 0,-4 22 0 15,4-22 2-15,0 0-4 16,0 22 1-16,0-22-2 0,4 15-2 15,3-5-2-15,1 0-10 0,3 1-5 16,1 0-10-16,1 3 1 0,4 2-4 0,-3-3 3 16,2 2 2-16,-2-2 1 0,-1 1 3 15,-2-3 1-15,-3 0 6 0,1 0 18 0,-9-11 10 16,6 22 4-16,-6-22-2 0,-4 18-2 0,4-18-6 16,-11 18-19-16,3-11-40 0,8-7-58 15,-15 16-66-15,15-16-110 0,-17 7-192 0,9-1-412 16,8-6-236-16</inkml:trace>
  <inkml:trace contextRef="#ctx0" brushRef="#br1" timeOffset="-8687">21875 16917 2736 0,'0'0'35'16,"0"0"36"-16,0 0 19 16,0 0 13-16,0 0 15 0,0 0 1 0,0 0-1 0,0 0-16 15,0 0-10-15,0 0-14 0,0 0-5 0,0 0-7 16,0 0-9-16,36 5-8 16,-36-5-2-16,0 0-7 0,33-1-10 0,-33 1-16 15,22-2-29-15,-22 2-42 16,24-4-45-16,-24 4-44 0,23-2-52 0,-23 2-50 15,17-4-103-15,-8 3-539 0,-9 1-263 16</inkml:trace>
  <inkml:trace contextRef="#ctx0" brushRef="#br1" timeOffset="-8416.91">21950 16811 2745 0,'-13'-10'-8'0,"13"10"7"15,0 0 0-15,0 0 17 0,0 0 34 0,0 0 35 16,0 0 21-16,0 0 7 0,0 0-2 16,0 0-9-16,0 0-5 0,0 0 0 0,7 50-3 15,-3-35-2-15,2 0-4 0,-2 0-12 0,0 0-8 16,0 3-7-16,2-3-6 16,0-1-7-16,-2 4-3 0,0-3-4 0,0 0-7 15,2-1-2-15,-2 1-6 0,-4-15-8 16,7 23-16-16,-7-23-28 0,4 19-30 15,-4-19-41-15,4 16-34 0,-4-16-57 16,4 15-48-16,-4-15-83 0,0 0-652 0,5 11-419 0</inkml:trace>
  <inkml:trace contextRef="#ctx0" brushRef="#br1" timeOffset="-7877.31">22322 16620 2905 0,'0'0'-53'0,"0"0"41"0,0 0 56 0,0 0 28 0,0 0 34 16,0 0 27-16,0 0 23 16,0 0 1-16,0 0-6 0,0 0-4 0,0 0-6 15,19 42-14-15,-14-27-8 16,-1 2-13-16,0 0-10 0,2 1-10 0,-2 1-10 0,2 2-10 15,0-4-9-15,0 3-5 16,0 0-7-16,-2-3-19 0,2 0-34 0,-4-2-41 16,-2-15-47-16,7 25-50 15,-3-14-63-15,-4-11-48 0,4 19-74 0,-4-19-118 0,5 10-527 16,-5-10-428-16</inkml:trace>
  <inkml:trace contextRef="#ctx0" brushRef="#br1" timeOffset="-7657.06">22498 16648 3061 0,'0'0'8'0,"0"0"17"0,2-17 14 0,-2 17 30 15,0 0 38-15,0 0 30 0,0 0 14 0,0 0-3 0,0 0-10 16,0 0-8 0,0 0-18-16,9 50-10 0,-7-35-12 0,2 0-8 15,0 4-12-15,-2-1-7 0,2-1-2 16,3 2-15-16,-3 0-16 0,0-3-39 0,0-1-42 0,0-1-43 15,1 0-64-15,2-1-56 16,-5-3-60-16,-2-10-131 0,8 17-135 16,-6-11-350-16,-2-6-266 0</inkml:trace>
  <inkml:trace contextRef="#ctx0" brushRef="#br1" timeOffset="-7307.32">22860 16595 2717 0,'6'-15'-31'0,"-6"15"21"16,0 0 13-16,0 0 32 16,0 0 25-16,0 0 32 0,0 0 15 0,-32-4 6 15,32 4-10-15,0 0-12 16,0 0-10-16,-27 15-3 0,27-15-12 0,-11 12-4 0,11-12-11 15,-8 16-8-15,8-16-25 16,0 0-27-16,0 22-37 0,0-22-28 0,10 17-14 0,-1-5-23 16,0 1 12-1,1-2-3-15,1 3 16 0,1-1 8 0,-1 0 33 0,0 1 22 16,-1-4 21-16,-2 4 24 0,0 0 16 16,-2-3 26-16,-6-11 17 0,8 22 6 15,-8-22-7-15,0 16-7 0,0-16-11 0,0 0-22 0,-8 25-33 16,8-25-55-16,-12 11-60 15,6-5-63-15,6-6-113 0,-14 4-588 0,14-4-237 16</inkml:trace>
  <inkml:trace contextRef="#ctx0" brushRef="#br1" timeOffset="-6937.27">22735 16463 2568 0,'0'0'-44'0,"0"0"32"0,-11-9 32 0,11 9 20 16,0 0 23-16,0 0 20 0,0 0 13 0,0 0-5 0,0 0-7 16,13-23-9-16,-13 23-13 15,9-11-1-15,-9 11-6 0,10-14-3 0,-10 14 6 16,10-15 1-16,-10 15 4 15,14-18 1-15,-8 13 9 0,-6 5 9 0,10-13-3 0,-10 13 2 16,8-11-6 0,-8 11-5-16,12-8-9 0,-12 8 0 0,0 0 6 0,0 0 1 15,21-4 1-15,-21 4-1 0,0 0 6 0,23 8-14 0,-23-8-5 16,19 11-8 0,-11-3-3-16,5 1-7 0,-2-1-10 0,-1 2-28 0,1-1-45 15,-11-9-56 1,17 16-67-16,-9-8-64 0,-1-5-109 0,1 2-188 0,-8-5-85 15,0 0-214-15,14 10-162 0</inkml:trace>
  <inkml:trace contextRef="#ctx0" brushRef="#br1" timeOffset="-6636.92">23082 16256 2403 0,'0'0'-62'0,"0"-19"8"0,0 19 4 15,7-14 13-15,-7 14 17 0,8-11 21 0,-8 11 16 16,10-10 30-16,-10 10-1 16,0 0 16-16,20-7 5 0,-20 7 0 0,0 0 2 15,19 0 10-15,-19 0 4 0,0 0 11 0,0 0 8 0,16 13 5 16,-16-13-3-16,0 0-3 16,2 18 2-16,-2-18 2 0,0 0-2 0,-8 25-1 15,8-25-6-15,-6 19 0 0,6-19-1 16,-7 20-6-16,7-20-1 0,-4 19-15 0,4-19-7 15,-2 20-2-15,2-20-10 16,2 16-12-16,-2-16-25 0,9 18-39 0,-9-18-58 16,14 10-75-16,-3-3-66 15,-11-7-92-15,27 6-179 0,-11-5-453 0,-16-1-368 0</inkml:trace>
  <inkml:trace contextRef="#ctx0" brushRef="#br1" timeOffset="-6137.08">23478 16811 2876 0,'0'0'-36'0,"0"0"29"16,0 0 4-16,0 0-1 0,0 0 14 16,0 0 6-16,0 0 16 0,0 0 10 15,0 0 5-15,0 0-3 0,0 0 7 16,0 0 0-16,53 4 3 0,-53-4 0 0,29-3-8 15,-13 3-3-15,-16 0-8 16,26 0-19-16,-10 0-32 0,-16 0-43 0,27-1-57 16,-27 1-47-16,24-5-78 15,-24 5-105-15,18-1-408 0,-12-1-40 0</inkml:trace>
  <inkml:trace contextRef="#ctx0" brushRef="#br1" timeOffset="-5887.29">23634 16722 2144 0,'0'0'-5'0,"-12"-7"27"0,12 7 9 15,0 0 17-15,0 0 17 0,0 0 21 0,0 0 17 0,0 0 5 16,0 0-2-16,0 0-4 16,-10 29-13-16,10-29-9 0,0 0-4 0,2 29-12 15,-2-29-3-15,2 26-6 16,-2-26-3-16,4 27-9 0,-2-14-1 15,-2-13-10-15,6 28-1 0,-4-14 0 16,-2-14-5-16,4 22-11 0,-2-10-18 0,-2-12-43 0,3 21-45 16,-3-21-57-16,4 19-50 15,-4-19-108-15,6 14-527 0,-6-7-171 0</inkml:trace>
  <inkml:trace contextRef="#ctx0" brushRef="#br1" timeOffset="-4857.15">23994 16558 2499 0,'0'0'-18'0,"0"0"21"0,0 0 6 0,0 0 10 15,0 0 31-15,0 0 18 16,0 0 15-16,0 0 4 0,0 0-1 0,0 0-7 0,0 0-7 15,0 0-6-15,9 68-7 16,-4-51-4-16,-1 6-3 0,0-3-4 0,0 3-2 16,0 0-3-16,0 0-2 15,2-2-9-15,-1 2-4 0,-1-6-18 0,3 1-35 16,-5-1-53-16,2-1-58 0,2 0-67 16,-6-16-113-16,7 23-530 0,-5-14-189 0</inkml:trace>
  <inkml:trace contextRef="#ctx0" brushRef="#br1" timeOffset="-4486.86">24117 16671 2484 0,'4'-17'-96'16,"-4"17"19"-16,6-27 22 0,1 15 22 15,-2-2 35-15,-5 14 16 0,12-21 67 0,-6 11 9 16,-6 10 8-16,15-17-8 0,-6 9-4 0,-9 8-5 15,19-11 0-15,-19 11-4 16,19-4-5-16,-19 4-8 0,23 4 0 0,-23-4-7 16,26 15-10-16,-14-3-4 15,1 0-2-15,1 6-5 0,-2-1-3 0,0 2 2 0,-2 2-1 16,1-2 3-16,-2 0 6 0,1 3 12 0,-6-5 5 16,1-1 12-16,-1 0 7 0,-4-1 3 15,0-15-9-15,0 25 5 0,0-25-6 0,-6 22-1 16,6-22-8-16,-9 16-4 15,9-16-7-15,-12 10 5 0,12-10-8 0,-16 2-4 16,16-2-7-16,0 0-6 16,0 0-2-16,-29-20-13 0,20 12-17 15,9 8-36-15,-12-29-42 0,10 12-40 0,-2 1-38 0,4 16-51 0,-3-28-57 16,3 12-120-16,0 1-173 16,0 15-361-16,3-25-307 0</inkml:trace>
  <inkml:trace contextRef="#ctx0" brushRef="#br1" timeOffset="-4037.29">24771 16521 2781 0,'-23'-19'-44'0,"23"19"33"0,0 0 33 15,0 0 17-15,-29 3 17 16,29-3-3-16,0 0-5 0,-26 12 5 0,26-12-9 0,-13 12-3 15,13-12-5-15,-7 12-4 16,7-12 0-16,-3 16-5 0,3-16-4 0,0 0-6 16,6 27-16-16,-6-27-12 15,11 19-16-15,-3-7-2 0,0-1-1 16,3 1 9-16,-2-2-3 0,-1 4 5 0,2-3 3 0,-1 2 8 0,0 1 19 16,-3-3 18-16,0 3 20 15,-6-14 12-15,6 20 6 0,-6-20 8 0,0 21-5 16,0-21-10-16,-8 20-7 15,8-20-15-15,-14 15-32 0,2-8-43 0,12-7-59 16,-18 12-58-16,7-10-75 0,11-2-141 16,-23 2-459-16,8-2-162 0</inkml:trace>
  <inkml:trace contextRef="#ctx0" brushRef="#br1" timeOffset="-3666.9">24491 16391 2478 0,'0'0'-44'0,"0"0"19"16,-11-10 27-16,11 10 34 0,0 0 34 0,0 0 19 16,0 0 3-16,-9-13 0 15,9 13-7-15,0 0-8 0,0 0 1 0,-2-21-5 0,2 21 0 16,0 0 3-1,0-21 5-15,0 21-2 0,0 0 1 0,6-23 0 0,-6 23-3 16,5-14 1-16,-5 14 0 16,8-12-13-16,-8 12-2 0,0 0-5 0,13-15-9 15,-13 15-2-15,10-6-1 0,-10 6 0 16,0 0 2-16,22-3 6 0,-22 3-5 0,0 0 0 16,31 5-2-16,-21 0-9 0,3 2-4 0,0 0-3 15,1 2-1-15,0 3-8 16,0-2-15-16,-1 1-39 0,-2 2-49 0,3 0-72 15,1 5-65-15,-2-5-98 0,2 0-181 16,-3-1-487-16,-2 2-445 0</inkml:trace>
  <inkml:trace contextRef="#ctx0" brushRef="#br1" timeOffset="-3396.96">25104 16626 2902 0,'12'12'-62'0,"-12"-12"28"0,0 0 9 0,15 5 6 16,-15-5 29-16,21 2 15 0,-21-2 18 0,19 0 2 15,-19 0-2-15,26 0-6 16,-26 0-20-16,27 0-10 0,-27 0-44 0,26-2-37 0,-26 2-56 16,21-4-86-1,-21 4-155-15,17-8-309 0,-10 6 77 0</inkml:trace>
  <inkml:trace contextRef="#ctx0" brushRef="#br1" timeOffset="-3177.01">25221 16519 2165 0,'0'0'68'16,"-11"-8"14"-16,11 8 23 0,0 0 23 0,0 0 22 0,0 0 20 15,0 0 9 1,0 0-11-16,0 0-18 0,4 55-15 0,1-41-15 0,-2 1-16 16,1 2-10-16,-2-2-10 0,2 3-9 0,4-1-6 15,-4-2-13-15,0 2-20 16,-2 0-39-16,5-1-45 0,-5-3-53 0,1 2-64 15,-3-15-60-15,6 21-103 0,1-13-650 16,-5 1-434-16</inkml:trace>
  <inkml:trace contextRef="#ctx0" brushRef="#br1" timeOffset="-107.03">25518 16292 3014 0,'0'0'-49'15,"0"0"22"-15,0 0 11 0,0 0 16 0,0 0 24 0,0 0 27 16,0 0 25 0,0 0 17-16,0 0 4 0,0 0 0 0,0 0-2 0,0 0 12 15,0 0 2-15,0 0 0 0,0 0 5 16,0 0 1-16,0 0-10 0,9 49-3 16,-5-33-7-16,0 0 4 0,-2 0-9 0,3 3-4 15,-3-1 2-15,3 1-12 0,-2 2-7 16,1-3-2-16,-1 1-18 0,1 0 7 0,0-1-6 15,-2-1-6-15,2-1-5 16,2 2-9-16,-4-1 3 0,2-1-3 0,-4-16-14 16,7 27 5-16,-7-16-8 15,0-11-27-15,6 21-28 0,-6-21-39 0,3 15-49 0,-3-15-59 16,2 13-65-16,-2-13-76 0,0 0-103 0,2 11-155 16,-2-11-375-16,0 0-402 0</inkml:trace>
  <inkml:trace contextRef="#ctx0" brushRef="#br1" timeOffset="233.2">25715 16462 2965 0,'0'0'-39'0,"5"-14"-1"16,-5 14 15-16,0 0 12 16,0 0 46-16,4-13 40 0,-4 13 24 0,0 0 7 15,0 0-3-15,0 0-4 16,0 0-4-16,0 0-1 0,0 0 1 0,0 0-2 0,0 0-7 15,-40 27-5-15,40-27-10 16,-16 9-5-16,16-9-5 0,-11 13 2 0,11-13-6 16,-11 10-4-16,11-10-4 15,-10 9-4-15,10-9-4 0,0 0-3 0,-12 12-5 16,12-12-4-16,0 0 3 0,-5 11-1 0,5-11-5 0,0 0 0 16,0 0-1-1,0 0-2-15,0 0-1 0,17 27-1 0,-17-27-7 0,16 13 4 16,-6-6-4-16,6 4-1 15,-4-2-1-15,3 1 1 0,4 2-6 16,0-1-19-16,1-2-44 0,-5 1-59 0,1 1-66 16,2-1-57-16,-6-3-78 0,1 1-134 0,-2-3-138 15,1 3-256-15,-4-2-192 0</inkml:trace>
  <inkml:trace contextRef="#ctx0" brushRef="#br1" timeOffset="963.07">26050 16648 2481 0,'0'0'-49'0,"0"0"26"0,0 0 22 16,0 0 22-16,0 0 20 0,0 0 25 16,0 0 4-16,0 0 1 0,0 0 8 15,0 0-6-15,0 0-4 0,59 10-8 0,-59-10-8 16,31 2 3-16,-20-2-6 15,-11 0-6-15,31 0-12 0,-17 0-35 0,-14 0-45 16,25 0-60-16,-25 0-74 0,20-2-109 16,-9 0-502-16,-11 2-98 0</inkml:trace>
  <inkml:trace contextRef="#ctx0" brushRef="#br1" timeOffset="1133.3">26059 16593 2563 0,'0'0'80'16,"-15"-7"-8"-16,15 7-7 0,0 0-9 0,0 0-7 0,0 0 2 16,0 0-8-16,0 0-9 15,38-17-26-15,-38 17-32 0,25-3-44 0,-8 0-49 16,3 1-50-16,-4-2-110 0,2 2-462 0,-2-2-12 16</inkml:trace>
  <inkml:trace contextRef="#ctx0" brushRef="#br1" timeOffset="1462.97">26473 16553 2205 0,'0'0'18'16,"11"5"7"-16,-11-5 3 0,0 0 7 0,13 15 21 0,-13-15 32 15,5 11 22-15,-5-11 10 16,0 0-5-16,0 0-10 0,0 0-13 0,-16 27-3 16,16-27-4-16,-13 5 12 15,13-5 11-15,-14 8 13 0,14-8 0 0,-15 5 10 0,15-5 5 16,0 0-6-16,0 0-16 0,0 0-11 0,0 0-11 16,0 0-9-16,0 0-17 15,-19-23-3-15,19 23-10 0,0 0-15 0,0 0-20 16,0 0-25-16,0 0-27 15,23-30-32-15,-23 30-44 0,0 0-61 0,8-11-52 16,-8 11-76-16,0 0-163 0,0 0-518 16,0 0-435-16</inkml:trace>
  <inkml:trace contextRef="#ctx0" brushRef="#br1" timeOffset="9482.93">1923 15909 2869 0,'0'0'-137'15,"0"0"28"-15,0 0 7 16,0 0 19-16,0 0 13 0,0 0 20 15,0 0 25-15,0 0 13 0,0 0 16 16,0 0 2-16,0 0 11 0,47-11-4 0,-47 11 22 0,34-2-9 16,-13 2 1-16,3-2-2 15,-1 2-1-15,6 0 5 0,2-3-11 0,2 6-5 16,-1-3 5-16,7 0-13 0,0 0-2 0,3 0-3 16,3 2-14-16,-1-2 4 0,3 2-11 15,3-2 3-15,-1 0 3 0,5 0-2 0,-4 1 8 16,11-1-8-16,-1 0-9 15,3 3-9-15,-2-3-3 0,3 0 4 0,1 0 0 16,2 0 7-16,-2 1 6 16,3-1 2-16,-1 0 6 0,-1 0-2 0,3 0 7 0,-2 0 0 15,0 2-6-15,3-2 12 16,-2 0 1-16,23 0-2 0,-15 0 6 16,-10 1 0-16,-1 2-11 0,1-3 13 0,-1 2-7 0,1 0-4 15,-5-2 4-15,3 2 2 16,-5 0-3-16,2-1 6 0,-3 2-1 0,1 1 1 0,0-3-5 15,-1 1 7-15,-1 2-5 16,0-1-6-16,0 3 4 0,0-2-4 0,0 0 12 16,1 1-9-16,-3 2 0 15,0-2 3-15,-1-1-2 0,-1 5 2 0,3-5-1 16,-1 0 1-16,-3 2 0 0,3 0 5 0,1-3-5 0,1 1 12 16,-2-1 6-16,2 0-6 15,0 0 7-15,0-3-10 0,2 0 21 0,1 3-18 16,-3-3 4-16,2 2-7 15,-8-2-7-15,0-2 10 0,-2 2-9 0,-3 0-18 16,-1 0-12-16,-3-3-23 0,-6 3-31 16,-3 0-23-16,-1-3-42 0,-4 0-65 0,-5 2-314 15,-1-1 294-15</inkml:trace>
  <inkml:trace contextRef="#ctx0" brushRef="#br1" timeOffset="10382.99">2974 15229 1445 0,'0'0'-17'0,"0"0"14"16,0 0 23-16,0 0 12 0,0 0 14 0,0 0 5 15,0 0 2-15,0 0-3 16,-9 43 18-16,9-43 2 0,4 37-5 0,-2-17 14 16,1 8 11-16,-1-2-7 0,0 2 5 15,0 4-4-15,2 4-6 0,-2 2-5 16,2 2-7-16,1 0-6 0,-3 4-1 0,2-2-13 0,-1 0 1 16,-1 0-8-16,2 3 3 15,-2-1-5-15,0-1-3 0,-2 3 0 0,2 0-4 0,0 0-3 16,-2 1-3-16,0 7 0 15,0-2 0-15,0 5-4 0,-2-2 2 0,0 0-8 16,0 0 3-16,-2 0-6 16,0 0 1-16,-1 0 4 0,-2 3-3 0,1-3-2 0,0 0 6 15,0 3-5-15,-3-5 1 0,3 0 0 0,-2 1-4 16,3-1 10 0,-2 1-7-16,1-3-4 0,2 0 7 0,-2 3 4 0,2-3 5 15,0-2 6-15,2-5 3 16,-3-2 2-16,2 0 2 0,1 2 3 0,0-1 1 0,0 0-4 15,0-1 2-15,2-2-4 16,0 1-4-16,4 0-5 0,0-1-1 0,2-2-12 16,0 0-19-16,0-2-30 15,-2-2-32-15,2-5-38 0,0-2-38 0,1-1-52 0,-2-4-91 16,1-2-603-16,-4-2-266 0</inkml:trace>
  <inkml:trace contextRef="#ctx0" brushRef="#br1" timeOffset="11162.74">2417 15182 2515 0,'0'0'-133'0,"11"-15"25"0,-11 15 34 0,0 0 24 0,0 0 20 16,0 0 16-16,0 0 7 15,0 0 7-15,0 0 2 0,0 0 12 0,0 0 7 0,0 0 15 16,0 0-11-16,-26-11 18 16,26 11-1-16,0 0 3 0,0 0-4 0,0 0 2 15,-34 17-7-15,34-17 10 0,-10 14-12 0,10-14 4 16,-11 15-4-16,11-15 4 16,-6 16-12-16,6-16 3 0,0 19-6 0,0-19 1 0,10 20-4 15,-3-8-4-15,1 2 9 16,2-3-5-16,2 2-8 0,-2 1 1 15,0-4-3-15,6 6-2 0,-4-1 1 16,-2-1 13-16,1 1-14 0,-3-2 6 0,1-2 5 0,-2 3 8 16,-3 0 3-16,-4-14-1 15,4 20-5-15,-4-20-3 0,-4 20 0 0,4-20-3 16,-13 16-8-16,2-8-20 0,11-8-15 0,-21 11-36 16,9-4-26-16,12-7-31 15,-26 5-38-15,12-5-53 0,0 0-122 0,14 0-337 16,-27-8 96-16</inkml:trace>
  <inkml:trace contextRef="#ctx0" brushRef="#br1" timeOffset="11672.84">2457 14821 1905 0,'0'0'-56'0,"0"0"1"0,0-17 7 15,0 17 12-15,0 0 10 0,8-13 9 0,-8 13 14 16,9-12-4-16,-9 12 20 15,13-7 22-15,-13 7-7 0,14-8 3 0,-14 8 7 0,20-6 13 16,-20 6-9-16,23-4-12 16,-23 4 11-16,21 3-8 0,-21-3-2 0,19 5 2 15,-19-5-11-15,15 10 7 0,-8-3 11 0,-7-7 6 16,6 13 5-16,-6-13-11 16,0 0 16-16,-2 24 3 0,2-24 4 15,0 0 0-15,-9 18-4 0,9-18-8 16,-7 11 0-16,7-11 1 0,0 0-9 0,0 0-2 0,0 0-2 15,0 21-5-15,0-21-4 16,0 0-3-16,0 0-4 0,16 11-5 0,-16-11 1 0,10 9-3 16,-10-9 1-16,8 9-3 15,-8-9 3-15,9 13-6 0,-9-13 5 0,4 14-1 16,-4-14-3-16,0 0-1 0,0 0 1 0,-13 31-12 16,7-24-25-16,6-7-45 15,-16 19-44-15,2-9-47 0,4-1-70 16,-3-2-164-16,1 1-287 0,-3 2 78 15</inkml:trace>
  <inkml:trace contextRef="#ctx0" brushRef="#br1" timeOffset="13053.42">2461 16420 1982 0,'8'-9'-36'0,"-8"9"4"0,0 0 1 0,12-12 9 0,-12 12 4 15,0 0 20-15,0 0 20 16,10-13 12-16,-10 13 16 0,0 0 11 0,0 0 6 15,0 0-1-15,0 0 4 16,0 0 13-16,0 0 1 0,0 0 12 0,0 0 9 0,-38-2-3 16,38 2-9-16,0 0-5 15,0 0-10-15,-32 11-13 0,32-11 2 16,-15 10-10-16,15-10-7 0,-10 11-6 0,10-11-3 0,-8 11-4 16,8-11-3-16,-3 16-3 0,3-16-3 15,0 0-2-15,0 0-3 0,13 30-6 0,-7-20 6 16,2-1-6-16,1 1-1 15,1-1 0-15,-1 1-5 0,4-1-3 0,-3 1 1 16,3-3-3-16,-4 3-6 16,-9-10 4-16,16 16-7 0,-10-9 3 0,-6-7 1 0,10 15-1 15,-10-15-1-15,0 0 2 0,-6 21 1 0,6-21-4 16,-14 13 2-16,14-13-6 16,-16 10-13-16,16-10-11 0,-20 8-32 0,10-4-32 15,10-4-32-15,-23 3-36 16,23-3-35-16,0 0-77 0,-30-6-529 0,24 1-118 0</inkml:trace>
  <inkml:trace contextRef="#ctx0" brushRef="#br1" timeOffset="13373.03">2578 16212 2388 0,'0'0'-55'15,"6"-15"21"-15,-6 15 8 0,0 0 9 0,0 0 17 0,6-14 26 16,-6 14-4-16,0 0 7 16,0 0-1-16,9-10-1 0,-9 10 1 0,0 0-7 15,17-5-3-15,-17 5-6 0,0 0 9 0,19-2 0 16,-19 2 12-16,0 0 9 0,0 0 1 16,27 10 7-16,-27-10-1 0,13 10 3 0,-13-10 0 15,8 11 12-15,-8-11 10 16,5 15 3-16,-5-15 7 0,0 15-5 0,0-15-5 15,2 17 1-15,-2-17-10 16,2 16-8-16,-2-16-7 0,0 0-1 0,0 23-10 16,0-23-36-16,5 13-29 0,-5-13-48 15,10 13-51-15,-10-13-59 0,12 10-65 0,-12-10-151 16,20 10-393-16,-12-9-98 0</inkml:trace>
  <inkml:trace contextRef="#ctx0" brushRef="#br1" timeOffset="14342.95">1926 17096 2268 0,'0'0'-82'0,"0"0"14"0,0 0 15 0,0 0 10 16,0 0 19-16,0 0 17 16,0 0 4-16,72 4 18 0,-55-4 21 0,6 0 4 15,0-2 9-15,1 2-5 0,3-2-2 0,3 2-5 0,2-2-4 16,0 1-6-16,-2 1 0 16,7-3-6-16,-1 2 5 0,4-1-12 0,5 0 3 15,-1 0 26-15,3-2-6 16,1 4-3-16,-1-2 4 0,1 0-15 0,3 0 6 15,9 0 0-15,-1 1-7 16,0-3 5-16,5 2 4 0,1 0 1 0,1 0 0 0,-1 0-5 16,3-2-2-16,-2 2 2 15,2 1-5-15,-1-2-11 0,1 2 3 0,-1-1-1 16,22 0 0-16,-16 0-2 0,-5-1 4 0,-1 0-4 0,1 3-3 16,23-1-1-16,-12 1 5 15,-12-3 12-15,3 3 8 0,-1 0 15 0,2 0 2 16,20 0-2-16,-15 0-2 15,-9 0-6-15,4 0-1 0,17 3-4 0,-11-2-3 16,-10-1-6-16,1 3-5 0,0-3-8 16,0 0-14-16,-1 1 6 0,-1 1 1 0,1 0 0 15,-1-2-5-15,2 4 7 0,-2-4-2 0,-1 1 1 16,1 2 8-16,1-2 3 16,1 1 2-16,0-2 10 0,-2 2-1 15,-1 0 2-15,-1-2-3 0,-3 4-5 16,-1-2-2-16,-12 0-8 0,-3-1-14 0,-3 2-28 0,-11-2-33 15,1 1-50-15,-4 0-39 16,-7 0-28-16,-9 0-66 0,-12-2-154 0,14 4-379 16,-14-4-78-16</inkml:trace>
  <inkml:trace contextRef="#ctx0" brushRef="#br1" timeOffset="15082.77">2444 17530 2208 0,'0'0'-43'0,"7"-9"39"0,-7 9 4 0,0 0-2 0,0 0 15 16,2-17 4-16,-2 17 20 0,0 0 8 0,0 0 20 16,0 0 24-16,-25-11 13 15,25 11 11-15,-22 0 9 0,22 0 10 0,-23 1-2 16,23-1-7-16,-23 6-2 0,23-6-14 15,-21 8-8-15,21-8-10 0,-16 9-8 16,16-9-8-16,-10 13-8 16,10-13-12-16,-2 14 0 0,2-14-5 0,0 0-4 0,8 25-5 15,1-14-5-15,-2 0-5 0,3 0-1 0,-10-11-4 16,17 18-3-16,-9-8-1 0,-2 1-4 16,3-1-3-16,-9-10 1 0,11 15-2 0,-11-15 1 15,6 15-5-15,-6-15-7 16,0 0-5-16,0 0-21 0,-14 28-25 0,14-28-37 15,-14 12-43-15,14-12-55 16,-14 8-70-16,14-8-163 0,-21 4-518 0,21-4-348 16</inkml:trace>
  <inkml:trace contextRef="#ctx0" brushRef="#br1" timeOffset="15332.69">2569 17247 2915 0,'0'0'-3'0,"0"0"20"0,0 0 9 16,0 0 22-16,30 15 10 0,-30-15 9 0,7 15 0 15,-7-15-4-15,6 19-8 16,-2-6-7-16,0 0-5 0,0 3-21 0,0-3-36 15,0 3-47-15,1 0-53 0,-1 0-75 16,-1 0-122-16,-1 0-530 0,-2-16-177 0</inkml:trace>
  <inkml:trace contextRef="#ctx0" brushRef="#br1" timeOffset="16022.73">1958 18100 2428 0,'0'0'-83'0,"0"0"26"15,0 0 14-15,0 0 24 0,0 0-6 0,0 0 19 16,0 0 16-16,0 0 11 16,0 0 1-16,0 0 9 0,67-2 11 0,-48 2 11 0,2-1 5 15,1 1 12-15,3 0 2 16,0-3-6-16,5 3-4 0,0 0-5 15,5-1-4-15,0 1-9 0,3 0-6 16,4 0 0-16,3 1 18 0,-1-1-6 0,7 3-15 16,-4-3-3-16,13 3-11 15,-2-3-10-15,3 4-9 0,1-1-5 0,-1 2-4 16,4-2 4-16,18 5 1 0,-9-5 4 0,13 4-2 0,-4-2 9 16,-10 1-4-16,12-1 10 15,0 1 8-15,-1 0-4 0,-11 0 1 0,-10-2 0 16,3-1 0-16,19 6 5 0,-14-5 9 15,-9-1 7-15,-1 1 6 0,1-1 7 16,-3 1 17-16,-2 2 4 0,-2-4-6 16,-6 2-4-16,-4-1-8 0,-1 1-7 0,-5 0-3 15,2 0-10-15,-7-1-14 0,-2 1-29 0,-2 0-30 16,-3-1-35-16,1 0-51 0,-8 1-41 16,2-2-66-16,-6-1-131 0,-1 2-540 0,-15-3-287 15</inkml:trace>
  <inkml:trace contextRef="#ctx0" brushRef="#br1" timeOffset="16882.94">2913 17889 2661 0,'0'0'-95'0,"0"0"13"15,0 0 6-15,0 0 13 0,0 0 19 0,0 0 22 16,4 28 2-16,-4-28 18 16,0 0 24-16,2 17 17 0,-2-17-1 0,2 18 5 0,-2-18 4 15,0 18 3-15,0-18 4 16,-2 27 2-16,2-27-7 0,-2 31-2 0,-2-14-1 15,2 0-10-15,-1 4-3 0,-2-2 1 16,3 2-7-16,-2 1 0 0,0 4 0 0,0-3-15 16,0 2-12-16,-3-2-22 15,5-1-28-15,-2-1-47 0,2 0-33 16,-2-2-63-16,2 0-150 0,-3-2-323 0,1 1 101 0</inkml:trace>
  <inkml:trace contextRef="#ctx0" brushRef="#br1" timeOffset="19272.84">2455 18216 2211 0,'0'0'-57'0,"0"0"28"0,0 0 21 0,0 0 3 16,0 0 7-16,0 0 23 15,0 0 5-15,0 0 10 0,0 0 1 0,0 0 5 0,0 0 2 16,0 0 2-16,0 0 2 0,0 0 4 0,0 0 10 16,0 0 8-16,0 0 1 15,0 0 5-15,0 0 1 0,0 0-3 16,0 0-1-16,0 0-6 0,0 0-6 0,0 0-10 15,0 0 0-15,0 0-8 0,0 0-3 0,0 0-4 16,0 0-6-16,0 0-4 16,0 0-3-16,0 0 1 0,-51-7-10 0,51 7-3 15,0 0-14-15,-21 4-7 0,21-4-15 0,-17 3-22 16,17-3-24-16,0 0-33 16,-19 4-50-16,19-4-43 0,0 0-73 0,0 0-569 0,-19 2-169 15</inkml:trace>
  <inkml:trace contextRef="#ctx0" brushRef="#br1" timeOffset="23433.01">3723 15183 2058 0,'0'0'41'15,"0"0"29"-15,0 0 29 0,0 0 24 16,0 0 15-16,0 0 15 0,0 0 8 0,0 0 2 15,0 0-5-15,0 0-8 16,0 0-9-16,0 0-9 0,0 50-11 16,0-50-4-16,2 26-4 0,0-10 0 15,0 0-12-15,2 0-8 0,-2 1-15 0,0 0-7 16,2 0-8-16,0-2-6 0,0 3-3 0,0-2-10 0,-2-1-21 16,2-2-26-16,-4-13-30 15,4 27-35-15,-2-16-32 0,-2-11-45 0,2 23-55 16,2-10-46-16,-4-5-89 0,5 1-171 15,-5-9-403-15,4 15-303 0</inkml:trace>
  <inkml:trace contextRef="#ctx0" brushRef="#br1" timeOffset="24802.87">5630 15339 2652 0,'0'0'-98'15,"0"0"31"-15,0 0 32 0,0 0 29 0,13-11 41 0,-13 11 34 16,0 0 27-16,0 0 27 15,0 0 29-15,0 0 0 0,0 0 1 0,0 0-4 16,0 0-9-16,0 0-9 16,11 30 0-16,-9-18-10 0,-2-12-3 0,4 28-14 0,0-11-11 15,0 3-8-15,0-2-10 0,0 6-8 16,1-2-8-16,0 4-5 0,-1-4-7 16,0-3-13-16,-2 1-22 0,2-2-33 0,-2-1-41 15,0-2-49-15,-2-15-71 16,6 27-54-16,-6-17-71 0,0-10-164 0,2 15-504 0,-2-15-428 15</inkml:trace>
  <inkml:trace contextRef="#ctx0" brushRef="#br1" timeOffset="25302.61">5933 15370 2889 0,'0'0'-104'0,"8"-16"32"0,-8 16 8 16,9-17 27-16,-9 17-7 0,11-15 35 16,-5 8-3-16,-6 7 24 0,12-16 10 0,-12 16 3 15,18-12 5-15,-10 8-3 16,-8 4 12-16,17-12 14 0,-17 12 9 15,21-8 5-15,-21 8 3 0,19-2 4 16,-19 2 8-16,22 2-2 0,-22-2-3 0,18 9-5 0,-8 2-1 16,0 0 1-16,0 0-9 15,-2 2-3-15,-1 3-3 0,-1-1 2 0,0 0 2 16,-2 2 1-16,1 0 4 0,-3 0-1 0,-2-17 0 0,-2 28-6 16,0-13 1-16,2-15-2 15,-13 27-6-15,2-16-8 0,3-2-2 0,-4 1-6 16,-4 0-3-16,6-3-1 15,-5-2-4-15,15-5 1 0,-25 8-3 0,12-6 1 16,13-2 2-16,-24-2 3 0,24 2 4 16,-18-8-2-16,18 8-2 0,-20-17-5 0,14 8-2 15,2-4-5-15,4 13-10 0,-6-25 5 0,4 11-5 16,2 14-15-16,0-24-17 0,0 24-18 16,2-24-21-16,-2 24-22 0,4-22-30 0,-4 22-44 15,6-17-47-15,-6 17-54 16,6-18-94-16,-4 13-182 0,-2 5-377 0,4-12-307 15</inkml:trace>
  <inkml:trace contextRef="#ctx0" brushRef="#br1" timeOffset="26342.83">7203 15459 2751 0</inkml:trace>
  <inkml:trace contextRef="#ctx0" brushRef="#br1" timeOffset="26632.61">7203 15459 2390 0,'0'0'-137'0,"0"0"26"0,-8-11 26 16,8 11 38-16,0 0 36 0,0 0 19 0,-2-18 34 0,2 18 34 16,0 0 19-16,0 0 29 15,4-22 13-15,-4 22 15 0,6-17 12 0,-6 17 4 16,8-21 4-16,-4 9 4 15,-4 12-7-15,10-19-6 0,-6 9-8 0,-4 10-15 0,10-16-17 16,-10 16-22-16,15-14-4 16,-15 14-12-16,15-12-11 0,-15 12-9 0,14-3-3 15,-14 3-10-15,0 0-5 0,28 14 1 0,-19-5-12 16,-3 2-4-16,0 2 3 0,0 3-1 16,-2-2-8-16,1 1 1 0,-5-15 1 0,0 25 0 15,-3-11 4-15,3-14-5 16,-10 25 0-16,2-12-5 0,-2-3-3 15,-4-3 3-15,2 0-2 0,-3-1-9 0,15-6 1 16,-28 2-10-16,28-2-16 0,-30-6-16 0,30 6-16 16,-27-12-20-16,14 4-29 15,1 0-36-15,1-6-50 0,3 4-39 0,0-2-51 16,-2-2-75-16,6 0-161 0,-4 0-461 0,2 3-413 0</inkml:trace>
  <inkml:trace contextRef="#ctx0" brushRef="#br1" timeOffset="28342.63">3826 16273 2921 0,'0'0'-73'0,"0"0"34"0,-18-13 20 15,18 13 28-15,0 0 30 0,0 0 34 0,0 0 25 16,0 0 17-16,0 0 17 16,0 0 2-16,0 0 5 0,0 0-7 0,0 0 2 0,0 0-4 15,0 0-4-15,-4 30 0 0,4-30-10 0,0 23 15 16,0-23-12-16,2 31-14 16,0-14-15-16,-2 2-13 0,2 0-1 15,-2 1-21-15,2-2 4 0,0 1-9 0,0 0-18 16,0 0-28-16,-2-2-28 0,2-2-35 0,-2-15-43 15,0 27-46-15,2-15-51 16,0-1-47-16,-2-11-62 0,0 0-164 0,2 23-132 16,-2-23-287-16,0 0-269 15</inkml:trace>
  <inkml:trace contextRef="#ctx0" brushRef="#br1" timeOffset="28572.83">3998 16350 2645 0,'0'0'-40'0,"8"-14"43"0,-8 14 16 16,11-11 9-16,-11 11 27 16,0 0 49-16,9-8 47 0,-9 8 21 15,0 0 5-15,0 0-12 0,0 0-7 0,0 0-15 0,4 36 2 0,-4-36-11 16,0 24-7-16,0-6-23 16,2-1-11-16,-2 0-10 0,2 1-8 0,-2 1-21 15,2-2-20-15,0 0-31 16,-2 0-36-16,0-17-40 0,2 27-48 0,-2-14-54 0,0-13-57 15,2 20-72-15,-2-20-171 16,2 18-491-16,-2-10-409 0</inkml:trace>
  <inkml:trace contextRef="#ctx0" brushRef="#br1" timeOffset="30242.99">5777 16334 2882 0,'0'0'-76'0,"0"0"34"0,0 0 24 16,0 0 18-16,6-15 26 0,-6 15 34 16,0 0 24-16,0 0 27 0,0 0 17 15,0 0 16-15,0 0 12 0,0 0-1 0,0 0-10 16,0 0-11-16,0 0-10 0,0 0-4 0,0 0-8 0,0 0-17 16,10 40-3-16,-10-40-8 15,0 32-5-15,-2-12-9 0,2-4-9 0,-2 4-8 16,0-1-3-16,2-1-5 15,-2 1-7-15,2-19-8 0,0 37-6 0,0-20-24 0,-2-2-9 16,2-15-32-16,0 27-36 16,0-27-49-16,-2 23-43 0,2-23-55 0,2 19-56 15,-2-19-128-15,-2 11-166 0,2-11-352 0,0 0-328 16</inkml:trace>
  <inkml:trace contextRef="#ctx0" brushRef="#br1" timeOffset="30532.66">5958 16429 2884 0,'9'-9'-23'16,"-9"9"4"-1,0 0 3-15,0 0 13 0,0 0 39 0,0 0 17 0,0 0 25 16,0 0 15-16,0 0 8 0,0 0-6 0,0 0 0 16,-43 2-3-16,43-2 1 0,0 0 0 15,-32 9 3-15,22-5-5 0,10-4 4 0,-19 6-6 16,19-6-4-16,-19 6-11 15,19-6-3-15,-13 7-6 0,13-7-2 0,-8 12-1 16,8-12-7-16,0 0-3 0,2 24-7 16,-2-24-7-16,10 19-1 0,-1-6-6 15,3-1-8-15,4 1-12 0,0 1-21 0,4-2-25 0,-2 2-31 16,2 0-42-16,1-3-48 16,-1 3-59-16,2-5-71 0,-3 3-159 0,-2-5-150 0,-2 1-268 15,-3-3-215-15</inkml:trace>
  <inkml:trace contextRef="#ctx0" brushRef="#br1" timeOffset="31302.9">7286 16547 2660 0,'0'0'25'0,"22"10"29"15,-22-10 1-15,8 9 14 0,-8-9 12 0,0 0 20 16,2 15 18-16,-2-15 8 16,0 0 5-16,0 0 2 0,0 0-5 0,-20 22-8 0,20-22-8 15,0 0-12-15,-17 5-8 0,17-5-7 0,0 0-11 16,0 0-6-16,0 0-11 16,0 0-27-16,0 0-24 0,0 0-40 15,-23-18-43-15,23 18-48 0,0 0-60 0,0 0-58 16,0 0-135-16,2-21-194 0,-2 21-295 0,0 0-223 15</inkml:trace>
  <inkml:trace contextRef="#ctx0" brushRef="#br1" timeOffset="34202.94">3452 17348 2615 0,'0'0'-6'0,"0"0"37"0,0 0 18 0,0 0 17 15,0 0 9-15,0 0 20 16,0 0 10-16,0 0 12 0,0 0 26 0,0 0 15 0,0 0-4 15,0 0-7-15,0 0-11 16,0 0-8-16,0 0-16 0,0 0-7 0,0 0-2 16,23 29-17-16,-23-29-5 15,7 22-12-15,-7-22-3 0,4 23-11 0,0-12 2 16,-2 3-17-16,-2-14 2 0,7 27-4 0,-3-14-9 0,-2 0-9 16,-2-13-14-16,6 25-19 15,-6-25-23-15,2 16-24 0,-2-16-31 0,2 18-36 16,-2-18-31-16,4 15-26 15,-4-15-35-15,0 0-35 0,5 16-62 0,-5-16-105 0,0 0-501 16,0 0-321-16</inkml:trace>
  <inkml:trace contextRef="#ctx0" brushRef="#br1" timeOffset="34462.53">3634 17377 2707 0,'4'-14'-59'15,"-4"14"48"-15,0 0 11 16,8-12 15-16,-8 12 13 0,0 0 34 0,0 0 29 0,0 0 20 16,0 0 17-16,0 0 0 0,0 0-4 0,0 0-8 15,0 0-1-15,0 0-3 16,20 33-8-16,-20-33-6 0,4 22-13 0,0-8-7 16,-2-1-8-16,-2-13-13 15,5 25 0-15,-3-13-11 0,-2-12-19 0,4 23-25 0,-2-12-28 16,-2-11-34-16,4 21-42 15,-4-21-40-15,2 16-38 0,-2-16-46 0,5 14-58 16,-5-14-139-16,0 0-446 16,4 15-232-16</inkml:trace>
  <inkml:trace contextRef="#ctx0" brushRef="#br1" timeOffset="37302.71">3899 17435 2478 0,'0'0'-110'0,"4"-19"18"0,-4 19 10 16,0 0 5-16,8-17 9 0,-8 17 23 0,4-11 16 15,-4 11 25-15,0 0 24 16,7-16 17-16,-7 16 1 0,0 0 2 0,0 0-7 0,11-14 6 16,-11 14 9-16,0 0 7 15,14-4 9-15,-14 4 7 0,0 0 0 0,0 0-5 16,22 1 4-16,-22-1 0 0,0 0-7 0,18 10-3 16,-18-10-8-16,11 12-1 15,-11-12-1-15,11 14 1 0,-11-14-3 0,4 18 3 0,-4-18 3 16,4 17 5-1,-4-17 7-15,3 15 6 0,-3-15-4 0,0 0-3 0,-7 23-5 16,7-23-6-16,-9 11-7 16,9-11 0-16,-10 12-10 0,10-12 0 0,-13 7-2 15,13-7-2-15,0 0-3 0,-19 6-6 0,19-6-3 16,0 0-5-16,0 0-9 0,0 0-14 16,0 0-29-16,-23-15-31 0,23 15-47 0,0 0-35 15,0 0-41-15,6-27-34 16,-6 27-88-16,0 0-558 0,17-20-234 0</inkml:trace>
  <inkml:trace contextRef="#ctx0" brushRef="#br1" timeOffset="37632.54">4248 17424 2521 0,'0'0'-74'16,"0"0"35"-16,0 0 28 0,0 0 17 0,12 9 22 0,-12-9 14 15,0 0 14-15,0 0 1 16,18 6 3-16,-18-6 2 0,0 0-3 0,21 2-1 15,-21-2-9-15,19 2-2 16,-19-2-2-16,23 2-9 0,-23-2-5 16,26 4-7-16,-26-4-13 0,23 2-20 0,-23-2-31 15,23 1-31-15,-23-1-35 0,19 2-37 0,-11-2-38 16,-8 0-104-16,16 0-416 0,-16 0 47 0</inkml:trace>
  <inkml:trace contextRef="#ctx0" brushRef="#br1" timeOffset="38152.83">4599 17270 2001 0,'0'0'-42'0,"0"0"20"0,2-18 10 15,-2 18 16-15,0 0 15 0,0 0 4 0,0 0 12 16,0 0 17-16,0 0 21 16,0 0 32-16,0 0 21 0,9-11 8 0,-9 11 7 15,0 0 3-15,0 0-4 0,0 0 1 16,0 0-5-16,0 0-4 0,2 49-6 0,-2-49-12 15,-2 27-8-15,2-10-10 16,0 0-6-16,0 2-13 0,0-1-6 16,0 0-7-16,0 2-9 0,0-3-4 15,0 2-12-15,0-2-13 0,0-17-23 0,-2 27-31 0,2-27-41 16,0 24-41-16,0-24-51 0,2 21-35 0,-2-21-54 16,2 12-113-16,-2-12-566 15,0 0-335-15</inkml:trace>
  <inkml:trace contextRef="#ctx0" brushRef="#br1" timeOffset="38432.74">4743 17393 2726 0,'0'0'-56'0,"8"-10"23"0,-8 10 17 0,0 0 9 0,10-14 11 16,-10 14 26-16,0 0 48 16,0 0 25-16,0 0 9 0,0 0 8 0,0 0-3 15,0 0-4-15,0 0 8 16,0 0 1-16,0 0-2 0,0 0 7 0,0 0-13 0,0 0-4 15,0 0-10-15,-54 15-1 16,54-15-6-16,-11 9 0 0,11-9-14 0,0 0-5 16,-12 18-8-16,12-18-9 0,-4 11-5 0,4-11-8 15,0 0-2-15,0 23-4 16,0-23-9-16,8 17-13 0,-8-17-20 16,11 15-18-16,-3-7-24 0,1 1-23 15,-9-9-29-15,19 18-37 0,-7-9-41 0,0-1-40 0,0-1-43 16,0-2-87-16,1 3-140 15,-4-3-432-15,-9-5-316 0</inkml:trace>
  <inkml:trace contextRef="#ctx0" brushRef="#br1" timeOffset="39232.55">3553 17803 2599 0,'0'0'-141'0,"0"0"33"0,0 0 26 0,0 0 11 0,0 0 22 16,0 0 11-16,0 0 23 16,0 0 19-16,0 0 18 0,0 0 29 0,0 0 11 15,0 0-3-15,0 0 1 16,0 0-4-16,0 0 2 0,0 0-10 0,60-8 5 0,-60 8 3 15,27 0 2-15,-7-1-4 16,-2 1 0-16,6-3-5 0,-1 6-3 16,7-6 0-16,1 3 5 0,1-1 5 15,2 1 4-15,-2 0 0 0,-1 0 8 0,5-2-7 0,0 2-4 16,1 2-3-16,-3-2-6 0,1-2-7 0,-1 4-4 16,0-4-4-16,-2 2-3 15,-3 0-3-15,1-1-8 0,-6 1-2 0,1 0-8 16,-4 0-13-16,-2 0-9 0,1 0-15 15,-20 0-16-15,26 0-22 0,-26 0-12 16,22 1-19-16,-22-1-16 0,17 2-27 16,-17-2-21-16,0 0-33 0,0 0-69 0,10 7-501 15,-10-7-52-15</inkml:trace>
  <inkml:trace contextRef="#ctx0" brushRef="#br1" timeOffset="39593.04">4009 17849 2131 0,'-15'3'-71'0,"15"-3"28"15,0 0 25-15,0 0 14 0,0 0 2 0,0 0 10 16,0 0 30-16,0 0 29 0,0 0 11 16,-13 8 14-16,13-8 5 0,0 0 8 0,0 0 3 15,0 0 1-15,0 0-4 0,0 23 6 0,0-23-12 16,0 0-9-16,0 21-3 16,0-21-6-16,-2 15-16 0,2-15-7 0,0 0-6 15,0 25-11-15,0-25-8 0,-2 17-10 16,2-17-21-16,0 0-22 0,-2 22-27 15,2-22-26-15,0 0-30 0,-2 18-20 16,2-18-12-16,0 0-31 0,0 15-35 0,0-15-94 16,0 0-447-16,4 6-17 0</inkml:trace>
  <inkml:trace contextRef="#ctx0" brushRef="#br1" timeOffset="39832.47">4091 17883 2147 0,'0'0'-41'16,"0"0"23"-16,0 0 21 0,0 0 23 0,0 0 29 15,0 0 34-15,0 0 35 0,0 0 21 0,0 0 7 0,0 0-5 16,0 0-15-16,0 0-6 16,15 32-8-16,-15-32-10 0,0 18-5 0,0-18-10 15,0 16-13-15,0-16-8 16,2 20-11-16,-2-20-30 0,-2 19-36 15,2-19-49-15,0 17-51 0,0-17-62 0,2 15-69 16,-2-15-157-16,0 11-462 0,0-11-205 0</inkml:trace>
  <inkml:trace contextRef="#ctx0" brushRef="#br1" timeOffset="43512.82">5783 17744 2423 0,'0'0'-118'0,"0"0"21"0,0 0 20 0,0 0 23 0,0 0 21 15,0 0 23-15,-26 0 28 16,26 0 33-16,0 0 13 0,0 0 28 15,0 0 5-15,0 0 6 0,-10-18-6 0,10 18-7 16,0 0-6-16,0 0 3 0,-5-19 2 0,5 19-2 16,0 0 2-16,-2-18-2 15,2 18-3-15,0 0-7 0,0 0-12 0,5-23-2 16,-5 23-6-16,0 0-5 0,6-15-5 0,-6 15-2 0,0 0 4 16,12-6 5-16,-12 6 4 15,0 0 4-15,0 0 0 0,0 0 4 16,0 0-1-16,32 13-6 0,-32-13-2 15,8 9-5-15,-8-9 2 0,0 0 0 0,7 18-3 16,-7-18-4-16,0 0-3 0,2 17-8 16,-2-17-4-16,0 0-6 0,0 0-17 0,-15 17-29 15,15-17-35-15,-14 3-46 0,14-3-62 0,0 0-64 16,-24 3-133-16,24-3-210 16,-14-4-366-16,14 4-350 0</inkml:trace>
  <inkml:trace contextRef="#ctx0" brushRef="#br1" timeOffset="53052.68">3342 18158 932 0,'0'0'-38'0,"0"0"4"15,0 0 1-15,0 0 8 16,0 0-1-16,0 0 10 0,0 0 16 0,0 0 3 0,0 0 14 16,0 0 1-16,0 0-1 15,0 0 1-15,0 0 0 0,0 0 7 0,0 0-7 16,0 0-3-16,0 0 5 0,0 0-6 0,0 0 2 16,0 0 4-16,0 0 9 0,0 0 12 15,0 0 5-15,0 0 8 0,0 0 8 0,0 0 2 16,0 0-9-16,0 0 4 15,0 0-10-15,0 0 12 0,0 0-10 0,0 0-4 16,0 0-4-16,0 0 1 16,0 0 2-16,0 0-5 0,0 0-16 0,0 0 15 15,0 0-5-15,0 0-10 0,0 0-5 0,0 0-4 0,0 0 6 16,0 0-10-16,0 0 4 16,0 0-11-16,0 0 4 0,0 0 7 0,0 0-13 15,0 0 8-15,0 0-4 16,0 0 1-16,0 0-7 0,0 0 12 0,0 0-7 15,0 0 6-15,0 0-12 16,0 0 3-16,0 0 3 0,0 0-4 0,0 0 7 0,0 0-1 16,0 0 6-16,0 0-6 15,0 0 5-15,0 0 4 0,0 0 2 0,0 0 3 0,0 0 6 16,0 0-5-16,0 0 11 0,0 0-3 0,0 0 0 16,0 0 7-16,0 0-3 15,0 0 0-15,0 0-3 0,0 0-7 0,0 0 4 16,0 0-1-16,0 0 0 15,0 0-4-15,0 0 3 0,0 0 5 0,0 0-8 0,0 0 10 16,0 0 5 0,0 0 3-16,0 0-2 0,0 0 3 0,0 0-4 0,0 0 1 15,0 0-3-15,0 0-4 0,0 0-5 0,0 0 3 16,0 0-3-16,0 0-7 0,0 0-1 16,0 0-2-16,0 0-4 0,0 0 0 0,32-9-1 15,-32 9 0-15,0 0-1 16,0 0 4-16,0 0-7 0,0 0 8 15,17 6 0-15,-17-6 0 0,0 0-2 16,0 0 2-16,0 0-4 0,0 0-1 0,13 8-2 0,-13-8 1 16,0 0 0-16,0 0 1 15,0 0-6-15,0 0 1 0,12 6-2 0,-12-6 3 16,0 0 0-16,0 0-5 0,0 0 2 0,0 0-2 16,0 0 0-16,0 0-2 0,14 5 0 15,-14-5 1-15,0 0-1 0,0 0 1 0,0 0-2 16,0 0 0-16,0 0 2 15,0 0-1-15,0 0 0 0,0 0 1 16,0 0-5-16,0 0 3 0,14 9 5 16,-14-9-3-16,0 0-2 0,0 0 0 0,0 0-7 15,0 0 4-15,0 0-2 0,0 0 4 0,0 0 0 0,0 0-1 16,0 0-2-16,0 0 3 16,0 0 1-16,0 0 0 0,0 0-1 0,0 0 1 15,0 0-4-15,0 0-4 0,0 0 2 16,0 0-4-16,0 0-9 0,0 0-2 0,0 0-9 15,0 0 1-15,0 0 4 16,0 0 1-16,0 0-1 0,0 0 6 0,0 0-1 16,0 0 6-16,0 0 2 15,0 0 2-15,0 0 2 0,0 0 2 0,0 0 4 0,10 7 0 16,-10-7 1-16,0 0 1 0,0 0 3 0,0 0-2 16,0 0 3-16,0 0 2 15,0 0 1-15,0 0-5 0,0 0 2 16,0 0 6-16,0 0-7 0,0 0 10 15,0 0-8-15,0 0 0 0,0 0 1 0,0 0 3 16,0 0-3-16,0 0 0 0,0 0 4 16,10 9-2-16,-10-9 2 0,0 0 0 0,0 0-1 15,0 0 0-15,0 0-1 0,0 0 3 0,0 0-3 0,0 0 1 16,11 8-6-16,-11-8 4 16,0 0 0-16,0 0-3 0,0 0 1 0,0 0 0 15,0 0 2-15,0 0-3 16,0 0 1-16,11 8-2 0,-11-8-2 0,0 0 5 15,0 0-6-15,0 0 0 0,0 0 4 16,13 5-2-16,-13-5 2 0,0 0 4 0,0 0-1 16,0 0 1-16,0 0 0 15,0 0 1-15,0 0-1 0,14 6-2 0,-14-6 0 16,0 0-2-16,0 0 3 0,0 0 1 16,0 0-4-16,0 0-2 0,0 0-2 0,14 5 3 15,-14-5-2-15,0 0 3 16,0 0-1-16,0 0-1 0,0 0 1 15,0 0 0-15,10 8 3 0,-10-8 1 0,0 0-1 0,0 0 0 16,0 0-1-16,0 0-1 0,0 0-6 16,0 0 5-16,0 0 0 0,12 10-1 15,-12-10 5-15,0 0-6 0,0 0 0 0,0 0 3 0,0 0-4 16,11 8 3-16,-11-8-2 16,0 0 1-16,0 0-1 0,0 0 4 0,11 7-2 0,-11-7 1 15,0 0-2-15,0 0-1 16,10 7-1-16,-10-7 2 0,0 0-1 0,0 0 0 15,0 0-5-15,17 6 2 16,-17-6-5-16,0 0 3 0,12 6-1 0,-12-6 1 16,0 0-1-16,0 0 3 0,20 6-1 15,-20-6 2-15,0 0-1 0,14 4-2 0,-14-4 2 16,0 0-1-16,16 5 4 0,-16-5-3 0,0 0-9 16,16 4-3-16,-16-4-3 15,0 0-3-15,17 4-2 16,-17-4 3-16,0 0-1 0,20 6 5 0,-20-6-3 15,0 0 2-15,20 4-2 0,-20-4 10 0,14 1 0 0,-14-1 3 16,0 0 1-16,24 2 1 16,-24-2 2-16,15 4-3 0,-15-4-2 0,15 3 6 15,-15-3-4-15,19 3 3 0,-19-3 3 0,18 4-4 0,-18-4-1 16,18 1 6 0,-18-1-3-16,22 4-4 0,-22-4 5 0,19 6-4 0,-7-5 3 15,-12-1-2-15,26 7 0 16,-14-5 2-16,-12-2-1 0,28 5 0 0,-13-3 1 15,-15-2 2-15,27 4-2 0,-14-2 3 16,3 2 1-16,-16-4 1 0,30 3 1 0,-13-1 9 16,0 1-3-16,0-2 4 15,1 0 3-15,-2 2 2 0,1 1-1 0,-17-4-1 16,32 4-6-16,-18-1 2 0,4-1 0 0,-18-2 1 0,29 6-1 16,-14-3 0-16,2 0-1 15,0-2-1-15,0 2 5 0,-1 0 9 0,2 0-2 16,-2 0 3-16,4-1 4 15,-5 2-4-15,3-1 2 0,0 1-4 0,-2 0 1 16,1 0-1-16,0 0-5 0,0 0-1 16,-2 0 0-16,-15-4-7 0,31 7 2 0,-13-1 0 15,-4-3-1-15,3 1-2 0,1 2 2 0,-4-2 0 16,4 0-1-16,-2 1 5 16,1-1-2-16,-2 0 7 0,4 0-1 0,-5-1-3 15,4 1 3-15,-4 2 2 0,4-2-7 16,-4-1-1-16,3 4 0 0,-2-3-3 0,2-1-1 15,-3 2-3-15,4 1 2 16,-1-2-4-16,-1 0 1 0,2 0-1 16,-2 0 0-16,4 2 2 0,-4-5-2 0,3 4-3 15,-1-3 3-15,0 4-1 0,0-3 1 0,0 1 4 16,-1 0-2-16,2-3 5 0,-2 3 1 0,1 2-2 16,-2-4 2-16,4 3-2 0,-4-1-3 15,1 0 3-15,2 0-5 16,-2 0-1-16,3-1 1 0,-2 1 1 0,1-1-6 15,-2 0 23-15,4-1-3 0,1 2-4 0,-4 0 3 16,4-2-8-16,-1 2-2 16,0-3 2-16,0 3 1 0,1-2-3 15,-1 1-2-15,0 1 0 0,-2-2 2 0,4 2 1 0,-2 0-3 0,2-2-1 16,-1 0 2-16,1 2-2 16,0-3-3-16,1 2 0 0,-1-2-2 0,1 2 1 15,2-2-1-15,0 1 1 0,-1 2-1 16,1-4-1-16,-2 1 5 0,3 3-5 0,-4-1 0 15,2-3 0-15,1 1 3 16,-3-1-7-16,2 2 6 0,0-2-5 0,3 3 5 16,-2-3-5-16,-3 1 3 0,3-1-2 15,3 2 1-15,-4-2 1 0,1 1-3 0,1-1 0 16,3 3 1-16,-2-3-3 0,1 0-6 0,1 0 1 16,-7 0 2-16,2 0 0 15,1 0-5-15,-3 0 1 0,1-3 2 0,-1 2 2 0,0-1-3 16,-2-2 2-16,-3 2 4 15,0 1-5-15,1-2 2 0,0 2 2 0,-2-2-1 16,-17 3 0-16,32-5-1 16,-18 3-2-16,4-2-3 0,-18 4-2 0,25-8 2 0,-12 3 2 15,-13 5-1-15,21-10 1 0,-13 5 0 0,-8 5 1 16,18-13 1-16,-18 13 3 16,14-12 3-16,-14 12 0 0,9-13 0 0,-9 13-1 15,10-12 1-15,-10 12-6 16,11-11 11-16,-11 11-1 0,6-14 1 0,-6 14-1 15,0 0 6-15,3-18-1 0,-3 18 2 16,0 0 3-16,0 0 2 0,0-22 1 0,0 22 3 16,0 0-6-16,0 0 9 0,0 0 3 0,0 0 2 0,0 0-1 15,-5-21 1-15,5 21-7 16,0 0 1-16,0 0-4 0,0 0-1 0,0 0 0 16,0 0-1-16,0 0 1 15,0 0-3-15,0 0-1 0,0 0-2 16,0 0-1-16,0 0-1 0,0 0 1 15,0 0 2-15,0 0 3 0,43 24 7 0,-43-24-18 0,8 11 7 16,-8-11 5-16,0 0-2 16,4 19 3-16,-4-19-1 0,0 0-1 0,-4 21 0 15,4-21 6-15,-8 17-11 0,8-17-6 0,-10 16-7 0,10-16-18 16,-10 15-26-16,4-8-33 16,6-7-36-16,-10 13-42 0,10-13-37 0,-11 13-34 15,9-6-25-15,2-7-58 16,-11 7-113-16,11-7-105 0,0 0-345 0,-6 9-240 0</inkml:trace>
  <inkml:trace contextRef="#ctx0" brushRef="#br1" timeOffset="53472.7">7251 18458 2666 0,'9'-13'-11'0,"-9"13"33"16,0 0 21-16,0 0 18 15,0 0 21-15,0 0 33 0,0 0 25 0,0 0 15 0,0 0 7 16,0 0-6-16,0 0-13 0,0 0-12 0,13 40-13 16,-11-28-2-16,-2-12-13 15,2 29-8-15,2-11-8 0,-4-3-8 16,2 3-11-16,3-1-6 0,-3-2-18 15,2 0-8-15,-4-15-26 0,4 25-36 0,-2-13-45 0,-2-12-54 16,6 20-54-16,-1-11-67 16,-5-9-106-16,0 0-171 0,7 19-429 0,-7-19-379 15</inkml:trace>
  <inkml:trace contextRef="#ctx0" brushRef="#br1" timeOffset="53777.81">7512 18594 2820 0,'10'-6'13'0,"-10"6"45"16,14-9 12-16,-14 9 2 0,0 0-12 0,8-12 8 0,-8 12 8 16,0 0 17-16,0 0 13 15,0 0-6-15,0 0 1 0,0 0-3 0,0 0-9 16,-40-6-1-16,40 6 1 0,0 0 0 0,0 0 1 0,-37 12 0 16,27-8 1-16,10-4-4 15,-17 10-2-15,17-10-8 0,-17 8-4 0,9 0-2 16,8-8-17-16,-15 13-1 15,15-13-6-15,-9 18 0 0,9-18-6 0,-2 19-2 0,2-19-9 16,0 0 5 0,13 30-7-16,-4-20-4 0,3 1-11 0,0-2-10 0,8 3-23 15,-1-2-36-15,-2-3-54 0,2 2-76 0,5-2-76 16,-8-2-134-16,3-1-161 0,-2-4 2 16,-17 0-362-16,29 2-314 0</inkml:trace>
  <inkml:trace contextRef="#ctx0" brushRef="#br1" timeOffset="57608.94">2170 15415 2603 0,'-11'-7'-171'0,"11"7"4"16,0 0-3-16,-13-12-22 15,13 12-413-15,0 0 185 0</inkml:trace>
  <inkml:trace contextRef="#ctx0" brushRef="#br1" timeOffset="58912.71">2249 15185 1662 0,'0'0'-60'0,"0"0"23"0,0 0 15 15,0 0 24-15,0 0 5 16,0 0 13-16,0 0 2 0,0 0 11 0,0 0 10 16,0 0 19-16,0 0 2 0,0 0 9 15,0 0-5-15,-1-18 13 0,1 18 8 16,0 0-2-16,0 0-10 0,0 0 5 0,0 0-4 0,0 0-3 16,23-17 2-16,-23 17-2 15,0 0-1-15,12-9-6 0,-12 9 4 0,12-9-15 16,-12 9-4-16,0 0 0 0,14-11 1 15,-14 11 0-15,10-13-4 0,-10 13 0 0,13-10-2 16,-13 10 0-16,11-12-1 16,-11 12-2-16,9-13-5 0,-9 13-2 0,12-10-2 15,-12 10-3-15,12-7-4 0,-12 7 8 0,0 0-5 0,12-13-2 16,-12 13-1 0,0 0-1-16,10-11 1 0,-10 11 4 0,0 0 1 0,0 0 4 15,10-9-1-15,-10 9 5 16,0 0 0-16,0 0 4 0,0 0 1 0,0 0 1 15,13-6 10-15,-13 6-2 0,0 0-7 16,0 0-4-16,0 0-6 0,0 0-2 0,21 15-4 16,-21-15 0-16,0 0-10 15,13 18-10-15,-13-18-29 0,6 13-30 0,-6-13-35 0,8 16-39 16,-3-7-33-16,-5-9-29 0,9 25-11 16,-3-12-21-16,-2 1-24 0,0 0-26 15,0 2-70-15,2-1-498 0,0 0-162 16</inkml:trace>
  <inkml:trace contextRef="#ctx0" brushRef="#br1" timeOffset="60022.9">2277 16284 2344 0,'0'0'-104'0,"0"0"26"0,0 0 14 0,0 0 8 0,0 0 17 15,0 0 5-15,0 0 19 0,0 0 4 0,0 0 21 16,6 21 6-16,-6-21 11 16,0 0 10-16,0 0 6 0,0 0 1 0,0 0 9 0,0 0 7 15,0 0-2-15,0 0 5 16,0 0 12-16,0 0-14 0,0 0-4 0,0 0-10 15,0 0 1-15,0 0-7 16,0 0-1-16,0 0-8 0,0 0-2 0,0 0-1 16,34-22 2-16,-34 22 0 0,0 0-1 15,15-10 2-15,-15 10 1 0,11-10-1 0,-11 10-4 16,0 0 6-16,12-9 5 0,-12 9 1 0,0 0 3 16,13-6 1-16,-13 6-2 15,0 0-1-15,0 0 4 0,11-9-8 16,-11 9 1-16,0 0 14 0,0 0 9 0,0 0 12 15,0 0 7-15,0 0 6 0,0 0-2 0,0 0-5 16,29 8-8-16,-29-8-6 16,9 11-6-16,-9-11-8 0,17 17-6 0,-9-8-14 15,3 3-30-15,-1-3-35 0,-1 3-43 0,2-3-50 0,-1 5-43 16,0-3-41-16,4 1-50 16,-6-2-134-16,0 1-514 0,1-2-301 0</inkml:trace>
  <inkml:trace contextRef="#ctx0" brushRef="#br1" timeOffset="60942.88">2292 17416 2602 0,'0'0'-143'0,"0"0"22"16,0 0 16-16,0 0 14 0,19-17 28 0,-19 17 22 0,0 0 20 15,12-15 13-15,-12 15 14 16,9-10 7-16,-9 10-2 0,9-11 11 0,-9 11 18 15,0 0 3-15,14-15 18 0,-14 15 13 16,9-10 12-16,-9 10 10 0,0 0 11 16,17-9 5-16,-17 9 9 0,13-4 9 15,-13 4 10-15,0 0 5 0,0 0-10 0,32 9-8 16,-32-9-18-16,18 10-10 0,-7-3-10 0,-1 0-9 16,6 2-10-16,-6 0-6 0,4-1-12 15,4-1-24-15,-2 4-35 0,2-4-47 16,1-1-66-16,-3 1-87 0,2-3-167 15,0 0-209-15,4-1-253 0,-1-3-174 16</inkml:trace>
  <inkml:trace contextRef="#ctx0" brushRef="#br1" timeOffset="74212.86">11578 16481 2539 0,'0'0'17'0,"0"-23"30"0,0 23 36 16,0 0 18-16,0 0 23 0,0 0 15 0,0-21 16 15,0 21 4-15,0 0-1 16,0 0-7-16,0 0-14 0,0 0-8 0,0 0 12 0,5-14-3 15,-5 14-2 1,0 0 24-16,0 0-15 0,0 0-10 0,0 0-15 0,15 37-7 16,-15-37-7-16,6 29-9 0,-4-13-7 0,0 4-8 15,0-1-13-15,0 0-3 0,2 2-5 16,-1 3-7-16,-3-1-8 0,2-2-5 0,-1 0-4 16,1 0-5-16,2 0-12 15,-2-2-16-15,1 0-14 0,-1-2-26 0,-1 0-26 16,1-1-36-16,0-4-42 0,-2-1-48 15,2 1-58-15,-2-12-56 0,4 13-112 0,-4-13-137 16,6 5-47-16,-6-5-360 16,0 0-393-16</inkml:trace>
  <inkml:trace contextRef="#ctx0" brushRef="#br1" timeOffset="74522.51">11820 16587 2963 0,'10'-15'-14'16,"-10"15"28"-16,0 0 8 0,2-14 14 0,-2 14 21 0,0 0 18 15,0 0 9-15,0 0 1 16,0 0-1-16,0 0-11 0,0 0-3 0,-44 8 3 16,44-8 0-16,-19 10 4 0,19-10-1 0,-22 11 5 15,14-5 0-15,8-6-6 0,-16 12-3 16,16-12-4-16,-16 11-3 0,16-11-11 0,-11 11 0 16,11-11-4-16,-12 12-8 15,12-12-2-15,-10 13-7 0,10-13 3 0,-7 14-3 16,7-14-1-16,0 0-4 15,0 20 1-15,0-20-1 0,0 0 0 0,17 20-2 0,-5-13-5 16,1 1 2-16,3 0-5 16,0-1-4-16,6 1 2 0,1-1-6 0,0-1-10 15,2 2-26-15,1-3-34 0,-1-2-49 0,1 4-62 0,-4-3-57 16,1-1-94-16,-3 0-189 16,1-2-78-16,-6 1-291 0,-15-2-251 0</inkml:trace>
  <inkml:trace contextRef="#ctx0" brushRef="#br1" timeOffset="74832.94">12217 16616 2691 0,'0'0'57'0,"9"-15"46"16,-9 15 21-16,6-10 13 0,-6 10 19 15,0 0 0-15,0 0 3 0,9-11-12 0,-9 11-2 16,0 0-15-16,0 0-7 15,0 0-16-15,0 0-10 0,0 0-5 0,41 21-7 0,-30-11-5 16,-2-1-7-16,4 5-22 16,-1-1-3-16,4 2 2 0,-1 2-3 0,-1 0-4 15,3 2 2-15,-2-2-4 0,-3 2-2 16,0-1-3-16,-1-1 1 0,-4 2-3 16,-1-4-6-16,-4 3 1 0,-2 0-5 0,0-1-4 0,0-17 0 15,-8 33-17-15,1-17-16 16,-2 0-23-16,-2-3-26 0,0 1-37 0,0-3-46 15,-1 0-60-15,1 1-43 16,0-2-58-16,1-3-128 0,2-1-131 0,8-6-382 0,-16 8-372 16</inkml:trace>
  <inkml:trace contextRef="#ctx0" brushRef="#br1" timeOffset="75132.58">12854 16713 2816 0,'0'0'-103'0,"0"0"39"0,0 0 17 15,0 0 26-15,0 0 36 0,0 0 31 0,0 0 23 16,0 0 19-16,-33 28 12 0,33-28 13 16,-15 7 12-16,15-7 17 0,0 0 1 0,0 0 2 15,0 0-4-15,0 0-10 16,0 0-10-16,0 0-11 0,-19-21-7 0,19 21-8 15,0 0-8-15,0 0-5 0,25-29-12 16,-25 29-5-16,16-14-9 0,-16 14-8 16,15-9-6-16,-15 9-16 0,11-5-23 0,-11 5-41 0,0 0-66 15,0 0-92-15,0 0-91 16,0 0-189-16,0 0-90 0,-26 38-364 0,6-25-342 16</inkml:trace>
  <inkml:trace contextRef="#ctx0" brushRef="#br1" timeOffset="75582.79">11576 17540 2924 0,'0'0'83'0,"0"0"35"0,0 0 5 0,0 0-4 16,0 0 7-16,0 0 13 16,0 0 19-16,0 0 6 0,0 0 1 0,0 0-21 15,0 0-9-15,0 0-17 0,0 0-15 0,-4 48 10 0,4-48-6 16,4 34-13-16,1-17-13 16,-3 2-6-16,0 0-5 0,2 1-20 0,-1 0-12 15,2-1-25-15,-4 0-32 16,1-1-31-16,2-1-42 0,-4-2-54 0,2-1-60 15,2-2-41-15,-4-2-71 16,2 1-142-16,-2-11-111 0,2 14-377 0,-2-14-377 0</inkml:trace>
  <inkml:trace contextRef="#ctx0" brushRef="#br1" timeOffset="75792.8">11731 17612 2842 0,'0'0'57'16,"5"-15"46"-16,-5 15 5 0,0 0 5 15,0 0 25-15,0 0 27 0,0 0 18 0,0 0 16 16,0 0-8-16,0 0 12 16,0 0-20-16,0 0-25 0,14 52-24 0,-10-35-7 15,3 0-21-15,-3-2-19 0,0 2-11 0,3 2-22 16,-1-1-40-16,0-3-35 16,0 1-44-16,-4-2-56 0,3 0-71 0,-1-1-63 0,-2-4-101 15,-2-9-172-15,6 16-36 16,-6-16-381-16,0 0-371 0</inkml:trace>
  <inkml:trace contextRef="#ctx0" brushRef="#br1" timeOffset="76152.5">11927 17733 2858 0,'4'-24'-51'0,"-4"24"47"15,0 0 46-15,12-16 22 0,-12 16 30 16,4-12 15-16,-4 12 10 0,11-10 2 16,-11 10-11-16,0 0-13 0,16-11-11 0,-16 11-10 15,17-2-9-15,-17 2-3 0,0 0-12 0,25 4-1 0,-25-4-5 16,17 9-5-16,-8-1 7 16,-9-8 2-16,10 18 2 0,-6-9 4 0,-4-9 7 15,8 20-1-15,-8-20 2 16,0 22 3-16,0-22-1 0,-8 19-2 0,8-19 5 15,-10 17-4-15,10-17 1 0,-11 13 1 16,11-13-2-16,-12 12-2 0,12-12-3 0,-13 3-7 16,13-3 8-16,0 0 0 15,0 0-13-15,0 0-25 0,0 0-35 0,-19-28-35 0,19 17-54 16,0 11-61-16,6-25-70 0,-3 10-85 0,1 1-191 16,0 1-80-16,-4 13 37 15,11-25-310-15,-7 15-217 0</inkml:trace>
  <inkml:trace contextRef="#ctx0" brushRef="#br1" timeOffset="76362.58">12402 17702 2781 0,'14'11'94'0,"-14"-11"-8"0,0 0-14 0,16 4-12 15,-16-4-3-15,18 2-2 16,-18-2-4-16,25 2-9 0,-25-2-22 16,33 0-33-16,-16 0-49 0,2 1-57 15,0-1-53-15,-4 0-88 0,-15 0-568 0,27-1-158 0</inkml:trace>
  <inkml:trace contextRef="#ctx0" brushRef="#br1" timeOffset="76624.27">12753 17526 2530 0,'0'0'122'15,"11"-13"38"-15,-11 13 4 0,6-11-8 0,-6 11-1 0,0 0 25 16,0 0 17-16,0 0 12 16,0 0-3-16,0 0 11 0,0 0-24 0,29 17-27 15,-29-17-21-15,9 21-13 16,-5-7-16-16,3 1-14 0,-1 0-13 0,1 0-33 15,0 1-20-15,-2-1-17 0,1 0-17 16,-2 0-21-16,4-1-25 0,-6-5-29 0,4 5-33 16,-3-5-46-16,-3-9-46 0,8 16-40 15,-5-9-34-15,-3-7-81 0,2 9-129 0,-2-9-68 16,0 0-324-16,0 0-239 16</inkml:trace>
  <inkml:trace contextRef="#ctx0" brushRef="#br1" timeOffset="76924.56">12983 17561 2551 0,'0'0'36'0,"13"-16"43"16,-13 16 24-16,5-9 2 16,-5 9 1-16,0 0 28 0,0 0 25 0,0 0 10 0,0 0-1 15,0 0-20-15,0 0-13 0,0 0-20 0,0 0-9 16,0 0-16-16,0 0-6 16,0 0-10-16,0 0-2 0,0 0-12 0,0 0-1 15,-38 27-4-15,38-27-4 0,-15 11-1 16,15-11-4-16,-15 12-4 0,9-4-3 15,6-8-4-15,-10 9-1 0,10-9-1 16,0 0-8-16,-11 13 1 0,11-13-2 0,0 0-3 16,-4 17-2-16,4-17 8 0,0 0-10 0,13 18-5 15,-13-18 1-15,16 13-7 0,-5-6-9 16,3 1-9-16,-1-2-12 0,1 2-25 0,1-3-20 16,-2 1-31-16,4-1-39 15,-1-1-45-15,1 4-40 0,-1-3-38 0,-3 0-110 16,2 0-125-16,-5-1-463 15,-10-4-395-15</inkml:trace>
  <inkml:trace contextRef="#ctx0" brushRef="#br1" timeOffset="77692.33">13324 17433 2969 0,'0'0'-33'0,"0"0"12"0,0 0 10 0,-7-13 23 0,7 13 34 16,0 0 23-16,0 0 24 0,0 0 10 0,0 0 6 16,0 0 1-16,0 0-6 15,0 0 0-15,0 0-8 0,0 0-10 0,0 0-6 0,0 0 5 16,0 0-6-16,0 0 9 15,0 0-4-15,0 0-14 0,0 0-3 0,0 0-5 16,0 0-3-16,0 0-9 16,37 31-6-16,-37-31-3 0,8 9-3 0,-8-9-8 0,11 15-3 15,-11-15-9-15,16 14-6 0,-7-7-5 0,-2 1-2 16,-7-8 1-16,18 13-2 16,-18-13-3-16,15 13 2 0,-7-7 2 0,-8-6 1 15,15 12 5-15,-15-12-2 16,11 9 4-16,-11-9-1 0,10 8 10 0,-10-8 9 15,8 9 8-15,-8-9-12 0,0 0 2 16,0 20 5-16,0-20 1 0,0 0 3 0,-8 25 0 16,8-25-3-16,-12 22 29 0,5-6-6 15,-2-3-3-15,1 4-10 0,-2 0-5 0,-1 1-2 16,-3 0-17-16,5 1 6 0,-4-2-5 16,2 1-20-16,2-1-18 0,0-2-19 15,1 0-29-15,-2-4-38 0,1 1-44 0,3 0-56 0,3-3-51 16,3-9-70-16,-9 13-163 15,4-7-88-15,5-6 26 0,0 0-310 0,0 0-209 16</inkml:trace>
  <inkml:trace contextRef="#ctx0" brushRef="#br1" timeOffset="78152.41">13861 17496 2568 0,'0'0'-23'0,"0"0"37"16,0 0 11-16,0 0 0 0,27 16 11 0,-27-16 18 0,4 13 16 15,-4-13 22-15,3 15 13 0,-3-15 2 0,0 17 0 16,0-17-3-16,0 0-1 16,-9 27 3-16,9-27 6 0,-5 15 1 0,5-15-3 15,-12 12-2-15,12-12-2 16,-12 9-5-16,12-9-4 0,-12 6 1 0,12-6-5 0,0 0-5 15,0 0-9-15,0 0-5 16,0 0-5-16,-31-15-6 0,31 15-11 0,-3-17-7 16,3 17-5-16,0-21-15 0,0 21-15 0,0 0-19 0,5-28-22 15,-5 28-36-15,7-12-38 16,-7 12-41-16,9-14-48 0,-1 10-56 16,-2-2-99-16,-6 6-166 0,15-3-31 15,-15 3-302-15,0 0-190 0</inkml:trace>
  <inkml:trace contextRef="#ctx0" brushRef="#br1" timeOffset="78812.6">14912 17260 2623 0,'12'-15'35'16,"-12"15"27"-16,11-14 19 0,-11 14 23 15,8-11 29-15,-8 11 24 0,6-11 18 0,-6 11 8 0,0 0-10 16,9-12-14-16,-9 12 1 15,0 0-14-15,0 0-8 0,0 0-8 0,0 0-12 16,0 0-17-16,0 0-9 16,0 54-26-16,0-35-4 0,-2 0-5 0,2 0-12 0,0 3 0 15,0-1-10-15,0 2-1 0,2 0-6 0,-2 0-5 16,0-2-15-16,2 0-15 16,-2 0-16-16,2-2-32 0,-4 0-28 0,4 0-33 0,-2-4-42 15,0 3-42 1,2-7-36-16,0 0-49 0,-2-11-125 0,2 16-142 0,2-8-370 15,-4-8-326-15</inkml:trace>
  <inkml:trace contextRef="#ctx0" brushRef="#br1" timeOffset="79062.8">15167 17395 2919 0,'9'-9'32'16,"-9"9"9"-16,12-12 11 15,-12 12 1-15,7-9 3 0,-7 9 15 0,0 0 15 0,0 0 6 16,0 0-12-16,0 0-8 15,0 0-11-15,0 0-5 0,-36-7-6 0,36 7 2 16,0 0 4-16,-28 11 8 16,28-11 4-16,-18 7 9 0,6 0 2 0,12-7 4 0,-18 8-8 15,18-8-2-15,-16 14-8 0,10-7-6 0,6-7-2 16,-8 18-8-16,8-18-9 16,-2 17-4-16,2-17-12 0,0 0-16 0,13 27-27 15,-5-20-31-15,3 2-38 0,0 1-47 16,8-1-49-16,-3-1-44 0,1 1-61 15,0-2-124-15,0 0-568 0,7-2-440 16</inkml:trace>
  <inkml:trace contextRef="#ctx0" brushRef="#br1" timeOffset="79472.74">15602 17348 3057 0,'10'-12'-43'0,"-10"12"21"0,0 0 16 0,0 0 33 15,0 0 33-15,0 0 28 0,0 0 14 0,0 0-1 0,0 0-11 16,0 0-10-16,0 0-9 16,-30 34-1-16,20-24-7 0,-3 0-6 0,2 2-3 15,-1-2-4-15,3 0 0 16,-1 1-7-16,-3-1-6 0,13-10-2 0,-17 15-3 0,17-15-2 15,-16 13-3 1,16-13 8-16,-9 10 7 0,9-10-1 0,0 0 4 0,-11 9-1 16,11-9 7-16,0 0-1 0,0 0 5 0,0 0 3 15,0 0-4-15,-7 12 5 0,7-12-3 16,0 0 5-16,0 0 2 0,20 17 13 0,-20-17-10 16,17 15-3-16,-7-5-8 15,6 0-6-15,-4 1-7 0,2 1-9 0,4 5-4 16,-4-2-16-16,3 0-19 0,3 0-20 15,-6 0-33-15,3-2-36 0,-4-1-41 0,-1-1-50 16,3 1-49-16,-2-5-66 16,-2 1-153-16,1 0-122 0,-4-2-390 0,-8-6-409 0</inkml:trace>
  <inkml:trace contextRef="#ctx0" brushRef="#br1" timeOffset="79792.53">15949 17322 2911 0,'0'0'-43'15,"0"0"56"-15,0 0 38 0,0 0 29 0,0 0 22 16,0 0 26-16,0 0 13 0,0 0 14 15,0 0 0-15,0 0-7 0,10 36-7 0,-10-36-17 16,0 30-7-16,2-13-17 16,0 2-5-16,2 0-13 0,1 4-5 0,-1 0-10 15,2 0-6-15,-2-2-12 0,5 1-8 0,-2-1-14 16,-1-3-25-16,0-1-33 16,-2 0-37-16,2-2-49 0,-2-1-59 0,6-1-61 0,-10-13-148 15,8 15-190-15,-8-15-395 16,8 12-417-16</inkml:trace>
  <inkml:trace contextRef="#ctx0" brushRef="#br1" timeOffset="80152.42">16264 17322 2888 0,'0'0'-52'16,"0"0"58"-16,8-13 27 0,-8 13 27 0,0 0 33 15,0 0 33-15,9-9 19 0,-9 9 14 0,0 0 2 16,0 0-7-16,0 0-7 0,0 0-14 16,0 0 1-16,0 0-15 0,0 0-8 0,17 36-9 15,-13-24-8-15,-2 3-10 16,0-1-2-16,3 4-7 0,-3-1-30 15,2 2-3-15,0 1-3 0,0-1-2 0,0-2-4 16,0 2-3-16,-2-3-5 0,4 2 11 0,-2-3-18 16,0 0-1-16,-4-15-11 0,4 24-6 0,-4-24-16 15,4 18-21-15,0-8-46 16,-4-10-58-16,0 0-72 0,6 17-63 16,-3-13-116-16,-3-4-158 0,0 0 1 0,0 0-342 15,0 0-265-15</inkml:trace>
  <inkml:trace contextRef="#ctx0" brushRef="#br1" timeOffset="80722.5">16525 17374 2756 0,'6'-16'37'0,"-6"16"49"0,0 0 27 15,6-17 23-15,-6 17 19 0,6-15 10 0,-6 15 7 16,6-18-1-16,-6 18-8 16,9-18-18-16,-2 9-5 0,-7 9-17 0,10-15-16 0,-10 15-17 15,13-15-2 1,-13 15-10-16,12-10-9 0,-12 10-9 0,16-6-6 0,-16 6-6 15,0 0-6-15,0 0-8 16,28 13 10-16,-20-3-15 0,-2 2-2 0,0 3-19 16,-2 0-2-16,2 2 3 15,-4 0 5-15,1 0 11 0,-1 1 8 0,-2-18 1 0,0 26 4 16,0-26 18-16,-7 25 2 0,1-15 1 16,6-10-7-16,-16 15-6 0,4-9-6 15,12-6-3-15,-18 3-17 0,18-3 1 0,-22-2-18 16,22 2-26-16,-17-7-16 0,7-3-24 15,2 2-35-15,-1-3-52 0,2-2-65 0,3 1-60 16,-2-3-104-16,2 2-163 0,0-2-35 16,4 15-417-16,-9-27-464 0</inkml:trace>
  <inkml:trace contextRef="#ctx0" brushRef="#br1" timeOffset="84542.31">11464 15962 2980 0,'0'0'-99'0,"0"0"35"16,0 0 31-16,0 0 20 0,0 0 29 0,0 0 23 15,0 0 7-15,0 0 11 0,0 0-4 0,47 17-4 16,-47-17 9-16,18 8-5 16,-6-4 0-16,-12-4 8 0,27 9 0 0,-12-3 5 15,0 0-1-15,3 2-6 0,2-2-2 0,2 2-2 16,0-3-6-16,1 3-6 0,3 1-4 16,-3-2-2-16,3 1-4 0,-1 2-8 0,2-2-1 15,1 1-6-15,3 2-8 16,-2-3-5-16,-4 1-3 0,2 1-4 0,3-1-3 0,-5-1 0 15,4 0-2-15,-1-1-1 16,3-2-5-16,-4 2-2 0,2-4-4 0,1 3-6 16,-3-2-5-16,4-2-2 0,0 1-8 0,-1 0-4 15,1-2-9-15,-1-1-6 0,1 0 9 16,0 0 0-16,1-1 5 0,-1-2 13 16,3 0-6-16,-3-2 9 0,7 2-2 15,-1-1 4-15,1 1-1 0,2-1 8 0,0-2 5 16,3 2-1-16,-4-1-3 15,1-2 1-15,3 3 6 0,-1-2 3 0,0 0-7 0,2 0 4 16,-2 3 3-16,3-1-5 16,-4 0 9-16,1 1-10 0,-1 0-8 0,1 1-3 15,-6 0-14-15,0 2-9 0,3 2-11 0,-6-2-20 16,3 2 1-16,0 0-5 0,0-1 9 16,5 2 9-16,-5-2 7 0,-3 3 4 0,1-1 4 15,8-2 12-15,-1 3 2 16,-1 0 10-16,-2-1 13 0,3 0 2 0,-1 0 1 15,-2 1-2-15,2-1 7 0,1 2 0 16,0-1-4-16,1-1-6 0,1 1 5 16,0-1-19-16,2 1 8 0,1 0-13 15,-2 1 0-15,5-2 4 0,-2 1 4 0,-2 0 6 16,5 0 5-16,-2 0 3 0,-2-1 3 0,1-2 11 16,0 5 8-16,-3-2 10 0,0-3 9 15,1 2-9-15,0 1-1 0,-1-2 4 0,-2 3-4 16,-1-2-1-16,0 1-6 15,3-1-3-15,-2 1 4 0,0 1-6 0,1-4-3 0,-1 3 7 16,0 0-7-16,-1 0 0 16,-1 0 13-16,0-1-7 0,0 1 6 0,1 0 7 15,-1-1-7-15,-3 2 28 0,0-2-27 0,1-1-4 16,2 2 4-16,-2 0 12 16,1-1-13-16,-6 1-7 0,3 0 4 0,2 0-6 0,-6 0 2 15,4-3-2 1,1 6 13-16,-4-4 1 0,5 3 1 15,0 0 1-15,-2 0 5 0,0 1-7 0,-2-1 5 16,2 1-17-16,0 0 7 0,-2 2 6 0,2-2-6 0,-3 2-6 16,3 0-10-1,-1 0 13-15,-1 0 0 0,0-1-5 0,-1 3-11 0,1-1-2 16,-4-2 0-16,1 1 16 0,1 0-5 16,-4 1-2-16,4 1 12 0,-5-3-14 0,5 5-1 15,-2-1 9-15,-5-3-6 0,5 5-3 0,-2-2 6 16,2 2-7-16,0 2-1 15,-3 0-1-15,1-1 0 0,0-1 3 0,-7 1 2 16,7 3-4-16,-1-1 8 0,-4 0-9 16,3 0 2-16,-3 4 5 0,-1-2-1 0,-2 2-27 15,1 1-6-15,1 1-9 0,-2-3 9 0,0 3 19 16,-1-1-11-16,0 4-6 16,-2-7 6-16,-5 2 6 0,4 0 6 0,-4 0-9 0,-2 2 16 15,2-5 8 1,-2 3-13-16,-2 0 2 0,1 0 10 0,-3-3-7 0,0 3-7 15,-1-3 3-15,-3 3-2 16,0-2 2-16,-2 0-3 0,0 1 9 16,-2 0 8-16,0-1 0 0,-1 0 6 0,-1 1 0 15,-2-1 4-15,0 2 13 0,-1 1-13 0,-1-1 4 16,0 0 4-16,-1 0-9 0,-2 0 9 0,3 0-3 16,-2 0-1-16,-4 0 5 15,4 0-8-15,-3 3-3 0,1-5 5 0,-3 1-21 0,0 1 14 16,1-2-1-16,-2 0 4 15,-3 0-2-15,2 0 6 0,0 0 0 0,1-2 3 16,-6 4-11-16,1-2 4 0,2-2 1 16,0 1-1-16,0-3-13 0,0-2 15 15,0 3-11-15,-2-1 2 0,0-2-2 0,-3 0 1 0,1 1-2 16,0-2 7-16,-1 2-7 16,1 0-2-16,-3-3 3 0,4 0-2 0,-8 3-2 0,5-3 0 15,-1-1 5 1,0 2-12-16,-3-1 2 0,1-2 1 0,4 1-6 0,-4-1-2 15,0 1-5-15,1 0 2 16,-1-3 5-16,0 2-7 0,-1-1 5 0,1 2 9 0,1-3-10 16,-3 0 10-16,2 3-12 0,-1-2 0 0,2 0 2 15,-1 1 2-15,1-1-4 16,-1-1 12-16,0 1-10 0,3-2 1 16,-1 1 9-16,2-1-2 0,-2-2 5 15,3 1 3-15,-1-2-7 0,4 1 7 0,-2 0 1 0,1-3-7 16,-3 1 3-16,4 0-3 15,-2-2 0-15,-1 0 3 0,2 0-16 0,0 0 5 16,-3-2-2-16,3-1 6 0,-2 0 1 16,2 2-16-16,-3-3 2 0,1 0-2 0,0-2 0 15,-3 2 12-15,3-1-4 0,-3-1 4 0,3 0-5 16,0 0 5-16,-2 1-2 16,5 0-3-16,0-2 6 0,-2 1 6 0,-1-1-5 0,0 1 5 15,2-1 3-15,2 1-4 16,2 0-11-16,-2-2 7 15,1 3-2-15,0-1 5 0,0 0 8 0,2-2-12 16,-1 3 3-16,2-2 2 0,-2 0-10 16,-3 2 11-16,6-3-4 0,-4 2-4 15,4-1 8-15,0 1-1 0,-3-1-5 0,1 1-9 0,1-1-11 16,2 0-3-16,-3 2 0 0,2-2 5 0,-1 1 4 16,0 0-11-16,2-2 7 15,13 8 4-15,-31-11-2 0,18 3 16 0,-1 2-13 16,1-1 4-16,13 7 1 0,-25-12-7 15,14 5 13-15,-3 0 7 0,14 7-13 0,-25-15 12 16,12 8 4-16,-2 0-2 16,3-1 3-16,-1-2 5 0,-1 3-10 0,1-1 10 0,-3 0-2 15,2 1-3-15,-1 0 7 0,0-1-6 0,0 0 0 16,0 0 11-16,4 1 5 16,11 7 19-16,-27-14-3 0,17 7 5 0,-3-3-4 0,13 10 5 15,-21-18-1-15,11 11-2 16,-1-2-6-16,11 9 3 15,-19-20 1-15,11 12-10 0,-4-3-2 0,2 2-2 16,10 9-2-16,-19-19 1 0,8 10-10 0,0-1 2 0,1 1-4 16,10 9 3-16,-22-17-1 0,9 9-8 0,2-2 2 15,-1 1 0-15,1-1-5 16,0 1 7-16,-3 0-7 0,5-1 3 0,-3-1-4 16,0-1 5-16,1 2 2 0,2-1 4 15,0 0 11-15,-2-1-1 0,11 12 2 0,-17-21 2 16,7 10-6-16,1 0-3 15,-1-1-2-15,10 12-1 0,-15-21-3 0,6 11 2 16,1 1-7-16,8 9 9 0,-17-17-9 16,6 7 1-16,1 3-5 0,10 7 8 0,-19-18-1 15,5 11 5-15,5-1-9 0,9 8 3 0,-24-14 3 16,12 7-1-16,-3 2-2 16,-1-3-4-16,2 2 3 0,-1 0 2 0,-2 0-7 15,3 1 2-15,-3 0-6 16,17 5 5-16,-33-10 5 0,19 6-7 0,-1 0 0 0,15 4 1 15,-30-8-2-15,17 7 3 16,13 1 3-16,-25-6-5 0,25 6 0 16,-25-3-2-16,12 0-2 0,13 3 7 0,-23-3-5 0,23 3 2 0,-24-3-1 15,24 3 0-15,-25-1-4 16,25 1 7-16,-24-2-2 0,24 2 1 0,-29-2-9 0,29 2 2 16,-27 0-5-16,27 0-5 15,-30 2 3-15,14-2 2 0,16 0-2 0,-33 2 8 16,17-2-8-16,-2 1 9 15,18-1-2-15,-34 3-1 0,16-3-1 0,18 0 9 16,-36 1 8-16,17-1-1 0,2 0-2 16,17 0 2-16,-36 2-9 0,16-2 5 0,20 0-1 15,-29 3-3-15,29-3 1 0,-29 1-5 0,15-1-7 16,14 0-5-16,-31 0-8 16,15 0 5-16,16 0-8 0,-29 0 1 0,13 0 8 0,16 0 0 15,-31 0 3-15,15 0 0 16,16 0 0-16,-36-1 2 0,19 1-2 0,-2-3 2 15,-3 1 0-15,22 2-4 16,-41-1-6-16,19-2 2 0,0 2-2 0,-3-1 2 0,2-2 5 16,0 2 1-16,-1 1 2 15,2-2 9-15,-1 1 1 0,-2 0 6 0,2 1 3 16,0-2 8-16,0 2 1 0,-2-3 3 16,-2 2 4-16,5 1 5 0,-1-2-5 0,-1 3 7 15,1-1 10-15,3 1-3 0,-5-3-10 0,7 2 1 16,-7-1-3-16,7-1-4 15,-4 2-2-15,1-1 1 0,21 2 0 0,-38-1-9 16,21-2 2-16,-4 1-7 0,1 0 2 16,0 0 3-16,20 2-6 0,-41-3 2 0,24 3-1 15,-6-2 1-15,2 0 11 0,0 0 5 0,0 2 5 16,-1-1 12-16,4 1-9 0,-3-3-1 16,-1 3-6-16,4 0 1 0,-4-3-2 0,1 3-6 15,-2 0-1-15,2-1-1 16,-2 2-5-16,1-2 2 0,1 1-7 0,1 0 2 15,-5-2-2-15,5 2 2 0,-2 0-2 16,1-2-2-16,0 2 2 0,0 0 0 16,-1-2-2-16,4 2-2 0,-4 0 2 15,3 0-2-15,-1 0 4 0,-2 0-1 0,3 0-4 16,0 0 2-16,-2 0-1 0,1 0 4 0,20 0-5 16,-40 2 1-16,21-2 1 15,-2 0-1-15,2 0-1 0,19 0-1 0,-40 0-3 0,21 0 0 16,-3 0-3-16,2-2-6 15,-2 2 0-15,1-1-1 0,-6-1-3 0,7 2 6 16,-5-2-5-16,1 0 7 16,4 0-2-16,-1-2 5 0,-3 2-2 0,4 1-2 0,-2-4 3 15,3 4 0-15,-1-3 4 0,-2 0-9 0,0 0 0 16,4 1-6-16,-4-1 2 0,3-3-4 16,0 2 3-16,0-1 3 0,0-2 4 0,2 1 3 15,-2 0-2-15,0-5-2 16,2 2 9-16,-1-1 6 0,2-2 4 15,-3 0 8-15,5-1 6 0,-2-1 5 16,0 0 0-16,0-2 1 0,4 1-2 0,-1-1-4 0,0 0-2 16,3 0-3-16,-1-2 0 0,1 2 2 0,1-2-5 15,0 1 9-15,1 0-5 16,4 0 4-16,-2 1 3 0,2-2 0 0,2 3 3 16,0-3-2-16,0 0 0 0,2 19 1 15,0-36-3-15,0 17 0 0,2 0-1 0,0 1 1 16,0-2 0-16,2 2-1 0,-2 2-5 15,2-3 2-15,2 3-1 0,-2 2-7 16,1-2 9-16,1 1-7 0,1 0-2 16,1 1-1-16,-1 0-2 0,1 0 1 0,0 0 0 15,1 1-2-15,-3 1 1 0,2-1-2 0,-8 13 8 0,11-21 6 16,-5 12 3 0,-6 9 8-16,12-17-5 0,-12 17-3 0,12-18-2 0,-6 11-5 15,-6 7 1-15,13-15-2 16,-13 15-2-16,13-14-3 0,-13 14-2 0,10-13 3 0,-10 13-5 15,15-11-1-15,-15 11 3 16,12-12-2-16,-4 4 0 0,-8 8-1 16,12-11-1-16,-12 11-3 0,13-11 4 0,-13 11-4 0,14-12 4 15,-14 12-3-15,13-12 2 16,-13 12-1-16,13-12-3 0,-13 12 3 0,12-12 0 0,-12 12 2 16,14-12-4-16,-6 7 0 15,-8 5-1-15,14-14 0 0,-14 14 3 0,16-15-1 16,-10 7 2-16,-6 8-1 0,14-16 6 15,-5 8-5-15,-9 8 3 0,19-16 3 0,-12 9-2 16,-7 7-1-16,16-17 2 16,-8 9-4-16,-8 8 4 0,16-15-6 0,-8 8 3 15,-8 7-2-15,15-14-2 0,-7 6 0 0,-8 8-10 16,15-11-14-16,-15 11-28 0,14-10-43 16,-14 10-43-16,13-8-43 0,-7 7-36 0,-6 1-76 15,10-8-162-15,-10 8-417 16,0 0-227-16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4T16:21:29.35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9330 17243 864 0,'0'0'201'0,"0"0"-38"0,-15-12 1 16,15 12-28-16,0 0 1 0,0 0-5 15,0 0 0-15,0 0-14 0,0 0 5 0,0 0 2 16,0 0-9-16,0 0 0 0,0 0-1 15,0 0-5-15,0 0 1 0,0 0 5 16,0 0 5-16,0 0-1 0,0 0 0 0,0 0-5 16,0 0-3-16,0 0 0 0,0 0 8 15,0 0-11-15,0 0 2 0,45-5-8 16,-45 5-1-16,0 0-4 0,0 0-8 0,26 0-5 16,-26 0-3-16,0 0-12 0,22-2 0 15,-22 2-8-15,18 0-1 0,-18 0-3 16,0 0-6-16,29 0-10 0,-29 0-3 0,20 0-5 15,-20 0 1-15,18-2 13 0,-18 2-8 16,0 0-9-16,22 0-9 0,-22 0-12 16,0 0-19-16,0 0-20 0,21-2-28 0,-21 2-30 15,0 0-36-15,0 0-47 0,0 0-49 16,18-4-63-16,-18 4-110 0,0 0-164 0,0 0-44 16,-6-13-237-16,6 13-177 0</inkml:trace>
  <inkml:trace contextRef="#ctx0" brushRef="#br0" timeOffset="262.08">9370 17048 2432 0,'-10'-9'-76'0,"10"9"28"0,0 0 38 16,0 0 30-16,0 0 35 0,0 0 30 15,0 0 25-15,0 0 20 0,0 0 10 0,0 0 7 16,0 0 1-16,0 0-8 0,0 0-10 16,0 0-13-16,0 0-15 0,0 0-13 15,0 0-4-15,0 0-16 0,48 6-21 0,-48-6-33 16,22 3-50-16,-22-3-54 0,23 4-63 16,-11-2-53-16,-12-2-71 0,26 0-142 15,-26 0-426-15,28 0-187 0</inkml:trace>
  <inkml:trace contextRef="#ctx0" brushRef="#br0" timeOffset="4220.33">10869 16289 2358 0,'0'0'-118'0,"0"0"25"16,25 1 25-16,-25-1 28 0,0 0 24 0,0 0 16 16,0 0 13-16,0 0 25 0,0 0-3 15,0 0 7-15,0 0 2 0,0 0-5 16,0 0-6-16,0 0-1 0,0 0-10 0,0 0-7 15,0 0 3-15,0 0 5 0,17 2-3 16,-17-2 3-16,0 0 12 0,0 0 9 16,0 0 2-16,0 0 5 0,0 0 5 0,0 0 3 15,0 0-1-15,0 0 8 0,0 0-9 16,0 0 0-16,0 0-6 0,0 0-4 0,0 0-2 16,0 0-8-16,0 0-5 0,0 0 2 15,0 0-2-15,0 0-2 0,0 0 0 16,0 0-1-16,0 0 2 0,0 0 0 0,0 0 3 15,0 0-3-15,0 0 0 0,0 0 2 16,0 0-4-16,0 0-1 0,0 0 0 16,0 0-2-16,0 0-2 0,0 0 5 0,0 0-9 15,0 0 6-15,0 0-3 0,0 0-1 16,0 0-3-16,0 0-1 0,0 0-5 0,0 0 3 16,0 0-3-16,0 0-1 0,0 0 0 15,0 0-2-15,0 0 2 0,0 0 0 16,0 0-4-16,-59-15 0 0,59 15-2 0,-25-4 3 15,10 2-1-15,15 2 0 0,-36-4 0 16,19 3 2-16,-2 1 3 0,19 0 3 16,-33-4 4-16,13 2 7 0,3 0 4 15,17 2 8-15,-27 0-2 0,27 0 3 0,-27-4-2 16,11 4-1-16,16 0-4 0,-23-1-4 16,23 1-2-16,-23 0-3 0,23 0-5 15,-19-2-1-15,19 2 1 0,0 0-9 0,-28 0 4 16,28 0-1-16,0 0-4 0,-23 0-1 0,23 0 0 15,0 0 1-15,-23 2-3 0,23-2 2 16,-15 3-2-16,15-3-2 0,0 0-4 16,-24 4 5-16,24-4-2 0,-14 3 1 0,14-3-2 15,0 0 3-15,-20 4-1 0,20-4-3 16,0 0 2-16,-18 6-2 0,18-6-1 16,0 0 3-16,-15 4-4 0,15-4-1 0,0 0 4 15,0 0-1-15,-17 6-4 0,17-6 5 16,0 0-1-16,0 0 2 0,0 0-2 15,0 0 1-15,0 0 0 0,0 0-1 0,-17 6-1 16,17-6 3-16,0 0 3 0,0 0-1 16,0 0 3-16,0 0 4 0,0 0-2 15,0 0 7-15,0 0-2 0,0 0-4 0,0 0 3 16,0 0 2-16,0 0 0 0,0 0-7 16,0 0 1-16,0 0 1 0,0 0-5 0,0 0 2 15,0 0-1-15,0 0 0 0,0 0 0 16,0 0-4-16,0 0 1 0,0 0 0 0,32 16 0 15,-32-16 0-15,0 0-1 0,0 0-1 16,17 8 1-16,-17-8-2 0,0 0 2 16,14 9-2-16,-14-9-2 0,12 7 5 15,-12-7-3-15,10 9-3 0,-10-9 5 16,10 7 2-16,-10-7 0 0,11 12 1 0,-11-12-4 16,11 11 1-16,-11-11 0 0,12 16 1 15,-5-9 1-15,-7-7-5 0,10 15 5 0,-10-15 3 16,12 16-4-16,-4-9 3 0,-8-7 2 15,10 18 7-15,-4-11-1 0,-6-7-2 0,12 17-4 16,-5-7 5-16,-7-10-7 0,11 17 6 16,-7-7-6-16,-4-10 1 0,10 18-1 15,-5-8 3-15,-5-10-5 0,6 21 5 0,-4-9-2 16,-2-12 0-16,2 22-1 0,0-8-1 16,-2-14 0-16,0 22-1 0,0-22 4 15,-2 25 4-15,-2-11 0 0,4-14-3 0,-4 23 5 16,2-10-2-16,2-13-3 0,-11 25 0 15,7-14-2-15,4-11 0 0,-8 20 1 16,3-8 1-16,5-12-5 0,-9 21 2 0,5-11 3 16,4-10-4-16,-8 19-3 0,2-8-1 15,6-11 5-15,-13 21-2 0,6-11-8 0,1 1 7 16,6-11 4-16,-14 21-5 0,7-9 0 16,1-3 2-16,6-9-3 0,-13 17-7 15,13-17 9-15,-15 17-2 0,11-9-6 0,4-8 2 16,-10 17 3-16,10-17 3 0,-12 13-2 15,12-13-9-15,-8 14 13 0,8-14-4 0,-8 11 1 16,8-11-1-16,-8 12-11 0,8-12 11 16,0 0-8-16,-9 15 9 0,9-15 0 15,0 0-4-15,-9 13 0 0,9-13 4 16,-6 10-4-16,6-10 1 0,0 0 4 0,0 0-2 16,-8 15-4-16,8-15 3 0,0 0 0 15,0 0 5-15,-5 16-5 0,5-16-1 0,0 0 2 16,0 0-5-16,0 0 2 0,0 0 4 15,-4 15-2-15,4-15-1 0,0 0 3 16,0 0 2-16,0 0 1 0,0 0-3 0,15 14 2 16,-15-14-1-16,0 0 0 0,19 8 1 15,-19-8 1-15,19 4 1 0,-19-4 0 0,26 4 8 16,-12-2-1-16,6-2-4 0,-1 1 12 16,1 2-3-16,2-2-2 0,1-1-1 15,0 3 0-15,-2-2-3 0,1 1-1 16,-2 1-5-16,0-2 1 0,-1 1-3 0,-19-2-7 15,30 1-9-15,-18 2-11 0,-12-3-13 16,26 2-24-16,-26-2-34 0,16 2-46 0,-16-2-54 16,0 0-59-16,20 0-92 0,-20 0-182 15,0 0-96-15,8-4-335 0,-8 4-391 16</inkml:trace>
  <inkml:trace contextRef="#ctx0" brushRef="#br0" timeOffset="12404.25">11693 16275 2787 0,'0'0'-86'16,"8"-15"33"-16,-8 15 26 0,0 0 32 0,0 0 11 15,0 0 25-15,0 0 6 0,0 0 10 16,0 0 1-16,8-12 2 0,-8 12 1 0,0 0-7 16,0 0 2-16,0 0 7 0,0 0 11 15,0 0 10-15,0 0 5 0,0 0 11 16,0 0 7-16,0 0 3 0,0 0 5 15,0 0-2-15,0 0-3 0,0 0-6 0,0 0-4 16,0 0-6-16,0 0-9 0,0 0-10 16,0 0-5-16,0 0-4 0,0 0-9 0,0 0 0 15,0 0-6-15,0 0 3 0,0 0-7 16,34 14 1-16,-34-14 3 0,0 0 3 16,13 11-3-16,-13-11 3 0,11 10-18 0,-11-10 6 15,12 11-7-15,-3-3-8 0,-9-8-8 16,11 13 4-16,-11-13-1 0,16 17 20 0,-11-8-9 15,1 3 3-15,-6-12-2 0,10 24-7 16,-5-12-3-16,2 1-2 0,-5 4-3 16,4-5-1-16,-6-12-14 0,6 27 8 0,-4-14-1 15,0 2 0-15,-2-15 3 0,4 23-5 16,-1-11-12-16,-3-12 18 0,2 23-15 0,-2-23 6 16,0 19 1-16,0-19-4 0,-2 18-1 15,2-18 7-15,-7 18-1 0,7-18-6 16,-8 17 0-16,8-17 4 0,-13 15-5 0,4-7 1 15,9-8 2-15,-14 12 0 0,14-12-8 16,-19 9 4-16,10-3 1 0,9-6-4 0,-18 5 7 16,18-5-1-16,-17 6-2 0,17-6-2 15,-18 2 4-15,18-2 7 0,0 0 1 16,0 0 3-16,0 0 2 0,-25-16 0 0,25 16 6 16,0 0 4-16,3-22 7 0,-3 22-4 15,0 0-2-15,10-33 3 0,-1 18-5 0,0 2-3 16,0-4-4-16,4-1 0 0,2 2-4 15,-3-4 2-15,7 3-4 0,-6 0-1 16,3 0-2-16,-2-2-2 0,1 2-2 0,-1 0 4 16,1-1-5-16,1 1 1 0,-5 2-5 15,5-2-9-15,-3 1-7 0,-3 3-11 0,1 2-11 16,-1-1-19-16,0 3-18 0,-3-1-24 16,1 1-26-16,-3 4-42 0,1-4-58 0,-6 9-59 15,13-9-118-15,-13 9-198 0,10-6 6 16,-10 6-428-16,0 0-520 0</inkml:trace>
  <inkml:trace contextRef="#ctx0" brushRef="#br0" timeOffset="12803.84">12236 16475 3021 0,'0'0'-109'0,"0"0"42"15,0 0 25-15,0 0 26 0,0 0 25 16,0 0 25-16,0 0 25 0,0 0 18 15,0 0 12-15,0 0 11 0,-19 40 10 0,19-40 1 16,-10 17 5-16,10-17-3 0,-11 19-2 16,7-9 1-16,4-10-4 0,-10 19-7 15,4-9-6-15,6-10-11 0,-9 18-8 16,9-18-4-16,-6 19-8 0,6-19-4 0,-2 20-6 16,2-20-5-16,0 0-4 0,4 20-13 15,-4-20-12-15,11 14-28 0,-11-14-45 16,12 5-55-16,-12-5-67 0,0 0-50 0,23-3-65 15,-23 3-137-15,15-8-136 0,-11 0-304 16,-4 8-227-16</inkml:trace>
  <inkml:trace contextRef="#ctx0" brushRef="#br0" timeOffset="12961.33">12275 16443 2729 0,'0'0'74'0,"0"0"48"0,0-20 31 15,0 20 19-15,0 0 8 0,0 0-5 16,2-17-11-16,-2 17-17 0,0 0-17 15,0 0-14-15,0 0-27 0,0 0-34 16,5-15-55-16,-5 15-74 0,0 0-94 0,0 0-78 16,0 0-150-16,0 0-171 0,0 0-305 15,0 0-233-15</inkml:trace>
  <inkml:trace contextRef="#ctx0" brushRef="#br0" timeOffset="13500.48">11485 16885 2533 0,'0'0'-74'0,"0"0"32"16,-23 4 24-16,23-4 44 0,0 0 28 16,0 0 26-16,0 0 25 0,0 0 21 0,0 0 10 15,0 0 14-15,0 0 13 0,0 0 8 16,0 0-9-16,0 0-5 0,0 0-11 0,0 0-13 16,38 19-16-16,-38-19-4 0,29 1-19 15,-9 1-9-15,3-2-9 0,2 2-6 16,6 0 1-16,2-2-2 0,4 0-8 0,6 2-5 15,-2-2-9-15,1 2-3 0,0-2-7 16,1 2-6-16,-3 2-10 0,-2 0-11 0,0-1-14 16,-1 3-16-16,-6 0-17 0,-3 1-24 15,-2-1-32-15,-2 2-37 0,-3-1-47 16,-4 1-45-16,0-2-34 0,-4-2-96 0,-4 1-145 16,-9-5-455-16,11 6-379 0</inkml:trace>
  <inkml:trace contextRef="#ctx0" brushRef="#br0" timeOffset="14053.1">11731 17205 2845 0,'0'0'-62'0,"0"0"24"16,0 0 10-16,7-36-6 0,-7 36 25 16,0 0 15-16,0 0 29 0,0 0 19 0,0 0 10 15,-19-6 2-15,19 6 6 0,0 0 5 16,0 0 4-16,0 0 10 0,-33 9 13 15,33-9 0-15,-12 8 5 0,12-8-1 0,-13 8-6 16,13-8-11-16,0 0-8 0,-15 14-1 16,15-14-11-16,0 0-2 0,-6 14-10 0,6-14-9 15,0 0 0-15,0 19-4 0,0-19-4 16,0 0-5-16,10 22-4 0,-2-13-2 16,-8-9-6-16,15 13-1 0,-10-5-3 0,-5-8-2 15,18 13-2-15,-11-7-1 0,-7-6-5 16,13 13 1-16,-13-13-4 0,13 10-4 15,-13-10 1-15,10 9 0 0,-10-9-4 0,0 0 6 16,6 16-3-16,-6-16 2 0,0 0 2 16,0 0 5-16,0 0 2 0,0 0 5 0,-14 29 4 15,14-29 2-15,-15 7 4 0,15-7 0 16,-13 9-2-16,13-9-4 0,-17 7-4 16,17-7-4-16,-13 6 0 0,13-6-6 0,0 0-6 15,-19 4-26-15,19-4-36 0,0 0-45 16,0 0-56-16,0 0-57 0,-19-10-73 15,19 10-140-15,0 0-145 0,-5-11-364 0,5 11-356 16</inkml:trace>
  <inkml:trace contextRef="#ctx0" brushRef="#br0" timeOffset="14265.18">11774 17330 2902 0,'22'6'3'0,"-22"-6"38"0,19 2 25 16,-19-2 29-16,21 3 22 0,-21-3 10 16,24 3-7-16,-24-3-12 0,25 0-11 0,-25 0-11 15,28 0-5-15,-16 0-20 0,-12 0-15 16,26 0-29-16,-26 0-38 0,23-3-43 16,-23 3-65-16,23 0-44 0,-16-1-46 15,-7 1-69-15,0 0-640 0,15-4-339 0</inkml:trace>
  <inkml:trace contextRef="#ctx0" brushRef="#br0" timeOffset="14466.15">11989 17315 2884 0,'0'0'11'0,"0"0"40"0,0 0 43 0,0 0 50 16,0 0 40-16,0 0 22 0,0 0 7 16,0 0 4-16,0 0-3 0,0 0-16 15,0 0-19-15,-13 33-22 0,13-33-22 0,-4 22-1 16,2-8-12-16,2-14-15 0,-4 31-16 15,1-16-29-15,1 0-43 0,1 0-40 0,1 2-49 16,-2-1-61-16,2-16-72 0,0 32-73 16,-2-17-126-16,2 0-172 0,-3-1-6 15,3-14-373-15,-2 25-381 0</inkml:trace>
  <inkml:trace contextRef="#ctx0" brushRef="#br0" timeOffset="15273.8">12035 17925 2800 0,'0'0'-104'0,"0"0"19"16,7 13 24-16,-7-13 23 0,0 0 28 0,0 0 29 15,0 0 32-15,0 0 28 0,0 0 13 16,0 0 7-16,0 0 5 0,0 0 5 0,22-25 8 16,-22 25 2-16,9-13 2 0,-9 13-1 15,7-19-8-15,-3 8-8 0,1-4-11 16,1-1-9-16,1-1-6 0,-2-3-15 0,4-2-4 16,-2-1-7-16,-1-1-9 0,3-2-1 15,0 0-2-15,1 2-3 0,-2-3 4 0,1 2-3 16,-1 0-5-16,2 0-1 0,1 3-1 15,-2-2-1-15,1 2 11 0,-2 2-2 16,1 2-4-16,0 0 7 0,-2 3 3 0,0 1-1 16,-1-2 0-16,3 4-3 0,-9 12 3 15,11-23-9-15,-6 13-4 0,-5 10 1 0,12-16 1 16,-12 16-6-16,8-16-2 0,-1 9-7 16,-7 7 3-16,9-12-5 0,-9 12-1 0,12-7-2 15,-12 7 2-15,12-8-4 0,-12 8-1 16,0 0 1-16,0 0-2 0,26-1-1 15,-26 1-1-15,0 0-4 0,18 9 3 16,-18-9-1-16,7 11-1 0,-7-11-2 0,2 15 2 16,-2-15 0-16,0 0 2 0,-2 27-3 15,2-27 1-15,-7 18-1 0,7-18 1 16,-16 15-3-16,7-8 2 0,9-7 2 0,-19 14-2 16,19-14-1-16,-16 9 0 0,16-9 2 15,-15 10 1-15,15-10-1 0,-13 6-3 16,13-6 2-16,0 0 1 0,0 0-9 0,0 0 0 15,0 0 0-15,0 0 6 0,0 0-6 16,0 0 3-16,0 0-6 0,0 0 6 0,0 0 5 16,0 0-11-16,0 0 6 0,0 0 4 15,0 0 0-15,0 0 9 0,0 0-1 0,34-32 0 16,-34 32 5-16,0 0 2 0,23 3 6 16,-23-3 24-16,0 0-11 0,28 5 8 0,-28-5-8 15,16 8-3-15,-16-8-2 0,13 10-14 16,-13-10 6-16,12 11-5 0,-12-11 7 15,6 15-12-15,-6-15 9 0,1 14-4 0,-1-14-4 16,0 0 5-16,0 0-5 0,-7 28-5 16,7-28 2-16,-14 13-9 0,14-13-6 15,-15 14-22-15,8-9-11 0,7-5-14 0,-22 12-17 16,11-8-26-16,-2 1-27 0,3 1-37 16,10-6-50-16,-19 9-47 0,10-5-60 0,1 1-115 15,8-5-123-15,-12 5-14 0,12-5-327 16,0 0-272-16</inkml:trace>
  <inkml:trace contextRef="#ctx0" brushRef="#br0" timeOffset="15566.79">12688 17438 2666 0,'0'0'-48'0,"0"0"42"0,0 0 23 0,0 0 37 16,0 0 31-16,0 0 26 0,0 0 22 0,-11 36 12 15,11-36 0-15,-9 20-3 0,9-20 6 16,-4 23-2-16,4-23-6 0,0 24-5 16,0-24 9-16,2 26-3 0,0-16-15 0,2 4-21 15,1 0-17-15,-5-14-7 0,13 25-26 16,-6-20-39-16,-2 3-50 0,4-2-57 15,-9-6-77-15,17 3-78 0,-17-3-100 0,0 0-171 16,19-9-63-16,-13 1-273 0,1-3-203 16</inkml:trace>
  <inkml:trace contextRef="#ctx0" brushRef="#br0" timeOffset="15696.09">12803 17270 2739 0,'0'0'73'0,"-4"-12"-1"16,4 12-10-16,0 0-1 0,0 0-14 15,-8-13-22-15,8 13-56 0,0 0-68 0,0 0-83 16,0 0-217-16,-8-6-340 0,8 6-12 16</inkml:trace>
  <inkml:trace contextRef="#ctx0" brushRef="#br0" timeOffset="18208.75">10457 17619 2201 0,'0'0'-14'0,"0"0"36"15,0 0 20-15,0 0 25 0,0 0 9 0,0 0 29 16,0 0 22-16,0 0 22 0,0 0 14 15,0 0 10-15,0 0 0 0,0 0-13 16,0 0-4-16,0 0 1 0,0 0-7 0,0 0-3 16,0 0-5-16,-13 35-1 0,13-35 13 15,-9 17-11-15,9-17-16 0,-8 19-21 0,3-5 0 16,5-14-13-16,-10 22-5 0,6-12-12 16,4-10-3-16,-8 23-14 0,8-23-7 0,-4 18-4 15,4-18-1-15,-6 20-16 0,6-20 4 16,-2 18-7-16,2-18-19 0,0 0-14 15,2 18-21-15,-2-18-31 0,6 8-39 0,-6-8-57 16,0 0-71-16,0 0-66 0,0 0-152 16,0 0-150-16,0 0 12 0,18-30-367 0,-18 30-375 15</inkml:trace>
  <inkml:trace contextRef="#ctx0" brushRef="#br0" timeOffset="18391.14">10390 17431 3038 0,'0'0'95'0,"0"0"48"0,0 0 12 16,0 0 8-16,-8-11-2 0,8 11-13 0,0 0-13 15,0 0-21-15,0 0-16 0,0 0-24 16,0 0-37-16,0 0-52 0,0 0-80 16,0 0-91-16,0 0-80 0,0 0-186 0,0 0-114 15,-6-4-286-15,6 4-199 0</inkml:trace>
  <inkml:trace contextRef="#ctx0" brushRef="#br0" timeOffset="18870.36">10577 17769 2605 0,'0'0'15'16,"0"0"56"-16,0 0 45 0,0 0 35 0,0 0 33 15,9 18 18-15,-9-18 8 0,0 0 3 16,18 3-5-16,-18-3 15 0,18 1-24 0,-18-1-22 15,21 0-27-15,-21 0-12 0,21 0-24 16,-21 0-21-16,19 3-20 0,-19-3-24 16,20 0-36-16,-12 0-26 0,-8 0-34 0,0 0-39 15,18-4-50-15,-18 4-50 0,0 0-54 16,15-3-58-16,-15 3-138 0,0 0-150 0,7-11-370 16,-7 11-386-16</inkml:trace>
  <inkml:trace contextRef="#ctx0" brushRef="#br0" timeOffset="20784.8">10606 17717 2813 0,'0'0'-130'0,"0"0"28"0,0 0 27 0,0 0 16 15,0 0 40-15,0 0 35 0,0 0 15 16,0 0 24-16,0 0 24 0,0 0 14 15,0 0 8-15,0 0 11 0,0 0 7 0,0 0 8 16,0 0 6-16,0 0 4 0,0 0 4 16,0 0 0-16,45 14 4 0,-45-14-9 15,0 0-2-15,19 5-10 0,-19-5-18 0,15 4-9 16,-15-4-17-16,18 5-11 0,-18-5-25 16,16 4-36-16,-16-4-42 0,15 5-56 15,-15-5-63-15,15 1-61 0,-15-1-87 0,12 0-147 16,-12 0-115-16,0 0-308 0,15-3-233 15</inkml:trace>
  <inkml:trace contextRef="#ctx0" brushRef="#br0" timeOffset="25580.09">10980 17667 2529 0,'0'0'-80'0,"0"0"42"0,0 0 35 0,0 0 39 15,0 0 28-15,0 0 30 0,0 0 28 16,0 0 17-16,0 0 17 0,0 0 7 0,0 0 10 16,0 0 2-16,0 0-6 0,0 0 0 15,0 0 0-15,0 0 13 0,-13 50-4 16,13-50-18-16,-3 17-9 0,3-17-11 0,-2 18-19 16,2-18-11-16,-3 17-12 0,3-17-8 15,-5 19-16-15,5-19-12 0,-2 15-3 0,2-15-17 16,0 0-12-16,-2 21-27 0,2-21-30 15,0 11-45-15,0-11-51 0,0 0-67 16,0 0-70-16,0 0-100 0,0 0-195 0,0 0-48 16,0 0 24-16,0 0-270 0,0 0-192 15</inkml:trace>
  <inkml:trace contextRef="#ctx0" brushRef="#br0" timeOffset="25729.11">11022 17354 2674 0,'0'0'103'0,"0"0"38"16,0 0-5-16,-6-16-24 0,6 16-13 16,0 0-19-16,0 0-30 0,0 0-47 0,0 0-75 15,0 0-81-15,-10-13-129 0,10 13-600 16,0 0-249-16</inkml:trace>
  <inkml:trace contextRef="#ctx0" brushRef="#br0" timeOffset="27349.96">11026 17441 2572 0,'0'0'-102'0,"0"0"32"0,0 0 18 16,0 0 9-16,0 0 22 0,0 0 13 15,0 0 20-15,0 0 5 0,0 0 14 16,0 0 15-16,0 0 12 0,0 0 13 0,0 0 20 15,0 0 3-15,0 0 22 0,0 0 4 16,0 0 10-16,0 0 10 0,0 0 5 0,0 0 9 16,0 0 2-16,0 0 5 0,0 0-1 15,0 0 2-15,0 0 3 0,0 0 23 16,0 0-12-16,0 0-7 0,0 0-12 0,0 0-10 16,6 38-11-16,-6-38-29 0,-4 25-6 15,4-25-12-15,-4 32-11 0,2-13-7 16,0 0-7-16,-2 1-5 0,2 1-7 0,-4 2-8 15,2-1-12-15,0 1-20 0,2-2-25 16,1 0-35-16,-2-1-31 0,1 0-41 0,-2-2-57 16,2 1-63-16,2-2-45 0,-2-5-86 15,0 4-150-15,0-5-80 0,2-11-443 16,-5 18-566-16</inkml:trace>
  <inkml:trace contextRef="#ctx0" brushRef="#br0" timeOffset="28300.43">10479 15834 3209 0,'0'0'-45'0,"18"-5"54"16,-18 5 40-16,0 0 36 0,0 0 32 15,0 0 26-15,0 0 11 0,0 0 2 0,0 0-6 16,0 0-1-16,23 12-16 0,-23-12-9 15,0 18-28-15,0-18-8 0,2 24-10 16,-2-24-7-16,-2 23-4 0,2-23-15 0,-2 26-3 16,2-26-7-16,-3 22-1 0,3-22-6 15,-4 22-5-15,4-22-5 0,-2 17-1 16,2-17-9-16,0 0-1 0,-2 16-9 16,2-16-3-16,0 0 2 0,0 0-5 0,0 0 2 15,0 0 1-15,0 0-2 0,0 0 1 16,0 0-1-16,0 0 4 0,38-33 5 0,-29 23-4 15,-1-2 3-15,3 1 5 0,-2 0 7 16,1 1-1-16,-10 10-4 0,16-19 5 0,-8 14 1 16,-8 5-2-16,14-12-4 0,-14 12 7 15,15-5 0-15,-15 5 8 0,0 0 2 16,0 0 1-16,30 9-8 0,-30-9-3 0,12 13-4 16,-4-3 1-16,-8-10-5 0,12 21-22 15,-6-14-29-15,0 3-44 0,-4 0-65 0,-2-10-83 16,6 18-82-16,-4-10-191 0,-2-8-100 15,2 18 18-15,-2-18-347 0,0 0-339 16</inkml:trace>
  <inkml:trace contextRef="#ctx0" brushRef="#br0" timeOffset="34140.07">13654 18003 1528 0,'7'-23'194'0,"-7"23"-70"0,0 0-32 0,5-17-26 15,-5 17-9-15,0 0 8 0,4-18 3 16,-4 18 12-16,0 0 14 0,5-12 8 0,-5 12 12 15,0 0 3-15,0 0-1 0,0 0 5 16,6-16 9-16,-6 16 0 0,0 0 8 16,0 0-3-16,0 0-1 0,0 0 1 0,0 0-8 15,6-15-5-15,-6 15-6 0,0 0-15 16,0 0-2-16,0 0-1 0,0 0-11 16,0 0-10-16,0 0-10 0,0 0-3 0,0 0-5 15,0 0-10-15,0 0-4 0,25 31 0 16,-25-31-12-16,12 12-2 0,-7-3-2 0,-5-9-6 15,15 13 3-15,-15-13-3 0,16 16-2 16,-10-11-1-16,-6-5-1 0,12 9-4 0,-12-9-1 16,14 10 1-16,-14-10-5 0,0 0-11 15,14 8 3-15,-14-8-1 0,0 0 1 16,15 1-5-16,-15-1-6 0,0 0 13 16,0 0-7-16,0 0 3 0,0 0-1 0,19-17-2 15,-19 17 2-15,0 0 1 0,8-15 6 16,-8 15-2-16,6-14-8 0,-6 14 12 0,5-13 8 15,-5 13-4-15,0 0-14 0,6-21 4 16,-6 21-1-16,2-14 3 0,-2 14 1 16,0 0 1-16,0 0-5 0,4-16 0 0,-4 16-1 15,0 0 3-15,0 0-3 0,6-16 1 16,-6 16-3-16,0 0 2 0,0 0 4 0,0 0 6 16,0 0 3-16,0 0 2 0,0 0 0 15,0 0-2-15,0 0-1 0,0 0 1 16,0 0 3-16,0 0-6 0,-2 59-2 0,2-45 3 15,2 2-3-15,-2-16 2 0,2 34-6 16,0-17 2-16,0 2 1 0,1 0-3 0,-1 0 2 16,0 0 0-16,3 0-3 0,-5 0 5 15,4 0-7-15,-2 1 8 0,-2-2 1 16,2 0 5-16,-2-18 4 0,-2 33 1 16,0-15 6-16,2-1 23 0,-2-2 1 0,2-15-2 15,-11 27 3-15,8-18-2 0,-3 4 4 16,6-13-4-16,-14 16-4 0,5-9-5 0,9-7-2 15,-14 10-3-15,14-10-4 0,-15 8-2 16,15-8-3-16,0 0-5 0,0 0-3 16,-23-2-9-16,23 2-10 0,0 0-17 0,-10-21-21 15,10 21-27-15,-3-21-25 0,3 6-37 16,0-2-35-16,0 17-47 0,9-37-48 16,-3 20-42-16,-3 0-114 0,6 0-179 0,-2 2 11 15,-1-3-407-15,5 2-449 0</inkml:trace>
  <inkml:trace contextRef="#ctx0" brushRef="#br0" timeOffset="34485.56">14196 17970 2938 0,'8'-9'-86'0,"-8"9"31"0,0 0 26 15,0 0 23-15,0 0 25 0,0 0 26 0,0 0 34 16,0 0 25-16,0 0 16 0,0 0 15 0,0 0-4 16,0 0-2-16,0 0-7 0,0 0-2 15,-33 33-4-15,33-33-1 0,-9 25-13 16,5-10-6-16,2 0-3 0,2-15-15 0,2 34-8 15,2-17-6-15,0 0-5 0,1 0-8 16,1 1-5-16,6-1-5 0,-1-3-14 16,-2-2-16-16,5 0-28 0,-3-3-44 0,2-1-55 15,1-1-74-15,-1-4-68 0,-13-3-141 16,23-3-160-16,-23 3-385 0,18-7-369 16</inkml:trace>
  <inkml:trace contextRef="#ctx0" brushRef="#br0" timeOffset="34679.26">14325 18066 2968 0,'0'0'4'0,"-2"-19"21"0,2 19 6 0,0 0 6 15,0 0 13-15,0 0 14 0,0 0 11 16,21-9 7-16,-21 9-8 0,15-3-9 16,-15 3-7-16,0 0-8 0,29 0-6 15,-29 0-8-15,21 0-15 0,-21 0-17 0,17-1-30 16,-17 1-53-16,0 0-58 0,26-4-52 15,-20 0-82-15,-6 4-134 0,9-7-392 0,-9 7-109 16</inkml:trace>
  <inkml:trace contextRef="#ctx0" brushRef="#br0" timeOffset="34892.08">14467 17980 2461 0,'0'0'27'0,"0"0"35"0,0 0 17 15,0 0 28-15,0 0 19 0,-28 36 9 16,28-36-3-16,-7 14-5 0,7-14-9 0,-6 17-12 16,6-17-14-16,-4 21-9 0,4-21-8 15,-2 21-8-15,2-21-7 0,-2 18-9 0,2-18-19 16,0 19-26-16,0-19-36 0,0 0-42 16,0 23-59-16,0-23-50 0,4 12-64 15,-4-12-111-15,4 8-536 0,-4-8-269 0</inkml:trace>
  <inkml:trace contextRef="#ctx0" brushRef="#br0" timeOffset="35174.33">14618 17961 2693 0,'0'0'-35'0,"0"0"28"0,7-16 23 16,-7 16 5-16,0 0 37 0,0 0 29 0,9-9 29 15,-9 9 20-15,0 0 11 0,0 0-1 0,0 0 5 16,20 23-8-16,-20-23 1 0,15 24-9 16,-7-10-10-16,-2 2-2 0,0 1-13 15,-1 2-13-15,0 0-7 0,-1-2-10 16,-2 4-10-16,-2-2-7 0,-2 0-8 0,0-2 0 16,-2 2-10-16,-3-2-18 0,2-1-18 15,-3-3-24-15,-2 3-36 0,-1-6-45 16,2 0-53-16,0 2-61 0,0-3-54 0,-2 1-130 15,5-5-154-15,-2 1-406 0,8-6-387 16</inkml:trace>
  <inkml:trace contextRef="#ctx0" brushRef="#br0" timeOffset="35710.23">14975 18209 2863 0,'0'0'-30'0,"0"0"48"0,0 0 16 16,0 0 23-16,0 0 13 0,0 0 23 15,0 0 24-15,0 0 9 0,0 0-2 0,0 0 2 16,0 0-2-16,0 0-7 0,0 0-7 16,13-15-5-16,-13 15-14 0,0 0-4 0,0 0-8 15,28 3-13-15,-28-3-6 0,0 0-7 16,26 4-12-16,-26-4-14 0,19 2-20 15,-19-2-27-15,0 0-28 0,26 0-35 0,-26 0-28 16,0 0-43-16,23-4-33 0,-23 4-26 16,11-5-31-16,-11 5-75 0,6-7-639 15,-6 7-392-15</inkml:trace>
  <inkml:trace contextRef="#ctx0" brushRef="#br0" timeOffset="35882.69">15020 18085 2931 0,'0'0'-47'15,"0"0"26"-15,0 0 30 0,0 0 33 0,0 0 26 16,0 0 12-16,0 0 8 0,0 0 4 16,0 0-1-16,0 0-10 0,0 0-6 15,0 0-10-15,0 0-8 0,0 0-19 16,54 8-29-16,-54-8-43 0,22 4-53 0,-8-3-56 16,-1-1-90-16,-13 0-183 0,23 0-426 15,-10-1-183-15</inkml:trace>
  <inkml:trace contextRef="#ctx0" brushRef="#br0" timeOffset="36964.23">16125 17741 2488 0,'0'0'-72'16,"12"-8"18"-16,-12 8 7 0,0 0-6 0,0 0 8 15,0 0 9-15,0 0 5 0,0 0-1 16,0 0 5-16,0 0 9 0,0 0-9 0,0 0 12 15,0 0 10-15,-34-20 7 0,34 20 22 16,-19-4 22-16,19 4 14 0,-24-2 1 16,24 2 5-16,-26-1-6 0,26 1-6 0,-30 0-7 15,30 0 4-15,-30 0-4 0,11 1-13 16,19-1-1-16,-32 2-4 0,15 1-3 16,17-3-1-16,-27 3 2 0,14-1-6 0,13-2 7 15,-24 5 6-15,24-5 3 0,-20 7 3 16,20-7-2-16,-14 5 15 0,14-5-8 15,0 0 9-15,-13 10-4 0,13-10-4 0,0 0 1 16,0 0-5-16,0 0-4 0,0 0-1 16,9 26 2-16,-9-26 0 0,16 13 3 0,-16-13 11 15,18 12 9-15,-5-4 2 0,0 1 4 16,2-1-4-16,-3 2 0 0,3-2-4 16,0 1 0-16,-3-1-4 0,4-1 2 0,-6 1-6 15,1-1 1-15,-1 3-2 0,-10-10-1 16,17 13-5-16,-17-13-5 0,13 13-1 15,-7-7-1-15,-6-6-5 0,10 15-1 0,-10-15-4 16,10 15-3-16,-6-5 1 0,-4-10 0 16,4 20-5-16,-4-20 2 0,0 18-3 0,0-18-1 15,-2 19 2-15,2-19 1 0,-4 18-3 16,4-18-6-16,-6 18 8 0,6-18-2 16,-10 18-2-16,10-18 0 0,-8 17-4 0,8-17-4 15,-10 17 1-15,6-9-1 0,4-8 3 16,-9 14-3-16,9-14 1 0,-9 16-5 15,9-16 3-15,-8 16-3 0,8-16-2 0,-7 13 3 16,7-13 1-16,0 0-4 0,-6 16-1 16,6-16 2-16,0 0-1 0,-6 12 5 0,6-12-2 15,0 0 0-15,0 0 1 0,-4 14-2 16,4-14 3-16,0 0 4 0,0 0-4 16,0 0 1-16,0 0 2 0,0 0 0 0,0 0 3 15,0 18-3-15,0-18 8 0,0 0 1 16,0 0-3-16,0 0 3 0,16 12 2 0,-16-12 6 15,15 2-5-15,-15-2 2 0,20 4-3 16,-20-4-3-16,24 3 0 0,-6 0 2 16,-18-3-3-16,32 3-1 0,-13 1 10 0,-1-2 5 15,2 0-19-15,-2 2 7 0,2-3 1 16,-1 4 4-16,0-2 8 0,0-1-3 16,0 2-1-16,0-2 3 0,-2 1 0 0,2 0 0 15,-2-2 0-15,-17-1-9 0,30 4 0 16,-18-4-3-16,-12 0 0 0,24 4-4 15,-24-4-11-15,19 2-21 0,-19-2-29 0,16 2-35 16,-16-2-50-16,0 0-80 0,22 0-78 16,-22 0-172-16,10-2-124 0,-10 2-11 0,0 0-419 15,0 0-502-15</inkml:trace>
  <inkml:trace contextRef="#ctx0" brushRef="#br0" timeOffset="39060.53">16834 17963 3041 0,'0'0'-125'0,"0"0"35"0,0 0 15 0,0 0 37 15,0 0 8-15,0 0 38 0,-9-18 34 16,9 18 26-16,0 0 20 0,0 0 12 16,0 0 9-16,0 0 12 0,0 0-1 0,0 0-3 15,0 0-3-15,0 0-4 0,0 0-2 16,0 0-8-16,0 0-8 0,7-23-8 16,-7 23-7-16,0 0-7 0,0 0 1 0,0 0 0 15,0 0 4-15,0 0-5 0,0 0-7 16,0 0-3-16,0 0-12 0,31 30 1 15,-31-30-8-15,11 21-4 0,-5-7-2 0,0-2-8 16,1 4 4-16,-1-1-8 0,0 0 0 16,0 0-1-16,-1 1-5 0,1-2-2 0,-1 0-1 15,-1-1 4-15,-4-13-7 0,4 23-1 16,0-14-5-16,-4-9-1 0,2 18-4 16,-2-18 2-16,0 0-1 0,-8 20-1 0,8-20 2 15,0 0-2-15,-15 10 0 0,15-10 0 16,-15 4 0-16,15-4 2 0,0 0-3 0,-23 4 1 15,23-4 3-15,0 0 6 0,0 0-5 16,-26-8 7-16,26 8 0 0,0 0 0 0,-8-14 1 16,8 14-5-16,0 0 2 0,6-29-1 15,-6 29-4-15,13-29 2 0,-4 11 3 16,1 1 2-16,1 1-10 0,1-1-3 16,1-1 3-16,0 1-2 0,-3 4-6 0,4-1-3 15,-4 2-8-15,2-1-7 0,-1 2-13 16,-3 1-33-16,-8 10-40 0,15-16-47 15,-15 16-61-15,13-12-52 0,-9 6-124 0,-4 6-167 16,10-3-422-16,-10 3-440 0</inkml:trace>
  <inkml:trace contextRef="#ctx0" brushRef="#br0" timeOffset="39310">17229 18062 3054 0,'0'23'-24'16,"0"-23"28"-16,0 0 20 0,-6 27 21 0,1-16 7 15,5-11 9-15,-8 25 15 0,4-12 3 16,-3 2 5-16,3 1 1 0,0-1-10 16,0 0 0-16,4-15-2 0,-4 29-8 0,2-16-1 15,2-13-12-15,0 25-7 0,0-25-16 16,2 23-27-16,-2-23-35 0,6 14-52 0,-6-14-65 15,10 14-51-15,-5-10-62 0,-5-4-159 16,12 1-453-16,-12-1-238 0</inkml:trace>
  <inkml:trace contextRef="#ctx0" brushRef="#br0" timeOffset="39465.54">17284 17907 2762 0,'0'0'87'0,"-8"-13"23"15,8 13-4-15,0 0-11 0,0 0-12 0,-6-17-12 16,6 17-17-16,0 0-40 0,0 0-52 16,0 0-68-16,0 0-75 0,0 0-141 15,8-11-518-15,-8 11-177 0</inkml:trace>
  <inkml:trace contextRef="#ctx0" brushRef="#br0" timeOffset="40216.25">17632 18129 2425 0,'0'0'-69'0,"0"0"28"0,0 0 14 16,0 0 7-16,0 0 20 0,0 0 10 15,0 0-1-15,0 0 8 0,0 0 18 0,-5 29 6 16,5-29 7-16,0 0 11 0,0 0 1 16,11 7 4-16,-11-7-4 0,0 0-5 15,0 0-9-15,0 0-1 0,18 8-3 0,-18-8-2 16,0 0-4-16,18 0 0 0,-18 0-5 16,0 0 0-16,0 0-5 0,27-6 4 15,-27 6-7-15,0 0 5 0,19-9 1 0,-19 9 0 16,17-13-4-16,-17 13 0 0,15-12 3 15,-15 12 1-15,13-14-5 0,-13 14 0 0,8-17-2 16,-4 8-5-16,-4 9-5 0,4-17 2 16,-4 17-4-16,2-19-4 0,-2 19-1 15,0 0 2-15,-4-27 5 0,4 27 10 16,-4-14 10-16,4 14 10 0,-8-11 9 0,8 11 2 16,0 0 2-16,-15-8 0 0,15 8 2 15,0 0-3-15,0 0 1 0,-25 0-2 0,25 0 1 16,0 0-5-16,-24 12 1 0,24-12 3 15,-17 10-3-15,9-3-4 0,8-7 2 16,-17 19 3-16,8-9-2 0,9-10-3 0,-14 19 0 16,8-10-1-16,6-9-4 0,-9 19 2 15,5-9 0-15,4-10-3 0,-5 21 4 0,5-21-7 16,3 21 5-16,-3-21-1 0,4 20-2 16,-4-20 1-16,8 21 4 0,1-11-5 0,-3 1-3 15,4-1-5-15,2-1-2 0,-2-1-5 16,2 1-5-16,1-3-14 0,2 2-14 15,0-4-17-15,-1 2-27 0,-14-6-31 16,26 3-31-16,-11-3-37 0,-15 0-43 0,32-2-41 16,-20-1-87-16,3-1-166 0,-4 0-96 15,-1-4-310-15,-10 8-276 0</inkml:trace>
  <inkml:trace contextRef="#ctx0" brushRef="#br0" timeOffset="40603.29">17989 17693 2593 0,'-14'-10'-54'0,"14"10"35"0,0 0 28 0,0 0 15 15,0 0 22-15,0 0 29 0,0 0 28 16,0 0 8-16,0 0 7 0,0 0-5 0,0 0-9 15,0 0-11-15,0 0-10 0,56 6-8 16,-56-6-9-16,21 4-14 0,-21-4-17 16,24 4-26-16,-24-4-60 0,23 1-50 0,-23-1-49 15,23 2-40-15,-23-2-108 0,21-3-571 16,-10 0-230-16</inkml:trace>
  <inkml:trace contextRef="#ctx0" brushRef="#br0" timeOffset="41496.42">18258 18005 2496 0,'0'0'-87'0,"0"0"39"16,-15 10 25-16,15-10 13 0,0 0 9 16,0 0 25-16,0 0-2 0,0 0 24 0,0 0-7 15,0 0 6-15,0 0 2 0,0 0 5 16,0 0-3-16,0 0-5 0,0 0-3 16,29-41 0-16,-29 41-6 0,10-20-9 0,-4 7-3 15,-2-2-6-15,2 1 0 0,0-4-13 16,-2 0-9-16,3 0 6 0,0-2-2 15,-1-3-4-15,0 2 7 0,1-3 1 0,-3 6 2 16,4-3 4-16,-4 2-9 0,2 1 13 16,-1 1-9-16,2 0 5 0,-3 2 1 15,0 1-5-15,2 2 11 0,-6 12-6 0,10-24-3 16,-5 15 1-16,-5 9-2 0,11-17-2 16,-11 17 2-16,10-14-3 0,-10 14 4 0,11-10 7 15,-11 10-1-15,10-7 6 0,-10 7 13 16,0 0 0-16,20-4 0 0,-20 4 4 15,0 0 2-15,18 2-1 0,-18-2 0 0,0 0 0 16,16 5 2-16,-16-5 1 0,0 0-3 16,14 10 5-16,-14-10-3 0,0 0 1 0,0 0-2 15,2 16-4-15,-2-16-1 0,0 0-1 16,0 0-5-16,0 0 0 0,-24 21-2 16,24-21-1-16,-14 6-4 0,14-6-3 0,-17 3 1 15,17-3-4-15,-15 6 1 0,15-6-1 16,0 0-2-16,-19 4-3 0,19-4-8 0,0 0 2 15,0 0-1-15,-14 5-7 0,14-5-6 16,0 0-3-16,0 0-2 0,0 0 2 16,0 0-3-16,0 0-2 0,0 0 3 15,0 0 2-15,0 0 4 0,0 0 3 0,0 0 7 16,55 7 10-16,-55-7 6 0,16 3 8 16,-5 3 12-16,-11-6 9 0,17 7-1 15,-9 1 3-15,-8-8-7 0,15 11-1 0,-15-11-7 16,9 13-4-16,-9-13 0 0,2 16-2 15,-2-16-3-15,0 0 1 0,0 0-6 0,-11 29-1 16,11-29-3-16,-13 13-1 0,13-13-1 16,-16 13-3-16,7-7-9 0,9-6-16 15,-19 10-29-15,19-10-31 0,-17 11-42 0,17-11-39 16,-13 8-42-16,7-5-33 0,6-3-89 16,0 0-636-16,-17 7-391 0</inkml:trace>
  <inkml:trace contextRef="#ctx0" brushRef="#br0" timeOffset="41739.19">18647 17715 2872 0,'0'0'-26'16,"0"0"43"-16,0 0 24 0,0 0 20 0,0 0 24 15,0 0 23-15,0 0 21 0,0 0 3 16,0 0-6-16,0 0-12 0,0 0-7 15,-23 40-10-15,23-40-6 0,-4 19-10 0,4-19-7 16,-2 23-8-16,2-23-6 0,0 19-5 16,0-19-20-16,2 17-26 0,-2-17-46 15,0 0-62-15,8 18-80 0,-1-17-65 0,-7-1-147 16,0 0-163-16,0 0-310 0,19-5-224 16</inkml:trace>
  <inkml:trace contextRef="#ctx0" brushRef="#br0" timeOffset="41887.64">18711 17641 2791 0,'0'-21'90'0,"0"21"26"0,0 0 12 15,-3-21 3-15,3 21-12 0,0 0-10 0,0 0-9 16,3-19-22-16,-3 19-43 0,0 0-61 16,0 0-78-16,2-13-79 0,-2 13-182 0,0 0-550 15,0 0-311-15</inkml:trace>
  <inkml:trace contextRef="#ctx0" brushRef="#br0" timeOffset="42268.94">18872 17698 2737 0,'0'0'-32'0,"0"0"35"0,0 0 19 0,0 0 10 16,0 0 9-16,-19 4 12 0,19-4 12 15,0 0 14-15,0 0 0 0,0 0 3 16,0 0 0-16,0 0 0 0,0 0 3 0,0 0-3 15,0 0 6-15,0 0 0 0,0 0 1 16,39 17-11-16,-39-17-4 0,24 3-8 0,-11 0-5 16,-13-3-10-16,32 6-1 0,-18-3-8 15,4-1-3-15,-18-2-7 0,29 5-9 16,-16-2-17-16,-13-3-24 0,23 1-35 0,-23-1-33 16,22 0-44-16,-22 0-52 0,18-1-52 15,-18 1-84-15,13-6-658 0,-13 6-428 16</inkml:trace>
  <inkml:trace contextRef="#ctx0" brushRef="#br0" timeOffset="42578.24">19045 17666 3002 0,'0'0'-64'0,"-8"-14"32"0,8 14 24 0,0 0 32 16,0 0 36-16,0 0 29 0,0 0 26 15,0 0 20-15,0 0 12 0,0 0 0 16,0 0-3-16,0 0-8 0,0 0-11 0,0 0-6 15,0 0-6-15,27 35-10 0,-27-35-8 16,0 0-4-16,-2 25-7 0,2-25-12 0,-6 19-3 16,6-19 1-16,-6 21-13 0,6-21 10 15,-9 21-24-15,5-7 8 0,4-14 0 16,-8 20 7-16,3-11-3 0,5-9 8 16,-4 19-5-16,4-19-3 0,-2 16 1 0,2-16-2 15,0 0-5-15,4 20-2 0,-4-20-10 16,11 12-3-16,-11-12-25 0,12 10-17 15,-12-10-44-15,19 1-40 0,-19-1-59 0,20 0-86 16,-20 0-81-16,18-9-167 0,-9 3-102 16,0-2 15-16,-9 8-384 0,10-11-388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4T16:12:35.5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1909 3452 563 0,'0'0'297'15,"0"0"-55"-15,0 0-78 0,0 0-9 16,0 0-13-16,0 0 20 0,0 0 0 0,0 0 0 15,0 0 12-15,0 0-1 0,0 0 11 16,0 0-6-16,0 0 3 0,0 0 4 0,0 0 4 16,0 0 1-16,0 0-3 0,0 0-5 15,0 0-23-15,0 0-17 0,0 0-23 16,3-22-7-16,-3 22-14 0,0 0-17 16,0 0-9-16,0 0-1 0,0 0-12 0,0 0-4 15,0 0-8-15,0 0 0 0,0 0-12 16,0 0-2-16,20 37-3 0,-20-37 3 0,11 15-9 15,-11-15-1-15,12 20 1 0,-5-9-16 16,-1 3 7-16,0-3-2 0,3-2 0 16,-1 4-3-16,1-1 0 0,-1 0 2 0,-1-1 0 15,1 0-5-15,1 0 4 0,-1-1-24 16,-8-10 6-16,14 19-4 0,-7-9-5 0,-7-10-15 16,11 13-19-16,-11-13-24 0,9 12-33 15,-9-12-35-15,8 10-52 0,-8-10-49 16,8 5-42-16,-8-5-91 0,0 0-143 0,0 0-437 15,0 0-389-15</inkml:trace>
  <inkml:trace contextRef="#ctx0" brushRef="#br0" timeOffset="353.28">2330 3320 2833 0,'0'0'-88'0,"0"0"25"0,11-13 21 16,-11 13 20-16,0 0 0 0,0 0 25 0,0 0 35 15,0 0 18-15,0 0 18 0,0 0 10 16,0 0 6-16,0 0 3 0,0 0 5 16,0 0-2-16,-20 61 4 0,13-42 3 0,-2 0-4 15,-1 4-5-15,-4 5-5 0,2-1-6 16,-5 0 9-16,1 5-9 0,0-1-6 15,0 0-8-15,-2 1-9 0,-1 4-2 0,-2-2-10 16,2 5 0-16,-1-3-10 0,4-4 2 16,-1-1-4-16,-1 1-8 0,2-2-3 15,1 1-7-15,0 0-11 0,1-5-20 0,3-4-21 16,-2 2-23-16,5-3-33 0,-1-2-27 16,1-2-44-16,2-4-35 0,-1 0-22 0,3 1-28 15,0-6-45-15,4-8-645 0,-7 13-350 16</inkml:trace>
  <inkml:trace contextRef="#ctx0" brushRef="#br0" timeOffset="736.41">2352 3696 2720 0,'0'0'-111'0,"8"-12"35"15,-8 12 33-15,0 0 22 0,0 0 24 0,0 0 12 16,0 0 25-16,0 0 26 0,0 0 12 15,0 0-1-15,0 0 4 0,0 0-1 16,0 0 3-16,0 0-3 0,-32 39 2 0,23-24 2 16,3 4 3-16,-2 2-9 0,0-2-5 15,-2 4-6-15,4-1-5 0,-2 2-10 16,4-3-2-16,-3 1-3 0,3-3-7 0,2 3-13 16,0-6-29-16,2 1-36 0,0-17-54 15,2 32-54-15,2-18-64 0,1-4-110 16,3 1-594-16,-2-2-307 0</inkml:trace>
  <inkml:trace contextRef="#ctx0" brushRef="#br0" timeOffset="1084.08">2594 3863 2655 0,'0'-17'-55'0,"0"17"27"16,0 0 24-16,-6-21 13 0,6 21 26 0,0 0 27 15,-10-13 15-15,10 13 8 0,0 0 3 16,-15-6 1-16,15 6-2 0,0 0 0 16,0 0-1-16,0 0 0 0,0 0-9 0,-32 14 2 15,32-14-14-15,-8 9-4 0,8-9-4 16,0 0-7-16,-8 19-4 0,8-19-7 0,-2 18-4 16,2-18-4-16,4 21-2 0,-4-21-3 15,4 22-5-15,2-10 0 0,-2 3-4 16,-1-1 1-16,5 1-3 0,-4-1 1 0,0 0-8 15,1 1 4-15,-1 1 0 0,0-3-1 16,-2 2 6-16,-2-15 5 0,2 25-1 16,-2-25 5-16,-4 23-6 0,0-12 1 15,4-11-8-15,-11 21-18 0,5-11-28 0,6-10-54 16,-15 13-39-16,7-5-57 0,2-5-53 16,6-3-82-16,0 0-658 0,-20 4-427 0</inkml:trace>
  <inkml:trace contextRef="#ctx0" brushRef="#br0" timeOffset="1357.95">2656 3810 2855 0,'0'0'-119'0,"17"-4"26"0,-17 4 31 0,0 0 28 15,0 0 31-15,21 15 31 0,-21-15 15 16,11 16 25-16,-7-7 16 0,-4-9 2 15,6 23 5-15,-2-8 3 0,-2 1-6 0,0 1-2 16,0 0-4-16,1 2-5 0,-3 0 11 16,3 0-2-16,-3 2-12 0,2-2-7 15,-2 2-5-15,0-2-9 0,-2-2-4 0,-1 2-2 16,3-19-14-16,-5 31-9 0,1-16-35 16,0-2-35-16,4-13-51 0,-8 21-61 0,6-13-50 15,-4-1-71-15,6-7-141 0,-14 8-420 16,14-8-177-16</inkml:trace>
  <inkml:trace contextRef="#ctx0" brushRef="#br0" timeOffset="1667.05">3092 4014 2438 0,'0'0'-9'0,"0"0"33"0,0 0 19 16,0 0 3-16,0 0 21 0,0 0 23 0,0 0 11 16,0 0 7-16,0 0 3 0,0 0-5 15,0 0-4-15,0 0-4 0,7 28-15 0,-7-28-4 16,18 3-9-16,-18-3-8 0,24 0-9 15,-24 0-9-15,25 0-25 0,-25 0-32 16,28-4-45-16,-28 4-49 0,23-4-55 0,-10 0-53 16,-13 4-80-16,16-9-584 0,-9 2-249 15</inkml:trace>
  <inkml:trace contextRef="#ctx0" brushRef="#br0" timeOffset="1813.03">3160 3909 2606 0,'-15'-7'-41'0,"15"7"36"0,0 0 22 0,0 0 21 15,0 0 17-15,0 0 17 0,0 0 3 16,0 0-7-16,0 0-7 0,0 0-5 0,0 0-11 16,0 0-17-16,38-7-31 0,-38 7-53 15,27 1-55-15,-27-1-70 0,34 0-76 0,-12 0-510 16,-3 0-55-16</inkml:trace>
  <inkml:trace contextRef="#ctx0" brushRef="#br0" timeOffset="3434.16">4212 3401 2194 0,'0'0'-43'0,"0"0"29"0,0 0 25 16,6-27 22-16,-6 27 20 0,0 0 37 15,0 0 3-15,0 0 17 0,6-14 18 16,-6 14 0-16,0 0 0 0,0 0-4 0,0 0-5 15,0 0-2-15,0 0-5 0,7-13-3 16,-7 13-9-16,0 0-7 0,0 0-14 0,0 0-10 16,0 0-3-16,0 0 1 0,0 0-8 15,0 0-2-15,0 0-12 0,13 37 1 16,-13-37-3-16,4 24-10 0,-2-7-3 0,0-1 2 16,2 3-6-16,-2-2-3 0,0 4-2 15,0-2 0-15,3 2-10 0,-5 0 2 0,2-1-15 16,0 2-2-16,3-2 1 0,-3 1 0 15,-2 0 3-15,0-3-1 0,2-1 1 16,-2 0-3-16,0-17 2 0,0 28 3 0,0-16-3 16,0-12 3-16,0 23 2 0,0-23-1 15,-2 17 6-15,2-17-4 0,0 0-1 16,-4 19 3-16,4-19 0 0,0 0-3 0,0 0-3 16,0 0 1-16,0 0-3 0,0 0-1 15,0 0 0-15,0 0 4 0,0 0-7 16,0 0 3-16,8-57 1 0,-4 43-1 0,2-1 1 15,3-2-3-15,-1 4 1 0,1-3-1 16,2 1-2-16,-1 1 0 0,2 2-2 0,2 2 2 16,-2 0 2-16,3 3-2 0,0-1 0 15,0 4-1-15,-15 4 2 0,30-4 1 0,-30 4-1 16,22 4 0-16,-22-4 1 0,24 12 1 16,-16-6 3-16,-8-6-3 0,13 17 7 15,-7-8 5-15,-6-9-2 0,2 17 2 0,-2-17-1 16,-4 21 2-16,4-21-1 0,-10 19-2 15,-1-11 1-15,0 2-1 0,-2-3-3 0,13-7-4 16,-24 11-18-16,10-7-29 0,14-4-36 16,-27 4-49-16,27-4-57 0,-21 3-49 15,21-3-92-15,-21-7-172 0,7 0-381 0,8 3-254 16</inkml:trace>
  <inkml:trace contextRef="#ctx0" brushRef="#br0" timeOffset="4035.18">4667 3732 2569 0,'0'0'-96'0,"0"0"14"0,5 15 12 15,-5-15 36-15,0 0 21 0,0 19 24 0,0-19 12 16,0 0 19-16,-2 27-4 0,2-27 15 16,-6 21 0-16,4-8-3 0,2-13-4 15,-6 26 1-15,2-12-7 0,4-14 7 0,-6 25-7 16,4-14 3-16,2-11-11 0,-4 20 5 16,4-20-5-16,-4 16 4 0,4-16 12 15,0 0 5-15,-7 18-1 0,7-18-7 0,0 0-5 16,0 0 0-16,0 0-4 0,0 0 0 15,0 0-5-15,0 0-1 0,0 0-3 16,0 0-3-16,23-46-2 0,-17 35 4 0,0-2 6 16,-6 13-2-16,14-21 7 0,-8 11-5 15,-6 10-3-15,10-15-4 0,-10 15-2 0,11-8 4 16,-11 8-3-16,0 0-7 0,0 0 5 16,0 0-3-16,24 1 1 0,-24-1-4 15,0 0-13-15,0 0-4 0,12 18-8 0,-12-18-10 16,0 0-5-16,8 10-9 0,-8-10-10 15,0 0-14-15,0 0-6 0,0 0-16 0,0 0 0 16,0 0 10-16,0 0 11 0,30-17 10 16,-30 17-4-16,11-14 13 0,-11 14 19 15,13-14 17-15,-13 14 14 0,10-9 28 0,-10 9 25 16,15-7 24-16,-15 7 24 0,12-6 9 16,-12 6-9-16,0 0-1 0,0 0-8 15,30 10-10-15,-30-10-9 0,15 10-10 0,-15-10-5 16,11 14-9-16,-5-6-4 0,-6-8-9 15,8 16-21-15,-8-16-42 0,7 16-56 0,-7-16-65 16,6 13-71-16,-4-8-71 0,-2-5-174 16,0 0-513-16,6 8-409 0</inkml:trace>
  <inkml:trace contextRef="#ctx0" brushRef="#br0" timeOffset="4435.74">5319 3524 2866 0,'0'0'-102'0,"11"-9"15"0,-11 9 30 15,0 0 30-15,0 0 40 0,0 0 21 16,0 0 22-16,0 0 1 0,0 0-4 0,0 0-3 15,0 0-7-15,0 0 10 0,-54 5-16 16,54-5-3-16,-12 10-2 0,12-10-4 0,-8 11 1 16,8-11-6-16,0 0 0 0,-4 22-2 15,4-22-7-15,0 0-9 0,10 28-13 16,-4-17-7-16,0 4-2 0,3 1 6 0,0-1 1 16,1 4-1-16,0 1 4 0,1-2 7 15,-2-2 3-15,-3 1 17 0,3-4 14 0,-3 2 13 16,-2-3 14-16,-4-12 10 0,4 23 5 15,-4-23 8-15,-2 16-8 0,2-16-10 16,-12 14-8-16,12-14-16 0,-17 11-26 16,17-11-39-16,-20 4-48 0,20-4-58 0,-22 0-54 15,22 0-70-15,-22-9-124 0,10 1-464 16,1 0-177-16</inkml:trace>
  <inkml:trace contextRef="#ctx0" brushRef="#br0" timeOffset="4962.05">5518 3288 2431 0,'0'0'-78'0,"0"0"30"16,0 0 30-16,0 0 24 0,0 0 23 0,21 25 17 15,-21-25 18-15,2 17 22 0,-2-17-5 16,2 23 2-16,-2-23 2 0,2 21-10 0,0-10-1 15,-2-11-2-15,0 21-1 0,0-21 0 16,3 17 5-16,-3-17 4 0,0 0 6 16,0 19 4-16,0-19 10 0,0 0-16 0,0 0-8 15,4 15-8-15,-4-15-9 0,0 0-6 16,0 0-4-16,0 0-11 0,0 0-1 16,0 0-4-16,0 0-5 0,25-32-2 15,-25 32-4-15,10-15 0 0,-10 15-6 0,10-12-7 16,-10 12 1-16,12-11-4 0,-12 11-3 15,13-5 1-15,-13 5 1 0,0 0-4 0,0 0 5 16,0 0-3-16,0 0-3 0,30 5 3 16,-30-5-1-16,0 0 3 0,0 0 0 15,12 8-2-15,-12-8 3 0,0 0 0 0,0 0 7 16,0 0-8-16,0 0 2 0,0 0-3 16,0 0 0-16,26-6-1 0,-26 6 1 0,0 0-2 15,14-11 3-15,-14 11 4 0,11-10 14 16,-11 10 7-16,11-9 10 0,-11 9 4 15,0 0 6-15,17-8 7 0,-17 8 1 0,0 0-3 16,0 0-4-16,22 2-5 0,-22-2-7 16,0 0-12-16,20 13 5 0,-20-13 0 15,8 13-14-15,-8-13-28 0,11 16-46 0,-11-16-55 16,6 19-75-16,-1-10-60 0,-1 5-50 16,-4-14-140-16,8 26-207 0,-4-12-247 0,1 0-266 15</inkml:trace>
  <inkml:trace contextRef="#ctx0" brushRef="#br0" timeOffset="5252.08">5961 3759 2664 0,'0'0'-52'0,"0"0"12"0,0 0 12 15,0 0 17-15,0 0 43 0,0 0 17 0,20 19 5 16,-20-19-2-16,18 1-5 0,-18-1-11 16,23 6-3-16,-23-6 0 0,25 2-14 15,-12 0-18-15,-13-2-29 0,28 0-36 0,-28 0-44 16,24 0-36-16,-10-4-54 0,-14 4-111 15,16-6-335-15,-9 3 128 0</inkml:trace>
  <inkml:trace contextRef="#ctx0" brushRef="#br0" timeOffset="5422.64">6098 3705 1911 0,'0'0'-11'0,"0"0"40"0,0 0 38 0,0 0 49 15,0 0 29-15,-19 18 7 0,19-18-4 16,0 0-12-16,-3 24-16 0,3-24-9 15,0 25-15-15,0-25-8 0,3 25-12 0,-3-25-10 16,0 26-24-16,2-15-44 0,-2-11-71 16,3 26-71-16,-3-17-96 0,0-9-153 15,4 20-367-15,-2-11-42 0</inkml:trace>
  <inkml:trace contextRef="#ctx0" brushRef="#br0" timeOffset="5594.24">6549 3829 2288 0,'19'0'-54'0,"-19"0"6"0,0 0 12 0,0 0 0 16,19 0-4-16,-19 0 5 0,0 0-6 16,0 0-33-16,14-2-51 0,-14 2-141 15,0 0-229-15,14-2 335 0</inkml:trace>
  <inkml:trace contextRef="#ctx0" brushRef="#br0" timeOffset="5720.02">6817 3837 1426 0,'20'2'-29'16,"-20"-2"0"-16,0 0 10 0,23 3 0 16,-23-3-13-16,0 0-29 0,21-1-73 0,-21 1-228 15,13-2 115-15</inkml:trace>
  <inkml:trace contextRef="#ctx0" brushRef="#br0" timeOffset="5867.88">7091 3825 1212 0,'0'0'136'16,"17"4"19"-16,-17-4 24 0,0 0 13 0,16 4 3 16,-16-4 1-16,0 0-18 0,0 0-28 15,18 1-26-15,-18-1-51 0,0 0-83 0,0 0-106 16,0 0-163-16,14-5-464 0,-14 5-21 15</inkml:trace>
  <inkml:trace contextRef="#ctx0" brushRef="#br0" timeOffset="6516.4">7613 3511 2170 0,'0'0'-20'15,"7"-9"23"-15,-7 9 31 0,0 0 27 0,9-11 24 16,-9 11 13-16,0 0-14 0,0 0-5 16,0 0-2-16,0 0-2 0,0 0-7 15,0 0-1-15,0 0-4 0,0 0-3 0,0 0 7 16,0 0 1-16,16 36-2 0,-16-36 0 15,2 24-7-15,0-10-7 0,0 0-3 0,1 5-5 16,1 0-4-16,0 5-6 0,1-2 0 16,1 2-2-16,0 2-6 0,1-1-3 15,-1 0 6-15,2-1-10 0,-1 1-1 0,-1 0-1 16,1-2-1-16,-1-2-4 0,-2-2 0 16,0-2 0-16,-2-2-1 0,2 0-1 15,-4-15 3-15,4 25-3 0,-4-25 1 0,5 19 0 16,-5-19 1-16,0 17-2 0,0-17 2 15,0 0 1-15,0 17 4 0,0-17 0 16,0 0 5-16,0 0 8 0,0 0 6 0,0 0-2 16,0 0 8-16,0 0-2 0,0 0 6 15,0 0 1-15,-7-59-1 0,7 59-2 16,10-32 0-16,-6 15-5 0,2 0 2 0,-2 1-9 16,4 1 1-16,1-1-3 0,-1 2 4 15,1 0-2-15,2 3-6 0,-3-1-3 0,2 3 0 16,4 1-4-16,-14 8-3 0,20-11-1 15,-9 7-2-15,-11 4-5 0,21-2 5 0,-21 2-3 16,23 4 1-16,-23-4-7 0,24 12 5 16,-12-5-3-16,-1 3 4 0,0 1-3 15,-1 0 1-15,-3 0 5 0,-1 1 2 0,-6-12 2 16,8 20 0-16,-8-20 2 0,2 16 2 16,-2-16-2-16,-2 18 0 0,2-18-5 15,0 0-6-15,-14 17-25 0,14-17-32 16,-13 10-42-16,13-10-40 0,-15 5-46 0,15-5-40 15,-15 2-46-15,15-2-84 0,0 0-139 16,-18-7-481-16,18 7-411 0</inkml:trace>
  <inkml:trace contextRef="#ctx0" brushRef="#br0" timeOffset="6823.4">8198 3793 2856 0,'0'0'-116'0,"0"0"37"16,17 9 33-16,-17-9 27 0,10 8 44 16,-10-8 12-16,0 0 16 0,8 13 8 0,-8-13 18 15,0 0 8-15,0 16 13 0,0-16 15 16,0 0 10-16,0 0 3 0,0 0-2 0,0 0-9 16,-14 17-8-16,14-17-8 0,0 0-11 15,0 0-7-15,0 0-10 0,0 0-5 16,0 0-11-16,0 0-25 0,0 0-5 0,0 0-5 15,0 0 0-15,0 0-4 0,0 0-4 16,12-48 0-16,-12 48-4 0,12-10-1 0,-12 10-3 16,0 0-1-16,16-3-12 0,-16 3-31 15,0 0-49-15,0 0-64 0,0 0-86 0,0 0-124 16,11 17-198-16,-11-17-342 0,0 0-289 16</inkml:trace>
  <inkml:trace contextRef="#ctx0" brushRef="#br0" timeOffset="8000.77">4013 4102 2652 0,'0'0'-87'0,"-21"3"37"0,21-3 41 16,0 0 39-16,0 0 31 0,0 0 19 0,0 0 10 16,0 0 1-16,0 0 3 0,0 0 5 15,0 0-8-15,0 0-9 0,0 0-7 16,0 0-7-16,0 0-8 0,0 0-5 15,0 0-8-15,0 0-2 0,40 23-5 0,-40-23-8 16,26 6-3-16,-10-2-14 0,8 0-2 16,1 0-7-16,7 0-7 0,0-1-14 0,5 1-6 15,6 2-5-15,1 0 0 0,2-3-2 16,8 4-7-16,1-3-2 0,0 2 1 16,5 0-4-16,-3 0 8 0,1-1 2 0,2 1-1 15,1-1-9-15,0-1 2 0,-1 2 4 16,-3 0-18-16,0-2-7 0,1 0 2 0,-10 0-4 15,-3-1 14-15,1 1 3 0,1-3 3 16,-5 5 11-16,1-5-6 0,-1 2 5 16,-9 0 6-16,3 0 2 0,-2-1 1 0,1 0 0 15,-4 0 9-15,-1 0 1 0,2-2-7 16,-2 2 4-16,1 0 8 0,-1-1-11 16,2 2 15-16,-1-2-3 0,1 1-3 0,0 2 13 15,0-1-11-15,1-2 0 0,1 1 8 16,0 0 17-16,2 0-20 0,-1-1 1 15,1-1 1-15,1 3 12 0,1-3 10 0,-2 1 5 16,0-2 5-16,1 1 14 0,0 1 2 16,-1-1-5-16,-2 0-3 0,2 0-4 15,-3 0-3-15,1 0-3 0,-2 0 0 0,0 0-5 16,-1 2-7-16,1 0-2 0,2 1 2 16,-1-2-4-16,-2 1 0 0,-1 0 1 0,2-2-2 15,-1 2-6-15,1 0 3 0,0-1 3 16,0-1-3-16,1 3-4 0,3-2 2 0,2-1-1 15,-2 3-3-15,7-2-1 0,-3 1-1 16,2 0 5-16,1 0 4 0,-1 0 3 16,1 0 2-16,-1-1 1 0,0 2-1 0,0 1 7 15,0-3 0-15,-2 1 14 0,-4 0 2 16,-1 0 2-16,-3 0-2 0,-3 0-2 16,-2 0-3-16,-3-2-5 0,-1 0-5 0,-4 2-7 15,0-2-22-15,-19 0-35 0,30 1-50 16,-30-1-57-16,23 3-69 0,-23-3-133 15,12 1-501-15,-12-1-194 0</inkml:trace>
  <inkml:trace contextRef="#ctx0" brushRef="#br0" timeOffset="8554.04">4654 4778 2379 0,'0'0'-131'16,"0"0"8"-16,0 0 13 0,6-23 6 0,-6 23 2 16,0 0-8-16,2-8-12 0,-2 8-20 15,0 0-13-15,0 0-261 0,0 0 129 0</inkml:trace>
  <inkml:trace contextRef="#ctx0" brushRef="#br0" timeOffset="9629.87">4585 4812 1151 0,'0'0'-2'15,"0"0"20"-15,0 0 13 0,-26-24 16 16,26 24 21-16,-21-3 15 0,21 3 14 16,-28 3 10-16,28-3 16 0,-30 3 8 0,14 1-2 15,4 0 0-15,12-4-4 0,-26 7-9 16,15-3-11-16,11-4-13 0,-17 11-6 16,17-11-5-16,-13 12-7 0,13-12-10 0,-4 17 0 15,4-17-12-15,2 17-3 0,-2-17-8 16,9 21-22-16,-3-7-7 0,3-1 4 15,-1 0-6-15,-1 1-3 0,3-1 1 0,0 2 3 16,0 0-2-16,0 1-1 0,-4-3-4 16,2 2 6-16,-1-1 5 0,-5-1 19 0,2 1 7 15,-4-14 16-15,0 25 7 0,0-25 1 16,-9 20 4-16,1-10-6 0,8-10-5 16,-20 17-9-16,6-9-1 0,2-3-9 0,-3 1-6 15,15-6-10-15,-30 4-30 0,30-4-36 16,-26-2-56-16,26 2-47 0,-22-8-62 0,9 0-105 15,2-1-601-15,3-2-311 0</inkml:trace>
  <inkml:trace contextRef="#ctx0" brushRef="#br0" timeOffset="10075.04">4726 4563 2657 0,'0'0'-101'15,"0"0"29"-15,0 0 5 0,0 0 23 16,0 0 18-16,0 0 17 0,0 0 16 16,0 0 16-16,0 0 3 0,0 0 5 0,0 0-4 15,-4 53-1-15,4-53 2 0,-2 21 11 16,2-21 3-16,-4 19 13 0,4-19-5 15,-2 17 3-15,2-17-2 0,0 0 9 0,-3 19 0 16,3-19 6-16,0 0-8 0,0 0-6 16,0 0-4-16,0 0-9 0,0 0-1 15,0 0-6-15,0 0-2 0,0 0 4 0,0 0 12 16,0 0 9-16,0 0 5 0,0 0 3 16,40-26 11-16,-40 26 6 0,18-13 4 0,-10 8 3 15,-8 5 10-15,19-7 7 0,-19 7 8 16,19-4 16-16,-19 4-6 0,21 2-17 15,-21-2-6-15,20 6-6 0,-10-1-16 0,-10-5-9 16,14 14-23-16,-7-7-3 0,-7-7-8 16,11 17-5-16,-5-5-21 0,0-3-32 0,-6-9-59 15,7 18-67-15,-1-9-78 0,-4-2-80 16,-2-7-162-16,0 16-155 0,0-16-320 16,0 0-369-16</inkml:trace>
  <inkml:trace contextRef="#ctx0" brushRef="#br0" timeOffset="10455.03">4973 4963 2842 0,'0'0'-97'0,"-14"10"20"15,14-10 29-15,0 0 30 0,0 0 28 0,0 0 18 16,0 0 3-16,0 0-6 0,28 16 3 16,-28-16-6-16,23 6 3 0,-10-4-9 15,-13-2 1-15,27 5-4 0,-12-2-16 0,-15-3-33 16,25 2-56-16,-10 0-58 0,-15-2-95 16,26-7-472-16,-18 4 21 0</inkml:trace>
  <inkml:trace contextRef="#ctx0" brushRef="#br0" timeOffset="10650.18">5096 4911 2107 0,'-22'0'-28'0,"22"0"25"16,0 0 39-16,0 0 38 0,-9 20 21 0,9-20 9 16,-3 16 4-16,3-16-8 0,0 23-7 15,0-23-7-15,0 25-6 0,0-25-10 0,0 26-6 16,0-12-6-16,0-14-6 0,-2 25-22 15,2-25-38-15,0 25-53 0,0-25-60 16,2 22-78-16,-2-22-144 0,0 16-402 0,0-8-26 16</inkml:trace>
  <inkml:trace contextRef="#ctx0" brushRef="#br0" timeOffset="10815.65">5296 5109 2247 0,'0'0'60'16,"0"0"-16"-16,23 0 7 0,-23 0-10 0,0 0-6 16,0 0-7-16,19-2-7 0,-19 2-24 15,0 0-57-15,13 0-74 0,-13 0-125 16,0 0-396-16,16-1 117 0</inkml:trace>
  <inkml:trace contextRef="#ctx0" brushRef="#br0" timeOffset="10948.01">5558 5100 1914 0,'21'4'24'0,"-21"-4"0"0,18 2-3 16,-18-2-5-16,0 0 2 0,20 1-5 15,-20-1-15-15,15 2-35 0,-15-2-45 0,0 0-84 16,24-2-151-16,-24 2-144 0,16-1 374 16</inkml:trace>
  <inkml:trace contextRef="#ctx0" brushRef="#br0" timeOffset="11060.06">5933 5102 1317 0,'0'0'-32'0,"19"2"-16"15,-13 0-36-15,-6-2-65 0,0 0-182 0,25 0 107 16</inkml:trace>
  <inkml:trace contextRef="#ctx0" brushRef="#br0" timeOffset="11225.01">6242 5127 902 0,'26'4'3'16,"-26"-4"6"-16,16 2 18 0,-16-2 20 15,18 3 15-15,-18-3 18 0,0 0-8 16,18 4 6-16,-18-4-4 0,0 0-14 0,19 3-17 16,-19-3-21-16,0 0-27 0,19 3-80 15,-19-3-135-15,13-4-164 0,-13 4 123 16</inkml:trace>
  <inkml:trace contextRef="#ctx0" brushRef="#br0" timeOffset="11864.02">7225 5127 1133 0,'0'0'41'16,"0"0"15"-16,12-13 6 0,-12 13-1 0,0 0 11 15,6-12 16-15,-6 12 1 0,0 0 11 16,0 0 10-16,0 0-11 0,4-16 8 0,-4 16-4 16,0 0-4-16,0 0-6 0,0 0-1 15,0 0-6-15,0 0-2 0,0 0-2 16,0 0-4-16,0 0-9 0,-42 5-7 0,42-5-6 16,-15 13-6-16,15-13-3 0,-10 17-5 15,3-5-5-15,7-12-3 0,-10 22-5 0,10-22 0 16,-5 21-4-16,5-21-3 0,-2 19-6 15,2-19 0-15,0 19-1 0,0-19-2 0,9 15-8 16,-9-15-8-16,10 16-17 0,-10-16-20 16,13 11-20-16,-4-4-8 0,-9-7-6 15,14 3-7-15,-14-3 6 0,0 0 10 0,24-2 4 16,-24 2 13-16,14-12 21 0,-14 12 21 16,15-15 17-16,-8 7 33 0,-7 8 20 15,10-17 21-15,-3 7 19 0,-7 10 19 0,8-14 14 16,-8 14 1-16,8-14-7 0,-8 14-14 15,7-11-16-15,-7 11-7 0,0 0 3 0,0 0 7 16,0 0 9-16,0 0-10 0,0 0-2 16,0 0 0-16,0 0-8 0,0 0-9 15,19 26-11-15,-19-26-5 0,2 21-14 0,-2-21 2 16,2 23-10-16,0-11-7 0,-2-12-21 16,2 22-35-16,-2-22-51 0,2 18-65 15,-2-18-75-15,2 15-70 0,-2-15-137 0,0 7-183 16,0-7-377-16,0 0-428 0</inkml:trace>
  <inkml:trace contextRef="#ctx0" brushRef="#br0" timeOffset="12123">7512 5318 2892 0,'0'0'-114'0,"12"7"41"16,-12-7 44-16,14 6 39 0,-14-6 12 0,0 0 29 15,12 11 19-15,-12-11 16 0,0 0 23 16,0 0 9-16,4 11 8 0,-4-11 1 15,0 0-5-15,0 0 6 0,0 0-4 16,0 0 0-16,0 0-9 0,0 0-13 0,0 0-5 16,0 0-12-16,0 0-9 0,0 0-11 15,0 0-7-15,0 0-4 0,0 0-6 16,6-39-9-16,-6 39-2 0,7-12-5 0,-7 12-8 16,0 0-9-16,11-16-20 0,-11 16-24 15,8-7-42-15,-8 7-52 0,0 0-74 0,0 0-97 16,15-13-182-16,-11 10-174 0,-4 3-233 15,0 0-251-15</inkml:trace>
  <inkml:trace contextRef="#ctx0" brushRef="#br0" timeOffset="13998.42">8780 4046 2569 0,'0'-17'-106'0,"0"17"14"0,0 0 12 0,0 0 25 16,0 0 20-16,0 0 15 0,0-19 14 0,0 19 18 15,0 0 1-15,0 0 12 0,0 0-7 16,0 0 29-16,0 0 28 0,0 0 18 16,0 0 11-16,0 0 1 0,0 0-8 0,0 0-6 15,0 0-8-15,0 0-9 0,-14 43-8 16,14-43-5-16,-6 29-10 0,4-11-4 16,2-18-2-16,-2 34-5 0,0-17-5 0,0 1-2 15,4-2 0-15,-2-16-5 0,0 32-3 0,2-16 0 16,-2-16 3-16,2 26-4 0,3-16-1 15,-5-10-5-15,5 20 5 0,-5-20-3 16,8 17 1-16,-8-17 1 0,8 11 2 0,-8-11 2 16,11 10-3-16,-11-10-3 0,13 4 2 15,-13-4-2-15,0 0-4 0,19 0 2 0,-19 0-4 16,0 0 2-16,22-12-1 0,-12 2-1 16,-10 10-3-16,20-20 0 0,-11 8 5 15,2-2 4-15,-1-3 7 0,1-2 3 16,1 0 7-16,-1 0 7 0,-2 0 2 0,1-1-4 15,-2-2 1-15,3-1 6 0,-4 0-7 16,1 1 2-16,-2 1-3 0,1-3-2 0,-1 4-2 16,-2 3 2-16,2-1-7 0,-1 4-3 15,-5 14-3-15,6-28-6 0,-4 17-5 16,-2 11 1-16,5-18-8 0,-5 18-5 16,0 0 5-16,6-16-4 0,-6 16-4 0,0 0-15 15,0 0-45-15,0 0-52 0,0 0-73 16,8-2-59-16,-8 2-84 0,0 0-181 0,0 0-461 15,0 0-416-15</inkml:trace>
  <inkml:trace contextRef="#ctx0" brushRef="#br0" timeOffset="14326.93">9237 4037 2800 0,'0'0'-118'0,"0"0"20"0,0 0 16 16,0 0 44-16,0 0 23 0,0 0 12 0,0 0 23 16,0 0 20-16,0 0 10 0,0 0 2 15,0 0 0-15,-23 42-4 0,17-29-1 0,-1 2 1 16,-2 2-3-16,5-2 3 0,-2 3-2 15,2 1-6-15,-2-2-3 0,4 2-4 16,-2-1-5-16,2 0 0 0,2 0-4 0,0-18 5 16,0 30-8-16,2-17-1 0,-2-13 0 15,4 25-31-15,0-16-39 0,-4-9-49 16,12 18-41-16,-6-10-45 0,-6-8-85 0,16 9-497 16,-8-8-55-16</inkml:trace>
  <inkml:trace contextRef="#ctx0" brushRef="#br0" timeOffset="14676.72">9459 4142 2222 0,'4'-15'-28'0,"-4"15"12"16,0 0 21-16,0-18 29 0,0 18 28 0,0 0 32 16,0 0 17-16,0 0 10 0,-14-14 0 15,14 14 5-15,0 0 1 0,0 0 4 16,-19-3-2-16,19 3-3 0,0 0-9 15,0 0-10-15,0 0-14 0,0 0-4 0,-24 22-8 16,24-22-10-16,-2 13-6 0,2-13-5 16,0 0-8-16,7 28-2 0,-7-28-7 0,10 24-6 15,-5-8-5-15,3-1-3 0,1 0-3 16,-3 2 0-16,2 0-7 0,2-1 1 0,-2-2-5 16,-2 3-1-16,0-4-1 0,-2 0 3 15,-4-13 4-15,4 25 10 0,-4-25 10 16,-4 21-3-16,4-21 0 0,-8 23-6 0,0-12-3 15,-2-2-4-15,10-9-10 0,-18 16-20 16,7-8-33-16,11-8-39 0,-21 11-50 16,21-11-61-16,-19 8-59 0,19-8-76 0,-12 2-141 15,12-2-502-15,0 0-412 0</inkml:trace>
  <inkml:trace contextRef="#ctx0" brushRef="#br0" timeOffset="14919.88">9659 4082 2924 0,'10'-9'-94'0,"-10"9"20"15,0 0 35-15,16-4 42 0,-16 4 42 0,0 0 15 16,0 0 7-16,24 15 12 0,-24-15 2 16,6 18 6-16,-1-5 8 0,-5-13 5 15,2 28 6-15,0-10 1 0,-2 3-5 16,0-2-13-16,-2 1-9 0,0 0-9 0,0 0-9 15,-5 4-6-15,1-2-12 0,2 2-19 0,-4-2-37 16,0 1-36-16,0 2-69 0,0-2-76 16,0-2-102-16,1 0-192 0,-4-1-403 15,3 0-266-15</inkml:trace>
  <inkml:trace contextRef="#ctx0" brushRef="#br0" timeOffset="19175">1712 6883 2553 0,'0'0'-77'0,"0"0"50"16,0 0 42-16,0 0 39 0,0 0 46 0,-7-13 27 15,7 13 27-15,0 0 22 0,0 0 12 16,0 0-5-16,0 0-7 0,0 0-17 0,0 0-16 16,0 0-13-16,0 0-11 0,0 0-8 15,0 0-12-15,0 0-6 0,0 0-10 0,0 0-11 16,0 0-4-16,0 0-7 0,20 54-1 16,-17-41-13-16,1-2-2 0,3 2-5 0,0 1-3 15,-1-3-7-15,-6-11-2 0,15 24-5 16,-8-16-1-16,1 2-3 0,-8-10-3 15,11 13-4-15,-11-13-3 0,16 10-2 16,-16-10 1-16,15 4-2 0,-15-4 1 0,0 0 0 16,0 0-3-16,26-12 0 0,-26 12 2 15,10-15 3-15,-10 15 7 0,11-17 6 0,-11 17 1 16,8-18 7-16,-8 18 8 0,6-18-14 16,-6 18 7-16,6-16 5 0,-6 16-2 15,6-11-6-15,-6 11 0 0,0 0-7 0,6-15-1 16,-6 15-8-16,0 0 2 0,0 0-3 15,0 0 1-15,0 0 0 0,0 0 2 16,0 0 1-16,0 0-4 0,0 0-1 0,0 0 5 16,0 0-9-16,8 42 5 0,-8-42-4 15,1 28-1-15,2-13-3 0,-1 3 2 0,2-3 2 16,-2 2-3-16,3 1 0 0,-3 1 3 16,2-2-3-16,1 2 0 0,-1-3-5 0,0 1 3 15,-1 2 2-15,0-1-4 0,2-1 1 16,-1 1 1-16,-2-1-3 0,-2-2-1 15,2 2 0-15,-2-17 3 0,0 30 17 0,0-30 2 16,-4 25 1-16,0-14-6 0,-1 2-10 16,5-13 8-16,-12 22-2 0,5-14 4 0,7-8-2 15,-17 15 0-15,9-10 1 0,8-5 8 16,-20 11 5-16,20-11 4 0,-18 7 7 16,18-7 2-16,-19 0-2 0,19 0-1 0,0 0-6 15,-22-11-2-15,22 11-4 0,-10-18-5 16,6 7-8-16,4 11-14 0,-7-28-22 15,7 9-25-15,0 3-26 0,3 0-33 0,-1-1-39 16,0 2-44-16,4 2-59 0,0 2-39 16,0-2-60-16,1 2-101 0,2 0-116 0,-1 3-80 15,3-1-295-15,-1 0-357 0</inkml:trace>
  <inkml:trace contextRef="#ctx0" brushRef="#br0" timeOffset="19632.33">2232 6872 2753 0,'0'0'-104'0,"0"0"36"0,-2-21 38 0,2 21 20 16,0 0 29-16,0 0 23 0,0 0 22 15,0 0 12-15,0 0 20 0,0 0 10 16,0 0 9-16,0 0 1 0,0 0 1 0,-34 35 3 16,30-22 4-16,4-13-3 0,-8 26-3 15,4-10-9-15,2-1-11 0,-2 2-11 16,0 0-6-16,4-17-12 0,0 35-4 0,0-20-8 16,0 2-4-16,4 0-7 0,0-2-10 15,0 1-21-15,0-3-31 0,2 0-39 0,-1-2-54 16,-5-11-65-16,21 19-54 0,-11-13-59 15,-10-6-126-15,20 7-551 0,-20-7-403 16</inkml:trace>
  <inkml:trace contextRef="#ctx0" brushRef="#br0" timeOffset="19861.13">2337 7040 2823 0,'0'0'-72'0,"0"0"47"0,-5-15 31 15,5 15 29-15,0 0 23 0,0 0 12 0,0 0 6 16,0 0 12-16,0 0 3 0,17-14-9 16,-17 14-5-16,19 0-7 0,-19 0-10 0,24-1-3 15,-24 1-6-15,29 0-4 0,-14 0-6 16,-15 0-5-16,33 0-9 0,-17-4-19 0,-16 4-39 16,28 0-22-16,-14-3-54 0,-14 3-47 15,23-1-43-15,-23 1-38 0,17-6-68 16,-17 6-508-16,0 0-126 0</inkml:trace>
  <inkml:trace contextRef="#ctx0" brushRef="#br0" timeOffset="20094.87">2546 6956 2350 0,'0'0'-52'0,"0"0"49"0,0 0 19 16,0 0 32-16,-13-8 30 0,13 8 29 16,0 0 6-16,0 0 8 0,0 0 7 0,0 0 7 15,0 0 3-15,0 0-1 0,0 0 7 16,0 0 1-16,-12 25-10 0,12-25-7 15,0 0-14-15,2 30-6 0,-2-30-15 0,4 25-8 16,-2-10-8-16,-2-15-11 0,2 31-5 16,-2-16-9-16,2 1 0 0,-2-16-12 0,4 29 2 15,-4-17-19-15,0-12-25 0,2 23-33 16,-2-23-43-16,3 21-45 0,-3-21-58 16,2 16-52-16,-2-16-71 0,0 0-133 15,0 18-546-15,0-18-444 0</inkml:trace>
  <inkml:trace contextRef="#ctx0" brushRef="#br0" timeOffset="20400.61">2703 6870 2891 0,'0'0'-129'16,"0"0"31"-16,0 0 43 0,10-10 52 0,-10 10 32 15,0 0 22-15,0 0 22 0,0 0 11 16,0 0 5-16,18 36 0 0,-14-22 1 0,-2 1-6 16,2 1 9-16,0 2-1 0,0 0-1 15,-2 1 4-15,2 3 6 0,3-2 13 0,-3 5 0 16,2-5-8-16,-1 0 1 0,-1 0-10 16,-2 2-5-16,-2-3-29 0,2 0-10 15,-4 0-2-15,0 0-6 0,0-2-6 16,-2-1-16-16,-3 0-27 0,1-3-37 0,-3 1-41 15,-1-1-49-15,2 0-53 0,-4-3-53 16,2-1-63-16,10-9-124 0,-21 13-530 0,12-7-382 16</inkml:trace>
  <inkml:trace contextRef="#ctx0" brushRef="#br0" timeOffset="20785.08">3046 7193 2884 0,'0'0'-58'0,"0"0"45"16,0 0 36-16,0 0 35 0,0 0 28 15,0 0 20-15,-16 6 8 0,16-6-1 16,0 0-6-16,0 0-6 0,0 0-11 0,0 0-11 16,0 0-8-16,0 0-6 0,0 0-8 15,41 12-9-15,-41-12-2 0,21 2-5 16,-21-2-5-16,25 2-4 0,-9-2-4 0,-16 0-15 15,27 0-27-15,-27 0-36 0,25-2-42 16,-25 2-54-16,25-4-59 0,-25 4-72 0,22-6-152 16,-14 2-459-16,-8 4-260 0</inkml:trace>
  <inkml:trace contextRef="#ctx0" brushRef="#br0" timeOffset="20953.53">3137 7078 2671 0,'0'0'-11'15,"0"0"25"-15,-16-8 52 0,16 8 8 16,0 0 14-16,0 0-1 0,0 0-4 16,0 0-8-16,0 0-9 0,0 0-6 0,0 0-8 15,54 2-21-15,-54-2-43 0,31 2-65 16,-11-1-55-16,-2 2-58 0,4-3-118 0,-1-3-504 16,-21 3-135-16</inkml:trace>
  <inkml:trace contextRef="#ctx0" brushRef="#br0" timeOffset="21746.48">3933 6369 2285 0,'0'0'-84'0,"0"0"34"0,2-15 19 15,-2 15 26-15,0 0 18 0,0 0 34 0,0 0 28 16,0 0-4-16,0-19-1 0,0 19 0 16,0 0-1-16,0 0 3 0,0 0 11 15,0 0 4-15,0 0 7 0,0 0 2 0,0 0-1 16,0 0-8-16,0 0-7 0,0 0-9 15,0 0-6-15,0 0 1 0,0 0-8 16,-32 35-4-16,28-22-7 0,4-13-2 16,-9 23-7-16,5-8 1 0,2 3-6 0,-2-3-1 15,2 5-4-15,0-1-2 0,-1 2-4 16,1 0-2-16,0 3-3 0,2-3 0 16,-2 5-5-16,2-1 3 0,0 0-1 0,-3 0-2 15,3 4 8-15,-2-1 25 0,2-1 8 16,-2 1-5-16,4 1-1 0,-2 0 1 0,0-1-8 15,0 2-1-15,2-2-5 0,1 0-1 16,1-1-5-16,-2 1 1 0,1-1-5 0,1 1-2 16,0 0-2-16,0-2-1 0,0 1-4 15,-2-2-1-15,3 0 0 0,-1 1-2 0,0-1-1 16,0-1-1-16,-2-2 0 16,2-3-1-16,-4 1-5 0,5-1-14 0,-5 2 2 15,0-3 2-15,0 1 2 0,0-1 10 16,0-18 6-16,-5 31 4 0,5-16 7 15,-2 1-2-15,2-16 4 0,-4 23-1 0,4-23 3 16,-10 19 1-16,6-12 0 0,4-7 1 16,-15 13 4-16,15-13-2 0,-15 9 3 0,15-9-2 15,-21 3 3-15,21-3-6 0,0 0 3 16,-28-5-4-16,28 5-5 0,-17-14-11 0,17 14-21 16,-12-18-25-16,5 7-35 0,7 11-45 15,-6-20-56-15,6 10-74 0,0 10-85 16,0-19-178-16,0 19-117 0,4-17-286 0,-4 17-305 15</inkml:trace>
  <inkml:trace contextRef="#ctx0" brushRef="#br0" timeOffset="22253.96">4066 7787 2636 0,'14'8'-85'15,"-14"-8"28"-15,0 0 13 0,0 0 5 0,0 0 19 16,0 0 29-16,0 0 23 0,0 0 29 16,0 0 9-16,0 0 10 0,0 0 1 0,0 0 1 15,0 0 1-15,0 0 20 0,0 0 10 16,0 0 6-16,0 0 8 0,0 0-6 16,0 0-9-16,0 0-15 0,0 0-10 0,0 0-6 15,0 0-12-15,-4-45-7 0,4 45-7 16,2-15-8-16,-2 15-4 0,7-13-7 15,-7 13-6-15,13-11-4 0,-13 11 0 0,10-8-3 16,-10 8-3-16,0 0-4 0,19-2-1 16,-19 2 1-16,0 0-2 0,0 0 4 0,28 11 0 15,-28-11 9-15,10 12 8 0,-10-12-1 16,0 0-4-16,11 14-1 0,-11-14-4 0,0 0 7 16,4 11-12-16,-4-11-6 0,0 0-26 15,0 0-44-15,0 0-56 0,0 0-64 16,0 0-55-16,0 0-75 0,0 0-120 0,0 0-145 15,0 0-270-15,-35-25-179 0</inkml:trace>
  <inkml:trace contextRef="#ctx0" brushRef="#br0" timeOffset="22825.7">4178 6342 2373 0,'0'0'-88'0,"0"0"28"0,0 0 10 15,0 0 19-15,0 0 4 0,0 0-3 16,0 0 11-16,0 0 3 0,0 0-2 15,0 0 7-15,0 0-3 0,0 0 12 0,0 0 17 16,53 2 5-16,-53-2 4 0,31 0 19 16,-15 0-10-16,-16 0-2 0,29 2-10 0,-29-2-4 15,28 0-17-15,-16 0-50 0,-12 0-51 16,24-4-71-16,-24 4-153 0,14-4-179 0,-14 4 323 16</inkml:trace>
  <inkml:trace contextRef="#ctx0" brushRef="#br0" timeOffset="23166.06">4329 6275 1513 0,'0'0'17'0,"0"0"27"16,0 0 19-16,0 0 22 0,0 0 26 16,0 0 23-16,0 0 6 0,0 0 1 0,0 0-4 15,16-21-10-15,-16 21-9 0,0 0-3 16,0 0-5-16,0 0 0 0,0 0-10 15,0 0-7-15,0 0 2 0,22 39-1 0,-22-39-3 16,2 21-1-16,-2-8-14 0,0-13-8 16,-2 30-1-16,0-14-5 0,0 2-1 0,-4-3 0 15,4 0-2-15,-2 3 6 0,0-3 1 16,2 3-2-16,2-18 3 0,-4 28-1 16,2-14 4-16,2-14-8 0,0 21 8 0,0-21 5 15,0 21 4-15,0-21-10 0,6 17-5 16,-6-17-6-16,8 13-8 0,-8-13-3 15,18 10-18-15,-18-10-18 0,16 3-47 0,-5-3-55 16,-11 0-73-16,22-6-82 0,-14 0-112 16,4 1-207-16,-3-3-55 0,-9 8-268 0,13-13-260 15</inkml:trace>
  <inkml:trace contextRef="#ctx0" brushRef="#br0" timeOffset="27941.82">5433 6970 2553 0,'0'0'-94'0,"5"-19"43"0,-5 19 23 16,2-18 19-16,-2 18 28 0,2-17 14 16,-2 17 23-16,2-15 7 0,-2 15 12 0,0 0-1 15,-4-23 4-15,4 23 4 0,-11-14-5 16,11 14 8-16,-13-11 3 0,13 11 8 15,-21-8 6-15,21 8 9 0,-20-1-2 16,20 1-4-16,-26 3-4 0,26-3-11 0,-26 12-3 16,13-3-8-16,1 1-11 0,2 3-8 15,0-2-4-15,2 5-5 0,2-3-8 0,0 0 2 16,6-13-8-16,-4 26-4 0,4-26-4 16,0 23-3-16,0-23-4 0,6 22-6 15,-6-22-4-15,10 13-10 0,-10-13-7 0,13 10 0 16,-13-10-5-16,15 2 4 0,-15-2-2 15,0 0 4-15,0 0 0 0,29-15 4 0,-29 15 1 16,18-14 6-16,-12 5 3 0,2-3 9 16,0 0 5-16,-8 12 9 0,14-24 8 15,-6 13 8-15,-4-1 9 0,-4 12 4 0,8-17-4 16,-8 17-7-16,7-13-3 0,-7 13-12 16,0 0-3-16,6-14-7 0,-6 14 1 0,0 0-7 15,0 0-1-15,0 0 0 0,0 0-2 16,0 0-2-16,11 44 2 0,-7-29-5 15,-2 0-3-15,0 5 1 0,0-2 0 0,1 1 3 16,1 3-6-16,-2-2-1 0,0 2 1 16,0-1-4-16,2-1 3 0,-4 2-2 15,2 0 4-15,0-1 18 0,-4 0-7 0,2 1 0 16,0-2 2-16,-2 2 5 0,0-4 5 16,0-1-5-16,0 0 5 0,-2 0-4 0,0-4 4 15,-3 2-11-15,1-3 4 0,6-12-3 16,-13 22-2-16,4-17 0 0,9-5-3 0,-14 13-2 15,14-13-2-15,-18 1-4 0,18-1-12 16,-14-4-15-16,14 4-29 0,-8-14-30 16,4 5-43-16,-1-2-58 0,5 11-69 0,7-31-67 15,-3 14-136-15,2 2-184 0,-2-2 15 16,6-2-268-16,2 0-262 0</inkml:trace>
  <inkml:trace contextRef="#ctx0" brushRef="#br0" timeOffset="28278.46">5812 6777 2581 0,'0'0'-91'0,"9"-14"24"0,-9 14 37 15,0 0 40-15,0 0 30 0,0 0 29 16,0 0 9-16,0 0 21 0,0 0 9 16,0 0 11-16,-22 44 5 0,16-31-3 0,-2 2-6 15,2 3-8-15,2-1-7 0,-6 2-11 16,4 2-4-16,0-2-11 0,2 2-5 16,0-2-7-16,-1 0-10 0,3 3-2 15,2-4-6-15,0 1-3 0,2-2-3 0,0 1-5 16,3-3-8-16,1 0-15 0,-2-4-26 15,4 3-30-15,2-6-39 0,-10-8-49 0,18 15-58 16,-10-11-68-16,-8-4-143 0,20 1-512 16,-20-1-311-16</inkml:trace>
  <inkml:trace contextRef="#ctx0" brushRef="#br0" timeOffset="28455.95">5863 6948 2692 0,'0'0'-89'0,"0"0"19"0,0 0 12 16,0 0 9-16,0 0 11 0,13-13-3 16,-13 13 15-16,0 0 4 0,28 0 5 0,-28 0-4 15,25 0 8-15,-8 0-2 0,-17 0-13 16,31-2-41-16,-13 0-52 0,-2 0-85 16,-16 2-371-16,30-7 223 0</inkml:trace>
  <inkml:trace contextRef="#ctx0" brushRef="#br0" timeOffset="28641.79">6011 6864 1792 0,'0'0'62'0,"-6"15"35"0,6-15 25 16,-6 20 16-16,4-7 2 0,2-13-9 16,-2 31-13-16,0-15-10 0,0 0-10 15,2 1-10-15,0 2-13 0,2-2-1 16,-2 0-12-16,2 1-16 0,-2-18-39 0,2 30-46 15,0-17-74-15,-2-13-80 0,2 21-118 0,0-11-464 16,-2-10-74-16</inkml:trace>
  <inkml:trace contextRef="#ctx0" brushRef="#br0" timeOffset="28830.97">6294 6889 2313 0,'0'0'12'0,"0"0"63"0,0 0 34 15,0 0 36-15,0 0 26 0,28 20 11 16,-28-20-2-16,4 20-11 0,-2-5-13 0,1 2-18 16,-3 0-11-16,0 4-16 0,-3-2-13 15,1 1-22-15,-2-1-28 0,-4 2-59 16,2-2-69-16,-6-1-90 0,2 1-104 0,-2-8-186 16,-1 0-480-16,-2-2-357 0</inkml:trace>
  <inkml:trace contextRef="#ctx0" brushRef="#br0" timeOffset="30166.95">3460 4821 2691 0,'0'0'-138'0,"0"-16"29"0,0 16 26 15,0 0 24-15,0 0 19 0,0-20 34 16,0 20 34-16,0 0 21 0,0 0 32 16,0 0-8-16,4-15 2 0,-4 15-10 0,0 0-4 15,0 0 2-15,0 0-7 0,0 0 0 16,0 0-5-16,0 0 0 0,0 0-9 0,0 0-5 16,9 51-8-16,-9-51 2 0,4 24-6 15,1-13-1-15,-3 3-8 0,-2-14 5 0,6 26-6 16,-2-13 4-16,-4-13-4 0,7 22 0 15,-7-22 2-15,6 16-9 0,-6-16-5 16,4 16 2-16,-4-16-9 0,6 10-10 0,-6-10-12 16,0 0-11-16,0 0-4 0,0 0-9 15,20 1 0-15,-20-1 4 0,0 0 3 16,0 0 2-16,0 0 11 0,23-17 19 16,-23 17 6-16,0 0 1 0,13-7-3 0,-13 7 1 15,0 0 5-15,0 0-4 0,0 0 8 16,14 20 3-16,-9-8-5 0,-5-12 7 0,8 23-6 15,-6-10 8-15,4-2-5 0,-6-11-2 16,12 24 1-16,-8-11-1 0,-4-13-5 16,10 15-2-16,-10-15-2 0,12 14-7 0,-12-14 1 15,16 7 4-15,-16-7 0 0,0 0-1 16,21 2 2-16,-21-2 1 0,0 0 2 0,21-4-1 16,-21 4 7-16,0 0-5 0,0 0 0 15,29-1-7-15,-29 1-3 0,0 0 12 16,22 5-5-16,-22-5 0 0,16 7 2 0,-7 0 5 15,4 0-8-15,-2 1 1 0,-11-8-3 16,24 14 5-16,-12-6-18 0,2 0 0 16,-4-1 9-16,4-1-11 0,-2 1-13 15,-12-7-6-15,19 8-21 0,-19-8-11 0,22 6 2 16,-22-6 4-16,18 2 9 0,-18-2 24 16,0 0 10-16,22 0 16 0,-22 0 21 0,0 0 19 15,23-2 2-15,-23 2 22 0,17 2 17 16,-17-2-3-16,17 2 3 0,-17-2 10 15,18 4-10-15,-18-4-2 0,20 5-10 0,-20-5-8 16,21 4-17-16,-21-4-55 0,19 6-76 16,-19-6-109-16,19 1-230 0,-13 2-235 0,-6-3 94 15</inkml:trace>
  <inkml:trace contextRef="#ctx0" brushRef="#br0" timeOffset="31262.99">3539 5111 1922 0,'0'0'-42'16,"6"-11"11"-16,-6 11 15 0,0 0 6 15,0 0 17-15,0 0 9 0,0 0 25 0,0 0 4 16,0 0 11-16,0 0 11 0,0 0 3 16,0 0-8-16,0 0 7 0,0 0 11 15,0 0 10-15,0 0-16 0,0 0 1 16,0 0-4-16,0 0 1 0,0 0 0 0,0 0-6 16,-24 47-4-16,18-35-7 0,0 2-1 15,-2 1-10-15,-1-1-4 0,1 2 0 0,-1 3-8 16,1 1-3-16,-3 2 0 0,3-1-5 15,0 0-1-15,-4 0-2 0,4-2-2 0,2 0-3 16,-2-2-3-16,1-1 2 0,1-1-5 16,-1-2 0-16,1 0-2 0,6-13 0 15,-11 23 4-15,5-14-5 0,6-9-3 0,-8 16 3 16,8-16 1-16,-9 16-3 0,9-16-1 16,-9 10 1-16,9-10 7 0,0 0-6 0,-14 16-1 15,14-16-1-15,-10 6-2 0,10-6 4 16,-14 5-5-16,14-5-4 0,0 0 5 15,-25 4-1-15,25-4 6 0,-19 0-9 16,19 0 4-16,-21 0-1 0,21 0-1 0,-26 0-3 16,26 0 5-16,-25 0-4 0,25 0 10 15,-28-2-9-15,28 2-2 0,-24 0 10 0,24 0-10 16,-28 0 3-16,28 0 0 0,-26 0 0 16,26 0-1-16,-23 0 6 0,23 0-6 15,-24 0 1-15,24 0-3 0,-20 0 1 0,20 0 3 16,0 0 0-16,-28-2 2 0,28 2 0 15,0 0-1-15,-23-2-2 0,23 2-1 16,0 0-3-16,-22-3-1 0,22 3-10 0,0 0 2 16,-14-8-4-16,14 8-2 0,0 0 3 15,-15-11-9-15,15 11-2 0,-7-12-1 0,7 12 3 16,0 0 2-16,-4-24 3 0,4 24-3 16,2-20 8-16,-2 20 5 0,4-21 2 15,-4 21 12-15,8-20 8 0,-4 7 18 16,-4 13 11-16,10-22 10 0,-6 11 3 0,-4 11 10 15,8-18 2-15,-8 18 8 0,7-15 0 16,-7 15-1-16,7-11-14 0,-7 11-9 0,0 0-6 16,0 0-3-16,6-12-4 0,-6 12 2 15,0 0 1-15,0 0-1 0,0 0-2 0,0 0-1 16,0 0-4-16,0 0-1 0,-20 46-4 16,14-35-2-16,-2 1-3 0,0 1-1 15,-4 1-1-15,2-4-2 0,-2 4-4 0,1 0-1 16,0-3 2-16,0 3-5 0,3-3 2 15,0 1 0-15,0-1 3 0,-2 1 1 16,10-12 2-16,-12 16-1 0,6-8 2 0,6-8-3 16,-8 15 1-16,8-15 2 0,-5 13 1 15,5-13 4-15,0 0-1 0,0 0-8 16,11 29 3-16,-11-29 0 0,14 16-2 0,-6-11 2 16,-8-5-6-16,20 13-7 0,-12-8-21 15,-8-5-22-15,22 11-26 0,-22-11-32 0,17 7-34 16,-7-3-42-16,-10-4-44 0,15 6-43 15,-15-6-88-15,11 6-150 0,-11-6-395 16,0 0-269-16</inkml:trace>
  <inkml:trace contextRef="#ctx0" brushRef="#br0" timeOffset="32212.55">1330 5216 2577 0,'0'0'-84'0,"5"-11"37"0,-5 11 29 16,0 0 33-16,7-16 9 0,-7 16 15 15,0 0 17-15,0 0 12 0,0 0 10 0,6-16 8 16,-6 16 4-16,0 0 2 0,0 0-17 16,0 0-8-16,0 0-12 0,0 0-1 0,0 0-6 15,0 0-7-15,-20-12-4 0,20 12-6 16,0 0 3-16,-27 4-6 0,27-4 4 16,-22 8 10-16,22-8 19 0,-29 9 10 0,15-2 6 15,-1 1-6-15,0 2-3 0,-2 3-8 16,-1 0-3-16,5 3-5 0,-3 1-2 0,2 2-5 15,1-2 0-15,3 4-6 0,-3 0-5 16,6 0-2-16,3 0 1 0,-2 0-7 16,3 0-2-16,3 0-2 0,-2 0 0 15,4 0-3-15,3-2 2 0,1 3-5 0,2-1 2 16,1-1-1-16,1-4-1 0,3 2-2 16,1-5 1-16,5 1-4 0,-4-3 1 0,1-2-3 15,5 1-6-15,-6-4-7 0,2-3-9 16,0-1-6-16,-17-2 0 0,30 2 1 15,-16-2 3-15,-14 0 2 0,25-6-1 0,-25 6-1 16,22-8 2-16,-13-1-3 0,-9 9 2 16,15-15-1-16,-9 5 0 0,-6 10-1 0,8-16-1 15,-8 16-1-15,0-18 4 0,0 18-1 16,0 0 0-16,-8-22 1 0,8 22 1 16,-12-14 6-16,12 14-3 0,-11-9 2 0,11 9 3 15,0 0 7-15,-13-13 7 0,13 13 3 16,0 0 2-16,-9-10 3 0,9 10 0 0,0 0 0 15,0 0 7-15,0 0 3 0,0 0 5 16,0 0 5-16,0 0-3 0,0 0 3 16,0 0-3-16,33-6-5 0,-33 6-3 15,0 0-6-15,29-2-8 0,-29 2-29 16,23-1-46-16,-23 1-60 0,21-3-76 0,-11-1-84 16,-10 4-164-16,20-4-183 0,-12 1-243 0,-8 3-239 15</inkml:trace>
  <inkml:trace contextRef="#ctx0" brushRef="#br0" timeOffset="32468.76">1602 5336 2578 0,'0'0'-88'0,"-10"-11"30"15,10 11 19-15,0 0 34 0,0 0 37 0,0 0 32 16,0 0 24-16,0 0 3 0,-36 22 17 15,36-22 7-15,-11 18 3 0,6-9-12 16,5-9-8-16,-6 27-8 0,4-12-9 0,0 0-5 16,2-15-7-16,-2 29-9 0,4-14-5 15,0 2-5-15,0 1-4 0,-1-3-17 16,-1-15-30-16,8 28-37 0,-6-12-55 0,1-2-50 16,2-2-55-16,-2 0-63 0,-3-12-129 15,8 17-423-15,-4-10-136 0</inkml:trace>
  <inkml:trace contextRef="#ctx0" brushRef="#br0" timeOffset="32819.82">1712 5420 2416 0,'0'0'-48'0,"-2"-19"30"0,2 19 26 16,0 0 19-16,0 0 14 0,-9-12 20 15,9 12 20-15,0 0 12 0,0 0 15 0,0 0 4 16,0 0-4-16,0 0 0 0,0 0-5 16,0 0-6-16,-25 27-16 0,25-27-4 15,0 0-10-15,3 22-2 0,-3-22-11 0,0 0-4 16,8 30-7-16,-3-16-5 0,0-4-8 16,1 4 1-16,1-1-4 0,2 0-4 15,-3 1-2-15,-3 1 0 0,4-2-6 16,0 1 4-16,-1-1 7 0,-2 0 10 0,-4-13 6 15,3 23-1-15,-1-11 0 0,-2-12-5 16,-2 21-3-16,2-21-4 0,-3 16-4 16,3-16-15-16,-10 18-24 0,10-18-36 0,-14 15-44 15,14-15-46-15,-9 10-54 0,9-10-63 16,0 0-114-16,-16 5-579 0,16-5-380 0</inkml:trace>
  <inkml:trace contextRef="#ctx0" brushRef="#br0" timeOffset="33018.66">1845 5299 2891 0,'20'0'-48'0,"-20"0"50"0,0 0 28 16,24 19 24-16,-12-10 13 0,-2 4 8 0,-2 2 4 16,3 4-9-16,-2 0-4 0,-1 1 4 15,-2-4-3-15,-1 4-6 0,-1-1-5 16,-4-1-7-16,0 0-14 0,-2 1-40 0,-3-2-56 15,0 2-77-15,0-2-87 0,-4 0-176 16,3-3-455-16,-5 0-204 0</inkml:trace>
  <inkml:trace contextRef="#ctx0" brushRef="#br0" timeOffset="34539.6">11622 3834 2432 0,'0'0'-116'0,"-16"-7"11"0,16 7 12 0,-19-6 17 15,19 6 13-15,-24-6 22 0,24 6 22 16,-27 0 21-16,27 0 17 0,-25 0 18 0,25 0 16 15,-22 6 13-15,22-6 10 0,-21 6-1 16,13 0-4-16,8-6 1 0,-13 12-7 16,13-12-5-16,-7 15-1 0,7-15-6 0,-1 17-1 15,1-17 4-15,0 0-7 0,6 26-7 16,-6-26 7-16,9 18-8 0,-9-18 1 0,10 11-10 16,-10-11 2-16,14 11-4 0,-14-11-4 15,9 7-2-15,-9-7-4 0,0 0 0 0,0 0 1 16,0 0-3-16,31-7 7 0,-31 7 10 15,0 0 10-15,13-15 8 0,-13 15 10 16,12-14 7-16,-12 14 13 0,8-14 4 16,-8 14 4-16,6-13-1 0,-6 13-2 0,6-16 0 15,-6 16-10-15,0 0-7 0,7-14-9 16,-7 14-11-16,0 0-5 0,0 0-7 0,0 0-4 16,0 0-1-16,0 0-6 0,0 0 6 15,0 0-8-15,0 0-5 0,0 0 1 16,11 52-4-16,-9-33-3 0,0 0 0 0,2 4-2 15,1 2 1-15,-1 1-2 0,-2 1-2 16,2 2-1-16,0-1 0 0,0-1-2 16,-4-2 6-16,2 1 3 0,-2-4 7 0,-2-2 2 15,2 1 5-15,-4-1-1 0,0-4-1 16,0 2-6-16,-2-4 2 0,-1 0 3 0,1-2-5 16,6-12-1-16,-15 19-4 0,6-12-1 15,9-7 0-15,-14 8-1 0,14-8-1 16,-18 2-2-16,18-2-8 0,0 0-18 0,0 0-20 15,-25-25-29-15,18 14-37 0,3-5-47 16,4 16-52-16,2-35-61 0,0 17-65 0,3-1-145 16,2-2-136-16,-1 4-258 0,2-2-220 15</inkml:trace>
  <inkml:trace contextRef="#ctx0" brushRef="#br0" timeOffset="34944.6">11909 3667 2526 0,'0'0'-80'15,"0"0"37"-15,-13-17 39 0,13 17 42 16,0 0 31-16,0 0 31 0,0 0 21 0,-36 23 8 16,29-9-6-16,-2-2-5 0,-1 6-10 15,2-3-3-15,2 8-9 0,1-2-7 0,-1 1-9 16,2 3-6-16,0-2-5 0,2-2-6 15,4 0-5-15,0-2-2 0,0 1-7 16,6-1-4-16,-3-2-5 0,3-2-5 16,0-2-2-16,3 1 1 0,0-4-37 0,1 0-54 15,2-4-65-15,0 2-77 0,-3-6-93 16,2-2-180-16,-13 0-434 0,23-2-296 0</inkml:trace>
  <inkml:trace contextRef="#ctx0" brushRef="#br0" timeOffset="35161.01">12078 3873 2652 0,'0'0'-40'0,"0"0"12"0,0 0 16 0,0 0 12 16,0 0 0-16,0 0 11 0,0 0 11 16,0 0 0-16,0 0 5 0,17-13-7 15,-17 13-3-15,30 3-4 0,-30-3 6 0,36 4 0 16,-19-4-10-16,1 0-14 0,-18 0-21 15,36 0-8-15,-18-1-44 0,-18 1-22 16,27-3-28-16,-27 3-26 0,21-6-30 16,-21 6-102-16,11-9-275 0,-11 9 244 0</inkml:trace>
  <inkml:trace contextRef="#ctx0" brushRef="#br0" timeOffset="35386.93">12234 3772 1587 0,'-14'21'-25'0,"14"-21"18"0,-5 13 32 0,5-13 24 16,-8 21 21-16,4-7 27 0,4-14 2 15,-4 28 7-15,4-9-9 0,-3-2 2 0,1 1-1 16,2 1 6-16,-2-1-7 0,2 1-6 16,0 0-11-16,0-19-5 0,2 35-11 15,-2-18-4-15,2-1-11 0,-2-16-6 0,3 23-35 16,-1-10-48-16,-2-13-46 0,2 19-50 15,0-12-93-15,-2-7-159 0,0 0-271 16,0 14 109-16</inkml:trace>
  <inkml:trace contextRef="#ctx0" brushRef="#br0" timeOffset="35660.43">12401 3757 1935 0,'5'-14'-1'0,"-5"14"12"0,0 0 24 16,8-11 43-16,-8 11 17 0,0 0 13 0,0 0 7 16,0 0 2-16,0 0-4 0,30 19 1 15,-24-5-2-15,0-1 0 0,2 2-1 0,-2 2 9 16,1 4-1-16,-2 1 9 0,-1 0 4 16,1 1 12-16,-3-3-3 0,0 1-14 15,-4 3-6-15,0-2-8 0,0 1-12 0,-5-2-10 16,2 0-9-16,-4 2-21 0,1-4-27 15,-4 0-42-15,1-2-56 0,-1 1-56 16,3-3-66-16,-1-2-71 0,-2-2-131 0,3 1-203 16,-4-3-307-16,3 1-281 0</inkml:trace>
  <inkml:trace contextRef="#ctx0" brushRef="#br0" timeOffset="37000">12695 4005 2640 0,'0'0'-60'0,"0"0"39"0,0 0 39 16,0 0 29-16,0 0 31 0,43 1 14 16,-43-1 9-16,0 0-6 0,0 0-5 15,26-4 3-15,-26 4-18 0,19 0-7 0,-19 0-6 16,23 0-5-16,-23 0-3 0,29 0-11 16,-29 0-8-16,29 3 0 0,-14-3-5 15,-15 0-3-15,29 0-16 0,-29 0-32 0,23-3-53 16,-10 3-57-16,-13 0-65 0,17-1-79 15,-17 1-627-15,15-4-291 0</inkml:trace>
  <inkml:trace contextRef="#ctx0" brushRef="#br0" timeOffset="37168.57">12854 3927 2666 0,'-11'-9'-70'15,"11"9"18"-15,0 0 29 0,0 0 23 16,0 0 8-16,0 0 11 0,0 0-2 0,0 0 8 15,0 0-3-15,45-3-4 0,-45 3 3 16,25-1-20-16,-25 1-47 0,27 0-52 16,-9-5-66-16,-18 5-134 0,22-6-349 15,-8 3 126-15</inkml:trace>
  <inkml:trace contextRef="#ctx0" brushRef="#br0" timeOffset="37868.94">13207 3853 1781 0,'32'-3'-41'0,"-32"3"26"16,0 0 18-16,13-4 20 0,-13 4 8 0,0 0 17 15,23-9 5-15,-23 9 6 0,13-10 3 16,-1 4-11-16,-12 6 25 0,22-15-18 15,-13 6 6-15,2-1 2 0,1-1 3 0,-2 0 1 16,-1-1 5-16,3-2-6 0,-3 2-8 16,-1-4-13-16,-1 0 3 0,3-4-7 15,-4 1-2-15,3-3-5 0,-5 3 4 0,2 2-13 16,-2 1 4-16,-2-1-1 0,2-1-1 16,-1 3 1-16,-3 15-1 0,4-25-2 15,-4 25-4-15,0-22-8 0,0 22 1 0,0 0-6 16,-2-20 2-16,2 20-4 0,0 0-3 15,0 0 4-15,0 0-4 0,0 0 2 0,0 0-1 16,0 0-5-16,0 0 4 0,-25 34-4 16,25-34 8-16,-7 33 5 0,5-16 4 0,-2 4 1 15,2 4 6-15,-3 1-7 0,0-1 3 16,3 4-6-16,0-1-1 0,0 1 1 16,1 2-3-16,-1 1-2 0,0-2 1 0,0 1 0 15,0 1 1-15,2 3 4 0,-2-3 13 16,-1 4-2-16,3-3 7 0,-2-4 7 0,0 2-3 15,2-4-4-15,-2 0 3 0,2-4-4 16,-3-5-3-16,1 1 1 0,-1-1-5 16,1-1 3-16,2-17-3 0,-6 28-1 0,3-16-1 15,3-12-2-15,-8 19 2 0,8-19 0 16,-12 11 3-16,12-11 2 0,-13 6-1 16,13-6 1-16,0 0-5 0,0 0-3 0,-29-14-2 15,29 14-3-15,-14-22-1 0,11 9-3 0,-3-1-2 16,6 14-2-16,-4-26-2 0,4 26 1 15,0-23-1-15,0 23 0 0,6-19 1 16,-6 19-4-16,7-17 0 0,2 9 1 16,-9 8 0-16,22-15-2 0,-12 9 0 0,5 1 1 15,1-1-2-15,-1 2 2 0,4-2-5 16,-2 4 2-16,2-2 1 0,1 2-2 16,-2 1 1-16,2-1-10 0,0 0-20 0,-4-1-37 15,-16 3-44-15,33-6-56 0,-14 4-62 16,-8-3-66-16,-11 5-138 0,27-11-497 0,-17 6-335 15</inkml:trace>
  <inkml:trace contextRef="#ctx0" brushRef="#br0" timeOffset="38224.73">13677 3315 2791 0,'0'0'-87'0,"0"0"20"16,0 0 26-16,0 0 17 0,0 0 21 0,0 0 11 15,0 0 8-15,38-4 3 0,-38 4-4 16,29 2-5-16,-11-2-4 0,0 2-1 0,-18-2-27 16,34-2-65-16,-16 0-50 0,-18 2-106 15,27-6-437-15,-15 0 79 0</inkml:trace>
  <inkml:trace contextRef="#ctx0" brushRef="#br0" timeOffset="38421.79">13932 3195 1921 0,'0'0'-36'0,"0"0"28"0,0 0 29 16,0 0 40-16,0 0 53 0,0 0 28 0,0 0 19 15,0 0-4-15,0 0-7 0,0 0-16 16,0 0-13-16,0 51-11 0,3-34-15 0,-6 2-8 15,3 2-10-15,0 3-9 0,0-4-20 16,-2 3-39-16,2 0-59 0,-2 4-61 16,2-3-55-16,0-1-67 0,-4 5-140 0,3-3-403 15,-3 1-69-15</inkml:trace>
  <inkml:trace contextRef="#ctx0" brushRef="#br0" timeOffset="38901.37">14225 3718 2318 0,'-16'-9'-23'16,"16"9"24"-16,0 0 47 0,-18-2 34 0,18 2 33 16,0 0 18-16,-27 17 2 0,17-7 1 15,-1 3-3-15,-1 6-3 0,0 0-9 0,3 4-10 16,2 2-14-16,-1-1-8 0,0 3-11 16,0 3-7-16,3-2-8 0,3 0-4 15,0 0-7-15,2 3-4 0,0 0-7 0,2-2-3 16,5 0-5-16,-1 0-20 0,1-2-41 15,2-3-41-15,0-1-36 0,3 1-60 16,-1-3-64-16,2-5-91 0,5 2-643 0,-5-3-402 16</inkml:trace>
  <inkml:trace contextRef="#ctx0" brushRef="#br0" timeOffset="39525.74">14713 3671 2891 0,'0'0'-91'0,"2"-21"33"16,-2 21 18-16,0 0 24 0,0 0 1 0,-2-19 27 15,2 19 22-15,0 0 17 0,0 0 17 16,-23-8 11-16,23 8 13 0,0 0 6 16,0 0 2-16,-43 16-7 0,27-7-4 0,-1 5-8 15,1-1-7-15,-3 3-5 0,-4 4-7 0,4 3-8 16,-4-2-4-16,8 6-9 0,-3-3-4 15,2 3 0-15,3 0-6 0,2-3-2 16,4 1-5-16,-1 2-4 0,4-3-11 0,0 3-9 16,2-6-11-16,4 0-3 0,0 0-7 15,0-4-7-15,2 3-4 0,2-5 2 16,1-2-4-16,1 0 5 0,1-2 0 0,0 0 2 16,-9-11 2-16,16 13 4 0,-6-7 3 15,-10-6 4-15,17 5-3 0,-17-5 6 0,0 0-3 16,29-4 1-16,-29 4-2 0,13-11-7 15,-3 2-4-15,-10 9-6 0,12-23-1 0,-9 13 3 16,3-4-1-16,-6 14 3 0,0-21-2 16,0 21 5-16,0 0 5 0,-8-23 6 15,8 23 19-15,0 0 15 0,-7-17 4 0,7 17 14 16,0 0-5-16,0 0 0 0,0 0 3 16,0 0-4-16,0 0-1 0,0 0 3 15,0 0-4-15,0 0-3 0,0 0-2 0,28-5-4 16,-28 5 4-16,22 2-20 0,-22-2-37 15,29 0-42-15,-13 0-51 0,4-2-45 16,-2-1-47-16,2 0-95 0,-1-3-545 0,0 2-208 16</inkml:trace>
  <inkml:trace contextRef="#ctx0" brushRef="#br0" timeOffset="39733.03">14988 3882 2550 0,'0'0'-50'0,"0"0"26"0,0 0 32 0,0 0 37 16,0 0 15-16,0 0 14 0,0 0 0 16,0 0-5-16,0 0-3 0,-43 29-7 15,39-17-11-15,-2 1-3 0,6-13-1 0,-9 29-2 16,5-16-8-16,1 4-10 0,-2-4-37 16,5-13-37-16,0 31-39 0,0-18-45 15,3-2-34-15,-1 5-37 0,1-6-36 0,1 1-469 16,3 0 30-16</inkml:trace>
  <inkml:trace contextRef="#ctx0" brushRef="#br0" timeOffset="40034.92">15167 3987 2167 0,'0'0'16'0,"0"0"-2"15,-6-18 12-15,6 18 32 0,0 0 5 0,-13-16 18 16,13 16 18-16,0 0 4 0,-16-10 2 15,16 10-4-15,0 0-3 0,0 0-8 0,0 0 0 16,0 0-3-16,-27 8-10 0,27-8-13 16,0 0-5-16,-9 18-6 0,9-18-3 15,0 0-9-15,-2 22 0 0,2-22-10 0,0 0-13 16,11 33-20-16,-3-20-11 0,-2 0-7 16,0 0 2-16,0 1-2 0,1-2 3 15,-1 2 1-15,-6-14 5 0,9 24 3 0,-5-15 0 16,-4-9 6-16,2 21 4 0,-2-21 2 15,0 0 1-15,-8 25-9 0,8-25-32 16,-11 15-60-16,3-10-61 0,5 1-58 0,3-6-114 16,-14 9-493-16,14-9-149 0</inkml:trace>
  <inkml:trace contextRef="#ctx0" brushRef="#br0" timeOffset="40251.96">15233 3927 2364 0,'0'0'-53'0,"0"0"33"0,15-6 17 16,-15 6 26-16,0 0 34 0,0 0 30 15,15 25 18-15,-11-14 2 0,0 4 3 0,0 0-3 16,0 3-8-16,-2 1-2 0,-2-1-12 16,3 0-7-16,-6 3-5 0,1-2-13 0,-1-1-18 15,0 2-28-15,-1-3-48 0,-4 4-62 16,1-6-78-16,-1 0-78 0,-1-1-143 15,0-3-376-15,1 0-61 0</inkml:trace>
  <inkml:trace contextRef="#ctx0" brushRef="#br0" timeOffset="40650.26">15529 3575 2219 0,'0'0'-41'0,"0"0"21"15,0 0 21-15,0 0 27 0,0 0 10 16,0 0 21-16,0 0 19 0,0 0 12 0,0 0 21 16,6 48 8-16,-5-29 2 0,3 1 8 15,-2 5-2-15,2 1 4 0,1 0-3 0,-3 5 5 16,0-3-3-16,2 3 0 0,-2 0 3 16,0 4 15-16,-2-3-11 0,0 7-9 15,0 0-10-15,-4 1-17 0,0-3-7 0,-5 2-16 16,-1-1-23-16,-3 4-29 0,-3-4-63 15,-4 0-85-15,-3 0-102 0,-5-2-147 0,-2-5-259 16,-8-1 41-16,-16 6-256 0,1-3-188 16</inkml:trace>
  <inkml:trace contextRef="#ctx0" brushRef="#br0" timeOffset="47890.88">6750 6868 2509 0,'0'0'-31'0,"0"0"5"0,6-14 3 16,-6 14 8-16,0 0 17 0,0 0 29 16,0 0 24-16,5-16 11 0,-5 16 14 0,0 0 1 15,0 0 10-15,0 0 7 0,0 0 5 16,0 0 0-16,0 0-8 0,0 0 14 16,0 0-1-16,0 0-6 0,0 0-7 0,0 0-6 15,0 0-7-15,0 0-11 0,0 0-6 16,-17 57-8-16,15-40-5 0,0 0-4 0,-1 0-7 15,1 0 0-15,2-17-7 0,2 30 3 16,-2-17-5-16,5 3-3 0,-5-16-1 0,6 19-2 16,-6-19-4-16,10 16-3 0,-10-16 0 15,13 7-2-15,-13-7-4 0,15 3 0 16,-15-3-2-16,0 0-2 0,0 0 0 0,33-20-2 16,-23 9-2-16,-2 0 1 0,2-3 0 15,-3 2 4-15,3-9 9 0,-1 2 3 16,-1 1 5-16,-1-1 9 0,1-2 8 0,-4 3 1 15,0 3 3-15,2 0 4 0,0 1 22 16,-6 14-3-16,10-20-17 0,-10 20-7 0,6-14-9 16,-6 14 2-16,0 0 5 0,0 0-2 15,0 0 6-15,0 0 3 0,0 0-13 16,0 0-17-16,4 55 14 0,-6-37-1 0,4 3-10 16,-4-1 0-16,4 2-7 0,0 0 4 15,-2-1-19-15,4 1-19 0,-2-3-36 0,1-1-42 16,-1-1-58-16,2-2-70 0,-2-1-66 15,-2-3-125-15,0-11-183 0,7 15-21 0,-3-8-322 16,-4-7-356-16</inkml:trace>
  <inkml:trace contextRef="#ctx0" brushRef="#br0" timeOffset="48196.26">7142 6819 2743 0,'0'0'-111'0,"-2"-22"26"16,2 22 40-16,0 0 49 0,0 0 37 16,0 0 30-16,0 0 25 0,0 0 13 15,0 0 7-15,0 0 2 0,-18 54-10 0,16-37 3 16,0-2 0-16,2-15-6 0,0 35-6 15,2-16-9-15,-2-2-7 0,2-1-8 0,2 4-11 16,1-4 1-16,4 3-12 0,1 3-6 16,-2-5-4-16,5 1-26 0,0-3-32 15,2-2-58-15,1-1-54 0,2 0-65 16,-2-5-66-16,-1 1-111 0,2-6-566 0,-2 3-346 16</inkml:trace>
  <inkml:trace contextRef="#ctx0" brushRef="#br0" timeOffset="48410.89">7353 6896 2797 0,'0'0'-87'0,"0"0"6"16,0 0 15-16,0 0 21 0,19-18 33 15,-19 18 30-15,21-3 14 0,-21 3 12 0,30 0 5 16,-11 3-3-16,-19-3-9 0,38 0-2 15,-18 0-12-15,-4 0-26 0,-16 0-38 0,34 0-48 16,-19-3-50-16,-2 2-81 0,-13 1-140 16,19-4-255-16,-19 4 170 0</inkml:trace>
  <inkml:trace contextRef="#ctx0" brushRef="#br0" timeOffset="48693.44">7554 6835 1845 0,'0'0'32'0,"-28"10"21"15,28-10 48-15,0 0 32 0,-6 18 33 16,6-18 12-16,-4 16 0 0,4-16 5 0,-4 23-19 16,0-7-7-16,-2 1-10 0,1-1-10 15,1 2-11-15,-2 5-1 0,-1-2 7 16,3-2-19-16,2 0-1 0,-2 2 0 0,4-1-4 16,0-4-4-16,0-16-2 0,4 34-8 15,-2-19-7-15,4-1 28 0,3-1-19 0,2-4-12 16,-1 1-6-16,2-2-6 0,4-2-19 15,-2-2 4-15,-14-4-6 0,32 2-8 16,-13-2-13-16,-19 0-16 0,36-6-27 0,-19 2-37 16,0-3-42-16,0 0-53 0,0-4-66 15,-2 4-54-15,-5-5-92 0,5 0-181 0,-6 4-76 16,-5-4-321-16,0 2-349 0</inkml:trace>
  <inkml:trace contextRef="#ctx0" brushRef="#br0" timeOffset="48989">7932 7025 2780 0,'0'0'-78'0,"0"0"49"0,0 0 47 16,0 0 50-16,0 0 48 0,0 0 30 0,0 0 15 16,0 0-2-16,14 11-8 0,-14-11-12 15,21 2-16-15,-21-2-13 0,26 0-13 16,-12 2-12-16,-14-2-11 0,36 0-6 0,-16 0-18 16,-4 0-33-16,-16 0-52 0,34-2-60 15,-19 0-76-15,-3 0-75 0,-12 2-137 16,22-6-203-16,-14 3-255 0,-8 3-179 0</inkml:trace>
  <inkml:trace contextRef="#ctx0" brushRef="#br0" timeOffset="49758.83">8429 6864 2493 0,'0'0'-40'0,"-11"-7"33"0,11 7 25 16,0 0 20-16,0 0 13 0,0 0 23 15,0 0 10-15,0 0 8 0,0 0-9 16,0 0-3-16,0 0-12 0,0 0-2 0,29-10-6 15,-29 10-1-15,0 0-5 0,26-2-9 16,-26 2 4-16,23-1-1 0,-23 1 5 0,24-2 1 16,-24 2 2-16,30 0 3 0,-18-3 2 15,-12 3-4-15,28-1 8 0,-28 1-5 0,25 0-2 16,-25 0-4-16,21-3-5 0,-21 3-4 16,17 0 1-16,-17 0-3 0,0 0 0 15,24 0-4-15,-24 0-4 0,0 0 0 0,0 0-4 16,18-3-5-16,-18 3-1 0,0 0-6 15,0 0 1-15,0 0-2 0,0 0-1 16,23 3-2-16,-23-3-1 0,0 0-1 0,0 0-5 16,0 0 2-16,0 0 4 0,0 0 3 15,0 0 5-15,0 0 3 0,0 0 0 16,0 0 12-16,0 0-6 0,0 0 3 0,0 0 2 16,0 0 4-16,0 0-3 0,0 0 0 15,-29 32-1-15,29-32-3 0,-15 11 0 16,15-11-8-16,-13 13-4 0,5-3 0 0,8-10-3 15,-17 17 0-15,6-8-2 0,3-1-2 16,8-8 3-16,-15 16 21 0,7-6 3 0,-1-1 0 16,9-9 0-16,-13 18 1 0,7-10-9 15,6-8 0-15,-10 17-3 0,10-17 4 0,-11 18-5 16,11-18-6-16,-9 16 2 0,9-16-8 16,-8 16 2-16,8-16-5 0,-6 12 6 15,6-12-6-15,-4 17-25 0,4-17 10 0,0 0-2 16,-5 18 1-16,5-18 2 0,0 0 8 15,0 0 11-15,3 24-2 0,-3-24 1 0,0 0 0 16,8 15-1-16,-8-15-3 0,10 8-1 16,-10-8 2-16,14 10-4 0,-14-10-2 15,14 7 1-15,-14-7 1 0,17 7-3 0,-17-7 1 16,17 3-4-16,-17-3 0 0,21 6 0 16,-21-6-10-16,21 2-13 0,-21-2-28 0,19 1-26 15,-9-2-37-15,-10 1-52 0,18-6-59 16,-10 3-56-16,-8 3-68 0,15-12-135 15,-9 5-137-15,-6 7-12 0,9-18-246 0,-5 9-239 16</inkml:trace>
  <inkml:trace contextRef="#ctx0" brushRef="#br0" timeOffset="50012.23">8822 6763 2581 0,'0'0'-88'16,"0"0"30"-16,13-12 26 0,-13 12 32 0,0 0 43 15,0 0 14-15,22 5 12 0,-22-5 13 16,0 0 6-16,18 18 3 0,-12-6 4 16,3-1 0-16,-5 3-1 0,3 3 1 0,-3-1 6 15,2 3 1-15,-2-1 9 0,-1 2-10 16,1 1-10-16,-2 1-8 0,0-3-10 0,-2 4-7 16,0-3-7-16,-2 2-7 0,0 0-9 15,0-4-2-15,-3 1-13 0,1-1-23 16,-2-1-35-16,2-4-48 0,-3 2-66 0,3-1-51 15,-3-4-68-15,7-10-141 0,-10 16-521 16,6-7-326-16</inkml:trace>
  <inkml:trace contextRef="#ctx0" brushRef="#br0" timeOffset="50643.12">9354 7018 2756 0,'0'0'-89'0,"0"0"18"16,0 0 19-16,0 0 17 0,-9-25 50 0,9 25 33 15,0 0 20-15,0 0 13 0,-19-3 8 16,19 3 7-16,0 0 2 0,0 0-1 15,-36 16-4-15,25-9-5 0,1 2-11 0,0 3-9 16,-2-1-6-16,4 3-1 0,0-3-9 16,-1 5-2-16,5-3-4 0,0 2-6 15,4-15-3-15,-4 28-5 0,4-14-3 0,0-14 0 16,6 27-1-16,-2-17-5 0,3 3 0 16,1-4-8-16,-8-9-8 0,15 16-9 0,-6-11-12 15,-9-5-6-15,18 7 0 0,-18-7 0 16,18 0 2-16,-18 0-3 0,0 0 5 15,23-9 0-15,-23 9-1 0,16-16 5 0,-9 4 3 16,2-1 0-16,-3-3-1 0,2-4-4 16,-2-3 3-16,0-5 3 0,2-4 0 0,0-4-1 15,-2 0 2-15,0-3-3 0,-2 1 9 16,3 0 10-16,-3 1 14 0,0 0 8 0,3 2 4 16,-3 7 9-16,3 0 8 0,-3 5 1 15,0 0 7-15,-2 3 3 0,2 3-2 16,-2 0-7-16,-2 17-5 0,4-23-6 0,-4 23-1 15,0 0-2-15,0 0 2 0,0 0 3 16,0 0 2-16,0 0 7 0,0 0 3 16,0 0 0-16,0 0 4 0,-8 62-6 0,6-42-3 15,0 5-9-15,0 2-1 0,0-1-5 16,0 4-2-16,2 0-2 0,0 1-3 16,2-2 1-16,-2 1-4 0,4-2-2 0,-2 3-4 15,2-6-7-15,2 2-18 0,-2 0-27 16,4-4-43-16,-2 0-57 0,2-2-75 0,0-1-76 15,-1-5-164-15,1-3-166 0,1 1 7 16,-9-13-243-16,10 12-191 0</inkml:trace>
  <inkml:trace contextRef="#ctx0" brushRef="#br0" timeOffset="51182.9">9688 6984 2550 0,'0'0'22'0,"0"0"27"15,0 0 7-15,0-25 9 0,0 25 28 16,0 0 27-16,0 0 22 0,0 0 10 0,0 0-9 16,0 0-13-16,0 0-6 0,27 6-20 15,-27-6-4-15,0 0-6 0,28 4-7 16,-28-4-8-16,25 4-9 0,-25-4-2 0,28 4-12 15,-13-4-2-15,2 1-6 0,2 2 2 16,-19-3-8-16,38 0-7 0,-21 2-1 16,2-2-6-16,-19 0 0 0,29 0-4 0,-29 0-2 15,26 0-1-15,-26 0-4 0,22 1 0 16,-22-1 2-16,16 0-4 0,-16 0 1 16,0 0 1-16,19 0 1 0,-19 0-1 0,0 0-7 15,0 0 3-15,0 0 1 0,0 0 3 16,0 0 3-16,0 0 6 0,0 0 4 0,0 0-1 15,0 0-2-15,0 0-1 0,0 0 22 16,-29 36-7-16,20-28-6 0,9-8-5 0,-17 19-1 16,7-7 4-16,1-1-11 0,0 1-1 15,1-1 2-15,0 1-1 0,1-2 5 0,7-10-7 16,-12 23 5-16,8-11-12 0,4-12 15 16,-3 21 17-16,3-21-7 0,0 21 5 15,0-21-6-15,5 19 1 0,-5-19-8 0,10 17-1 16,-4-9-1-16,-6-8-5 0,19 14-3 15,-8-10-3-15,-11-4-8 0,23 11-15 0,-13-8-27 16,2 2-31-16,0-5-42 0,-12 0-64 16,21 0-83-16,-10-6-69 0,-2 0-159 15,-1-1-137-15,-8 7-11 0,12-20-314 0,-6 9-366 16</inkml:trace>
  <inkml:trace contextRef="#ctx0" brushRef="#br0" timeOffset="60122.86">16723 4217 2686 0,'0'0'-150'0,"0"0"26"0,0 0 23 15,0 0 18-15,0 0 27 0,0 0 23 0,0 0 11 16,0 0 4-16,0 0 14 0,0 0 7 15,0-45 6-15,0 45-6 0,0 0-1 0,0 0 9 16,0 0-11-16,0 0 0 0,0 0-5 16,0 0 4-16,0 0 1 0,0 0-3 15,0 0 7-15,0 0-4 0,0 0 10 0,0 0 20 16,-10-11-1-16,10 11 13 0,0 0 5 16,0 0 1-16,0 0-2 0,0 0 4 15,0 0 0-15,0 0 6 0,0 0-4 0,0 0 7 16,-7-15 0-16,7 15 13 0,0 0-1 15,0 0-1-15,0 0-1 0,0 0-7 16,0 0-5-16,0 0-4 0,17-19-6 0,-17 19-2 16,0 0-1-16,0 0 3 0,26 4 2 15,-26-4 5-15,0 0 14 0,16 19 3 16,-16-19 2-16,5 16-5 0,-5-16-3 0,-5 23-5 16,5-23-3-16,-12 27-10 0,2-13-5 15,-6 1-22-15,2-1-40 0,-5-4-57 0,-1 3-71 16,2 1-64-16,-2-4-104 0,4 1-654 15,-2-1-416-15</inkml:trace>
  <inkml:trace contextRef="#ctx0" brushRef="#br0" timeOffset="60896.99">17276 3696 2858 0,'0'0'-100'16,"-4"-25"19"-16,4 25 27 0,0 0 12 0,0 0 30 15,0 0 20-15,-12-8 21 0,12 8 11 16,0 0 9-16,0 0 4 0,0 0-8 16,0 0 1-16,-20 40 1 0,18-28 5 0,2-12-1 15,-4 24 0-15,2-10-2 0,2-14 4 16,0 25-2-16,0-25-1 0,2 20-3 15,-2-20-5-15,6 19-2 0,-6-19-6 0,8 16-5 16,-8-16-1-16,8 13-4 0,-8-13-2 0,12 6-1 16,-12-6-2-16,0 0-5 0,16 5-1 15,-16-5 0-15,0 0 0 0,0 0-2 16,23-12-5-16,-23 12 3 0,13-16 2 0,-13 16 2 16,13-19 6-16,-7 7 10 0,2 1 3 15,0-2 8-15,0-1 8 0,-2 1 10 16,-6 13 11-16,12-23 2 0,-5 12 2 0,-7 11-3 15,9-17-1-15,-9 17-3 0,8-14-2 16,-8 14-6-16,6-11-10 0,-6 11-5 16,0 0 0-16,0 0 2 0,0 0-5 0,0 0 0 15,0 0-2-15,0 0-4 0,0 0-4 16,0 0-1-16,11 42-2 0,-11-28-5 16,2 1-1-16,0 2-3 0,0 0 0 0,4 0 0 15,-2-2-4-15,3 2 1 0,-2 0-19 16,1-3-14-16,0 1-33 0,-6-15-40 0,10 24-49 15,-3-14-62-15,-3 0-62 0,-4-10-123 16,9 12-183-16,-5-9-400 0,-4-3-416 16</inkml:trace>
  <inkml:trace contextRef="#ctx0" brushRef="#br0" timeOffset="61174.33">17809 3615 2875 0,'0'0'-100'0,"0"0"23"16,0 0 25-16,-10-13 36 0,10 13 28 0,0 0 29 15,0 0 22-15,0 0 21 0,0 0 10 16,-32 32 17-16,26-20 5 0,-1 2 4 16,0-1-1-16,1 5-5 0,0-2-4 0,2 1-11 15,-2 2-7-15,3 1-12 0,-1 1 1 16,0-3-16-16,2 3-3 0,2-2-11 0,0 1-4 15,2-1-7-15,0 0-15 0,0-2-20 16,2-2-37-16,1 0-35 0,1-2-53 16,0 1-54-16,-6-14-54 0,11 15-94 0,-4-9-160 15,-7-6-385-15,8 3-224 0</inkml:trace>
  <inkml:trace contextRef="#ctx0" brushRef="#br0" timeOffset="61374.86">17822 3787 2608 0,'4'-15'32'0,"-4"15"23"16,0 0-2-16,10-13-1 0,-10 13 1 0,12-9 13 15,-12 9 10-15,16-8 1 0,-16 8-7 16,26-4-4-16,-12 2-6 0,-14 2 8 16,37-2-6-16,-19 2-9 0,2-2-16 0,-20 2-30 15,36-2-46-15,-20 0-47 0,-16 2-49 16,28-4-52-16,-17 3-73 0,-11 1-129 0,16-6-358 15,-12 2-27-15</inkml:trace>
  <inkml:trace contextRef="#ctx0" brushRef="#br0" timeOffset="61568.85">18050 3652 2267 0,'-10'-8'17'16,"10"8"50"-16,0 0 37 0,0 0 30 15,0 0 23-15,0 0 6 0,0 0 8 16,-17 31-3-16,13-18-18 0,2 2-12 0,-3 3-19 15,5 0-8-15,-2 0-12 0,0 3-10 16,0-2-11-16,2-1-8 0,0 1-14 0,2-1-25 16,-4 1-39-16,2-19-41 0,0 31-51 15,2-18-47-15,-2-13-44 0,2 23-51 16,-2-23-112-16,2 15-582 0,1-9-348 0</inkml:trace>
  <inkml:trace contextRef="#ctx0" brushRef="#br0" timeOffset="61834.86">18195 3728 2863 0,'10'-15'-37'0,"-2"1"33"16,1 3 38-16,-9 11 41 0,13-17 32 15,-13 17 28-15,6-11 10 0,-6 11-1 16,9-8-10-16,-9 8-14 0,0 0-8 0,0 0-2 16,0 0-8-16,0 0-10 0,0 0-8 15,30 17-8-15,-30-17-7 0,8 23-9 0,-4-6-2 16,0 1-8-16,0 1-1 0,-2 0-4 15,2 1 2-15,-2 0-3 0,-2 0-3 16,0 1-5-16,0-4-5 0,-4 4 0 0,0-2-1 16,-2-1-5-16,-2 0-1 0,-4 0-22 15,2-1-28-15,-2-2-40 0,-1-2-47 0,2 0-59 16,1 1-58-16,-1-4-66 0,1-1-144 16,1 2-165-16,0-7-301 0,9-4-296 15</inkml:trace>
  <inkml:trace contextRef="#ctx0" brushRef="#br0" timeOffset="62224.93">18609 3857 2717 0,'0'0'-32'0,"0"0"24"16,-20 0 17-16,20 0 22 0,0 0 13 15,0 0 14-15,0 0 8 0,0 0 7 16,0 0-8-16,0 0-10 0,0 0-3 0,0 0 5 16,0 0-1-16,58 10 4 0,-58-10 4 15,25 0-3-15,-9 2-2 0,-16-2-4 0,25-2-5 16,-25 2-18-16,25-1-24 0,-25 1-44 16,19-4-47-16,-19 4-50 0,16-5-57 0,-16 5-81 15,0 0-617-15,4-11-265 0</inkml:trace>
  <inkml:trace contextRef="#ctx0" brushRef="#br0" timeOffset="62391.97">18664 3768 2589 0,'0'0'-39'16,"-19"-11"43"-16,19 11 23 0,0 0 13 0,0 0-3 16,0 0 10-16,0 0-1 0,0 0 0 15,0 0-8-15,0 0-4 0,37-15-1 0,-37 15 0 16,24 0-9-16,-24 0-27 0,28-4-54 15,-11 2-49-15,-2 2-57 0,-15 0-123 0,31-6-446 16,-17 3-2-16</inkml:trace>
  <inkml:trace contextRef="#ctx0" brushRef="#br0" timeOffset="62751.2">19140 3629 2112 0,'0'0'-57'0,"0"0"19"0,17 10 24 15,-17-10 26-15,11 7 17 0,-11-7 25 16,11 11 26-16,-11-11 10 0,10 14 18 0,-10-14 6 16,8 17 8-16,-8-17 2 0,6 19-1 15,-6-19-3-15,0 17-3 0,0-17 0 0,0 0-2 16,-10 23 1-16,10-23-15 0,-12 12-9 15,12-12-11-15,-13 7-3 0,13-7-1 0,-17 10 2 16,17-10-1-16,-15 3 1 0,15-3 1 16,0 0 0-16,-18 3-4 0,18-3-5 15,0 0-11-15,0 0-3 0,0 0-6 0,-16-19-9 16,16 19-2-16,0 0-11 0,0 0-9 16,0 0-11-16,11-29-13 0,-11 29-28 0,0 0-31 15,17-17-46-15,-17 17-64 0,15-8-59 16,-9 4-88-16,5 1-172 0,-11 3-105 15,15-7-233-15,-15 7-164 0</inkml:trace>
  <inkml:trace contextRef="#ctx0" brushRef="#br0" timeOffset="63360.88">20057 3637 2550 0,'0'0'24'0,"-4"-14"20"0,4 14-1 15,0 0 11-15,0 0 16 0,0 0 14 0,0 0 3 16,21-13 5-16,-21 13-7 0,19-2-2 16,-19 2-4-16,23 0-4 0,-23 0 6 0,30 0 4 15,-13 2-2-15,-17-2-9 0,36 2-9 16,-16 0-5-16,-2-2-6 0,-1 1-5 16,0 1-25-16,-17-2-41 0,27 0-49 0,-27 0-57 15,24 0-48-15,-16-2-72 0,-8 2-104 16,8-5-557-16,-8 5-292 0</inkml:trace>
  <inkml:trace contextRef="#ctx0" brushRef="#br0" timeOffset="63676.85">20241 3539 2626 0,'-12'-9'-79'0,"12"9"38"0,0 0 31 16,0 0 31-16,0 0 21 0,0 0 20 0,0 0 10 15,0 0 6-15,0 0 4 0,0 0 10 16,0 0-2-16,0 0-1 0,2 42-8 15,-2-42 0-15,6 23 3 0,-2-10 1 0,0 0 1 16,-4-13-5-16,9 29-8 0,-7-13-5 16,0-1-7-16,1 0-5 0,-1 0-1 15,-2-15-5-15,4 28-8 0,0-14 0 0,-2-1-5 16,-2-13 0-16,4 23 2 0,-2-11 4 16,-2-12 8-16,5 19 4 0,-5-19 3 0,8 17-2 15,-2-9-4-15,-6-8-5 0,14 12-3 16,-4-6-5-16,-10-6-3 0,21 8 1 0,-21-8-4 15,23 4-6-15,-10-2-15 0,-13-2-24 16,28-4-34-16,-28 4-43 0,30-7-54 0,-14 1-61 16,-1-2-61-16,0-2-128 0,2 1-184 15,-3-4-345-15,2-1-321 0</inkml:trace>
  <inkml:trace contextRef="#ctx0" brushRef="#br0" timeOffset="64142.85">20837 3524 2661 0,'10'-11'-140'0,"-10"11"25"0,0 0 30 16,0 0 38-16,0 0 32 0,0 0 35 0,0 0 28 15,0 0 7-15,0 0 6 0,0 0-2 16,0 0 1-16,0 0 1 0,0 0-10 0,12 28-2 15,-12-28-5-15,0 0-5 0,-16 25-2 16,8-13-4-16,8-12 0 0,-18 20-3 16,8-6 0-16,-3-3-2 0,2-1 3 15,-2 3-5-15,3-2-7 0,-2 1 1 0,0 0-3 16,2-1-5-16,0-4 5 0,1 3-5 16,9-10 2-16,-17 18-1 0,17-18-4 0,-11 11 10 15,11-11 12-15,-10 12 16 0,10-12 12 16,0 0 0-16,-10 10 1 0,10-10-1 15,0 0 0-15,0 0-4 0,0 0-1 0,0 0-4 16,0 16 13-16,0-16-2 0,0 0 9 16,0 0 2-16,0 0-2 0,20 15 1 0,-20-15-1 15,15 7-7-15,-15-7-2 0,22 12 1 16,-10-5-12-16,3 1-1 0,0 0-7 16,-3 0-5-16,8 1-3 0,-5 1-1 0,3-1-2 15,-2 1-8-15,-2-1-4 0,1 1-21 16,-2-3-33-16,-3 2-48 0,3-5-60 0,-3 5-75 15,-1-6-85-15,2 3-182 0,-11-6-123 16,8 6-260-16,-8-6-229 0</inkml:trace>
  <inkml:trace contextRef="#ctx0" brushRef="#br0" timeOffset="70783.83">21116 3678 820 0,'0'0'123'0,"0"0"-12"15,0 0 18-15,-26 3 3 0,26-3 12 0,0 0 2 16,0 0-11-16,0 0-3 0,0 0 5 16,0 0 21-16,0 0 5 0,0 0 9 0,0 0 0 15,0 0-3-15,0 0-9 0,0 0-6 16,0 0-4-16,0 0-6 0,0 0-4 15,40-29-10-15,-40 29-16 0,18-8-11 0,-18 8-10 16,16-5-14-16,-16 5-10 0,17-6-9 16,-17 6-4-16,19-6-12 0,-19 6-2 0,17-4-7 15,-17 4-3-15,17-2-8 0,-17 2-7 16,0 0-1-16,0 0 1 0,21 6-4 16,-21-6 1-16,0 0-4 0,8 17 0 15,-8-17 1-15,3 18 2 0,-3-18-3 0,0 20 0 16,0-20 2-16,-3 20 5 0,3-20 3 15,-4 21-1-15,4-21 1 0,-8 19-1 0,8-19-1 16,-6 15 4-16,6-15 2 0,-11 11 4 16,11-11 4-16,-11 10 4 0,11-10 1 15,0 0 0-15,-12 9 4 0,12-9 8 0,0 0-4 16,-15 4 6-16,15-4-23 0,0 0 3 16,0 0-1-16,0 0-1 0,0 0-3 0,-15-21 4 15,15 21-11-15,0 0-6 0,0 0-8 16,11-34-9-16,-7 25-20 0,5-1-25 15,-5 0-25-15,0 1-38 0,2-1-49 0,0 3-71 16,-6 7-71-16,12-15-185 0,-10 6-144 16,-2 9-347-16,0 0-436 0</inkml:trace>
  <inkml:trace contextRef="#ctx0" brushRef="#br0" timeOffset="74008.31">4517 6535 2797 0,'0'0'-164'0,"0"0"36"16,0 0 22-16,0 0 28 0,0 0 16 15,0 0 22-15,0 0 24 0,0 0 7 0,0 0 4 16,0 0 10-16,0 0-4 0,0 0 5 15,0 0 10-15,0 0-2 0,0 0 9 0,0 0-1 16,0 0 10-16,0 0 4 0,0 0 5 16,0 0 11-16,0 0 2 0,0 0 8 15,0 0 2-15,0 0 2 0,0 0 7 0,0 0 4 16,0 0-2-16,0 0-5 0,0 0 0 16,0 0-6-16,0 0 11 0,0 0 1 0,0 0-6 15,0 0-3-15,0 0 1 0,0 0-3 16,-17 35-6-16,17-35-5 0,0 0-5 15,-11 14-4-15,11-14-5 0,0 0-4 0,-15 12-3 16,15-12-2-16,-10 9 4 0,10-9 1 16,0 0 0-16,-15 9 1 0,15-9 3 15,-13 6 2-15,13-6 3 0,-14 5-1 0,14-5-2 16,0 0-4-16,-20 6 4 0,20-6-6 16,0 0 3-16,-21 1-2 0,21-1-2 15,0 0 0-15,-20 0 4 0,20 0-1 16,0 0-6-16,0 0-2 0,-22-7 0 0,22 7 1 15,0 0 0-15,-15-7-4 0,15 7 2 0,0 0 0 16,-11-9-2-16,11 9 0 0,0 0 1 16,0 0-7-16,-10-13-1 0,10 13-4 15,0 0 1-15,0 0-6 0,-9-12 3 0,9 12-4 16,0 0 0-16,0 0 0 0,-8-14-2 16,8 14-3-16,0 0 4 0,0 0-4 0,-8-13 2 15,8 13-4-15,0 0 1 0,0 0-2 16,-4-15 2-16,4 15 1 0,0 0-2 15,-5-15 0-15,5 15 3 0,0 0-2 0,0 0 1 16,0 0 4-16,-2-25-2 0,2 25 20 16,0 0-4-16,0 0 3 0,0-16 0 0,0 16-6 15,0 0 1-15,0 0-5 0,0 0-3 16,2-19 5-16,-2 19-9 0,0 0 3 16,0 0-7-16,0 0 5 0,5-18-3 0,-5 18 2 15,0 0 0-15,6-11-3 0,-6 11 0 16,0 0 3-16,0 0 2 0,6-14-4 0,-6 14 2 15,0 0 3-15,0 0-8 0,11-11 1 16,-11 11 1-16,0 0-1 0,10-10 0 16,-10 10-1-16,0 0 0 0,13-8-1 0,-13 8-3 15,0 0 4-15,15-8 0 0,-15 8 0 16,0 0 2-16,12-7-1 0,-12 7-5 0,0 0-3 16,16-7 5-16,-16 7-2 0,0 0 4 15,14-6-2-15,-14 6 7 0,0 0-3 0,0 0 0 16,0 0 3-16,15-6 1 0,-15 6-6 15,0 0 2-15,0 0-3 0,0 0 2 16,0 0-3-16,0 0-4 0,0 0 6 0,0 0-1 16,0 0-14-16,0 0 15 0,0 0-4 15,23 13 5-15,-23-13-7 0,0 0 5 0,0 0-8 16,7 13 8-16,-7-13 7 0,0 0-6 16,6 14 17-16,-6-14-12 0,0 0-1 15,8 13-4-15,-8-13 5 0,4 11-6 0,-4-11 1 16,0 0 5-16,6 16 0 0,-6-16-7 15,0 0-1-15,8 13 5 0,-8-13-3 0,0 0-3 16,6 16-9-16,-6-16 13 0,0 0-1 16,6 13 1-16,-6-13 8 0,0 0 2 0,6 16 0 15,-6-16 4-15,0 0-4 0,8 11-1 16,-8-11 0-16,0 0-2 0,9 13-5 16,-9-13 3-16,0 0 3 0,11 12-3 0,-11-12-4 15,0 0 0-15,8 10 0 0,-8-10 3 16,0 0-3-16,11 11 4 0,-11-11-6 15,0 0 2-15,10 9 0 0,-10-9-5 0,0 0 2 16,11 9-6-16,-11-9 9 0,0 0-3 16,11 10-1-16,-11-10 6 0,0 0-4 0,14 8-1 15,-14-8 2-15,0 0 1 0,20 10-3 16,-20-10 2-16,12 4 2 0,-12-4 0 0,0 0-1 16,21 7 0-16,-21-7 2 0,18 4-6 15,-18-4 4-15,14 1 0 0,-14-1-5 16,0 0 6-16,22 2-6 0,-22-2 3 0,0 0-5 15,20 0 5-15,-20 0-2 0,0 0 1 16,22 0 2-16,-22 0 2 0,0 0 11 16,0 0 4-16,23-6 2 0,-17 5 4 0,-6 1-3 15,10-4 2-15,-10 4-4 0,12-6-1 16,-12 6-6-16,10-7 2 0,-10 7 0 0,0 0-4 16,12-14-2-16,-12 14 0 0,9-9-2 15,-9 9 0-15,9-12 1 0,-9 12-1 0,0 0 0 16,8-16 1-16,-8 16-1 0,4-13 0 15,-4 13-1-15,0 0-2 0,7-17 0 16,-7 17 1-16,0 0-1 0,2-19-1 0,-2 19-1 16,2-15-2-16,-2 15 1 0,0 0 0 15,0-22-1-15,0 22-1 0,0 0-1 0,0-21 3 16,0 21-2-16,0 0-1 0,-2-21-1 16,2 21 1-16,0 0 1 0,-4-18-1 15,4 18-2-15,0 0 2 0,-7-13-5 0,7 13 2 16,0 0 1-16,0 0-1 0,-10-13 2 15,10 13-2-15,0 0 0 0,0 0 0 0,-18-8 1 16,18 8-1-16,0 0 1 0,-20 0 1 16,20 0-2-16,0 0 2 0,-28 4 0 0,28-4 1 15,-17 4-1-15,17-4-2 0,-19 5 2 16,19-5 1-16,-21 9-2 0,11-4 1 0,10-5 1 16,-24 11-3-16,12-3-15 0,-2-1-22 15,6 0-33-15,-3 2-49 0,-3-4-63 16,3 3-76-16,-2-2-88 0,1 0-207 0,-1-1-96 15,13-5 37-15,-21 11-402 0,21-11-511 16</inkml:trace>
  <inkml:trace contextRef="#ctx0" brushRef="#br1" timeOffset="85461.95">1566 9039 2550 0,'0'0'-113'0,"-16"-12"27"0,16 12 20 15,0 0 24-15,0 0 19 0,0 0 26 0,0 0 44 16,0 0 36-16,0 0 17 0,0 0 21 15,0 0 7-15,0 0 9 0,0 0 6 16,0 0 3-16,-13 33 5 0,13-33 10 0,-3 21-4 16,3-21 3-16,-4 28-1 0,2-13-1 15,0 3-2-15,-1 3 0 0,1 1 17 0,-2 3-14 16,2 0-13-16,-3 1-18 0,3 3-14 16,-1-1-12-16,-1 3-13 0,2-2-6 15,-4 1-16-15,2 1-5 0,2-3-4 0,-2 1-9 16,0 1-1-16,2-3-9 0,0-1-4 15,-1-1 1-15,1 0-5 0,1-4-9 16,-1 0 4-16,2-2-4 0,-2 0-2 0,-1-2-7 16,3-17-23-16,0 31-27 0,0-17-33 15,-2-3-37-15,2-11-47 0,0 0-53 0,0 27-64 16,0-27-69-16,0 10-148 0,0-10-152 16,0 0 35-16,0 0-300 0,0 0-291 0</inkml:trace>
  <inkml:trace contextRef="#ctx0" brushRef="#br1" timeOffset="86245.27">1798 9271 2699 0,'0'0'-51'16,"0"0"38"-16,2-19 46 0,-2 19 32 0,0 0 19 16,0 0 18-16,0 0 9 0,0 0-1 15,0 0 4-15,0 0-4 0,0 0-4 0,0 0-10 16,0 0-10-16,0 0-8 0,0 0-7 16,0 0-7-16,0 0-4 0,-8 57-7 15,8-57-4-15,1 27-7 0,-1-27 2 0,2 25-8 16,1-14-3-16,-3-11-3 0,9 19 1 15,-9-19-8-15,9 16 0 0,-9-16-3 16,12 7-2-16,-12-7-1 0,0 0 0 16,0 0-3-16,28-7 0 0,-28 7-1 0,15-16 5 15,-7 7 14-15,0-5 7 0,2 1 11 16,-2-3 13-16,-2 1 12 0,2 1 2 0,1 0 9 16,-3 0-10-16,1 1-7 0,-7 13 0 15,9-21 1-15,-4 12-11 0,-5 9-7 0,9-13-7 16,-9 13-3-16,0 0-8 0,0 0 2 15,8-11-9-15,-8 11-2 0,0 0 3 16,0 0-5-16,0 0-4 0,2 46-1 0,-1-26-1 16,-1 0-2-16,2 8-2 0,-2 1 1 15,3 0-7-15,0 3-6 0,-1 3-1 0,-2 1 0 16,3 2-5-16,-3-5 1 0,1-1-5 16,-1 2 7-16,-1-2-5 0,1 1 2 15,-3-1 4-15,-2-1-2 0,0-1-1 0,2-3 0 16,-5 0 22-16,-3-2 0 0,3-1-3 15,-5-3 3-15,0-1-3 0,1-2 9 0,-4-3 0 16,4-3 6-16,0-3 9 0,-3-2 11 16,-1-2 2-16,16-5-1 0,-22 4-1 15,22-4-2-15,0 0-9 0,-28-9-2 0,28 9-4 16,-12-19-9-16,6 5-22 0,5-3-30 16,1 2-37-16,3-4-42 0,5-6-53 0,-2 2-65 15,5 0-69-15,3-5-88 0,5-1-148 16,0 0-98-16,1 1-462 0,-4 1-667 15</inkml:trace>
  <inkml:trace contextRef="#ctx0" brushRef="#br1" timeOffset="86583.76">2328 9145 3355 0,'0'0'-105'15,"4"-10"35"-15,-4 10 22 0,0 0 30 16,0 0 39-16,0 0 26 0,0 0 19 0,0 0 14 16,0 0 10-16,0 0 9 0,-35 30 6 15,25-17 5-15,2 0 2 0,2 4-2 16,0 1 0-16,-3 1-7 0,3 3-11 0,2 1 1 15,-1 2-11-15,1-1-16 0,4 0 0 16,0 3-5-16,2-3-10 0,2 3 0 0,3-3-10 16,1-1-13-16,1-1-19 0,1-3-26 15,1-1-26-15,0-4-34 0,-1-1-42 16,2-2-59-16,2-1-60 0,-4-2-105 0,5-4-189 16,-5-2-444-16,-10-2-430 0</inkml:trace>
  <inkml:trace contextRef="#ctx0" brushRef="#br1" timeOffset="86814.77">2410 9355 2952 0,'-2'-17'-89'16,"2"17"43"-16,0 0 26 0,2-20 24 0,-2 20 33 16,0 0 20-16,0 0 26 0,7-17 4 15,-7 17 2-15,0 0-5 0,17-9-11 16,-17 9-1-16,17-4-8 0,-17 4-4 15,18 0-6-15,-18 0-6 0,26-2-5 0,-26 2-4 16,30 0-4-16,-16 2-4 0,-14-2-15 16,30-2-30-16,-30 2-39 0,32-2-55 15,-17 0-34-15,-15 2-45 0,21-4-23 0,-21 4-64 16,19-7-579-16,-15 3-201 0</inkml:trace>
  <inkml:trace contextRef="#ctx0" brushRef="#br1" timeOffset="87028.77">2624 9223 2505 0,'-12'-5'-58'15,"12"5"37"-15,0 0 36 0,0 0 14 16,-20-4 30-16,20 4 33 0,0 0 35 0,0 0 26 16,0 0 11-16,0 0 2 0,0 0-5 15,-16 23-4-15,16-23-12 0,-5 21-4 0,3-6-8 16,0 2-9-16,0 0-10 0,0 2-9 16,2 2-10-16,-2 0-2 0,0 2-18 0,2 0-7 15,0-2-7-15,2 5-7 0,-2-5-17 16,2 3-23-16,0-6-29 0,0 1-44 15,2-1-42-15,-1-3-51 0,1-1-58 0,2-1-48 16,-2-6-82-16,4 2-147 0,-3-2-471 16,-5-7-392-16</inkml:trace>
  <inkml:trace contextRef="#ctx0" brushRef="#br1" timeOffset="87260.1">2832 9273 2853 0,'6'-13'-62'0,"0"5"29"15,-6 8 42-15,9-15 24 0,-9 15 26 0,0 0 23 16,13-10 25-16,-13 10 18 0,0 0 11 16,0 0 6-16,0 0-5 0,27 18-9 15,-21-5-6-15,-2 0-6 0,1 4-4 0,0 4-5 16,-3 2-5-16,0 2-8 0,0 0-8 16,-2 1-6-16,-2 1-11 0,-2-1-6 0,-1-1-36 15,-2-1-24-15,-3 2-33 0,0-5-43 16,-3 0-54-16,0 1-68 0,0-4-61 15,-1-1-92-15,0-2-154 0,-2-4-450 0,3 1-384 16</inkml:trace>
  <inkml:trace contextRef="#ctx0" brushRef="#br1" timeOffset="87886.69">3220 9046 2814 0,'0'0'-91'0,"0"0"14"16,0 0 20-16,0 0 27 0,0 0 27 15,0 0 19-15,0 0 27 0,0 0 27 0,0 0 20 16,-18 47 10-16,14-31 4 0,0 3 9 15,0 6 7-15,-1 0 7 0,1 1 5 16,2 3-6-16,0-1-10 0,0 3-9 0,0-1-13 16,2 3-5-16,-2-3-13 0,2 1-6 15,-3 1-8-15,3-2-5 0,0 1-6 0,0-2-8 16,3-2-3-16,-3 1-5 0,0-2-4 16,0 0-2-16,0-4-5 0,2-3-11 15,-2 2-9-15,-2-4-20 0,2 1-35 0,0-18-31 16,-3 29-37-16,3-17-47 0,0-12-48 15,-2 24-54-15,2-24-130 0,-2 16-569 16,2-16-412-16</inkml:trace>
  <inkml:trace contextRef="#ctx0" brushRef="#br1" timeOffset="88914.86">3577 9587 2800 0,'0'0'-129'0,"0"0"41"0,0 0 38 16,-26 3 32-16,26-3 30 0,0 0 17 15,0 0 27-15,0 0 18 0,0 0 14 0,0 0 10 16,0 0 9-16,0 0-3 0,0 0-3 15,0 0-5-15,0 0-12 0,0 0-2 16,0 0-12-16,0 0-10 0,0 0-6 0,0 0-3 16,0 0-8-16,0 0-4 0,0 0-6 15,0 0 1-15,47 10-6 0,-47-10-2 16,26 3-3-16,-10-2-2 0,-16-1-3 0,34 5 2 16,-17-4-3-16,5 1 2 0,-4 0-7 15,4 0 3-15,-4 0-6 0,0-1 1 16,1 2-5-16,-3-2-1 0,2 2-10 0,-18-3-9 15,29 1-16-15,-16 1-20 0,-13-2-28 16,21 2-38-16,-21-2-36 0,19 0-48 16,-19 0-66-16,0 0-128 0,13-5-447 0,-13 5-180 15</inkml:trace>
  <inkml:trace contextRef="#ctx0" brushRef="#br1" timeOffset="89218.21">3697 9481 2391 0,'0'0'-66'16,"0"0"29"-16,0 0 16 0,0 0 13 0,0 0 22 15,0 0 20-15,0 0 18 0,-21-3 18 16,21 3 19-16,0 0-8 0,0 0-1 15,0 0 3-15,0 0-3 0,0 0-8 0,0 0-3 16,0 0-4-16,0 0-3 0,0 0-4 16,0 0-9-16,0 0-1 0,0 0-8 15,0 0-6-15,53 10-5 0,-53-10-7 0,26 2-16 16,-26-2-24-16,25 2-35 0,-12-2-41 16,-13 0-48-16,25 1-39 0,-25-1-72 15,22 0-564-15,-14-1-143 0</inkml:trace>
  <inkml:trace contextRef="#ctx0" brushRef="#br1" timeOffset="110324.9">3935 9229 2274 0,'0'0'-154'15,"0"0"13"-15,0 0 15 0,0 0 16 16,0-17 27-16,0 17 20 0,0 0 38 0,0 0 8 16,0 0 36-16,0 0 9 0,2-19 20 15,-2 19 5-15,0 0 28 0,0 0 12 0,0 0 18 16,8-12 7-16,-8 12 9 0,0 0-9 15,0 0 7-15,0 0-5 0,0 0-2 16,0 0-2-16,0 0 3 0,0 0-3 0,0 0-5 16,6-13-8-16,-6 13 0 0,0 0 1 15,0 0 2-15,0 0 1 0,0 0-2 16,0 0-5-16,0 0-8 0,0 0-12 16,0 0-7-16,-18 47 1 0,18-47-5 0,-11 18-8 15,11-18-10-15,-11 19 0 0,5-10-9 16,-2 1-1-16,8-10-8 0,-15 21 2 0,6-12-5 15,0 3-6-15,1-3-1 0,0 4-3 16,-2-5-2-16,10-8 1 0,-16 22-7 0,8-11 1 16,0 0-4-16,-1 1 5 0,9-12-4 15,-15 19 1-15,9-11-5 0,6-8 3 16,-13 16-2-16,13-16-1 0,-12 13 1 0,12-13-3 16,-10 12-5-16,10-12 5 0,-10 10 0 15,10-10 2-15,0 0-3 0,-10 13 2 16,10-13-3-16,0 0 4 0,-8 11-5 15,8-11 2-15,0 0-1 0,0 0 1 0,-9 9-6 16,9-9 7-16,0 0-2 0,0 0 3 16,0 0 1-16,0 0 1 0,0 0 17 0,-9 12-5 15,9-12 6-15,0 0 7 0,0 0-6 16,0 0 12-16,0 0-10 0,0 0-4 0,0 0-2 16,0 0-2-16,0 0-5 0,0 0 3 15,0 0 0-15,0 0-6 0,0 0 4 16,0 0-6-16,0 0-4 0,0 0 4 0,0 0-2 15,0 0 1-15,0 0 5 0,0 0-10 16,0 0 0-16,0 0 4 0,0 0 9 0,0 0-5 16,0 0 7-16,0 0 3 0,0 0 15 15,0 0-9-15,0 0 1 0,0 0-3 16,0 0 5-16,18 20 0 0,-18-20-2 0,0 0 17 16,0 0-2-16,12 7-8 0,-12-7-3 15,0 0-2-15,16 9-3 0,-16-9-5 16,16 7-3-16,-16-7 1 0,14 9-2 0,-14-9-4 15,13 8-3-15,-13-8-1 0,13 9-2 16,-13-9 0-16,13 9 0 0,-13-9-2 0,8 10-1 16,-8-10 2-16,10 12-1 0,-10-12-1 15,12 15-2-15,-12-15-1 0,8 13 2 0,-8-13 0 16,10 15-1-16,-10-15 0 0,9 13 1 16,-9-13 1-16,9 12 1 0,-9-12 0 15,10 10-3-15,-10-10 1 0,0 0 2 0,6 11-3 16,-6-11 3-16,0 0-2 0,0 0 0 15,11 11 0-15,-11-11-3 0,0 0 1 0,0 0-1 16,0 0 1-16,8 13 1 0,-8-13-3 16,0 0 3-16,0 0-3 0,0 0-1 15,0 0 0-15,0 0 3 0,0 0-2 0,0 0-5 16,0 0 7-16,0 0-2 0,6 10 0 16,-6-10 0-16,0 0 0 0,0 0 0 0,0 0-1 15,0 0 1-15,0 0 0 0,0 0-1 16,0 0-1-16,0 0-8 0,0 0 2 15,0 0-4-15,0 0-5 0,0 0 1 0,0 0-3 16,0 0-4-16,0 0-10 0,0 0-11 16,0 0-16-16,7 4-29 0,-7-4-44 0,0 0-65 15,0 0-79-15,0 0-96 0,0 0-182 16,0 0-68-16,0 0 20 0,0 0-319 16,0 0-324-16</inkml:trace>
  <inkml:trace contextRef="#ctx0" brushRef="#br1" timeOffset="113484.37">3484 9717 2723 0,'0'0'-90'0,"0"0"32"0,0 0 37 15,0 0 35-15,0 0 32 0,0 0 20 16,0 0 16-16,0 0 8 0,0 0 2 0,0 0-5 16,0 0 0-16,0 0 3 0,0 0-4 15,0 0 4-15,0 0 0 0,15-14-5 0,-15 14 1 16,0 0 0-16,0 0-3 0,0 0 1 16,0 0-1-16,0 0 2 0,0 0 4 15,0 0 4-15,0 0 4 0,0 0-5 0,0 0-2 16,30 8-18-16,-30-8 3 0,0 0-6 15,16 11 5-15,-16-11 5 0,13 13-2 0,-5-8 16 16,-8-5-6-16,19 15-11 0,-8-8-9 16,1 3-14-16,0 1 2 0,0 1-12 15,-2 0-3-15,4-1-3 0,-2 0-16 0,1 0-20 16,1 3-23-16,-1-1-30 0,-2-3-43 16,1-1-52-16,-2 1-81 0,2-3-74 0,-6-1-178 15,2 0-152-15,-8-6 36 0,9 10-312 16,-9-10-298-16</inkml:trace>
  <inkml:trace contextRef="#ctx0" brushRef="#br1" timeOffset="114648.39">4731 8553 2658 0,'0'0'-96'0,"4"-17"22"15,-4 17 32-15,0 0 25 0,0 0 20 0,2-17 35 16,-2 17 22-16,0 0 24 0,0 0 3 16,0 0 12-16,0 0-10 0,2-16-10 15,-2 16-10-15,0 0-1 0,0 0-2 0,0 0-2 16,0 0 2-16,0 0-4 0,0 0-2 16,0 0-1-16,0 0-1 0,0 0-7 15,-23 42-9-15,16-31 0 0,7-11-5 0,-6 30-6 16,2-13 2-16,-1 3-26 0,3 5 6 15,0-4-7-15,2 5-1 0,-2 4 3 0,4-1 0 16,-2 2-6-16,2 2 6 0,0-1-5 16,3 4 4-16,-1 0-2 0,2 2-1 15,-1 1-2-15,1-2 3 0,0 1-1 0,1 5 3 16,-1-3-5-16,-2 0 1 0,2 2 0 16,-2 0-4-16,2-2 4 0,-2 0 0 0,-2-2 1 15,0 0-1-15,0-6 0 0,-2-1-1 16,0 1 1-16,-2-2 1 0,0 1-1 15,0-2 4-15,0-1-5 0,0-1 0 16,-4-1 2-16,4 0-4 0,-2 2 3 0,0-6-3 16,0-2 11-16,0-1 15 0,-2-2 11 15,3 0 13-15,-3-2 11 0,2-1 0 0,4-14 10 16,-9 19 6-16,3-10-5 0,6-9-2 16,0 0-5-16,-15 13-8 0,15-13-4 15,0 0-8-15,0 0-6 0,-26-7-16 0,26 7-26 16,-12-15-27-16,4 3-43 0,8 12-55 15,-11-21-57-15,7 13-58 0,-1-3-68 0,5 11-141 16,-4-15-131-16,4 15-257 0,0-15-175 16</inkml:trace>
  <inkml:trace contextRef="#ctx0" brushRef="#br1" timeOffset="114954.38">4997 10052 2490 0,'0'0'-32'0,"15"12"35"0,-15-12 26 0,0 0 14 15,0 0 32-15,0 0 28 0,0 0 35 0,11 5 16 16,-11-5 12-16,0 0-2 0,0 0-10 16,0 0-15-16,0 0-22 0,0 0-25 15,0 0-33-15,0 0-45 0,15 4-57 0,-15-4-68 16,0 0-60-16,8 0-73 0,-8 0-130 16,0 0-526-16,0 0-287 0</inkml:trace>
  <inkml:trace contextRef="#ctx0" brushRef="#br1" timeOffset="115752.28">5288 8417 2661 0,'0'0'-99'0,"0"0"28"0,0 0 17 0,0 0 8 16,0 0 22-16,0 0 30 0,0 0-5 15,0 0 25-15,0 0-17 0,0 0 4 0,-28 34 8 16,28-34 8-16,-11 14 10 0,11-14 13 16,-15 9 2-16,15-9-7 0,-15 10 3 15,15-10-11-15,-16 6 4 0,16-6-13 16,-20 3 2-16,20-3 2 0,-18 0 6 0,18 0 14 16,0 0 3-16,-26-7 3 0,26 7 2 15,-13-8 5-15,13 8 4 0,-10-11-4 16,10 11 1-16,-9-12-5 0,9 12 0 0,0 0-5 15,-4-17-5-15,4 17-3 0,0 0-8 16,0 0-4-16,0 0-4 0,0 0-4 0,0 0-2 16,23-13-5-16,-23 13-3 0,0 0 1 15,32 11-1-15,-17-3-5 0,2-2-1 0,0 2-6 16,2 1-3-16,2-2-2 0,2 1-5 16,1-2 1-16,-3-1-3 0,2 1 4 15,-2-1-7-15,1 0-11 0,-4-4 1 0,2 1-6 16,-1-2-5-16,-1 0 4 0,-18 0-8 15,32-3-2-15,-19-2-3 0,2 0-1 0,-15 5 3 16,17-11 2-16,-7 5 4 0,-10 6 18 16,11-17 11-16,-11 17 15 0,4-19 11 15,-4 19 10-15,3-17 6 0,-3 17-2 0,0 0-6 16,0 0 0-16,-14-26-5 0,14 26-3 16,-14-4 1-16,14 4-2 0,0 0 0 15,-27 0-7-15,27 0-19 0,0 0-32 16,-32 9-47-16,32-9-60 0,-18 11-69 0,10-5-110 15,0 0-655-15,1 1-422 0</inkml:trace>
  <inkml:trace contextRef="#ctx0" brushRef="#br1" timeOffset="120760.5">7726 9084 2673 0,'0'0'-12'0,"0"0"37"0,-8-23 13 16,8 23 2-16,0 0 10 0,-11-9 14 0,11 9 31 16,0 0 14-16,0 0 2 0,-30 8-10 15,30-8-8-15,-19 13-10 0,8-4-10 16,1 2-2-16,0 1-14 0,0 1-4 0,2-2-5 16,0 3-5-16,8-14-1 0,-8 22-5 15,3-11-3-15,5-11-5 0,-2 18-4 16,2-18 1-16,0 18-3 0,0-18-3 0,0 0-1 15,0 0-1-15,9 21-1 0,-9-21 0 16,0 0-5-16,0 0 1 0,14 6-1 0,-14-6 0 16,0 0-3-16,0 0 2 0,14 3-3 15,-14-3 1-15,0 0 0 0,0 0-3 16,0 0-2-16,0 0 2 0,0 0-2 0,0 0-3 16,0 0 1-16,0 0 2 0,14 4-3 15,-14-4 2-15,0 0 0 0,0 0-1 16,0 0 1-16,0 0 3 0,0 0-6 0,0 0 2 15,0 0-2-15,0 0 4 0,0 0-7 16,0 0 4-16,0 0 5 0,10 8-6 16,-10-8 0-16,0 0 1 0,0 0 3 0,0 0-4 15,0 0 0-15,9 13 2 0,-9-13 1 16,0 0-2-16,11 10-1 0,-11-10-1 0,0 0 3 16,10 13 0-16,-10-13 2 0,13 10 7 15,-13-10-4-15,10 9-2 0,-10-9 1 0,16 8-1 16,-16-8 0-16,12 5 5 0,-12-5 2 15,0 0 2-15,21 2-3 0,-21-2 3 16,0 0 1-16,23-3 1 0,-23 3 0 0,0 0 4 16,21-12-1-16,-21 12 4 0,16-13 2 15,-8 5 3-15,0-2-5 0,0-3 0 16,2 2 0-16,-2-2 4 0,0-1 3 0,0-1-7 16,-1-3 4-16,4 2-3 0,-5-2-3 15,3 3-1-15,-3-1 2 0,2 4 5 0,-4-2 5 16,-4 14-6-16,11-21-2 0,-11 21-8 15,9-15 3-15,-9 15 2 0,0 0 11 0,6-9-2 16,-6 9 8-16,0 0 24 0,0 0 8 16,0 0-9-16,0 0 3 0,0 0-1 15,-10 55-6-15,8-39-11 0,-3 2-2 0,2-1-4 16,1 2-4-16,0 2-3 0,2-2-3 16,-2 3-6-16,2-4-4 0,0 1-12 0,0 0-24 15,2 1-35-15,0-3-43 0,0-4-55 16,6 1-75-16,-4 0-63 0,0-3-92 15,4-2-160-15,-4-1-93 0,-4-8-371 0,8 11-483 16</inkml:trace>
  <inkml:trace contextRef="#ctx0" brushRef="#br1" timeOffset="121034.19">8136 9052 3100 0,'12'-13'-20'0,"-12"13"40"16,0 0 9-16,8-12 24 0,-8 12 37 16,0 0 28-16,0 0 12 0,0 0 4 15,0 0-7-15,0 0 4 0,0 0-7 0,0 0-10 16,-16 59-2-16,14-40-9 0,-2 0-5 16,2 6-9-16,0 2-5 0,0 0-8 0,2-1-5 15,2 3-12-15,0-3-6 0,2 0-13 16,0 0-17-16,6-4-19 0,-2 2-26 15,0-6-34-15,2 1-49 0,3-3-66 0,2-1-55 16,-2-4-68-16,-3-3-137 0,4-3-164 16,-4-2-331-16,-10-3-332 0</inkml:trace>
  <inkml:trace contextRef="#ctx0" brushRef="#br1" timeOffset="121222.58">8365 9107 2817 0,'0'0'-32'0,"0"0"25"16,5-16 19-16,-5 16 7 0,0 0 31 16,16-10 16-16,-16 10 15 0,17-7 5 15,-17 7-7-15,24-5-12 0,-10 1-3 0,4 2-5 16,-18 2-9-16,33-5-21 0,-16 1-26 16,-2 2-52-16,1-2-66 0,2 1-64 15,-6-3-96-15,1 0-589 0,-4 0-219 0</inkml:trace>
  <inkml:trace contextRef="#ctx0" brushRef="#br1" timeOffset="121486.26">8590 8963 2566 0,'0'0'6'0,"0"0"52"0,0 0 57 0,0 0 21 16,-32 13 18-16,32-13 16 0,-8 18 0 15,3-6 0-15,0 4-15 0,-1 1-10 0,2 2-14 16,0 1-7-16,2-1-1 0,-2 6 4 15,2 0 4-15,0 0-17 0,2 2-8 0,-3-4-14 16,6 0-10-16,-3-3-8 0,2 1-9 16,0-1 5-16,2-4-16 0,-2 0-1 15,2-1-11-15,2-3-3 0,-6-12-18 0,12 20-7 16,-4-12-11-16,-2-2-28 0,2-2-36 16,-8-4-46-16,18 0-58 0,-18 0-72 0,21-12-61 15,-11 3-142-15,0-2-180 0,6-7 22 16,-4 1-248-16,3-2-189 0</inkml:trace>
  <inkml:trace contextRef="#ctx0" brushRef="#br1" timeOffset="121699.04">8881 9178 2614 0,'9'15'54'0,"-9"-15"26"0,0 0 27 16,0 0 14-16,11 10 24 0,-11-10 7 0,12 5 1 15,-12-5-18-15,15 4-14 0,-15-4-15 16,22 3-14-16,-8 0-8 0,-14-3-17 16,32 4-19-16,-15-4-24 0,2 0-28 0,0 0-43 15,-19 0-49-15,38-3-54 0,-19 2-54 16,-2-3-64-16,-2 0-150 0,-1 0-470 16,0 1-262-16</inkml:trace>
  <inkml:trace contextRef="#ctx0" brushRef="#br1" timeOffset="122128.41">9328 9100 2692 0,'0'0'-34'0,"9"-18"33"0,-9 18 30 16,0 0 17-16,0 0 26 0,0 0 10 16,13-8 8-16,-13 8-5 0,0 0-11 0,20-3-8 15,-20 3-7-15,22-2-6 0,-22 2-3 16,23-2-7-16,-23 2-1 0,26-2-6 0,-26 2-3 15,26-2-5-15,-10-1-3 0,-16 3 1 16,25-5 0-16,-10 4 7 0,-15 1 9 16,21-2 8-16,-21 2 7 0,22-2 1 0,-22 2 3 15,14-4-4-15,-14 4-5 0,0 0 1 16,0 0-3-16,0 0 1 0,0 0 3 16,0 0 5-16,0 0 4 0,0 0-1 0,0 0 7 15,0 0 1-15,0 0-4 0,0 0 29 16,-23 36 4-16,12-27-14 0,3 3 13 15,-1 2-3-15,-1-3-1 0,-1 3-16 0,2 1 2 16,1-1-4-16,0 0-7 0,2 0-6 16,0 1-6-16,-2-2-5 0,6 2-3 0,2-15-7 15,-4 27-4-15,4-27-4 0,6 28-4 16,-2-15-2-16,6-1-6 0,0 2-16 16,2-5-17-16,4 1-22 0,-2-1-26 0,5-2-27 15,1-2-41-15,0-3-55 0,4-1-63 16,-3-1-56-16,0-3-98 0,2-5-167 0,1 1-64 15,-3-5-351-15,0-1-440 0</inkml:trace>
  <inkml:trace contextRef="#ctx0" brushRef="#br1" timeOffset="122344.85">9923 9060 2922 0,'4'-15'4'0,"-4"15"38"16,9-12 10-16,-9 12 25 0,0 0 41 15,14-7 37-15,-14 7 22 0,0 0 6 0,0 0-18 16,0 0-7-16,34 22-12 0,-28-9-9 15,4 0-4-15,-6 4-16 0,0 2-4 16,-2 3-8-16,2 4-5 0,-4-1-18 0,-2 4-8 16,-2 0-13-16,-2-1-2 0,-1 3-14 15,-4 1-25-15,-1-1-33 0,-3-1-33 0,0-1-45 16,-4-3-49-16,4 0-66 0,0-3-47 16,1-3-100-16,3-2-164 0,-2-2-106 15,3-3-287-15,1-1-305 0</inkml:trace>
  <inkml:trace contextRef="#ctx0" brushRef="#br1" timeOffset="123661.64">7704 9019 2630 0,'0'0'-130'16,"0"0"21"-16,0 0 16 0,0 0 21 15,0-20 15-15,0 20 11 0,0 0 22 0,0 0 23 16,0 0 15-16,0 0 13 0,0 0 26 16,-6-20 20-16,6 20 26 0,0 0 21 15,0 0 14-15,0 0 17 0,0 0 12 0,0 0 8 16,0 0 8-16,0 0 1 0,-4-16 0 16,4 16-7-16,0 0 3 0,0 0 19 0,0 0-12 15,0 0-4-15,0 0-36 0,0 0 2 16,0 0-3-16,0 0 0 0,0 0-4 15,0 0-11-15,-8-12-6 0,8 12-16 0,0 0-10 16,0 0-11-16,0 0 0 0,0 0 2 16,0 0-2-16,0 0-6 0,0 0-3 0,0 0-7 15,0 0-1-15,-13 43-1 0,13-43-2 16,-4 21-5-16,2-9-5 0,2-12-5 16,-7 28-4-16,5-14-5 0,0 1-1 0,-3 1-8 15,5-16-2-15,-4 29-4 0,2-13-2 16,0-1-3-16,0 1-1 0,2-16-1 0,-2 30-1 15,2-17-3-15,0-13-2 0,0 26-1 16,0-26 0-16,2 24-1 0,-2-24 0 16,2 21-1-16,0-10-1 0,-2-11 0 0,4 17 0 15,-4-17-1-15,7 20-1 0,-7-20-1 16,6 15-1-16,-6-15-1 0,7 12 0 0,-7-12-1 16,10 13 2-16,-10-13-3 0,11 12 0 15,-11-12 0-15,8 7-2 0,-8-7 2 0,11 7-1 16,-11-7-1-16,0 0-4 0,17 10 0 15,-17-10-3-15,0 0 1 0,16 4-2 16,-16-4-2-16,0 0 2 0,20 0-1 0,-20 0 1 16,0 0 1-16,25-10 0 0,-25 10 1 15,17-9 0-15,-17 9-1 0,17-9 2 16,-7 2 0-16,-10 7 0 0,16-12-2 0,-16 12 0 16,16-16-4-16,-9 6 3 0,1 1-5 15,1-5-1-15,-3 2-6 0,3-2-5 0,-3-4-8 16,0 1-17-16,0 2-19 0,1-2-23 15,0 2-25-15,-1 0-28 0,-2 1-51 16,-4 14-75-16,8-25-70 0,-4 16-181 0,-2 1-101 16,-2 8-1-16,0 0-466 0,9-17-670 15</inkml:trace>
  <inkml:trace contextRef="#ctx0" brushRef="#br1" timeOffset="124548.38">10408 8804 3316 0,'0'0'-140'0,"0"0"39"0,0 0 36 0,0 0 28 16,-8-15 35-16,8 15 28 0,0 0 21 15,0 0 12-15,0 0 14 0,0 0 14 0,0 0 18 16,0 0 10-16,0 0 9 0,0 0 0 15,0 0 2-15,0 0-11 0,0 0-1 0,0 0-9 16,0 0-3-16,0 0-6 0,8 61-6 16,-6-44-7-16,0-2-11 0,-2 4 2 15,2 1-7-15,-2 1-11 0,0 1-4 0,0 1 1 16,0 4-1-16,0 0-2 0,-2 1-2 16,0 3 8-16,2 1 8 0,-2 1-2 0,2 6-2 15,0-1-2-15,-2-3-7 0,4-3-6 16,-2 1-1-16,0-1-6 0,2-2-14 15,0-1-4-15,0-4-19 0,0 2-35 0,0-6-46 16,0-3-53-16,2 0-66 0,1-2-69 16,-3-3-103-16,5-1-176 0,-3-4-82 0,0 0-369 15,-4-8-474-15</inkml:trace>
  <inkml:trace contextRef="#ctx0" brushRef="#br1" timeOffset="125142.69">10933 9093 2986 0,'0'0'-125'16,"-8"-24"25"-16,8 24 35 0,-12-11 42 0,12 11 35 15,0 0 18-15,-16-12 23 0,16 12 14 16,-17-4 3-16,17 4 13 0,0 0-3 15,-32 12 2-15,20-5-5 0,-2 5-6 0,2 1-8 16,-2 2-1-16,0 2-11 0,4 1-5 16,-1 1 1-16,1 0-9 0,3-3-6 15,-1-2-1-15,3 1 4 0,1 3-8 0,4-18 2 16,-4 24-6-16,4-24 0 0,2 23-3 16,-2-23-5-16,6 16 3 0,-6-16-4 0,9 10-2 15,-9-10 1-15,13 7-3 0,-13-7-4 16,0 0 4-16,0 0-4 0,27-8 0 15,-27 8-1-15,18-16-2 0,-10 5 0 0,2-4-2 16,1-2-2-16,2-6-5 0,2-4-4 16,-1-1-1-16,3-5 0 0,-2 1 15 15,1-6 2-15,0 5 9 0,-4 1 13 0,2 4 12 16,-4 1 18-16,-2 4 12 0,3 0 9 16,-5 2-2-16,0 4 2 0,-2 2-3 0,0 1-7 15,2 1-6-15,-6 13-7 0,6-20-4 16,-6 20-2-16,0 0-5 0,2-16 2 15,-2 16-1-15,0 0-5 0,0 0-2 0,0 0-5 16,0 0-3-16,0 0 6 0,-25 54-5 16,18-37-1-16,1 6-3 0,-1-1 0 0,3 3 5 15,-2 2-6-15,1-1-3 0,2 3-10 16,0 2 1-16,3-1 6 0,-2 0-7 16,4-2 1-16,1 3-5 0,2-1 3 0,0-2-1 15,-1-1-12-15,0-5-14 0,1 1-31 16,1-6-47-16,0 0-56 0,2-2-70 0,2-1-66 15,-2-4-113-15,2-2-188 0,-2-3-44 16,1-2-269-16,-9-3-281 0</inkml:trace>
  <inkml:trace contextRef="#ctx0" brushRef="#br1" timeOffset="125594.89">11331 9084 2663 0,'0'0'-45'0,"0"0"16"16,0 0 27-16,0-19 29 0,0 19 33 0,0 0 22 16,0 0 11-16,16-13 2 0,-16 13-4 15,14-6 0-15,-14 6-2 0,16-5 3 0,-16 5 4 16,22-6 2-16,-22 6-2 0,21-4-8 16,-21 4-2-16,23-4 1 0,-10 3-5 15,-13 1 7-15,23-7-8 0,-23 7 0 16,21-1 0-16,-21 1 6 0,19-6-7 0,-19 6-6 15,14-4-10-15,-14 4-8 0,0 0-5 16,0 0-9-16,0 0-2 0,18-2-3 16,-18 2-1-16,0 0-4 0,0 0-3 0,0 0 0 15,0 0-2-15,0 0-3 0,-30 49 1 16,22-35-3-16,0 1 2 0,-4 2-2 0,2 3-2 16,0-2 2-16,-1 3-3 0,2-2-1 15,-1 2 4-15,1 1-3 0,1-3 15 0,0 1-7 16,4-3 10-16,-1 1-2 0,0-1 4 15,3-2 0-15,2-15-5 0,2 25 4 16,-2-25-11-16,5 23 1 0,2-12-6 0,-7-11 1 16,16 20-6-16,-8-13 0 0,5 1 6 15,-13-8-17-15,22 11-17 0,-10-7-27 0,1 0-39 16,-2-3-52-16,-11-1-75 0,20 0-91 16,-20 0-195-16,14-3-148 0,-14 3 38 15,0 0-351-15,0 0-377 0</inkml:trace>
  <inkml:trace contextRef="#ctx0" brushRef="#br1" timeOffset="132900.74">6130 8967 703 0,'0'0'280'0,"0"0"-89"16,0 0-42-16,0 0-27 0,0 0-14 15,0 0 8-15,0 41 17 0,0-41 10 16,0 0 21-16,0 0 18 0,0 0 3 0,0 0 3 16,0 23-1-16,0-23 0 0,0 0-1 15,0 21 1-15,0-21-2 0,2 19-12 16,-2-19-3-16,0 25-10 0,2-12-4 0,-2 4-9 15,0 2-6-15,0 0 24 0,2 2-17 16,-2 2-11-16,0 0-13 0,2 4-9 0,0-3-12 16,0 3-7-16,-2 0-3 0,3-2-9 15,-1-1-9-15,0-2-8 0,0-2-7 0,0-1-7 16,0 0-3-16,0-2-7 0,0-2-7 16,-2-15-2-16,2 25-7 0,-2-25-4 15,0 23-14-15,0-23-23 0,2 17-29 16,-2-17-28-16,3 17-29 0,-3-17-41 0,0 11-47 15,0-11-59-15,0 0-58 0,0 0-87 0,0 0-163 16,0 0-74-16,0 0-383 0,0 0-498 16</inkml:trace>
  <inkml:trace contextRef="#ctx0" brushRef="#br1" timeOffset="133674.64">6445 9204 2976 0,'0'0'-156'0,"6"-14"28"0,-6 14 35 0,5-16 35 16,-5 16 22-16,0 0 24 0,6-17 19 15,-6 17 4-15,0 0 17 0,0 0 7 16,0 0 11-16,0 0 19 0,0 0 14 0,-17-18 18 16,17 18 7-16,0 0 2 0,0 0 5 15,-36 10 2-15,36-10-5 0,-23 14-7 0,10-6-7 16,3 0-7-16,-1 3-8 0,11-11-8 15,-17 20-7-15,8-8-7 0,1-1-4 16,8-11-4-16,-8 19-7 0,4-8-2 0,4-11-6 16,0 19-2-16,0-19-3 0,4 19-2 15,-4-19-3-15,6 16-1 0,-6-16-5 16,12 9-1-16,-12-9 1 0,16 6-4 16,-16-6-1-16,14 4-3 0,-14-4-2 0,0 0 1 15,23-4-3-15,-23 4-2 0,18-8 4 16,-18 8-5-16,14-11 2 0,-5 1-2 0,-9 10 2 15,15-19 0-15,-7 8-1 0,-2 1 9 16,3-1 7-16,-9 11 11 0,10-17 12 16,-10 17 3-16,11-16 8 0,-11 16-2 0,11-13 2 15,-11 13-23-15,8-12 2 0,-8 12-4 16,0 0-3-16,10-11 4 0,-10 11-7 0,0 0 11 16,0 0 7-16,0 0 3 0,0 0-8 15,0 0 2-15,0 0-3 0,0 0-2 16,5 40 4-16,-5-24-10 0,0-16-5 0,-3 34 1 15,3-15-1-15,-2 4 11 0,0-2-14 16,0 7 7-16,2-1 9 0,2 1 17 0,-2 1-2 16,2 0 2-16,0 0-8 0,1 0 2 15,2-3-3-15,-3-2-1 0,2 1-3 0,-2-6-3 16,0 0-3-16,-2-2 1 0,2 0-3 16,-2-17-3-16,0 25-5 0,0-25-3 15,-8 21 1-15,4-12 1 0,4-9-7 16,-18 14-5-16,18-14-13 0,-18 7-19 0,18-7-20 15,-20 4-21-15,10-5-26 0,10 1-33 16,-19-6-40-16,19 6-58 0,-13-13-60 0,6 0-81 16,5 3-165-16,2 10-102 0,0-31-8 15,4 14-256-15,5-4-274 0</inkml:trace>
  <inkml:trace contextRef="#ctx0" brushRef="#br1" timeOffset="134092.6">6750 9000 2557 0,'0'0'-90'15,"0"0"48"-15,-22 10 25 0,22-10 35 16,0 0 31-16,-14 13 30 0,14-13 22 0,-12 16 11 16,12-16-1-16,-12 19 0 0,6-6-3 15,0-2 1-15,0 3 1 0,1 0 0 16,-1 2-3-16,2 1-1 0,0-2-1 0,2 3-10 15,-3-1-3-15,5-17-15 0,0 34-6 16,0-15-5-16,2-4-3 0,3 1-7 16,-3-1-7-16,4-1-2 0,0-2-5 0,1-1-9 15,-7-11-7-15,16 18-19 0,-6-12-33 16,-10-6-49-16,16 8-53 0,-16-8-53 0,21 2-59 16,-21-2-96-16,21-5-177 0,-10 0-388 15,-3 1-289-15</inkml:trace>
  <inkml:trace contextRef="#ctx0" brushRef="#br1" timeOffset="134287.12">6803 9215 2664 0,'0'0'-98'0,"0"0"11"0,0 0 8 15,0 0 23-15,0 0 23 0,0 0 20 16,0 0 14-16,0 0 5 0,26-7-3 15,-26 7 0-15,18-4-6 0,-18 4-4 0,17-4-15 16,-17 4-31-16,17-3-34 0,-17 3-56 16,15-7-92-16,-7 2-328 0,-8 5 243 0</inkml:trace>
  <inkml:trace contextRef="#ctx0" brushRef="#br1" timeOffset="134538.2">6916 9124 1682 0,'0'0'50'0,"0"0"41"0,0 0 40 0,0 0 30 16,0 0 23-16,0 0 14 0,0 0-3 16,0 0-8-16,-30 34-1 0,28-20-9 15,2-14-7-15,-5 27-10 0,3-12-14 0,0 0-10 16,0 2-14-16,2-17-16 0,0 35-9 16,0-20-12-16,0-15-11 0,0 28-8 0,2-16-5 15,-2-12-7-15,2 22-3 0,-2-22-7 16,2 21-26-16,-2-21-16 0,7 16-19 15,-7-16-31-15,8 12-38 0,-8-12-33 0,0 0-43 16,14 5-30-16,-14-5-37 0,12 0-37 16,-12 0-67-16,0 0-624 0,16-12-390 0</inkml:trace>
  <inkml:trace contextRef="#ctx0" brushRef="#br1" timeOffset="134800.6">7015 9153 2817 0,'0'0'-103'16,"6"-15"44"-16,-6 15 49 0,0 0 32 16,8-16 38-16,-8 16 33 0,0 0 23 15,11-9 10-15,-11 9 5 0,0 0 0 0,0 0-1 16,0 0-3-16,0 0 1 0,25 16-4 16,-25-16-6-16,11 20 2 0,-7-9-6 0,2 5-9 15,1 1-4-15,-3 0-17 0,1 0-5 16,-1 1-10-16,-2-2-11 0,-2 4 2 15,2-4-15-15,-4 4-7 0,0-2-21 0,-2-2-32 16,-1-2-43-16,-1 0-56 0,6-14-57 16,-11 29-64-16,3-19-74 0,1-1-162 0,1-1-144 15,-2-2-256-15,1 1-233 0</inkml:trace>
  <inkml:trace contextRef="#ctx0" brushRef="#br1" timeOffset="135469.65">7275 8797 2464 0,'0'0'-114'0,"0"0"34"0,0 0 35 15,0 0 31-15,0 0 32 0,-30 17 32 16,30-17 13-16,0 0 18 0,-6 19 7 0,6-19 7 16,-4 21 1-16,2-8 8 0,2-13 8 15,-4 32 3-15,2-14-5 0,0 1-8 0,-2 0 0 16,4 4 2-16,-2-2-8 0,0 2-6 16,0 3 3-16,2 3 8 0,-2-1-4 15,0 2-7-15,0-1-6 0,2 4-4 16,-2-3-5-16,2 4-3 0,-4 2-4 0,4-4-1 15,0 3-5-15,0-2-1 0,0-3-12 0,2 1-2 16,0-1-10-16,-2-1 3 0,2-3-4 16,0-1-8-16,2-3-1 0,-4-3-3 15,2-2-6-15,2-2-17 0,0-2-26 0,-4-13-40 16,2 20-51-16,-2-20-62 0,4 16-50 16,-2-10-53-16,-2-6-98 0,0 0-143 0,0 0-414 15,0 0-350-15</inkml:trace>
  <inkml:trace contextRef="#ctx0" brushRef="#br1" timeOffset="136090.88">7445 8791 2748 0,'0'0'-118'0,"0"0"35"0,0 0 32 15,0 0 30-15,0 0 25 0,0 0 23 0,0 0 26 16,0 0 0-16,0 0 6 0,0 0-9 16,-16 42 3-16,16-42 3 0,-4 25 12 15,4-10 13-15,-4 2 13 0,4 0 8 0,-4 2 2 16,2 2 4-16,0 4 0 0,0 0-3 16,0 0 3-16,-1 3 8 0,3 0-6 15,0 1-6-15,3 2-3 0,-3 2-9 0,4 0-4 16,0 4-1-16,2-1-5 0,-2-3-2 15,0 2 0-15,0-2-2 0,1-4-6 16,0 1-4-16,-1-2-7 0,-2 0-4 0,0 1-9 16,0-4-9-16,-2 2 1 0,2-6-8 15,-2 0-8-15,2-2-24 0,-2-2-35 0,0-17-41 16,-2 29-63-16,2-29-84 0,0 22-89 16,-2-12-187-16,2-10-120 0,0 15-358 15,0-15-432-15</inkml:trace>
  <inkml:trace contextRef="#ctx0" brushRef="#br1" timeOffset="137916.79">6819 9219 2817 0,'0'0'-162'16,"0"0"30"-16,0 0 20 0,0 0 31 0,0 0 29 16,0 0 21-16,0 0 24 0,0 0 20 15,0 0 29-15,0 0 11 0,0 0 18 16,0 0 10-16,0 0 9 0,0 0 3 15,0 0 14-15,0 0 4 0,0 0-2 0,0 0 0 16,0 0-2-16,0 0-11 0,0 0-4 16,0 0-7-16,0 0-6 0,0 0-3 0,0 0-5 15,0 0 0-15,0 0 1 0,0 0-12 16,0 0-3-16,0 0-5 0,0 0-7 16,0 0 2-16,0 0-3 0,0 0-3 0,0 0-5 15,0 0-2-15,37-25-2 0,-37 25-3 16,0 0-4-16,21-3 0 0,-21 3-7 15,17-1 3-15,-17 1-3 0,0 0-3 0,24-3 1 16,-24 3-3-16,0 0-2 0,22 3 1 16,-22-3 0-16,0 0 4 0,24 0 4 0,-24 0 9 15,0 0 0-15,17-3 2 0,-17 3 1 16,0 0 0-16,0 0 0 0,0 0-1 0,21-2 4 16,-21 2-4-16,0 0-1 0,0 0 0 15,0 0-3-15,0 0-2 0,0 0 2 16,0 0-5-16,21 0-1 0,-21 0-2 0,0 0 4 15,0 0 21-15,0 0-13 0,0 0-1 16,0 0-4-16,0 0-1 0,0 0 0 16,0 0-6-16,0 0-1 0,0 0-1 0,0 0-5 15,0 0 3-15,0 0-7 0,0 0 5 16,0 0-4-16,0 0 0 0,0 0 0 0,0 0-2 16,0 0-2-16,0 0 0 0,0 0-2 15,0 0 3-15,0 0 4 0,0 0 0 16,-49 14-1-16,49-14 5 0,0 0 2 0,0 0 0 15,0 0 0-15,-14 5-1 0,14-5-6 16,0 0 8-16,0 0-8 0,0 0 6 0,0 0-7 16,-13 10-2-16,13-10 1 0,0 0-4 15,-9 9 4-15,9-9-2 0,0 0 2 0,0 0 2 16,-10 12 6-16,10-12-3 0,0 0-5 16,-8 11 5-16,8-11-2 0,0 0 1 15,-8 14 2-15,8-14 1 0,0 0 3 0,-8 14-5 16,8-14-1-16,0 0 2 0,-8 16 1 15,8-16 0-15,-6 13 0 0,6-13-1 0,0 0 0 16,-6 19-1-16,6-19-2 0,-5 13 0 16,5-13 5-16,0 0-1 0,-4 20 1 15,4-20-1-15,-7 13 1 0,7-13 1 0,-2 15 2 16,2-15 0-16,-6 14-8 0,6-14 4 16,0 0 0-16,-4 17-3 0,4-17 3 0,0 0-1 15,-5 15 0-15,5-15 1 0,0 0-4 16,0 0 4-16,-2 16 0 0,2-16-1 15,0 0 3-15,0 0 1 0,0 0 1 0,0 0 3 16,0 0 0-16,0 18 5 0,0-18 3 16,0 0 0-16,0 0-3 0,0 0 0 0,13 11-3 15,-13-11-4-15,0 0 0 0,0 0-5 16,26 0 2-16,-26 0-3 0,0 0-12 0,22-1 0 16,-22 1 0-16,0 0 5 0,28-6-3 15,-28 6-2-15,19-6-3 0,-19 6-7 16,17-9-13-16,-17 9-23 0,15-10-20 0,-7 5-27 15,-1-1-35-15,-7 6-45 0,11-13-59 16,-11 13-59-16,4-15-81 0,0 5-165 16,-4 10-112-16,0-21 34 0,0 21-364 0,-2-21-431 15</inkml:trace>
  <inkml:trace contextRef="#ctx0" brushRef="#br1" timeOffset="146246.35">12201 6009 2895 0,'0'0'-111'0,"0"0"28"0,0 0 19 16,0 0 23-16,0 0 13 0,0 0 16 16,0 0 13-16,0 0 14 0,16-17 13 15,-16 17 20-15,0 0 9 0,0 0 15 0,0 0 4 16,0 0 10-16,0 0 8 0,0 0 8 15,0 0 6-15,0 0 5 0,0 0 1 0,0 0-5 16,0 0 1-16,0 0-2 0,0 0 0 16,0 0 1-16,0 0-4 0,0 0-1 15,0 0-8-15,0 0-2 0,0 0-9 0,0 0-6 16,0 0-8-16,0 0-2 0,0 0 0 16,0 0 14-16,0 0-2 0,0 0 9 15,0 0-3-15,0 0-5 0,0 0-7 0,0 0-6 16,0 0 0-16,0 0-5 0,0 0-18 15,0 0 0-15,0 0-2 0,0 0-2 0,0 0-1 16,0 45-2-16,0-45-9 0,0 0 4 16,0 0-3-16,2 19-1 0,-2-19-2 0,0 0-1 15,-2 18-1-15,2-18-3 0,0 0 4 16,0 21-2-16,0-21 0 0,0 16-2 0,0-16 0 16,0 20 2-16,0-20-2 0,2 20 1 15,-2-20 0-15,3 27 1 0,-1-12-1 16,2 1-3-16,-4-1 3 0,4 0-5 15,-2 0 4-15,0 2 0 0,6-1 2 0,-6-1 1 16,0 2 0-16,0-1 1 0,3 0-3 16,-3 0 0-16,0 0-3 0,-1 0-3 0,1-2-1 15,2 1-2-15,-4-15-1 0,4 23-3 16,-4-23-5-16,2 19-16 0,-2-19-23 0,3 17-30 16,-3-17-39-16,5 15-42 0,-3-9-55 15,-2-6-88-15,0 0-94 0,0 0-193 0,2 11-67 16,-2-11 15-16,0 0-422 0,0 0-571 15</inkml:trace>
  <inkml:trace contextRef="#ctx0" brushRef="#br1" timeOffset="146991.44">12603 6146 3169 0,'-4'-21'-115'0,"4"21"32"0,0 0 33 0,0 0 37 15,2-19 29-15,-2 19 33 0,0 0 21 16,0 0 16-16,0 0 9 0,0 0 1 0,0 0 20 15,0 0 7-15,0 0 11 0,0 0-7 16,0 0-1-16,0 0-13 0,0 0-9 0,0 0-8 16,0 0-5-16,0 0-10 0,-11 57-11 15,13-40-1-15,0 0-27 0,3-1-7 16,-1 3-2-16,2-2-3 0,0-2-4 0,0 3-2 16,1-4 0-16,-1 0-2 0,6-1-4 15,-6-1-2-15,3-1 0 0,0-3-4 0,1 1 2 16,3-2-2-16,-13-7-3 0,18 8 0 15,-18-8-3-15,17 6-4 0,-17-6 1 16,0 0 1-16,25-6 3 0,-25 6-7 0,17-9 1 16,-8-1-1-16,-1-1 0 0,2 0-1 15,-4-5 1-15,-1-1 3 0,1 0 3 0,1 0 7 16,0 0 8-16,-3-2 3 0,-1 1 2 16,1 3 9-16,-4 15-4 0,4-31 1 15,-3 18-5-15,-1 13 7 0,2-22-12 0,-2 22-4 16,0-16-2-16,0 16-1 0,0 0 8 15,0 0 11-15,0 0 7 0,0 0 4 0,0 0 1 16,0 0 0-16,0 0-3 0,0 0 0 16,0 0 13-16,-18 54-7 0,18-39-3 15,0 3-4-15,0 0-3 0,2 1-5 0,0 1-5 16,1-4-21-16,-1 4-13 0,2-1-25 16,-1-2-33-16,3-2-41 0,-2 0-53 0,4-2-79 15,0 0-65-15,-3-5-151 0,1-1-174 16,1 0 14-16,-7-7-373 0,12 7-447 0</inkml:trace>
  <inkml:trace contextRef="#ctx0" brushRef="#br1" timeOffset="147274.75">13111 6047 3012 0,'0'0'-84'0,"0"0"25"0,0 0 32 16,0 0 31-16,0 0 29 0,0 0 37 16,0 0 28-16,0 0 13 0,0 0 18 0,0 0 7 15,-23 44-4-15,19-29-1 0,2 2-18 16,-1 0-7-16,3 2 10 0,0 2-8 0,0 0-5 16,3-2-9-16,-1 0-8 0,2 1-13 15,3-4-4-15,1 4-2 0,0-1-21 0,3-6-26 16,0 0-35-16,1-2-49 0,1-1-67 15,3-2-64-15,-3 0-71 0,1-7-139 16,1 1-176-16,-15-2-337 0,21-3-316 0</inkml:trace>
  <inkml:trace contextRef="#ctx0" brushRef="#br1" timeOffset="147442.4">13201 6169 2699 0,'-14'-13'-14'0,"14"13"27"0,0 0 32 16,-7-12 18-16,7 12 15 0,0 0 20 0,0 0 9 15,0 0-7-15,0 0-10 0,30-6-10 16,-30 6-5-16,29 0-13 0,-7 0-3 16,-4 0-10-16,3 0-20 0,1 0-36 0,-2-1-55 15,-20 1-56-15,38-2-56 0,-20-2-51 16,-5 0-104-16,1 0-506 0,-5-1-170 0</inkml:trace>
  <inkml:trace contextRef="#ctx0" brushRef="#br1" timeOffset="147627.91">13396 6047 2482 0,'-18'-8'-65'15,"18"8"15"-15,0 0 33 0,0 0 25 16,0 0 53-16,0 0 29 0,-24 11 33 0,24-11 12 16,-6 21 9-16,6-21-4 0,-2 28-7 15,2-14-8-15,0 5-12 0,0-19-7 16,2 37-10-16,-2-17-9 0,6 2-12 0,-4-1-7 16,0 0-7-16,2-3-10 0,1 2-16 15,1-3-26-15,-1 0-37 0,4-2-47 16,0-1-64-16,-2-3-61 0,1-2-71 15,-8-9-163-15,18 12-439 0,-9-7-239 0</inkml:trace>
  <inkml:trace contextRef="#ctx0" brushRef="#br1" timeOffset="147868.12">13584 6096 2679 0,'3'-17'13'0,"-3"17"37"15,4-12 17-15,-4 12 8 0,0 0 6 16,0 0 19-16,10-11 17 0,-10 11 8 0,0 0 2 15,0 0-14-15,0 0-11 0,0 0-10 0,19 33-9 16,-15-20-9-16,2 4-10 0,-2-1-6 16,3 3-4-16,1 1 10 0,1 3-8 15,-1 2-5-15,-2-2-4 0,1 0-6 0,-1 0-5 16,-1-3-3-16,-2 0-4 0,-1-1-9 16,2-2-20-16,-4-1-27 0,0-16-37 15,-6 23-63-15,6-23-63 0,-8 22-67 0,2-15-131 16,-1-1-180-16,-1 0-296 0,8-6-224 15</inkml:trace>
  <inkml:trace contextRef="#ctx0" brushRef="#br1" timeOffset="148473.2">13921 5906 2469 0,'0'0'-57'0,"0"0"21"16,0 0 37-16,0 0 24 0,0 0 31 0,0 0 28 16,-6-15 42-16,6 15 23 0,0 0 10 15,0 0 4-15,0 0-5 0,0 0 0 0,0 0-4 16,0 0-2-16,0 0-9 0,-14 36-1 16,14-36 24-16,2 24-10 0,-2-24-32 15,3 33 0-15,-3-15-8 0,0 1 0 0,2 1-10 16,0 2 11-16,-1 0-10 0,1-1-7 15,-2 5-7-15,6-1-10 0,-2 0-12 0,-1-1-7 16,-1-2-5-16,0-1-8 0,0 0-7 16,1 0-3-16,0-4-7 0,-3 0-6 15,0-17-21-15,4 31-31 0,-4-20-38 0,2 2-42 16,-2-2-47-16,0-11-65 0,4 18-60 16,-4-18-87-16,1 11-174 0,-1-11-75 0,2 9-10 15,-2-9-258-15,0 0-248 0</inkml:trace>
  <inkml:trace contextRef="#ctx0" brushRef="#br1" timeOffset="149238.6">14514 5801 2608 0,'0'0'-75'15,"10"-13"36"-15,-10 13 21 0,0 0 9 16,11-10 21-16,-11 10 36 0,0 0 18 16,0 0 21-16,0 0 18 0,0 0 11 0,0 0-8 15,0 0 1-15,0 0 0 0,-18 47-6 16,11-33-5-16,0 3-4 0,-1 1-3 0,-2 0-4 16,-1 3-4-16,2-2-4 0,-2 0-13 15,0 0-7-15,0 0-6 0,-1 1-6 0,1-4-5 16,-1-2-1-16,5 0-6 0,-1 0-5 15,-3-4-6-15,3 2 2 0,8-12-2 16,-13 17-6-16,13-17 1 0,-10 13-1 0,10-13-2 16,-10 8-1-16,10-8-1 0,0 0-3 15,0 0 1-15,0 0-3 0,0 0 0 16,0 0-1-16,0 0 6 0,0 0 4 0,0 0 7 16,0 0 8-16,0 0 6 0,0 0 6 15,0 0-5-15,0 0-2 0,0 0-2 16,0 0 9-16,0 0 23 0,0 0 2 0,0 0 5 15,0 0 2-15,0 0-30 0,0 0 12 16,25 24-7-16,-14-10 5 0,3 1-3 0,-3 0 0 16,5 4-7-16,1 1-3 0,2 0-9 15,-4 1-2-15,6 0-4 0,-3 2-12 0,-3-5-18 16,5 1-20-16,-4-2-29 0,2-3-31 16,-5 0-50-16,-1-2-61 0,1-4-68 15,-3 0-74-15,-3-3-158 0,-7-5-119 0,13 5-9 16,-13-5-242-16,8 2-214 0</inkml:trace>
  <inkml:trace contextRef="#ctx0" brushRef="#br1" timeOffset="149966.31">14858 6378 2609 0,'7'21'-28'16,"-7"-21"43"-16,0 0 15 0,0 0 21 16,0 0 17-16,0 0 14 0,0 0 13 0,0 0-3 15,0 0 2-15,0 0-8 0,32-22-4 16,-32 22-7-16,10-18-2 0,-5 7 4 15,2-2 1-15,0-4-5 0,2-1-5 0,-3-3-11 16,2-2-4-16,1-1-6 0,1-9-4 16,1 3-4-16,0-4 4 0,-1-1 0 15,2 2 0-15,0-2-3 0,-2 0 3 0,1 5 4 16,-3 0 1-16,0 3-5 0,0 2-2 16,2 4-4-16,-4 0-3 0,-2 6-7 15,1 0-2-15,-5 15-5 0,7-20-1 0,-7 20-1 16,0 0-3-16,0 0-1 0,0 0 1 15,0 0-8-15,0 0 7 0,0 0-4 0,0 0 2 16,9 54-3-16,-9-37 1 0,3 2-1 16,-3-2 0-16,2 2-1 0,0-1-1 15,0-4 0-15,2 4 0 0,-2-3 0 0,-2-15 3 16,6 25-4-16,-5-16 3 0,-1-9-3 16,10 16 1-16,-10-16-6 0,9 11 2 0,-9-11 0 15,0 0 3-15,12 5-4 0,-12-5-1 16,0 0 0-16,0 0-1 0,0 0 0 15,25-29 0-15,-18 19-2 0,0-4 4 0,-1-3-2 16,-1-2-1-16,4-4 0 0,-3 0-1 16,1 0-1-16,0-1 3 0,0 3-3 0,0-1 9 15,-2 6 1-15,-1-1 4 0,0 3-6 16,0 1 5-16,-4 13-2 0,6-18-4 16,-6 18 2-16,0 0 13 0,0 0 8 0,0 0 8 15,0 0 9-15,0 0 3 0,0 0 0 16,0 0 4-16,0 54 2 0,0-35 2 0,2 2 0 15,1 4-21-15,1 1-5 0,-3 1-4 16,5 1 0-16,0 2 0 0,-2-5-4 16,0 5-3-16,0-5-9 0,2 0-16 0,-1-1-20 15,2 1-28-15,-1-5-30 0,0-1-44 16,-2-3-52-16,4 1-58 0,-3-6-72 0,1-1-157 16,-1-2-140-16,-5-8 12 0,4 9-235 15,-4-9-165-15</inkml:trace>
  <inkml:trace contextRef="#ctx0" brushRef="#br1" timeOffset="150365.57">15540 6035 2458 0,'0'0'-93'0,"-15"47"15"15,15-47 8-15,-4 22 12 0,2-8 17 0,2-14 7 16,-4 24 15-16,4-24 15 0,0 23 27 15,0-23-4-15,2 21 14 0,0-10 14 16,-2-11 6-16,4 19-7 0,-4-19-1 0,8 15-4 16,-8-15 0-16,9 10-7 0,-9-10-7 15,0 0 2-15,15 4 8 0,-15-4 11 16,0 0 10-16,0 0 17 0,25-14 8 0,-19 5 9 16,1-2 13-16,0 1 13 0,-1-3 10 15,-2 2 12-15,-4 11 6 0,10-23 4 0,-10 23 2 16,8-17 2-16,-8 17-11 0,8-16-12 15,-8 16-15-15,6-10-3 0,-6 10 14 16,0 0 5-16,0 0-26 0,0 0 16 0,0 0 4 16,0 0 2-16,0 0-6 0,8 35-9 15,-8-35-13-15,4 27 0 0,-2-12-8 0,0 0-16 16,3 2-5-16,-1 1-23 0,-2-2-26 16,4 1-52-16,-1-1-59 0,-1-1-68 0,0 2-98 15,0-5-111-15,-1-1-210 0,-1-2-64 16,-2-9 21-16,0 0-354 0,0 26-417 15</inkml:trace>
  <inkml:trace contextRef="#ctx0" brushRef="#br1" timeOffset="152423.92">12583 8945 2838 0,'0'0'-115'0,"11"-13"29"15,-11 13 17-15,0 0 30 0,0 0 25 16,13-8 32-16,-13 8 33 0,0 0 36 16,0 0 22-16,0 0 19 0,0 0 11 0,0 0 1 15,14-7 3-15,-14 7-5 0,0 0 5 16,0 0 0-16,0 0-9 0,0 0-7 0,0 0-7 16,0 0-12-16,0 0-13 0,-18 50-12 15,12-38-6-15,-1 3-6 0,1 1-11 16,-2-3-9-16,-1 3-3 0,1-1-2 0,-4-2-2 15,5 2-8-15,-4-1-7 0,2-3-3 16,-3 0 0-16,2-1-2 0,10-10-5 16,-18 19-4-16,11-11-2 0,7-8 5 0,-13 13-3 15,13-13 1-15,-10 10-3 0,10-10-4 16,0 0-2-16,-11 9 2 0,11-9 1 0,0 0-5 16,0 0-3-16,0 0 5 0,0 0 5 15,0 0 7-15,0 0 2 0,0 0 1 16,0 0 10-16,0 0 3 0,0 0-1 0,0 0 4 15,0 0-29-15,0 0 3 0,0 0 8 16,0 0 4-16,0 0 3 0,0 0 5 0,0 0 7 16,25 13 5-16,-25-13 6 0,15 12 7 15,-15-12 0-15,16 15 2 0,-5-7 2 0,-2 3-4 16,3-2-2-16,3 5-6 0,1 1-4 16,-3-2-5-16,2 3-5 0,0-1-5 15,3-1-3-15,-5 1-2 0,1-4-4 0,-1 4-11 16,-2-5-17-16,1 1-14 0,-1-1-20 15,-2-2-22-15,0 1-22 0,-2-1-31 16,-1-2-30-16,-6-6-39 0,7 10-53 0,-7-10-51 16,2 10-85-16,-2-10-141 0,0 0-92 15,0 0-436-15,0 0-564 0</inkml:trace>
  <inkml:trace contextRef="#ctx0" brushRef="#br1" timeOffset="152870.67">12477 9363 3202 0,'0'0'-88'0,"0"0"36"15,0 0 18-15,0 0 26 0,0 0 32 0,0 0 42 16,0 0 33-16,0 0 21 0,0 0 17 16,0 0 1-16,0 0 5 0,0 0 3 15,0 0 3-15,0 0 4 0,0 0-4 0,0 0-12 16,0 0-18-16,0 0 1 0,0 0 2 15,0 0 5-15,0 0-4 0,0 0 3 16,9 53 0-16,-9-53-3 0,12 13-7 0,-12-13 0 16,10 16-7-16,-1-7-10 0,1 0-6 15,-2 2-10-15,2 1-9 0,4-1-9 0,-4 2-8 16,1 1-5-16,1 0-13 0,-3-1-23 16,2 0-30-16,0 1-41 0,-2-1-49 0,-3-1-66 15,2-1-86-15,-4-3-79 0,-2 1-190 16,-2-9-90-16,0 0-3 0,0 0-465 0,-11 24-650 15</inkml:trace>
  <inkml:trace contextRef="#ctx0" brushRef="#br1" timeOffset="154213.9">13915 8415 3282 0,'0'0'-153'0,"-9"-12"27"16,9 12 41-16,-14-7 20 0,14 7 37 0,0 0 35 15,-9-10 33-15,9 10 20 0,0 0 14 16,0 0 3-16,-14-11 4 0,14 11 12 16,0 0 25-16,0 0 11 0,0 0 4 0,0 0-7 15,0 0-11-15,-19 28-13 0,17-12-12 16,0 1-7-16,1 2-9 0,-2 3-8 0,3 0 15 15,-2 4-10-15,2 7-2 0,0 0-7 16,2 7-11-16,-2 2-6 0,4 2-8 16,-2 10 3-16,2-2-3 0,1 2-1 15,1 1-9-15,-2 3 1 0,0-2-5 0,2-1-3 16,0 2 4-16,-3-1-2 0,-1-3 6 16,0-2-2-16,-4-5 6 0,4-2 1 0,-2 0-1 15,-2-4 11-15,0-3-8 0,-3-2-15 16,1 0 9-16,-2-7-2 0,-2-1 7 0,2-4 0 15,-5-3-2-15,3 0-2 0,-3-2-2 16,0-6-4-16,-1-1-1 0,0-1-4 16,0-2-4-16,12-8-15 0,-20 7-18 0,8-5-18 15,12-2-26-15,-19-6-27 0,19 6-43 16,-12-15-52-16,7 8-58 0,3-5-57 16,2 12-133-16,-2-21-157 0,2 21-32 0,2-17-239 15,3 7-208-15</inkml:trace>
  <inkml:trace contextRef="#ctx0" brushRef="#br1" timeOffset="154425.81">14043 9943 2708 0,'0'0'79'0,"7"12"23"0,-7-12 9 15,0 0 0-15,6 12 2 0,-6-12-4 0,0 0-14 16,0 0-16-16,9 9-37 0,-9-9-62 16,0 0-89-16,0 0-91 0,0 0-190 15,0 0-474-15,0 0-224 0</inkml:trace>
  <inkml:trace contextRef="#ctx0" brushRef="#br1" timeOffset="155368.1">14384 8354 2530 0,'0'0'-101'0,"0"0"26"0,0 0 28 16,0 0-4-16,0 0 32 0,0 0 15 16,0 0 14-16,0 0 12 0,0 0 28 0,0 0-4 15,13 25 5-15,-13-25 10 0,0 0 1 0,-6 24 2 16,6-24-2-16,0 0-3 0,-7 28-8 15,1-19-2-15,6-9-6 0,-13 20 3 16,7-13-3-16,6-7-3 0,-15 15-5 0,6-9 0 16,9-6-1-16,-18 11-4 0,18-11 2 15,-20 4-4-15,20-4-5 0,-18 1-2 0,18-1 2 16,-23-1 0-16,23 1 0 0,0 0 0 16,-20-10-4-16,20 10-1 0,-9-11-1 15,9 11-1-15,-2-17 2 0,2 17-5 0,0 0 2 16,2-23 1-16,-2 23-2 0,9-15 2 15,-9 15-1-15,11-10-2 0,-11 10 5 16,12-7-7-16,-12 7-1 0,0 0 3 0,22-4-2 16,-22 4-1-16,0 0 2 0,25 9-4 15,-25-9 1-15,20 12 1 0,-6-4-3 16,-2-1 6-16,1 1 0 0,2 0 3 0,-4-1 5 16,5-1-3-16,-1 0-1 0,-1-1-3 15,-14-5-3-15,29 8-3 0,-15-6-3 0,-14-2-5 16,26 0-3-16,-26 0 2 0,25-4 1 15,-14-2-2-15,-11 6-7 0,21-13 7 16,-13 4-1-16,-8 9 6 0,14-20 9 0,-12 11 7 16,-2 9 10-16,1-23 5 0,-1 23 10 15,-3-20 1-15,3 20-2 0,-9-16-4 0,9 16-2 16,-11-14-7-16,11 14 1 0,-16-7-6 16,16 7-12-16,-16-5-21 0,16 5-37 15,0 0-38-15,-22 0-58 0,22 0-49 0,0 0-52 16,0 0-138-16,-15 11-546 0,15-11-332 15</inkml:trace>
  <inkml:trace contextRef="#ctx0" brushRef="#br1" timeOffset="156590.35">15517 9607 2711 0,'0'0'-75'0,"-18"5"38"15,18-5 34-15,0 0 34 0,0 0 34 0,0 0 20 16,0 0 22-16,0 0 11 0,0 0 6 16,0 0 0-16,0 0 4 0,0 0-7 15,0 0 6-15,0 0-3 0,0 0 4 0,0 0-7 16,0 0-5-16,0 0-7 0,16-51-4 15,-16 51-8-15,8-26-6 0,-4 8-9 0,0-2-12 16,0 0-5-16,3-5-11 0,-1-1-4 16,-1-3-8-16,3-4-3 0,-4 1 0 15,3 1-6-15,-1 3 1 0,-2 1-6 0,2-1-3 16,-1 3 4-16,2 3 0 0,-3-2-6 16,-2 6 4-16,2 4 2 0,-1-1-5 15,-3 15-5-15,5-26-2 0,-5 26-5 0,6-16 3 16,-6 16 5-16,0 0-10 0,7-12-7 15,-7 12 5-15,0 0 0 0,0 0-2 0,0 0 2 16,0 0 3-16,11 44-6 0,-9-29 3 16,2 2-4-16,0 3 5 0,0-2-5 0,3 3 0 15,-1 1 3-15,2-2-4 0,-1-2 1 16,-1-1-1-16,1-1 1 0,-3 0 2 16,2-3-3-16,0 1 7 0,-6-14-4 0,12 19-1 15,-12-19-4-15,8 11 0 0,-8-11-3 16,0 0-3-16,12 4 2 0,-12-4 7 0,0 0-7 15,0 0-7-15,24-29 6 0,-18 14 2 16,2-4-5-16,3-2 4 0,-3-1-1 0,3-4 2 16,-2 4 0-16,-1-3 0 0,2 2 7 15,-1 2 6-15,-2 2 2 0,1 1 4 16,-4 4-2-16,2 0-22 0,-6 14 3 0,9-22-3 16,-9 22 7-16,6-12 16 0,-6 12 13 15,0 0-2-15,0 0 6 0,0 0 0 0,0 0 6 16,0 0 3-16,0 0 2 0,11 38 2 15,-11-21-3-15,2 2-1 0,-2 2-4 16,2 2-5-16,0 4-5 0,1-1-2 0,-1 1-3 16,0 0-4-16,2 0-20 0,0-1-29 15,0-1-25-15,-2-2-37 0,0-4-39 16,2-2-61-16,0 0-64 0,1-7-60 0,-2-1-126 16,1-1-166-16,-4-8-26 0,10 7-344 15,-10-7-431-15</inkml:trace>
  <inkml:trace contextRef="#ctx0" brushRef="#br1" timeOffset="156955.5">16133 9242 2968 0,'0'0'-72'0,"0"0"42"16,0 0 36-16,0 0 27 0,0 0 27 0,0 0 13 16,0 0 10-16,0 0 1 0,-2 55-1 15,2-55-1-15,2 25-5 0,0-12 2 0,-2-13-4 16,8 23-6-16,-4-13-7 0,-4-10-4 15,9 17-8-15,-9-17-6 0,13 10-7 16,-13-10-2-16,0 0-4 0,19 4-4 0,-19-4 0 16,0 0-2-16,0 0 3 0,25-16 10 15,-25 16 5-15,13-15 14 0,-7 4 0 0,0-1 8 16,3 2 7-16,-9 10 6 0,9-20 6 16,-9 20-4-16,8-14 17 0,-8 14-11 15,6-11-7-15,-6 11 13 0,0 0 11 0,0 0 7 16,0 0-4-16,0 0-5 0,0 0-3 15,0 0-12-15,19 34-9 0,-17-20-7 0,3 1-9 16,-1 3-7-16,0-2-17 0,1 1-21 16,-1 1-27-16,2 1-33 0,0-5-43 15,2 2-47-15,0-2-62 0,0-2-71 0,2-2-67 16,-2-4-147-16,1-2-147 0,-9-4 20 16,15 4-340-16,-15-4-377 0</inkml:trace>
  <inkml:trace contextRef="#ctx0" brushRef="#br1" timeOffset="157532.63">16947 8709 2839 0,'-6'-14'-55'16,"6"14"29"-16,0 0 32 0,0 0 24 15,0 0 70-15,-10-11 47 0,10 11 28 16,0 0 13-16,0 0 2 0,0 0-9 0,0 0-7 16,-13 49-19-16,11-31-10 0,0 3 1 15,2 6-8-15,0-1 2 0,2 3-3 16,-2 1-9-16,4 3-7 0,-2-3-19 0,3 6-9 16,-3-1-8-16,2 1-10 0,-2-6-6 0,2 1-12 15,-2-3-13-15,2 1-17 0,0-1-22 16,-2-2-29-16,4-7-32 0,-4-1-36 0,0 0-45 15,0-2-56-15,2-3-60 0,-2-2-63 16,-2-11-126-16,4 14-144 0,-4-14-45 16,6 4-249-16,-6-4-248 0</inkml:trace>
  <inkml:trace contextRef="#ctx0" brushRef="#br1" timeOffset="158161.9">17301 8933 2509 0,'-4'-26'-103'0,"-1"12"27"16,5 14 13-16,-10-24 25 0,4 13 24 15,-2 1 36-15,8 10 39 0,-18-19 31 0,8 12 20 16,-3 0 10-16,13 7 12 0,-21-9-3 16,21 9-6-16,-21-2-6 0,21 2-4 0,0 0-7 15,-26 11-12-15,26-11-6 0,-12 20-8 16,8-7-9-16,-1 0-8 0,5-13-9 15,-4 32 0-15,4-15-10 0,2 1-5 0,0-1-4 16,1 1-4-16,3-3-2 0,-2 0-8 16,2-2-3-16,0-1-5 0,-6-12 0 0,16 18-3 15,-10-12 3-15,-6-6-4 0,12 10-2 16,-12-10-3-16,0 0-1 0,0 0 0 0,0 0-1 16,0 0 0-16,37-19 0 0,-29 12 3 15,-8 7 2-15,14-22 0 0,-7 11 7 16,2-3 5-16,-3 3 20 0,-6 11 18 0,12-19 3 15,-12 19-6-15,9-16-3 0,-9 16-5 16,8-12-5-16,-8 12-10 0,7-11 1 16,-7 11 2-16,0 0 6 0,0 0 3 0,0 0-4 15,0 0 3-15,0 0 1 0,0 0-10 16,8 39 3-16,-5-21-2 0,-1-2-6 16,-2 5-2-16,4 4-3 0,0 1 0 0,0 3-2 15,0 2-3-15,0 3 1 0,4 2-3 16,-2-2 0-16,0 2-2 0,0-1-4 0,0-1-10 15,-2-3 9-15,1-3-3 0,-3 1-4 16,-2 0 12-16,0-5-1 0,-2 1 20 16,0 0 0-16,-3-5 3 0,1-2-3 0,-4 0-1 15,0-4 0-15,-2 0-7 0,-2-3 6 16,2-2-4-16,-5-2-5 0,15-7 3 16,-26 7-6-16,26-7 0 0,-25-2-19 0,25 2 0 15,-21-9-2-15,11-1-3 0,10 10-1 16,-16-22-15-16,12 4-23 0,2 1-26 0,0-3-34 15,6-5-39-15,0 1-60 0,3-1-60 16,4-3-67-16,1-1-168 0,2 3-117 0,2-1-8 16,-2 2-250-16,1 0-233 0</inkml:trace>
  <inkml:trace contextRef="#ctx0" brushRef="#br1" timeOffset="158457.6">17725 8661 2550 0,'2'-18'-72'0,"-2"18"28"16,0 0 29-16,0 0 43 0,0 0 37 16,0 0 31-16,0 0 20 0,0 0 16 15,0 0 8-15,0 0-4 0,-37 30-7 0,29-17-4 16,0 2-2-16,0 2-8 0,-2 3-4 15,4 2-3-15,-2-1-13 0,4 2-8 16,0 2-8-16,2 0-8 0,-1 2-6 16,6-5-8-16,-1 3-4 0,2-2-11 0,2 2-9 15,0-4-29-15,5-3-42 0,-2-2-61 16,1 1-73-16,2-5-66 0,-1-3-110 0,0-4-174 16,0-1-391-16,-11-4-308 0</inkml:trace>
  <inkml:trace contextRef="#ctx0" brushRef="#br1" timeOffset="158963.12">17872 8869 2774 0,'0'0'-66'16,"0"0"16"-16,0-23 21 0,0 23 30 0,0 0 42 16,2-20 7-16,-2 20 8 0,0 0 17 15,10-11-2-15,-10 11-10 0,10-7-4 16,-10 7-2-16,19-4 1 0,-19 4 4 0,21-5 1 15,-21 5 2-15,25-5-7 0,-9 4-6 16,-16 1-5-16,31-4 1 0,-14 2-2 0,0-2-1 16,-17 4-2-16,32-5 5 0,-16 2 6 15,-16 3 3-15,26-4 10 0,-15 0 3 16,-11 4 3-16,21-3-4 0,-21 3-2 0,19-4-8 16,-19 4-5-16,0 0-10 0,18-3-5 15,-18 3-4-15,0 0-6 0,0 0-4 16,0 0 2-16,0 0-5 0,0 0 5 0,0 0 7 15,0 0 13-15,0 0 7 0,0 0 3 16,0 0 3-16,0 0-4 0,-12 34 5 0,12-34-10 16,-19 21 0-16,10-10-3 0,-1 1-6 15,-1 1 0-15,1 0 1 0,0 3-11 0,-2-2 9 16,2 4 0-16,0 1-2 0,4-2-27 16,-2-2 8-16,2 3-1 0,0-2 0 15,4 0 1-15,-2 0 2 0,4-16 1 0,2 26 4 16,-2-26-1-16,6 22 1 0,-2-10-10 15,5-2 4-15,-9-10-5 0,19 17 0 0,-7-9-7 16,4-3-4-16,-2 1-18 0,1 0-7 16,2-5-15-16,0 2-16 0,-1-2-13 15,-2-1-12-15,2-1-19 0,1-3-22 0,-1-2-44 16,-2 0-59-16,0-3-58 0,0-3-104 16,0-3-178-16,1-1-76 0,-4 3-262 15,-3-6-277-15</inkml:trace>
  <inkml:trace contextRef="#ctx0" brushRef="#br1" timeOffset="159205.57">18472 8677 2726 0,'0'0'-52'0,"0"0"15"16,0 0 20-16,0 0 21 0,0 0 39 0,0 0 38 16,0 0 24-16,0 0 13 0,0 0 8 15,6 51 8-15,-2-34 0 0,0 5 8 16,0-4 6-16,1 7 3 0,2 0-2 0,-3 3-5 15,0-1-29-15,0 1-9 0,-2-1-8 16,-2 2-16-16,0 0-8 0,0-3-14 16,-2 0-9-16,2 0-25 0,-4-2-28 0,0-1-42 15,-2 0-47-15,1-6-52 0,-2 0-70 16,3-2-62-16,-2-1-142 0,2-1-198 16,0-5-271-16,4-8-261 0</inkml:trace>
  <inkml:trace contextRef="#ctx0" brushRef="#br1" timeOffset="159946.1">18882 8850 2544 0,'-10'-25'-95'0,"10"25"22"16,-11-13 18-16,11 13 22 0,-13-9 13 0,13 9 25 15,-19-10 23-15,19 10 24 0,-18-4 15 16,18 4 9-16,-24 2 3 0,24-2 7 15,-21 6 1-15,21-6 16 0,-23 13-3 0,12-1-6 16,1-1 1-16,1 0-15 0,2 3-3 16,1 1-4-16,2-2-4 0,4-13-5 0,-6 24-3 15,6-24 3-15,0 23 7 0,0-23 1 16,4 22 0-16,-4-22-5 0,6 19-5 0,-6-19-5 16,11 16-3-16,-11-16 0 0,11 10 2 15,-11-10-1-15,12 6-4 0,-12-6-4 16,0 0-3-16,19 0-5 0,-19 0 0 0,0 0-5 15,20-12 2-15,-20 12-11 0,12-18 1 16,-6 5-5-16,0-3 1 0,4-5-4 0,-2-2-1 16,-2-2-4-16,4-5-3 0,1-4-4 15,0-2-6-15,2-9-6 0,-1-1 0 16,-2 0 0-16,2-4 0 0,0 0-2 16,-2 5 3-16,-3 4 4 0,1 5 7 0,-3 5 6 15,-1 3 7-15,0 3 0 0,-2 3 2 16,3 2-4-16,-3 4-3 0,0 0-1 15,-2 16 3-15,4-19-5 0,-4 19-2 0,0 0 4 16,0 0 9-16,0 0-1 0,0 0 14 16,0 0 5-16,0 0 7 0,0 0 8 0,0 0 2 15,-23 54 2-15,21-37-3 0,-5 5 5 16,3 1 4-16,-1 5-9 0,1-2 0 16,2 2-8-16,0 5-4 0,2-3-27 0,0 3 2 15,0 2 2-15,4 0-6 0,-2 2 1 16,5 0 1-16,-3 0-5 0,3-1 0 0,-1 0 0 15,0-6 0-15,1 5 0 0,1-8-5 16,-2-1-8-16,0-1-15 0,4-2-19 0,-4-2-25 16,0-3-32-16,-2-2-40 0,0-3-52 15,0 0-62-15,-2-3-58 0,-2-10-134 16,0 14-157-16,0-14-41 0,0 0-270 0,0 0-293 16</inkml:trace>
  <inkml:trace contextRef="#ctx0" brushRef="#br1" timeOffset="160522.57">18559 8524 2611 0,'0'0'-130'15,"0"0"31"-15,0 0 32 0,0 0 30 16,0 0 27-16,0 0 44 0,0 0 22 0,0 0 9 15,0 0 2-15,0 0 5 0,14 47 6 16,-12-35 18-16,-2-12 4 0,4 32 2 16,-2-11 1-16,0 4-4 0,2 0-2 0,-2 2-4 15,2 3-3-15,-4 1-5 0,2-1-6 16,2 8-11-16,-2 1-7 0,0-2-5 16,0 5-2-16,0-2-9 0,2 2-4 0,-4 2-10 15,2-2-14-15,-2 1-13 0,0-2-15 16,0 1-18-16,0-3-18 0,0 0-21 15,-2 0-35-15,2-6-20 0,0 2-42 0,2-5-61 16,-2 1-154-16,5-3-479 0,-1 1-213 16</inkml:trace>
  <inkml:trace contextRef="#ctx0" brushRef="#br1" timeOffset="161538.57">19259 8660 2596 0,'0'0'-55'0,"0"0"5"0,-12-10 6 16,12 10 14-16,0 0 21 0,0 0 44 0,0 0 22 16,0 0 20-16,0 0 1 0,0 0 9 15,0 0 1-15,0 0 4 0,0 0 5 16,0 0-1-16,49 4 8 0,-49-4-1 0,20 0-2 15,-20 0-2-15,28 0-4 0,-28 0-3 0,27-3 0 16,-27 3 1-16,26-1-2 0,-14-1-8 16,-12 2-7-16,20-2-3 0,-20 2-8 15,0 0-6-15,18-4-9 0,-18 4-6 16,0 0-4-16,0 0-6 0,17-1 0 16,-17 1-6-16,0 0-1 0,0 0-1 0,0 0-4 15,0 0 8-15,0 0-7 0,0 0 7 16,-29 33-2-16,19-23 16 0,-4 3 7 0,2 0-3 15,-3 2 1-15,2 5-5 0,-1-2 1 16,1-2-1-16,-2 5 1 0,4 1 5 0,-1-2-6 16,4 1 0-16,-2 0 7 0,6-2-12 15,0-1-2-15,0 0 1 0,4 0-6 16,0-1 4-16,0-17-4 0,2 32 1 0,2-19-3 16,0 1-3-16,6-2-2 0,-2-2-3 15,0 0 3-15,-8-10-6 0,21 16 2 16,-10-11-27-16,-11-5 1 0,23 7-4 0,-8-7-20 15,-15 0-24-15,25-2-34 0,-7-1-46 16,-18 3-61-16,27-11-73 0,-17 3-119 0,1 0-231 16,-2-1-18-16,-3-1-354 0,-6 10-455 15</inkml:trace>
  <inkml:trace contextRef="#ctx0" brushRef="#br1" timeOffset="176078.62">1570 11456 509 0,'0'0'127'0,"0"0"-33"0,0 0-24 0,0 0 5 16,0 0 4-16,0 0 3 0,-22 9 1 15,22-9-4-15,0 0 10 0,-8 10 16 0,8-10 2 16,0 0 13-16,0 0-12 0,-8 12 6 16,8-12-2-16,0 0 0 0,-6 13-2 15,6-13-6-15,0 0 5 0,-9 17-1 0,9-17-5 16,-5 15-10-16,5-15 2 0,-4 16-3 16,4-16-5-16,-5 17-2 0,5-17-12 15,-4 21-7-15,4-21-2 0,-6 21-11 0,6-21 1 16,-2 23-5-16,0-10 0 0,2-13-12 15,-4 26 0-15,2-13-3 0,2-13-4 0,-2 29-5 16,2-15-3-16,0-14 2 0,-2 32-6 16,2-18 3-16,2 2-4 0,-2-16-3 15,0 33 2-15,0-16-3 0,2 0-4 0,-2-2 1 16,2 3 0-16,-2-1-2 0,0-17-1 16,2 31 0-16,0-16 4 0,-2 0 1 0,0-15 5 15,2 29 0-15,0-14 1 0,-2-15 7 16,0 26 0-16,2-11 12 0,2 3 2 15,-4-18 1-15,0 28 1 0,2-10-1 0,-2-2-3 16,2 0-2-16,-2-16-5 0,-2 29 0 16,4-14-4-16,-2-15-4 0,-2 30 1 15,2-14-4-15,0 1 1 0,0-17 1 0,0 29 3 16,0-13 4-16,-2 1-1 0,2-17 0 16,0 33 4-16,0-16 0 0,0-17 0 15,2 30-4-15,-4-14 1 0,2 1-4 0,0-17-2 16,-4 26-2-16,4-11-2 0,0-15-1 15,-2 32-1-15,0-15 3 0,0-2-7 0,2-15 3 16,-4 32-3-16,2-16 2 0,-2-3 4 16,4-13-1-16,-4 30 0 0,-1-15 1 0,4-1 0 15,1-14-7-15,-7 25 2 0,3-12-1 16,4-13 0-16,-9 23-1 0,5-14-1 16,4-9-2-16,-6 17 1 0,6-17-1 0,-8 15-1 15,8-15 0-15,-5 14 3 0,5-14-2 16,0 0 1-16,-6 15 2 0,6-15-2 15,0 0 0-15,-13 10 3 0,13-10-2 0,0 0-3 16,0 0 8-16,0 0-11 0,0 0 2 16,0 0-8-16,-35-19-12 0,35 19-21 15,-10-12-21-15,10 12-38 0,-9-13-56 0,9 13-70 16,-1-14-71-16,1 14-163 0,1-17-156 16,-1 17-359-16,0 0-410 0</inkml:trace>
  <inkml:trace contextRef="#ctx0" brushRef="#br1" timeOffset="176494.66">1735 12830 2912 0,'0'0'56'0,"0"0"49"16,7 15 17-16,-7-15 4 0,0 0 1 0,0 0 17 15,0 0 7-15,0 0 5 0,0 0 5 16,0 0-27-16,0 0-4 0,0 0-13 0,6 13-7 15,-6-13-2-15,0 0 11 0,0 0-3 16,0 0 0-16,0 0 1 0,6 15-8 0,-6-15-3 16,0 0-10-16,0 0-9 0,6 10-9 15,-6-10-9-15,0 0-5 0,0 0-9 16,0 0-7-16,0 0-16 0,0 0-20 0,7 11-38 16,-7-11-34-16,0 0-39 0,0 0-57 15,0 0-76-15,0 0-72 0,0 0-119 0,0 0-194 16,0 0-24-16,0 0-353 0,0 0-459 15</inkml:trace>
  <inkml:trace contextRef="#ctx0" brushRef="#br1" timeOffset="177576.44">2103 11635 2868 0,'0'0'-131'0,"0"0"31"16,4-15 31-16,-4 15 19 0,0 0 16 16,0 0 13-16,5-13 11 0,-5 13 9 15,0 0 24-15,0 0 16 0,0 0 6 0,0 0 14 16,0 0 0-16,0 0 12 0,0 0-2 15,0 0 10-15,0 0 0 0,0 0-3 0,0 0-3 16,0 0-4-16,0 0-5 0,-38 25-7 16,38-25-1-16,0 0-11 0,-21 7-1 15,21-7-4-15,-15 6-5 0,15-6-5 0,-17 1-2 16,17-1 2-16,0 0-4 0,-25-1-3 16,25 1-3-16,0 0 0 0,-26-8-2 0,26 8 1 15,-17-10-3-15,17 10-2 0,-14-13-1 16,14 13 0-16,-11-15-1 0,11 15 0 15,-9-17 5-15,9 17-3 0,-4-17 5 16,4 17 2-16,-3-17 4 0,3 17-5 0,0 0-3 16,0 0-2-16,5-25-2 0,-5 25-1 15,0 0-1-15,9-12-3 0,-9 12-3 16,0 0 0-16,0 0 1 0,0 0-5 0,0 0 0 16,0 0-5-16,0 0-5 0,42 24-6 15,-35-16-8-15,6-1-7 0,-3 2-2 0,-10-9 2 16,21 16 2-16,-8-7-1 0,1-3 0 15,-1 1 1-15,2-1-4 0,0-1 1 0,-3 1 2 16,4-2 3-16,-16-4 8 0,25 6-3 16,-13-4 2-16,-12-2 2 0,26 0 1 15,-26 0 2-15,24-4-2 0,-24 4 3 0,24-8 3 16,-11 2-2-16,-2-1-3 0,-11 7 7 16,21-15 3-16,-13 4 10 0,1 1 6 15,0-2 2-15,-9 12 1 0,10-21 15 0,-8 10 0 16,-2 11-2-16,2-20-4 0,-2 20-4 15,0 0-6-15,-6-22 0 0,6 22 2 16,-12-8-3-16,12 8-1 0,0 0 0 0,-26-2-4 16,26 2 0-16,0 0-2 0,-33 10-16 15,23-2-23-15,10-8-40 0,-20 10-54 16,11-2-50-16,9-8-48 0,-13 14-143 0,9-6-467 16,4-8-173-16</inkml:trace>
  <inkml:trace contextRef="#ctx0" brushRef="#br1" timeOffset="178046.98">2493 11890 2429 0,'0'0'-104'16,"-2"-17"12"-16,2 17 20 0,0 0 36 0,0 0 42 16,0 0 36-16,0 0 38 0,0 0 32 15,0 0 13-15,0 0 11 0,0 0-3 16,0 0-1-16,-30 44-9 0,28-31-4 16,-2 7-4-16,2-3-4 0,-2 2-6 15,1 2-12-15,1-1-10 0,-2 6-7 0,2-1-9 16,2-2-6-16,0 5-6 0,0-2-5 0,0-3-7 15,0 4-4-15,2-2-13 0,2-1-19 16,1-5-30-16,-3 1-37 0,2-3-54 16,0 0-64-16,0-4-72 0,1 1-162 0,1-3-505 15,1-3-315-15</inkml:trace>
  <inkml:trace contextRef="#ctx0" brushRef="#br1" timeOffset="178731.58">2770 12081 2666 0,'-4'-21'-125'16,"4"21"24"-16,0 0 6 0,-4-14 17 15,4 14 8-15,0 0 29 0,-11-11 35 16,11 11 29-16,0 0 19 0,-18-3 22 0,18 3 2 16,0 0 15-16,0 0-8 0,-30 7 5 15,30-7 2-15,-18 7 2 0,18-7 1 0,-18 14 6 16,9-5-14-16,1 1-4 0,8-10-9 16,-11 21-3-16,7-11-5 0,4-10-2 15,-5 20-8-15,5-20-5 0,2 20-2 0,-2-20-1 16,7 17-4-16,-7-17-8 0,11 14-15 15,-3-9-19-15,-8-5-11 0,19 8-18 16,-19-8-9-16,24 1 2 0,-24-1 3 0,20-1 6 16,-20 1 4-16,22-6 18 0,-22 6 18 15,19-12 13-15,-11 7 10 0,-8 5 10 16,15-17 9-16,-6 7 7 0,-1 1 3 0,-8 9 11 16,8-20 11-16,-8 20 7 0,10-15 9 15,-10 15 3-15,4-13-9 0,-4 13-6 0,0 0-8 16,6-14-8-16,-6 14-3 0,0 0-2 15,0 0-6-15,0 0-1 0,0 0-2 16,0 0-1-16,0 0-9 0,6 39 0 0,-6-39-4 16,2 32-1-16,-2-14-3 0,0 1-6 15,2 1 0-15,-2 3-3 0,0-2-5 16,0 6 1-16,0-5-25 0,2 5 4 0,-4 2-1 16,0-4 3-16,0-1-2 0,0 1 4 15,0 0-4-15,-2-5-1 0,2 0 3 16,-2-1 2-16,-4-2-3 0,4-2 5 0,0-1 8 15,4-14 8-15,-10 25 5 0,4-14 10 16,-1-2-4-16,7-9-5 0,-13 14 1 0,13-14-1 16,-15 8-2-16,15-8-3 0,0 0-1 15,0 0-7-15,0 0-2 0,-30-18-15 16,30 18-13-16,-8-27-39 0,4 10-35 0,0-2-46 16,4-2-51-16,0 0-53 0,0 1-44 15,0-4-95-15,4 1-168 0,2 1-407 0,3-1-385 16</inkml:trace>
  <inkml:trace contextRef="#ctx0" brushRef="#br1" timeOffset="179096.54">3208 11801 2753 0,'7'-15'-105'0,"-7"15"17"16,0 0 18-16,7-11 9 0,-7 11 25 0,0 0 25 16,0 0 20-16,0 0 38 0,0 0 21 15,0 0 17-15,0 0 12 0,-37 30 8 16,29-15 7-16,-5 2 18 0,4 4 4 0,-3 0 0 15,2 0-9-15,0 2-6 0,2 2-8 16,2-1-8-16,0-1-10 0,0 0-9 16,3 0-12-16,1-2 0 0,0-1-11 0,2-1-4 15,2-1-7-15,0 2-16 0,3-4-19 16,1 0-26-16,0-3-41 0,2 1-39 0,2-3-51 16,0-2-61-16,0 0-69 0,1 0-156 15,0-6-508-15,-1-1-350 0</inkml:trace>
  <inkml:trace contextRef="#ctx0" brushRef="#br1" timeOffset="179972.61">3337 12017 2752 0,'0'0'-125'0,"0"0"22"0,0 0 14 16,0 0 15-16,0 0 15 0,0 0 19 16,7-19 11-16,-7 19 4 0,0 0 9 15,0 0-6-15,0 0 6 0,30 5 10 16,-30-5-10-16,0 0 9 0,32 4 13 0,-32-4 2 16,24 2 1-16,-24-2 4 0,28 0-5 15,-13 0 4-15,-15 0 7 0,32 0-8 0,-18 0-5 16,-14 0 3-16,32 0-2 0,-19 0-1 15,-13 0 5-15,26-2 6 0,-26 2 7 0,18 0 9 16,-18 0-4-16,0 0 18 0,22 2 2 16,-22-2 11-16,0 0 11 0,0 0 16 15,0 0-6-15,16 4-7 0,-16-4-1 16,0 0-6-16,0 0-5 0,0 0 3 0,0 0 0 16,0 0 9-16,0 0 3 0,0 0 0 15,0 0-5-15,0 0 0 0,0 0-4 0,-24 28 2 16,24-28 2-16,0 0-3 0,-16 9-4 15,16-9-2-15,-10 8-5 0,10-8-4 16,0 0-1-16,-17 11-4 0,17-11-7 0,-10 12-5 16,10-12-6-16,-11 12 2 0,11-12-6 15,-11 11-3-15,11-11-3 0,-10 11 1 16,10-11-4-16,-10 14-1 0,10-14-2 0,-10 11-2 16,10-11-1-16,-8 14 2 0,8-14-2 15,-6 13 0-15,6-13-3 0,0 0-1 16,-9 17-3-16,9-17 5 0,0 0-6 0,-4 15 1 15,4-15-1-15,0 0-1 0,0 0 1 16,-6 18 1-16,6-18-2 0,0 0 0 0,0 0 2 16,0 0-4-16,-4 16 3 0,4-16 1 15,0 0-2-15,0 0 2 0,0 0-1 16,0 0-1-16,0 17-2 0,0-17 3 0,0 0-4 16,0 0 4-16,0 0-4 0,0 0-2 15,0 0 2-15,0 0 0 0,2 22 3 16,-2-22-1-16,0 0-2 0,0 0-3 0,0 0 4 15,0 0 3-15,0 0-3 0,6 15-1 16,-6-15 5-16,0 0-2 0,0 0 3 16,0 0 4-16,0 0 2 0,0 0-3 15,9 11 5-15,-9-11 3 0,0 0-2 0,0 0 4 16,0 0 0-16,0 0 3 0,10 9 2 16,-10-9-9-16,0 0 9 0,0 0 0 0,0 0-1 15,0 0 1-15,0 0-6 0,0 0-6 16,0 0 9-16,0 0-12 0,14 5 5 0,-14-5 1 15,0 0-12-15,0 0 9 0,0 0-5 16,0 0 4-16,18 3-3 0,-18-3-4 16,0 0 0-16,0 0 2 0,0 0 0 0,19 2-6 15,-19-2-6-15,0 0-19 0,0 0-31 16,0 0-34-16,0 0-58 0,0 0-61 16,15-3-65-16,-15 3-96 0,0 0-145 0,0 0-112 15,0 0-208-15,0 0-172 0</inkml:trace>
  <inkml:trace contextRef="#ctx0" brushRef="#br1" timeOffset="180682.47">3833 11998 2447 0,'3'-16'-57'0,"-3"16"34"16,0 0 44-16,0 0 17 0,0 0 29 16,0 0 8-16,4-17 9 0,-4 17-6 0,0 0 9 15,0 0-2-15,0 0 3 0,0 0 5 16,0 0 8-16,0 0 1 0,0 0 7 16,27 26 8-16,-23-12-5 0,3-1-2 15,-1 2-1-15,-2 5-6 0,0-4-13 0,1 4-6 16,-1-1-11-16,-2 0-11 0,-2 2-4 15,0 0-9-15,-2 0-5 0,0 0-5 0,-3 1-18 16,1 2-30-16,-2-2-38 0,0 0-38 16,1-4-46-16,1 6-53 0,-3-5-49 15,5-5-70-15,-2 1-143 0,0-1-472 0,2-2-314 16</inkml:trace>
  <inkml:trace contextRef="#ctx0" brushRef="#br1" timeOffset="181638.42">4244 12079 2636 0,'0'0'-131'0,"-11"-11"31"0,11 11 22 0,0 0 19 16,0 0 20-16,0 0 1 0,-15-8 11 0,15 8 5 16,0 0 3-16,0 0 16 0,-17-3 14 15,17 3 2-15,0 0 19 0,0 0 9 16,0 0 12-16,-30 11 8 0,30-11 19 0,-14 10 9 15,14-10 2-15,-12 15-8 0,2-7-9 16,10-8-2-16,-10 22-8 0,6-12-10 0,4-10 0 16,-6 21-8-16,6-21-1 0,-2 21-9 15,2-21 6-15,2 16-9 0,-2-16-5 16,6 18-4-16,-6-18-5 0,10 15 0 0,-1-9-4 16,-9-6-7-16,17 9-1 0,-17-9-10 15,19 7-9-15,-19-7-16 0,17 7 0 16,-17-7-3-16,15 1 5 0,-15-1 4 15,0 0 2-15,0 0 8 0,21-1-5 0,-21 1 6 16,0 0-1-16,0 0 5 0,13-12 5 16,-13 12 11-16,0 0-1 0,8-19 4 15,-8 19 2-15,6-21-5 0,-4 8-1 0,-2 13 3 16,6-26 4-16,-1 10 10 0,-3 0 11 16,3 1-1-16,-5 15 2 0,6-30 2 0,-4 14-2 15,2 0-3-15,-2 0 4 0,0-1 4 16,0-2 3-16,1 0-1 0,-1 2 12 0,2-4 1 15,-2 0 3-15,2 2 4 0,-2-3 1 16,3 4-2-16,-3-3-6 0,2 2-6 16,-2 0-8-16,0 0-3 0,3 0-2 15,-3 2 7-15,0-1 0 0,0 1 3 0,0 2 0 16,-2 15 7-16,2-25-6 0,-2 25-18 16,2-21-5-16,-2 21-4 0,2-17-4 0,-2 17-4 15,0 0-1-15,2-19-5 0,-2 19 0 16,0 0 1-16,0 0 1 0,0 0-1 15,0 0 2-15,0 0 0 0,0 0 6 0,0 0 3 16,-4 55 5-16,2-38 1 0,0 4-3 16,0 0 2-16,2 6-5 0,0 0 0 15,0 0-1-15,0 1-2 0,0 0-3 0,0 1 1 16,2 0-5-16,0 1 1 0,-2-1 1 16,4-1-2-16,0 1-1 0,-2-3-5 0,4 3-14 15,0-4-23-15,-2 0-25 0,2-2-35 16,-2-4-40-16,0-2-55 0,2 0-56 0,-3 0-99 15,3-4-158-15,-4-3-102 0,0-1-240 16,-2-9-182-16</inkml:trace>
  <inkml:trace contextRef="#ctx0" brushRef="#br1" timeOffset="182214.75">4545 12011 2449 0,'0'0'-52'15,"0"0"23"-15,0 0-3 0,0 0 7 0,0 0 5 16,0 0 10-16,0 0 20 0,0 0 30 16,0 0 9-16,0 0 14 0,0 0-7 0,0 0-11 15,0 0-2-15,24 0-4 0,-24 0-1 16,20 0-16-16,-20 0 9 0,25-2-3 16,-25 2-6-16,24-2 4 0,-24 2 11 0,24-4 8 15,-10 2 11-15,-14 2 8 0,18-3-1 16,-18 3 0-16,0 0-2 0,24-3-8 0,-24 3-6 15,0 0-1-15,0 0 1 16,19-1 4-16,-19 1-1 0,0 0 6 0,0 0 10 16,0 0 12-16,0 0 9 0,0 0 18 15,0 0 4-15,-28 36-1 0,20-25 0 16,-3 1 2-16,-1 0-4 0,1 1-1 0,-2 3-17 16,-1 0 0-16,3 0 2 0,-2 1 7 15,0-3 20-15,3 4-4 0,2-3 1 0,-1 0-5 16,0 0-8-16,5 1-4 0,2-2-7 15,0 4-10-15,2-18-10 0,4 26-5 0,0-12-5 16,5-3-9-16,0 0-8 0,1-2-12 16,1-2-21-16,-11-7-29 0,27 11-28 15,-16-9-35-15,3 1-33 0,0-3-42 0,-14 0-59 16,24-7-59-16,-13 3-72 0,2-3-193 16,-7-2-85-16,1 0-2 0,-3-3-277 0,-4-2-292 15</inkml:trace>
  <inkml:trace contextRef="#ctx0" brushRef="#br1" timeOffset="183011.21">4051 11873 2586 0,'0'0'-123'16,"0"0"19"-16,7-15 13 0,-7 15 20 16,0 0 13-16,0 0 22 0,0 0 15 0,0 0 26 15,0 0 20-15,0 0 16 0,0 0 21 16,0 0 10-16,2-15 2 0,-2 15 14 16,0 0 4-16,0 0 4 0,0 0 6 0,0 0 1 15,0 0 0-15,0 0 3 0,0 0 7 16,0 0 5-16,0 0 0 0,0 0 1 0,0 0-11 15,0 0-5-15,0 0-8 0,6 47 4 16,-6-47-5-16,2 31-10 0,-2-13-5 16,2-2-3-16,-2 5-2 0,2 1-6 0,0 0-7 15,-2 1-5-15,0-1-4 0,2 6-8 16,-2-2-1-16,0 1-3 0,-2-1-7 16,4 3-2-16,-2 2-22 0,0-5-6 0,0 3-8 15,2 1-30-15,-2-3-36 0,2 0-50 16,1 1-65-16,-1-1-50 0,-2-4-74 15,0-4-150-15,2 2-142 0,-2-2-240 16,0-2-183-16</inkml:trace>
  <inkml:trace contextRef="#ctx0" brushRef="#br1" timeOffset="183825.93">5552 11860 2390 0,'0'0'-71'0,"6"-14"28"15,-6 14 17-15,0 0 23 0,9-11 12 16,-9 11 14-16,0 0 22 0,0 0 27 0,0 0 17 15,0 0 17-15,0 0 5 0,0 0-3 16,0 0-9-16,0 0-11 0,0 0-5 16,-15 47-13-16,6-29-5 0,-1-3-4 0,-1 3-3 15,-1-1 0-15,-2 0-7 16,2-2-2-16,-2 1-5 0,-2-3-5 0,2 0-1 16,1-2-2-16,0 0-6 0,0 0-2 0,1-4 0 15,2 1-4-15,-4-1-1 0,14-7-4 16,-18 12 0-16,9-7 1 0,9-5-3 0,-13 8-1 15,13-8 3-15,0 0-3 0,-19 6-4 16,19-6 2-16,0 0-3 0,0 0 6 16,0 0 6-16,-20-2 7 0,20 2 8 0,0 0 6 15,0 0 6-15,0 0 1 0,0 0-5 16,0 0-6-16,0 0 0 0,0 0 1 0,0 0 5 16,0 0 2-16,0 0 10 0,0 0 8 15,0 0-1-15,31 22 5 0,-18-12 2 16,-1 1 5-16,5 1-4 0,-1 1 22 0,2 2-10 15,-1 1-12-15,2 1-4 0,0 0-6 16,7 0-4-16,-4 4-11 0,-2-6-11 0,-1 5-22 16,-2-4-29-16,0 0-38 0,-3-3-43 15,-2 1-59-15,0-3-71 0,-2 3-70 16,-3-7-135-16,-3 1-206 0,-4-8 33 0,6 11-301 16,-6-11-294-16</inkml:trace>
  <inkml:trace contextRef="#ctx0" brushRef="#br1" timeOffset="188169.85">6847 11982 2668 0,'0'0'-75'15,"2"-19"29"-15,-2 19 19 0,0 0 15 16,0 0 10-16,0 0 11 0,-8-19 20 0,8 19 32 16,0 0-8-16,-14-8 6 0,14 8 2 15,0 0 3-15,-24 0 5 0,24 0 9 0,0 0-8 16,-30 18 4-16,22-10-3 0,1 2-10 15,7-10-4-15,-12 26-4 0,8-13-8 16,4-13-2-16,-5 24-5 0,5-24 1 0,0 23-5 16,0-23-2-16,3 21-1 0,-3-21-4 15,6 15-5-15,-6-15 3 0,8 14-1 0,-8-14 0 16,0 0 5-16,11 9 11 0,-11-9 16 16,0 0 15-16,0 0 10 0,0 0 9 15,0 0 2-15,32-16 6 0,-32 16-5 0,10-10 2 16,-10 10 6-16,8-16-5 0,-8 16 24 15,9-11-7-15,-9 11-10 0,9-11-8 16,-9 11-15-16,0 0-2 0,8-16-22 0,-8 16 3 16,0 0-8-16,0 0-10 0,6-11-1 15,-6 11-2-15,0 0-7 0,0 0-1 16,0 0 0-16,0 0-5 0,0 0-2 0,0 0 1 16,0 0-5-16,2 49-2 0,-2-35-2 15,0-14-3-15,-2 34 2 0,0-13-3 0,0 4 3 16,0 1-2-16,2 3-6 0,-2 0 5 15,0-1-5-15,2 3-16 0,-2 1-2 16,0-1 5-16,4 1 0 0,-2-2 0 0,-2-2 0 16,0 0 2-16,0 0-5 0,0-3 4 15,-1-4 0-15,0-2 8 0,-1 0-7 0,0-3 8 16,0-1-6-16,-2-2 11 0,-2-2-8 16,-3-2 0-16,11-9 2 0,-19 12-1 0,19-12 1 15,-23 2-3-15,23-2-1 0,-24-10 2 16,24 10-3-16,-21-20-18 0,12 4-20 0,3 0-11 15,0-7-24-15,4-2-26 0,2-2-39 16,2 0-59-16,2 1-55 0,2-2-60 16,0 4-165-16,2 0-155 0,-2 2 23 0,-2 3-264 15,0 2-242-15</inkml:trace>
  <inkml:trace contextRef="#ctx0" brushRef="#br1" timeOffset="189048.98">5294 12329 2530 0,'0'0'-116'0,"0"0"26"16,0 0 28-16,0 0 33 0,0 0 33 15,0 0 44-15,0 0 38 0,0 0 42 16,0 0 19-16,0 0 13 0,0 0 6 0,0 0-8 16,0 0-4-16,33 11-10 0,-33-11-8 15,11 11-10-15,-11-11-14 0,13 16-12 0,-5-5-10 16,-2 1-8-16,6 1-9 0,-4 2-7 15,2 0-9-15,3 2-16 0,-2 1-26 16,-3-3-33-16,3 2-39 0,-3-2-56 0,4 3-71 16,-2-3-57-16,-2-4-119 0,-2 1-203 15,2-2-292-15,1-5-202 0</inkml:trace>
  <inkml:trace contextRef="#ctx0" brushRef="#br1" timeOffset="197303.76">6094 12239 2022 0,'0'0'-45'0,"-24"-2"35"0,24 2 9 15,0 0 39-15,0 0 23 0,0 0 19 16,0 0 34-16,0 0 6 0,0 0 12 15,0 0 8-15,-19-4 0 0,19 4 4 0,0 0-8 16,0 0-12-16,0 0-6 0,0 0-11 0,0 0-15 16,0 0-11-16,0 0-6 0,-6-16-5 15,6 16-9-15,0 0-8 0,2-23-5 16,-2 23-5-16,0-25-8 0,0 25-1 16,7-33-3-16,-5 14-5 0,0 0-1 0,2-1-3 15,2-4 0-15,-2 2 2 0,3-1 0 16,-2 4 1-16,1 1 6 0,-2 1-2 0,0 2 2 15,2 2-2-15,-6 13-1 0,6-23-5 16,-6 23 5-16,7-19-11 0,-7 19 1 16,5-17-2-16,-5 17-3 0,4-14-2 0,-4 14 0 15,0 0-2-15,4-13-5 0,-4 13 3 16,0 0 1-16,0 0-1 0,0 0 0 0,0 0 0 16,0 0-2-16,0 0 2 0,0 0 2 15,19 40-7-15,-17-28 1 0,-2-12 5 16,10 24-4-16,-5-11 0 0,-1-3-2 0,-4-10 3 15,9 22-2-15,-3-13 2 0,-6-9-2 16,6 17 0-16,-6-17 2 0,6 15-1 16,-6-15 0-16,6 14 1 0,-6-14-3 0,0 0-1 15,10 15 2-15,-10-15-1 0,0 0 0 16,6 11 1-16,-6-11 3 0,0 0 1 0,0 0 4 16,6 11-4-16,-6-11 2 0,0 0-3 15,0 0-1-15,0 0-1 0,0 0-1 16,0 0-1-16,36-17-2 0,-36 17-2 15,13-17 1-15,-5 6-3 0,-2 0 2 0,2-3 0 16,2-1 0-16,-2 1-1 0,-2 2-2 16,2-4 3-16,-1 3 2 0,2-1-2 0,-9 14 0 15,10-25 2-15,-3 14-3 0,-7 11 3 16,8-19 1-16,-4 9 3 0,-4 10 0 0,6-13 2 16,-6 13 0-16,7-13 1 0,-7 13-3 15,0 0 2-15,9-15-1 0,-9 15 2 16,0 0-4-16,0 0 0 0,4-14 5 15,-4 14 4-15,0 0 7 0,0 0 3 0,0 0 3 16,0 0 3-16,0 0 8 0,0 0-5 16,0 0 5-16,0 0-3 0,0 0 0 0,-11 47 4 15,11-47 1-15,-5 26-2 0,1-11 1 16,2 2 1-16,-2-1 3 0,0 4-3 0,0-1 0 16,0 3 20-16,1-4-3 0,-1 3 0 15,2-2-3-15,0 2-5 0,-2-2-5 0,2 0-4 16,0 0 1-16,-1-2-8 0,3 1-5 15,0-18-6-15,-2 29-11 0,2-16-16 16,0-13-28-16,2 23-39 0,-4-14-51 0,2-9-72 16,2 17-83-16,-2-17-130 0,-2 12-222 15,2-12 21-15,0 0-404 0,0 0-504 16</inkml:trace>
  <inkml:trace contextRef="#ctx0" brushRef="#br1" timeOffset="200911.26">2876 13182 2954 0,'0'0'-169'0,"0"0"23"0,0 0 19 0,0 0 18 16,-15-24 19-16,15 24 14 0,0 0 20 15,0 0 17-15,0 0 9 0,-15-8 27 16,15 8 4-16,0 0 20 0,0 0 21 0,0 0 14 16,0 0 5-16,0 0 5 0,0 0-5 15,-14-6-11-15,14 6-2 0,0 0-4 0,0 0-12 16,0 0 1-16,0 0-5 0,0 0 3 15,0 0-3-15,0 0 3 0,-28 15 4 16,28-15 4-16,-8 12 6 0,8-12 0 0,-11 15 5 16,11-15-3-16,-13 19-2 0,7-10-1 15,0 3-8-15,6-12-4 0,-9 27-1 16,5-14 0-16,0 0-7 0,4-13 2 16,-2 29-3-16,2-16-5 0,0-13-1 0,4 29 1 15,0-13-5-15,2-3 2 0,1 0-5 16,1 0-1-16,3 0 3 0,0 1-3 0,-1-3-1 15,0 1-1-15,2-1 2 0,0 0 1 16,-2 1-5-16,3-3 4 0,-4 4-5 0,1-2 2 16,-1 0-4-16,-3 0-6 0,0 3 7 15,-2-1-3-15,-4-13 3 0,8 24-3 16,-8-10 1-16,0-14-1 0,-3 31 1 0,0-16 3 16,-1 2-1-16,-2 2-1 0,0 1-19 15,-2 0 5-15,-3 3 6 0,2-4 3 16,-1 2-4-16,-1-2 3 0,-1 2-2 0,-2-5 3 15,0 3 0-15,2-1 1 0,1-1-2 16,-2 1 2-16,0-3 0 0,1-2 0 16,1-1 4-16,0-1-4 0,1 1 1 0,-3-3 1 15,2 1 3-15,1-3-5 0,10-7-2 16,-21 15 4-16,10-8 0 0,11-7-2 0,-17 8 2 16,17-8 1-16,-16 7-8 0,16-7 9 15,-16 5-4-15,16-5 5 0,0 0-2 16,-18 4 3-16,18-4 2 0,0 0-5 0,0 0 0 15,-19 0 5-15,19 0 3 0,0 0 8 16,0 0 7-16,0 0 7 0,-13-20 4 16,13 20 7-16,-3-15 1 0,3 15 6 0,0 0 2 15,7-30 2-15,-7 30 3 0,4-23 3 16,1 10 5-16,1 1 0 0,-6 12 3 0,6-21 4 16,-6 21 0-16,9-19-1 0,-9 19-4 15,6-15-8-15,-6 15-2 0,0 0-8 0,6-16-2 16,-6 16 5-16,0 0 6 0,0 0 3 15,0 0 2-15,0 0 6 0,0 0-2 16,0 0 2-16,0 0-9 0,0 0-4 16,-27 52-6-16,21-38-3 0,-1-1-3 0,-2 2 7 15,3-1 0-15,0-1-8 0,0-2-1 16,0 2 0-16,6-13-9 0,-10 19-1 0,10-19-1 16,-6 20 1-16,6-20-5 0,-2 15-5 15,2-15 0-15,0 0-8 0,4 21-5 16,-4-21-21-16,12 12-25 0,-12-12-22 0,16 7-21 15,-6-1-25-15,3-4-35 0,-13-2-75 16,28 10-59-16,-16-9-83 0,4 3-157 16,-4-2-103-16,0 2-362 0,2 2-438 0</inkml:trace>
  <inkml:trace contextRef="#ctx0" brushRef="#br1" timeOffset="201913.14">1985 14958 2875 0,'0'0'-124'0,"0"0"30"15,-8 14 27-15,8-14 13 0,0 0 30 16,0 0 32-16,0 0 38 0,6 22 23 0,-6-22 13 15,0 0 1-15,0 0 2 0,17 11 5 16,-17-11-3-16,12 4 4 0,-12-4-2 16,0 0-2-16,28 0-2 0,-28 0-7 0,23-1-8 15,-23 1-5-15,22-7-10 0,-8 3-5 16,-14 4-4-16,26-12-3 0,-12 4-6 16,-1 0-2-16,2-1-8 0,-2-1-4 15,1 0-5-15,0 0 1 0,-4-2-5 0,2 1 0 16,-1-1-4-16,-3 2-1 0,-8 10 0 15,18-19-4-15,-12 8 2 0,-6 11-3 0,10-15-2 16,-10 15 2-16,7-17 0 0,-7 17 0 16,7-18 6-16,-7 18 0 0,2-16 3 15,-2 16 5-15,4-17 3 0,-4 17 6 0,0 0 8 16,2-22-2-16,-2 22-1 0,0 0-5 16,2-15-4-16,-2 15-2 0,0 0-2 0,0 0-1 15,0 0-5-15,0-18-1 0,0 18-1 16,0 0 7-16,0 0 10 0,0 0 5 15,0 0 5-15,0 0 8 0,0 0-1 0,0 0 0 16,0 0-2-16,0 0-1 0,-28 40-1 16,24-28-1-16,-2 4-4 0,2 1-5 15,-3 2 0-15,3 4 3 0,-2-1 0 0,-1 4 2 16,1-2-3-16,-1 3 0 0,3 2-8 16,-2 0-2-16,2 5 7 0,-2-6-15 15,4 3 5-15,-4 0-4 0,2-3-3 0,2 1 1 16,-2-3 2-16,0 3-3 0,0-5 0 15,-2 2-4-15,-1-2-3 0,1-1 4 0,-3-3-5 16,-1-1 2-16,1 1 0 0,1-5-4 16,-2-1 3-16,-2-1-2 0,1-3 1 0,0 0-1 15,0 1-2-15,-2-4-1 0,13-7-4 16,-21 7-3-16,21-7-1 0,-19-1-3 16,19 1 1-16,-19-9-1 0,19 9-3 0,-15-19-1 15,7 5 0-15,8 14 2 0,-5-22-3 16,5 22 2-16,0-26-3 0,0 26 4 15,3-21-5-15,-3 21 11 0,13-19-4 16,-7 11 4-16,4-2-5 0,-10 10 3 0,21-10 5 16,-21 10 5-16,24-5 7 0,-10 5 1 15,-14 0 7-15,34 6 5 0,-14 1 11 0,2 3 0 16,6 4 3-16,-1-1-18 0,3 2-5 16,0 0 1-16,1 0 5 0,1 1-10 15,0-3 5-15,0 0-6 0,-1 0-1 0,-3-6-4 16,0-1-14-16,-1 0-10 0,-1-5-23 15,-3-1-36-15,0-6-47 0,0 1-70 16,-1-3-62-16,-2-1-83 0,-4-5-83 0,1-3-174 16,-5-3 18-16,1-10-256 0,0-4-177 15</inkml:trace>
  <inkml:trace contextRef="#ctx0" brushRef="#br1" timeOffset="202211.28">2725 14558 2464 0,'0'0'-12'0,"0"0"56"15,0 0 35-15,0 0 26 0,0 0 18 0,0 0 9 16,0 0 11-16,0 0 5 0,14-15-4 16,-14 15-10-16,0 0-14 0,21-4-12 15,-21 4-19-15,23-2-22 0,-23 2-31 16,25-6-53-16,-11 5-54 0,0-3-70 0,-14 4-63 16,25-10-103-16,-12 2-651 0,0 2-390 15</inkml:trace>
  <inkml:trace contextRef="#ctx0" brushRef="#br1" timeOffset="202402.34">3014 14323 2909 0,'0'0'-40'0,"0"0"55"16,0 0 50-16,0 0 48 0,0 0 40 0,0 0 18 16,0 0 0-16,0 0-11 0,0 0-20 15,-19 56-15-15,14-36-13 0,1 6-15 16,-2-4-13-16,2 3-18 0,-1 0-30 0,1 0-47 15,-2 0-65-15,2 1-87 0,2-1-81 16,-5-2-146-16,3-3-219 0,-1 0-271 0,3-2-246 16</inkml:trace>
  <inkml:trace contextRef="#ctx0" brushRef="#br1" timeOffset="202877.06">3399 14776 2542 0,'0'0'-93'16,"0"-15"23"-16,0 15 26 0,0 0 24 16,0 0 10-16,0 0 46 0,0 0 29 0,0 0 38 15,0 0 18-15,0 0 14 0,0 0 2 16,-46 31 1-16,37-18 4 0,-2 3-4 0,1 6-3 15,0-4 25-15,1 6-6 0,0-4-8 16,3 7-13-16,0-1 8 0,1 1-42 16,1 0-6-16,4 1-11 0,0 3-9 15,2-3-6-15,3 1-5 0,-1 2-9 0,2-1-4 16,0 0-8-16,3 3-12 0,2-2-15 16,-3-7-19-16,2-2-26 0,1 2-29 0,0-4-33 15,1 0-39-15,1-4-54 0,0 0-53 16,-2-4-59-16,1-1-103 0,0-6-178 15,0 1-286-15,2-2-219 0</inkml:trace>
  <inkml:trace contextRef="#ctx0" brushRef="#br1" timeOffset="203418.79">3960 14837 2615 0,'0'0'-59'16,"-2"-19"12"-16,2 19 13 0,-5-19 11 15,5 19 11-15,-10-16 21 0,10 16 18 0,-10-11 27 16,10 11 12-16,-16-10 8 0,16 10 9 16,-18-4 4-16,18 4 17 0,-23 3 13 15,23-3 9-15,-32 11 9 0,12-2 14 0,0 2-5 16,-2 5-6-16,-1 1-8 0,-1 2-10 15,4 3-13-15,0 2-7 0,1-2-8 16,5 0-10-16,0 1-10 0,4 2-11 16,4-3-1-16,2 3-6 0,0 0-8 0,6-3-8 15,0 1-8-15,4 3-14 0,2-6-9 16,6 1-13-16,-2-2-19 0,5-2-13 0,0-1-15 16,2-4-13-16,1-1-9 0,4-2-9 15,-3-2-11-15,1-5-1 0,-2 2-6 0,2-4-1 16,-3-2 12-16,2-2 9 0,-4-3 7 15,0-2 9-15,-2 1 8 0,-3-3 10 16,-3 0 13-16,0-3 15 0,-9 14 15 0,6-24 14 16,-6 24 17-16,-4-17 17 0,4 17 14 15,-11-13 21-15,11 13 18 0,-17-9 14 0,17 9 8 16,-19-6 0-16,19 6 1 0,-17-3-22 16,17 3-8-16,0 0-1 0,0 0 4 15,0 0-6-15,0 0-5 0,-23 9 19 16,23-9-24-16,0 0 4 0,0 0-26 0,0 0-6 15,0 0-34-15,0 0-32 0,61 6-42 16,-61-6-51-16,32-5-61 0,-15 4-67 16,-2-5-62-16,2 0-152 0,-5-1-159 0,4-1-364 15,-6 0-428-15</inkml:trace>
  <inkml:trace contextRef="#ctx0" brushRef="#br1" timeOffset="203650.58">4250 14969 2904 0,'0'0'-82'16,"0"0"32"-16,0 0 37 0,0 0 31 15,0 0 37-15,0 0 28 0,0 0 21 0,-44 23 9 16,35-11 3-16,1-3-7 0,-1 5-4 16,3-3-6-16,-1 2-7 0,3 2-9 15,4-15-8-15,-6 28-11 0,6-15-5 16,0-13-18-16,2 28-22 0,-2-28-27 0,6 24-45 15,-2-13-55-15,5 1-51 0,0-4-55 16,-9-8-58-16,16 12-105 0,-5-6-481 16,-3-2-209-16</inkml:trace>
  <inkml:trace contextRef="#ctx0" brushRef="#br1" timeOffset="203926.63">4390 15044 2580 0,'-9'-15'-36'15,"9"15"33"-15,0 0 21 0,-12-12 22 16,12 12 6-16,0 0 14 0,0 0 10 0,-20-1 6 16,20 1 7-16,0 0-8 0,0 0 1 15,0 0 0-15,0 0-3 0,0 0 0 16,0 0-2-16,22 53-9 0,-14-42-3 0,3 3-7 16,-1 0-1-16,-1 3-4 0,2-2-7 15,-3 1-4-15,-2-1 0 0,-2 1-5 16,0-1 0-16,-4 1-4 0,0-16-3 0,-2 26-3 15,-2-13-3-15,4-13-10 0,-10 26-24 16,1-18-30-16,3 3-41 0,6-11-43 16,-13 13-41-16,13-13-36 0,-13 11-57 0,13-11-106 15,0 0-442-15,-10 5-128 0</inkml:trace>
  <inkml:trace contextRef="#ctx0" brushRef="#br1" timeOffset="204156.38">4610 14954 2470 0,'0'0'41'0,"0"0"31"0,0 0 31 0,0 0 28 15,0 0 38-15,23 21 11 0,-23-21 13 16,7 27-10-16,-5-12-17 0,0 4-12 0,0 1-19 16,0 3-19-16,-2-3-13 0,0 3-10 15,0 0-8-15,-2 2-12 0,0 0-14 16,-2-2-26-16,2-1-31 0,-3-3-38 0,1 1-41 15,-3-4-45-15,3 2-47 0,-2-3-37 16,2 0-52-16,-3-4-103 0,5 1-141 16,2-12-362-16,-10 15-224 0</inkml:trace>
  <inkml:trace contextRef="#ctx0" brushRef="#br1" timeOffset="204844.54">4959 14653 2602 0,'0'0'-52'16,"0"0"26"-16,0 0 31 0,0 0 22 16,0 0 34-16,0 0 21 0,0 0 22 0,0 0 4 15,30 27 5-15,-22-16 5 0,-2 5-4 16,3 1 4-16,2 2-5 0,-3 2-3 16,3 1 1-16,-1 3 2 0,-2 0 1 15,2 2-4-15,-4 5-9 0,0-4-5 0,-2 2-8 16,-2 2-8-16,0-1-2 0,-2 0-9 15,0 1-9-15,-4-3-1 0,2 3-2 16,-2-2-7-16,-2 4-7 0,2-5-8 0,-4-1 4 16,0 1-7-16,2-3-10 0,-2-1-12 15,-1-2-23-15,3 0-26 0,-1-6-32 0,1 1-35 16,2-3-41-16,-1 0-53 0,1-1-57 16,0-5-77-16,4-9-133 0,-6 15-142 15,6-15-227-15,0 0-171 0</inkml:trace>
  <inkml:trace contextRef="#ctx0" brushRef="#br1" timeOffset="208888.49">5599 15162 670 0,'8'-6'114'0,"-8"6"27"15,0 0-17-15,0 0-18 0,0 0-9 16,0 0 7-16,10-13 4 0,-10 13 0 0,0 0 15 15,0 0 12-15,0 0 10 0,0 0-2 16,11-9 4-16,-11 9 2 0,0 0 9 16,0 0 2-16,0 0 2 0,0 0-4 0,0 0-8 15,0 0-12-15,0 0-19 0,21-2-10 16,-21 2-15-16,0 0-7 0,25 3-12 16,-25-3-10-16,22 5-15 0,-22-5-12 0,23 3-18 15,-23-3-23-15,23 0-20 0,-23 0-24 16,23 2-29-16,-23-2-33 0,20 2-38 0,-10-1-38 15,-10-1-42-15,13 0-92 0,-13 0-554 16,0 0-237-16</inkml:trace>
  <inkml:trace contextRef="#ctx0" brushRef="#br1" timeOffset="209079.35">5672 15027 2633 0,'0'0'-22'0,"-10"-14"50"0,10 14 6 16,0 0 11-16,0 0 12 0,0 0 13 16,0 0-1-16,0 0 0 0,0 0-4 0,24-15-16 15,-24 15-22-15,0 0-30 0,22-4-49 16,-22 4-56-16,20 0-63 0,-12 0-111 16,-8 0-496-16,21 0-74 0</inkml:trace>
  <inkml:trace contextRef="#ctx0" brushRef="#br1" timeOffset="209825.09">6211 15098 2253 0,'12'-4'-52'0,"-12"4"21"15,21-10 34-15,-8 5 5 0,0-3 17 0,-1 0 9 16,0 1 17-16,2-2-1 0,-4-2 0 16,0 0 2-16,4-1-5 0,-4 0-4 0,1-3-5 15,-1 2 0-15,0-6-7 0,2 0 6 16,-2 0-9-16,0-4 2 0,-1 0-9 16,0 1 7-16,-3-3 0 0,2-2 13 15,-1 3 8-15,-1-1 20 0,-2 2 8 0,0 1 4 16,0 2 9-16,-1 1 1 0,-1 1-1 15,-2 18 5-15,2-30-6 0,0 19-14 0,-2 11-4 16,0-23-2-16,0 23-13 0,0-18 1 16,0 18-1-16,0 0 1 0,0 0 1 15,-6-16 0-15,6 16 1 0,0 0-4 0,0 0 1 16,0 0 1-16,0 0 1 0,-30 42-1 16,26-26-2-16,0 2-6 0,0 3-2 0,-1 2-3 15,1 4-4-15,-1-3-5 0,3 5-6 16,2 0 1-16,0-1-4 0,2 5-3 0,1 0-1 15,-1 4-3-15,2-1 1 0,1 3-6 16,-1-4-2-16,0 2 2 0,0-1 0 16,0 0-2-16,-2-6-2 0,1 1 0 0,-3-3-2 15,0-2-2-15,0 4 0 0,-3-6-3 16,1 2 2-16,-2-4-4 0,0-3-6 16,0-1 1-16,-2-2-4 0,-3-1-6 0,0-1 1 15,-1-4 0-15,0-1-1 0,10-9-2 16,-24 11 3-16,13-7 2 0,11-4 5 15,-21 3 2-15,21-3 2 0,0 0 0 0,-27-14-1 16,19 3 1-16,0-1 0 0,8 12 0 16,-10-27-2-16,10 12 4 0,0 15-3 0,2-29 7 15,0 14 1-15,-2 15-6 16,8-24 9-16,0 13 5 0,-8 11 2 0,12-14 4 16,-12 14 6-16,17-6 10 0,-17 6-2 0,19 0-5 15,-19 0 1-15,21 7 4 0,-8 4-1 16,0-2-2-16,-1 1-3 0,3-2-1 0,2 4 6 15,-2-3-9-15,-1 2 1 0,4-4-7 16,-2 1 4-16,4-1-10 0,-4-1-19 16,6-2-27-16,-3-2-26 0,-1-1-37 0,2-1-49 15,-20 0-48-15,38-3-57 0,-19-3-45 16,-2 0-156-16,0-2-123 0,-5 1-402 0,4-6-429 16</inkml:trace>
  <inkml:trace contextRef="#ctx0" brushRef="#br1" timeOffset="210157.95">6742 14234 3021 0,'-9'-11'-28'0,"9"11"42"16,0 0 26-16,0 0 21 0,0 0 28 0,0 0 19 16,0 0 13-16,0 0 0 0,0 0-6 15,0 0-14-15,0 0-9 0,0 0-9 16,0 0-12-16,49 11-6 0,-49-11-18 0,23 3-25 15,-23-3-50-15,26-1-51 0,-12-3-57 16,-14 4-52-16,30-6-57 0,-15 1-111 16,-1-1-583-16,-2 0-355 0</inkml:trace>
  <inkml:trace contextRef="#ctx0" brushRef="#br1" timeOffset="210343.07">7029 14025 2839 0,'0'0'-33'15,"0"0"44"-15,4-14 46 0,-4 14 38 0,0 0 32 16,0 0 19-16,0 0 3 0,0 0-2 16,0 0-14-16,0 0-13 0,-8 61-16 0,8-42-10 15,-2 2-12-15,0 4-18 0,0 0-31 16,0-1-46-16,-2 1-73 0,2 4-76 0,0-1-65 16,-5-1-114-16,2 0-189 0,1 1-329 15,-2-1-213-15</inkml:trace>
  <inkml:trace contextRef="#ctx0" brushRef="#br1" timeOffset="210909.31">7476 14652 2481 0,'0'0'-87'16,"0"0"26"-16,0 0 13 0,0 0 13 0,0 0 25 15,0 0 32-15,0 0 21 0,0 0 28 16,0 0 5-16,-53 13 11 0,43-6 4 16,-1 3 8-16,0-1-1 0,-1 5 10 0,1-2 1 15,-1 5-2-15,-2-2-2 0,4 4-10 16,0-2-12-16,1 3-2 0,-2 1-13 15,5 3-7-15,-4-1-6 0,3 2-6 0,-1-1-6 16,4 3 0-16,-1-1-4 0,1 1 6 16,2 0-4-16,-3 2-2 0,5-3-2 0,0 3-6 15,0-1 5-15,0 1 3 0,3-1 5 16,-1 1 3-16,2 0 3 0,0 1 1 0,1-1 8 16,3 3-1-16,-2-2 6 0,3 1-9 15,1 1-5-15,1-2-10 0,-2-2 7 16,1-4-17-16,-2 1-10 0,1-4-21 0,0 0-34 15,-1-5-48-15,-2 0-57 0,3-1-71 16,-3-3-72-16,0 2-153 0,-2-5-143 16,1-3-329-16,-5-6-294 0</inkml:trace>
  <inkml:trace contextRef="#ctx0" brushRef="#br1" timeOffset="212335.36">8536 14447 2696 0,'0'0'-38'15,"0"0"38"-15,14-8 22 0,-14 8 30 16,0 0 12-16,0 0 18 0,12-9 6 0,-12 9 17 15,0 0 8-15,0 0 5 0,0 0-2 16,0 0-8-16,12-5-10 0,-12 5-6 0,0 0-11 16,0 0-5-16,0 0-4 0,0 0 1 15,0 0 1-15,0 0-1 0,0 0-8 16,0 0-9-16,0 0-5 0,0 0-5 0,0 0-5 16,0 0-2-16,-63 3-4 0,63-3-4 15,-34 2-2-15,16-2-2 0,-6 0-2 16,1-2 1-16,-1 2 0 0,-1-1-1 0,0 1-2 15,-3-2-2-15,3 2-7 0,-3-2 2 16,0 0-2-16,5 0 1 0,0 2-5 0,2 0-2 16,-1-2-1-16,22 2 1 0,-40 0-6 15,23-2 4-15,17 2-2 0,-29 0-1 0,29 0-5 16,-23 2 2-16,23-2-2 0,-22 0 0 16,22 0 2-16,0 0-1 0,-21 0-2 15,21 0 2-15,0 0 0 0,0 0 0 16,0 0 0-16,-12 6 1 0,12-6 0 0,0 0-2 15,0 0 2-15,0 0 2 0,0 0 2 16,35 31 3-16,-21-23-2 0,0 2 6 16,3 4-5-16,0-3 1 0,4 3-3 0,-2-2 1 15,0 4 2-15,3-3-2 0,-2 2-1 16,2 3 0-16,-3-1 3 0,-1-1 0 0,2 0 0 16,-6 3 1-16,4-2-3 0,-6 0 4 15,1 1-4-15,-3 1-2 0,-3-4 3 0,-2 3 0 16,-1-6-2-16,0 4 6 0,-4-16-7 15,0 31 0-15,0-31-1 0,-6 28-2 16,1-13 2-16,-2-1 0 0,1 3 0 0,0-4 0 16,0 0 0-16,-3 1 1 0,1-1-1 15,-3 1 0-15,2 1 1 0,-1-2-1 0,0 0-2 16,-4 5 4-16,4-5-2 0,-2 2-2 16,1 0 0-16,0-1-1 0,1 1 0 15,-1 0 3-15,1-3-3 0,2 1 0 0,-2 0 3 16,2-1-7-16,2-2 2 0,6-10-2 15,-10 22-4-15,10-22 7 0,-5 19 4 0,5-19 0 16,0 18-6-16,0-18 0 0,5 15 0 16,-5-15 0-16,12 17 5 0,-12-17 2 0,14 17 0 15,-2-9 1-15,0-1 0 0,1 2-2 16,4 0 2-16,4-2-1 0,1 0 2 16,2 1 0-16,2 0-1 0,1-1 6 0,1-1 7 15,2 0 4-15,-3-2 6 0,5 1 7 16,-2-1 28-16,3 0-2 0,-3-2 0 15,4 2-3-15,0 0-9 0,-3-3-10 0,1 1 0 16,-2 2-2-16,1-4-11 0,-1 2-9 16,-4 0-12-16,-3-2-21 0,0 2-21 0,-2-2-34 15,-1-2-38-15,-20 2-53 0,33 0-67 16,-16-2-68-16,-4 0-140 0,-3 0-170 16,4-3 18-16,-4 1-319 0,-10 4-301 0</inkml:trace>
  <inkml:trace contextRef="#ctx0" brushRef="#br1" timeOffset="213066.41">9463 14659 2721 0,'2'-19'-75'15,"-2"19"19"-15,0 0 31 0,0 0 22 0,0 0 19 16,0 0 29-16,10-10 24 0,-10 10 1 16,0 0 13-16,0 0 4 0,0 0 7 0,0 0-2 15,0 0-8-15,0 0-2 0,0 0-7 16,0 0 1-16,-16 54-8 0,12-39-3 16,-2-2-3-16,0 2 1 0,-3 1 1 15,3-2 0-15,-3 1-2 0,1-1 0 0,1-1-6 16,-1 2-6-16,0-4-5 0,-1 0-8 15,9-11 0-15,-13 19-5 0,5-11-1 16,8-8-5-16,-15 16-3 0,15-16-2 0,-15 11-5 16,7-6-4-16,8-5-5 0,-15 6-7 15,15-6-2-15,0 0-3 0,-24 0 0 0,24 0-3 16,0 0-4-16,0 0-1 0,-20-15-3 16,20 15-8-16,-7-18 1 0,7 18 3 15,-2-20 3-15,2 20 0 0,0-23 4 0,0 23 2 16,2-21 4-16,-2 21 2 0,5-19 4 15,-5 19-1-15,8-17 0 0,-8 17 5 0,6-15 4 16,-6 15 4-16,10-12 3 0,-10 12 9 16,14-7 1-16,-14 7 3 0,0 0-1 15,21-4 2-15,-21 4 1 0,0 0 9 0,0 0-4 16,32 11 6-16,-22-8 2 0,-10-3-7 16,16 18 1-16,-6-8 2 0,-2 1-2 15,0 1 1-15,1 1-4 0,1 0-3 0,-1 0 3 16,2 4-4-16,-3-2-3 0,2-1-2 15,-2 1-3-15,2 1-2 0,0-4-3 16,-2 5-3-16,3-4-4 0,-2 0-12 0,-1 0-14 16,3 0-38-16,-5-3-48 0,-6-10-75 15,12 17-80-15,-5-9-147 0,-2-3-182 0,-5-5 16 16,0 0-270-16,0 0-179 0</inkml:trace>
  <inkml:trace contextRef="#ctx0" brushRef="#br1" timeOffset="213302.01">9768 14866 2578 0,'0'0'27'16,"0"0"38"-16,0 0 26 0,0 0 17 16,0 0 18-16,0 0 9 0,0 0 10 0,0 0 8 15,-20 49-6-15,20-37-7 0,-3 4-19 16,3-16-8-16,3 32-17 0,-1-15-9 15,0-1-9-15,0-1-10 0,-2-15-13 0,6 24-21 16,-6-24-29-16,2 19-36 0,-2-19-60 16,6 16-74-16,-6-16-66 0,0 0-86 15,6 9-120-15,-6-9-499 0,0 0-350 0</inkml:trace>
  <inkml:trace contextRef="#ctx0" brushRef="#br1" timeOffset="213464.6">9857 14644 2942 0,'0'0'70'0,"-4"-26"37"16,4 26 0-16,0 0 0 0,0 0-5 15,0-18-9-15,0 18-4 0,0 0-16 0,0 0-20 16,0 0-39-16,0 0-60 0,0 0-81 16,0 0-63-16,0 0-108 0,0 0-637 0,0 0-348 15</inkml:trace>
  <inkml:trace contextRef="#ctx0" brushRef="#br1" timeOffset="213986.09">9172 15204 2796 0,'0'0'-61'0,"0"0"33"0,0 0 32 16,0 0 14-16,0 0 18 0,0 0 16 15,0 0 0-15,0 0-3 0,0 0 1 0,59 0 3 16,-43 4-6-16,4-1-3 0,3 1-1 16,5 0-4-16,-1-1-2 0,7 2-10 15,2 1-1-15,8 1-8 0,10 1 10 0,1 1-7 16,2-3-12-16,1 3-9 0,0-1-1 15,1-1-1-15,0 0-6 0,3-2 3 0,-3 3 4 16,3-2 7-16,-3-1 12 0,2 1 14 16,-1-2 12-16,-1 2 16 0,-4-3 7 15,-7 1 2-15,-1-2 0 0,-7 2-8 0,-2-2-7 16,-6-2-8-16,-2 1-13 0,-5-1-11 16,-1-1-23-16,-6 1-24 0,-18 0-42 0,32 0-43 15,-19-2-68-15,-13 2-71 0,0 0-186 16,22-2-437-16,-22 2-237 0</inkml:trace>
  <inkml:trace contextRef="#ctx0" brushRef="#br1" timeOffset="214574.38">9784 15586 2584 0,'0'0'-78'0,"-14"-4"30"0,14 4 16 16,0 0 23-16,-16-6 26 0,16 6 18 0,0 0 17 16,-19-3 11-16,19 3 16 0,0 0-9 15,-26 3 14-15,26-3 4 0,-18 7 7 0,18-7 2 16,-20 8-8-16,10-2 1 0,10-6-3 16,-18 8-7-16,18-8-3 0,-14 15-8 15,14-15-6-15,-11 14-8 0,11-14-10 0,-2 14-6 16,2-14-10-16,0 0-10 0,6 25-5 15,-6-25-2-15,15 19-7 0,-6-10 5 0,-1 3-2 16,1-3-1-16,1 3 1 0,-2-1 3 16,2 1 1-16,-4-2-3 0,-6-10 6 15,12 24-5-15,-6-13 5 0,-6-11 3 0,7 20-1 16,-7-20 11-16,0 19 2 0,0-19 4 16,0 18 7-16,0-18 8 0,-4 17-1 0,4-17 16 15,-9 14-6-15,9-14 1 0,-12 12 2 16,12-12-2-16,-18 7 2 0,18-7-1 0,-18 6-4 15,18-6-4-15,-20 2-4 0,20-2-8 16,-19 0-2-16,19 0-8 0,0 0 0 16,-25-2-17-16,25 2-19 0,-13-6-33 0,7 0-45 15,6 6-67-15,-6-12-77 0,6 12-92 16,-4-12-186-16,4 12-81 0,2-16-335 16,-2 16-326-16</inkml:trace>
  <inkml:trace contextRef="#ctx0" brushRef="#br1" timeOffset="-214735.85">9815 15781 2845 0,'0'0'-38'0,"13"8"15"16,-13-8 30-16,17 8-2 0,-17-8 25 0,23 7 12 15,-10-5 4-15,1 1-11 0,2 3-5 16,-16-6-37-16,27 3-63 0,-15 1-54 0,2-4-54 15,-6 1-95-15,-8-1-454 0,18 0 5 16</inkml:trace>
  <inkml:trace contextRef="#ctx0" brushRef="#br1" timeOffset="-214536.18">9955 15765 2109 0,'0'0'25'0,"0"0"61"0,0 0 29 16,0 0 25-16,0 0 18 0,-17 21 18 15,17-21 7-15,-2 16-2 0,2-16-7 0,-2 25-17 16,2-25-19-16,-3 27-14 0,3-10-12 16,-2-2-17-16,2-15-14 0,0 32-22 15,-2-15-26-15,0-1-35 0,2-16-43 0,0 30-53 16,0-14-64-16,0-16-54 0,0 25-71 16,0-25-155-16,2 26-440 0,-2-16-252 15</inkml:trace>
  <inkml:trace contextRef="#ctx0" brushRef="#br1" timeOffset="-213787.38">10087 16334 2602 0,'0'0'-84'0,"0"0"33"16,0 0 31-16,0 0 14 0,0 0 34 15,0 0 21-15,0 0 27 0,0 0 18 0,18-26 15 16,-18 26 5-16,0 0-6 0,4-18-2 0,-4 18-7 15,0 0-1-15,4-24-9 0,-4 24-7 16,5-23-11-16,-3 7-8 0,0-3-9 16,2 0-4-16,1-5-6 0,-1-3-8 0,0-2-6 15,2-1 2-15,1-5-1 0,-1 0-2 16,-2 2 2-16,4-2 1 0,-3 7 1 16,4-4 4-16,-3 3 5 0,0 2 2 15,0 3 6-15,0-4 3 0,4 8-4 0,-4-1-1 16,0 4-4-16,-2 0-5 0,3 4-5 15,-1-1-5-15,-6 14-6 0,12-20-3 0,-5 13-7 16,-7 7-1-16,13-10-7 0,-5 5-8 16,-8 5-4-16,14-2-4 0,-14 2-8 15,16 0 1-15,-16 0-1 0,0 0 1 0,19 4 0 16,-19-4-1-16,8 5 2 0,-8-5 2 16,0 0 5-16,2 12 2 0,-2-12 3 15,0 0 10-15,0 0 3 0,-17 15 4 0,17-15 0 16,0 0 4-16,-22 10 2 0,22-10-1 0,-14 4-2 15,14-4-2-15,0 0 1 0,-16 8-2 16,16-8-5-16,0 0-2 0,0 0-12 16,0 0-11-16,0 0-10 0,0 0-12 0,0 0-8 15,0 0-3-15,0 0 4 0,32 7 5 16,-32-7 5-16,14 6 6 0,-6-3 15 0,3 1 14 16,-2 2 17-16,-9-6 12 0,15 14 6 15,-7-7 6-15,-8-7 0 0,14 21 7 16,-12-12 4-16,-2-9 1 0,6 21 0 0,-6-21 1 15,0 21 7-15,0-21-9 0,-6 19-4 16,6-19-5-16,-12 18-2 0,4-11-5 0,8-7-4 16,-19 15-8-16,6-9-16 0,4 0-21 15,-3-2-37-15,4 1-45 0,8-5-53 16,-20 6-72-16,20-6-56 0,-12 1-155 0,12-1-139 16,0 0-359-16,0 0-342 0</inkml:trace>
  <inkml:trace contextRef="#ctx0" brushRef="#br1" timeOffset="-213534.37">10550 15806 2814 0,'6'17'37'16,"-6"-17"44"-16,0 0 10 0,0 0 11 0,-17 29 14 15,17-29 13-15,-8 19 10 0,8-19 4 16,-7 19-9-16,7-19-8 0,-4 23-18 16,2-11-8-16,2-12-15 0,2 20-8 0,-2-20-20 15,7 17-21-15,-7-17-31 0,8 17-39 16,-8-17-66-16,10 7-70 0,-1-4-60 16,-9-3-82-16,0 0-122 0,17 0-502 0,-17 0-350 15</inkml:trace>
  <inkml:trace contextRef="#ctx0" brushRef="#br1" timeOffset="-213366.39">10651 15636 3003 0,'-6'-23'104'0,"6"23"38"16,0 0 8-16,-7-15 8 0,7 15-3 0,0 0-8 16,0 0-19-16,0 0-16 0,0 0-18 15,-4-15-30-15,4 15-48 0,0 0-64 16,0 0-83-16,0 0-79 0,0 0-127 0,0 0-189 15,0 0-389-15,-4-7-313 0</inkml:trace>
  <inkml:trace contextRef="#ctx0" brushRef="#br1" timeOffset="-210884.77">8243 15711 2636 0,'0'0'-64'0,"0"0"61"16,0 0 46-16,0 0 40 0,0 0 36 15,0 0 35-15,0 0 22 0,0 0 10 0,0 0 3 16,0 0 3-16,0 0 1 0,0 0 11 16,0 0 22-16,0 0-9 0,0 0-19 15,0 0-21-15,0 0-16 0,0 0-21 0,0 0-14 16,-10 21-17-16,10-21-12 0,-6 19-11 15,6-19-9-15,-4 21-9 0,2-10-7 16,2-11-7-16,-4 23-3 0,4-23-4 0,0 23-9 16,0-23-4-16,2 23 1 0,-2-23-6 15,4 21-8-15,0-11-5 0,-4-10-16 0,9 16-20 16,-9-16-33-16,11 14-30 0,-5-9-42 16,-6-5-43-16,0 0-65 0,21 4-53 0,-21-4-72 15,0 0-139-15,19-17-111 0,-13 10 17 16,1-2-358-16,-1-5-378 0</inkml:trace>
  <inkml:trace contextRef="#ctx0" brushRef="#br1" timeOffset="-210714.39">8350 15499 2894 0,'-2'-19'34'0,"2"19"65"0,0 0 45 0,2-18 33 16,-2 18 18-16,0 0 21 0,0 0 33 0,0 0-52 15,-2-22-15-15,2 22-29 0,0 0-14 16,0 0-27-16,0 0-34 0,0 0-39 0,10-7-54 15,-10 7-74-15,0 0-91 0,0 0-74 16,0 0-138-16,0 0-186 0,0 0-28 16,0 0-250-16,0 0-204 0</inkml:trace>
  <inkml:trace contextRef="#ctx0" brushRef="#br1" timeOffset="-210339.38">8473 15779 2630 0,'0'0'19'0,"0"0"40"0,0 0 27 16,0 0 25-16,0 0 22 0,0 0 4 0,0 0 1 16,0 0-5-16,0 0-13 0,0 0-7 15,0 0-10-15,0 0-2 0,34-6-14 16,-34 6-9-16,21-1-13 0,-21 1-20 0,24 0-28 15,-24 0-35-15,20-5-47 0,-20 5-61 16,20-5-52-16,-12 2-46 0,-8 3-84 0,0 0-667 16,13-14-428-16</inkml:trace>
  <inkml:trace contextRef="#ctx0" brushRef="#br1" timeOffset="-210180.95">8534 15663 2879 0,'0'0'-33'16,"0"0"76"-16,0 0 58 0,-12-7 33 0,12 7 15 15,0 0 9-15,0 0-8 0,0 0-4 16,0 0-13-16,0 0-13 0,0 0-15 16,0 0-20-16,0 0-37 0,0 0-55 0,0 0-76 15,48-5-94-15,-39 5-80 0,-9 0-153 16,15-3-572-16,-15 3-442 0</inkml:trace>
  <inkml:trace contextRef="#ctx0" brushRef="#br1" timeOffset="-209991.35">8780 15635 3017 0,'15'9'37'0,"-15"-9"66"15,0 0 46-15,0 22 27 0,0-22 4 0,-5 20 2 16,5-20-13-16,-4 29-19 0,2-14-16 16,2-15-12-16,-2 35-23 0,0-20-18 15,0 2-32-15,2-5-41 0,0 2-55 0,0-14-65 16,-2 24-81-16,2-15-82 0,0-9-161 0,-2 11-138 15,2-11-341-15,0 0-311 0</inkml:trace>
  <inkml:trace contextRef="#ctx0" brushRef="#br1" timeOffset="-209209.61">8304 13956 2748 0,'0'0'-63'16,"0"0"32"-16,0-19 37 0,0 19 33 15,0 0 49-15,0 0 29 0,0 0 9 0,0 0-9 16,0 0-8-16,0 0-10 0,0 0-8 16,0 0-5-16,0 0-11 0,-2 61 2 15,2-61-7-15,-3 20-6 0,3-20-4 0,-2 18-9 16,2-18-3-16,-2 15-6 0,2-15 1 16,0 0-11-16,-2 18 1 0,2-18-5 0,0 0-3 15,0 0-7-15,0 0-2 0,0 0-6 16,0 0-1-16,0 0-5 0,0 0 1 15,0 0-3-15,0 0-2 0,0 0 1 0,0 0 2 16,0 0-1-16,0 0 7 0,0 0 4 16,0 0 13-16,23-44 7 0,-19 34 6 15,-4 10 10-15,12-14 8 0,-12 14 10 0,6-12 8 16,-6 12 8-16,0 0 13 0,14-10-18 16,-14 10 12-16,0 0 29 0,0 0-1 0,0 0-13 15,28 17-9-15,-28-17-14 0,13 17-10 16,-9-8-17-16,-4-9-28 0,12 24-29 0,-7-13-42 15,-1 1-47-15,0-1-60 0,-1 0-80 16,1-1-78-16,-4-10-173 0,2 19-121 0,0-12-5 16,-2-7-332-16,0 0-360 0</inkml:trace>
  <inkml:trace contextRef="#ctx0" brushRef="#br1" timeOffset="-207957.56">11196 14461 2668 0,'0'0'-147'15,"0"0"34"-15,0 0 35 0,0 0 33 16,0 0 33-16,0 0 40 0,0 0 38 0,0 0 34 15,0 0 23-15,0 0 17 0,0 0 5 16,0 0-8-16,0 0 2 0,0 0-8 0,0 0-3 16,0 0-4-16,0 0-9 0,0 0-2 15,0 0-5-15,0 0-5 0,0 0-5 16,0 0-8-16,0 0-2 0,0 0-6 0,0 0-2 16,0 0-10-16,0 0-7 0,0 0-4 15,0 0-5-15,0 0-4 0,21 34-3 16,-21-34-4-16,12 13 1 0,-12-13-1 0,11 18 21 15,-3-8-2-15,-2 1-7 0,1 0-6 16,1 2-6-16,-1 2 0 0,1 1-6 0,-1 0-3 16,-1 3 3-16,0-3-2 0,-2 6 5 15,2-2-3-15,0 3-22 0,-2 2 4 16,0 1 6-16,-2 3-2 0,0-1 5 0,-2 5 6 16,0 0 13-16,0 5 11 0,0 1-8 15,0 4-3-15,-2-1-6 0,0-1-2 16,0 4-7-16,-2 4 1 0,-4 2-24 0,0-1-21 15,0 1-34-15,0-1-40 0,-5-4-52 16,-2 3-84-16,2-5-76 0,-3-1-182 0,-6-3-115 16,-1-2-6-16,-3-4-421 0,-4-6-520 15</inkml:trace>
  <inkml:trace contextRef="#ctx0" brushRef="#br1" timeOffset="-197054.44">11826 15134 3043 0,'0'0'-138'0,"0"0"27"16,0 0 25-16,0 0 17 0,0 0 13 0,0 0 20 16,0 0 19-16,0 0 17 0,0 0 17 15,0 0 11-15,0 0 12 0,0 0 22 16,0 0 10-16,0 0 12 0,0 0 15 0,0 0 6 16,0 0 6-16,0 0 1 0,0 0-4 15,0 0-1-15,0 0-7 0,0 0-7 16,0 0-8-16,0 0-8 0,0 0-7 0,61-6-6 15,-61 6-7-15,24-2-4 0,-24 2-7 16,26 0-5-16,-26 0-8 0,23-4-11 16,-23 4-18-16,21-1-18 0,-21 1-45 0,18-3-47 15,-18 3-48-15,13-5-49 0,-6 3-41 16,-7 2-100-16,0 0-591 0,6-12-348 0</inkml:trace>
  <inkml:trace contextRef="#ctx0" brushRef="#br1" timeOffset="-196822.52">11905 14983 2842 0,'-12'-8'-36'0,"12"8"29"0,0 0 35 16,0 0 34-16,0 0 25 0,0 0 23 15,-13-9 16-15,13 9 13 0,0 0-12 16,0 0-16-16,0 0-10 0,0 0-10 0,0 0-10 15,0 0-13-15,0 0-23 0,43-6-31 16,-43 6-35-16,24 0-45 0,-24 0-58 0,25-2-41 16,-10 1-38-16,-3-2-60 0,-12 3-125 15,22-4-458-15,-10 1-189 0</inkml:trace>
  <inkml:trace contextRef="#ctx0" brushRef="#br1" timeOffset="-186000.06">13585 14373 2440 0,'0'0'-98'0,"-25"-2"24"16,25 2 20-16,0 0 23 0,-18-2 13 0,18 2 17 15,0 0 24-15,0 0 13 0,-22 0 14 16,22 0 4-16,0 0 7 0,0 0-14 16,-21-2 2-16,21 2-7 0,0 0-2 15,0 0-7-15,-32-1-2 0,32 1-6 0,-23 0 8 16,23 0 0-16,-27-3 7 0,10 3 6 15,-3-1 13-15,20 1 7 0,-40 1 5 16,19 2-1-16,-1-3-1 0,0 1-10 0,-3 3-2 16,3-2-1-16,1 2-7 0,-1-2 7 15,1 1-1-15,2 0-4 0,19-3-1 0,-30 4-2 16,30-4-4-16,-22 3 0 0,22-3 0 16,-21 5-4-16,21-5-5 0,-11 5-5 15,11-5-1-15,0 0-2 0,0 0-2 0,-6 11-2 16,6-11-5-16,0 0-1 0,0 0-1 15,24 19-4-15,-24-19 3 0,20 12-3 0,-8-5-2 16,1 3 3-16,3-2 0 0,-3 2-3 16,3 0 3-16,-2 0-1 0,4 4-2 15,-1-4 0-15,-3 4 0 0,1-3-2 16,0 4 4-16,0-1 1 0,-4-2 1 0,5 3 3 16,-5-1 0-16,-2-2 2 0,-2 3-6 15,-1 1 2-15,1-1-2 0,-5 0-3 0,-2 3 3 16,0-1-1-16,0-17 0 0,-9 36-2 15,1-15-5-15,-2 0 4 0,-3-2 1 16,0 3-1-16,-1-4 0 0,1 4-1 0,-3-4-4 16,5 1 2-16,-5 0 3 0,3 0 2 15,4 0-1-15,-5 0-4 0,5 0 2 0,0 0 1 16,0 3-3-16,2-4 4 0,1 0 1 16,4-1 5-16,-1-2 1 0,3-15 11 15,1 30 7-15,1-13 3 0,4-3 4 0,1-1-4 16,4-1 7-16,2 1 10 0,4-1 1 15,4-1 0-15,2 0 27 0,2-1-1 0,7 1 11 16,3 0 3-16,1 0 3 0,4-4-15 16,1 0-5-16,2 1-8 0,-2-3-10 15,1 1-8-15,-4-2 0 0,4 0-18 0,-9-2-5 16,2 0-24-16,-3 1-11 0,2 0-26 16,-3-2-16-16,-4 2-25 0,0-2-26 0,-7-1-55 15,-4 3-67-15,6-2-62 0,-9-1-100 16,-1 0-160-16,-12 0-44 0,0 0-432 0,16 2-512 15</inkml:trace>
  <inkml:trace contextRef="#ctx0" brushRef="#br1" timeOffset="-185614.31">13371 15819 3052 0,'0'0'-84'0,"0"0"61"16,-11 10 34-16,11-10 36 0,0 0 30 0,-6 15 32 15,6-15 23-15,-6 14 11 0,6-14 4 16,-2 17-3-16,2-17-11 0,-2 16-13 16,2-16-18-16,0 20-7 0,0-20-9 0,0 0-10 15,2 24-10-15,-2-24-5 0,0 18 1 16,0-18-10-16,2 13-6 0,-2-13-1 16,0 0-9-16,6 20-7 0,-6-20-12 15,0 0-16-15,4 11-27 0,-4-11-44 0,0 0-56 16,0 0-61-16,9 5-64 0,-9-5-88 15,0 0-160-15,0 0-483 0,0 0-442 0</inkml:trace>
  <inkml:trace contextRef="#ctx0" brushRef="#br1" timeOffset="-185443.59">13352 15605 3069 0,'-6'-12'48'0,"6"12"66"15,-4-21 37-15,4 21 18 0,-5-13 23 16,5 13-5-16,0 0 2 0,0 0 9 0,3-22-22 15,-3 22-31-15,0 0-33 0,0 0-42 16,12-12-54-16,-12 12-61 0,4-7-76 16,-4 7-90-16,0 0-95 0,9-6-195 0,-9 6-103 15,0 0-318-15,0 0-326 0</inkml:trace>
  <inkml:trace contextRef="#ctx0" brushRef="#br1" timeOffset="-185191.03">13553 15806 2778 0,'0'0'-49'0,"16"10"43"0,-16-10 42 16,16 6 38-16,-16-6 27 0,20 5 15 0,-20-5 6 15,19 4-2-15,-19-4-10 0,23 3-11 16,-9 0-9-16,-14-3-13 0,22 0-5 15,-22 0-8-15,23 0-8 0,-23 0-14 0,22 0-24 16,-22 0-18-16,0 0-37 0,26-3-39 16,-26 3-38-16,10-7-38 0,-10 7-44 15,2-8-53-15,-2 8-101 0,0 0-493 0,0 0-182 16</inkml:trace>
  <inkml:trace contextRef="#ctx0" brushRef="#br1" timeOffset="-185048.53">13639 15737 2517 0,'-25'-5'-27'0,"25"5"42"0,0 0 33 15,0 0 36-15,0 0 30 0,-19-4 19 0,19 4 16 16,0 0-6-16,0 0-1 0,0 0-13 16,0 0-14-16,0 0-22 0,0 0-33 0,0 0-41 15,0 0-64-15,55-6-76 0,-44 6-72 16,-11 0-102-16,16-1-635 0,-16 1-342 16</inkml:trace>
  <inkml:trace contextRef="#ctx0" brushRef="#br1" timeOffset="-184853.16">13881 15666 2938 0,'0'0'68'0,"0"0"44"15,16 7 39-15,-16-7 27 0,11 12 19 0,-11-12 5 16,11 14 39-16,-11-14-25 0,7 19-23 16,-5-7-24-16,-2-12-19 0,12 24-23 15,-8-11-27-15,0 1-21 0,-1 0-33 0,3-1-42 16,-1-2-49-16,-3-1-58 0,3-1-77 15,0 4-76-15,-5-13-105 0,4 12-172 0,-4-12-64 16,0 0-338-16,0 0-348 0</inkml:trace>
  <inkml:trace contextRef="#ctx0" brushRef="#br1" timeOffset="-183898.85">13254 13935 2823 0,'0'0'-52'0,"0"0"43"0,0 0 32 15,-6-13 43-15,6 13 28 0,0 0 19 0,0 0 22 16,0 0 17-16,0 0 6 0,0 0 0 15,0 0-5-15,0 0-1 0,0 0-19 16,0 0-13-16,0 0-20 0,-3 53-6 0,1-38-6 16,0 0-14-16,2-15-7 0,-2 35-4 15,0-20-2-15,-3-1-13 0,5-14-6 0,-2 26-3 16,0-14-9-16,2-12 3 0,-5 18-3 16,5-18-6-16,-2 16 0 0,2-16-2 15,0 0-1-15,-3 18-4 0,3-18-3 0,0 0-9 16,0 0-3-16,0 0 0 0,0 0-1 15,0 0 0-15,0 0-1 0,0 0-1 0,0 0 4 16,0 0-4-16,29-41-4 0,-26 28 3 16,8-1 1-16,-6 0 2 0,1-1 4 0,1 4-1 15,-1-3 0-15,-6 14 0 0,12-19 3 16,-7 10 0-16,-5 9-4 0,11-15 0 16,-11 15 4-16,9-13-4 0,-9 13-2 0,7-10-2 15,-7 10 2-15,0 0 1 0,13-8 2 16,-13 8 3-16,0 0 3 0,0 0 4 0,0 0 7 15,0 0 10-15,25 19 1 0,-25-19 6 16,8 17-11-16,-3-7 8 0,-5-10-17 16,7 21 10-16,-7-21-11 0,7 21 6 0,-5-11-22 15,-2-10-11-15,6 21-30 0,-5-10-37 16,3 1-40-16,-2-1-56 0,6 0-68 16,-4-1-81-16,2 3-188 0,-3-4-104 0,3 4 40 15,0-3-281-15,-6-10-205 0</inkml:trace>
  <inkml:trace contextRef="#ctx0" brushRef="#br1" timeOffset="-182313.47">14968 14534 2503 0,'0'0'-81'16,"0"0"32"-16,7-16 17 0,-7 16 35 0,0 0 21 16,0 0 37-16,4-13 27 0,-4 13 19 15,0 0 11-15,0 0 14 0,0 0 0 0,0 0 1 16,0 0 10-16,0 0 9 0,0 0 1 15,0 0-2-15,0 0-6 0,0 0-8 16,0 0-12-16,0 0-13 0,0 0-8 0,0 0-15 16,-13 45-13-16,9-29-6 0,-2-1-9 15,-3 2-3-15,-1 3-6 0,1-4-9 0,-2 3-2 16,-1 0-6-16,2 0-3 0,-4-1-7 16,4-1-1-16,-3-2 2 0,4 1-7 0,-2-4 0 15,1 2-12-15,2-2-4 0,8-12-8 16,-14 19-3-16,2-12-10 0,12-7-4 15,-14 13-1-15,14-13 1 0,-17 9-2 0,17-9-4 16,-17 2 4-16,17-2-1 0,0 0-2 16,-23-2 4-16,23 2 1 0,0 0 4 15,-15-17-1-15,15 17 4 0,-7-15 3 16,7 15-4-16,-2-16 3 0,2 16 2 0,0 0-2 16,2-26 1-16,-2 19 0 0,0 7 2 15,7-15 3-15,-7 15-3 0,7-12 2 0,-7 12 2 16,8-13 3-16,-8 13 3 0,9-10 2 15,-9 10 4-15,14-10-1 0,-14 10 0 16,13-7 0-16,-13 7 1 0,14-5 3 0,-14 5-3 16,0 0 2-16,22-6 4 0,-22 6 12 15,0 0 4-15,23 3 9 0,-23-3 12 16,15 12-5-16,-15-12 6 0,13 13-5 0,-5-3 3 16,-1 2-2-16,1-2-3 0,-3 4-2 15,4 0-11-15,-3 0-4 0,4-1 4 0,-4 4 15 16,0-4-7-16,0 2 1 0,1-1-5 15,0 1-12-15,-1-2-10 0,0 0-20 0,0 0-31 16,-6-13-31-16,9 20-49 0,-5-11-63 16,0 0-62-16,-4-9-84 0,0 0-158 15,15 17-119-15,-10-11 29 0,0-2-260 0,-5-4-173 16</inkml:trace>
  <inkml:trace contextRef="#ctx0" brushRef="#br1" timeOffset="-182078.54">15233 14899 2621 0,'0'0'42'0,"0"0"27"0,0 0 19 0,0 0 8 16,0 0 9-16,0 0 11 0,0 0 3 16,0 0 0-16,0 0-10 0,0 0-1 15,0 0-10-15,0 0-5 0,-9 61-11 0,9-61-8 16,2 22-8-16,-2-22-9 0,2 20-5 15,-2-20-9-15,5 19-20 0,-5-19-27 0,2 17-37 16,-2-17-42-16,0 0-55 0,2 21-55 16,-2-17-61-16,0-4-94 0,0 0-593 0,0 0-359 15</inkml:trace>
  <inkml:trace contextRef="#ctx0" brushRef="#br1" timeOffset="-181901.46">15224 14623 2992 0,'0'0'69'0,"-2"-19"41"16,2 19 18-16,0 0 21 0,0 0 3 15,-2-18-7-15,2 18-12 0,0 0-15 0,0 0-27 16,0 0-35-16,0 0-54 0,0 0-65 16,0 0-90-16,8-11-90 0,-8 11-172 15,0 0-565-15,0 0-433 0</inkml:trace>
  <inkml:trace contextRef="#ctx0" brushRef="#br1" timeOffset="-181026.45">15727 14804 2932 0,'0'0'-67'0,"0"0"24"0,0 0 2 0,0 0 16 16,-32-15 20-16,32 15 21 0,0 0 16 15,0 0 5-15,0 0 1 0,0 0 2 16,0 0-3-16,0 0 2 0,0 0 4 16,0 0 4-16,0 0 2 0,0 0 4 0,0 0-1 15,0 0 1-15,0 0-7 0,0 0-4 16,0 0 3-16,0 0-3 0,0 0-3 0,0 0-4 15,0 0 0-15,0 0 1 0,0 0 2 16,0 0-4-16,50 3 3 0,-50-3 8 16,12-6 5-16,-12 6 7 0,0 0-1 0,18-9-3 15,-18 9-1-15,0 0-2 0,11-11-2 16,-11 11-4-16,0 0-3 0,9-13-5 0,-9 13-6 16,0 0-4-16,7-14-1 0,-7 14-4 15,0 0-3-15,0 0-4 0,0 0 1 16,0-19-2-16,0 19-4 0,0 0 0 0,0 0 3 15,0 0 1-15,-16-18 3 0,16 18 0 16,0 0 1-16,0 0 5 0,-24-3-1 0,24 3 2 16,0 0 2-16,0 0-4 0,-27 6 0 15,27-6-2-15,0 0 1 0,-24 10-2 16,24-10-4-16,-14 7 0 0,14-7 1 0,-17 9-1 16,17-9-3-16,-13 13 3 0,13-13-2 15,-13 13-2-15,13-13 0 0,-12 16 1 16,8-8-3-16,4-8 1 0,-14 15-1 0,14-15-2 15,-8 18 0-15,8-18 3 0,-8 16 2 16,8-16 0-16,-4 20 4 0,4-20 1 16,-7 16 0-16,7-16 1 0,-4 16 16 0,4-16 4 15,0 0 2-15,-2 23-6 0,2-23 2 16,0 0 0-16,2 21-7 0,-2-21 9 16,0 0-3-16,9 17-2 0,-9-17-1 0,6 10 3 15,-6-10-15-15,10 11-3 0,-10-11 2 16,10 9 6-16,-10-9-1 0,16 10 1 0,-16-10-3 15,17 6 1-15,-17-6 0 0,19 5 5 16,-19-5-7-16,21 4 0 0,-21-4 0 0,24 4-3 16,-24-4 0-16,22-1-5 0,-22 1 7 15,24-3-18-15,-24 3-20 0,24-1-11 16,-8-4-36-16,-1-1-49 0,-3-1-75 0,3 0-86 16,2-8-146-16,-2 1-170 0,-3-6-14 15,4-2-401-15,-2-2-491 0</inkml:trace>
  <inkml:trace contextRef="#ctx0" brushRef="#br1" timeOffset="-180489.49">15849 14225 3065 0,'0'0'-61'0,"0"0"45"0,0 0 30 0,0 0 35 16,0 0 32-16,0 0 30 0,0 0 18 0,0 0 3 15,0 0-9-15,0 0-5 0,0 0-14 16,44 12-7-16,-44-12-12 0,28 4-10 16,-14-4-6-16,-14 0-6 0,30 3-11 15,-17-3-13-15,-13 0-21 0,28 1-28 0,-28-1-48 16,20 0-64-16,-8 2-71 0,-12-2-92 15,0 0-185-15,20-2-494 0,-20 2-403 16</inkml:trace>
  <inkml:trace contextRef="#ctx0" brushRef="#br1" timeOffset="-174775.81">16202 14330 2762 0,'4'-15'-138'0,"1"-3"26"0,2 1 19 0,-3-4 19 16,4-2 24-16,0 1 28 0,1-3 8 16,0-2 26-16,3 0 18 0,-1 3 22 0,3-4 15 15,-3 6 22-15,0 1 7 0,-1-1 0 16,0 2 15-16,0 4 6 0,-2 1-1 16,2-2 0-16,-1 4-6 0,-3-1-14 0,3 3-11 15,-9 11-8-15,15-21-9 0,-9 13-10 16,-6 8-5-16,12-14-6 0,-12 14-1 0,9-7-8 15,-9 7-4-15,0 0-2 0,15-5-4 16,-15 5-5-16,0 0 1 0,0 0-6 0,0 0 2 16,23 19-2-16,-23-19-3 0,9 13 0 15,-9-13-5-15,4 18 4 0,-4-18-2 16,2 18-4-16,-2-18 4 0,-4 19-1 0,4-19 1 16,-11 18-2-16,4-9 0 0,7-9 5 15,-16 14 5-15,16-14 5 0,-20 9 5 0,12-4-3 16,8-5 7-16,-17 8-3 0,17-8-3 15,-17 6 1-15,17-6 2 0,-12 5 3 16,12-5-3-16,0 0-8 0,0 0-7 0,0 0-3 16,0 0-6-16,0 0-6 0,0 0-7 15,0 0-3-15,0 0-2 0,0 0-5 16,0 0 4-16,0 0-1 0,0 0 3 0,0 0 1 16,0 0 0-16,0 0 2 0,38 15 1 15,-38-15 10-15,14 13-1 0,-4-6-1 16,-10-7 1-16,14 16 0 0,-8-5 2 15,-6-11-3-15,8 18 6 0,-8-18-1 0,3 14 2 16,-3-14 7-16,0 0 2 0,0 0 6 0,-17 23-3 16,17-23-3-16,-20 4-4 0,20-4 0 15,-24 2-4-15,24-2-9 0,-24-2-20 16,24 2-33-16,-25-4-42 0,25 4-58 0,-20-8-68 16,12 1-59-16,8 7-155 0,-8-12-137 15,8 12-289-15,0-10-215 0</inkml:trace>
  <inkml:trace contextRef="#ctx0" brushRef="#br1" timeOffset="-174513.05">16592 14077 2630 0,'0'0'-3'16,"0"0"37"-16,2 24 31 0,-2-24 19 0,0 0 20 16,-15 21 3-16,15-21 4 0,-10 21-4 15,2-10-7-15,3 2-11 0,5-13-6 16,-11 25-7-16,9-13-6 0,2-12-9 0,-4 21-6 16,4-21-21-16,-2 19-34 0,2-19-53 15,0 0-74-15,6 18-62 0,-2-14-102 16,-4-4-656-16,0 0-375 0</inkml:trace>
  <inkml:trace contextRef="#ctx0" brushRef="#br1" timeOffset="-174360.1">16656 13882 2838 0,'4'-14'20'15,"-4"14"53"-15,0 0 2 0,0 0-10 0,4-18-10 16,-4 18-23-16,0 0-46 0,0 0-78 15,6-13-94-15,-6 13-187 0,0 0-400 16,2-7-69-16</inkml:trace>
  <inkml:trace contextRef="#ctx0" brushRef="#br1" timeOffset="-174134.14">16765 13918 2333 0,'0'0'2'16,"16"12"7"-16,-16-12 24 0,12 5 12 15,-12-5 24-15,19 8 18 0,-19-8-4 0,24 4-5 16,-12-2-7-16,-12-2-12 0,28 1-14 16,-14 1-28-16,-14-2-36 0,28-2-44 0,-28 2-33 15,25-1-30-15,-11-1-78 0,-4-2-137 16,0 0-316-16,-10 4 110 0</inkml:trace>
  <inkml:trace contextRef="#ctx0" brushRef="#br1" timeOffset="-173806.46">16961 13876 1921 0,'0'0'96'0,"0"0"48"0,0 0 17 16,0 0 19-16,0 0 10 0,0 0 20 15,0 0 6-15,0 0 2 0,0 0-17 0,0 0-22 16,0 0-16-16,0 0-13 0,0 0-12 16,-8 35-19-16,8-35-1 0,0 24-15 15,0-24-12-15,-4 28 1 0,2-10-16 0,-2-1-5 16,2 3-3-16,0-4-3 0,-2 3 1 16,2 0-1-16,0 0-14 0,-2 1-1 15,2-4 12-15,2 4 5 0,0-20 5 0,0 32-3 16,0-19 1-16,0-13-3 0,4 25-1 15,-4-25-9-15,6 19-6 0,-6-19-9 0,10 13-12 16,-10-13-16-16,14 5-27 0,-14-5-35 16,16-1-31-16,-16 1-53 0,17-13-78 0,-6 3-81 15,-3 1-148-15,3-5-156 0,-3-1-17 16,-2 2-412-16,0 0-524 0</inkml:trace>
  <inkml:trace contextRef="#ctx0" brushRef="#br1" timeOffset="-160914.52">18260 14989 1859 0,'0'0'266'15,"0"0"-58"-15,0 0-51 0,0 0-26 0,30-7-16 16,-30 7 0-16,0 0-4 0,23-3-7 16,-23 3-5-16,17 0-8 0,-17 0-8 0,21 4-7 15,-9-2-2-15,2-1 0 0,0 2-1 16,-14-3 4-16,30 8 6 0,-11-7-4 16,-2 3-9-16,0-1-6 0,1 4-2 0,4-3-12 15,1 1-6-15,3-1-11 0,0 2-13 16,-2-1-13-16,4 2-7 0,-1-3-5 0,-1-4-7 15,0 4-10-15,-3 1-9 0,-2-5-11 16,0 2 2-16,-2-1 1 0,-4-1-6 16,0-1-9-16,-15 1-11 0,25 0-22 0,-25 0-28 15,19-2-24-15,-9 0-20 0,-10 2-13 16,14-4-12-16,-14 4-23 0,8-6-34 0,-8 6-23 16,0 0-456-16,6-12 16 0</inkml:trace>
  <inkml:trace contextRef="#ctx0" brushRef="#br1" timeOffset="-160574.33">18916 15019 2026 0,'0'0'-38'16,"0"0"29"-16,0 0 12 0,-8-29 48 0,8 29 11 15,0 0 29-15,-6-17 28 0,6 17 16 16,0 0 9-16,-6-16 4 0,6 16 5 0,0 0-3 16,-10-16-1-16,10 16-5 0,0 0-4 15,0 0 3-15,-6-14-4 0,6 14-2 16,0 0-4-16,0 0-6 0,0 0-4 0,0 0-1 16,-6-15-8-16,6 15-2 0,0 0-10 15,0 0 5-15,0 0 1 0,0 0-9 0,0 0-10 16,0 0-5-16,0 0-13 0,0 0-4 15,0 0-7-15,0 0-6 0,0 0-10 0,0 0 1 16,0 0-8-16,40 22-1 16,-40-22-5-16,26 15-5 0,-12-4-4 0,3 1 0 15,1-1-1-15,-2 0-6 0,-1 0 1 0,0 1-1 16,-3 0-4-16,-1-3 8 0,-1 3-7 16,-3-1 4-16,-2 1-1 0,-5-12 6 0,-3 25 4 15,3-25 0-15,-11 20-1 0,1-8-6 16,-3-1-3-16,3-2-7 0,-5 1-13 15,2 0-27-15,1 2-34 0,-2-4-33 0,4 0-45 16,0-1-62-16,1 3-64 0,3-6-62 16,6-4-152-16,-11 10-93 0,11-10-22 0,-9 8-359 15,9-8-390-15</inkml:trace>
  <inkml:trace contextRef="#ctx0" brushRef="#br1" timeOffset="-157979.08">546 15167 2833 0,'7'-13'-107'0,"-7"13"27"0,0 0 25 0,9-11 30 15,-9 11 21-15,0 0 28 0,12-9 16 16,-12 9 23-16,0 0 15 0,10-9 13 0,-10 9 9 16,0 0 17-16,7-12 2 0,-7 12 7 15,0 0 0-15,12-10-1 0,-12 10-3 16,0 0-6-16,9-13-6 0,-9 13-6 0,0 0-6 15,8-11-6-15,-8 11-15 0,0 0-7 16,0 0-6-16,3-18-9 0,-3 18-8 0,0 0-2 16,0 0-7-16,0 0-1 0,-14-21-5 15,14 21 2-15,0 0 3 0,-16-9 0 16,16 9-6-16,-11-6 3 0,11 6 6 0,0 0-7 16,-18-6 1-16,18 6 0 0,0 0 6 15,0 0 1-15,-27 12 5 0,27-12-4 16,-13 12 30-16,13-12-3 0,-13 15 0 0,13-15 3 15,-10 21-4-15,4-9-5 0,6-12 0 16,-7 22-11-16,5-10-4 0,2-12-5 0,-4 23-4 16,4-23-7-16,-2 19 0 0,2-19-3 15,2 22-4-15,-2-22-5 0,2 15-3 16,-2-15-1-16,9 14-7 0,-9-14-1 0,8 7-6 16,-8-7-2-16,0 0-5 0,17 5 3 15,-17-5 1-15,0 0-7 0,0 0 0 16,24-3-4-16,-24 3 4 0,0 0 2 0,0 0 1 15,18-15-1-15,-18 15-3 0,11-12 5 16,-11 12 0-16,7-13 1 0,-7 13 1 0,6-17 4 16,-6 17 0-16,3-16 3 0,-3 16 1 15,0 0 2-15,4-19 0 0,-4 19 3 16,0 0 1-16,5-17 0 0,-5 17 2 0,0 0 3 16,4-13-2-16,-4 13-1 0,0 0 0 15,0 0-1-15,0 0-2 0,0 0-2 0,0 0 1 16,0 0 3-16,0 0 7 0,0 0 1 15,0 0 5-15,0 0 5 0,0 0 4 0,0 0 0 16,0 0-3-16,0 0-3 0,0 0-4 16,-7 54-3-16,7-54 2 0,0 28-4 15,3-11-3-15,-3 1-1 0,0 4-1 0,4-3-2 16,-1 2-1-16,-1 4 1 0,2 0-2 16,-2-1 1-16,5 1-1 0,-3 1 1 15,1-2-5-15,0 1 1 0,0-3-2 0,1-3 2 16,-4 0-2-16,2 0-2 0,-3-2 0 15,1 1 1-15,-2-4 0 0,0-14-1 0,-2 30 0 16,-1-17 1-16,3-13-3 0,-10 22 1 16,2-14 0-16,8-8 1 0,-17 12-1 15,17-12 2-15,-16 8-2 0,16-8-2 0,-16 1-5 16,16-1-8-16,0 0-15 0,-31-17-8 16,24 8-15-16,7 9-14 0,-14-23-12 0,8 12-16 15,2-1-22-15,-1-2-24 0,1 3-26 16,4 11-35-16,0 0-46 0,2-32-32 0,0 18-39 15,5 2-94-15,-1-2-134 0,5-1-48 16,-2-1-397-16,0-2-449 0</inkml:trace>
  <inkml:trace contextRef="#ctx0" brushRef="#br1" timeOffset="-157560.55">825 15073 2869 0,'0'0'-158'0,"0"0"41"0,0 0 34 15,0 0 27-15,0 0 36 0,0 0 32 16,0 0 20-16,0 0 22 0,0 0 27 16,0 0 19-16,0 0 21 0,0 0 15 15,-27 40 5-15,27-40 4 0,-11 21 1 0,4-8-7 16,3 0-5-16,-1 2 0 0,1 0-10 16,4-15-4-16,-7 29-4 0,5-14-7 0,2 1-5 15,0-16-11-15,0 26-4 0,2-12-11 16,-2-14-7-16,6 26-7 0,-3-16-9 15,-3-10-9-15,13 23-3 0,-6-15-20 0,2-1-16 16,-9-7-29-16,15 9-38 0,-15-9-41 16,19 7-37-16,-19-7-56 0,20 1-50 15,-9-5-42-15,-11 4-112 0,13-5-80 0,-13 5-439 16,14-6-319-16</inkml:trace>
  <inkml:trace contextRef="#ctx0" brushRef="#br1" timeOffset="-157333.58">870 15222 2720 0,'0'0'-57'0,"0"0"43"0,0 0 25 16,0 0 14-16,0 0 13 0,0 0 16 16,0 0 20-16,0 0 13 0,0 0 8 15,0 0-3-15,0 0-6 0,0 0 0 0,0 0-18 16,0 0-15-16,27-11-12 0,-27 11-22 15,0 0-23-15,20-9-32 0,-20 9-27 0,16-4-21 16,-16 4-29-16,15-3-37 0,-15 3-38 16,0 0-71-16,14-10-538 0,-14 10-109 15</inkml:trace>
  <inkml:trace contextRef="#ctx0" brushRef="#br1" timeOffset="-157030.84">968 15130 2371 0,'0'0'-32'0,"0"0"46"0,0 0 33 15,0 0 37-15,0 0 37 0,0 0 19 0,0 0 13 16,-22 29 1-16,22-29-1 0,0 0-3 16,0 0 3-16,2 24-2 0,-2-24-5 15,0 0-4-15,3 25-2 0,-3-25-11 16,0 19-18-16,0-19-9 0,0 21-8 0,0-21-13 15,2 21-6-15,-2-21-13 0,2 22-8 16,-2-22-1-16,3 25-6 0,-3-13-4 0,0-12-9 16,2 21-13-16,-2-21-14 0,2 19-22 15,-2-19-14-15,2 17-26 0,-2-17-29 16,0 0-42-16,2 19-48 0,-2-19-55 16,2 7-73-16,-2-7-147 0,0 0-146 0,0 0-300 15,0 0-274-15</inkml:trace>
  <inkml:trace contextRef="#ctx0" brushRef="#br1" timeOffset="-156483.17">1077 15050 2612 0,'0'0'-89'0,"0"0"35"0,0 0 23 0,0 0 25 16,0 0 35-16,0 0 13 0,0 0 23 16,0 0 16-16,0 0 16 0,0 0 13 0,0 0 9 15,0 0 4-15,0 0 10 0,0 0 4 16,0 0 8-16,0 0 4 0,0 0 8 15,0 0 1-15,0 0-27 0,33 29-2 0,-33-29-4 16,13 16-6-16,-6-3-5 0,-2 0-3 16,2 3 15-16,-1 0-2 0,2 1-13 15,-2 2-9-15,-2-3-6 0,-2 4-13 0,1-4-7 16,-1 4-10-16,0-1-6 0,1-1-14 16,-6-1-18-16,3-17-22 0,-2 30-21 0,0-14-33 15,1-5-28-15,-1 0-36 0,-2-1-45 16,4-10-56-16,-6 16-47 0,1-7-46 0,5-9-103 15,0 0-109-15,-7 9-63 0,7-9-312 16,0 0-271-16</inkml:trace>
  <inkml:trace contextRef="#ctx0" brushRef="#br1" timeOffset="-156072.61">1323 15335 2683 0,'10'10'-50'16,"-10"-10"47"-16,0 0 34 0,0 0 37 0,0 0 39 16,0 0 25-16,0 0 21 0,6 13 13 15,-6-13 5-15,0 0 1 0,0 0-6 0,13 10-11 16,-13-10-27-16,0 0-9 0,22 5-15 16,-22-5-11-16,16 4-7 0,-16-4-8 0,17 4-11 15,-17-4-3-15,21 4-9 0,-21-4-17 16,19 4-8-16,-19-4-10 0,20 2-18 15,-20-2-18-15,18 0-22 0,-18 0-30 0,0 0-30 16,23-2-42-16,-23 2-40 0,13-4-59 16,-13 4-49-16,0 0-128 0,14-13-152 15,-12 7-284-15,-2 6-202 0</inkml:trace>
  <inkml:trace contextRef="#ctx0" brushRef="#br1" timeOffset="-155801.52">1364 15256 2449 0,'0'0'-50'0,"0"0"50"16,-18 1 44-16,18-1 45 0,0 0 40 16,0 0 40-16,0 0 25 0,0 0 14 15,0 0 0-15,0 0 4 0,0 0-9 0,0 0-11 16,0 0 27-16,0 0-14 0,0 0-12 15,0 0-21-15,0 0-20 0,0 0-18 0,0 0-16 16,59 4-15-16,-44-2-20 0,-15-2-28 16,34 4-40-16,-18-4-57 0,1 0-72 15,-1 2-88-15,2-2-98 0,-5 0-232 0,1-2-93 16,0 0 40-16,-14 2-350 0,23-4-348 16</inkml:trace>
  <inkml:trace contextRef="#ctx0" brushRef="#br1" timeOffset="-153658.33">20437 13752 2842 0,'-28'4'-49'15,"28"-4"24"-15,0 0 26 0,-17 10 27 0,17-10 28 16,-9 14 23-16,9-14 16 0,-6 21 10 16,2-9 8-16,1 3 6 0,-1 3 5 15,2 1 5-15,-2-1 4 0,2 6 9 0,-2 2 6 16,2 0-5-16,0 1-11 0,-3 5-4 16,3-2-5-16,2-1-15 0,0 5-1 15,-3-2-22-15,3 2-6 0,3 4-2 0,-1 0-12 16,-2 0-12-16,5-2-7 0,-3 4 1 15,2-2-7-15,0 0-5 0,0-1-2 0,2-1-7 16,-1-2 5-16,-1 1-7 0,-2-5-3 16,0 0-1-16,2 1-2 0,-2 0-3 15,1-3 0-15,-1 3-3 0,-2-2-22 0,2 1 1 16,-2-2-1-16,0-1 4 0,0 1-1 16,0-1 5-16,-2 0-3 0,0-3 13 0,-1-2 4 15,-1 1 13-15,0 0 9 0,0-4 7 16,-3 3 2-16,1-4 1 0,-2-1-1 0,2 0 2 15,-6-4-3-15,4 2-2 0,0-3-3 16,-2 1-5-16,0-2-2 0,0-3-2 16,10-8-6-16,-17 15-9 0,17-15-21 0,-12 6-27 15,12-6-30-15,-13-3-24 0,13 3-56 16,0 0-74-16,-19-25-69 0,13 11-132 0,2-1-151 16,-1-1-27-16,2 2-457 0,3 1-587 15</inkml:trace>
  <inkml:trace contextRef="#ctx0" brushRef="#br1" timeOffset="-153322.08">20599 15290 3387 0,'0'0'84'0,"0"0"42"16,0 0 27-16,0 0 20 0,0 0 12 15,0 0 11-15,0 0-15 0,10 9-10 0,-10-9-13 16,0 0-17-16,0 0-22 0,0 0-30 15,0 0-24-15,0 0-38 0,0 0-35 0,7 10-39 16,-7-10-56-16,0 0-75 0,0 0-83 16,0 0-93-16,0 0-184 0,0 0-35 15,0 0-387-15,0 0-395 0</inkml:trace>
  <inkml:trace contextRef="#ctx0" brushRef="#br1" timeOffset="-152264.14">20946 13822 2852 0,'0'0'-90'0,"10"-11"26"16,-10 11 37-16,0 0 26 0,0 0 30 0,0 0 33 15,0 0 19-15,0 0 8 0,0 0 1 16,0 0-1-16,0 0-6 0,0 0 2 15,0 0 0-15,0 0 6 0,0 0-3 0,10 32 2 16,-10-32 5-16,0 0-3 0,0 0-8 16,-20 26-9-16,20-26-7 0,-10 14-4 0,10-14-9 15,-18 14-3-15,18-14-10 0,-14 10 1 16,14-10-5-16,-15 7-2 0,15-7-3 16,-15 5-6-16,15-5-2 0,0 0-1 0,-19 4-1 15,19-4 0-15,0 0-2 0,0 0-1 16,0 0-1-16,-28-12 0 0,28 12 0 0,0 0-4 15,-6-17-4-15,6 17 1 0,0 0-2 16,2-26-2-16,-2 26 2 0,4-21-4 16,-4 21 1-16,10-19 0 0,-10 19-2 0,8-19 1 15,-8 19 0-15,8-14 4 0,-8 14-5 16,8-15 3-16,-8 15 1 0,9-11-3 0,-9 11 1 16,11-10-3-16,-11 10 0 0,0 0-1 15,10-9 2-15,-10 9-5 0,0 0 2 16,0 0 0-16,0 0-3 0,0 0 2 0,0 0 2 15,0 0-2-15,30 13-2 0,-30-13 0 16,11 12-5-16,-11-12-4 0,12 11-4 0,-12-11-3 16,10 15 0-16,-3-7 5 0,-7-8-1 15,13 12 3-15,-13-12-1 0,12 11 1 16,-12-11 3-16,13 11 1 0,-13-11-1 0,13 7 6 16,-13-7 2-16,13 7-5 0,-13-7 4 15,14 4-2-15,-14-4-1 0,18 5 1 16,-18-5 0-16,16 2 3 0,-16-2-3 0,0 0-1 15,21 1 0-15,-21-1 0 0,0 0 3 16,0 0 0-16,26-1-2 0,-26 1 0 0,0 0 4 16,14-11-2-16,-14 11 0 0,0 0 2 15,14-14 4-15,-14 14-4 0,6-11 3 0,-6 11-4 16,6-14 4-16,-6 14-4 0,4-13 0 16,-4 13 1-16,2-17 1 0,-2 17 4 15,0 0 5-15,0-21 3 0,0 21 2 0,0 0 5 16,0-18-2-16,0 18-3 0,0 0 2 15,0 0-5-15,-4-22 2 0,4 22 0 0,0 0 2 16,-10-9 0-16,10 9-1 0,0 0-3 16,-20-4 0-16,20 4-2 0,0 0 0 0,-25 2-2 15,25-2-5-15,0 0-5 0,-28 6-7 16,28-6-11-16,-14 5-21 0,14-5-33 16,-16 8-38-16,16-8-58 0,-10 9-55 0,4-4-61 15,6-5-163-15,-8 9-115 0,8-9-355 16,0 0-315-16</inkml:trace>
  <inkml:trace contextRef="#ctx0" brushRef="#br1" timeOffset="-150699.98">21602 14189 2702 0,'0'0'-76'16,"0"0"40"-16,0 0 43 0,0 0 33 0,0 0 36 15,9-17 31-15,-9 17 14 0,0 0 18 16,0 0 7-16,0 0 3 0,0 0 2 15,0 0-6-15,0 0-1 0,0 0 5 0,0 0 7 16,0 0 14-16,0 0-5 0,0 0-6 16,0 0-29-16,0 0-7 0,0 0-1 0,2 49-14 15,-4-33-6-15,2 6-6 16,-2-2 0-16,2 2-12 0,0 4-10 0,0 0-7 16,2 3-6-16,-2-4-9 0,0 2-7 0,0 0-3 15,0-4-7-15,0-2-11 0,0 2-18 16,0-3-21-16,2-1-27 0,-2 0-19 0,2-1-23 15,0-4-28-15,-2-2-33 0,0 2-40 16,4-5-64-16,-2 3-33 0,3-5-52 16,-5-7-122-16,6 12-95 0,-6-12-39 0,11 6-260 15,-11-6-197-15</inkml:trace>
  <inkml:trace contextRef="#ctx0" brushRef="#br1" timeOffset="-150082.47">22004 14389 2503 0,'0'0'-54'0,"7"-26"30"15,-3 17 34-15,-4 9 16 0,4-19 37 0,-4 19 10 16,5-19 21-16,-5 19 8 0,0 0 10 16,-5-21 10-16,5 21 1 0,0 0-4 0,-17-9 0 15,17 9-3-15,0 0-1 0,-27 3-4 16,27-3-7-16,-23 14-3 0,12-5-5 0,-2 1-7 15,5 3 1-15,-3-1-19 0,5 3-7 16,0-2-5-16,0 2-10 0,6-15-4 16,-5 27-5-16,5-27-6 0,2 26-8 0,3-15-6 15,-5-11-13-15,10 22-9 0,-4-14-8 16,-6-8-10-16,15 15-3 0,-4-12 3 16,-11-3 4-16,17 6 0 0,-17-6 5 0,16 3 2 15,-16-3 3-15,0 0 6 0,26-12 6 16,-26 12 5-16,17-17 9 0,-9 6 3 0,1-1 11 15,0 0 5-15,-3-1 13 0,-6 13 12 16,12-19 33-16,-8 9 0 0,-4 10-11 0,10-15-14 16,-10 15-6-16,6-13-6 0,-6 13-5 15,0 0 6-15,0 0 6 0,10-8-3 16,-10 8-2-16,0 0-5 0,0 0-4 0,0 0-6 16,0 0-4-16,-2 44-3 0,2-44-5 15,-4 31-2-15,4-13-6 0,-2 2-3 16,0 3-1-16,0 3-6 0,0-1-1 0,-2 1-9 15,4 3 0-15,-4 0-1 0,2-2-2 0,0 1-2 16,0-1 0-16,0 1 2 0,0-2-4 16,0-3 3-16,0-4-2 0,0 3 2 15,-2-4-4-15,0-3 3 0,-3 4-1 0,-1-6 0 16,-1-2 1-16,-2 0 1 0,1-1 0 16,-4-2 1-16,14-8-1 0,-28 8 2 15,15-8-1-15,13 0 0 0,-28-3-2 0,28 3-7 16,-23-13-17-16,12 3-29 0,3-2-25 15,2-4-33-15,0-1-46 0,2-2-53 0,4-1-56 16,2 0-43-16,0-4-122 0,4 2-141 16,0-1-30-16,2 3-366 0,3-2-409 0</inkml:trace>
  <inkml:trace contextRef="#ctx0" brushRef="#br1" timeOffset="-149772.6">22331 14186 2826 0,'0'0'-87'0,"0"0"18"0,0 0 26 0,0 0 31 15,0 0 33-15,0 0 44 0,-36 28 37 16,28-16 29-16,0-1 1 0,0 5 0 15,0-1-5-15,2 3-1 0,-1-1-5 0,1 0 6 16,1 4 2-16,3-2-10 0,2 3-7 16,-2-5-14-16,2 3-10 0,2 0-10 0,0-5-6 15,3 3-14-15,-1-1-21 0,3-4-31 16,1 1-37-16,-2 0-35 0,2-5-49 16,2 2-69-16,0-3-53 0,-2-4-97 0,1 0-155 15,-9-4-431-15,19 1-322 0</inkml:trace>
  <inkml:trace contextRef="#ctx0" brushRef="#br1" timeOffset="-149526.58">22434 14326 2848 0,'0'0'4'0,"0"0"49"15,0 0 20-15,0 0 11 0,0 0 20 0,0 0 9 16,15-15-5-16,-15 15 0 0,0 0-11 16,28-3-13-16,-18 3-17 0,3 0-22 0,-13 0-7 15,23 0-25-15,-23 0-31 0,21-1-23 16,-21 1-46-16,22-4-39 0,-14 4-43 16,-8 0-20-16,17-6-48 0,-17 6-89 0,9-8-488 15,-9 8-140-15</inkml:trace>
  <inkml:trace contextRef="#ctx0" brushRef="#br1" timeOffset="-149183.39">22586 14266 2429 0,'0'0'-7'16,"0"0"35"-16,0 0 36 0,0 0 33 15,0 0 29-15,-24 20 26 0,24-20 10 0,0 0 3 16,-9 17 1-16,9-17-6 0,-9 17-8 16,9-17-5-16,-6 19-6 0,0-10-3 15,6-9-9-15,-11 21-8 0,5-11-17 0,6-10-6 16,-8 20-3-16,8-20-18 0,-12 18-3 15,8-8-11-15,4-10-8 0,-6 17 0 0,6-17-9 16,-4 17-1-16,4-17-10 0,-4 18 4 16,4-18-6-16,0 0 10 0,6 23-17 0,-6-23-12 15,8 16-3-15,-8-16 4 16,16 13-3-16,-8-7 0 0,-8-6 0 0,21 10-2 16,-9-7 2-16,-12-3-7 0,22 6 10 0,-10-4 0 15,-12-2-1-15,24 2-1 0,-24-2-3 16,23 0 0-16,-23 0 1 0,24-4-3 15,-24 4-3-15,20-8 0 0,-6 3-9 0,-2-2-11 16,0-1-16-16,-1 1-26 0,2-6-37 16,-2 2-47-16,-3-2-54 0,0 0-44 0,3-1-43 15,-6 0-104-15,-1-1-169 0,0 0-47 16,-2 0-273-16,-2 2-238 0</inkml:trace>
  <inkml:trace contextRef="#ctx0" brushRef="#br1" timeOffset="-148942.54">22788 14214 2615 0,'0'0'-7'0,"0"0"38"0,0 0 31 15,0 0 46-15,16-10 41 0,-16 10 36 16,0 0 19-16,0 0 8 0,22 21-7 0,-14-10-7 16,-1 0-17-16,-1 3-8 0,0 4-8 15,1-2-15-15,-1 5-13 0,1 2-7 16,-1 0-17-16,-4 0-19 0,0-3-18 0,0 2-9 15,-2 1-10-15,0-2-27 0,0-1-43 16,-2 0-30-16,-2 0-40 0,0-3-57 0,-2 2-57 16,-1-1-54-16,0-3-84 0,-1-2-155 15,2-1-99-15,-1 0-371 0,1-4-396 16</inkml:trace>
  <inkml:trace contextRef="#ctx0" brushRef="#br1" timeOffset="-148067.56">23245 14335 2790 0,'0'0'-120'0,"0"0"21"16,0 0 16-16,-2-27 18 0,2 27 24 0,0 0 15 16,-11-13 20-16,11 13 44 0,0 0 9 15,-12-7 24-15,12 7 17 0,0 0 23 16,-22 0 7-16,22 0 13 0,0 0 0 0,-25 9-5 15,25-9-8-15,-19 11-8 0,8-3-2 16,1 2-11-16,0-1-7 0,1 3-14 0,0-1-6 16,3 2-4-16,0 1-4 0,6-14-8 15,-8 24 1-15,8-24-3 0,-5 21-3 16,5-21 3-16,2 20 0 0,-2-20-4 0,5 16-1 16,-5-16-7-16,8 16 0 0,-8-16-3 15,12 12-3-15,-12-12-3 0,16 8-3 16,-16-8-2-16,14 0-3 0,-14 0-4 0,0 0 1 15,25 0-4-15,-25 0 0 0,20-8-4 16,-20 8-2-16,18-14-2 0,-9 5-3 0,0-5 1 16,1 1-6-16,-2-4-2 0,3-5-4 15,-2 2 0-15,1-5-2 0,3-4 0 0,-3 1 2 16,2-2-1-16,-2-2-2 0,0 2 6 16,1-2-4-16,-3 0 1 0,3 1-1 15,-3-2 4-15,-1 7 0 0,1-1 2 16,-4 2 3-16,2 2 3 0,-1 4 5 0,0 3 3 15,-3-1-4-15,2 3 3 0,-4 14-1 16,4-25 1-16,-4 25 14 0,2-15 9 0,-2 15 19 16,0 0 3-16,0 0-3 0,0 0-6 15,0 0 4-15,0 0-2 0,-42 40 1 0,31-21 6 16,3 2-9-16,-3 2 9 0,0 2-4 16,3 5 1-16,0 2 5 0,2-5-3 15,-2 3-3-15,4 1-8 0,2 0-1 0,0-1-6 16,2 0-5-16,0 1-5 0,0-3-9 15,2-1-9-15,2 0-29 0,-2-3-25 0,4-7-25 16,-2 1-40-16,-2-1-50 0,4-4-67 16,0-1-69-16,-2-5-136 0,0 0-169 0,-4-7 15 15,11 7-408-15,-11-7-460 0</inkml:trace>
  <inkml:trace contextRef="#ctx0" brushRef="#br1" timeOffset="-147654.58">23491 14276 3012 0,'8'-17'-57'0,"-8"17"33"16,0 0 9-16,12-12 21 0,-12 12 24 15,0 0 27-15,18-7 23 0,-18 7 13 0,14-6 1 16,-14 6-9-16,20-5 4 0,-20 5-5 16,21-4-1-16,-21 4 2 0,20-4-6 0,-20 4-2 15,24-4-5-15,-11 2-1 0,-13 2-3 16,21-6 6-16,-21 6 2 0,17-4 11 15,-17 4-10-15,0 0 4 0,22-4 9 0,-22 4-12 16,0 0-1-16,14-2-7 0,-14 2-2 16,0 0-4-16,0 0-8 0,0 0 0 15,0 0 6-15,0 0 5 0,0 0-19 0,0 0-4 16,0 0-4-16,-30 35 3 0,18-25 1 16,1 0-2-16,1 4 10 0,-3-2 0 0,-2 5-1 15,3-2 2-15,-2 0 0 0,2 5 4 16,-1-4-1-16,3 3-5 0,1 1-4 15,1 1-1-15,3-4-2 0,1-3 3 0,2 4-3 16,2-18 0-16,2 30-8 0,0-16-3 16,5-2-5-16,-7-12-9 0,14 20-14 0,-7-12-29 15,4 2-27-15,1-5-35 0,-4-1-39 16,4-2-59-16,-12-2-79 0,20 0-71 0,-20 0-147 16,17-8-112-16,-17 8-13 0,5-15-426 15,-5 15-542-15</inkml:trace>
  <inkml:trace contextRef="#ctx0" brushRef="#br1" timeOffset="-146798.6">22957 14059 3051 0,'0'0'-145'0,"0"0"19"0,0 0 20 16,0 0 19-16,0 0 21 0,0 0 36 15,0 0 35-15,0 0 16 0,0 0 18 0,0 0 13 16,0 0 7-16,0 0 13 0,0 0 9 16,0 0 7-16,0 0 1 0,0 0 0 0,0 0 3 15,0 0-3-15,0 0 0 0,0 0 5 16,0 0-2-16,0 0-3 0,0 0-7 16,0 0-3-16,-4 52-6 0,4-52-4 0,-2 19-5 15,2-19-4-15,-4 20-4 0,4-20-5 16,-3 22-6-16,1-9 0 0,2-13-1 0,-4 26-5 15,2-12-2-15,2-14-3 0,-4 26-2 16,2-11-1-16,-1 1-2 0,3-16 2 16,-4 30-4-16,2-15-3 0,0 1-2 0,0-1-2 15,0 2 3-15,2-17 2 0,-6 30-7 16,6-12 1-16,-2-1 0 0,0 0 1 0,2-1-1 16,-2 5 4-16,2-2 0 0,0-19 1 15,0 37 1-15,0-18 0 0,2 1-1 16,0-4 0-16,0 4-5 0,0-4 2 0,0 4-2 15,0-5 2-15,0 3-1 0,-2-18-3 16,4 30-8-16,-2-15 0 0,0-1-8 0,-2-14-9 16,2 23-24-16,-2-23-31 0,5 19-43 15,-5-19-62-15,2 16-68 0,-2-11-88 16,0-5-189-16,0 0-85 0,0 14-319 0,0-14-312 16</inkml:trace>
  <inkml:trace contextRef="#ctx0" brushRef="#br1" timeOffset="-146158.62">23975 14386 2698 0,'0'0'-30'16,"0"0"63"-16,0 0 38 0,0 0 29 0,0 0 38 15,0 0 34-15,0 0 20 0,0 0 1 16,0 0 4-16,0 0-18 0,23 3-8 15,-23-3-17-15,0 0-4 0,20 1-17 0,-20-1-4 16,0 0-27-16,25 0-15 0,-25 0-15 16,21 2-5-16,-21-2-26 0,19 0-23 0,-10 0-27 15,-9 0-41-15,17-3-47 0,-17 3-55 16,14-3-55-16,-14 3-70 0,9-7-113 0,-9 7-177 16,5-10-15-16,-5 10-258 0,0 0-178 15</inkml:trace>
  <inkml:trace contextRef="#ctx0" brushRef="#br1" timeOffset="-145987.56">23978 14269 2440 0,'-15'-3'-6'15,"15"3"56"-15,0 0-1 0,0 0 20 16,0 0 9-16,0 0 16 0,0 0-2 16,0 0-10-16,0 0-6 0,0 0-11 0,0 0-15 15,0 0-16-15,0 0-20 0,53 7-43 16,-39-7-43-16,4 3-55 0,-2-3-55 15,3-3-120-15,1-1-466 0,-2 1-61 0</inkml:trace>
  <inkml:trace contextRef="#ctx0" brushRef="#br1" timeOffset="-145297.15">24703 13516 2183 0,'0'0'-60'0,"0"0"24"0,0 0 15 16,0 0 13-16,2-18 8 0,-2 18 27 15,0 0 30-15,0 0 27 0,0 0 17 0,0 0 13 16,0 0 10-16,0 0 10 0,0 0 5 16,0 0-8-16,0 0-13 0,0 0-11 15,0 0-15-15,0 0-3 0,0 0-13 0,0 0-7 16,-35 35-5-16,31-25-6 0,4-10-6 15,-11 24-1-15,6-10-8 0,-1 0-2 0,2 4 4 16,0-1-5-16,0 2 0 0,2-2-5 16,0 4-6-16,2 3 1 0,0-1-4 15,0 2-2-15,2 4 0 0,0 0-1 0,2 0-5 16,0-2-2-16,0 4-1 0,0 0-2 16,3-3 0-16,0 7-2 0,-1-3 0 15,0-3-3-15,0 3-1 0,1-3 1 0,1 1-1 16,0 2-1-16,2 0 2 0,-4-5-4 15,2 0 3-15,-2 2 0 0,2 1-5 16,-1-3 3-16,2 1 1 0,-3-3-4 0,-2 2 1 16,2-2 1-16,1 0 0 0,-1-1-1 15,-2-1 2-15,0 2-2 0,1-6 4 0,-3 2-1 16,0-2 8-16,0 0 10 0,-2 0 8 16,3 0 5-16,-3-1 4 0,0-18 0 15,-3 30-1-15,3-16-8 0,0-14-1 0,-4 24-2 16,4-24-5-16,-7 19 1 0,7-19-3 15,-8 14 1-15,8-14-6 0,-13 8-3 0,13-8-3 16,0 0-8-16,-20 0-9 0,20 0-9 16,0 0-20-16,-28-16-15 0,20 6-29 15,-4-1-35-15,7-2-48 0,5 13-53 0,-13-27-56 16,8 14-140-16,1 2-150 0,2-1-322 16,2 12-251-16</inkml:trace>
  <inkml:trace contextRef="#ctx0" brushRef="#br1" timeOffset="-144976.25">24925 14911 2803 0,'9'15'111'0,"-9"-15"23"0,0 0 0 0,0 0 17 16,0 0 8-16,5 14 8 0,-5-14-6 15,0 0-17-15,0 0-23 0,0 0-30 0,0 0-28 16,0 0-33-16,0 0-49 0,10 9-57 15,-10-9-75-15,0 0-76 0,0 0-149 16,0 0-181-16,0 0-316 0,0 0-239 0</inkml:trace>
  <inkml:trace contextRef="#ctx0" brushRef="#br1" timeOffset="-144180.81">25190 13466 2568 0,'0'0'-66'0,"0"0"28"16,0 0 20-16,0 0 18 0,0 0 18 0,0 0 18 15,0 0 20-15,0 0 12 0,0 0 10 16,-11 39 19-16,11-39 9 0,-12 11 6 15,12-11 6-15,-13 9-3 0,13-9-1 0,-16 8-4 16,16-8-13-16,-15 6-6 0,15-6-8 16,-15 5-9-16,15-5-9 0,0 0-5 0,-26 3-7 15,26-3-5-15,0 0-6 0,-20-4-6 16,20 4-2-16,0 0-3 0,-20-8-3 16,20 8-6-16,0 0 1 0,-12-17-3 0,12 17-5 15,-4-14 0-15,4 14 0 0,0 0-3 16,-2-21-2-16,2 21 0 0,0 0-1 15,0 0-2-15,0 0 1 0,6-26 0 16,-6 26-1-16,0 0-2 0,10-10-2 0,-10 10 5 16,0 0-2-16,0 0 1 0,20-2-2 15,-20 2 3-15,0 0 0 0,0 0-3 0,27 16 7 16,-27-16-7-16,13 11 2 0,-13-11 2 16,17 13-4-16,-11-5-2 0,-6-8 3 15,15 12-4-15,-8-5 2 0,-7-7 0 0,16 11-1 16,-16-11-1-16,18 8 0 0,-18-8 0 15,18 8-1-15,-18-8-3 0,17 4 1 0,-17-4-2 16,18 1 3-16,-18-1-7 0,20-1-1 16,-20 1 1-16,0 0 0 0,25-8 2 0,-25 8-2 15,18-10-1-15,-18 10 2 0,14-13 1 16,-6 3 0-16,-1-1-1 0,-7 11 1 16,14-19 0-16,-11 9 4 0,-3 10-2 15,6-19-1-15,-6 19 1 0,4-15 1 0,-4 15 3 16,0 0 13-16,0 0 5 0,0 0 1 15,-15-19-3-15,15 19-1 0,0 0-1 16,0 0-3-16,-38 12 0 0,38-12-12 0,-16 11-19 16,16-11-20-16,-20 13-34 0,20-13-35 15,-12 13-60-15,6-5-47 0,2 1-73 0,4-9-157 16,-8 12-514-16,8-12-394 0</inkml:trace>
  <inkml:trace contextRef="#ctx0" brushRef="#br1" timeOffset="-133172.14">26302 13741 1354 0,'0'0'156'15,"8"-10"-24"-15,-8 10-8 0,0 0 31 16,12-9 15-16,-12 9 7 0,0 0 7 15,0 0-1-15,9-10 2 0,-9 10 1 16,0 0-3-16,0 0-8 0,0 0-10 0,0 0-12 16,0 0-12-16,0 0-15 0,0 0-9 15,0 0-8-15,0 0-7 0,0 0-10 0,0 0-12 16,0 0-3-16,-45-7-8 0,25 10-7 16,20-3-11-16,-50 4-3 0,21-2-5 0,2 0-4 15,-3 0-6-15,5-2-1 0,2 1-1 16,-2 2-5-16,4-2-4 0,-1-1-2 15,6 3-2-15,-3-2 0 0,19-1-6 0,-28 3-2 16,28-3-3-16,-24 1 3 0,24-1-2 16,-21 3-1-16,21-3-2 0,0 0 10 0,-23 1-7 15,23-1-1-15,0 0-1 0,-13 8 3 16,13-8 4-16,0 0-4 0,0 0-3 16,0 19 1-16,0-19-1 0,0 0 4 0,17 24-5 15,-6-15 1-15,1 3 19 0,5-1-4 16,0 3-7-16,2-3 9 0,1 3-5 0,-2-2 1 15,4 2-8-15,-3 0-2 0,-2 0-3 16,3-3 2-16,-7 0 1 0,0-1-6 16,0-1 1-16,-3 1-3 0,0-1 3 15,-3 1 4-15,-7-10-8 0,6 18-2 0,-6-18 6 16,0 23-3-16,0-23 3 0,-7 26-4 16,1-13 3-16,-2 2 0 0,-2-4-5 0,1 3 6 15,-3 1-4-15,-3 0 5 0,2 1 2 16,-4-1-3-16,3-2-3 0,-1 2 7 15,0-1-10-15,3-1 3 0,1-1-1 0,-1 0 7 16,4 0 4-16,1 1-12 0,7-13 6 16,-9 22-4-16,7-13 1 0,2-9 9 15,0 0-9-15,14 29-4 0,-6-20 12 0,6 1 6 16,2 1 16-16,2-4 9 0,3 5-2 16,0-2 0-16,2-1 0 0,2-1 9 0,2 2-5 15,-3-3 4-15,3 1 5 0,4 1-3 16,-4-1-5-16,0-2-5 0,3-2-4 0,-3 3-3 15,4-3-4-15,-4 0-5 0,-2-2-1 16,-1-2-21-16,-1 0-16 0,0 0-18 16,1-2-23-16,-4-1-31 0,1 2-31 0,-1-3-46 15,-5 0-60-15,1 1-67 0,0-1-96 16,-2 1-174-16,-3-1-63 0,-3-3-431 0,-8 7-593 16</inkml:trace>
  <inkml:trace contextRef="#ctx0" brushRef="#br1" timeOffset="-132358.64">27024 13975 3184 0,'0'0'-95'0,"0"0"50"16,8-13 20-16,-8 13 29 0,0 0 14 16,0 0 14-16,0 0 19 0,11-12 20 0,-11 12 10 15,0 0 2-15,0 0-2 0,0 0-4 16,0 0 2-16,0 0-7 0,0 0 1 0,-16 44-2 15,16-44-5-15,-9 24-5 0,5-14-2 16,-3 3-6-16,7-13-10 0,-11 25-2 16,4-14-2-16,4 3-3 0,3-14-1 0,-10 20-3 15,3-11-3-15,7-9 1 0,-10 15-4 16,10-15-4-16,-15 12 3 0,15-12-10 0,-14 10-2 16,14-10-2-16,-15 2-6 0,15-2 0 15,0 0-3-15,-27 5 2 0,27-5-1 16,0 0 4-16,-23-5-6 0,23 5 1 0,0 0 1 15,-19-10-3-15,19 10-1 0,-5-12-2 16,5 12 1-16,0 0-1 0,-5-21 1 16,5 21 0-16,0 0 0 0,2-21 1 0,-2 21 0 15,0 0-2-15,7-20 1 0,-7 20 0 16,7-13 1-16,-7 13-2 0,9-11 1 16,-9 11 2-16,12-8 1 0,-12 8 4 0,0 0 6 15,15-9 9-15,-15 9 2 0,0 0 9 16,18-4 10-16,-18 4 7 0,0 0 6 15,0 0 3-15,22 10-4 0,-22-10 4 0,12 13 2 16,-12-13-2-16,10 19-2 0,-5-8-2 16,1 1 18-16,0 1-2 0,0 2-15 0,-1-1 0 15,1 1-12-15,-1-1-2 0,2-1 0 16,-7-13-2-16,9 26-9 0,-5-14-3 0,-4-12-1 16,7 20 2-16,-3-10-16 0,-4-10-13 15,8 15-16-15,-4-8-30 0,0 3-46 16,-4-10-64-16,11 7-84 0,-11-7-72 0,12 3-191 15,-12-3-127-15,0 0 34 0,17-3-309 16,-17 3-297-16</inkml:trace>
  <inkml:trace contextRef="#ctx0" brushRef="#br1" timeOffset="-132088.62">27319 14167 2632 0,'0'0'-64'0,"0"0"47"16,0 0 55-16,0 0 44 0,0 0 38 16,0 0 20-16,0 0 8 0,0 0 7 0,0 0-2 15,0 0-3-15,2 44-11 0,-2-44-9 16,0 21-6-16,0-21-11 0,0 25-5 16,0-13 6-16,0-12-3 0,2 28-18 0,0-10-1 15,-2-18-15-15,2 26-8 0,-1-14-10 16,-1-12-19-16,2 20-20 0,-2-20-24 15,2 17-28-15,-2-17-46 0,0 0-58 0,8 15-67 16,-8-15-57-16,0 0-108 0,4 4-155 16,-4-4-445-16,0 0-408 0</inkml:trace>
  <inkml:trace contextRef="#ctx0" brushRef="#br1" timeOffset="-131910.8">27382 13743 3076 0,'0'0'50'0,"-9"-16"22"0,9 16 10 16,0 0 18-16,-6-13 4 0,6 13-5 15,0 0-14-15,0 0-15 0,0 0-41 16,0 0-58-16,-8-12-72 0,8 12-70 0,0 0-97 16,0 0-215-16,0 0-350 0,0 0-171 0</inkml:trace>
  <inkml:trace contextRef="#ctx0" brushRef="#br1" timeOffset="-130726.56">25664 13794 2452 0,'0'0'-84'0,"0"0"41"0,0 0 16 15,0 0 20-15,0 0 40 0,0 0 27 16,0 0 26-16,0 0 12 0,0 0 4 0,0 0 3 16,0 0 9-16,0 0 11 0,0 0 3 15,0 0 2-15,0 0-2 0,0 0-2 16,-10 36-6-16,10-36-2 0,0 0-7 0,0 0-10 16,3 23-11-16,-3-23-6 0,0 0 1 15,2 23-3-15,-2-23-8 0,2 15-1 0,-2-15-1 16,0 20 4-16,0-20-9 0,3 19-6 15,-3-19-4-15,0 22-5 0,0-22-1 0,2 25-7 16,0-13 32-16,-2-12-4 0,3 29-5 16,-3-17-9-16,0-12-2 0,2 29-8 15,0-12-5-15,-2-2-4 0,3 2 3 0,-1 2 3 16,-2-2-12-16,2 3 3 0,2-2-4 16,-2-1-15-16,2 2 11 0,-1 0-4 15,-1 1-4-15,3-4-8 0,-2 4 6 0,-1-2 7 16,2-2-1-16,-2 2 1 0,2 0 5 15,-1 1-2-15,-1-4 3 0,0 1-3 0,0 1 2 16,0 0-4-16,0-2-1 0,2 2 3 16,-2-1-1-16,0 0-2 0,-2-16 3 15,2 30 1-15,-1-13 2 0,1-2-1 0,-2 1 1 16,2 0-2-16,-2-16-4 0,2 29-2 16,-2-16-2-16,0-13-2 0,2 25-4 15,-2-25 2-15,2 26-7 0,-2-26-17 0,0 20-23 16,0-20-38-16,4 19-51 0,-4-12-66 15,0-7-92-15,2 14-127 0,-2-14-209 0,6 8 10 16,-6-8-565-16,0 0-850 0</inkml:trace>
  <inkml:trace contextRef="#ctx0" brushRef="#br1" timeOffset="-129242.71">27861 14037 3635 0,'0'0'-156'0,"0"0"28"15,0 0 30-15,0 0 42 0,0 0 35 16,0 0 17-16,0 0 26 0,0 0 15 15,0 0-3-15,0 0-2 0,0 0-4 0,0 0 2 16,0 0 2-16,0 0 4 0,0 0 0 16,0 0 4-16,0 0-7 0,0 0-6 0,0 0 2 15,51 4-2-15,-51-4-3 0,0 0 10 16,27-8 2-16,-27 8 0 0,16-8 1 16,-16 8-1-16,16-12 0 0,-7 6-2 0,-9 6 2 15,10-11 2-15,-10 11 3 0,8-11 3 16,-8 11 0-16,8-12-6 0,-8 12-4 0,0 0-3 15,0 0-5-15,2-21 2 0,-2 21-3 16,0 0 1-16,0 0-3 0,0 0-2 16,-17-17-2-16,17 17 1 0,0 0 9 0,-23-2 0 15,23 2-1-15,0 0 3 0,-31 6-1 16,31-6-2-16,-26 10 0 0,14-5 1 16,-2 3 0-16,2 1 3 0,2 1 1 15,-2-1 2-15,3 2 4 0,0 1 1 0,0 1-4 16,3 2 4-16,1-1 7 0,1 0 1 15,4-14 5-15,0 32 2 0,0-18 35 0,0-14-6 16,7 29 4-16,-3-14-7 0,5 1-3 16,0-2-12-16,0-4 4 0,5 5-14 0,-4-6-1 15,3 2-6-15,0-4-5 0,-1 1-5 16,1 0-4-16,0-3-4 0,-13-5-7 16,27 7-29-16,-14-3-17 0,-13-4-23 0,29-4-30 15,-11 1-37-15,-7-4-51 0,7-1-72 16,-2-6-63-16,2 0-120 0,4-8-191 0,-4-2-17 15,3-1-381-15,-1-2-491 0</inkml:trace>
  <inkml:trace contextRef="#ctx0" brushRef="#br1" timeOffset="-128691.48">28206 13493 3000 0,'0'0'-106'0,"0"0"52"16,0 0 37-16,0 0 37 0,0 0 35 0,0 0 25 15,0 0 13-15,0 0 2 0,0 0 2 16,0 0-4-16,36 21-1 0,-36-21 2 15,23 2-9-15,-23-2-5 0,25 0-7 0,-10 0-12 16,-15 0-3-16,25 0-10 0,-25 0-24 16,25-2-34-16,-25 2-54 0,27-2-71 15,-17 1-81-15,0-2-118 0,-10 3-630 0,18-4-406 16</inkml:trace>
  <inkml:trace contextRef="#ctx0" brushRef="#br1" timeOffset="-127853.14">28527 13683 2848 0,'0'0'-99'0,"0"0"35"15,0 0 9-15,0 0 15 0,0 0 15 16,0 0 22-16,0 0 4 0,0 0 16 0,0 0-1 16,0 0 12-16,0 0 8 0,0 0 0 15,0 0 5-15,0 0 12 0,20-36-17 16,-20 36-6-16,6-17 3 0,-6 17-1 0,6-25-7 15,-2 12 1-15,1-4 8 0,-1 0-2 16,-1-4 6-16,2 0-2 0,2-4 5 0,-1 0 4 16,1 0 14-16,1 2 0 0,-2-1 3 15,2-1 3-15,-1 4-7 0,4-2-6 16,-3 1-3-16,0 1 1 0,1 0-2 0,0 1 0 16,1 1-2-16,-2 4-4 0,1 0-5 15,-1 2-5-15,-1 1-2 0,2 0-4 16,-9 12-5-16,16-16-2 0,-16 16-4 0,15-12-1 15,-15 12-2-15,17-6 0 0,-17 6-4 16,19-2-2-16,-19 2 2 0,0 0-2 16,28 10-1-16,-28-10-1 0,15 10-1 0,-7-5 0 15,-8-5 3-15,13 15 1 0,-13-15 4 16,4 14 3-16,-4-14 2 0,2 13-2 16,-2-13 1-16,0 0-1 0,-10 21 2 0,10-21-1 15,-18 11-2-15,18-11 5 0,-18 6 1 16,18-6 2-16,-20 7 2 0,20-7 2 0,-19 5-4 15,19-5 2-15,-16 1 10 0,16-1-2 16,0 0 9-16,-18 4-2 0,18-4-5 16,0 0-2-16,0 0-4 0,0 0-6 0,0 0 0 15,0 0-5-15,0 0 0 0,0 0-9 16,0 0 8-16,0 0-6 0,0 0 6 16,0 0-4-16,0 0-3 0,34-28-3 0,-34 28 3 15,0 0-2-15,30 4 5 0,-30-4-4 16,0 0 1-16,27 7 0 0,-27-7 1 0,18 9 0 15,-10-1-3-15,-8-8-1 0,17 14 1 16,-11-7-1-16,-6-7 1 0,11 17-8 16,-11-17 8-16,6 18-4 0,-6-18 5 0,5 17 1 15,-5-17 2-15,-3 16 3 0,3-16 6 16,0 0-7-16,-13 20 2 0,13-20 0 16,-19 9-2-16,9-5-3 0,10-4 2 15,-30 6-9-15,14-4-14 0,16-2-19 0,-28 2-24 16,28-2-32-16,-29 0-28 0,29 0-39 15,-20 2-44-15,12-2-58 0,8 0-82 0,0 0-156 16,-18-6-481-16,18 6-428 0</inkml:trace>
  <inkml:trace contextRef="#ctx0" brushRef="#br1" timeOffset="-127572.64">29084 13304 2941 0,'0'0'-85'0,"0"0"45"0,0 0 57 16,0 0 36-16,0 0 37 0,0 0 23 16,-17 35 14-16,17-35 6 0,-8 19-4 15,8-19-13-15,-9 19-8 0,5-8-11 16,4-11-9-16,-6 21-11 0,6-21-7 0,-6 21-10 15,4-10-5-15,2-11-11 0,0 20-19 16,0-20-32-16,0 0-37 0,0 21-42 0,0-21-55 16,0 0-61-16,6 11-94 0,-6-11-170 15,0 0-437-15,0 0-292 0</inkml:trace>
  <inkml:trace contextRef="#ctx0" brushRef="#br1" timeOffset="-127403.87">29169 13150 2800 0,'6'-19'17'0,"-6"19"32"16,2-13 44-16,-2 13 27 0,0 0 12 15,5-18-9-15,-5 18-13 0,0 0-20 0,0 0-20 16,4-15-41-16,-4 15-52 0,0 0-67 0,0 0-60 16,2-9-76-16,-2 9-149 0,0 0-473 15,0 0-195-15</inkml:trace>
  <inkml:trace contextRef="#ctx0" brushRef="#br1" timeOffset="-127128.66">29272 13127 2605 0,'0'0'13'0,"5"17"36"16,-5-17 11-16,0 0-2 0,0 0 13 16,13 6 2-16,-13-6-5 0,0 0-8 15,19 2-2-15,-19-2-11 0,16 3-7 0,-16-3-3 16,22 4-3-16,-22-4-6 0,23 3-7 16,-23-3-7-16,23 1-25 0,-23-1-24 0,23 0-44 15,-23 0-40-15,22-1-47 0,-22 1-72 16,16-8-155-16,-7 4-325 0,-2-2 19 15</inkml:trace>
  <inkml:trace contextRef="#ctx0" brushRef="#br1" timeOffset="-126829.68">29438 13066 2071 0,'0'0'-46'0,"-22"-2"22"0,22 2 21 0,0 0 51 16,0 0 23-16,0 0 40 0,-18 12 8 15,18-12 12-15,-11 11 3 0,11-11-1 0,-8 17-3 16,8-17-2-16,-11 21 6 0,6-9 1 16,1 3 3-16,4-15-2 0,-6 29-1 15,2-15-4-15,2 2 13 0,2-16 2 0,-2 29 2 16,2-29-16-16,2 24-1 0,-2-10-2 16,0-14 20-16,4 22-11 0,0-10-9 15,-4-12-18-15,13 19-9 0,-7-11-15 16,-6-8-10-16,17 13-13 0,-8-7-18 0,-9-6-17 15,21 5-37-15,-10-2-36 0,-1-3-47 16,-10 0-56-16,21-8-78 0,-8 0-73 0,-5-2-155 16,5 1-193-16,-3-3 32 0,1 1-308 15,0 0-326-15</inkml:trace>
  <inkml:trace contextRef="#ctx0" brushRef="#br1" timeOffset="-126226.98">29662 13340 2729 0,'0'0'-105'0,"0"0"14"15,0 0 21-15,0 0 27 0,0 0 14 0,0 0 26 16,0 0 26-16,0 0 6 0,0 0 6 16,0 0 11-16,0 0 14 0,-26 37 1 0,26-37-1 15,-2 18-6-15,2-18 9 0,-4 26-7 16,2-14 10-16,0 5 7 0,0 1 32 16,-2 3 7-16,4 1-3 0,-4 4-1 15,4 0-13-15,0 3-25 0,0 1-1 0,0 3-2 16,0-1 2-16,2 7-2 0,0-2 2 15,0 1 8-15,0 1 0 0,0 1 0 0,0-4-1 16,0-3-10-16,-2-3 2 0,2 2-11 16,-2-2-4-16,0 1-6 0,0-1-2 15,-2-1-7-15,0-1-4 0,0-1-2 0,2 1-4 16,-4-2-3-16,4-5 0 0,-2 0-3 16,0-4-3-16,0 0-2 0,0 1-5 0,2-18 2 15,-3 26-8-15,3-26-9 0,-2 22-17 16,2-22-26-16,0 20-29 0,0-20-51 0,0 0-67 15,0 19-73-15,0-19-139 0,-2 7-195 16,2-7-344-16,0 0-369 0</inkml:trace>
  <inkml:trace contextRef="#ctx0" brushRef="#br1" timeOffset="-124953.16">29315 13133 2677 0,'0'0'-150'0,"0"0"28"15,0 0 28-15,-10-15 20 0,10 15 23 0,0 0 18 16,0 0 8-16,0 0 7 0,0 0 11 15,0 0 7-15,0 0 9 0,0 0 21 16,0 0 3-16,0 0 12 0,0 0 8 16,0 0 15-16,0 0 16 0,0 0 11 0,0 0 2 15,0 0 6-15,0 0 3 0,0 0 7 16,0 0 7-16,0 0 3 0,0 0 8 0,0 0 2 16,0 0 1-16,0 0 6 0,0 0 2 15,0 0-11-15,0 0-3 0,0 0-7 0,0 0-17 16,0 0-13-16,0 0-9 0,0 0-13 15,0 0-5-15,0 0-10 0,32-13-25 16,-32 13-3-16,0 0 1 0,26-2-2 0,-26 2-4 16,20-5 8-16,-20 5-9 0,21-1-2 15,-21 1-2-15,19-6 1 0,-19 6 0 16,19-4-1-16,-19 4 3 0,17-4-1 0,-17 4 0 16,15-4 6-16,-15 4-7 0,0 0 2 15,0 0-1-15,19-6-1 0,-19 6-5 16,0 0 4-16,0 0 0 0,17-4 0 0,-17 4 7 15,0 0-9-15,0 0 2 0,0 0-3 16,0 0 2-16,0 0-4 0,13-5-4 16,-13 5 6-16,0 0-1 0,0 0 1 0,0 0-7 15,0 0 2-15,0 0 1 0,0 0-2 16,0 0 0-16,0 0 6 0,-43 23-7 0,43-23 5 16,-14 10 1-16,14-10 6 0,-14 8-5 15,14-8-5-15,-14 13 8 0,14-13-3 16,-13 13-2-16,13-13-1 0,-13 13-2 0,7-3 3 15,6-10-1-15,-13 17-2 0,7-7-4 16,6-10 10-16,-13 18-9 0,7-8-3 0,-1 2 1 16,7-12 0-16,-10 19 3 0,10-19-3 15,-8 17 4-15,4-8 7 0,4-9-2 16,-10 16 26-16,10-16 2 0,-4 13 2 0,4-13 3 16,0 0 3-16,-4 21-4 0,4-21 0 15,0 0-6-15,0 0-2 0,6 21-7 0,-6-21-1 16,14 10-9-16,-14-10-12 0,14 7-26 15,-3-2-30-15,-11-5-39 0,21 4-39 16,-10-4-49-16,-11 0-64 0,25 0-58 0,-12-1-119 16,1-2-166-16,-1 2-42 0,-13 1-394 15,26-3-512-15</inkml:trace>
  <inkml:trace contextRef="#ctx0" brushRef="#br1" timeOffset="-123994.52">30077 13992 3086 0,'0'0'-101'0,"0"0"21"15,0 0 33-15,0 0 28 0,0 0 31 0,-11-29 26 16,11 29 14-16,0 0 11 0,0 0 5 16,-12-13 7-16,12 13 9 0,0 0 7 15,0 0 10-15,-20-3 4 0,20 3-6 0,0 0-9 16,0 0-8-16,-27 5-4 0,27-5-4 16,0 0-5-16,-19 14-2 0,19-14-5 15,-13 13-7-15,13-13-6 0,-8 17 0 0,8-17-5 16,-6 15 2-16,6-15 3 0,-6 15 3 15,6-15 2-15,0 0 1 0,-2 20-1 0,2-20-7 16,0 0-3-16,0 0-5 0,0 0-10 16,8 19 0-16,-8-19 4 0,0 0-7 0,0 0-5 15,14 4 6-15,-14-4-9 0,0 0-3 16,0 0-3-16,0 0 0 0,0 0-3 16,28-26-1-16,-22 17-7 0,-6 9-8 15,11-29-9-15,-5 10-5 0,0-1-13 0,1-3-9 16,2-1 4-16,-3 2-1 0,2-3 5 15,-2 3 1-15,3-3 5 0,-2 1 0 16,-1 2 5-16,0 1 3 0,0 0 2 0,1 3 5 16,-3 1-3-16,0 2 3 0,0 0 3 15,1 2 0-15,-5 13 0 0,6-22 2 0,-6 22-1 16,7-19 1-16,-7 19-4 0,2-15 4 16,-2 15 2-16,0 0-3 0,0 0 3 15,0 0 1-15,0 0 10 0,0 0 9 0,0 0 2 16,0 0 9-16,0 0 9 0,0 0-2 15,0 0 5-15,0 0 5 0,-34 38 0 0,29-24 6 16,1 3 3-16,0 0 1 0,2 2 2 16,-2 0-4-16,2 3 3 0,2 0-2 0,0 5 0 15,0 0-11-15,4-2-3 0,0 2 0 16,-2 0-4-16,4-1-6 0,1-2 0 16,-1 1-22-16,0-5-20 0,3 2-29 15,0-7-40-15,-1-2-50 0,0 0-60 0,2-3-59 16,0-2-94-16,0-5-172 0,0 4-95 15,-10-7-323-15,0 0-349 0</inkml:trace>
  <inkml:trace contextRef="#ctx0" brushRef="#br1" timeOffset="-123507.18">30405 13902 2718 0,'0'0'-101'0,"0"0"43"0,0 0 25 16,0 0 31-16,0 0 8 0,0 0 11 15,0 0 13-15,0 0 5 0,0 0 1 16,6-19-7-16,-6 19 2 0,0 0 7 0,24-7 13 16,-24 7-2-16,21-7 10 0,-9 6 18 15,-12 1 5-15,24-6 5 0,-12 3 4 0,-12 3 0 16,24-2 6-16,-24 2 3 0,21-7-3 15,-21 7-4-15,20-3-2 0,-20 3-2 16,14-1-7-16,-14 1-5 0,0 0-9 16,19-3-6-16,-19 3-3 0,0 0-2 0,0 0 6 15,0 0-3-15,0 0 4 0,0 0-23 16,0 0 2-16,0 0-6 0,0 0 0 0,0 0-2 16,-35 30-2-16,21-20-4 0,2 1-1 15,-1-1 0-15,-4 4-8 0,2 1 6 16,-1 1-6-16,-2-3 1 0,4 4 4 0,-4-2 4 15,6 0 7-15,-3-2 2 0,3 2 6 16,0-1 1-16,2 0 4 0,4-3 2 0,-2 0 1 16,1 1-3-16,7-12-2 0,-7 19-8 15,7-19-2-15,2 19-7 0,-2-19-6 0,12 17-10 16,-12-17-30-16,14 15-21 0,-4-7-31 16,-1-5-39-16,4-1-52 0,-3 2-67 15,3-4-75-15,-13 0-145 0,24-6-168 16,-14 3-12-16,-2-2-258 0,-8 5-253 0</inkml:trace>
  <inkml:trace contextRef="#ctx0" brushRef="#br1" timeOffset="-122376.39">26402 14833 2544 0,'0'0'-69'0,"0"0"41"0,0 0 57 0,-27-3 46 16,27 3 40-16,0 0 35 0,0 0 26 0,0 0 8 15,0 0 8-15,0 0-1 0,0 0-5 16,0 0-1-16,0 0 5 0,0 0 20 16,0 0-8-16,0 0-10 0,0 0-17 0,0 0-18 15,0 0-8-15,0 0-13 0,0 0-13 16,-17 13-8-16,17-13-10 0,0 0-11 0,-12 16-8 15,12-16-10-15,-6 14-10 0,6-14-7 16,-7 17-4-16,7-17-5 0,-6 17-7 16,6-17-4-16,-1 15-2 0,1-15-2 0,0 0-5 15,0 23-3-15,0-23-15 0,0 0-11 16,7 19-16-16,-7-19-24 0,13 9-27 0,-13-9-27 16,14 6-34-16,-9-3-44 0,-5-3-47 15,18 0-63-15,-18 0-58 0,0 0-156 16,15-15-111-16,-11 8-6 0,-4 7-382 0,1-17-466 15</inkml:trace>
  <inkml:trace contextRef="#ctx0" brushRef="#br1" timeOffset="-122199.3">26405 14653 3157 0,'-3'-20'33'15,"3"20"48"-15,0 0 35 0,-4-15 16 16,4 15 6-16,0 0-4 0,0 0-7 0,0 0-19 15,0 0-14-15,0 0-10 0,0 0-24 16,0 0-45-16,0 0-59 0,-2-18-76 16,2 18-75-16,0 0-99 0,0 0-190 0,0 0-463 15,0 0-370-15</inkml:trace>
  <inkml:trace contextRef="#ctx0" brushRef="#br1" timeOffset="-121894.64">26611 14943 2904 0,'0'0'15'0,"0"0"52"0,0 24 44 15,0-24 37-15,0 0 25 0,0 0 16 16,0 0 4-16,0 0 16 0,0 0-7 15,0 0-48-15,0 0-9 0,5 16-9 0,-5-16-10 16,0 0-23-16,0 0-3 0,20 3-17 16,-20-3-7-16,16 3-9 0,-16-3-16 0,0 0-23 15,25 0-28-15,-14 1-25 0,-11-1-32 16,18-1-38-16,-18 1-46 0,18-3-53 16,-18 3-42-16,15-4-39 0,-15 4-95 0,5-9-93 15,-5 9-95-15,0 0-317 0,0 0-238 16</inkml:trace>
  <inkml:trace contextRef="#ctx0" brushRef="#br1" timeOffset="-121745.52">26691 14920 2520 0,'-17'-8'-42'0,"17"8"69"0,0 0 39 15,0 0 40-15,0 0 37 0,0 0 20 0,0 0 5 16,0 0-6-16,0 0-15 0,0 0-10 16,0 0-16-16,0 0-14 0,0 0-11 0,0 0-19 15,46-5-46-15,-46 5-71 0,21 0-81 16,-9 0-85-16,-12 0-147 0,18-2-201 0,-6 0-292 15,-12 2-185-15</inkml:trace>
  <inkml:trace contextRef="#ctx0" brushRef="#br1" timeOffset="-121560.65">26915 14915 2721 0,'0'0'102'15,"0"0"58"-15,0 0 35 0,0 0 18 0,6 15 3 16,-6-15-5-16,0 0 14 0,2 17-28 15,-2-17-16-15,0 0-22 0,0 19-25 0,0-19-25 16,1 17-30-16,-1-17-42 0,0 15-46 16,0-15-54-16,0 14-66 0,0-14-78 0,2 11-68 15,-2-11-158-15,0 0-181 0,0 0-350 16,0 0-403-16</inkml:trace>
  <inkml:trace contextRef="#ctx0" brushRef="#br1" timeOffset="-120516.09">25973 13344 2876 0,'0'0'-89'0,"0"0"28"16,0 0 31-16,-15-7 25 0,15 7 28 0,0 0 22 16,0 0 16-16,0 0 1 0,0 0 12 15,0 0 29-15,0 0 20 0,0 0 25 16,0 0 10-16,0 0 3 0,0 0-4 0,0 0-7 15,0 0-10-15,-14 21-16 0,14-21-8 16,0 0-15-16,0 0-7 0,0 19-11 0,0-19-14 16,0 0-7-16,0 0-2 0,0 0-9 15,2 21-7-15,-2-21-3 0,0 0-4 0,0 0-3 16,0 0 0-16,0 0-7 0,0 0-1 16,0 0-3-16,0 19-1 0,0-19-1 15,0 0-7-15,0 0-1 0,0 0-4 16,0 0 0-16,0 0-5 0,0 0 3 0,0 0 3 15,0 0-6-15,0 0-2 0,0 0 2 16,29-35-4-16,-29 35 3 0,17-16-2 16,-9 5 6-16,-1 3-5 0,5-2 1 0,-2-2-4 15,1 3 1-15,-11 9-3 0,21-18 4 16,-11 11-3-16,1-1 0 0,-11 8 1 0,15-11 3 16,-15 11-3-16,14-11-1 0,-14 11-3 15,11-8-1-15,-11 8 6 0,0 0 8 16,0 0 11-16,0 0 12 0,0 0 2 0,0 0 27 15,25 15 0-15,-25-15 8 0,4 15 1 16,-4-15 2-16,4 15-6 0,-4-15-10 0,8 16-2 16,-8-16-5-16,2 16-6 0,-2-16-9 15,4 14 2-15,-4-14-11 0,0 0-17 0,5 22-32 16,-3-17-38-16,-2-5-55 0,2 11-64 16,-2-11-77-16,4 12-75 0,-4-12-168 15,1 9-131-15,-1-9 36 0,2 11-392 0,-2-11-449 16</inkml:trace>
  <inkml:trace contextRef="#ctx0" brushRef="#br1" timeOffset="-117276.17">20265 16454 3076 0,'8'-15'-21'0,"-8"15"30"15,0 0 13-15,0 0 21 0,0 0 21 0,0 0 14 16,0 0 15-16,0 0 9 0,0 0 7 15,0 0 6-15,0 0 2 0,0 0 5 0,0 0 5 16,0 0-3-16,0 0 11 0,0 0-11 16,0 0 11-16,0 0-17 0,-34 31-31 0,34-31-8 15,-14 13-5-15,5-6-5 0,9-7-15 16,-21 15-4-16,8-7-5 0,3 0-8 16,-3 0-7-16,0-1-4 0,1 1-8 0,-2-1-6 15,14-7-9-15,-20 12-5 0,9-9 0 16,11-3-2-16,-17 10-1 0,17-10-4 0,-15 5 1 15,15-5-5-15,0 0 3 0,-12 6-2 16,12-6 2-16,0 0 0 0,0 0 4 16,0 0-2-16,0 0 4 0,0 0 5 0,0 0 5 15,0 0 7-15,0 0 0 0,0 0 6 16,0 0 2-16,0 0 8 0,0 0 14 0,0 0 0 16,0 0 7-16,0 0 3 0,0 0-5 15,18 28 4-15,-18-28 0 0,13 12 4 16,-13-12 1-16,17 16 1 0,-6-7-6 0,-1 2-3 15,0-1-6-15,2 1-5 0,-2 1-4 16,3-2-10-16,-3-1-8 0,3 1-13 0,-2-1-15 16,-1 1-20-16,0-1-22 0,2-1-18 15,-4 0-21-15,-2-4-28 0,-6-4-25 16,13 13-37-16,-7-9-39 0,-6-4-28 0,9 9-28 16,-9-9-57-16,0 0-117 0,8 6-98 15,-8-6-423-15,0 0-422 0</inkml:trace>
  <inkml:trace contextRef="#ctx0" brushRef="#br1" timeOffset="-116966.98">20110 16758 2918 0,'0'0'-43'0,"0"0"49"16,-23-1 41-16,23 1 29 0,0 0 23 0,0 0 25 16,0 0 20-16,0 0 5 0,0 0-2 15,0 0-10-15,-7 16-1 0,7-16-12 16,0 0-11-16,0 0-8 0,0 0-10 0,22 28-14 16,-22-28-7-16,12 14-9 0,-6-5-7 15,-6-9-11-15,14 15-6 0,-8-7-14 0,-6-8-16 16,14 15-22-16,-14-15-29 0,15 13-35 15,-10-5-41-15,-5-8-51 0,15 11-42 16,-9-5-51-16,0 0-85 0,-6-6-131 0,18 7-455 16,-10-3-342-16</inkml:trace>
  <inkml:trace contextRef="#ctx0" brushRef="#br1" timeOffset="-114539.71">21219 15911 2657 0,'0'0'-148'0,"2"-12"23"0,-2 12 9 15,0 0 10-15,0 0 12 0,0 0 17 0,0 0 18 16,0 0 9-16,-21-15 17 0,21 15 17 16,0 0 6-16,0 0 20 0,0 0 11 15,-21-3 15-15,21 3 16 0,0 0 15 0,0 0 22 16,0 0 11-16,0 0 18 0,-27 3 13 16,27-3 0-16,0 0-5 0,-18 10 5 15,18-10 7-15,-10 9 1 0,10-9-1 0,-10 12-1 16,10-12-2-16,-11 13-5 0,11-13-10 15,-9 17-10-15,9-17-5 0,-8 23-10 16,6-11-7-16,2-12-9 0,-5 26-11 16,3-10-5-16,2 1-7 0,-2 0-5 0,2-17-3 15,0 34 14-15,2-17-6 0,0 1-4 16,1-2 3-16,-1 2-2 0,0 0 2 0,0 0-11 16,4-1-2-16,-1 2-8 0,1 3-1 15,1-2 2-15,-1 1-7 0,0 0-5 0,-2-2 2 16,2 0-8-16,-2 0 1 0,4 2-5 15,-4-3 2-15,0 0-6 0,0 0 3 0,-2-3 1 16,2 2-3-16,-2 0 9 0,0-2-9 16,-2 3 6-16,2-2-7 0,-2-16 4 15,-2 35-3-15,0-18-1 0,0 1 3 0,0-2-7 16,2-16 4-16,-4 32 9 0,0-14-4 16,0-3 3-16,-2 0-2 0,-2 1 4 0,4-3 9 15,-2 0-20-15,-2-1 3 0,8-12 2 16,-11 19 1-16,5-12 0 0,6-7 1 15,-15 14 3-15,15-14-6 0,-17 6 4 16,17-6-5-16,-20 1 3 0,20-1-6 0,0 0-6 16,-22-9-18-16,13 1-21 0,9 8-26 0,-8-18-29 15,6 10-45-15,2 8-52 0,-3-20-59 16,3 9-62-16,0 11-167 0,3-21-94 16,-3 21-18-16,4-15-291 0,-4 15-251 0</inkml:trace>
  <inkml:trace contextRef="#ctx0" brushRef="#br1" timeOffset="-114287.7">21310 16977 2756 0,'-4'28'172'15,"4"-28"47"-15,0 0 13 0,0 0-6 0,0 0-22 16,0 17 10-16,0-17-18 0,0 0-28 0,0 0-15 16,0 0-27-16,0 0-33 0,0 0-37 15,2 16-51-15,-2-16-69 0,0 0-80 16,0 0-86-16,0 0-134 0,0 0-208 0,0 0 14 16,0 0-323-16,0 0-248 0</inkml:trace>
  <inkml:trace contextRef="#ctx0" brushRef="#br1" timeOffset="-113530.7">21558 15938 2518 0,'0'0'-89'0,"0"0"34"0,0 0 37 16,0 0 27-16,0 0 37 0,0 0 33 0,0 0 21 15,0 0 21-15,8 23 7 0,-8-23 4 16,0 0-5-16,0 0-10 0,0 0-11 0,-10 30-4 16,10-30-4-16,-8 15-6 0,8-15-5 15,-11 12-4-15,11-12-8 0,-13 11-5 16,13-11-12-16,-13 8-6 0,13-8-3 15,-16 6-5-15,16-6-4 0,-16 4-6 0,16-4 0 16,0 0-1-16,-20 0-2 0,20 0-5 0,0 0-3 16,0 0-2-16,-20-13-4 0,20 13-2 15,0 0 1-15,-2-19-5 0,2 19 5 16,0 0-7-16,4-28-2 0,-4 28 1 0,4-17 3 16,-4 17-5-16,12-13 1 0,-12 13 1 15,8-12 1-15,-8 12-5 0,12-10 1 0,-12 10-1 16,0 0 1-16,24 0-3 0,-24 0 1 15,0 0 4-15,27 10-5 0,-14-2 3 16,0 0-3-16,-1-1 3 0,4 4 1 0,-2-3-6 16,1 2 4-16,2-2-2 0,-2 2 1 15,1-3 2-15,0-2-2 0,0 2 1 16,-3-4 5-16,-13-3-9 0,28 7-4 0,-16-7-4 16,-12 0-2-16,24 0-7 0,-24 0-5 15,18-3-8-15,-18 3 0 0,16-7 1 16,-16 7 5-16,8-12 2 0,-8 12 2 0,6-17 8 15,-6 17 2-15,2-19 7 0,-2 19 4 16,-2-20 0-16,2 20 2 0,-4-19-2 0,4 19-4 16,-8-17 3-16,8 17-2 0,-9-13-4 15,9 13-8-15,-11-11-13 0,11 11-23 0,0 0-30 16,-12-8-20-16,12 8-33 0,0 0-33 16,0 0-47-16,-10 0-101 0,10 0-660 15,0 0-424-15</inkml:trace>
  <inkml:trace contextRef="#ctx0" brushRef="#br1" timeOffset="-112207.3">22525 16145 2869 0,'0'0'-102'0,"23"-7"46"0,-23 7 28 0,16-6 34 16,-16 6 26-16,0 0 28 0,20-6 28 16,-20 6 21-16,0 0 14 0,16-4 13 0,-16 4-1 15,0 0 0-15,0 0-1 0,16-5-7 16,-16 5-3-16,0 0-4 0,0 0-18 16,0 0-9-16,0 0-9 0,0 0-7 0,0 0-9 15,0 0-10-15,0 0 4 0,0 0-16 16,0 0-3-16,0 0-1 0,-56-4-9 15,56 4-4-15,-30-2 1 0,30 2-4 0,-28 0-3 16,11 0 0-16,17 0-3 0,-28 0-2 16,28 0-4-16,-27-2-1 0,27 2-5 15,-23 0 2-15,23 0 0 0,-19 2-8 0,19-2 1 16,0 0-8-16,-26 0 1 0,26 0-2 16,0 0 3-16,-14 4-1 0,14-4-1 0,0 0 3 15,0 0-2-15,0 0 1 0,0 0 4 16,0 0-2-16,0 0 5 0,0 0-1 15,0 0 1-15,0 0 2 0,28 30-2 16,-28-30 0-16,22 14 2 0,-11-5-4 0,2 0 6 16,-1 0-2-16,1 0 0 0,2 1 2 0,0 5 2 15,1-1 0-15,0-1-2 0,0 0 1 16,-1 2 2-16,0-1 3 0,0-4 1 16,-3 0-5-16,2 2 0 0,-2-3 0 0,-4 2-2 15,3 1-4-15,-5-2 2 0,-6-10 0 16,11 17 6-16,-7-8 0 0,-4-9-1 0,0 17 1 15,0-17 0-15,0 0-9 0,-8 28 11 16,8-28-4-16,-15 14-8 0,6-4-1 16,1-2 0-16,8-8 1 0,-24 15-1 0,14-7 1 15,0 1 1-15,-3-2-2 0,0 1 5 16,0 0-5-16,13-8 1 0,-23 17 1 0,12-10-3 16,1 1 2-16,-2 2-6 0,12-10 2 15,-18 17 1-15,12-10-4 0,6-7 6 16,-11 14-4-16,11-14 1 0,-10 14 0 0,10-14 2 15,-6 11 2-15,6-11-5 0,0 0 8 16,-5 15-1-16,5-15 0 0,0 0 2 16,0 0-3-16,17 17 3 0,-17-17-4 0,17 8 4 15,-5-4-4-15,2 1 0 0,-14-5 9 0,31 8-1 16,-12-2-8-16,2-2 2 0,-1-1-1 16,4 3-2-16,2-2 2 0,0 1-3 15,-1 1 3-15,3-4-5 0,-3 4-5 0,-4-4-6 16,0 0-13-16,1-1-8 0,-4 1-16 15,2-2-22-15,-6 2-39 0,-14-2-45 0,28 0-58 16,-15 0-54-16,-13 0-136 0,16-2-176 16,-7-1 16-16,-9 3-286 0,0 0-197 15</inkml:trace>
  <inkml:trace contextRef="#ctx0" brushRef="#br1" timeOffset="-108410.17">23398 16260 2411 0,'0'0'-87'15,"0"0"36"-15,0 0 25 0,0 0 22 16,0 0 45-16,0 0 16 0,0 0 34 0,0 0 36 15,0 0 27-15,0 0 21 0,0 0 8 16,0 0-9-16,0 0 4 0,0 0-4 0,0 0-7 16,0 0-3-16,0 0-9 0,0 0 20 15,0 0-27-15,0 0-10 0,0 0-4 16,6 45-11-16,-6-45-12 0,-2 25-31 0,2-25-3 16,-2 27-4-16,0-11 1 0,0 0-6 15,0 1 0-15,2 3 1 0,-2-1 2 0,2-1-5 16,0 2-2-16,0-1-11 0,0 0-4 15,0 0-6-15,2-1-3 0,-2 1-6 0,2-1-3 16,0-1-11-16,0-2-11 0,-2-15-23 16,2 27-17-16,0-14-19 0,0-3-26 15,0-1-26-15,-2-9-40 0,2 17-49 0,-2-17-50 16,4 10-55-16,-4-10-102 0,6 6-148 16,-6-6-55-16,0 0-364 0,0 0-405 15</inkml:trace>
  <inkml:trace contextRef="#ctx0" brushRef="#br1" timeOffset="-107884.35">23806 16290 2931 0,'0'0'-78'16,"0"0"18"-16,0 0 20 0,0 0 32 15,0 0 19-15,0 0 42 0,0 0 20 16,0 0 16-16,4 27-1 0,-4-27-3 0,0 0-9 16,-14 24 1-16,14-24-4 0,-16 22 0 15,8-12-4-15,0 1-1 0,-1 0-4 16,1-1-5-16,8-10-5 0,-17 15-5 0,8-9-5 16,9-6-2-16,-16 15-5 0,16-15-5 15,-20 7-6-15,20-7-10 0,-14 6-9 16,14-6-7-16,-17 4-3 0,17-4-3 0,0 0-4 15,-22 0 1-15,22 0 4 0,0 0-1 16,0 0 2-16,-16-13 1 0,16 13-4 16,0 0 4-16,-2-19-2 0,2 19 2 0,0 0 3 15,0 0 6-15,8-27 1 0,-8 27 1 16,8-12 5-16,-8 12 10 0,0 0 8 0,11-14 4 16,-11 14 11-16,0 0 6 0,13-7 8 15,-13 7 12-15,0 0 6 0,0 0 2 0,19-1-2 16,-19 1 31-16,0 0-8 0,0 0-2 15,18 21-24-15,-18-21-5 0,12 15-3 0,-12-15-6 16,8 18-3-16,-4-10-3 0,-4-8-3 16,8 24-1-16,-4-12-8 0,3 0 1 15,-2 2-10-15,-5-14-2 0,8 24-10 0,-4-12-8 16,0 1-23-16,3-2-22 0,-3-2-25 16,2-1-39-16,0-1-60 0,-6-7-65 0,14 13-58 15,-8-12-109-15,-6-1-161 0,16 4-49 16,-16-4-351-16,0 0-372 0</inkml:trace>
  <inkml:trace contextRef="#ctx0" brushRef="#br1" timeOffset="-107662.7">23961 16486 2846 0,'0'0'7'0,"0"0"42"0,0 0 44 15,0 0 27-15,0 0 18 0,0 0 12 16,0 0 8-16,0 0-4 0,0 0-7 15,0 0-8-15,-28 44-13 0,24-34-10 16,4-10-8-16,-4 21-6 0,4-21-17 0,-4 20-13 16,4-20-2-16,-2 22-17 0,2-22-27 15,0 17-31-15,0-17-43 0,0 0-50 0,4 18-60 16,0-15-62-16,-4-3-72 0,0 0-159 16,0 0-127-16,0 0-308 0,0 0-259 0</inkml:trace>
  <inkml:trace contextRef="#ctx0" brushRef="#br1" timeOffset="-107476.83">23994 16226 2599 0,'0'0'30'0,"-4"-21"55"0,4 21 27 16,0 0 21-16,0 0 9 0,-4-16 9 0,4 16-5 15,0 0-10-15,0 0-16 0,0 0-20 16,0 0-31-16,0 0-46 0,0 0-57 0,0 0-62 15,0-12-79-15,0 12-90 0,0 0-181 16,0 0-418-16,0 0-224 0</inkml:trace>
  <inkml:trace contextRef="#ctx0" brushRef="#br1" timeOffset="-106116.86">24382 16363 2611 0,'0'0'-49'0,"0"0"37"16,0 0 21-16,0 0 29 0,0 0 28 15,0 0 23-15,0 0 12 0,0 0 5 0,0 0-4 16,-13 34-6-16,13-34 0 0,0 0-5 15,0 0 0-15,0 0-4 0,0 0-7 0,0 0-6 16,0 0-7-16,0 0-9 0,0 0-5 16,0 0-7-16,0 0-2 0,0 0-6 15,17 18-5-15,-17-18-2 0,0 0-6 0,0 0-4 16,0 0-7-16,0 0-12 0,30-9-8 16,-30 9-9-16,0 0-3 0,16-11-10 0,-16 11-6 15,12-9 3-15,-12 9 0 0,10-16 6 16,-10 16 2-16,12-15 4 0,-12 15 9 15,11-15 9-15,-11 15 4 0,8-14 12 0,-8 14-3 16,7-11 1-16,-7 11-2 0,0 0-1 16,0 0 3-16,2-19 4 0,-2 19 2 0,0 0-2 15,0 0 9-15,0 0 8 0,0 0 6 16,-25-7 12-16,25 7 4 0,0 0 4 16,0 0 0-16,-33 16 4 0,23-8-3 0,10-8-1 15,-18 19 1-15,9-10-4 0,0 3-2 16,1 0-7-16,0 0-2 0,-1 2-1 15,3 0 0-15,-1 1 1 0,1-1 2 0,1 0 27 16,5-14-4-16,-4 29-1 0,4-16 6 16,0-13-5-16,2 25-5 0,-2-25-6 15,9 21-5-15,0-12-3 0,-1 1-11 0,-8-10-1 16,21 15-15-16,-6-9-8 0,-1-2-14 16,-1 0-26-16,-13-4-23 0,36 3-33 0,-19-4-32 15,0-4-42-15,-17 5-55 0,35-8-45 16,-15 1-47-16,-1-4-101 0,-2 0-151 15,2-1-47-15,-1-1-301 0,-2-1-280 0</inkml:trace>
  <inkml:trace contextRef="#ctx0" brushRef="#br1" timeOffset="-105530.08">24666 15987 2715 0,'0'0'-22'0,"0"0"40"15,0 0 24-15,0 0 22 0,0 0 20 16,0 0 11-16,0 0 16 0,0 0-2 0,0 0-11 16,0 0-12-16,0 0-8 0,0 0-11 15,0 0-8-15,37 0-13 0,-37 0-23 16,24-4-21-16,-24 4-32 0,23-4-44 0,-10 1-63 16,-13 3-55-16,23-6-122 0,-8 2-576 15,-15 4-270-15</inkml:trace>
  <inkml:trace contextRef="#ctx0" brushRef="#br1" timeOffset="-104721.33">25012 16079 2545 0,'0'0'-98'0,"0"0"33"0,0 0 13 16,0 0 7-16,0 0 11 0,0 0 20 16,0 0 14-16,0 0 30 0,0 0 4 0,0 0 24 15,0 0 15-15,0 0-6 0,0 0 21 16,0 0 11-16,0 0 2 0,0 0 4 0,0 0-7 16,0 0-8-16,0 0-9 0,0 0-8 15,7-53-5-15,-2 39-10 0,-5 14-2 16,8-31-9-16,-3 12-3 0,0-2-9 15,-1-3-1-15,2-2-4 0,4 1-1 0,-2-7-7 16,-1 4 11-16,3-3 3 0,-2 5-3 16,1-1 14-16,0 3 5 0,-1-1-1 15,2 0 1-15,-1 2 6 0,3 2-6 0,-5 3-4 16,1 0-6-16,1 3-3 0,-1 2-4 16,3-1-5-16,-3 3 0 0,1 1-7 0,-9 10-3 15,14-15-3-15,-3 10-3 0,-11 5-1 16,18-6 0-16,-18 6-6 0,0 0-4 15,0 0-2-15,0 0-3 0,29 9 2 0,-29-9-1 16,6 10 0-16,-6-10 1 0,0 0-1 16,0 0 2-16,0 0 0 0,0 0 1 0,0 0 0 15,-24 32 8-15,24-32-1 0,-11 5 5 16,11-5 1-16,-15 6-1 0,15-6-1 0,0 0 1 16,-18 6-2-16,18-6 4 0,0 0-9 15,0 0 2-15,-15 6 3 0,15-6-8 16,0 0-3-16,0 0-6 0,0 0-2 15,0 0 0-15,0 0-5 0,0 0 0 0,0 0 0 16,0 0 3-16,0 0-1 0,0 0 2 16,0 0 1-16,21 29 3 0,-21-29-2 0,9 12 6 15,-9-12 1-15,9 15 1 0,-9-15 12 16,4 16 11-16,-4-16 0 0,2 16 6 16,-2-16 1-16,0 0 3 0,0 0-8 0,-8 25 1 15,8-25-5-15,-12 9-2 0,12-9-12 16,-11 8-28-16,11-8-34 0,0 0-45 0,-20 7-47 15,20-7-57-15,-11 5-50 0,11-5-75 16,0 0-126-16,-8 4-504 0,8-4-390 16</inkml:trace>
  <inkml:trace contextRef="#ctx0" brushRef="#br1" timeOffset="-104503.73">25381 15679 2986 0,'0'0'-10'0,"8"11"46"16,-8-11 38-16,0 0 23 0,5 19 26 16,-5-19 9-16,-3 17-4 0,3-17-10 15,-2 23-14-15,2-23-9 0,-4 23-10 0,4-23-10 16,-4 25-8-16,4-25-9 0,-2 21-13 16,0-10-21-16,2-11-26 0,-1 18-40 0,1-18-43 15,0 0-69-15,0 0-62 0,0 20-100 16,0-20-161-16,5 4-418 0,-5-4-277 15</inkml:trace>
  <inkml:trace contextRef="#ctx0" brushRef="#br1" timeOffset="-104353.73">25472 15635 2630 0,'0'0'2'16,"3"-19"43"-16,-3 19 43 0,0 0 13 0,-3-22 15 15,3 22 0-15,0 0-16 0,0 0-22 16,0-18-47-16,0 18-52 0,0 0-65 15,0 0-60-15,3-12-85 0,-3 12-176 0,0 0-345 16,0 0-34-16</inkml:trace>
  <inkml:trace contextRef="#ctx0" brushRef="#br1" timeOffset="-103632.75">25533 15698 2159 0,'0'0'-22'15,"0"0"69"-15,0 0 50 0,0 0 42 16,0 0 37-16,0 0 29 0,0 0 14 0,0 0-8 16,0 0-16-16,0 0-10 0,0 0-29 15,0 0-18-15,0 0-20 0,0 0-16 16,0 0-7-16,0 0-11 0,0 0-8 0,0 0-9 15,0 0-6-15,32-25-8 0,-32 25-6 16,24-2-5-16,-24 2-2 0,25-1-8 16,-25 1-9-16,26-4-9 0,-14 1-26 0,-12 3-21 15,21-5-17-15,-21 5-18 0,17-7-13 16,-17 7-12-16,15-4-19 0,-15 4-21 0,0 0-7 16,0 0-8-16,12-11-1 0,-12 11 18 15,0 0 1-15,0 0 11 0,0 0 4 16,0 0 31-16,0 0 26 0,0 0 26 0,0 0 32 15,0 0 25-15,0 0 23 0,0 0 16 16,0 0 11-16,0 0 14 0,0 0 10 0,0 0 11 16,0 0 8-16,0 0 1 0,0 0 1 15,0 0-10-15,0 0-7 0,0 0-4 16,-27 34-2-16,27-34-3 0,-8 15-1 16,8-15-4-16,-14 14 6 0,14-14-7 0,-9 16-5 15,0-5 28-15,9-11-4 0,-13 19-7 16,6-7-8-16,7-12-4 0,-7 18-6 0,7-18-6 15,-6 20-3-15,1-11-7 0,5-9-2 16,0 0-7-16,0 25-5 0,0-25-3 16,0 0-7-16,5 19-4 0,-5-19-4 0,9 10-4 15,-9-10-4-15,14 8-8 0,-14-8-16 16,19 1-18-16,-19-1-21 0,0 0-22 16,31-6-34-16,-18 3-35 0,-1-4-52 0,-12 7-64 15,26-14-54-15,-14 4-124 0,2 1-165 16,-3 0-10-16,-2 1-424 0,3-2-515 0</inkml:trace>
  <inkml:trace contextRef="#ctx0" brushRef="#br1" timeOffset="-102718.14">26063 15625 3097 0,'0'0'-59'15,"0"0"28"-15,0 0 30 0,0 0 33 16,0 0 40-16,0 0 30 0,0 0 23 0,0 0 4 16,0 0-11-16,0 0-9 0,0 0-14 0,0 0-8 15,0 0-10-15,0 0-8 0,0 0-5 16,0 0-9-16,0 0-7 0,0 0-6 16,0 0-2-16,0 0-6 0,0 0-2 0,0 0 0 15,0 0-8-15,0 0-2 0,0 0-1 16,0 0-6-16,0 0-4 0,0 0-6 0,0 0-12 15,0 0-7-15,0 0-7 0,0 0-4 16,0 0 8-16,0 0 0 0,0 0 0 16,0 0 2-16,0 0 4 0,0 0-5 15,0 0 7-15,0 0 1 0,0 0 3 0,0 0 3 16,0 0 1-16,0 0-1 0,0 0-1 16,0 0-1-16,0 0 0 0,0 0-5 0,0 0-2 15,0 0-5-15,0 0 4 0,0 0-2 16,0 0 4-16,0 0 2 0,0 0 2 15,0 0 1-15,0 0 1 0,0 0 11 0,0 0 11 16,0 0 1-16,0 0 13 0,0 0 3 16,0 0 5-16,0 0 4 0,0 0-1 0,0 0-2 15,0 0-4-15,0 0-4 0,0 0-3 16,0 0-4-16,0 0-1 0,0 0-3 16,0 0 2-16,0 0-4 0,0 0 2 15,0 0 2-15,0 0 4 0,0 0 1 0,0 0 7 16,0 0 11-16,0 0-1 0,0 0 6 15,0 0 1-15,0 0-3 0,0 0-3 0,0 0-2 16,0 0-8-16,0 0-5 0,-19 38 1 16,19-38-8-16,0 0 4 0,0 0-10 15,0 0-4-15,0 23 1 0,0-23-3 0,0 0 1 16,-2 19-4-16,2-19 3 0,0 0-3 16,-2 23 2-16,2-23-3 0,0 23-2 0,0-23 1 15,0 28 8-15,2-12-11 0,0 1 2 16,0 2-7-16,0 1 8 0,2 0 0 15,-2 0-1-15,3 4-2 0,-3 2 2 0,2 1-3 16,-1-2-2-16,4 4-3 0,-5-3 5 16,0-1 23-16,-1 1-9 0,1 1 2 0,0 0 1 15,-2-7-3-15,0 8-1 0,-2-6 1 16,2 6 7-16,-2-4-11 0,1 4 5 16,-1-2-7-16,0-2 0 0,-2 0 2 0,1-2-3 15,1 1-1-15,2-2-4 0,-1-2-5 16,2 0-6-16,-1 0-26 0,0 0-40 15,0-6-52-15,0 0-73 0,5 3-84 0,-8-5-130 16,3-11-185-16,7 15 9 0,-5-7-447 16,-2-8-544-16</inkml:trace>
  <inkml:trace contextRef="#ctx0" brushRef="#br1" timeOffset="-102010.77">26481 16454 3198 0,'5'-15'-58'0,"-5"15"33"15,0 0 14-15,2-23 19 0,-2 23 12 0,0 0 19 16,0 0 12-16,-9-27 0 0,9 27-4 16,-12-9-3-16,12 9-6 0,-15-8 0 0,15 8 4 15,0 0 6-15,-25 1 11 0,25-1 2 16,0 0-3-16,-24 11 3 0,24-11-6 15,-12 13-2-15,12-13-7 0,-10 15-3 0,4-5-4 16,6-10 1-16,-4 21-9 16,4-21 1-16,0 20-5 0,0-20-4 0,4 18-1 0,-4-18-4 15,10 15 0-15,-10-15-2 0,11 13-2 16,-11-13 5-16,7 10 1 0,-7-10-1 16,0 0 1-16,16 7-3 0,-16-7-5 15,0 0-5-15,0 0-10 0,0 0-11 0,0 0-10 16,25-23-3-16,-25 23 0 0,4-19-1 15,-2 5 4-15,0-3 6 0,0-5-2 0,3-3 2 16,-1-1 1-16,0-3 2 0,2-1 0 16,-2-5 2-16,0 0 3 0,-1-1 11 15,-1 4 11-15,2 6 13 0,-2-1 5 0,0 0-2 16,1 8 2-16,-1 1-6 0,1 0-2 16,-1 0-3-16,-2 18-1 0,2-22 9 0,-2 22 12 15,0-15 12-15,0 15 7 0,0 0 7 16,0 0 14-16,0 0-7 0,0 0 1 15,0 0 5-15,0 0 5 0,-20 42 22 0,18-26-6 16,2-16-3-16,0 35-7 0,-2-14-5 16,4 2-13-16,0 0-6 0,2 4-27 0,0-2-1 15,4 1-15-15,-4-1-13 0,5 2-29 16,-3-2-25-16,1-3-29 0,1-5-38 16,-2 1-44-16,-1-3-66 0,7-2-39 0,-9-5-86 15,9 2-155-15,-6-5-85 0,-6-5-3 16,0 0-245-16,18 6-172 0</inkml:trace>
  <inkml:trace contextRef="#ctx0" brushRef="#br1" timeOffset="-101633.66">26714 16277 2577 0,'-2'-23'77'15,"2"23"20"-15,0 0-9 0,0 0-13 0,10-11-4 16,-10 11 6-16,0 0 14 0,17-8 6 15,-17 8-10-15,17-1-6 0,-9-2-12 0,-8 3-3 16,21 0-5-16,-8-2-4 0,-13 2 1 16,25 0 0-16,-14-2-1 0,-11 2 6 0,0 0 2 15,31-1 3-15,-31 1 1 0,0 0 2 16,21 0-3-16,-21 0-10 0,0 0-2 16,0 0 0-16,0 0 0 0,0 0 9 0,0 0 5 15,0 0 0-15,0 0 4 0,0 0 22 16,-34 32 4-16,16-17-28 0,-2 1-6 0,-3 3 6 15,3 2 6-15,0 0-2 0,0 1 5 16,1 1-5-16,4 2-5 0,1-2-5 16,1-3-6-16,6 3-7 0,1-1 1 0,1-4-11 15,2 1 1-15,6-1-8 0,-3-18-2 16,9 30-3-16,-2-17-19 0,4 0-24 0,3-3-31 16,-1-1-39-16,1-6-48 0,-3-1-66 15,2 0-84-15,-13-2-108 0,27-10-199 16,-13 2-25-16,-1 0-460 0,-5-5-622 0</inkml:trace>
  <inkml:trace contextRef="#ctx0" brushRef="#br1" timeOffset="-87175.18">22869 17355 477 0,'0'0'165'16,"0"0"-51"-16,0 0-21 0,0 0-55 0,0 0-2 15,0 0-2-15,2-19 6 0,-2 19-6 16,0 0 1-16,0 0 8 0,0 0 4 15,0 0-3-15,0 0 10 0,0 0 3 16,0 0 2-16,0 0 4 0,0 0 3 0,0 0 10 16,4-15 1-16,-4 15 11 0,0 0-1 15,0 0 7-15,0 0 3 0,0 0 10 0,0 0 2 16,0 0-7-16,0 0 6 0,0 0-4 16,0 0-1-16,0 0-3 0,0 0-9 0,0 0-9 15,0 0-3-15,0 0-4 0,0 0-2 16,0 0-2-16,0 0-7 0,0 0-5 15,0 0 3-15,6-13-5 0,-6 13-4 0,0 0-2 16,0 0-5-16,0 0-3 0,0 0-6 16,0 0-5-16,0 0-4 0,0 0-1 0,0 0-8 15,0 0-1-15,0 0 3 0,-40-2-8 16,40 2 3-16,0 0-5 0,-23-3 2 16,23 3-2-16,0 0-4 0,-30 3 1 15,30-3-2-15,-22 0 0 0,22 0-3 0,-23 2 0 16,23-2 0-16,-21 1 1 0,21-1-2 15,-19 3-1-15,19-3 2 0,0 0-2 16,-24 3-2-16,24-3 3 0,0 0-2 0,-18 2-1 16,18-2 5-16,0 0-9 0,0 0 3 15,-17 4 5-15,17-4-7 0,0 0 4 0,0 0 4 16,0 0-3-16,-19 1 2 0,19-1-2 16,0 0 1-16,0 0 1 0,0 0-3 15,-17 4 2-15,17-4 0 0,0 0-2 0,0 0 0 16,0 0 2-16,0 0-2 0,0 0 0 15,0 0 0-15,-17 4 0 0,17-4 0 0,0 0 0 16,0 0 4-16,0 0 4 0,0 0 1 16,0 0 5-16,0 0-7 0,0 0 6 15,0 0 2-15,0 0 1 0,27 25 5 16,-27-25-6-16,15 8-1 0,-15-8 1 0,17 9 1 16,-17-9-4-16,15 11 2 0,-15-11 0 15,18 7-2-15,-10-2-2 0,-8-5 3 0,14 11 2 16,-14-11-1-16,13 13-2 0,-13-13 2 15,13 11 4-15,-13-11 0 0,8 13 1 16,-8-13-1-16,7 11 3 0,-7-11-6 0,4 13 0 16,-4-13-3-16,2 16 1 0,-2-16-1 15,2 15-1-15,-2-15 3 0,0 0-6 0,-4 23 0 16,4-23 2-16,0 0-2 0,-4 24 3 16,4-24-1-16,-5 14-2 0,5-14-1 0,-4 14 4 15,4-14-3-15,0 0-3 0,-6 17-3 16,6-17 4-16,-7 13 0 0,7-13-5 15,0 0 2-15,-8 19-1 0,8-19 0 16,0 0 0-16,-5 17-1 0,5-17 0 0,0 0 1 16,0 0 3-16,-6 13-1 0,6-13 1 15,0 0-4-15,0 0 0 0,0 0 7 16,0 0-8-16,-6 15 0 0,6-15-2 0,0 0 3 16,0 0 0-16,0 0-3 0,0 0 2 15,0 0 0-15,0 0 1 0,-4 16 0 0,4-16 0 16,0 0-2-16,0 0 4 0,0 0-4 15,0 0 3-15,0 0 2 0,0 0-3 16,0 0 1-16,0 0-2 0,0 0 2 0,0 0 0 16,0 0-2-16,0 0 3 0,0 0-3 15,0 0 0-15,0 0 2 0,0 0 1 0,0 0 0 16,0 0-1-16,0 0 1 0,0 0 0 16,0 0 4-16,0 0-1 0,0 0-2 15,-4 15 0-15,4-15 1 0,0 0-1 0,0 0 1 16,0 0-4-16,0 0 1 0,0 0 0 15,0 0 1-15,0 0-1 0,0 0-1 16,0 0 0-16,0 0 1 0,0 0 0 0,0 0 5 16,0 0-6-16,0 0 3 0,0 0-1 15,0 0 1-15,0 0-4 0,0 0 4 0,0 0 1 16,0 0 0-16,0 0-1 0,0 0 1 16,0 0 1-16,0 0-5 0,0 0-1 15,0 0 2-15,0 0-1 0,0 0 0 16,0 0 0-16,0 0 0 0,0 0-1 0,0 0 1 15,-14 8 0-15,14-8 0 0,0 0-1 0,0 0 2 16,0 0-4-16,0 0 2 0,0 0 3 16,0 0-4-16,0 0-1 0,0 0 5 15,0 0-2-15,-8 11-2 0,8-11 1 0,0 0-3 16,0 0 3-16,0 0 0 0,0 0 0 16,0 0-1-16,-12 9 0 0,12-9 0 15,0 0-1-15,0 0 1 0,0 0-1 0,0 0-2 16,0 0 6-16,-11 8-4 0,11-8 0 15,0 0 2-15,0 0-1 0,0 0 4 16,0 0-3-16,0 0-3 0,0 0 2 0,0 0-1 16,0 0 1-16,0 0 0 0,0 0 1 15,-13 7-3-15,13-7 6 0,0 0-6 0,0 0 3 16,0 0-1-16,0 0 2 0,0 0 2 16,0 0 3-16,0 0 5 0,0 0 3 15,0 0 1-15,0 0-2 0,0 0 5 0,0 0 0 16,36 8 0-16,-36-8 2 0,22-1 7 15,-22 1-6-15,29-7 0 0,-29 7-5 16,34-3 0-16,-17 1-7 0,2 0-12 0,0 1-19 16,0-3-31-16,-2 1-35 0,-17 3-54 15,32-4-47-15,-20 4-51 0,4-3-53 0,-16 3-109 16,20-2-113-16,-20 2-398 0,15 0-310 16</inkml:trace>
  <inkml:trace contextRef="#ctx0" brushRef="#br1" timeOffset="-86126.81">20508 17941 2778 0,'0'0'-32'0,"0"0"57"0,0 0 31 15,0 0 32-15,0 0 20 0,0 0 13 0,0 0 14 16,0 0 12-16,0 0 2 0,0 0-3 15,0 0-2-15,0 0 4 0,0 0-4 16,0 0 3-16,0 0 16 0,0 0-28 0,53 0-3 16,-53 0-18-16,19-1-16 0,-19 1-3 15,19-4-19-15,-19 4-12 0,0 0-22 0,24-2-24 16,-24 2-15-16,12-1-27 0,-12 1-25 16,12-7-34-16,-12 7-34 0,0 0-42 0,0 0-39 15,12-11-34-15,-12 11-59 0,0 0-132 16,0 0-137-16,0 0-378 0,-22-18-354 15</inkml:trace>
  <inkml:trace contextRef="#ctx0" brushRef="#br1" timeOffset="-85943.76">20466 17830 2791 0,'0'0'-19'15,"0"0"54"-15,0 0 33 0,0 0 22 0,0 0 7 16,0 0 5-16,0 0 1 0,0 0-21 15,0 0-8-15,52 13-8 0,-52-13-26 0,24 0-31 16,-24 0-40-16,21-4-34 0,-21 4-45 16,21 0-36-16,-10-1-31 0,-11 1-68 15,17-7-103-15,-17 7-404 0,17-5-34 0</inkml:trace>
  <inkml:trace contextRef="#ctx0" brushRef="#br1" timeOffset="-83415.28">23340 17438 2872 0,'3'-26'-101'0,"-3"26"22"0,0 0 32 0,4-13 23 16,-4 13 17-16,0 0 32 0,0 0 22 15,6-16 18-15,-6 16 19 0,0 0 10 16,0 0 8-16,4-14 3 0,-4 14 7 16,0 0-1-16,0 0-2 0,0 0 1 0,0 0 6 15,0 0 2-15,0 0-2 0,0 0-8 16,0 0-6-16,0 0-9 0,0 0-5 0,15 36-10 15,-11-22-8-15,-2 0-6 0,0 4-2 16,0-2-11-16,0 2-10 0,1-1-8 16,-1 2-22-16,-2 0-19 0,3-2-18 0,-3-17-27 15,-3 34-30-15,1-18-33 0,2-16-55 16,-5 28-44-16,3-14-43 0,2-14-106 0,-4 21-110 16,4-21-426-16,-2 13-283 0</inkml:trace>
  <inkml:trace contextRef="#ctx0" brushRef="#br1" timeOffset="-82856.2">23596 17433 2643 0,'0'0'-90'0,"0"0"31"0,0 0 35 16,8-13 41-16,-8 13 14 0,0 0 17 16,0 0 10-16,0 0 3 0,0 0-1 0,0 0 5 15,0 0-4-15,0 0-6 0,0 0 1 16,0 0-4-16,0 0 0 0,0 0-1 0,0 0-4 16,0 0-1-16,0 0-4 0,0 0-7 15,0 0 2-15,0 0-6 0,0 0-6 16,0 0 2-16,-14 54 1 0,14-54-4 15,-10 13-4-15,10-13-2 0,-15 13 3 0,15-13-6 16,-13 13-4-16,13-13 5 0,-13 8-7 16,13-8-1-16,-14 12 4 0,14-12-3 0,0 0-3 15,-16 5 0-15,16-5-4 0,0 0 6 16,0 0 0-16,0 0-1 0,0 0 1 16,0 0 1-16,0 0 3 0,-14-23 1 0,14 23 3 15,0 0 3-15,0 0 2 0,8-30 8 16,-8 30 1-16,0 0-2 0,13-21-1 0,-13 21-6 15,9-12 11-15,-9 12-5 0,8-7 7 16,-8 7 0-16,0 0 5 0,17-6 3 16,-17 6 0-16,0 0 3 0,0 0 2 0,0 0-2 15,19 21 2-15,-19-21-10 0,9 17-4 16,-5-7-1-16,2 3-5 0,-2 0-4 16,-4-13 0-16,8 27-2 0,0-13-6 0,-4 1-4 15,2-1-6-15,0-2-23 0,-2 2-37 16,-4-14-40-16,8 17-54 0,-3-8-51 15,-1-3-64-15,-4-6-140 0,9 10-147 0,-9-10-309 16,8 3-215-16</inkml:trace>
  <inkml:trace contextRef="#ctx0" brushRef="#br1" timeOffset="-82630.76">23785 17584 2553 0,'0'0'-12'0,"0"0"33"0,-5 25 13 16,5-25 9-16,0 0-5 0,0 0 6 16,-8 21 2-16,8-21 1 0,-4 17 2 15,4-17 0-15,-2 19 7 0,2-19 2 0,-4 17-4 16,4-17 1-16,0 0-8 0,2 26-9 16,-2-26-2-16,4 16-21 0,-4-16-28 15,8 9-29-15,-8-9-56 0,0 0-41 0,0 0-43 16,16 4-136-16,-16-4-451 0,0 0-63 15</inkml:trace>
  <inkml:trace contextRef="#ctx0" brushRef="#br1" timeOffset="-82454.8">23798 17319 2250 0,'0'-19'89'0,"0"19"62"0,0 0 29 0,-2-17 8 15,2 17-2-15,0 0-4 0,0 0-13 16,0 0-15-16,0 0-19 0,4-17-15 15,-4 17-15-15,0 0-20 0,0 0-37 0,0 0-52 16,0 0-58-16,0 0-73 0,6-14-52 16,-6 14-83-16,0 0-158 0,0 0-470 15,0 0-282-15</inkml:trace>
  <inkml:trace contextRef="#ctx0" brushRef="#br1" timeOffset="-77714.02">23911 17298 394 0,'0'0'149'0,"20"-2"-21"15,-20 2-23-15,0 0-14 0,0 0-11 16,0 0-2-16,0 0-10 0,0 0-1 0,0 0 3 16,0 0-9-16,0 0 11 0,0 0-2 15,0 0-7-15,0 0 10 0,0 0 7 16,0 0 3-16,0 0 5 0,0 0-3 0,0 0 8 15,0 0 15-15,0 0-14 0,0 0 1 16,0 0-6-16,0 0-12 0,0 0 9 0,0 0-3 16,0 0-2-16,0 0-2 0,0 0-4 15,0 0 1-15,0 0-1 0,0 0 2 16,0 0 3-16,0 0 1 0,12 16 2 16,-12-16-5-16,0 0-2 0,0 0-4 0,0 18-5 15,0-18-3-15,0 0 0 0,3 19-2 16,-3-19-2-16,0 16-5 0,0-16-2 0,0 0-5 15,0 25-2-15,0-25-6 0,2 16-1 16,-2-16 0-16,2 20 1 0,-2-20-4 16,2 19-3-16,-2-19-4 0,2 19 1 0,-2-19-4 15,2 17-4-15,-2-17-1 0,7 19 0 16,-7-19-3-16,4 19 0 0,-4-19 0 0,4 17-4 16,-4-17 0-16,2 18 0 0,-2-18 1 15,7 19-1-15,-7-19-1 0,2 17-2 16,-2-17 3-16,4 17-1 0,-4-17 1 15,6 17 1-15,-6-17 1 0,4 17 0 0,-4-17-3 16,4 16 3-16,-4-16 0 0,3 14-3 16,-3-14 1-16,5 14-2 0,-5-14 0 15,0 0-2-15,6 19 0 0,-6-19-1 0,2 13 5 16,-2-13 4-16,0 0 1 0,2 21-1 16,-2-21-1-16,2 16 4 0,-2-16 4 0,2 15-4 15,-2-15 1-15,4 15-3 0,-4-15-2 16,4 13-3-16,-4-13-11 0,0 0-15 0,4 22-27 15,-4-22-45-15,0 0-61 0,5 12-75 16,-5-12-75-16,0 0-173 0,2 7-106 16,-2-7-390-16,0 0-405 0</inkml:trace>
  <inkml:trace contextRef="#ctx0" brushRef="#br1" timeOffset="-74072.23">24676 17354 730 0,'0'0'244'15,"0"0"-70"-15,0 0-16 0,0 0-36 0,6-14-32 16,-6 14-16-16,0 0-14 0,0 0-4 16,0 0 10-16,0 0 0 0,0 0 13 15,0 0 11-15,0 0 13 0,0 0 10 0,0 0 12 16,0 0 3-16,0 0 2 0,0 0-2 16,11-11-5-16,-11 11-11 0,0 0-1 15,0 0-9-15,0 0 4 0,0 0 4 0,0 0 2 16,0 0 3-16,0 0-10 0,0 0-2 15,0 0-9-15,0 0-5 0,0 0 1 0,0 0 1 16,0 0-5-16,0 0 2 0,0 0-6 16,-15 51-8-16,15-51-6 0,0 17 2 15,0-17-13-15,2 19-6 0,-2-19-6 0,0 17-1 16,0-17-4-16,2 18-8 0,-2-18-2 16,0 16 0-16,0-16-7 0,3 18 0 15,-3-18 0-15,2 17-4 0,-2-17-5 0,2 17-3 16,-2-17-17-16,2 15-12 0,-2-15-25 15,0 0-17-15,0 20-22 0,0-20-21 0,0 0-21 16,2 15-23-16,-2-15-28 0,0 0-26 16,5 11-45-16,-5-11-95 0,0 0-158 15,0 0-428-15,0 0-332 0</inkml:trace>
  <inkml:trace contextRef="#ctx0" brushRef="#br1" timeOffset="-73500.58">24441 17709 2742 0,'0'0'-102'16,"0"0"21"-16,0 0 19 0,0 0 26 0,0 0 7 16,0 0 22-16,0 0 28 0,0 0 8 15,0 0 17-15,0 0 11 0,0 0 10 16,50 16 11-16,-36-15 13 0,6 2 10 0,2-1 8 15,3-2 4-15,5 2 6 0,4-1-5 16,0 1-9-16,1 0-2 0,8 0-13 16,-3 2-8-16,2-3-8 0,1 2-13 0,-3-2-6 15,-2 4-1-15,-2-4-12 0,-6 3-7 16,-1-2-3-16,2 0-13 0,-11 0-9 16,2 0-13-16,-3 0-18 0,0-2-25 0,-19 0-30 15,27 1-36-15,-14 2-37 0,-13-3-42 16,17 3-63-16,-17-3-144 0,8 0-481 0,-8 0-246 15</inkml:trace>
  <inkml:trace contextRef="#ctx0" brushRef="#br1" timeOffset="-73006.29">24424 18285 2496 0,'-9'5'-146'0,"9"-5"21"0,0 0 15 16,0 0 17-16,-19 10 21 0,19-10 22 0,0 0 16 16,0 0 8-16,-14 4 16 0,14-4 16 15,0 0 14-15,0 0 14 0,0 0 13 16,0 0 1-16,0 0 8 0,0 0 9 15,0 0 10-15,0 0 12 0,0 0 16 0,0 0 4 16,0 0 9-16,0 0-2 0,0 0 1 16,0 0-2-16,0 0-4 0,40 5-3 15,-40-5-9-15,26-2-12 0,-26 2-10 0,25 0-12 16,-25 0-21-16,28-1-15 0,-14-1-22 16,-14 2-21-16,24-2-14 0,-24 2-38 0,20-2-37 15,-20 2-37-15,22-2-23 0,-16 1-54 16,-6 1-137-16,13-4-404 0,-13 4-46 0</inkml:trace>
  <inkml:trace contextRef="#ctx0" brushRef="#br1" timeOffset="-72242.59">24687 18579 2172 0,'0'0'-41'0,"0"0"31"16,0 0 28-16,-5 19 19 0,5-19 12 16,0 0 5-16,0 0 12 0,0 0 0 0,0 0 7 15,0 0 0-15,0 0 7 0,0 0 3 16,0 0 3-16,0 0-3 0,0 0 1 0,0 0-5 15,0 0-5-15,0 0 5 0,0 0-5 16,-4-50-6-16,4 50-3 0,0 0-6 16,4-32-4-16,-1 14-6 0,1 1-10 0,-2-2-4 15,2 0-4-15,1-4-5 0,0 0-3 16,1 0-4-16,0 3 2 0,-2-3-5 0,2 4-6 16,-2 0 4-16,3 2-2 0,-2-1-3 15,2 3 0-15,-2 0 1 0,1 2-2 16,0-1 3-16,-6 14-4 0,13-22-2 15,-7 12-2-15,-6 10-2 0,13-20 3 0,-4 15-4 16,-9 5-1-16,16-13 2 0,-8 7-2 16,-8 6-1-16,20-8 1 0,-20 8 0 0,19-8 1 15,-19 8-4-15,15-3 2 0,-15 3-3 16,0 0 3-16,0 0 2 0,0 0-2 16,0 0 2-16,21 11 0 0,-21-11-5 0,0 0 4 15,0 0-1-15,0 0 2 0,-12 23 2 16,12-23-1-16,0 0 0 0,-20 15 0 0,11-9-1 15,9-6 3-15,0 0-1 0,-22 10 0 16,18-7 1-16,4-3 4 0,-14 6-1 16,14-6 5-16,-8 4 2 0,8-4-2 0,0 0-3 15,0 0 0-15,0 0-2 0,0 0-1 16,0 0-1-16,0 0 1 0,0 0 0 0,0 0-5 16,46 4 8-16,-46-4-5 0,22 4-2 15,-12-1 1-15,-10-3 1 0,22 6 1 16,-22-6-2-16,23 6-1 0,-15 0 3 15,-8-6-2-15,15 9 1 0,-15-9 1 0,13 9-3 16,-13-9 9-16,10 14 4 0,-10-14 8 16,4 12 9-16,-4-12 1 0,0 0 0 0,0 0-1 15,-6 24-3-15,6-24-1 0,0 0-3 16,-19 16-2-16,11-11-5 0,8-5 0 16,-21 10-6-16,7-5-12 0,14-5-16 0,-22 8-17 15,9-7-27-15,13-1-29 0,-22 8-41 16,22-8-39-16,-16 4-33 0,10-2-42 0,6-2-100 15,0 0-571-15,-20 2-313 0</inkml:trace>
  <inkml:trace contextRef="#ctx0" brushRef="#br1" timeOffset="-71572.8">25161 18271 2735 0,'0'0'-50'0,"0"0"20"15,0 0 7-15,0 0 8 0,0 0 3 16,0 0-3-16,0 0 14 0,0 0-1 0,0 0 5 16,0 0 4-16,0 0 25 0,0 0 13 15,0 0 20-15,0 0 18 0,0 0 6 0,0 0 3 16,-34 18 3-16,34-18 0 0,-8 15-9 16,8-15 5-16,-6 17-7 0,6-17-6 15,-7 16-8-15,7-16-8 0,-2 17-1 16,2-17-5-16,-2 17-7 0,2-17 0 0,0 0-5 15,4 23-8-15,-4-23-3 0,7 13-13 16,-7-13-22-16,10 8-31 0,-10-8-34 16,0 0-44-16,17 5-46 0,-17-5-49 0,0 0-98 15,19-13-641-15,-13 5-364 0</inkml:trace>
  <inkml:trace contextRef="#ctx0" brushRef="#br1" timeOffset="-71395.82">25224 18042 3291 0,'0'0'141'0,"0"0"-22"0,0 0-34 16,0 0-37-16,-3 15-41 0,3-15-45 16,0 0-75-16,0 0-60 0,0 0-89 0,0 0-152 15,0 0-415-15,0 0-155 0</inkml:trace>
  <inkml:trace contextRef="#ctx0" brushRef="#br1" timeOffset="-70614.77">25630 17675 2426 0,'-9'12'-36'0,"9"-12"22"0,-9 7 26 15,9-7-4-15,0 0 13 0,0 0 3 16,-9 15 10-16,9-15 0 0,0 0-2 0,0 0-5 16,0 0-2-16,0 0-1 0,0 0 1 15,0 0 0-15,27 12 1 0,-27-12 10 16,0 0-3-16,24-4-5 0,-24 4 5 0,0 0-11 15,28-8-1-15,-28 8-6 0,20-7-7 16,-20 7-9-16,15-13-9 0,-6 5-5 0,-9 8 3 16,14-17 4-16,-11 7 4 0,-3 10 1 15,6-19 3-15,-6 19 6 0,2-16 1 0,-2 16 0 16,0 0 3-16,-2-24-1 0,2 24 8 16,0 0-4-16,-11-12 4 0,11 12 2 15,0 0 8-15,-23-6 2 0,23 6 4 0,0 0 10 16,0 0 5-16,-31 13-1 0,31-13 8 15,-16 13-3-15,9-4 3 0,7-9 3 0,-11 23-12 16,5-11 3-16,4 1 2 0,2-13-1 16,-5 25 2-16,5-12 3 0,0-13-1 15,3 28 0-15,-1-13 0 0,2-1-8 16,2 0-6-16,1-3-4 0,-7-11-3 16,12 19-5-16,-3-9-10 0,-9-10-16 0,19 11-22 15,-7-7-15-15,-12-4-26 0,25 4-26 16,-12-4-46-16,-13 0-33 0,36-4-33 0,-20-1-73 15,1-2-128-15,-1 2-425 0,-2-5-155 16</inkml:trace>
  <inkml:trace contextRef="#ctx0" brushRef="#br1" timeOffset="-70162.81">25983 17303 2408 0,'-8'18'-46'0,"8"-18"17"15,0 0 7-15,0 0 16 0,0 0 12 16,32 5 19-16,-32-5 7 0,25 0-10 16,-25 0-1-16,25-1 9 0,-25 1-19 0,27-4 4 15,-27 4 5-15,25-6-20 0,-10 4-28 16,-15 2-20-16,23-4-42 0,-10 1-42 0,-13 3-98 16,18-6-392-16,-11 2 163 0</inkml:trace>
  <inkml:trace contextRef="#ctx0" brushRef="#br1" timeOffset="-69423.12">26300 17498 1861 0,'0'0'8'0,"0"0"28"0,0 0 10 15,0 0 10-15,-5 14-2 0,5-14-3 0,0 0-4 16,0 0 0-16,0 0 12 0,0 0 9 15,0 0 5-15,0 0 3 0,0 0 10 16,0 0-2-16,0 0-10 0,0 0-7 0,0 0-4 16,0 0 2-16,13-48-7 0,-13 48-4 15,12-23-4-15,-8 8 2 0,1 0-3 0,5-5-2 16,-3 1-2-16,5-2 1 0,-3-1 2 16,-1 1-4-16,4-2-6 0,1 0-1 15,-3 2-6-15,1 2-4 0,-3-1 1 0,4 2-6 16,-7 3-2-16,3 1-2 0,1 0-4 15,1 2-1-15,-2 2-3 0,-8 10-1 0,11-16-4 16,-11 16-2-16,14-9 2 0,-14 9 4 16,13-5-6-16,-13 5-1 0,0 0 1 15,0 0-2-15,0 0 2 0,0 0-1 16,23 17 1-16,-23-17-3 0,0 0 4 16,0 0-4-16,-4 21-3 0,4-21 4 0,0 0 2 15,0 0-6-15,-19 18 3 0,19-18 2 0,-15 9-4 16,15-9 1-16,-14 7 4 0,14-7-3 15,-11 6-7-15,11-6-2 0,0 0-9 16,0 0-5-16,0 0-7 0,0 0 0 0,0 0-10 16,0 0 1-16,0 0-2 0,0 0 1 15,0 0 7-15,0 0-3 0,32 13 5 0,-32-13 6 16,15 4 2-16,-15-4 6 0,16 6 6 16,-16-6 5-16,11 7 9 0,-11-7 8 15,9 12 1-15,-9-12 2 0,9 11 7 16,-9-11 8-16,3 15 4 0,-3-15 5 0,0 0 3 15,0 0 1-15,-12 27 4 0,12-27-5 16,-15 12-5-16,8-7-4 0,7-5-6 16,-21 11-8-16,10-5-23 0,11-6-27 15,-18 7-35-15,18-7-32 0,-15 9-34 0,15-9-38 16,-14 5-59-16,14-5-118 0,-9 4-461 0,9-4-127 16</inkml:trace>
  <inkml:trace contextRef="#ctx0" brushRef="#br1" timeOffset="-69195.8">26720 17227 2431 0,'0'0'16'0,"-12"33"19"0,12-33 1 0,0 0-1 15,-9 21-4-15,5-12-6 0,4-9-1 16,-10 18-2-16,10-18 3 0,-6 17-3 15,6-17-1-15,-2 20-2 0,2-20-5 0,0 20 10 16,0-20-14-16,6 15-10 0,-6-15-6 16,10 13-61-16,-10-13-51 0,13 6-102 15,-1-3-201-15,-12-3-200 0,0 0 162 0</inkml:trace>
  <inkml:trace contextRef="#ctx0" brushRef="#br1" timeOffset="-69055.27">26798 17051 2060 0,'0'0'129'0,"-23"-3"-16"0,23 3-30 15,0 0-59-15,0 0-60 0,0 0-84 16,0 0-167-16,-13 3-337 0,13-3 160 0</inkml:trace>
  <inkml:trace contextRef="#ctx0" brushRef="#br1" timeOffset="-68328.86">26877 17073 1869 0,'0'0'18'0,"0"0"0"16,0 0 19-16,0 0 0 0,0 0-7 0,0 0 2 16,0 0 12-16,0 0 3 0,0 0 1 15,0 0-2-15,0 0 7 0,38 2 10 16,-38-2 3-16,0 0 1 0,27-5-4 0,-27 5-2 15,20-3-8-15,-20 3-1 0,0 0-8 16,26 0-2-16,-26 0-9 0,0 0-3 16,17-1 3-16,-17 1-4 0,0 0-3 0,0 0 6 15,0 0-2-15,0 0 0 0,17 4-1 16,-17-4-5-16,0 0 1 0,0 0-4 16,0 0 1-16,0 0 0 0,0 0 11 0,0 0 11 15,-31 38 5-15,24-29 0 0,-1 3 3 16,8-12-1-16,-15 20-4 0,5-8-3 15,3-1-6-15,1 1-4 0,-2 1-3 0,1-1-3 16,7-12-1-16,-8 18-6 0,8-18 2 16,-7 20-4-16,7-20 2 0,-2 15 1 0,2-15 0 15,0 0-1-15,-2 21 5 0,2-21 1 16,0 0 3-16,0 0 2 0,0 19 3 16,0-19-1-16,0 0 0 0,0 0-5 0,0 0 1 15,0 0-4-15,0 0 1 0,0 20-2 16,0-20 0-16,0 0-4 0,0 0 3 0,0 0-4 15,0 0 1-15,0 0-3 0,0 0-1 16,0 0-2-16,4 14-3 0,-4-14-3 16,0 0 1-16,0 0-3 0,0 0 0 15,0 0-1-15,15 8 3 0,-15-8-6 0,0 0 2 16,0 0 0-16,15 5-1 0,-15-5 1 16,0 0 0-16,13 6-3 0,-13-6 2 15,0 0 1-15,18 2-2 0,-18-2 0 0,0 0-1 16,24 1-2-16,-24-1 0 0,23-3 0 0,-23 3 0 15,20-4-18-15,-20 4-22 0,27-10-36 16,-18 5-44-16,7-1-66 0,-3-3-77 16,-2 0-164-16,1-3-162 0,-1-1-257 0,-3-3-185 15</inkml:trace>
  <inkml:trace contextRef="#ctx0" brushRef="#br1" timeOffset="-67600.04">27371 16841 2435 0,'0'0'-76'0,"0"0"16"0,0 0 9 0,0 0 23 16,0 0 16-16,0 0 7 0,0 0 21 16,0 0 22-16,0 0 9 0,0 0 8 15,0 0 8-15,0 0 11 0,-25 29 19 0,25-29 1 16,-2 23-3-16,2-23 0 0,-2 26 3 16,2-9-2-16,-2 0 1 0,2 0 0 15,0 3-12-15,0 1-8 0,0-2-5 0,0 2-11 16,2-1 2-16,-2 3 3 0,0 0 5 15,2 4 4-15,-2-2-5 0,4 1 3 0,-4 1-4 16,3-1-2-16,-1 0-5 0,0-2-4 16,0 3-5-16,0-1-5 0,0-1-3 15,1-2-5-15,-1 0-5 0,1 2-2 16,1-1-3-16,1 1-1 0,-3 0-5 0,2-2 1 16,0 0-5-16,-2-2 2 0,4 0-5 15,-4-2 3-15,0 2 0 0,-2-3 4 0,2 2-4 16,-2 0 2-16,2-1-5 0,-2 0-4 15,-2 3 6-15,2-2-2 0,0-2 4 0,-2 1 1 16,2 0 4-16,0-2 1 0,0 2 3 16,-2-1-4-16,2 0 3 0,2 0-2 15,-2-18 0-15,0 30-5 0,0-14-1 0,0-16-1 16,0 24-2-16,0-24-1 0,0 23-1 16,2-11-2-16,-2-12-1 0,0 19-3 15,0-19-4-15,2 19-7 0,-2-19-17 16,1 14-24-16,-1-14-33 0,0 0-45 0,0 0-47 15,2 23-63-15,-2-23-90 0,0 6-175 16,0-6-84-16,0 0-297 0,0 0-246 0</inkml:trace>
  <inkml:trace contextRef="#ctx0" brushRef="#br1" timeOffset="-67166.3">27681 18119 2635 0,'-16'18'26'0,"16"-18"55"0,0 0-3 16,-11 11 1-16,11-11-7 0,0 0-10 0,-11 11-2 15,11-11-9-15,0 0-8 0,-14 10-4 16,14-10-5-16,0 0 0 0,0 0 0 16,-11 5 5-16,11-5 9 0,0 0 8 0,0 0 2 15,0 0 1-15,0 0-1 0,0 0-6 16,0 0-5-16,0 0 3 0,0 0-5 15,2-40-5-15,-2 40-4 0,0 0-1 0,0 0-5 16,16-13-3-16,-16 13-4 0,0 0-3 16,0 0 0-16,0 0-4 0,0 0-7 15,0 0-26-15,0 0-31 0,0 0-45 0,0 0-57 16,0 0-51-16,0 0-84 0,0 0-161 16,0 0-425-16,0 0-236 0</inkml:trace>
  <inkml:trace contextRef="#ctx0" brushRef="#br1" timeOffset="-66284.77">27844 16867 2487 0,'0'0'-84'16,"0"0"25"-16,0 0 8 0,0 0 11 0,0 0 10 15,0 0 15-15,0 0 12 0,0 0 6 16,0 0 20-16,10 14 5 0,-10-14 18 15,0 0 5-15,0 0 22 0,0 0 0 0,0 0 8 16,-25 28 2-16,25-28-3 0,-16 13-6 16,16-13 0-16,-15 12-12 0,8-5 3 15,7-7 0-15,-20 10-9 0,20-10-5 0,-20 10-6 16,20-10-1-16,-19 5-10 0,19-5 1 16,-13 6-2-16,13-6-3 0,-15 5-1 0,15-5 4 15,0 0 3-15,0 0 6 0,-19 0 4 16,19 0 6-16,0 0 4 0,0 0-3 15,0 0-2-15,0 0 0 0,-10-20 0 0,10 20-6 16,0 0 0-16,0 0-2 0,0 0-5 16,16-30-3-16,-16 30-2 0,10-14-4 15,-10 14-4-15,12-13-1 0,-12 13-4 16,10-10-1-16,-10 10 0 0,12-11-5 0,-12 11-1 16,13-8-2-16,-13 8 2 0,0 0-1 15,20-8-2-15,-20 8 1 0,14-1-3 0,-14 1 2 16,0 0 0-16,24 8-6 0,-24-8 2 15,18 11 2-15,-6-6 0 0,-1 3-2 0,1 1-2 16,2-1 2-16,-2 0 1 0,2 0 2 16,-2-1 6-16,2-1-6 0,0-1 1 15,0 1-2-15,-14-6 3 0,27 7-6 0,-17-4 2 16,-10-3-2-16,18 2 2 0,-18-2 2 16,0 0 2-16,23-8-4 0,-23 8 0 15,14-10-1-15,-14 10 1 0,8-15-5 16,-8 15 7-16,5-15-1 0,-5 15-2 0,2-17 1 15,-2 17 3-15,0 0-6 0,-7-25 0 16,7 25 0-16,-8-15 2 0,8 15-5 0,-12-10 3 16,12 10-5-16,0 0-2 0,-15-10-12 15,15 10-9-15,-16-4-30 0,16 4-33 0,0 0-53 16,0 0-59-16,0 0-73 0,-25 4-170 16,25-4-160-16,0 0-257 0,0 0-213 15</inkml:trace>
  <inkml:trace contextRef="#ctx0" brushRef="#br1" timeOffset="-35305.43">29531 17326 811 0,'0'0'223'0,"0"0"-50"15,0 0-5-15,14 7-8 0,-14-7 4 16,0 0 4-16,0 0 1 0,0 0 0 0,0 0 6 16,0 0 7-16,14 5 4 0,-14-5-3 15,0 0-3-15,0 0-11 0,0 0-6 0,0 0-12 16,0 0-6-16,0 0-6 0,14 6 1 16,-14-6-8-16,0 0-3 0,0 0 10 0,0 0 1 15,0 0-6-15,0 0-26 0,0 0-8 16,0 0-14-16,0 0-8 0,0 0-8 15,21-11-14-15,-21 11-11 0,13-16-11 0,-6 7-6 16,3-3-1-16,-2-1-9 0,6-3-4 16,0 0-1-16,-2-4-2 0,4 1 0 15,3-3-4-15,-3-3-4 0,4 1 3 0,-2 2-7 16,4-1 5-16,-3 0-3 16,-2 6-1-16,0-1 0 0,1 2 0 0,-2 0 0 15,0 3 0-15,1 0 0 0,-2 2 4 0,-2 0 3 16,-1 2-1-16,0 1 4 0,-12 8 2 15,18-12-5-15,-9 5-2 0,-9 7-1 0,15-7 6 16,-15 7 0-16,0 0 1 0,0 0 0 16,0 0 3-16,21 14-5 0,-21-14 2 15,4 20 2-15,0-4-6 0,0-1 3 0,0 4-4 16,1 4-3-16,0-2 7 0,-1 2-5 16,0-2 1-16,2 0 8 0,-2 1-8 0,0-4 1 15,0 1-3-15,3-2 0 0,-2-2-3 16,-1 1 0-16,-2-4 0 0,-2-12 3 15,6 21-3-15,-6-21-3 0,4 19 8 16,-4-19-5-16,2 14 1 0,-2-14 1 0,0 0 7 16,0 0 4-16,0 0-4 0,0 0-1 15,0 0 0-15,-12 13-6 0,12-13 6 16,0 0-4-16,0 0-2 0,0 0-1 0,-40-28-2 16,26 19 1-16,2-3-2 0,-5-2 0 15,0 2 5-15,-2-4 2 0,1 3-6 0,-2-3-3 16,1 0 3-16,0 2 2 0,0 0-4 15,1 1-1-15,4 4 4 0,2-1-3 16,-1 1 3-16,2-1 2 0,11 10 3 0,-17-12-7 16,17 12 0-16,-10-9 0 0,10 9 3 15,0 0-13-15,-14-13 4 0,14 13 6 0,0 0-4 16,0 0 3-16,-8-14-2 0,8 14 3 16,0 0 1-16,0 0-5 0,0 0 2 0,0 0-1 15,0 0-4-15,0 0-3 0,0 0-1 16,22-16-8-16,-22 16 2 0,19-4 2 15,-19 4-3-15,27-2-4 0,-12-1 15 16,4 2-13-16,-19 1 0 0,38-2-8 0,-17-2 0 16,2 2-4-16,1 0 0 0,-1-3 1 15,3 1 5-15,-1-5 2 0,0 4 2 16,-1-2 4-16,1-3-1 0,-4 0 3 0,2 3 4 16,-3-2 9-16,-2 1 6 0,-1 0 3 15,-1 3 6-15,-4-1 1 0,-12 6 0 0,24-9-3 16,-14 5 0-16,-10 4-3 0,0 0 2 15,0 0 1-15,0 0 2 0,0 0 2 0,0 0 8 16,0 0 6-16,0 0 6 0,0 0 4 16,-30 40 3-16,11-28-2 0,0 2 2 15,-6 1 0-15,-5 2-3 0,0 1-2 0,-1-1 1 16,-1 2-3-16,-4 2-2 0,4-2-3 16,1 0-1-16,-3 3-4 0,0 1 0 15,-1 1-3-15,7-5 1 0,0 2-3 0,3-3 4 16,-3 2-6-16,4-1 1 0,3-4-1 15,2 0 0-15,0-2-2 0,3 0-2 16,0-2-3-16,4 0-5 0,1-1-18 0,1-1-25 16,10-9-41-16,-15 14-51 0,15-14-80 15,-9 14-92-15,5-8-169 0,4-6-135 16,0 0-1-16,0 0-451 0,0 0-596 0</inkml:trace>
  <inkml:trace contextRef="#ctx0" brushRef="#br1" timeOffset="-31130.18">18730 11239 3114 0,'0'0'-148'0,"0"0"35"16,0 0 29-16,0 0 29 0,0 0 52 16,0 0 47-16,0 0 34 0,0 0 27 15,0 0 16-15,0 0 18 0,0 0 7 16,0 0-3-16,0 0-3 0,0 0 8 0,0 0-8 15,0 0 8-15,-17 36 9 0,17-36-7 0,-5 21 2 16,3-9-42-16,2-12-8 0,-2 28-8 16,-2-14-14-16,2 3-2 0,0 0-4 15,0 0-15-15,0 2-5 0,2 0-2 0,-2-2-12 16,0 0-10-16,0 0-18 0,2-2-25 16,-2-1-33-16,0-3-50 0,2-11-58 0,-5 23-65 15,3-13-48-15,2-10-60 0,-11 13-131 16,7-9-145-16,4-4-340 0,-13 7-360 15</inkml:trace>
  <inkml:trace contextRef="#ctx0" brushRef="#br1" timeOffset="-30846.66">18524 11489 2791 0,'-6'-16'-99'15,"6"16"25"-15,0 0 37 0,-4-19 34 0,4 19 42 16,0 0 27-16,0-17 23 0,0 17 8 15,0 0 2-15,-2-17 12 0,2 17 8 16,0 0 1-16,0 0 0 0,0 0 3 0,0 0-5 16,0 0-3-16,0 0-5 0,0 0-2 15,-17 38-12-15,17-38 1 0,-9 27-6 0,1-12-7 16,0 0-9-16,-3 2-6 0,-2 1-10 16,-2 1-1-16,-1-1-7 0,-4 2-2 0,0 0-11 15,-4-1-2-15,3 0-9 0,-1 1-17 16,2-5-34-16,0-1-35 0,2-1-46 15,0 0-49-15,1 0-54 0,5-3-45 0,0-4-84 16,2 0-159-16,10-6-469 0,-14 5-408 16</inkml:trace>
  <inkml:trace contextRef="#ctx0" brushRef="#br1" timeOffset="-30425.72">19054 10814 2997 0,'14'-11'-55'0,"0"2"15"0,-4 1 16 16,-10 8 40-16,16-10 28 0,-16 10 18 16,10-5 18-16,-10 5 27 0,0 0 16 15,0 0 1-15,0 0-4 0,0 0-3 0,-28 32-5 16,11-19-3-16,-4 4-9 0,-4 0-1 15,-1 2-11-15,-4 1-10 0,1-2-11 0,-1 0-4 16,0-3 1-16,1 0 1 0,5-2-3 16,-1-3-2-16,4-1-2 0,0 1 1 0,4-2-6 15,0-5-4-15,4 2-3 0,13-5-4 16,-21 1-5-16,21-1 2 0,0 0-6 16,-19-9 8-16,19 9-7 0,0 0 6 0,0 0 28 15,9-30-4-15,-9 30 1 0,12-16 1 16,-12 16-2-16,21-13-9 0,-12 7-3 15,-9 6-6-15,19-10-6 0,-19 10-5 0,17-4-7 16,-17 4-12-16,0 0-19 0,0 0-33 16,23 4-48-16,-23-4-53 0,0 0-68 15,2 16-67-15,-2-16-80 0,0 0-166 0,-12 22-124 16,1-12 32-16,-2 1-276 0,0 1-259 16</inkml:trace>
  <inkml:trace contextRef="#ctx0" brushRef="#br1" timeOffset="-21476.61">15081 11108 2559 0,'0'0'-26'0,"0"0"79"0,0-23 46 16,0 23 48-16,2-16 37 0,-2 16 24 16,0 0 14-16,0 0 16 0,0-23 3 0,0 23-29 15,0 0-5-15,0 0-10 0,0 0-16 16,2-17-16-16,-2 17-21 0,0 0-16 16,0 0-12-16,0 0-8 0,0 0-5 0,0 0-6 15,0 0-8-15,0 0-9 0,-24 52-7 16,17-32-5-16,0 2-9 0,-4 2 10 0,-1 6-9 15,0-2-4-15,0 2-8 0,2 3-5 16,-3-4-4-16,2 3-6 0,-2-3-4 16,5-5-8-16,-2 1-8 0,1-5-12 0,0 2-7 15,1-3-11-15,2-2-14 0,0-5-17 16,2 2-17-16,4-14-17 0,-10 21-12 0,6-13-15 16,4-8-13-16,-7 10-12 0,7-10-4 15,0 0-2-15,0 0 3 0,0 0 3 16,0 0 5-16,0 0 3 0,9-56 9 0,-3 31 9 15,4 1 10-15,-2-7 13 0,1-1 21 16,1 1 21-16,1 1 28 0,-1-1 19 0,3 3 23 16,-3-1 23-16,1 3 13 0,0 3 6 15,-1-2 9-15,2-1 3 0,0 6-4 16,0-1-2-16,1 3 0 0,2-2-2 0,-2 5-13 16,1-1-9-16,-2 3-1 0,4 2-5 15,-3 1-8-15,3 3-3 0,-1 0-7 0,0 3-1 16,-15 4-2-16,28-4-1 0,-28 4-9 15,20 4 0-15,-20-4 4 0,20 11 1 16,-15-2-1-16,-5-9-2 0,14 23-4 0,-10-10-10 16,-2 3 8-16,-2-16-3 0,0 25 1 15,0-25-1-15,-10 26-1 0,3-12 1 0,-1-1 1 16,-3-2-1-16,0 1 0 0,-2-5 12 16,2 3-8-16,-1-3 2 0,12-7 5 0,-23 12 3 15,15-8 5-15,8-4 4 0,-17 7 0 16,17-7 17-16,-15 6 3 0,15-6 6 0,0 0 3 15,-17 8-4-15,17-8 0 0,0 0-3 16,0 0-2-16,-15 9-3 0,15-9 8 0,0 0 3 16,-6 16 0-16,6-16-4 0,-2 19-1 15,2-19-3-15,0 24 0 0,2-7-3 0,2 1-3 16,-1 0-4-16,4 6-5 0,0-3-3 16,2 2-6-16,-1-1-1 0,-1-1-7 15,5 0-14-15,-3-4-18 0,-1 1-28 16,1-6-39-16,1 4-44 0,-2-5-57 0,1-3-74 15,2-2-75-15,-8-1-128 0,-3-5-141 0,15 7-3 16,-15-7-584-16,14-3-894 0</inkml:trace>
  <inkml:trace contextRef="#ctx0" brushRef="#br1" timeOffset="-21055.03">15333 11454 3717 0,'0'0'-136'0,"0"0"39"0,0 0 16 15,0 0 25-15,0 0 14 0,0 0 28 0,0 0 18 16,0 0 11-16,0 0 3 0,0 0 5 16,0 0 0-16,0 0 3 0,0 0-3 0,0 0 1 15,0 0 0-15,21-5 0 0,-21 5 1 16,0 0-3-16,19-6 3 0,-19 6 10 16,13-10 3-16,-13 10 1 0,12-13 3 0,-6 3-1 15,-6 10 9-15,12-19 8 0,-12 19 5 16,8-20 6-16,-4 10 10 0,-4 10-8 0,3-18 9 15,-3 18-9-15,5-22-2 0,-5 22-4 16,2-16 0-16,-2 16 7 0,0 0-2 16,-8-18 11-16,8 18 7 0,0 0 30 0,-22-5 0 15,22 5 4-15,0 0-9 0,0 0-10 16,-37 18 0-16,28-8-2 0,1 1-6 0,-1 3-8 16,3-2-6-16,0 6-5 0,1-3-9 15,3 2-9-15,0 0-4 0,2 2-5 0,0-2-6 16,2 1-4-16,3-1-3 0,1-2-5 15,0-1-10-15,0-1-10 0,5-1-13 16,0-1-20-16,2-3-31 0,1-1-41 0,4-3-42 16,-4-1-53-16,3-3-48 0,2 3-53 15,-2-7-74-15,4 0-164 0,-6-1-91 0,1-2 33 16,2 0-380-16,-1-2-409 0</inkml:trace>
  <inkml:trace contextRef="#ctx0" brushRef="#br1" timeOffset="-20621.06">15874 11005 2915 0,'5'-14'-60'0,"-5"14"47"0,0 0 36 16,0 0 47-16,0 0 47 0,0 0 29 15,0 0 23-15,0 0 4 0,0 0-5 0,0 0-1 16,0 0-8-16,0 0-11 0,-41 32-7 15,33-18-9-15,0 2-30 0,-1 2-6 0,0 3-12 16,0 4-10-16,2 1 8 0,-2 2-3 16,3 0-6-16,2 5-8 0,-3-3-12 15,2 4 0-15,4-1-4 0,1-1-8 0,0 1-7 16,4 3-2-16,2-2-4 0,-1-1-19 16,5 2-17-16,3-4-30 0,-1-3-38 0,2-1-45 15,2-2-58-15,1 0-51 0,-2-6-48 16,-2-5-73-16,-3 0-114 0,1-2-108 15,0-4-361-15,-3-3-344 0</inkml:trace>
  <inkml:trace contextRef="#ctx0" brushRef="#br1" timeOffset="-19687.42">16042 11778 2705 0,'0'0'-118'15,"0"0"36"-15,0 0 40 0,0 0 40 16,0 0 28-16,0 0 28 0,0 0 20 15,0 0 21-15,0 0 9 0,0 0 18 0,0 0 1 16,0 0 2-16,27-27-4 0,-27 27-6 0,0 0 5 16,4-22-10-16,-4 22-6 0,5-19-6 15,-5 19-7-15,4-25-4 0,-2 9-4 16,0 1-8-16,2-4 18 0,-1 1-9 0,1-2-12 16,0-6-11-16,2 1 0 0,0-2-8 15,1-2-6-15,2-1-6 0,1 0-8 0,0-1 1 16,-1 4-3-16,0 1-3 0,1 1 2 15,1 1-4-15,-1 4 1 0,1-1 0 16,0 0-3-16,-1 0-8 0,2 4-1 16,0 0-5-16,-2 2 1 0,0 1-2 0,1 3-8 15,2 0-3-15,-2 1 3 0,-1 2 0 16,2-2-1-16,-12 10-2 0,22-11 1 0,-22 11 2 16,17-7-4-16,-17 7-1 0,15-2 2 15,-15 2 1-15,0 0-1 0,0 0 3 16,0 0 0-16,21 13-3 0,-21-13 3 0,0 0-2 15,-4 21 3-15,4-21-4 0,0 0 4 16,-15 25 2-16,15-25 4 0,-17 15 3 0,6-9 3 16,11-6 7-16,-18 14 6 0,18-14 3 15,-18 9 2-15,18-9 2 0,-14 7 0 16,14-7-1-16,-11 6-22 0,11-6 0 0,0 0-8 16,0 0 14-16,0 0-16 0,0 0 2 15,0 0-2-15,0 0-7 0,0 0 4 0,0 0-2 16,0 0-3-16,0 0 1 0,0 0-1 15,0 0 4-15,0 0-1 0,0 0-2 16,0 0 1-16,0 0 2 0,0 0 1 0,0 0 2 16,0 0-2-16,0 0 2 0,31 17 2 15,-31-17 1-15,12 13 3 0,-12-13 2 0,8 18-2 16,-4-7 6-16,-4-11 0 0,6 21 6 16,-6-21 2-16,2 20 4 0,-2-20 3 15,-6 24 1-15,6-24-5 0,-10 19 0 0,0-12-4 16,0 4-2-16,0-4-3 0,10-7-2 15,-26 10-10-15,11-7-9 0,1 1-15 0,-2-2-13 16,4 0-12-16,12-2-27 0,-26 0-38 16,16 0-44-16,10 0-58 0,-19-4-44 0,19 4-50 15,-10-7-195-15,10 7-81 0,0 0-378 16,0 0-402-16</inkml:trace>
  <inkml:trace contextRef="#ctx0" brushRef="#br1" timeOffset="-19401.64">16518 11310 2908 0,'0'0'-81'0,"0"0"28"16,0 0 43-16,0 0 29 0,-34 25 30 0,34-25 34 15,-10 16 21-15,3-4 9 0,0 0 1 16,7-12-1-16,-6 24-8 0,2-13-3 16,4-11-9-16,-2 23-9 0,2-23-8 0,-2 21-12 15,2-21-11-15,4 19-16 0,-4-19-24 16,4 16-37-16,-4-16-43 0,6 8-52 0,-6-8-43 16,9 8-33-16,-9-8-63 0,0 0-131 15,0 0-461-15,0 0-194 0</inkml:trace>
  <inkml:trace contextRef="#ctx0" brushRef="#br1" timeOffset="-19234.17">16569 11113 2646 0,'-4'-24'96'0,"4"24"48"16,0 0 32-16,-4-14 14 0,4 14 4 16,0 0-5-16,0 0-17 0,0 0-29 15,0 0-13-15,0 0-22 0,0 0-37 0,0 0-48 16,0 0-69-16,0 0-81 0,-5-6-87 15,5 6-149-15,0 0-230 0,0 0-300 16,0 0-275-16</inkml:trace>
  <inkml:trace contextRef="#ctx0" brushRef="#br1" timeOffset="-18695.03">16757 11014 2658 0,'0'0'-53'0,"0"0"41"15,0 0 36-15,0 0 42 0,0 0 38 16,0 0 33-16,26 12 18 0,-26-12 8 0,4 15-1 16,-4-15-3-16,6 21-4 0,-4-8-8 15,2 4-9-15,1 1-26 0,-3-3-9 16,0 4-4-16,2 0-7 0,-4 2-8 0,-2 0 2 16,2 1-7-16,-2 5-8 0,2 0 3 15,-2 0 1-15,0 1-11 0,0-1-12 0,-1 0 1 16,-1-1-7-16,0-1-10 0,2-4-10 15,-2 2-20-15,0-4-12 0,-1-2-29 0,-1-2-29 16,1 0-36-16,-1-1-46 0,2-1-62 16,0 0-46-16,-2-5-71 0,0 1-153 15,6-9-96-15,-10 14-329 0,10-14-287 0</inkml:trace>
  <inkml:trace contextRef="#ctx0" brushRef="#br1" timeOffset="-18106.82">17058 11168 2686 0,'0'0'-23'0,"0"0"43"16,0 0 39-16,0 0 32 0,0 0 32 0,0 0 21 16,0 0 10-16,0 0 2 0,0 0-5 15,0 0-1-15,0 0-2 0,0 0-2 16,0 0-4-16,0 0-5 0,0 0-14 0,0 0-32 15,0 0-9-15,0 0-12 0,0 0-8 16,0 0-3-16,0 0-8 0,32 39-6 0,-26-33-5 16,-6-6-8-16,21 13-7 0,-9-6-5 15,2-1-5-15,-2 1-3 0,3 3-4 16,-2-2-3-16,-1-1-1 0,1 1 1 0,-13-8-2 16,21 10 0-16,-12-5 2 0,-9-5-2 15,14 7 0-15,-14-7-2 0,11 10 0 0,-11-10 2 16,0 0 5-16,9 10 5 0,-9-10-3 15,0 0 8-15,0 0 3 0,0 0-1 0,-6 26 2 16,6-26 6-16,-14 20-1 0,8-11 1 16,-4 5 1-16,-1-3 3 0,-2 4 0 15,-4 2 3-15,3 0-2 0,-2 1 2 0,0 1 4 16,1-2 13-16,-2 2-10 0,2-2-5 16,-2-2-11-16,4 2-19 0,3-3-17 0,0-3-31 15,-2 2-23-15,4-1-36 0,0-4-40 16,0 1-51-16,3-2-37 0,1 3-32 15,4-10-56-15,-6 9-145 0,6-9-146 0,0 0-362 16,0 0-415-16</inkml:trace>
  <inkml:trace contextRef="#ctx0" brushRef="#br1" timeOffset="-17509.02">17541 11254 2807 0,'0'0'-121'16,"0"0"26"-16,20-5 24 0,-20 5 27 16,0 0 21-16,0 0 19 0,0 0 16 0,0 0 21 15,0 0 17-15,0 0 17 0,0 0 8 16,0 0 6-16,26 5 1 0,-26-5 13 0,0 0 2 16,0 0 4-16,8 10-1 0,-8-10 9 15,0 0 4-15,4 15 1 0,-4-15-1 16,0 0-5-16,0 0-5 0,-4 21-17 15,4-21 8-15,0 0-11 0,-6 21-2 0,6-21-7 16,0 0 0-16,-10 15-9 0,10-15-1 16,-10 10-4-16,10-10-5 0,0 0-3 0,-14 12-4 15,14-12-12-15,0 0 4 0,-17 5-8 16,17-5 1-16,0 0-4 0,0 0-7 0,-23-2 4 16,23 2-4-16,0 0 8 0,0 0-2 15,-23-15 8-15,23 15-7 0,-9-14 13 0,9 14-27 16,-7-15 4-16,7 15-2 0,-4-17 1 15,4 17-7-15,0 0 3 0,2-25 0 16,-2 25-3-16,7-17 1 0,-7 17-4 0,13-13-3 16,-13 13-3-16,17-13-1 0,-17 13 0 15,16-10-4-15,-16 10 7 0,16-6-7 0,-16 6 5 16,0 0 0-16,20-2-11 0,-20 2-21 16,0 0-41-16,12 6-52 0,-12-6-66 15,0 0-60-15,0 0-84 0,0 0-146 0,-8 19-108 16,8-19-380-16,0 0-411 0</inkml:trace>
  <inkml:trace contextRef="#ctx0" brushRef="#br1" timeOffset="-16444.05">14452 11443 2935 0,'2'-25'-27'0,"-2"25"63"16,0-21 55-16,0 21 47 0,2-17 26 0,-2 17 25 16,0-17 9-16,0 17 7 0,0 0-11 15,2-17 9-15,-2 17-15 0,0 0-5 0,0 0 6 16,0 0-4-16,0 0-10 0,0 0-15 16,0 0-19-16,0 0-15 0,3 53-15 15,-6-34-12-15,3-2-11 0,-4 2-12 0,4 0-11 16,-5 1-14-16,3-3-22 0,0 0-29 15,0-1-30-15,0-1-32 0,0-4-40 16,-1 0-39-16,3-11-48 0,-4 19-60 0,4-19-49 16,0 14-53-16,0-14-93 0,0 0-160 15,0 0 24-15,0 0-367 0,0 0-370 0</inkml:trace>
  <inkml:trace contextRef="#ctx0" brushRef="#br1" timeOffset="-16237.46">14782 10886 2936 0,'6'-11'-37'16,"-6"11"34"-16,7-15 36 0,-7 15 41 0,0 0 28 15,0 0 24-15,0 0 4 0,-15-23-2 16,15 23 5-16,-19-2-5 0,19 2-5 16,-27 4-11-16,27-4-15 0,-31 7-11 15,15-1-9-15,-4 4-13 0,2 1-34 0,-4-1-56 16,1 3-62-16,2 1-86 0,-2 1-77 15,-2 4-142-15,-1 2-176 0,2 0-298 0,-1 0-226 16</inkml:trace>
  <inkml:trace contextRef="#ctx0" brushRef="#br1" timeOffset="-15693.03">14229 11437 2470 0,'-4'19'-83'0,"4"-19"23"0,0 0 28 0,0 17 33 16,0-17 38-16,0 0 29 0,4 23 19 16,-4-23 13-16,3 18 3 0,-3-18 1 0,2 15-3 15,-2-15-4-15,0 0-3 0,-5 22-7 16,5-22 8-16,-6 16-6 0,6-16-1 0,-12 13-7 16,5-6 7-16,7-7-1 0,-17 14 3 15,17-14 1-15,-23 9 1 0,9-2-3 16,3-4 1-16,11-3-3 0,-24 6-5 0,24-6-8 15,-18 4-1-15,18-4-5 0,-18 2-4 16,18-2-9-16,0 0-2 0,0 0-10 16,-21-12-1-16,21 12-4 0,-4-15-5 0,4 15-4 15,0 0-19-15,0 0-1 0,9-30 0 16,-9 30 1-16,7-17-1 0,-7 17-2 0,11-10-1 16,-11 10-1-16,14-9-4 0,-14 9 2 15,0 0 1-15,17-7-2 0,-17 7-4 0,0 0 6 16,0 0-2-16,0 0 1 0,0 0-1 15,0 0 0-15,0 0-1 0,19 16 0 16,-19-16 0-16,0 0 1 0,0 0 1 0,0 0-1 16,-21 30 7-16,21-30-9 0,-13 12 2 15,13-12 2-15,-18 7 0 0,18-7 8 0,-16 8-3 16,16-8-1-16,-16 5 3 0,16-5 0 16,-15 4-5-16,15-4 3 0,0 0-3 15,-20 0 1-15,20 0-3 0,0 0 2 0,-19-11 0 16,19 11-1-16,-5-13-5 0,5 13-5 15,-4-23-5-15,4 23-13 0,0-31-19 0,2 10-27 16,1-4-31-16,7-1-39 0,3-3-59 16,1-1-43-16,1-4-57 0,5-2-147 15,-2-5-126-15,2 3-332 0,3-2-287 0</inkml:trace>
  <inkml:trace contextRef="#ctx0" brushRef="#br1" timeOffset="-15448.53">14598 10407 2677 0,'0'0'-45'0,"0"0"33"0,0 0 15 16,0 0 14-16,-34 35 11 0,20-15 12 16,1 1 5-16,-5 7 14 0,2 1 4 15,-6 6 1-15,-1 0 0 0,-3 0-5 0,3 1-3 16,0-2-9-16,-2 0-4 0,-1-1-3 15,8-5-5-15,-5-1-11 0,3-4-21 0,2 0-29 16,4-5-39-16,-1 0-30 0,4-7-37 16,3 3-43-16,-2-7-67 0,10-7-86 15,-11 12-377-15,8-8 41 0</inkml:trace>
  <inkml:trace contextRef="#ctx0" brushRef="#br1" timeOffset="-15307.59">14184 10967 1985 0,'18'-44'-26'0,"-11"28"42"0,5 3 59 15,-4 2 59-15,-1-3 47 0,2 3 35 16,-9 11 12-16,9-17-2 0,-9 17 4 0,9-10-6 15,-9 10-10-15,0 0-20 0,0 0-27 16,0 0-21-16,0 0-17 0,0 0-40 16,0 0-43-16,0 0-59 0,-18 44-73 0,11-30-94 15,1-2-97-15,-3 4-209 0,0-3-120 16,-3 4-258-16,-1 1-220 0</inkml:trace>
  <inkml:trace contextRef="#ctx0" brushRef="#br1" timeOffset="-15144.04">14232 11275 2714 0,'15'0'76'0,"-15"0"-3"0,0 0-12 16,0 0-29-16,0 0-47 0,0 0-57 0,0 0-65 15,0 0-140-15,0 0-486 0,0 0-51 16</inkml:trace>
  <inkml:trace contextRef="#ctx0" brushRef="#br1" timeOffset="-14805.03">13735 11535 2308 0,'0'0'57'15,"0"0"13"-15,0 0 15 0,0 0 12 16,0 0 12-16,0 0 11 0,0 0 2 0,25 16-10 16,-25-16-8-16,11 12-13 15,-11-12-13-15,12 12-9 0,-12-12-7 0,6 15-10 16,-6-15-9-16,3 15-5 0,-3-15 2 0,0 0 3 16,-5 21 15-16,5-21 4 0,0 0 18 15,-12 17 5-15,12-17 3 0,-11 8 6 0,11-8 3 16,0 0 0-16,-16 3 1 0,16-3 10 15,0 0-6-15,0 0-13 0,0 0-7 16,0 0-35-16,0 0-15 0,0 0-22 0,-6-34-33 16,6 34-36-16,0 0-59 0,14-25-73 15,-8 17-59-15,-6 8-125 0,5-12-182 0,-5 12-22 16,4-8-273-16,-4 8-195 0</inkml:trace>
  <inkml:trace contextRef="#ctx0" brushRef="#br1" timeOffset="-3837.89">13005 11697 2449 0,'0'0'-119'0,"0"0"18"15,0 0 19-15,6-16 11 0,-6 16 17 16,0 0 22-16,6-16 13 0,-6 16 25 0,0 0 23 15,4-14 33-15,-4 14 29 0,0 0 23 16,4-16 19-16,-4 16 24 0,0 0 22 0,0 0 14 16,5-17 19-16,-5 17 8 0,0 0 9 15,0 0-15-15,0 0-6 0,0 0-38 16,0 0 4-16,0 0-1 0,0 0-10 0,0 0-12 16,0 0-19-16,0 0-14 0,0 0-13 15,0 0-12-15,-5 57-10 0,1-42-17 16,2 2-28-16,0-1-29 0,-4 1-38 0,4 0-35 15,-2-2-48-15,-1 0-56 0,1 1-66 16,-4-2-50-16,5-5-79 0,-6 0-119 0,2 1-104 16,1-2-368-16,6-8-385 0</inkml:trace>
  <inkml:trace contextRef="#ctx0" brushRef="#br1" timeOffset="-3401.04">12888 11849 2853 0,'0'0'-47'0,"-11"-17"67"0,11 17 35 0,0 0 32 16,-7-12 17-16,7 12 26 0,0 0 31 15,0 0 10-15,0 0-14 0,0 0-18 0,0 0-18 16,0 0-13-16,0 0-2 0,-29 19-25 16,29-19-3-16,-11 12-10 0,11-12-7 15,-12 9-9-15,12-9-1 0,-12 9 1 0,12-9 7 16,0 0-5-16,-15 8 9 0,15-8-4 16,0 0-4-16,0 0 7 0,0 0 4 0,0 0 5 15,0 0-18-15,0 0 11 0,0 0 8 16,0 0 8-16,0 0 0 0,0 0-5 15,0 0-9-15,0 0-6 0,0 0-7 0,0 0-6 16,-21 2-5-16,21-2-4 0,0 21-7 16,0-21 1-16,0 33-6 0,0-15-2 0,-2 3-4 15,1 1-5-15,-4 1-1 0,1 1-5 16,-3-1-2-16,-1 0 3 0,1-2 10 16,-5-2-1-16,-1 0 0 0,1-3 1 0,-5-2 5 15,1 0 6-15,0-3 4 0,-2-3 2 16,3 0 5-16,-3-5 4 0,2 1 8 0,16-4 6 15,-36 0 0-15,20-2-2 0,16 2-3 16,-27-8-5-16,14 1-5 0,13 7-6 0,-16-19-4 16,11 7-8-16,5 12-13 0,-4-28-14 15,6 13-21-15,-2 15-30 0,11-29-40 16,-1 14-37-16,1 1-55 0,-3 3-72 0,7 0-61 16,-5 1-104-16,2 2-173 0,1 5-20 15,-6-2-571-15,-7 5-889 0</inkml:trace>
  <inkml:trace contextRef="#ctx0" brushRef="#br1" timeOffset="-3199.03">12421 12409 3797 0,'-5'17'-90'15,"5"-17"33"-15,0 0 34 0,0 0 35 0,9 20 34 16,-9-20 19-16,0 0 8 0,23 7-6 15,-23-7-8-15,27 0-5 0,-27 0-19 0,29-7-22 16,-12 4-44-16,2-3-55 0,-1 0-68 16,0-1-51-16,-4-3-71 0,5-1-203 15,-2-2-383-15,-2-2-218 0</inkml:trace>
  <inkml:trace contextRef="#ctx0" brushRef="#br1" timeOffset="-3034.7">12758 11607 2866 0,'-3'-10'143'0,"3"10"-12"0,0-15-17 15,0 15-12-15,0 0-12 0,0 0-16 0,0 0-45 16,0 0-71-16,3-19-83 0,-3 19-92 16,0 0-200-16,0 0-426 0,0 0-184 15</inkml:trace>
  <inkml:trace contextRef="#ctx0" brushRef="#br1" timeOffset="-2764.3">12196 12057 2506 0,'-6'11'63'0,"6"-11"39"0,0 0 21 15,-12 17 24-15,5-9 22 0,7-8 12 0,-14 19 3 16,2-5-13-16,5-4-13 0,-4 4-22 16,-1 1-12-16,-1 2-18 0,0-1-11 0,1-1-5 15,-3-1-14-15,3 0-9 0,0-2-18 16,2-1-22-16,-2 0-30 0,4-4-33 16,8-7-46-16,-17 18-47 0,17-18-57 0,-10 12-47 15,3-7-40-15,7-5-86 0,-8 4-621 16,8-4-435-16</inkml:trace>
  <inkml:trace contextRef="#ctx0" brushRef="#br1" timeOffset="-2561.65">12075 11673 3190 0,'3'-13'66'0,"-3"13"33"0,6-17 26 15,-6 17 30-15,0 0 36 0,0 0 42 16,0 0-40-16,0 0-17 0,0 0-24 15,0 0-14-15,0 0-15 0,14 42-12 0,-14-26-29 16,-3 4-28-16,3-20-42 0,-6 44-46 16,1-22-58-16,-2 2-83 0,3-2-65 0,-7 1-77 15,-1 0-152-15,2-2-115 0,-2 0-376 16,-2-2-391-16</inkml:trace>
  <inkml:trace contextRef="#ctx0" brushRef="#br1" timeOffset="-2238.64">11855 12032 2842 0,'0'0'-87'0,"-10"-15"36"0,10 15 49 0,0 0 27 15,0 0 32-15,0 0 11 0,0 0 21 16,0 0 10-16,0 0 0 0,0 0 3 16,0 0 0-16,0 0-1 0,0 0 0 0,0 0 0 15,0 0-3-15,0 0-2 0,-19 32-1 16,19-32-3-16,-9 9 1 0,9-9-5 15,-16 10 3-15,16-10 1 0,-19 10 2 0,8-7 35 16,11-3 7-16,-21 8-30 0,21-8 4 16,-21 7 1-16,21-7-16 0,-18 5-3 0,18-5-10 15,-13 6-5-15,13-6-10 0,0 0-6 16,-18 5-4-16,18-5-12 0,0 0-11 16,0 0-16-16,-17 5-14 0,17-5-24 0,0 0-19 15,-5 6-27-15,5-6-30 0,0 0-50 16,0 0-75-16,0 0-64 0,0 0-146 0,0 0-156 15,0 0-26-15,0 0-350 0,-8 10-401 16</inkml:trace>
  <inkml:trace contextRef="#ctx0" brushRef="#br1" timeOffset="-2043.39">11614 12381 3318 0,'0'0'182'0,"-6"13"16"0,6-13-16 15,-6 15-2-15,6-15 0 0,0 0-21 16,-5 15-9-16,5-15-22 0,0 0-19 0,0 0-31 16,-3 15-46-16,3-15-44 0,0 0-57 15,0 0-68-15,0 0-78 0,0 0-48 0,0 0-58 16,0 0-94-16,0 0-153 0,0 0-314 16,-13-28-254-16</inkml:trace>
  <inkml:trace contextRef="#ctx0" brushRef="#br1" timeOffset="-1499">11561 11790 2676 0,'2'-21'7'16,"-2"2"58"-16,3 5 36 0,-3 14 29 15,4-22 23-15,-4 22 18 0,4-18 4 0,-4 18-8 16,0 0 21-16,7-15-13 0,-7 15-16 16,0 0-4-16,0 0-21 0,0 0-3 0,0 0-11 15,0 0-15-15,23 40-21 0,-21-25-4 16,2 2-3-16,0 2-13 0,-2 4-5 15,3 2 2-15,-2 0-11 0,1-1-4 0,-2 1-3 16,1 2-9-16,-3-5 0 0,2-2-6 16,-2-1 1-16,0 0-7 0,-2-2-2 0,2-17-26 15,-3 28 9-15,3-14-6 0,0-14 4 16,-2 19-1-16,2-19-3 0,0 0-8 0,0 19-3 16,0-19 1-16,0 0-1 0,0 0 3 15,0 0 3-15,0 0-4 0,0 0 2 16,0 0 4-16,0 0 1 0,0 0-2 0,24-40 1 15,-24 40 3-15,13-13 2 0,-13 13-3 16,13-12 1-16,-13 12-2 0,18-7 4 0,-18 7 2 16,17-4 6-16,-17 4-5 0,18-2 9 15,-18 2-5-15,0 0 2 0,0 0 0 16,28 7 5-16,-28-7 1 0,8 8 6 0,-8-8 7 16,0 0 6-16,0 0 9 0,0 0 3 15,0 0 5-15,0 0 2 0,0 0 1 0,-28 30 2 16,28-30-2-16,-20 8 3 0,6-3 3 15,14-5 7-15,-27 7 1 0,10-3-1 16,2 1 4-16,-1 1-4 0,-2 1-1 0,3-2-6 16,-4 2-10-16,4 1-5 0,1 0-5 15,-2 1-4-15,4 1-4 0,0-1-5 0,-1 0-10 16,2 3-16-16,4-1-18 0,7-11-26 16,-18 22-33-16,12-12-30 0,-1 0-37 15,5-1-41-15,2-9-61 0,-6 22-64 0,4-12-105 16,2-10-161-16,-5 18-28 0,3-10-547 15,2-8-809-15</inkml:trace>
  <inkml:trace contextRef="#ctx0" brushRef="#br1" timeOffset="-1057.05">11179 12127 3526 0,'0'0'-104'0,"0"0"54"0,3-19 50 15,-3 19 43-15,0 0 38 0,0 0 25 0,2-19 21 16,-2 19 14-16,0 0 4 0,0 0-8 16,0 0-3-16,0 0-8 0,0 0-9 15,0 0-10-15,0 0-32 0,0 0-3 0,0 0 2 16,0 0 0-16,28 28 1 0,-28-28 5 16,0 0 5-16,-6 26 13 0,6-26 0 15,-10 20 5-15,1-8 5 0,1-1 3 0,-3 2-2 16,0 1-6-16,1-1-9 0,-6 2-8 15,2 2-9-15,2 0-10 0,-4-1-8 0,0 1-11 16,1 1-26-16,-3-1-37 0,4-3-44 16,0 4-41-16,-1-5-64 0,4 0-78 0,0-1-66 15,-2-1-91-15,5-4-137 0,-1 1-60 16,9-8-543-16,-8 6-779 0</inkml:trace>
  <inkml:trace contextRef="#ctx0" brushRef="#br1" timeOffset="-597.05">11089 12645 3690 0,'0'0'57'0,"0"0"50"16,0 0 15-16,0 0 1 0,0 0-4 15,0 0-6-15,0 0-11 0,0 0-13 0,0 0-28 16,0 15-36-16,0-15-43 0,0 0-53 15,0 0-72-15,0 0-65 0,0 0-72 16,0 0-162-16,0 0-129 0,0 0-306 0,0 0-243 16</inkml:trace>
  <inkml:trace contextRef="#ctx0" brushRef="#br1" timeOffset="-217.6">10913 12064 2778 0,'0'0'48'16,"-4"-14"32"-16,4 14 21 0,0 0 18 16,-6-18 20-16,6 18 6 0,0 0-1 15,-2-19-14-15,2 19-13 0,0 0-16 0,0-19-7 16,0 19-8-16,0 0-4 0,4-18-8 16,-4 18-13-16,0 0-7 0,8-14-2 0,-8 14-9 15,0 0 0-15,14-12 6 0,-14 12 1 16,0 0 14-16,0 0 4 0,16 0 4 15,-16 0-1-15,0 0 6 0,0 0 3 0,13 25-22 16,-13-25 0-16,-2 19 17 0,2-19-4 16,-7 24 6-16,1-10 1 0,-4-1 5 0,-4 4 4 15,2 2 4-15,-4-2 4 0,0 0-5 16,-5 3-10-16,2-4-9 0,0 2-11 0,-2 1-5 16,2 0-7-16,2-4-9 0,0 0-18 15,0 1-25-15,3-1-33 0,0-2-31 16,2-1-36-16,4-1-32 0,-3-1-40 0,0-1-43 15,5 1-43-15,0-3-36 0,6-7-71 16,-11 10-130-16,11-10-91 0,-8 7-446 16,8-7-547-16</inkml:trace>
  <inkml:trace contextRef="#ctx0" brushRef="#br1" timeOffset="0.55">10719 11559 3324 0,'0'0'19'15,"15"-19"22"-15,-5 11 19 0,1-1 21 16,2 1 16-16,1 1 2 0,4-1 0 16,-2 1-11-16,1 1-7 0,0 0-16 0,2-2-25 15,-2 3-34-15,-2-3-47 0,1 2-62 16,0 1-67-16,-6-1-58 0,-1 0-106 0,-1 1-633 15,-8 5-412-15</inkml:trace>
  <inkml:trace contextRef="#ctx0" brushRef="#br1" timeOffset="218.34">10608 11767 2938 0,'-10'24'47'0,"2"-2"66"16,-2 0 43-16,1 1 13 15,2-2 8-15,1 0 6 0,0 4-17 0,-1-2 19 16,-1 0-15-16,2 1-18 0,-1-1-21 0,-2 0-10 16,3 1-7-16,-2-2-27 0,0-1-16 15,-1 0-31-15,-2-2-38 0,3 0-52 0,0-4-59 16,-3-2-78-16,3 3-63 0,-3-5-106 16,2 3-168-16,1-5-84 0,0 3-286 15,-1-5-272-15</inkml:trace>
  <inkml:trace contextRef="#ctx0" brushRef="#br1" timeOffset="548.04">10287 11826 2812 0,'0'0'112'0,"0"0"67"0,0 0 17 15,0 0 4-15,0 0-6 0,0 0-2 0,0 0-2 16,8 51-25-16,-8-32-15 0,0 0-34 15,0 2-27-15,0 0-46 0,-2 0-47 0,0-1-58 16,0-1-62-16,0 1-69 0,-2-3-55 16,-2-3-95-16,2 0-166 0,-3-2-440 15,-2 1-379-15</inkml:trace>
  <inkml:trace contextRef="#ctx0" brushRef="#br1" timeOffset="807.81">10188 12148 2972 0,'-18'6'37'16,"18"-6"51"-16,0 0 34 0,-20 8 23 15,20-8 24-15,-15 7 14 0,15-7 16 16,-20 12 2-16,10-7-31 0,10-5-3 0,-24 12-1 16,12-5 5-16,0 1-17 0,-3-3-5 15,0 3-10-15,-2-1 5 0,-1-1-6 0,0 1-6 16,-6 0-3-16,-1 0 2 0,-1-3 2 16,0 1-5-16,-4-2-9 0,0 0-18 0,-1 0-6 15,-3-2-9-15,-1-2-9 0,1 1-9 16,1-3-5-16,-3 1-11 0,4-2-9 0,-2-1-20 15,3-1-19-15,-3-2-31 0,6 1-33 16,7-3-43-16,-1 1-49 0,8-4-52 0,4 1-63 16,0 1-54-16,6-2-89 0,4 0-136 15,0 13-85-15,9-29-561 0,-2 15-915 16</inkml:trace>
  <inkml:trace contextRef="#ctx0" brushRef="#br1" timeOffset="929.46">9487 12003 3853 0,'10'-9'6'0,"-1"1"61"15,-9 8 53-15,13-11 22 0,-13 11 69 16,12-8-15-16,-12 8-1 0,13-8-20 0,-13 8-23 15,17-5-24-15,-17 5-37 0,21-6-56 16,-8 4-69-16,2 0-83 0,2 2-117 16,-3-1-115-16,6-2-235 0,-2 3-35 0,4 0 21 15,1 0-269-15,7 3-224 0</inkml:trace>
  <inkml:trace contextRef="#ctx0" brushRef="#br1" timeOffset="5411.28">19643 10967 2671 0,'0'0'27'0,"0"0"44"15,0 0 26-15,0 0 13 0,0 0 8 16,0 0 1-16,0 0 1 0,0 0-2 16,0 0-6-16,0 0-4 0,0 0 1 0,0 0-6 15,0 0 6-15,0 0 1 0,0 0 1 16,0 0-2-16,0 0-10 0,0 0-6 0,0 0-11 15,0 0-10-15,31 11-6 0,-31-11-9 16,19 2-6-16,-19-2-4 0,25 6-11 16,-7-5-9-16,-2 3-9 0,1-1-8 0,3-2-2 15,-2 3-2-15,2-2 0 0,-20-2-1 16,35 2-6-16,-15 0 3 0,-2 0 2 0,2-2 0 16,-20 0-1-16,29 0-1 0,-14 0 0 15,-15 0 7-15,27-2 0 0,-27 2 4 16,24-2 2-16,-24 2 3 0,18-4 0 0,-18 4 0 15,18-2-1-15,-18 2-1 0,0 0-4 16,23-3 4-16,-23 3-7 0,0 0 1 0,17-5-4 16,-17 5 3-16,0 0 8 0,17-7-6 15,-17 7 0-15,10-7 7 0,-10 7 2 0,14-14 22 16,-14 14-7-16,12-15 6 0,-6 2 0 16,0 3-1-16,1-3-1 0,-3-3-4 15,3-1-6-15,-3 0 0 0,2-4-6 0,-1-2-3 16,1-3 1-16,-2-2-4 0,2-2-8 15,-2-6 2-15,0-2-4 0,4 0-2 0,-4-4-3 16,2-3-1-16,-2 4 16 0,2-6 0 16,0 5-2-16,-1 1 2 0,1 4-6 15,-1-2 4-15,1 5-3 0,-4 4 4 0,0 2-1 16,2 1 1-16,-2 2 1 0,1 2-10 16,-1 4 9-16,0 0-4 0,-2 2 2 0,2 2-10 15,0-1 2-15,-2 2 1 0,2 2-3 16,0 0 2-16,-2 12-4 0,2-23 5 0,0 12-5 15,-2 11 2-15,0-19 1 0,2 9 6 16,-2 10-6-16,2-17 5 0,-2 17 6 16,0-19 8-16,0 19 6 0,0-15 6 0,0 15-2 15,3-16-4-15,-3 16 1 0,0-13-1 16,0 13-4-16,2-12-3 0,-2 12-1 0,0 0 0 16,2-13-3-16,-2 13-3 0,0 0-3 15,0 0 0-15,0 0-1 0,0-15-5 0,0 15 2 16,0 0-5-16,0 0 2 0,0 0-2 15,0 0 2-15,0 0-1 0,0 0-1 0,-34 14-1 16,24-3 1-16,-1 0-2 0,-4 2 2 16,1 3-1-16,-4-3 0 0,2 3 0 15,-1-1-1-15,-1 1-1 0,2 0 2 0,0-1-3 16,2-1 3-16,0-1-1 0,3 1-1 16,-2-4 0-16,2 2 1 0,1-3-1 15,2 3-2-15,8-12 1 0,-16 15 1 0,16-15 1 16,-12 11 0-16,12-11-1 0,-8 12 2 15,8-12 2-15,0 0-4 0,0 0 2 0,-11 7-4 16,11-7 0-16,0 0 3 0,0 0-1 16,0 0-1-16,0 0 2 0,0 0-2 0,29-24 1 15,-18 16-1-15,2-5-1 0,1 0 2 16,3-4-4-16,5-2-1 0,-2-2-2 0,4-4-3 16,-1 1 2-16,1-2-1 0,-1 0-1 15,-2-1 2-15,3 0 0 0,-3 3 4 0,-1-1-5 16,-2 2 4-16,-2 4 2 0,-2 2 7 15,-2 1 1-15,-1 3 2 0,-3 1-1 0,0 3-2 16,-1 1 1-16,-7 8-2 0,9-3 6 16,-9 3 0-16,0 0 2 0,0 0-3 15,8 23 0-15,-6-12 1 0,-2 0 0 0,2 3-1 16,-2 1-2-16,2 2 0 0,0 1 0 16,0 0-1-16,2 4-2 0,0-3 0 0,2 3 0 15,0-1-8-15,0 0-14 0,0-4-16 16,2 1-26-16,-1-1-31 0,-1-2-26 15,1 0-31-15,-1-4-52 0,3 0-72 0,-5-6-79 16,-4-5-181-16,8 11-97 0,-8-11 39 16,4 6-463-16,-4-6-583 0</inkml:trace>
  <inkml:trace contextRef="#ctx0" brushRef="#br1" timeOffset="6354.96">21035 8635 3129 0,'0'0'-117'0,"10"-13"46"0,-10 13 36 0,0 0 40 15,0 0 40-15,0 0 34 0,0 0 23 16,0 0 17-16,10-12 0 0,-10 12-8 15,0 0-5-15,0 0-4 0,0 0-8 0,0 0-8 16,0 0-9-16,0 0 3 0,0 0-3 0,-34 33-5 16,25-22 3-16,0 0-6 0,-1 1 2 15,-1 2-10-15,-3 4-8 0,-2-3-1 16,2 3-8-16,-3-2-5 0,0 1-5 0,0-1-1 16,0-1-6-16,0 1-1 0,1-3-5 15,0 0 0-15,2-6-5 0,3 5 0 0,-2-5-2 16,0 1-2-16,13-8-8 0,-16 11-3 15,16-11-5-15,-16 8-2 0,16-8 1 16,0 0 0-16,-14 4-1 0,14-4 1 16,0 0 3-16,0 0 3 0,0 0 6 0,0 0 4 15,0 0 3-15,0 0 0 0,0 0 1 0,0 0 4 16,0 0 5-16,0 0 11 0,0 0 3 16,0 0 10-16,0 0 9 0,0 0 17 15,0 0 6-15,0 0 2 0,0 0 3 0,0 0 0 16,53 2-2-16,-40 4-3 0,-3 3-7 15,3 1-3-15,3 1-11 0,0 1-6 0,0 4-7 16,0-4-3-16,0 2-5 0,-1 1-5 16,2-1-2-16,-4 1-5 0,-1-4-7 15,-1 2-14-15,-2 0-18 0,1-1-26 0,-1 1-25 16,-3-1-35-16,0-5-38 0,-4 3-50 0,3 0-61 16,-5-10-49-16,2 15-112 0,-2-15-145 15,0 0-53-15,-7 15-436 0,7-15-566 16</inkml:trace>
  <inkml:trace contextRef="#ctx0" brushRef="#br1" timeOffset="6647.84">20692 9158 3172 0,'-21'-3'-48'0,"21"3"61"0,0 0 48 0,0 0 35 15,-22 0 30-15,22 0 21 0,0 0 18 16,0 0-7-16,-8 16-1 0,8-16-10 0,0 0-14 16,0 0-13-16,13 29-20 0,-13-29-11 15,17 22-15-15,-4-13-23 0,-3 2-28 0,3-1-47 16,0-2-52-16,-1-1-64 0,2 3-68 15,-6-5-79-15,2-1-173 0,-2 2-146 16,-8-6-300-16,18 9-293 0</inkml:trace>
  <inkml:trace contextRef="#ctx0" brushRef="#br1" timeOffset="8865.03">21628 9117 2717 0,'0'0'-66'0,"0"0"48"0,0 0 40 16,0 0 37-16,0 0 33 0,0 0 26 15,0 0 22-15,0 0 12 0,0 0 10 0,0 0 2 16,0 0-4-16,0 0 2 0,0 0 1 0,0 0-1 16,0 0-14-16,0 0-8 0,0 0-32 15,0 0-8-15,0 0 1 0,0 0-14 16,0 0-8-16,0 0-7 0,0 0-7 15,-2-24-4-15,2 24-6 0,0 0-4 0,11-26-6 16,-5 13-5-16,-6 13 0 0,10-31 5 0,-6 14-3 16,4-2 4-16,2-5-12 0,-2 0-4 15,4-6-5-15,1 2 2 0,0-5-5 16,0 0-11-16,-1 3 4 0,4-1-3 0,-4 1 3 16,0 1 0-16,4 3-2 0,-6 0-8 15,1 5 0-15,-3-1-2 0,0 3 4 16,1 5-3-16,-2-2 0 0,-1 4 0 0,-2-2-4 15,-4 14 6-15,6-19-6 0,-6 19 3 16,8-14-4-16,-8 14 0 0,5-11 0 0,-5 11 1 16,0 0 0-16,0 0 0 0,0 0 5 15,0 0-6-15,0 0 2 0,0 0-2 0,0 0 3 16,2 44-5-16,-2-44 5 0,0 31 6 16,0-13-7-16,0 1 0 0,0 0-2 15,2 0 0-15,1 1 0 0,-1 0 1 0,2-1 3 16,0 0-2-16,-2 0 0 0,2-2 4 0,0 1-1 15,-1-3-1-15,1-2 2 0,-4-13-6 16,6 21 5-16,-4-10-1 0,-2-11-2 16,7 18 5-16,-7-18-4 0,2 14 3 0,-2-14 1 15,0 0-1-15,6 16-1 0,-6-16 2 16,0 0-3-16,0 0 10 0,0 0-11 0,21-4-2 16,-21 4 2-16,0 0-2 0,20-25-1 15,-12 9 2-15,0 2-4 0,-2-4 4 0,5-1-3 16,0-2 3-16,-3 3-2 0,3-3 0 15,-3 3 0-15,-2 1-1 0,2 4 5 16,-2 1 0-16,0-1 2 0,-6 13 1 16,8-19-1-16,-8 19-4 0,6-15 2 0,-6 15-4 15,7-13 4-15,-7 13-3 0,0 0 4 0,0 0 3 16,0 0-3-16,0 0 6 0,0 0 0 16,0 0-5-16,0 0 6 0,0 0 2 15,0 0 8-15,13 41-2 0,-13-41 0 0,0 25-1 16,0-12 7-16,0-13-2 0,0 31-4 15,0-14 3-15,2-1-3 0,0 3 4 16,0-1-6-16,0 1 0 0,0 1-2 0,2-1-1 16,-1-2-2-16,1 0 0 0,0 0-2 15,-2 0-6-15,0-1-10 0,2-1-15 0,-4-15-17 16,4 25-26-16,-1-14-34 0,-1 0-37 16,0-3-51-16,-2-8-57 0,3 17-47 0,-3-17-59 15,2 11-149-15,-2-11-112 0,6 8 13 16,-6-8-346-16,0 0-360 0</inkml:trace>
  <inkml:trace contextRef="#ctx0" brushRef="#br1" timeOffset="17752.2">22432 8953 811 0,'0'0'294'0,"0"0"-119"0,0 0-46 16,0 0-22-16,-28 10-23 0,28-10 0 15,0 0 14-15,-8 13 0 0,8-13 25 0,0 0 5 16,-8 14 9-16,8-14 0 0,0 0 2 15,-6 13 0-15,6-13 4 0,0 0 0 16,-4 15 0-16,4-15-12 0,0 0-14 0,-2 17-13 16,2-17-11-16,0 0-8 0,2 20-9 15,-2-20-6-15,0 0-8 0,2 27-5 0,-2-27-8 16,4 15-4-16,-4-15-3 0,2 13-4 16,-2-13-3-16,6 12-2 0,-6-12-5 15,8 10 0-15,-8-10-3 0,0 0 2 0,18 7-9 16,-18-7-4-16,0 0 0 0,25-3 0 15,-25 3-7-15,19-8 0 0,-19 8 0 0,15-11-5 16,-15 11-2-16,16-16 4 0,-7 6-2 16,0 1 4-16,-1-2 4 0,-8 11 5 15,15-19 6-15,-9 9 9 0,-6 10 3 0,11-16 7 16,-11 16 2-16,11-14 2 0,-11 14-3 16,10-13 0-16,-10 13 0 0,6-9-2 0,-6 9-1 15,0 0-3-15,8-12-4 0,-8 12-1 16,0 0-1-16,0 0 7 0,0 0 4 15,0 0 0-15,0 0 1 0,0 0 4 0,0 0-2 16,0 0 2-16,0 0-6 0,16 36-6 16,-16-36-2-16,4 21-1 0,-4-21-4 0,2 23-4 15,-2-10-1-15,0-13-5 0,4 26 2 16,-2-14-8-16,-2-12-7 0,6 23-11 16,-1-10-18-16,-1-1-18 0,-2-1-19 0,2-1-31 15,-1 2-40-15,-3-12-63 0,6 18-67 16,-4-8-119-16,2-2-214 0,-4-8-16 0,5 9-305 15,-5-9-314-15</inkml:trace>
  <inkml:trace contextRef="#ctx0" brushRef="#br1" timeOffset="18498.35">22966 9218 2732 0,'0'0'-61'16,"0"0"36"-16,0 0 49 0,0 0-2 15,18 1 25-15,-18-1 17 0,0 0 9 0,0 0 9 16,0 0 5-16,0 0 8 0,12-19-1 15,-12 19-3-15,0 0-9 0,8-17-7 0,-8 17-7 16,4-19-5-16,-4 19-8 0,6-22-5 16,-2 8-6-16,1-1-7 0,-1-2-2 15,2-5-1-15,3 0 6 0,-1-4-2 0,3-6-4 16,-1 1-5-16,4 0-3 0,0-4-2 16,1 1-6-16,-2 4 4 0,3 0 1 0,-3-1 10 15,2 4 6-15,-4 2 10 0,1 6 5 16,-2-2 4-16,-2 6-8 0,0 0-6 0,-2 4-8 15,0-1-3-15,-6 12-3 0,11-17-6 16,-11 17-1-16,0 0-4 0,13-6 0 16,-13 6-3-16,0 0-1 0,0 0-2 15,17 21 0-15,-17-21 0 0,8 25-4 0,-4-10 1 16,2 2 0-16,2 4 1 0,0-2-4 16,0 2-1-16,-2 0-1 0,3 0 2 15,-1 0-5-15,1-1-2 0,-1-2-4 0,1-2-1 16,-1-2 0-16,-2 0-2 0,3-3-7 15,0 0-7-15,-9-11-12 0,14 14-13 0,-6-9-14 16,-8-5-6-16,0 0 0 0,22 3-7 16,-22-3-1-16,0 0-1 0,25-14 6 15,-17 6 7-15,4-3 7 0,-2 0 3 0,2-4 12 16,4-3 17-16,-4 4 12 0,1-2 22 16,-1 1 20-16,-3 2 19 0,2-1 8 0,-3 3 8 15,0-1-6-15,0 3 0 0,-8 9-3 16,14-13-4-16,-14 13-5 0,10-14-3 15,-10 14-3-15,0 0 12 0,11-6 6 0,-11 6 9 16,0 0 1-16,0 0-20 0,15 21 4 16,-15-21-1-16,10 24-2 0,-5-8-4 0,1 2-1 15,2 3-4-15,-2 0-7 0,3 1-4 16,-2 1-7-16,1 2 2 0,0-1-9 16,1 0-18-16,-3-2-26 0,1 2-39 0,-1-5-53 15,-2-2-64-15,2 2-66 0,-1-6-95 16,-3-2-184-16,2-2-74 0,-2 1-334 0,-2-10-350 15</inkml:trace>
  <inkml:trace contextRef="#ctx0" brushRef="#br1" timeOffset="19054.52">24107 8981 2809 0,'0'0'-61'16,"6"-17"17"-16,-6 17 11 0,4-15 29 15,-4 15 26-15,0 0 16 0,4-17 7 16,-4 17 0-16,0 0 7 0,0 0 1 16,-2-22 8-16,2 22 11 0,0 0 16 0,0 0 11 15,-18-7 11-15,18 7 2 0,0 0-1 16,0 0-4-16,-32 19-1 0,21-9-6 0,1 1-3 15,-2 4-13-15,2 3-8 0,0 0-8 16,2 3-5-16,-2 0-8 0,2 3 0 0,4-2-9 16,0 1-2-16,2-2-7 0,2 0 4 15,2 0-10-15,2-2-1 0,2 0 1 16,2-2-7-16,6 1-2 0,-4-1-2 0,5-4-4 16,-2-2-1-16,1-1-5 0,-1-2 1 15,0-1-4-15,0-4 1 0,-13-3-3 0,22 3 2 16,-22-3-3-16,24-4-1 0,-24 4 0 15,19-12 4-15,-19 12-4 0,15-13 7 16,-6 6 1-16,-9 7-2 0,8-17 1 0,-8 17 0 16,6-18-6-16,-6 18 0 0,0-16-2 15,0 16 2-15,0 0 0 0,-4-22 0 16,4 22-2-16,0 0-1 0,-6-17-1 0,6 17-1 16,0 0 3-16,-6-13-2 0,6 13 0 15,0 0 1-15,0 0 1 0,-7-14 6 0,7 14-2 16,0 0 3-16,0 0 1 0,0 0 1 15,0 0-5-15,0 0 4 0,0 0-7 0,0 0-17 16,9-11-27-16,-9 11-44 0,0 0-56 16,18-2-64-16,-18 2-66 0,16-4-131 15,-16 4-209-15,16-5-346 0,-8 2-391 0</inkml:trace>
  <inkml:trace contextRef="#ctx0" brushRef="#br1" timeOffset="19656.87">24657 8926 2780 0,'0'0'-87'0,"0"0"37"0,0 0 22 15,0 0 15-15,0 0 20 0,0 0 29 0,0 0 27 16,0 0 20-16,0 0 15 0,0 0 9 16,0 0 4-16,0 0-2 0,0 0-1 15,0 0-6-15,0 0-9 0,0 0-7 0,38-2-10 16,-38 2-7-16,24 4-4 0,-24-4-8 16,26 1-5-16,-10 2-5 0,-16-3 0 0,27 1-8 15,-12 2-4-15,-15-3-5 0,27 0 0 16,-13 2-5-16,-14-2-13 0,24-2-26 15,-24 2-36-15,20-3-52 0,-20 3-52 0,0 0-45 16,21-4-110-16,-17-1-216 0,-4 5-342 16,0 0-224-16</inkml:trace>
  <inkml:trace contextRef="#ctx0" brushRef="#br1" timeOffset="19850.75">24761 8808 2623 0,'-23'-5'-32'0,"23"5"44"0,0 0 20 16,0 0 18-16,0 0 32 0,0 0 20 16,0 0 9-16,0 0-4 0,0 0-7 15,0 0-14-15,0 0-8 0,0 0-9 0,54 9-11 16,-54-9-29-16,28 2-35 0,-14-2-44 16,-14 0-56-16,30 1-50 0,-14-2-74 0,-16 1-143 15,27-2-427-15,-14 0-108 0</inkml:trace>
  <inkml:trace contextRef="#ctx0" brushRef="#br1" timeOffset="20709.36">25277 9067 2396 0,'0'0'-17'16,"0"0"35"-16,0 0 11 0,0 0 14 16,0 0 24-16,0 0 27 0,0 0 19 0,0 0 9 15,0 0-4-15,0 0-3 0,0 0-7 16,0 0-9-16,0 0-9 0,7-53-7 16,-7 53-10-16,6-27-5 0,1 12-11 0,-3-4-6 15,0-1-6-15,4 0-7 0,-1-3-4 16,1-2-3-16,0 1-8 0,-1 1-5 0,-1-2-4 15,5 3 0-15,-2 0 1 0,-1 1-6 16,-2 3-1-16,0 3 2 0,2 0-3 16,-2 0 2-16,-3 4-4 0,-3 11 1 0,9-19-3 15,-9 19-4-15,4-16 1 0,-4 16 3 16,0 0 2-16,0 0 3 0,0 0-1 0,0 0 6 16,0 0-4-16,0 0 1 0,0 0 0 15,0 0 0-15,0 0-2 0,22 39 2 16,-22-39-2-16,3 16 2 0,-3-16 3 0,6 17 5 15,-6-17 4-15,10 16 1 0,-10-16 0 16,8 13 4-16,-8-13-2 0,7 12 4 0,-7-12-4 16,0 0-1-16,9 11-4 0,-9-11-4 15,0 0-2-15,11 8 0 0,-11-8-2 16,0 0-7-16,0 0-6 0,0 0-3 16,0 0-1-16,0 0 0 0,30-26-2 0,-30 26 0 15,8-15 4-15,-1 6-2 0,-7 9 2 16,16-23-1-16,-11 10 1 0,3 2 5 0,2-2-4 15,-3 1 4-15,1-2 3 0,-1 3 2 16,2 0 3-16,-9 11 9 0,11-19-1 16,-6 12-1-16,-5 7 1 0,11-14 2 0,-11 14 4 15,7-12 1-15,-7 12 4 0,0 0 5 16,10-14-1-16,-10 14-2 0,0 0 3 0,0 0 9 16,0 0 12-16,0 0 11 0,0 0 3 15,0 0 4-15,0 0 3 0,0 0-12 16,0 0-2-16,5 47-34 0,-5-35-3 0,0-12 2 15,0 36-3-15,0-17-3 0,2 1-4 16,-2 3-2-16,0-2-2 0,0-1-8 0,0 2-11 16,1-1-22-16,1-2-10 0,-2 0-29 15,2 0-40-15,0-2-42 0,1-1-41 16,1 0-43-16,1-2-55 0,-3-3-146 0,2-1-159 16,0-1-385-16,-4-9-431 0</inkml:trace>
  <inkml:trace contextRef="#ctx0" brushRef="#br1" timeOffset="21484.58">25868 8850 2985 0,'0'0'-79'0,"0"0"25"0,0 0 25 16,0 0 32-16,0 0 24 0,0 0 25 15,0 0 15-15,0 0 12 0,0 0 5 0,0 0 5 16,-20 40 3-16,20-40 7 0,0 20 2 15,0-20-3-15,2 22-8 0,-2-22-6 0,8 21-7 16,-4-11-4-16,-4-10-9 0,6 16-6 16,-6-16-8-16,7 14-3 0,-7-14-6 15,0 0-3-15,9 13-5 0,-9-13-7 0,0 0 1 16,0 0-3-16,0 0-6 0,0 0-1 16,0 0-3-16,0 0 2 0,0 0-7 0,31-21 4 15,-31 21 2-15,8-18 8 0,-8 18 3 16,6-20 8-16,-2 9 9 0,-4 11 4 15,9-18 7-15,-9 18-3 0,7-15 0 0,-7 15-8 16,0 0-7-16,9-17-3 0,-9 17-3 16,0 0-3-16,4-13-3 0,-4 13-9 15,0 0 1-15,0 0 0 0,0 0-6 0,0 0 9 16,0 0 0-16,0 0-3 0,0 0-2 16,0 0-1-16,0 0-1 0,0 0 2 15,21 34-6-15,-19-20 0 0,0 1-2 0,-2 2 3 16,2 2 24-16,-2 2 8 0,3 0-4 15,-3 6-4-15,0 1 0 0,2 3 6 0,-2-2-4 16,2 5-1-16,2 3-5 0,-3 0-6 16,3-1 2-16,-2 0-4 0,3 0 4 15,2-3-7-15,-3-3-1 0,-2-3-10 0,0-1 17 16,0-2 5-16,1-6 0 0,-3 1-2 16,0-1 0-16,0-18-3 0,0 25 6 0,0-25-8 15,-9 22 1-15,2-14-9 0,7-8-10 16,-13 12-3-16,13-12 6 0,-14 3 1 0,14-3 5 15,0 0 6-15,-27-6 5 0,27 6-1 16,-18-11-1-16,18 11-3 0,-13-17-1 16,13 17-9-16,-4-25-15 0,6 10-19 15,-2 15-9-15,8-29-15 0,-1 14-19 0,3 1-9 16,-2 1-24-16,1 0-30 0,1 2-38 16,1-1-51-16,0 2-43 0,0 1-32 0,-2-1-93 15,2 3-155-15,-3-3-86 0,0 3-290 16,1-1-317-16</inkml:trace>
  <inkml:trace contextRef="#ctx0" brushRef="#br1" timeOffset="24132.24">32607 6731 2621 0,'0'0'-100'0,"-30"7"37"0,30-7 30 16,-23 12 46-16,5-6 40 0,4 3 36 16,-8 3 29-16,2 0 19 0,-2 2 10 0,-1 2 6 15,-1 0 2-15,2 3 5 0,-2-1 1 16,3-3 0-16,2 0-3 0,-2-1-3 15,2-1-8-15,-2-1-9 0,4-2-6 0,0 0 11 16,0-2-6-16,0 0-10 0,2-1-16 16,-2-3-10-16,0 0-13 0,0 0-14 0,-1-1-4 15,18-3-8-15,-36 0-5 0,18 0-9 16,18 0-2-16,-37-7-9 0,19 5-2 16,0-2-3-16,2 1-3 0,16 3 0 0,-27-8-7 15,27 8 1-15,-26-5-1 0,16 3-5 16,10 2-5-16,-19-3-7 0,19 3 1 0,0 0-5 15,-25-2 5-15,25 2 1 0,0 0-2 16,-19 10 5-16,19-10 9 0,-13 11 4 16,13-11 5-16,-13 18 9 0,7-7 5 0,-2 1-1 15,0 1 0-15,2 2-3 0,-2-1-3 16,2 1-4-16,-3-2-5 0,3 0-1 16,-3-2-2-16,9-11-7 0,-12 23-24 0,5-14-31 15,3 1-42-15,4-10-62 0,-10 13-67 16,6-6-85-16,4-7-104 0,-12 5-172 15,12-5-49-15,0 0-516 0,0 0-773 0</inkml:trace>
  <inkml:trace contextRef="#ctx0" brushRef="#br1" timeOffset="24336.84">32016 6537 3607 0,'7'-8'-22'0,"1"-2"55"0,-8 10 24 15,12-11 18-15,-12 11 20 0,15-9 19 16,-15 9 3-16,20-10-4 0,-8 7-11 16,-12 3-13-16,28-8-10 0,-14 5 10 0,3 0-29 15,0 1-34-15,-17 2-60 0,32-6-74 16,-15 2-98-16,-5-2-116 0,-1 3-223 16,-2-3-84-16,-9 6-226 0,0 0-202 0</inkml:trace>
  <inkml:trace contextRef="#ctx0" brushRef="#br1" timeOffset="24471.49">32139 6267 2587 0,'0'0'76'15,"0"0"32"-15,-7-14-8 0,7 14-12 0,0 0-9 16,0 0-17-16,0 0-44 0,0 0-68 16,0 0-79-16,0 0-105 0,0 0-234 0,0 0-234 15,0 0 45-15</inkml:trace>
  <inkml:trace contextRef="#ctx0" brushRef="#br1" timeOffset="24962.73">31702 6406 2104 0,'0'0'38'0,"-12"8"43"0,12-8 40 0,-10 11 22 16,10-11 19-16,-9 16 9 0,9-16 4 0,-4 22-6 15,1-10-9-15,3-12-21 0,-2 35-15 16,2-16-14-16,0 2-8 0,0-1-17 16,-2 2-8-16,2 3-4 0,-2-1-14 0,0-1-2 15,0 2-7-15,0-4-2 0,0 0-10 16,0-2-1-16,0 1-3 0,-3-4-3 16,3 1-3-16,2-17-3 0,-4 25 1 15,2-14-2-15,2-11-2 0,-6 18-3 0,6-18-1 16,-9 11 1-16,9-11-9 0,0 0 0 15,-11 10-1-15,11-10-1 0,0 0-6 0,0 0 0 16,0 0 0-16,0 0-2 0,0 0-2 16,0 0 2-16,0 0 4 0,20-58-3 15,-12 49 0-15,3-2 0 0,-1 0 0 0,1 2-1 16,-11 9 3-16,23-13 7 0,-11 9 15 16,-12 4 2-16,26-6 8 0,-13 5 12 0,-13 1-5 15,25 1 9-15,-25-1 2 0,19 8-5 16,-19-8 0-16,12 12-5 0,-12-12-4 15,6 16-2-15,-6-16-2 0,0 0-4 0,-14 24 4 16,4-14-10-16,-3-2-3 0,-2-1 3 16,-2-2 2-16,-1 1-14 0,0 0-17 15,-2-1-32-15,0-1-35 0,-1 0-52 0,0 2-63 16,0-3-77-16,-1-1-98 0,4 2-189 16,-1 0-62-16,1 0-332 0,18-4-367 15</inkml:trace>
  <inkml:trace contextRef="#ctx0" brushRef="#br1" timeOffset="25966.84">29000 6486 2788 0,'0'0'-65'16,"0"0"10"-16,0 0 16 0,0 0 9 0,0 0 14 15,0 0 14-15,0 0 12 0,0 0-2 16,0 0-1-16,0 0-8 0,0 0 4 16,0 0 3-16,0 0 0 0,54-7-6 0,-54 7-2 15,18-1 1-15,-18 1 5 0,0 0 2 16,17-4 16-16,-17 4 8 0,0 0 8 16,0 0 9-16,12-10 3 0,-12 10-2 0,0 0 4 15,0 0-3-15,0 0 2 0,0 0 11 16,0 0 19-16,0 0 5 0,0 0 5 15,0 0 1-15,-27 44-3 0,22-27-6 0,3 3-5 16,0-2-7-16,0 6-4 0,0 3-8 16,2 0-7-16,0 4-6 0,-2-3-5 15,2 1-5-15,0-2-3 0,0-1-3 0,0-3-3 16,-4-1 0-16,3-2-1 0,-1 0-1 16,-2-4-1-16,0 2-1 0,0-3 0 0,-4-2-4 15,8-13 0-15,-15 21-3 0,6-12-1 16,9-9-2-16,-15 14 1 0,7-9 0 15,8-5-3-15,-15 8-1 0,15-8-1 0,0 0-2 16,0 0 0-16,-15 6 1 0,15-6-4 16,0 0 0-16,0 0-2 0,0 0-3 0,0 0-13 15,0 0-16-15,53 0-22 0,-53 0-27 16,30-4-36-16,-13 2-51 0,4 2-47 16,-2-5-64-16,-3 2-145 0,2-2-511 0,-2 1-345 15</inkml:trace>
  <inkml:trace contextRef="#ctx0" brushRef="#br1" timeOffset="27056.86">29118 6496 2692 0,'0'0'-159'0,"-13"-10"13"0,13 10 21 0,0 0 27 16,-12-8 33-16,12 8 24 0,0 0 25 15,0 0 18-15,0 0 30 0,0 0 15 16,-13-10 10-16,13 10-1 0,0 0-1 0,0 0-2 15,0 0-6-15,0 0 3 0,0 0 8 16,0 0 8-16,41-12 12 0,-41 12 6 0,24-2 1 16,-10 1 8-16,4-1 5 0,-18 2 10 15,35 0 8-15,-17-2-6 0,0 4-1 16,-18-2-6-16,35 0-17 0,-18 2-5 0,0 1-12 16,-3 0-10-16,-14-3-5 0,28 9-9 15,-17-3-3-15,0-1 2 0,-11-5-11 0,12 14-5 16,-12-14-3-16,7 15-2 0,-7-15-2 15,0 0-3-15,-5 21 1 0,5-21-2 16,-12 13-4-16,12-13 1 0,-22 14-3 0,12-7-1 16,-2 0-2-16,-2 2 1 0,2-2-1 15,12-7-2-15,-21 13 1 0,10-6-4 16,11-7-3-16,-17 12 1 0,17-12 0 0,-14 7 1 16,14-7 1-16,-16 10-1 0,16-10-2 15,-10 6 1-15,10-6 4 0,0 0-3 16,0 0 5-16,-12 10-1 0,12-10 6 0,0 0-5 15,0 0-1-15,0 0-3 0,0 0-1 16,0 0-2-16,0 0 0 0,0 0 3 16,0 0 0-16,0 0-1 0,0 0-3 0,38 10 7 15,-38-10-6-15,18 2-2 0,-18-2 6 16,19 4-4-16,-19-4 0 0,24 5 0 0,-12-1-1 16,2 1 0-16,-14-5-1 0,29 10-1 15,-16-5 3-15,1 1 0 0,-1 0 3 16,-1 0-6-16,4 2 0 0,-4-1 1 0,-2 1 3 15,-10-8 3-15,20 17 3 0,-14-8 0 16,-6-9-1-16,11 19 3 0,-7-9-1 0,-4-10-1 16,4 19 0-16,-4-19-2 0,2 20 1 15,-2-20 2-15,0 0 0 0,-6 26-4 16,6-26 5-16,-11 15 1 0,11-15-2 0,-14 11-4 16,1-3 3-16,13-8 1 0,-23 10-4 15,10-7 2-15,-2 2 0 0,15-5-2 16,-29 5 0-16,13-1-2 0,0-3 5 0,16-1-7 15,-30 3-5-15,30-3-12 0,-30-3-17 16,30 3-19-16,-31-1-28 0,18-3-29 0,13 4-46 16,-25-5-42-16,14 0-44 0,11 5-79 15,-23-15-140-15,12 7-410 0,3 1-233 16</inkml:trace>
  <inkml:trace contextRef="#ctx0" brushRef="#br1" timeOffset="27581.73">29638 6519 2496 0,'-6'-26'-55'0,"6"26"45"0,0 0 37 15,0 0 32-15,0 0 11 0,0 0 23 16,-2-18 20-16,2 18 15 0,0 0 8 16,0 0 0-16,0 0 0 0,0 0 9 0,0 0 3 15,0 0 1-15,0 0-7 0,0 0-9 16,0 0-18-16,0 0-6 0,0 0-13 0,-2 54-12 16,2-54-5-16,2 34-8 0,-2-17-4 15,0 2-6-15,2 0-3 0,-2 1-5 16,0 1-3-16,-2-1-5 0,2 0-3 0,-2 1 3 15,2 0 14-15,-2-3-6 0,0 1-10 16,0-1-1-16,0-1 0 0,0 1-11 0,-2-4-27 16,4-2-33-16,0-12-44 0,-3 21-52 15,3-21-61-15,-2 18-54 0,2-18-73 16,-6 10-118-16,6-10-145 0,0 0-28 0,0 0-231 16,-6 6-170-16</inkml:trace>
  <inkml:trace contextRef="#ctx0" brushRef="#br1" timeOffset="27878.65">29599 6439 2397 0,'0'0'-66'0,"-11"-11"37"0,11 11 42 16,0 0 60-16,-11-10 35 0,11 10 26 16,0 0 29-16,0 0 12 0,0 0-14 15,0 0-12-15,0 0-7 0,0 0-8 0,0 0-9 16,0 0-16-16,0 0-12 0,0 0-7 16,0 0-12-16,0 0-10 0,26-12-24 0,-26 12-33 15,0 0-52-15,0 0-54 0,0 0-52 16,27 3-47-16,-16-1-43 0,-11-2-70 15,21 3-642-15,-8 0-379 0</inkml:trace>
  <inkml:trace contextRef="#ctx0" brushRef="#br1" timeOffset="28266.04">29569 6965 2785 0,'-14'10'-99'0,"14"-10"46"15,0 0 40-15,0 0 50 0,0 0 26 16,0 0 33-16,0 0 17 0,0 0 9 0,0 0-2 16,0 0-9-16,37 9-11 0,-37-9-10 15,19 0-9-15,-19 0-12 0,23-1-20 0,-23 1-41 16,24-5-59-16,-24 5-68 0,23-1-62 15,-10-3-69-15,-2-1-145 0,-3 0-430 0,-8 5-155 16</inkml:trace>
  <inkml:trace contextRef="#ctx0" brushRef="#br1" timeOffset="28556.59">29933 6541 2459 0,'0'0'-30'0,"0"0"24"0,0 0 44 15,8-10 42-15,-8 10 15 0,0 0 22 0,0 0 8 16,0 0-6-16,0 0 5 0,6 39-8 16,-6-39-12-16,0 27-9 0,0-11-7 0,0 3-11 15,4-2-7-15,-4 3-7 0,0-2-6 16,-4 1-9-16,2-2-3 0,2 2-4 15,-2-2-10-15,2-17-12 0,-2 30-18 0,0-16-26 16,2-14-27-16,-4 24-35 0,4-24-34 16,-2 18-34-16,2-10-48 0,0-8-37 15,-4 11-81-15,4-11-529 0,0 0-194 16</inkml:trace>
  <inkml:trace contextRef="#ctx0" brushRef="#br1" timeOffset="29070.73">29895 6639 2544 0,'0'0'-32'16,"-2"-25"32"-16,2 25 35 0,0-21 20 0,0 21 23 16,0-16 11-16,0 16-3 0,4-20-12 15,-4 20-7-15,9-16-6 0,-9 16-8 0,10-16-2 16,-1 9 0-16,-9 7-7 0,14-14-1 16,-14 14-1-16,18-9-4 0,-18 9-2 15,18-8-8-15,-18 8-1 0,20-4-5 16,-20 4-3-16,19-2-4 0,-19 2-1 0,0 0-4 15,27 6-3-15,-27-6 0 0,17 8 1 16,-17-8-5-16,10 9 1 0,-10-9 1 0,9 11 0 16,-9-11 3-16,5 14-3 0,-5-14 0 15,0 0 2-15,0 0-6 0,-12 28 3 16,12-28 3-16,-8 13 0 0,8-13 0 0,-10 12-2 16,10-12 2-16,-11 11-2 0,11-11-4 15,-9 10 0-15,9-10 1 0,0 0-1 0,-8 11-4 16,8-11-11-16,0 0-4 0,0 0 6 15,0 0-6-15,0 0 6 0,0 0-3 16,0 0 6-16,0 0-2 0,0 0 2 0,15 27 4 16,-15-27-3-16,13 8 2 0,-13-8 5 15,16 10 2-15,-2-5 19 0,-14-5 10 0,23 13 13 16,-9-4 8-16,-1-2 8 0,0 0 4 16,1 3 3-16,0 2-4 0,-2-3 3 15,-2 2-10-15,1 3-3 0,-2-3-3 16,-3 2-7-16,-2 0-2 0,-4-13-4 0,0 26 0 15,0-26-3-15,-6 25-3 0,-3-15-2 16,1 3-4-16,-5-2-4 0,3-2-1 0,-4 0-19 16,-2 1-34-16,1-2-48 0,0 0-59 15,3 1-58-15,-3-3-49 0,2 0-93 16,2-3-138-16,11-3-411 0,-16 8-263 0</inkml:trace>
  <inkml:trace contextRef="#ctx0" brushRef="#br1" timeOffset="29492.82">30314 6667 2645 0,'9'-18'-91'15,"-9"18"22"-15,8-15 16 0,-8 15 26 16,12-12 22-16,-12 12 24 0,18-9 14 0,-18 9 11 15,18-7 7-15,-18 7 11 0,22-3 14 16,-22 3 1-16,23 0 9 0,-23 0 5 0,22 3-3 16,-22-3 0-16,18 8-8 0,-7 0-6 15,0 1-4-15,-3-1-9 0,-2 4-5 16,1 0-5-16,-1 1-4 0,-2 2-4 0,1 0-4 16,-3 2 6-16,2 2 33 0,-2 2 30 15,0-4-14-15,0 3-7 0,-2-1-8 0,3-3-7 16,-3-16-6-16,-5 33 0 0,3-20-9 15,-4 1-1-15,6-14-6 0,-15 23-2 16,4-14-6-16,1-1-3 0,10-8-5 16,-24 11-4-16,12-7 0 0,12-4-4 0,-24 6 2 15,24-6 1-15,-21-2-2 0,21 2-2 16,-19-8-2-16,19 8-7 0,-13-13-16 16,13 13-23-16,-8-23-28 0,6 12-40 0,2 11-44 15,0-27-59-15,2 15-71 0,-2 12-120 16,0-25-187-16,2 12-383 0,-2 2-387 0</inkml:trace>
  <inkml:trace contextRef="#ctx0" brushRef="#br1" timeOffset="30421.12">28043 6906 2817 0,'0'0'-85'0,"13"-4"27"0,-13 4 36 16,0 0 41-16,15-6 17 0,-15 6 21 16,0 0 19-16,0 0 16 0,16-5 9 15,-16 5-2-15,0 0-9 0,0 0-6 16,0 0-10-16,0 0-8 0,0 0-4 0,0 0-7 16,0 0 1-16,0 0-3 0,0 0 1 15,0 0 0-15,0 0 1 0,0 0-2 0,-63 2-5 16,45-2 3-16,18 0-3 0,-35 0-3 15,14 0-6-15,-3 0-3 0,3 0-2 0,-2 0-3 16,-5 0-2-16,5 0-3 0,-2 0-3 16,1 0 1-16,1 0-8 0,1 2 1 15,0-1-3-15,-1-1-3 0,6 0 1 16,-4 3-1-16,3-1-1 0,18-2 1 0,-34 1-3 16,34-1-1-16,-27 0-2 0,14 2 1 15,13-2 1-15,-23 0-3 0,23 0 6 0,-23-2-4 16,23 2 2-16,-17-3-2 0,17 3 3 15,0 0-3-15,-25-6 0 0,25 6 1 16,-11-10 1-16,11 10 3 0,0 0-6 0,-9-15 2 16,9 15 0-16,0 0 1 0,3-23 3 15,-3 23 2-15,0 0 10 0,12-26 10 0,-7 16 2 16,-5 10 6-16,14-17 5 0,-7 10 0 16,-7 7 0-16,14-15-2 0,-14 15-1 15,11-11-7-15,-11 11 1 0,11-8-15 0,-11 8 5 16,0 0-4-16,0 0-2 0,10-7 1 15,-10 7 3-15,0 0-4 0,0 0-3 16,0 0-4-16,0 0 5 0,0 0-1 0,0 0-3 16,-32 42-5-16,22-31 3 0,-1 1-1 15,-1-2 1-15,1 2-5 0,0-1 0 0,-1 0 3 16,1 0-2-16,2 0-2 0,-2 1 1 16,11-12-2-16,-11 23 6 0,2-11 18 15,9-12 8-15,-1 21-8 0,1-21-4 0,8 22-1 16,-2-10-4-16,3-1-4 0,2 0-16 15,1 0-20-15,1-3-35 0,1-1-49 0,-1 2-63 16,6-3-88-16,-7-5-101 0,1 1-194 16,-13-2-89-16,21-2 46 0,-21 2-275 15,0 0-227-15</inkml:trace>
  <inkml:trace contextRef="#ctx0" brushRef="#br1" timeOffset="31378.34">27469 6603 2584 0,'-2'-17'-19'16,"2"17"34"-16,0 0 25 0,0 0 13 15,0 0 10-15,-2-19 7 0,2 19 8 0,0 0-4 16,0 0-5-16,0 0-4 0,0 0-2 15,0-25-7-15,0 25-2 0,0 0 3 16,4-19 1-16,-4 19 0 0,3-13 3 0,-3 13 2 16,4-15 10-16,-4 15 3 0,7-14 1 15,-7 14-3-15,0 0-5 0,7-17-7 0,-7 17-7 16,0 0-9-16,0 0-5 0,9-11-5 16,-9 11 0-16,0 0-5 0,0 0-1 15,0 0-3-15,0 0-2 0,0 0-4 0,0 0 0 16,2 46-4-16,-2-46-1 0,0 0-1 15,-8 22 0-15,8-22-3 0,-5 14 3 16,5-14 0-16,-12 11-2 0,12-11-1 0,-11 10-2 16,11-10 0-16,-16 5 1 0,16-5-2 15,0 0-3-15,-20 6 0 0,20-6-1 0,-16 3-3 16,16-3 1-16,0 0-1 0,-25 4-2 16,25-4 1-16,-17 5-2 0,17-5-1 15,-16 3 0-15,16-3-1 0,-20 10 2 0,20-10-3 16,-14 10 3-16,3-3 1 0,11-7-1 15,-16 13 0-15,9-3 1 0,7-10-3 16,-14 17 3-16,4-10 2 0,10-7-4 0,-13 18 4 16,13-18-2-16,-9 13 0 0,9-13 0 15,-12 13 2-15,12-13-4 0,-7 11 0 0,7-11-1 16,-14 9 1-16,14-9-2 0,-12 8-3 16,12-8 0-16,-16 5-3 0,16-5 3 15,0 0 2-15,-27 2-3 0,27-2 6 16,-18-2 0-16,18 2 0 0,0 0 2 0,-27-5 8 15,27 5-5-15,0 0 6 0,-20-3 0 0,20 3-4 16,0 0-1-16,-20 4 2 0,20-4 2 16,0 0-4-16,-16 13 4 0,16-13-1 15,-9 17 0-15,4-6-2 0,5-11 1 0,-8 26-3 16,5-13 3-16,3-13-3 0,-7 26 4 16,7-16-5-16,0-10 0 0,-4 19 1 15,4-19-4-15,-2 19 3 0,2-19-3 0,0 0-4 16,-3 19 3-16,3-19-4 0,0 0-6 15,0 0-3-15,0 0-3 0,0 0 6 16,0 0-3-16,0 0 3 0,0 0 0 0,0 0 6 16,0 0 3-16,0 0 9 0,0 0 5 15,0 0 8-15,0 0-6 0,-20-38-3 0,20 38 7 16,0 0-6-16,-20-7 6 0,20 7 7 16,-21-3 3-16,21 3 1 0,-26 5 8 15,26-5 4-15,-34 5 33 0,19-1-3 0,-6 0 4 16,3 2 7-16,-2-1 0 0,2-1 2 15,-5 2-18-15,4 0 1 0,-2-3 6 16,-2 1-2-16,4 0 4 0,-6 0-10 0,4-2-4 16,-1 0-3-16,2-1-8 0,-1 2-4 15,2-3-2-15,-2 2-6 0,21-2-2 0,-35 0-7 16,18-2 0-16,17 2-9 0,-33-3-15 16,18 0-24-16,15 3-31 0,-28-6-30 0,15-2-43 15,1 1-60-15,4 1-67 0,-4-5-71 16,5 0-165-16,-1-3-131 0,-4-1-7 15,3-1-349-15,1-5-424 0</inkml:trace>
  <inkml:trace contextRef="#ctx0" brushRef="#br1" timeOffset="31531.35">26189 6496 3083 0,'0'0'95'0,"0"0"37"15,0 0 13-15,20-17 0 0,-6 12-16 16,2 1-14-16,-16 4-13 0,35-6-16 15,-10 5-31-15,-4-3-49 0,5-1-74 0,1 4-87 16,3-7-115-16,8 2-227 0,-12-1-441 16,1-1-349-16</inkml:trace>
  <inkml:trace contextRef="#ctx0" brushRef="#br1" timeOffset="31692.8">26923 6144 2944 0,'0'0'31'0,"0"0"15"0,0 0 1 16,10-15-11-16,-10 15 2 0,17-2-5 16,-17 2-2-16,26-2-18 0,-26 2-30 0,31-2-48 15,-11 2-45-15,-2 0-71 0,0-4-93 16,-2 3-520-16,2-4-106 0</inkml:trace>
  <inkml:trace contextRef="#ctx0" brushRef="#br1" timeOffset="33073.39">25745 6654 2416 0,'0'0'48'15,"0"0"39"-15,0 0 26 0,0 0 16 16,0 0 14-16,0 0 15 0,0 0-2 16,0 0-8-16,0 0-13 0,24-48-16 15,-17 39-10-15,0-4-16 0,1-1-7 0,4 3-7 16,-3-2-5-16,-2 2-8 0,4-1-8 15,-11 12-7-15,13-17-6 0,-6 10-7 16,-7 7-6-16,14-13-6 0,-14 13-4 0,17-8-4 16,-17 8-9-16,17-4-3 0,-17 4-5 0,20 0-5 15,-20 0-6-15,19 4 2 0,-19-4-1 16,23 3-1-16,-23-3-2 0,21 5 1 16,-21-5-1-16,17 3 0 0,-17-3 5 0,0 0 2 15,18 1 1-15,-18-1-4 0,0 0 3 16,0 0 1-16,0 0-2 0,0 0 0 0,0 0 0 15,0 0-3-15,0 0 1 0,0 0-2 16,0 0-1-16,0 0 1 0,0 0 2 16,0 0-1-16,0 0 7 0,0 0 7 0,0 0 1 15,-35 20 1-15,35-20-2 0,-21 19 4 16,10-10-1-16,-3 3 10 0,2-1-4 0,-1-2-1 16,1 3 2-16,-3-2 1 0,0 1 1 15,4-3-3-15,-7 1 2 0,3 2-3 16,-3-7 2-16,3 4-6 0,0-4 3 15,-1 3-3-15,16-7 1 0,-32 7 5 0,17-5-8 16,15-2 0-16,-25 4 4 0,25-4-1 16,-26 2 7-16,26-2 5 0,-18-2-2 15,18 2-1-15,0 0 0 0,-25-6-2 0,25 6-1 16,-14-5-2-16,14 5-1 0,0 0 0 16,0 0-3-16,-16-5-1 0,16 5-6 0,0 0 2 15,0 0-4-15,0 0 3 0,0 0-1 16,0 0 1-16,-24 10 1 0,24-10-1 15,-9 9 2-15,9-9-2 0,-9 11 0 0,9-11 3 16,-12 12-3-16,12-12 4 0,-12 13 5 16,12-13-2-16,-13 14-2 0,3-6 1 0,10-8-2 15,-18 9 3-15,18-9-3 0,-18 9-1 16,9-4-2-16,9-5 4 0,-21 8 16 0,21-8-2 16,-19 4-1-16,19-4 2 0,-18 2 8 15,18-2-2-15,0 0 4 0,0 0-1 16,0 0 0-16,-28-9-8 0,28 9 0 0,0 0-7 15,-5-14 1-15,5 14-7 0,0 0 1 16,0 0 4-16,0 0-8 0,0 0 0 0,0 0 1 16,17-31-6-16,-17 31 0 0,0 0-4 15,13-7 3-15,-13 7 7 0,0 0-11 16,0 0 3-16,0 0-5 0,0 0 0 0,0 0-3 16,0 0 11-16,0 0-4 0,0 0-4 15,27 21 5-15,-27-21 3 0,0 0-2 16,0 0 2-16,0 0-5 0,0 0 3 0,0 0 0 15,-24 29 4-15,24-29-2 0,-18 5 0 16,18-5 3-16,-24 6 0 0,24-6 1 0,-21 5 9 16,9-1-7-16,12-4 5 0,-24 6-13 15,24-6 8-15,-19 8-7 0,19-8 0 0,-19 5 4 16,11 2-4-16,8-7 3 0,-12 11 2 16,12-11 6-16,-14 13-2 0,9-2-8 15,5-11 7-15,-9 18-4 0,9-18 1 0,-7 21 5 16,3-12-7-16,4-9-1 0,-4 21 5 15,4-21-6-15,-2 20 6 0,2-20-7 16,-7 17 5-16,7-17-5 0,-4 16 7 0,4-16-5 16,-5 16 4-16,5-16-4 0,-10 13 3 15,10-13 6-15,-10 13-1 0,10-13-12 0,-10 11 2 16,10-11 4-16,-14 8-3 0,14-8 2 16,-12 7 0-16,12-7-1 0,0 0 4 0,-21 7 0 15,21-7-2-15,0 0 3 0,-24 0 7 16,24 0-1-16,0 0 2 0,-23-7 1 15,23 7-3-15,-15-7-5 0,15 7 3 0,-12-7-5 16,12 7 1-16,0 0 0 0,-18-5-2 16,18 5-2-16,0 0 1 0,0 0-3 0,-16-10-1 15,16 10 6-15,0 0 1 0,0 0 6 16,-13-10 3-16,13 10 1 0,0 0 1 16,0 0 1-16,-6-13-5 0,6 13 2 0,0 0-3 15,0 0-3-15,0 0 1 0,0 0-6 16,0 0-7-16,10-29-13 0,-10 29-16 0,12-9-25 15,-12 9-16-15,0 0-8 0,9-16-5 16,-5 11-3-16,-4 5 1 0,7-10 0 16,-7 10-12-16,4-11-19 0,-4 11-38 0,5-12-55 15,-5 12-53-15,0-13-84 0,0 13-175 16,-5-17-118-16,5 17-339 0,-2-16-427 0</inkml:trace>
  <inkml:trace contextRef="#ctx0" brushRef="#br1" timeOffset="33484.83">25434 6189 2914 0,'0'0'42'0,"0"0"67"0,0 0 15 0,0 0-6 15,0 0-7-15,0 0 1 0,0 0-2 16,24-22-12-16,-24 22-15 0,26-6-11 16,-8 2-39-16,0 3-52 0,-1-4-65 0,2 4-71 15,-2-2-70-15,2 0-128 0,-4 1-581 16,-1 0-344-16</inkml:trace>
  <inkml:trace contextRef="#ctx0" brushRef="#br1" timeOffset="33731.45">25408 7274 2956 0,'0'0'79'0,"0"0"23"15,0 0 0-15,13 19-7 0,-13-19-9 16,16-2-9-16,-16 2-11 0,21-8-24 0,-9 3-43 16,-12 5-53-16,27-13-72 0,-14 2-56 15,0-2-112-15,-1 0-602 0,0-2-278 16</inkml:trace>
  <inkml:trace contextRef="#ctx0" brushRef="#br1" timeOffset="33955.48">25064 6146 2839 0,'0'0'9'16,"0"0"12"-16,0 0 4 0,0 0 0 15,0 0-9-15,0 0-13 0,46-8-70 0,-29 8-67 16,-1 0-97-16,4-3-196 0,-2 3-229 16,-2-3 111-16</inkml:trace>
  <inkml:trace contextRef="#ctx0" brushRef="#br1" timeOffset="37672.08">23025 6356 2949 0,'0'0'-104'0,"-5"-25"14"16,5 25 27-16,0 0 23 0,0 0 25 15,0 0 23-15,0 0 4 0,0 0 2 0,0 0 0 16,0 0 0-16,-36 26 17 0,36-26-13 16,-10 13 6-16,10-13 7 0,-10 16 1 15,10-16-1-15,-11 13 7 0,11-13-1 0,-13 10-5 16,13-10-2-16,-8 9 5 0,8-9-5 15,0 0-2-15,-15 10 0 0,15-10-8 0,0 0-2 16,-17 6 0-16,17-6-7 0,0 0 2 16,-17 7-1-16,17-7 6 0,0 0 6 15,-17 8 12-15,17-8-2 0,-15 10 2 0,15-10-1 16,-14 13-6-16,5-6 5 0,9-7-10 16,-14 20-2-16,4-11-4 0,2-2-2 0,8-7 0 15,-12 16-2-15,4-9 3 0,8-7-4 16,-12 12 3-16,12-12 1 0,-10 11 3 0,10-11 6 15,0 0-1-15,-15 12 1 0,15-12 3 16,-12 6 5-16,12-6 1 0,0 0 9 16,-18 3 2-16,18-3 9 0,0 0 1 0,0 0 0 15,-30-3 1-15,30 3 1 0,0 0-1 16,-20-10-1-16,20 10-5 0,-15-8 3 0,15 8 3 16,0 0-1-16,-19-7-6 0,19 7-7 15,0 0-7-15,-21-2 7 0,21 2-10 16,0 0 0-16,-24 7-6 0,24-7-3 15,-14 10-2-15,14-10 3 0,-15 13-5 0,6-3-5 16,9-10-1-16,-12 22 1 0,7-11 2 16,-1 3-6-16,0 1-1 0,2 0 0 15,4-15-4-15,-5 26-5 0,5-26-14 0,0 25-10 16,0-25-9-16,3 22-3 0,-3-22-4 16,8 21 3-16,-4-11 3 0,-4-10 3 0,11 15 4 15,-5-7 3-15,-6-8 1 0,12 11 4 16,-12-11 2-16,12 8 3 0,-12-8 5 0,12 5 4 15,-12-5 8-15,0 0 8 0,0 0 4 16,0 0 8-16,0 0 1 0,0 0 2 16,0 0-4-16,0 0 0 0,0 0-1 0,0 0-4 15,0 0-3-15,0 0 0 0,0 0-5 16,0 0 0-16,0 0-4 0,0 0 0 0,0 0-2 16,0 0 0-16,0 0-2 0,0 0 4 15,0 0-1-15,0 0-2 0,0 0 0 16,-42 2 2-16,42-2-1 0,-11 13 0 0,11-13-2 15,-10 16 1-15,10-16-2 0,-11 12 2 16,11-12-4-16,-11 11 3 0,11-11 0 16,-8 9 4-16,8-9-3 0,0 0 1 0,-13 12 0 15,13-12 3-15,0 0-2 0,0 0 0 16,-13 6-2-16,13-6 1 0,0 0-1 0,0 0-1 16,0 0 3-16,0 0-1 0,-23-20 1 15,23 20 4-15,-6-13 4 0,6 13 11 0,-9-15 8 16,9 15 6-16,0 0-10 0,-6-18 6 15,6 18-8-15,0 0 7 0,0 0-11 16,-9-15-2-16,9 15-6 0,0 0 3 0,0 0 1 16,0 0-5-16,-12-7 0 0,12 7-6 15,0 0 4-15,0 0-1 0,0 0 20 0,0 0-1 16,0 0 0-16,0 0-18 0,0 0 5 16,-38 14 3-16,38-14 3 0,-13 5-1 15,13-5 1-15,-15 6-2 0,15-6 3 0,-17 6-3 16,17-6 3-16,-18 7-2 0,6-1 2 15,12-6 3-15,-20 7 5 0,20-7 2 0,-24 8 8 16,14-5 0-16,10-3 1 0,-23 6 0 16,23-6-2-16,-26 5 0 0,14-4-1 15,12-1 1-15,-26 4-4 0,26-4-2 0,-28 2-3 16,28-2-5-16,-27 2-1 0,15-2-4 16,12 0 2-16,-26 0-5 0,26 0-4 0,-24 0-3 15,24 0-16-15,-23-2-13 0,23 2-14 16,-24-2-17-16,24 2-8 0,-20-4-17 0,9 0-18 15,0 0-20-15,11 4-37 0,-21-9-56 16,13 3-68-16,0-1-66 0,-4-3-166 16,6 1-112-16,0-2-2 0,2-1-343 0,4 12-402 15</inkml:trace>
  <inkml:trace contextRef="#ctx0" brushRef="#br1" timeOffset="37837.81">21884 6424 3092 0,'0'0'66'0,"2"-23"4"0,-2 23-1 16,13-9-9-16,-13 9 5 0,17-8-3 15,-5 2-6-15,-12 6-5 0,32-8-16 0,-14 5-42 16,0 1-61-16,1-2-57 0,0 2-63 16,0-3-105-16,1-1-602 0,-4 0-277 0</inkml:trace>
  <inkml:trace contextRef="#ctx0" brushRef="#br1" timeOffset="38615.9">21397 6700 2740 0,'-4'-23'59'0,"4"23"26"0,0 0 9 16,-2-18-7-16,2 18-4 0,-3-20 0 15,3 20 0-15,0-19-5 0,0 19-2 16,0-23-7-16,0 23-9 0,5-20-7 16,-5 20-1-16,4-20-11 0,-4 20-7 0,4-15-1 15,-4 15-2-15,0 0-2 0,11-13-1 0,-11 13-3 16,0 0-3-16,17-2-2 0,-17 2 0 16,0 0-6-16,30 14 5 0,-18-7-6 15,3-1-1-15,-2 1-7 0,4 1-2 0,-3-3-6 16,2 3-2-16,-4-4-2 0,-12-4 2 15,24 7 3-15,-14-3 0 0,-10-4 0 16,0 0 6-16,21 2 2 0,-21-2 16 16,0 0 6-16,0 0 12 0,0 0 2 0,0 0 7 15,0 0 0-15,0 0 5 0,0 0-1 16,0 0 1-16,0 0-3 0,0 0 7 0,0 0 0 16,-61 3-4-16,46 1-5 0,2 4-2 15,-2 0-4-15,1 1-5 0,-2-2-4 0,0 2-5 16,0-2 0-16,2 2-3 0,2-2-2 15,-3-1-2-15,15-6-2 0,-26 11 0 16,16-7 0-16,10-4-6 0,-20 8 9 0,20-8 1 16,-16 3-3-16,16-3-1 0,-20 0-5 15,20 0 0-15,0 0 9 0,0 0-5 0,-31-3 2 16,31 3 2-16,-15-4 4 0,15 4-25 16,0 0 4-16,-21-2 0 0,21 2-1 15,0 0 1-15,-28 2-7 0,28-2 5 16,-25 1 2-16,25-1-1 0,-26 6 2 0,10-4 10 15,-2 2 7-15,0-2 13 0,-1-1 8 16,-3 2 11-16,0-2 14 0,-6 2 5 0,2-3 0 16,3 2-3-16,-3-2-8 0,4 0-8 15,0 0-5-15,-1 0-6 0,23 0-6 0,-38-2-12 16,25 2-22-16,13 0-38 0,-25 0-34 16,14-3-37-16,11 3-57 0,-15-1-80 0,15 1-74 15,0 0-172-15,-13-8-129 0,13 8-6 16,0 0-402-16,0 0-526 0</inkml:trace>
  <inkml:trace contextRef="#ctx0" brushRef="#br1" timeOffset="38784.61">20694 6868 3173 0,'0'0'33'0,"-4"13"40"0,4-13 23 15,0 0 4-15,13 15 6 0,-13-15 1 16,29 8-12-16,-9-3-10 0,3-2-8 0,4-1-12 15,3 0-24-15,1 0-56 0,-1-2-67 16,2 1-81-16,-3-1-78 0,-3 0-131 16,-3-1-584-16,1 1-388 0</inkml:trace>
  <inkml:trace contextRef="#ctx0" brushRef="#br1" timeOffset="39030.15">21328 7123 2904 0,'20'2'-87'0,"-20"-2"22"16,22-2 8-16,-22 2 20 0,25 0-3 0,-25 0 6 15,32 0-6-15,-16 0-19 0,4 0-23 16,-1-1-51-16,0-2-79 0,0 3-438 16,-2-1 120-16</inkml:trace>
  <inkml:trace contextRef="#ctx0" brushRef="#br1" timeOffset="39256.1">21509 7258 2247 0,'0'0'265'16,"-12"9"16"-16,12-9 15 0,0 0-26 0,-13 9-31 16,13-9-33-16,0 0-33 0,0 0-47 15,-9 7-66-15,9-7-86 0,0 0-98 16,-8 4-95-16,8-4-165 0,0 0-216 0,0 0-260 15,0 0-212-15</inkml:trace>
  <inkml:trace contextRef="#ctx0" brushRef="#br1" timeOffset="40062.82">20534 6239 2469 0,'0'0'-90'0,"0"0"16"0,-2-21 5 16,2 21 3-16,0 0 17 0,8-17 1 16,-8 17 11-16,12-9 11 0,-12 9 14 15,18-10 12-15,-18 10 17 0,21-5 9 0,-21 5 20 16,21-7 11-16,-21 7-7 0,19 0-7 16,-19 0-7-16,0 0 1 0,23 3 0 15,-23-3-2-15,0 0 12 0,9 13-1 0,-9-13-3 16,0 0 10-16,0 0 6 0,-14 30 16 15,14-30 17-15,-18 23 9 0,3-8 4 16,2 1 4-16,-1 1-1 0,1 0 11 0,0 0-16 16,2 2-12-16,-1 0-10 0,6-4-9 15,-3 3-8-15,2-1-4 0,3-2-10 0,2 2-12 16,2-17-13-16,0 26-4 0,0-26-10 16,2 20-2-16,-2-20-6 0,8 15-2 15,-8-15-4-15,12 12 4 0,-12-12-2 0,10 9 1 16,-10-9-1-16,12 6 1 0,-12-6 0 15,14 6 4-15,-14-6 8 0,0 0 7 0,14 6 9 16,-14-6 4-16,0 0-1 0,11 9 7 16,-11-9 2-16,0 0 6 0,4 13-1 15,-4-13-2-15,0 0-7 0,-4 24 0 0,4-24-6 16,-6 19-1-16,6-19-5 0,-11 22 6 16,5-11 0-16,-3-1 4 0,0 2 1 0,9-12 1 15,-22 16-3-15,10-7-5 0,0-4-5 16,-1 3 2-16,13-8-6 0,-23 9 2 15,10-6-4-15,13-3 1 0,-16 4 4 0,16-4-12 16,0 0-1-16,-26 0 0 0,26 0-1 16,0 0 0-16,0 0 0 0,-17-9 3 0,17 9 6 15,0 0 2-15,0 0 6 0,0 0 5 16,0 0 8-16,0 0 7 0,0 0 0 0,0 0 10 16,0 0 2-16,0 0-1 0,0 0 10 15,0 0-21-15,0 0 3 0,0 0-4 16,0 0-1-16,0 0-5 0,11 44-5 0,-11-44-2 15,-11 20-5-15,5-8 0 0,-3-1-14 16,-1-1-24-16,-1 2-28 0,1 0-39 0,-4-4-54 16,2 1-73-16,-2-2-60 0,-2 1-116 15,4-3-148-15,-3 1-89 0,2-2-398 16,0-3-511-16</inkml:trace>
  <inkml:trace contextRef="#ctx0" brushRef="#br1" timeOffset="40221.26">20197 6780 3287 0,'0'0'45'0,"0"0"33"0,0 0 21 16,-23 0 12-16,23 0-1 0,0 0-11 0,-26 16-14 15,26-16-8-15,-18 17-27 0,8-8-35 16,2 1-48-16,-2 0-45 0,10-10-49 0,-15 17-47 16,6-12-64-16,9-5-125 0,-15 14-559 15,5-11-321-15</inkml:trace>
  <inkml:trace contextRef="#ctx0" brushRef="#br1" timeOffset="40805.42">19922 6493 2771 0,'0'0'-9'0,"-4"-26"40"0,4 26 15 16,0 0 3-16,0 0 2 0,0 0 10 16,0 0 8-16,12-11 4 0,-12 11-2 0,0 0-2 15,0 0-11-15,26 3 1 0,-26-3-7 16,0 0-3-16,27 4-7 0,-27-4-1 0,0 0-7 16,22 1-1-16,-22-1 11 0,0 0 9 15,16 3 5-15,-16-3 1 0,0 0 0 16,0 0-10-16,0 0-3 0,0 0-6 0,0 0-5 15,0 0-1-15,0 0-3 0,0 0 2 16,0 0 0-16,0 0 4 0,0 0 6 0,0 0-1 16,-36 39-1-16,26-27-4 0,-1 1-3 15,1 4-7-15,-4 0 0 0,2 0-1 16,2 3-2-16,-4-4-3 0,2 4 0 0,-1-4-2 16,1 0 0-16,-3 0-5 0,2-3-1 15,3-2 1-15,-4 1-2 0,4-3-5 0,-4 1 3 16,3-5-7-16,11-5 1 0,-21 11-4 15,21-11 0-15,-17 6-1 0,17-6 1 16,0 0 5-16,0 0 1 0,0 0 2 0,-24-15 5 16,24 15 2-16,0 0 8 0,0 0 2 15,0 0 6-15,0 0 9 0,0 0 6 16,24-40 3-16,-24 40 2 0,12-4 0 0,-12 4-23 16,0 0 1-16,0 0 9 0,0 0 8 15,0 0-4-15,0 0-3 0,0 0-4 0,17 29-2 16,-17-29-5-16,0 0 5 0,-14 32-12 15,5-20-7-15,-1-1-23 0,-1 1-27 0,-2-1-30 16,-3 2-47-16,0-2-65 0,0 4-63 16,-1-8-53-16,-1 0-126 0,4 1-120 15,-3-2-68-15,0-1-293 0,2 1-282 0</inkml:trace>
  <inkml:trace contextRef="#ctx0" brushRef="#br1" timeOffset="41597.01">19520 6449 2711 0,'-16'-8'-22'16,"16"8"59"-16,0 0 36 0,0 0 22 16,0 0 20-16,0 0 2 0,0 0 0 15,-12-9-9-15,12 9-8 0,0 0-5 0,0 0-4 16,0 0 3-16,0 0 0 0,0 0-4 16,0 0-1-16,0 0 4 0,0 0-13 0,0 0-4 15,0 0-10-15,0 0-8 0,0 0-7 16,0 0-5-16,48 17-7 0,-35-10-5 15,0 1-7-15,0 0-7 0,-3-1-9 0,4 1-1 16,-14-8-3-16,18 13-2 0,-12-5-1 16,-6-8 0-16,11 10 3 0,-11-10-3 0,0 0 6 15,0 17-7-15,0-17 3 0,0 0-1 16,-19 15 0-16,19-15-4 0,-19 7-1 16,19-7 4-16,-23 6-4 0,10-2 1 0,13-4 3 15,-24 2-2-15,24-2-2 0,-22 1 2 16,22-1-6-16,-24 0-7 0,24 0-9 0,-17-5-2 15,17 5-4-15,-15-11 5 0,15 11-3 16,-8-12 6-16,8 12 4 0,0 0-2 0,-4-19 8 16,4 19 8-16,0 0 7 0,0 0 10 15,0 0 10-15,0 0 4 0,12-21 6 16,-12 21 2-16,0 0-2 0,0 0-2 0,0 0-2 16,0 0-2-16,22 36 1 0,-22-36-4 15,4 23 1-15,-4-10-3 0,0-13 4 16,0 25 4-16,0-25-9 0,-4 26-2 0,-3-12-3 15,7-14 2-15,-10 25-5 0,3-13 5 16,-1-2-6-16,8-10-3 0,-17 16-1 0,11-8-4 16,6-8-3-16,-18 10-3 0,18-10-8 15,-12 9 0-15,12-9-4 0,0 0-2 0,-17 2 4 16,17-2-2-16,0 0 2 0,0 0 1 16,0 0 2-16,0 0-2 0,0 0 10 15,-17-17-1-15,17 17 4 0,0 0 2 0,0 0-1 16,0 0 2-16,0 0 7 0,0 0 4 15,0 0 11-15,0 0 1 0,0 0 0 0,0 0-8 16,-2 28 0-16,2-28 1 0,-9 23 3 16,3-11-12-16,-2 0-5 0,-1 0-9 15,0 2-19-15,-1-1-17 0,0-2-37 0,-4 1-42 16,2-3-52-16,-1 1-55 0,1-1-42 16,-1-2-69-16,0-2-147 0,3-1-121 0,0 0-335 15,10-4-344-15</inkml:trace>
  <inkml:trace contextRef="#ctx0" brushRef="#br1" timeOffset="42233.63">19199 6502 2772 0,'-6'-16'-86'0,"6"16"29"16,0 0 24-16,0 0 30 0,-4-16 34 15,4 16 34-15,0 0 21 0,0 0 13 0,0 0 12 16,0 0 7-16,0 0 5 0,-4-17-2 16,4 17 6-16,0 0-1 0,0 0-8 0,0 0-8 15,0 0-17-15,0 0-6 0,0 0-10 16,0 0-7-16,12-14-12 0,-12 14-2 0,0 0-7 15,0 0-6-15,0 0-2 0,24 2-8 16,-24-2-4-16,0 0-1 0,0 0-1 16,0 0 6-16,0 0 4 0,0 0 8 0,0 0-11 15,26 8 1-15,-26-8-3 0,0 0-2 16,0 0-5-16,0 0-2 0,0 0-2 16,0 0-2-16,-30 30-1 0,20-22-2 0,-4 1 1 15,0 1 1-15,-1 3 4 0,-2-1 7 16,2 2-4-16,1-2 0 0,-2 4-6 0,2-3 6 15,1 3-2-15,2-4-3 0,5 5-3 16,0-2-2-16,1 0 1 0,5-15-1 0,-6 28-1 16,4-15-3-16,2-13-2 0,-2 26-2 15,2-13 1-15,0-13-5 0,0 24 2 16,0-24 13-16,0 21-16 0,0-21 5 0,2 19 1 16,-2-19 0-16,-2 19 4 0,2-19 2 15,-6 18-3-15,6-18-3 0,-9 15 3 16,9-15 9-16,-15 13 0 0,15-13 9 0,-16 11-5 15,4-6 11-15,12-5 4 0,-16 7-4 0,16-7 1 16,-21 3-16-16,21-3 6 0,-20-1-5 16,20 1 1-16,0 0-8 0,-22-16-2 15,22 16-6-15,-14-16-25 0,10 3-20 0,2-2-22 16,0-1-27-16,2-2-43 0,0 18-58 16,0-38-60-16,2 16-70 0,-2-1-152 15,0 1-127-15,0-2-18 0,-2 6-270 0,2-2-258 16</inkml:trace>
  <inkml:trace contextRef="#ctx0" brushRef="#br1" timeOffset="42477.59">18743 6603 2774 0,'-9'14'19'0,"9"-14"33"0,0 0 17 16,-10 15 17-16,10-15 18 0,-9 7 7 15,9-7 2-15,0 0-3 0,0 0 1 16,0 0-7-16,0 0-9 0,0 0-4 0,0 0 0 16,0 0-1-16,0 0-2 0,0 0-15 15,0 0-4-15,0 0-9 0,0 0-12 0,0 0-26 16,15-43-37-16,-15 43-48 0,11-12-57 16,-11 12-63-16,12-7-68 0,-12 7-114 15,9-4-185-15,-9 4-316 0,0 0-223 0</inkml:trace>
  <inkml:trace contextRef="#ctx0" brushRef="#br1" timeOffset="42630.83">18706 6827 2664 0,'-4'12'41'0,"4"-12"57"0,-6 21 35 0,6-21 17 16,-6 15 7-16,6-15-10 0,-2 16-17 16,2-16-10-16,0 0-30 0,0 0-32 0,2 23-40 15,-2-23-37-15,0 0-43 0,0 0-52 16,4 15-57-16,-4-15-57 0,0 0-118 15,0 0-529-15,0 0-238 0</inkml:trace>
  <inkml:trace contextRef="#ctx0" brushRef="#br1" timeOffset="43087.64">18878 6137 2633 0,'0'0'-34'0,"0"0"34"15,0 0 13-15,0 0 11 0,0 0 10 0,0 0 17 16,0 0 15-16,0 0 15 0,0 0 3 16,-21 52 21-16,12-30 2 0,1 2 4 15,-3 1-3-15,-1 2-2 0,-4 1-2 0,0 1 1 16,-1-3-7-16,-2 3-4 0,0-3-4 16,0 2-8-16,-2-6-11 0,-3-1-4 0,3 1-8 15,-2-3-5-15,2-6-7 0,-1 0-5 16,2 1-10-16,-2-5-5 0,1-2-5 15,-3 2-8-15,6-6-10 0,1 1-1 16,-2-2-7-16,19-2-4 0,-30 2-15 0,30-2-12 16,-27-7-8-16,27 7-1 0,-24-7 3 15,14 0 6-15,10 7 8 0,-21-12 23 16,10 6 21-16,11 6 22 0,-15-9 10 0,15 9 10 16,-12-8 1-16,12 8-1 0,0 0-4 15,-16-9 1-15,16 9 7 0,0 0 0 0,0 0 24 16,0 0-30-16,0 0-2 0,-20 25 4 15,20-25 0-15,-7 19-11 0,3-8-3 0,-2 3-5 16,6-14-4-16,-11 26-8 0,7-15-3 16,-1 4-16-16,-1-3-25 0,4 2-29 15,-2-5-36-15,0 1-45 0,4-10-57 0,-6 15-60 16,6-15-45-16,-8 12-100 0,8-12-139 16,0 0-64-16,0 0-271 0,0 0-218 0</inkml:trace>
  <inkml:trace contextRef="#ctx0" brushRef="#br1" timeOffset="43280.33">18328 6201 2822 0,'6'-6'110'0,"-6"6"50"0,0 0 36 16,17-18 20-16,-5 11-4 0,4 2-14 15,0-1-15-15,6-2-31 0,1 1-15 16,5 1-27-16,-1-1-32 0,2-1-39 0,6 0-57 15,-7 1-63-15,-4-1-83 0,4 3-69 16,-5-3-99-16,-1 0-188 0,-8 3-458 16,-1 1-431-16</inkml:trace>
  <inkml:trace contextRef="#ctx0" brushRef="#br1" timeOffset="44519.35">18361 5974 3017 0,'0'0'26'0,"-4"-15"55"0,4 15 41 16,0 0 35-16,0 0 28 0,0 0 23 15,-4-17 19-15,4 17-20 0,0 0 14 16,0 0-5-16,0 0-9 0,0 0-13 0,0 0-18 16,0 0-22-16,0 0-20 0,0 0-17 15,0 0-19-15,0 0-40 0,0 0-54 0,-2-17-57 16,2 17-66-16,0 0-81 0,0 0-80 15,0 0-119-15,0 0-215 0,0 0-15 0,0 0-411 16,0 0-557-16</inkml:trace>
  <inkml:trace contextRef="#ctx0" brushRef="#br1" timeOffset="53816.85">24790 6597 584 0,'0'0'289'0,"20"-1"-41"15,-20 1-56-15,0 0-26 0,0 0 0 0,0 0-29 16,0 0-8-16,16-4-9 0,-16 4-3 16,0 0-12-16,0 0-8 0,0 0-7 15,0 0-10-15,0 0-4 0,0 0-6 0,0 0-4 16,0 0-5-16,0 0-2 0,0 0 0 15,0 0-15-15,0 0 1 0,0 0-5 0,0 0-7 16,0 0 1-16,0 0-6 0,0 0-3 16,0 0-3-16,0 0 0 0,0 0 0 15,-55-12-3-15,55 12 1 0,0 0-2 0,-18-7-2 16,18 7 1-16,0 0 3 0,-12-12-3 16,12 12 5-16,0 0-2 0,0 0 1 15,0 0-1-15,0 0-2 0,0 0-4 0,0 0 0 16,18-30-4-16,-18 30 2 0,0 0 4 15,18-8 1-15,-18 8 3 0,0 0 4 0,15-4 12 16,-15 4 10-16,0 0 0 0,0 0 12 16,0 0 3-16,0 0-1 0,23 18 1 0,-23-18-6 15,0 15-5-15,0-15-7 0,0 18-3 16,0-18-6-16,-3 22-3 0,3-22-1 16,-4 19 6-16,4-19 4 0,-7 21 10 15,7-21 3-15,-9 19 2 0,9-19 2 0,-10 18-4 16,1-10 0-16,1 2-8 0,8-10-4 15,-24 15-2-15,10-7-7 0,-2-3 4 0,-2 2-9 16,1-4-11-16,1 1-18 0,-2 0-30 16,18-4-35-16,-34 4-55 0,21-4-68 0,-3 0-67 15,16 0-142-15,-28-2-204 0,28 2-357 16,-28-10-395-16</inkml:trace>
  <inkml:trace contextRef="#ctx0" brushRef="#br1" timeOffset="54017.28">24604 6434 3048 0,'6'-16'27'0,"-6"16"2"0,6-12-4 0,-6 12-1 16,16-7-6-16,-16 7 1 0,18-8 11 15,-18 8-5-15,26-8-2 0,-9 3-13 16,1 1-25-16,0 0-40 0,1 3-43 0,2-3-54 15,-2 0-70-15,1 0-156 0,-4-2-358 16,2 3-8-16</inkml:trace>
  <inkml:trace contextRef="#ctx0" brushRef="#br1" timeOffset="54786.87">24511 6350 2090 0,'0'0'-46'0,"0"0"41"0,-15 7 18 0,15-7 23 15,0 0 21-15,-5 12 24 0,5-12 20 16,0 0 13-16,-3 17 2 0,3-17 0 16,-3 17-11-16,3-17-5 0,0 21-2 0,0-21-9 15,0 27-4-15,0-11-8 0,0-16-5 16,-2 32-6-16,0-16-8 0,2 4-2 0,-1-3-6 15,-2 0-4-15,1 0-2 0,2-17-8 16,-2 34-2-16,0-16-6 0,0-2 0 16,2-16-4-16,-3 23-2 0,1-9 2 0,2-14-6 15,-2 20-6-15,2-20 0 0,-4 18-4 16,4-18 0-16,-2 15-9 0,2-15-14 0,0 0-13 16,0 0-13-16,-3 15-3 0,3-15 2 15,0 0 4-15,0 0 2 0,0 0 9 16,0 0 2-16,0 0 3 0,0 0 2 0,0 0 6 15,24-37 3-15,-16 26 6 0,3 2 4 16,0 0 2-16,-11 9 2 0,20-16 1 0,-6 9 1 16,-14 7-1-16,18-9 0 0,-18 9 6 15,20-7 6-15,-20 7 10 0,0 0 12 16,19 2-3-16,-19-2 5 0,0 0-2 0,8 18-3 16,-8-18-3-16,0 0-1 0,-6 22-3 15,6-22 6-15,0 0 3 0,-17 26 0 0,6-17-4 16,1-3 2-16,10-6-8 0,-27 9 2 15,11-5-6-15,0-3-3 0,16-1 2 16,-32 3 1-16,17-1-2 0,15-2 8 16,-28-2-1-16,28 2 11 0,-25-3 8 0,25 3 8 15,-25-1 5-15,25 1 4 0,-21-4 6 16,21 4 7-16,-18-2 5 0,18 2-3 0,-18-2 1 16,18 2 4-16,0 0-22 0,-26 4 9 15,26-4 2-15,-19 8 2 0,6-3 0 0,0 3-3 16,-1-2-4-16,-2 1 2 0,0 1 6 15,-1 1 1-15,0-3 2 0,-4 4 5 16,-1-3-3-16,0 1 3 0,-2-1-3 0,1 0-2 16,-1-2-4-16,2 1 0 0,-2-5-4 15,3 4-3-15,0-4-7 0,2-1 1 0,-1 3-3 16,20-3-4-16,-38-3-7 0,22 2-3 16,16 1-5-16,-33-6-6 0,19 3-6 15,14 3-2-15,-23-11-10 0,12 7-12 0,11 4-19 16,-19-13-22-16,19 13-32 0,-12-9-41 15,7 3-41-15,5 6-57 0,-9-7-79 0,9 7-84 16,-6-11-172-16,6 11-74 0,0 0-8 16,0 0-513-16,0 0-775 0</inkml:trace>
  <inkml:trace contextRef="#ctx0" brushRef="#br1" timeOffset="54952.78">23681 7006 3627 0,'0'0'32'0,"0"0"21"0,-6 19-6 16,6-19-5-16,0 0 1 0,0 0-5 0,-6 15-6 15,6-15-34-15,0 0-71 0,0 0-90 16,0 0-103-16,0 0-206 0,0 0-422 16,0 0-272-16</inkml:trace>
  <inkml:trace contextRef="#ctx0" brushRef="#br1" timeOffset="55418.36">23764 6548 2686 0,'8'-11'-49'0,"-8"11"21"0,0 0 24 16,0 0 16-16,0 0 23 0,0 0 15 15,0 0 19-15,0 0 6 0,0 0 5 0,0 0 13 16,0 0 6-16,0 0 10 0,0 0 8 16,0 0 7-16,0 0 2 0,0 0-4 0,-51 17 3 15,51-17-5-15,0 0-7 0,0 0-8 16,-25-9-6-16,25 9-12 0,-13-10-9 0,13 10-7 16,-8-12-4-16,8 12-10 0,0 0-1 15,-2-24-12-15,2 24-3 0,4-25 1 16,0 10-12-16,-4 15-6 0,10-31 3 0,-3 16-9 15,0 1 6-15,1-2-5 0,0 0-3 16,1 3-4-16,2-1-3 0,-5 1-3 0,4 1-5 16,-3-1-8-16,-7 13-11 0,8-23-8 15,-8 23-1-15,0-23-2 0,0 23 2 16,-8-24 6-16,3 10 4 0,-3 1 3 0,0 0 17 16,-1-1 11-16,0 1 13 0,1-1 5 15,4 0 3-15,4 14-3 0,-6-26-4 16,6 26-4-16,4-24-2 0,4 8-8 0,3 2-20 15,4 4-32-15,2-3-32 0,-1 0-40 16,6 6-61-16,-4 2-66 0,0-3-102 0,-1 2-200 16,-3 0-92-16,1 1-255 0,-4 1-261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4T16:23:13.54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3010 3698 734 0,'0'0'153'15,"8"-23"-70"-15,-8 23-37 0,6-13-6 0,-6 13 9 16,6-16 13-16,-6 16 10 0,10-15 16 16,-10 15 15-16,8-16 15 0,-8 16 4 15,8-13 13-15,-8 13 11 0,6-15 9 0,-6 15-8 16,9-15-4-16,-9 15-4 0,6-12-3 16,-6 12 2-16,7-13-2 0,-7 13-5 15,0 0-1-15,6-19-10 0,-6 19-4 16,0 0-12-16,4-15-13 0,-4 15-7 0,0 0-11 15,0 0-9-15,-10-21-8 0,10 21 1 0,0 0-13 16,-15-10-3-16,15 10-6 0,-19-5-3 16,19 5-4-16,-24 0 3 0,24 0-6 0,-25 0-3 15,25 0-3-15,-27 5-2 0,10 1 0 16,2-2-1-16,-2 2-3 0,3-1 0 16,-4 3 2-16,1-2-3 0,2 1-1 0,0 3 1 15,-1 2 1-15,0-3 4 0,2 4 4 16,-3 1-3-16,4-1 3 0,1 2-4 15,-1 0-2-15,1 4 1 0,-2-1-3 0,4 1 1 16,0 2-3-16,1-2 0 0,0 3 3 16,3 0-6-16,0 2 0 0,-1-1-2 15,5 2 2-15,-2 0 0 0,2 0-3 0,0 2 1 16,2-5-2-16,0 1 6 0,2 1-6 16,2 1 0-16,-2 0 0 0,5-2-2 15,-3-2 1-15,4 0-3 0,1-1 1 0,2 0-2 16,1-3-1-16,0 0-2 0,2-2 1 15,-2-1-1-15,1-5-4 0,0 2-7 16,2-2 2-16,-1-2-2 0,4-2-5 0,-4-1 2 16,1 0 1-16,-15-4-3 0,27 2-3 0,-27-2-6 15,30-6 0-15,-17 1 0 0,-1-3 4 16,1 0-2-16,-2-1-1 0,-1-2 7 16,1-3 0-16,-5 1 2 0,0-2-1 0,-1-1 0 15,-1 1 2-15,1 0 0 0,-5 15 2 16,-3-30-2-16,3 30 3 0,-6-27 6 15,-1 13 3-15,7 14 1 0,-12-21 5 0,5 13 2 16,7 8 7-16,-16-11 7 0,16 11-5 16,-14-8 4-16,14 8 3 0,0 0 7 0,-16-9 3 15,16 9 3-15,0 0 7 0,0 0 14 16,0 0 7-16,0 0 4 0,0 0 1 0,0 0-6 16,0 0 5-16,0 0-13 0,0 0-4 15,46 17-5-15,-46-17 1 0,37 6-12 16,-19-3-14-16,2-1-24 0,-2 1-32 0,4-3-49 15,-3 0-65-15,-3 1-76 0,2-2-92 16,0-2-195-16,-5 1-95 0,-13 2-279 16,22-3-265-16</inkml:trace>
  <inkml:trace contextRef="#ctx0" brushRef="#br0" timeOffset="343.95">3388 3930 2611 0,'0'0'-99'16,"0"0"21"-16,-2-23 29 0,2 23 31 0,0 0 22 15,0 0 19-15,0 0 15 0,-4-18 8 16,4 18 6-16,0 0 8 0,0 0 5 15,0 0 0-15,0 0 8 0,0 0 9 0,0 0 9 16,0 0 5-16,-33 26 6 0,33-26-3 16,-14 21-3-16,8-6-3 0,0-1-4 0,2 0-8 15,-2 4-5-15,1-1-8 0,3 2-9 16,-3 0-1-16,5 0-11 0,-2-1-2 16,4 4-7-16,1-2-14 0,-1-4-27 0,2 2-37 15,-1-4-40-15,3 2-42 0,-2-3-39 16,2-1-44-16,0-5-78 0,-6-7-118 0,16 12-441 15,-10-9-180-15</inkml:trace>
  <inkml:trace contextRef="#ctx0" brushRef="#br0" timeOffset="689.18">3615 3947 2411 0,'0'0'-47'0,"0"0"41"0,0 0 4 16,2-19 13-16,-2 19 25 0,0 0 31 15,0 0 16-15,0 0 10 0,0 0 0 0,-13-13-6 16,13 13 2-16,0 0-2 0,0 0 1 16,0 0-2-16,0 0 7 0,0 0-9 0,-38 23-2 15,38-23-10-15,-11 12-5 0,11-12-8 16,-8 15-3-16,8-15-10 0,-4 18 0 16,4-18-7-16,0 23-2 0,0-23-6 15,6 27 0-15,0-12-4 0,-1 0-6 0,1 1 0 16,1 1-1-16,1-2-2 0,1 2-3 15,-3-2-2-15,2 1-1 0,-2-3-1 16,1 0 0-16,0 0 0 0,-1 1 3 0,-6-14-1 16,4 21 4-16,-4-21-4 0,-2 19 0 15,2-19-5-15,-8 17-3 0,8-17-24 0,-16 13-27 16,8-7-41-16,8-6-44 0,-17 10-51 16,17-10-42-16,-14 4-60 0,14-4-148 15,-16-4-420-15,16 4-195 0</inkml:trace>
  <inkml:trace contextRef="#ctx0" brushRef="#br0" timeOffset="930.4">3826 3938 2500 0,'0'0'-57'0,"0"0"22"15,0 0 27-15,0 0 33 0,0 0 28 0,0 0 22 16,16 27 12-16,-16-27 10 0,0 22 6 15,0-8 9-15,0-14-7 0,-2 30-4 16,0-15 1-16,2-15-5 0,-2 35-11 0,-4-18-9 16,4-1-8-16,0 1-10 0,-2-1-4 15,0 0-6-15,0-1-15 0,0 0-45 16,4-15-48-16,-11 27-61 0,7-16-68 0,0-1-85 16,4-10-176-16,-9 15-378 0,7-10-154 15</inkml:trace>
  <inkml:trace contextRef="#ctx0" brushRef="#br0" timeOffset="1143.92">4231 4198 2493 0,'0'0'0'0,"19"-1"6"0,-19 1 1 16,0 0 8-16,0 0 17 0,19 0 11 0,-19 0 3 15,0 0-2-15,21 1-7 0,-21-1-9 16,19 4-28-16,-19-4-22 0,24 4-39 16,-8-4-35-16,-16 0-36 0,26 2-61 0,-26-2-96 15,27 0-332-15,-14 0 162 0</inkml:trace>
  <inkml:trace contextRef="#ctx0" brushRef="#br0" timeOffset="1322.59">4341 4139 1898 0,'-21'-5'47'16,"21"5"22"-16,0 0 35 0,-17-3 32 0,17 3 24 16,0 0 1-16,0 0-16 0,0 0-19 15,0 0-16-15,0 0-12 0,0 0-9 16,0 0-27-16,50-8-33 0,-30 8-39 16,-1-2-49-16,2 2-41 0,0 0-44 0,3 0-50 15,-4-3-116-15,2 2-442 0,1-1-35 16</inkml:trace>
  <inkml:trace contextRef="#ctx0" brushRef="#br0" timeOffset="2587.04">5205 4123 2139 0,'0'0'-90'16,"0"0"23"-16,0 0 17 0,0 0 6 0,0 0 17 15,0 0 9-15,-18 1 15 0,18-1 21 16,0 0 7-16,0 0 27 0,0 0-2 16,0 0 7-16,0 0-6 0,0 0-2 0,0 0 6 15,0 0-9-15,0 0-7 0,0 0 0 16,0 0-1-16,0 0 2 0,0 0-13 16,0 0-1-16,0 0 0 0,0 0-5 0,51 4-6 15,-51-4 9-15,26 3-6 0,-26-3-2 16,28 1-7-16,-12 1 4 0,3 0-5 15,1 0 5-15,-2-1-5 0,4 3 6 0,-1 0-5 16,2-1-1-16,-2 0 2 0,5 1-3 16,-1 0-1-16,1 0-3 0,1 0 6 15,0-1-6-15,1-1 0 0,0 2-5 0,-1 0 8 16,3-1-7-16,0 1 5 0,-1 0-5 16,3 0 5-16,0 0-1 0,-3 0-1 0,3-1-4 15,-2-1 5-15,1 2-3 0,1-1-3 16,0 0 8-16,-2 1-8 0,1-3 4 0,-1 4-7 15,2-4 8-15,-3 2-4 0,1 2 2 16,0-3 6-16,-1 2-10 0,1-3-1 16,0 3-2-16,-3-1 1 0,3 0 6 0,-2 1 0 15,0-1 9-15,0 0-15 0,0-2 6 16,-1 3-4-16,3 0-2 0,-5-2 4 16,3 2 2-16,0 0 0 0,-1-1-7 0,0 1 5 15,-2-1-1-15,3 0 2 0,0 1-3 16,-1 0 8-16,1-3 0 0,-2 3 4 15,-4-4-1-15,4 3-1 0,-3-2 9 0,1 1-8 16,1 0 2-16,0-2 0 0,-2 2-2 16,1-2-3-16,-1 2-1 0,0-2 4 0,1 0-5 15,-1 0 2-15,1 0 1 0,-1 0 0 16,0 0-3-16,0 1 2 0,1 2-8 16,1-3 8-16,0 4-4 0,0-4 2 0,3 1-1 15,0 1 5-15,-1 2-7 0,1-2-1 16,0 0-1-16,1-1 3 0,-1 2 0 0,-2-3 2 15,2 1 9-15,-2 2-9 0,-3-3-2 16,3 0 0-16,1 0 0 0,-2 1-2 16,3 1 1-16,-1-2-2 0,1 2 3 0,-3 0 0 15,3-2 4-15,2 2-4 0,-3 0 3 16,1 0-6-16,2-2 5 0,-4 0-2 16,4 2 8-16,0-2-3 0,-5 0 1 0,1 0-4 15,-1 0 4-15,1 1 0 0,2-1-5 16,-2 0 1-16,0 0 12 0,3 0-6 15,-1 3-4-15,-2-3 0 0,3 1 3 0,-1-1 2 16,2 2 4-16,-3-2 1 0,5 2 16 16,-2 0-3-16,-1 0 10 0,1-2 0 15,0 0 1-15,-1 1-1 0,1-1-2 0,-7 0-3 16,2 0-2-16,-3 0-1 0,-2 0-10 16,-1 0-4-16,-19 0-16 0,32 0-21 0,-32 0-40 15,24-1-39-15,-24 1-62 0,18-2-70 16,-18 2-135-16,13-2-356 0,-13 2 8 0</inkml:trace>
  <inkml:trace contextRef="#ctx0" brushRef="#br0" timeOffset="3741.93">5448 3368 2090 0,'0'0'-68'0,"0"0"28"0,0 0 24 15,0 0 27-15,0 0 19 0,2-19 24 16,-2 19 17-16,0 0 14 0,0 0 11 16,0 0 7-16,0 0 7 0,0 0 3 0,0 0 4 15,0 0-1-15,0 0-6 0,0 0-10 16,0 0-9-16,0 0-11 0,0 0-8 15,0 0-5-15,0 0-8 0,0 0-2 0,0 0-4 16,0 0-4-16,0 0-7 0,0 0-4 16,18 56-1-16,-18-41-5 0,0 2-1 0,2-1-6 15,-2-16-1-15,0 38-1 0,2-20-23 16,0 1-2-16,-2 2 4 0,0-2 1 0,0 2-1 16,0-2-1-16,2 2 1 0,-4-4-2 15,2 3 3-15,0-20-3 0,-2 26 4 16,2-26-1-16,-2 25 0 0,0-14 1 0,2-11-3 15,0 19 5-15,0-19-1 0,0 0-2 16,-5 23 4-16,5-23-4 0,0 0 1 16,-2 14 4-16,2-14-6 0,0 0 5 0,0 0-10 15,0 0 11-15,0 0-7 0,0 0 0 16,0 0 2-16,0 0-5 0,0 0 4 16,0 0-4-16,13-56-4 0,-9 46 2 0,-4 10 4 15,14-20-3-15,-5 10 1 0,0 0-1 16,-1 1 0-16,-8 9-2 0,23-16-1 0,-12 11 2 15,2-1 1-15,-13 6 0 0,22-3 1 16,-22 3-1-16,24 0 1 0,-24 0 4 16,23 3-1-16,-12 3 4 0,-11-6 0 0,17 12 5 15,-9-5-1-15,-8-7-3 0,8 17 9 16,-8-17 1-16,8 18 6 0,-8-18 3 0,-2 16 1 16,2-16 5-16,-12 20-8 0,12-20-3 15,-16 15 0-15,3-8-1 0,0 1-2 16,0-2-8-16,13-6-30 0,-30 8-26 15,16-5-42-15,14-3-57 0,-26 4-58 0,26-4-52 16,-21-4-130-16,11 3-531 0,10 1-312 0</inkml:trace>
  <inkml:trace contextRef="#ctx0" brushRef="#br0" timeOffset="4391.96">5872 3817 2630 0,'0'0'-128'0,"0"0"22"15,0 0 31-15,0 0 25 0,0 22 29 16,0-22 21-16,0 0 34 0,0 0 0 0,0 23 13 15,0-23 10-15,-2 17-1 0,2-17 2 16,-5 17-1-16,5-17 1 0,-4 21 5 16,4-21-8-16,-5 17 2 0,5-17-1 0,-6 17-3 15,6-17 4-15,-6 15-8 0,6-15-4 16,-4 16-3-16,4-16-6 0,0 0 1 0,-5 13 3 16,5-13-8-16,0 0 1 0,0 0-5 15,0 0 1-15,0 0-5 0,0 0-4 0,0 0-4 16,0 0 0-16,0 0-5 0,0 0-2 15,26-45-8-15,-17 31-2 0,-1 1 4 0,0-1-1 16,0 3 0-16,2 0 2 0,-2 1-2 16,-8 10 0-16,17-15-5 0,-17 15 4 15,12-10-2-15,-12 10 1 0,13-4 3 16,-13 4-1-16,0 0 4 0,0 0-5 0,0 0 2 16,25 18-2-16,-25-18 1 0,4 9-2 15,-4-9-1-15,0 0-5 0,10 17-12 0,-10-17-10 16,0 0-5-16,6 13-2 0,-6-13-7 15,0 0-4-15,0 0-10 0,0 0 5 16,0 0-1-16,0 0 4 0,0 0 2 0,0 0 1 16,0 0 4-16,0 0 5 0,0 0 0 15,33-21 18-15,-33 21 16 0,15-11 12 16,-15 11 9-16,13-10 22 0,-13 10 11 0,14-7 21 16,-14 7 12-16,14-4 9 0,-14 4 1 15,0 0-3-15,0 0 1 0,27 5-2 0,-27-5-9 16,13 12-8-16,-13-12-8 0,10 15-7 15,-3-7-5-15,-7-8-2 0,6 17-18 0,-6-17-26 16,6 15-42-16,-6-15-48 0,6 18-56 16,-6-18-61-16,5 11-55 0,-5-11-136 15,2 7-500-15,-2-7-268 0</inkml:trace>
  <inkml:trace contextRef="#ctx0" brushRef="#br0" timeOffset="4805.7">6538 3605 2538 0,'0'0'-124'0,"-14"-21"31"16,14 21 20-16,-18-9 30 0,18 9 29 15,-16-5 18-15,16 5 30 0,-20-2 8 0,20 2 8 16,0 0 2-16,-25 0-9 0,25 0-1 16,0 0 2-16,-17 7-5 0,17-7-11 15,0 0 2-15,-6 16-2 0,6-16-9 0,0 0 2 16,9 29-2-16,-9-29 0 0,10 26-3 16,-2-12 3-16,-1-1-7 0,1 2 20 0,-2 0 14 15,3 0 10-15,0-1 10 0,-1 1 13 16,-2-2 9-16,0 1 4 0,-2-3-5 15,-4-11 5-15,8 21 5 0,-8-21 3 16,-3 19-2-16,3-19-2 0,-7 16-13 0,7-16-7 16,-14 12-12-16,4-5-11 0,10-7-23 15,-24 9-24-15,11-7-37 0,-3 2-28 16,16-4-51-16,-26 0-30 0,26 0-59 0,-24-2-46 16,24 2-115-16,-22-11-537 0,13 2-277 15</inkml:trace>
  <inkml:trace contextRef="#ctx0" brushRef="#br0" timeOffset="5411.07">6611 3360 2618 0,'0'0'-100'0,"0"-17"28"0,0 17 37 15,0 0 30-15,0 0 42 0,0 0 19 16,0 0 13-16,0 0 9 0,0 0 3 16,0 0 2-16,0 0-4 0,0 0 5 0,0 0-6 15,0 0 1-15,18 36 7 0,-18-36-5 0,0 0-3 16,2 23-6-16,-2-23-2 0,0 0-9 16,0 21-6-16,0-21-6 0,0 0 0 15,0 18-7-15,0-18 0 0,0 0-5 0,0 0 1 16,0 16 7-16,0-16 2 0,0 0-4 15,0 0-5-15,0 0-3 0,0 0-5 16,0 0-3-16,0 0-5 0,0 0 1 0,0 0 0 16,0 0-8-16,0 0 0 0,30-28 0 15,-30 28-5-15,15-15 1 0,-15 15-1 16,14-13-5-16,-7 7 0 0,-7 6-1 0,15-10 2 16,-15 10-1-16,12-6-4 0,-12 6 0 15,0 0 3-15,0 0-3 0,0 0 2 0,26 12-1 16,-26-12 0-16,6 11 0 15,-6-11 1-15,7 12-1 0,-7-12 0 0,0 0 2 16,4 19 0-16,-4-19-2 0,0 0 2 0,6 13 1 16,-6-13-1-16,0 0-1 0,0 0 1 15,6 11-1-15,-6-11-1 0,0 0 0 16,0 0 1-16,0 0-1 0,0 0 1 0,0 0 3 16,0 0 6-16,32-15-1 0,-32 15 20 15,13-8 14-15,-13 8 9 0,13-7 5 0,-13 7-23 16,0 0 1-16,14-7-3 0,-14 7-4 15,0 0-2-15,0 0-2 0,0 0-5 16,0 0-1-16,26 10-4 0,-26-10-20 0,9 16-28 16,-9-16-38-16,4 17-50 0,0-5-53 15,-4-12-59-15,4 24-75 0,0-8-185 16,-4-4-119-16,0 0-250 0,0 2-217 0</inkml:trace>
  <inkml:trace contextRef="#ctx0" brushRef="#br0" timeOffset="5721.06">7122 3871 2524 0,'0'0'-107'0,"0"0"8"16,0 0 10-16,0 0 14 0,0 0 20 16,0 0 5-16,0 0 10 0,39 13-3 0,-39-13-2 15,21 3 3-15,-21-3-4 0,23 0-13 16,-23 0-10-16,26-3-34 0,-26 3-64 15,20-3-298-15,-9 1 373 0</inkml:trace>
  <inkml:trace contextRef="#ctx0" brushRef="#br0" timeOffset="5905.89">7237 3812 1420 0,'0'0'61'15,"0"0"48"-15,0 0 54 0,0 0 46 0,0 0 29 16,0 0-3-16,0 0-10 0,-28 15-13 15,28-15-22-15,-4 14-20 0,4-14-18 0,0 0-19 16,-2 26-13-16,2-26-14 0,0 21-14 16,0-21-27-16,0 23-45 0,0-23-63 15,-2 21-81-15,2-21-80 0,-2 21-115 0,0-14-650 16,2-7-414-16</inkml:trace>
  <inkml:trace contextRef="#ctx0" brushRef="#br0" timeOffset="6103.92">7569 4005 2941 0,'0'0'8'0,"19"-10"38"0,-19 10 25 16,0 0 25-16,0 0 18 0,0 0 4 15,0 0-13-15,17-6-10 0,-17 6-19 0,0 0-37 16,0 0-41-16,0 0-51 0,20-2-64 15,-20 2-73-15,0 0-98 0,18-5-637 16,-12 2-331-16</inkml:trace>
  <inkml:trace contextRef="#ctx0" brushRef="#br0" timeOffset="6234.96">7800 3953 2740 0,'0'0'-108'0,"0"0"5"16,23 2 0-16,-23-2 10 0,0 0-4 15,12 2-24-15,-12-2-46 0,0 0-119 0,20 0-248 16,-20 0 284-16</inkml:trace>
  <inkml:trace contextRef="#ctx0" brushRef="#br0" timeOffset="6370.91">7958 3965 1605 0,'16'4'52'0,"-16"-4"44"15,0 0 31-15,0 0 24 0,0 0 29 0,16 1 0 16,-16-1-17-16,0 0-21 0,0 0-24 15,0 0-44-15,19 2-63 0,-19-2-84 0,11-2-98 16,-11 2-202-16,0 0-342 0,0 0 26 16</inkml:trace>
  <inkml:trace contextRef="#ctx0" brushRef="#br0" timeOffset="7084.9">8488 3621 1971 0,'0'0'-84'15,"0"0"30"-15,0 0 20 0,0 0 17 0,0 0 17 16,0 0 22-16,0 0-11 0,0 0 10 16,0 0 4-16,0 0 1 0,0 0-8 0,-5 54 6 15,5-38-5-15,0-16 5 0,-2 33-11 16,0-14 12-16,2 1-13 0,0-1 8 16,0-3 6-16,-2 3 9 0,2-19 4 0,0 36 17 15,0-20 0-15,-2-1 9 0,2-15 1 16,-4 30 10-16,2-20 4 0,2-10-3 15,-4 19 0-15,4-19-10 0,-4 17-4 0,4-17-6 16,-4 16-1-16,4-16-6 0,0 0-7 16,0 0-6-16,0 0-2 0,-8 13-3 15,8-13-13-15,0 0-2 0,0 0-9 0,0 0 0 16,0 0-5-16,0 0-2 0,24-53-3 16,-18 41 0-16,3-1 5 0,1 0 5 0,-1 3-2 15,2 1 12-15,-1-1 8 0,-10 10 10 16,22-13 16-16,-12 7 10 0,-10 6 8 15,21-4 2-15,-21 4 7 0,19 2 2 0,-19-2 2 16,0 0 2-16,23 12 3 0,-17-5-2 16,-6-7-3-16,12 17-9 0,-12-17-1 0,4 18-7 15,-4-18-7-15,-2 19-5 0,2-19-6 16,-9 18-4-16,9-18-6 0,-15 18-13 16,7-10-29-16,-3 1-39 0,11-9-47 0,-19 11-43 15,19-11-60-15,-17 12-51 0,9-8-83 16,8-4-160-16,-11 1-445 0,11-1-343 0</inkml:trace>
  <inkml:trace contextRef="#ctx0" brushRef="#br0" timeOffset="7347.91">8734 4002 2756 0,'8'13'-117'16,"-8"-13"14"-16,0 0 19 0,0 0 35 15,0 0 11-15,0 0 17 0,0 0 13 0,0 0-1 16,0 0 15-16,0 0 17 0,0 0 17 16,0 0 16-16,0 0 4 0,0 0 5 0,0 0 1 15,0 0-7-15,0 0 0 0,0 0-1 16,0 0 1-16,0 0-5 0,0 0-4 16,0 0-2-16,0 0-6 0,14-28-10 0,-14 28 0 15,0 0-7-15,0 0-15 0,18-4-38 16,-18 4-35-16,0 0-46 0,0 0-65 0,0 0-120 15,0 0-482-15,-2 23-73 0</inkml:trace>
  <inkml:trace contextRef="#ctx0" brushRef="#br0" timeOffset="8654.95">5506 4982 2112 0,'0'0'-146'16,"8"-9"38"-16,-8 9 31 0,0 0 29 15,10-12 35-15,-10 12 16 0,11-8 22 0,-11 8 29 16,12-10 15-16,-12 10 19 0,0 0 10 16,16-10 12-16,-16 10 10 0,0 0-2 0,10-10-6 15,-10 10-14-15,0 0-9 0,0 0-6 16,6-12-7-16,-6 12-8 0,0 0-4 0,0 0-8 15,0 0-2-15,0 0-9 0,0 0-5 16,-38-4-6-16,38 4 5 0,0 0-1 16,-33 4 4-16,33-4 5 0,-26 7 1 0,14-4-3 15,12-3-2-15,-26 7-2 0,11-2-6 16,15-5-2-16,-19 9-6 0,19-9 0 0,-15 11 0 16,15-11-3-16,-10 16-6 0,10-16-5 15,-4 13-2-15,4-13-5 0,0 0 0 0,4 25 1 16,-4-25-7-16,8 14 6 0,-8-14-3 15,15 20 2-15,-4-11 0 0,-1 1-1 16,-1 0 0-16,1-1-2 0,3 3 2 0,-2-4 3 16,-3 2 1-16,2 0 1 0,-1-1-2 15,-9-9 0-15,15 19 3 0,-11-9-4 0,-4-10 4 16,8 19-3-16,-5-7 1 0,-3-12 5 16,0 22 17-16,0-22 3 0,-5 25 7 15,5-25 1-15,-10 22 9 0,4-9-3 0,-3-2-1 16,-2 0 3-16,1-1-2 0,10-10-1 15,-24 16-3-15,10-11-1 0,-1 0-8 0,2 1-6 16,13-6-6-16,-27 4-20 0,27-4-27 16,-26 0-36-16,26 0-52 0,-21-4-67 15,13-2-58-15,-1-3-107 0,0 0-200 16,3-2-370-16,2-3-311 0</inkml:trace>
  <inkml:trace contextRef="#ctx0" brushRef="#br0" timeOffset="9145.57">5702 4688 2661 0,'0'0'-120'0,"0"0"11"0,0 0 33 0,0 0 21 16,0 0 13-16,0 0 23 0,0 0 8 15,4 39 8-15,-4-39 27 0,0 0 11 0,-4 26 1 16,4-26 14-16,-4 17 7 0,4-17 17 16,0 0 1-16,-4 19-6 0,4-19-7 0,0 0 5 15,-2 17-2-15,2-17 6 0,0 0-11 16,0 0-3-16,0 0-5 0,0 0-6 15,0 0-6-15,0 0-5 0,0 0-12 0,0 0-4 16,0 0-6-16,0 0-8 0,0 0-1 16,0 0-2-16,46-28 2 0,-37 19-4 15,1-1 12-15,-10 10 14 0,15-16 9 0,-6 9 17 16,-9 7 2-16,12-11 4 0,-12 11-2 16,0 0-3-16,17-8 1 0,-17 8 9 0,0 0 2 15,0 0 10-15,0 0 0 0,23 11-5 16,-23-11-4-16,7 14-8 0,-7-14-7 15,6 15-5-15,-6-15 3 0,4 19-12 0,-4-19-12 16,4 19-23-16,-4-19-42 0,2 21-56 16,-2-21-72-16,5 19-67 0,-5-19-104 15,-2 17-182-15,2-8-378 0,0-9-278 0</inkml:trace>
  <inkml:trace contextRef="#ctx0" brushRef="#br0" timeOffset="9731.9">5963 5254 2614 0,'0'0'-64'0,"0"0"26"16,0 0 41-16,0 0 35 0,0 0 33 0,0 0 37 15,0 0 29-15,0 0 10 0,0 0-2 16,0 0-3-16,20 16-10 0,-20-16-3 0,0 0-12 16,28 1-12-16,-28-1-13 0,21 2-14 15,-21-2-10-15,22 2-16 0,-22-2-24 16,18 2-33-16,-18-2-45 0,18 0-53 0,-18 0-66 15,18-2-66-15,-18 2-105 0,11-4-622 16,-11 4-400-16</inkml:trace>
  <inkml:trace contextRef="#ctx0" brushRef="#br0" timeOffset="9954.17">6102 5182 2912 0,'0'0'-53'0,"0"0"4"0,0 0 35 15,0 0 41-15,0 0 45 0,0 0 36 16,0 0 18-16,0 0 3 0,0 0-7 16,-23 30-10-16,23-30-10 0,-3 21-12 0,3-21-5 15,0 27-9-15,-2-12-9 0,0 2-7 16,0 2-7-16,0 2-9 0,2-3-27 0,-2 1-35 16,0 0-35-16,2 0-41 0,-2-2-51 15,4 0-34-15,-2-2-46 0,-2-3-76 16,2-12-628-16,2 21-335 0</inkml:trace>
  <inkml:trace contextRef="#ctx0" brushRef="#br0" timeOffset="10443.57">6377 5256 2733 0,'6'-18'-118'0,"-6"18"17"0,8-13 16 0,-8 13 17 16,0 0 34-16,6-18 15 0,-6 18 21 16,0 0 6-16,2-19-5 0,-2 19 7 0,0 0 21 15,0 0 4-15,-11-18 18 0,11 18 9 16,0 0 16-16,-21-5 9 0,21 5 0 0,-19 0 2 16,19 0-7-16,0 0-8 0,-32 15-8 15,22-7-4-15,-4 1-6 0,4 4-4 16,2-2-3-16,-1 3-10 0,1 1 2 0,1-1-5 15,3 1-3-15,4-15-5 0,-4 27 0 16,4-14-1-16,0-13 0 0,2 21-6 0,-2-21 5 16,8 19-7-16,-8-19-8 0,16 14-14 15,-8-11-13-15,-8-3-1 0,16 4-2 16,-16-4 1-16,0 0 3 0,28-11 2 0,-17 3 4 16,-3-3 4-16,-8 11 14 0,19-23 7 15,-10 10 16-15,-1-1 23 0,0 0 25 0,0 3 13 16,-8 11 9-16,10-19-3 0,-4 12-12 15,-6 7-7-15,6-14 4 0,-6 14 8 16,0 0 1-16,0 0-8 0,0 0-8 16,0 0-3-16,0 0-4 0,0 0-12 0,0 0-2 15,4 44-6-15,-4-44-7 0,-6 31-9 16,4-14-22-16,0 0-36 0,-2 0-64 0,0 2-87 16,0 0-79-16,0 0-116 0,-1-3-203 15,-2 0-30-15,5-2-283 0,2-14-259 0</inkml:trace>
  <inkml:trace contextRef="#ctx0" brushRef="#br0" timeOffset="10805.91">6470 5525 2663 0,'0'0'-57'0,"0"0"20"15,0 0 24-15,7 21 13 0,-7-21 28 0,0 0 24 16,-2 24 7-16,2-24 2 0,0 19 0 15,0-19-10-15,0 21-4 0,0-21-3 16,0 21-3-16,0-21-7 0,-3 18 0 16,3-18-5-16,0 0 2 0,0 21-6 0,0-21-7 15,0 0-6-15,0 0-11 0,0 0-3 16,0 0-4-16,0 0 1 0,0 0-2 0,0 0-4 16,0 0 4-16,0 0-2 0,0 0 11 15,22-49 6-15,-16 38 18 0,-6 11 28 16,8-18 21-16,-8 18 10 0,12-16-1 0,-12 16 8 15,6-9 13-15,-6 9 4 0,0 0-1 16,0 0-4-16,0 0-11 0,0 0-7 0,0 0-9 16,0 0-9-16,23 26-7 0,-23-26-7 15,8 17-16-15,-3-7-25 0,-5-10-39 16,8 15-57-16,-8-15-67 0,9 15-72 0,-9-15-115 16,6 10-227-16,-6-10-371 0,8 4-349 15</inkml:trace>
  <inkml:trace contextRef="#ctx0" brushRef="#br0" timeOffset="10973.52">6706 5641 2878 0,'0'0'-12'15,"0"0"21"-15,0 0 21 0,0 0 23 16,0 0 27-16,18 8 17 0,-18-8 5 0,0 0-3 16,18 7-15-16,-18-7-4 0,16 8-12 15,-16-8-18-15,17 6-32 0,-17-6-43 0,20 3-60 16,-20-3-66-16,20 2-70 0,-20-2-148 15,20-4-484-15,-12 1-201 0</inkml:trace>
  <inkml:trace contextRef="#ctx0" brushRef="#br0" timeOffset="11157.44">6904 5570 2541 0,'0'0'-41'0,"8"-9"38"0,-8 9 33 15,0 0 49-15,0 0 45 0,0 0 35 0,0 0 14 16,0 0-1-16,0 0-14 0,8 36-13 15,-8-36-11-15,2 21-14 0,-2-21-14 16,2 25-11-16,-2-25-11 0,2 25-13 0,-2-11-30 16,0-14-52-16,2 20-60 0,-2-20-69 15,4 21-65-15,-4-21-105 0,2 11-189 16,-2-11-398-16,0 0-280 0</inkml:trace>
  <inkml:trace contextRef="#ctx0" brushRef="#br0" timeOffset="11635.06">7188 5143 2621 0,'7'-15'-119'0,"-7"15"25"0,0 0 25 16,8-13 15-16,-8 13 28 0,0 0 29 0,0 0 5 15,0 0 13-15,0 0 15 0,0 0 8 16,0 0 11-16,-17-20 12 0,17 20 6 0,0 0 9 16,0 0 0-16,-19 0-3 0,19 0-6 15,0 0-6-15,0 0-2 0,0 0-11 16,0 0-7-16,0 0-2 0,0 0-3 0,0 0-20 15,-21 19-7-15,21-19-20 0,0 0-20 16,0 0-20-16,0 0 0 0,12 32-6 0,-12-32 4 16,11 20 2-16,-3-8 4 0,-1 1 5 15,2 1 21-15,-1 1 16 0,-2 0 13 16,0 0 9-16,-4 1 11 0,2-1 14 0,2 0 13 16,-4 0 14-16,-2-15 12 0,0 25 6 15,0-25 5-15,-8 23 3 0,4-13-9 0,4-10-3 16,-12 14-13-16,4-6-8 0,8-8-10 15,-15 8-15-15,15-8-22 0,-17 3-38 0,17-3-49 16,0 0-55-16,-21-3-49 0,21 3-61 16,-11-11-106-16,6 1-580 0,5 10-312 15</inkml:trace>
  <inkml:trace contextRef="#ctx0" brushRef="#br0" timeOffset="12081.88">7318 4846 2692 0,'0'0'-98'0,"0"0"19"0,0 0 33 16,0 0 21-16,0 0 27 0,0 0 8 15,0 0 21-15,0 0 0 0,0 0 11 0,0 0-9 16,0 0 1-16,0 0 3 0,2 53 1 15,-2-53 5-15,0 0 5 0,2 19-1 0,-2-19 9 16,0 0 0-16,0 0-2 0,0 16-3 16,0-16-7-16,0 0-3 0,0 0-1 15,0 0-11-15,0 0-1 0,0 0-11 0,0 0-5 16,0 0-8-16,0 0-5 0,0 0-5 16,0 0 5-16,0 0-7 0,0 0 4 15,0 0 1-15,36-34 7 0,-30 26 10 0,-6 8 13 16,13-15 15-16,-5 8 12 0,-8 7 2 15,10-13-3-15,-10 13-7 0,11-8 1 16,-11 8-6-16,0 0 6 0,0 0 2 0,15-6 3 16,-15 6 3-16,0 0 3 0,0 0-9 15,0 0-4-15,14 23-3 0,-14-23-6 16,7 11-2-16,-7-11 4 0,0 0-13 0,7 22-3 16,-7-22-19-16,0 0-34 0,4 15-47 15,-4-15-60-15,0 0-67 0,0 0-109 0,6 11-190 16,-6-11-384-16,0 0-264 0</inkml:trace>
  <inkml:trace contextRef="#ctx0" brushRef="#br0" timeOffset="12259.47">7615 4879 2710 0,'0'0'-24'0,"0"0"9"0,20-8 8 15,-20 8 14-15,0 0 20 0,0 0 11 16,0 0-3-16,21 2 1 0,-21-2-7 15,0 0-14-15,25 6-15 0,-25-6-22 16,21 4-35-16,-7-2-38 0,-14-2-44 0,22 0-72 16,-22 0-150-16,22-4-263 0,-12 2 160 15</inkml:trace>
  <inkml:trace contextRef="#ctx0" brushRef="#br0" timeOffset="12447.88">7821 4770 1872 0,'0'0'33'0,"0"0"21"16,0 0 26-16,0 0 35 0,0 0 21 16,0 0 9-16,0 0 10 0,0 0-9 15,0 0-16-15,0 0-8 0,0 0-18 0,-6 48-10 16,6-48-9-16,-4 23-15 0,4-23-29 16,-2 25-45-16,-1-10-46 0,3-15-94 0,-4 25-105 15,4-13-222-15,-2-2-294 0,2-10-56 16</inkml:trace>
  <inkml:trace contextRef="#ctx0" brushRef="#br0" timeOffset="12886.84">7855 5291 2661 0,'0'0'166'16,"0"0"-21"-16,0 0-28 0,0 0-20 15,0 0-11-15,0 0-9 0,0 0-11 0,0 0-38 16,0 0-71-16,0 0-69 0,0 0-76 16,0 0-95-16,0 0-578 0,19 8-217 15</inkml:trace>
  <inkml:trace contextRef="#ctx0" brushRef="#br0" timeOffset="13021.97">8029 5296 2614 0,'0'0'-52'16,"14"10"10"-16,-14-10 1 0,0 0 5 0,0 0 7 16,0 0-18-16,0 0-25 0,15 4-51 15,-15-4-106-15,0 0-387 0,17-3 167 0</inkml:trace>
  <inkml:trace contextRef="#ctx0" brushRef="#br0" timeOffset="13152.21">8219 5306 1877 0,'0'0'23'0,"0"0"-1"0,0 0-43 16,0 0-21-16,20 1-20 0,-20-1-32 15,0 0-61-15,0 0-141 0,18-1-112 16,-18 1 127-16</inkml:trace>
  <inkml:trace contextRef="#ctx0" brushRef="#br0" timeOffset="13292.25">8416 5332 1318 0,'0'0'112'16,"0"0"25"-16,0 0 13 0,0 0 8 0,15 4 3 16,-15-4-8-16,0 0-31 0,0 0-27 15,0 0-49-15,0 0-60 0,16 4-80 16,-16-4-102-16,0 0-206 0,0 0-156 0,0 0 248 16</inkml:trace>
  <inkml:trace contextRef="#ctx0" brushRef="#br0" timeOffset="15018.94">9320 5271 1582 0,'0'0'-19'0,"0"0"23"16,0 0 18-16,-5-22 14 0,5 22 29 16,0 0 26-16,0 0 8 0,0 0 12 0,-6-20-1 15,6 20-6-15,0 0-11 0,0 0-9 16,-6-17-8-16,6 17-4 0,0 0-6 0,-10-10 1 15,10 10 3-15,0 0 9 0,-12-11 5 16,12 11-1-16,0 0-3 0,-16-9 3 16,16 9-3-16,-13-8-3 0,13 8-6 0,-17-4-5 15,17 4-3-15,-21-4-5 0,21 4-9 16,0 0-1-16,-30 3-4 0,30-3-2 0,-23 5-4 16,23-5-5-16,-19 9-3 0,9-1-2 15,-1 0 0-15,2 3-5 0,9-11-3 16,-17 23 1-16,11-11-5 0,2 0-1 0,0 2 6 15,4-14-9-15,-6 25 1 0,6-25 0 16,0 23-4-16,0-23 2 0,6 19 0 16,-6-19-3-16,8 17-1 0,-8-17-1 0,13 14-4 15,-13-14-1-15,15 7-4 0,-15-7 2 16,17 2-7-16,-17-2 2 0,0 0-6 0,0 0-2 16,32-13 1-16,-22 5 0 0,-10 8 4 15,21-19-3-15,-12 8 2 0,1 2 3 16,-1-3 6-16,1-2 3 0,-2 1 12 0,3 0 14 15,-4 1 10-15,1 1 18 0,-8 11 4 16,12-19 11-16,-5 11 1 0,-7 8 1 16,9-14-9-16,-9 14-1 0,8-11-6 0,-8 11-4 15,0 0 10-15,0 0 27 0,0 0 7 16,0 0-2-16,0 0-2 0,0 0-9 0,0 0 4 16,0 0-5-16,0 0-15 0,0 52-3 15,0-52-6-15,-4 30-7 0,4-14-4 16,-2 2-4-16,2 0-8 0,-2-1-2 0,2-17-7 15,-2 34-17-15,0-17-33 0,2-1-40 16,-3-1-44-16,3-4-67 0,-2 3-80 0,2-14-77 16,-2 21-169-16,2-9-134 0,0-12 30 15,0 0-331-15,2 22-346 0</inkml:trace>
  <inkml:trace contextRef="#ctx0" brushRef="#br0" timeOffset="15345.43">9455 5507 2803 0,'18'-5'-80'0,"-18"5"40"16,0 0 40-16,0 0 37 0,0 0 33 15,0 0 28-15,26 9 9 0,-26-9-1 0,11 7-3 16,-11-7-5-16,0 0-5 0,11 10-9 16,-11-10-4-16,0 0-4 0,0 0-5 0,8 12-8 15,-8-12 4-15,0 0 1 0,0 0 3 16,0 0-4-16,0 0-7 0,0 0-6 15,0 0-3-15,0 0 0 0,0 0 4 16,0 0 9-16,0 0 3 0,0 0-6 0,0 0 0 16,0 0 0-16,0 0-4 0,-38-25-8 15,38 25 0-15,0 0-7 0,0 0-4 16,8-26-6-16,-8 26-3 0,0 0-3 0,11-16-4 16,-11 16-1-16,0 0-7 0,15-7-8 15,-15 7-38-15,0 0-52 0,0 0-69 0,0 0-77 16,17 0-87-16,-17 0-181 0,0 0-107 15,0 0-329-15,0 0-347 0</inkml:trace>
  <inkml:trace contextRef="#ctx0" brushRef="#br0" timeOffset="20403.23">13999 3909 336 0,'0'0'231'16,"0"0"-68"-16,17-11-40 0,-17 11-35 15,0 0 2-15,0 0-21 0,0 0-4 0,8-10-4 16,-8 10 0-16,0 0 0 0,0 0 4 16,0 0-18-16,0 0 9 0,0 0-3 15,0 0-10-15,0 0 5 0,0 0-3 16,0 0 1-16,0 0 2 0,-36-15 12 0,36 15 0 16,-19-4 11-16,19 4 12 0,-20-2 8 15,20 2-2-15,-23 0-6 0,23 0-2 0,-23 0 11 16,23 0-30-16,-22 4-3 0,22-4-9 15,-22 6 0-15,11-1-8 0,11-5 2 0,-16 10-7 16,16-10-4-16,-16 8 3 0,16-8-2 16,-10 14-2-16,10-14-6 0,-4 10 4 15,4-10-1-15,0 0 2 0,0 0-9 0,5 27 2 16,-5-27-6-16,9 14 1 0,-9-14-1 16,13 14-4-16,-6-4 2 0,3-2-3 0,-10-8 4 15,17 15-2-15,-9-7 8 0,4 1-4 16,-3-1 2-16,-9-8 3 0,19 16 0 15,-7-6 0-15,-3 0-3 0,3-1-1 0,-3 4-2 16,2-5-5-16,1 4 0 0,-2-3 2 16,-3 3-4-16,-7-12 3 0,16 21 3 0,-9-9 4 15,-3-3 8-15,-4-9 8 0,6 19 3 16,-6-19 7-16,-2 19 3 0,2-19 4 0,-6 21 6 16,6-21 9-16,-11 19 2 0,3-9 4 15,8-10 0-15,-17 19-3 0,6-12-7 16,0-1-3-16,11-6-9 0,-25 11-2 0,13-6-7 15,12-5-2-15,-24 5-3 0,24-5-7 16,-20 4-15-16,20-4-20 0,-20-2-33 16,20 2-42-16,-19-6-56 0,19 6-71 0,-11-8-63 15,5 3-117-15,6 5-182 0,-7-14-339 16,7 14-296-16</inkml:trace>
  <inkml:trace contextRef="#ctx0" brushRef="#br0" timeOffset="21084.66">14171 3644 2611 0,'2'-17'-120'0,"-2"17"31"0,0 0 26 0,0 0 17 16,0 0 29-16,0 0 11 0,0 0 12 16,0 0 13-16,0 0 11 0,0 0 13 0,0 0 15 15,0 0-14-15,0 0 3 0,0 0 4 16,0 0-7-16,0 0-1 0,0 0-6 16,0 0 3-16,-2 54-7 0,2-54 3 0,0 22-1 15,0-22-5-15,0 21-1 0,0-21-5 16,0 19-4-16,0-19 3 0,0 0-2 15,0 22 2-15,0-22 4 0,2 13 1 0,-2-13 1 16,0 0-1-16,0 0-6 0,4 15 3 16,-4-15 0-16,0 0 7 0,0 0 7 15,0 0 2-15,0 0-4 0,0 0 3 0,0 0 1 16,0 0 5-16,34-27-1 0,-34 27-7 16,14-19 2-16,-7 10 3 0,-7 9 0 15,15-17-1-15,-10 9-4 0,-5 8-3 0,13-15-2 16,-13 15-7-16,12-11 0 0,-12 11-6 15,11-10 1-15,-11 10-1 0,0 0-1 0,13-6 14 16,-13 6 4-16,0 0 1 0,0 0 4 16,0 0 3-16,24 17 3 0,-24-17-1 0,5 15 4 15,-5-15-4-15,8 20-3 0,-8-20-4 16,6 19-3-16,-2-8-4 0,-4-11-6 16,5 21 1-16,-5-21-9 0,6 19-29 0,-2-10-54 15,-4-9-72-15,3 19-85 0,0-11-108 16,-3-8-214-16,2 16-435 0,-2-16-434 0</inkml:trace>
  <inkml:trace contextRef="#ctx0" brushRef="#br0" timeOffset="32963.9">14461 4295 458 0,'0'0'74'0,"0"0"-41"0,0 0-12 15,0 0-4-15,0 0 5 0,0 0-2 0,0 0 10 16,0 0-2-16,0 0-1 0,0 0-3 16,0 0 2-16,0 0-4 0,0 0-9 0,0 0-4 15,0 0 2-15,0 0-10 0,0 0 5 16,0 0-4-16,0 0 3 0,0 0-5 0,0 0 4 16,0 0-4-16,0 0 5 0,0 0-5 15,0 0 6-15,0 0-6 0,0 0 3 16,0 0-3-16,0 0 4 0,0 0 5 0,0 0 2 15,0 0 0-15,0 0 8 0,0 0 7 16,0 0 15-16,0 0 7 0,0 0 2 0,0 0 13 16,0 0 7-16,0 0-5 0,0 0 7 15,0 0-3-15,0 0 10 0,0 0 11 16,0 0-2-16,0 0 29 0,0 0 8 16,0 0 1-16,0 0 7 0,0 0 2 0,0 0-7 15,0 0 7-15,0 0 1 0,0 0-2 16,0 0-2-16,0 0-8 0,0 0-5 0,0 0-2 15,0 0-5-15,56-3-4 0,-56 3-1 16,26 0-10-16,-11 0-7 0,-15 0-4 16,36 0-9-16,-18 0-6 0,4 0-10 0,-4-3-5 15,-18 3-6-15,38 0-6 0,-23 0-6 16,-15 0-3-16,29-1-13 0,-29 1-14 0,27 0-21 16,-27 0-26-16,19-2-36 0,-19 2-35 15,0 0-46-15,24 0-41 0,-24 0-27 0,7-1-37 16,-7 1-69-16,0 0-580 0,0 0-302 15</inkml:trace>
  <inkml:trace contextRef="#ctx0" brushRef="#br0" timeOffset="33319.83">14717 4205 2640 0,'0'0'-113'0,"0"0"26"0,0 0 20 16,-9-16 21-16,9 16 34 0,0 0 1 0,0 0 25 15,0 0 24-15,0 0 9 0,0 0 19 16,0 0 7-16,0 0-3 0,0 0 7 0,0 0 15 16,0 0 13-16,0 0 6 0,0 0 2 15,0 0-4-15,0 0 2 0,0 0-9 16,0 0-5-16,-19 41-2 0,17-30-3 0,-2 4-7 15,4-15-4-15,-4 30-4 0,2-13-9 16,-1 1-1-16,-2-3-11 0,5 4-5 0,-4-2-6 16,4 0 1-16,-2 0-1 0,2-17-13 15,-2 31-2-15,2-18-3 0,0-13-14 16,-2 27-20-16,2-27-29 0,0 21-36 16,0-21-45-16,0 19-44 0,0-19-65 0,0 14-56 15,0-14-156-15,0 0-498 0,0 0-350 16</inkml:trace>
  <inkml:trace contextRef="#ctx0" brushRef="#br0" timeOffset="37406.8">15351 4159 2683 0,'0'0'-124'0,"0"0"31"0,9-20 18 16,-9 20 17-16,0 0 30 0,6-11 18 15,-6 11 17-15,0 0 18 0,9-11 15 0,-9 11 13 16,0 0 14-16,11-14 5 0,-11 14 15 16,0 0 9-16,7-14 4 0,-7 14-1 0,0 0-6 15,7-10-6-15,-7 10-10 0,0 0-4 16,0 0-8-16,6-17-7 0,-6 17-5 16,0 0-5-16,0 0-9 0,0 0-5 0,0 0-5 15,-13-28 0-15,13 28-6 0,-12-7-2 16,12 7 0-16,-15-6-3 0,15 6 0 0,-19-6-6 15,19 6 1-15,-21 0-2 0,21 0 3 16,-23 2 0-16,23-2 1 0,-27 12 7 16,18-4 0-16,-4 1 7 0,3 4 1 0,-1-3-1 15,2 5-3-15,3 1 1 0,-1-1-4 16,2 2 1-16,3 1-3 0,-2-2-1 0,4-16-2 16,-3 29-2-16,3-29 2 0,3 22-2 15,1-9-4-15,-4-13 2 0,7 15-1 0,-7-15-1 16,11 7 0-16,-11-7-3 0,0 0 1 15,24-2-3-15,-24 2 0 0,19-13-2 16,-11 3-1-16,3 0 3 0,0-2 0 0,-1 0-1 16,-2-3 8-16,3 2 6 0,-2-1 11 15,-1 1 8-15,0-1 9 0,-2 4-3 16,-6 10 0-16,11-18-9 0,-11 18-8 16,9-12 1-16,-9 12-2 0,0 0 3 0,0 0 3 15,0 0 12-15,0 0-1 0,0 0 21 16,11 31 0-16,-11-31-3 0,2 28-10 0,0-8 2 15,0-4-16-15,-2 3 3 0,1 0-5 16,2 1-14-16,-1-4-26 0,-2 2-39 16,2-1-41-16,0-2-51 0,-2-15-66 0,2 24-52 15,0-15-68-15,-2-9-159 0,0 15-141 16,0-15-310-16,4 8-339 0</inkml:trace>
  <inkml:trace contextRef="#ctx0" brushRef="#br0" timeOffset="37771.41">15442 4353 2753 0,'0'0'-104'0,"11"17"30"0,-11-17 25 0,0 0 25 16,2 21 37-16,-2-21 19 0,0 18 23 15,0-18 13-15,2 22 8 0,1-10 0 0,-3-12-2 16,2 23-2-16,0-10-3 0,-2-13 4 16,2 21-7-16,-2-21-7 0,2 19 5 15,-2-19-7-15,0 17 5 0,0-17 2 0,0 0 3 16,0 19-7-16,0-19-7 0,0 0-4 15,0 0-6-15,0 0-6 0,15 4-5 16,-15-4-3-16,0 0-2 0,0 0-4 0,0 0-2 16,26-31-4-16,-22 22 2 0,-4 9 7 15,12-16 4-15,-12 16 14 0,10-14-4 16,-10 14 7-16,11-10 3 0,-11 10 15 0,11-6 10 16,-11 6 5-16,0 0 0 0,0 0-2 15,0 0 1-15,0 0 20 0,27 16-8 16,-27-16-9-16,9 14-1 0,-9-14-6 0,9 14-18 15,-9-14-10-15,6 16-13 0,-6-16-28 16,8 13-35-16,-6-9-40 0,-2-4-52 0,0 0-61 16,8 13-66-16,-8-13-104 0,0 0-186 15,7 3-91-15,-7-3-296 0,0 0-329 16</inkml:trace>
  <inkml:trace contextRef="#ctx0" brushRef="#br0" timeOffset="37932.86">15733 4509 2829 0,'18'-3'10'0,"-18"3"20"0,0 0 27 0,0 0 30 16,0 0 18-16,0 0 14 0,0 0 3 16,28 8-5-16,-28-8-12 0,16 1-10 15,-16-1-13-15,21 4-12 0,-21-4-21 0,22 4-36 16,-22-4-46-16,26 0-70 0,-13 0-73 16,-1-2-66-16,-12 2-140 0,24-7-517 15,-16 2-278-15</inkml:trace>
  <inkml:trace contextRef="#ctx0" brushRef="#br0" timeOffset="38123.81">16076 4379 2806 0,'0'0'13'15,"17"-1"34"-15,-17 1 46 0,0 0 35 0,0 0 19 16,0 0 18-16,8 27-3 0,-8-27-7 16,4 20-12-16,-2-8-13 0,-2-12-11 15,4 27-19-15,-2-12-7 0,0 1-13 0,0-2-6 16,4 1-22-16,-4 1-25 0,2-3-45 15,-4-13-50-15,4 23-71 0,-4-23-60 0,6 19-59 16,-6-19-132-16,2 11-178 0,-2-11-314 16,4 6-252-16</inkml:trace>
  <inkml:trace contextRef="#ctx0" brushRef="#br0" timeOffset="38581.82">16549 3848 2517 0,'0'0'-141'15,"0"0"21"-15,0 0 29 0,-14-19 29 0,14 19 30 16,-15-6 16-16,15 6 22 0,-19-2 26 15,19 2 3-15,0 0 6 0,-30 2 9 16,30-2 5-16,-21 4 10 0,21-4 10 16,-14 6-1-16,14-6-8 0,-18 8 6 0,18-8-6 15,-8 9-5-15,8-9-7 0,0 0-5 16,-4 19-3-16,4-19-7 0,0 0-4 0,12 23-1 16,-12-23-3-16,18 22-1 0,-10-12-7 15,4 2-2-15,1-1-1 0,0 5-1 0,0-3-1 16,-1 0-6-16,1 0 2 0,-2 0-1 15,-1-1 4-15,-2 2 3 0,-1-3-3 16,0 3 12-16,-1-3-1 0,-6-11 13 0,6 21 12 16,-6-21 9-16,0 19 3 0,0-19 2 15,-8 15-4-15,8-15-10 0,-13 11-4 0,13-11-9 16,-19 7-6-16,19-7-5 0,-19 3-13 16,19-3-25-16,-23-2-37 0,23 2-34 15,-22-5-42-15,22 5-47 0,-15-8-39 0,15 8-73 16,-12-17-624-16,8 7-291 0</inkml:trace>
  <inkml:trace contextRef="#ctx0" brushRef="#br0" timeOffset="39021.83">16698 3601 2620 0,'0'0'-126'15,"0"0"20"-15,0 0 33 0,0 0 25 16,0 0 38-16,0 0 4 0,0 0 14 0,0 0 17 16,0 0 6-16,15 33 7 0,-15-33 28 15,4 19-1-15,-4-19 11 0,4 20 4 16,-4-20-3-16,4 19 3 0,-4-19-5 0,2 15-5 16,-2-15-8-16,4 14-7 0,-4-14-2 15,0 0-5-15,0 0-8 0,5 17-13 0,-5-17-11 16,0 0-6-16,0 0-10 0,0 0-5 15,0 0-1-15,0 0-9 0,0 0-1 0,0 0 3 16,0 0 2-16,25-31-1 0,-25 31 9 16,11-19-5-16,-5 9 19 0,-6 10 9 15,11-16 12-15,-3 7 8 0,-8 9 0 0,11-11 12 16,-11 11 11-16,12-8 16 0,-12 8 5 16,0 0 2-16,0 0-2 0,0 0-5 15,0 0-8-15,32 16 1 0,-32-16-6 0,6 17 1 16,1-9-4-16,-7-8-5 0,9 20-10 15,-9-20-2-15,8 14-6 0,-4-5-14 16,-4-9-20-16,9 16-30 0,-9-16-34 0,6 13-39 16,-6-13-64-16,8 12-61 0,-8-12-77 15,13 6-173-15,-13-6-455 0,13 0-332 16</inkml:trace>
  <inkml:trace contextRef="#ctx0" brushRef="#br0" timeOffset="39229.82">17070 3673 2748 0,'0'0'-91'0,"13"-13"27"15,-13 13 15-15,0 0 14 0,0 0 22 0,26 0 17 16,-26 0 11-16,20 0 11 0,-20 0 8 16,26 2 9-16,-26-2 2 0,30 1-4 15,-16-1-2-15,-14 0-7 0,30 3-7 0,-30-3-16 16,25 1-30-16,-25-1-41 0,24 0-40 15,-24 0-52-15,19-1-96 0,-9-3-447 16,-10 4 52-16</inkml:trace>
  <inkml:trace contextRef="#ctx0" brushRef="#br0" timeOffset="39479.79">17496 3549 1969 0,'0'0'-40'0,"0"0"40"16,10-10 40-16,-10 10 54 0,0 0 40 15,0 0 20-15,0 0 7 0,0 0 1 16,0 0-3-16,21 26-7 0,-21-26-16 0,5 14-18 16,-5-14-4-16,4 19-19 0,-4-19-9 15,5 23-10-15,-5-10-20 0,2 3-29 16,-2-16-50-16,2 31-51 0,-2-16-68 0,2 2-69 15,-2-17-130-15,-2 33-543 0,2-19-256 16</inkml:trace>
  <inkml:trace contextRef="#ctx0" brushRef="#br0" timeOffset="39776.81">18017 4182 3125 0,'-2'24'166'0,"2"-24"-17"15,0 0-17-15,0 0-7 0,0 0-10 16,6 14-15-16,-6-14-20 0,0 0-38 16,0 0-69-16,0 0-86 0,17 5-92 0,-17-5-141 15,0 0-242-15,0 0-258 0,0 0-185 16</inkml:trace>
  <inkml:trace contextRef="#ctx0" brushRef="#br0" timeOffset="39895.87">18286 4212 2390 0,'14'2'-100'0,"-14"-2"4"16,0 0-13-16,0 0-4 0,0 0-13 15,28-2-45-15,-28 2-367 0,13-4 279 0</inkml:trace>
  <inkml:trace contextRef="#ctx0" brushRef="#br0" timeOffset="40050.8">18548 4205 1665 0,'0'0'71'0,"19"1"-8"16,-19-1 10-16,0 0-20 0,24 0 17 16,-24 0 6-16,14 2 12 0,-14-2-24 15,0 0-9-15,0 0-18 0,28 2-22 0,-28-2-27 16,14 2-42-16,-5 0-59 0,-9-2-96 16,16 0-408-16,-16 0 170 0</inkml:trace>
  <inkml:trace contextRef="#ctx0" brushRef="#br0" timeOffset="40398.01">19304 4239 1893 0,'8'14'68'0,"-8"-14"40"0,0 0 46 0,0 0 40 16,0 0 16-16,0 0-15 0,0 0-22 16,15 8-22-16,-15-8-18 0,15 5-9 15,-15-5-18-15,19 1-10 0,-19-1-13 0,21 2-9 16,-21-2-7-16,27 4-7 0,-11-4-8 15,-16 0-4-15,29 2-3 0,-12-2-9 16,-17 0-9-16,29 0-27 0,-29 0-35 16,28 0-40-16,-16 0-50 0,-12 0-44 0,24-2-48 15,-15 0-73-15,-9 2-668 0,10-5-392 16</inkml:trace>
  <inkml:trace contextRef="#ctx0" brushRef="#br0" timeOffset="40626.85">19492 4206 2849 0,'0'0'-98'0,"-10"-5"21"0,10 5 46 0,0 0 62 16,0 0 35-16,0 0 30 0,0 0 20 15,0 0 14-15,0 0 1 0,-5 32-4 0,5-32-3 16,5 27 4-16,-5-27-8 0,4 29-2 16,0-11-12-16,0-1-7 0,0 1-9 15,0-1-10-15,-2 0-3 0,2 2-8 16,4-2-9-16,-4 1-10 0,2-3-19 0,2 1-33 15,-2-2-37-15,1-1-53 0,2-1-56 16,1-1-74-16,1-3-81 0,-11-8-166 16,18 9-497-16,-6-6-407 0</inkml:trace>
  <inkml:trace contextRef="#ctx0" brushRef="#br0" timeOffset="41165.8">20061 4159 2862 0,'-6'-27'-127'0,"6"27"18"0,-6-17 10 0,6 17 25 15,-11-15 27-15,11 15 18 0,-15-16 14 16,9 9 15-16,6 7 11 0,-15-10 19 0,15 10 10 15,-17-5 10-15,17 5 7 0,-21 0 7 16,21 0-1-16,0 0 16 0,-28 13 4 16,18-6-3-16,2 3 0 0,8-10-6 0,-16 23-10 15,12-7-4-15,0-4-7 0,0 4-1 16,4-16-11-16,-2 30-2 0,2-17-5 16,0-13 2-16,2 25-6 0,0-13 0 0,-2-12-2 15,8 21-4-15,-1-14-3 0,-7-7-2 0,11 12-6 16,-11-12-7-16,12 6-6 0,-12-6-1 15,0 0 1-15,0 0 2 0,30-14-4 16,-30 14-3-16,15-19 6 0,-7 8 5 0,-2-3 11 16,3-1 21-16,-2 0 17 0,-1 0 21 15,0-1 16-15,0 3 9 0,-2-1 7 16,-4 14-6-16,9-21 0 0,-9 21-13 0,9-15-10 16,-9 15-10-16,4-11-2 0,-4 11-3 15,0 0 1-15,0 0 0 0,0 0 5 16,0 0 18-16,0 0-5 0,0 0-2 0,0 0-6 15,8 39-12-15,-8-39-6 0,2 22-15 16,0-9 8-16,-2-13-10 0,7 29-22 16,-5-12-26-16,2-4-38 0,0 1-52 0,-2-1-61 15,3-2-74-15,-1-1-71 0,-4-10-163 16,7 15-166-16,-7-15 25 0,4 10-282 16,-4-10-266-16</inkml:trace>
  <inkml:trace contextRef="#ctx0" brushRef="#br0" timeOffset="41524.51">20300 4300 2608 0,'0'0'-90'15,"0"0"27"-15,26 2 31 0,-26-2 44 16,0 0 46-16,0 0 24 0,14 12 14 0,-14-12 4 16,8 10-9-16,-8-10-2 0,6 12-7 15,-6-12-3-15,6 14-2 0,-6-14-5 16,0 0-7-16,4 16 5 0,-4-16 8 0,0 0 2 15,2 16-2-15,-2-16 3 0,0 0-11 16,0 0 0-16,0 0 0 0,-14 15 1 0,14-15 6 16,0 0 7-16,0 0 3 15,0 0 0-15,-26-2-10 0,26 2-1 0,0 0-1 16,0 0-5-16,-17-23-9 0,17 23-3 16,-2-21-1-16,2 21-7 0,0-23 11 0,0 23-9 15,5-25-2-15,-5 25-5 0,6-21-5 0,-2 10-6 16,-4 11 0-16,8-15-11 0,-8 15-3 15,13-11-2-15,-13 11-15 0,0 0-17 16,17-3-31-16,-17 3-38 0,0 0-46 16,0 0-68-16,25 19-64 0,-21-14-88 0,5-2-162 15,-9-3-100-15,9 10-308 0,-9-10-317 0</inkml:trace>
  <inkml:trace contextRef="#ctx0" brushRef="#br0" timeOffset="41867.18">20641 4165 2704 0,'0'0'-89'0,"0"0"33"0,0 0 29 16,0 0 31-16,0 0 25 0,0 0 20 16,0 0 1-16,0 0 4 0,0 0 6 15,0 0 7-15,0 0 6 0,0 0 13 0,0 0 2 16,0 0-2-16,41 22 1 0,-41-22-3 16,27 2-1-16,-12-2 2 0,-15 0-11 0,28 0-7 15,-12 0-4-15,-16 0-11 0,30 0-10 16,-30 0-17-16,27 0-27 0,-27 0-34 0,24-2-44 15,-24 2-45-15,21-2-66 0,-21 2-80 16,0 0-169-16,11-9-389 0,-11 9-159 16</inkml:trace>
  <inkml:trace contextRef="#ctx0" brushRef="#br0" timeOffset="42046.04">20724 4088 2470 0,'-21'-9'-20'0,"21"9"37"16,-13-4 31-16,13 4 48 0,0 0 32 15,0 0-6-15,0 0-18 0,0 0-10 0,0 0-9 16,0 0-5-16,0 0-13 0,0 0-7 16,0 0-11-16,34-19-15 0,-34 19-28 0,26-3-32 15,-26 3-47-15,25-3-42 0,-8 1-57 16,-17 2-62-16,27-7-133 0,-11 3-396 16,-4-2-49-16</inkml:trace>
  <inkml:trace contextRef="#ctx0" brushRef="#br0" timeOffset="42367.19">21209 3991 2214 0,'0'0'-66'0,"21"2"24"0,-21-2 21 16,0 0 31-16,17 5 13 0,-17-5 18 0,12 8 0 15,-12-8 20-15,9 9 6 0,-9-9 5 16,11 14 12-16,-11-14 0 0,6 16 0 15,-6-16 4-15,4 15 4 0,-4-15 10 0,0 15 12 16,0-15 14-16,0 0 2 0,-4 23-2 16,4-23-5-16,-8 11-9 0,8-11-5 0,0 0-5 15,-14 14-5-15,14-14-6 0,0 0-4 16,-14 5-2-16,14-5-8 0,0 0-4 16,0 0-2-16,0 0-16 0,0 0-6 0,0 0-6 15,0 0-15-15,0 0-14 0,-19-25-24 16,19 25-18-16,0 0-31 0,0 0-31 0,0 0-47 15,0 0-47-15,17-32-69 0,-15 27-122 16,-2 5-209-16,0 0-321 0,0 0-292 0</inkml:trace>
  <inkml:trace contextRef="#ctx0" brushRef="#br0" timeOffset="137991.84">14162 5799 625 0,'0'0'113'15,"11"-4"-53"-15,-11 4 9 0,0 0 0 0,0 0 6 16,0 0 2-16,0 0 5 0,21-7-1 16,-21 7 19-16,0 0-4 0,0 0 0 15,0 0 11-15,0 0-12 0,14-8-4 0,-14 8 2 16,0 0-13-16,0 0-4 0,0 0-10 16,0 0 2-16,0 0-3 0,13-6-11 15,-13 6-4-15,0 0-1 0,0 0-7 0,0 0-6 16,0 0 0-16,0 0-4 0,0 0-9 0,0 0 1 15,0 0-2-15,0 0 0 0,0 0 3 16,0 0-10-16,0 0-3 0,-30-19 1 16,30 19-3-16,0 0-1 0,-21-5 1 15,21 5-1-15,0 0-3 0,-24-4 4 0,24 4-4 16,-18-2-4-16,18 2 3 0,0 0-7 0,-25-2 10 16,25 2-10-16,0 0 4 0,-24 4 3 15,24-4 1-15,0 0 0 0,-21 4 7 16,21-4 1-16,-15 3 1 0,15-3 2 15,0 0 3-15,-17 10-2 0,17-10 1 0,-10 7 9 16,10-7-6-16,0 0 4 0,-11 14 3 16,11-14-3-16,0 0 2 0,-10 13 3 0,10-13-5 15,0 0 0-15,-4 17-1 0,4-17 0 16,0 0-1-16,0 0-1 0,8 23 3 16,-8-23-3-16,0 0-3 0,13 19 3 0,-7-11 1 15,-6-8 0-15,14 13-1 0,-14-13-2 16,18 14-2-16,-10-6-2 0,-8-8 0 0,19 12-1 15,-11-4-3-15,-8-8 1 0,16 13-6 16,-9-8 0-16,-7-5-1 0,14 10 0 16,-6-2 3-16,-8-8 0 0,13 10-5 0,-13-10-2 15,7 12 3-15,-7-12-3 0,10 12 3 16,-10-12-2-16,8 12-1 0,-8-12 2 16,3 13 0-16,-3-13-1 0,6 11 5 0,-6-11 0 15,0 0 5-15,3 20 2 0,-3-20-1 16,0 0 4-16,-3 19 0 0,3-19 4 0,0 0 1 15,-6 21-2-15,6-21 3 0,-3 15 5 16,3-15 1-16,-10 13 4 0,10-13 12 0,-12 12 4 16,12-12-6-16,-15 12 1 0,15-12-4 15,-14 7 5-15,14-7-2 0,-18 6-2 16,18-6-6-16,-20 4 1 0,20-4-4 0,-18 2-1 16,18-2-5-16,0 0-1 0,-29-2-4 15,29 2-1-15,-18-4-5 0,18 4-2 0,0 0-9 16,-26-8-23-16,26 8-30 0,-17-7-51 15,17 7-60-15,-16-10-60 0,10 4-77 16,6 6-177-16,-11-15-513 0,5 10-442 16</inkml:trace>
  <inkml:trace contextRef="#ctx0" brushRef="#br0" timeOffset="138522.56">13852 5711 2827 0,'0'0'-147'0,"0"0"27"15,0 0 15-15,2-16 14 0,-2 16 11 16,0 0 13-16,0 0 25 0,0 0 15 0,0 0 27 15,0 0 10-15,0 0 16 0,0 0 21 16,0 0-2-16,0 0 14 0,0 0 8 16,0 0 6-16,-27 39 8 0,21-26 0 15,-1 1-1-15,0 1-4 0,2 2 6 0,-1 3-5 16,-1-2-1-16,1 5-7 0,-2 0-5 16,4 0 1-16,0 0-7 0,1 1 2 0,1 2-6 15,0-2 2-15,0 3 1 0,2-4-9 16,0 0-3-16,0 2-5 0,2-2 14 0,-2-3-7 15,2 1-5-15,0 0-5 0,1-2-4 16,-1-2-11-16,2 1-28 0,1-2-34 16,2 1-40-16,-3-5-59 0,3 2-49 0,1-5-72 15,-1 0-148-15,5-1-437 0,-1-2-190 16</inkml:trace>
  <inkml:trace contextRef="#ctx0" brushRef="#br0" timeOffset="138923.9">14463 6077 2426 0,'0'0'-95'0,"0"0"25"0,0 0 12 15,0 0 9-15,0 0 4 0,0 0 12 16,0 0 12-16,0 0 8 0,0 0 13 0,0 0 5 15,0 0 5-15,0 0-6 0,0 0 4 16,47 6-11-16,-47-6 11 0,33 2 3 16,-16 0-16-16,2-2 13 0,-2 2-11 0,1 0-8 15,-18-2-14-15,35 1-17 0,-21-1-20 16,-14 0-22-16,27 0-31 0,-27 0-71 16,21-1-317-16,-13-3 324 0</inkml:trace>
  <inkml:trace contextRef="#ctx0" brushRef="#br0" timeOffset="139343.5">14647 6014 1382 0,'0'0'0'0,"0"0"14"15,0 0 1-15,0 0 0 0,0 0 13 0,0 0-1 16,0 0 5-16,0 0 3 0,0 0 11 16,0 0-3-16,0 0 2 0,0 0 9 15,0 0 12-15,0 0 15 0,0 0 15 0,0 0-2 16,0 0 6-16,0 0-6 0,0 0-2 16,0 0-8-16,0 0-3 0,0 0-12 0,0 0 8 15,0 0 9-15,0 0 3 0,0 0 1 16,0 0 8-16,0 0 1 0,0 0 3 15,0 0-3-15,0 0 3 0,0 0 4 0,0 0-1 16,-5 39-4-16,5-39-3 0,-2 22-9 16,2-22-9-16,-2 24-8 0,2-24-8 0,-2 24-7 15,2-10-2-15,0-14-11 0,-2 26-3 16,2-26-4-16,-3 23-5 0,1-10-3 0,2-13-3 16,-2 23-13-16,2-23-29 0,-3 23-39 15,3-23-46-15,-3 22-53 0,3-22-55 16,0 18-47-16,0-18-103 0,-3 14-148 0,3-14-358 15,-2 11-219-15</inkml:trace>
  <inkml:trace contextRef="#ctx0" brushRef="#br0" timeOffset="143865.63">15113 5977 1275 0,'0'0'174'0,"0"0"-36"16,0 0 7-16,0 0 6 0,0 0 5 0,0 0 5 15,0 0-2-15,10-20-10 0,-10 20-3 16,0 0 3-16,0 0-18 0,0 0-8 16,0 0-7-16,0 0-1 0,0 0 9 0,0 0 1 15,0 0-9-15,0 0-1 0,0 0-6 16,0 0-8-16,0 0 0 0,0 0-16 15,0 0-1-15,6 45 0 0,-6-45-2 0,-2 22-2 16,2-22 12-16,0 26-4 0,0-9-4 16,0-17-6-16,-2 32-7 0,2-16 0 0,-2 0-29 15,2-16-8-15,-2 32-1 0,0-15-6 16,0-4-1-16,2-13-5 0,-2 27-2 16,0-13 0-16,2-14-2 0,-3 19-5 15,3-19-6-15,-2 18-9 0,2-18-14 0,0 0-21 16,-5 22-28-16,5-15-34 0,0-7-49 0,0 0-64 15,-7 10-40-15,7-10-38 0,0 0-104 16,0 0-153-16,0 0-404 0,0 0-379 0</inkml:trace>
  <inkml:trace contextRef="#ctx0" brushRef="#br0" timeOffset="144272.65">15077 6009 2774 0,'0'0'-107'0,"0"-17"31"0,0 17 30 15,0-18 19-15,0 18 27 0,0 0 18 16,2-23 23-16,-2 23 11 0,0 0 10 16,6-19-2-16,-6 19-2 0,8-9-4 0,-8 9 5 15,0 0-1-15,17-10 3 0,-17 10-1 16,17-2-1-16,-17 2-3 0,0 0-11 0,36 4 1 15,-21 2-2-15,2 0-3 0,-2-1-6 16,-1 3 0-16,2-1 10 0,-2 3-2 0,1-2-1 16,-3 0 1-16,0-1 6 0,-12-7-1 15,16 13 10-15,-11-5-5 0,-5-8 14 16,7 15 8-16,-7-15 2 0,0 0 8 0,0 0-9 16,-16 27-7-16,10-20-3 0,6-7-7 15,-20 13-4-15,20-13-8 0,-18 7 0 0,6-2-11 16,12-5-2-16,-16 7-3 0,16-7 0 15,-15 5-3-15,15-5-10 0,-14 4-24 16,14-4-35-16,0 0-44 0,0 0-48 0,0 0-56 16,0 0-45-16,-22 0-53 0,22 0-141 15,0 0-165-15,0 0-250 0,0 0-184 0</inkml:trace>
  <inkml:trace contextRef="#ctx0" brushRef="#br0" timeOffset="144567.53">15420 6163 2581 0,'0'0'6'16,"0"0"22"-16,0 0 30 0,0 0 41 0,0 0 43 16,6 17 30-16,-6-17 21 0,0 0-4 15,0 0-12-15,5 17-11 0,-5-17-7 0,2 14-29 16,-2-14-22-16,3 17-3 0,-3-17-7 15,2 19-16-15,-2-19-1 0,2 23-9 16,-2-23-10-16,0 19-11 0,0-19-3 0,0 19-8 16,0-19-2-16,0 17-3 0,0-17-5 15,2 15-10-15,-2-15-18 0,2 11-23 0,-2-11-30 16,0 12-36-16,0-12-52 0,0 0-63 16,0 0-46-16,0 0-60 0,0 0-137 15,0 0-142-15,0 0-293 0,0 0-246 0</inkml:trace>
  <inkml:trace contextRef="#ctx0" brushRef="#br0" timeOffset="145033.48">15658 5885 2606 0,'0'0'-86'0,"-8"-11"16"0,8 11 25 16,0 0 16-16,0 0 20 0,0 0 32 0,0 0 10 16,0 0 19-16,0 0 14 0,0 0 4 0,0 0 17 15,0 0 5-15,25 44 2 0,-16-30 8 16,-3 0 4-16,1 3-5 0,-1 0-2 16,0 4 16-16,0 2-2 0,0-6-9 15,0 6-10-15,-3-4 11 0,0 2 17 0,-1 0-14 16,-2 0-15-16,0 2-7 0,-2-3-7 15,2 4-7-15,-4-3-10 0,2-1-5 0,0 0-7 16,-4 1-8-16,2-5-13 0,2 2-29 16,-2-3-38-16,4-15-45 0,-4 25-51 0,4-25-67 15,-4 18-64-15,4-18-144 0,0 12-190 16,0-12-283-16,0 0-252 0</inkml:trace>
  <inkml:trace contextRef="#ctx0" brushRef="#br0" timeOffset="145324.72">16131 5824 2614 0,'0'0'-108'0,"-11"-18"16"15,11 18 16-15,0 0 26 0,0 0 35 16,0 0 37-16,-40 18 19 0,40-18 26 15,-20 19 17-15,10-8 18 0,2 3 4 0,-2 1 8 16,0 1 3-16,2 3-9 0,0 0-5 16,2 3 10-16,-3-1-7 0,4 1-7 0,1 0-12 15,2 1-11-15,0-2-6 0,2 2-4 16,0-4-8-16,0 2-11 0,4-2-21 0,-2-2-36 16,3-2-42-16,1 0-50 15,3-1-45-15,-1-1-63 0,0-3-79 0,4-3-641 16,-4-1-337-16</inkml:trace>
  <inkml:trace contextRef="#ctx0" brushRef="#br0" timeOffset="145730">16335 5932 2790 0,'0'-24'-88'0,"0"24"7"16,0 0 13-16,-8-19 14 0,8 19 36 0,-12-7 10 15,12 7 34-15,-15-8 14 0,15 8 7 16,0 0 0-16,-26-3-1 0,26 3 1 16,-18 0 8-16,18 0 3 0,0 0 7 0,-24 6-4 15,24-6-5-15,0 0-4 0,-19 10 0 16,19-10-8-16,0 0-2 0,-9 13-7 0,9-13 1 16,0 0-7-16,0 0-1 0,0 0-7 15,20 34 6-15,-12-24-8 0,0 0 1 16,3-1-6-16,2 2 8 0,-3 1 3 0,3 1 1 15,-2 1 6-15,2-2 1 0,-5 0 3 16,2 4 0-16,-2-2 0 0,0-2 10 16,-8-12 5-16,6 25-1 0,-6-14 1 15,0-11-1-15,-2 22 1 0,2-22 0 0,-12 19 1 16,6-10-6-16,6-9-5 0,-18 13-5 16,7-5-4-16,11-8-3 0,-17 9-3 0,17-9-4 15,-19 6-3-15,19-6-20 0,0 0-38 16,-22-2-47-16,22 2-56 0,0 0-51 15,0 0-68-15,-14-22-161 0,14 14-537 0,0 8-399 16</inkml:trace>
  <inkml:trace contextRef="#ctx0" brushRef="#br0" timeOffset="145891.22">16438 6082 2931 0,'0'0'-70'16,"22"1"3"-16,-8 1 8 0,-14-2 12 15,29 2 14-15,-12-2 21 0,2 2 9 0,0 0 9 16,0-2-7-16,0 1-11 0,1-1-34 16,-2 0-54-16,0 0-46 0,-18 0-100 0,27-3-416 15,-17 1 107-15</inkml:trace>
  <inkml:trace contextRef="#ctx0" brushRef="#br0" timeOffset="146099.62">16652 6035 1953 0,'-14'-6'-15'15,"14"6"11"-15,0 0 24 0,0 0 33 0,0 0 49 16,0 0 45-16,0 0 17 0,-20 14 13 16,20-14 0-16,0 0 1 0,2 27-9 0,-2-27-11 15,4 29-6-15,-2-13 13 0,0 1-25 16,2 5-9-16,-2 1-16 0,2-1-12 0,0 3-13 16,1-6-13-16,-2 2-13 0,-1-2-30 15,-2-2-38-15,2 1-47 0,-2-18-49 16,2 26-53-16,-2-26-44 0,-2 23-56 0,2-16-108 15,0-7-608-15,0 0-415 0</inkml:trace>
  <inkml:trace contextRef="#ctx0" brushRef="#br0" timeOffset="146381.04">16886 6106 2926 0,'0'0'-18'16,"13"-14"38"-16,-13 14 18 0,0 0 16 0,8-9 23 15,-8 9 21-15,0 0 10 0,0 0 5 16,11-9 16-16,-11 9 2 0,0 0-6 16,0 0-10-16,0 0-7 0,11 28-3 0,-11-28 1 15,2 23-4-15,-2-6 0 0,2 2-11 16,0 0-27-16,-2 2-9 0,2 0-5 16,0 0 7-16,-2 3-16 0,2-2-2 0,0-1-4 15,0-2-2-15,0 2-5 0,0-2-2 16,2-2-5-16,0-2-2 0,-2 1-19 0,-2-16-17 15,2 21-30-15,0-12-50 0,-2-9-64 16,2 12-63-16,-2-12-52 0,0 0-113 0,0 0-148 16,0 0-437-16,0 0-424 0</inkml:trace>
  <inkml:trace contextRef="#ctx0" brushRef="#br0" timeOffset="146675.07">16953 6021 2978 0,'0'-16'-84'0,"0"16"16"15,4-27 29-15,-4 14 33 0,0 13 42 16,4-21 28-16,-4 21 4 0,6-19 0 0,-2 9-2 16,-4 10-7-16,10-13-8 0,-10 13-3 15,15-11-5-15,-15 11-1 0,15-6-9 16,-15 6-5-16,19-2-3 0,-19 2-1 0,0 0-1 16,28 9-3-16,-20-1-4 0,2 0-7 15,-10-8 9-15,14 21-4 0,-10-12-3 16,-4-9 3-16,4 23 0 0,-4-23 5 0,-4 23 4 15,4-23 0-15,-9 25 4 0,3-14 4 16,-3 1 10-16,-1-3 7 0,0-1 1 16,10-8-5-16,-22 14-1 0,14-9-10 0,8-5-2 15,-19 9-2-15,19-9-22 0,-15 6-59 16,15-6-60-16,0 0-79 0,0 0-95 0,-17-1-205 16,17 1-391-16,0 0-249 0</inkml:trace>
  <inkml:trace contextRef="#ctx0" brushRef="#br0" timeOffset="147032.98">17212 6140 2643 0,'15'11'-81'15,"-15"-11"3"-15,13 8 14 0,-13-8 29 0,16 8 20 16,-16-8 21-16,20 7 15 0,-20-7 11 16,19 6 3-16,-19-6 3 0,17 8 1 0,-17-8 16 15,13 7 15-15,-13-7 10 0,8 10 16 16,-8-10 3-16,0 0 1 0,4 17 6 0,-4-17 11 16,0 0 11-16,-10 23 6 0,10-23-3 15,-11 19-6-15,11-19 9 0,-11 18-12 0,5-9-15 16,6-9-12-16,-9 17-9 0,9-17 1 15,-4 17-12-15,4-17-11 0,0 17-8 16,0-17-17-16,9 15-24 0,-9-15-33 0,12 10-46 16,-12-10-42-16,20 3-56 0,-20-3-50 15,28 3-44-15,-28-3-79 0,28-10-150 0,-12 4-432 16,-2-3-312-16</inkml:trace>
  <inkml:trace contextRef="#ctx0" brushRef="#br0" timeOffset="147313.7">17541 5993 2632 0,'4'-16'-100'16,"-4"16"24"-16,0 0 19 0,6-18 32 0,-6 18 36 16,6-9 27-16,-6 9 32 0,0 0 23 15,18-6 22-15,-18 6 14 0,0 0 6 16,0 0 3-16,29 19 4 0,-19-8 3 0,-1 3-6 15,0 0-11-15,-1 2-13 0,0 5-12 16,-2-3-10-16,1 4-8 0,-2-2-9 0,-1-1-9 16,-4 0-6-16,0 0-7 0,0 2-3 15,-2-5-9-15,0 5-15 0,-3-3-33 0,0-1-29 16,-1-3-43-16,0-2-52 0,0 2-53 16,2-4-62-16,4-10-107 0,-15 15-187 15,10-10-334-15,5-5-239 0</inkml:trace>
  <inkml:trace contextRef="#ctx0" brushRef="#br0" timeOffset="147654.12">18090 5850 2479 0,'0'0'-103'0,"0"0"22"0,0 0 26 15,0 0 20-15,-18-7 31 0,18 7 48 16,0 0 30-16,0 0 27 0,-32 21 9 0,21-11 6 16,3 1 5-16,-3 3 3 0,3 0-3 15,-3 4-3-15,1 1-3 0,4 0-11 16,-4 1-2-16,6 0-8 0,0-1-7 0,2 0-7 15,2 1-9-15,2-2-5 0,-2-1-10 16,6 0-7-16,-4 1-14 0,6-5-31 16,-2 0-27-16,-6-13-53 0,14 21-56 0,-8-13-71 15,3-5-72-15,-9-3-154 0,17 8-443 16,-11-6-233-16</inkml:trace>
  <inkml:trace contextRef="#ctx0" brushRef="#br0" timeOffset="148055.5">18280 5913 2505 0,'4'-14'-105'15,"-4"14"36"-15,0 0 20 0,0 0 43 16,0 0 23-16,0 0 40 0,0 0 16 0,-18-16 13 15,18 16-8-15,0 0-2 0,0 0-7 16,-29 4-10-16,29-4-2 0,0 0-6 0,-22 12-4 16,22-12-4-16,-12 11-8 0,12-11-1 15,-6 13-3-15,6-13-5 0,-2 17-2 16,2-17-6-16,0 0-6 0,6 29-17 0,2-18-15 16,-2 1-3-16,3-2 0 0,-1 2 3 15,-1 2 0-15,2-3 2 0,-1 0 5 16,-2 3 0-16,0-3 2 0,-6-11 7 0,6 21 18 15,-6-21 3-15,6 22 11 0,-6-22 7 16,-4 17 4-16,4-17 8 0,-10 15-7 0,10-15 1 16,-16 11-7-16,16-11-3 0,-18 12 0 15,8-7-11-15,10-5-8 0,-21 6-28 0,21-6-46 16,-20 5-42-16,12-5-54 0,8 0-47 16,-12 3-105-16,12-3-475 0,0 0-85 15</inkml:trace>
  <inkml:trace contextRef="#ctx0" brushRef="#br0" timeOffset="148315.95">18370 6099 2240 0,'0'0'-35'0,"25"0"11"0,-25 0 8 16,0 0 9-16,0 0 10 0,22 1 19 0,-22-1 31 16,0 0-4-16,23 2 2 0,-23-2 4 15,19 2-17-15,-19-2 0 0,23 4-6 0,-23-4-1 16,22 0-23-16,-22 0-31 0,18 0-40 16,-18 0-53-16,15 0-61 0,-15 0-142 15,11-6-269-15,-11 6 214 0</inkml:trace>
  <inkml:trace contextRef="#ctx0" brushRef="#br0" timeOffset="148517.48">18502 6050 1712 0,'0'0'-22'0,"0"0"22"16,0 0 23-16,0 0 32 0,-24 17 25 0,24-17 23 16,-6 15 25-16,6-15 8 0,-4 20 5 15,2-9-6-15,2-11-5 0,-2 27-3 16,2-27-7-16,0 27 7 0,0-14-14 0,0-13-10 15,0 26-15-15,0-26-7 0,0 25-18 16,0-25-39-16,0 19-43 0,0-19-55 0,2 20-39 16,-2-13-45-16,0-7-74 0,0 0-169 15,2 16-366-15,-2-16-58 0</inkml:trace>
  <inkml:trace contextRef="#ctx0" brushRef="#br0" timeOffset="148808.46">18622 6057 2145 0,'6'-10'-63'0,"-6"10"15"0,0 0 18 0,0 0 22 15,11-12 32-15,-11 12 35 0,0 0 16 0,0 0 19 16,0 0 6-16,0 0 7 0,0 0-8 16,0 0 5-16,0 0 5 0,4 42-1 15,-4-42 0-15,-4 29 3 0,4-12-3 16,-2 2-3-16,0 2-4 0,-2 0 2 0,4 0 3 15,-3-1-19-15,1 4-3 0,0-3-7 16,0 0-8-16,0-1-9 0,0 0-3 0,2 0-8 16,-3-1-4-16,3 2-4 0,-2-6-8 15,2-15-10-15,2 32-22 0,-2-32-21 0,-2 22-30 16,2-22-47-16,2 19-70 0,-2-19-66 16,0 0-117-16,-2 14-167 0,2-14-342 15,0 0-213-15</inkml:trace>
  <inkml:trace contextRef="#ctx0" brushRef="#br0" timeOffset="149174.97">18609 6002 2494 0,'11'-20'-100'0,"-7"12"21"0,-4 8 12 15,9-11 24-15,-9 11 16 0,10-9 14 0,-10 9 20 16,13-8 2-16,-13 8 8 0,12-8 2 15,-12 8-7-15,18-4-8 0,-18 4 8 16,0 0 2-16,27 0 18 0,-27 0-5 0,21 4-9 16,-21-4 0-16,19 8 1 0,-8-3 4 15,-11-5-8-15,17 18-3 0,-11-9 11 16,-6-9 6-16,4 19 7 0,-4-19 9 0,0 23-1 16,0-23 8-16,-8 21 13 0,0-9 8 15,-3-2 12-15,-2-2 6 0,3 3 2 16,-3-4 3-16,13-7-6 0,-24 13-7 0,16-7-5 15,8-6-8-15,-16 10-8 0,16-10-4 16,-12 7-12-16,12-7-9 0,0 0-18 16,0 0-17-16,0 0-9 0,0 0-11 0,0 0-11 15,0 0-19-15,0 0-14 0,0 0-15 16,0 0-29-16,0 0-39 0,0 0-51 0,0 0-111 16,30-26-524-16,-30 26-165 0</inkml:trace>
  <inkml:trace contextRef="#ctx0" brushRef="#br0" timeOffset="149707.53">18801 6271 2458 0,'0'0'-27'0,"0"0"12"16,0 0 10-16,0 0 11 0,20 6 26 0,-20-6 21 16,0 0 16-16,0 0-4 0,0 0-6 15,0 0-9-15,0 0 1 0,0 0 1 16,0 0 2-16,30-9-4 0,-30 9 0 0,0 0-8 16,0 0-3-16,17-5-5 0,-17 5-5 15,0 0 1-15,0 0-8 0,18-3 2 0,-18 3-5 16,0 0-3-16,0 0-2 0,28 7-9 15,-28-7-3-15,15 7-7 0,-15-7 0 16,17 9 2-16,-17-9-2 0,13 13 1 0,-9-5 4 16,-4-8-4-16,6 15 4 0,-6-15 2 15,0 0 5-15,-2 23 1 0,2-23 17 0,-10 14 18 16,10-14 12-16,-13 9 13 0,13-9 2 16,-15 9-4-16,15-9-5 0,-13 9-11 15,13-9-7-15,0 0 1 0,-12 9-8 16,12-9-8-16,0 0-18 0,0 0-8 0,0 0-2 15,0 0 3-15,0 0-3 0,12 28 1 16,-12-28 0-16,8 12 4 0,-8-12 8 0,0 0 6 16,7 17 8-16,-7-17 11 0,2 14 3 15,-2-14 0-15,0 0-6 0,-9 18 0 16,9-18-2-16,-14 12-3 0,14-12-6 0,-20 9-5 16,20-9-23-16,-20 6-38 0,20-6-49 15,-22 6-63-15,10-2-58 0,12-4-50 16,-19 1-135-16,9-1-531 0,10 0-339 0</inkml:trace>
  <inkml:trace contextRef="#ctx0" brushRef="#br0" timeOffset="150041.29">19215 5963 2737 0,'16'-9'-110'0,"-16"9"21"0,0 0 27 16,0 0 47-16,0 0 38 0,0 0 28 15,24 13 31-15,-24-13 15 0,6 17 6 0,-6-17 12 16,5 22 7-16,-1-8-1 0,-2 1-5 15,-2-15-8-15,0 29-7 0,0-11-9 16,-2-1-8-16,2-17-10 0,-7 32-3 0,5-17-9 16,-4 0-10-16,2 2-19 0,0-3-35 15,-3-1-46-15,7-13-66 0,-9 23-60 0,5-16-68 16,4-7-137-16,-8 15-534 0,6-6-305 16</inkml:trace>
  <inkml:trace contextRef="#ctx0" brushRef="#br0" timeOffset="150233.79">19540 6193 2932 0,'11'-13'30'0,"-11"13"4"0,0 0-7 15,0 0 1-15,0 0 10 0,11-11-3 0,-11 11-8 16,0 0-30-16,0 0-63 0,13-6-72 15,-13 6-73-15,8-2-149 0,-8 2-381 16,12-5-13-16</inkml:trace>
  <inkml:trace contextRef="#ctx0" brushRef="#br0" timeOffset="150351.94">19714 6135 2197 0,'0'0'-27'15,"0"0"8"-15,0 0 4 0,0 0-6 0,22 2-6 16,-22-2-20-16,0 0-40 0,0 0-88 15,21-2-208-15,-21 2-70 0,12-3 388 0</inkml:trace>
  <inkml:trace contextRef="#ctx0" brushRef="#br0" timeOffset="150601.5">20091 6140 1433 0,'0'0'119'16,"0"0"4"-16,0 0 9 0,11 10 15 16,-11-10 20-16,0 0 7 0,0 0-17 15,0 0-18-15,10 7-16 0,-10-7-20 16,0 0-45-16,0 0-52 0,0 0-80 0,0 0-82 15,0 0-148-15,12 6-429 0,-12-6-3 16</inkml:trace>
  <inkml:trace contextRef="#ctx0" brushRef="#br0" timeOffset="151398.91">20800 5875 2110 0,'0'0'-53'0,"11"-7"10"0,-11 7-2 0,0 0 19 16,0 0 15-16,0 0 16 0,0 0 17 0,0 0 34 16,0 0-5-16,0 0 19 0,-39 23-3 15,39-23 4-15,-18 22-1 0,7-8 0 16,0 3-6-16,1 2-6 0,2 0-4 0,1 1-4 15,-2 2-7-15,5 1 0 0,2-2-7 16,2 0-5-16,0 0-1 0,4 0-18 16,1 2-35-16,1-3-38 0,7 1-45 0,-1-2-49 15,2-1-118-15,2-5-423 0,-1 1 53 16</inkml:trace>
  <inkml:trace contextRef="#ctx0" brushRef="#br0" timeOffset="151792.2">21128 5896 2001 0,'0'0'-6'0,"4"-17"17"0,-4 17 6 0,0 0-4 15,0 0 12-15,-12-16 29 0,12 16 0 16,0 0 11-16,-26-9 2 0,26 9-9 0,-19 0-3 15,19 0-2-15,0 0 3 0,-28 10-19 16,28-10 5-16,-14 10-5 0,14-10-13 0,-6 15-16 16,6-15-21-16,2 19-22 0,-2-19-16 15,10 24-10-15,-2-10-4 0,6-1 19 16,-2 2-15-16,1 0 3 0,2 1 17 0,0-1 12 16,-3 0-7-16,1-1 9 0,-2 0 21 15,-3-2 25-15,0 0 11 0,-4 0 12 16,-4-12 21-16,7 19 11 0,-7-19 31 0,-2 14 7 15,2-14 2-15,0 0-3 0,-21 15-9 16,21-15-9-16,-24 4-11 0,12-1-7 0,12-3-9 16,-28 2-10-16,28-2-13 0,-21 0-27 15,21 0-47-15,0 0-70 0,-28-6-44 0,28 6-52 16,-8-6-136-16,8 6-454 0,0 0-86 16</inkml:trace>
  <inkml:trace contextRef="#ctx0" brushRef="#br0" timeOffset="151960.79">21261 6060 2336 0,'0'0'-23'0,"18"3"11"0,-18-3-1 16,19 4 3-16,-19-4 2 0,23 1-3 0,-10 1 5 16,-13-2 3-16,25 4-10 0,-12-3-19 15,-13-1-31-15,23 4-46 0,-12-4-70 0,-11 0-140 16,21 0-176-16,-21 0 333 0</inkml:trace>
  <inkml:trace contextRef="#ctx0" brushRef="#br0" timeOffset="152175.88">21435 6032 1457 0,'0'0'-7'0,"0"0"19"15,0 0 19-15,0 0 26 0,0 0 18 16,0 0 20-16,0 0 8 0,0 0 16 0,-10 42 0 15,10-42-2-15,-2 26-4 0,2-11-1 16,0-15-9-16,0 32-10 0,2-12-6 16,-2-3 5-16,0 2-7 0,2-2-10 0,-2 1-10 15,2-2-2-15,-2 1-40 0,0-17-47 16,2 28-62-16,0-16-57 0,0-2-88 0,0 0-220 16,-2-10-227-16,4 11 80 0</inkml:trace>
  <inkml:trace contextRef="#ctx0" brushRef="#br0" timeOffset="152499.35">21611 6039 2010 0,'6'-21'-19'0,"-6"21"23"0,4-17 19 15,-4 17 38-15,5-13 16 0,-5 13 28 16,0 0-1-16,8-14 9 0,-8 14 15 0,0 0 6 15,0 0 2-15,0 0 4 0,0 0-3 16,0 0-8-16,0 0-13 0,0 0-1 16,11 44-8-16,-11-28-6 0,0 0-6 0,0 4-9 15,0-1-6-15,-2 0-4 0,2 2-2 16,-2 0-2-16,2 2-1 0,-2-4-6 0,2 2-4 16,-2 0-5-16,2-2-4 0,0-2-7 15,0-17-5-15,0 30-7 0,0-16-5 0,0-14-19 16,0 23-19-16,0-23-37 0,-3 17-41 15,3-17-51-15,0 0-34 0,0 0-57 16,-2 11-31-16,2-11-72 0,0 0-112 0,0 0-449 16,0 0-272-16</inkml:trace>
  <inkml:trace contextRef="#ctx0" brushRef="#br0" timeOffset="152741.48">21623 5982 2572 0,'5'-13'-66'0,"-5"13"29"16,6-25 24-16,-1 13 21 0,-5 12 6 0,10-17 20 15,-10 17 16-15,14-15 8 0,-4 10-5 16,-10 5-3-16,25-10-4 0,-10 7-5 0,2 0-3 16,-17 3-5-16,30 0 7 0,-30 0 2 15,31 6 5-15,-18 0 1 0,-1-1-2 16,-1 3 10-16,-11-8 3 0,12 15-3 0,-12-15-1 16,2 18 2-16,-2-18 2 0,0 0-5 15,-14 20-12-15,3-12 5 0,11-8-9 16,-23 9-3-16,10-3-8 0,13-6-18 0,-26 8-43 15,16-7-60-15,10-1-62 0,-16 4-79 16,16-4-166-16,-13 2-450 0,13-2-198 0</inkml:trace>
  <inkml:trace contextRef="#ctx0" brushRef="#br0" timeOffset="153236.84">21984 6157 2447 0,'6'16'-96'0,"-6"-16"30"0,0 0 37 16,0 0 35-16,0 0 40 0,0 0 19 15,-2 20 12-15,2-20 9 0,0 0 2 16,0 0-1-16,-4 23-1 0,4-23-9 15,-4 16-5-15,4-16-8 0,-2 15-3 0,2-15-6 16,0 0-5-16,-6 17-4 0,6-17-11 16,0 0 5-16,-4 15-4 0,4-15-5 0,0 0 0 15,0 0-2-15,0 0-1 0,0 0-4 16,-6 14-1-16,6-14-2 0,0 0-7 0,0 0 2 16,0 0-2-16,0 0-3 0,0 0-3 15,0 0 0-15,0 0-3 0,0 0 0 16,24-48 5-16,-16 38-1 0,-8 10 11 0,13-17 7 15,-5 10 9-15,-8 7-4 0,13-14-12 16,-4 6 2-16,-9 8-4 0,12-7-1 16,-12 7-3-16,12-8 0 0,-12 8 10 0,0 0 6 15,0 0 9-15,0 0 8 0,0 0 0 16,28 12 6-16,-28-12 2 0,6 13-4 0,-6-13-4 16,5 17-1-16,-5-17-8 0,4 18-5 15,-4-18-2-15,4 20-2 0,-4-20-11 0,3 17-37 16,-3-17-40-16,2 16-48 0,-2-16-55 15,0 0-56-15,2 17-64 0,-2-17-169 16,2 6-492-16,-2-6-366 0</inkml:trace>
  <inkml:trace contextRef="#ctx0" brushRef="#br0" timeOffset="153606.97">22259 5765 2817 0,'0'0'-91'0,"0"0"19"0,0 0-1 0,4-15 34 16,-4 15 36-16,0 0 11 0,0 0 35 15,0 0 13-15,0 0 6 0,0 0 4 0,32 36 0 16,-26-21 8-16,0 4 11 0,3 2 6 16,-3 2 8-16,0 2 11 0,1-1 6 0,-3 3 6 15,1 0 0-15,-3-2 5 0,-2-3 15 16,0 5-16-16,-2-1-11 0,-1-2-12 0,-1 0-9 16,0 1-3-16,-3-2-13 0,1 0-14 15,0-4-17-15,-1 0-25 0,1-4-45 16,2 2-56-16,-2-3-69 0,-1 1-75 0,2-5-84 15,3-1-199-15,-2 2-109 0,4-11-233 16,-4 16-193-16</inkml:trace>
  <inkml:trace contextRef="#ctx0" brushRef="#br0" timeOffset="153926.39">22718 6068 2469 0,'0'0'-96'0,"0"0"8"16,0 0 22-16,0 0 19 0,0 0 25 0,0 0 12 15,9 28 9-15,-9-28 10 0,19 8 4 16,-19-8 10-16,25 9 7 0,-10-4 21 16,-5-2-1-16,-10-3 11 0,30 6-3 0,-17-4-1 15,-13-2-4-15,25 2-4 0,-25-2-34 16,21-2-43-16,-21 2-62 0,18-4-82 0,-18 4-185 16,8-7-265-16,-8 7 161 0</inkml:trace>
  <inkml:trace contextRef="#ctx0" brushRef="#br0" timeOffset="154112.96">22794 6016 1929 0,'0'0'38'0,"-18"-5"5"0,18 5 20 0,0 0 9 16,0 0 6-16,0 0 0 0,0 0-11 15,0 0-9-15,0 0-2 0,0 0-3 16,0 0-10-16,0 0-10 0,0 0-24 0,54 0-38 15,-54 0-54-15,23 0-55 0,-23 0-107 16,26-2-425-16,-16-1 93 0</inkml:trace>
  <inkml:trace contextRef="#ctx0" brushRef="#br0" timeOffset="154473.03">23167 5969 1962 0,'0'0'-30'0,"27"-2"4"15,-27 2 18-15,0 0 31 0,0 0 18 16,24 2 30-16,-24-2 6 0,14 5 10 0,-14-5 1 16,13 8 12-16,-13-8 5 0,0 0 2 15,11 13 4-15,-11-13-5 0,0 0 5 16,-3 18-5-16,3-18 3 0,0 0-4 0,0 0-1 15,-14 16-5-15,14-16-6 0,-15 8-11 16,15-8-7-16,-17 4-9 0,17-4-5 0,0 0-6 16,-23-2-6-16,23 2-1 0,0 0-6 15,0 0-7-15,-24-7-1 0,24 7 1 16,0 0-11-16,0 0-2 0,-8-14-4 0,8 14-5 16,0 0-8-16,0 0-10 0,0 0-8 15,0 0-13-15,0 0-19 0,26-21-26 0,-26 21-33 16,0 0-60-16,16-4-54 0,-16 4-98 15,0 0-656-15,0 0-421 0</inkml:trace>
  <inkml:trace contextRef="#ctx0" brushRef="#br0" timeOffset="-206844.31">1739 7536 754 0,'0'0'173'0,"9"-8"-34"0,-9 8-33 0,0 0-15 15,7-15-8-15,-7 15-8 16,0 0 20-16,10-14 13 0,-10 14 6 0,0 0 6 0,0 0 1 16,5-13 10-16,-5 13-1 0,0 0 12 0,0 0-4 15,8-16-1-15,-8 16-6 16,0 0-8-16,0 0-15 0,0 0-12 0,0 0-9 16,0 0-13-16,-26-11-2 15,26 11-9-15,-27 5 1 0,27-5-9 0,-35 10 0 0,16-5-4 16,-1 3-2-16,-4 0-4 15,1 0-3-15,-1-1-4 0,4 1-2 0,3-1-2 16,0-1-2-16,1-1-4 0,5 1-3 0,11-6-3 16,-22 11-1-16,22-11-4 15,-10 10 0-15,10-10-1 0,0 0-1 0,0 0-3 0,20 32 0 16,-8-24-3-16,1 3 1 16,7 0-1-16,-4 2-2 0,4-2 0 0,-1 3-1 15,0-3-1-15,-2 2 2 16,0 1-3-16,-5-4 3 0,5 4-4 0,-5-1 0 0,-1-1 2 15,-2-1-2-15,-3 1 1 0,-1-1 4 16,-5-11 8-16,0 22 4 0,0-22-1 16,-11 21 2-16,2-12 1 0,9-9 2 15,-21 15 0-15,9-9 1 0,-3-2-6 0,15-4 2 16,-31 4-1-16,18-2-2 0,13-2-4 0,-32-4 0 16,32 4-5-16,-28-5-12 15,14 2-16-15,14 3-28 0,-21-8-37 0,21 8-35 16,-16-9-36-16,16 9-50 0,-8-11-41 15,8 11-42-15,0 0-124 0,2-21-472 0,-2 21-256 16</inkml:trace>
  <inkml:trace contextRef="#ctx0" brushRef="#br0" timeOffset="-206634.14">1795 7733 2563 0,'0'0'-93'15,"0"0"16"-15,19 5 25 0,-19-5 13 16,0 0 36-16,16 3 45 0,-16-3 20 0,17 0 25 16,-17 0 4-16,24 0-5 0,-24 0-11 0,30-3-8 15,-14 0-10-15,3 1-4 16,-2-2-20-16,2 2-29 0,-2-1-41 0,-17 3-42 0,34-6-47 16,-21 2-64-16,-13 4-101 15,20-9-410-15,-20 9 47 0</inkml:trace>
  <inkml:trace contextRef="#ctx0" brushRef="#br0" timeOffset="-206434.08">1901 7611 2047 0,'0'0'-17'15,"-18"-6"23"-15,18 6 7 0,0 0 14 0,-14-2 18 0,14 2 73 16,0 0 31-16,0 0 23 16,0 0 5-16,0 0-6 0,5 39-11 0,-5-39-8 0,11 32-12 15,-5-14-14-15,2 4-12 16,-2 2-12-16,1-4-16 0,2 3-5 0,0-1-7 15,-3 0-19-15,3 0-27 16,-4-4-41-16,0-1-41 0,4-2-57 0,-3-1-60 0,1-1-72 16,-7-13-147-16,19 15-531 0,-11-12-324 0</inkml:trace>
  <inkml:trace contextRef="#ctx0" brushRef="#br0" timeOffset="-206054.39">2404 7644 2711 0,'0'0'-102'16,"0"0"29"-16,0 0 25 0,-16-22 21 0,16 22 30 16,-20-4 27-16,20 4 17 15,-31 4 15-15,31-4 6 0,-36 7 3 0,16-1-4 0,4 4 3 16,-4 0-8-16,5 4-3 16,3-4-1-16,2 4-4 0,-1-1-5 15,8-1-5-15,3-12-6 0,-4 24-5 16,4-24 2-16,4 25-2 0,-4-25-7 0,12 14-1 0,-12-14-5 15,14 9-4-15,-14-9-9 16,16 5-9-16,-16-5-8 0,0 0-4 0,29-11-4 16,-29 11 0-16,16-17 1 0,-7 4-5 0,0 0 10 15,-3-1 3-15,0 1 9 0,-6 13 18 16,12-22 15-16,-7 12 3 0,-5 10 1 0,9-13 10 16,-9 13 20-16,0 0 18 15,0 0 14-15,0 0 1 0,0 0-8 0,0 0-7 16,21 40-8-16,-17-24-8 0,0 4-10 15,0-4-4-15,2 4-5 0,1-2-13 0,0-2-18 16,-3 1-38-16,2-2-42 0,0-1-42 0,0-2-48 16,-6-12-50-1,12 14-66-15,-12-14-141 0,12 5-546 0,-12-5-385 0</inkml:trace>
  <inkml:trace contextRef="#ctx0" brushRef="#br0" timeOffset="-205864.31">2580 7596 2800 0,'2'-13'-52'0,"-2"13"40"15,6-15 2-15,-6 15 8 0,0 0 31 16,11-8 64-16,-11 8 40 0,0 0 9 0,0 0 5 16,17 30-7-16,-13-13-14 0,0 1-12 15,0 6-12-15,3 4-13 0,-3-2-7 16,1 4-9-16,-3 1-3 0,0 0-17 0,-2 1-27 0,-2-2-44 16,0 3-48-16,-5-1-43 15,-2 2-63-15,-1-4-61 0,-7-2-107 0,0-4-623 16,-6-1-401-16</inkml:trace>
  <inkml:trace contextRef="#ctx0" brushRef="#br0" timeOffset="-205404.02">1213 7520 2787 0,'-5'-19'-117'16,"5"19"12"-16,0 0 24 0,-14-10 32 16,14 10 8-16,0 0 32 0,0 0 43 0,-30 10 53 15,30-10 19-15,-20 21 9 16,9-2 1-16,1 3 3 0,0 3 4 0,2 9-6 15,-2-1-8-15,4 4-6 16,2 2-10-16,2 1-4 0,4 4-14 0,2 6-7 0,7-1-6 16,2 1-6-16,11 13-23 0,5-7-26 0,-3-10-35 15,1-7-37-15,15 7-54 16,-2-12-46-16,-4-8-68 0,3-3-143 0,3-4-510 0,0-4-261 16</inkml:trace>
  <inkml:trace contextRef="#ctx0" brushRef="#br0" timeOffset="-204934.35">2997 7491 2581 0,'0'0'-91'0,"0"0"23"0,0 0 22 0,-30-5 20 16,30 5 29-16,0 0 41 16,-21 27 11-16,12-15 22 0,-1 5 6 0,4 4 0 15,0 1 0-15,2 0-5 16,-2 6-2-16,2-4-1 0,4 3-6 0,0-1-3 0,4 0-8 15,-1 0-6-15,4-2-2 16,-1 1-11-16,0-2-33 0,4-2-51 0,1 0-53 16,2-2-66-16,-3-4-70 0,3-3-155 0,0-3-363 0,0-1-35 15</inkml:trace>
  <inkml:trace contextRef="#ctx0" brushRef="#br0" timeOffset="-204584.3">3270 7587 2121 0,'0'0'-69'15,"-4"-17"32"-15,4 17 13 0,0 0 29 0,-15-7 8 0,15 7 24 16,0 0 13-16,-23 0 32 16,23 0-4-16,0 0 2 0,-26 12-5 0,26-12 1 15,-17 10-4-15,17-10 12 16,-12 14-7-16,12-14-7 0,-11 12-2 0,11-12-7 15,-7 14-5-15,7-14-3 0,0 17-8 0,0-17-6 0,0 0-4 16,13 25-3-16,-6-15 0 16,-7-10-5-16,15 18 0 0,-7-8-5 0,-8-10 0 0,10 17-1 15,-3-8 5 1,-7-9 5-16,9 15 10 0,-9-15 13 16,2 18 1-16,-2-18 2 0,0 0-2 0,-11 26-4 15,11-26-7-15,-17 16-5 0,6-9-1 0,11-7-6 16,-21 12-20-16,13-9-28 15,8-3-43-15,-19 8-52 0,19-8-64 0,-18 4-91 0,18-4-191 16,0 0-395-16,-12-4-199 0</inkml:trace>
  <inkml:trace contextRef="#ctx0" brushRef="#br0" timeOffset="-204423.91">3313 7781 2593 0,'0'0'-31'0,"20"0"4"0,-20 0 24 0,24 2 30 0,-24-2 20 15,27 0 15 1,-27 0-1-16,28 0-7 0,-14 0-10 0,-14 0-26 0,34 0-46 16,-17-2-38-16,3 2-59 0,-20 0-46 0,32-6-112 15,-18 2-400-15,-14 4 72 0</inkml:trace>
  <inkml:trace contextRef="#ctx0" brushRef="#br0" timeOffset="-204244.19">3562 7678 1995 0,'0'0'-10'0,"0"0"24"0,-15-6 29 0,15 6 46 16,0 0 30-16,0 0 21 0,0 0 11 0,-23 23-1 0,23-23-14 16,-7 24-4-16,7-8-15 15,-2 2-14-15,2-18-7 0,2 34-12 0,0-18-11 16,0 4-1-16,1-3-13 16,2 0-25-16,-3 0-40 0,2-4-53 0,-4-13-61 15,6 27-46-15,-2-17-71 0,0-5-145 16,-4-5-428-16,9 8-129 0</inkml:trace>
  <inkml:trace contextRef="#ctx0" brushRef="#br0" timeOffset="-203824.34">3729 7513 2435 0,'2'-20'-12'16,"-2"20"15"-16,0 0-4 15,-2-17 5-15,2 17 14 0,0 0 31 0,0 0 12 16,0 0 2-16,0 0 5 0,0 0 13 15,0 0-2-15,-14 59-11 0,12-39 2 0,2 4-13 16,0 0-6-16,2 2-3 0,-2 0-8 0,2 1-3 16,0 0-3-16,0-1-4 15,0-5-6-15,-2 0 2 0,2-2-3 0,0-2-3 0,-2-17 4 16,0 27-4-16,0-27-2 16,0 18 0-16,0-18-10 0,0 0 2 0,0 0-2 15,0 0-2-15,0 0 3 16,0 0-11-16,0 0-2 0,0 0 2 0,0 0 0 0,22-47-3 15,-16 35 3-15,2-3 0 16,3 4-2-16,-1 2-2 0,1-1 2 0,2 2 2 16,-13 8 0-16,20-8 18 0,-20 8 19 15,22-3 13-15,-22 3 15 0,0 0 6 16,19 21 3-16,-19-21 1 0,2 23 4 0,-2-23 2 0,-4 24-5 16,-3-9-3-16,1-1-9 15,-4 1-5-15,-1-1-7 0,-2-2-4 0,3 1-23 16,-3-4-32-16,0 2-44 15,3-3-50-15,10-8-69 0,-17 13-85 0,17-13-149 0,-10 2-216 16,10-2-222-16,0 0-187 0</inkml:trace>
  <inkml:trace contextRef="#ctx0" brushRef="#br0" timeOffset="-203594.27">4009 7545 2536 0,'0'0'-69'0,"0"0"13"0,11-9 22 15,-11 9 45-15,0 0 51 0,0 0 36 0,10 29 15 16,-4-13 16-16,-2 2 7 0,2 1-3 16,4 7-1-16,-4 0-3 0,2 1 3 0,0 3-5 15,-3-1-12-15,1-1-10 0,1 1-7 16,-3 0-13-16,-2-2-5 0,-2-1-10 16,0 1-2-16,-2 0-13 0,-2-5-5 15,-3 0-23-15,-2-1-37 0,3-6-54 0,-2 0-63 16,0-2-74-16,-2-3-110 15,2-3-222-15,2-1-399 0,6-6-344 0</inkml:trace>
  <inkml:trace contextRef="#ctx0" brushRef="#br0" timeOffset="-203424.21">4305 7974 2761 0,'0'0'-88'16,"28"0"11"-16,-28 0 8 0,24-3 17 0,-6 2 17 15,-18 1 38-15,32-3 6 16,-13 0 2-16,-1 0-8 0,0 2 9 0,0-1-15 0,-18 2-43 16,35-4-33-16,-19 1-51 0,-2-1-89 0,-14 4-416 15,16-10 147-15</inkml:trace>
  <inkml:trace contextRef="#ctx0" brushRef="#br0" timeOffset="-203283.99">4341 7861 1985 0,'0'0'64'15,"-21"-3"46"-15,21 3 13 0,0 0 17 0,-17-3 7 16,17 3-11-16,0 0-9 0,0 0-18 0,0 0-15 16,0 0-8-16,0 0-38 0,58-5-51 15,-40 5-81-15,1-3-94 0,0 2-176 0,0-2-435 16,-1 2-94-16</inkml:trace>
  <inkml:trace contextRef="#ctx0" brushRef="#br0" timeOffset="-203134.36">4701 7825 2412 0,'13'6'67'0,"-13"-6"26"0,0 0 33 0,0 0 32 16,17 5 34-16,-17-5 12 0,0 0-8 0,0 0-22 0,0 0-21 15,16 6-30 1,-16-6-41-16,0 0-58 0,0 0-78 0,0 0-100 0,0 0-104 16,0 0-204-16,14 1-467 15,-14-1-340-15</inkml:trace>
  <inkml:trace contextRef="#ctx0" brushRef="#br0" timeOffset="-202334.21">1526 9139 2721 0,'2'-15'-103'0,"-2"15"30"0,0 0 12 0,0-17 15 16,0 17 16-16,0 0 22 0,0 0 17 0,0 0 8 0,-5-19 15 16,5 19 6-16,0 0 16 15,0 0 5-15,0 0 12 0,-20-2 5 0,20 2 4 16,0 0-2-16,0 0 3 16,-31 14-4-16,31-14-10 0,-14 10-5 0,14-10-13 15,-13 16 4-15,13-16-9 0,-6 19-4 16,6-19-5-16,0 20-2 0,0-20-6 0,6 29-5 15,3-13-4-15,2 1-4 16,1 1-3-16,0 0 1 0,2 0-1 0,0 1-6 16,-1-2 4-16,0 2-1 0,0-2 2 0,-1 1 3 0,-5-4 4 15,0 0 13-15,0 1 25 16,-4-2 19-16,-3-13 10 0,-3 21 5 0,3-21-7 0,-16 15-1 16,5-7-3-1,-5-5-8-15,16-3-9 0,-27 4-8 0,27-4-11 0,-30-4-21 16,16-1-36-16,-1-1-47 15,0-3-61-15,4-3-78 0,-1-3-88 0,6 0-208 16,-3-2-481-16,7 0-431 0</inkml:trace>
  <inkml:trace contextRef="#ctx0" brushRef="#br0" timeOffset="-202004.36">1661 8945 2846 0,'0'0'-79'0,"-4"-16"29"0,4 16 25 0,0 0 16 16,-3-20 31-16,3 20 18 0,0 0 9 0,7-21 10 0,-7 21 17 15,8-11 7-15,-8 11 6 16,14-12-4-16,-14 12-8 0,12-5-7 0,-12 5-3 16,0 0 4-16,0 0-2 15,0 0 1-15,33 17 1 0,-33-17 2 0,9 19-2 16,-7-10 3-16,-2-9 2 0,3 24 7 15,-3-10 6-15,0-14 7 0,-5 25-1 0,5-25-2 16,-5 25-2-16,1-14-13 0,4-11-9 0,-1 18-10 16,1-18 6-16,0 0-14 15,1 24 0-15,-1-24-12 0,9 12-27 0,-9-12-38 0,18 7-59 16,-18-7-72-16,27 4-79 16,-11-6-96-16,2 0-194 0,-1 0-112 0,-17 2-258 15,36-8-276-15</inkml:trace>
  <inkml:trace contextRef="#ctx0" brushRef="#br0" timeOffset="-199853.99">1934 9387 2520 0,'0'0'-144'0,"0"0"15"0,0 0 24 0,0 0 12 15,0 0 24-15,0 0 24 16,43 8 10-16,-26-6 27 0,-17-2-1 0,35 0 3 16,-13 0 1-16,-3 2 0 15,4-2-3-15,-1 0-5 0,-5 0-6 0,5 0-29 16,-22 0-26-16,34 0-49 0,-22 0-108 15,2 0-208-15,-14 0 405 0</inkml:trace>
  <inkml:trace contextRef="#ctx0" brushRef="#br0" timeOffset="-199644.02">2112 9297 1294 0,'0'0'57'15,"-5"-13"6"-15,5 13 0 16,0 0 2-16,0 0 17 0,0 0 17 0,0 0 14 0,0 0 28 15,0 0 11-15,0 0-3 16,0 0-1-16,0 0-15 0,0 0-18 0,0 0-5 16,16 58-13-16,-14-39-13 0,0 2-5 0,0 4-11 15,1-3-19-15,0-1-37 16,1 0-53-16,1 1-50 0,-1-2-61 16,0-4-69-16,0 0-152 0,3-3-345 0,-1-3 19 15</inkml:trace>
  <inkml:trace contextRef="#ctx0" brushRef="#br0" timeOffset="-199374.17">2626 9109 2061 0,'0'0'-44'0,"-2"-23"14"0,2 23 14 0,0 0 17 15,0 0 33-15,0 0 26 0,0 0 19 16,0 0 16-16,-44 27 9 0,33-12-4 16,3 4-8-16,-3 5 5 0,3 2-13 0,-1 6-10 0,1-1-2 15,2-1-11-15,2-2-2 16,0 3-7-16,0-1-9 0,4-1-4 0,-2 0-24 16,4-3-33-16,4-1-49 15,-2-3-51-15,4 0-43 0,0-7-105 0,7 0-509 16,-4-3-74-16</inkml:trace>
  <inkml:trace contextRef="#ctx0" brushRef="#br0" timeOffset="-198984.09">2861 9261 2150 0,'-13'-7'-89'0,"-1"1"31"0,14 6 29 15,-26-2 21-15,26 2 24 0,-29 6 27 16,14 0 23-16,2 3 4 0,-3 2 2 0,0 4 3 16,6 2 2-16,0 1-1 0,1-3-13 0,4 3 3 15,1 0-16-15,2-2 1 16,2-16-10-16,4 28-1 0,-2-16-8 16,-2-12-14-16,14 19-20 0,-6-14-22 0,-8-5-29 15,18 2-7-15,-18-2-6 0,0 0 2 0,33-13 1 16,-23 4 10-16,1-3 9 15,-2-1 10-15,-1 2 19 0,-2-2 32 0,-6 13 7 0,12-25 14 16,-6 17 15-16,-6 8 7 0,8-15 1 0,-8 15 19 16,0 0 12-16,0 0 11 15,0 0 11-15,0 0 0 0,0 0-5 0,0 0-5 16,12 32-11-16,-8-16-12 16,3-2-6-16,-1 1-9 0,1-1-18 0,1 1-26 0,-2-2-44 15,1 0-60-15,3-1-65 16,-4-2-78-16,-6-10-146 0,18 10-500 0,-12-7-231 15</inkml:trace>
  <inkml:trace contextRef="#ctx0" brushRef="#br0" timeOffset="-198824.06">3052 9400 2635 0,'0'0'-60'16,"13"-7"2"-16,-13 7 11 15,14-6 12-15,-14 6 35 0,20-5 14 0,-20 5-11 0,22-4 4 16,-22 4 1-16,26-4-16 15,-11 2-31-15,-15 2-37 0,23-1-46 0,-10-5-66 16,-13 6-157-16,17-4-196 0,-8 0 271 0</inkml:trace>
  <inkml:trace contextRef="#ctx0" brushRef="#br0" timeOffset="-198660.35">3200 9293 1552 0,'0'0'-9'0,"0"0"33"16,0 0 38-16,0 0 34 0,0 0 25 0,0 0 29 0,-25 29 5 15,23-13-7-15,0 1-16 16,-1 2-10-16,3 0-17 0,0 2-5 0,0 2-16 0,3-1-22 16,-1 0-37-16,-2-2-40 0,4 0-63 15,-2-1-63-15,0-4-63 0,2-5-196 16,-2 1-260-16,-2-11 107 0</inkml:trace>
  <inkml:trace contextRef="#ctx0" brushRef="#br0" timeOffset="-198254.13">3329 9153 1864 0,'0'0'-8'16,"2"-18"26"-16,-2 18-10 15,0 0 2-15,0 0 12 0,0 0 15 0,0 0 18 16,0 0 10-16,0 0 14 0,0 0-3 16,0 0-1-16,-4 69 0 0,2-42-7 0,0 0-1 15,2 1-4-15,-2 1-1 16,0-1 0-16,2-3 1 0,-2-2-2 0,2-2 1 15,-2-2-4-15,0-2 0 0,-1 0 7 0,3-17 0 0,-2 25-1 16,2-25-4-16,-4 17-5 16,4-17-5-16,0 0-9 0,0 0-6 0,0 0-3 15,0 0-10-15,0 0-7 16,0 0-4-16,0 0-4 0,0 0 0 0,35-38-2 16,-25 28 6-16,0 1-6 15,-10 9 6-15,19-11 0 0,-9 7 9 0,-10 4 14 0,22 0 17 16,-22 0 8-16,18 11 15 15,-8-2-1-15,-2 3 3 0,-2 2-4 0,0-2-3 16,-4 4 0-16,0-1-5 0,-2-15-2 0,-2 29-5 0,-2-17-5 16,-4 2-6-16,0-2-6 15,-4-3-8-15,2 1-12 0,-2-2-22 0,12-8-37 16,-26 9-49-16,26-9-54 16,-21 0-58-16,13-1-56 0,8 1-97 0,-20-16-165 0,16 5-377 15,4 11-276-15</inkml:trace>
  <inkml:trace contextRef="#ctx0" brushRef="#br0" timeOffset="-198044.46">3658 9135 2705 0,'0'0'-75'16,"0"0"1"-16,20 1 27 0,-20-1 35 16,17 15 44-16,-8-3 38 0,0 1 24 15,-3 2 19-15,4 8-1 0,-2 2-6 0,0-1-4 16,0 5-6-16,-4 0-11 0,2 5-5 15,-2-4-8-15,-2-1-9 0,-2-1-5 0,-2 1-8 16,0-3-18-16,-4-1-18 0,0 0-31 0,-2-1-38 16,-2-4-56-16,0 1-37 15,0-6-65-15,-3-1-126 0,4-3-516 0,-3-2-205 0</inkml:trace>
  <inkml:trace contextRef="#ctx0" brushRef="#br0" timeOffset="-197313.95">4252 9288 2542 0,'0'0'-58'0,"0"0"23"0,4-15 21 0,-4 15 14 0,0 0 23 16,0 0-2-16,0 0 6 15,0 0 0-15,0 0 5 0,-12-19 0 0,12 19 8 16,-20-2 12-16,20 2 12 0,0 0-1 16,-33 3 7-16,33-3 0 0,-24 5-3 0,24-5-14 15,-22 5-5-15,22-5-4 16,-20 6-6-16,20-6-2 0,-10 6-6 0,10-6-3 15,0 0-2-15,-5 15-5 16,5-15-5-16,0 0 0 0,15 23-2 0,-7-14-5 16,4 5 0-16,0-1 0 0,2 1 0 0,2 3-1 0,-2 1 1 15,1 0-2-15,-5-3 1 16,0 0 2-16,-4 0 7 0,-2-1 24 0,-4-14 7 16,2 26 12-16,-2-26-1 15,-15 23 11-15,2-13 2 0,1-1 1 0,-3-1-4 0,-2-3-4 16,-2 1-9-16,2-2-4 15,-2-1-6-15,19-3-23 0,-36 1-32 0,19-2-46 16,17 1-61-16,-26-9-75 0,16 0-97 0,2 1-226 16,1-2-398-16,7 10-310 0</inkml:trace>
  <inkml:trace contextRef="#ctx0" brushRef="#br0" timeOffset="-197159.16">4533 9423 2825 0,'0'0'-69'16,"26"3"12"-16,-11-2-2 0,-15-1 8 16,29 2-11-16,-14-2-10 0,-15 0-24 0,34-2-34 15,-16 1-90-15,-2-3-416 16,-1-2 141-16</inkml:trace>
  <inkml:trace contextRef="#ctx0" brushRef="#br0" timeOffset="-197004.12">4667 9322 1805 0,'-27'4'-5'0,"27"-4"38"0,-11 10 37 16,11-10 9-16,-7 17 15 15,7-17 2-15,-2 29-21 0,0-12 2 0,2 2-14 16,0 0-1-16,2-1-17 0,0 4-48 16,-2-3-33-16,5 0-52 0,-3 1-60 0,0-6-107 15,0-1-368-15,1-3 160 16</inkml:trace>
  <inkml:trace contextRef="#ctx0" brushRef="#br0" timeOffset="-196454.29">5270 9332 1864 0,'0'0'-16'0,"0"0"9"15,-32-29 9-15,20 23-5 0,-5 2 21 0,0 1 32 16,-2 1 11-16,19 2 22 16,-38 2-1-16,15 5 10 0,-1 2-5 0,1 2-10 0,0 4-3 15,4 0 4-15,2 2-5 16,2 2-6-16,3 1-3 0,2-1-6 16,4-2-6-16,4-2-7 0,2-15-8 15,4 24-19-15,-4-24-22 0,12 19-24 0,-6-13-24 0,-6-6-20 16,20 6-11-16,-20-6 2 15,0 0 17-15,33-16 7 0,-21 5 20 0,2-4 26 16,0 0 22-16,-2-2 14 0,3 0 25 0,-2-1 27 16,-3 1 22-16,-1 2 27 15,1 2 14-15,-1 1 2 0,0 1-6 0,-1 1-9 0,-8 10 10 16,14-7-6-16,-14 7 7 16,0 0-16-16,0 0-8 0,26 20-13 0,-22-8-8 15,0 4-16-15,3 0-13 16,-3 4-8-16,0-1-28 0,0 0-41 0,1-1-40 0,-1 0-45 15,1-3-62-15,-1 0-63 16,-4-15-97-16,6 19-216 0,-4-13-390 16,-2-6-328-16</inkml:trace>
  <inkml:trace contextRef="#ctx0" brushRef="#br0" timeOffset="-196044.39">5421 8999 2809 0,'2'-16'-80'0,"-2"16"15"0,0 0 22 0,0 0 28 16,0 0 33-16,0 0 13 0,0 0 28 16,0 0-1-16,-9 59-1 0,7-36-7 15,-2 3-1-15,2 5-6 0,-1 0-2 0,1-1-2 16,0 2-10-16,2-1-4 0,-2 0 3 16,0-2-6-16,0-3-4 0,2-5-1 0,-2-2 4 15,0 0-1-15,0-2 7 16,2-17-1-16,-2 23 3 0,2-23-8 0,0 0 1 15,-2 17-2-15,2-17-1 0,0 0-8 16,0 0 3-16,0 0-2 0,0 0-6 0,0 0-2 16,31-48-3-16,-20 38-2 0,2-2 2 0,-1-1-1 15,1 5 0-15,2 0 0 16,-1 1 3-16,2 1-3 0,-16 6 9 0,29-7 20 16,-16 7 21-16,-13 0 10 0,23 7 19 15,-23-7 2-15,12 15-2 0,-8-5-2 0,-4-10 4 16,0 21-8-16,0-21-2 15,-10 21-5-15,0-10-4 0,-1-2-8 0,-2 3-6 16,-1-5-9-16,-1 1-19 0,0 0-46 0,-2-3-48 0,3-1-69 16,14-4-91-16,-28 2-193 15,13-4-199-15,15 2-256 0,-26-6-252 0</inkml:trace>
  <inkml:trace contextRef="#ctx0" brushRef="#br0" timeOffset="-189284.08">13976 8211 1151 0,'0'0'126'0,"8"-11"-16"0,-8 11-16 16,0 0-5-16,0 0 20 0,0 0-15 15,0 0 10-15,0 0 6 0,0-19 10 0,0 19 7 16,0 0 1-16,0 0-15 15,0 0-4-15,0 0-11 0,-13-23-2 0,13 23-12 16,-9-10-10-16,9 10-6 0,-14-9-4 0,14 9-8 0,-18-10-9 16,18 10-6-16,-22-7-3 15,9 3-6-15,13 4-5 0,-26-5 1 16,26 5-1-16,-24-4-5 0,24 4-2 16,-29 1 0-16,29-1 1 0,-22 7-5 0,11-2 3 0,11-5-1 15,-19 13 1-15,15-3-4 16,4-10-2-16,-10 19-1 0,10-19 1 0,6 21-5 15,-6-21 4-15,10 21-4 16,-3-12 1-16,5-2-11 0,-12-7-8 0,22 14-7 0,-8-8-4 16,-1-2-14-16,-13-4 3 0,25 2-6 0,-25-2 2 15,25-4-6-15,-25 4 6 16,26-15 6-16,-17 8 4 0,0-1 5 0,1-3 3 0,-10 11 7 16,13-22 23-16,-9 11 15 15,3 1 13-15,-7 10 11 0,7-15 5 0,-7 15 0 16,7-13 15-16,-7 13 17 15,0 0 7-15,0 0 3 0,0 0-7 0,0 0-7 16,0 0-10-16,0 0-5 0,0 0-7 0,-7 55-6 0,7-38-9 16,0-17-21-16,0 29-43 15,0-16-61-15,0-13-74 0,7 26-68 0,-7-26-125 16,2 20-221-16,-2-13-333 16,0-7-283-16</inkml:trace>
  <inkml:trace contextRef="#ctx0" brushRef="#br0" timeOffset="-188923.98">14039 8316 2742 0,'0'0'-66'0,"11"15"8"0,-11-15 6 0,0 0 24 15,2 20 29-15,-2-20 28 16,2 17 30-16,-2-17 9 0,2 20 2 0,-2-20-3 0,0 26-7 16,0-26-4-16,0 22-8 15,0-22 1-15,2 24-2 0,-2-24-3 0,3 18-1 16,-3-18 0-16,0 15-2 15,0-15 1-15,0 0-11 0,0 0 3 0,4 16-6 16,-4-16-6-16,0 0 0 0,0 0-2 0,0 0-14 0,0 0-3 16,0 0-6-16,24-35 1 15,-24 35 0-15,16-20 5 0,-11 10 6 16,-5 10 11-16,14-17 5 0,-14 17 12 16,9-12 14-16,-9 12 22 0,11-7 17 0,-11 7 8 0,0 0 7 15,0 0-3-15,0 0 3 16,0 0-8-16,0 0-10 0,29 19-10 0,-29-19-11 15,11 17-3-15,-11-17-6 16,7 17-16-16,0-7-25 0,-7-10-38 0,8 15-44 0,-8-15-56 16,10 15-72-16,-3-12-75 0,-7-3-166 0,13 2-151 15,-13-2-322-15,0 0-298 16</inkml:trace>
  <inkml:trace contextRef="#ctx0" brushRef="#br0" timeOffset="-188734.37">14397 8399 2707 0,'0'0'-86'0,"0"0"21"0,0 0 20 0,0 0 21 16,0 0 13-16,0 0 14 16,35 4 5-16,-35-4 7 0,22 5 1 0,-22-5-20 0,23 2-26 15,-7-2-32-15,-16 0-36 16,29 2-34-16,-14-2-86 0,-15 0-408 0,25-4 156 15</inkml:trace>
  <inkml:trace contextRef="#ctx0" brushRef="#br0" timeOffset="-188424.09">14765 8261 1909 0,'0'0'41'15,"0"0"27"-15,0 0 13 0,0 0 1 16,13-10 21-16,-13 10 24 0,0 0 19 16,0 0 11-16,0 0 0 0,0 0 2 0,0 0 1 15,0 0-6-15,14 35-5 16,-14-35-3-16,3 20-13 0,2-4-17 0,-3-3-10 0,2 3-10 15,-4-16-10-15,5 30-9 16,-2-15-11-16,-1-1-19 0,2 1-33 0,-4-15-39 16,2 22-46-16,-2-22-56 0,6 22-68 0,-6-22-76 0,5 15-178 15,-5-7-523-15,0-8-420 16</inkml:trace>
  <inkml:trace contextRef="#ctx0" brushRef="#br0" timeOffset="-187814.11">15129 8263 2851 0,'0'0'-105'0,"0"0"36"0,-19-4 15 0,19 4 18 0,0 0 14 15,0 0 26-15,0 0 27 16,0 0 17-16,0 0 6 0,0 0 6 0,0 0 3 16,0 0-3-16,0 0-4 15,0 0-1-15,0 0 1 0,0 0-3 0,0 0-5 0,0 0-6 16,60 13-3-16,-48-11-5 15,-12-2 1-15,28 3-5 0,-28-3-12 16,25 0-22-16,-25 0-30 0,26 0-37 0,-26 0-49 0,20-5-58 16,-20 5-81-16,18-8-567 0,-14 5-155 15</inkml:trace>
  <inkml:trace contextRef="#ctx0" brushRef="#br0" timeOffset="-187634.21">15170 8177 2377 0,'-15'-9'-15'15,"15"9"49"-15,0 0 22 16,-13-7 13-16,13 7 3 0,0 0 6 0,0 0 10 16,0 0 4-16,0 0-5 0,0 0-11 0,0 0-4 15,0 0-11-15,0 0-10 0,42-7-19 16,-42 7-35-16,22 0-41 0,-22 0-41 0,20 0-57 16,-20 0-53-16,20-3-129 15,-10 3-434-15,-10 0-43 0</inkml:trace>
  <inkml:trace contextRef="#ctx0" brushRef="#br0" timeOffset="-186334.07">16551 7828 2148 0,'22'-10'-107'0,"-12"7"16"0,-10 3 8 0,19-7 8 16,-19 7 23-16,20-5 24 15,-20 5 26-15,16-7 15 0,-16 7 32 0,14-6 27 16,-14 6-3-16,0 0 25 0,16-7 13 16,-16 7 0-16,0 0-9 0,0 0 3 0,0 0-5 15,0 0 0-15,0 0-12 16,0 0-9-16,0 0-10 0,-36-22-8 0,36 22-2 15,-34-1-7-15,11-1-7 16,-1 2-1-16,-5-2-9 0,-3-1-3 0,-2 0 0 16,2 3-4-16,-3-1-3 0,1-2 1 0,0 3-3 0,0 0-1 15,3-1-6-15,3 1-1 16,2-3-1-16,5 3-6 0,0 0-8 0,21 0-6 16,-31 3 5-16,17-2 5 15,14-1-9-15,0 0 7 0,-14 10-4 0,14-10 2 0,0 0-1 16,0 0 1-16,30 31-3 15,-14-19 12-15,6 2-7 0,-1 0 4 0,2 2-4 16,2-1 2-16,3 4 2 0,-3-3-3 0,1 2-2 0,-2-2 3 16,-4 2 2-16,-3-3-2 15,0 2 1-15,-2-1 3 0,-3 2 0 16,-5 0 2-16,0-3-2 0,-5 2 0 16,-2 0 0-16,0-17 4 0,-9 32-4 0,0-14 7 0,-1-1-4 15,-3-2-1-15,1 2 1 16,-1-2-3-16,-2-1 4 0,3-1-4 0,-2 1 5 15,4-5-4-15,2 3 3 16,8-12 7-16,-15 18 5 0,8-11 1 0,7-7 5 0,-2 18-2 16,2-18 5-16,0 0 2 0,13 23 6 0,-2-15 2 15,1 2 9-15,4-3 4 16,0 1 3-16,5 0-7 0,5-1-4 0,-1 0-9 16,2 1 3-16,1-3-5 0,1 2-4 15,3-2-8-15,0 1-12 0,0-2-11 0,-1 0-15 16,1-3-22-16,2 3-20 15,-1-4-32-15,-5 0-44 0,4-2-39 0,-2 0-40 16,-5-3-104-16,-1-2-582 0,-5 3-283 0</inkml:trace>
  <inkml:trace contextRef="#ctx0" brushRef="#br0" timeOffset="-186074.05">17022 8226 2714 0,'4'-19'-68'0,"-4"19"-3"16,0 0 16-16,0 0 19 0,0 0 33 0,0 0 46 16,0 0 19-16,0 0 22 0,0 0 5 0,0 0 0 15,0 0 7-15,30 29 7 0,-30-29 3 16,2 23 5-16,-2-23 7 0,2 25-1 0,-2-8-5 0,0-2-11 16,0-15-13-16,0 33-8 15,0-18-6-15,0 0-10 0,0-15-6 0,2 29-5 16,-2-18-13-16,0-11-21 15,0 23-32-15,0-23-30 0,2 18-48 0,-2-18-43 16,2 17-38-16,-2-17-52 0,0 0-83 0,0 0-655 0,2 13-402 16</inkml:trace>
  <inkml:trace contextRef="#ctx0" brushRef="#br0" timeOffset="-185804.22">17022 8241 2816 0,'-2'-19'-106'0,"0"1"29"0,2 18 27 0,0-29 29 0,0 29 21 15,2-24 29-15,0 12 26 16,-2 12 9-16,6-22 1 0,-2 10 12 0,-4 12-4 16,13-18-10-16,-2 11-4 0,-1 0-5 0,-10 7 5 0,19-10-8 15,-19 10-4-15,21-2 2 16,-21 2-4-16,21 4-5 0,-21-4 0 0,22 13 0 16,-12-5 1-16,-2 1-1 0,-8-9-4 15,12 18 5-15,-12-18 5 16,4 15-4-16,-4-15 2 0,0 0-5 0,-11 23-7 15,11-23 3-15,-17 9-6 0,17-9-2 16,-19 8-15-16,19-8-24 0,-21 6-32 0,8-5-49 16,13-1-52-16,0 0-67 0,-26 0-103 0,26 0-625 15,0 0-357-15</inkml:trace>
  <inkml:trace contextRef="#ctx0" brushRef="#br0" timeOffset="-185564.1">17424 8322 2832 0,'-6'19'-95'0,"6"-19"18"0,-7 17 14 0,7-17 20 16,-8 23 40-16,4-11 24 15,4-12 16-15,-7 24 15 0,3-9 0 0,-1-1 2 0,5-14-5 16,-2 28-4-16,2-28 2 15,5 29-9-15,-3-15-2 0,2-2-9 0,3 2-17 16,-7-14-47-16,14 21-56 0,-5-14-81 0,-9-7-148 16,16 8-424-16,-6-6-23 15</inkml:trace>
  <inkml:trace contextRef="#ctx0" brushRef="#br0" timeOffset="-185414.07">17553 8172 2234 0,'0'0'131'0,"2"-18"25"0,-2 18 5 0,0 0-14 0,4-16-17 16,-4 16-11-16,0 0-13 16,0 0-14-16,4-14-11 0,-4 14-19 0,0 0-61 15,0 0-74-15,0 0-81 16,0 0-145-16,0 0-583 0,0 0-252 0</inkml:trace>
  <inkml:trace contextRef="#ctx0" brushRef="#br0" timeOffset="-184984.39">18245 8492 2591 0,'0'0'-64'0,"0"0"16"0,0 0 4 16,0 0 12-16,-21 23 28 0,21-23 34 0,0 0 35 0,0 0 19 16,0 0-1-16,0 0 8 15,0 0-7-15,0 0-11 0,0 0-6 0,0 0-5 16,0 0-11-16,0 0 4 15,0 0-2-15,0 0 0 0,0 0 8 0,0 0 2 0,32-31 9 16,-32 31 4-16,0 0 4 0,0 0 12 16,0 0 8-16,0 0 0 0,18 19-2 15,-18-19-5-15,0 0-10 0,-10 29-11 0,10-29-6 16,-16 22-6-16,3-8-7 0,-2-1-11 16,-2 1-29-16,-1-3-40 0,0 0-48 0,-3-1-65 15,2 2-58-15,-4-8-86 16,-1 4-182-16,0-1-516 0,4-4-442 0</inkml:trace>
  <inkml:trace contextRef="#ctx0" brushRef="#br0" timeOffset="-183584.21">19346 8290 2845 0,'0'0'-130'0,"0"0"35"0,0 0 28 0,6-13 10 16,-6 13 24-16,0 0 28 16,0 0 14-16,0 0 6 0,9-16 33 0,-9 16 13 15,0 0 22-15,0 0 7 0,6-17-6 16,-6 17-10-16,0 0-3 0,4-15-5 0,-4 15-7 16,0 0 1-16,-2-19-16 15,2 19-2-15,0 0-3 0,-10-21-6 16,3 11-2-16,7 10-8 0,-16-15-1 15,4 9 0-15,0-1-1 0,12 7-4 0,-28-12-1 16,14 8 8-16,-3 1 9 0,17 3 9 0,-30 0 6 0,30 0 8 16,-30 9-2-16,16-2 0 0,1 3 0 15,2 4-3-15,1-1-4 0,3 5-5 16,5-4-3-16,0 4-5 0,2-18 0 16,9 34-2-16,-1-19-7 0,1 0-1 0,1-4-3 15,3 2-7-15,1-3-10 16,2 0-6-16,-4-2-10 0,5-2-7 0,-2-3 2 15,-15-3-3-15,27-3-1 0,-11-3 5 0,-4-2-3 0,-2-2 10 16,1-3 3-16,-2-1 9 16,-1 0 14-16,-1-4 11 0,-1 5 15 0,0-2 14 15,-2 2 8-15,-4 13 4 16,9-19-3-16,-9 19-5 0,9-14-1 0,-9 14 2 0,0 0-3 16,0 0-4-16,0 0-5 15,0 0-9-15,0 0 0 0,22 25-10 0,-22-25-34 16,7 23-39-16,0-10-58 15,-3 0-73-15,2 3-69 0,-2-5-126 0,2 2-204 0,-1-2-53 16,-5-11-221-16,10 18-192 0</inkml:trace>
  <inkml:trace contextRef="#ctx0" brushRef="#br0" timeOffset="-183284.03">19556 8399 2521 0,'0'0'-78'16,"0"0"17"-16,17 4 23 0,-17-4 19 0,0 0 41 15,14 9 30-15,-14-9 10 16,0 0 12-16,13 7 3 0,-13-7 2 0,0 0 5 0,0 0 7 16,11 10-1-16,-11-10 5 0,0 0 0 0,0 0 1 15,0 0-10-15,0 0 1 16,0 0-13-16,0 0 1 0,0 0-2 0,0 0-6 0,0 0-9 16,0 0-5-16,0 0-9 15,0 0-1-15,0 0-6 0,0 0-8 0,0 0 0 16,0 0-2-16,0 0-4 15,0 0-4-15,0 0 7 0,32-7 4 16,-32 7 5-16,8 7 7 0,-8-7-3 0,0 0-6 16,2 15-1-16,-2-15-13 0,0 0-37 0,0 0-48 15,0 0-73-15,-13 25-75 0,13-25-139 0,-6 5-227 16,6-5-317-16,0 0-280 16</inkml:trace>
  <inkml:trace contextRef="#ctx0" brushRef="#br0" timeOffset="-183043.88">19843 8375 2759 0,'0'0'-38'0,"24"6"16"0,-24-6 0 0,0 0 5 16,0 0 12-16,19 6 16 15,-19-6 9-15,14 1 5 0,-14-1-10 0,20 5 10 16,-20-5-12-16,20 2-13 0,-20-2-32 0,22 1-39 16,-22-1-25-16,0 0-29 15,21-3-28-15,-21 3-33 0,6-6-38 0,-6 6-373 0,0 0 195 16</inkml:trace>
  <inkml:trace contextRef="#ctx0" brushRef="#br0" timeOffset="-182934.31">19989 8387 1677 0,'-21'-33'-10'0,"21"33"45"0,-12-11 27 15,12 11 32-15,-13-10 14 0,13 10 21 0,0 0 5 16,-15-11 1-16,15 11-12 0,0 0-14 0,0 0-9 15,0 0-13-15,0 0-28 16,0 0-38-16,0 0-54 0,34-6-46 0,-23 6-61 16,-11 0-115-16,20 0-481 0,-6-2-6 0</inkml:trace>
  <inkml:trace contextRef="#ctx0" brushRef="#br0" timeOffset="-179183.99">20491 7771 1285 0,'0'0'230'0,"0"0"-53"0,0 0-54 0,0 0 0 0,0 0-22 16,0 0-1-16,0 0 8 15,0 0-5-15,0 0 6 0,0 0 6 0,0 0 2 16,0 0 1-16,0 0 9 15,0 0 3-15,0 0 9 0,4 52-11 0,-8-37 3 0,0 2-7 16,-2 6-4-16,1 2-3 0,-1 1-9 0,2 3-12 16,-1 2-10-16,1 3-6 15,2-2-7-15,-2 4-8 0,0 1-3 0,0-1-9 16,0-5-4-16,2-1-6 0,-2-1-4 16,2-5-3-16,2-1-5 0,-2-2 0 0,2 0-5 15,0-4-1-15,-2-2-4 16,2-15-2-16,-2 28-3 0,2-28-7 0,-2 20-16 15,2-20-22-15,-2 17-25 16,2-17-40-16,0 0-46 0,-4 20-53 0,4-20-42 0,-2 3-49 16,2-3-129-16,0 0-164 0,0 0-271 0,0 0-193 15</inkml:trace>
  <inkml:trace contextRef="#ctx0" brushRef="#br0" timeOffset="-178684.3">20394 7811 2443 0,'0'0'-76'0,"6"-12"30"16,-6 12 27-16,9-12 42 0,-9 12 17 0,0 0 35 0,8-16 18 15,-8 16 16-15,0 0 4 16,0 0-7-16,6-15-6 0,-6 15-11 0,0 0 3 15,0 0-7-15,0 0-6 0,10-11-1 16,-10 11-11-16,0 0-5 0,18-4-8 16,-18 4-3-16,21 0-7 0,-21 0-4 0,28 0-10 15,-28 0-3-15,32 1-1 0,-14-1-6 16,-18 0 1-16,32 0-4 0,-32 0-1 0,27 3-2 0,-13-3 0 16,-14 0-3-1,22 1 0-15,-22-1 3 0,20 3 1 0,-20-3 1 0,17 1 3 16,-17-1 4-16,0 0 8 15,16 8 5-15,-16-8 9 0,0 0 6 0,9 10 13 16,-9-10 9-16,0 0 6 0,7 16 3 0,-7-16 1 0,-2 19-8 16,2-19-3-16,-7 22-1 15,7-22-25-15,-9 26 2 0,5-8-2 0,0 0 4 16,-2 3-9-16,1 3-1 16,1 0 0-16,-2 1-4 0,4 2-3 0,-2-3-4 15,2 5-3-15,0-3 2 0,2 0-5 16,-3 0-1-16,3-4-4 0,0 4-2 0,0-6-4 15,3 2-19-15,-1-2-37 16,0 0-48-16,0-3-67 0,2 0-77 0,-2-6-90 16,0 0-201-16,-2-11-81 0,6 18 27 0,-6-18-258 0,0 0-176 15</inkml:trace>
  <inkml:trace contextRef="#ctx0" brushRef="#br0" timeOffset="-178114.47">21109 7967 2379 0,'0'0'-89'16,"0"0"39"-16,3-16 13 16,-3 16 25-16,0 0 29 0,0 0 51 0,0 0 53 15,0 0 38-15,0 0 17 16,0 0 6-16,0 0-3 0,0 0-7 0,0 0-2 15,0 0-11-15,-22 51-15 0,18-30-9 0,-3 4-16 0,1 1-11 16,2 1-10-16,-4 0-6 16,2 0-7-16,0 3-10 0,0-1-6 0,2-1-3 15,0-1-9-15,0-3-7 16,2 3-5-16,0-6-9 0,-2-2-16 0,2 0-26 0,2-3-27 16,0-16-36-16,-7 24-55 15,7-24-77-15,-2 17-49 0,0-13-51 0,2-4-108 0,0 0-159 16,0 0-298-1,0 0-222-15</inkml:trace>
  <inkml:trace contextRef="#ctx0" brushRef="#br0" timeOffset="-177864.42">20974 7990 2553 0,'8'-23'-72'0,"-1"3"32"16,-1 5 24-16,0 1 26 0,3 2 22 16,-1 1 22-16,3 2 19 0,-1 0 12 0,4 1 1 15,-2 0 0-15,5 4-1 0,-17 4-1 16,32-6 8-16,-14 6 5 0,-18 0 1 15,34 4-5-15,-17 2-5 0,-2 2-1 0,-2 0-5 0,-3 2-7 16,-1 0-1-16,-2 4 3 16,-3-1-4-16,-4-13 1 0,0 25-5 15,0-25 5-15,-11 25-8 0,2-13-7 16,-3-2-4-16,-3 0-6 0,0-2-6 0,-2 1-11 0,3-1-21 16,-4-3-35-16,6 3-53 15,12-8-66-15,-21 11-76 0,10-8-125 0,4 2-245 16,7-5-345-16,0 0-346 15</inkml:trace>
  <inkml:trace contextRef="#ctx0" brushRef="#br0" timeOffset="-177634.25">21414 8251 2955 0,'0'0'8'0,"-11"13"18"0,11-13 9 16,-12 18 17-16,3-4 18 0,3-4 21 0,0 4 6 16,-2 1-3-16,2 1-6 0,2-2-7 0,4-14-10 15,-4 31-7-15,6-15-5 16,-2-16-19-16,4 26-23 0,1-17-45 0,-5-9-62 0,15 20-81 16,-9-14-125-16,5-2-682 15,-11-4-429-15</inkml:trace>
  <inkml:trace contextRef="#ctx0" brushRef="#br0" timeOffset="-177484.15">21522 7999 3309 0,'-2'-18'44'0,"2"18"-5"16,0 0-7-16,0 0-5 0,0 0-2 0,-2-17-2 0,2 17-10 15,0 0-63-15,0 0-75 16,0 0-102-16,0 0-229 0,0 0-362 0,0 0-140 15</inkml:trace>
  <inkml:trace contextRef="#ctx0" brushRef="#br0" timeOffset="-176554.06">20627 8863 2464 0,'0'0'-53'0,"0"0"18"15,0 0 30-15,0 0 22 0,0 0 51 16,0 0 54-16,-18-15 32 0,18 15 18 0,0 0 4 16,0 0-6-16,0 0-14 15,-20 29-9-15,20-29-6 0,-9 24-14 0,5-8-12 16,0-4-13-16,4-12-13 15,-4 26-5-15,1-13-11 0,3-13-11 0,-2 23-17 0,2-23-29 16,0 17-42-16,0-17-73 0,0 0-96 0,7 11-88 16,-7-11-197-16,0 0-108 15,0 0-252-15,0 0-178 0</inkml:trace>
  <inkml:trace contextRef="#ctx0" brushRef="#br0" timeOffset="-176424.06">20647 8673 2723 0,'0'0'77'15,"0"-15"9"-15,0 15-4 0,0 0-5 16,2-17-17-16,-2 17-1 0,0 0-10 0,0 0-13 16,0 0-42-16,0 0-76 0,-4-16-76 15,4 16-113-15,0 0-568 0,0 0-176 0</inkml:trace>
  <inkml:trace contextRef="#ctx0" brushRef="#br0" timeOffset="-176174.47">20726 9027 2403 0,'8'9'-75'0,"-8"-9"11"15,0 0 6-15,18 12 5 0,-18-12 20 0,16 6 4 0,-16-6 7 0,17 1-1 16,-17-1 5-16,0 0-12 16,26-1-38-16,-26 1-29 0,0 0-41 0,14-9-100 15,-14 9-233-15,2-12 363 16</inkml:trace>
  <inkml:trace contextRef="#ctx0" brushRef="#br0" timeOffset="-176074.18">20779 8972 1467 0,'0'0'49'0,"0"0"19"0,-11-8-5 16,11 8-11-16,0 0 4 15,0 0 9-15,0 0-21 0,0 0 1 0,0 0-30 16,0 0-38-16,41-7-92 0,-41 7-226 0,23 0-127 0,-23 0 369 16</inkml:trace>
  <inkml:trace contextRef="#ctx0" brushRef="#br0" timeOffset="-175914.39">20997 8955 1637 0,'0'0'203'16,"0"0"-23"-16,0 0-27 0,0 0-11 0,0 0-26 0,0 0-17 16,0 0-9-16,-4 28-36 0,4-28-61 15,0 0-63-15,6 8-69 0,-6-8-127 0,0 0-423 16,0 0 64-16</inkml:trace>
  <inkml:trace contextRef="#ctx0" brushRef="#br0" timeOffset="-175314.01">20542 7224 1982 0,'-4'-21'-24'16,"4"21"54"-16,0 0-8 0,0-19 23 0,0 19 3 0,0 0 40 16,0 0 25-16,0 0 17 15,0 0 17-15,0 0 1 0,0 0-3 0,0 0-5 16,0 0 4-16,0 0-11 16,0 0-6-16,0 0-4 0,-2 55-5 0,2-55-11 0,2 19-13 15,-2-19-8-15,2 18-9 16,-2-18-8-16,0 0-6 0,2 17-8 0,-2-17-8 15,0 0-1-15,0 0-8 0,8 10-2 16,-8-10-3-16,0 0-8 0,0 0 0 16,0 0-3-16,0 0-2 0,32-23-3 0,-32 23 2 15,17-13-7-15,-9 7 1 0,-8 6 2 16,18-11 5-16,-18 11-3 0,16-11 10 0,-16 11 7 16,22-5 9-16,-22 5 4 15,23 0 9-15,-23 0-7 0,19 4-19 0,-19-4-5 0,19 8-1 16,-11-3-3-16,-8-5 1 15,16 14-7-15,-16-14-19 0,12 15-37 0,-6-8-53 16,-6-7-69-16,11 18-79 0,-9-13-102 0,-2-5-243 0,-2 15-20 16,2-15-283-16,0 0-268 15</inkml:trace>
  <inkml:trace contextRef="#ctx0" brushRef="#br0" timeOffset="-130604.34">1634 10795 327 0,'0'0'188'0,"0"0"-58"0,4-15-21 16,-4 15-8-16,0 0-11 0,0 0-6 0,0 0-4 15,0 0-17-15,0 0-2 0,2-19 17 16,-2 19-12-16,0 0 21 0,0 0 1 0,0 0 15 16,0 0 0-16,0 0 10 15,0 0-1-15,-13-15-10 0,13 15-1 0,0 0-19 16,0 0 0-16,0 0-12 15,-25 1-11-15,25-1-2 0,0 0-6 0,0 0-1 0,-32 12-7 16,32-12-6-16,-14 8-3 0,14-8 3 0,-16 9-5 16,16-9 1-16,-10 10-1 15,10-10-6-15,-7 11 7 0,7-11-4 0,0 0-5 0,0 0-2 16,9 26-3-16,-9-26 5 16,14 16-6-16,-2-6-2 0,-2-1-4 0,2 1-2 15,2-1 1-15,-2 3 4 0,1-4-1 16,-3 5 7-16,1-2 6 0,0 0 5 15,-3 1 9-15,0-3 10 0,-1 3 5 0,-7-12 6 0,5 21 7 16,-5-21 2-16,0 21-2 16,0-21-2-16,-8 19-10 0,8-19-2 0,-8 15-6 15,8-15-1-15,-12 15-8 16,12-15-5-16,-15 9-3 0,15-9-6 0,-15 6-17 16,15-6-18-16,-19 0-28 0,19 0-43 15,0 0-38-15,-25-11-49 0,25 11-38 0,-11-14-50 16,11 14-117-16,-8-19-494 15,3 8-222-15</inkml:trace>
  <inkml:trace contextRef="#ctx0" brushRef="#br0" timeOffset="-130154.42">1669 10464 2426 0,'0'0'-142'16,"0"0"33"-16,0 0 29 15,7-14 24-15,-7 14 27 0,0 0 10 0,0 0 7 16,14-8 15-16,-14 8 0 0,0 0 11 0,17-1 9 16,-17 1 5-16,0 0 9 15,0 0 1-15,25 11 1 0,-25-11 20 0,12 15 13 0,-12-15 1 16,6 18 17-16,-6-18 11 16,2 19 3-16,-2-6 4 0,0-13 9 0,-2 23 4 15,2-23 2-15,-4 25-1 0,4-25-6 16,-4 21-11-16,4-21-6 0,-3 21-11 0,3-21-10 15,0 15 2-15,0-15-6 0,5 15-8 0,-5-15-6 16,6 13-6-16,-6-13-9 16,15 9-18-16,-15-9-32 0,17 6-42 0,-17-6-44 15,23 4-55-15,-10-2-56 16,-1 0-59-16,-12-2-147 0,24 2-498 0,-24-2-296 16</inkml:trace>
  <inkml:trace contextRef="#ctx0" brushRef="#br0" timeOffset="-129564.23">2152 11069 2581 0,'0'0'-102'0,"0"0"37"15,-15 9 42-15,15-9 38 16,0 0 14-16,0 0 15 0,0 0 9 16,0 0 5-16,0 0 6 0,0 0-7 15,0 0-6-15,0 0 1 0,39 7-10 0,-39-7 3 0,21-2-11 16,-21 2-3-16,29-2-8 15,-29 2-12-15,30-3-29 0,-15 3-25 0,-15 0-27 16,28-1-32-16,-14-1-36 0,-14 2-30 0,26-1-67 16,-26 1-463-16,23-6 48 15</inkml:trace>
  <inkml:trace contextRef="#ctx0" brushRef="#br0" timeOffset="-129124.36">2592 10917 2022 0,'0'0'-53'16,"0"0"16"-16,-6-12 10 0,6 12 22 15,0 0-8-15,0 0 6 0,0 0 1 0,0 0-1 16,0 0 1-16,15-19 6 15,-15 19-7-15,17-3-7 0,-17 3-12 0,21-5-2 16,-21 5 0-16,26 0 0 0,-26 0 0 0,23 5 0 0,-10-2 8 16,-13-3 1-16,20 8 8 15,-20-8 6-15,14 11 16 0,-14-11 13 0,0 14 16 16,0-14 21-16,0 0 6 16,-14 25 28-16,14-25 6 0,-16 17-1 0,10-10 1 15,6-7-12-15,-14 14-15 0,14-14-6 16,-10 13-4-16,10-13-12 0,-4 15 3 0,4-15-3 15,0 0-8-15,4 25 0 0,-4-25-12 0,10 18 1 16,-5-9-3-16,-5-9 25 16,11 16-8-16,-5-7-10 0,-6-9-5 0,6 17-2 0,-6-17-1 15,2 17-3-15,-2-17-5 16,0 0-14-16,-10 26-8 0,2-15-46 0,8-11-31 16,-16 14-32-16,8-4-29 0,8-10-37 15,-17 13-60-15,7-9-498 0,3 2-7 16</inkml:trace>
  <inkml:trace contextRef="#ctx0" brushRef="#br0" timeOffset="-128764.2">3121 10913 2052 0,'4'-9'-56'0,"-4"9"6"0,0 0 23 0,0 0 19 15,0 0 18-15,0 0 22 16,-28-14 18-16,28 14 16 0,-22 2 15 0,22-2 5 16,0 0 0-16,-33 5-5 0,33-5-11 0,-20 8-7 15,20-8-2-15,-14 10-6 16,14-10-5-16,-7 11-4 0,7-11-10 0,0 0 0 0,0 0-5 16,9 27-1-16,-9-27-6 15,16 15 3-15,-7-5-8 0,2-1 3 0,-11-9-7 16,16 18 0-16,-9-9 3 15,-1 0-1-15,-6-9 4 0,9 20 12 0,-9-20 7 0,0 17 10 16,0-17 2-16,-7 18-4 0,7-18-6 0,-17 19 18 16,7-11-4-16,0 2-8 15,10-10-10-15,-24 14-21 0,14-10-39 0,10-4-47 16,-22 10-53-16,22-10-54 16,-17 0-73-16,17 0-160 0,-12-4-365 0,12 4-70 0</inkml:trace>
  <inkml:trace contextRef="#ctx0" brushRef="#br0" timeOffset="-128614.24">3141 11064 2248 0,'12'-2'-72'0,"-12"2"17"16,26-4 8-16,-11 2 12 0,-15 2 5 0,30-3 4 16,-14-1 4-16,-16 4-10 0,32-6-10 15,-17 4-40-15,-1-2-38 0,-14 4-67 0,22-8-298 16,-12 5 350-16</inkml:trace>
  <inkml:trace contextRef="#ctx0" brushRef="#br0" timeOffset="-128414.51">3315 10965 1373 0,'0'0'12'16,"0"0"31"-16,0 0 28 0,0 0 34 0,0 0 31 15,0 0 16-15,0 0 8 16,0 0-12-16,0 0-1 0,0 0-21 0,10 48-18 0,-10-48-4 15,4 22-14-15,0-7-7 16,-2-1-9-16,0 0-17 0,-2-14-23 0,2 27-33 16,-2-13-32-16,0-14-46 0,0 27-29 0,0-27-40 15,-2 21-42-15,2-21-74 16,-2 19-434-16,0-14 56 0</inkml:trace>
  <inkml:trace contextRef="#ctx0" brushRef="#br0" timeOffset="-127564.47">3585 10907 1982 0,'0'0'-45'0,"-2"-21"9"16,2 21 18-16,0 0-9 0,0 0 1 0,7-21 11 0,-7 21 2 15,8-9 13-15,-8 9-3 16,0 0 8-16,22-10-4 0,-22 10 6 0,16-4 4 0,-16 4 12 15,20 3-3 1,-20-3 6-16,0 0 6 0,25 13 6 0,-19-6 4 0,-6-7 6 16,10 20 12-16,-7-9-2 0,-3-11 1 0,2 23 11 15,-4-9 8-15,2-14 9 16,-7 30 9-16,1-15 11 0,2 1 4 0,-1-3 5 16,-1 0-3-16,6-13-6 15,-8 23-5-15,4-12-8 0,4-11-8 16,0 0-4-16,0 27-11 0,0-27-9 0,6 13-20 15,-6-13-34-15,15 10-50 0,-15-10-40 0,23 9-49 16,-8-5-41-16,-1-2-53 0,-14-2-93 0,34 0-511 16,-19 0-155-16</inkml:trace>
  <inkml:trace contextRef="#ctx0" brushRef="#br0" timeOffset="-127324.34">4096 11110 2434 0,'0'0'-44'0,"0"0"27"0,10 9 18 16,-10-9 33-16,0 0-1 0,19 0 7 0,-19 0 0 16,0 0 1-16,30-2 3 15,-30 2-1-15,25-2-1 0,-25 2-10 0,30-2-4 0,-14 2-5 16,-16 0-22-1,30-2-17-15,-17 1-23 0,-13 1-27 0,23-2-22 0,-14 2-38 16,-9 0-58-16,0 0-113 0,10-8-325 0,-10 8 163 16</inkml:trace>
  <inkml:trace contextRef="#ctx0" brushRef="#br0" timeOffset="-127194.54">4106 11065 1825 0,'-19'-1'10'15,"19"1"6"-15,0 0 15 0,0 0 19 16,0 0 6-16,0 0 14 0,0 0-3 15,0 0-12-15,0 0-15 0,0 0-27 16,0 0-46-16,48-11-52 0,-48 11-79 0,30-7-180 16,-15 4-174-16,2-1 307 0</inkml:trace>
  <inkml:trace contextRef="#ctx0" brushRef="#br0" timeOffset="-127034.14">4529 10999 1675 0,'20'4'103'16,"-20"-4"2"-16,12 4-21 0,-12-4 7 0,0 0-29 0,17 3-15 16,-17-3-47-16,0 0-38 15,9 4-45-15,-9-4-76 0,0 0-163 0,0 0-182 16,0 0 321-16</inkml:trace>
  <inkml:trace contextRef="#ctx0" brushRef="#br0" timeOffset="-110794.48">31775 4008 413 0,'6'-17'154'0,"-6"17"-40"0,0 0-15 0,6-12-1 16,-6 12 5-16,0 0 7 16,0 0 10-16,8-14-8 0,-8 14 20 0,0 0 7 15,0 0 10-15,10-14 6 16,-10 14-4-16,0 0-6 0,0 0-4 0,8-13-12 16,-8 13-7-16,0 0-7 0,0 0-7 15,8-14-11-15,-8 14-8 0,0 0-6 0,6-10-8 16,-6 10-4-16,0 0-5 15,0 0-5-15,0 0-6 0,0 0-3 0,0-22-1 16,0 22-2-16,0 0-3 0,0 0-2 0,-12-21-4 0,12 21-1 16,-10-11-5-16,10 11-5 15,-16-12-1-15,16 12-3 0,-20-11-1 0,9 5-3 16,11 6 4-16,-24-14 0 16,12 9-2-16,-1-2-1 0,13 7 0 0,-25-8-2 15,14 4-3-15,11 4 0 0,-21-4-1 16,21 4 2-16,-23-2 0 0,23 2-1 0,0 0 0 15,-30 6-1-15,20-1 0 0,-2 5-1 0,2-1-2 16,2 3 0-16,-1 1-4 16,3 2 2-16,0 1 1 0,-1 0-5 0,3 4 4 0,2-2-3 15,-3 1-2-15,3-5 3 16,2-14-4-16,0 35-4 0,0-22 6 0,0-13-5 16,0 23-2-16,0-23 7 15,7 21-1-15,-3-13-1 0,-4-8 1 0,0 0 2 0,15 13-6 16,-15-13 2-16,15 2 0 15,-15-2-1-15,0 0-1 0,26-4 2 0,-26 4-3 16,18-9 1-16,-18 9 2 0,20-10-2 0,-20 10 13 16,18-10 6-16,-9 2 3 0,-9 8 7 15,17-10 2-15,-8 1 2 0,-9 9-1 0,14-13-3 16,-14 13-3-16,14-13-1 16,-14 13-2-16,12-15 2 0,-6 7 0 0,-6 8 6 15,8-13-9-15,-8 13-2 16,9-14-3-16,-9 14 2 0,0 0 3 0,8-12-4 0,-8 12 0 15,0 0-5-15,6-13-1 0,-6 13 2 0,0 0-5 16,0 0-2-16,0 0 1 16,9-14-3-16,-9 14 1 0,0 0 1 15,0 0-5-15,0 0 3 0,0 0-3 16,0 0 3-16,0 0 9 0,0 0 18 0,0 0 9 0,0 0-3 16,0 0 14-16,0 0-10 15,0 0-3-15,7 43 0 0,-7-29-7 0,0-14-4 16,0 25 3-16,2-12-7 15,-2-13 0-15,6 30-4 0,-4-13-1 0,2 0-10 0,0-3-22 16,0 1-24-16,0-1-38 0,2-2-42 0,-6-12-51 16,8 22-64-16,-4-12-72 15,-2-3-149-15,-2-7-189 0,4 13 17 0,-4-13-260 16,0 0-254-16</inkml:trace>
  <inkml:trace contextRef="#ctx0" brushRef="#br0" timeOffset="-109854.52">32037 4081 2536 0,'0'0'-128'0,"0"0"24"0,0 0 29 0,0 0 24 16,0 0 27-16,0 0 31 0,0 0 13 15,0 0 2-15,0 0 1 0,0 0 13 0,0 0 3 16,0 0 28-16,0 0-6 0,0 0 9 0,0 0 3 16,0 0 0-16,0 0 2 15,-16 26 2-15,16-26-2 0,0 0-2 0,0 0-2 0,0 0-8 16,-5 20-6-16,5-20-6 16,0 0 1-16,-5 16-9 0,5-16 0 0,0 0 4 15,-4 20 7-15,4-20 3 16,0 0 3-16,-4 20 7 0,4-20 5 0,-2 15 4 15,2-15-1-15,-2 18 1 0,2-18 0 0,0 17-4 0,0-17 2 16,-2 17-3-16,2-17 4 16,4 16-6-16,-4-16-2 0,0 0 0 0,6 19 3 15,-6-19-6-15,9 11-9 16,-9-11-2-16,11 7-5 0,-11-7-7 0,0 0-6 0,21 8-24 16,-21-8-32-16,0 0-42 15,0 0-55-15,30-13-61 0,-30 13-58 0,14-17-69 16,-8 5-130-16,-2-1-156 15,4-2-293-15,-2-1-257 0</inkml:trace>
  <inkml:trace contextRef="#ctx0" brushRef="#br0" timeOffset="-109654.38">32078 3895 2664 0,'-7'-16'3'0,"7"16"75"0,0 0 38 15,0 0 39-15,0 0 24 0,-4-16 12 0,4 16-7 0,0 0-18 16,0 0-22 0,0 0-19-16,0 0-15 0,0 0-23 0,0 0-47 0,0 0-69 15,0 0-86-15,0 0-88 16,0 0-108-16,2-13-200 0,-2 13-417 0,0 0-339 16</inkml:trace>
  <inkml:trace contextRef="#ctx0" brushRef="#br0" timeOffset="-108824.41">32344 3814 2693 0,'0'0'-109'0,"-6"-17"37"0,6 17 24 16,0 0 31-16,0 0 26 15,0 0 20-15,0 0 7 0,0 0 2 0,0 0 2 16,0 0 4-16,0 0-1 0,0 0 8 0,0 0-4 0,0 0-5 16,0 0 4-16,0 0-10 15,0 0-3-15,0 0-3 0,0 0-1 0,34 37-2 16,-24-29-6-16,3 0-3 16,-3-1-1-16,2 2-2 0,0-4-1 0,0 3 0 0,-12-8-4 15,22 9 0-15,-14-2-1 16,-8-7 0-16,19 7 3 0,-19-7-4 0,15 7 2 15,-15-7 7-15,11 6-2 0,-11-6-2 0,0 0-2 16,14 9 0-16,-14-9-1 0,9 8 13 16,-9-8-1-16,0 0-2 0,4 19 5 0,-4-19 5 15,0 0 7-15,-2 23 2 16,2-23 5-16,-9 21 8 0,5-8-8 0,-2 3 1 16,-2-3-3-16,-4 2-4 0,2 2-6 15,2-2 0-15,-5 3-3 0,0 1-5 0,3-1-3 16,-3 0-16-16,3-1-21 15,-2-4-37-15,2 2-46 0,2-1-49 0,0-3-47 16,1 1-47-16,7-12-119 0,-11 14-486 0,7-7-189 0</inkml:trace>
  <inkml:trace contextRef="#ctx0" brushRef="#br0" timeOffset="-107764.67">32744 3896 2351 0,'0'0'-142'0,"0"0"28"15,0 0 26-15,0 0 29 0,0 0 22 0,0 0 24 16,11-9 8-16,-11 9 41 0,0 0 1 15,0 0 15-15,0 0 12 0,0 0 2 0,0 0 6 16,0 0 4-16,0 0-5 0,0 0-12 0,0 0 5 16,13-8 0-16,-13 8 5 15,0 0-4-15,0 0-2 0,0 0-1 0,0 0-7 0,0 0-4 16,0 0 3-16,14 24-11 16,-14-24 3-16,0 0-8 0,7 18 2 0,-7-18-7 15,2 13 2-15,-2-13 2 16,0 0 0-16,0 23-1 0,0-23-1 0,0 0 4 0,-2 19 0 15,2-19-2-15,0 0-1 0,-9 17-6 0,9-17 0 16,-8 9-2-16,8-9 3 16,-9 12-9-16,9-12-5 0,0 0 3 0,-15 10-3 15,15-10-1-15,0 0-1 16,-16 5-2-16,16-5 1 0,0 0-2 0,-16 4 2 0,16-4 9 16,0 0 11-16,0 0 3 15,0 0-2-15,0 0 7 0,-24-18 2 0,24 18 4 16,0 0-4-16,-5-18-1 15,5 18-1-15,-4-14 7 0,4 14-5 0,0 0-3 0,0 0-9 16,4-24-4-16,-4 24-5 0,0 0-1 0,9-17-5 16,-9 17-8-16,10-10-14 15,-10 10-17-15,10-8-34 0,-10 8-39 0,0 0-50 16,16-7-38-16,-16 7-48 0,0 0-80 16,12-6-177-16,-12 6-398 0,0 0-254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4T18:25:04.6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2652 3360 2544 0,'0'0'-144'0,"0"0"26"0,6-19 12 0,-6 19 23 0,0 0 20 15,9-9 8-15,-9 9 20 0,0 0 11 0,10-12 4 16,-10 12 11-16,0 0 14 16,0 0-5-16,13-9 13 0,-13 9 7 0,0 0 6 15,0 0 8-15,0 0-10 16,0 0 3-16,0 0-5 0,0 0 5 0,0 0-3 16,0 0-5-16,0 0 11 0,0 0-19 15,-42 0 7-15,42 0 24 0,-32 6 7 0,15 0 6 16,0-2 12-16,-2-1-1 0,2 3-3 15,-2-3-3-15,5 4-6 0,-4-2-11 16,4 1 3-16,14-6-11 0,-24 13-9 0,16-8 4 0,8-5-2 16,-11 16-4-16,11-16 3 15,-2 15-8-15,2-15-4 0,0 0 4 0,13 28-6 16,-5-16-5-16,0-1 6 16,3-1-1-16,2 4-2 0,1 0-1 0,2-4-4 15,-1 5 25-15,3-1 0 0,-1-1-5 16,0-1-4-16,3 1-1 0,-6-1 0 0,3 1-3 15,-4-4-6-15,-1 2 11 0,-1-1-5 0,-1 0 13 16,1-1 7-16,-11-9 10 16,13 17 4-16,-9-9 0 0,-4-8 3 0,6 17 0 0,-6-17 0 15,0 17-1-15,0-17-3 16,-8 19 1-16,8-19 1 0,-17 15-3 16,6-4-3-16,-1-2 1 0,-3-2-4 15,-2 1-6-15,0 0-4 0,-2-3-1 0,0 1-6 0,-2-2 1 16,-3 1-8-16,4-2-15 0,-2-3-28 0,1 1-30 15,0-1-35-15,21 0-42 0,-32-4-51 16,17 0-62-16,3-3-98 0,3 0-612 16,0-3-380-16</inkml:trace>
  <inkml:trace contextRef="#ctx0" brushRef="#br0" timeOffset="539.71">2683 3149 2705 0,'0'0'-146'0,"0"0"24"0,0 0 29 0,0 0 14 0,0 0 25 16,0 0 10-16,0 0 13 0,0 0 21 0,0 0 16 16,0 0 13-16,0 0 2 15,0 0 7-15,0 0 3 0,0 0 6 0,18 36-1 0,-18-36 10 16,2 21 1-16,-2-21-3 16,4 21-1-16,-4-21 0 0,2 21-8 0,-2-21-1 15,2 19-4-15,-2-19-1 16,2 15-4-16,-2-15 22 0,0 0 14 0,2 16 7 15,-2-16 7-15,0 0-11 0,0 0-4 0,0 0 3 0,0 0-8 16,0 0-1-16,0 0-1 16,0 0-8-16,0 0-6 0,13-50-3 0,-8 36-5 15,-1 0-4-15,-4 14 8 16,10-27 6-16,-6 13 3 0,0 1 2 0,-4 13 0 16,11-19 1-16,-11 19-2 0,11-15-2 15,-11 15-3-15,11-9 2 0,-11 9-1 0,0 0 6 16,0 0 3-16,26 4 4 0,-26-4-4 15,0 0-4-15,18 16-1 0,-12-8-7 0,-6-8-3 16,15 14-2-16,-9-7-4 0,-6-7-4 0,9 17-18 16,-9-17-36-16,8 15-51 15,-8-15-63-15,9 17-59 0,-5-9-67 0,-4-8-127 0,2 15-582 16,0-7-434 0</inkml:trace>
  <inkml:trace contextRef="#ctx0" brushRef="#br0" timeOffset="924.83">3301 3660 2986 0,'-12'6'-65'0,"12"-6"22"0,0 0 16 0,-15 5 27 15,15-5 25-15,0 0 28 0,0 0 13 16,0 0 3-16,0 0-1 0,0 0-5 0,0 0-2 15,0 0 3-15,0 0-12 0,0 0 2 0,34 20-6 16,-34-20-2-16,27 4-4 16,-9-4-4-16,-2 0-3 0,1 1-11 0,-17-1-24 0,34 0-48 15,-18 0-52 1,-16 0-70-16,26 0-71 0,-26 0-126 0,18-5-473 0,-18 5-175 16</inkml:trace>
  <inkml:trace contextRef="#ctx0" brushRef="#br0" timeOffset="1120.07">3426 3615 2426 0,'0'0'-76'0,"0"0"11"16,0 0 39-1,0 0 57-15,0 0 32 0,0 0 13 0,0 0 6 0,0 0 6 16,0 0-1-16,0 0 8 16,0 0 0-16,6 52-8 0,-2-35-9 0,0 1-7 15,-2 1-7-15,2-1-6 16,0 2-6-16,-2 0-8 0,2-1-10 0,0 0-28 0,0 1-32 15,1-4-61-15,-1 0-49 0,3-1-56 0,-3-3-88 16,4-3-536-16,-1-3-139 16</inkml:trace>
  <inkml:trace contextRef="#ctx0" brushRef="#br0" timeOffset="1619.86">3941 3660 2304 0,'0'0'-75'0,"6"-16"33"0,-6 16 6 16,0 0 32-16,0-21 13 15,0 21 38-15,0 0 12 0,-4-22 6 0,4 22 5 16,-8-16-6-16,8 16 2 0,-6-13-3 16,6 13-1-16,-14-12-12 0,14 12 7 0,-16-7 6 15,16 7-4-15,-19-4 4 16,19 4 7-16,0 0 3 0,-34 6-3 0,21-1 7 15,0 3 2-15,13-8-5 0,-23 19-5 0,10-8-6 0,5 3-6 16,-3-3-3-16,3 5-11 16,4-3 0-16,-2 2-2 0,4 0-1 0,2-15-7 15,-4 29-1-15,4-29-2 16,4 23 1-16,-4-23-2 0,8 17 1 0,0-9-2 16,-8-8-1-16,15 9-5 0,-15-9 4 15,19 2 2-15,-19-2 0 0,0 0-1 0,33-11 0 16,-19 3-6-16,-4-1 0 15,0-5-3-15,1-1 0 0,-2 1 4 0,-1-1 7 0,1-2 21 16,-1 3 9-16,-2 0 10 0,1 2 13 0,-7 12-7 16,13-21 1-16,-9 12-4 15,-4 9-18-15,8-12-1 0,-8 12-16 0,0 0 3 0,0 0 3 16,0 0-6 0,0 0-19-16,0 0-3 0,28 30 2 0,-26-18 0 0,0 3-3 15,2 0 7-15,-2 5-6 16,2-2-23-16,1-2-36 0,-3 1-56 0,2-2-69 15,0 2-76-15,-2-5-81 0,3-2-169 0,-3-1-148 16,-2-9-307-16,0 0-380 16</inkml:trace>
  <inkml:trace contextRef="#ctx0" brushRef="#br0" timeOffset="1980.15">4102 3785 2759 0,'0'0'-88'0,"15"-3"10"0,-15 3 17 16,0 0 26-16,0 0 34 15,18 13 23-15,-18-13 37 0,10 11 7 0,-10-11 4 0,8 17-2 16,-2-7-1-16,-6-10 0 0,10 20 0 0,-3-7 5 16,-1-4-9-16,-6-9-2 15,9 20-8-15,-5-12-5 0,-4-8-5 0,8 15 0 16,-8-15 7-16,7 14 3 16,-7-14-4-16,0 0-4 0,6 10-7 0,-6-10-11 0,0 0-8 15,0 0-8-15,0 0-6 16,0 0-5-16,0 0 0 0,20-31 0 0,-20 31-1 0,6-19-1 15,-6 19 15-15,10-15 12 0,-10 15 10 16,8-14 9-16,-8 14 19 0,9-10 13 16,-9 10 7-16,0 0 5 0,17-3-3 0,-17 3-6 15,0 0-3-15,0 0 1 16,27 17-5-16,-27-17-8 0,16 14-8 0,-10-7-5 16,-6-7-5-16,16 17-5 0,-6-7-18 15,-10-10-34-15,14 13-55 0,-14-13-62 0,10 11-80 16,-3-8-90-16,-7-3-193 15,8 4-147-15,-8-4-250 0,0 0-262 0</inkml:trace>
  <inkml:trace contextRef="#ctx0" brushRef="#br0" timeOffset="2139.88">4597 3863 2682 0,'23'0'-49'0,"-23"0"13"0,0 0 42 15,22 4 36-15,-22-4 42 16,14 4 26-16,-14-4 10 0,20 4-7 0,-20-4-13 15,23 4-12-15,-23-4-9 0,25 3-18 0,-25-3-46 16,25 2-79-16,-11 1-85 16,-14-3-135-16,22-3-604 0,-22 3-264 0</inkml:trace>
  <inkml:trace contextRef="#ctx0" brushRef="#br0" timeOffset="2319.85">4936 3802 2677 0,'13'-13'-41'0,"-13"13"14"0,0 0 33 0,0 0 46 0,0 0 53 16,0 0 17-16,10 26 8 0,-10-26-4 16,2 19-5-16,-2-19-10 0,6 28-15 15,-2-13-7-15,2 0-12 0,-2 2-8 0,2-2-11 16,-2 0-43-16,0 3-53 16,0-5-66-16,0 2-68 0,1-2-73 0,-5-13-140 15,6 19-483-15,-4-11-228 0</inkml:trace>
  <inkml:trace contextRef="#ctx0" brushRef="#br0" timeOffset="2930.03">5448 3429 2556 0,'0'0'-89'15,"0"0"15"-15,0 0 8 16,0 0 15-16,0 0 14 0,0 0 13 0,0 0 1 16,0 0 6-16,0 0 11 0,0 0 2 15,0 0 20-15,-49 0 11 0,49 0 15 0,0 0 9 16,-24 12-5-16,24-12-6 15,-18 8 5-15,18-8-10 0,-12 11-3 0,12-11 2 0,-5 13-7 16,5-13-3-16,0 0 4 0,0 0-7 0,11 29-5 16,-3-20-1-16,0 0-12 15,4 3 12-15,0-3-11 0,0 3 8 0,1 0-2 16,6-2 14-16,-2 4 12 16,-1-1 16-16,-2 0 9 0,-2-1-24 0,0 0 8 0,-4-1 11 15,0 2 5-15,-1 1 10 16,-1-3 10-16,-6-11 11 0,2 23 4 0,-2-23 4 15,-2 21-1-15,2-21-10 0,-13 19-3 0,5-7-15 16,0-3-8-16,-6 1-6 0,2-3-7 16,-3 1-3-16,2-3-8 0,-1 1-5 0,14-6-12 15,-28 6-28-15,28-6-43 16,-23 0-48-16,23 0-63 0,-22-9-46 0,14 2-57 16,8 7-121-16,-17-19-529 0,13 6-308 15</inkml:trace>
  <inkml:trace contextRef="#ctx0" brushRef="#br0" timeOffset="3340.06">5565 3278 2702 0,'0'0'-96'0,"0"0"23"0,6-13 45 16,-6 13 26-16,0 0 35 0,0 0 15 0,0 0 20 15,0 0 0-15,0 0 12 0,0 0-9 0,0 0 2 16,18 37-3-16,-18-37 1 16,6 15-9-16,-6-15 2 0,2 19-7 0,-2-19 0 0,2 15-6 15,-2-15-3-15,0 0-1 16,4 21-7-16,-4-21-1 0,0 0 2 0,2 13 3 16,-2-13-8-16,0 0-1 0,0 0-7 15,0 0-7-15,0 0-8 0,0 0-12 0,0 0-2 16,0 0 0-16,0 0-2 0,21-34 3 15,-21 34-3-15,8-19 8 0,-8 19 9 16,11-15 20-16,-11 15 9 0,9-12 5 0,-9 12 8 16,10-7 6-16,-10 7 12 0,0 0 10 15,0 0 0-15,0 0-8 0,0 0-8 0,32 15-5 16,-32-15-8-16,8 14-4 16,-8-14-6-16,13 12-13 0,-13-12-39 0,11 14-44 15,-11-14-61-15,8 12-74 16,-8-12-86-16,11 5-184 0,-11-5-207 0,8 2-223 0,-8-2-258 15</inkml:trace>
  <inkml:trace contextRef="#ctx0" brushRef="#br0" timeOffset="3509.95">5973 3273 2686 0,'0'0'-47'0,"20"0"7"15,-20 0 40-15,0 0 44 0,0 0 42 0,24 0 18 16,-24 0-5-16,20 2-8 15,-20-2-11-15,23 2-10 0,-23-2-4 0,28 1-29 0,-28-1-44 16,29 0-75-16,-14-1-75 0,-15 1-95 0,29-4-165 16,-13 0-320-16,-4-2-9 15</inkml:trace>
  <inkml:trace contextRef="#ctx0" brushRef="#br0" timeOffset="3690.05">6310 3141 2082 0,'6'-13'-24'0,"-6"13"26"0,0 0 28 0,0 0 52 15,10-9 56-15,-10 9 30 0,0 0 8 0,0 0-3 0,0 0-3 16,0 0-3 0,11 32-15-16,-11-32-9 0,5 21-13 0,-3-8-13 0,2 0-13 0,-2 3-14 15,-2-16-3 1,4 28-20-16,-4-17-40 0,0-11-62 0,4 25-73 0,-1-12-76 16,-3-13-107-16,-3 19-216 15,3-10-391-15,0-9-282 0</inkml:trace>
  <inkml:trace contextRef="#ctx0" brushRef="#br0" timeOffset="4150.01">6906 3782 2905 0,'0'0'58'0,"0"0"6"15,0 0 1-15,10 9 4 0,-10-9-3 0,0 0-1 0,0 0-8 16,0 0-10 0,14 7-25-16,-14-7-54 0,0 0-74 0,0 0-81 0,0 0-142 0,19-3-519 15,-19 3-190-15</inkml:trace>
  <inkml:trace contextRef="#ctx0" brushRef="#br0" timeOffset="4289.82">7067 3763 2606 0,'30'0'36'0,"-30"0"8"0,0 0-6 16,21 0 5-16,-21 0 16 0,0 0 4 0,20-4-6 0,-20 4 0 16,0 0-9-16,16-4-26 15,-16 4-62-15,0 0-74 0,23-4-76 0,-23 4-116 16,18-5-448-16,-8 2-37 16</inkml:trace>
  <inkml:trace contextRef="#ctx0" brushRef="#br0" timeOffset="4389.8">7395 3730 2240 0,'0'0'-45'0,"20"0"14"0,-20 0-5 16,0 0-16-16,22 2-28 16,-22-2-36-16,0 0-95 0,24-2-325 0,-18 0 281 15</inkml:trace>
  <inkml:trace contextRef="#ctx0" brushRef="#br0" timeOffset="4545.16">7643 3732 1602 0,'0'0'23'15,"15"6"6"-15,-15-6-1 16,15 1 23-16,-15-1 21 0,0 0 31 0,15 7 7 0,-15-7-10 16,0 0-10-16,0 0-42 15,21 4-45-15,-21-4-64 0,11 0-76 0,-11 0-151 16,0 0-280-16,16-3 241 0</inkml:trace>
  <inkml:trace contextRef="#ctx0" brushRef="#br0" timeOffset="5570.05">9009 3801 1587 0,'-26'-4'-2'0,"26"4"16"16,0 0 16-16,0 0 25 15,0 0 17-15,0 0 31 0,0 0 33 0,0 0 17 0,0 0 10 16,0 0-4-16,0 0-3 0,0 0-13 0,0 0-10 16,0 0-14-16,0 0-11 0,60 4-13 15,-60-4-8-15,24 0-11 0,-6 0-12 0,-18 0-18 16,29 0-46-16,-14 1-63 16,4-1-72-16,-3 0-74 0,-16 0-125 0,20-4-511 15,-12 1-188-15</inkml:trace>
  <inkml:trace contextRef="#ctx0" brushRef="#br0" timeOffset="5769.99">9154 3707 2458 0,'0'0'-73'16,"0"0"27"-16,0 0 37 0,0 0 40 0,0 0 34 0,0 0 42 16,0 0 20-16,0 0 7 15,0 0 1-15,0 0-2 0,10 48-5 16,-10-48-8-16,8 27-2 0,-2-12-16 0,-2-2-9 0,2 2-10 15,1 1-8-15,-1-1-12 16,1 0-8-16,-3-2-34 0,2 1-46 0,1-3-60 16,1 1-75-16,-2-1-86 0,-6-11-151 15,15 14-514-15,-6-9-307 0</inkml:trace>
  <inkml:trace contextRef="#ctx0" brushRef="#br0" timeOffset="6360.08">9724 3730 2586 0,'4'-19'-142'0,"-4"19"22"16,0 0 25-16,0 0 20 0,-4-23 27 0,4 23 21 16,0 0 16-16,-11-17 22 0,11 17 16 15,-8-14 3-15,8 14 15 0,-12-9 27 0,12 9 17 16,-16-11 10-16,16 11 4 16,-16-8 4-16,16 8-2 0,-22-6-2 0,22 6-3 15,-23 0-8-15,23 0-4 0,-24 6-11 16,24-6-6-16,-20 12-7 0,9-3-7 0,0-2-6 15,3 5-3-15,2 0-10 0,6-12-2 0,-7 22-2 0,7-22-4 16,-2 24 0 0,2-24-5-16,2 20 0 0,-2-20-5 0,9 19 1 0,-3-9-2 15,-6-10-8-15,15 11-6 16,-15-11-4-16,19 6-4 0,-19-6 0 0,19 0-20 16,-19 0 3-16,0 0 3 15,32-17-2-15,-22 7 2 0,-1-1 2 0,2-1 1 0,-1-1 2 16,-2 1 20-16,-2 1 22 0,-6 11 23 0,16-23 21 15,-12 16 12-15,-4 7 3 0,10-15 0 16,-10 15-12-16,9-12-10 0,-9 12-7 16,0 0-4-16,0 0 7 0,0 0 5 15,0 0 6-15,0 0 0 0,0 0-4 0,0 0 7 16,0 0 5-16,17 32-7 16,-13-19-10-16,-2 1-15 0,3 1-5 15,-1 0-5-15,2 1-16 0,-4-1-35 0,2 0-44 16,0-3-52-16,-4-12-62 0,10 26-65 0,-8-16-76 15,2-4-174-15,-4-6-172 0,10 13-287 0,-4-9-365 0</inkml:trace>
  <inkml:trace contextRef="#ctx0" brushRef="#br0" timeOffset="6709.71">9982 3825 2733 0,'0'0'-149'16,"20"6"20"-16,-20-6 25 0,0 0 26 0,12 11 28 15,-12-11 16-15,6 11 28 16,-6-11 4-16,9 14 22 0,-9-14 16 0,4 14 15 0,-4-14 17 16,2 15 11-16,-2-15 12 15,0 0 3-15,2 19 6 0,-2-19-1 0,0 0-2 16,0 0-1-16,-6 19-11 16,6-19 1-16,0 0-19 0,0 0-1 0,-19 8-2 0,19-8 2 15,0 0 3-15,0 0 9 16,0 0 8-16,0 0 3 0,-32-24-8 0,32 24-7 15,-8-18-1-15,8 18-5 0,-4-21-6 16,4 21-5-16,-2-22-2 0,2 22-9 0,0 0-3 16,4-23-8-16,-4 23-3 0,0 0-2 0,10-13-4 15,-10 13-5-15,0 0-2 16,0 0-1-16,0 0 0 0,0 0-2 0,34 18-13 16,-34-18-29-16,10 14-43 0,-3-5-56 15,-7-9-68-15,8 13-61 0,-8-13-120 0,7 12-214 16,-7-12-300-16,8 5-262 0</inkml:trace>
  <inkml:trace contextRef="#ctx0" brushRef="#br0" timeOffset="7090.08">10355 3842 2536 0,'0'0'-113'0,"0"0"15"15,0 0 24-15,0 0 35 0,0 0 41 0,0 0 31 16,0 0 27-16,0 0 10 0,0 0-7 0,0 0 3 15,0 0 0-15,0 0 5 0,0 0 6 16,0 0 0-16,0 0 5 0,0 0 0 16,0 0-5-16,0 0-7 0,0 0-6 15,27 3-6-15,-27-3-8 0,28 0-1 0,-28 0-11 16,32 0 1-16,-13-3-6 16,-1 3 4-16,-18 0-9 0,36 0-6 0,-18-1-16 15,-18 1-51-15,27-4-64 0,-16 0-65 16,-11 4-102-16,13-8-614 0,-13 8-270 0</inkml:trace>
  <inkml:trace contextRef="#ctx0" brushRef="#br0" timeOffset="7310.05">10297 3721 2524 0,'0'0'-142'16,"0"0"21"-16,0 0 35 0,0 0 23 0,0 0 35 15,0 0 15-15,0 0 21 0,0 0 25 16,0 0 5-16,0 0 7 0,0 0 0 16,67 3 2-16,-67-3 1 0,26-1-15 15,-8-1-2-15,-2-1-13 0,4 2-32 0,-1-1-39 16,0 0-38-16,-2 0-32 16,2-2-44-16,-19 4-94 0,34-4-285 0,-22 0 262 15</inkml:trace>
  <inkml:trace contextRef="#ctx0" brushRef="#br0" timeOffset="7679.75">10941 3728 1610 0,'0'0'-8'0,"0"0"11"16,21 4 14-16,-21-4 20 15,13 4 14-15,-13-4 20 0,11 10-3 0,-11-10 25 16,6 11-4-16,-6-11 5 0,0 0-7 0,8 17 6 16,-8-17-4-16,0 0 10 0,0 17 7 15,0-17 15-15,0 0 7 0,0 0 3 0,-14 17 9 16,14-17-3-16,-14 4-7 16,14-4-1-16,0 0 4 0,-31 0 4 0,31 0-8 15,0 0 0-15,-32-7-7 0,22 0-3 16,10 7-6-16,-17-11-13 0,17 11-14 0,-15-11-10 15,15 11-6-15,-6-16-11 0,6 16-7 0,0 0-6 16,2-18-10-16,-2 18-3 16,0 0-7-16,17-14-10 0,-17 14-24 0,15-7-21 0,-7 4-26 15,-8 3-32-15,0 0-46 16,24-3-61-16,-24 3-49 0,8-2-65 0,-8 2-170 16,0 0-142-16,0 0-248 15,0 0-228-15</inkml:trace>
  <inkml:trace contextRef="#ctx0" brushRef="#br1" timeOffset="22610.11">1786 5621 2405 0,'0'0'-143'0,"0"0"28"16,0 0 23-16,0 0 27 0,0 0 17 15,0 0 27-15,0 0 24 0,6-12 21 16,-6 12 16-16,0 0 11 0,0 0 3 16,0 0 9-16,0 0 10 0,0 0 2 0,0 0 0 15,0 0-1-15,8-12 5 16,-8 12-5-16,0 0 2 0,0 0-7 0,0 0-4 15,0 0-10-15,0 0-1 0,0 0-1 0,0 0-4 0,0 0-5 16,0 0-10-16,0 0 3 16,0 0-1-16,0 0-10 0,0 0-2 0,0 0-2 15,-20-17-3-15,20 17 6 16,-15-4-1-16,15 4 1 0,-19-2 8 0,19 2 3 0,-21-1-1 16,21 1 4-16,-24 0-4 15,24 0-3-15,-27 1 2 0,27-1 3 0,-25 6 2 16,10-3 9-16,15-3 0 0,-23 9-3 0,12-4 0 15,11-5-1-15,-23 12 2 16,18-5-3-16,5-7-6 0,-16 15-3 0,8-7-2 0,8-8-2 16,-11 17-2-16,11-17-3 15,-7 15-2-15,7-15-4 0,-7 14 3 0,7-14-4 16,-2 15-3-16,2-15-3 16,0 0 3-16,-2 19-2 0,2-19 1 0,0 0-1 0,7 19 7 15,-7-19 3-15,8 9 1 16,-8-9 1-16,12 10-1 0,-12-10-3 0,16 12-2 15,-16-12-5-15,15 7 0 0,-15-7 2 0,21 10-3 16,-13-7-1-16,-8-3-3 16,19 8 4-16,-19-8-7 0,19 9-1 0,-19-9 1 0,15 10 0 15,-15-10-1-15,15 9 3 16,-15-9 5-16,13 12-3 0,-13-12 2 0,12 12 3 16,-12-12 3-16,6 14 0 15,-6-14 7-15,9 12 2 0,-9-12-3 0,5 17 3 0,-5-17-3 16,2 18 22-16,-2-18 0 15,-2 17 3-15,2-17-4 0,-7 17 1 0,7-17-1 16,-9 15-17-16,9-15-2 0,-13 15 0 0,6-9-1 16,7-6 5-16,-20 8 3 0,20-8-1 15,-21 7 6-15,11-3-1 0,10-4-6 0,-24 3-4 16,24-3-3-16,-28 3 16 16,28-3 4-16,-27 0-11 0,27 0-7 0,-27 0-21 0,13 1-19 15,3-1-31-15,11 0-34 16,-26-1-40-16,16-2-52 0,10 3-73 0,-22-3-67 15,13-1-123-15,9 4-195 0,-12-13-29 0,12 13-226 16,-6-17-260-16</inkml:trace>
  <inkml:trace contextRef="#ctx0" brushRef="#br1" timeOffset="23299.68">1800 5205 2541 0,'0'0'-97'0,"0"0"32"16,0 0 36-16,0 0 20 15,0 0 24-15,0 0 23 0,0 0 35 0,0 0 1 16,0 0-3-16,0 0 5 0,24 15 5 15,-24-15 3-15,0 0-5 0,4 18-2 0,-4-18-3 16,2 16 3-16,-2-16 0 16,0 17-1-16,0-17-3 0,0 0 1 0,0 25-6 15,0-25-7-15,0 0-4 0,0 18-3 0,0-18-6 0,0 0-1 16,3 14-6-16,-3-14-2 16,0 0 0-16,0 0-2 0,0 0-6 0,0 0-1 15,0 0-4-15,3 16-1 16,-3-16-3-16,0 0-5 0,0 0 1 0,0 0 0 0,0 0-5 15,0 0 4-15,0 0 0 0,33-33 0 0,-33 33 6 16,10-12 4-16,-10 12 2 16,16-14-2-16,-16 14-1 0,12-12 2 0,-4 6-1 0,-8 6 3 15,13-11 2 1,-13 11 6-16,11-11-1 0,-11 11 6 0,10-8-7 0,-10 8-3 16,0 0-1-16,15-6 11 15,-15 6 9-15,0 0 1 0,0 0 4 0,0 0 3 16,16 15-1-16,-16-15-2 0,8 17-8 0,-8-17-3 0,3 16 3 15,-3-16-14-15,5 20-3 16,-5-20 4-16,4 20-7 0,-4-20-10 0,4 21-21 16,-2-11-20-16,-2-10-47 15,2 20-46-15,-2-20-59 0,4 25-65 0,-4-13-85 0,2 2-180 16,-2 2-159-16,-2-1-307 16,2-15-416-16</inkml:trace>
  <inkml:trace contextRef="#ctx0" brushRef="#br1" timeOffset="24440.07">1621 7011 2785 0,'11'-8'-140'16,"-11"8"36"-16,0 0 29 16,0 0 21-16,0 0 35 0,0 0 32 0,14-7 21 0,-14 7 13 15,0 0 7-15,0 0-1 0,0 0 2 0,0 0-3 16,0 0-8-16,0 0-5 16,0 0 0-16,0 0 1 0,0 0-1 0,0 0-6 15,0 0 0-15,0 0-4 0,0 0-2 16,0 0-4-16,0 0 1 0,0 0 1 15,-40 22-2-15,40-22 2 0,-14 7 2 0,14-7-4 0,-17 6 22 16,17-6-5-16,-11 7-9 16,11-7 2-16,0 0-6 0,-19 7-2 0,19-7-2 0,0 0 2 15,-11 12-4 1,11-12 4-16,0 0 1 0,-4 15-4 0,4-15 2 0,0 0-6 16,0 0 3-16,13 23-7 15,-13-23 0-15,15 13 4 0,-7-7-9 0,-8-6 0 16,19 15 0-16,-8-7-3 15,1-3 4-15,1 3 4 0,0 2 7 0,-1-3 5 0,3 0 2 16,-2 2 1-16,0-2 0 0,-3 2 5 0,3-2-1 16,-2 2-1-16,-2 0-1 15,-9-9 2-15,18 15 2 0,-12-7 2 0,-6-8 7 16,11 16 6-16,-11-16 2 0,2 13-3 16,-2-13 4-16,0 0 1 0,0 0 0 0,-4 27 0 15,4-27 0-15,-9 12-1 16,9-12-3-16,-15 12 0 0,15-12-2 0,-18 12-1 0,7-9-6 15,11-3-6-15,-25 8 1 0,11-6-5 0,14-2-1 16,-29 3-22-16,29-3-2 16,-29-1 0-16,29 1 0 0,-26-6-3 0,12 3-10 0,1-3-18 15,-1-1-23 1,3-3-39-16,2 1-47 0,9 9-63 0,-18-24-54 0,13 13-65 16,1-2-141-16,-2 2-163 15,4-2-248-15,2 13-229 0</inkml:trace>
  <inkml:trace contextRef="#ctx0" brushRef="#br1" timeOffset="25030.18">1703 6765 2571 0,'0'0'-74'0,"0"0"29"0,0 0 16 0,0 0 28 16,0 0 25-16,0 0-9 0,0 0 8 0,0 0-4 15,0 0 25-15,0 0 3 16,0 0 8-16,0 0 10 0,0 0 8 0,0 0 1 16,0 0 0-16,0 0 0 0,0 0-4 15,0 0-6-15,7 50-3 0,-7-50-2 16,0 0-6-16,0 20-8 0,0-20 1 16,0 0-5-16,2 15-2 0,-2-15 0 0,0 0-3 15,0 0-10-15,0 0 3 16,0 0-6-16,0 0 0 0,0 0-5 0,0 0-1 0,0 0-4 15,0 0 0-15,0 0-5 0,0 0 1 0,23-39-1 16,-19 28 0-16,-4 11 3 16,9-20 4-16,-9 20-4 0,7-17 9 0,-7 17 0 0,10-17-2 15,-10 17 5-15,9-11 1 16,-9 11 10-16,0 0 4 0,12-6 16 0,-12 6-3 16,0 0 5-16,0 0 1 15,0 0 4-15,0 0-7 0,17 28-1 0,-17-28-4 16,6 13-4-16,-6-13 0 0,7 16-8 15,-7-16-2-15,4 14-1 0,-4-14-7 0,6 13-8 16,-6-13-23-16,0 0-25 16,7 18-41-16,-7-18-38 0,0 0-59 0,0 0-56 15,3 13-74-15,-3-13-186 0,0 0-496 0,0 0-431 0</inkml:trace>
  <inkml:trace contextRef="#ctx0" brushRef="#br1" timeOffset="25219.77">1966 6757 2919 0,'17'-3'-93'0,"-17"3"29"0,0 0 39 15,19-3 30-15,-19 3 33 16,19 0 20-16,-19 0 5 0,19-1-8 0,-19 1-4 0,25 0-7 16,-25 0-19-16,28 1-25 15,-28-1-36-15,26 0-39 0,-26 0-41 0,25 0-42 16,-25 0-66-16,21-3-140 0,-12 1-299 0,-9 2 101 15</inkml:trace>
  <inkml:trace contextRef="#ctx0" brushRef="#br1" timeOffset="25430.09">2245 6638 1935 0,'0'0'0'0,"0"0"36"16,0 0 32-16,0 0 41 0,4-13 36 15,-4 13 29-15,0 0 10 0,0 0 0 0,0 0-7 0,0 0-9 16,0 0-12-16,0 0-17 0,7 51-17 16,-7-51-10-16,2 24-15 0,-2-10-9 0,0 3-12 15,0 0-25-15,0 0-52 16,0-17-44-16,-4 36-52 0,2-18-95 0,-2-2-112 16,1 3-194-16,-3 1-382 15,-1-3-246-15</inkml:trace>
  <inkml:trace contextRef="#ctx0" brushRef="#br1" timeOffset="32301.59">1592 8372 582 0,'10'-14'86'0,"-10"14"-24"15,0 0-5-15,0 0 1 16,0 0 2-16,8-12 12 0,-8 12 0 0,0 0 2 16,0 0 12-16,0 0 9 15,0 0 15-15,0 0 13 0,0 0 2 0,5-11 9 0,-5 11 2 16,0 0-3-16,0 0 2 15,0 0-2-15,0 0 1 0,0 0-5 0,0 0-1 16,0 0-7-16,0 0-4 0,0 0-8 0,-49 10-9 16,49-10-6-16,-23 8-11 15,23-8-11-15,-22 7-3 0,11-2-5 0,11-5-8 0,-19 8-4 16,19-8-4-16,-16 10-7 16,16-10 0-16,-13 8-8 0,13-8-2 0,-13 9-2 15,13-9-3-15,0 0-1 16,-4 17-4-16,4-17-2 0,0 0-2 0,0 0 1 0,9 25-3 15,-9-25-2-15,13 13 0 0,-13-13-4 16,12 16 5-16,-4-10-7 0,0 3 0 16,-8-9 1-16,17 15-2 0,-8-6 1 0,0 0 0 15,-9-9-3-15,16 19 11 0,-9-10 2 16,-7-9-1-16,11 20 9 0,-7-12 7 0,-4-8 0 16,5 21 4-16,-5-21 7 15,4 21 2-15,-4-21 0 0,3 19 1 0,-3-19 1 16,-3 19-18-16,3-19-1 0,-7 19-1 0,7-19-3 0,-10 16-5 15,10-16 4-15,-17 9 0 16,6-3-7-16,11-6-4 0,-24 5-7 0,24-5-19 0,-23-1-28 16,23 1-39-1,-23-6-41-15,23 6-54 0,-25-10-52 0,14 3-49 0,1-5-155 16,1 1-160-16,0-1-255 16,2-3-189-16</inkml:trace>
  <inkml:trace contextRef="#ctx0" brushRef="#br1" timeOffset="32869.85">1697 8133 2478 0,'0'0'-66'16,"0"0"19"-16,0 0 6 0,0 0 22 0,0 0 24 15,0 0 27-15,0 0 14 0,0 0 12 16,0 0-11-16,-23 22-10 0,23-22 11 0,0 0-8 15,0 24-9-15,0-24 11 0,0 17 2 0,0-17-7 16,0 0-3-16,0 21 2 16,0-21-2-16,0 0-1 0,2 18 3 0,-2-18-3 0,0 0-4 15,0 0-2 1,0 0-3-16,0 0-2 0,0 0-4 0,0 0 1 0,0 0-10 16,0 0 2-16,0 0-1 15,0 0-2-15,31-31 3 0,-31 31 2 0,12-19 5 16,-6 9 7-16,-6 10 9 15,12-17 11-15,-12 17 1 0,11-13 5 0,-5 6-1 0,-6 7 1 16,13-9 1-16,-13 9 11 0,0 0 4 0,0 0 6 16,19-4 1-16,-19 4 2 15,0 0 0-15,0 0 1 0,14 18-2 0,-14-18-6 16,9 12-5-16,-9-12-3 0,9 15-8 16,-9-15-8-16,6 15-1 0,-6-15-4 0,9 15-9 15,-9-15-10-15,6 14-22 16,-6-14-22-16,6 12-25 0,-6-12-34 0,5 15-28 15,-5-15-34-15,8 13-33 0,-8-13-50 0,4 9-71 0,-4-9-173 16,9 8-434-16,-9-8-291 16</inkml:trace>
  <inkml:trace contextRef="#ctx0" brushRef="#br1" timeOffset="33098.18">2051 8190 2704 0,'0'0'-47'0,"0"0"17"0,16-5 17 16,-16 5 23-16,0 0 29 0,0 0 19 15,0 0 14-15,32 5-4 0,-32-5-5 0,24 2-11 16,-24-2-1-16,23 4-16 16,-23-4-14-16,23 3-21 0,-23-3-28 0,21 0-30 0,-21 0-34 15,20 1-39-15,-20-1-34 16,0 0-53-16,22-4-112 0,-15 0-322 0,-7 4 121 15</inkml:trace>
  <inkml:trace contextRef="#ctx0" brushRef="#br1" timeOffset="33399.9">2275 8091 1958 0,'0'0'11'16,"2"-15"5"-16,-2 15 29 0,0 0 12 15,0 0 31-15,6-13 7 0,-6 13-12 0,0 0 4 16,0 0-6-16,20-6-8 15,-20 6-3-15,0 0 2 0,20-2 1 0,-20 2-3 16,0 0 2-16,24 3-3 0,-24-3-3 0,0 0 1 16,17 7 7-16,-17-7 6 15,0 0 0-15,8 13-3 0,-8-13-4 0,0 0-3 0,0 0 4 16,-10 27 3-16,10-27 4 16,-11 17 1-16,11-17 0 0,-12 16-3 0,12-16-6 15,-9 16-4-15,5-6 2 16,4-10-6-16,-5 17-7 0,5-17-7 0,0 0-4 0,2 26-6 15,-2-26-2-15,9 18-2 0,-9-18-20 0,11 17-26 16,-3-10-45-16,-8-7-58 16,13 14-77-16,-13-14-84 0,15 9-165 0,-9-3-169 15,-6-6-295-15,0 0-286 16</inkml:trace>
  <inkml:trace contextRef="#ctx0" brushRef="#br1" timeOffset="33869.89">1930 9517 2866 0,'-11'7'181'0,"11"-7"36"0,0 0-10 16,-14 12-20-16,14-12-6 16,0 0-7-16,-8 7 1 0,8-7-30 0,0 0-4 0,0 0-16 15,0 0-16-15,-14 10-26 16,14-10-30-16,0 0-42 0,-4 5-46 0,4-5-64 15,0 0-90-15,0 0-78 0,0 0-162 0,0 0-170 16,-7 13-373-16,7-13-415 0</inkml:trace>
  <inkml:trace contextRef="#ctx0" brushRef="#br1" timeOffset="34029.94">1907 9677 2952 0,'-2'29'-30'16,"2"-29"34"-16,0 0 19 15,0 0 23-15,0 0 14 0,0 0 14 0,0 18-1 16,0-18-7-16,0 0-9 0,0 0-25 0,0 0-30 16,0 0-33-16,2 16-44 0,-2-16-63 15,4 7-81-15,-4-7-177 0,4 10-379 0,-4-10-72 16</inkml:trace>
  <inkml:trace contextRef="#ctx0" brushRef="#br1" timeOffset="34200.12">1966 9947 2350 0,'2'20'18'0,"-2"-20"42"16,0 0 23-16,2 20 27 0,-2-20 20 0,0 0 5 0,2 20-2 15,-2-20-17-15,0 0-12 16,0 15-15-16,0-15-30 0,0 0-54 0,3 15-54 16,-3-15-81-16,0 0-62 15,5 15-118-15,-5-15-522 0,0 13-169 0</inkml:trace>
  <inkml:trace contextRef="#ctx0" brushRef="#br1" timeOffset="34350.11">2004 10259 2599 0,'0'0'37'0,"-2"19"13"16,2-19 7-16,0 0-13 0,0 0 8 0,2 18-6 15,-2-18-5-15,0 0-18 16,0 0-36-16,0 17-57 0,0-17-75 0,0 0-100 0,2 13-524 15,-2-13-60-15</inkml:trace>
  <inkml:trace contextRef="#ctx0" brushRef="#br1" timeOffset="34519.79">1953 10562 2209 0,'0'0'20'0,"-8"20"55"0,8-20 47 16,-6 15 41-16,6-15 32 15,-7 16 14-15,7-16-11 0,-4 13-24 0,4-13-17 0,0 0-46 16,-7 16-58-16,7-16-64 0,0 0-98 0,-2 16-90 16,2-16-210-16,0 11-491 15,0-11-280-15</inkml:trace>
  <inkml:trace contextRef="#ctx0" brushRef="#br1" timeOffset="35429.75">1955 11511 2621 0,'0'0'-107'0,"0"0"25"16,0 0 18-16,0 0 21 15,0 0 25-15,0 0 22 0,0 0 26 0,0 0 8 0,0 0 5 16,0 0 7-16,0 0-1 16,-29-14-5-16,29 14-7 0,0 0 1 0,-27 0 5 15,27 0-3-15,-25 3 11 16,25-3-3-16,-24 1 1 0,7 2-6 0,17-3-5 0,-28 6 2 15,13-2-2-15,1-1-10 0,14-3 4 0,-24 6-7 16,24-6 2-16,-17 9-3 16,17-9-1-16,-12 11-1 0,12-11-6 0,-7 10-4 15,7-10-1-15,0 0 0 0,3 23-1 16,-3-23-1-16,0 0-1 0,8 25-2 0,-8-25 5 16,12 17-7-16,-5-8 0 15,1 1 1-15,-8-10 2 0,14 19-2 0,-4-12 1 16,-2 3-3-16,-1-1 1 15,3 2 0-15,-1-3 4 0,-1 2 4 0,-2 2 16 0,-6-12 8 16,15 21 3-16,-9-14 2 0,-6-7 5 0,11 20-1 16,-4-11-2-16,-7-9-2 15,7 17-6-15,0-7 1 0,-7-10-8 0,6 17 2 0,-6-17 7 16,6 15 8-16,-6-15 9 16,4 15 7-16,-4-15 0 0,0 0 5 0,-4 23 1 15,4-23 2-15,-6 17 2 0,6-17-6 16,-11 14-1-16,11-14-1 0,-14 11-4 0,6-5 1 15,8-6-3-15,-19 8 1 0,19-8-4 0,-19 6-7 16,19-6-4-16,-22 1-5 16,22-1-5-16,-22 0-14 0,22 0-21 0,-20-1-29 0,20 1-30 15,0 0-44-15,-23-9-52 16,23 9-61-16,-15-7-50 0,15 7-113 0,-9-9-187 16,9 9-397-16,-4-13-407 15</inkml:trace>
  <inkml:trace contextRef="#ctx0" brushRef="#br1" timeOffset="36169.91">1985 11386 2814 0,'0'0'-143'0,"11"-11"31"0,-11 11 23 15,0 0 13-15,0 0 20 16,0 0 3-16,0 0 5 0,0 0 17 0,8-10 6 0,-8 10 17 16,0 0 40-16,0 0-12 15,0 0 14-15,0 0 5 0,0 0 5 0,0 0 8 16,0 0 9-16,0 0 11 15,0 0 12-15,28 4 13 0,-28-4-1 0,0 0 1 0,0 0-3 16,12 13-11-16,-12-13-6 0,0 0-5 0,12 13-11 16,-12-13-4-16,11 10-7 15,-11-10-6-15,0 0-4 0,11 13-3 0,-11-13 4 16,0 0 4-16,7 12 11 0,-7-12 10 16,0 0 7-16,0 0 5 0,0 0-2 0,0 0-4 15,-22 16-5-15,22-16-5 0,-14 7-6 16,14-7 1-16,-20 1-3 0,20-1 2 15,0 0-3-15,-27-1-1 0,27 1-3 16,0 0 1-16,-27-12-12 0,27 12-7 0,-9-14-2 16,9 14-16-16,-8-14-27 0,8 14-48 0,0-23-64 0,0 23-72 15,8-23-78 1,-8 23-157-16,11-23-153 0,0 14-322 0,-1-1-301 0</inkml:trace>
  <inkml:trace contextRef="#ctx0" brushRef="#br1" timeOffset="39519.89">1079 6335 2596 0,'0'0'-149'16,"0"0"17"-16,27-12 14 0,-27 12 8 0,0 0 13 0,0 0 12 15,0 0 7-15,0 0 15 16,0 0 1-16,0 0 10 0,0 0 11 0,0 0-5 16,0 0 6-16,0 0 8 0,0 0 3 15,0 0 10-15,0 0 11 0,0 0-2 0,0 0 10 16,0 0 3-16,0 0 7 15,0 0 4-15,0 0 1 0,0 0 0 0,0 0 11 16,9-13-1-16,-9 13 5 0,0 0 1 0,0 0 4 16,0 0 0-16,25 1-2 15,-25-1 10-15,0 0 3 0,24 0-7 0,-24 0-10 0,0 0 9 16,28 4-16-16,-28-4 6 16,19 0-14-16,-19 0-6 0,29 0-6 0,-15 0-22 15,-14 0-9-15,36 0-1 16,-16 0-3-16,-2 0-1 0,4 0-2 0,-4 0 10 0,5 0 4 15,0 0-4-15,-3 0 5 0,4 0 11 16,-3 0-7-16,3 0-1 0,-1 0 1 16,-1 0 5-16,2 0 1 0,0 3 1 0,-5-6 0 0,6 3 10 15,-2 0-2-15,-1-1 5 16,0 1-4-16,-1 0 6 0,1 0 3 16,-2-3-3-16,2 3-2 0,-2-1 6 0,1 1-4 15,0-2 5-15,-1 2-2 0,-20 0-3 0,41-2 10 16,-22 2-7-16,2 0 6 15,-1 0 2-15,3 0-1 0,-6 0-5 0,6 0 3 16,-5-2-6-16,2 4 8 0,1-2-12 0,1 0 7 16,-4 0 0-16,4 0 1 0,-3 0-4 15,0 2-11-15,2-2 9 0,0 0 2 0,0 0-6 16,-2 0 8-16,3 0 2 16,-2 0-13-16,2 0 4 0,-3 0-5 15,2 0 8-15,0-2-2 0,1 2-3 16,-22 0 6-16,39 0-2 0,-17 0-1 0,-4-2 3 0,4 4-2 15,-1-2-4-15,0 0 1 0,0 0-1 0,3 0 2 16,-3 0 6-16,0 0-6 0,2 0-1 16,-1 0-2-16,0 0-1 0,2 0-3 0,-1 0-6 15,1-2-7-15,-2 2-5 16,0 0-2-16,1 0-4 0,-1 0 6 0,-2-4 1 0,2 4-4 16,-1 0 6-1,-2 0 2-15,-19 0 3 0,34 0 8 0,-15-1 14 0,-19 1 4 16,32 0-1-16,-15-3 7 15,-17 3-2-15,34 0-2 0,-18-1 5 0,-16 1-8 16,36 0 3-16,-18-2 2 0,3 2 2 16,-3-2-14-16,-18 2 2 0,41-2 11 0,-22 2-9 15,2-2-6-15,1 2 4 0,-4-2 2 0,-18 2-4 16,38 0 0-16,-19 0 6 16,1 0-4-16,-2 0-4 0,-18 0 2 0,36 2-6 15,-21-2 6-15,-15 0-4 0,28 0 1 16,-14 2 3-16,-14-2 0 0,26-2-1 0,-26 2 3 15,24 2 8-15,-24-2-7 0,25 0 12 16,-25 0-15-16,26 0 7 0,-26 0-3 16,24 0-6-16,-8 0-7 0,0 2 7 0,-16-2 6 0,34 0-10 15,-15 0 6-15,1 2 2 16,-2 0-2-16,4-1-5 0,-3 2-1 16,-1-3 3-16,2 1 0 0,-2 1 0 15,4 0 3-15,-22-2 4 0,38 2-9 0,-21 0 2 0,4 0 2 16,-2-1 2-16,0 2 0 0,3-2 1 0,-4-1-5 15,4 3 8-15,-1-3-8 16,0 1 17-16,0-1-1 0,1 0 5 0,-2 0-3 16,2 0-2-16,-1 0 6 0,0 0 3 15,-2 0-7-15,0 0 5 0,2 0 1 0,-21 0-8 16,36-1 1-16,-19 1-8 16,-17 0 5-16,30 0-1 0,-16-3-7 0,-14 3 0 15,30 0 4-15,-30 0-7 0,25 0-2 16,-25 0-1-16,26 0 0 0,-26 0 3 0,23-4-3 15,-23 4 2-15,22-1-2 0,-22 1 0 0,18-2-5 16,-18 2 5-16,20-2 0 16,-20 2-4-16,18-2 2 0,-18 2-3 0,22-2 1 0,-22 2-9 15,19-2 4-15,-19 2-16 16,23-1 14-16,-23 1-11 0,23-3 1 0,-23 3 3 16,26 0 6-16,-26 0-3 15,25-3 7-15,-10 3 5 0,-15 0-9 0,27-4 5 0,-27 4-3 16,30-2 0-16,-15 2 12 0,4-2-5 0,-19 2-4 15,36-2-5-15,-19 4-19 16,2-2-14-16,2 0-21 0,-2 0-12 0,-19 0-24 16,36 0-24-16,-20 0-47 0,-16 0-276 15,29 0 391-15</inkml:trace>
  <inkml:trace contextRef="#ctx0" brushRef="#br1" timeOffset="40789.65">1151 7767 1202 0,'0'0'-32'0,"0"0"25"0,0 0-1 0,0 0-5 16,-20-3 8-16,20 3 1 15,0 0-1-15,0 0-4 0,0 0 9 0,0 0 7 0,0 0 9 16,0 0 9-16,0 0 20 0,0 0 16 16,0 0 20-16,0 0 14 15,0 0 4-15,0 0-5 0,0 0-3 0,0 0-1 0,0 0-20 16,0 0-5-16,0 0-5 16,0 0-2-16,0 0-13 0,0 0-2 0,0 0 4 15,0 0-15-15,0 0-7 0,0 0-5 16,0 0-3-16,0 0-7 0,0 0-7 0,0 0-5 15,0 0 2-15,61 4 5 0,-61-4-8 0,25 1 6 16,-25-1-16-16,31 0-7 16,-14 2-12-16,5-2-7 0,-2 2-2 0,3-2-7 0,0 2 0 15,2-2 4-15,0 2-9 16,0-2-1-16,5 0-11 0,-1 0 10 0,1-2-4 16,-1 2 3-16,0 0-6 15,2-2 12-15,-1 2 1 0,-1-2 10 0,-2 0-1 0,4 1 11 16,-2 0 1-16,-1-2 4 0,-3 0 4 0,3 2 1 15,-1-1 2-15,-4 0 6 16,1-1-4-16,-1 0-1 0,0 3 2 0,-1-1 0 0,3 1-5 16,-2-3-12-16,0 3-13 15,1-1-18-15,0 1-16 0,-1-3-12 0,2 3-4 16,-2-1-181-16,2-2 90 16</inkml:trace>
  <inkml:trace contextRef="#ctx0" brushRef="#br1" timeOffset="40860">2292 7733 716 0,'36'-4'-28'0,"-6"2"8"15,-5 0 10-15,0-1 9 0,-3 0 2 16,-1 2-6-16,2-1-8 0,0-2-9 0,1 3-8 15,1-4-23-15,0 2 1 0,-2 1-110 0,3-2 52 0</inkml:trace>
  <inkml:trace contextRef="#ctx0" brushRef="#br1" timeOffset="41240.06">2760 7678 413 0,'32'-1'9'0,"-10"-4"14"0,2 3 9 0,-5 2 4 15,0-1 9-15,-19 1-4 16,32-2 2-16,-15 2-1 0,0 2 8 0,-17-2-4 16,34 0 3-16,-15 0 0 0,0 0-7 15,2 1-6-15,-2-1 1 0,2 0 4 0,1 2-12 16,0-2-17-16,2 2 6 0,-1-2-8 0,1 0 1 15,-2 3-2-15,2-3 1 16,0 1 1-16,1 0-7 0,0 2 4 0,0-1 3 0,-1 0 3 16,-1-1-9-1,1 2 6-15,0 0-1 0,0-3-6 0,-3 4 3 0,3-4-4 16,-2 2 2-16,2 0-8 16,0-2 1-16,-1 0-3 0,0 2 0 0,0-2-4 0,3 2-5 15,-3-2-5-15,0 0-8 16,4 1-4-16,-1-1-1 0,0 3-6 0,-3-1 5 15,3-2-1-15,-2 0 1 0,0 1 6 0,1-1 0 16,1 0 4-16,-1-1 4 16,0 1 7-16,-1 0 8 0,1-2 17 0,1 2 5 0,1-3 13 15,1 2 3-15,-2-1-3 16,0 0 6-16,4-2 8 0,0 4 3 0,-1-2-1 16,3 0 3-16,0 1 0 15,-1-1-13-15,1-1 3 0,3 2-4 0,-3 1-4 0,1-2 1 16,-1 2 1-16,0-2-13 0,0 2-10 0,-3-3-19 0,-1 3-38 15,-4-1-43 1,-4 0-115-16,1-2-166 0,-4 1 117 0</inkml:trace>
  <inkml:trace contextRef="#ctx0" brushRef="#br1" timeOffset="44630.02">2521 5134 1020 0,'0'0'-4'0,"0"0"19"0,0 0-3 16,0 0 6-16,0 0-2 0,0 0-4 0,0 0 8 16,0 0-10-16,0 0 4 0,0 0-8 15,0 0-3-15,0 0-8 0,0 0 3 0,0 0-1 16,0 0 3-16,0 0 3 16,0 0 15-16,0 0 12 0,0 0 15 0,0 0 25 15,0 0 4-15,0 0 1 0,0 0-6 16,0 0-10-16,0 0 1 0,0 0 2 0,0 0-11 15,0 0 3-15,0 0-5 0,0 0 0 0,0 0-7 16,8 46 4-16,-8-46 5 0,0 0 5 16,0 22-4-16,0-22 4 0,0 19 3 15,0-19 0-15,0 22-7 0,0-22 9 16,0 24-2-16,0-24-5 0,0 28 2 0,0-16 2 16,0-12-8-16,0 31-5 15,2-16-1-15,0 1-6 0,-2 1-2 0,1-2-2 16,-1-15-8-16,3 33-1 0,-1-18-2 15,-2 0-2-15,0-15-3 0,3 31-4 0,-1-15 3 16,-2 0-4-16,0-16-5 0,2 26 4 0,-2-12-5 0,0-14 4 16,2 26 1-1,-2-12 1-15,0-14-1 0,0 27-5 0,0-11 3 0,0-16-1 16,-2 29 1-16,2-16-2 16,0-13-1-16,2 31 0 0,-4-17 0 0,2-14 1 15,0 26-4-15,0-11 3 16,0-15-3-16,0 27-1 0,2-14 0 0,-2-13 0 0,0 25-3 15,0-12 4-15,0-13 1 0,-2 26 2 0,2-26-7 16,0 22 5-16,0-22-5 16,-2 25 2-16,2-25-1 0,0 22-2 0,0-8 2 0,0-14 2 15,-2 24-2-15,2-24 2 16,0 25-6-16,0-25 5 0,-3 25 0 0,3-25 2 16,0 21-4-16,0-21 3 15,-2 25 0-15,2-25 5 0,0 23 6 0,-3-10-2 0,3-13 1 16,0 25 0-16,0-25-5 0,-1 27 4 0,1-14-4 15,0-13-1-15,4 30-1 16,-4-15 1-16,2-1 0 0,-2-14 1 0,3 30-4 16,1-14 2-16,-2-3-3 15,-2-13 4-15,4 27 2 0,-1-14 12 0,-3-13 5 0,2 23 3 16,-2-23 11-16,2 24 1 16,-2-14-2-16,0-10 0 0,2 23-2 0,-2-23-5 15,0 25-1-15,2-11-5 0,-2-14 0 16,2 24-5-16,-2-11-1 0,0-13 1 0,4 27-3 15,-4-12 2-15,0-15 3 0,2 27 2 0,1-12 3 16,-3-15 3-16,4 27-2 0,-2-13 0 16,0 2-2-16,-2-16-2 0,4 29 3 0,-2-13-4 15,-2-16-3-15,4 25-2 16,0-8 4-16,-1-3-2 0,-3-14-2 0,7 31 1 0,-5-16 2 16,0-2-3-16,0 3 3 15,2-1-11-15,-2 3 3 0,2-4-2 0,0 1-1 16,0 1-1-16,1-1 2 0,-1 2-4 0,1-3 0 15,-5-14-3-15,6 28 2 0,-2-14 6 16,-4-1 8-16,4 1 0 0,-4-14 2 0,2 24 0 16,0-13 0-16,-2-11-3 15,3 23 2-15,-1-12-6 0,-2-11 1 0,2 26-1 16,0-16-2-16,-2-10-1 16,4 26 2-16,-4-26-7 0,2 24 1 0,0-12-1 0,-2-12-1 15,2 25 1-15,-2-25-2 16,2 23 1-16,0-9-2 0,-2-14 1 0,3 28-1 15,-3-15 2-15,0-13-3 0,4 28 6 0,-2-14-4 16,-2-14 1-16,5 26-1 0,-5-13 0 16,2 3 2-16,-2-16 2 0,2 27-6 0,-2-14 0 15,0-13-2-15,2 25 5 16,-2-8-2-16,2-4 1 0,-2-13 0 0,2 29 3 0,-2-12 5 16,0-2-11-16,2 0-1 15,-2-15 2-15,0 35 0 0,0-19-2 0,2 0-1 16,-2-16 2-16,2 32 5 0,-2-15-4 0,2 1-2 0,0-1 5 15,0-2-3 1,0 2-3-16,0 1 0 0,1 1-2 0,0-4 2 0,1 2 9 16,-2 1-6-16,0-1-2 15,0-1 0-15,0 2 3 0,-2-18-3 0,2 31 3 16,0-14 0-16,-2-1 3 16,2 0-1-16,-2-16 5 0,0 32 1 0,-2-17 3 0,2 3 0 15,0-18 0-15,0 30-6 16,0-16 3-16,0 4-4 0,0-18-2 0,0 29 1 15,0-16 2-15,0-13-4 0,0 29 1 0,2-16-2 0,-2-13 0 16,-2 29 3-16,2-15-5 16,0-14 0-16,2 26 3 0,0-7-3 0,-2-4 2 15,2 0-3-15,-2-15 1 16,0 32 1-16,0-14-1 0,2-3 6 0,-2 2 0 0,0-17 1 16,-2 36 3-16,0-18-3 15,2-1 25-15,-2-1 0 0,0 4-9 16,2-1 1-16,0-19-3 0,0 36-6 0,-2-17 5 0,2 0-6 0,0 0 1 15,-2 1-3-15,0-2 1 16,2 4-27-16,0-6 6 0,-2 6 5 0,2-4-3 16,-2 2-1-16,2-2-1 15,0 2 3-15,0-1 12 0,0 2-12 0,0-4 0 0,0 4 2 16,0-2 0-16,0 0-2 16,0 0 1-16,2 0 4 0,-2 0-3 0,0 2-1 15,0-1 0-15,-2-2 0 16,4 3 6-16,-2-1-9 0,0 0 8 0,-2-1-4 0,2 2 0 15,0 0-8-15,-2 0 13 0,0 0-3 0,2 1-1 16,0-2-1-16,-2 1 0 16,2 0-2-16,-3 0 3 0,3 2-2 0,0-4 2 0,0 0 1 15,0 2-1-15,0-2-2 16,3 0 14-16,-3 0-12 0,-3-2 2 0,6 2 1 16,-3-2 4-16,0 0 1 0,0 1-3 15,2-2 1-15,-2 2 4 16,2-1-6-16,-2-17 3 0,0 32-2 0,0-17 0 15,2 1-6-15,-2-16 3 0,0 28-2 0,0-14 0 16,0-14 1-16,2 27 0 0,0-14-4 0,-2-13 9 0,0 26-5 16,2-12 11-16,-2-14-3 15,0 25 5-15,0-12-1 0,0-13-1 0,0 27-2 0,0-14 0 16,0-13 0 0,2 27 0-16,-2-27-5 0,0 24 1 0,0-11-1 0,0-13 3 15,2 26-5-15,-2-14-3 16,0-12 1-16,2 25 3 0,-2-25-3 0,0 24 1 15,0-11 0-15,0-13-1 0,2 24-3 0,0-12 8 0,-2-12-7 16,0 28 2-16,2-14 2 16,-2-14-2-16,0 28-2 0,3-12 1 15,-3-1 0-15,2 0-1 0,-2-15 0 0,2 32 1 16,-2-16-1-16,2 3 3 0,0-2-2 0,-2 0 0 16,4 2-2-16,-2 2 1 15,-2-2 4-15,3 0-1 0,-1 2-5 0,0-2 2 16,2 2-3-16,-2-1 5 0,3-1 3 0,-3 0-5 0,0-1 1 15,2 1 1-15,-2-1-3 16,2 1 2-16,0-2-2 0,0 0 4 0,0-1 0 16,2 2-2-16,-4-1-4 0,2-2 4 15,-2 3-1-15,0-3 1 0,2 2-2 0,-2-1 5 16,2 0-8-16,0-3 6 16,-2 5 0-16,3-3-2 0,-1 0 1 0,0 1 1 0,-1 0-1 15,3-2 0-15,-2 1-7 16,0 1 7-16,1-1 2 0,-1 0-4 0,2-2 0 15,-2 3 3-15,0-3-2 0,0 1 3 0,2 1-1 16,-2-2-3-16,-4-13-2 0,6 27 4 16,-4-13 0-16,2-1 1 0,-4-13-3 0,4 28 0 15,0-14 3-15,-4-14 3 16,2 26-5-16,0-12 5 0,1 1-6 0,-3-15 2 0,2 28 1 16,0-13 0-16,-2 0-2 15,0-15 0-15,2 32 3 0,1-19-1 16,-3 5-4-16,2-2 3 0,-2 2 3 15,0-18-4-15,2 33 0 0,0-14 0 0,-2-2-2 0,2 1 1 16,-2-2-1-16,2 4 7 0,-2-1-6 0,0-2 0 16,0 2-1-16,2-2 6 15,0 2-5-15,-2-2-3 0,2 2 6 0,0-2 0 0,0 3-1 16,-2-3 0-16,5 0-2 16,-3-2 4-16,0 2-4 0,-2-17 3 0,2 31-1 0,0-16 0 15,0-4 0-15,-2-11 0 16,2 29-1-16,-2-16 8 0,2 2-9 0,-2-15 1 15,2 33-2-15,1-17 1 0,-3-16 3 0,2 28-2 16,0-13-2-16,-2 2 2 0,0-17 0 16,2 31 2-16,1-15-1 0,-3-16-2 0,2 29-1 15,0-15 2-15,-2 4 0 16,2-4 4-16,-2-14-5 0,2 29 1 0,0-16 0 16,-2-13 3-16,2 31 0 15,-2-16-2-15,2-2 1 0,-2-13 2 0,2 32 0 16,-4-17 4-16,2 5 0 0,0-20 1 0,0 32 0 0,0-14 4 0,0-2-1 15,0 4 2 1,0-1 0-16,0 0 6 0,0-2 0 0,2 2 4 0,-2 0 1 16,0 0 7-16,2 2-7 15,-2-2 3-15,0 2 0 0,2-2 0 0,-2 0-2 0,0 4-4 16,2-4-3-16,0-1-1 16,-2 1-2-16,0 1-2 0,0-4-1 0,2 4-3 15,-2-20 0-15,0 33 1 16,-2-18-8-16,2-15-11 0,-2 26-24 0,4-12-32 15,-2-5-42-15,0-9-57 0,0 0-102 0,-8 25-87 0,2-19-238 16,6-6-24-16,0 0 18 16,-28-3-452-16,28 3-571 0</inkml:trace>
  <inkml:trace contextRef="#ctx0" brushRef="#br1" timeOffset="45359.84">1083 9069 3026 0,'0'0'-222'16,"-8"-6"14"-16,8 6 18 0,0 0 17 0,0 0 20 0,0 0 27 15,0 0 20-15,0 0 13 16,0 0 8-16,0 0-1 0,0 0-10 0,0 0-32 15,0 0-88-15,0 0-159 0,0 0 119 0</inkml:trace>
  <inkml:trace contextRef="#ctx0" brushRef="#br0" timeOffset="61859.81">1788 3518 2336 0,'0'0'-105'15,"0"0"21"-15,0 0 19 0,-4-15 19 0,4 15 19 16,0 0 24-16,0 0 20 0,0 0 23 16,0 0 9-16,0 0 15 0,0 0 16 15,-4-15 2-15,4 15 5 0,0 0 9 16,0 0 6-16,0 0 7 0,0 0-8 0,0 0-6 15,-10-11-11-15,10 11-2 0,0 0-5 0,0 0-7 16,0 0-5-16,-15-6-7 16,15 6-6-16,0 0 0 0,0 0-5 0,-20 0-3 0,20 0 2 15,0 0 1-15,0 0 1 16,-32 7-1-16,32-7-7 0,-16 6-3 0,16-6-3 16,-20 7-4-16,10-2-2 15,10-5-3-15,-17 9-1 0,17-9-2 0,-17 12 0 0,17-12 4 16,-13 13-3-16,13-13-4 0,-10 13 8 0,10-13-9 15,-6 17 0-15,6-17-2 16,-2 19 1-16,2-19-3 0,0 0-2 0,4 27-1 16,-4-27 3-16,6 19-5 0,-6-19 1 15,8 16-1-15,-8-16 1 0,11 12-3 0,-11-12 1 16,15 13-1-16,-9-8 1 16,-6-5-3-16,15 6 0 0,-15-6-3 0,0 0 3 15,22 4-1-15,-22-4 1 16,0 0-3-16,22-3 0 0,-22 3-5 0,0 0 3 0,20-7 0 15,-20 7-1-15,14-9-1 0,-14 9 1 0,13-10-1 16,-13 10 0-16,12-13 0 16,-12 13 4-16,14-12 6 0,-14 12 6 15,10-13 8-15,-10 13 5 0,8-9 3 0,-8 9 7 16,0 0-3-16,11-14 0 0,-11 14-1 0,0 0-2 16,9-9-2-16,-9 9 0 15,0 0-4-15,0 0 0 0,8-12-2 0,-8 12 1 16,0 0-1-16,0 0-1 0,0 0-6 0,0 0-1 0,0 0-2 15,0 0 3-15,0 0 2 16,0 0 0-16,0 0 7 0,0 0-1 0,0 0-6 16,0 0 0-16,0 0 0 15,16 23 3-15,-16-23-4 0,0 0 0 0,0 24-4 0,0-24-5 16,5 22 0-16,-5-22 0 16,0 23-2-16,2-12-6 0,-2-11-18 0,0 26-23 15,0-12-36-15,0-14-39 16,0 23-45-16,0-23-52 0,4 23-48 0,-4-16-78 0,0-7-162 15,0 18-118-15,0-18-220 0,3 13-176 0</inkml:trace>
  <inkml:trace contextRef="#ctx0" brushRef="#br0" timeOffset="62399.49">1919 3879 2426 0,'0'0'-81'0,"0"0"20"15,0 0 13-15,0 0 13 0,0 0 21 0,0 0 21 16,0 0 8-16,0 0 16 16,0 0 5-16,0 0-1 0,0 0 8 0,0 0 2 15,0 0 9-15,0 0 2 16,0 0-3-16,0 0 5 0,0 0-1 0,0 0-8 0,-4 26-3 15,4-26-4-15,0 0 2 0,0 0-6 0,-3 19 0 16,3-19-6-16,0 0-3 16,0 0-3-16,0 0 1 0,0 0 4 15,0 18-5-15,0-18-3 0,0 0 2 16,0 0-7-16,0 0-5 0,0 0 4 16,0 0-3-16,0 0-1 0,0 0 1 0,0 0 1 15,0 0 4-15,20-39 6 0,-20 39 7 0,9-16 5 16,-9 16-1-16,8-18-2 0,-2 9-3 0,-6 9-2 0,11-19-3 15,-5 11-5-15,-6 8 0 16,11-16 3-16,-11 16 1 0,11-12 3 0,-11 12 6 16,10-12 4-16,-10 12 4 15,0 0 5-15,10-11 4 0,-10 11 4 0,0 0-1 0,0 0-1 16,0 0-3-16,0 0 0 16,0 0-7-16,0 0 0 0,24 24 7 0,-24-24-1 15,4 14-2-15,-4-14-1 16,4 13-3-16,-4-13-7 0,5 13 0 0,-5-13-3 0,5 14-7 15,-5-14 2-15,7 15-5 0,-7-15-3 0,7 14-6 16,-7-14-15-16,8 18-44 16,-8-18-61-16,9 16-101 0,-9-16-139 0,6 15-279 0,-5-10 7 15,-1-5-215 1,0 0-164-16</inkml:trace>
  <inkml:trace contextRef="#ctx0" brushRef="#br1" timeOffset="77919.92">3181 5816 638 0,'-6'-15'175'16,"6"15"-45"-16,0 0-49 16,0 0-25-16,0 0 4 0,0 0-2 0,0 0 7 0,0 0 4 15,0 0 7-15,15-25 29 16,-15 25-13-16,0 0 23 0,0 0 6 0,0 0 15 16,8-15 8-16,-8 15-3 15,0 0 5-15,0 0-1 0,0 0-10 0,0 0-13 0,0 0-6 16,4-15-12-16,-4 15-9 0,0 0-9 15,0 0-10-15,0 0-7 0,0 0-6 16,0 0-10-16,0 0-5 0,0 0-6 0,0 0-2 16,0 0-7-16,0 0 0 15,0 0 1-15,0 0 0 0,-49 19 6 16,49-19 4-16,-16 15 1 0,8-9 5 0,8-6-1 16,-16 16-5-16,10-8-1 0,6-8-2 0,-15 19-4 15,11-9-2-15,4-10-4 0,-11 17-2 16,11-17-2-16,-6 18 0 0,6-18-1 0,-2 15-1 15,2-15-6-15,0 0 3 0,0 0-8 0,8 24 4 16,-8-24-4-16,9 8-2 16,-9-8 0-16,0 0 1 0,17 6-5 0,-17-6-1 0,0 0 2 15,0 0-1-15,22-6-2 16,-22 6-1-16,0 0 1 0,20-13 0 0,-20 13 0 16,10-12 1-16,-10 12-3 15,11-13 6-15,-11 13 4 0,9-13 0 0,-9 13 8 16,6-13 1-16,-6 13 2 0,0 0-3 0,9-14 7 0,-9 14 5 15,0 0 0-15,6-14 6 16,-6 14-1-16,0 0 3 0,0 0 3 0,6-11-2 16,-6 11-2-16,0 0-3 15,0 0 4-15,0 0-19 0,8-12 5 0,-8 12 0 0,0 0 3 16,0 0-2-16,0 0 1 16,0 0 4-16,0 0 5 0,0 0 0 0,0 0 1 15,0 0-3-15,0 0 1 16,0 0-8-16,0 0-1 0,18 33 0 0,-18-33-9 0,2 21 1 15,-2-21 16-15,4 22-2 0,-2-9-9 0,-2-13-17 16,2 24-26-16,0-12-26 16,0 1-39-16,0-2-46 0,0 1-52 0,3 3-72 0,-3 0-64 15,0-3-135-15,0-1-172 16,-2 1 25-16,3-1-319 0,-3-11-312 0</inkml:trace>
  <inkml:trace contextRef="#ctx0" brushRef="#br1" timeOffset="78419.97">3391 5999 2689 0,'0'0'-96'0,"0"0"20"0,0 0 14 0,0 0 24 0,0 0 41 16,0 0 41 0,0 0 33-16,0 0 25 0,0 0 11 0,0 0 10 0,0 0 4 15,0 0-8-15,0 0-1 16,0 0-6-16,0 0-5 0,-9 54-5 0,9-54-11 16,2 17-7-16,-2-17-11 15,0 0-2-15,0 25-8 0,0-25-6 0,2 13-1 16,-2-13-1-16,0 0-1 0,2 15 1 0,-2-15-3 0,0 0-3 15,0 0-8-15,0 0-3 16,0 0-4-16,0 0-4 0,0 0-5 0,0 0 4 16,0 0-10-16,36-31 0 15,-28 21-3-15,2-2-7 0,-2-1 6 0,0 3 3 0,-8 10 6 16,15-19 8-16,-6 11 3 16,-9 8 4-16,10-14 0 0,-10 14 2 0,11-9 5 0,-11 9 3 15,0 0 13 1,0 0-20-16,0 0 3 0,0 0 7 0,30 12 0 0,-30-12 4 15,6 12 19-15,-6-12-10 0,6 20-12 0,-6-20-8 16,6 22 2-16,-2-14-10 16,-4-8-19-16,7 21-34 0,-3-11-63 0,1-1-85 0,-3 1-104 15,-2-10-159-15,6 16-205 16,-6-16 27-16,0 0-402 0,4 19-488 0</inkml:trace>
  <inkml:trace contextRef="#ctx0" brushRef="#br1" timeOffset="81889.81">5797 5713 2929 0,'0'0'-161'0,"0"0"26"0,0 0 20 0,0-17 17 0,0 17 25 15,0 0 22-15,0 0 17 0,0 0 15 0,4-17 13 16,-4 17-11-16,0 0 5 16,7-11 9-16,-7 11 6 0,0 0-11 0,0 0 2 15,7-19 3-15,-7 19 9 16,0 0-3-16,4-15 2 0,-4 15 12 0,0 0 8 0,2-21 15 16,-2 21 1-16,0-18-1 15,0 18 4-15,-2-21 7 0,2 21 0 0,-7-19-3 16,1 8 2-16,6 11 6 0,-11-17 5 0,3 5 0 15,8 12 2-15,-20-15 2 0,12 10-7 16,8 5 1-16,-21-6 6 0,21 6-7 0,-21 2 6 16,21-2 4-16,-23 5-2 15,23-5-2-15,-24 14 4 0,12-9-7 16,1 5 3-16,0-1-4 0,1 3-3 0,1-3-7 16,1 5-5-16,2-3-1 0,-2 1-4 0,8-12 0 15,-12 24-3-15,10-15-5 16,2-9 2-16,-6 22-3 0,6-22 0 0,-2 17-4 15,2-17 0-15,0 0 0 0,0 19-4 0,0-19-2 0,0 0-3 16,6 16 0-16,-6-16-2 16,0 0-2-16,0 0-2 0,16 3-3 0,-16-3-5 15,0 0-9-15,0 0 0 16,0 0-6-16,33-16-1 0,-25 9-2 0,-8 7 3 0,18-15-4 16,-8 5 1-16,-4 1 1 15,-6 9 8-15,16-16 3 0,-16 16 12 0,12-13 8 16,-12 13 7-16,10-14 5 0,-10 14 5 0,7-9 1 15,-7 9 9-15,0 0 1 16,11-13 2-16,-11 13-1 0,0 0-2 0,0 0 0 0,8-11-1 16,-8 11-3-16,0 0 2 15,0 0 4-15,0 0 6 0,0 0-1 0,0 0-4 16,0 0-1-16,0 0-6 0,0 0-3 16,2 44 17-16,-2-44-2 0,-2 22-9 0,2-22-6 15,0 25 2-15,0-12-10 16,0-13 3-16,0 26-7 0,2-15-4 0,-2-11-11 15,0 22-28-15,0-12-28 0,0-10-42 0,0 17-54 0,0-17-72 16,2 15-71-16,-2-15-171 16,0 0-169-16,-2 15 20 0,2-15-303 0,0 0-297 0</inkml:trace>
  <inkml:trace contextRef="#ctx0" brushRef="#br1" timeOffset="82369.88">5842 5816 2668 0,'0'0'-82'0,"0"0"37"16,0 0 22-16,0 0 17 0,0 0 27 16,19 5 18-16,-19-5 7 0,0 0 13 0,0 0 6 15,2 18 9-15,-2-18 2 16,0 0 3-16,2 17 0 0,-2-17 0 0,0 0 5 0,0 18 4 15,0-18 5-15,0 0-1 0,0 0-6 0,0 18-1 16,0-18-6-16,0 0-8 16,0 0 0-16,0 0-6 0,0 0-7 0,0 18-7 15,0-18-5-15,0 0-7 16,0 0 0-16,0 0-10 0,0 0-4 0,0 0-3 0,0 0-1 16,0 0 1-16,0 0-7 15,25-39 1-15,-25 39 2 0,12-14 4 0,-12 14 3 16,10-10 6-16,-10 10 4 0,8-10 5 0,-8 10-2 0,0 0-2 15,11-12 0 1,-11 12 1-16,0 0 3 0,0 0 5 0,0 0 5 0,0 0 2 16,0 0 2-16,0 0 2 15,30 14 7-15,-30-14 1 0,8 14 16 0,-8-14-6 0,8 17-11 16,-4-8-4-16,-4-9 2 16,12 21-5-16,-6-10-3 0,-6-11-12 0,6 20-3 15,-6-20-10-15,6 20-31 16,-2-12-24-16,-2 0-45 0,-2-8-47 0,0 0-54 0,9 21-72 15,-7-17-78-15,-2-4-169 0,0 0-132 0,0 0 25 16,0 0-296-16,0 0-276 16</inkml:trace>
  <inkml:trace contextRef="#ctx0" brushRef="#br1" timeOffset="84759.64">6296 5957 719 0,'0'0'199'0,"0"0"-51"16,4-32-3-16,-4 32 0 0,0 0 19 0,0 0 18 0,0 0 4 15,0 0-1-15,0 0 18 0,0 0 2 0,0 0 6 16,0 0-1-16,0 0-8 16,0 0-7-16,0 0-23 0,0 0-11 0,0 0-7 15,0 0-16-15,0 0-14 0,0 0-11 16,0 0-6-16,0 0-17 0,28-6-5 0,-28 6-11 16,22 0-8-16,-22 0-7 15,23-1-17-15,-23 1 7 0,24-3-8 0,-24 3-5 16,20-2-12-16,-20 2-12 0,22-3-25 0,-22 3-34 0,17-2-44 15,-17 2-52-15,0 0-66 16,21-2-66-16,-21 2-108 0,9-2-176 0,-9 2-383 16,0 0-364-16</inkml:trace>
  <inkml:trace contextRef="#ctx0" brushRef="#br1" timeOffset="85339.75">6712 5795 2777 0,'0'0'-89'0,"0"0"31"0,0 0 24 16,0 0 15-16,0 0 23 15,0 0 17-15,0 0 13 0,0 0 25 0,0 0 13 16,0 0 0-16,-2-22-3 16,2 22-1-16,0 0 4 0,0 0 4 0,0 0-5 0,0 0 5 15,0 0-6-15,8-12-7 16,-8 12-3-16,0 0-5 0,0 0-6 0,0 0-3 0,0 0-3 15,17-6-5-15,-17 6 1 0,0 0 2 0,0 0 4 16,0 0 3-16,0 0 5 16,26 4 1-16,-26-4 0 0,0 0-7 0,0 0 2 15,0 0 1-15,21 8-1 16,-21-8-2-16,0 0-2 0,0 0-3 0,4 13-3 0,-4-13-8 16,0 0 0-16,0 0-1 15,-7 26-3-15,7-26 2 0,0 0 3 0,-8 23-7 16,8-23 11-16,-6 16 4 0,6-16 8 0,-9 12-16 0,9-12 1 15,-6 17-2 1,6-17 3-16,-6 11 7 0,6-11-7 0,-4 14-1 0,4-14-2 16,0 0 0-16,-7 16-2 15,7-16-6-15,0 0-1 0,0 0 7 0,0 0-14 16,7 23-7-16,-7-23-20 16,10 6-21-16,-10-6-32 0,0 0-48 0,0 0-56 0,32-4-77 15,-32 4-92-15,15-8-201 16,-15 8-65-16,14-9-315 0,-14 9-317 0</inkml:trace>
  <inkml:trace contextRef="#ctx0" brushRef="#br1" timeOffset="86349.55">8604 5671 2640 0,'0'0'-128'0,"7"-14"30"0,-7 14 29 16,6-10 12-1,-6 10 28-15,0 0 34 0,8-18 18 0,-8 18 21 0,0 0 4 16,0 0-2-16,0-19-1 0,0 19 6 0,0 0 11 15,0 0 4-15,0 0 9 16,-19-15 7-16,19 15 1 0,0 0 8 0,-25-2 5 0,25 2 4 16,-23 0 3-16,23 0-2 15,-26 4-7-15,26-4-6 0,-29 8-9 0,14-3-9 16,0 1-5-16,15-6-10 16,-24 13-6-16,12-5 0 0,4 0-7 0,8-8-5 0,-20 15-4 15,14-5-4-15,6-10 3 16,-8 15-8-16,8-15-4 0,-5 17 1 0,5-17-3 15,0 0-1-15,5 23-1 0,-5-23-4 0,8 13 1 16,-8-13-3-16,11 9 1 0,-11-9 0 16,13 8-3-16,-13-8 0 0,14 4-3 0,-14-4-3 15,0 0-1-15,22 0-3 0,-22 0-6 16,0 0-4-16,23-8 4 0,-23 8 0 0,15-11-1 16,-15 11 2-16,15-15 0 15,-5 3 4-15,-10 12 8 0,14-17 13 0,-6 7 0 16,-8 10 12-16,12-15 8 0,-12 15 0 0,10-14 4 15,-10 14 2-15,9-10 1 16,-9 10-1-16,9-10 1 0,-9 10-6 0,0 0-2 0,0 0-3 16,12-12-2-16,-12 12-3 15,0 0 4-15,0 0-5 0,0 0 3 0,0 0-13 16,13 27 1-16,-13-27-1 16,4 19-2-16,-4-19 0 0,2 21-6 0,0-9-12 0,-2-12-24 15,4 25-36-15,-4-25-44 16,2 21-52-16,-2-21-53 0,5 19-59 0,-5-10-117 15,0-9-177-15,2 15-392 0,-2-15-386 0</inkml:trace>
  <inkml:trace contextRef="#ctx0" brushRef="#br1" timeOffset="86759.48">8803 5825 2806 0,'0'0'-102'0,"0"0"19"0,11 20 15 16,-11-20 17-16,0 0 21 15,0 0 25-15,-6 26 13 0,6-26 13 0,0 0 3 16,-5 24 10-16,5-24 9 0,-2 16-4 16,2-16-5-16,0 0 4 0,0 20 2 0,0-20 12 15,0 0 9-15,0 0-3 16,-2 19-1-16,2-19-6 0,0 0-10 0,0 0-1 15,0 0-1-15,0 0-7 0,0 0 0 0,0 0-6 0,0 0 5 16,0 0 6-16,38-37 9 16,-32 30 9-16,-6 7 9 15,14-14 0-15,-14 14 6 0,12-13 2 0,-12 13 2 0,10-8 2 16,-10 8 8-16,0 0 9 0,13-7 0 0,-13 7-1 16,0 0-9-16,0 0-10 15,0 0-4-15,0 0-8 0,17 23-5 0,-17-23-8 16,4 15-5-16,-4-15-8 0,7 17-17 0,-7-17-25 15,4 19-41-15,-4-19-59 0,4 16-67 16,-4-16-39-16,6 16-98 0,1-9-187 0,-7-7-101 16,11 9-236-16,-11-9-169 15</inkml:trace>
  <inkml:trace contextRef="#ctx0" brushRef="#br1" timeOffset="87189.58">9315 5940 2446 0,'0'0'-49'16,"0"0"19"-16,0 0 13 0,0 0 11 0,0 0 4 16,0 0 21-16,0 0 2 0,0 0 19 15,0 0 16-15,0 0 5 0,0 0 3 0,0 0 16 16,0 0 20-16,0 0 8 0,0 0 11 0,0 0-3 15,0 0-3-15,0 0-8 16,0 0-9-16,0 0-7 0,0 0-12 0,-54-2-6 0,54 2-10 16,0 0-5-16,0 0-14 15,-26 0 5-15,26 0-10 0,0 0-1 0,0 0-7 16,-19 2-1-16,19-2-3 16,0 0-3-16,0 0 3 0,0 0 0 0,0 0-3 0,0 0-1 15,-21 0 0-15,21 0-6 16,0 0-2-16,0 0 1 0,0 0-3 0,0 0-1 15,0 0-3-15,0 0 1 0,0 0-3 0,0 0 0 0,0 0 1 16,0 0-1-16,0 0-3 16,0 0 2-16,0 0-1 0,0 0-1 15,0 0 0-15,0 0-4 0,55 6-12 0,-55-6-29 16,0 0-37-16,23-2-44 0,-23 2-47 0,0 0-46 16,24-4-53-16,-24 4-150 15,12-3-475-15,-12 3-277 0</inkml:trace>
  <inkml:trace contextRef="#ctx0" brushRef="#br1" timeOffset="87699.74">9652 5910 2666 0,'0'0'-94'0,"0"0"13"0,0 0 21 0,0 0 37 16,0 0 24-16,0 0 22 16,0 0 12-16,0 0 4 0,0 0 3 0,0 0-6 15,0 0 22-15,0 0 7 16,0 0 11-16,-44 13-4 0,44-13-3 0,0 0-11 0,-20 2-3 16,20-2-6-16,0 0-6 15,0 0-6-15,0 0-8 0,-20 2-12 0,20-2-14 16,0 0-25-16,0 0-13 0,0 0-8 15,0 0 7-15,0 0-3 0,0 0 5 0,0 0 6 16,-2-25 11-16,2 25 5 0,0 0 12 0,0 0 13 16,14-25-4-16,-14 25-1 0,12-13 8 15,-12 13-11-15,14-14 4 0,-14 14-1 16,16-13 2-16,-9 7 11 0,-7 6 9 16,14-11 9-16,-14 11 10 0,11-7 15 0,-11 7 9 15,0 0 16-15,13-8 22 16,-13 8 8-16,0 0 0 0,0 0 4 0,0 0 1 15,0 0-1-15,0 0-4 0,10 32-9 0,-10-32 0 16,0 20 7-16,0-20-30 0,0 26 8 16,2-14-11-16,-2-12-12 0,-2 24-11 15,2-24-5-15,0 25-17 0,0-25-29 0,2 21-39 16,-2-12-47-16,0-9-52 0,2 19-60 0,-2-11-46 16,0-8-60-16,4 13-149 15,-4-13-165-15,10 11-321 0,-10-11-335 0</inkml:trace>
  <inkml:trace contextRef="#ctx0" brushRef="#br1" timeOffset="88019.97">10489 5663 2905 0,'0'0'64'15,"0"0"36"-15,0 0 18 0,0 0 20 0,0 0 16 16,0 0 3-16,0 0-10 0,0 0-23 0,0 0-13 0,0 0-14 15,0 0-24-15,0 0-25 16,16-11-35-16,-16 11-45 0,0 0-53 0,0 0-77 0,0 0-56 16,0 0-78-16,15 2-192 15,-15-2-414-15,13-2-286 0</inkml:trace>
  <inkml:trace contextRef="#ctx0" brushRef="#br1" timeOffset="88169.93">10770 5637 2714 0,'0'0'-69'0,"21"2"20"0,-21-2 21 16,0 0 38-16,0 0 11 16,0 0 7-16,19 2-3 0,-19-2 0 0,0 0-39 15,17 2-34-15,-17-2-37 0,9 2-45 16,-9-2-89-16,0 0-466 0,16-2 67 0</inkml:trace>
  <inkml:trace contextRef="#ctx0" brushRef="#br1" timeOffset="88334.58">11155 5621 1927 0,'0'0'-10'0,"0"0"36"0,0 0-13 16,0 0 3-16,0 0-6 16,0 0-2-16,19 7-15 0,-19-7-28 0,6 1-39 0,-6-1-60 15,0 0-125 1,12 5-220-16,-12-5 355 0</inkml:trace>
  <inkml:trace contextRef="#ctx0" brushRef="#br1" timeOffset="88489.58">11382 5650 1467 0,'0'0'123'0,"0"0"-18"0,0 0-18 0,0 0 0 16,0 0-5-16,0 0-2 0,0 0-50 0,0 0-71 0,0 0-73 15,0 0-155-15,0 0-257 16,0 0 293-16</inkml:trace>
  <inkml:trace contextRef="#ctx0" brushRef="#br1" timeOffset="96709.71">3420 7045 1433 0,'0'-27'-41'0,"0"27"15"0,0 0 16 0,0 0 10 15,0 0 14 1,0 0 5-16,0 0 10 0,0-19 8 0,0 19 6 0,0 0 4 16,0 0 2-16,0 0 14 15,0 0 8-15,0 0 10 0,4-16 19 0,-4 16 6 16,0 0 10-16,0 0 6 0,0 0-2 0,0 0-9 0,0 0-6 15,2-20-5-15,-2 20-12 16,0 0-6-16,0 0-7 16,0 0-10-16,-6-19-6 0,6 19-7 0,0 0 2 15,-10-9-2-15,10 9-5 0,0 0 0 0,-17-10 2 16,17 10 2-16,-15-6 1 16,15 6-2-16,0 0-3 0,-27 0-1 0,27 0-2 0,0 0-4 15,-32 6 0-15,21-2 0 16,11-4-3-16,-23 17 3 0,12-7 1 0,1 2-3 15,1-2 2-15,0 2-4 0,1 1-3 0,0-1-3 0,4 1-2 16,-2 0-3-16,6-13-2 16,-8 26 0-16,6-15 1 0,2-11 0 0,-2 19 0 15,2-19-3-15,0 0-1 16,4 22-4-16,-4-22-2 0,10 15 2 0,-10-15-2 16,10 8-4-16,-10-8 1 0,12 7-1 15,-12-7-2-15,0 0-1 0,22 1-1 0,-22-1 0 16,0 0-5-16,23-4 1 15,-23 4-2-15,15-9 0 0,-15 9-1 0,15-10 1 16,-15 10-1-16,12-15 2 0,-4 3-3 0,-8 12 4 0,12-17 1 16,-6 6 9-16,0-1 3 15,-6 12 11-15,6-19 4 0,-6 19 7 0,9-16 2 16,-9 16 3-16,6-14 2 16,-6 14-3-16,0 0 0 0,7-18-7 0,-7 18 5 0,0 0 0 15,6-12-3-15,-6 12 2 16,0 0 13-16,0 0 0 0,0 0 21 0,0 0-25 15,0 0 15-15,0 0-3 0,0 0 2 0,0 0-9 16,9 37 3-16,-9-37-11 0,-2 23-7 16,2-23-3-16,0 27 0 0,0-13-2 0,0-14-3 15,0 26-8-15,0-12-19 16,0-14-29-16,0 27-26 0,-3-16-36 0,3-11-58 0,0 21-58 16,0-10-65-16,0-11-80 15,0 14-175-15,0-14-92 0,-2 17 0 16,2-17-229-16,0 0-185 0</inkml:trace>
  <inkml:trace contextRef="#ctx0" brushRef="#br1" timeOffset="97219.77">3505 7291 2382 0,'0'0'-87'0,"0"0"42"16,0 0 29-16,0 0 35 16,26-8 29-16,-26 8 18 0,0 0 13 0,0 0 13 0,0 0 0 15,0 0 7-15,0 0 1 16,0 0-4-16,0 0-9 0,0 0-5 0,-2 25-1 16,2-25-7-16,0 0-5 0,0 0-1 15,0 0-8-15,0 0 1 0,0 0-6 0,-5 24-6 16,5-24-3-16,0 0-3 0,0 0 0 0,0 0-5 15,0 0-7-15,0 0 1 16,0 0-3-16,0 0-5 0,0 0-2 0,0 0-2 16,0 0 0-16,0 0-2 15,0 0-3-15,0 0 0 0,0 0 5 0,0 0 13 0,25-41 4 16,-25 41 4-16,9-11 1 16,-9 11 2-16,8-12-3 0,-8 12 2 0,0 0-7 15,11-14-3-15,-11 14 8 16,0 0 7-16,0 0 8 0,0 0 2 0,0 0 0 0,0 0-5 15,0 0 13-15,0 0-8 0,29 24 5 0,-29-24-17 16,7 13 2-16,-7-13 1 16,7 17-5-16,-7-17 1 0,2 15-7 0,-2-15-3 0,4 14-8 15,-4-14 1-15,2 15-2 16,-2-15-4-16,0 0-7 0,6 18-20 0,-6-18-26 16,2 8-30-16,-2-8-42 15,0 0-53-15,4 12-61 0,-4-12-67 0,0 0-114 0,0 0-184 16,0 0-53-16,0 0-230 0,0 0-221 0</inkml:trace>
  <inkml:trace contextRef="#ctx0" brushRef="#br1" timeOffset="97429.44">3812 7323 2590 0,'0'0'-39'0,"0"0"27"0,0 0 29 0,0 0 11 0,24 2 20 15,-24-2 18-15,0 0 11 0,0 0 6 0,20 0-2 16,-20 0-6-16,0 0-6 0,26-2-8 16,-26 2-8-16,19-1-5 0,-19 1-20 15,19-2-22-15,-19 2-27 0,21-2-35 16,-21 2-50-16,21-4-52 0,-21 4-72 0,15-6-137 16,-9 3-364-16,-6 3-1 15</inkml:trace>
  <inkml:trace contextRef="#ctx0" brushRef="#br1" timeOffset="97699.59">4089 7246 2197 0,'0'0'-3'16,"0"0"31"-16,0 0 17 0,0 0 24 0,0 0 50 15,11-10 31-15,-11 10 25 16,0 0 16-16,0 0-1 0,0 0 0 0,0 0-19 15,0 0-8-15,10 29-8 0,-10-29-34 0,3 13-6 0,-3-13-9 16,0 19-10-16,0-19-12 16,0 17-4-16,0-17-14 0,-3 21-7 0,3-21-5 15,-4 19-8-15,4-19-5 0,-2 23-7 16,2-23-28-16,-4 19-33 0,4-19-47 0,-2 19-55 16,2-19-67-16,0 17-64 15,0-17-112-15,-2 10-189 0,2-10-382 0,0 0-365 16</inkml:trace>
  <inkml:trace contextRef="#ctx0" brushRef="#br1" timeOffset="99979.88">6037 6981 2740 0,'0'0'-131'15,"0"0"21"-15,0 0 19 16,-15-12 24-16,15 12 17 0,0 0 15 0,0 0 12 16,0 0 27-16,0 0 29 0,0-21 13 15,0 21 14-15,0 0 17 0,0 0 14 0,0 0 2 16,2-23 10-16,-2 23 5 0,0 0 0 16,0 0 1-16,0 0-8 0,-5-19-11 15,5 19-7-15,0 0-12 0,0 0-6 16,-12-13-6-16,12 13-4 0,0 0-3 0,-20-2-2 15,20 2 7-15,0 0 1 0,0 0 1 0,-33 10-1 16,33-10-4-16,-21 9-5 16,12-3-4-16,9-6-3 0,-20 15-3 0,10-5-6 0,0-1-1 15,10-9-1-15,-14 20-1 16,9-9-4-16,5-11 0 0,-9 18 2 0,7-6-6 0,2-12 3 16,0 21 1-16,0-21-1 15,5 19-5-15,-5-19 3 0,11 16-5 0,-11-16-2 16,12 12-1-16,-12-12-3 0,12 10 2 0,-12-10-5 15,16 8 2-15,-16-8-1 16,14 3-1-16,-14-3-3 0,0 0-1 16,0 0-5-16,28-5 1 0,-28 5-1 15,0 0 1-15,17-17-2 0,-11 9 2 0,-6 8-2 0,10-20-1 16,-2 8 1-16,-8 12 4 16,10-23 1-16,-8 11 5 0,-2 12 6 0,8-19 6 15,-8 19-3-15,6-16 5 16,-6 16 0-16,5-17-1 0,-5 17-1 0,0 0-2 0,6-16 0 15,-6 16 0-15,0 0-4 0,7-13 5 0,-7 13 4 16,0 0 8-16,0 0 10 16,0 0-9-16,0 0 1 0,0 0 4 0,0 0 0 15,0 0-5-15,0 0 11 0,10 43-16 16,-8-30 1-16,-2-13-7 0,5 28-3 0,-3-14-3 16,0 0-10-16,2 2-22 0,-4-16-21 15,4 22-40-15,-4-22-53 0,2 21-70 16,0-9-71-16,-2-5-118 0,0-7-218 0,4 15-18 0,-4-15-274 15,0 0-283-15</inkml:trace>
  <inkml:trace contextRef="#ctx0" brushRef="#br1" timeOffset="100369.67">6181 7131 2663 0,'0'0'-98'15,"0"0"12"-15,0 0 15 0,0 0 19 0,2 26 24 16,-2-26 13-16,0 0 17 16,-4 22 13-16,4-22 0 0,0 0 5 0,-5 20 6 0,5-20 5 15,0 0 8-15,0 0 14 16,-2 22-4-16,2-22 8 0,0 0-11 0,0 0-10 16,0 0-3-16,0 0-9 15,0 0 1-15,0 0-3 0,0 0-2 0,0 0-3 16,0 0-4-16,0 0 9 0,45-31 11 0,-35 24 19 0,-10 7 20 15,15-16 10-15,-9 9-1 16,-6 7 5-16,15-11-2 0,-15 11-1 0,13-11 3 16,-13 11 16-16,10-4 9 15,-10 4 16-15,0 0 6 0,0 0-5 0,0 0-7 0,0 0-15 16,26 15-21-16,-26-15-9 16,0 0-6-16,10 15-9 0,-10-15-3 0,6 10-7 15,-6-10-13-15,0 0-23 16,9 18-28-16,-9-18-37 0,0 0-53 0,5 14-52 0,-5-14-64 15,6 7-59-15,-6-7-139 0,0 0-177 0,0 0-312 16,15-2-300-16</inkml:trace>
  <inkml:trace contextRef="#ctx0" brushRef="#br1" timeOffset="100549.84">6557 7146 2769 0,'0'0'-27'0,"0"0"18"15,11-8 18-15,-11 8 1 16,0 0 16-16,17-3 25 0,-17 3 4 0,0 0 7 16,28-4-8-16,-28 4-3 0,20-4-16 15,-7 2-24-15,-13 2-26 0,24-3-37 0,-24 3-43 16,20-4-66-16,-20 4-99 16,22-6-519-16,-14 4-78 0</inkml:trace>
  <inkml:trace contextRef="#ctx0" brushRef="#br1" timeOffset="101059.6">6821 6963 2237 0,'6'-13'-61'0,"-6"13"24"0,0 0 2 0,10-13 22 16,-10 13 12-16,0 0 21 0,12-12 21 0,-12 12 19 15,0 0 5-15,17-6 4 16,-17 6 6-16,0 0 2 0,22-1 4 0,-22 1 1 16,0 0 3-16,20 1 0 0,-20-1-1 15,0 0 1-15,16 6-6 0,-16-6 0 0,0 0-4 16,10 12-5-16,-10-12-2 16,0 0-7-16,-2 19-8 0,2-19-8 0,0 0-2 0,0 0-4 15,-12 27-4-15,12-27-2 16,-8 13-3-16,8-13-1 0,0 0-3 0,-6 15-3 15,6-15-4-15,0 0-2 0,0 0 0 0,0 17-5 0,0-17-6 16,0 0-2-16,0 0-4 16,12 15 2-16,-12-15-2 0,0 0 0 0,10 12 3 15,-10-12-2-15,6 9 1 16,-6-9 7-16,6 11 6 0,-6-11 5 0,0 0 1 0,4 18 0 16,-4-18 5-16,0 0 7 15,-2 22 5-15,2-22 8 0,-6 16 4 0,6-16 11 16,-6 18 4-16,6-18-18 0,-8 12 5 0,8-12-2 15,-10 16-2-15,10-16-6 16,-6 11-6-16,6-11-2 0,0 0-6 0,-8 18-9 0,8-18-15 16,0 0-21-16,-8 12-21 15,8-12-28-15,0 0-34 0,-9 14-41 0,9-14-49 16,0 0-47-16,0 0-83 16,-6 11-171-16,6-11-427 0,0 0-321 0</inkml:trace>
  <inkml:trace contextRef="#ctx0" brushRef="#br1" timeOffset="102019.59">8810 7053 2762 0,'0'0'-41'0,"15"-13"43"0,-15 13 1 16,0 0 10-16,0 0 6 0,0 0 7 0,0 0 2 15,0 0-8-15,0 0-4 16,0 0-25-16,0 0-21 0,0 0-36 0,0 0-34 0,0 0-41 16,16-2-53-16,-16 2-137 15,0 0-297-15,0 0 157 0</inkml:trace>
  <inkml:trace contextRef="#ctx0" brushRef="#br1" timeOffset="102169.44">9081 7025 1771 0,'0'0'-66'15,"0"0"1"-15,0 0-23 16,18 0-31-16,-18 0-58 0,0 0-234 0,0 0 131 16</inkml:trace>
  <inkml:trace contextRef="#ctx0" brushRef="#br1" timeOffset="102329.62">9334 7020 1177 0,'0'0'53'16,"0"0"6"-16,0 0 1 16,0 0-5-16,0 0 0 0,0 0-16 0,26 0-22 0,-26 0-41 15,0 0-75-15,0 0-137 16,12 2-142-16,-12-2 118 0</inkml:trace>
  <inkml:trace contextRef="#ctx0" brushRef="#br1" timeOffset="103369.48">8873 6977 1066 0,'-6'-12'11'0,"6"12"37"0,0 0 17 16,-4-15 11-16,4 15 31 15,0 0 30-15,-6-13 3 0,6 13 22 0,0 0 5 16,0 0 2-16,-5-18-1 0,5 18-2 0,0 0-8 15,-9-10-5-15,9 10 3 0,0 0-8 16,-18-10 0-16,18 10-6 0,-17-3-7 0,17 3-3 16,0 0-10-16,-30 3-8 15,30-3-7-15,-24 3-7 0,24-3-10 0,-22 7-2 16,22-7-1-16,-24 9-4 0,13-2-7 16,11-7-9-16,-18 18-2 0,9-10-6 0,0 4-5 15,3 0-5-15,6-12-1 16,-8 24-5-16,4-13-7 0,4-11-2 0,0 22-4 15,0-22-2-15,6 21-2 0,-6-21 1 0,8 17-5 16,-2-9 1-16,-6-8-12 0,16 11 3 16,-16-11-2-16,14 10 1 0,-14-10-4 0,17 6 10 15,-17-6-11-15,15 1 0 16,-15-1-4-16,0 0 0 0,0 0 2 0,31-11-1 16,-31 11-2-16,16-16 1 0,-8 7-2 15,0-1-2-15,1-3 4 0,-1 0-2 0,1-1-1 16,-3 0 2-16,-6 14 7 0,13-22 5 0,-7 11 6 0,-6 11 16 15,10-19 23-15,-10 19-6 16,10-16-5-16,-10 16-5 0,8-11 0 0,-8 11-2 16,0 0 4-16,8-8 13 15,-8 8 0-15,0 0 3 0,0 0-2 0,0 0-6 0,0 0-2 16,13 32-5-16,-13-32-2 16,4 22-9-16,-2-11-2 0,-2-11-5 0,5 26-18 0,-1-18-24 15,-4-8-27 1,4 25-41-16,0-15-46 0,-2 0-61 0,0 1-78 0,-2-11-77 15,5 13-174-15,-1-5-118 0,-4-8 26 0,6 10-406 16,-6-10-507-16</inkml:trace>
  <inkml:trace contextRef="#ctx0" brushRef="#br1" timeOffset="103809.4">9091 7079 3062 0,'0'0'-84'0,"0"0"37"0,0 0 34 15,0 0 29-15,0 0 25 0,0 0 22 0,0 0 11 16,0 0 3-16,2 26-8 0,-2-26-7 0,0 0-6 16,-2 26-4-16,2-26 2 15,0 0 2-15,-4 25 4 0,4-25-9 0,-4 18 3 0,4-18-5 16,-4 14-4-16,4-14-3 16,0 0-2-16,-4 18 0 0,4-18 5 0,0 0 3 15,0 0-2-15,-2 17-5 0,2-17-1 16,0 0-2-16,0 0-9 0,0 0 0 0,0 0-5 15,0 0-1-15,0 0-2 0,0 0-2 0,26-39-2 16,-19 26 3-16,1-2 5 16,-1 1 9-16,1 1 0 0,1-1 7 0,-1 2 6 0,-2 1 4 15,3-2 0-15,-9 13-3 16,15-19 5-16,-9 12 2 0,-6 7 5 0,10-13 5 16,-10 13 0-16,11-9-1 15,-11 9 34-15,0 0-8 0,0 0 6 0,0 0-4 0,0 0-4 16,30 10-11-16,-30-10-7 0,12 14-7 0,-12-14-7 15,12 17-7-15,-8-7-5 16,-4-10-4-16,10 15-5 0,-10-15-9 0,8 15-15 16,-8-15-18-16,7 13-28 0,-3-7-43 15,-4-6-44-15,7 10-59 0,-7-10-73 0,8 5-71 16,-8-5-137-16,0 0-166 16,0 0 17-16,13 0-371 0,-13 0-442 0</inkml:trace>
  <inkml:trace contextRef="#ctx0" brushRef="#br1" timeOffset="104119.79">9515 7060 2884 0,'0'0'-78'0,"0"0"66"16,0 0 48-16,0 0 42 0,0 0 41 15,2-22 30-15,-2 22 19 0,0 0 4 0,0 0-11 16,0 0-10-16,0 0-18 16,0 0-12-16,0 0-8 0,21 0-10 0,-21 0-9 0,0 0-14 15,0 0-10-15,30 3-13 16,-30-3-17-16,18 0-29 0,-18 0-39 0,20-1-53 15,-20 1-53-15,21-4-57 0,-11 0-48 0,-1 0-68 16,-9 4-146-16,21-10-513 16,-13 5-407-16</inkml:trace>
  <inkml:trace contextRef="#ctx0" brushRef="#br1" timeOffset="104619.86">9931 6803 2852 0,'0'0'-71'15,"0"0"30"-15,0 0 15 16,11-7 35-16,-11 7 26 0,0 0 17 0,0 0 4 0,0 0-6 16,0 0-4-16,0 0-2 15,0 0-6-15,0 0-3 0,0 0-2 0,0 0-2 16,0 0-1-16,-27 35-3 16,27-35-3-16,0 0-3 0,-22 1 1 0,22-1-2 15,0 0 3-15,0 0 6 0,-27-5 19 16,27 5 8-16,0 0 8 0,-17-7 0 0,17 7-5 15,0 0-5-15,-17-3-4 0,17 3 4 0,0 0 3 16,0 0 0-16,-21 7 2 16,21-7-2-16,-11 11-2 0,11-11-8 0,-14 18 1 0,10-11 0 15,-6 5-12-15,10-12-3 16,-10 23 1-16,6-14-3 0,4-9-4 0,-8 18 2 0,8-18 0 16,-5 16-1-16,5-16-1 15,-4 13-4-15,4-13-3 0,0 0-1 0,0 0-2 16,0 0-7-16,13 17-4 0,-13-17-4 0,0 0-4 15,23-3-3-15,-23 3 3 16,0 0-2-16,27-6-1 0,-27 6 2 0,22-3-1 0,-22 3 4 16,21-2 9-16,-21 2 7 15,19 2 13-15,-19-2 11 0,17 3 12 0,-17-3 0 16,12 9 5-16,-12-9-6 16,7 15 21-16,-7-15-3 0,2 16-4 0,-2-16-10 0,-2 19-10 15,2-19 1-15,-9 20-17 16,9-20-32-16,-12 19-31 0,4-9-39 0,-4-3-52 15,12-7-51-15,-18 19-60 0,9-13-69 0,1 1-139 0,-3-1-170 16,11-6-357-16,-15 11-419 16</inkml:trace>
  <inkml:trace contextRef="#ctx0" brushRef="#br1" timeOffset="105229.72">10461 6951 2978 0,'0'0'-16'0,"0"0"29"16,0 0 36-16,0 0 38 0,0 0 32 0,0 0 26 0,0 0 2 16,0 0-2-16,0 0-15 15,0 0-17-15,0 0-11 0,0 0-29 0,0 0-39 16,0 0-68-16,0 0-87 0,-15-3-91 0,15 3-168 15,0 0-202-15,0 0-273 0,0 0-202 16</inkml:trace>
  <inkml:trace contextRef="#ctx0" brushRef="#br1" timeOffset="105369.74">10675 6918 2574 0,'0'0'-36'0,"0"0"7"16,0 0 16-16,0 0 13 0,0 0 3 0,12-6 9 15,-12 6-12-15,0 0-35 0,0 0-47 16,0 0-47-16,22 0-97 0,-22 0-419 0,14 0 129 16</inkml:trace>
  <inkml:trace contextRef="#ctx0" brushRef="#br1" timeOffset="105509.49">10947 6891 1836 0,'0'0'-54'0,"20"-5"-18"0,-20 5-51 0,0 0-108 16,0 0-209-16,8-3 402 15</inkml:trace>
  <inkml:trace contextRef="#ctx0" brushRef="#br1" timeOffset="105651.57">11091 6896 1389 0,'0'0'121'0,"0"0"1"16,0 0-19-16,0 0-24 0,0 0-31 16,0 0-38-16,26 0-67 0,-26 0-118 0,0 0-353 15,0 0 294-15</inkml:trace>
  <inkml:trace contextRef="#ctx0" brushRef="#br1" timeOffset="116279.56">1166 9138 1402 0,'0'0'-85'0,"0"0"13"15,0 0 10-15,0 0 2 0,0 0 9 16,0 0 1-16,0 0 7 0,0 0 5 0,0 0 6 16,0 0 14-16,0 0 2 15,0 0 5-15,0 0 11 0,0 0 5 0,0 0-1 16,51 5 3-16,-51-5 0 16,0 0 2-16,0 0 4 0,31 0-2 0,-31 0-6 0,19 0 2 15,-19 0 4-15,21 0-4 16,-21 0 4-16,22-1 0 0,-22 1 5 0,23 1-2 15,-23-1 6-15,22 0 5 0,-22 0 0 0,27 0-6 0,-27 0-3 16,25 0 2-16,-25 0-1 16,22-1-3-16,-22 1-5 0,25 0 3 0,-10-3-1 15,-15 3-8-15,26 0-3 16,-26 0-7-16,28-1 4 0,-14 1-8 0,-14 0 4 0,35-2-5 16,-18 2 1-16,2-1-1 15,0 1 0-15,3 0-4 0,-4-3 2 0,4 3 3 16,-1 0 2-16,1 0-1 0,1 0 3 15,2 0-1-15,0 0 1 0,0 3 0 0,5-3-4 16,-1 1 3-16,-1-1-12 0,4 0-12 0,-4 0-10 16,3 2-8-16,-1-2-10 15,-1 0-6-15,1 0 7 0,0 1 5 0,-1-2 9 16,1 1 6-16,0 0 18 16,-3-2 4-16,3 2 14 0,-4 0-9 0,3-1 9 0,1-2 3 15,0 0 0-15,-1-2 0 16,3 3 9-16,0 1-3 0,0-3-3 0,-3 2-6 15,3-3-1-15,0 4-7 0,-6-1 3 0,4 0-7 0,0-2 5 16,-1 3 1-16,1-2 0 16,-2 2 3-16,1-2 10 0,1 0 5 0,0 3 6 15,-1-2-2-15,-1 0 4 16,2 0 4-16,-3 0-4 0,3 1 11 0,0-2 4 0,-1 3-2 16,-1 0 1-16,2-1-1 15,-6 1-4-15,2 0-2 0,1 0 0 0,3 1-6 16,0-2 2-16,-1 2-7 0,1-1-2 0,0 0-2 15,-1 0 2-15,1 0-4 0,0 0 0 16,-3 3 3-16,3-3-3 0,-4-3-4 0,0 3-8 16,4 0-6-16,0-1-16 15,-1-2-15-15,-1 2-26 0,2-1-23 0,1 0-117 0,-1 2 68 16</inkml:trace>
  <inkml:trace contextRef="#ctx0" brushRef="#br1" timeOffset="117109.33">5110 9063 595 0,'37'-2'19'0,"-3"1"5"0,-2-1 6 16,-2-2 1-16,-3 2 2 15,3 0 2-15,2 0-4 0,-1 0 0 0,-1-2 0 16,4 3-2-16,0-1-4 0,-3-2-5 15,3 0-4-15,1 2 11 0,-1 0 5 0,1-2 2 16,5 0 0-16,-2 3-4 0,3-2 0 0,-1 0 3 16,2 1-1-16,-1 0-4 15,1 2 0-15,0-4-1 0,1 3 1 0,1-3-9 16,-1 4-2-16,-1-2 0 16,2-1 6-16,-1 2-3 0,-1-1-1 0,1 1-5 0,1-2 11 15,-2 1-3-15,0 0 0 16,-2 2-5-16,2-2 0 0,-5 2 5 0,1-2-5 15,0 2-2-15,0 0 1 0,3 2-9 0,-1 0-4 0,-3 0-9 16,-1-2 1-16,0 2 0 16,1 1 0-16,5-2-12 0,0 1 4 0,1-2-1 15,-1 1 2-15,3-1 6 16,-3-1-4-16,2 1 10 0,3 0-9 0,-3-2 12 0,-1 2 8 16,1 0-10-16,-6 0 6 15,5 0 0-15,-1 0 1 0,-5 0-3 0,0 2-3 16,1-2-2-16,-2 0 5 0,0-2 0 0,0 2-2 15,-3-1 4-15,4 1 0 0,-1-3-1 16,-2 1 3-16,2 0-3 0,-1 0 9 0,-1 0-5 16,0 1 9-16,-2-1 4 15,4 0-5-15,-4 2-1 0,-2-2 6 0,2 1-15 16,-3-2 2-16,3 3-2 0,-2-1-3 16,1 1 6-16,-4-3-7 0,3 2-1 0,-1-2 4 15,-1 1-3-15,2 1 11 16,-3-1-13-16,3 0 8 0,0 2 3 0,-1-2-10 15,3 0 15-15,-2 0-20 0,1 2 5 0,-1-2 6 0,2 2-5 16,-1-2 1-16,1 2-11 16,0 0 9-16,0-1 3 0,-1 1 1 0,1-3-5 15,2 3 11-15,-2-1-9 0,1 1-2 16,2-2 3-16,-3 2-5 0,2-3 3 0,-1 2-8 16,3 1 2-16,-2-3 0 15,0 3-7-15,2-1 4 0,-3 1-3 0,4-2-3 16,-1 2-1-16,-2 0-2 0,-1-2 7 15,5 4 5-15,-2-2 9 0,1 0-4 0,-1 2-2 16,0-2 16-16,-1 0 5 0,1 0 7 0,0 0-3 16,1 0 7-16,-3 0-1 15,-1 0-2-15,1 1-2 0,-2-1 9 0,0-1-1 16,-3 1 1-16,1 0 2 0,0 0-6 16,-5 0 6-16,-2 0-7 0,2 0-10 0,-3 0 7 15,-1-2-13-15,-2 2-9 16,-19 0-18-16,31 0-33 0,-15 2-26 0,-4-1-38 15,-12-1-81-15,22 0-181 0,-22 0-135 0,14 3 323 0</inkml:trace>
  <inkml:trace contextRef="#ctx0" brushRef="#br2" timeOffset="129679.75">3374 8203 2602 0,'0'0'-127'0,"-11"-13"31"0,11 13 18 16,0 0 14-16,0 0 13 15,0 0 16-15,0 0 10 0,0 0 14 0,0 0 10 16,0 0 4-16,0 0 11 0,0 0 16 0,0 0 9 0,0 0 4 15,0 0 18-15,0 0 8 16,0 0 10-16,0 0 2 0,0 0-5 0,0 0-2 16,0 0-8-16,-8-13-8 0,8 13-4 15,0 0-7-15,0 0-6 0,0 0-4 0,0 0-4 16,0 0-2-16,0 0-2 16,0 0 4-16,0 0-1 0,0 0 8 0,0 0 0 15,0 0 7-15,0 0 10 0,0 0 5 16,0 0 3-16,0 0 6 0,0 0-1 0,0 0-4 15,0 0-3-15,0 0-7 0,0 0-6 0,0 0-7 16,0 0-4-16,0 0-3 16,0 0-8-16,0 0-2 0,0 0-3 0,0 0-1 0,0 0-1 15,0 0 0 1,0 0-6-16,0 0 0 0,0 0-3 0,0 0 1 0,0 0 0 16,0 0 4-16,0 0 2 15,0 0 3-15,0 0-1 0,0 0-1 0,0 0-4 16,0 0 1-16,0 0-6 0,0 0 0 0,0 0 1 0,0 0-3 15,0 0 1-15,0 0-2 16,0 0-1-16,0 0-3 0,0 0 2 0,0 0-1 16,0 0 2-16,0 0 4 15,0 0 8-15,0 0 4 0,0 0-1 0,0 0 3 16,0 0 0-16,0 0-3 0,0 0-6 16,0 0 3-16,0 0-2 0,0 0-2 0,0 0-1 15,0 0 1-15,0 0-3 16,0 0 1-16,0 45-2 0,0-45 2 0,0 0-4 15,0 24 1-15,0-24 0 0,0 17 1 0,0-17-1 0,-2 21 0 16,2-21-1-16,0 25 6 16,0-25-4-16,0 26 3 0,2-12-2 0,-2-14 1 15,0 29-1-15,0-14-2 16,2 0 0-16,-2-15-4 0,0 30 6 0,2-17-3 0,-2-13-3 16,2 27 1-16,-2-13-2 15,0-14 5-15,2 23-6 0,-2-23 4 0,0 18-4 16,0-18 2-16,2 20-2 0,-2-20-1 0,0 0 7 15,2 21-1-15,-2-21-1 0,0 0 1 16,0 17 0-16,0-17 1 0,0 0-4 0,0 0 2 16,0 17-3-16,0-17 1 15,0 0-4-15,0 0 4 0,0 0 1 0,2 15-7 16,-2-15 4-16,0 0-3 16,0 0 3-16,0 0 1 0,0 0-3 0,0 0 3 0,0 0 3 15,0 0-2-15,0 0 4 16,0 0 2-16,0 0-3 0,0 0-6 0,0 0 9 15,0 0 0-15,0 0 0 0,0 0-3 0,0 0-2 0,0 0 3 16,0 0-5-16,0 0 3 16,0 0-5-16,0 0 1 0,0 0 2 0,0 0-1 15,0 0-2-15,0 0-7 16,0 0 8-16,0 0-1 0,0 0-1 0,0 0 1 0,0 0-2 16,0 0 1-16,0 0 1 15,0 0-3-15,0 0 2 0,0 0 0 0,0 0-2 16,0 0 3-16,0 0-1 0,0 0-1 0,0 0 0 15,0 0 0-15,0 0 1 0,0 0-1 16,0 0-4-16,0 0 3 0,0 0 2 0,0 0-1 16,0 0-1-16,0 0 1 15,0 0-1-15,0 0 0 0,0 0-4 16,0 0 5-16,0 0 0 0,11-49 3 0,-11 49-2 16,4-14-2-16,-4 14-4 0,0 0 8 0,7-17-8 15,-7 17 4-15,6-14-1 16,-6 14-1-16,0 0 0 0,9-14-5 0,-9 14 2 0,8-12 5 15,-8 12-6-15,0 0 6 0,10-15-2 0,-10 15 1 16,0 0 2-16,12-11-2 16,-12 11 0-16,0 0-3 0,12-10-3 0,-12 10 0 15,0 0 6-15,14-9-8 16,-14 9 13-16,0 0-6 0,15-7 2 0,-15 7 0 0,0 0-2 16,17-1-4-16,-17 1 8 15,0 0 1-15,0 0-2 0,0 0 4 0,25 4-1 16,-25-4 3-16,0 0-4 0,14 7 6 0,-14-7-3 15,0 0 1-15,10 13-1 0,-10-13 0 16,6 10 4-16,-6-10-1 0,0 0 3 0,9 17-14 16,-9-17 2-16,2 14 2 0,-2-14 1 15,0 0-2-15,2 17 7 0,-2-17 7 16,0 0-2-16,0 0 3 0,-9 21 2 16,9-21-3-16,-8 11-1 0,8-11-1 0,-12 7 1 15,12-7-1-15,-16 8-1 16,16-8-2-16,-14 7 0 0,14-7-2 0,-19 5 4 15,19-5-3-15,-20 5-1 0,20-5 0 0,-16 4-4 0,16-4 3 16,-20 4-2-16,20-4-2 16,-16 2-14-16,16-2-14 0,0 0-17 0,-24 0-21 15,24 0-43-15,-12-2-43 16,12 2-66-16,0 0-57 0,-13-9-99 0,13 9-174 0,0 0-63 16,-2-12-320-16,2 12-339 15</inkml:trace>
  <inkml:trace contextRef="#ctx0" brushRef="#br2" timeOffset="130369.49">3729 8623 2727 0,'0'0'-113'0,"0"0"32"0,0 0 18 0,0 0 24 16,0 0 16-16,0 0 18 15,0 0 19-15,6-17-2 0,-6 17 32 0,0 0 10 16,0 0 6-16,0 0 8 16,0 0 9-16,0 0-5 0,0 0 3 0,0 0-2 0,0 0-5 15,0 0 2-15,0 0-7 16,0 42-3-16,0-42 0 0,0 0-3 0,0 0-3 0,-2 17-8 15,2-17-2-15,0 0-1 0,0 0-1 0,0 0-4 16,0 0 0-16,0 0-2 16,0 0-5-16,0 0-3 0,0 0-3 0,0 0-3 15,0 0-3-15,0 0-3 16,0 0-2-16,0 0 1 0,0 0-3 0,0 0 0 0,0 0-4 16,0 0 6-16,0 0 6 15,0 0 3-15,28-29 6 0,-28 29-1 0,0 0 6 16,10-11 2-16,-10 11-3 0,0 0-1 15,0 0 5-15,15-8 4 0,-15 8 2 16,0 0 4-16,0 0 3 0,0 0 1 0,0 0-2 16,0 0 0-16,24 14-4 0,-24-14 2 15,0 0-1-15,10 15-5 0,-10-15-3 0,0 0 0 16,8 15-3-16,-8-15-6 0,5 10 1 16,-5-10-5-16,0 0-3 0,7 15-3 0,-7-15-3 15,0 0-12-15,0 0-17 16,6 15-29-16,-6-15-35 0,0 0-48 0,0 0-59 15,0 0-51-15,4 14-64 0,-4-14-145 16,0 0-142-16,0 0-302 0,0 0-265 0</inkml:trace>
  <inkml:trace contextRef="#ctx0" brushRef="#br2" timeOffset="130634.62">3996 8673 2569 0,'0'0'-94'0,"0"0"28"0,0 0 33 16,0 0 28-16,0 0 25 0,0 0 21 0,0 0 0 16,0 0-3-16,0 0 4 0,0 0-12 15,0 0-4-15,28 9-2 0,-28-9-3 16,0 0 2-16,0 0-4 0,22-2-8 0,-22 2 2 0,0 0-13 15,0 0-9-15,22 0-36 0,-22 0-37 0,0 0-27 16,0 0-51-16,19-3-94 16,-19 3-398-16,9-3 121 0</inkml:trace>
  <inkml:trace contextRef="#ctx0" brushRef="#br2" timeOffset="131089.49">4199 8571 1913 0,'0'0'-13'0,"0"0"11"0,0 0 10 15,4-15 10-15,-4 15 30 16,0 0 19-16,0 0 9 0,11-13 18 0,-11 13 7 0,0 0-2 15,10-7-8-15,-10 7-4 0,0 0 0 16,0 0-2-16,18-9 4 0,-18 9-6 16,0 0-11-16,0 0-2 0,16-3-1 0,-16 3-6 15,0 0 0-15,0 0-9 16,0 0-2-16,0 0-7 0,24 9-2 0,-24-9 0 16,0 0-2-16,6 14 0 0,-6-14-2 15,0 0 1-15,0 0 2 0,-2 21 7 0,2-21 3 16,0 0 7-16,-8 23-1 0,8-23 4 0,-7 13 1 0,7-13-4 15,-11 15 4-15,11-15 2 16,-8 14-1-16,8-14 6 0,-6 10-9 0,6-10 4 16,0 0 11-16,-6 15 0 15,6-15-7-15,0 0-8 0,0 0-6 0,0 0-8 16,0 0-14-16,18 19-17 0,-18-19-25 16,18 0-28-16,-18 0-47 0,18 0-37 15,-18 0-62-15,26 0-79 0,-15-3-159 16,1 3-200-16,-12 0-339 0,0 0-395 0</inkml:trace>
  <inkml:trace contextRef="#ctx0" brushRef="#br2" timeOffset="141119.6">4135 6986 2698 0,'0'0'-201'0,"0"0"28"0,0 0 25 15,0 0 21-15,0 0 21 0,0 0 19 0,0 0 12 16,0 0 21-16,0 0-3 16,0 0 11-16,0 0 14 0,0 0 0 0,0 0 17 0,0 0 5 15,0 0 10-15,0 0 5 16,0 0 7-16,0 0-2 0,0 0 5 0,0 0 2 16,0 0 3-16,0 0 13 15,0 0-6-15,0 0 4 0,0 0 5 0,5-21 4 0,-5 21 2 16,0 0 6-16,15-8-14 0,-15 8-4 15,0 0 2-15,14-13-14 0,-14 13 3 16,13-9-5-16,-13 9-7 0,15-8 4 0,-15 8-8 16,15-11-2-16,-15 11 5 0,14-10 1 15,-2 5-5-15,-12 5-1 0,16-10-3 0,-16 10 0 16,22-12-2-16,-12 7 5 16,1-2 19-16,-11 7-28 0,25-13 9 0,-14 6 4 0,1 2-7 15,-12 5 0-15,24-14-7 16,-12 8 9-16,-1-1-5 0,4 1-2 0,-2-2 6 15,-1 0-1-15,-12 8-3 0,26-11 0 0,-12 3 8 0,-1 4-4 16,0-3-1-16,-1-2-1 16,-12 9-1-16,26-13 5 0,-15 5-1 0,1 3-7 15,-12 5 4-15,22-17-4 16,-12 12 5-16,0-2 8 0,-10 7 1 16,17-13-10-16,-8 4 2 0,-9 9 1 15,15-10 4-15,-15 10-10 0,14-13 0 0,-14 13 6 0,14-13-2 16,-8 6-5-16,-6 7 4 0,12-12-3 0,-12 12-2 15,13-13-3-15,-13 13 9 16,13-12-10-16,-13 12-7 0,12-10 4 0,-12 10 7 16,13-10-2-16,-13 10-4 0,17-12 3 15,-17 12-1-15,13-11 4 0,-5 3-4 0,-8 8 4 16,15-11-1-16,-15 11-1 16,13-12 8-16,-13 12 5 0,14-13 2 0,-14 13 4 15,13-11-3-15,-13 11 3 0,13-12-8 16,-13 12 1-16,13-12-1 0,-5 7 9 0,-8 5-10 15,14-10 1-15,-14 10 2 0,16-11 6 0,-16 11-11 16,14-11-5-16,-14 11 4 0,17-10 4 16,-8 3-5-16,-9 7 1 0,17-8 1 0,-17 8 0 15,16-10-3-15,-16 10-1 16,18-10 11-16,-18 10-6 0,16-7 1 0,-16 7-2 0,20-8 6 16,-12 3-6-1,-8 5-3-15,17-8 0 0,-17 8 0 0,20-9 6 0,-20 9 5 16,18-8-13-16,-10 2 12 0,-8 6-7 15,18-7 0-15,-18 7 4 0,14-10 6 16,-14 10 6-16,17-7-4 0,-17 7-1 0,15-8 15 0,-15 8-12 16,13-8-2-16,-13 8 7 15,12-7 6-15,-12 7-12 0,16-10-4 0,-16 10 2 16,14-8-5-16,-14 8-4 0,15-9 4 16,-15 9 5-16,13-8-2 0,-13 8-6 15,15-7 6-15,-15 7-7 0,12-10 17 16,-12 10 1-16,12-8-2 0,-12 8-1 0,14-7 1 15,-14 7-1-15,10-8-2 0,-10 8-4 0,13-9 3 16,-13 9-7-16,13-10 10 0,-13 10-10 16,10-9 3-16,-10 9-12 0,13-10 5 0,-13 10 3 15,0 0 0-15,16-13 2 16,-16 13 8-16,12-8-4 0,-12 8 5 16,10-10 7-16,-10 10-2 0,12-7 6 15,-12 7 1-15,0 0 0 0,16-13 5 0,-16 13-5 0,10-8 0 16,-10 8-7-16,0 0-3 0,15-10 1 0,-15 10-2 15,0 0-8-15,12-9 4 16,-12 9-4-16,0 0 5 0,12-9-5 0,-12 9-3 0,0 0 3 16,12-8-2-16,-12 8-3 15,0 0 2-15,0 0-4 0,10-10 7 0,-10 10-6 16,0 0 4-16,0 0-5 16,0 0 6-16,16-7 2 0,-16 7 6 0,0 0 1 0,0 0 3 15,10-10 1-15,-10 10-4 16,0 0 4-16,0 0-5 0,0 0-2 0,0 0-2 15,13-10 0-15,-13 10 3 0,0 0-5 0,0 0 1 0,0 0-5 16,0 0 3-16,0 0-5 16,0 0 1-16,12-7-1 0,-12 7 7 0,0 0 2 15,0 0 11-15,0 0-4 16,0 0 5-16,0 0 5 0,0 0 3 0,0 0-2 16,0 0 0-16,0 0-4 0,0 0-6 15,0 0 6-15,13-9-7 0,-13 9 1 0,0 0-5 16,0 0-3-16,0 0 0 0,0 0 2 15,0 0 7-15,0 0 0 0,0 0 6 16,0 0 5-16,0 0 2 0,0 0-1 0,0 0 4 0,0 0-2 16,0 0 2-16,0 0 7 15,0 0 1-15,11-10 3 0,-11 10 3 16,0 0 1-16,0 0-2 0,0 0 1 16,0 0-2-16,0 0-5 0,0 0-1 0,0 0-8 0,0 0-4 15,0 0-6-15,0 0-12 16,0 0-24-16,0 0-34 0,0 0-51 0,0 0-52 15,0 0-62-15,0 0-68 0,0 0-139 0,0 0-169 0,0 0-264 16,0 0-191-16</inkml:trace>
  <inkml:trace contextRef="#ctx0" brushRef="#br2" timeOffset="144779.5">3998 5993 2335 0,'0'0'-160'0,"0"0"23"0,0 0 24 0,0 0 24 15,0 0 26 1,0 0 15-16,0 0 20 0,0 0 15 0,0 0 11 16,0 0 12-16,0 0 13 0,0 0 13 15,0 0 5-15,0 0 3 0,0 0 10 0,0 0 12 0,0 0 3 16,0 0-14-16,0 0 12 0,0 0-13 15,0 0 2-15,0 0 2 0,0 0-6 16,0 0 4-16,0 0 8 0,0 0-1 0,30 4 2 16,-30-4-4-16,0 0-4 15,0 0 0-15,16 5-1 0,-16-5-6 0,0 0-4 16,18 7-2-16,-18-7-6 0,0 0-5 16,18 4-7-16,-18-4 1 0,13 3-5 0,-13-3-3 15,0 0 1-15,20 8-2 16,-20-8-2-16,14 4-5 0,-14-4-1 0,13 6 2 15,-13-6-1-15,0 0-2 0,21 7 1 0,-21-7-5 0,17 6 1 16,-17-6 2 0,15 6 3-16,-15-6-8 0,15 4 1 0,-15-4-2 0,14 7-2 15,-14-7 9-15,16 6-5 16,-16-6-3-16,14 5 3 0,-14-5-1 0,15 7-2 0,-15-7-2 16,13 7 1-16,-13-7 2 15,12 6 1-15,-12-6-6 0,13 5 6 0,-13-5-3 0,13 6 0 16,-13-6 1-16,13 5-1 0,-13-5 2 15,12 7-5-15,-12-7-1 0,0 0 7 16,14 7-7-16,-14-7 4 0,14 6-2 0,-14-6 1 16,0 0-2-16,14 9 2 15,-14-9-2-15,13 6-2 0,-13-6 1 0,0 0 1 16,15 8 2-16,-15-8 2 0,11 7-5 16,-11-7 4-16,0 0-4 0,16 8 3 0,-16-8-4 15,14 5 0-15,-14-5 1 16,12 6 4-16,-12-6-5 0,0 0 6 0,17 9-9 15,-17-9 1-15,15 6 11 0,-15-6-8 0,10 6-6 0,-10-6 2 16,13 5 1-16,-13-5 3 16,12 8 0-16,-12-8 10 0,0 0-12 0,20 8 1 15,-20-8 3-15,10 6-2 0,-10-6 1 16,13 7 1-16,-13-7-1 0,0 0 0 16,17 10 5-16,-17-10-2 0,13 8-2 15,-13-8 1-15,12 10 4 0,-12-10-6 0,13 7 3 16,-13-7 4-16,13 12-4 0,-13-12-1 0,14 9 1 15,-14-9-6-15,14 8 10 0,-14-8 3 16,14 9-10-16,-14-9 2 0,13 10 2 0,-13-10-1 16,10 9 3-16,-10-9-3 15,11 8 0-15,-11-8 0 0,13 7-3 0,-13-7 14 16,10 8-13-16,-10-8 2 0,13 7 0 16,-13-7-3-16,11 8 1 0,-11-8 4 0,10 9-5 15,-10-9 3-15,10 9-3 16,-10-9 5-16,11 8-6 0,-11-8 4 0,11 8 0 15,-11-8 0-15,10 7-3 0,-10-7 3 0,11 11 1 0,-11-11-1 16,12 7 2 0,-12-7-1-16,12 8 4 0,-12-8-7 0,10 7 2 0,-10-7 2 15,8 10-3-15,-8-10 4 0,0 0-6 16,15 11 3-16,-15-11 4 0,9 8-5 0,-9-8-1 16,0 0 0-16,14 11 2 15,-14-11-2-15,9 8 5 0,-9-8-3 0,0 0 3 16,12 9-3-16,-12-9 4 0,0 0-3 0,14 10 5 15,-14-10 1-15,0 0-2 0,12 8-2 16,-12-8 0-16,0 0-2 0,12 9 3 0,-12-9-4 16,0 0 4-16,14 8-3 15,-14-8-1-15,0 0 5 0,12 11-4 0,-12-11 2 0,8 8 3 16,-8-8-4-16,0 0-4 16,15 11 8-16,-15-11-3 0,0 0-2 0,15 12 3 15,-15-12-4-15,9 6 1 16,-9-6-2-16,10 8 1 0,-10-8 0 0,0 0 1 15,16 10-2-15,-16-10 1 0,10 8 0 0,-10-8 3 0,10 8-5 16,-10-8 5-16,11 7 3 16,-11-7 2-16,0 0 1 0,13 11 3 0,-13-11 3 0,10 7-3 15,-10-7-2 1,0 0-2-16,13 9 3 0,-13-9-1 0,0 0-4 16,12 9-2-16,-12-9 0 0,11 8 1 15,-11-8-1-15,0 0 1 0,17 12 2 0,-17-12-4 0,12 7-3 16,-12-7 4-16,14 8-2 0,-14-8 4 0,12 8-9 15,-12-8 4-15,15 9 5 16,-15-9-1-16,13 7-2 0,-13-7-1 0,11 8 1 0,-11-8-3 16,0 0 3-1,16 10-1-15,-16-10-2 0,0 0 0 0,12 9-1 0,-12-9 6 16,0 0-5-16,14 9 3 16,-14-9-3-16,10 6 1 0,-10-6 1 0,0 0-1 15,15 8-4-15,-15-8 5 16,0 0-2-16,13 9 0 0,-13-9 0 0,13 6 8 0,-13-6-10 15,0 0 1-15,14 9 2 0,-14-9 1 0,10 7-2 16,-10-7 0-16,14 7 0 16,-14-7 0-16,0 0-4 0,12 8 5 0,-12-8 3 15,0 0-5-15,11 9-2 0,-11-9 7 16,0 0-3-16,0 0 4 0,13 11 1 0,-13-11-2 16,0 0-2-16,0 0 4 15,10 8 4-15,-10-8-5 0,0 0 2 0,0 0-2 16,11 8 2-16,-11-8-3 0,0 0 1 0,0 0 0 0,8 12-3 15,-8-12 8-15,0 0-6 16,8 9 5-16,-8-9 3 0,0 0-3 0,12 7 1 0,-12-7 6 16,0 0-2-16,0 0 4 15,10 12-1-15,-10-12 0 0,0 0-1 0,0 0-3 16,12 9-3-16,-12-9 1 16,0 0-2-16,0 0 1 0,0 0-3 0,11 8-1 15,-11-8 0-15,0 0 1 16,0 0-1-16,0 0-1 0,0 0 3 0,0 0 8 0,0 0 2 15,11 8 9-15,-11-8 9 0,0 0 4 0,0 0 10 16,0 0 1-16,0 0 3 0,0 0-6 16,0 0 0-16,0 0-5 0,0 0-5 0,0 0-5 15,0 0-1-15,12 6-4 16,-12-6-2-16,0 0-5 0,0 0-1 0,0 0 3 16,0 0 5-16,0 0-2 15,0 0 8-15,0 0 2 0,0 0 0 0,0 0 0 16,0 0 4-16,15 6-6 0,-15-6-3 0,0 0 0 0,0 0-4 15,0 0-12-15,0 0 5 16,0 0 1-16,0 0-17 0,0 0-32 0,0 0-44 16,0 0-62-16,0 0-103 15,0 0-161-15,0 0-221 0,0 0 10 0,0 0-243 0,0 0-199 16</inkml:trace>
  <inkml:trace contextRef="#ctx0" brushRef="#br2" timeOffset="149349.57">15481 7325 2429 0,'0'0'-102'0,"6"-17"25"16,-6 17 21-16,0 0 13 15,0 0 26-15,6-17 20 0,-6 17 18 0,0 0 18 16,3-13 17-16,-3 13 15 16,0 0 8-16,0 0 11 0,0-20 1 0,0 20 13 0,0 0-5 15,0 0-2-15,-5-22-8 16,5 22-3-16,0 0-9 0,-12-18-7 0,12 18-5 0,-13-12-8 15,13 12-10-15,-19-13 1 0,8 8-4 16,11 5 4-16,-26-9-8 0,14 4 1 16,0 0-5-16,-1 3 0 0,0 0-1 0,13 2 0 15,-21-1-4-15,21 1 2 0,-20 0-1 16,20 0 1-16,0 0 2 0,-22 1 6 0,22-1 3 16,0 0-2-16,0 0 0 15,-18 6-3-15,18-6-4 0,0 0-3 0,0 0-3 16,0 0-5-16,0 0-2 0,0 0-1 0,0 0-1 0,-10 10 0 15,10-10 4-15,0 0-3 16,0 0 0-16,0 0-1 0,0 0 0 0,0 0-4 16,0 0-3-16,0 0-6 15,0 0-5-15,0 0-11 0,0 0-15 0,0 0-20 0,0 0-13 16,0 0-22-16,0 0-13 16,0 0-22-16,0 0-20 0,0 0-13 0,0 0-14 15,0 0-9-15,0 0-6 16,0 0-9-16,34-20-19 0,-34 20-39 0,4-10-51 0,-4 10-433 15,2-13 8-15</inkml:trace>
  <inkml:trace contextRef="#ctx0" brushRef="#br2" timeOffset="149909.59">15324 6886 2118 0,'-3'-18'-23'0,"3"18"49"16,0-30 39-16,0 16 39 15,0 14 44-15,-2-21 29 0,2 21 24 0,0-18 13 16,0 18-3-16,0 0-6 0,0-22-10 0,0 22-8 0,0 0-14 15,2-21-22-15,-2 21-11 16,0 0-4-16,0 0-10 0,0 0-4 0,0 0-34 16,0 0-14-16,0 0-5 0,0 0-4 15,0 0-9-15,18 50-8 0,-18-33 1 0,0 1-9 16,0 0-5-16,0 5-4 16,0 0 0-16,-2 2-5 0,2 3 0 0,-2 1-4 15,2-3-1-15,-2 0-4 0,2 2-5 16,0-6 2-16,0 2-5 0,-2-4 4 0,-1 2-4 15,3-6-1-15,0 1 0 0,0-17-5 0,-2 29 3 16,2-29 3-16,-2 21-4 0,2-21 6 16,0 19-5-16,0-19-4 0,0 0 4 0,2 15-4 15,-2-15 3-15,0 0-6 0,0 0 2 16,0 0-4-16,0 0 5 0,0 0 1 0,0 0-5 16,29-47 0-16,-22 32 1 15,4-4-3-15,0-2 1 0,-3 0 0 0,2 1 2 16,4 4-3-16,-4-1 3 0,0-1-2 0,3 5-1 15,-2 0 4-15,-3 3 0 0,3 0-2 16,-11 10 2-16,20-12-2 0,-10 8-2 0,-10 4 2 16,18-3 3-16,-18 3-4 15,0 0 0-15,26 7 1 0,-26-7 2 0,12 19-2 16,-7-10 6-16,-5-9-4 0,5 25 7 16,-2-14 4-16,-3-11 4 0,-4 27 1 0,4-27 5 15,-9 26 1-15,-1-14 6 0,-1-1 15 16,-2 0-3-16,-1-1-6 0,-2 0 0 0,0-1-10 15,2-2 3-15,-2 2-6 0,3-2-12 0,-1-1-26 16,-2 0-27-16,6-4-34 0,10-2-53 16,-21 0-61-16,21 0-68 0,-15-6-71 0,7-2-151 15,8 8-115-15,-11-10-18 16,11 10-312-16,-4-15-334 0</inkml:trace>
  <inkml:trace contextRef="#ctx0" brushRef="#br2" timeOffset="150479.37">15795 7215 2676 0,'0'0'-82'0,"0"0"41"0,0 0 44 0,0 0 41 16,0 0 35-16,0 0 22 15,-7 31 13-15,7-31 6 0,0 0 5 0,-9 21-12 0,9-21 2 16,-6 19 17-16,6-19-11 0,-4 19-16 0,4-19-7 15,-5 17-17-15,5-17-7 0,-4 15-4 16,4-15-3-16,0 0-2 0,-4 17-2 16,4-17 3-16,0 0 2 0,0 0-3 15,0 0-7-15,0 0-8 0,0 0-4 0,0 0-4 16,0 0-4-16,0 0-7 16,0 0-6-16,0 0 1 0,0 0 0 0,44-32 4 0,-36 20 14 15,2 2-2-15,0 1 4 16,-2-1 8-16,3 2-6 0,-11 8 1 0,15-15-8 15,-15 15 6-15,15-7 11 0,-15 7 5 0,14-4-4 16,-14 4 8-16,0 0-1 0,0 0-3 16,0 0-4-16,22 20-1 0,-18-11-4 0,-4-9-4 15,6 17-8-15,-2-5-2 16,-4-12 7-16,6 22-8 0,-4-12-5 0,-2-10-8 16,7 18-12-16,-7-18-22 0,5 19-24 15,-5-19-32-15,6 15-34 0,-4-12-53 0,-2-3-66 16,4 10-71-16,-4-10-90 0,0 0-174 0,0 0-71 0,0 0-440 15,0 0-609-15</inkml:trace>
  <inkml:trace contextRef="#ctx0" brushRef="#br2" timeOffset="150689.56">16206 7274 3257 0,'0'0'-89'0,"0"0"28"0,0 0 34 0,0 0 26 0,30 2 22 16,-30-2 15-16,20 0 6 16,-20 0-4-16,25 0-4 0,-25 0-1 0,25 0-3 15,-25 0-15-15,25-2-13 16,-25 2-30-16,26-1-43 0,-26 1-35 0,21-5-46 0,-21 5-54 16,17-3-144-16,-8-1-402 15,-9 4-35-15</inkml:trace>
  <inkml:trace contextRef="#ctx0" brushRef="#br2" timeOffset="151049.46">16586 7103 2220 0,'4'-24'-23'0,"-4"24"32"15,0 0 25-15,4-15 13 16,-4 15 25-16,0 0 19 0,15-9 9 0,-15 9-7 0,0 0 3 15,21-5-5-15,-21 5 8 0,17-3 6 0,-17 3 11 16,0 0-1-16,21-2-2 16,-21 2-2-16,0 0 5 0,0 0-5 0,21 8 3 15,-21-8-6-15,5 11-5 0,-5-11-12 16,0 0-5-16,0 0-5 0,-9 33 3 0,9-33 23 16,-9 18-7-16,3-6 4 15,6-12-3-15,-10 24 2 0,6-14-29 0,4-10 3 16,-12 22-5-16,8-13 0 0,4-9-4 0,-4 19-5 15,4-19-4-15,-2 17-7 0,2-17-5 16,0 0-3-16,4 22-9 0,-4-22-14 0,0 0-15 16,14 13-41-16,-8-9-32 15,2-3-41-15,-8-1-52 0,0 0-56 0,32 0-57 0,-21-3-134 16,1-1-185-16,0-3-24 16,2 3-323-16,-4-7-358 0</inkml:trace>
  <inkml:trace contextRef="#ctx0" brushRef="#br2" timeOffset="151629.26">17195 7087 2822 0,'0'0'-57'0,"0"0"45"0,0 0 31 0,0 0 35 0,0 0 31 16,-23-20 25-16,23 20 6 15,0 0-5-15,0 0-15 0,0 0-6 0,0 0-12 16,0 0-6-16,0 0-10 0,30-4-4 16,-30 4-5-16,0 0-8 0,25-3-3 0,-25 3-4 15,21 0-7-15,-21 0-1 16,20-1-12-16,-20 1-11 0,18-4-24 0,-18 4-25 15,19-4-31-15,-19 4-31 0,17-4-45 0,-17 4-34 0,13-6-35 16,-9 1-93-16,-4 5-565 16,0 0-241-16</inkml:trace>
  <inkml:trace contextRef="#ctx0" brushRef="#br2" timeOffset="151809.59">17210 6981 2683 0,'-23'-4'-22'0,"23"4"40"0,0 0 5 0,0 0 17 15,0 0 15 1,0 0 19-16,0 0 10 0,0 0 2 0,0 0 8 0,0 0-17 16,0 0-9-16,0 0-5 15,0 0-6-15,65 1-9 0,-65-1-17 16,24-1-26-16,-24 1-50 0,25-2-50 16,-14 0-66-16,-1-1-63 0,-10 3-170 0,19-5-400 0,-19 5-99 15</inkml:trace>
  <inkml:trace contextRef="#ctx0" brushRef="#br2" timeOffset="153389.56">18789 6574 2222 0,'0'0'-113'0,"0"0"24"0,-8-13 14 16,8 13 13-16,0 0 15 0,0 0 8 0,-8-13 0 15,8 13 11-15,0 0 11 16,-14-10 14-16,14 10 13 0,0 0 13 0,-16-9 15 0,16 9 14 16,0 0 5-16,-17-8 4 15,17 8 5-15,-15-3 4 0,15 3 10 0,0 0-5 16,-23 0 11-16,23 0 12 16,0 0 6-16,-30 3 6 0,30-3 5 0,-23 6 2 15,10 2 1-15,-2-1-7 0,3 3-7 16,-4 1-4-16,4 0-9 0,-1 4-7 0,3-1-7 15,-1 3-8-15,2-2-6 0,1 1-9 0,4 0-6 16,-2-4-4-16,4 4-5 16,2-16-1-16,-2 25-5 0,2-25-7 0,2 22 4 0,-2-22-6 15,8 17-1-15,-8-17 0 16,10 15 0-16,-3-9 3 0,-7-6 1 0,13 6-1 16,-13-6 1-16,0 0 3 15,21 2-1-15,-21-2 0 0,0 0-6 0,26-11 3 0,-26 11-1 16,16-12 2-16,-8 3 4 0,1-1 2 0,-9 10 1 15,15-21 3-15,-7 10 2 0,-1-1 4 16,1 3 4-16,-8 9 2 0,10-17 1 0,-10 17-1 16,10-15 16-16,-10 15-6 15,6-12-1-15,-6 12-8 0,0 0 0 16,0 0 5-16,0 0 8 0,0 0 1 0,0 0-7 16,0 0 1-16,0 0-13 0,0 0-6 0,14 28-2 15,-14-28-6-15,-2 22-1 16,2-22-12-16,0 24-12 0,0-10-32 0,0-3-22 15,0 4-37-15,0-15-48 0,-2 19-67 0,2-9-63 16,0-10-84-16,2 15-178 0,-2-15-95 16,4 12 40-16,-4-12-266 0,0 0-189 0</inkml:trace>
  <inkml:trace contextRef="#ctx0" brushRef="#br2" timeOffset="153749.5">18827 6807 2488 0,'0'0'-13'0,"0"0"14"0,0 0 13 31,0 0 20-31,0 0 35 0,15 15 12 0,-15-15 7 0,2 17 1 0,-2-17-9 16,2 21-8-16,-2-21 8 15,7 26 20-15,-7-16-5 0,0-10-12 0,6 23-13 16,-4-11-4-16,-2-12-6 16,5 19-8-16,-5-19-2 0,2 15-5 0,-2-15-5 0,0 0-4 15,6 13-10-15,-6-13-2 16,0 0-4-16,0 0-2 0,18 0 1 0,-18 0-6 15,0 0 0-15,0 0 5 0,30-22 3 0,-21 12 21 16,2 2 12-16,-11 8 11 0,17-14 4 16,-17 14 6-16,14-12 5 0,-14 12 4 0,13-10 11 15,-13 10 4-15,0 0 26 16,17-6-3-16,-17 6-10 0,0 0-6 0,0 0-15 16,0 0-3-16,24 13-10 0,-24-13-15 15,10 9 1-15,-10-9-17 0,8 9-21 0,-8-9-28 16,11 8-37-16,-11-8-40 0,6 8-49 0,-6-8-58 0,9 5-73 15,-9-5-97-15,0 0-183 16,0 0-80-16,0 0 34 0,0 0-257 0,29-10-183 16</inkml:trace>
  <inkml:trace contextRef="#ctx0" brushRef="#br2" timeOffset="153909.43">19238 6891 2654 0,'0'0'70'0,"15"-5"12"0,-15 5 8 0,0 0 10 15,0 0 8-15,19-3 1 0,-19 3-6 0,0 0-16 0,0 0-2 16,30 3-14-16,-30-3-10 16,18 1-20-16,-18-1-39 0,20 0-52 0,-20 0-62 15,21 0-64-15,-21 0-55 16,0 0-128-16,25-8-481 0,-18 4-177 0</inkml:trace>
  <inkml:trace contextRef="#ctx0" brushRef="#br2" timeOffset="154129.25">19528 6801 2469 0,'0'0'33'0,"0"0"37"0,10-12 38 16,-10 12 32-16,0 0 32 15,0 0 15-15,0 0-2 0,0 0-7 0,0 0-18 16,0 0-16-16,0 0-12 16,2 39 10-16,-2-39-16 0,0 22-15 0,0-22-11 0,0 22-7 15,0-22-10-15,-2 23-16 16,2-23-23-16,0 23-28 0,0-23-35 0,-2 19-41 15,2-19-47-15,2 17-58 0,-2-10-58 0,0-7-84 0,0 0-173 16,-2 16-118-16,2-16-258 16,0 0-211-16</inkml:trace>
  <inkml:trace contextRef="#ctx0" brushRef="#br2" timeOffset="154939.42">20459 6470 2478 0,'0'0'-102'15,"0"0"19"-15,0 0 10 0,-2-23 23 16,2 23 28-16,0 0 19 0,-12-15 22 0,12 15 25 15,-14-8 7-15,14 8 17 0,-14-6 16 0,14 6 14 16,-21-5 14-16,21 5 10 0,-26-2 6 16,26 2 1-16,-25 3 3 0,25-3-4 0,-29 7-1 15,15 0-5-15,0-1-11 16,3 3-9-16,1 1-8 0,-1 0-11 0,2 1-7 16,9-11-8-16,-14 22-3 15,10-12-10-15,4-10-2 0,-4 21-7 0,4-21-6 0,-2 19-2 16,2-19-3-16,0 0-4 0,6 23-1 0,-6-23-2 0,8 11-1 15,-8-11-4 1,10 9-2-16,-10-9-2 0,0 0 1 0,18 7-7 0,-18-7-1 16,0 0-1-16,0 0 0 15,0 0-4-15,31-17 0 0,-20 5-4 0,-2 1 3 16,-1 0-2-16,2-2 1 16,-1 2-2-16,2 0 4 0,-11 11 9 0,14-20 4 0,-7 13 5 15,-7 7-2-15,12-13 11 16,-12 13 21-16,0 0 9 0,11-6 5 0,-11 6 17 0,0 0-36 15,0 0 0-15,0 0-1 0,11 25-2 0,-11-25-8 16,2 19-4-16,-2-19-5 16,4 23-5-16,-2-12-11 0,-2-11-23 0,2 23-17 15,0-14-24-15,0 3-35 16,-2-12-52-16,0 17-66 0,0-17-66 0,2 15-115 0,-2-15-190 16,4 13-36-16,-4-13-312 15,4 10-325-15</inkml:trace>
  <inkml:trace contextRef="#ctx0" brushRef="#br2" timeOffset="155429.51">20609 6651 2730 0,'0'0'-121'0,"0"0"24"16,0 0 26-16,9 10 30 0,-9-10 41 0,0 0 35 15,9 15 21-15,-9-15 13 16,6 13-5-16,-6-13-2 0,6 15 3 0,-6-15 4 15,6 18-5-15,-6-18 10 0,4 13-2 0,-4-13 1 0,5 13 4 16,-5-13 8-16,0 0 6 16,7 15 5-16,-7-15-1 0,0 0-6 0,0 0-9 15,6 10-8-15,-6-10-7 16,0 0-11-16,0 0-5 0,0 0 0 0,0 0-7 0,0 0-6 16,0 0-4-16,0 0-2 15,23-29-2-15,-23 29-6 0,11-15-3 0,-11 15-1 16,11-19-1-16,-7 9-4 0,-4 10 0 0,14-19-5 0,-6 10 4 15,-8 9 1-15,14-16 4 16,-8 9 11-16,-6 7 6 0,12-14 6 0,-12 14 1 16,9-10-2-16,-9 10-8 15,0 0 2-15,0 0 5 0,11-8 1 16,-11 8 1-16,0 0 4 0,0 0 16 0,0 0 1 16,0 0 2-16,15 26-5 0,-15-26 4 0,6 16 1 15,-6-16 5-15,8 18-23 16,-4-9-2-16,-4-9 4 0,9 18-4 0,-4-8-6 15,-5-10 4-15,8 17-3 0,-8-17-8 0,6 13-1 0,-6-13-3 16,6 15-5-16,-6-15-9 16,6 11-19-16,-6-11-30 0,5 12-31 0,-5-12-42 15,0 0-62-15,4 10-75 0,-4-10-64 16,0 0-149-16,0 0-129 0,0 0-20 0,0 0-292 16,0 0-289-16</inkml:trace>
  <inkml:trace contextRef="#ctx0" brushRef="#br2" timeOffset="155829.54">21196 6714 2723 0,'-46'-6'-47'0,"46"6"23"15,0 0 21-15,0 0 17 16,0 0 15-16,0 0 11 0,0 0 3 0,0 0-1 16,0 0 4-16,0 0 5 15,0 0 3-15,0 0 5 0,0 0 10 0,0 0-4 16,0 0-3-16,0 0-6 0,67 3-7 16,-67-3-5-16,20-1-29 0,-20 1-30 0,16-4-54 15,-16 4-52-15,17-2-72 0,-17 2-142 16,13-4-483-16,-13 4-140 0</inkml:trace>
  <inkml:trace contextRef="#ctx0" brushRef="#br2" timeOffset="156479.57">21479 6661 2403 0,'0'0'-75'0,"3"-23"11"16,-3 23 5-16,0 0 1 16,0 0 9-16,0 0 6 0,0 0 0 0,0 0 0 15,0 0 4-15,0 0 7 16,0 0 9-16,0 0 28 0,0 0 16 0,0 0 26 0,0 0 20 15,2-18 30-15,-2 18 10 0,0 0 16 0,0 0-1 16,0 0 1-16,0 0-5 16,0 0-3-16,0 0 0 0,0 0-6 0,0 0-3 0,0 0-8 15,0 0-2-15,0 0-4 16,0 0-8-16,0 0-2 0,0 0-11 0,0 0-6 16,0 0-8-16,0 0-3 0,0 0 0 15,0 0 0-15,17-3 4 0,-17 3-2 0,0 0-1 16,0 0-2-16,0 0-6 0,0 0-5 0,0 0 1 15,0 0-3-15,0 0-2 16,0 0-5-16,0 0-2 0,0 0-1 0,21 18-1 16,-21-18-5-16,0 0 0 15,0 0 0-15,0 19 0 0,0-19-1 0,0 0-1 16,0 0-1-16,0 0-3 0,-13 29 2 16,13-29 1-16,-8 13 1 0,8-13 1 0,-8 15-4 15,8-15-1-15,-9 14 2 0,9-14-5 16,-9 12 0-16,9-12-5 0,-6 13 3 0,6-13 0 15,0 0-2-15,-8 17-1 0,8-17 5 0,0 0 2 16,-6 13 3-16,6-13 4 0,0 0 2 16,0 0-3-16,0 0-1 0,0 17-1 0,0-17 0 15,0 0-3-15,0 0-1 16,18 8-7-16,-18-8 3 0,0 0 0 0,24 0 3 0,-24 0-12 16,0 0-14-1,25-4-27-15,-25 4-34 0,17-4-48 0,-17 4-59 0,17-4-71 16,-17 4-93-16,14-4-187 0,-14 4-69 0,0 0-329 15,22-4-337-15</inkml:trace>
  <inkml:trace contextRef="#ctx0" brushRef="#br2" timeOffset="157039.48">22022 6537 2764 0,'0'0'-93'16,"0"0"37"-16,0 0 24 0,0 0 33 16,0 0 24-16,-15-8 27 0,15 8 10 0,0 0 5 15,0 0 2-15,0 0 0 16,0 0 10-16,0 0 10 0,0 0 8 0,0 0 11 0,0 0 5 16,0 0 2-16,0 0 5 15,0 0-5-15,48-4-4 0,-48 4-9 0,0 0-9 16,26 2-6-16,-26-2 1 0,19 2-18 0,-19-2-3 15,21 2-8-15,-21-2-8 0,21 1-8 16,-21-1-15-16,20 0-15 0,-20 0-29 0,18 0-31 16,-18 0-40-16,0 0-60 15,30-1-55-15,-22 1-63 0,-8 0-147 0,15-2-168 16,-15 2-282-16,0 0-218 16</inkml:trace>
  <inkml:trace contextRef="#ctx0" brushRef="#br2" timeOffset="158889.65">22771 6367 2440 0,'0'0'-121'16,"0"0"22"-16,5-13 18 0,-5 13 18 0,0 0 12 16,0 0 19-16,0 0 18 0,0 0 18 15,0 0 16-15,0 0 11 0,0 0 8 0,0 0 16 16,0 0 9-16,0 0 17 0,0 0 5 0,0 0 1 15,0-23-9-15,0 23-9 16,0 0-7-16,0 0-3 0,0 0-6 0,0 0-7 0,-16-16-4 16,16 16-5-16,0 0-1 15,-14-7 2-15,14 7-1 0,0 0 4 0,-19-6 4 16,19 6-1-16,0 0 7 16,-22-2 3-16,22 2 6 0,0 0 1 0,-22 8 3 0,22-8 2 15,-14 10 3-15,14-10-5 16,-14 14 0-16,7-4-2 0,-1 2-3 0,8-12-4 15,-11 26 1-15,5-13-3 0,1 0-4 0,1 2-7 16,4-15 0-16,-4 32-6 0,2-18-1 16,2-14-3-16,2 23 1 0,-2-23-5 0,4 21-1 15,0-9-5-15,-4-12 1 16,9 18-6-16,-9-18 1 0,13 15-5 0,-9-12 0 0,5 3-3 16,-9-6 0-16,14 5-3 15,-14-5 0-15,18 0-5 0,-18 0 4 0,16-5-4 16,-16 5 3-16,21-13-2 0,-12 3 1 0,1-1-2 15,-1-2 0-15,1-1 1 0,-2 3 2 16,2-4 6-16,-2 1 3 0,0 1 6 0,-2 0 8 16,1 0 6-16,-7 13 9 15,11-19 0-15,-11 19 1 0,10-14-7 0,-10 14-1 16,6-12 4-16,-6 12 19 0,0 0 1 16,0 0-12-16,0 0 2 0,0 0-5 0,0 0-6 15,0 0-8-15,0 0 3 16,0 0-5-16,13 41-1 0,-13-41-9 0,2 26-18 0,-2-14-22 15,2-1-30-15,-2-2-40 0,2 2-46 0,-2-11-69 16,2 21-50-16,-2-21-87 0,3 16-156 16,-1-8-95-16,-2-8-333 0,6 11-332 0</inkml:trace>
  <inkml:trace contextRef="#ctx0" brushRef="#br2" timeOffset="159269.6">22998 6563 2756 0,'0'0'-64'0,"0"0"32"16,0 0 32-16,0 0 26 0,0 0 24 0,0 0 28 16,10 17 19-16,-10-17 5 15,0 0-1-15,2 19 0 0,-2-19-6 0,0 0-5 0,0 19-3 16,0-19-4-16,0 0-9 16,2 21-10-16,-2-21-5 0,0 0-5 0,-2 17-5 15,2-17-6-15,0 0-2 0,0 0-1 16,2 16-8-16,-2-16 1 0,0 0-5 0,0 0-4 15,0 0-3-15,0 0-1 0,0 0-4 0,0 0 1 16,0 0-4-16,0 0-1 16,34-29-2-16,-34 29 9 0,15-15 11 0,-9 7 4 0,-6 8 4 15,15-14 2-15,-15 14 0 16,13-10 3-16,-13 10 1 0,12-9 8 0,-12 9 11 16,0 0 6-16,0 0 22 15,0 0-3-15,0 0-2 0,24 12-10 0,-24-12-11 0,0 0-6 16,10 19-8-16,-10-19 4 0,5 17-21 0,-1-6-20 15,-2-3-30-15,2 1-31 16,-4-9-44-16,4 14-59 0,-2-5-71 0,-2-9-75 16,9 13-170-16,-9-13-148 15,7 9 31-15,-7-9-282 0,0 0-219 0</inkml:trace>
  <inkml:trace contextRef="#ctx0" brushRef="#br2" timeOffset="160379.35">23580 6357 2544 0,'0'0'-83'15,"2"-22"21"-15,-2 22 13 0,0 0 12 0,0-21 20 0,0 21 3 16,0 0 11-16,0 0 3 16,-9-23 9-16,9 23 18 0,-8-9 3 0,8 9 16 15,0 0 10-15,-24-8 14 16,24 8 12-16,-20 0 4 0,20 0 12 0,-26 8-5 0,11-3 2 15,2 4 2-15,1 1 4 0,-3 3-10 0,4 0-8 16,0 1-8-16,1 3-5 0,4-2-8 16,0 0-2-16,2 3-8 0,1-4-6 0,3 2-4 15,0-3 4-15,3 3 4 16,1-5 3-16,0 3-1 0,0-5 2 0,0 1-3 16,2-3 1-16,-6-7-4 15,13 11-2-15,-4-6 0 0,-9-5-8 0,0 0-5 0,21 1-1 16,-21-1-7-16,0 0 0 0,21-11-5 0,-10 2 0 15,-1-1-5-15,0-3-2 16,0 1-1-16,0-1 0 0,-2 2 7 0,1 1 11 0,-9 10 5 16,12-20 1-16,-5 12 1 15,-7 8 7-15,11-8 9 0,-11 8 19 0,0 0 9 16,0 0-20-16,0 0 2 16,0 0-8-16,0 0-3 0,24 25-9 0,-20-14-3 0,-4-11-5 15,8 23-2-15,-4-9-10 16,0 0-22-16,-2 1-31 0,2-1-36 0,-2-1-27 0,2-3-66 15,0 3-80-15,1-4-73 0,-5-9-160 16,8 18-126-16,-1-11-10 0,-7-7-229 16,15 10-177-16</inkml:trace>
  <inkml:trace contextRef="#ctx0" brushRef="#br2" timeOffset="160749.63">23794 6634 2432 0,'0'0'-42'0,"6"15"20"0,-6-15 30 0,0 0 27 15,0 0 41-15,2 23 36 16,-2-23 16-16,0 0 1 0,2 23-12 0,-2-23-10 0,4 15-8 16,-4-15 2-16,4 18 5 15,-4-18-1-15,2 14-7 0,-2-14-8 0,0 0-6 16,4 17-1-16,-4-17-1 16,0 0-3-16,0 0-9 0,2 18-2 0,-2-18-11 0,0 0-2 15,0 0-10-15,0 0-1 16,0 0-6-16,0 0-4 0,0 0-3 0,0 0-3 15,0 0-3-15,35-21-3 0,-35 21-1 0,12-15 10 0,-3 7 8 16,-9 8 0-16,15-15-1 16,-15 15 0-16,12-12 0 0,-12 12-5 0,10-10 1 15,-10 10 10-15,14-5 11 0,-14 5 2 16,0 0 8-16,0 0-11 0,0 0 3 0,27 9-30 16,-27-9 1-16,9 11-4 15,-9-11-3-15,8 14-8 0,-8-14-13 0,7 13-17 16,-3-5-29-16,-4-8-35 0,4 10-48 0,-4-10-57 15,4 9-64-15,-4-9-78 0,0 0-179 16,8 5-86-16,-8-5-353 0,0 0-373 0</inkml:trace>
  <inkml:trace contextRef="#ctx0" brushRef="#br2" timeOffset="160909.29">24139 6738 2778 0,'18'-5'-19'0,"-18"5"48"0,0 0 23 15,0 0 7-15,0 0-12 0,24-2 2 0,-24 2 0 0,0 0-1 16,27 2-11-16,-27-2-2 16,22 2-17-16,-22-2-18 0,25 0-29 15,-25 0-56-15,23 0-64 0,-23 0-90 16,25-6-190-16,-13 2-277 0,-2 2 39 0</inkml:trace>
  <inkml:trace contextRef="#ctx0" brushRef="#br2" timeOffset="161329.46">24523 6635 2118 0,'0'0'57'0,"0"0"18"0,-18-22 2 0,18 22 16 16,0 0 5-16,0 0 1 0,0 0-14 16,0 0-7-16,0 0-10 0,0 0-8 0,24-14-6 15,-24 14-4-15,18-2-4 16,-18 2-8-16,21-1-2 0,-21 1-3 0,23 0-5 15,-23 0 5-15,19 0 8 0,-19 0 5 0,0 0 5 0,26 0-1 16,-26 0-8-16,0 0 3 16,19 6-5-16,-19-6-1 0,0 0 0 15,5 12 1-15,-5-12 5 0,0 0 1 0,0 0 0 16,0 0 7-16,-25 25 0 0,25-25-4 0,-16 12-3 16,16-12-7-16,-11 12-4 15,11-12-2-15,-8 9-15 0,8-9-2 0,0 0-15 16,-2 17-18-16,2-17-18 0,0 0-9 0,12 21 2 15,-3-13 2-15,-9-8 9 0,21 19 5 16,-11-8 4-16,2 0 15 0,-1 3 21 0,-2-5 12 16,2 2 13-16,-4 1 10 15,-7-12 10-15,11 17 10 0,-11-17-1 0,2 20-5 16,-2-20-8-16,0 0-10 0,-12 25-24 16,12-25-56-16,-16 12-92 0,7-4-102 0,-5-2-176 15,0 2-182-15,-2-3-323 16,0 1-302-16</inkml:trace>
  <inkml:trace contextRef="#ctx0" brushRef="#br2" timeOffset="163139.6">18542 7385 2696 0,'0'0'-87'16,"0"0"31"-16,19-8 14 16,-19 8 33-16,0 0 18 0,20-3 16 0,-20 3 22 15,18-4 10-15,-18 4 5 0,21-3 4 16,-21 3-1-16,25-4 7 0,-8 2 3 0,1 1 7 16,2 1 6-16,2-3-3 15,-1 3 2-15,4-2-6 0,4 2-5 0,1 0-8 0,4 0-5 16,1 2-5-16,0-2-5 0,7 3-7 0,0-3-2 15,1 1-3-15,-1-1-8 16,5 2-2-16,-3-2-3 0,1 2-4 0,-1-2 0 16,3 0-6-16,-1 0 1 0,4 2-3 15,-4-2-1-15,1 0 1 0,-1 3-7 0,-1-3 0 16,1 4 0-16,-1-4-1 16,-1 0 2-16,-2 3-4 0,3 1 1 0,-1-4-1 15,1 1 3-15,-1 2 3 0,-1-2 0 16,-1 2 2-16,-2-2 4 0,-5-1 0 0,2 0 5 15,-3 2 3-15,0-1 4 0,0-1 6 0,-3 0-1 16,1 0 1-16,-2 3-3 16,-5-3-1-16,5 0-5 0,-8 0-2 0,6 0-3 15,-2-3 2-15,1 3-6 0,-1-1 4 16,4 1-9-16,-1-2 3 0,3 2-5 0,0-1 1 16,-3-2-3-16,5 2-1 15,0 1-2-15,0-3 4 0,1 2-1 0,1-2-1 0,-1 3-3 16,1-1 0-16,-2-2 0 0,-1 3-1 0,1-4-3 15,-2 4 0-15,0-3 2 16,-1 1 0-16,-1 0-2 0,0 0 2 0,-1 1-3 0,1-2 0 16,-2 1 0-16,1 1 2 15,-1-1-2-15,2-2 2 0,-3 3-4 0,0-1 4 16,2-2-2-16,1 2 0 16,0-2 0-16,0 1-1 0,-1 0 1 0,1 1-1 0,2 0 0 15,-3-1 2-15,3 3-2 16,-2-4 0-16,1 1 1 0,1 3-1 15,2-1-2-15,-4 1-2 0,3-1-8 0,-1-2 0 0,-2 1-2 16,-1 0 3-16,3 1-5 0,-2-1 0 16,-1-1 4-16,1 0 0 0,-2 1 2 0,-1 0-2 15,3 0 3-15,-4 0 2 16,-3 0 2-16,2 1 0 0,-2-2 0 0,1 1 2 16,-1 1-1-16,1-1 4 0,-4 0-2 15,4 0-4-15,-3 1 3 0,0-4 0 0,2 4 2 16,-1-1 1-16,-4-2-4 0,2 1 2 0,1 2 2 15,-2-2 0-15,0 0-3 0,0 2 2 16,-19 1 0-16,36-3 2 0,-21 3-4 0,4 3 1 16,-19-3 1-16,34 1 1 15,-15 2-3-15,-2 0 1 0,2-2-4 16,-1 4 0-16,2-3-1 0,1 1 2 0,0-1-2 16,0 2 2-16,5-2-1 0,0 2 0 0,1-3 1 15,0 1 4-15,2 1-3 16,1-3 2-16,2 1-3 0,0-1 3 0,-1 0-1 15,4 0 2-15,-1 2 2 0,2-4-4 0,-3 2 2 0,3 0 0 16,-2 0-2-16,2-1 3 16,-2 1-1-16,0-3 1 0,0 3-2 15,-2 0 1-15,2 0-1 0,-3 0 4 0,-1-2-1 16,2 4 2-16,-5-4-1 0,-1 2 1 0,-2 0-2 16,0 0 3-16,0 0-3 15,-1 0 0-15,-2 0 2 0,2 0-2 0,-1 0 2 16,-2 0 1-16,2 0-4 0,-1-1 1 0,-1 1-2 0,0-2 1 15,1 4 0-15,0-2 1 16,2 0-2-16,-1 1 2 0,1-1 0 0,0 2-3 16,0 1 2-16,4-2 4 15,-4 1 6-15,2-2 4 0,3 2 2 0,-6 0 5 0,4 0-5 16,-3-2 4-16,1 0-6 16,1 2 1-16,-1 0 0 0,-3-2-1 0,0 0-4 15,0 1 1-15,0-1-5 16,-1 0 2-16,-20 0-3 0,31 0-9 0,-17 0-13 15,-1 0-19-15,0 0-25 0,-13 0-31 0,0 0-36 0,28 3-42 16,-22-1-45-16,-6-2-68 0,0 0-186 16,0 0-463-16,0 0-345 0</inkml:trace>
  <inkml:trace contextRef="#ctx0" brushRef="#br2" timeOffset="163849.47">21138 8274 2746 0,'0'0'-106'0,"0"0"34"16,-16-15 15-16,16 15 22 0,0 0 35 0,-15-10 20 16,15 10 32-16,-13-5 20 15,13 5 19-15,-15-6 24 0,15 6 7 0,0 0 1 0,-32-2 0 16,32 2-1-16,-26 5-7 16,10-2 0-16,0 2-6 0,-1 1-2 0,-3 2-6 15,6 1-4-15,-6 1-9 16,2 1-7-16,5 1-5 0,-2 1-9 0,2-2-3 15,3 1-8-15,2 1-5 0,2-2-3 0,6-11-4 0,-10 23-3 16,10-23-7-16,-2 18 2 0,2-18-7 16,0 0-6-16,14 21-6 0,-14-21-1 15,12 8-7-15,-12-8-2 0,17 3-5 16,-17-3 3-16,21-2-3 0,-21 2-1 0,21-9 1 16,-8 1-4-16,0-1 2 15,-3-2 1-15,2-1-3 0,4-2 7 0,-6 2 11 16,3 2 14-16,-3 0 7 0,-10 10 4 0,18-16-3 0,-18 16 0 15,12-11 9-15,-12 11 23 16,14-4-16-16,-14 4 3 0,0 0-2 0,0 0 1 16,26 12 4-16,-26-12-5 0,13 16-4 15,-7-8-6-15,-6-8-3 0,15 19-4 0,-8-6-5 16,1-3-2-16,-2 1-8 16,-6-11-18-16,14 16-23 0,-8-8-26 0,-2 0-27 15,-4-8-32-15,12 11-60 0,-12-11-68 0,9 5-51 0,-9-5-106 16,0 0-141-16,15-1-62 15,-15 1-387-15,0 0-429 0</inkml:trace>
  <inkml:trace contextRef="#ctx0" brushRef="#br2" timeOffset="164186.51">21279 8400 2915 0,'0'0'-50'0,"0"0"60"16,0 0 31-16,0 0 25 0,0 0 17 15,0 0 9-15,0 0 7 0,0 0-2 0,16 22-4 16,-16-22-7-16,0 0-7 0,3 16-1 0,-3-16 0 15,0 0-1-15,4 12 2 16,-4-12-3-16,0 0 0 0,0 0-6 0,0 0-9 0,0 0-9 16,0 0-11-16,8 10-11 15,-8-10-11-15,0 0-15 0,0 0-10 0,0 0-7 16,0 0-3-16,28-25 3 16,-28 25 4-16,10-12-3 0,-10 12 4 0,16-9 6 0,-16 9 11 15,10-8 11-15,-10 8 12 16,0 0 20-16,19-3 17 0,-19 3 12 0,0 0 8 15,0 0-5-15,0 0 13 0,23 14 0 0,-23-14-16 0,7 10-1 16,-7-10-37-16,6 11-2 16,-6-11-7-16,0 0-7 0,10 17-18 0,-10-17-32 15,4 10-35-15,-4-10-51 16,0 0-70-16,8 9-83 0,-8-9-109 0,0 0-183 0,0 0-56 16,0 0-313-16,12-1-328 15</inkml:trace>
  <inkml:trace contextRef="#ctx0" brushRef="#br2" timeOffset="164369.56">21706 8432 2863 0,'0'0'61'0,"26"-3"32"0,-26 3 12 16,0 0 5-16,0 0-1 0,18 0 0 16,-18 0-1-16,20 2-12 0,-20-2-7 0,25 1-9 15,-10 2-11-15,-15-3-10 16,29 1-17-16,-11-1-39 0,-18 0-38 0,29-1-54 15,-29 1-54-15,28 0-54 0,-16-3-53 0,-12 3-117 0,22-5-520 16,-14 1-263-16</inkml:trace>
  <inkml:trace contextRef="#ctx0" brushRef="#br2" timeOffset="164759.26">22198 8299 2736 0,'0'0'10'0,"0"0"41"16,0 0 31-16,0 0 32 0,0 0 32 0,0 0 17 0,0 0 14 16,0 0-12-16,0 0-4 15,0 0-7-15,0 0 14 0,-3 39-3 0,3-39-9 16,3 16-36-16,-3-16-10 16,2 18-9-16,-2-18 0 0,2 16-15 0,-2-16-4 0,2 20-10 15,-2-20 3-15,0 19-12 16,0-19-5-16,0 17-6 0,0-17-2 0,0 19 4 15,0-19-7-15,0 18-6 0,0-18-3 0,0 16-4 0,0-16 1 16,0 0-9-16,-2 22-1 16,2-22-3-16,0 0-1 0,0 22-2 0,0-22 0 15,0 0-6-15,0 0 2 16,-2 19-3-16,2-19-2 0,0 0-1 0,0 0 2 0,0 0-4 16,2 18 1-16,-2-18-6 15,0 0-2-15,0 0-8 0,0 0-2 0,0 0-6 16,0 0-7-16,0 0-11 0,0 0-11 0,0 0-22 0,2 15-25 15,-2-15-38-15,0 0-54 16,0 0-71-16,0 0-70 0,0 0-179 0,0 0-84 16,0 0-4-16,0 0-322 15,0 0-307-15</inkml:trace>
  <inkml:trace contextRef="#ctx0" brushRef="#br2" timeOffset="-127309">25163 7300 966 0,'0'0'208'0,"0"0"-65"0,0 0-39 0,0 0-29 15,0 0-16-15,0 0-19 16,0 0-10-16,0 0 5 0,0 0 0 0,0 0 8 16,0 0 1-16,0 0 17 0,0 0 20 0,0 0 18 0,0 0 20 15,47-11-5-15,-47 11 7 16,20-2-14-16,-20 2-11 0,22-1-10 0,-22 1-12 15,21-3-7-15,-21 3-8 0,24 0-6 16,-24 0-4-16,20-2-5 0,-20 2-4 0,24 0-5 16,-24 0-4-16,19-1-2 15,-19 1-8-15,19-2-7 0,-19 2-17 0,0 0-30 16,24-2-28-16,-24 2-39 0,11-2-40 0,-11 2-56 0,0 0-123 16,7-6-409-16,-7 6 4 15</inkml:trace>
  <inkml:trace contextRef="#ctx0" brushRef="#br2" timeOffset="-126994.2">25173 7190 2028 0,'0'0'-74'0,"0"0"20"15,0 0 12-15,0 0 11 16,-16-9 19-16,16 9 30 0,0 0 29 0,0 0 15 0,0 0 8 16,0 0 17-16,0 0-11 15,0 0 11-15,0 0 9 0,0 0 9 0,0 0 10 16,0 0-1-16,0 0-2 0,0 0-2 0,0 0-8 0,0 0-13 16,0 0-7-16,0 0-8 15,0 0-7-15,53 0-8 0,-53 0-11 0,22 0-4 16,-22 0-11-16,27-4-13 15,-15 1-26-15,-12 3-28 0,26-3-42 0,-12 1-38 0,-14 2-41 16,27-5-37-16,-16 1-74 16,3-2-561-16,-3 2-157 0</inkml:trace>
  <inkml:trace contextRef="#ctx0" brushRef="#br2" timeOffset="-126383.84">26019 7131 2364 0,'0'0'-108'0,"0"0"30"16,0 0 15-16,0 0 27 0,0 0 23 0,0 0 16 16,0 0 34-16,0 0 18 15,0 0 1-15,0 0 5 0,0 0 3 0,0 0-9 0,0 0 9 16,0 0-4-16,0 0 6 15,0 0 2-15,0 0-3 0,0 0-4 16,0 0-3-16,0 0-8 0,2 29 0 16,-2-29-1-16,23 1-2 0,-23-1 1 0,22 3 1 0,-6-3-2 15,-16 0 8-15,29 0 2 16,-29 0 5-16,31-3-1 0,-18 2-1 0,-13 1 4 16,30-3 0-16,-30 3-4 0,27-1-6 0,-27 1-1 0,22-5-12 15,-22 5-6-15,23-2-21 16,-23 2-32-16,13-4-45 0,-13 4-58 0,0 0-72 15,21-4-92-15,-15 0-220 16,-6 4-318-16,0 0-150 0</inkml:trace>
  <inkml:trace contextRef="#ctx0" brushRef="#br2" timeOffset="-124983.9">27005 7138 2397 0,'25'-19'-76'0,"-25"19"25"0,0 0 29 15,0 0 17-15,19-4 24 16,-19 4 23-16,0 0 7 0,19-1 10 16,-19 1 19-16,0 0 4 0,29-2 10 0,-29 2 9 15,23 0-3-15,-23 0-2 0,26 0-7 0,-8 0-8 16,-18 0-5-16,36 2-5 0,-20-2-8 0,6 0-8 16,-2 0-7-16,5 1-6 15,-2 2 10-15,1-3 3 0,7 1-2 16,-2-1-3-16,3 3 4 0,0-2 0 0,-1 1 1 15,6 0 0-15,-4 0-6 0,3-2 3 0,0 2-6 16,1 1-1-16,5-2-4 16,-2 1-6-16,2-1-5 0,-8-1-3 0,3 3-2 0,-4-2-1 15,1 2-4-15,0-2-1 16,-1-1-1-16,0 0-8 0,1 3 5 0,-3-2-6 16,1 0 2-16,2 2-3 0,-3-1 0 0,3-1-3 15,5 6 2-15,1-6-2 0,0 5 2 16,3-3-3-16,1 2-1 0,2-1 1 0,1-1-1 15,2 1-2-15,-4-2 3 16,3-1-3-16,0 2 3 0,-2 0-3 0,2-3 1 16,-4 0-1-16,3 0 0 0,-2 0-3 15,-1 0 6-15,1-3-6 0,-1 0 0 0,-2 2 6 16,1-1-7-16,-4 0 2 0,-3 0-1 0,-2 0 1 16,0 1-1-16,1-1-3 15,-6-2 4-15,0 1 0 0,1 3-2 0,-5 0 3 0,-1-3-1 16,-3 1-2-16,0 2-13 15,-2-2-15-15,1 0-22 0,-20 2-33 0,29-4-39 16,-14 4-54-16,-3-1-45 16,-12 1-55-16,0 0-140 0,23-6-498 0,-23 6-312 0</inkml:trace>
  <inkml:trace contextRef="#ctx0" brushRef="#br2" timeOffset="-123994.11">27135 5696 2677 0,'0'0'-108'15,"0"0"30"-15,0 0 21 16,0 0 46-16,0 0 37 0,0 0 28 0,0 0 2 15,0 0 12-15,-7 41 7 0,7-41-8 16,3 16-1-16,-3-16-10 0,0 0-2 0,2 27-2 16,-2-27 2-16,2 21 10 15,-2-21 3-15,2 19-3 0,-2-19-1 0,2 23-2 16,0-10-5-16,-2-13-6 0,2 27 2 0,-1-11-10 0,-1 0-7 16,2 1-3-16,1 1-7 15,-1-1 2-15,-2 2-1 0,0-3-1 16,2 3-6-16,-2 1-17 0,0-1-6 15,0 3 4-15,0 0 1 0,-2-1 3 0,2 1-4 0,-2 1 0 16,2 0-3-16,-3-2 8 16,3 3-2-16,0-2-4 0,0 0 3 0,0-2 1 15,0 1 1-15,3-2-2 16,-3 2-1-16,0-1 3 0,2-4 0 0,0 3 1 0,-2-2 0 16,3 1 0-16,-3-1 4 0,2 0 0 0,0-2-5 15,-2-15 4-15,2 33 2 16,-2-20 4-16,2 4 0 0,0-2 10 0,0 2 7 15,0 0 1-15,-2-17-3 0,1 37 0 16,5-18 3-16,-3 2 7 0,-1 2-7 0,1 4 3 16,1-3 1-16,0 0 3 15,3 2-7-15,-3-2 8 0,0 1 0 0,2-2 1 16,0 0-2-16,-3 0-2 0,1-5 0 0,0 0-3 0,1-1-2 16,0 0-4-16,-3-2 0 15,2-2-5-15,-4-13-3 0,5 22 0 0,-5-22-2 16,4 17 4-16,-4-17-16 15,5 16-19-15,-5-16-38 0,0 0-50 0,4 11-70 0,-4-11-64 16,0 0-98-16,0 0-224 16,0 0-421-16,0 0-429 0</inkml:trace>
  <inkml:trace contextRef="#ctx0" brushRef="#br2" timeOffset="-120563.74">27580 5734 2849 0,'-20'-13'-158'0,"20"13"29"16,-13-6 16-16,13 6 23 16,0 0 27-16,-21-8 20 0,21 8 13 0,-12-5 16 0,12 5 14 15,0 0 13-15,0 0 7 16,-19-2 12-16,19 2 15 0,0 0 12 0,0 0 4 16,-21-1 3-16,21 1 2 0,0 0-3 0,0 0-3 0,-23 8 1 15,23-8-3-15,-11 8 7 16,11-8-5-16,-16 14-4 0,16-14-4 0,-13 17-7 15,6-8-7-15,7-9-2 16,-13 19-3-16,10-7 2 0,3-12-5 0,-6 20-4 16,6-20-1-16,-2 22-3 0,2-22 3 15,2 19-2-15,-2-19-2 0,6 16-3 0,-6-16 1 16,12 14-4-16,-12-14-2 0,11 10-2 0,-11-10 0 16,16 8 0-16,-16-8-4 15,18 4 6-15,-18-4-5 0,0 0 6 0,27-8 1 16,-27 8 7-16,21-8 8 0,-13 0-1 15,-8 8 5-15,19-12 2 0,-11 2 2 0,-8 10 7 16,13-16 4-16,-13 16 1 16,10-13 3-16,-10 13 1 0,9-14-3 0,-9 14-6 0,8-11-1 15,-8 11-3-15,0 0-4 16,9-11-6-16,-9 11-2 0,0 0 1 0,0 0-8 16,9-12 1-16,-9 12 4 0,0 0 1 0,0 0 3 15,0 0 4-15,0 0 5 0,0 0-4 16,0 0 12-16,0 0 0 0,3 42-11 0,-3-42-2 15,0 25 6-15,2-12-1 16,-2-13-2-16,2 31-6 0,-2-19-4 0,3 2-4 16,-3-14 3-16,4 25-11 0,-2-12-21 15,-2-13-35-15,4 19-52 0,-4-19-68 16,5 18-80-16,-5-13-89 0,0-5-213 0,0 0-70 0,0 13-328 16,0-13-354-16</inkml:trace>
  <inkml:trace contextRef="#ctx0" brushRef="#br2" timeOffset="-118933.89">27840 5904 2708 0,'0'0'-111'0,"0"0"37"0,0 0 23 0,0 0 32 0,0 0 33 15,0 0 31-15,0 0 21 16,0 0 17-16,0 0 7 0,0 0-3 0,0 0-9 16,0 0-1-16,0 0-2 0,0 0-1 0,-9 51 4 15,9-51-1-15,0 0-7 0,5 27-3 16,-5-27 0-16,2 15-9 0,-2-15 0 0,0 0-7 15,2 19 2-15,-2-19-2 16,0 0-8-16,6 12-4 0,-6-12 0 0,0 0-7 16,0 0-2-16,0 0-5 0,0 0-2 15,0 0-2-15,0 0-2 0,39-26 0 0,-39 26 1 16,16-13 8-16,-10 6 9 0,-6 7 7 0,18-13 4 16,-18 13 3-16,14-10-1 15,-14 10 2-15,12-12-9 0,-12 12-2 0,11-5-7 0,-11 5-3 16,0 0-2-16,0 0 3 15,18-4 0-15,-18 4 1 0,0 0-1 0,0 0-2 16,0 0-6-16,15 25 0 16,-15-25-2-16,7 14 1 0,-7-14-4 0,4 15-5 0,-4-15 1 15,8 17-5-15,-8-17-26 16,4 15-30-16,-4-15-46 0,0 0-47 0,4 21-59 16,0-13-68-16,-4-8-96 0,0 10-186 0,0-10-417 15,0 0-405-15</inkml:trace>
  <inkml:trace contextRef="#ctx0" brushRef="#br2" timeOffset="-117984.05">27587 6691 2809 0,'0'0'-82'0,"0"0"40"0,0 0 23 0,-1-24 8 16,1 24 23-16,0 0 7 15,0 0 13-15,-15-11 17 0,15 11-2 0,0 0 5 16,-22-2 1-16,22 2 1 15,-21 0 0-15,21 0 8 0,0 0-1 0,-38 9 2 0,20-3 0 16,7-1-9-16,-6 2 6 16,4 1-3-16,-2 2 1 0,3-1-9 0,-1 3-3 15,4-1-1-15,-2 0-6 16,6 3-7-16,0 0 1 0,5-14-1 0,-6 23-4 0,6-23-1 16,4 20-1-16,-4-20 0 0,8 18-1 0,-8-18-8 15,11 11 4-15,-11-11 5 16,18 5 6-16,-18-5 7 0,0 0 7 0,26-8-1 15,-26 8 7-15,22-11 2 0,-12 3 5 16,1-1 10-16,-2-1-2 0,-9 10 6 0,21-16 0 16,-15 9 5-16,-6 7-7 15,9-13-7-15,-9 13-6 0,12-9-10 0,-12 9-1 16,0 0-3-16,0 0 1 0,0 0 5 0,0 0 14 0,0 0 0 16,0 0-9-16,21 22-7 15,-21-22-1-15,4 19-6 0,-4-19-4 0,4 23-7 16,-2-11-16-16,-2-12-23 15,5 22-36-15,-5-12-51 0,2 0-56 0,-2-10-68 0,2 15-54 16,-2-15-106-16,4 10-172 16,-4-10-53-16,0 0-345 0,0 0-380 0</inkml:trace>
  <inkml:trace contextRef="#ctx0" brushRef="#br2" timeOffset="-117633.95">27624 6867 2851 0,'0'0'-54'0,"12"-14"24"16,-12 14 30-16,0 0 23 0,0 0 40 0,0 0 36 15,0 0 20-15,0 0 3 0,0 0-2 16,0 0-11-16,16 30-6 0,-16-30-9 0,2 19-9 16,-2-19-4-16,2 17-4 15,-2-17-9-15,4 14-6 0,-4-14-5 0,0 0-2 16,2 18 2-16,-2-18-8 0,0 0-4 0,0 0-7 0,0 0-5 16,0 0-6-16,0 0-4 15,0 0-4-15,0 0-8 0,0 0-3 0,37-26 2 16,-30 17-3-16,4-1-1 15,-3-1 5-15,-8 11 2 0,17-20 9 0,-8 12 7 0,-1 0 6 16,-8 8 3-16,12-12 6 16,-12 12 5-16,13-5 7 0,-13 5 7 15,0 0 9-15,0 0 24 0,25 2-1 16,-25-2-15-16,0 0-4 0,18 13-12 0,-18-13-3 0,13 11-6 16,-7-4-11-16,-6-7-3 0,11 12-9 0,-11-12-16 15,10 14-24-15,-6-9-35 16,-4-5-39-16,5 8-54 0,-5-8-84 0,12 4-76 0,-12-4-162 15,0 0-169-15,0 0 15 16,0 0-310-16,23-8-325 0</inkml:trace>
  <inkml:trace contextRef="#ctx0" brushRef="#br2" timeOffset="-117469.35">28018 6842 2768 0,'0'0'-17'0,"11"-10"41"15,-11 10 24-15,0 0 24 0,0 0 21 0,18-8 27 16,-18 8 13-16,0 0-7 15,20-4-14-15,-20 4-11 0,20 0-11 0,-20 0-17 16,0 0-20-16,30-1-34 0,-30 1-52 16,20-2-63-16,-9 2-68 0,0-4-71 15,-11 4-144-15,16-6-507 0,-7 2-258 16</inkml:trace>
  <inkml:trace contextRef="#ctx0" brushRef="#br2" timeOffset="-117293.3">28263 6731 2686 0,'8'-11'-37'0,"-8"11"46"0,0 0 50 15,0 0 59-15,0 0 32 16,0 0 18-16,0 0 12 0,0 0-8 0,9 31-15 16,-9-31-14-16,2 22-18 15,-2-7-12-15,2 0-13 0,0 1-13 16,1 0-22-16,-2 0-33 0,-1-16-41 0,2 30-47 0,1-16-63 16,1 0-72-16,-2-5-53 0,-2-9-124 15,6 15-185-15,-6-15-300 0,6 8-203 16</inkml:trace>
  <inkml:trace contextRef="#ctx0" brushRef="#br2" timeOffset="-115523.86">29232 5740 2458 0,'4'-15'-102'0,"-4"15"25"15,0 0 18-15,0 0 33 16,0 0 15-16,0 0 12 0,0 0 21 0,2-19 8 16,-2 19 7-16,0 0 12 15,0 0 8-15,0 0 11 0,-8-21 3 0,8 21 10 16,0 0 3-16,-10-12 2 0,10 12 6 0,-13-7-9 0,13 7 0 16,-15-9-2-16,15 9-2 15,0 0-2-15,-27-1-5 0,27 1-5 0,0 0 1 16,-30 8-7-16,30-8-4 15,-21 11-5-15,10-3-4 0,11-8-8 0,-14 17-5 0,7-7-2 16,7-10-5-16,-8 19 1 16,8-19-1-16,-2 21-7 0,2-21 4 0,2 19-2 15,-2-19 1-15,8 15-7 16,-8-15 1-16,11 13-3 0,-11-13 0 0,14 9-3 0,-14-9 0 16,16 7-3-16,-16-7 0 0,0 0 0 15,24-7-2-15,-24 7-1 0,18-11 3 16,-18 11-5-16,17-15 4 0,-7 4 6 0,-1 1 5 15,-1 1 16-15,-8 9 8 0,13-18 4 16,-5 13-1-16,-8 5-7 0,10-12-2 0,-10 12-6 16,0 0 7-16,0 0 17 15,0 0 0-15,0 0-2 0,0 0 2 0,0 0-9 16,18 29-2-16,-18-29-3 16,2 23-6-16,-2-10-5 0,0-13-19 0,0 25-29 0,0-25-43 15,2 23-47-15,-2-23-54 0,0 22-64 0,0-22-80 16,2 20-180-16,-2-13-150 15,0-7-246-15,4 12-254 0</inkml:trace>
  <inkml:trace contextRef="#ctx0" brushRef="#br2" timeOffset="-115163.68">29389 5887 2536 0,'0'0'-78'16,"0"0"39"-16,0 0 31 0,23 5 20 0,-23-5 14 15,0 0 27-15,0 0 10 16,2 26 11-16,-2-26-2 0,0 0 2 0,2 19-3 0,-2-19 15 16,2 13 0-16,-2-13-4 15,0 0-2-15,0 0-9 0,3 19-4 16,-3-19-4-16,0 0-3 0,0 0-10 0,0 0-9 0,0 0-3 16,0 0-8-16,0 0-4 15,0 0-1-15,0 0-6 0,0 0 0 0,0 0-5 0,0 0 3 16,0 0-3-16,27-37 1 15,-21 30 6-15,-6 7 9 0,9-14 6 0,-9 14 6 16,9-11 0-16,-9 11 0 16,0 0 6-16,12-8 6 0,-12 8-1 0,0 0 1 0,0 0-5 15,0 0 0-15,0 0-6 16,23 23-5-16,-23-23-3 0,9 14-4 0,-9-14-7 16,7 13-29-16,-7-13-41 0,8 13-50 0,-8-13-69 15,8 14-74-15,-8-14-126 0,4 8-221 16,-4-8-310-16,0 0-278 0</inkml:trace>
  <inkml:trace contextRef="#ctx0" brushRef="#br2" timeOffset="-114993.93">29662 5908 2701 0,'0'0'-77'15,"0"0"21"-15,0 0 14 0,17-4 34 0,-17 4 26 0,0 0 5 16,0 0-10-16,30 4 4 15,-30-4-17-15,18 3-51 0,-18-3-44 0,20 2-70 16,-20-2-147-16,18-2-312 16,-18 2 160-16</inkml:trace>
  <inkml:trace contextRef="#ctx0" brushRef="#br2" timeOffset="-114688.23">29862 5799 1854 0,'0'0'10'0,"0"0"13"16,0 0 24-16,0 0 28 0,12-6 15 0,-12 6 11 16,0 0 9-16,0 0-3 15,0 0-9-15,0 0-5 0,32 12-9 0,-32-12-1 16,10 8-2-16,-10-8-6 0,7 11-3 0,-7-11 1 0,6 11 1 16,-6-11 0-16,0 0-4 15,0 21-8-15,0-21-3 0,0 0 5 0,-6 23-1 16,6-23 0-16,-7 16 8 15,7-16 5-15,-6 13 0 0,6-13-7 0,-4 13-7 0,4-13-6 16,0 0-2-16,-3 17-3 16,3-17-8-16,0 0-1 0,7 17-5 0,-7-17-10 15,13 10-30-15,-13-10-38 16,14 5-52-16,-14-5-66 0,22 3-78 0,-22-3-121 16,20-3-226-16,-7 2-272 0,-13 1-204 0</inkml:trace>
  <inkml:trace contextRef="#ctx0" brushRef="#br2" timeOffset="-113803.83">29331 6519 2506 0,'0'0'-81'16,"0"0"32"-16,-6-13 14 0,6 13 38 0,0 0 26 16,-10-13 30-16,10 13 11 15,0 0 9-15,-17-10 7 0,17 10-2 0,-15-4 16 0,15 4 4 16,0 0 3-16,-29 7 3 0,29-7-6 0,-24 10 3 16,12-2-16-16,-1-1-10 15,0 3-6-15,3 0-5 0,1 1-11 0,-1 1-7 0,10-12-6 16,-14 23-4-16,10-14-5 15,4-9-6-15,-4 19 1 0,4-19-5 0,0 0-2 16,6 23-6-16,-6-23-1 16,10 10-1-16,-10-10-7 0,14 5-3 0,-14-5-1 15,0 0-1-15,25-4-1 0,-25 4-2 16,18-8 3-16,-18 8 0 0,22-18 1 0,-10 7 4 16,-2 1 7-16,0 0 8 0,-1-2 11 0,-9 12 11 15,17-14-3-15,-17 14 2 16,11-15 0-16,-11 15-8 0,8-9 17 0,-8 9 3 0,0 0 2 15,0 0-10-15,0 0-2 16,0 0 0-16,0 0-7 0,18 25 0 0,-18-25-8 16,6 20-2-16,-6-20-4 15,6 19-2-15,-2-10-14 0,-4-9-17 0,6 19-36 0,-6-19-53 16,8 17-64-16,-1-7-73 0,-5-5-73 0,-2-5-150 16,11 8-151-16,-11-8-328 15,8 5-346-15</inkml:trace>
  <inkml:trace contextRef="#ctx0" brushRef="#br2" timeOffset="-113454.27">29461 6654 2737 0,'0'0'-92'0,"0"0"37"0,0 0 34 16,0 0 41-16,0 0 31 0,0 0 35 0,-2 27 15 16,2-27 16-16,0 0 4 0,-7 23-4 0,7-23-9 15,-2 19 24-15,2-19-1 16,0 21-13-16,0-21-14 0,2 21-12 0,-2-21-8 0,0 17-9 15,0-17-8-15,0 0-7 16,4 19-8-16,-4-19-12 0,0 0-6 0,0 0-7 16,10 8-2-16,-10-8-4 15,0 0-3-15,0 0-4 0,0 0 0 0,0 0 0 0,31-29-5 16,-27 19 1-16,-4 10 2 0,17-14-4 0,-8 8-2 16,-9 6 1-16,16-12 5 15,-16 12 5-15,16-5 7 0,-16 5 6 16,0 0 8-16,18-4 12 0,-18 4 5 0,0 0-3 15,0 0 0-15,22 12-5 0,-22-12-5 0,0 0-5 16,15 13-1-16,-15-13-5 16,6 11-1-16,-6-11-26 0,6 9-38 0,-6-9-48 15,0 0-62-15,6 14-72 0,-6-14-74 16,0 0-153-16,0 0-163 0,0 0-357 0,2 8-402 16</inkml:trace>
  <inkml:trace contextRef="#ctx0" brushRef="#br2" timeOffset="-113254.27">29727 6759 2928 0,'0'0'-39'16,"0"0"35"-16,12-9 28 15,-12 9 28-15,0 0 25 0,14-8 6 0,-14 8 4 0,15-4-4 16,-15 4-6-16,19-3-9 0,-19 3-4 0,21-2-6 16,-21 2-5-16,22-4-9 15,-22 4-4-15,22-1-4 0,-22 1-4 0,26-5-18 16,-26 5-18-16,23-3-44 0,-23 3-36 15,20-2-49-15,-20 2-50 0,16-4-42 0,-16 4-114 16,16-6-508-16,-16 6-189 16</inkml:trace>
  <inkml:trace contextRef="#ctx0" brushRef="#br2" timeOffset="-112834.17">30014 6635 2458 0,'0'0'-23'16,"0"0"66"-16,0 0 29 0,0 0 33 0,0 0 31 16,0 0 12-16,4-15-1 15,-4 15-10-15,0 0-16 0,0 0-13 0,0 0-13 16,0 0-12-16,19-7-7 0,-19 7-10 0,0 0-7 0,0 0-3 16,21 1-13-16,-21-1 0 15,0 0-4-15,0 0-8 0,28 10-1 0,-28-10-4 16,12 10-3-16,-12-10-1 15,11 12-7-15,-11-12 5 0,8 13-4 0,-8-13-1 0,2 13 0 16,-2-13-1-16,0 0 2 16,-2 19 5-16,2-19 1 0,0 0 3 15,-12 17-1-15,12-17-3 0,-11 12-2 16,11-12-4-16,-8 9-14 0,8-9-14 0,0 0-9 0,-7 15-13 16,7-15-19-16,0 0-6 0,0 0-7 0,13 30 3 15,-7-19 11-15,1 0 10 16,-1 0 3-16,2 1 18 0,1 1 25 0,0-1 7 15,-3-2 2-15,-6-10 19 16,8 20 13-16,-8-20 7 0,4 19 0 0,-4-19-1 0,-2 16-9 16,2-16-14-16,0 0-34 15,-8 20-45-15,8-20-66 0,-8 9-75 0,8-9-98 16,-9 8-190-16,9-8-457 0,-13 5-354 0</inkml:trace>
  <inkml:trace contextRef="#ctx0" brushRef="#br2" timeOffset="-112164.14">30312 5773 2718 0,'0'0'-103'0,"0"0"35"0,0 0 41 0,-10-12 49 15,10 12 13-15,0 0 37 0,0 0 22 16,0 0 16-16,0 0 8 0,0 0 8 0,-9-14 8 16,9 14 9-16,0 0 5 0,0 0 1 0,0 0-14 15,0 0 3-15,0 0-8 16,0 0-11-16,0 0-8 0,0 0-8 0,0 0-3 0,0 0-16 15,0 0 3-15,28 35 1 16,-28-35-20-16,6 20-4 0,-2-6 10 0,-2 1-7 16,2 1 6-16,-2 1-5 15,0 2-4-15,0 0 12 0,-2 4-9 0,3-2-4 0,-3 6-7 16,2-1-8-16,0 3-5 0,-2-1-2 0,3 1-10 16,-1 4 4-16,0-5-3 15,0 4-7-15,0-1 2 0,2-2-5 0,0 1 0 16,-2-2-6-16,2-1 0 15,0 0 0-15,1-3 0 0,-3 1-4 0,3-3 1 0,-3 0-7 16,0-2 4-16,0-2-4 16,0 1 1-16,-2-1 2 0,2-1-3 0,-2 0 2 0,2-2-4 15,-2-15-19-15,0 26-22 16,0-14-37-16,-2 0-29 0,0-1-45 0,2-11-58 16,-4 23-59-16,0-13-82 0,4-10-173 0,-9 18-125 15,0-8 40-15,9-10-308 0,-16 22-308 16</inkml:trace>
  <inkml:trace contextRef="#ctx0" brushRef="#br2" timeOffset="-110103.97">28033 7542 2708 0,'0'0'-62'0,"3"-17"34"16,-3 17 16-16,0 0 5 0,0 0 10 0,-10-20 10 15,10 20 15-15,0 0 18 16,-20-6 5-16,20 6 2 0,-22 2 10 0,22-2 9 16,-26 9 12-16,13-1-3 0,1 3-1 15,1-2-3-15,0 6 1 0,3-3-4 0,2 2-1 16,-1-1-7-16,5 0-2 0,2-13-10 0,0 27-1 16,4-14-4-16,-4-13-6 15,11 25-2-15,-3-17-6 0,-8-8-3 0,15 15-3 0,-6-9-2 16,-9-6 1-16,18 6-4 15,-18-6 1-15,20-2-2 0,-20 2 1 0,18-11-1 16,-7 3-3-16,-1-4 8 0,-4-1 2 16,2-1 1-16,-3 4 10 0,2-3 14 0,-7 13 12 15,9-22 3-15,-9 22-6 16,9-15-6-16,-9 15-3 0,4-12 5 0,-4 12 6 16,0 0 11-16,0 0 1 0,0 0 18 0,0 0-10 0,0 0-8 15,0 0-5-15,0 0-5 16,7 52-10-16,-3-39-12 0,2 0-5 0,-2 0-24 15,0 1-28-15,2 0-41 0,-3-5-54 16,5 1-68-16,-2-3-86 0,-6-7-79 0,13 7-161 16,-13-7-108-16,11 4-11 15,-11-4-240-15,16-2-213 0</inkml:trace>
  <inkml:trace contextRef="#ctx0" brushRef="#br2" timeOffset="-109774.24">28244 7677 2515 0,'0'0'3'16,"0"0"47"-16,0 0 27 15,0 0 26-15,0 0 21 0,23 10 21 0,-23-10 4 0,0 0-2 16,0 24-17-16,0-24-12 16,0 18-13-16,0-18-7 0,2 20-9 0,-2-20-9 15,2 18-10-15,-2-18-5 16,2 12-7-16,-2-12-5 0,0 0-5 0,5 16-5 0,-5-16-5 16,0 0-8-16,0 0-2 0,0 0-3 0,0 0-4 15,0 0 0-15,0 0-6 16,33-22-2-16,-33 22 1 0,16-13 1 0,-16 13 2 0,14-15 8 15,-8 8 8-15,-6 7 8 16,15-9 9-16,-15 9 9 0,13-5 20 0,-13 5 7 16,0 0 5-16,0 0 5 15,25 3 1-15,-25-3-17 0,12 11-8 0,-12-11-9 0,10 15-5 16,-4-7-2-16,-6-8-14 0,7 18-16 0,1-9-22 16,-4-1-35-16,-4-8-33 15,9 15-37-15,-5-11-45 0,-4-4-65 0,6 10-59 16,-6-10-97-16,0 0-162 0,11 3-101 15,-11-3-335-15,0 0-408 0</inkml:trace>
  <inkml:trace contextRef="#ctx0" brushRef="#br2" timeOffset="-109554.14">28814 7731 2919 0,'0'0'-25'0,"0"0"43"15,0 0 46-15,0 0 32 16,0 0 36-16,21-4 17 0,-21 4-5 0,23 2-15 16,-23-2-12-16,27 4-11 15,-7-4-12-15,-2 2-27 0,2 1-24 0,0-3-38 0,0 0-39 16,-1 3-38-16,-19-3-57 0,38-3-50 0,-23 3-45 16,-15 0-64-16,27-11-657 15,-18 6-364-15</inkml:trace>
  <inkml:trace contextRef="#ctx0" brushRef="#br2" timeOffset="-109384.18">29137 7625 2772 0,'0'0'-99'0,"0"0"53"0,0 0 49 15,0 0 58-15,0 0 51 16,0 0 34-16,0 0 15 0,0 0-4 0,0 0-6 0,0 0-15 16,0 0-13-16,0 0-15 0,12 44-13 0,-9-31-13 15,-3-13-10-15,0 24-32 0,0-11-45 16,0-13-61-16,0 26-85 0,-3-13-66 0,1-3-92 15,-2 1-187-15,2 0-368 16,-2-1-224-16</inkml:trace>
  <inkml:trace contextRef="#ctx0" brushRef="#br3" timeOffset="-98374.08">4444 7135 2356 0,'0'0'-162'0,"0"0"25"0,0 0 22 16,0 0 22-16,0 0 26 0,0 0 18 16,0 0 19-16,0 0 9 0,0 0 8 15,0 0 4-15,0 0 8 0,0 0 11 0,0 0-4 0,0 0 8 16,0 0 2-16,0 0 14 15,0 0 11-15,0 0-8 0,0 0 12 0,0 0 12 16,0 0-4-16,0 0 1 16,0 0 7-16,0 0 7 0,0 0 10 0,0 0-5 0,0 0-4 15,0 0 5-15,0 0-1 16,0 0-3-16,0 0-5 0,0 0-6 0,0 0-3 16,0 0-10-16,0 0-3 0,0 0-2 0,0 0-4 0,0 0-5 15,0 0-2-15,0 0-4 16,41-17-4-16,-41 17-2 0,0 0-5 0,21-6-1 15,-21 6-4-15,15-4-2 16,-15 4-1-16,0 0 2 0,24-8-4 0,-24 8-1 0,16-3 5 16,-16 3-5-16,15-5 3 15,-15 5-7-15,17-5 4 0,-17 5-1 0,15-5-2 16,-15 5 2-16,0 0-1 0,21-8-2 0,-21 8 5 16,13-6-4-16,-13 6 3 0,14-5-2 15,-14 5-2-15,14-6 1 0,-14 6 2 0,0 0-5 16,18-10 2-16,-18 10 2 15,15-7-1-15,-15 7-2 0,13-6-1 0,-13 6 4 16,15-9-2-16,-15 9 0 0,14-5 1 16,-14 5 0-16,0 0-1 0,20-9 2 0,-20 9-4 15,14-5 2-15,-14 5 3 16,13-7-6-16,-13 7 3 0,15-7 0 0,-15 7 3 16,0 0-4-16,19-8-1 0,-19 8 2 0,14-6 2 0,-14 6-6 15,16-3 6-15,-16 3 0 16,14-6-4-16,-14 6 2 0,15-6 0 0,-15 6 0 15,17-6 2-15,-17 6-4 16,17-6 8-16,-17 6-7 0,19-5-1 0,-19 5 1 0,19-9 2 16,-19 9 3-16,24-10-5 15,-12 7 2-15,1-3 3 0,-13 6-2 0,23-12 6 16,-10 7-7-16,-13 5 4 0,20-10-3 0,-20 10-2 0,22-8 2 16,-12 6 0-16,-10 2 0 15,20-7 1-15,-20 7-5 0,21-6 6 0,-21 6-4 16,19-5 0-16,-19 5 0 15,19-4 3-15,-19 4-4 0,17-6-1 0,-17 6 2 0,19-6 2 16,-19 6-1-16,19-5-1 16,-19 5-1-16,19-7 1 0,-19 7 1 0,23-7 2 15,-13 3-5-15,-10 4 5 16,24-7-2-16,-24 7-2 0,23-6 0 0,-12 2 1 0,-11 4-3 16,23-7 4-16,-13 3 2 0,-10 4 0 0,20-7-2 15,-20 7-2-15,19-4 2 16,-19 4 1-16,19-7 2 0,-19 7-2 0,15-4 3 15,-15 4-3-15,17-4 1 0,-17 4 7 16,15-7-8-16,-15 7 1 0,16-6 8 16,-16 6-10-16,18-3 5 0,-18 3-1 15,16-6-1-15,-16 6 0 0,19-7-1 0,-19 7-2 16,20-6 2-16,-8 2 2 0,-12 4-2 0,22-6-1 0,-22 6-1 16,20-7 4-16,-9 3-5 15,-11 4 4-15,24-6-4 0,-24 6-1 0,20-8 2 16,-8 4 1-16,-12 4-4 15,18-5 6-15,-18 5-2 0,19-5-1 0,-19 5-1 0,19-7 6 16,-19 7-1-16,17-5 2 16,-17 5-3-16,18-5 2 0,-18 5 0 0,18-6-1 15,-18 6 2-15,17-7 1 16,-17 7-4-16,21-5 1 0,-21 5-2 0,19-5 2 0,-19 5-5 16,22-7 2-16,-10 3-2 0,-12 4 4 0,22-3 4 15,-22 3-3-15,25-7-2 16,-25 7-1-16,23-3 0 0,-10-1 0 0,-13 4-3 0,26-5-2 15,-14 3 3-15,-12 2 0 16,25-6 0-16,-25 6 0 0,24-6 0 0,-12 4 0 16,-12 2-1-16,26-5 1 15,-14 2-3-15,-12 3 5 0,28-3-2 0,-15-1 0 0,-13 4-3 16,25-3 3-16,-10 1 3 0,-15 2-1 0,28-4-3 16,-16 0 0-16,-12 4 2 15,28-6 0-15,-13 4-3 0,-15 2 3 0,26-7-1 16,-12 3 0-16,-14 4-1 0,27-8 3 15,-14 4-2-15,-13 4 0 0,25-7 4 0,-12 3-5 16,-13 4 1-16,27-8-3 16,-14 4 3-16,-13 4 0 0,26-9-2 0,-16 5 0 15,-10 4-2-15,26-7 6 0,-14 1-1 16,-12 6-1-16,26-10 1 0,-14 5 3 0,-12 5-8 16,26-10 4-16,-13 5-1 0,-1-1 2 0,-12 6-3 15,26-10 0-15,-12 5 0 16,-14 5-1-16,24-10 0 0,-9 3-1 0,-5 3-1 0,-10 4 0 15,22-8 2-15,-12 2-2 16,-10 6-1-16,21-8 4 0,-21 8 2 0,21-8-4 16,-10 5 16-16,-11 3 0 15,21-10-2-15,-8 5 0 0,-1-1 2 0,-12 6 0 0,24-9-2 16,-10 5 2-16,-1-2-1 0,2 0-2 0,0 0-2 16,-1 1-1-16,-14 5 2 15,32-8 0-15,-19 3-5 0,2 1-1 0,-15 4 4 0,25-10-4 16,-12 6 1-16,-13 4 1 15,23-9-1-15,-10 5-3 0,-13 4 2 0,21-6 1 16,-21 6-1-16,23-9 4 16,-10 4 0-16,-13 5 2 0,23-10 5 0,-7 4 1 0,-4 0 2 15,3 3 0-15,-15 3-1 16,25-10 1-16,-12 4-1 0,-1 0 2 0,4 1-2 16,-16 5-2-16,25-10 1 0,-10 6-5 0,-3-1 5 15,-12 5-7-15,23-8 1 0,-9 4 0 16,-14 4-2-16,22-10-2 0,-6 5 1 0,-4 1 0 15,-12 4 0-15,25-10-1 16,-9 6 0-16,-4-1-2 0,-12 5 1 0,30-7 5 16,-20 3-7-16,5-2 0 0,-15 6 2 15,30-7-1-15,-16 2-2 0,-14 5 3 16,30-7-1-16,-13 3 1 0,-2 1-2 0,2-1-1 0,-17 4 1 16,30-6 0-16,-18 2 1 15,3 1-4-15,-15 3 4 0,30-7-1 0,-16 2 3 0,-14 5 3 16,28-6 5-16,-14 2 1 15,-14 4 1-15,28-10-1 0,-13 7-4 0,-15 3 0 16,24-6 1-16,-24 6-2 16,22-6-2-16,-10 3-1 0,-12 3 2 0,18-7 0 0,-18 7 7 15,21-4 3-15,-21 4 4 16,20-5 2-16,-20 5 8 0,18-5 4 0,-18 5 11 16,20-5 6-16,-20 5 4 0,16-5 3 0,-16 5 2 0,16-6-7 15,-16 6-3-15,0 0-3 16,16-6-6-16,-16 6-16 0,0 0-34 0,0 0-53 15,17-5-87-15,-17 5-99 16,0 0-207-16,0 0-164 0,0 0-310 0,0 0-334 0</inkml:trace>
  <inkml:trace contextRef="#ctx0" brushRef="#br3" timeOffset="-91723.82">4426 5951 2635 0,'0'0'-183'16,"0"0"21"-16,0 0 11 0,0 0 22 0,0 0 24 16,0 0 18-16,0 0 10 15,0 0 18-15,0 0 17 0,0 0-3 0,0 0 13 0,0 0 14 16,0 0 11-16,0 0 11 15,0 0 16-15,0 0-5 0,0 0 0 0,0 0-8 16,0 0 8-16,0 0 1 16,0 0-9-16,0 0 5 0,0 0-9 0,0 0 2 0,0 0-3 15,0 0-2-15,0 0 8 16,0 0-1-16,0 0-4 0,0 0 15 0,0 0 9 16,0 0-6-16,0 0 12 0,0 0 1 0,0 0 14 0,0 0-1 15,0 0-4-15,0 0 13 16,0 0 1-16,0 0-3 0,0 0 3 0,0 0-4 15,0 0-2-15,0 0-3 16,0 0 7-16,0 0-2 0,0 0 8 0,0 0-1 0,38-11 4 16,-38 11-2-16,0 0 1 15,0 0-2-15,0 0 7 0,25 6-4 0,-25-6 0 16,0 0-11-16,21 4 0 0,-21-4-1 0,17 4-4 16,-17-4-3-16,15 3-7 0,-15-3 0 15,17 4 3-15,-17-4-4 0,19 4-6 0,-19-4 1 16,17 4-4-16,-17-4-3 15,19 5-3-15,-19-5-2 0,17 4 7 16,-17-4-2-16,21 6 2 0,-21-6 0 16,20 5 5-16,-20-5-1 0,20 6 0 0,-20-6-6 0,22 4-1 15,-22-4-1-15,19 3-3 16,-19-3 0-16,18 7 1 0,-18-7-4 0,20 4 0 16,-20-4-3-16,19 5-2 0,-19-5-1 0,17 6-2 0,-17-6-1 15,21 4 1-15,-21-4 0 16,19 6-2-16,-19-6 0 0,19 5-2 0,-19-5-2 15,21 6-1-15,-10-2 4 16,-11-4-2-16,21 5-1 0,-21-5-1 0,19 9-1 0,-8-5 1 16,-11-4 1-16,18 4-2 15,-18-4-1-15,22 8 2 0,-22-8 3 0,19 6-2 16,-9-2-3-16,-10-4 2 0,22 6-1 0,-22-6 1 16,20 5 0-16,-6-1 3 0,-14-4-3 15,18 4 1-15,-5-1-6 0,-13-3 6 0,19 4-3 16,-19-4 0-16,21 6 1 15,-21-6-1-15,20 4-1 0,-20-4 2 0,18 7-5 16,-7-4 6-16,-11-3 1 0,19 5-3 16,-19-5-1-16,21 4 1 0,-10-1 4 0,-11-3-2 15,21 4-1-15,-21-4-1 16,20 5 5-16,-20-5-5 0,20 3 1 0,-20-3-3 16,19 4 3-16,-19-4-1 0,20 2-2 0,-20-2 4 0,20 4-1 15,-20-4 1-15,20 4-4 16,-20-4 1-16,18 5 2 0,-18-5 5 0,22 6-9 15,-12-2 3-15,-10-4-1 16,23 5 1-16,-9 1 2 0,0 0-4 0,1 0 2 0,-15-6 1 16,30 9-2-16,-16-5 1 15,4 0 1-15,-2 2-1 0,0-2 1 0,0-1-1 16,-16-3 0-16,32 6 0 0,-17-3 0 0,-1 1 1 0,2 1-2 16,-16-5 0-16,22 5 0 15,-9-2-3-15,-13-3 5 0,24 4-1 0,-12 0 0 16,-12-4 0-16,24 7 0 15,-12-6 0-15,-12-1 0 0,24 6-1 16,-12-4 3-16,-12-2 1 0,25 5-2 0,-11-2 0 16,-14-3 3-16,26 5-4 0,-12-3 1 0,0 2-1 15,-14-4 1-15,26 5-3 16,-11-2 2-16,-1 0 0 0,-14-3-3 0,26 6 3 16,-14-2 0-16,3 2 2 0,-15-6-2 0,26 5-4 0,-12 1 4 15,2-4-1-15,-16-2 2 16,27 7-3-16,-10-3 3 0,0 0 1 0,-3 0-2 15,4 0 3-15,0-3-1 0,0 3-3 16,0 1 1-16,2-2 2 0,1 2-5 0,-1-4 9 16,2 2-5-16,-1 1 0 15,-2 0-3-15,2-1 3 0,1 2-2 0,-4-2 3 16,4 1-3-16,-1-1 2 0,1 1-2 0,-4 0 2 0,4 1-1 16,-1-1-2-16,-2-1 0 15,0 1 7-15,-1 0-5 0,0 0 1 0,1-1-3 16,-2 4 4-16,0-6-2 15,-1 3-2-15,0 0 1 0,0-1 2 0,-16-3-3 0,26 6 3 16,-14-4-2-16,-12-2 2 16,28 7 4-16,-17-4-5 0,-11-3 1 0,27 7-1 15,-14-3 0-15,-13-4 1 16,25 6-1-16,-10-2-1 0,0 0 2 0,-15-4-2 0,26 7 1 16,-12-1-1-16,1-2 2 0,0-1 0 0,2 1 4 15,-17-4-5-15,28 8 0 16,-14-4 0-16,-2-1-1 0,-12-3 1 0,26 8-1 0,-15-6 1 15,-11-2 0-15,23 7 2 16,-12-4-6-16,-11-3 7 0,18 5-2 0,-18-5-1 16,18 4 1-16,-18-4-1 15,14 3 1-15,-14-3-1 0,0 0-2 0,21 4 3 0,-21-4-2 16,13 4 2-16,-13-4 0 0,0 0 2 0,19 6 6 16,-19-6 3-16,20 6-2 15,-20-6 2-15,22 5-4 0,-9 1 1 0,4-2 0 16,-2 3-3-16,4-4-1 0,-2 2 0 15,2 2 0-15,2-4-1 0,2 2 0 16,1 2 1-16,-1-1-1 0,0-1 1 16,-4-1-1-16,1 1-2 0,-2 0 2 0,2 0-3 15,-4-1-1-15,-1 0 5 0,-15-4-8 16,28 5 4-16,-18-1 1 0,-10-4 0 0,22 3-2 16,-22-3 1-16,16 4 0 0,-16-4 0 0,15 7 1 15,-15-7-1-15,15 3 0 16,-15-3-1-16,0 0 2 0,19 4-4 0,-19-4 4 0,13 4 1 15,-13-4-6-15,0 0 3 16,19 4 2-16,-19-4-1 0,12 4-1 0,-12-4 0 16,16 5 0-16,-16-5 2 15,16 4-2-15,-16-4 1 0,19 6 0 0,-19-6 1 0,22 7-2 16,-12-5 0-16,-10-2 0 0,26 8 1 0,-16-4 0 16,3 1-1-16,-13-5 0 15,23 7 2-15,-12-3 1 0,-11-4-5 0,21 7 2 16,-21-7 3-16,19 5-2 0,-19-5 3 15,14 6-6-15,-14-6 5 0,0 0 1 0,20 6 2 16,-20-6 1-16,13 3 0 16,-13-3 0-16,0 0 3 0,14 7-2 0,-14-7 2 15,0 0 0-15,13 5 5 0,-13-5-6 0,0 0-4 16,0 0 4-16,15 6-2 0,-15-6 0 16,0 0-1-16,0 0-1 0,0 0 1 0,16 7 0 15,-16-7-4-15,0 0 1 16,0 0 1-16,0 0-2 0,14 5 4 0,-14-5-4 0,0 0 5 15,0 0-1-15,0 0-1 16,14 4 1-16,-14-4 1 0,0 0 0 0,0 0 0 16,0 0 1-16,15 6 1 15,-15-6 7-15,0 0-3 0,0 0 5 0,0 0-6 0,0 0 0 16,19 4-3-16,-19-4 0 0,0 0-3 0,0 0 2 16,0 0 0-16,17 4 1 15,-17-4-1-15,0 0-4 0,0 0 7 0,0 0-6 0,14 6-3 16,-14-6 3-16,0 0-4 15,0 0 2-15,0 0-1 0,0 0 2 0,16 4-3 16,-16-4 0-16,0 0 3 16,0 0-4-16,0 0 2 0,0 0 3 0,0 0 0 0,0 0 4 15,0 0 2-15,0 0 0 16,0 0 0-16,0 0-2 0,0 0 3 0,14 3-1 16,-14-3-3-16,0 0 1 0,0 0-4 0,0 0 4 15,0 0-1-15,0 0-3 0,0 0-1 16,0 0 3-16,0 0-2 0,0 0-3 0,18 5 0 15,-18-5 3-15,0 0-3 16,0 0-1-16,0 0 1 0,0 0 0 0,0 0-1 16,0 0 4-16,12 5-4 0,-12-5-2 15,0 0 7-15,0 0-2 0,0 0 1 0,0 0 1 16,0 0 0-16,17 4 1 0,-17-4-1 0,0 0-1 16,0 0 4-16,0 0 0 15,0 0 0-15,0 0-1 0,0 0 2 0,0 0 0 0,15 4 4 16,-15-4-2-16,0 0 4 15,0 0-1-15,0 0-1 0,0 0-3 0,0 0-3 16,15 3 4-16,-15-3-4 16,0 0-1-16,0 0-3 0,14 4 3 0,-14-4 7 0,0 0-9 15,0 0-1-15,18 6 1 16,-18-6-2-16,0 0 0 0,0 0 4 0,14 4-1 16,-14-4-2-16,0 0 3 0,0 0 0 0,0 0 0 0,15 3 4 15,-15-3-3-15,0 0 0 16,0 0-4-16,0 0 6 0,0 0-3 0,0 0 19 15,20 0 1-15,-20 0-7 16,0 0-1-16,0 0-1 0,0 0-4 0,0 0 9 0,0 0-3 16,0 0 1-16,0 0-10 15,0 0 2-15,0 0 4 0,0 0-8 0,0 0 2 16,0 0-2-16,0 0-2 0,16 3 2 0,-16-3-1 0,0 0 2 16,0 0-9-16,0 0 6 15,0 0-2-15,0 0-2 0,0 0-3 0,0 0 1 16,0 0-6-16,0 0 0 15,0 0-10-15,0 0-17 0,0 0-23 0,0 0-35 16,0 0-53-16,0 0-89 0,0 0-113 16,0 0-251-16,0 0-9 0,0 0 31 0,0 0-286 15,0 0-208-15</inkml:trace>
  <inkml:trace contextRef="#ctx0" brushRef="#br3" timeOffset="-90084.27">6049 8086 2512 0,'0'0'-68'0,"0"0"38"0,0 0 36 16,0 0 44-16,9-15 37 0,-9 15 38 0,0 0 23 0,0 0 19 0,0 0 14 16,0 0 1-16,0 0 1 15,0 0 6-15,0 0-9 0,0 0-2 0,0 0 16 16,0 0-14-16,6-14-22 15,-6 14-14-15,0 0-12 0,0 0-13 0,0 0-7 0,0 0-14 16,0 0-9-16,15 34-9 16,-15-34-8-16,7 22-10 0,-3-7-3 0,-2-2-3 15,2 4-9-15,0 0-4 16,0 0-2-16,0 1-5 0,-2 1-2 0,3-2-7 0,-3 0-3 16,3 2-8-16,-3-2 6 0,0-2-3 0,0 2-2 15,-2-17-2-15,4 27-1 16,-4-13-6-16,0-14 4 0,4 23-4 0,-4-23 3 0,2 17-1 15,-2-17 0-15,2 17-2 16,-2-17 1-16,2 13 1 0,-2-13-2 0,0 0-2 16,0 0 0-16,0 0 1 15,0 0-3-15,0 0-3 0,0 0 1 0,0 0-4 0,0 0 2 16,0 0 0-16,0 0 0 0,39-32-2 0,-31 22 0 16,0 1 1-16,3-3 2 15,0 3-2-15,-1 0-4 0,3 1 3 0,-13 8 1 0,23-15-2 16,-10 10 4-16,-13 5-4 15,24-8 2-15,-14 6 5 0,-10 2-5 0,23 2 5 16,-8 4 6-16,-2 1 2 16,-1 0-1-16,1 2-2 0,-2 1 1 0,-1-1 7 0,-2 1 3 15,1 2 4-15,-2-1 1 16,-7-11 1-16,8 19 1 0,-8-19 0 0,2 21 2 16,-2-21-3-16,-8 17-1 0,8-17-1 0,-13 18-2 0,2-11-2 15,11-7-1-15,-20 9-4 16,8-5-1-16,12-4-5 0,-23 3-8 0,23-3-14 15,-23-1-17-15,23 1-21 16,-23-6-19-16,23 6-32 0,-18-9-31 0,8 5-46 0,10 4-52 16,-14-10-58-16,14 10-56 15,-9-9-117-15,9 9-164 0,-4-10 11 0,4 10-393 16,0 0-488-16</inkml:trace>
  <inkml:trace contextRef="#ctx0" brushRef="#br3" timeOffset="-89434.31">6697 8429 3030 0,'0'0'-57'0,"0"0"47"16,0 0 36-16,0 0 42 15,0 0 26-15,17 9 27 0,-17-9 7 0,0 0 5 0,0 17-13 16,0-17-11-16,0 0-12 15,-2 26-5-15,2-26-8 0,-2 20 0 16,2-20-10-16,-4 18-4 0,4-18-2 16,-2 20-2-16,2-20 2 0,-4 14-7 0,4-14 0 0,0 0 1 15,-5 18-3-15,5-18 1 16,0 0 14-16,-5 15 2 0,5-15-5 0,0 0-15 16,0 0-4-16,0 0-3 0,0 0-6 0,0 0 1 0,0 0-10 15,0 0-2-15,0 0-6 16,0 0 1-16,0 0 4 0,0 0-6 0,26-41 1 15,-26 41 5-15,12-12-2 16,-12 12 2-16,14-11-1 0,-14 11 1 0,12-10 0 0,-12 10 3 16,13-8-2-16,-13 8-6 15,0 0-2-15,15-7-5 0,-15 7-2 0,0 0 6 16,0 0 7-16,21 2 2 0,-21-2 3 0,0 0 2 0,14 10 2 16,-14-10 1-16,0 0 3 15,16 16-6-15,-16-16 2 0,8 14-3 0,-8-14-1 16,6 15 1-16,-6-15-4 15,4 17 0-15,-4-17-3 0,5 15-4 0,-5-15-2 0,2 17-2 16,-2-17-1-16,4 12-4 16,-4-12-6-16,0 0-11 0,4 18-17 0,-4-18-26 15,0 0-27-15,5 13-43 0,-5-13-46 16,0 0-78-16,0 0-74 0,0 0-123 0,0 0-167 16,0 0-24-16,0 0-487 0,0 0-714 0</inkml:trace>
  <inkml:trace contextRef="#ctx0" brushRef="#br3" timeOffset="-87324.02">7038 8578 3333 0,'0'0'-149'16,"0"0"38"-16,0 0 27 0,0 0 40 0,-19 1 25 0,19-1 31 15,0 0 30-15,0 0 16 16,0 0 15-16,0 0 7 0,0 0 13 0,0 0 7 16,0 0 8-16,0 0 9 0,0 0 4 0,0 0-6 0,0 0-9 15,0 0-9-15,0 0-5 16,0 0-14-16,0 0-8 0,0 0-7 0,0 0-5 15,0 0-8-15,0 0-3 16,0 0-5-16,0 0-5 0,0 0-5 0,59-4-12 0,-59 4-21 16,22-1-20-16,-22 1-28 15,20-3-29-15,-20 3-41 0,18-3-52 0,-10 3-55 16,-8 0-64-16,0 0-139 0,21-8-546 0,-21 8-425 16</inkml:trace>
  <inkml:trace contextRef="#ctx0" brushRef="#br3" timeOffset="-86824.08">7267 8444 2871 0,'0'0'-68'0,"0"0"34"16,0 0 27-16,0 0 22 0,4-17 33 0,-4 17 38 15,0 0 15-15,0 0 1 16,6-12-11-16,-6 12-14 0,0 0-8 0,0 0-5 16,15-9-8-16,-15 9-5 0,0 0-6 15,21-6-8-15,-21 6 0 0,15-1-6 0,-15 1 0 16,0 0-4-16,23 1-2 0,-23-1-2 0,0 0 0 16,21 8-3-16,-21-8 5 15,11 6 4-15,-11-6 0 0,0 0 2 0,8 13 2 0,-8-13 7 16,0 0 1-16,0 0 4 15,0 20 1-15,0-20 2 0,0 0-3 0,0 0-2 16,0 0-7-16,-10 20-1 16,10-20-5-16,0 0-2 0,0 0-5 0,0 0 1 0,0 0 3 15,2 21-10-15,-2-21-1 16,0 0-3-16,10 11 1 0,-10-11-3 0,9 10 1 16,-9-10-4-16,11 10 2 0,-11-10 5 0,12 13 3 0,-12-13 3 15,8 15 12-15,-8-15 8 16,12 14-2-16,-12-14-3 0,4 14-2 0,-4-14 8 15,2 16-7-15,-2-16 13 16,0 0-3-16,-4 21-5 0,4-21-7 0,-12 11-4 0,12-11-15 16,-12 10-24-16,6-4-41 15,6-6-49-15,0 0-73 0,-24 9-84 0,14-7-133 16,10-2-217-16,-13 1 3 0,13-1-282 0,0 0-261 0</inkml:trace>
  <inkml:trace contextRef="#ctx0" brushRef="#br3" timeOffset="-85504.35">15412 9458 2717 0,'0'0'19'0,"0"0"46"0,0 0 35 15,0 0 20-15,24-19 20 0,-24 19 17 16,0 0 9-16,0 0 2 0,0 0-19 0,0 0-12 15,0 0-11-15,0 0-1 16,0 0-1-16,0 0 0 0,0 0-3 0,0 0-35 0,13 19-1 16,-13-19-1-16,0 19-1 15,0-19-9-15,0 23-12 0,0-8-5 0,0-15-7 16,0 32-3-16,2-15-5 0,-2 2-7 0,2 2 10 16,-2-2 13-16,2 0 4 0,0-2-12 15,3 1-7-15,-3 1-4 0,0-4-1 0,-2-15-6 16,2 26-5-16,0-14 4 15,-2-12-10-15,4 22 4 0,-4-22-5 0,5 19 0 0,-5-19 3 16,2 13-1-16,-2-13 1 16,0 0-6-16,4 13-3 0,-4-13 2 0,0 0-2 15,0 0-4-15,0 0 2 16,0 0-4-16,0 0-5 0,0 0-4 0,34-26 0 0,-34 26-4 16,16-12-1-16,-7 5-1 0,-9 7-4 0,19-13 6 15,-8 10-5-15,-11 3 6 16,21-8-6-16,-21 8 6 0,18-4-2 15,-18 4-4-15,20 0 5 0,-20 0 12 0,0 0 7 16,23 8 9-16,-23-8 2 0,11 10 6 0,-11-10 2 16,6 13 1-16,-6-13 2 0,2 13 2 15,-2-13 2-15,0 0-2 0,-10 23 0 0,10-23-1 16,-13 13-3-16,5-5-3 0,8-8-4 0,-18 9-3 16,18-9-6-16,-20 10-16 0,7-6-22 15,13-4-28-15,-19 4-28 0,19-4-36 0,-17-2-39 16,17 2-56-16,0 0-64 15,-22-8-73-15,22 8-159 0,-8-11-110 0,4 3 17 16,4 8-425-16,0 0-520 0</inkml:trace>
  <inkml:trace contextRef="#ctx0" brushRef="#br3" timeOffset="-85024.31">15868 9804 3235 0,'0'0'-9'15,"0"0"22"-15,9 15 15 0,-9-15 19 0,0 0 17 16,0 0 9-16,2 21 2 15,-2-21 1-15,2 16-10 0,-2-16-7 0,0 0-1 0,0 22 1 16,0-22 6-16,0 16-3 16,0-16-2-16,2 15-4 0,-2-15 3 0,0 0 2 15,0 0 2-15,0 19 3 16,0-19-5-16,0 0-1 0,0 0-9 0,0 0-8 0,0 0-3 16,10 8-8-16,-10-8-3 0,0 0-2 0,0 0-6 15,0 0 2-15,0 0-1 16,34-23 3-16,-34 23 2 0,13-10 2 15,-13 10 9-15,17-7 3 0,-17 7 9 0,0 0 8 16,21-4 8-16,-21 4-1 0,0 0 15 0,22 8 11 16,-22-8 13-16,10 7-3 15,-10-7-1-15,12 15-3 0,-6-8-1 0,-6-7-2 0,14 22-7 16,-10-14-7-16,-4-8-14 0,12 17-21 0,-12-17-29 16,9 14-30-16,-9-14-53 15,9 11-56-15,-7-8-84 0,-2-3-90 0,0 0-124 0,0 0-185 16,0 0 15-16,0 0-533 15,0 0-749-15</inkml:trace>
  <inkml:trace contextRef="#ctx0" brushRef="#br3" timeOffset="-84844.35">16200 9890 3597 0,'0'0'18'0,"6"-4"30"0,-6 4 2 15,0 0 12-15,0 0 20 0,24-1 20 16,-24 1 3-16,0 0-1 0,30 0-15 0,-30 0-12 15,27 0-13-15,-27 0-14 16,28 1-26-16,-14-2-39 0,-14 1-45 0,28-3-49 16,-28 3-62-16,28-4-63 0,-18 0-95 15,3 1-166-15,-13 3-430 0,16-6-331 0</inkml:trace>
  <inkml:trace contextRef="#ctx0" brushRef="#br3" timeOffset="-84460.08">16565 9767 2746 0,'0'0'-10'16,"0"0"33"-16,6-14 21 0,-6 14 16 0,0 0 33 0,0 0 22 15,8-13 1-15,-8 13-11 16,0 0-10-16,13-8-12 0,-13 8-7 0,0 0-7 16,24-4-3-16,-24 4-4 0,0 0-6 0,26 0-3 0,-26 0-6 15,20 1 5-15,-20-1 2 16,19 7 5-16,-19-7 4 0,15 4-2 15,-15-4 9-15,10 7 2 0,-10-7-1 16,0 0-4-16,9 15-3 0,-9-15 3 0,0 0 1 0,-2 17-2 16,2-17 6-16,0 0-4 15,0 0-9-15,-11 24-5 0,11-24-12 0,0 0-1 16,-4 15 1-16,4-15-10 0,0 0 0 0,0 0-3 0,2 21-8 16,-2-21 5-16,0 0-29 15,9 20 1-15,-9-20 0 0,4 15 4 0,-4-15 2 16,2 18 3-16,-2-18-2 15,0 0 2-15,-4 23-1 0,4-23 3 0,-5 13-2 0,5-13-10 16,-10 14-24-16,5-10-39 16,5-4-56-16,0 0-57 0,-17 11-79 0,11-9-117 15,6-2-201-15,-10 3-26 16,10-3-330-16,0 0-341 0</inkml:trace>
  <inkml:trace contextRef="#ctx0" brushRef="#br3" timeOffset="-83984.27">17034 9909 2898 0,'0'0'10'16,"0"0"44"-16,18 6 24 0,-18-6 30 0,0 0 19 0,0 0 21 15,16 4 1-15,-16-4 1 16,0 0-17-16,24 2-11 0,-24-2-17 0,19 1-7 16,-19-1-10-16,20 0-10 0,-20 0-11 0,20 3-4 0,-20-3-14 15,21 0-17-15,-21 0-32 16,0 0-28-16,23-6-37 0,-23 6-42 15,0 0-54-15,13-10-30 0,-13 10-28 16,0-8-9-16,0 8-4 0,0 0 9 0,0 0 28 0,-17-24 42 16,17 24 43-16,-10-12 46 15,10 12 48-15,-14-9 57 0,14 9 41 0,0 0 39 16,-10-10 38-16,10 10 24 0,0 0 5 0,0 0-5 16,0 0-16-16,0 0-12 0,0 0-8 15,0 0-15-15,0 0-15 0,0 0-16 0,26-17-7 16,-26 17-13-16,16-2-21 15,-16 2-26-15,17-1-36 0,-17 1-45 0,18-7-61 16,-18 7-88-16,16-3-79 0,-10-3-208 16,-6 6-115-16,14-7-286 0,-6 3-255 0</inkml:trace>
  <inkml:trace contextRef="#ctx0" brushRef="#br3" timeOffset="-82914.01">18438 9572 2542 0,'0'0'-64'0,"-4"-21"35"0,4 21 26 16,0 0 21-16,-3-22 21 15,3 22 27-15,0-16 19 0,0 16 3 0,-2-20 6 0,2 20-5 16,-2-19 0-16,2 19 0 16,-6-16 3-16,6 16 4 0,-8-17 4 15,8 17 4-15,-14-15 1 0,14 15-5 16,-16-12-4-16,6 8-2 0,10 4-6 0,-26-3-4 0,26 3-3 16,-25 1-5-16,25-1 0 0,-28 11-6 0,16-3-2 15,-2 2-8-15,4 1 1 16,0 2-8-16,1-1-4 0,2 1-3 0,7-13-3 15,-6 27-5-15,4-16-1 0,2-11-3 16,2 25-2-16,4-12-3 0,1-1-4 0,2-1 0 16,1-1-4-16,0-1-3 15,2-1 2-15,0-1-6 0,-12-7-2 0,21 8 3 16,-21-8-4-16,19 2-5 0,-19-2 3 0,21-3-2 0,-21 3 2 16,17-12 11-16,-17 12 14 15,17-17 10-15,-9 7 11 0,-8 10-17 0,13-16 7 16,-6 7 18-16,-7 9 2 0,10-15 4 15,-10 15-4-15,9-9-2 0,-9 9 5 0,0 0 8 16,0 0 8-16,16-3-6 16,-16 3-2-16,0 0-8 0,0 0-10 0,20 23-6 15,-16-13-7-15,-4-10-15 0,10 22-26 16,-6-12-40-16,3 2-43 0,-5-2-41 16,3-1-46-16,-1-1-60 0,-4-8-65 0,6 15-59 0,-6-15-147 15,2 7-95-15,-2-7-15 0,6 8-391 16,-6-8-469-16</inkml:trace>
  <inkml:trace contextRef="#ctx0" brushRef="#br3" timeOffset="-82574.17">18583 9658 3050 0,'0'0'-12'0,"0"0"57"0,0 0 34 0,0 0 28 16,0 0 19-16,0 0 19 0,18 13 6 0,-18-13 2 16,0 0-11-16,4 23 15 15,-4-23-14-15,4 21-16 0,-2-12-14 0,-2-9-23 0,4 21-5 16,-4-21-4-16,3 19-16 15,-3-19-7-15,4 15-4 0,-4-15-7 0,4 14-9 16,-4-14-9-16,0 0-7 16,0 0-11-16,0 0 1 0,0 0 2 0,0 0-4 0,0 0-6 15,0 0-1-15,0 0 1 16,0 0-2-16,34-21 2 0,-34 21-3 0,17-17 5 16,-10 11 4-16,-7 6 9 0,16-13 3 0,-16 13 14 0,17-8 6 15,-17 8 16-15,17-4 15 16,-17 4-8-16,0 0 10 0,0 0 1 15,30 11-5-15,-30-11-7 0,15 7-5 16,-15-7-5-16,10 11-13 0,-10-11-12 0,10 9-20 0,-10-9-35 16,12 9-26-16,-8-6-40 15,-4-3-38-15,8 8-45 0,-8-8-64 0,0 0-52 16,0 0-137-16,0 0-142 0,0 0-43 0,13 1-387 0,-13-1-475 16</inkml:trace>
  <inkml:trace contextRef="#ctx0" brushRef="#br3" timeOffset="-82374.36">19066 9703 3004 0,'0'0'16'16,"0"0"50"-16,16-3 27 0,-16 3 23 0,0 0 16 16,0 0 0-16,0 0 3 0,31 6-10 0,-31-6-13 0,21 3-16 15,-21-3-10-15,23 2-24 16,-23-2-29-16,26 2-46 0,-26-2-62 0,24 0-65 15,-24 0-59-15,22-2-70 16,-22 2-138-16,15-5-529 0,-6 2-355 0</inkml:trace>
  <inkml:trace contextRef="#ctx0" brushRef="#br3" timeOffset="-82184.16">19423 9547 2971 0,'0'0'56'0,"0"0"56"15,0 0 46-15,0 0 24 0,0 0 18 0,0 0 28 0,0 0-25 16,0 0-37-16,0 0-23 16,0 0-10-16,-8 60-23 0,8-48-12 0,0-12-16 15,0 29-30-15,0-16-33 16,0 0-47-16,-2 3-60 0,2-16-65 0,-8 27-74 0,2-16-105 16,-2 1-182-16,-1-1-62 0,0-1-332 0,-3 0-301 15</inkml:trace>
  <inkml:trace contextRef="#ctx0" brushRef="#br3" timeOffset="-81004.31">19916 9474 2726 0,'-7'-11'-68'0,"7"11"40"0,-9-17 31 16,9 17 31-16,-12-15 25 0,1 6 18 15,11 9 19-15,-15-12 11 0,15 12 6 0,-19-7 7 16,19 7 11-16,-20 0 6 15,20 0 2-15,-24 7-3 0,11 2-4 0,0 1-12 16,1 3-3-16,-1 3-13 0,3 0-7 16,1 2-7-16,2-3-10 0,3 4-6 0,0-3-11 15,2 0 0-15,2-16-4 16,0 33-6-16,2-21-5 0,-2-12-8 0,4 23-2 16,0-14-2-16,-4-9-6 0,12 15-2 0,-12-15-11 0,10 8-6 15,-10-8-3 1,0 0-2-16,19 0 2 0,-19 0 0 0,0 0-2 0,23-13-3 15,-23 13 6-15,15-16 2 16,-7 6 9-16,-8 10 10 0,14-15 6 0,-14 15 10 0,12-13 0 16,-12 13-17-16,12-8 6 15,-12 8 18-15,0 0 17 0,18-1 13 16,-18 1 6-16,0 0 1 0,19 15-4 0,-19-15-10 0,12 17-9 0,-8-5-10 16,5-1-6-16,-2 0-20 15,-7-11-29-15,10 21-41 0,-4-9-39 0,-2-5-50 16,0 2-58-16,-4-9-83 15,7 12-57-15,-7-12-163 0,5 8-103 0,-5-8-15 0,0 0-411 16,0 0-510-16</inkml:trace>
  <inkml:trace contextRef="#ctx0" brushRef="#br3" timeOffset="-80374.06">20201 9623 3098 0,'4'-13'-71'0,"-4"13"37"16,0 0 27-16,0 0 24 0,0 0 27 0,0 0 35 15,0 0 30-15,0 0 7 0,0 0-3 16,0 0-1-16,0 0 0 0,0 0-12 0,0 0-1 16,0 0-5-16,0 0-4 15,-8 57-5-15,8-57-6 0,-2 19-8 0,2-19-4 0,-2 17-1 16,2-17-9-16,0 0-5 0,0 19-9 16,0-19 0-16,0 0-5 0,0 0-8 15,-2 18 2-15,2-18-6 0,0 0-3 0,0 0 0 16,0 0-5-16,0 0-2 0,0 0 1 15,0 0-6-15,0 0 1 0,36-33-1 0,-30 23-2 16,-6 10 13-16,17-16 2 16,-17 16 4-16,15-12 3 0,-15 12 12 0,14-8 35 15,-14 8 17-15,0 0 13 0,21 0-11 0,-21 0 5 0,0 0-1 16,18 13-6 0,-18-13-11-16,8 14-9 0,-8-14-9 0,10 15-11 15,-10-15-13-15,7 18-20 0,-7-18-40 16,9 15-39-16,-5-8-39 0,-4-7-55 0,0 0-77 0,6 18-80 15,-4-15-187-15,-2-3-105 16,0 0-6-16,0 0-433 0,0 0-553 0</inkml:trace>
  <inkml:trace contextRef="#ctx0" brushRef="#br3" timeOffset="-79274.2">20665 9706 3069 0,'0'0'-138'0,"0"0"43"0,0 0 33 16,0 0 46-16,0 0 35 0,0 0 34 0,0 0 32 15,0 0 28-15,-16-12 17 16,16 12 14-16,0 0 16 0,0 0 1 0,0 0 11 15,0 0 24-15,0 0-7 0,0 0-8 16,0 0-27-16,0 0-11 0,0 0-13 0,0 0-16 16,0 0-8-16,0 0-16 15,0 0-10-15,0 0-8 0,0 0-12 0,67 7-11 0,-51-7-12 16,-16 0-25-16,34 2-14 0,-17-2-26 0,2 0-19 16,0-2-31-16,-1 2-35 15,-2-1-44-15,-16 1-47 0,28-3-40 0,-18 2-43 16,-10 1-121-16,19-6-153 0,-19 6-420 15,13-2-439-15</inkml:trace>
  <inkml:trace contextRef="#ctx0" brushRef="#br3" timeOffset="-78524.3">21219 9604 2941 0,'0'0'-85'16,"0"0"23"-16,0 0 26 0,0 0 5 0,0 0 24 0,0 0 16 15,0 0 15-15,0 0 7 16,0 0 2-16,0 0 3 0,0 0 22 0,0 0 11 16,0 0 13-16,-55-7 11 15,55 7 8-15,-20 2-2 0,20-2-6 0,-24 1-9 0,24-1-11 16,-19 3-1-16,19-3-10 0,-19 1-5 0,19-1-7 16,0 0-4-16,-23 3-3 15,23-3-5-15,0 0-8 0,0 0-3 0,0 0-4 0,0 0-3 16,-14-12-2-16,14 12 0 15,0 0-2-15,0 0-3 0,0 0-2 0,28-34 1 16,-17 24-4-16,-3-3 0 16,1 1 4-16,2-1 6 0,-1 0 2 0,0-1 10 0,2 1 3 15,-4-1 8-15,2 3 10 16,0-2 8-16,-1 1 0 0,0 3 4 0,-9 9-1 16,12-19 8-16,-5 11 7 0,-7 8 0 0,10-13-1 0,-10 13-1 15,0 0-3-15,0 0 13 16,0 0 1-16,0 0-3 0,0 0-3 0,24 26-7 15,-24-26-2-15,2 26-1 16,0-10-1-16,0 1-8 0,-2 1-7 0,2-2-5 0,-2 4-3 16,4-4-6-16,-2 4-4 15,-2-4-4-15,2 2-1 0,0-2-5 0,-2-16-3 16,2 32-3-16,1-18-12 0,-3-14-9 0,2 24-16 0,-2-24-22 16,2 19-27-16,1-10-38 15,-3-9-45-15,0 16-65 0,0-16-67 0,2 13-90 16,-2-13-155-16,2 11-69 15,-2-11-7-15,0 0-347 0,0 0-374 0</inkml:trace>
  <inkml:trace contextRef="#ctx0" brushRef="#br3" timeOffset="-77354.04">21825 9565 2823 0,'0'0'-54'0,"0"0"60"16,0 0 31-16,0 0 30 15,-23 0 27-15,23 0 22 0,0 0 10 0,0 0 7 0,0 0 8 16,0 0 2-16,0 0 3 16,0 0-1-16,0 0-2 0,0 0-9 0,0 0 17 15,0 0-9-15,0 0-19 0,0 0-6 0,0 0-8 0,59 11-8 16,-45-8-25-16,-14-3 5 16,30 4-12-16,-15-4-23 0,-15 0-8 0,28 4-5 15,-14-1-3-15,-14-3 0 16,26 1-7-16,-26-1-3 0,23 2-14 0,-23-2-12 0,21 2-28 15,-10-4-38-15,-11 2-62 16,18 0-96-16,-18 0-70 0,18-3-175 0,-18 3-111 16,10-7-11-16,-10 7-303 15,0 0-283-15</inkml:trace>
  <inkml:trace contextRef="#ctx0" brushRef="#br3" timeOffset="-76604.28">22784 9467 2617 0,'0'0'-114'16,"2"-17"23"-16,-2 17 24 0,0 0 26 0,0 0 16 0,0 0 34 15,0-23 30-15,0 23 8 0,0 0 2 0,0 0 6 16,-4-23-3-16,4 23 9 16,-6-13-9-16,6 13 0 0,-12-13-2 0,12 13 2 0,-14-13 7 15,14 13 7-15,-17-8 0 16,17 8 11-16,-22-10 9 0,22 10-5 0,-22-2-3 15,22 2-6-15,-24 2 10 16,24-2 1-16,-27 14-3 0,14-4-9 0,0 2-6 0,3 4-10 16,-6 1-1-16,10 0-8 15,0 0-3-15,4 0-7 0,-2 1-1 0,2-2-4 16,2-16-2-16,2 34 0 0,0-22 2 0,-2-12 2 16,8 21-2-16,-4-11-2 0,-4-10-3 15,16 12-1-15,-16-12-1 0,14 7-1 0,-14-7-1 16,17 0 0-16,-17 0-4 15,0 0 1-15,28-10-3 0,-16 5 0 0,-12 5-3 16,22-17 1-16,-12 9 7 0,0-2 6 16,-10 10 13-16,16-12 5 0,-16 12 6 0,12-13-8 15,-12 13 3-15,11-7 3 16,-11 7 7-16,0 0 20 0,0 0 4 0,0 0-20 16,0 0 6-16,0 0 1 0,0 0-12 0,12 27 7 0,-12-27-9 15,2 19-2-15,-2-19-11 16,2 21 1-16,0-10-14 0,-2-11-15 0,3 23-33 15,-3-13-41-15,0-10-49 16,5 16-61-16,-3-8-79 0,-2-8-62 0,2 9-159 0,-2-9-119 16,0 0-13-16,0 0-295 15,0 0-278-15</inkml:trace>
  <inkml:trace contextRef="#ctx0" brushRef="#br3" timeOffset="-76253.28">22905 9595 2767 0,'0'0'30'0,"0"0"16"0,0 0 30 16,0 0 29-16,0 0 25 16,0 0 8-16,12 28 2 0,-12-28-10 0,0 19-15 15,0-19-10-15,4 22-10 16,-4-22-10-16,2 18-11 0,-2-18-2 0,2 15-11 0,-2-15-4 16,5 16-7-16,-5-16-1 0,0 0-7 0,4 13-2 15,-4-13-10-15,0 0-1 16,0 0-2-16,0 0-6 0,0 0-6 0,0 0 1 15,0 0-2-15,0 0-2 0,42-23 0 16,-34 16 2-16,-8 7 13 0,18-14 1 0,-10 9 7 16,-8 5 13-16,17-8 15 15,-17 8 26-15,19-5 10 0,-19 5 3 0,0 0-14 16,25 3 0-16,-25-3-6 0,18 7-8 0,-18-7-8 0,12 12-6 16,-4-4-7-16,-8-8-7 15,11 17-15-15,-11-17-26 0,11 17-38 0,-7-9-40 16,0-2-44-16,-4-6-57 15,11 11-62-15,-7-6-59 0,-4-5-122 0,10 4-169 0,-10-4-24 16,0 0-336-16,0 0-370 16</inkml:trace>
  <inkml:trace contextRef="#ctx0" brushRef="#br3" timeOffset="-75814.01">23552 9347 2875 0,'0'0'-49'16,"4"-18"26"-16,-4 18 11 0,0 0 27 0,0-19 27 16,0 19 29-16,0 0 10 15,-13-13 4-15,13 13-9 0,0 0 1 0,-24 0-2 0,24 0 2 16,0 0-4-16,-30 16 1 0,17-7-6 0,2 1-1 16,3 1-3-16,-3 3-3 15,5 0-4-15,-2 0-6 0,3 0-5 0,1 1-5 16,4-15-2-16,-5 27 0 0,5-27-3 15,5 22-5-15,-5-22-5 0,9 19-1 0,-3-11-3 16,-6-8 0-16,17 10-3 16,-7-7-1-16,-10-3-3 0,20 0 3 0,-20 0-3 15,0 0-1-15,38-11-4 0,-28 4 2 16,3-4-4-16,-3-2 1 0,5 0 3 0,-4 0 2 16,-1 0 11-16,0 1 18 0,0 2 9 0,0 0 6 15,-10 10-5-15,12-14 10 16,-12 14 24-16,13-4 19 0,-13 4-23 0,0 0 4 0,0 0 3 15,0 0-6-15,17 25-7 16,-17-25-9-16,7 26-6 0,-5-12-7 0,0 3-7 16,2 0-6-16,0-2-13 0,0 2-15 15,-2-1-35-15,2 0-30 0,1-4-31 0,-2-1-46 16,1-1-72-16,-4-10-76 0,8 14-116 0,-4-9-170 16,-4-5-53-16,0 0-370 15,13 6-447-15</inkml:trace>
  <inkml:trace contextRef="#ctx0" brushRef="#br3" timeOffset="-75474.22">23850 9526 3078 0,'0'0'-10'0,"0"0"42"0,0 0 36 15,0 0 35-15,0 0 29 16,24 14 10-16,-24-14-2 0,2 17-15 0,-2-17-16 16,0 19-5-16,0-19-14 0,2 19-9 0,-2-19-4 0,2 17-8 15,-2-17-5-15,2 15-8 16,-2-15-2-16,0 0-7 0,7 18-9 0,-7-18-11 15,0 0-7-15,12 5-6 16,-12-5-2-16,0 0-7 0,0 0 2 0,0 0-2 0,32-17 0 16,-32 17-2-16,17-17 1 15,-8 8 7-15,1 1 12 0,-10 8 10 0,17-16 9 16,-17 16 9-16,14-11 7 0,-14 11 1 0,14-7 15 16,-14 7 7-16,0 0-27 0,0 0 0 15,22 13-4-15,-22-13-2 0,14 13-7 0,-14-13-7 16,10 18 7-16,-6-9-12 15,5 2-11-15,-9-11-27 0,10 19-30 0,-6-9-37 0,1-4-40 16,-5-6-56-16,11 13-87 16,-11-13-98-16,8 5-182 0,-8-5-74 0,0 0 26 15,12 0-253-15,-12 0-177 16</inkml:trace>
  <inkml:trace contextRef="#ctx0" brushRef="#br3" timeOffset="-75244.02">24278 9507 2671 0,'0'0'91'0,"0"0"0"0,0 0 0 16,25 0 9-16,-25 0 13 15,0 0 6-15,26-1-11 0,-26 1-6 0,21 0-16 16,-21 0-12-16,21 0-26 15,-21 0-29-15,25 0-42 0,-25 0-53 0,24-5-67 0,-12 4-64 16,-12 1-109-16,21-8-580 16,-14 4-278-16</inkml:trace>
  <inkml:trace contextRef="#ctx0" brushRef="#br3" timeOffset="-74574.03">24862 9338 2768 0,'0'0'3'0,"0"0"20"0,11-9 21 15,-11 9 17-15,0 0 28 16,0 0 15-16,0 0-1 0,0 0-12 0,0 0-7 15,0 0-11-15,0 0-7 16,-33-11 0-16,33 11 3 0,-20-1 7 0,20 1-8 0,-19-2-1 16,19 2 1-16,0 0-9 15,-21-6-5-15,21 6-7 0,0 0-4 0,-19-2-6 16,19 2-5-16,0 0-3 0,0 0-2 0,-22 3 3 16,22-3-3-16,-14 12 3 15,14-12 2-15,-12 16 1 0,2-7 1 0,2 2 4 0,8-11 1 16,-13 24 3-16,7-13 0 15,3 0 2-15,3-11-1 0,-7 19-6 0,7-19-1 16,-4 18-3-16,4-18-4 16,0 0-5-16,6 18-3 0,-6-18-9 0,10 10-10 0,-10-10-6 15,17 4-6-15,-17-4-6 16,24 0-2-16,-24 0 2 0,22 0 4 0,-22 0 0 16,28 0 6-16,-28 0 14 0,25 1 9 0,-11 2 14 0,-14-3 15 15,20 8 42-15,-6-3 13 16,-14-5-18-16,20 13 8 0,-14-3-8 0,-6-10-7 15,12 19-11-15,-10-9-1 16,-2-10-13-16,-5 22-23 0,5-22-33 0,-13 27-48 0,4-14-45 16,-10 1-50-1,1 3-36-15,-6 2-43 0,-3-2-62 0,-2 2-112 0,-4 0-181 16,-2 1-22-16,0 4-313 0,-5-3-314 0</inkml:trace>
  <inkml:trace contextRef="#ctx0" brushRef="#br3" timeOffset="-73104.02">18152 10115 2673 0,'0'0'-68'0,"0"0"38"0,0 0 49 0,0 0 48 15,0 0 39-15,0 0 28 0,0 0 22 16,29-21 9-16,-29 21 4 0,0 0 1 0,28-2-6 15,-28 2-7-15,23 0-5 16,-23 0-17-16,34 2 0 0,-14-2-12 0,-2 2-10 0,4-1-11 16,1-1 6-16,5 3-9 15,1 1-13-15,1-2-7 0,2-1-6 0,4 1-6 16,4 0-13-16,-1 0-7 0,4 0-3 0,3 0-2 0,2-2-3 16,-2 2-8-16,3-2 0 15,0 0-5-15,-1 0-4 0,3 0-4 0,-3 2 2 16,3-2-9-16,9 0 3 15,-9 1 2-15,7-1-4 0,4 3 2 0,-1-3 0 0,0 1-5 16,-1 1-7-16,1-2 4 16,-2 4-2-16,1-4 2 0,1 0 2 0,-1 0-5 15,1 1 2-15,-2 2-3 0,1 0-2 16,-1-3 2-16,-6-3-2 0,7 3 12 0,-12 0-15 16,3 0 2-16,-3 3 11 0,-1-3-10 0,-1 0-6 15,3 0 4-15,2-3 3 16,-3 6-5-16,1-3-3 0,0 0 1 0,0-3-2 0,-3 3-5 15,3 0 3-15,0-3 5 16,-1 3-4-16,-1-1 4 0,-3-2-2 0,1 2 3 16,-1-1-2-16,0 1 4 0,-1-2-8 15,-1 0 7-15,-1 1 1 0,1 0-2 0,-2-2 6 16,3 0-2-16,-1 3-5 0,-2-5-1 0,3 2 1 16,1 0 7-16,-2-2-4 0,1 3 5 15,-1-2-8-15,3 1 4 0,-3 1-3 16,-1-1 2-16,0-2 0 0,-1 3 3 15,0-1 2-15,1 0-3 0,-3 3 1 0,0-6-6 0,-4 4 3 16,-1 1 11-16,3-2-13 16,3 0 6-16,-5-2-4 0,4 5 2 0,-2-3 0 15,1 2 0-15,0 0-3 16,3-2 1-16,-6 3-1 0,0-1 2 0,-1-1 5 0,1 0-2 16,-2 1-1-16,2-2-1 0,-3 3-1 0,1-3 4 15,-2 1-3-15,-1-1 0 16,1 1-2-16,2-1-1 0,-2 0 3 0,1 0 0 0,1 0-7 15,3 1 7-15,-1 1 2 16,-1 0-3-16,9 0 3 0,0 2-3 0,1-2 7 16,-1 2-19-16,3-2-4 15,-5 2-7-15,2 0-3 0,1-2-1 0,-7 2-1 0,0-2-1 16,-3 2-3-16,3-1 2 0,-4-2 0 0,2 3-3 16,-3-1-2-16,-1-1-2 15,0 2 3-15,-1-3 2 0,-1 2-3 0,0-2 3 0,1 2-4 16,-5 1-4-16,4-3-3 15,-3 3-1-15,3-3-5 0,-2 2 4 0,2-3 3 16,-2 2 5-16,-1-2 2 16,3 2 5-16,-5 0 1 0,4-2 11 0,-2 4-1 15,-1-1 2-15,2-2 2 0,-1 3 0 16,1 0 3-16,2 0 3 0,0 0-1 0,2 3 4 16,2-3 0-16,-3 0 4 0,1 0 3 0,-1 0-2 0,1 0 7 15,0 1 4-15,-3-1 3 16,3 0-1-16,-4 0-1 0,-3 0-4 0,0 0-11 15,-1 0-17-15,-3 2-24 0,-3-2-35 16,-1 0-45-16,0 0-44 0,-1 0-44 0,-14 0-61 16,0 0-134-16,15-3-540 15,-15 3-374-15</inkml:trace>
  <inkml:trace contextRef="#ctx0" brushRef="#br3" timeOffset="-72323.97">20912 10578 2865 0,'0'0'-45'16,"0"0"51"-16,0 0 34 0,0 0 26 0,0 0 30 15,9-19 20-15,-9 19 4 16,0 0-1-16,0 0-7 0,-21-15-9 0,21 15-6 0,-15-5-5 16,15 5-4-16,-15-7-2 15,15 7 1-15,0 0 0 0,-29-4 3 0,29 4-4 16,0 0-2-16,-30 5-8 0,30-5 1 0,-19 11-12 0,10-6 0 16,9-5-5-16,-15 13-3 15,9-3-9-15,6-10-8 0,-6 19 1 16,6-19-5-16,-2 19-5 0,2-19-3 15,0 0-6-15,6 25 2 0,-6-25-2 0,15 15-7 0,-5-9-8 16,-10-6-5-16,22 8-1 16,-22-8 0-16,22 0-2 0,-22 0 0 0,28-5 0 15,-13 0-2-15,-4-3 4 16,4 1 4-16,-3-1 8 0,1-1 0 0,0 0 10 0,-1 0 8 16,-12 9-5-16,15-13 8 0,-15 13 2 0,17-8 43 15,-17 8 19-15,15-3 5 16,-15 3 17-16,0 0-1 0,23 7-6 0,-23-7-13 0,17 14-9 15,-9-7-11-15,2 3-13 16,0-1-7-16,-10-9-18 0,12 15-24 0,-5-5-34 16,-7-10-40-16,10 13-37 0,-5-7-56 15,-5-6-62-15,8 10-76 0,-8-10-74 16,0 0-151-16,13 2-97 0,-13-2 17 0,0 0-442 0,0 0-547 16</inkml:trace>
  <inkml:trace contextRef="#ctx0" brushRef="#br3" timeOffset="-72013.94">21241 10646 3208 0,'0'0'9'0,"0"0"60"16,16 8 32-16,-16-8 23 16,0 0 22-16,9 15 8 0,-9-15-1 0,4 12-7 0,-4-12-11 15,5 15-20-15,-5-15-11 16,4 14-16-16,-4-14-2 0,0 0-10 0,6 15-13 16,-6-15-15-16,0 0-17 0,0 0-16 0,10 11-15 0,-10-11-8 15,0 0-8-15,0 0-2 16,0 0 1-16,0 0 2 0,28-19-1 0,-28 19 7 15,15-12 11-15,-15 12 10 16,12-11 14-16,-12 11 12 0,14-8 17 0,-14 8 15 0,0 0 13 16,20-3 1-16,-20 3 17 15,0 0 10-15,0 0 10 0,24 11-2 0,-24-11-10 16,13 11-13-16,-13-11-15 0,12 16-8 0,-12-16-11 0,10 15-22 16,-10-15-36-16,12 15-36 15,-6-8-39-15,-2-3-48 0,-4-4-55 16,10 10-84-16,-10-10-70 0,11 0-141 15,-11 0-116-15,0 0-27 0,19-7-402 0,-19 7-505 0</inkml:trace>
  <inkml:trace contextRef="#ctx0" brushRef="#br3" timeOffset="-71874.16">21632 10704 3175 0,'0'0'23'0,"19"-3"46"16,-19 3 32-16,0 0 26 0,20-1 22 0,-20 1 3 15,0 0-9-15,31 1-22 16,-31-1-12-16,30 0-21 0,-18 3-23 0,-12-3-41 15,30 0-52-15,-16 0-70 0,4 0-88 16,-3-4-98-16,-1 1-187 0,1 0-510 0,-2-2-439 16</inkml:trace>
  <inkml:trace contextRef="#ctx0" brushRef="#br3" timeOffset="-71694.01">22085 10583 3059 0,'0'0'91'16,"0"0"64"-16,0 0 32 15,0 0 24-15,0 0 6 0,6 25-3 0,-6-25-39 0,-2 19-25 16,2-19-5-16,0 25-28 16,0-25-18-16,0 29-18 0,0-14-28 0,0 2-53 15,0-2-67-15,0-15-106 16,0 30-98-16,-2-17-208 0,0-1-95 0,0-1-4 0,2-11-283 16,-8 16-212-16</inkml:trace>
  <inkml:trace contextRef="#ctx0" brushRef="#br3" timeOffset="-69494.36">25255 9812 2426 0,'-9'-8'-108'16,"9"8"33"-16,0 0 40 0,0 0 35 0,0 0 40 15,0 0 50-15,0 0 33 0,0 0 27 16,0 0 8-16,0 0 5 0,0 0 2 0,0 0 3 15,0 0-2-15,0 0-8 16,0 0 1-16,0 0 2 0,0 0 3 0,0 0 1 16,0 0-21-16,0 0 4 0,0 0 27 15,0 0-17-15,0 0-11 0,0 0-20 0,36-17-12 16,-36 17-16-16,21-4-13 0,-21 4-7 0,21-1-12 16,-21 1-11-16,23-3-10 0,-23 3-19 15,22-3-20-15,-12 3-26 0,-10 0-32 0,20-4-27 16,-13 3-43-16,-7 1-57 15,15-4-66-15,-15 4-60 0,7-9-123 0,-7 9-154 16,0 0-20-16,-2-16-339 0,2 16-357 16</inkml:trace>
  <inkml:trace contextRef="#ctx0" brushRef="#br3" timeOffset="-69324.13">25221 9637 2762 0,'0'0'5'16,"0"0"57"-16,0 0 33 0,-11-6 12 0,11 6 27 15,0 0 17-15,0 0 9 16,0 0-3-16,0 0-8 0,0 0-22 0,0 0-11 0,56-2-27 16,-56 2-34-16,29 0-42 15,-29 0-46-15,27 0-63 0,-10 0-67 0,-3 0-73 16,-1-2-113-16,2 2-200 0,-2-1-296 0,-13 1-188 0</inkml:trace>
  <inkml:trace contextRef="#ctx0" brushRef="#br3" timeOffset="-68624.19">25992 9629 2485 0,'0'0'-56'15,"0"0"55"-15,0 0 36 0,0 0 31 0,0 0 32 16,0 0 28-16,0 0 17 16,0 0 16-16,0 0 5 0,0 0-1 0,0 0 1 0,0 0-3 15,0 0-11-15,0 0-8 16,0 0-9-16,0 0-10 0,0 0-16 0,0 0-8 16,0 0-16-16,0 0-4 0,54 8 13 0,-41-6-21 0,-13-2-19 15,29 3-33-15,-15 0-26 16,-14-3-35-16,26 0-36 0,-26 0-44 0,27 0-50 15,-13 1-45-15,-14-1-67 16,20-4-154-16,-10 3-157 0,-10 1-289 0,0 0-256 0</inkml:trace>
  <inkml:trace contextRef="#ctx0" brushRef="#br3" timeOffset="-67584.38">27380 8718 2547 0,'0'0'-98'0,"-4"-17"37"0,4 17 24 0,0 0 33 16,0 0 45-16,0 0 29 15,0 0 22-15,0 0 6 0,0 0-7 0,2-21-4 16,-2 21-4-16,0 0 0 0,0 0 11 0,0 0 7 16,0 0 18-16,0 0 13 15,0 0 5-15,0 0 3 0,0 0-6 0,0 0-7 0,0 0 17 16,0 0-8-16,0 0-8 15,-2 62-18-15,2-46 2 0,-3 4 2 0,3 2-14 16,3 3 4-16,-3 0-9 16,2 3-9-16,-2 1-9 0,2 2-9 0,0 2 3 0,2 4-8 15,-2 1 9-15,1 4-7 0,4-1-6 0,-3 2-4 16,-1-1-2-16,1 2-4 16,3-2-2-16,-3 0-4 0,3-1-2 0,-2-2-7 0,5 0-18 15,-5-3-1-15,2-4-2 16,0-3 0-16,-1 0-3 0,-3-4 0 0,3-2-3 15,-1-4-4-15,-3-2-11 16,3 0-12-16,0-4-18 0,-5-13-21 0,4 23-25 0,-4-12-41 16,0-11-62-16,0 14-71 15,0-14-61-15,0 0-161 0,0 0-112 0,-14 6-11 16,14-6-362-16,0 0-408 0</inkml:trace>
  <inkml:trace contextRef="#ctx0" brushRef="#br3" timeOffset="-66514.12">27916 8438 2784 0,'0'0'-151'0,"0"0"17"15,-4-16 12-15,4 16 15 0,0 0 9 0,0 0 17 16,-13-12 21-16,13 12 17 0,0 0 17 0,-17-7 26 16,17 7 13-16,-17-3 29 15,17 3 9-15,0 0 13 0,-32 0 29 0,32 0 9 0,-22 8-6 16,11-4 1-16,-3 3-5 15,1 3-9-15,1-1 0 0,2 0-13 0,-1 4-2 16,1-2-5-16,3 2-1 16,1-1-6-16,6-12-2 0,-9 22-5 0,9-22 3 0,-2 21-13 15,2-21-4-15,2 17 0 16,-2-17-5-16,9 15-9 0,-9-15-13 0,12 12-5 16,-12-12-7-16,15 6-9 0,-15-6 5 0,17 2 5 15,-17-2 7-15,0 0 3 0,27-8 10 16,-27 8 16-16,18-12 19 0,-8 2 12 0,-10 10 14 15,17-16 12-15,-8 9 13 16,-9 7 8-16,12-14 4 0,-12 14-5 0,9-14-5 16,-9 14-12-16,0 0 11 0,10-7 33 15,-10 7 1-15,0 0-28 0,0 0 2 0,0 0-10 16,0 0-12-16,0 0-8 0,11 38-10 0,-10-26-8 16,-1-12-6-16,0 21-23 0,0-21-30 15,5 25-45-15,-7-14-58 0,2-11-85 0,0 23-93 16,-4-15-155-16,-4 2-168 15,-1 0-10-15,9-10-365 0,-27 16-424 0</inkml:trace>
  <inkml:trace contextRef="#ctx0" brushRef="#br3" timeOffset="-63324.04">3622 7291 2781 0,'-12'4'-179'0,"2"1"14"15,0 0 16-15,-1-2 9 16,1 2 14-16,-4-3 12 0,4 3 10 0,-2-3 7 0,-2 1 12 16,14-3 5-16,-25 4 14 15,13-1 3-15,-1-2 3 0,0 1-2 0,13-2-3 16,-26 2-29-16,14-2-63 0,12 0-165 0,-23-2 104 16</inkml:trace>
  <inkml:trace contextRef="#ctx0" brushRef="#br3" timeOffset="-58094.37">27748 9685 1052 0,'-18'-11'74'0,"18"11"11"0,-13-5 2 16,13 5-13-16,0 0 20 0,-18-8 0 16,18 8 6-16,0 0 8 0,0 0-5 0,0 0-8 15,0 0 5-15,0 0 7 16,-18-2 19-16,18 2 7 0,0 0 7 0,0 0 2 16,0 0 13-16,0 0 3 0,0 0-5 0,-16 14-3 0,16-14-6 15,0 0-14-15,-11 9-12 16,11-9-12-16,0 0-9 0,-11 12-9 0,11-12-4 15,0 0-19-15,-12 13-2 16,12-13-10-16,0 0-7 0,-9 14-3 0,9-14-6 0,0 0-1 16,-6 11-4-16,6-11-4 15,0 0-4-15,0 0-5 0,0 0-1 0,15 21 1 16,-15-21-4-16,16 8-4 0,-16-8 1 0,17 3-4 16,-17-3-1-16,19 4 2 0,-19-4-3 15,0 0 3-15,23-1 0 0,-23 1 1 0,0 0 5 16,23-9 5-16,-23 9 2 15,15-11 5-15,-15 11 8 0,11-10 8 0,-11 10 7 16,11-11 28-16,-11 11-3 0,9-9 1 16,-9 9-14-16,0 0 3 0,11-10-14 0,-11 10 3 15,0 0-9-15,0 0-1 0,16-6 13 0,-16 6 4 16,0 0-5-16,0 0 4 16,0 0-3-16,0 0 5 0,9 25-2 0,-9-25-1 0,7 16-5 15,-1-7-3-15,-6-9-4 16,7 20-6-16,0-12-5 0,-7-8-4 0,8 20-4 15,-5-10-11-15,-3-10-23 0,8 14-35 16,-8-14-39-16,6 12-59 0,-6-12-75 0,6 7-76 16,-6-7-85-16,0 0-151 15,0 0-80-15,0 0-12 0,0 0-375 0,0 0-457 16</inkml:trace>
  <inkml:trace contextRef="#ctx0" brushRef="#br3" timeOffset="-57774.16">27950 9779 3043 0,'5'-15'-2'0,"-5"15"37"0,0 0 24 0,0 0 17 0,0 0 20 16,0 0 7-16,0 0-1 16,0 0-7-16,0 0-13 0,0 0-10 0,0 0-7 15,0 0-6-15,-4 46-3 16,4-46-10-16,0 0-6 0,4 16-5 0,-4-16-10 0,0 0-8 16,0 0-6-16,0 0-6 0,13 5-5 0,-13-5-1 15,0 0-1-15,0 0 1 16,0 0 0-16,0 0 6 0,30-17 14 0,-30 17 12 0,0 0 17 15,20-10 12-15,-20 10 10 16,10-5 15-16,-10 5 11 0,0 0 19 0,17-4-10 16,-17 4 23-16,0 0 6 15,0 0 5-15,0 0-6 0,19 14-11 0,-19-14-18 0,5 9-6 16,-5-9-16-16,0 0-13 0,10 17-23 0,-10-17-39 16,8 7-46-16,-8-7-47 15,4 8-65-15,-4-8-92 0,0 0-73 0,0 0-166 16,0 0-118-16,0 0-19 0,17-2-361 15,-17 2-437-15</inkml:trace>
  <inkml:trace contextRef="#ctx0" brushRef="#br3" timeOffset="-57624.03">28186 9801 2971 0,'0'0'50'0,"0"0"61"0,0 0 33 0,0 0 23 16,14-11 13-16,-14 11 3 0,0 0-12 0,0 0-23 15,18-3-15-15,-18 3-16 16,0 0-20-16,26 3-27 0,-26-3-47 0,19 0-70 0,-19 0-79 15,21-3-89-15,-13 1-105 16,-8 2-176-16,19-3-109 0,-9-1-240 0,-10 4-188 16</inkml:trace>
  <inkml:trace contextRef="#ctx0" brushRef="#br3" timeOffset="-57424.25">28408 9713 2608 0,'8'-12'69'0,"-8"12"48"0,0 0 45 0,0 0 39 16,0 0 30-16,0 0 16 0,0 0 20 15,0 0-19-15,0 0-30 0,0 0-39 0,0 0-20 16,-12 54-9-16,12-54-19 16,-2 24-14-16,2-24-19 0,-2 24-14 0,0-11-19 0,2-13-35 15,0 23-56-15,0-14-42 16,0-9-48-16,0 0-64 0,-3 25-74 0,3-25-81 16,0 0-165-16,0 8-93 0,0-8-5 0,0 0-234 15,0 0-169-15</inkml:trace>
  <inkml:trace contextRef="#ctx0" brushRef="#br3" timeOffset="-56640.42">28096 8650 2541 0,'0'0'21'0,"0"0"35"0,0 0 27 0,0 0 19 15,0 0 14-15,0 0 9 16,-32 21-1-16,32-21-10 0,0 0-6 0,-6 11-2 0,6-11 4 15,0 0-1-15,0 0 1 16,-5 17 3-16,5-17-2 0,0 0 1 0,0 0-1 16,0 0-1-16,-4 16-7 0,4-16-10 15,0 0-9-15,0 0-10 0,0 0-2 0,0 0-11 16,0 0-7-16,0 0-6 0,0 0-7 16,0 0-1-16,20 7-9 0,-20-7 0 15,0 0-7-15,0 0 1 0,0 0 1 0,36-9 5 0,-36 9-3 16,0 0 4-16,20-6-17 15,-20 6 4-15,0 0-4 0,21-2 6 16,-21 2 9-16,0 0 2 0,20 8 17 16,-20-8 6-16,12 7-2 0,-12-7 5 0,13 13 3 0,-6-3 1 15,-7-10 19-15,10 15-2 16,-5-5-8-16,-5-10-8 0,11 19-5 0,-11-19-7 16,10 17-5-16,-6-9-5 0,-4-8-8 15,8 14-20-15,-8-14-37 0,5 13-50 0,-5-13-72 16,2 5-104-16,-2-5-105 0,0 0-230 15,0 0-28-15,0 0 20 0,0 0-478 0,0 0-626 16</inkml:trace>
  <inkml:trace contextRef="#ctx0" brushRef="#br3" timeOffset="-55754.4">29891 8639 3208 0,'0'0'-157'0,"-7"-14"32"0,7 14 16 0,-8-11 35 16,8 11 19-16,-6-14 38 0,6 14 32 0,-14-11 28 16,14 11 27-16,-12-11 15 15,12 11 11-15,-14-14 6 0,14 14 3 0,-18-11 7 0,8 7 1 16,10 4 3-16,-21-8 1 15,21 8 1-15,-24 0-1 0,24 0-12 16,-23 4-8-16,23-4-5 0,-23 9 3 16,10-2-7-16,3 3 18 0,10-10-7 0,-20 15-11 0,14-6-10 15,6-9-14-15,-8 17 0 0,4-6-5 0,4-11-11 16,-2 18-1-16,2-18-9 16,0 0-2-16,10 26 1 0,-10-26-7 0,12 10-1 0,-12-10-12 15,18 7-9-15,-18-7 3 16,14 2-8-16,-14-2 9 0,0 0-4 0,25-9-3 15,-25 9 1-15,18-12 6 16,-10 5 6-16,-8 7 10 0,15-15 8 0,-15 15 7 16,13-10 7-16,-13 10-5 0,8-8-1 15,-8 8-4-15,0 0-1 0,15-8 8 0,-15 8 0 16,0 0 4-16,0 0-2 0,0 0-9 0,17 19 1 0,-17-19-10 16,9 15-15-16,-9-15-8 15,4 16-12-15,-4-16-30 0,6 19-32 0,-2-10-34 16,-2-1-44-16,-2-8-64 15,6 17-61-15,-4-12-48 0,-2-5-117 0,0 0-139 0,8 17-59 16,-8-17-317-16,8 5-378 16</inkml:trace>
  <inkml:trace contextRef="#ctx0" brushRef="#br3" timeOffset="-55404.32">29955 8718 2901 0,'12'-8'-29'0,"-12"8"59"15,0 0 36-15,0 0 24 16,0 0 18-16,0 0 21 0,0 0 7 0,0 0 3 15,10 28-3-15,-10-28-7 0,2 16-3 16,-2-16-8-16,3 21-8 0,-3-21-11 0,4 19-10 16,-4-19-9-16,2 18-12 15,-2-18-4-15,2 14-9 0,-2-14-9 0,0 0-12 16,7 15-20-16,-7-15-11 0,0 0-15 0,0 0-9 16,0 0 0-16,21-2-2 0,-21 2 3 15,0 0 10-15,0 0 15 0,26-17 0 0,-16 9-5 16,0 0 4-16,-10 8 14 15,20-12 7-15,-10 7 2 0,-10 5 2 0,17-8 10 0,-17 8 9 16,17-6 7-16,-17 6 28 16,0 0 4-16,0 0 4 0,27 8-4 0,-27-8-9 15,10 8-29-15,-10-8-5 16,14 12-5-16,-14-12-3 0,8 12-8 0,-8-12-20 0,11 11-28 16,-7-2-34-16,-4-9-43 0,8 7-58 0,-8-7-84 15,9 6-71-15,-9-6-139 16,0 0-153-16,0 0-23 0,0 0-277 0,19-2-286 0</inkml:trace>
  <inkml:trace contextRef="#ctx0" brushRef="#br3" timeOffset="-55194.4">30384 8754 2693 0,'0'0'-1'0,"0"0"60"15,13-11 29-15,-13 11 17 0,0 0 13 0,0 0 9 0,0 0-5 16,25 0-10-16,-25 0-16 16,0 0-8-16,26 2-10 0,-26-2-10 0,20 2-22 15,-20-2-31-15,20-2-54 16,-20 2-65-16,21-2-63 0,-21 2-73 0,17-5-155 0,-9 0-479 16,-8 5-243-16</inkml:trace>
  <inkml:trace contextRef="#ctx0" brushRef="#br3" timeOffset="-54754.42">30797 8682 2518 0,'0'0'-72'0,"0"0"49"0,0 0 40 0,0 0 30 0,0 0 31 16,0 0 24-16,0 0 6 15,0 0 3-15,0 0-11 0,0 0-10 0,0 0-6 0,0 0-2 16,0 0 2-16,0 0 4 16,-60 0-1-16,60 0 0 0,-21-2-4 0,21 2-11 15,0 0-6-15,-25-3-10 16,25 3 2-16,0 0-6 0,-15-4-14 0,15 4-9 16,0 0-3-16,0 0-7 0,0 0-1 0,-6-18-6 0,6 18 4 15,0 0-2-15,0 0 1 16,16-22-3-16,-16 22 1 0,14-16 5 0,-14 16 3 15,12-13 8-15,-12 13 9 16,15-11 14-16,-15 11 4 0,12-12 7 0,-12 12 7 16,11-10 17-16,-11 10-16 0,0 0 5 15,13-10 35-15,-13 10 8 0,0 0-3 0,0 0 2 16,0 0-30-16,0 0-6 0,28 20-7 0,-24-10-3 0,-4-10-12 16,8 24-3-16,-6-8-10 15,2-1-9-15,-4 2-28 0,2 0-33 0,1 0-41 16,-6 1-53-16,1 0-73 15,0 3-85-15,-6 0-102 0,2 3-191 0,0-1-67 0,-4 1-404 16,0 1-556-16</inkml:trace>
  <inkml:trace contextRef="#ctx0" brushRef="#br3" timeOffset="-54164.22">30052 9703 3204 0,'0'0'-71'0,"-4"-17"28"0,4 17 26 16,-4-15 29-16,4 15 27 0,-10-13 19 0,10 13 10 16,-12-10 3-16,12 10 3 0,0 0 5 0,-21-2-2 15,21 2 3-15,0 0 5 0,-26 9-2 16,26-9 1-16,-16 12-5 0,8-5-5 0,8-7-5 15,-14 18-5-15,10-9-1 16,4-9-5-16,-8 20-8 0,8-20-6 0,-2 15-1 16,2-15-4-16,0 0-6 15,0 0-1-15,4 25-4 0,-4-25-3 0,0 0-7 0,12 6-7 16,-12-6-3-16,0 0-2 0,0 0-1 0,0 0-2 16,32-22 0-16,-32 22 3 15,17-19-3-15,-8 6-1 0,1 0 4 0,-1-1 13 0,-1 5 13 16,-8 9 8-16,15-18 7 15,-8 11 7-15,-7 7 18 0,12-7 28 0,-12 7 20 16,0 0 4-16,0 0-6 16,0 0-7-16,26 13-12 0,-26-13-13 0,12 15-8 0,-6-3-9 15,1-1-13-15,-1 0-26 16,-6-11-38-16,15 21-40 0,-8-12-53 0,-3-1-56 16,-4-8-65-16,10 13-62 0,-6-7-111 0,-4-6-173 15,10 7-39-15,-10-7-434 0,12 1-560 16</inkml:trace>
  <inkml:trace contextRef="#ctx0" brushRef="#br3" timeOffset="-53839.11">30348 9701 3237 0,'0'0'-24'0,"0"0"48"16,0 0 42-16,0 0 26 0,0 0 22 0,0 0 13 16,0 0-6-16,0 0-11 15,-5 42-12-15,5-42-9 0,0 0-8 0,-4 28-10 0,4-28-6 16,0 14-7-16,0-14-8 15,0 0-4-15,2 16-4 0,-2-16-13 0,0 0-11 16,0 0-8-16,0 0-2 16,0 0-2-16,0 0 1 0,0 0-2 15,0 0-2-15,0 0 1 0,43-19 1 0,-43 19 10 16,13-11 4-16,-13 11 9 0,14-10 5 0,-14 10 10 16,13-8 12-16,-13 8 10 0,13-6 13 0,-13 6 31 15,0 0-4-15,0 0-3 0,0 0-6 16,27 6-13-16,-27-6-8 0,0 0-8 0,14 11-8 15,-14-11-9-15,0 0-24 16,10 14-30-16,-10-14-39 0,8 7-38 0,-8-7-49 16,0 0-75-16,13 6-77 15,-13-6-131-15,8 2-197 0,-8-2 2 0,0 0-378 0,0 0-444 16</inkml:trace>
  <inkml:trace contextRef="#ctx0" brushRef="#br3" timeOffset="-53374.33">30826 9709 2948 0,'0'0'-82'0,"0"0"54"0,0 0 46 15,-47 15 34-15,47-15 22 16,0 0 20-16,0 0 13 0,0 0-7 0,0 0-5 0,0 0-11 16,0 0-12-16,0 0-5 0,0 0-6 0,0 0-7 15,0 0-4-15,45 5-12 16,-45-5-19-16,0 0-31 0,22 0-35 0,-22 0-44 15,0 0-53-15,22-1-55 0,-22 1-76 16,0 0-162-16,20-6-371 0,-12 5-124 0</inkml:trace>
  <inkml:trace contextRef="#ctx0" brushRef="#br3" timeOffset="-52544.06">31233 9431 2290 0,'6'-17'-29'0,"-6"17"47"0,0 0 39 16,0 0 26-16,0 0 19 0,4-14 22 16,-4 14 11-16,0 0 4 0,0 0-13 0,0 0-10 15,0 0-14-15,0 0-4 0,-23-10-8 0,23 10-3 16,0 0-5-16,-19-3-3 15,19 3-6-15,0 0-6 0,-24 0-9 0,24 0-5 16,0 0-9-16,0 0 0 16,-29 3-6-16,29-3-4 0,-15 3-4 0,15-3-2 0,0 0-4 15,-23 4-2-15,23-4-4 16,-14 3 2-16,14-3-4 0,0 0 1 0,-20 7-4 16,20-7-1-16,0 0-2 0,-16 5 0 0,16-5-4 0,-14 6 2 15,14-6-2-15,0 0 2 16,0 0-4-16,-14 5 2 0,14-5-4 0,0 0 1 15,0 0 0-15,0 0 3 16,0 0 3-16,-15 6 12 0,15-6 9 0,0 0 4 16,0 0 0-16,0 0-1 0,0 0 0 15,0 0-5-15,0 0-5 0,0 0 0 0,0 0-3 16,0 0-3-16,-13 10-3 0,13-10 3 0,0 0-1 16,0 0 6-16,0 0 2 15,0 0 1-15,0 0-26 0,0 0 3 0,3 20 5 0,-3-20 5 16,0 0 2-16,0 0 4 15,0 0 0-15,0 0 1 0,2 22-6 0,-2-22 0 16,0 0 1-16,0 0-2 16,0 0-2-16,4 16 0 0,-4-16 0 0,0 0-2 0,0 0-1 15,8 13-1-15,-8-13 2 16,0 0-3-16,11 9 2 0,-11-9-2 0,0 0 1 16,16 9-2-16,-16-9 8 0,16 7-10 0,-16-7-2 15,18 5-1-15,-18-5 1 0,24 3 2 16,-14 1-3-16,-10-4 1 0,24 6 6 0,-11-4 12 15,-13-2 14-15,18 6 12 16,-18-6 7-16,16 7 37 0,-16-7 1 0,10 10-5 16,-10-10-9-16,2 15-6 0,-2-15-6 15,0 0-11-15,-10 23-3 0,10-23-11 16,-16 19-37-16,6-9-31 0,2-1-50 0,-3 1-64 0,-2-1-70 16,5-1-79-16,-5-1-155 15,5-1-175-15,-1 0 21 0,9-6-402 0,-13 11-485 0</inkml:trace>
  <inkml:trace contextRef="#ctx0" brushRef="#br3" timeOffset="-51733.94">31262 8219 3038 0,'-14'-19'-100'0,"14"19"46"0,0 0 42 0,0 0 41 15,0 0 33-15,0 0 27 0,0 0 17 0,0 0 5 16,0 0 3-16,0 0-1 16,0 0 14-16,-5 46 2 0,5-46-1 0,5 26 5 15,-1-10 1-15,-2 1-4 0,2 0-20 16,0 2-8-16,2 4-8 0,-1 0-5 0,0 2-5 15,1-1-4-15,-2 5-11 16,4 3 22-16,-2 0-20 0,1 3-2 0,2 0-3 16,-5-1-12-16,0 2-8 0,0 0 0 15,0-5-7-15,-4 1-1 0,3-1-3 0,-3 3-3 16,0-2-4-16,-3 0 4 0,3 7 3 0,-2 1 1 16,0-1 1-16,0 1-6 15,0 5-3-15,2-2 1 0,0 1-6 0,0 2-2 0,2-2-10 16,0 0-8-16,2-1-25 15,3 0-29-15,-1-5-34 0,-2-2-54 0,2-8-86 16,-1-2-86-16,2-3-212 16,-3-3-112-16,-4-1 44 0,0-6-376 0,0-13-412 0</inkml:trace>
  <inkml:trace contextRef="#ctx0" brushRef="#br3" timeOffset="-50634.05">27164 10094 2803 0,'0'0'-149'0,"0"0"24"0,0 0 22 0,0 0 24 15,0 0 25-15,0 0 37 16,0 0 31-16,0 0 21 0,0 0 25 0,0 0 22 16,0 0 4-16,56 10 7 15,-42-8 0-15,-14-2 1 0,39 3-3 0,-18-1 2 0,10-2 2 16,1 2 4-16,1 0 0 0,4-2 3 0,3 2-2 16,-2 0 1-16,4-2-6 15,2 2 1-15,1-2-3 0,2 0-4 0,-3 0-4 0,4-2 0 16,1 2-6-16,1 0-9 15,2-2-7-15,-1 2-7 0,8-2-6 0,-1 0-10 16,3 0-2-16,-1 0-1 16,5 2-7-16,-4 0-1 0,4 0 0 0,-1 0-3 0,2 0 0 15,-2 4 0-15,-1-4 1 16,1 4 0-16,-3-2-8 0,-2 0 3 0,3 2-6 16,-1-3 1-16,-1 2 1 0,-4-3 1 0,3 3 5 15,-10-3-2-15,3 1 6 0,-2-1-4 16,-3-1-1-16,1-2-1 0,1 3 4 15,-3-1 2-15,1 1-11 0,-1-2 3 16,-1 1-3-16,-1 1-1 0,-1 0-2 0,1 0 1 16,-1-3-2-16,1 3-3 0,0 0-3 15,3 0 0-15,-3 3-2 0,1-3 2 0,-1 0-3 16,3 0 1-16,-1 1-4 0,-1 1 6 0,1-1-4 16,-1 2-2-16,1-2 2 15,-1-1-3-15,-1 6 2 0,1-5 1 0,2 1-2 0,-2-1 3 16,-1 3-4-16,0-2 3 15,-4 0 2-15,-4 0-4 0,0-2-3 0,-2 0 5 16,0 0 5-16,1 0-8 0,-3-2-1 16,3 0-1-16,-1 0-5 0,-1 2 8 0,-1 0-5 15,2-1 0-15,0 1-6 16,-1 0 2-16,1 0 6 0,-2 1-4 0,0-2 2 16,-3 1 1-16,1-3-2 0,-4 3-11 0,-5-1-1 0,0-1-9 15,-2 2-18-15,0-1-17 16,-6-2-33-16,-3-1-45 0,-10 4-59 0,15-3-55 15,-15 3-95-15,0 0-186 16,0 0-84-16,0 0-270 0,0 0-260 0</inkml:trace>
  <inkml:trace contextRef="#ctx0" brushRef="#br3" timeOffset="-49954.22">28590 10542 2618 0,'0'0'-47'15,"0"0"36"-15,0 0 31 0,0 0 17 0,0 0 22 16,-15-12 32-16,15 12 13 15,0 0 11-15,0 0 4 0,0 0 2 0,-9-11-7 0,9 11 2 16,0 0 0-16,-16-8 1 16,16 8 1-16,0 0-6 0,-27-4-6 0,27 4-5 15,-23 4-7-15,23-4 3 16,-30 3-19-16,16 0-7 0,-2 3-6 0,2-1 0 0,14-5-4 16,-28 12-4-16,18-5-4 0,-1 4-6 0,2-2-5 15,9-9-3-15,-11 20-7 16,8-10-3-16,3-10 1 0,-2 21-6 0,2-21-5 15,0 19-2-15,0-19-6 0,5 17 0 16,-5-17-6-16,8 14-1 0,-8-14-3 0,0 0-3 16,17 7-1-16,-17-7 3 15,0 0-1-15,0 0-2 0,0 0 4 0,36-19 3 16,-28 12-1-16,-1-5 2 0,5 2 7 0,-12 10 6 0,15-17 10 16,-9 8 34-16,-6 9 1 15,13-14 2-15,-13 14 3 0,8-7 21 0,-8 7 3 16,0 0-12-16,0 0 6 15,0 0-7-15,0 0-8 0,0 0-7 0,32 17-8 0,-32-17-9 16,8 16-19-16,-8-16-26 16,9 14-40-16,-9-14-33 0,11 15-50 0,-8-8-58 15,2 0-80-15,-5-7-63 16,8 9-127-16,-8-9-146 0,9 4-28 0,-9-4-398 0,0 0-515 16</inkml:trace>
  <inkml:trace contextRef="#ctx0" brushRef="#br3" timeOffset="-49624.27">28745 10654 3187 0,'0'0'35'0,"0"0"49"0,0 0 20 0,16 10 20 16,-16-10 18-16,0 0 7 15,2 17-8-15,-2-17-10 0,0 0-17 0,0 23-13 16,0-23-12-16,0 19-8 0,0-19-11 0,2 17-9 0,-2-17-17 16,2 18-14-16,-2-18-12 15,0 0-11-15,3 14-13 0,-3-14-17 0,0 0-10 16,0 0-2-16,0 0-8 15,0 0-10-15,20 3-1 0,-20-3 2 0,0 0 7 0,24-16 10 16,-24 16 17-16,18-12 14 16,-18 12 24-16,20-7 17 0,-20 7 21 0,18-8 18 15,-18 8 22-15,15-2 23 16,-15 2 29-16,0 0 12 0,0 0 0 0,26 6-11 0,-26-6-14 16,10 10-15-16,-10-10-15 0,10 12-14 0,-10-12-20 15,10 13-19-15,-10-13-17 16,8 12-40-16,-8-12-43 0,10 12-48 0,-6-8-54 0,-4-4-83 15,13 6-73-15,-13-6-184 16,0 0-136-16,15 0 29 0,-15 0-425 16,0 0-518-16</inkml:trace>
  <inkml:trace contextRef="#ctx0" brushRef="#br3" timeOffset="-49454.07">29137 10736 3166 0,'0'0'10'15,"17"-3"26"-15,-17 3 8 0,0 0 5 0,23-1 20 0,-23 1 16 16,24 1 3-16,-24-1-4 16,25 3-12-16,-11 0-16 0,-14-3-24 0,30 1-40 15,-15-1-76-15,-15 0-68 16,32 0-73-16,-32 0-141 0,30-7-532 0,-18 4-282 0</inkml:trace>
  <inkml:trace contextRef="#ctx0" brushRef="#br3" timeOffset="-49284.21">29549 10618 2878 0,'0'0'119'16,"0"0"56"-16,0 0 32 15,0 0 28-15,0 0 40 0,0 0-43 16,0 0-22-16,-18 41-27 0,18-41-23 0,-4 27-19 0,4-9-16 0,-2-1-30 16,2 2-46-16,0 0-68 15,-2 0-80-15,4 0-126 0,-4-2-159 0,0-2-202 16,-3 2-20-16,5-17-347 15,-11 23-381-15</inkml:trace>
  <inkml:trace contextRef="#ctx0" brushRef="#br4" timeOffset="-40184.22">8890 8257 2563 0,'0'0'-85'0,"0"0"21"0,0 0 18 15,2-28 23-15,-2 28 36 16,0 0 26-16,0 0 33 0,0 0 21 0,0 0 33 0,7-18 21 16,-7 18 6-16,0 0 13 0,0 0 9 0,0 0 1 15,4-15-1-15,-4 15-5 16,0 0-1-16,0 0-11 0,0 0 24 0,0 0-10 15,0 0-4-15,0 0-13 0,0 0-5 16,2-17-9-16,-2 17-12 0,0 0-13 0,0 0-15 16,0 0-13-16,0 0-8 15,0 0-6-15,0 0-3 0,0 0-6 0,0 0-7 0,0 0-5 16,0 0-6-16,-2 57-4 0,2-42-5 0,0 3-4 16,0-1-3-16,0 2-3 15,2-2-4-15,-4 2-14 0,2 0 0 0,2-1-1 16,-2 0-1-16,0 0 0 0,0-1-2 15,2-2-2-15,-2-15 2 0,0 27-5 0,0-14 2 16,0-13-4-16,2 20-2 16,-2-20 1-16,0 19 1 0,0-19-2 0,0 16 0 0,0-16 0 15,0 0-1-15,0 17 3 16,0-17-4-16,0 0 1 0,0 0-3 0,0 0 2 16,0 17 0-16,0-17-1 0,0 0 2 0,0 0 0 0,0 0 0 15,0 0 2-15,0 0-1 16,0 0-2-16,0 0-1 0,0 0 1 0,11-56 0 15,-5 46 0-15,-6 10 1 16,10-25-1-16,-3 12 3 0,0 3-2 0,1-1 3 0,-8 11-4 16,14-18-1-16,-5 11 2 15,-9 7-2-15,15-11-1 0,-15 11 3 0,13-6-1 16,-13 6 1-16,0 0 2 0,0 0-1 0,0 0 0 0,27 15 0 16,-27-15-2-16,7 13 5 15,-7-13 0-15,0 19 1 0,0-19 2 0,0 18 0 16,0-18 4-16,-9 19 2 15,9-19 1-15,-9 18-1 0,9-18 0 0,-10 14-2 0,10-14-1 16,-15 15 0-16,9-9-2 16,6-6-9-16,-18 9-22 0,18-9-19 0,-14 7-26 15,6-4-29-15,8-3-30 16,-18 0-49-16,18 0-60 0,0 0-50 0,-18-8-66 0,18 8-134 16,-9-11-113-16,9 11-20 0,-4-12-294 15,4 12-319-15</inkml:trace>
  <inkml:trace contextRef="#ctx0" brushRef="#br4" timeOffset="-39674.23">9201 8465 2683 0,'0'0'-57'0,"0"0"66"0,0 0 47 0,0 0 37 15,21 6 37-15,-21-6 24 16,0 0 15-16,0 0 1 0,0 0-7 0,5 15-15 0,-5-15-14 16,0 0-18-16,2 18-10 0,-2-18-11 0,0 0-9 15,0 21-5-15,0-21-7 16,0 0-7-16,2 18-5 0,-2-18-6 0,0 0-6 15,2 15 2-15,-2-15-4 0,0 0-2 16,0 0 1-16,0 0 2 0,0 0 10 0,0 0-7 16,0 0-4-16,4 13-6 15,-4-13 2-15,0 0-10 0,0 0-3 0,0 0-7 16,0 0-1-16,30-32 0 0,-22 22-7 0,-8 10 2 0,18-17-3 16,-10 9-3-16,-8 8 2 15,17-11 4-15,-17 11 5 0,14-7 10 0,-14 7 16 16,16-5 4-16,-16 5 22 0,0 0 5 15,0 0-1-15,24 7-19 0,-24-7-6 0,10 9-6 16,-10-9-3-16,0 0-6 16,10 18-5-16,-10-18-6 0,4 12-8 0,-4-12-13 15,0 0-29-15,8 16-35 0,-6-12-32 16,-2-4-42-16,0 0-57 0,5 11-79 0,-5-11-75 16,0 0-185-16,0 0-80 0,0 0-2 0,0 0-365 15,6 6-422-15</inkml:trace>
  <inkml:trace contextRef="#ctx0" brushRef="#br4" timeOffset="-39444.37">9546 8536 2925 0,'0'0'-44'0,"0"0"62"0,0 0 39 16,28 2 38-16,-28-2 25 15,0 0 22-15,0 0 7 0,21 0-9 0,-21 0-12 16,0 0-14-16,21 1-12 16,-21-1-11-16,0 0-11 0,25-1-12 0,-25 1-32 0,18-2-39 15,-18 2-47-15,0 0-53 16,20-3-58-16,-20 3-44 0,18-4-58 16,-18 4-122-16,10-5-538 0,-10 5-327 0</inkml:trace>
  <inkml:trace contextRef="#ctx0" brushRef="#br4" timeOffset="-37957.21">10052 8432 2609 0,'0'0'-133'0,"0"0"31"16,0 0 26-16,0 0 20 15,0 0 26-15,0 0 19 0,0 0 27 0,0 0 28 0,0 0 5 16,0 0 5-16,0 0 2 16,0 0 17-16,0 0 2 0,-54 4 6 0,54-4-1 15,0 0 7-15,-22 4 2 16,22-4 5-16,0 0-8 0,-19 2-7 0,19-2-5 0,0 0-7 16,-21 0-9-16,21 0-1 0,0 0-13 0,-19 2-1 15,19-2-3-15,0 0 7 16,0 0 5-16,0 0 2 0,-22 0 5 0,22 0 1 15,0 0-4-15,0 0-1 0,0 0-8 16,0 0-4-16,0 0-4 0,0 0-7 0,-20-4-2 16,20 4-1-16,0 0 2 15,0 0-8-15,0 0-4 0,0 0 0 0,0 0-4 0,0 0 0 16,0 0 4-16,0 0-11 0,0 0 4 0,27-30-3 16,-27 30 0-16,11-10-4 15,-11 10 1-15,12-9 1 0,-12 9-3 0,0 0-1 16,17-13 2-16,-17 13-3 0,13-8 1 15,-13 8 1-15,15-12 5 0,-15 12-7 0,12-9-1 16,-12 9-1-16,13-11 2 16,-13 11 3-16,11-7 0 0,-11 7 7 0,0 0-4 15,12-8 1-15,-12 8-2 0,0 0-2 16,0 0 3-16,15-9 3 0,-15 9-7 16,0 0 1-16,0 0-2 0,0 0-3 0,11-8 4 0,-11 8 2 15,0 0 3-15,0 0 4 16,0 0 7-16,0 0 3 0,0 0 0 0,0 0 2 0,0 0-2 15,13-9 1-15,-13 9-4 16,0 0-1-16,0 0-2 0,0 0 5 0,0 0-8 16,0 0-2-16,0 0-1 15,0 0-1-15,0 0-1 0,0 0-2 0,0 0 4 0,0 0 6 16,0 0 3-16,0 0 5 0,0 0 0 0,0 0-4 16,0 0 5-16,0 0-8 15,0 0 0-15,0 0-3 0,0 0-2 0,0 0 0 0,0 0-4 16,0 0 1-16,0 0-4 15,0 0 6-15,0 0-5 0,0 0 3 0,0 0-5 16,0 0 5-16,0 0 1 16,0 0 3-16,0 0 7 0,0 0 5 0,0 0 19 0,0 0 0 15,0 0-9-15,0 0-2 0,0 0 3 0,0 0-5 16,0 0-4-16,0 0 5 16,0 0-15-16,0 0-1 0,0 0 6 0,0 0 1 15,0 0 2-15,0 0 3 0,0 0-1 16,0 0-10-16,0 0 8 0,0 0 2 0,22 13-2 15,-22-13-5-15,0 0-2 16,0 0 2-16,0 0-4 0,0 0 0 0,0 0-3 0,0 0 9 16,0 0-4-16,2 15 1 15,-2-15 1-15,0 0 0 0,0 0-14 0,0 0 6 16,0 0 2-16,-2 21 3 0,2-21 4 0,0 0 0 16,0 0 1-16,-2 24 1 0,2-24 3 15,0 17-1-15,0-17 3 0,0 0-1 16,-4 25-1-16,4-25-5 0,-2 19 0 15,2-19-1-15,-2 23-3 0,2-23 0 0,0 24-4 0,0-10-4 16,0-14-21-16,-2 30-39 16,4-16-46-16,-2-3-58 0,-2 2-71 0,2 1-82 15,0-14-147-15,-4 21-149 16,4-8-12-16,-4-4-492 0,4-9-703 0</inkml:trace>
  <inkml:trace contextRef="#ctx0" brushRef="#br4" timeOffset="-28674.06">4506 7280 3248 0,'0'0'-221'0,"0"0"30"0,0 0 25 0,0 0 17 0,0 0 18 16,0 0 15-16,0 0 18 15,0 0 18-15,0 0 6 0,0 0 10 16,0 0 20-16,39-19 1 0,-39 19 17 15,0 0 11-15,18-3 12 0,-18 3 4 0,0 0 4 16,26-1 5-16,-26 1 3 0,21-3 8 16,-21 3 7-16,23-3 15 0,-23 3-16 0,25-1 7 15,-9-2-4-15,-16 3-8 16,31-4 2-16,-12 2 6 0,-2 2-16 0,3-2-6 16,0 1-17-16,0-1-1 0,1 0-9 0,-1 0-7 0,4 1-5 15,-3-2-2-15,2 0-7 16,-2 2 3-16,5 0 1 0,0-1 4 0,-3-1 4 15,4 0-4-15,-2-1 12 16,3-1 2-16,-2 2 2 0,-3-1 2 0,3 1 5 0,-2-1-8 16,4 0 6-16,-3 0 7 15,1 3-11-15,0-3-1 0,-4-1-4 16,4 2-2-16,-3-1-3 0,3 1 0 0,-3-1 5 0,0 0 1 16,-2-1 4-16,3 3 1 0,-3-2 13 15,4 0-8-15,-2 0 4 0,-1-2-5 0,4 2 7 16,-4-1 1-16,4 1-15 15,-1-2 0-15,1 0 2 0,-1 3-2 0,1-3 1 16,-1 1 2-16,0 0 6 0,3 0 1 16,-1 1 7-16,1-2 2 0,0 2 6 0,-1 0-4 15,1 0 1-15,-2-1 0 16,2 1-3-16,-2 0-9 0,1 0 3 0,-1 1-9 16,2-3 4-16,-3 3-5 0,0-3 4 0,0 1-7 0,1 0 3 15,-3 0-7-15,3-2 7 16,-2 3 2-16,0-3 0 0,0 1 3 0,-1 1 9 15,3-1 2-15,-4 0 7 16,4 0 1-16,-1 2 4 0,3-1-2 0,0 1 9 0,-1-2-2 16,1 3-9-16,2-1 6 15,-4 0-1-15,4 0-10 0,-1-1-6 0,1 0-18 16,-2 2 7-16,-1-3-7 0,3 2-5 0,0-1 1 16,-1-1-1-16,1 2-4 0,2-1 0 15,-3 0 7-15,3-2 7 0,0 1-6 16,4 1 17-16,0-1 12 0,2 0 1 15,-2-1 4-15,0-2 13 0,2 5-8 0,0-5 4 16,-1 4-15-16,-2-3 10 16,3 2-6-16,-2-1 2 0,0-1-4 0,0 0 14 0,1 1-12 15,-4 1-3-15,3-2 1 16,-4 0 4-16,-2 3-2 0,-1 0-5 0,3-1 8 16,0 0-10-16,-3 0 7 0,5 1-3 0,-2-2-4 0,4 2 2 15,-5-1 0-15,7 1-7 16,-1-1 10-16,1 0-2 0,-6 2-1 0,1-1-3 15,5 1-3-15,-6-2-1 16,2 3 2-16,3-4 1 0,-6 2-6 0,5-1 0 0,-4 1 1 16,0-1 4-16,-3-1-1 15,3 2 1-15,-2-2 5 0,-1 0-4 16,-1 3 9-16,-1-5-14 0,0 3 11 0,1 1-2 16,-1 0-2-16,-1-3-4 0,0 2 3 15,-3 0 1-15,0 3-7 0,0-3 0 0,3 3 1 0,-3-4-3 16,-4 1-2-16,2 3 6 15,3-3 1-15,-4 2-8 0,2-1 9 16,-1 1 3-16,0 0-1 0,2 0 1 16,1 1-2-16,1-1 9 0,1-1-21 0,-4 2 3 0,4-1 2 15,0 0-6-15,-1 0 2 0,-1 1-6 0,-4 1 7 16,4-1-1-16,-1 0-4 16,-2-1 9-16,0 3-8 0,3-4 6 0,-1 0-7 15,3 1 12-15,-4-2 2 0,0 2 0 16,-1 1 10-16,4-1 6 0,-4-3 1 0,1 4 6 15,-4-2-8-15,4 1 14 16,-1-2 1-16,-2 2-7 0,0-2-5 0,3 4 5 16,-6-5-9-16,5 3 3 0,-1 1-9 15,-2-4 4-15,2 6 0 0,-2-3-13 0,0-2 14 16,1 3-3-16,-3-2-3 0,4 2 8 16,-6-3 1-16,3 2 11 0,0 1 20 15,0-3-5-15,-2 0 7 0,2 1 13 0,-3-2-7 16,-14 7 9-16,30-9 1 0,-13 3-2 15,-2 3-6-15,2-3-4 0,3 1-7 0,-4 0-8 16,1 2 3-16,0-1-7 16,0-2-2-16,-1 2-13 0,2 0 1 0,-2-2 12 0,2 3 4 15,-4-1 3-15,1-1 6 16,3-1 0-16,-18 6 3 0,26-10-4 0,-10 6 2 16,0-1-7-16,-3-2-4 0,2 4-5 0,0-1-2 0,-1-2-4 15,0 2-2-15,0 1-1 16,1-1-2-16,-2 0-5 0,2 0 3 0,-1-1-4 15,-1-1-1-15,2 2-2 16,-3 1 0-16,3-2 2 0,0 0 1 16,0 1 1-16,-1-1-4 0,2 0-1 0,0 0 3 15,2 1-6-15,-4 0-1 0,3 0 0 16,0-1 2-16,0-1 0 0,0 2 1 0,-2-1 0 0,-3 1 2 16,3 0-6-16,0-1 1 0,0 0 1 15,-3 2-1-15,4-1-2 0,-4-2 1 0,1 5-1 16,-13 1 1-16,23-7-3 15,-12 5 1-15,1 1-4 0,-12 1 3 0,22-4 2 16,-14 2-4-16,4-2 2 0,-12 4-3 16,20-4-2-16,-9 0 4 0,1 3 0 0,-1-4 5 15,-11 5-3-15,19-4-3 0,-9 3 2 0,-10 1 2 16,18-4 0-16,-18 4 7 0,14-4-7 16,-14 4 3-16,11-3 0 0,-11 3-3 0,10-4 2 15,-10 4 0-15,0 0-1 16,15-3-3-16,-15 3 3 0,0 0-3 0,0 0-1 15,11-4 0-15,-11 4 2 0,0 0-2 16,0 0 3-16,0 0 0 0,0 0 1 0,14-1-3 16,-14 1-4-16,0 0 4 15,0 0 0-15,0 0 0 0,0 0-2 16,0 0 0-16,0 0 3 0,0 0 0 0,0 0-4 0,12-4 0 0,-12 4-3 16,0 0 3-16,0 0 3 15,0 0-2-15,0 0-2 0,0 0 2 16,0 0-1-16,0 0 4 0,0 0-1 15,0 0-2-15,0 0-5 0,0 0 1 0,0 0 1 0,0 0 2 16,0 0 1-16,0 0-2 16,0 0 3-16,0 0 0 0,0 0-1 0,0 0 3 15,0 0 1-15,0 0 3 16,0 0-1-16,0 0 2 0,0 0 2 0,0 0-2 0,0 0-2 16,0 0 2-16,0 0-6 0,0 0-2 0,0 0 5 15,0 0 6-15,0 0 5 16,0 0 6-16,0 0 1 0,0 0 7 0,0 0 3 0,0 0-2 15,0 0-1-15,0 0-6 16,0 0-1-16,0 0-4 0,0 0-2 0,0 0-2 16,0 0-2-16,0 0-3 15,0 0-1-15,0 0 0 0,0 0-3 0,0 0 1 16,0 0 2-16,0 0-3 0,0 0-1 0,0 0 0 0,0 0 5 16,0 0-9-16,0 0 8 15,0 0-9-15,0 0 2 0,0 0 2 0,0 0-1 16,0 0 1-16,0 0-2 0,0 0 0 15,0 0-2-15,0 0 3 0,0 0 2 0,0 0-3 16,0 0-2-16,0 0 0 16,0 0-1-16,0 0 1 0,0 0 2 0,0 0-2 15,0 0 0-15,0 0-1 0,0 0 1 16,0 0 0-16,0 0-2 0,0 0-26 0,0 0-45 16,0 0-63-16,0 0-69 0,0 0-98 0,0 0-200 15,0 0-407-15,0 0-301 16</inkml:trace>
  <inkml:trace contextRef="#ctx0" brushRef="#br4" timeOffset="-15804.07">4792 5871 2596 0,'0'0'-149'0,"0"0"27"0,0 0 28 0,0 0 19 16,0 0 18-16,0 0 11 15,0 0 23-15,0 0 8 0,0 0 9 0,0 0 9 16,0 0 8-16,0 0 5 0,0 0 11 0,0 0 11 0,0 0 6 16,0 0 2-16,0 0-3 15,0 0 7-15,53 11-1 0,-53-11-3 0,0 0 0 16,15 3-7-16,-15-3-7 15,16 2 2-15,-16-2 7 0,18 2-15 0,-18-2 1 16,19 2-5-16,-19-2 3 0,23 1-4 16,-23-1-6-16,23 3 1 0,-23-3 0 0,24 4-5 15,-24-4 1-15,25 1 1 0,-12 3-6 0,-13-4 1 16,25 4-2-16,-13-2 9 16,-12-2-7-16,28 5-8 0,-13-1 1 0,0-2 2 15,-15-2 0-15,29 6 4 0,-11-2-4 16,-2-3-2-16,-16-1 2 0,34 5-6 0,-17-4 8 15,0 1-5-15,0 0 0 16,2-2 3-16,-19 0 0 0,29 2-2 0,-9 0-2 0,-20-2 2 16,29 0 0-16,-11 1-1 15,-18-1 16-15,27 0-16 0,-12 3-3 0,-15-3 0 16,27 1-2-16,-12-1-10 0,-15 0 5 0,27 3 2 16,-14-2-5-16,-13-1 5 0,26 0 3 15,-26 0-1-15,25 2 1 0,-25-2 7 0,23 0-11 16,-23 0 8-16,24 2-4 15,-24-2-1-15,23 2 4 0,-23-2-7 0,25 4 7 16,-14-2 1-16,-11-2-2 16,26 3 4-16,-14 0-9 0,-12-3-4 0,25 5 2 15,-12-1 4-15,-13-4-6 0,25 4 8 0,-9-1-9 0,-16-3 4 16,24 4 9-16,-10-2-8 16,-14-2 1-16,27 6 6 0,-15-5-1 0,-12-1-2 0,28 4 1 15,-16-1 1-15,-12-3 2 16,26 4-1-16,-11-3 5 0,-15-1 4 0,28 6-4 15,-16-5-4-15,-12-1 7 16,26 3 5-16,-12-2 0 0,-14-1 7 0,24 4-10 0,-24-4 7 16,25 5-3-16,-13-4 9 15,-12-1 4-15,26 2-9 0,-11 0 3 0,-15-2-1 16,30 2-3-16,-14 0-3 0,4 0 1 0,-2 0 0 16,4 0-1-16,-1-1-4 15,0 2-1-15,2-2 2 0,-1 2-3 0,1 0 1 0,0 1 0 16,2-1-2-16,-1 0 4 15,-1-2-9-15,3 3 5 0,-5 0-1 0,2 0-8 16,-1 0 6-16,-2-2-4 16,-1 1 5-16,3 0-5 0,-6 1 1 0,4-3 0 0,-4 3 4 15,2-2-3-15,-2 2 4 0,-16-4-5 0,28 5-3 16,-13-2 8-16,-15-3-5 16,23 3-2-16,-10 1 4 0,-13-4 1 0,21 4-3 15,-21-4-28-15,26 3 3 0,-14 2 6 16,4-2-1-16,0 3 4 0,1-2 2 0,2 3 1 15,0-3 0-15,-1 2 0 16,8 0 9-16,-2 1-2 0,1-1-1 0,1 0-1 0,1-1 6 16,0 1-4-16,1 0 2 15,1 1-2-15,-1-1 9 0,-1 0-9 0,1 0 5 16,0-1-2-16,-1-1 2 0,-1 2-4 0,-1-2 7 16,-2-1 3-16,-1 4-7 0,-4-6-1 15,3 3-2-15,-1-1 5 0,-4 0 6 0,2 0-13 16,-2-1 10-16,1 2-2 15,-2 0 1-15,2 0-4 0,-17-4 4 0,36 5-2 16,-19-1 8-16,4 0-8 0,0 0 6 16,1-1-3-16,5 4 6 0,1-4-2 15,-1 1 0-15,2 0-3 0,1 2 5 0,2-3-12 0,-1 3 5 16,6 0-4-16,-1 0 5 16,2-1-2-16,-2 3 5 0,0-3-3 0,2 1-1 0,-6-2 13 15,4 3 1-15,-2-3-3 16,-3 0-2-16,1 3-4 0,-2-4 6 0,0 2-3 15,-1-1-3-15,-1-1 0 16,-3 1 3-16,0 0-7 0,1 1 0 0,-3-4 3 0,-1 3-2 16,-2-2-1-16,-1 0-2 15,1 0 2-15,-2 0 3 0,4 0-1 0,-4 0-2 16,2 0-2-16,1-1 5 0,-2-1-6 0,2 2 0 0,1 1 1 16,-2-3-3-16,-1 1 3 15,5-1 2-15,-3 3-3 0,0-3 4 0,0 0-3 16,1 0 4-16,0 0-10 15,2 0 13-15,2 0-7 0,-3 0 5 0,3 0 5 0,-2 0 8 16,2 1 1-16,-1-1-5 16,1 0-1-16,2 3 1 0,1-3-8 0,-1 3 2 15,2-1 6-15,-4 1-11 0,2 0 0 0,-1 0 3 16,1 2-2-16,0-2 4 0,-3-2-8 16,3 4 5-16,-6-4 0 0,6 2-3 15,-2 0 5-15,1 1-2 0,-1-2 5 16,-1 1-6-16,3 1-2 0,-3-1 2 0,0 0-5 0,3-1 5 15,-1 4-3-15,1-4 0 16,0 2-1-16,-1-2-4 0,1 2 9 0,2 0-4 16,-6-3-2-16,4 3 3 15,-1-2 5-15,-1 0-6 0,-2 0-4 0,-1 1 0 0,0-1 7 16,-2 0 3-16,-1 0 8 0,-2 0-2 0,-1 0 0 16,0-1-2-16,0 2-2 15,-17-3-1-15,30 4 1 0,-14-1 2 0,2-1 0 16,-2 0 0-16,1 1-1 0,1-1-3 15,0 2-1-15,2-1 1 0,1 0 1 0,0 1-1 16,2-2-4-16,3 2 0 16,3 0 3-16,-1 0-3 0,2-1 2 0,-1 1-3 15,3 0 5-15,-2 0-7 0,1-1 4 0,-1 1-2 0,2 0 0 16,-3 2-1-16,-2-1 2 16,3-5-1-16,-5 5-1 0,-1-3-2 0,-1 1 0 15,-2 0 2-15,-2-3 2 16,1 2-2-16,-20-2 1 0,29 1 6 0,-14-1 2 0,-15 0 2 15,25 0 0-15,-25 0-4 16,25 0 1-16,-25 0-2 0,19 0 0 0,-19 0 0 16,22 0-1-16,-22 0 1 15,21 0-4-15,-21 0 0 0,0 0 1 0,26-1 5 0,-26 1 2 16,16 0 6-16,-16 0-1 0,0 0 2 0,20-2-1 16,-20 2-4-16,0 0-1 15,20-3-1-15,-20 3 0 0,0 0-2 0,22 3 0 0,-22-3-3 16,19 3 1-16,-19-3-2 15,19 2 0-15,-19-2 0 0,19 4-1 0,-19-4-2 16,17 3 4-16,-17-3-4 16,17 2 1-16,-17-2 0 0,0 0 0 0,23 5 1 0,-23-5-2 15,0 0-1-15,18 1 1 0,-18-1 1 0,0 0 5 16,0 0 1-16,16 2 3 16,-16-2 5-16,0 0 6 0,0 0 5 0,14 4 6 15,-14-4-1-15,0 0 5 0,0 0-4 16,0 0 0-16,0 0 2 0,0 0 1 0,20 2-1 15,-20-2 4-15,0 0 2 16,0 0 2-16,0 0 5 0,0 0-3 0,0 0 1 0,0 0 0 16,0 0-8-16,0 0-4 15,0 0-2-15,0 0 0 0,0 0-9 0,17 1-14 16,-17-1-26-16,0 0-40 0,0 0-74 0,0 0-97 16,0 0-133-16,0 0-256 0,0 0 5 15,0 0-243-15,0 0-201 0</inkml:trace>
  <inkml:trace contextRef="#ctx0" brushRef="#br4" timeOffset="-13774.37">15319 11769 2578 0,'0'0'27'0,"-8"-18"47"15,8 18 21-15,0 0 25 0,0 0 13 16,0 0 16-16,0 0 16 0,0 0 3 0,0 0 2 16,0 0-4-16,0 0 9 15,0 0 0-15,0 0 5 0,0 0-31 0,0 0-16 16,0 0-9-16,0 0-7 0,-2 46-12 0,2-46-11 0,2 30-10 16,-2-12-4-16,2-1-13 15,-2 2-9-15,0 0-6 0,0-2-7 0,0 2-3 16,1 0-4-16,-1-19-2 0,0 33-6 15,0-18-1-15,0-15-8 0,-1 24 2 0,1-24-6 16,0 22-5-16,0-22-2 16,-2 16 0-16,2-16-7 0,0 0-7 0,-2 17-5 15,2-17 1-15,0 0 0 0,0 0 2 0,0 0-1 0,0 0 0 16,0 0-1-16,0 0 8 16,0 0-4-16,24-43 0 0,-16 34 1 0,-8 9-1 15,19-17 7-15,-6 11-4 0,0 0 0 16,-13 6-1-16,24-3-3 0,-24 3 12 0,23 0-2 15,-23 0 4-15,22 5-1 16,-22-5-1-16,15 10 5 0,-15-10 1 0,7 17-2 0,-7-17 1 16,0 19 2-16,0-19 6 15,0 0-6-15,-20 26 3 0,10-16-3 0,-1-1 1 16,-1-2 0-16,-2 2-2 0,2-2-23 0,12-7-28 16,-21 10-27-16,10-7-39 0,0 2-53 15,11-5-68-15,-14 4-58 0,14-4-93 0,0 0-165 16,0 0-78-16,-15-12-408 15,15 12-532-15</inkml:trace>
  <inkml:trace contextRef="#ctx0" brushRef="#br4" timeOffset="-13394.22">15584 12148 3178 0,'4'11'-16'0,"-4"-11"38"0,5 13 22 15,-5-13 22-15,0 0 24 16,4 23 17-16,-4-23 4 0,3 16-5 0,-3-16-14 0,4 13-9 16,-4-13-12-16,0 0-6 15,4 21-8-15,-4-21-4 0,0 0-6 0,2 15-5 16,-2-15-5-16,0 0-10 0,0 0-5 0,0 0-15 0,6 12-5 16,-6-12-6-16,0 0-3 15,0 0-3-15,0 0 3 0,0 0 1 0,0 0 11 16,30-29 13-16,-30 29 16 15,10-10 10-15,-10 10 9 0,0 0 8 0,13-9 24 0,-13 9 12 16,0 0 10-16,0 0-11 16,0 0 14-16,26 9 10 0,-26-9 2 0,10 12-5 15,-10-12 6-15,10 13 2 0,-4-6-11 0,-6-7-13 16,9 16-10-16,-9-16-13 0,9 12-20 16,-9-12-25-16,8 11-36 0,-8-11-40 0,7 10-34 15,-7-10-55-15,6 5-77 16,-6-5-81-16,0 0-104 0,0 0-185 0,0 0-33 0,0 0-480 15,26-18-670-15</inkml:trace>
  <inkml:trace contextRef="#ctx0" brushRef="#br4" timeOffset="-13234.38">15997 12207 3588 0,'0'0'29'15,"19"6"15"-15,-19-6 11 0,0 0 16 0,0 0 20 16,22 5 3-16,-22-5-4 0,18 4-17 15,-18-4-17-15,26 2-40 0,-11-2-62 0,-15 0-86 16,34 2-79-16,-20-4-161 16,3 2-185-16,0-2-323 0,-17 2-251 15</inkml:trace>
  <inkml:trace contextRef="#ctx0" brushRef="#br4" timeOffset="-12804.51">16474 12201 2563 0,'0'0'-69'0,"0"0"27"16,0 0 21-16,0 0 30 15,0 0 18-15,0 0 27 0,-36 16 3 0,36-16 4 0,0 0-4 16,-18 7-5-16,18-7 7 0,0 0 9 0,-21 3-5 16,21-3-5-16,-12 5-2 15,12-5-8-15,0 0-8 0,-20 1-7 0,20-1-5 16,0 0-17-16,0 0-21 15,-22-6 3-15,22 6-6 0,0 0-7 0,0 0-2 0,-10-14-14 16,10 14-6-16,0 0-13 16,0 0-8-16,14-35 8 0,-6 22-4 0,-2 2 14 15,5-3 22-15,-3 1 13 0,3 1 30 0,-2 1 20 0,-1 1 26 16,2 1 14-16,-10 9 30 16,18-16 12-16,-10 11 18 0,-8 5 14 0,12-7 11 15,-12 7 14-15,0 0 39 16,0 0-14-16,0 0-19 0,32 8 8 0,-32-8 3 0,9 16 2 15,-5-4-16-15,-4-12-16 16,10 24-17-16,-5-8-15 0,-1-1-20 0,-1 0-12 16,3 0-13-16,-4 2-13 15,2 1-24-15,-2-4-33 0,0 2-44 0,2-2-40 0,-2-3-49 16,0 0-56-16,-2-11-75 0,7 17-71 0,-7-9-175 16,0-8-97-16,0 0-12 15,5 13-435-15,-5-13-543 0</inkml:trace>
  <inkml:trace contextRef="#ctx0" brushRef="#br4" timeOffset="-12484.53">17229 12308 3428 0,'0'0'92'0,"0"0"25"0,0 0 7 0,0 0 12 16,9 13 19-16,-9-13 9 0,0 0-3 0,22 5-5 16,-22-5-40-16,24 0-16 0,-24 0-9 15,26 1-15-15,-11-1 0 0,-15 0-18 0,30 2-11 16,-16-2-33-16,0 0-32 15,0-2-45-15,0-2-59 0,-14 4-63 0,19-8-56 0,-13 3-48 16,-6 5-110-16,2-17-103 16,-2 17-88-16,0 0-240 0,-16-25-164 0</inkml:trace>
  <inkml:trace contextRef="#ctx0" brushRef="#br4" timeOffset="-12364.25">17301 12186 2587 0,'0'0'31'16,"0"0"28"-16,-17-8 28 0,17 8 37 0,0 0 36 15,0 0 14-15,0 0-6 0,0 0-18 16,0 0-14-16,0 0-16 0,0 0-12 0,0 0-15 15,59-2-17-15,-59 2-38 16,26-1-57-16,-14-2-79 0,-12 3-87 0,26-3-120 0,-13-3-223 16,-1 2-375-16,-3 0-292 15</inkml:trace>
  <inkml:trace contextRef="#ctx0" brushRef="#br4" timeOffset="-10374.37">18904 11696 2699 0,'0'0'-81'16,"0"0"26"-16,0 0 21 15,0 0 31-15,0 0 36 0,0 0 20 0,-2-23 15 0,2 23 8 16,0 0 4-16,0 0 2 16,0 0 14-16,0 0 14 0,0 0 5 0,-4-19 7 15,4 19 3-15,0 0-5 0,0 0 0 0,-12-13 2 16,12 13-5-16,0 0-1 0,-12-9-5 16,12 9 12-16,0 0-7 0,-23-6-14 0,23 6 7 15,-22 0 2-15,22 0-26 16,0 0 0-16,-36 7 3 0,24-1 0 0,-3 1-9 15,0 3-3-15,2 2-10 0,3-1-2 16,-3 4-6-16,2 1-4 0,3-1-6 0,2 0-6 16,0 2-5-16,4-2-2 15,-3 0-4-15,5-15-1 0,0 27-5 0,0-27-3 0,7 23-4 16,-7-23 4-16,10 16-5 0,-2-11-4 0,-8-5-5 16,20 7 2-16,-20-7-3 15,21 3-1-15,-21-3-1 0,23-6 1 0,-23 6 2 16,25-13-3-16,-12 3-1 0,2 1 2 15,-3-3 2-15,-1 3 7 0,2-3 8 0,-2 2 12 16,-11 10 6-16,16-15-1 16,-16 15-1-16,14-10-1 0,-14 10-3 0,10-7 11 0,-10 7 8 15,0 0-1-15,0 0-1 0,0 0-10 0,0 0-2 16,10 25-5-16,-10-25-3 16,2 19-5-16,-2-19-4 0,2 23-11 0,-2-23-15 0,0 23-27 15,0-23-33-15,2 20-35 16,-2-10-38-16,0-10-47 0,0 18-58 0,2-11-59 15,-2-7-78-15,0 0-156 16,0 15-79-16,0-15 21 0,0 0-425 0,0 0-508 0</inkml:trace>
  <inkml:trace contextRef="#ctx0" brushRef="#br4" timeOffset="-9974.27">19013 11933 3045 0,'0'0'-48'0,"28"0"70"0,-28 0 62 0,0 0 39 15,0 0 29-15,0 0 19 0,0 0 2 0,6 15-1 16,-6-15-3-16,0 0 4 16,0 19-14-16,0-19-29 0,0 0-2 0,-2 24-12 0,2-24-6 15,0 16-7-15,0-16-16 16,0 0-6-16,2 19-8 0,-2-19-3 0,0 0-5 15,0 0-4-15,0 0-12 16,3 17-3-16,-3-17-3 0,0 0-6 0,0 0-10 0,0 0-3 16,0 0-11-16,0 0-15 15,38-30 2-15,-30 20-2 0,-8 10 3 0,17-15 3 16,-8 9 1-16,-9 6 6 0,14-10 9 0,-14 10 16 0,0 0 22 16,21-3 8-16,-21 3 10 15,0 0-1-15,0 0-6 0,20 13-6 0,-20-13-8 16,10 16-2-16,-10-16-6 15,8 20-6-15,0-6-16 0,-2-5-27 0,-6-9-30 0,12 21-39 16,-6-10-39-16,1-3-52 16,-7-8-71-16,13 13-71 0,-7-9-135 0,-6-4-151 15,10 2-27-15,-10-2-491 16,0 0-705-16</inkml:trace>
  <inkml:trace contextRef="#ctx0" brushRef="#br4" timeOffset="-9794.66">19409 11939 3471 0,'0'0'-7'0,"0"0"44"0,0 0 29 0,0 0 24 16,0 0 20-16,0 0 18 15,0 0 1-15,0 0-10 0,32 9-17 0,-32-9-14 0,21 3-24 16,-21-3-35-16,22 3-50 0,-22-3-68 0,24 0-81 16,-8 0-77-16,-16 0-153 15,23-6-187-15,-10 2-300 0,-3 0-260 0</inkml:trace>
  <inkml:trace contextRef="#ctx0" brushRef="#br4" timeOffset="-9594.3">19786 11830 2975 0,'0'0'150'0,"0"0"15"16,0 0 4-16,0 0 9 0,0 0 6 0,0 0-3 15,9 26-21-15,-9-26-11 16,2 23-18-16,0-9-12 0,-2-14-15 0,4 30-11 0,0-13-12 15,-2 0-17-15,4 1-26 16,0-2-41-16,-4 2-48 0,2-3-59 0,0-2-76 16,0 0-57-16,-2-3-102 15,0-1-176-15,-2-9-76 0,4 13-282 0,-4-13-249 0</inkml:trace>
  <inkml:trace contextRef="#ctx0" brushRef="#br4" timeOffset="-8694.4">20336 11757 2536 0,'0'0'-84'16,"7"-11"37"-16,-7 11 24 0,0 0 29 0,9-17 26 15,-9 17 24-15,0 0 30 16,8-14 29-16,-8 14 9 0,0 0-1 0,6-11 1 0,-6 11-1 15,0 0-10-15,0 0-3 16,0 0-12-16,2-19-9 0,-2 19-11 0,0 0-7 16,0 0-7-16,0 0-9 15,-18-16-4-15,18 16-1 0,-22-6 1 0,22 6 6 0,-23 0 1 16,23 0 6-16,-28 5 2 0,28-5 1 0,-32 4 4 16,20 1 1-16,12-5-3 15,-28 12-7-15,18-4-4 0,-1 2-4 0,3-2-6 0,-1 4-2 16,9-12-5-16,-13 23-5 15,7-10-1-15,6-13-5 0,-4 24-2 0,2-14 0 16,2-10-8-16,0 23 1 16,0-23-3-16,4 19 0 0,-4-19 1 0,8 15-7 0,-8-15 1 15,11 10-8-15,-11-10-4 0,0 0-7 0,19 5-8 16,-19-5-4-16,0 0 0 16,0 0 4-16,27-13-2 0,-27 13 2 0,16-13 2 15,-10 3 0-15,-6 10 1 0,12-16 3 16,-5 6 4-16,-7 10 8 0,11-16 3 0,-11 16 4 15,8-11 4-15,-8 11 4 16,11-11-5-16,-11 11 3 0,0 0 6 0,8-12 15 16,-8 12 6-16,0 0-4 0,0 0 4 15,0 0 3-15,0 0 1 0,0 0-1 0,0 0 10 16,0 0 1-16,0 0-19 0,0 0 1 0,28 21-1 16,-28-21 0-16,6 13-1 15,-6-13-9-15,6 18-3 0,-6-18 2 0,4 17-7 0,-4-17-2 16,9 17-3-16,-9-17 4 15,7 15-6-15,-7-15-3 0,6 17 3 0,-6-17-5 16,4 14 2-16,-4-14-4 0,4 12-2 16,-4-12-3-16,0 0-12 0,6 18-23 0,-6-18-27 15,5 11-35-15,-3-5-38 0,-2-6-57 0,4 12-91 16,-4-12-127-16,0 0-173 16,0 14-19-16,0-14-446 0,0 0-570 0</inkml:trace>
  <inkml:trace contextRef="#ctx0" brushRef="#br4" timeOffset="-8164.21">20506 11967 3166 0,'0'0'-115'0,"2"-21"29"0,-2 21 45 0,0 0 56 16,0 0 60-16,0 0 46 16,0 0 35-16,0 0 21 0,0 0 7 0,0 0-8 0,0 0-12 15,0 0-21-15,0 0-13 16,10 45 11-16,-10-45-9 0,2 22-20 0,-2-9-8 15,0-13-18-15,2 20-8 16,-2-20-5-16,3 19-11 0,-3-19-1 0,3 17-18 0,-3-17 5 16,0 0-10-16,2 19 1 15,-2-19-7-15,0 0-3 0,0 0-3 0,0 0 2 16,0 0-14-16,0 0 1 0,0 0-4 0,0 0 2 0,0 0 3 16,0 0-3-16,0 0-6 15,0 0 3-15,29-37-7 0,-25 27 3 0,-4 10-1 16,11-15 2-16,-11 15-4 15,8-9 9-15,-8 9 18 0,0 0 0 0,17-10 12 0,-17 10-5 16,0 0 10-16,0 0 7 16,0 0-2-16,26 15-4 0,-26-15-5 0,10 14-5 15,-4-6-5-15,-6-8-11 16,8 16-12-16,-8-16-18 0,10 16-35 0,-10-16-33 0,8 12-29 16,-4-5-48-16,-4-7-65 0,6 11-65 0,-6-11-106 15,0 0-180-15,9 4-43 16,-9-4-439-16,0 0-582 0</inkml:trace>
  <inkml:trace contextRef="#ctx0" brushRef="#br4" timeOffset="-7633.49">20936 12041 3216 0,'0'0'-41'0,"0"0"48"0,0 0 33 0,0 0 35 0,0 0 19 16,-15 12 20-16,15-12 13 16,0 0 3-16,0 0-7 0,0 0-3 0,0 0-10 15,0 0 0-15,38 5-2 0,-38-5 2 0,23 2-5 0,-23-2-6 16,23 2-1-16,-23-2-19 16,24 0 4-16,-24 0-16 0,18 0-19 0,-18 0-25 15,20 2-35-15,-12-2-45 16,-8 0-55-16,0 0-62 0,24 0-56 0,-24 0-56 0,17-2-107 15,-17 2-140-15,16-4-441 16,-4 3-422-16</inkml:trace>
  <inkml:trace contextRef="#ctx0" brushRef="#br4" timeOffset="-6434.55">21461 11751 2843 0,'0'0'-114'0,"6"-8"34"0,-6 8 24 16,0 0 41-16,0 0 33 0,10-14 32 16,-10 14 24-16,0 0 20 0,0 0 16 0,0 0 25 15,0 0 30-15,0 0 17 0,0 0 4 0,0 0-7 16,0 0-14-16,0 0 16 16,-26 38-16-16,16-23-14 0,0 4-15 0,0 0-14 0,1 2-7 15,-2 0-20-15,3 2-36 16,-1-1 1-16,3-2-7 0,0 3-4 0,2-4-6 15,0-2 0-15,4 2-7 0,-2-2-3 16,2-17-3-16,2 31-3 0,2-16 0 0,0-2-8 16,0 0-11-16,-4-13-6 15,15 21-5-15,-7-10-4 0,-8-11-5 0,15 10-1 16,-15-10-3-16,17 7-1 0,-17-7 1 0,0 0 3 0,22-3 7 16,-22 3 3-16,0 0 4 15,16-17 6-15,-16 17 9 0,6-16 17 0,-6 16-1 16,4-18 6-16,-4 18-3 0,0 0 7 15,-2-25 0-15,2 25 2 0,0 0-1 0,-8-21 3 16,8 21-10-16,-10-10-4 16,10 10-6-16,0 0-2 0,-14-9-15 0,14 9-26 15,0 0-27-15,-12-7-43 0,12 7-59 0,0 0-87 0,-8-8-76 16,8 8-188-16,-9-10-97 16,9 10-1-16,-6-9-383 0,6 9-434 0</inkml:trace>
  <inkml:trace contextRef="#ctx0" brushRef="#br4" timeOffset="-5804.44">22204 11911 3000 0,'0'0'13'0,"0"0"68"0,0 0 49 0,0 0 33 15,0 0 16-15,0 0 7 16,0 0 18-16,0 0-23 0,0 0-15 0,0 0-26 0,0 0-13 15,0 0-21-15,0 0-9 16,0 0-5-16,49-1-20 0,-49 1-3 0,22 1-13 16,-22-1-3-16,26 3-8 15,-26-3-24-15,23-3-19 0,-10 3-32 0,-13 0-39 0,23-1-46 16,-23 1-68-16,22-2-60 16,-12-2-115-16,0 1-203 0,1 0-46 0,-11 3-307 15,21-5-311-15</inkml:trace>
  <inkml:trace contextRef="#ctx0" brushRef="#br4" timeOffset="-5254.46">22936 11740 2645 0,'0'0'-56'0,"13"-13"23"0,-13 13 4 16,13-16 10-16,-13 16 13 0,8-17 30 15,-8 17 31-15,8-15 28 0,-8 15 4 0,4-16-8 16,-4 16 3-16,0 0 9 0,0 0 6 0,-6-22 14 16,6 22 3-16,0 0 0 15,-16-11-3-15,16 11 1 0,-18-4 1 0,18 4 4 0,0 0 3 16,-33 6-3-16,33-6 27 15,-26 11-11-15,14-3-8 0,1-1-17 0,0 3-14 16,1 1-5-16,1 0-13 16,1 3-5-16,2-1-11 0,-1 2-6 0,7-15-3 0,-9 23-9 15,9-23-6-15,0 23-12 0,0-23 10 0,4 19-6 16,-4-19-2-16,10 14-9 16,-10-14-5-16,12 9-6 0,-12-9-8 0,15 2-11 0,-15-2 0 15,0 0-4-15,0 0 12 16,32-15-11-16,-22 7 7 0,-10 8 2 0,17-17 6 15,-8 7 8-15,-1 1 7 16,-8 9 14-16,13-13 14 0,-13 13-6 0,12-11 1 0,-12 11 0 16,0 0 8-16,9-9-5 15,-9 9 5-15,0 0 4 0,0 0-2 0,0 0 1 16,0 0-8-16,0 0-1 0,13 37-5 16,-13-37-5-16,4 19-9 0,-4-19-19 0,4 21-29 15,-2-11-28-15,2-1-37 0,0 0-51 0,-4-9-64 16,6 16-63-16,-6-16-98 15,8 9-185-15,-8-9-62 0,10 4 38 0,-10-4-331 0,0 0-301 16</inkml:trace>
  <inkml:trace contextRef="#ctx0" brushRef="#br4" timeOffset="-4944.55">23109 11841 2852 0,'0'0'59'0,"0"0"13"0,0 0 10 0,0 0 14 15,0 0 30-15,0 28 19 16,0-28 3-16,0 0-7 0,-2 25-17 0,2-25-5 15,-2 17-24-15,2-17-9 16,0 0-11-16,-2 24-5 0,2-24-10 0,0 0-8 0,0 16-10 16,0-16-7-16,0 0-24 15,0 0-11-15,0 0-11 0,0 0-5 0,0 0-4 16,0 0 1-16,22 0 1 0,-22 0 1 0,0 0-2 0,23-18 8 16,-23 18 11-16,19-16 15 15,-10 10 9-15,-9 6 13 0,18-10 15 0,-18 10 9 16,15-5 14-16,-15 5 13 15,0 0 25-15,21 0-7 0,-21 0-6 0,0 0-11 0,17 8-11 16,-17-8-6-16,9 11-21 16,-9-11-14-16,8 14-29 0,-8-14-30 0,7 14-37 15,-5-11-42-15,-2-3-52 0,8 9-64 0,-8-9-80 16,0 0-153-16,10 4-153 0,-10-4 26 16,0 0-303-16,0 0-248 0</inkml:trace>
  <inkml:trace contextRef="#ctx0" brushRef="#br4" timeOffset="-4424.21">23723 11543 2708 0,'7'-11'21'0,"-7"11"19"0,0 0 21 0,0 0 31 15,4-18 29-15,-4 18 18 0,0 0 13 0,0 0 3 16,0 0-7-16,-23-21-8 0,23 21-5 16,-20 1-4-16,20-1-1 0,0 0-17 0,-33 14-4 15,22-7-15-15,-2 5-15 16,3-3-2-16,0 5-14 0,0-2-1 0,2-2-1 15,2 4-14-15,6-14-3 0,-10 22-2 16,8-12-8-16,2-10-4 0,-2 19-3 0,2-19-3 16,0 0-2-16,8 19-2 15,-8-19 1-15,0 0-4 0,14 7-4 0,-14-7 1 16,0 0 5-16,22-1 3 0,-22 1 6 0,0 0 6 0,27-16-8 16,-16 9 4-16,-11 7 1 15,17-13 13-15,-17 13 10 0,12-9-2 0,-12 9-4 16,11-10-4-16,-11 10-4 0,0 0 16 15,0 0 10-15,0 0 0 0,17 3-4 0,-17-3-6 16,0 0-5-16,4 22-4 16,-4-13-9-16,0-9-2 0,2 19-4 0,-2-10-1 15,0-9-14-15,2 21-18 0,-2-21-35 0,2 18-37 0,0-11-35 16,-2-7-46-16,0 14-68 16,0-14-70-16,0 0-114 0,7 10-175 0,-7-10-41 15,0 0-467-15,13 1-665 0</inkml:trace>
  <inkml:trace contextRef="#ctx0" brushRef="#br4" timeOffset="-4084.44">23838 11729 3547 0,'0'0'14'0,"0"0"30"15,15 10 27-15,-15-10 33 0,0 0 18 0,0 0 19 16,2 14 3-16,-2-14-12 16,6 16-16-16,-6-16-8 0,2 17-13 0,-2-17-10 15,2 15-5-15,-2-15-10 0,2 17-9 0,-2-17-12 0,2 15-4 16,-2-15-6-16,0 0-7 15,0 18-8-15,0-18-6 0,0 0-13 0,0 0-11 16,0 0-6-16,0 0-10 16,11 9 0-16,-11-9-1 0,0 0 6 0,0 0-1 0,0 0 2 15,0 0 4-15,29-28 15 0,-29 28 8 0,14-10 5 16,-14 10 6-16,12-8 12 16,-12 8 22-16,0 0 7 0,21-1-1 0,-21 1 11 0,0 0 3 15,0 0 0-15,24 11-4 16,-24-11-4-16,10 11-10 0,-10-11-8 0,8 11-6 15,-8-11-11-15,7 16-16 16,-7-16-28-16,7 11-27 0,-3-5-33 0,-4-6-36 0,0 0-68 16,10 10-79-16,-10-10-63 15,0 0-133-15,0 0-136 0,22-8-24 0,-22 8-355 16,16-8-405-16</inkml:trace>
  <inkml:trace contextRef="#ctx0" brushRef="#br4" timeOffset="-3914.52">24244 11769 3002 0,'17'-7'-5'16,"-17"7"25"-16,0 0 18 16,0 0 17-16,15-3 15 0,-15 3 7 0,0 0 2 15,0 0-5-15,25 3-6 16,-25-3-12-16,0 0-6 0,28 1-4 0,-28-1-12 16,19 0-30-16,-19 0-40 0,21-1-64 0,-10-2-65 0,-1-1-110 15,-10 4-199-15,20-5-334 16,-10 1-124-16</inkml:trace>
  <inkml:trace contextRef="#ctx0" brushRef="#br4" timeOffset="-3444.6">24784 11576 2359 0,'0'0'-21'0,"13"-5"31"16,-13 5 27-16,0 0 30 0,15-9 25 0,-15 9 19 15,0 0 12-15,0 0 7 0,0 0-8 0,0 0-10 16,0 0-1-16,0 0 3 15,0 0-9-15,0 0-7 0,0 0-11 0,0 0-10 16,0 0-7-16,0 0-10 0,0 0-5 16,0 0-7-16,0 0-2 0,0 0-5 0,0 0-4 15,-64 7 6-15,64-7 0 0,0 0-2 0,-21-2-4 16,21 2-1-16,0 0 5 16,-22 2 1-16,22-2 3 0,-12 6 1 0,12-6-2 0,-15 7 9 15,15-7-6-15,-16 9 3 16,6 1 2-16,10-10 1 0,-17 17 1 0,8-8-3 15,-3 3-7-15,4 0 2 16,0-1-9-16,-3 0-6 0,11-11 4 0,-13 21-10 0,7-14-1 16,6-7-3-16,-9 16-1 15,9-16 1-15,-3 13-8 0,3-13-6 0,0 0-15 16,0 0-2-16,14 16-10 0,-14-16-4 0,19 2 0 0,-19-2 2 16,21 0 2-16,-21 0 5 15,26 2-1-15,-26-2 8 0,24 0 10 0,-24 0 12 16,22 3 12-16,-22-3 18 15,23 6 37-15,-14-2 9 0,-9-4 8 0,17 12 0 0,-17-12-10 16,12 12-6-16,-12-12-12 16,5 22-8-16,-5-22-11 0,-5 24-25 0,5-24-27 15,-8 31-40-15,0-13-72 0,-5 0-86 0,-1-1-101 16,-6 1-185-16,-3 1-132 0,-4-1 24 16,-3 1-446-16,0-1-553 0</inkml:trace>
  <inkml:trace contextRef="#ctx0" brushRef="#br4" timeOffset="-2044.44">18274 12603 3126 0,'18'-12'-82'0,"-18"12"26"0,12-5 31 0,-3 0 30 15,-9 5 37-15,19-8 24 0,-8 4 16 16,-1 0 8-16,5 1 9 0,0-4 2 0,1 6 2 16,4-5 0-16,1 2 6 0,3-1 7 0,2 1-6 15,6 2-2-15,0-2-10 0,3 2-7 16,4 0-10-16,5 0-3 0,-1 0-15 0,4 0-8 15,2 4-4-15,-3-2-8 16,3 0 0-16,-1 0-8 0,3 0-3 16,0 2-4-16,-1-2-3 0,4 0-5 0,5-2-3 15,2 4-1-15,-3-4 0 0,1 2-2 0,2 2-2 16,-1-4 0-16,1 2-1 0,-2 0 1 0,1 0 0 16,-1-2 1-16,-1 2 3 0,4 0 1 15,-3 2 2-15,-6-2 0 0,5 0-6 0,-7 2 8 16,-1-4-9-16,1 4-1 15,-3-2 3-15,1 2-4 0,3-2-3 0,-2 0 3 0,1 0-5 16,0 0 2-16,1 0-1 16,-3 0-1-16,4 0 1 0,-4 0 3 0,2-2 0 15,0 0 2-15,-5 0 5 0,3 1-5 0,-1-2 0 16,-1 0 4-16,-1 1 1 0,1-1 0 16,-1-3 3-16,1 3 3 0,4 2-1 0,-2-2 2 15,2 2-2-15,5-1-3 16,3-2 11-16,1 4-15 0,-3-2-3 0,2 2-4 0,1-2 4 15,-3 2-2-15,-6-2-2 16,11 0 2-16,-6 1-5 0,1-2-3 0,-1 1 3 16,-5-2 2-16,-1 4 21 15,1 0-8-15,-2 0-1 0,-1 0 3 0,1 0 6 0,-3 0-6 16,1-1 3-16,-1 1-5 0,-1-3-2 16,-1 3 3-16,-1-1-2 0,-1-3-5 15,0 2-4-15,1-3-2 0,1 1-1 0,-2 0 1 0,-1-2-2 16,1 0 1-16,1 3-3 15,1-1 5-15,0-2-2 0,1 3-5 0,-1-1 5 16,1 2-5-16,1-2 3 16,-1 0-4-16,1 2 0 0,1-1 2 0,1-1-1 0,0 1-1 15,0 0-6-15,1-1 6 0,-2 1 3 0,1 0-2 16,-1 0-6-16,-1-1 0 16,1 2-5-16,-3-2-4 0,1 2 6 0,-1 1-4 0,-2-2-5 15,3 1-3-15,-3 2-7 16,3-2 0-16,-3 1 1 0,2 1 1 0,3 0 6 15,-3 0 0-15,1 0-1 0,-2 0 3 16,-5 0 2-16,0 0 3 0,-2 1 2 16,-3-1-1-16,-1-1 5 0,-6 1-3 15,-3 0 5-15,0 0-6 0,-2 0-11 0,-1 0-21 0,-6 0-26 16,1-3-36-16,-15 3-55 0,23 3-63 0,-14-3-64 16,-9 0-140-16,0 0-160 15,0 0-9-15,0 0-309 0,0 0-294 0</inkml:trace>
  <inkml:trace contextRef="#ctx0" brushRef="#br4" timeOffset="-1274.64">20758 13297 2646 0,'0'0'-69'15,"0"0"7"-15,0 0 11 0,0 0 10 0,21-40 29 0,-21 40 33 16,0 0 40-16,-2-20 14 0,2 20 3 0,0 0 6 16,-9-19 0-16,3 15 7 0,6 4 7 15,-16-7 11-15,16 7 11 0,-22-2 12 0,22 2 5 16,0 0 3-16,-36 6-1 15,23 0-1-15,13-6-5 0,-26 11-10 0,16-2-6 16,0 1-6-16,2 0-15 0,8-10-7 16,-14 22-7-16,10-12-9 0,4-10-4 0,-2 22-2 15,2-22-12-15,0 0-12 0,4 26 0 0,-4-26-2 16,9 13-11-16,-9-13-17 0,13 9-15 16,-13-9-17-16,14 4-17 0,-8-1-12 0,-6-3-8 15,0 0-3-15,24-12 0 16,-16 6 7-16,1-2 4 0,-3-1 11 0,-6 9 9 15,15-20 28-15,-10 9 27 0,-5 11 28 16,8-13 5-16,-8 13 9 0,0 0 12 0,12-12 21 16,-12 12 4-16,0 0 18 15,0 0 9-15,0 0 1 0,0 0-8 0,28 23-9 16,-22-16-13-16,-6-7-12 0,13 25-11 0,-2-15-14 16,-3 2-23-16,1-1-41 0,1-1-45 15,0-1-46-15,0-3-65 0,-10-6-94 0,18 10-92 16,-9-9-206-16,-9-1-44 0,15 0 19 15,-15 0-493-15,0 0-607 0</inkml:trace>
  <inkml:trace contextRef="#ctx0" brushRef="#br4" timeOffset="-944.19">21033 13354 3398 0,'4'5'8'0,"-4"-5"41"15,8 12 16-15,-8-12 9 16,10 15 17-16,-4-6 11 0,-6-9 3 0,8 18-3 0,-8-18-9 15,8 15-11-15,-8-15-6 16,11 17-10-16,-5-9-7 0,-6-8-7 16,13 11-2-16,-13-11-25 0,11 8-23 15,-3-8-25-15,-8 0-20 0,0 0-13 0,24-6-4 0,-24 6 5 16,18-9 3-16,-7 1 10 0,0 0 15 0,-3 3 19 16,1-3 24-16,-1 2 17 15,-8 6 17-15,17-8 19 0,-17 8 18 0,0 0 24 0,23-3 24 16,-23 3 28-16,0 0 0 15,0 0 2-15,26 11-13 0,-26-11-8 0,14 11-18 16,-14-11-16-16,15 14-11 16,-6-6-21-16,-9-8-20 0,15 11-34 0,-15-11-46 0,14 11-38 15,-8-6-56-15,-6-5-73 0,16 3-87 0,-16-3-111 16,0 0-183-16,14-2-35 16,-14 2-477-16,0 0-649 0</inkml:trace>
  <inkml:trace contextRef="#ctx0" brushRef="#br4" timeOffset="-674.64">21687 13411 3545 0,'0'0'87'0,"21"6"11"16,-21-6-10-16,22 1-9 0,-22-1 1 0,24 4 9 15,-8-2 8-15,2 0-8 0,-18-2-10 0,39 4-15 16,-20-4-28-16,0 2-42 16,0-2-52-16,0 0-64 0,0 0-81 0,-4-4-101 0,0 0-221 15,-5 1-440-15,0-1-405 16</inkml:trace>
  <inkml:trace contextRef="#ctx0" brushRef="#br4" timeOffset="-504.41">22142 13321 3026 0,'0'0'135'16,"0"0"45"-16,0 0 8 0,11 16 3 0,-11-16-2 0,0 0 8 16,7 21-10-16,-7-21-38 15,6 19-22-15,-4-8-24 0,4 2-17 0,-6-13-40 16,8 25-42-16,-4-15-53 15,1 1-78-15,2 0-100 0,-7-11-135 0,4 17-197 0,-4-17-29 16,2 8-294-16,-2-8-254 16</inkml:trace>
  <inkml:trace contextRef="#ctx0" brushRef="#br4" timeOffset="405.79">25527 12195 2621 0,'0'0'71'0,"0"0"54"16,0 0 31-16,0 0 17 0,0 0 9 0,0 0 14 0,0 0 4 15,0 0-12-15,0 0-14 16,29 14-18-16,-29-14-22 0,19 2-3 0,-19-2-24 15,30 0-20-15,-16 2-26 16,1-2-35-16,-1-2-46 0,-14 2-56 0,23-2-65 16,-10 0-67-16,-13 2-59 0,18-6-114 15,-13 0-136-15,-5 6-439 0,0 0-388 0</inkml:trace>
  <inkml:trace contextRef="#ctx0" brushRef="#br4" timeOffset="545.56">25644 12129 2858 0,'0'0'-25'0,"-10"-8"60"0,10 8 45 16,0 0 22-16,0 0 10 15,-10-14 8-15,10 14-2 0,0 0-6 0,0 0-11 16,0 0-14-16,0 0-11 0,28-16-22 16,-28 16-25-16,16-9-49 0,-16 9-56 0,24-4-60 15,-13 1-51-15,1-3-80 16,1 2-208-16,2-1-354 0,-3-1-162 0</inkml:trace>
  <inkml:trace contextRef="#ctx0" brushRef="#br4" timeOffset="865.42">26434 12046 2618 0,'0'0'96'16,"0"0"29"-16,0 0-8 16,0 0-7-16,0 0 8 0,0 0 7 0,0 0-11 15,9 18-13-15,-9-18-15 0,22-2-34 16,-22 2-46-16,25-2-64 0,-25 2-76 0,32-2-74 15,-18-2-162-15,-3 3-513 16,4-3-254-16</inkml:trace>
  <inkml:trace contextRef="#ctx0" brushRef="#br4" timeOffset="1495.37">27463 11405 2597 0,'0'0'-65'0,"0"0"33"16,-2-23 22-16,2 23 22 16,2-15 19-16,-2 15 29 0,0 0 20 0,2-20 9 0,-2 20 8 15,0 0 3-15,4-15 3 16,-4 15 15-16,0 0 15 0,0 0 8 0,7-13 19 16,-7 13 7-16,0 0 4 0,0 0 15 0,0 0 7 0,0 0-31 15,0 0-7-15,21 28-9 16,-21-28-5-16,6 31-12 0,-4-12-6 0,2 4-13 15,-1 3-7-15,5-1-6 16,-2 8-1-16,3 2 7 0,-1 1-2 0,0 2-8 16,5 3-3-16,-2 2-3 0,1 3-4 15,1-2-1-15,0 1-7 0,-2-4-6 0,-2-3-7 16,3 1-9-16,-5-5-5 0,5 2-5 0,-1-2-2 0,-1-1-9 16,-3-5-8-16,2-3-17 15,0 0-20-15,-2-4-30 0,-1-4-31 0,0-2-29 16,-3 0-38-16,2-5-61 15,0 0-89-15,-5-10-90 0,4 9-172 0,-4-9-69 0,0 0 16 16,0 0-468-16,0 0-631 16</inkml:trace>
  <inkml:trace contextRef="#ctx0" brushRef="#br4" timeOffset="2471.88">28107 11363 3216 0,'0'0'-151'16,"0"0"24"-16,-5-17 28 0,5 17 19 0,0 0 28 15,-6-16 24-15,6 16 23 16,0 0 13-16,0 0 6 0,0 0 16 0,-2-22 15 0,2 22 9 16,0 0 10-16,-3-18 15 15,3 18 5-15,-6-13 1 0,6 13-3 0,-8-12 1 16,8 12 1-16,-15-9 4 0,15 9 4 0,-17-10-4 16,17 10-10-16,-19-7-4 0,19 7-10 15,-22-4 0-15,22 4-2 0,-22 2 4 0,22-2 3 16,-22 6-2-16,22-6-7 15,-21 15-5-15,10-4-7 0,3-1 0 0,0 3-7 16,1 0-1-16,1 3-8 0,2-2 0 16,-1 1 1-16,5-15 3 0,-5 26-4 0,5-26 1 15,0 25-3-15,0-25-1 0,10 21-4 0,-6-11-5 16,-4-10-2-16,12 13 0 16,-12-13-5-16,14 9-3 0,-14-9 2 0,16 2-7 0,-16-2-2 15,0 0 1-15,0 0-1 16,32-13 0-16,-32 13 3 0,15-11 7 0,-15 11 7 15,14-14 13-15,-14 14 2 16,16-11 2-16,-16 11-18 0,10-10 1 0,-10 10-3 16,0 0 7-16,17-6 11 0,-17 6 3 15,0 0 5-15,0 0-6 0,0 0-10 0,13 23 4 16,-13-23-2-16,9 18-10 0,-1-7-9 0,-4 0-29 0,0 0-27 16,0 3-47-1,0-4-65-15,-2 5-78 0,1-5-64 0,3-1-153 0,-6-9-136 16,5 20-10-16,-4-12-279 15,-1-8-247-15</inkml:trace>
  <inkml:trace contextRef="#ctx0" brushRef="#br4" timeOffset="2885.7">28282 11500 2562 0,'7'-11'-38'16,"-7"11"77"-16,0 0 52 15,10-10 36-15,-10 10 28 0,0 0 14 0,0 0 5 16,0 0-10-16,0 0-13 0,0 0-15 0,0 0-14 16,0 0-13-16,0 0-4 0,14 26-8 15,-14-26-3-15,0 0-10 0,0 0-4 0,8 12-8 16,-8-12 2-16,0 0-4 15,0 0-12-15,0 0-4 0,0 0-7 0,0 0-4 0,16 2-2 16,-16-2-1-16,0 0-4 16,0 0-4-16,0 0 6 0,23-11 6 0,-23 11 13 15,0 0-5-15,15-7 10 0,-15 7 6 0,0 0-21 0,0 0 14 16,0 0 4-16,23 7 9 16,-23-7 0-16,10 9-5 0,-10-9-4 0,12 13-9 15,-12-13-8-15,10 14-8 16,-10-14-17-16,8 15-28 0,-8-15-31 0,11 13-31 0,-6-7-46 15,-5-6-48-15,0 0-68 16,8 16-64-16,-8-16-145 0,4 5-160 0,-4-5-13 16,0 0-396-16,0 0-488 15</inkml:trace>
  <inkml:trace contextRef="#ctx0" brushRef="#br4" timeOffset="3715.45">28155 12062 2959 0,'0'0'-145'0,"0"0"32"15,0 0 23-15,0 0 33 16,0 0 33-16,0 0 56 0,0 0 46 0,0 0 35 16,0 0 35-16,0 0 16 15,0 0 8-15,0 0 1 0,0 0-2 0,-20-12-3 0,20 12-5 16,0 0 15-16,0 0-5 0,-16-4-3 16,16 4-14-16,0 0-12 0,0 0-35 15,-30 8-13-15,30-8-4 0,-18 11-8 0,18-11-9 16,-13 16-8-16,4-6-4 0,3-1-6 15,6-9-7-15,-12 21-4 0,7-13-2 0,5-8-8 16,-6 21-2-16,6-21-6 16,-2 19-3-16,2-19-1 0,0 19-1 0,0-19-5 0,0 0-8 15,8 21-9-15,-8-21-6 16,14 9-8-16,-14-9-6 0,11 6-5 0,-11-6-2 16,0 0 1-16,0 0 5 0,30-6-4 0,-30 6 4 15,13-13 1-15,-13 13 4 16,16-17 4-16,-9 10 16 0,-7 7 0 0,12-16 8 0,-12 16 6 15,11-11 7-15,-11 11 5 16,0 0 21-16,10-6 21 0,-10 6 8 0,0 0 6 16,0 0 0-16,0 0-3 0,0 0-14 15,9 27-5-15,-9-27-8 0,2 16-5 0,-2-16-10 16,2 18-15-16,-2-18-24 0,3 17-39 0,-3-17-43 16,4 15-37-16,-4-15-46 0,0 0-61 15,2 16-76-15,-2-16-105 0,0 0-169 0,6 3-49 16,-6-3-500-16,0 0-737 15</inkml:trace>
  <inkml:trace contextRef="#ctx0" brushRef="#br4" timeOffset="4036.22">28276 12272 3486 0,'0'0'-23'0,"0"0"52"0,0 0 28 16,0 0 20-16,0 0 22 0,0 0 10 0,-7 26 8 0,7-26-12 15,0 0-9-15,0 19-11 16,0-19-11-16,0 0-6 0,2 18-14 0,-2-18-6 15,0 0-17-15,0 0-27 16,5 13-27-16,-5-13-18 0,0 0-12 0,0 0-10 16,0 0-7-16,0 0-5 0,0 0-1 15,0 0 4-15,0 0 5 0,37-21 12 0,-37 21 22 16,12-10 25-16,-12 10 32 0,10-7 19 0,-10 7 13 16,0 0 5-16,15-9 7 0,-15 9 14 15,0 0 9-15,0 0 3 0,0 0 0 0,0 0-3 16,0 0-6-16,25 13 6 15,-25-13-3-15,7 9-4 0,-7-9-17 0,0 0-21 16,6 17-33-16,-4-13-38 0,-2-4-50 16,0 0-70-16,5 11-80 0,-5-11-105 0,0 0-210 15,0 0-71-15,13 0-327 0,-13 0-353 16</inkml:trace>
  <inkml:trace contextRef="#ctx0" brushRef="#br4" timeOffset="4178.14">28543 12323 2969 0,'0'0'69'16,"0"0"35"-16,0 0 4 0,18-2-11 0,-18 2-6 0,0 0-9 16,24 0-13-16,-24 0-12 15,23 0-19-15,-23 0-38 0,24-2-44 0,-24 2-72 16,29-2-61-16,-16-1-87 0,2-1-184 16,-5 1-365-16,0-3-131 0</inkml:trace>
  <inkml:trace contextRef="#ctx0" brushRef="#br4" timeOffset="4358.82">28849 12230 2481 0,'21'-6'103'0,"-21"6"59"0,0 0 41 0,0 0 21 15,0 0 18-15,0 0 5 16,0 0-24-16,4 26 7 0,-4-26-34 0,-1 22-26 16,1-22-20-16,0 19-23 0,0-19-29 15,1 21-39-15,2-12-52 0,-3-9-54 0,0 18-69 16,2-11-86-16,-2-7-76 0,6 9-196 15,-6-9-136-15,9 8-349 0,-9-8-399 16</inkml:trace>
  <inkml:trace contextRef="#ctx0" brushRef="#br4" timeOffset="5325.34">30228 11287 2780 0,'0'0'-117'0,"0"0"34"0,10-14 33 16,-10 14 29-16,0 0 29 0,10-13 26 0,-10 13 21 16,0 0 16-16,8-11 11 0,-8 11-3 15,0 0-9-15,8-14 4 0,-8 14 3 0,0 0-1 16,0 0 9-16,2-21-3 15,-2 21 0-15,0 0 0 0,0 0-3 0,-20-19 0 16,20 19-5-16,-14-9-6 0,14 9-4 16,-20-6 0-16,20 6-9 0,-21-8-5 0,21 8-1 15,-20-1-1-15,20 1 3 0,-24 4 1 0,24-4-3 16,-24 9-5 0,14-2-3-16,-1 1-6 0,3 3-1 0,8-11-5 0,-17 22-2 0,10-11-1 15,7-11-5-15,-6 21-1 16,6-21-2-16,-4 18-3 0,4-18-2 0,0 18 0 15,0-18 5-15,0 0-10 16,6 15-1-16,-6-15-1 0,0 0-4 0,16 6 5 0,-16-6-5 16,0 0 2-16,0 0 5 15,0 0 3-15,0 0 7 0,35-20 12 0,-35 20 3 16,13-9 9-16,-13 9 9 0,13-10 4 0,-13 10 6 16,0 0 16-16,12-9-2 0,-12 9-10 15,0 0-1-15,10-8-7 0,-10 8-1 0,0 0 13 16,0 0 16-16,0 0 2 15,0 0-5-15,0 0-9 0,0 0-2 0,0 0-2 16,10 35-5-16,-10-35-4 0,2 21-8 16,0-7-4-16,-2-14-6 0,4 30-6 0,-2-17-7 15,0 0-19-15,-2-13-28 0,4 27-39 0,-2-15-41 16,0-3-52-16,1 1-66 0,-3-10-81 16,2 15-144-16,-2-15-170 0,0 0-15 0,0 0-470 15,0 0-675-15</inkml:trace>
  <inkml:trace contextRef="#ctx0" brushRef="#br4" timeOffset="7015.42">30295 11465 3347 0,'0'0'-55'15,"0"0"70"-15,0 0 49 0,-9-28 33 0,9 28 27 16,0 0 19-16,0 0 2 0,0 0-4 15,0 0 11-15,0 0 22 0,0 0-16 0,0 0-7 16,0 0-10-16,0 0-8 16,0 0-18-16,0 0-10 0,-4 38-9 0,4-38-12 0,-2 19-6 15,2-19-10-15,-2 16-8 0,2-16-5 0,0 0-6 16,0 20-2-16,0-20-4 16,0 0-1-16,0 0-7 0,0 0 0 0,0 0-4 15,0 0-7-15,8 14-6 0,-8-14-13 16,0 0-3-16,0 0 0 0,0 0-9 15,35-23 1-15,-35 23-4 0,20-20 5 16,-8 12 1-16,-2-3-1 0,-2 4 4 0,3-3 5 16,-11 10-18-16,13-11 9 0,-13 11 2 15,12-8 16-15,-12 8 16 0,0 0 12 0,0 0 9 16,0 0 4-16,0 0 1 0,30 12-3 0,-30-12-5 16,9 13-4-16,-9-13-5 0,8 16-4 15,-8-16-5-15,8 17-8 0,-8-17-13 0,4 13-20 16,-4-13-28-16,6 10-38 15,-3-5-40-15,-3-5-55 0,0 0-84 0,9 7-64 16,-9-7-142-16,0 0-144 0,0 0-17 16,0 0-457-16,0 0-649 0</inkml:trace>
  <inkml:trace contextRef="#ctx0" brushRef="#br4" timeOffset="7265.43">30646 11465 3471 0,'0'0'36'16,"0"0"46"-16,0 0 26 0,28 0 13 0,-28 0-1 16,0 0-2-16,21 0-9 15,-21 0-3-15,0 0 7 0,26 0-14 0,-26 0-12 0,18 0-11 16,-18 0-30-16,24-3-30 15,-24 3-50-15,18-4-61 0,-18 4-71 0,20-4-62 16,-14 0-82-16,-6 4-174 16,11-5-129-16,-11 5-238 0,0 0-198 0</inkml:trace>
  <inkml:trace contextRef="#ctx0" brushRef="#br4" timeOffset="10315.35">31246 11207 2444 0,'0'0'-47'0,"6"-18"58"16,-6 18 34-16,0 0 28 16,4-14 25-16,-4 14 18 0,0 0 9 0,0 0 9 15,0 0 0-15,0 0-9 0,0 0 7 0,0 0-2 0,-13-20 2 16,13 20-2-16,0 0 0 16,0 0-8-16,-34 10-6 0,34-10-11 0,-20 13-3 15,8-4-6-15,0 5 17 16,0 1-3-16,-1 2-15 0,2 0-3 0,0 2-13 0,3-1 1 15,2-1-5-15,-2 0-2 16,3 1-2-16,0 1-4 0,5-2 5 0,0-17-8 16,0 28-5-16,2-15-7 15,-2-13-4-15,10 23-4 0,-4-12-5 0,-6-11 0 0,16 15-8 16,-7-9-6-16,-9-6-1 0,17 6-4 0,-17-6-1 16,19 0-9-16,-19 0-2 15,0 0-2-15,26-13-1 0,-18 3 2 0,-8 10-4 0,10-17-1 16,-10 17 4-1,2-19-3-15,-2 19 0 0,0-21-1 0,0 21 7 0,-6-19-6 16,6 19 0-16,-10-15 0 16,10 15 0-16,-10-13-2 0,10 13-8 0,-14-11-23 0,10 4-29 15,4 7-28-15,-10-7-44 16,10 7-50-16,-9-6-74 0,9 6-62 0,0 0-149 16,0 0-158-16,0 0 21 0,0 0-349 0,0 0-379 0</inkml:trace>
  <inkml:trace contextRef="#ctx0" brushRef="#br4" timeOffset="11015.36">30534 12194 2764 0,'0'0'-97'0,"-12"-16"51"16,12 16 40-16,0 0 37 15,0 0 49-15,0-21 42 0,0 21 34 0,0 0 26 0,0 0 3 16,-5-21-2-16,5 21-11 15,0 0-4-15,-10-10-11 0,10 10-4 0,0 0-4 16,-19-7 0-16,19 7 21 16,0 0-4-16,-30 7-13 0,30-7-10 0,-23 7-14 0,10 0-14 15,2 1-11-15,-1-1-12 0,12-7-10 0,-20 20-12 16,12-9-5-16,2 1-6 16,6-12-7-16,-6 22-10 0,4-10-4 0,2-12-12 0,0 0-10 15,6 26-12-15,-6-26-5 16,10 14-18-16,-10-14 6 0,13 9-2 0,-13-9-3 15,13 4-3-15,-13-4 1 16,0 0 5-16,0 0 5 0,29-16 0 0,-29 16 1 0,16-15 11 16,-10 6 12-16,-6 9 7 15,12-15 8-15,-12 15 3 0,8-13 6 0,-8 13-3 16,10-10 2-16,-10 10 13 0,0 0 7 0,0 0 4 16,0 0 3-16,0 0-2 0,0 0-6 15,0 0-6-15,0 0-5 0,0 0-7 0,16 30-12 16,-16-30-18-16,4 13-25 15,-4-13-29-15,7 14-43 0,-3-9-55 0,-4-5-67 0,11 10-91 16,-11-10-118-16,10 2-197 16,-10-2 6-16,0 0-575 0,21-3-895 0</inkml:trace>
  <inkml:trace contextRef="#ctx0" brushRef="#br4" timeOffset="11315.39">30657 12258 3797 0,'0'0'-43'0,"0"0"43"0,13 11 27 0,-13-11 26 15,0 0 23-15,0 0 12 16,0 0 4-16,0 25-9 0,0-25-7 0,0 0-9 0,2 20-7 16,-2-20-10-16,6 12-10 15,-6-12-13-15,0 0-23 0,8 13-22 0,-8-13-24 16,0 0-6-16,0 0-8 0,20 1-1 0,-20-1 5 16,0 0 4-16,0 0 4 0,25-13 11 15,-25 13 19-15,15-10 23 0,-15 10 20 0,13-5 12 16,-13 5 13-16,12-5 12 15,-12 5 18-15,0 0 14 0,0 0 40 0,0 0 1 16,30 5 1-16,-30-5-39 0,0 0-6 16,15 11-14-16,-15-11-7 0,10 7-6 0,-10-7-19 15,0 0-34-15,13 13-30 0,-8-12-35 0,-5-1-49 16,0 0-79-16,8 6-82 0,-8-6-131 16,0 0-201-16,0 0-25 0,0 0-336 0,14-14-380 15</inkml:trace>
  <inkml:trace contextRef="#ctx0" brushRef="#br4" timeOffset="11505.44">31002 12233 3068 0,'0'0'61'0,"0"0"23"0,0 0 16 0,15-6 7 0,-15 6 13 16,0 0-1-16,0 0-9 15,25 5-11-15,-25-5-11 0,24 4-13 0,-24-4-18 16,25 0-29-16,-25 0-40 15,25-3-41-15,-10 2-49 0,-15 1-33 0,24-6-44 16,-14 4-36-16,0-2-57 0,-10 4-131 16,16-7-439-16,-8 3-183 0</inkml:trace>
  <inkml:trace contextRef="#ctx0" brushRef="#br4" timeOffset="11995.53">31353 12054 2667 0,'0'0'69'0,"0"0"22"15,-6-11 26-15,6 11 10 0,0 0 28 0,0 0 11 16,0 0-1-16,0 0-5 16,0 0-10-16,0 0-14 0,0 0-19 0,0 0-16 0,0 0-6 15,0 0-16-15,30-4-8 0,-30 4-6 0,20-2-9 16,-20 2-8-16,24-2-5 16,-24 2-6-16,26-3-2 0,-26 3-3 0,23-6-3 15,-13 2 2-15,-10 4 2 0,22-4 10 16,-22 4 0-16,16-4 13 0,-16 4 7 0,0 0-11 15,18-3 7-15,-18 3 12 16,0 0 6-16,0 0 1 0,0 0 4 0,0 0-8 16,0 0-2-16,-9 34-5 0,9-34 12 15,-15 27-8-15,9-14-4 0,-2 2-6 0,-2 0-5 16,2 0-4-16,-2 1-6 0,4 0-5 0,-3-2-5 16,1 1-3-16,1 1-7 15,-1-3-14-15,1 0-18 0,1-1-33 0,2 1-41 0,-2-3-55 16,6-10-61-16,-6 17-76 15,0-9-71-15,6-8-170 0,-8 7-113 0,8-7 35 16,0 0-444-16,0 0-543 16</inkml:trace>
  <inkml:trace contextRef="#ctx0" brushRef="#br4" timeOffset="13015.47">31694 10881 3142 0,'0'0'-53'0,"0"0"67"0,0 0 47 16,0 0 40-16,-30-6 26 16,30 6 26-16,0 0 27 0,0 0 7 0,0 0-22 0,0 0 10 15,0 0 2-15,-2 25-4 16,2-25 4-16,2 17-12 0,-2-17-8 0,3 25-17 15,-1-8-14-15,0 0-12 16,0 2-10-16,1 0-8 0,1 2-11 0,0 2-7 0,-2 2-10 16,2 3-5-16,-2 1-16 15,0 2 1-15,2 5 12 0,0 3 9 0,1 2 1 16,-3-2 0-16,3 2-6 0,-1-1-4 0,0-2-5 0,0 4-2 16,0-2-6-16,0-2-4 15,-2 0-5-15,3 2-4 16,-1-2-11-16,-2-2-13 0,0-3-28 0,0-3-38 15,0 1-45-15,1-5-47 0,-3-3-58 0,0 2-78 0,-3-6-71 16,-3 0-191-16,2 1-63 16,-5-1 10-16,-1-3-519 0,0 1-730 0</inkml:trace>
  <inkml:trace contextRef="#ctx0" brushRef="#br4" timeOffset="14235.62">28071 12736 3513 0,'0'0'-62'0,"0"0"31"0,0 0 26 15,0 0 33-15,0 0 32 0,0 0 26 0,0 0 19 0,50-9 7 16,-50 9 2-16,34 0-2 16,-14 0-5-16,5-2-6 0,-1 2-3 0,5 2-2 15,4-2-11-15,2 0-6 16,1 2-7-16,11-2-9 0,0 0-5 0,11 4-8 0,1-3-2 15,0 4-6-15,5-1-7 16,-1-1-1-16,3 3-6 0,-1-4-2 0,1 1-3 16,-1 2 4-16,22 0 4 15,-17-3-1-15,-7 0-3 0,-1-2-3 16,-1 0-1-16,1 0 2 0,-1-2-7 0,-2-1 1 0,1-1-3 0,-1 1-5 16,0-2 2-16,1-1-6 15,-1 2-3-15,0 0 1 0,1 0 3 0,-3-1-7 16,-1 3 8-16,0-2-6 0,1 0 2 15,-8 2-8-15,-1 1 4 0,1-3-4 0,-3 2 5 16,-1 1 11-16,3-3-6 16,-3 1-6-16,1 0-3 0,3 3 1 0,-5 0 3 0,1-1-6 15,0 1 5-15,0 0-1 0,-4 0 1 0,3 0-1 16,1 1-4-16,-3-1 1 16,3 3 1-16,-3-3 1 0,3-3-6 0,-3 6 3 0,2-3 7 15,1 3 8-15,-3-2-8 16,3-1 1-16,-1 0-2 0,-2 0-2 0,1 3 0 15,1-3-6-15,-1-3-1 16,-3 3-8-16,0-4 6 0,-2 4-1 0,-1-3 0 0,3 2 6 16,-7-1-7-16,3 1 3 15,-4-2 2-15,0 2-3 0,-1-1 4 16,-1 2-2-16,-4-2 9 0,-3 2-4 0,1-4 1 0,-4 2 1 16,0 2-5-16,-20 0-20 0,31-4-22 15,-18 4-21-15,-2 0-25 0,-11 0-45 0,0 0-61 16,20 4-69-16,-20-4-150 15,0 0-190-15,0 0 30 0,0 0-292 0,0 0-227 16</inkml:trace>
  <inkml:trace contextRef="#ctx0" brushRef="#br4" timeOffset="14835.38">28870 13269 2751 0,'0'0'105'0,"0"0"46"0,-16 6 22 16,16-6 8-16,0 0 13 16,0 0 5-16,0 0-1 0,0 0-21 0,0 0-24 15,0 0-18-15,40 18-12 0,-40-18-25 0,27 5-25 16,-9-3-28-16,-2 1-41 16,-1-3-53-16,-15 0-69 0,32 0-91 0,-18 0-84 0,2-5-167 15,-2 5-117-15,1-1-348 16,-2-1-326-16</inkml:trace>
  <inkml:trace contextRef="#ctx0" brushRef="#br4" timeOffset="15285.38">29459 13276 2668 0,'9'-15'-65'0,"-9"15"52"15,8-12-12-15,-8 12 1 16,6-12 4-16,-6 12 4 0,0 0 4 15,0 0-2-15,4-16 10 0,-4 16-1 16,0 0 1-16,0 0-1 0,0 0 8 0,0 0 29 16,0 0 26-16,-20-14 27 0,20 14 18 15,0 0 16-15,0 0 10 0,-22-6 10 16,22 6-1-16,0 0-2 0,0 0-13 0,-19-2-13 0,19 2-11 16,0 0-13-16,0 0-10 15,0 0-8-15,-21 0-8 0,21 0-3 0,0 0-6 0,0 0-1 16,0 0 5-16,0 0 2 15,0 0 6-15,0 0-3 0,-23 0-5 0,23 0-6 16,0 0-11-16,0 0-22 16,0 0-33-16,0 0-44 0,0 0-62 0,0 0-75 0,0 0-76 15,0 0-163-15,0 0-133 0,-13 0-312 0,13 0-254 16</inkml:trace>
  <inkml:trace contextRef="#ctx0" brushRef="#br4" timeOffset="16035.73">29036 13114 2603 0,'6'-17'-95'0,"0"-1"43"0,-2 3 24 0,-1 1 38 0,-3 14 54 16,6-20 51-16,-6 20 27 16,6-19 20-16,-6 19 9 0,5-16 2 0,-5 16-2 15,0 0-2-15,2-19-3 16,-2 19-4-16,0 0-8 0,0 0-3 0,0 0 24 0,-11-17-7 15,11 17-4-15,0 0-6 16,0 0-9-16,-31 10-6 0,31-10-13 0,-24 12-9 16,11-3-14-16,1 1-5 15,-3 1-9-15,2 2-11 0,-1 0-8 0,0 3-10 16,0-1-5-16,1 0-7 0,0 0-6 0,3-2-3 0,1-1-7 16,-1-1 0-16,4 1-6 15,-3 0 3-15,9-12-5 0,-8 18-2 0,8-18-1 0,0 19-4 16,0-19-5-16,12 16-2 15,-12-16-6-15,15 11-2 0,-4-5-3 0,-11-6-1 16,21 5 1-16,-8-2-1 16,-13-3 0-16,20 4-1 0,-20-4 1 0,22-4 0 0,-22 4-1 15,23-6 2-15,-12 0-1 0,1-1 0 0,-12 7 3 16,21-18 0-16,-12 9 4 16,0 0 3-16,-1-3 3 0,0 1 6 0,-8 11-2 0,13-19 3 15,-13 19 3-15,11-18 0 16,-7 11 3-16,-4 7-1 0,8-14-1 0,-8 14 1 15,0 0 0-15,11-15 3 16,-11 15 1-16,8-7 1 0,-8 7-6 0,0 0 2 0,9-12 0 16,-9 12 1-16,0 0 1 15,0 0 1-15,0 0 8 0,13-8 1 0,-13 8 1 16,0 0 8-16,0 0 3 0,0 0-9 0,12 24-1 0,-12-24-6 16,6 16-3-16,-6-16-5 15,9 23-2-15,-4-11-2 0,-1 1-4 16,0 0-4-16,0 3-7 0,2-1-2 15,3 0-11-15,-3 1-12 0,0-1-16 0,1-2-19 0,0 0-26 16,-1 0-28-16,0-3-33 16,-2 0-40-16,2-2-50 0,-2 1-62 0,-4-9-55 15,8 13-113-15,-8-13-132 0,4 14-24 0,-2-6-629 0,-2-8-1045 16</inkml:trace>
  <inkml:trace contextRef="#ctx0" brushRef="#br4" timeOffset="16605.69">29430 13291 3951 0,'0'0'-99'15,"0"0"51"-15,6-13 38 0,-6 13 31 0,0 0 33 0,6-12 23 16,-6 12 34-16,0 0 19 16,0 0 15-16,0 0 28 0,0 0-6 0,0 0-4 15,0 0-20-15,0 0 2 0,24 25 3 0,-24-25-13 0,2 14-15 16,-2-14-10-16,4 18-9 16,-4-18-10-16,0 20-8 0,0-20-10 0,0 0-8 15,-2 24-7-15,2-24-7 16,0 0-6-16,0 19-4 0,0-19-5 0,0 0-3 0,0 15-3 15,0-15-1-15,0 0-4 16,0 0 0-16,0 0-4 0,0 0-7 0,0 0-6 16,0 0-7-16,0 0-5 15,0 0-4-15,0 0-3 0,0 0 0 0,0 0-1 0,0 0-2 16,0 0 1-16,0 0-1 0,16-54 3 0,-11 37 4 16,1 1-4-16,0 0 7 15,1 3 6-15,-3 0 4 0,-4 13 1 0,11-19 4 16,-5 9-1-16,-6 10 4 0,10-12 5 15,-10 12 8-15,0 0 4 0,18-5 8 0,-18 5 11 16,0 0 6-16,0 0-1 16,23 19-2-16,-15-9 1 0,-1 1-3 0,1 1-3 0,1 1-5 15,-1-1-2-15,0 1-6 0,-2 1-3 0,2-4-11 16,0 2-14-16,-8-12-19 16,12 19-31-16,-12-19-34 0,8 15-38 0,-1-11-51 0,-7-4-65 15,9 8-78-15,-9-8-81 16,0 0-163-16,14-3-70 0,-14 3 31 0,0 0-549 15,0 0-787-15</inkml:trace>
  <inkml:trace contextRef="#ctx0" brushRef="#br4" timeOffset="16765.83">29886 13305 3676 0,'0'0'24'15,"0"0"17"-15,0 0-1 0,17 9-1 0,-17-9 21 0,0 0 21 16,22 5 15-16,-22-5-15 15,22 4-8-15,-22-4-26 0,26 2-40 0,-13 0-43 16,-13-2-58-16,28-2-77 16,-16 0-81-16,-12 2-168 0,24-7-155 0,-14 2-260 0,2-3-169 15</inkml:trace>
  <inkml:trace contextRef="#ctx0" brushRef="#br4" timeOffset="16951.33">30238 13190 2636 0,'0'0'177'15,"0"0"54"-15,0 0 19 16,0 0 15-16,0 0 33 0,-6 36 36 0,6-36-13 16,-7 24-29-16,3-8-41 0,2 0-35 15,-2 2-34-15,1-2-41 0,1 1-42 0,0 2-54 16,2-2-64-16,-2 0-70 0,2-2-97 0,-2-2-107 16,2 1-194-16,-4 1-129 15,2-1 31-15,2-14-443 0,-9 20-529 0</inkml:trace>
  <inkml:trace contextRef="#ctx0" brushRef="#br0" timeOffset="31305.66">3541 9654 2461 0,'0'0'-163'0,"0"0"19"0,0 0 28 16,0 0 20-16,0 0 12 0,0 0 17 0,0 0 19 16,0 0 7-16,12-21 19 15,-12 21 7-15,0 0 7 0,0 0 10 0,0 0 19 0,0 0-2 16,0 0 12-16,0 0 10 15,0 0 6-15,0 0 22 0,0 0 3 0,0 0 7 16,0 0 11-16,0 0 5 16,9-14 0-16,-9 14 16 0,0 0-10 0,0 0-4 0,0 0 2 15,0 0-11-15,0 0 0 0,0 0-11 0,2-16 9 16,-2 16-16-16,0 0 1 16,0 0-4-16,0 0-1 0,0 0-7 0,0 0-1 15,0 0-7-15,0 0 1 16,0 0-4-16,0 0 2 0,-15-16 4 0,15 16 4 0,0 0-2 15,0 0 2-15,-16-4-1 16,16 4 5-16,0 0-1 0,0 0 3 0,-22-4 1 16,22 4-7-16,0 0-4 15,0 0-4-15,-25 0 0 0,25 0-6 0,0 0-2 0,0 0 3 16,-28 4 3-16,28-4-3 0,0 0 2 0,-18 4 0 16,18-4-7-16,0 0 2 15,-18 6-3-15,18-6-4 0,0 0-1 0,-14 10-2 16,14-10-2-16,-11 7 2 0,11-7-5 15,-11 9-1-15,11-9 1 0,-10 10-6 0,10-10 6 16,-11 12 0-16,11-12-8 16,-12 11 5-16,12-11-2 0,-11 13-22 15,11-13 1-15,-11 12-1 0,11-12 7 0,-8 9-3 0,8-9 4 0,-8 14 0 16,8-14 6-16,-9 11-1 16,9-11 1-16,-7 11 1 0,7-11 4 0,0 0 0 15,-6 20 3-15,6-20-6 16,-2 13 5-16,2-13-1 0,0 0 1 0,2 23-3 0,-2-23 3 15,0 0 0-15,6 21-1 16,-6-21 1-16,7 13 13 0,-7-13 1 0,7 11-7 16,-7-11 5-16,8 12 2 15,-8-12-3-15,8 10-1 0,-8-10 0 0,10 9-1 0,-10-9 0 16,14 5 1-16,-14-5 4 0,12 8 0 0,-12-8 1 16,17 4 1-16,-17-4 0 15,19 3-1-15,-19-3-2 0,23 3-4 0,-23-3-3 0,24 0-1 16,-24 0-4-16,23 0-4 15,-23 0 0-15,23-3-2 0,-23 3-3 0,21-1 0 16,-21 1-2-16,20-4-10 16,-20 4-8-16,0 0-23 0,18-4-25 0,-18 4-21 0,13-1-36 15,-13 1-48-15,0 0-54 16,9-5-58-16,-9 5-52 0,0 0-98 0,0 0-156 16,0 0-45-16,0 0-407 0,0 0-533 0</inkml:trace>
  <inkml:trace contextRef="#ctx0" brushRef="#br0" timeOffset="32325.59">3681 9929 3073 0,'0'0'-112'0,"0"0"45"0,0 0 48 0,0 0 32 0,0 0 34 16,0 0 14-16,0 0 19 15,0 0 4-15,0 0 4 0,0 0 0 0,0 0 15 16,0 0 12-16,0 0 7 15,0 0 1-15,0 0 1 0,0 0-5 0,0 0-4 0,0 0-4 16,0 0-31-16,8 18-7 16,-8-18-12-16,0 0-4 0,0 24-7 0,0-24-3 15,0 14 7-15,0-14-11 16,0 0 2-16,2 19-1 0,-2-19-1 0,0 0-3 0,0 0-9 16,0 22-1-16,0-22 0 0,0 0-3 0,0 0-3 15,0 0-1-15,0 14-2 16,0-14 2-16,0 0-5 0,0 0 10 0,0 0-9 15,0 0-3-15,0 0-1 0,0 0-1 16,0 0 1-16,0 0-1 0,0 0-2 0,0 0-3 16,0 0 1-16,0 0-4 15,0 0 0-15,0 0 1 0,0 0 0 0,0 0-3 16,0 0-2-16,0 0 5 0,0 0 4 0,24-33-1 0,-24 33 1 16,10-12 7-16,-10 12-6 15,8-13 1-15,-8 13 0 0,12-11 6 0,-12 11-9 16,8-14 2-16,-8 14 0 15,10-10-7-15,-10 10 4 0,0 0-2 0,11-14 0 0,-11 14-3 16,0 0 1-16,10-8 1 16,-10 8-7-16,0 0 2 0,0 0 5 0,11-10-7 15,-11 10 0-15,0 0-2 0,0 0 4 0,0 0 0 0,0 0-3 16,11-9 0-16,-11 9 5 16,0 0-1-16,0 0 3 0,0 0-1 0,0 0 2 15,0 0 21-15,0 0 4 16,0 0-7-16,0 0 6 0,0 0 0 0,0 0 0 0,0 0 1 15,0 0-9-15,30 11 6 16,-30-11-2-16,0 0-2 0,0 0 5 0,0 0-5 16,6 12-2-16,-6-12-2 15,0 0 0-15,0 0-1 0,6 14-3 0,-6-14-2 0,0 0 0 16,0 0-5-16,2 16 6 0,-2-16-7 0,0 0 2 16,0 0 0-16,2 17 1 15,-2-17 7-15,0 0-6 0,0 0 6 0,0 0-1 0,0 19 2 16,0-19 2-16,0 0 0 15,0 0 1-15,0 0-2 0,2 17 0 0,-2-17-2 16,0 0-3-16,0 0 0 16,0 0-1-16,0 0-2 0,0 0-7 0,2 17-13 0,-2-17-22 15,0 0-24-15,0 0-33 0,2 8-43 0,-2-8-43 16,0 0-54-16,0 0-62 16,0 0-64-16,0 0-150 0,0 0-128 0,0 0 25 0,-6 12-367 15,6-12-422-15</inkml:trace>
  <inkml:trace contextRef="#ctx0" brushRef="#br0" timeOffset="33515.32">4096 10054 2846 0,'0'0'-131'0,"0"0"25"0,0 0 41 15,0 0 33-15,0 0 41 0,0 0 42 16,0 0 29-16,0 0 20 0,0 0 11 0,0 0 11 16,0 0 8-16,0 0 5 15,0 0 2-15,0 0 0 0,0 0-6 0,0 0-13 16,0 0-9-16,2-21-10 0,-2 21-14 0,0 0-2 0,0 0-11 16,19-2-5-16,-19 2-5 15,0 0-8-15,0 0-7 0,20 0-2 0,-20 0-8 16,0 0-4-16,0 0-9 15,24 0-19-15,-24 0-28 0,0 0-33 0,0 0-47 0,21 0-57 16,-21 0-59-16,11 0-70 16,-11 0-157-16,0 0-145 0,0 0-242 0,0 0-164 15</inkml:trace>
  <inkml:trace contextRef="#ctx0" brushRef="#br0" timeOffset="34215.29">4349 9929 2391 0,'0'0'-100'16,"0"0"29"-16,0 0 15 0,0 0 26 0,0 0 33 15,-18-22 25-15,18 22 29 16,0 0 19-16,0 0 14 0,0 0 6 0,0 0 6 0,0 0 4 16,0 0 3-16,0 0-1 0,0 0-7 0,0 0-10 15,0 0-2-15,0 0-11 16,0 0-5-16,0 0-11 0,0 0-5 0,0 0-8 15,14-13-3-15,-14 13-1 0,0 0-8 16,18-8-2-16,-18 8-3 0,0 0 0 0,22-4-4 16,-22 4-4-16,20-1 0 15,-20 1-6-15,19-3 0 0,-19 3-1 0,0 0-5 16,28 3-1-16,-28-3 1 0,14 4-2 0,-14-4 1 0,0 0-1 16,19 11 0-16,-19-11 0 15,11 10-4-15,-11-10 3 0,0 0 0 0,6 15 4 16,-6-15 1-16,0 0-1 15,0 0 9-15,-2 21 3 0,2-21-1 0,0 0 5 0,0 0-4 16,-9 17-4-16,9-17-5 16,0 0 2-16,0 0-3 0,0 0-2 0,0 0 1 15,-4 19-1-15,4-19-1 0,0 0-2 0,0 0 1 0,0 0-2 16,0 0-2-16,0 0 0 16,0 0-2-16,0 0-3 0,0 0 1 0,0 0 1 15,23 2-1-15,-23-2 3 16,0 0-3-16,17 2 3 0,-17-2 6 0,0 0 2 0,18 5 1 15,-18-5 8-15,12 8 3 16,-12-8 2-16,10 8 4 0,-10-8-1 0,11 9 2 16,-11-9 3-16,7 11 3 15,-7-11-4-15,6 12 2 0,-6-12-3 0,0 0-3 0,0 0-4 16,0 0-5-16,0 0-1 16,-15 29-13-16,15-29-28 0,-15 9-43 0,15-9-50 15,-21 10-68-15,8-5-63 0,-4-3-92 0,1 2-177 16,-2-1-87-16,2 1-250 0,-4-1-194 15</inkml:trace>
  <inkml:trace contextRef="#ctx0" brushRef="#br0" timeOffset="40985.62">4502 8415 526 0,'0'0'80'16,"0"0"-22"-16,0 0 10 0,0 0 5 0,0 0 2 16,0 0 1-16,0 0 11 0,0 0 9 15,0 0 9-15,-24-3 21 0,24 3 14 0,0 0 20 16,0 0 6-16,0 0 5 15,0 0 3-15,0 0-1 0,0 0 3 0,0 0-1 0,0 0-6 16,0 0-3-16,0 0-8 16,0 0-5-16,0 0-5 0,0 0-20 0,0 0-8 15,0 0-14-15,0 0-10 0,0 0-10 0,0 0-6 16,0 0-8-16,0 0-7 0,0 0-1 16,0 0-5-16,0 0 1 0,0 0-4 0,43-24-2 15,-43 24 1-15,17-9 0 16,-17 9-3-16,17-9-3 0,-7 3 1 0,-10 6-6 15,18-11-5-15,-18 11-5 16,16-10 3-16,-16 10-2 0,15-10-8 0,-15 10 1 16,13-8-1-16,-13 8-6 0,0 0 1 15,15-9-1-15,-15 9-3 0,0 0-1 0,12-6-1 16,-12 6 2-16,0 0-9 0,0 0-1 0,13-9 6 0,-13 9-4 16,0 0-1-16,0 0 7 15,13-8-10-15,-13 8 3 0,0 0-4 0,0 0-2 16,12-7 5-16,-12 7-6 15,0 0 1-15,0 0-1 0,0 0 2 0,15-8-2 0,-15 8-2 16,0 0 1-16,0 0 0 16,0 0 2-16,0 0 0 0,11-7 0 0,-11 7-3 15,0 0 9-15,0 0-10 0,0 0-1 0,0 0 1 16,0 0 4-16,0 0-1 0,0 0-6 16,0 0 4-16,13-8 3 0,-13 8-1 0,0 0 2 15,0 0-6-15,0 0 3 16,0 0 0-16,0 0-1 0,0 0 3 0,12-9-2 15,-12 9-2-15,0 0-1 0,0 0 3 16,13-8 2-16,-13 8-3 0,0 0-1 0,13-8 2 16,-13 8-1-16,0 0-3 15,0 0 6-15,14-9-3 0,-14 9-1 0,0 0-1 16,13-7 2-16,-13 7-1 0,0 0 0 0,0 0 1 16,15-8 2-16,-15 8-3 0,0 0 0 15,13-8 1-15,-13 8 0 0,0 0 2 0,12-7-4 16,-12 7 2-16,0 0 0 15,16-10 2-15,-16 10 0 0,12-8-4 0,-12 8 5 0,12-6-4 16,-12 6 4-16,14-7-5 16,-14 7 4-16,12-8-2 0,-12 8 0 0,13-7-2 15,-13 7 4-15,0 0 3 0,19-8-4 0,-19 8-1 0,11-7 0 16,-11 7 0-16,0 0-3 16,16-10 4-16,-16 10 0 0,10-8 0 0,-10 8-1 15,0 0 4-15,18-10-8 16,-18 10 7-16,12-7 2 0,-12 7-2 0,13-8 5 0,-13 8-6 15,13-5 5-15,-13 5-5 16,13-10 3-16,-13 10 1 0,12-7 2 0,-12 7-5 16,13-8-1-16,-13 8 3 15,13-8-3-15,-13 8 5 0,12-6-5 0,-12 6 1 0,0 0 2 16,17-10 0-16,-17 10 3 0,11-6-6 0,-11 6 0 16,0 0 7-16,17-12-3 15,-17 12 1-15,12-6-2 0,-12 6-4 0,14-9 4 16,-14 9-3-16,12-8 1 0,-12 8-1 15,12-7-2-15,-12 7-2 0,14-7 3 0,-14 7 2 16,0 0 1-16,16-12-3 16,-16 12 4-16,9-7-3 0,-9 7 0 0,0 0-1 15,17-11 2-15,-17 11-1 0,11-5-2 0,-11 5 2 0,0 0 2 16,16-12-5-16,-16 12 5 16,10-10-5-16,-10 10 5 0,14-7-3 0,-14 7 21 15,0 0-4-15,14-11-1 16,-14 11-2-16,13-8-8 0,-13 8 3 0,11-8 3 0,-11 8-7 15,0 0 4-15,15-9-1 16,-15 9 5-16,0 0 4 0,12-12-8 0,-12 12 3 16,10-5-2-16,-10 5-3 0,0 0 1 15,16-12-2-15,-16 12 1 0,12-10-3 0,-12 10-9 16,13-9 7-16,-13 9 3 0,11-10-1 16,-11 10 0-16,12-10 3 0,-12 10-4 15,13-8-6-15,-13 8 6 0,12-10-2 0,-12 10 7 0,14-7-8 16,-14 7-1-16,0 0 3 15,12-12-1-15,-12 12 0 0,10-10 0 0,-10 10 5 16,0 0-9-16,14-10 2 0,-14 10 3 16,0 0-3-16,12-12 5 0,-12 12-2 0,0 0 3 15,13-11-12-15,-13 11-10 0,10-7-1 0,-10 7 3 16,0 0 3-16,15-12 0 0,-15 12 1 16,9-7 0-16,-9 7-2 0,0 0 2 0,12-11 3 15,-12 11-1-15,0 0 2 16,12-11 0-16,-12 11 2 0,0 0 2 0,12-13 1 15,-12 13 0-15,10-8 0 0,-10 8-3 16,8-10 11-16,-8 10-4 0,0 0 1 0,17-12-1 16,-17 12 4-16,11-7 0 15,-11 7-3-15,0 0 3 0,15-9-1 0,-15 9-3 0,0 0 5 16,10-13-5-16,-10 13-2 0,0 0 2 0,14-8 2 16,-14 8-4-16,0 0 0 15,8-10 4-15,-8 10-5 0,0 0 3 0,0 0-7 0,12-12 6 16,-12 12-5-16,0 0 7 15,0 0-4-15,11-9 2 0,-11 9-3 0,0 0 2 16,0 0-1-16,0 0 1 16,13-11 0-16,-13 11 0 0,0 0 0 0,0 0 0 0,8-11-2 15,-8 11 2-15,0 0-3 0,0 0 4 0,13-9-2 16,-13 9 4-16,0 0-5 16,0 0 2-16,10-12-7 0,-10 12 6 0,0 0 0 0,0 0 2 15,11-11 1 1,-11 11-1-16,0 0-2 0,0 0-1 0,9-9 2 0,-9 9-2 15,0 0-3-15,0 0 7 16,0 0-3-16,0 0 2 0,10-11-2 0,-10 11 1 0,0 0-1 16,0 0 0-16,0 0 2 15,10-10 1-15,-10 10-5 0,0 0 5 0,0 0-2 16,0 0 1-16,11-9-4 0,-11 9 4 0,0 0-7 16,0 0 8-16,0 0-4 0,0 0 4 15,0 0-3-15,0 0-1 0,13-10 1 0,-13 10-1 16,0 0 3-16,0 0 0 0,0 0 2 15,0 0-2-15,0 0-5 0,0 0 6 0,10-9-3 16,-10 9-3-16,0 0 3 16,0 0 2-16,0 0 0 0,0 0-1 0,11-10-2 15,-11 10 4-15,0 0-3 0,0 0 0 0,0 0 1 0,0 0 1 16,0 0-1-16,0 0 4 16,10-8-2-16,-10 8-2 0,0 0-2 0,0 0 4 15,0 0-5-15,0 0 4 0,0 0 0 16,0 0 1-16,0 0 1 0,0 0 1 0,0 0 1 15,7-3 2-15,-7 3 0 16,0 0 1-16,0 0 4 0,0 0-1 0,0 0 1 16,0 0 3-16,0 0-5 0,0 0 2 15,0 0-1-15,0 0 5 0,0 0-4 0,0 0 3 16,0 0-3-16,0 0-1 0,0 0 0 0,0 0-2 0,0 0-1 16,0 0-3-16,0 0-4 15,0 0-13-15,0 0-33 0,0 0-44 0,0 0-70 16,0 0-122-16,0 0-157 15,0 0-191-15,0 0-2 0,0 0-472 0,0 0-690 0</inkml:trace>
  <inkml:trace contextRef="#ctx0" brushRef="#br0" timeOffset="43705.53">4480 7439 3256 0,'0'0'-215'0,"0"0"26"0,-8-16 23 15,8 16 27-15,0 0 24 16,0 0 24-16,0 0 18 0,0 0 24 0,0 0 11 0,0 0 15 15,0 0 13-15,0 0 20 16,0 0 13-16,0 0 13 0,0 0 12 0,0 0 17 16,0 0 11-16,0 0 11 15,0 0 1-15,0 0 8 0,0 0 8 0,0 0-1 0,0 0 8 16,0 0-1-16,0 0 9 0,0 0 4 0,0 0-3 16,0 0 0-16,0 0-1 15,0 0-7-15,0 0 0 0,0 0-10 0,0 0-9 16,0 0-5-16,0 0-9 0,0 0-9 15,0 0-4-15,0 0-9 0,0 0-2 0,0 0-6 16,0 0-2-16,0 0-7 16,0 0 4-16,0 0-4 0,0 0-1 0,0 0 4 15,32-4-10-15,-32 4-2 0,0 0-3 0,0 0-4 0,0 0-2 16,0 0-1-16,0 0 1 16,29 8 3-16,-29-8-4 0,0 0 6 0,16 5-4 15,-16-5-4-15,0 0 4 16,16 6 3-16,-16-6-1 0,13 6 4 0,-13-6 16 0,15 3 0 15,-15-3-5-15,0 0-6 16,17 7-5-16,-17-7 0 0,0 0 0 0,17 7-5 16,-17-7-5-16,13 6-3 15,-13-6-1-15,0 0 4 0,18 9-6 0,-18-9 3 0,14 5-8 16,-14-5 3-16,12 8 0 0,-12-8 3 0,15 8-4 16,-15-8-3-16,12 8 4 15,-12-8-6-15,13 9 3 0,-13-9 2 0,11 8 0 0,-11-8-5 16,12 7 0-16,-12-7-1 15,14 12 3-15,-14-12 1 0,10 7-1 0,-10-7-3 16,12 12 3-16,-12-12-10 16,15 10 6-16,-15-10 2 0,13 11-3 0,-13-11 5 0,13 9-7 15,-13-9 3-15,12 10-3 0,-12-10 3 0,13 11-13 16,-13-11 10-16,15 11 5 16,-15-11-3-16,12 9-1 0,-12-9-2 0,14 9 2 0,-14-9 1 15,12 9-1-15,-12-9 3 16,13 10-5-16,-13-10 4 0,14 10-1 15,-14-10-5-15,13 8 8 0,-13-8-3 16,13 9-1-16,-13-9-1 0,14 9 5 0,-14-9-2 0,14 10-3 16,-14-10 3-16,14 9-4 15,-14-9 1-15,15 10-2 0,-15-10 2 0,15 9 6 16,-15-9-6-16,15 9-2 0,-15-9 4 0,14 8-4 0,-14-8 5 16,14 10-4-16,-14-10 4 15,10 7-2-15,-10-7-2 0,0 0 4 0,16 10-2 16,-16-10 4-16,11 6-6 0,-11-6 5 15,0 0-15-15,15 10 10 0,-15-10-1 0,9 7 1 16,-9-7 3-16,0 0-1 16,12 10-2-16,-12-10-1 0,0 0 4 0,8 8-2 15,-8-8 3-15,0 0-3 0,0 0-2 0,18 13 1 0,-18-13-2 16,0 0 5-16,10 7 0 16,-10-7 0-16,0 0-1 0,11 9-3 0,-11-9-2 15,0 0 7-15,0 0-2 0,13 10 2 16,-13-10-2-16,0 0 3 0,12 6-4 0,-12-6 4 15,0 0-4-15,0 0 2 16,13 10 2-16,-13-10-2 0,0 0-4 0,0 0 2 16,15 7-4-16,-15-7 4 0,0 0-1 15,11 10 5-15,-11-10-5 0,0 0-1 0,10 9 1 16,-10-9-3-16,0 0 6 0,12 12 0 0,-12-12-4 16,0 0 4-16,12 11-5 0,-12-11 7 15,8 7-6-15,-8-7-1 0,0 0 3 0,10 13 2 16,-10-13-2-16,9 10 0 15,-9-10 0-15,8 9 2 0,-8-9-5 0,9 10 4 16,-9-10-1-16,0 0 3 0,15 15-6 16,-15-15 3-16,10 7 2 0,-10-7-4 0,8 9-3 15,-8-9 5-15,12 9 1 0,-12-9-4 0,10 12 0 16,-10-12 3-16,10 9-2 0,-10-9 3 16,9 10-2-16,-9-10 0 0,13 9 1 0,-13-9-4 15,10 12 2-15,-10-12 4 16,11 10-1-16,-11-10 0 0,12 10-1 0,-12-10 1 15,13 10-3-15,-13-10-3 0,11 8 5 16,-11-8 4-16,10 9-6 0,-10-9 2 0,10 8-3 16,-10-8 1-16,0 0 4 15,16 11-3-15,-16-11 5 0,8 6-2 0,-8-6-4 0,0 0 1 16,11 10-5-16,-11-10 8 0,0 0 0 0,12 9 0 16,-12-9-1-16,0 0-2 15,11 10 0-15,-11-10 1 0,0 0 0 0,9 10-1 0,-9-10 2 16,0 0-5-16,0 0 7 15,12 11-5-15,-12-11 2 0,0 0-2 0,10 10 2 16,-10-10-1-16,0 0 1 16,10 9-2-16,-10-9 7 0,0 0-13 0,10 10 11 0,-10-10-3 15,0 0 0-15,10 8 1 0,-10-8 1 0,0 0 2 16,0 0-1-16,13 7 1 16,-13-7-3-16,0 0-4 0,8 12 3 0,-8-12-3 0,0 0 4 15,0 0-3-15,11 10-1 16,-11-10 1-16,0 0 1 0,11 10 4 0,-11-10-2 15,0 0 1-15,10 10-2 16,-10-10 2-16,0 0-1 0,13 7-1 0,-13-7 2 0,0 0-1 16,15 8-8-16,-15-8 5 15,0 0 5-15,12 7-3 0,-12-7 0 0,0 0 5 16,13 6-6-16,-13-6 0 0,0 0 0 0,11 7 4 0,-11-7-4 16,0 0-1-16,0 0 5 15,15 8-1-15,-15-8-1 0,0 0-1 0,0 0 1 16,12 8 1-16,-12-8-2 15,0 0 3-15,0 0-3 0,16 6 0 0,-16-6 3 0,0 0 0 16,0 0-1-16,12 5-3 16,-12-5 0-16,0 0 5 0,0 0-4 0,0 0-1 15,14 5-3-15,-14-5 6 0,0 0-15 0,0 0 16 0,0 0-5 16,0 0 2-16,0 0-1 16,14 8 1-16,-14-8 2 0,0 0 2 0,0 0-2 15,0 0 1-15,12 8-6 16,-12-8 6-16,0 0 2 0,0 0 2 0,15 6 3 0,-15-6 3 15,0 0 3-15,0 0 7 16,0 0 0-16,0 0 1 0,12 5-2 0,-12-5 2 16,0 0-2-16,0 0 0 15,0 0-6-15,0 0 0 0,16 7-1 0,-16-7-5 0,0 0-15 16,0 0-21-16,6 1-35 0,-6-1-66 0,0 0-84 16,0 0-113-16,0 0-231 15,0 0-67-15,0 0 20 0,0 0-449 0,0 0-582 0</inkml:trace>
  <inkml:trace contextRef="#ctx0" brushRef="#br0" timeOffset="66045.59">15913 14863 3126 0,'0'0'-144'16,"0"0"31"-16,-2-18 11 15,2 18 21-15,0 0 28 0,0 0 22 0,0 0 23 16,-2-19 16-16,2 19 23 0,0 0 6 0,0 0 13 0,0 0 13 16,0 0 13-16,0 0 7 15,-3-21 9-15,3 21 11 0,0 0-1 0,0 0 2 16,0 0-1-16,-6-13-7 15,6 13-3-15,0 0-7 0,0 0-6 0,-13-9-11 16,13 9-3-16,0 0-5 0,-17-4-9 16,17 4-1-16,0 0 2 0,-21-3-1 0,21 3 2 15,0 0 5-15,-21 0 2 0,21 0 1 0,0 0-3 16,0 0-3-16,-30 1 0 16,30-1-2-16,0 0 0 0,-19 8 3 0,19-8 0 0,-13 6 0 15,13-6 10-15,-12 11 16 16,12-11-7-16,-11 14 1 0,11-14-2 0,-13 17-7 15,8-10-5-15,5-7-13 16,-10 21-1-16,6-12-20 0,4-9 0 0,-6 23 0 16,2-11-1-16,4-12-2 0,-4 21-1 15,4-21-1-15,0 23 5 0,0-23-2 0,2 20 1 16,-2-20-1-16,4 20 2 0,-4-20-2 0,6 16 0 0,0-5 1 16,-6-11 0-16,12 15 1 15,-4-8 1-15,-8-7-1 0,19 12 4 0,-9-8-4 16,-10-4-2-16,22 5 1 0,-22-5-4 15,22 4 0-15,-22-4-5 0,24 0-4 0,-24 0-12 16,21-2-23-16,-21 2-29 16,21-2-31-16,-12 1-31 0,-9 1-41 0,14-7-49 15,-14 7-64-15,14-7-52 0,-14 7-126 0,6-8-138 0,-6 8-23 16,0 0-409-16,8-9-502 16</inkml:trace>
  <inkml:trace contextRef="#ctx0" brushRef="#br0" timeOffset="66515.52">16010 15012 3016 0,'0'0'-90'15,"0"0"48"-15,0 0 39 0,0 0 41 0,0 0 31 0,0 0 18 16,0 0 16-16,0 0 7 16,0 0 2-16,0 0 0 0,6 23-10 0,-6-23-5 15,0 0-9-15,2 26-4 0,-2-26-3 0,2 19-4 0,-2-19-1 16,0 19-2-16,0-19-7 16,2 16-5-16,-2-16 2 0,0 0-8 0,0 19-3 15,0-19 2-15,0 0-3 16,0 0-2-16,2 16-5 0,-2-16-6 0,0 0-4 0,0 0-4 15,0 0 1-15,0 0-3 16,0 0-6-16,0 0 1 0,0 0 7 0,32-29 6 16,-32 29 7-16,13-13 3 15,-13 13 22-15,13-10-3 0,-13 10 2 0,15-10-1 0,-15 10 6 16,14-4 9-16,-14 4 8 0,0 0 1 0,0 0-14 16,28 6-7-16,-28-6-4 15,10 11-7-15,-10-11-5 0,13 17-7 0,-8-7-4 0,-5-10-17 16,10 15-28-16,-10-15-31 15,11 17-31-15,-5-10-35 0,-6-7-56 0,0 0-86 16,10 16-83-16,-10-16-204 16,7 2-84-16,-7-2 11 0,0 0-424 0,0 0-528 0</inkml:trace>
  <inkml:trace contextRef="#ctx0" brushRef="#br0" timeOffset="66685.41">16380 15130 3089 0,'0'0'-18'16,"26"-2"32"-16,-26 2 1 0,0 0 27 16,16-2 35-16,-16 2 17 0,0 0-1 0,30 0-17 15,-30 0-20-15,24-1-35 0,-24 1-35 0,27-3-45 16,-27 3-57-16,28 0-70 0,-28 0-127 0,23-6-563 16,-12 5-241-16</inkml:trace>
  <inkml:trace contextRef="#ctx0" brushRef="#br0" timeOffset="67095.26">16713 15025 2609 0,'0'0'-44'16,"6"-17"32"-16,-6 17 15 0,0 0 31 0,8-14 37 15,-8 14 27-15,12-8 11 0,-12 8 2 16,14-4-10-16,-14 4-16 0,21-7 0 0,-21 7-3 15,25-3-6-15,-25 3-9 16,26-3-10-16,-26 3-2 0,29 0-5 0,-16 3-1 16,-13-3-1-16,23 1 0 0,-23-1 3 15,21 6 8-15,-12 0-5 0,-9-6 10 0,11 9 5 16,-11-9 4-16,4 15 4 0,-4-15 3 0,0 0-5 16,-4 22 24-16,4-22-4 15,0 0-16-15,-9 19-3 0,9-19-10 0,-4 13-7 0,4-13-6 16,0 0-5-16,-2 17-2 15,2-17-10-15,0 0-4 0,9 18 2 0,-9-18-7 16,12 20-2-16,-6-10-2 16,2 2-2-16,2 1 2 0,-2-3 1 0,0 4 0 0,-2-2-5 15,-6-12-2-15,9 22 5 16,-7-11-1-16,-2-11 0 0,0 0-5 0,-6 26-6 16,6-26-12-16,-11 15-27 0,5-9-37 0,-4 0-52 0,10-6-75 15,-20 9-75-15,12-7-124 16,8-2-202-16,-15 4-2 0,15-4-351 0,0 0-370 15</inkml:trace>
  <inkml:trace contextRef="#ctx0" brushRef="#br0" timeOffset="67355.85">17411 15204 3033 0,'0'0'70'0,"0"0"0"0,25 4 0 0,-25-4 13 15,0 0 23-15,20 0 4 0,-20 0 0 0,23 0-14 16,-23 0-13-16,27 0-9 16,-12 0-7-16,-15 0-8 0,32-3-5 0,-18 3-22 0,-14 0-32 15,30-1-44-15,-30 1-52 16,22-2-58-16,-22 2-39 0,15-7-22 15,-13 1-34-15,-2 6-42 0,0 0-586 16,-7-22-243-16</inkml:trace>
  <inkml:trace contextRef="#ctx0" brushRef="#br0" timeOffset="67485.35">17585 15125 2563 0,'-13'-12'-57'16,"2"6"60"-16,11 6 41 15,-12-13 45-15,12 13 53 0,0 0 40 0,-11-10 36 16,11 10-10-16,0 0-15 0,0 0-15 0,0 0-17 0,0 0-10 16,0 0-24-16,45-8-12 15,-45 8-19-15,25 0-3 0,-25 0-47 0,30 0-45 16,-14-3-61-16,-16 3-80 15,30 0-84-15,-17-2-133 0,4-3-213 0,-2 5-392 0,-3-5-400 16</inkml:trace>
  <inkml:trace contextRef="#ctx0" brushRef="#br0" timeOffset="68735.28">18880 14537 2935 0,'0'0'-60'0,"-4"-19"36"16,4 19 36-16,0 0 33 16,-2-19 20-16,2 19 23 0,0 0 15 0,-2-17 5 0,2 17 2 15,0 0-3-15,0 0 0 0,0 0-3 0,0 0 14 16,0 0 13-16,0 0-9 16,0 0 9-16,0 0-9 0,0 0-6 0,0 0-11 0,0 0-25 15,0 0-5-15,18 55-4 16,-12-38-3-16,-4 0-3 0,0 5-4 0,0-2 9 15,0 1-12-15,2 4 3 16,-2 2 15-16,0-2-13 0,0-1-12 0,0 3-3 0,2-4 0 16,-2-3-4-16,0 0-9 15,1-1-4-15,-1-4-2 0,0-1-3 0,-2-14-13 16,2 26 13-16,0-14-7 0,-2-12-1 0,2 19 7 16,-2-19-8-16,3 13-4 0,-3-13-2 15,0 0-8-15,0 0-1 0,4 15-6 0,-4-15-1 16,0 0-5-16,0 0-2 15,0 0 4-15,0 0-5 0,0 0 4 0,0 0 6 16,27-35-5-16,-27 35 0 0,11-16-1 16,-11 16 1-16,11-17 6 0,-3 9-7 0,-8 8-2 15,14-19 4-15,-2 9-3 0,-2 0-3 0,3 0 3 16,-1 0 1-16,3 3 6 16,0-1-8-16,-1-1 4 0,2 5-5 0,-16 4 5 0,31-9 3 15,-16 6 8-15,-15 3 7 16,27-2 3-16,-27 2 11 0,24 2 1 15,-24-2 10-15,19 9 7 0,-10-3 5 16,-9-6 0-16,12 16 3 0,-8-7-6 0,-4-9 3 0,3 22-1 16,-3-22-2-16,-5 23-1 15,5-23-3-15,-10 24-3 0,1-13-2 0,-2-2-1 16,-1 2-5-16,-2-2-5 0,-2-1-5 0,0-3-14 0,0 0-25 16,-1 2-25-16,1-4-32 15,3-1-36-15,0 0-40 0,13-2-51 0,-25 2-65 16,25-2-63-16,-17-6-143 15,17 6-134-15,-9-7 16 0,9 7-426 0,0 0-513 0</inkml:trace>
  <inkml:trace contextRef="#ctx0" brushRef="#br0" timeOffset="69195.3">19409 14912 3058 0,'0'0'-55'0,"0"0"49"0,0 0 23 16,0 0 42-16,0 0 30 0,6 20 22 0,-6-20 14 0,0 0-7 16,-2 21-1-16,2-21-7 15,-2 19-3-15,2-19-6 0,-2 18-4 0,2-18-6 16,-2 23-5-16,2-23-12 15,-2 19-4-15,2-19-7 0,0 0-6 0,0 24-4 0,0-24 0 16,2 13-2-16,-2-13-2 16,0 0-10-16,0 0-5 0,0 0-4 0,0 0-1 15,8 11-5-15,-8-11-1 0,0 0-3 0,0 0-2 16,0 0 0-16,35-26-3 0,-25 19 4 16,1-4 9-16,-11 11 7 0,17-13 29 0,-11 6 10 15,-6 7-1-15,14-11-2 16,-14 11-12-16,14-7 17 0,-14 7 13 0,0 0 3 15,0 0-1-15,23 3-6 0,-23-3-3 16,0 0-9-16,17 11-8 0,-17-11-6 0,11 11-5 16,-11-11-11-16,8 13-10 15,-8-13-18-15,8 11-37 0,-8-11-47 0,11 12-51 16,-6-5-62-16,-5-7-95 0,10 5-100 0,-10-5-178 0,12 2-41 16,-12-2-3-16,0 0-420 15,26 0-512-15</inkml:trace>
  <inkml:trace contextRef="#ctx0" brushRef="#br0" timeOffset="69375.13">19869 15035 3302 0,'0'0'50'0,"6"-18"40"0,-6 18 35 0,0 0 15 16,0 0-1-16,0 0-4 16,19-5-10-16,-19 5-15 0,0 0-17 0,30 4-10 15,-30-4-8-15,25 0-11 16,-25 0-17-16,30 0-20 0,-18-3-32 0,-12 3-47 0,28-4-63 15,-14 3-81-15,2-3-68 16,-6 1-146-16,1-1-156 0,-11 4-343 0,19-11-301 16</inkml:trace>
  <inkml:trace contextRef="#ctx0" brushRef="#br0" timeOffset="69715.16">20136 14845 2814 0,'0'0'11'0,"0"0"30"0,0 0 22 0,0 0 3 0,4-16 19 16,-4 16 19-16,0 0 6 16,0 0-1-16,25 0 3 0,-25 0 5 0,0 0 6 15,32 7 7-15,-18-3 5 0,-14-4-6 0,24 8-13 16,-14-3-6-16,-10-5-8 0,16 13 0 16,-16-13-7-16,8 13-5 15,-8-13-4-15,0 19 25 0,0-19-10 0,0 0 4 16,-8 28-4-16,8-28-4 0,-9 19-8 0,4-10-2 15,5-9-6-15,-6 19 0 0,6-19-1 16,-4 19-7-16,4-19-5 0,0 16-6 0,0-16-10 16,6 17-5-16,-6-17-6 15,15 13-12-15,-4-4-16 0,2-5-23 0,-1 3-25 16,3-2-31-16,2-2-32 0,0 0-36 0,0-1-44 0,-17-2-53 16,36 0-47-16,-19-2-81 15,-1 2-164-15,2-3-91 0,-6-4 38 0,1 2-351 16,0-2-334-16</inkml:trace>
  <inkml:trace contextRef="#ctx0" brushRef="#br0" timeOffset="70635.32">21116 14548 2732 0,'0'0'-102'0,"14"-12"29"0,-14 12 16 0,0 0 21 16,8-13 18-16,-8 13 10 16,0 0 5-16,0 0 23 0,3-18 22 0,-3 18 20 15,0 0 12-15,0 0 28 16,-19-23 8-16,19 23 16 0,-17-10 11 0,4 7 9 15,13 3 0-15,-23-3-4 0,23 3-3 16,-30 5-2-16,16 0-14 0,-3 5-11 0,0 1-12 16,0 5-8-16,2-1-11 15,2 0-10-15,1 2-7 0,3 2-2 0,0 0-5 16,3-2-1-16,2-2-5 0,2 2 3 0,2-17-5 0,0 28 5 16,2-16-10-16,-2-12 3 15,8 25-5-15,-1-15-5 0,-7-10-3 0,15 15-4 16,-7-9-9-16,-8-6-1 15,19 4-11-15,-19-4 3 0,0 0-2 0,32-8-1 0,-22 0-3 16,6 1-7-16,-4-5 5 16,0 2 1-16,2-1 0 0,-4 0 9 0,3 1 12 15,-5 1 7-15,-8 9 29 0,19-16-8 0,-19 16 4 0,13-5 19 16,-13 5 7-16,0 0-2 16,0 0-3-16,0 0-10 0,22 19-10 15,-22-19-7-15,6 20-3 0,-2-9-8 16,-4-11-14-16,6 21-28 0,-2-8-27 15,-4-13-34-15,6 20-56 0,-1-11-62 0,-3 0-85 16,-2-9-107-16,6 14-210 0,-6-14-20 0,7 7 22 16,-7-7-395-16,0 0-426 15</inkml:trace>
  <inkml:trace contextRef="#ctx0" brushRef="#br0" timeOffset="70955.43">21306 14805 3100 0,'8'18'-6'0,"-8"-18"33"0,0 0 39 15,0 0 31-15,-2 22 31 0,2-22 9 0,2 16-5 16,-2-16-12-16,3 16-8 16,-3-16-9-16,2 15-3 0,-2-15-9 0,0 0-6 15,4 19-3-15,-4-19-11 0,0 0-10 0,7 11-7 0,-7-11-15 16,0 0-6-16,0 0-7 16,0 0-6-16,18 1 0 0,-18-1-4 0,0 0-1 15,0 0-3-15,28-16 2 16,-28 16 1-16,15-9 5 0,-15 9 4 0,15-8 13 0,-15 8 8 15,12-5 9-15,-12 5 18 16,0 0 17-16,0 0 20 0,25 1-5 0,-25-1-8 16,0 0-10-16,14 12-13 15,-14-12-7-15,8 10-3 0,-8-10-12 0,8 10-19 0,-8-10-37 16,0 0-43-16,11 14-45 0,-11-14-75 0,9 5-99 16,-9-5-132-16,0 0-211 15,10 0 14-15,-10 0-465 0,0 0-605 16</inkml:trace>
  <inkml:trace contextRef="#ctx0" brushRef="#br0" timeOffset="71115.1">21655 14923 3438 0,'0'0'55'0,"26"-5"24"0,-26 5 4 0,0 0 6 16,23-3 11-16,-23 3-1 16,21 0-7-16,-21 0-10 0,29 0-8 15,-9 0-10-15,-1 1-9 0,2-1-26 16,-2 0-42-16,-19 0-60 0,40-4-92 0,-18 3-78 0,-6-2-148 15,1 0-175-15,-1-3-315 16,-2 0-248-16</inkml:trace>
  <inkml:trace contextRef="#ctx0" brushRef="#br0" timeOffset="71505.12">22073 14786 2794 0,'0'0'95'0,"0"0"28"16,0 0 7-16,-2-22 7 15,2 22-13-15,0 0-10 0,0 0-4 0,16-7-7 0,-16 7-12 16,17-3-8-16,-17 3-5 16,26-1-6-16,-26 1-6 0,27 4 9 0,-27-4 2 15,31 4 2-15,-17-3-2 0,2 1-4 0,-16-2-22 16,26 5 0-16,-17 2-5 16,-9-7-1-16,16 7 1 0,-16-7-9 0,6 9-1 0,-6-9 0 15,0 0-4-15,0 19-1 16,0-19-1-16,0 0-1 0,0 0-4 0,0 0-4 15,-12 22-7-15,12-22 2 16,0 0-8-16,0 0 1 0,0 0-4 0,2 20-5 0,-2-20-2 16,8 10 4-16,-8-10-6 15,11 10 4-15,-11-10-2 0,11 15 6 0,-11-15 8 16,12 17 6-16,-5-10 6 0,-7-7-3 0,8 18 22 0,-8-18 0 16,2 17-6-16,-2-17-7 15,0 0-4-15,-6 22-3 0,6-22-2 0,-9 14-35 16,9-14-32-16,-10 11-57 15,10-11-81-15,-12 8-84 0,2-6-156 16,10-2-175-16,-10 5 19 0,10-5-367 0,0 0-375 16</inkml:trace>
  <inkml:trace contextRef="#ctx0" brushRef="#br0" timeOffset="72385.42">22707 14637 2775 0,'0'0'-92'0,"0"0"48"0,0 0 41 0,-18 7 50 16,18-7 32-16,0 0 25 15,0 0 9-15,0 0 12 0,0 0 1 0,0 0 1 16,0 0 8-16,0 0 3 15,0 0 5-15,0 0 0 0,0 0-2 0,0 0-3 0,38 10 1 16,-38-10 1-16,21 3-10 16,-21-3-4-16,23 2-2 0,-23-2-6 0,27 0-8 15,-11 0-9-15,-16 0-10 0,27 0-3 0,-13 0-11 0,-14 0-4 16,28 2-8-16,-14-2-9 16,-14 0-2-16,26 0-8 0,-26 0-6 0,21 0 1 15,-21 0-8-15,22-2-1 16,-22 2-7-16,0 0-21 0,20 0-34 0,-10 0-32 0,-10 0-48 15,0 0-75-15,12-2-96 16,-12 2-92-16,0 0-202 0,0 0-49 0,10-7 21 16,-10 7-323-16,0 0-335 15</inkml:trace>
  <inkml:trace contextRef="#ctx0" brushRef="#br0" timeOffset="73035.34">23505 14618 2708 0,'0'0'-109'0,"2"-16"28"0,-2 16 13 16,2-17 18-16,-2 17 44 15,0 0 26-15,-2-27 21 0,2 27 16 0,-10-17 12 16,10 17 7-16,-10-15 9 15,1 5 6-15,9 10 8 0,-17-14 10 0,17 14 3 0,-23-7 6 16,10 6 2-16,13 1 4 16,-27 3-8-16,11 2-7 0,2 4-5 15,-3 1-8-15,0 3-9 0,2 1-4 0,3 1-11 16,-2 4-2-16,4-1-9 0,2 0-1 0,2-2-2 16,-1 2 1-16,5-3-1 0,0 2-2 0,2-17-5 15,4 25 2-15,0-12-12 16,-4-13-2-16,15 21-3 0,-9-15-3 0,-6-6-6 15,20 12-6-15,-20-12-7 0,18 3-6 16,-18-3-3-16,22-3-3 0,-22 3-2 0,21-12 0 16,-9 4-4-16,0-2 1 15,-2 3 8-15,0-2-1 0,-10 9 16 0,15-16 9 16,-15 16 8-16,15-12 1 0,-15 12 10 0,13-11-12 0,-13 11 5 16,10-4 24-16,-10 4 12 15,0 0 3-15,0 0-2 0,0 0-5 0,28 14-9 16,-28-14-5-16,10 16-6 15,-6-6-4-15,-4-10 5 0,12 19-12 0,-8-7-17 0,-4-12-27 16,8 21-38-16,-4-12-48 16,-2-1-58-16,-2-8-68 0,6 14-75 0,-6-14-112 15,3 9-188-15,-3-9-9 0,8 10-448 0,-8-10-567 16</inkml:trace>
  <inkml:trace contextRef="#ctx0" brushRef="#br0" timeOffset="73365.42">23656 14830 3186 0,'0'0'-68'0,"0"0"62"16,0 0 36-16,0 0 39 0,8 13 30 0,-8-13 21 0,0 0-3 16,0 0-6-16,0 20-3 15,0-20-15-15,0 0-7 0,0 19-7 0,0-19-6 16,0 0-6-16,0 0-11 0,2 19-1 0,-2-19-5 0,0 0-5 16,0 0-8-16,7 11-9 15,-7-11-12-15,0 0-8 0,0 0-9 0,0 0-9 16,0 0-2-16,25-5 0 15,-25 5 1-15,0 0 0 0,27-15 1 0,-13 8 0 16,-4 1 5-16,3-3 10 0,-13 9 17 16,25-7 14-16,-14 2 16 0,-11 5 13 15,20-5 10-15,-20 5 11 0,0 0 10 0,24-2 23 0,-24 2-19 16,0 0-4-16,19 10-18 16,-19-10-10-16,11 7-4 0,-11-7-18 0,8 11-18 0,-8-11-47 15,9 9-24-15,-9-9-46 16,8 7-59-16,-2-3-78 0,-6-4-67 0,10 4-162 15,-10-4-163-15,16 2 28 0,-16-2-301 16,17-2-272-16</inkml:trace>
  <inkml:trace contextRef="#ctx0" brushRef="#br0" timeOffset="73535.45">24098 14844 2632 0,'15'-14'48'0,"-15"14"44"0,0 0 5 0,12-5-4 16,-12 5 4-16,0 0 12 15,22-4 1-15,-22 4-9 0,19 0-13 0,-19 0-10 16,0 0-6-16,34 2-8 0,-22 0-15 16,-12-2-30-16,28 0-53 0,-28 0-68 0,28-2-65 15,-14 0-79-15,-14 2-171 0,30-7-436 0,-17 4-199 16</inkml:trace>
  <inkml:trace contextRef="#ctx0" brushRef="#br0" timeOffset="73745.51">24477 14675 2532 0,'0'0'-3'0,"0"0"61"0,0 0 53 0,0 0 49 16,0 0 47-16,0 0 12 0,0 0 5 15,0 0-19-15,0 0-9 0,0 0-8 0,0 0-30 16,0 0-11-16,-8 60-14 0,5-45-10 0,3-15-17 16,-2 27-7-16,2-13-10 15,0-14-15-15,-2 27-15 0,4-15-32 0,-2 1-37 0,0-3-44 16,0-10-56-16,0 0-83 15,2 26-81-15,1-19-204 0,-3-7-121 0,4 12 11 16,-4-12-272-16,0 0-208 16</inkml:trace>
  <inkml:trace contextRef="#ctx0" brushRef="#br0" timeOffset="76025.37">24955 14347 2523 0,'0'0'-51'16,"0"0"48"-16,5-20 36 0,-5 20 34 0,0 0 35 0,4-15 17 16,-4 15 10-16,0 0 6 15,0 0-14-15,0 0 2 0,6-13 10 0,-6 13 3 16,0 0 0-16,0 0-3 0,0 0-5 0,0 0-9 16,0 0-9-16,0 0-12 0,11 46-13 15,-11-33-4-15,0-13-9 0,4 31-6 0,-2-15-7 16,2 2-4-16,-1-1 0 15,2 0-6-15,-4-1-3 0,1 2-2 0,2-2 1 16,-2-1-1-16,-2-15-3 0,2 26 3 16,0-14-7-16,-2-12 5 0,2 21-9 15,-2-21-8-15,3 17 0 0,-3-17-2 0,0 0-3 0,0 20 6 16,0-20-9-16,0 0 1 16,0 0-2-16,0 0 3 0,-5 16-4 0,5-16-2 0,0 0-5 15,0 0 5-15,0 0-5 16,0 0 0-16,0 0-1 0,0 0 0 0,27-34-1 15,-18 23-3-15,3-3-2 16,1 2 2-16,-1 1 16 0,5 0-4 0,-2 1 1 0,1 1-4 16,3 3 4-16,-2 3-5 15,0-2 4-15,-17 5 2 0,31-1 6 0,-31 1 1 16,27 4 5-16,-19 1 6 0,-8-5 3 0,16 14-2 0,-11-5 4 16,-5-9-7-16,0 19 6 15,0-19-3-15,-11 19-4 0,11-19-1 0,-18 19-5 16,6-11-1-16,-1-1-5 15,-3 0-16-15,16-7-30 0,-24 5-28 0,10-2-45 0,3-3-50 16,11 0-64-16,-23 4-64 16,23-4-82-16,-12-9-164 0,12 9-94 0,-9-8 25 15,9 8-358-15,0 0-375 0</inkml:trace>
  <inkml:trace contextRef="#ctx0" brushRef="#br0" timeOffset="76625.24">25491 14630 2862 0,'0'0'-78'0,"0"0"42"16,0 0 39-16,0 0 18 0,0 0 27 0,0 0 14 15,0 0 15-15,0 0 8 0,6 24 13 16,-6-24-1-16,0 0 7 0,0 0-1 0,-4 25-4 15,4-25-4-15,0 0-13 16,-4 20-8-16,4-20-5 0,0 0-9 0,-2 19-5 16,2-19-6-16,0 0-2 0,0 0-4 15,-5 19 3-15,5-19 7 0,0 0 4 0,0 0-10 16,0 0-3-16,0 0-5 0,0 0-7 0,0 0-4 16,0 0-5-16,0 0-3 15,0 0-2-15,0 0-3 0,0 0 2 0,0 0-4 0,0 0-4 16,51-26 4-16,-40 17 2 15,-1 1 5-15,-10 8 16 0,15-15 3 0,-5 8 7 16,-10 7 4-16,15-9 4 16,-15 9 5-16,11-6 9 0,-11 6-7 0,0 0 3 0,0 0 4 15,0 0 7-15,23 10 0 0,-23-10-2 0,0 0-3 16,9 17-9-16,-9-17-7 16,7 14-4-16,-7-14-5 0,4 14-11 0,-4-14-7 15,4 14-21-15,-4-14-30 0,5 11-39 16,-3-4-32-16,-2-7-60 0,0 0-73 0,0 0-77 15,3 10-167-15,-3-10-125 16,0 0-16-16,0 0-345 0,0 0-397 0</inkml:trace>
  <inkml:trace contextRef="#ctx0" brushRef="#br0" timeOffset="76945.67">25912 14695 2938 0,'0'0'4'15,"0"0"39"-15,0 0 20 0,0 0 11 16,0 0 15-16,0 0 7 0,0 0 4 0,25 7-6 16,-25-7-11-16,21 3-8 15,-21-3-7-15,21 2-9 0,-21-2-11 0,22 0-20 16,-22 0-33-16,26 0-42 0,-26 0-52 0,25 0-53 0,-25 0-54 16,25-2-92-16,-16-1-626 15,-9 3-329-15</inkml:trace>
  <inkml:trace contextRef="#ctx0" brushRef="#br0" timeOffset="77445.41">26364 14569 2806 0,'0'0'6'0,"-10"-26"30"16,10 26 24-16,0 0 18 0,0 0 25 15,-5-13 20-15,5 13 4 0,0 0-14 0,0 0-11 16,0 0-10-16,0 0-14 0,9-19-8 0,-9 19-10 16,0 0-4-16,13-9-4 15,-13 9-7-15,16-5-4 0,-16 5-8 0,16-3 0 0,-16 3-7 16,0 0-3-16,31 1 0 15,-31-1-3-15,20 4-3 0,-20-4-1 0,19 9 0 16,-19-9-3-16,8 13 0 16,-8-13 4-16,0 0 4 0,-2 20 7 0,2-20 9 15,0 0 6-15,-18 19 5 0,18-19 3 0,-15 13 1 0,15-13-4 16,-12 9-5-16,12-9-1 16,-11 11-5-16,11-11-6 0,0 0-2 0,-7 15-6 15,7-15-12-15,0 0-2 16,0 0-3-16,0 0-2 0,16 26-1 0,-16-26 0 0,11 11-1 15,-6-3 1-15,-5-8 3 16,8 15 0-16,-8-15 6 0,7 16 3 0,-7-16 5 16,2 18-5-16,-2-18 10 15,0 0-5-15,-9 25 1 0,9-25-4 0,-12 16-12 0,4-10-37 16,8-6-61-16,-24 9-74 0,14-5-99 0,10-4-167 16,-31 7-180-16,18-4 13 15,-3 1-264-15,16-4-224 0</inkml:trace>
  <inkml:trace contextRef="#ctx0" brushRef="#br0" timeOffset="79495.26">18708 15358 2490 0,'0'0'-73'0,"0"0"44"16,0 0 28-16,0 0 22 0,0 0 32 0,0 0 33 0,0 0 24 15,0 0 23-15,0 0 11 16,0 0 15-16,0 0 15 0,0 0 5 0,45-5-1 16,-45 5-1-16,24 1-11 15,-24-1-4-15,24 0-14 0,-24 0 12 0,30 3-20 0,-13-3-22 16,3 1-2-16,-2-1-18 0,4 3-20 0,1-3-3 16,0 1-14-16,5-1-5 15,3 2-4-15,1-2-10 0,3 0-1 0,1 0 0 16,-1 2-10-16,1-2-2 0,8 2-3 15,1-2-1-15,1 0-23 0,3 2-1 0,0-2-2 16,-2 2-2-16,2-2 5 16,-1 0 5-16,1 1-15 0,-1-1 4 0,1 0-6 0,0 0 6 15,-1 0 0-15,1-1-3 0,-1-1 0 0,2 0 1 16,-4 2 0-16,1-4-1 16,-3 2 0-16,1-2 7 0,-1 3-3 0,-1-2-1 15,-1-1 1-15,-2 3-2 0,0-1-1 16,-4 0 5-16,4 0 0 0,-4 0 0 0,5 0 1 15,1 0-1-15,-6 2 2 16,2-2 9-16,0 2-6 0,-2 0 2 0,8 0-4 0,1 0 5 16,-9 2-4-16,2-2 5 15,2 2-2-15,1 2-2 0,-1 0 0 0,0-1-1 16,-3 0 0-16,6 1 1 0,-3-3-3 0,0 3 0 16,3 0-2-16,1 0 4 0,-1-1-1 15,3 1-4-15,1 0 2 0,-1 0 2 0,3 0 2 16,0-2-3-16,0 2-4 15,0-3 9-15,-1 1-5 0,9 2 0 0,-8-4-2 0,-1 2 1 16,1-2 3-16,0 3-4 16,0-6 1-16,-3 6 0 0,1-3-1 0,-3 1 2 15,1-1-4-15,-1 1 6 0,-1 1-5 0,-1 2 3 16,-6-4-4-16,-1 3 6 0,1-3-7 16,3 4 3-16,-3-1-1 0,-2 1 2 0,-1-3 2 15,1 2-1-15,0-1-3 16,0 0 5-16,1-2-6 0,-2 0 1 0,1 0 0 0,0 0 4 15,2 0-5-15,-3 0 6 16,3-2-3-16,-2 0 0 0,3 2 0 0,-3-3 0 16,1 3 2-16,1 0 3 15,0 0-10-15,-2 0 12 0,2 0-6 0,-3 0 3 0,2-1-5 16,-1 1 4-16,-2-2 2 0,-1 2-4 0,-1-2 3 16,2-1-3-16,-5 3-1 15,3-4 2-15,0 4-2 0,-4-3 1 0,2-1-2 0,0 2 0 16,3 0 2-16,-5-3-1 15,2 1-1-15,-1 1 2 0,1 1 3 0,-3 0-5 16,5-2 1-16,-5 2-1 16,2 0-1-16,3 2 0 0,-5 0-3 0,5 0 4 0,-2 2-3 15,1-2 4-15,1 2-3 0,0 0-3 0,-1-2-4 16,3 2 0-16,-2 0 0 16,0 0 4-16,-1-1-2 0,1-1 2 0,0 2 0 15,-1-2 2-15,1 3-4 0,-6-3 4 16,3 0 3-16,-2 0-5 0,0 0 6 0,-1 0-1 15,0 0-3-15,2-3 2 16,-1 1-3-16,1 2 8 0,-2-1-11 0,3-1 6 0,0 2-3 16,3-2 2-16,-3 0-2 15,1 2 7-15,-2-2 1 0,-1 0-6 0,-2 0 0 16,2 0 3-16,-1 1-1 0,-1-2-2 0,1 2-2 0,-2-2 4 16,2 2-2-16,-1 1 3 15,1-2-2-15,-1 2 2 0,2 0-2 0,-2 2 0 16,6-2 1-16,-6 0 4 15,2 0-6-15,0 0 2 0,-2 0 0 0,3 0 2 0,-3 0 1 16,0-2-3-16,0 0-1 16,4 0 2-16,-7 0 1 0,3 0-2 0,-1 1 1 15,-1-3 0-15,1 1-2 0,-4-1 2 0,0 3-7 16,0-3 8-16,-1 2 5 0,-1-2-7 16,2 2 1-16,-4 0-2 0,4 1-1 0,-2-4 1 15,-1 4-3-15,3 1 6 16,-2-2-1-16,2 0 1 0,0 2-5 0,2 0 4 0,-4 0 3 15,4 0-3-15,-2-2 0 16,2 2-2-16,-2 2 0 0,5-2 5 0,-6 0-1 16,6 2 5-16,-5-2-3 15,4 2 1-15,-4-2 1 0,-2 1 10 0,-16-1 10 0,37 0-2 16,-22 0 9-16,1-1-1 0,-5 1 3 0,-11 0 0 16,25-2-7-16,-16 2-2 15,-9 0-11-15,20-2-13 0,-20 2-30 0,17 2-26 0,-17-2-44 16,0 0-79-16,12-4-88 15,-12 4-120-15,0 0-223 0,0 0 18 0,0 0-422 16,0 0-500-16</inkml:trace>
  <inkml:trace contextRef="#ctx0" brushRef="#br0" timeOffset="80895.75">21723 15841 3112 0,'-2'-29'-12'0,"2"29"49"0,0-15 39 0,0 15 28 15,0 0 19-15,0 0 15 0,0-18 0 0,0 18 9 16,0 0 3-16,0 0-2 16,0 0-12-16,0 0 0 0,0 0 1 0,0 0-15 0,15 44-1 15,-13-26 10-15,0-1-16 16,0 0-15-16,-2 4-8 0,2 0-7 0,0 0-10 15,2 3-7-15,-2-3-11 16,0 4-2-16,1-4-6 0,2-2-4 0,-3 3-9 0,0-3-1 16,-2-5-7-16,2 1 1 15,-2-15-3-15,2 26-3 0,-2-26-2 0,4 21 0 16,-4-21-2-16,2 16-2 0,-2-16-1 0,4 12-3 0,-4-12-2 16,0 0-7-16,11 9-2 15,-11-9 4-15,0 0-3 0,0 0-1 0,0 0-1 16,38-21-3-16,-26 12 2 15,2 0-2-15,0-1 1 0,-1 1 2 0,2-1-2 0,-3 1 0 16,3 2 4-16,-15 7-3 16,26-11 3-16,-14 7-2 0,-12 4 4 0,24-1 5 15,-24 1 1-15,21 5 8 0,-21-5 7 0,15 8-1 0,-15-8 5 16,10 14 1-16,-10-14-4 16,2 18 0-16,-2-18 0 0,0 0-3 0,-15 25-3 15,7-17-1-15,-5-1-2 16,13-7-3-16,-28 11-5 0,12-4-23 0,1-4-20 0,15-3-41 15,-28 7-30-15,16-7-47 16,1 1-67-16,11-1-73 0,0 0-107 0,-23-7-182 16,23 7-13-16,-6-7-536 15,6 7-754-15</inkml:trace>
  <inkml:trace contextRef="#ctx0" brushRef="#br0" timeOffset="81235.24">22111 16168 3575 0,'12'13'3'0,"-12"-13"49"0,11 16 16 0,-5-8 22 16,-6-8 20-16,8 21 19 16,-1-10-1-16,0 0-4 0,-1 1-4 0,0-1 3 15,0 1-18-15,-6-12-12 0,8 19-6 0,-8-19-7 0,7 15-9 16,-7-15-3-16,5 13-10 16,-5-13-8-16,0 0-2 0,8 14-14 0,-8-14-17 15,0 0-9-15,0 0-15 16,0 0-4-16,0 0-4 0,0 0-1 0,31-22 0 15,-22 13-1-15,2-1 4 0,-11 10 0 16,20-17 7-16,-8 8 7 0,-2 3 11 0,-10 6 10 16,19-9 11-16,-19 9 16 15,19-4 21-15,-19 4 13 0,0 0 4 0,25 4 12 0,-25-4 16 16,16 11 1-16,-16-11-7 0,12 16-17 0,-6-9-5 16,3 2-12-16,-1 3-15 15,-8-12-24-15,13 15-39 0,-7-7-46 0,1-1-45 0,-7-7-80 16,14 10-104-16,-14-10-151 15,14-2-155-15,-14 2-18 0,0 0-564 0,0 0-850 16</inkml:trace>
  <inkml:trace contextRef="#ctx0" brushRef="#br0" timeOffset="81395.17">22697 16216 3828 0,'0'0'24'0,"0"0"3"0,0 0-1 0,0 0-2 15,32 4 15-15,-32-4 16 16,19 2-9-16,-19-2-12 0,25 1-43 0,-25-1-65 16,29 4-84-16,-15-5-97 0,2-2-202 15,-3 0-492-15,0-1-374 0</inkml:trace>
  <inkml:trace contextRef="#ctx0" brushRef="#br0" timeOffset="81695.31">23012 16098 3028 0,'11'-15'23'0,"-11"15"2"0,0 0 11 0,0 0 39 0,19-4 43 15,-19 4 24-15,0 0 8 0,23 4-17 0,-23-4-1 16,17 7 0-16,-17-7 1 16,15 9-11-16,-15-9 4 0,10 12-20 0,-10-12-15 15,7 15 9-15,-7-15-14 16,0 19 0-16,0-19-7 0,0 0-1 0,-11 25 22 0,11-25-4 15,-8 17-12-15,8-17 0 16,-8 18-5-16,8-18-4 0,-5 17-5 0,5-17-8 16,0 15-6-16,0-15-6 0,0 0-7 15,13 23-16-15,-7-17-16 0,-6-6-28 0,22 11-38 16,-10-7-44-16,3-1-62 0,2-1-87 0,-4-2-94 16,1-2-199-16,4 1-67 15,-2-5 39-15,1 4-392 0,0-6-398 0</inkml:trace>
  <inkml:trace contextRef="#ctx0" brushRef="#br0" timeOffset="83925.41">26695 15470 2912 0,'0'0'22'0,"0"0"57"0,0 0 34 16,0 0 17-16,0 0 18 16,0 0 20-16,0 0 17 0,0 0-2 0,0 0 9 15,0 0-7-15,0 0-15 0,0 0-16 16,0 0-15-16,33 18-12 0,-33-18-12 0,23 2-12 15,-23-2-18-15,24 2-7 16,-10 0-11-16,-14-2-12 0,25 2-15 0,-25-2-29 0,27 2-30 16,-18-1-38-16,-9-1-48 15,19-1-68-15,-19 1-85 0,12-8-112 0,-12 8-205 16,0 0-1-16,-2-17-417 0,2 17-464 0</inkml:trace>
  <inkml:trace contextRef="#ctx0" brushRef="#br0" timeOffset="84055.23">26722 15354 3093 0,'0'0'-13'16,"0"0"20"-16,0 0 16 16,0 0 9-16,0 0 12 0,0 0 7 0,0 0-6 0,0 0-9 15,34-17-28-15,-34 17-43 0,25-2-54 0,-10 2-49 16,1 0-51-16,1-4-111 16,0 2-496-16,-2 1-105 0</inkml:trace>
  <inkml:trace contextRef="#ctx0" brushRef="#br0" timeOffset="84468.7">27348 15357 2365 0,'0'0'26'15,"0"0"50"-15,0 0 19 0,0 0 23 16,0 0 16-16,0 0 13 0,0 0 3 0,0 0 7 16,0 0-1-16,0 0-6 15,0 0-13-15,11 19-13 0,-11-19-8 0,25 0-14 0,-25 0-12 16,34-3-13-16,-12 3-18 0,1 0-25 0,-3 0-30 16,6-1-42-16,0 1-46 15,-1-2-71-15,1 0-76 0,-1 0-155 0,0 0-174 0,-1 0-313 16,-1-2-239-16</inkml:trace>
  <inkml:trace contextRef="#ctx0" brushRef="#br0" timeOffset="85545.19">28127 14394 2574 0,'0'0'-56'0,"4"-15"40"15,-4 15 26-15,0 0 25 0,0 0 26 0,0 0 26 16,0 0 27-16,0 0 19 16,0 0 14-16,0 0 5 0,0 0 5 0,0 0 3 0,0 0-2 15,0 0-4-15,0 0 3 16,0 0 4-16,0 0 16 0,0 0-10 0,0 0-9 15,0 0-10-15,-2 61-15 16,2-42-7-16,-2 2-19 0,2 1-22 0,0 6 6 0,0 0-5 16,0 4-2-16,2 1-10 15,0 3-6-15,2 0-5 0,-2 3-8 0,3-1-3 16,-1-2 0-16,0 1 1 0,1 3 0 0,-1-7 1 16,0 3-5-16,3-1-5 0,-4-5-5 15,-1 1-4-15,3-2-2 0,-1-3-4 0,0 1-3 16,-1-3-3-16,-1-3-6 15,1 0-7-15,-1-1-7 0,0-4-13 0,-2 2-16 0,2-3-13 16,-2-15-23-16,2 28-20 16,0-16-21-16,-2-1-29 0,0 0-46 0,0-11-63 15,0 20-57-15,0-20-123 16,0 13-164-16,0-13-18 0,0 0-458 0,0 0-602 0</inkml:trace>
  <inkml:trace contextRef="#ctx0" brushRef="#br0" timeOffset="87835.42">28531 14428 3297 0,'0'0'-70'0,"-4"-16"41"0,4 16 21 16,0 0 40-16,0 0 19 15,0 0 27-15,-6-15 22 0,6 15 16 0,0 0 10 0,0 0 6 16,0 0 9-16,-4-18 6 16,4 18 2-16,0 0-24 0,0 0-5 0,0 0-8 15,-7-16-11-15,7 16-9 0,0 0-9 0,0 0-14 0,-19-7 3 16,19 7 20-16,0 0-12 16,-27 6-7-16,27-6 1 0,-26 13-11 0,14-6-2 15,0 1-9-15,0 1-1 16,2 1-4-16,2 2 1 0,-1-1-8 0,9-11 3 0,-13 22-3 15,8-10-8-15,5-12 4 16,0 20-7-16,0-20-2 0,8 19-1 0,-8-19-5 16,10 13-4-16,-10-13-7 15,15 10-5-15,-15-10-7 0,18 2-1 0,-18-2-6 0,0 0 0 16,30-9 3-16,-30 9 3 0,22-13-4 0,-12 7 4 16,1-2 1-16,-11 8 4 15,17-15 8-15,-6 5 10 0,-11 10 4 0,12-12 4 16,-12 12-1-16,10-7 0 0,-10 7 11 15,0 0 18-15,0 0 13 0,0 0 8 0,0 0 2 16,0 0-4-16,0 0-4 16,12 30-9-16,-12-30-7 0,0 22-6 0,0-22-8 0,0 24-14 15,2-13-14-15,-2-11-27 0,0 21-31 0,0-21-34 16,0 17-32-16,0-17-49 16,2 11-54-16,-2-11-66 0,8 7-49 0,-8-7-63 15,0 0-97-15,17-4-73 0,-17 4-621 16,0 0-890-16</inkml:trace>
  <inkml:trace contextRef="#ctx0" brushRef="#br0" timeOffset="88135.37">28644 14558 3744 0,'0'0'-85'0,"0"0"58"16,0 0 59-16,0 0 54 0,0 0 37 15,0 0 33-15,17 13 15 0,-17-13-17 0,0 0 1 0,0 0-2 16,-5 25-18-16,5-25-10 0,0 0-9 0,0 17-11 16,0-17-10-16,0 0-11 15,0 0-10-15,0 20-6 0,0-20-17 0,0 0-9 0,0 0-24 16,0 0-27-16,0 0-15 15,0 0-4-15,0 0-12 0,0 0-1 0,0 0-1 16,0 0 4-16,0 0 4 16,0 0 4-16,47-28 6 0,-41 23 10 0,-6 5 11 0,14-10 15 15,-14 10 11-15,0 0 29 0,16-8 17 0,-16 8 24 16,0 0 4-16,0 0 4 16,0 0-1-16,22 13-9 0,-22-13-9 0,8 10-11 15,-8-10-13-15,0 0-23 16,8 20-30-16,-8-20-40 0,7 12-39 0,-5-8-37 0,-2-4-45 15,0 0-53-15,10 12-75 16,-10-12-78-16,12 0-150 0,-12 0-86 0,0 0-16 16,27-9-343-16,-17 5-390 0</inkml:trace>
  <inkml:trace contextRef="#ctx0" brushRef="#br0" timeOffset="88295.47">29008 14552 2969 0,'0'0'57'0,"0"0"61"16,0 0 32-16,0 0 11 0,0 0 7 0,0 0-1 15,0 0-19-15,0 0-4 0,0 0-19 0,32 11-8 16,-32-11-24-16,12 4-26 16,-12-4-35-16,0 0-39 0,24 0-52 0,-24 0-52 15,0 0-57-15,27-4-63 0,-19 1-81 0,-8 3-148 0,18-10-494 16,-10 7-382-16</inkml:trace>
  <inkml:trace contextRef="#ctx0" brushRef="#br0" timeOffset="88525.39">29260 14486 2896 0,'0'0'-21'15,"0"0"54"-15,0 0 56 0,0 0 49 0,0 0 45 16,0 0 32-16,0 0 15 0,0 0-1 0,0 0 23 0,0 0-5 16,0 0-15-16,0 0-21 15,0 0-25-15,-8 48-24 0,8-48-19 0,0 20-17 16,0-20-22-16,-2 21-21 15,2-21-31-15,-2 23-35 0,2-23-38 0,2 25-43 0,-4-15-46 16,2-10-62-16,0 21-61 16,2-8-62-16,-2-4-157 0,0-9-158 0,0 0 17 15,4 29-383-15,-4-29-427 0</inkml:trace>
  <inkml:trace contextRef="#ctx0" brushRef="#br0" timeOffset="89235.54">28663 15145 2952 0,'0'-20'7'0,"0"20"43"16,2-17 20-16,-2 17 16 0,0 0 14 15,0-18 22-15,0 18 15 0,0 0 1 0,0 0-4 16,0 0-2-16,0 0-6 0,0 0 7 0,0 0-10 0,0 0 0 16,0 0 23-16,-25 44-13 15,21-31-11-15,2 3 1 0,0 4 1 0,-1-1-12 16,1 1-10-16,2-1-11 15,-3 3-11-15,3-2-6 0,-2-1-14 0,2 0-5 0,0-3-7 16,0-16-8-16,0 29-14 16,0-15-4-16,0-14-4 0,0 21-3 0,0-21-5 15,0 0-5-15,0 21-4 0,0-21-2 0,0 0-7 0,0 0 0 16,0 0-2-16,0 0 4 16,0 0-7-16,0 0 3 0,0 0 1 0,0 0 5 15,45-29 4-15,-36 23-5 16,-9 6 3-16,15-14-5 0,-15 14 7 0,18-9 0 0,-18 9-8 15,18-6 14-15,-18 6 6 16,16-1 5-16,-16 1 9 0,0 0 0 0,24 5 2 16,-24-5 3-16,12 6-2 15,-12-6-2-15,0 0-1 0,0 0-2 0,0 21-4 0,0-21-2 16,0 0-3-16,-23 15-7 0,23-15-15 0,-24 5-15 16,13 1-31-16,-3-3-29 15,-1 1-32-15,5-4-44 0,10 0-50 0,-19 5-52 0,19-5-58 16,-15 2-128-16,15-2-162 15,0 0 19-15,0 0-372 0,0 0-397 0</inkml:trace>
  <inkml:trace contextRef="#ctx0" brushRef="#br0" timeOffset="89655.35">28963 15398 3027 0,'0'0'37'16,"0"0"35"-16,0 0 16 0,0 0 21 0,0 0 20 16,0 0 15-16,9 17 4 15,-9-17-9-15,0 0-9 0,2 20-18 0,-2-20 1 16,0 0-13-16,0 20 2 0,0-20-17 0,0 15-12 0,0-15-4 16,0 0-11-16,0 0-6 15,-2 24 1-15,2-24-9 0,0 0-9 0,0 0-2 16,0 0-15-16,2 15-9 15,-2-15-7-15,0 0-7 0,0 0-4 0,0 0 2 0,0 0 1 16,0 0-3-16,0 0 2 16,0 0 1-16,32-30 1 0,-32 30 1 0,11-9 6 15,-11 9 5-15,15-11 0 0,-15 11 8 0,14-7 7 16,-14 7 14-16,0 0 21 0,19-1 8 16,-19 1 28-16,0 0 9 0,0 0 7 0,24 11 6 15,-24-11 1-15,10 8-11 16,-10-8-11-16,8 10-12 0,-8-10-9 0,9 10-16 0,-9-10-18 15,0 0-28-15,9 12-36 16,-9-12-42-16,6 7-52 0,-6-7-68 0,0 0-93 16,0 0-113-16,0 0-200 15,0 0-6-15,14-2-525 0,-14 2-741 0</inkml:trace>
  <inkml:trace contextRef="#ctx0" brushRef="#br0" timeOffset="89825.57">29311 15433 3550 0,'0'0'5'16,"0"0"27"-16,0 0-1 0,0 0 15 0,0 0 26 15,24-6 20-15,-24 6 8 0,0 0-8 0,28 2-20 16,-28-2-25-16,22 0-48 0,-22 0-57 16,27-2-83-16,-27 2-91 0,28-5-196 0,-16 1-553 15,-12 4-439-15</inkml:trace>
  <inkml:trace contextRef="#ctx0" brushRef="#br0" timeOffset="90145.29">29609 15279 3115 0,'0'0'22'0,"0"0"31"0,15-7 15 0,-15 7 21 16,0 0 15-16,0 0 12 15,17-1-4-15,-17 1-10 0,0 0-8 0,0 0-8 16,25 13-5-16,-25-13 2 0,11 10-6 16,-11-10-1-16,13 11 4 0,-13-11 2 0,6 16-1 15,-6-16 0-15,6 13 4 0,-6-13 2 0,3 16 4 16,-3-16 31-16,0 0 6 16,0 26 3-16,0-26 1 0,0 15 2 0,0-15-4 0,2 17-8 15,-2-17-10-15,2 14-6 16,-2-14-9-16,8 18-14 0,-8-18-10 0,13 15-20 15,-6-7-32-15,-7-8-33 16,18 10-48-16,-5-6-62 0,-13-4-82 0,25 2-91 0,-14-4-156 16,6-5-164-16,-2 3 24 15,-1-7-554-15,4 0-791 0</inkml:trace>
  <inkml:trace contextRef="#ctx0" brushRef="#br0" timeOffset="92005.38">30811 14293 3418 0,'0'0'-205'16,"0"0"27"-16,0 0 24 0,0 0 26 0,0 0 24 15,0 0 26-15,0 0 21 0,0 0 30 0,0 0 27 16,0 0 19-16,0 0 37 16,0 0 24-16,0 0 20 0,0 0 10 0,11-13 7 0,-11 13-1 15,0 0-6-15,0 0-2 16,0 0-9-16,0 0-9 0,0 0-8 0,0 0-10 15,0 0-7-15,0 0-3 16,0 0-2-16,0 0-5 0,0 0 1 0,-17-14-3 0,17 14 1 16,0 0 4-16,0 0-4 15,-30 0-3-15,30 0-8 0,0 0 3 0,-25 3-6 16,25-3-3-16,-19 4 7 0,19-4-4 0,-17 10 5 16,17-10 2-16,-19 12 2 0,10-4-1 15,1 4-2-15,2-1-7 0,0 2-2 0,6-13-4 16,-9 28-1-16,7-13-7 15,-1 1-1-15,3-16 1 0,-2 27-4 0,2-27-2 16,2 25-1-16,-2-25-2 0,8 19-4 16,-6-9-2-16,-2-10 2 0,6 12-4 0,-6-12-2 15,0 0 5-15,12 11-2 0,-12-11-7 0,0 0 3 16,0 0 3-16,22-5-7 16,-22 5 3-16,0 0-4 0,0 0 2 0,21-17 2 0,-21 17-2 15,10-14 7-15,-10 14 6 16,13-12 6-16,-13 12 2 0,11-14 5 0,-11 14 2 15,6-12 6-15,-6 12 5 16,0 0 18-16,8-13 0 0,-8 13-7 0,0 0-1 0,0 0-2 16,6-11-3-16,-6 11-4 15,0 0 13-15,0 0 11 0,0 0 0 0,0 0 4 16,0 0-8-16,0 0-6 0,0 0-5 0,0 0-6 16,16 36-5-16,-16-36-4 0,2 17-7 15,-2-17-12-15,4 15-20 0,-4-15-27 0,2 15-28 16,0-7-36-16,-2-8-42 15,4 12-61-15,-4-12-75 0,9 11-72 0,-3-6-181 0,-6-5-102 16,0 0 34-16,9 11-408 16,-9-11-479-16</inkml:trace>
  <inkml:trace contextRef="#ctx0" brushRef="#br0" timeOffset="92485.5">30977 14473 2884 0,'0'0'-142'0,"0"0"46"15,0 0 40-15,0 0 53 0,0 0 45 0,0 0 37 0,0 0 29 16,0 0 25-16,0 0 21 15,0 0 7-15,0 0 7 0,0 0 2 0,0 0-10 16,8 29-10-16,-8-29-8 16,0 0-5-16,-2 21-31 0,2-21 1 0,0 0 6 0,0 0-3 15,-2 24 5-15,2-24-16 0,0 0 22 0,0 0-10 16,0 16-12-16,0-16-6 16,0 0-14-16,0 0-10 0,0 0-10 0,0 0-5 0,0 0-11 15,6 12-12-15,-6-12-3 16,0 0-5-16,0 0-4 0,0 0 4 0,0 0-6 15,36-21-3-15,-36 21 0 16,13-10 13-16,-13 10 5 0,12-7-2 0,-12 7 3 0,0 0 4 16,16-7-1-16,-16 7 5 15,0 0 12-15,0 0 7 0,0 0-3 0,0 0-4 16,0 0-6-16,24 11-4 0,-24-11-6 0,8 9-5 16,-8-9-13-16,0 0-18 0,8 16-28 15,-8-16-31-15,4 9-36 0,-4-9-44 0,2 7-55 16,-2-7-67-16,0 0-59 15,0 0-144-15,6 11-154 0,-6-11 23 0,0 0-469 16,0 0-609-16</inkml:trace>
  <inkml:trace contextRef="#ctx0" brushRef="#br0" timeOffset="92665.11">31175 14558 3395 0,'12'-14'8'0,"-12"14"35"15,0 0 14-15,0 0 10 16,16-5 12-16,-16 5 10 0,0 0 2 0,24-3-8 15,-24 3-9-15,23-2-9 16,-23 2-10-16,26 0-16 0,-26 0-27 0,24-3-37 16,-8 2-45-16,-16 1-67 0,27-4-63 15,-27 4-98-15,28-5-185 0,-18 2-412 0,2 0-276 16</inkml:trace>
  <inkml:trace contextRef="#ctx0" brushRef="#br0" timeOffset="93045.33">31614 14377 2637 0,'0'0'12'15,"0"-21"50"-15,0 21 28 0,0 0 15 0,4-13 5 0,-4 13 0 16,0 0 1-16,13-12-9 16,-13 12-10-16,12-5-11 0,-12 5-6 0,19-6-8 15,-19 6-3-15,24-2-1 16,-24 2 4-16,23-2-2 0,-23 2-2 0,25 2-4 0,-25-2-3 15,22 4-4-15,-22-4 3 16,17 5-2-16,-17-5-2 0,10 12-7 0,-10-12 9 16,0 0-1-16,-2 19 4 15,2-19 2-15,0 0 0 0,0 0-4 0,-19 27 3 0,19-27-7 16,-9 13-12-16,9-13 3 0,-6 14-7 0,6-14-9 16,0 0-3-16,4 22-12 15,-4-22-10-15,13 20-1 0,-6-12 0 0,1 3-1 16,-8-11 1-16,14 22 2 15,-6-10 7-15,0-3 6 0,-8-9 5 0,6 20-10 0,-6-20 8 16,2 18 3-16,-2-18-6 16,-4 17-3-16,4-17-14 0,-12 18-37 0,2-11-66 15,10-7-92-15,-22 15-78 0,9-11-183 0,-4 4-156 16,2-1 17-16,0 0-250 0,0 0-193 16</inkml:trace>
  <inkml:trace contextRef="#ctx0" brushRef="#br0" timeOffset="94185.11">30937 15116 2450 0,'0'0'-28'0,"2"-18"62"0,-2 18 42 0,0 0 31 15,0 0 34-15,4-18 23 0,-4 18 10 16,0 0-2-16,0 0-10 0,0 0-7 0,0 0-5 15,0 0-5-15,0 0-1 16,0 0 1-16,0 0 3 0,0 0-4 0,0 0-14 16,0 0-24-16,0 0-5 0,-4 63-14 15,4-44-8-15,0 1-12 0,0 0-3 0,2 0-10 16,-2 2-9-16,0-1 1 0,2 0-5 0,-2 0-3 16,2-2-6-16,0 0-7 15,-2-2-1-15,0 1-5 0,0-18-6 0,2 24-1 0,-2-24-6 16,0 21-2-16,0-21-5 15,-4 18 13-15,4-18-3 0,0 0-12 0,-8 12 2 16,8-12 1-16,0 0-2 0,0 0-2 16,0 0 2-16,0 0-3 0,0 0-2 0,0 0-1 15,0 0 3-15,0 0 3 0,20-48-5 0,-11 39-3 16,4 2-3-16,-13 7 2 16,21-11 13-16,-10 4-11 0,-11 7 8 0,21-3 8 0,-21 3 9 15,23 0 12-15,-23 0 4 16,21 3 16-16,-21-3 9 0,17 10 1 15,-17-10-3-15,13 12 0 0,-13-12-10 16,4 13-3-16,-4-13-5 0,0 0-1 0,-4 22-3 0,4-22-4 16,-13 14-5-16,13-14-13 15,-17 9-31-15,17-9-28 0,-19 10-44 0,6-6-51 16,3-1-69-16,10-3-74 0,-19 5-106 0,11-3-198 0,8-2-2 16,0 0-479-16,0 0-626 15</inkml:trace>
  <inkml:trace contextRef="#ctx0" brushRef="#br0" timeOffset="94555.42">31254 15451 3476 0,'6'11'12'0,"-6"-11"26"16,0 0 33-16,4 23 32 0,-4-23 31 0,0 17 12 0,0-17-7 15,2 20-5-15,-2-20-27 16,0 19 0-16,0-19-13 0,0 20-14 0,0-20-6 15,0 0-5-15,0 22-10 16,0-22-7-16,0 0-4 0,2 15-16 0,-2-15-5 0,0 0-9 16,0 0-9-16,0 0 1 15,0 0-3-15,0 0-4 0,0 0 4 0,41-21-7 16,-41 21 9-16,21-15-1 0,-10 10 9 0,-11 5 12 16,16-12 1-16,-16 12 2 15,16-10 14-15,-16 10-4 0,16-3 14 0,-16 3 13 0,0 0 11 16,0 0 10-16,28 8 2 15,-28-8-1-15,13 9-4 0,-13-9-10 0,10 13-8 16,-10-13-11-16,11 15-11 16,-5-6-22-16,-6-9-33 0,9 15-40 0,-5-11-49 0,-4-4-53 15,6 11-74-15,-6-11-88 0,10 5-194 0,-10-5-96 16,0 0-11-16,0 0-435 16,26-1-576-16</inkml:trace>
  <inkml:trace contextRef="#ctx0" brushRef="#br0" timeOffset="94745.49">31726 15547 3525 0,'0'0'110'0,"15"-10"24"15,-15 10 0-15,0 0 9 0,0 0 13 0,21-2 4 16,-21 2-26-16,21 2-12 0,-21-2-15 0,28 4-8 16,-14-2-15-16,4 2-14 15,-2-2-18-15,3-2-27 0,1 2-30 0,-2-2-41 0,0-2-55 16,-18 2-71-16,35-2-67 15,-17 0-78-15,-6-2-163 0,0 0-103 0,0 1-356 16,-12 3-356-16</inkml:trace>
  <inkml:trace contextRef="#ctx0" brushRef="#br0" timeOffset="95765.5">32166 15334 2769 0,'-12'-19'-105'0,"12"19"25"0,0 0 38 16,0 0 26-16,0 0 55 0,0 0 42 0,0 0 40 0,0 0 37 16,0 0 22-16,-5-16 17 15,5 16 6-15,0 0-8 0,0 0-25 0,0 0-13 16,0 0-11-16,0 0-6 15,0 0-1-15,0 0-13 0,0 0-3 0,0 0-18 0,15-16-15 16,-15 16-8-16,0 0-19 16,0 0-11-16,21-4-8 0,-21 4-14 0,0 0-3 15,22 4 2-15,-22-4-2 0,18 4 0 0,-18-4-5 0,20 11 0 16,-12-4-6-16,-8-7 4 16,17 16-1-16,-11-9-6 0,-6-7 4 0,9 17-4 15,-9-17 8-15,0 17-7 16,0-17 4-16,0 0 2 0,-9 21 1 0,9-21-2 0,-10 13 0 15,10-13-4-15,-9 12-4 16,9-12 5-16,0 0-11 0,-10 14-6 0,10-14-6 16,0 0 0-16,0 0-10 15,2 21-2-15,-2-21 0 0,0 0 1 0,10 15 0 0,-10-15 8 16,0 0 2-16,11 17 21 0,-11-17 16 0,4 11 6 16,-4-11 10-16,0 0 6 15,0 19 1-15,0-19-7 0,0 0-6 0,-12 22-3 16,12-22-5-16,-13 13-28 0,13-13-25 15,-15 11-43-15,6-9-61 0,9-2-77 0,-14 8-87 16,4-7-145-16,10-1-173 16,-16 2 21-16,16-2-454 0,0 0-557 0</inkml:trace>
  <inkml:trace contextRef="#ctx0" brushRef="#br0" timeOffset="98615.06">32543 14051 853 0,'0'0'190'0,"0"0"-22"0,0 0-28 0,0 0 7 16,0 0 2-16,0 0 21 0,0 0 12 0,0 0 6 15,0 0 16-15,0 0 2 16,0 0 6-16,0 0 0 0,0 0-6 0,-7 32-7 16,7-32-11-16,7 16-12 15,-7-16-16-15,9 17-11 0,-3-3-10 0,-2 3-9 0,0 0-15 16,1 1-9-16,-1 4-3 0,0 0-7 0,0 3-4 16,0 3-12-16,-2 0-6 15,-2-1 1-15,3 1-11 0,-3 0 8 0,-3-1 1 0,3 3 0 16,0-4 2-16,-2 3 14 15,0 0-4-15,0-2-6 0,0 0-5 16,2 1-1-16,-2 0 5 0,0 6 8 16,0-4-6-16,2 0-3 0,0 3-4 0,0-2-6 0,2 3-3 15,0 1-5-15,2-4-6 0,0 2-5 0,1-5-3 16,1 2-4-16,-1-3-7 16,-1-1-3-16,-2-3-3 0,2-5-10 0,-2-1-16 15,0 0-36-15,-2-17-39 0,4 25-45 16,-4-14-64-16,0-11-78 0,-4 21-72 0,0-9-149 15,-2-1-140-15,2 2 24 16,4-13-569-16,-16 22-842 0</inkml:trace>
  <inkml:trace contextRef="#ctx0" brushRef="#br0" timeOffset="99975.52">27809 15793 3557 0,'0'0'-157'0,"0"0"54"16,-18 6 33-16,18-6 51 0,0 0 48 0,0 0 37 0,0 0 30 16,0 0 12-16,0 0 4 15,0 0-5-15,0 0-3 0,33 17-3 0,-33-17-2 16,22 2-1-16,-22-2-2 15,27 1-2-15,-12-1-6 0,4 3-1 0,0-2 4 16,2 1-1-16,3-2 9 0,-2 2 15 16,9 2-15-16,-4-4 2 0,3 3-2 0,4-3-7 15,-3 3-9-15,5-3-6 0,0 1-8 0,7 2-14 0,-1-3-1 16,5 0-4-16,-4 0-7 16,7 0-4-16,-4-3-11 0,1 2 3 0,2-2-6 15,-2 3 1-15,1 0-8 16,-3 0 1-16,0-3 1 0,1 3 1 0,-2 0-1 0,1 3-2 15,-1-3-2-15,0 0-2 16,1 0-1-16,1 3-1 0,3-2-2 0,-3 2 3 16,1-3-3-16,2 3 1 15,-1 1-4-15,1 0-4 0,0-2 4 0,2 2-2 0,0-3-3 16,-3 1 3-16,3 0-1 0,-1-2 0 0,1 3 1 16,1-3-2-16,-4 0 0 15,1 0-3-15,0 0 2 0,-1-3 0 0,1 3 3 16,-1 0 1-16,-1 0 4 0,1 0-2 15,-1 0 5-15,5 0-3 0,-4 0 0 0,1 0-1 16,-1 0 0-16,1-2-1 16,4-1-2-16,-5 1 3 0,-1-2-7 0,-1 0 5 0,-1 0-3 15,-1-2 1-15,3 2-1 0,-3 4 0 16,0-5-3-16,1 1 1 0,0 2 0 16,0 1 1-16,-1 1 0 0,1 0-1 0,-1 0-1 15,3 0-1-15,1 1 2 0,-1-1 2 16,1 2-3-16,1-2 6 0,-1 0 2 0,1 0 1 15,2 0 1-15,-5-2 2 16,4 4 4-16,-6-4 4 0,3 2 2 0,-5 0 4 16,5 0 3-16,-10 0-5 0,5 0-1 15,-4 0-4-15,-1 2-1 0,-1-2-4 0,0 2-3 16,-5-2-8-16,1-2-9 0,0 2-25 0,-4-2-22 16,-1-2-34-16,-5 1-38 15,-4-4-51-15,-1 4-71 0,-2-4-72 0,-7-1-147 0,-3 0-151 16,-5 8 21-16,0 0-525 15,0 0-732-15</inkml:trace>
  <inkml:trace contextRef="#ctx0" brushRef="#br0" timeOffset="100635.09">29529 16260 3641 0,'0'0'27'0,"26"-31"23"16,-26 31 13-16,0 0 18 0,0 0 32 16,0 0 22-16,0 0 17 0,0 0 33 0,0 0-17 0,0 0-17 15,24 29-14-15,-24-29-14 16,5 25-10-16,-1-9-24 0,-2 2-10 0,2 1-6 15,-1 4-7-15,-1-2-10 16,0-2-4-16,0 2-6 0,0 0-4 0,-2-2-7 0,2-2 1 16,-2 0-1-16,2-2-5 15,-2-15-5-15,0 25-1 0,0-25-5 0,0 21-12 16,0-21-8-16,0 0-13 0,0 17-3 0,0-17-11 0,0 0 3 16,0 0 0-16,0 0-2 15,0 0 4-15,0 0 4 0,0 0 0 0,0 0 7 16,17-42 1-16,-17 42 3 15,10-21 7-15,-2 12 11 0,-8 9-1 0,14-17 1 16,-6 11 5-16,-8 6 10 0,20-6 9 16,-20 6 12-16,21 2 2 0,-21-2 11 0,20 4 8 15,-20-4 10-15,22 9 5 0,-12-1-1 0,-10-8 2 0,16 14-5 16,-16-14-5-16,6 13-8 16,-6-13-5-16,-2 15-8 0,2-15-4 15,0 0-10-15,-22 17-14 0,22-17-25 16,-20 5-34-16,20-5-41 0,-28 5-36 0,17-3-33 0,-4-4-44 15,15 2-65-15,-21-2-56 16,11-2-89-16,10 4-145 0,-14-6-72 0,14 6-544 16,0 0-828-16</inkml:trace>
  <inkml:trace contextRef="#ctx0" brushRef="#br0" timeOffset="100981.83">29912 16484 3635 0,'11'8'-7'0,"-11"-8"60"15,0 0 30-15,6 13 36 0,-6-13 24 0,0 0 26 0,2 24 18 16,-2-24-8-16,-2 20-11 16,2-20-18-16,2 21-19 0,-2-21-6 0,2 20-12 15,-2-20-13-15,2 16-11 0,-2-16-9 0,0 16-10 16,0-16-12-16,0 0-12 0,0 0-13 16,0 0-19-16,4 17-14 0,-4-17-14 0,0 0-7 15,0 0-8-15,0 0-4 16,0 0 1-16,0 0 4 0,38-28 9 0,-27 20 7 0,-2-2-2 15,-9 10 29-15,17-12 28 16,-17 12 13-16,14-8 16 0,-14 8 19 0,16-3 21 16,-16 3 17-16,0 0 3 15,0 0-1-15,0 0-2 0,28 14-13 0,-28-14-5 0,14 13-16 16,-14-13-12-16,10 14-13 0,-10-14-21 0,11 11-19 16,-7-6-28-16,-4-5-40 15,8 11-49-15,-8-11-54 0,0 0-81 0,13 3-96 0,-13-3-138 16,0 0-144-16,0 0 8 15,21-17-680-15,-21 17-1126 0</inkml:trace>
  <inkml:trace contextRef="#ctx0" brushRef="#br0" timeOffset="101115.33">30308 16521 4224 0,'17'-8'-47'0,"-17"8"17"0,0 0 3 0,18 0 6 15,-18 0 10-15,22 0 2 16,-22 0-4-16,21 0-23 0,-21 0-49 0,23 0-74 0,-10-2-72 15,-13 2-159-15,24-3-563 16,-24 3-381-16</inkml:trace>
  <inkml:trace contextRef="#ctx0" brushRef="#br0" timeOffset="101425.45">30611 16351 3003 0,'0'0'48'0,"0"0"25"0,12-7 23 0,-12 7 14 16,0 0 27-16,19-6 23 16,-19 6 9-16,0 0 3 0,24 3-7 0,-24-3-5 15,0 0 28-15,22 6-9 0,-22-6-13 0,16 8-11 16,-16-8-8-16,8 8-14 0,-8-8-9 16,0 0-8-16,-2 23-1 0,2-23-3 0,0 0-8 15,-17 30-6-15,10-19-2 16,-1 1-4-16,8-12-7 0,-14 21-5 0,7-10-8 0,7-11-4 15,-9 18-9-15,9-18-5 16,-2 20-6-16,2-20-9 0,6 17-20 0,-6-17-16 16,14 14-31-16,-4-9-36 0,0 1-47 15,1-4-62-15,-11-2-88 0,26 4-84 0,-16-4-199 16,-10 0-69-16,22-4 27 0,-22 4-550 0,16-8-770 16</inkml:trace>
  <inkml:trace contextRef="#ctx0" brushRef="#br0" timeOffset="110864.99">3587 11889 800 0,'0'0'172'0,"0"0"-35"15,5-17-42-15,-5 17 14 0,0 0-6 0,0 0-1 16,4-14 9-16,-4 14-7 0,0 0 8 0,0 0 25 0,0 0-16 16,0 0 9-16,0 0-1 15,0-19 2-15,0 19 0 0,0 0-7 0,0 0-4 16,0 0-9-16,0 0-10 15,-6-21-8-15,6 21-3 0,0 0-14 0,0 0-5 0,-11-15-10 16,11 15-4-16,0 0-7 16,-10-9 0-16,10 9-2 0,0 0-2 0,-16-8 1 15,16 8 2-15,0 0 1 0,-14-8 2 0,14 8 5 16,0 0 3-16,-20-3 2 16,20 3 0-16,0 0 0 0,0 0-8 0,-22 1 7 0,22-1 0 15,0 0-3-15,-17 10 1 16,17-10 1-16,-13 11-5 0,13-11-1 0,-13 14-8 15,7-5 0-15,-2 3-6 16,8-12-1-16,-14 22-6 0,10-11-2 0,-2 1-2 16,6-12-4-16,-8 24 1 0,6-10-7 15,2-14-3-15,-5 21 5 0,5-21-8 0,-2 19 5 16,2-19-2-16,0 20-5 0,0-20 2 0,5 15-3 16,-5-15 0-16,6 15 2 0,-6-15-6 15,8 13 3-15,-8-13-4 0,12 12 5 0,-12-12-6 16,14 7 4-16,-14-7-3 15,12 8-2-15,-12-8-2 0,0 0 2 0,17 5 2 16,-17-5-3-16,0 0-2 0,0 0 2 16,21-1-3-16,-21 1 3 0,0 0 0 0,19-8-4 15,-19 8 4-15,0 0 1 0,18-14-1 0,-18 14 2 16,10-10-7-16,-10 10 3 16,10-14 1-16,-10 14 0 0,9-13-5 0,-9 13 6 15,6-12-5-15,-6 12 2 0,7-13 5 16,-7 13-5-16,6-14-1 0,-6 14 5 15,0 0-1-15,6-15-2 0,-6 15-3 16,0 0 4-16,2-15-3 0,-2 15 2 16,0 0 0-16,0 0 0 0,5-14-2 0,-5 14 4 15,0 0 14-15,0 0-6 0,0 0 1 0,2-18 3 16,-2 18-3-16,0 0 0 0,0 0 0 0,0 0 2 16,0 0 3-16,0 0-10 0,0 0 0 15,0 0 1-15,6-16-3 0,-6 16 0 0,0 0 2 16,0 0-3-16,0 0 0 15,0 0 1-15,0 0-2 0,0 0-2 0,0 0 3 16,0 0-8-16,0 0 6 16,0 0-3-16,0 0 3 0,0 0 3 0,0 0-2 0,0 0 3 15,0 0-7-15,0 0-9 0,0 0 14 0,0 0-1 16,0 0-1 0,0 0-5-16,0 0-7 0,0 0-10 0,0 0-19 0,0 0-19 0,0 0-27 15,0 0-31-15,0 0-46 16,4-9-58-16,-4 9-59 0,0 0-111 0,0 0-206 15,0 0-27-15,0 0-226 16,0 0-197-16</inkml:trace>
  <inkml:trace contextRef="#ctx0" brushRef="#br0" timeOffset="111825.07">3602 11843 2456 0,'0'0'-109'15,"0"0"23"-15,-6-16 19 16,6 16 15-16,0 0 13 0,0 0 23 0,0 0 17 15,0 0 20-15,0 0 29 0,0 0 24 16,0 0 23-16,0 0 25 0,0 0 22 0,0 0 15 16,0 0 15-16,0 0 2 15,0 0 14-15,0 0 10 0,0 0 5 0,0 0-11 16,0 0-6-16,0 0-21 0,0 0-14 0,0 0-2 0,0 0-7 16,-2 58-5-16,2-39-4 15,-2 2-7-15,2 2-9 0,0 4-9 0,0-1-8 16,2 3-9-16,-2-1-9 15,2-1-13-15,-2 2-4 0,2-3-9 0,-2 1 7 0,0 0-7 16,2-4-8-16,-2-1-5 16,0-1-8-16,0-2-19 0,0 0-19 0,0-2-24 15,0-17-28-15,0 31-32 0,0-18-34 16,0-13-44-16,-2 23-57 0,4-11-64 16,-2-12-86-16,-4 17-186 0,2-8-55 0,2-9 21 0,0 0-319 15,0 0-303-15</inkml:trace>
  <inkml:trace contextRef="#ctx0" brushRef="#br0" timeOffset="112225.04">3769 12426 2714 0,'0'0'-53'0,"0"-23"32"0,0 23 24 15,5-21 28-15,-3 10 27 0,-2 11 23 0,4-23 17 16,-4 23 0-16,9-19-4 16,-3 11-10-16,-6 8-3 0,11-13-1 0,-11 13-5 0,12-7 10 15,-12 7 5-15,0 0 0 16,0 0 2-16,0 0-2 0,28 14 2 15,-28-14 5-15,4 18 1 0,-4-18 0 16,4 17 5-16,-4-17-3 0,0 0 4 0,-6 25 3 0,6-25 23 16,-10 15-7-16,10-15-7 15,-16 13-6-15,16-13-8 0,-16 8-2 0,16-8-4 16,-15 2-7-16,15-2-14 0,0 0-7 0,0 0-8 0,-22-23-23 16,22 23-32-16,0-19-35 15,5 7-56-15,-5 12-60 0,10-24-91 0,1 12-82 16,2 1-196-16,-3 0-122 15,0 3 38-15,-10 8-365 0,28-12-405 0</inkml:trace>
  <inkml:trace contextRef="#ctx0" brushRef="#br0" timeOffset="125835.14">3349 13146 697 0,'0'0'239'0,"0"0"-52"0,0 0-23 0,0 0-25 16,0-19 4-16,0 19-4 16,0 0 6-16,0 0 0 0,0 0 1 0,0 0-2 15,0 0-4-15,0 0-15 0,0 0-7 0,0 0-11 16,0 0-9-16,0 0-8 0,0 0-6 16,0-19-13-16,0 19-2 0,0 0-6 15,0 0 4-15,0 0 3 0,0 0 6 16,0 0 5-16,0 0 5 0,0 0 2 0,0 0 16 15,0 0 12-15,0 0 3 16,0 0-5-16,0 0-7 0,0 0-4 0,0 0-7 0,0 0 0 16,0 0-13-16,16 47 0 15,-16-47-6-15,4 20-9 0,-4-20-3 0,2 20-3 16,-2-20-6-16,5 23-4 0,-5-23-19 0,0 23-6 0,2-11-2 16,-2-12-1-16,0 25-3 15,0-25-4-15,0 20-3 0,0-20 2 0,0 20-1 16,0-20-2-16,2 15-1 15,-2-15-5-15,0 0 7 0,0 22-4 0,0-22-2 0,0 0 0 16,2 16 0-16,-2-16 3 16,0 0-4-16,0 0 3 0,2 15 2 0,-2-15-8 15,0 0 3-15,0 0-2 0,0 0 6 0,0 0-7 16,0 0-2-16,0 0 3 0,2 19-1 16,-2-19-14-16,0 0-9 0,0 0-12 0,0 0-7 15,0 0 1-15,0 0 1 16,0 0 1-16,0 0 2 0,0 0 2 0,0 0 3 15,0 0 3-15,0 0 4 0,34-32 0 16,-34 32 3-16,10-6-2 0,-10 6 4 0,18-8 3 16,-18 8-1-16,23-7 2 0,-10 3 2 0,-13 4 1 15,27-8-2-15,-11 7 3 16,-16 1 2-16,26-8-2 0,-8 7 2 0,-4-2 2 0,-14 3 0 16,30-4 0-16,-15 2-1 15,1 0 3-15,-16 2-1 0,28-1 2 0,-13-1 2 16,-15 2 3-16,32-2 4 15,-16 0-2-15,-16 2 3 0,34-1-1 0,-19-2 2 0,-15 3 6 16,30-3-9-16,-16 2 0 16,-14 1 1-16,28-1-3 0,-15-2 1 0,-13 3 0 15,21-2 0-15,-21 2-2 0,19-1 2 0,-19 1-4 0,0 0-1 16,22-4 2-16,-22 4 1 16,0 0 1-16,0 0-2 0,20-2 3 0,-20 2-5 15,0 0 7-15,0 0 2 16,20-2 2-16,-20 2 2 0,0 0 13 0,0 0-4 0,0 0 6 15,0 0 9-15,0 0 5 16,14 9-5-16,-14-9 1 0,0 0-9 0,5 18 3 16,-5-18-7-16,2 17-3 15,-2-17-1-15,2 19 0 0,-2-19 1 0,4 21 6 0,-4-21-3 16,2 21 17-16,-2-21-1 0,2 19-2 0,-2-19-4 16,2 19-1-16,-2-19-2 15,3 17-7-15,-3-17-2 0,2 17 0 0,-2-17-2 16,4 13-2-16,-4-13 0 0,0 0-4 15,5 19 1-15,-5-19 0 0,0 0-2 16,2 14 4-16,-2-14-3 0,0 0 5 16,0 0-1-16,4 13 5 0,-4-13-3 0,0 0-1 0,0 0-6 15,0 0 1-15,0 0-4 0,0 0 0 0,0 0-4 16,0 0-2-16,0 0-5 16,0 0-3-16,0 0-5 0,20-34-2 0,-20 34 2 15,8-16-2-15,-8 16-3 0,6-22 1 16,-6 22 0-16,4-20 3 0,-4 20-2 0,6-19 2 15,-6 19-1-15,4-19 2 16,-4 19 4-16,4-18-2 0,-4 18 1 0,2-18 0 16,-2 18-3-16,5-15 2 0,-5 15-1 0,0 0 2 0,4-19 0 15,-4 19 0-15,0 0-2 16,2-17 0-16,-2 17 1 0,0 0 1 0,5-13-2 16,-5 13-1-16,0 0 2 0,0 0-2 15,6-17 3-15,-6 17-1 0,0 0-1 0,0 0 2 16,8-12-2-16,-8 12-3 15,0 0 2-15,9-9 4 0,-9 9 4 0,0 0 0 16,10-10-6-16,-10 10 7 0,0 0-3 16,18-7-2-16,-18 7 2 0,0 0 1 0,22-7-4 15,-22 7 3-15,20-3 0 0,-20 3 0 0,21-2 1 16,-21 2 0-16,21-4-2 0,-21 4 3 16,21-2 0-16,-21 2-1 0,24 0 0 0,-24 0 3 15,23-1 2-15,-23 1 0 16,21 1-2-16,-21-1 2 0,25 0 1 0,-25 0 1 15,26 2 1-15,-26-2 5 0,25 2-4 16,-8 0 7-16,0 0-2 0,-17-2-3 0,34 3-1 16,-18 0 1-16,2-2-2 0,-1 2-2 15,-17-3 1-15,34 1-6 0,-20 1 2 0,6-2 4 16,-4 2-4-16,-16-2 1 16,37 2-1-16,-21 0 1 0,4-2 1 0,-2 0-1 15,1 0-2-15,1 1-1 0,0-1 2 0,0 0-3 0,-2 0 0 16,4 0-1-16,-3 3 2 15,2-3 0-15,0 0 1 0,1 0-3 0,-1 0 3 16,2 0-3-16,-2 0-1 16,1 0-1-16,0 0 1 0,2 0 4 0,-3 2-2 0,3-2-2 15,-4 2 1-15,0-2 0 16,1 0 0-16,-3 0 0 0,0 1 1 0,-18-1-4 16,32 0 3-16,-18 0 2 0,-14 0-4 15,28 3 5-15,-28-3-2 0,23 0-1 0,-23 0 2 16,22 0 0-16,-22 0-2 0,18 0 0 15,-18 0 1-15,0 0 0 0,26-3-2 0,-26 3 1 16,19 0 0-16,-19 0 0 0,0 0 2 16,20 0-1-16,-20 0 0 0,0 0 0 15,20-1 9-15,-20 1 2 0,0 0 0 0,17-4 4 16,-17 4 0-16,0 0 0 0,15-8-1 16,-15 8 1-16,0 0 1 0,12-8-1 0,-12 8-2 15,0 0 1-15,11-9-1 16,-11 9-3-16,0 0-1 0,8-14-1 0,-8 14 0 15,0 0-1-15,4-16 1 0,-4 16-2 0,5-17-3 16,-5 17 1-16,0-18-2 0,0 18 1 16,2-19-1-16,-2 19 1 0,0-19-5 0,0 19 2 15,0-20 0-15,0 20-5 0,0 0-16 16,0-22-20-16,0 22-30 0,0-14-47 16,0 14-47-16,0 0-74 0,0-19-85 0,0 19-170 15,0 0-138-15,0 0 27 0,0 0-499 16,0 0-692-16</inkml:trace>
  <inkml:trace contextRef="#ctx0" brushRef="#br0" timeOffset="132445.08">12086 14293 1033 0,'0'0'214'0,"0"0"-31"16,-9-14-33-16,9 14-5 15,0 0 4-15,0 0 13 0,0 0-1 0,0 0-7 16,0 0 4-16,0 0-1 16,0 0 0-16,0 0 9 0,0 0 11 0,0 0 12 0,0 0 3 15,0 0-1-15,0 0-17 0,0 0-12 0,0 0-16 16,0 0-7-16,0 0-8 16,0 0-13-16,0 0-4 0,0 0-10 0,0 0-8 0,-13 39-2 15,13-39-13-15,-4 19 2 16,4-19-7-16,-4 21-12 0,4-21-6 0,0 24-7 15,0-24-3-15,0 22-7 16,0-22-4-16,4 21-2 0,-2-10-5 0,-2-11-4 0,3 18 2 16,-3-18-6-16,0 17-8 15,0-17 4-15,0 0-3 0,6 18-3 0,-6-18 0 16,0 0 2-16,0 0-4 0,-7 19 0 0,7-19-4 16,0 0 3-16,-14 10-1 0,14-10 3 15,-15 4-6-15,15-4 6 0,-21 4-8 16,21-4 4-16,-20 2-6 0,20-2 1 15,-22 2 0-15,22-2 1 0,0 0 1 0,-23 0 4 16,23 0-6-16,0 0 3 0,-22-4-3 16,22 4 1-16,0 0-2 0,-14-8 4 0,14 8-1 15,0 0 0-15,-13-11 0 0,13 11-2 0,0 0 2 16,-11-8 0-16,11 8 1 0,0 0-4 16,0 0 4-16,0 0-3 0,-11-12 0 0,11 12-1 15,0 0 5-15,0 0 3 16,0 0 3-16,-20 0 0 0,20 0 1 0,0 0 1 15,0 0 4-15,-22 15 1 0,22-15 5 16,-10 13 2-16,10-13 5 0,-9 16 2 0,9-16 1 16,-8 19-3-16,4-7-4 15,4-12-3-15,-4 24-2 0,2-12-10 0,2-12-37 16,-3 25-52-16,1-15-65 0,2-10-95 0,-4 17-104 0,4-17-224 16,0 11-37-16,0-11 13 15,0 0-501-15,0 0-668 0</inkml:trace>
  <inkml:trace contextRef="#ctx0" brushRef="#br0" timeOffset="132615.14">11790 14779 3504 0,'-11'7'-5'16,"11"-7"13"-16,0 0 26 0,-10 10 38 0,10-10 18 15,0 0-3-15,0 0-10 16,0 0-30-16,0 0-52 0,0 0-73 0,0 0-87 15,0 12-98-15,0-12-216 0,0 0-411 16,0 0-266-16</inkml:trace>
  <inkml:trace contextRef="#ctx0" brushRef="#br0" timeOffset="133445.5">11585 14316 2769 0,'0'0'31'16,"-7"-17"35"-16,7 17 34 16,0 0 30-16,0 0 15 0,0 0 12 0,0 0-10 15,0 0-13-15,0 0-12 0,0 0-3 0,0 0-10 16,0 0-7-16,0 0-15 16,0 0-1-16,0 0-9 0,20 48-8 0,-18-35-7 0,-2-13-5 15,4 30-4-15,-2-13-1 16,-2-3-5-16,0-14-2 0,0 26-4 0,0-26-1 15,-2 26-2-15,-2-12 4 16,1 1-5-16,3-15-1 0,-12 20-5 0,5-11-2 0,7-9-1 16,-15 13 3-16,8-7-10 15,7-6-4-15,-23 10 0 0,23-10 5 0,-20 3-9 16,20-3-1-16,-24 3-1 0,24-3 1 0,-21 0-2 0,21 0-5 16,-21-6-1-16,21 6 5 15,-21-6-4-15,21 6 0 0,-13-6 3 0,13 6-1 16,-17-7 3-16,17 7-4 15,-14-5 2-15,14 5 1 0,0 0-5 0,-15-10-1 0,15 10 2 16,0 0 1-16,-11-8-3 16,11 8 2-16,0 0-4 0,0 0 3 0,-11-10-4 15,11 10 4-15,0 0-9 0,0 0 2 0,0 0 7 16,0 0-2-16,0 0-1 0,0 0-1 16,0 0-1-16,0 0 4 0,0 0-2 0,30-14-3 15,-30 14 1-15,17-3 1 16,-17 3 1-16,0 0-3 0,30-2 2 0,-30 2 3 15,18-2 2-15,-18 2-5 0,20-1-1 16,-20 1 11-16,0 0 8 0,21-4 7 0,-21 4-2 16,0 0 0-16,0 0-10 15,0 0 4-15,19 5 21 0,-19-5 4 0,0 0-4 16,-2 21 5-16,2-21-2 0,0 0 6 0,-11 29 1 0,5-16-4 16,6-13 2-16,-11 23 4 15,5-11-1-15,0-1 0 0,-3 1 4 0,9-12-4 16,-15 17-1-16,9-9-3 15,6-8-4-15,-14 11-6 0,14-11-1 0,-20 9-4 0,20-9-3 16,-17 6-3-16,17-6-3 16,-21 0-2-16,21 0-1 0,0 0-1 0,-29-6-3 15,29 6 1-15,-22-8-3 0,22 8 4 0,-16-11-1 0,7 7 2 16,9 4 6-16,-13-12 5 16,13 12 1-16,0 0 3 0,-15-13 2 0,15 13-4 15,0 0 0-15,-14-3 8 0,14 3-2 16,0 0 0-16,0 0 2 0,0 0-3 0,-16 28 2 15,16-28-6-15,-10 17 2 16,4-3-5-16,0 0-5 0,-1-3-4 0,-2 2 1 16,1-1-7-16,0 1-5 0,-1-3-18 15,1-1-24-15,0 1-34 0,8-10-42 0,-18 13-39 16,12-7-58-16,-2-1-77 0,8-5-69 0,-16 2-163 16,16-2-102-16,-14 0 17 0,14 0-606 15,0 0-943-15</inkml:trace>
  <inkml:trace contextRef="#ctx0" brushRef="#br0" timeOffset="133700.98">11367 14001 3999 0,'-4'-15'-11'0,"4"15"19"15,0 0 30-15,0 0 42 16,12-24 24-16,-12 24 14 0,21-10-5 0,-8 2-9 0,4 3-7 16,0-1-14-16,2 0-5 0,-2 1-12 0,2-1-9 15,2 1-15-15,-4-2-40 16,1 0-36-16,-2 1-56 0,-3 0-67 0,1 1-84 0,-9 1-93 16,-5 4-181-16,0 0-100 15,0 0-293-15,0 0-298 0</inkml:trace>
  <inkml:trace contextRef="#ctx0" brushRef="#br0" timeOffset="133935.31">11103 14173 2639 0,'0'0'-15'0,"-5"17"74"0,5-17 67 0,-5 21 55 15,5-21 40-15,-2 29 42 16,2-12 7-16,0 2 17 0,0 0-15 0,2 2-31 15,-2 0-25-15,2 2-31 0,-2 2-23 16,0-3-17-16,0 3-21 0,0 0-16 0,-2 0-23 16,-2 0-38-16,2-2-51 15,0-3-51-15,-4-1-58 0,0 2-66 0,-1-3-80 16,-1-5-75-16,1 0-179 0,-4 0-101 0,3-3 40 0,-2 0-329 16,10-10-287-16</inkml:trace>
  <inkml:trace contextRef="#ctx0" brushRef="#br0" timeOffset="134135.06">10880 14640 2875 0,'0'0'74'0,"0"0"43"0,-11-10 60 15,11 10 38-15,0 0 35 0,0 0 19 0,0 0 18 16,0 0-15-16,0 0-22 0,0 0-25 16,0 0-26-16,17 49-27 0,-17-49-22 0,-2 19-17 15,2-19-15-15,-6 24-17 16,-3-15-25-16,-1 3-38 0,-3-1-40 0,0 1-55 0,-4-5-62 15,-1 3-79-15,0-2-83 16,-3-3-105-16,2 1-183 0,2 0-36 0,-1-3-499 16,2-3-695-16</inkml:trace>
  <inkml:trace contextRef="#ctx0" brushRef="#br0" timeOffset="135084.9">10649 14412 3309 0,'0'0'-90'0,"0"-22"82"0,0 22 62 16,-4-21 57-16,4 21 45 0,-2-16 30 16,2 16 10-16,0 0-6 0,2-22 10 0,-2 22-35 15,0 0 2-15,0 0 1 16,0 0-8-16,0 0-14 0,0 0-13 0,0 0-17 15,0 0-11-15,0 0-12 0,13 51-14 16,-11-36-6-16,-2-15-9 0,0 30-6 0,0-14-6 16,0-16-5-16,-2 30-7 15,-1-14-1-15,-1 0-5 0,-2-3-2 0,-3 0-3 16,1-1-6-16,-4-1-1 0,-2-2-4 0,0 1-2 0,-3-2-1 16,0-3-6-16,0 2 0 15,-2-2-2-15,2-1-2 0,-2-2 4 0,2 2-3 16,17-4 2-16,-36 3-3 0,23-3 2 15,13 0-3-15,-28 0 1 0,28 0-2 0,-22-3 4 16,22 3-5-16,-20-4 6 16,20 4 1-16,-15-6 2 0,15 6-1 0,-12-9 1 15,12 9-5-15,-10-12 1 0,10 12-2 0,0 0 0 0,-2-17 0 16,2 17-2-16,0 0 0 16,0 0-2-16,8-26-1 0,-8 26 2 0,10-13-4 15,-10 13 0-15,15-13 0 16,-15 13-4-16,15-11-2 0,-15 11 4 0,15-10-1 0,-15 10 2 15,14-8-3-15,-14 8 5 16,16-7-3-16,-16 7 4 0,0 0 0 0,16-10 0 16,-16 10 3-16,0 0 6 0,0 0 2 0,0 0 0 0,0 0-1 15,15 22 1-15,-15-22-2 16,0 18-1-16,0-18 1 0,-4 21-1 0,4-21 0 16,-9 25-1-16,5-13 2 15,4-12 7-15,-12 22 3 0,6-9 6 0,-4-4 0 16,10-9 1-16,-14 19-3 0,8-12-2 15,6-7-3-15,-13 15-1 0,13-15-2 0,-13 12-1 16,13-12-1-16,-13 11 0 16,13-11-3-16,-10 8 1 0,10-8-2 0,-13 6 0 0,13-6-3 15,0 0 0-15,-15 8-2 0,15-8-1 0,0 0-2 16,-14 5 1-16,14-5-1 16,0 0 0-16,-16 12 0 0,16-12 0 0,-10 8 0 0,10-8 0 15,0 0-1-15,-17 11 3 16,17-11 1-16,-8 9-2 0,8-9 1 0,-11 9-2 15,11-9 0-15,-9 10 1 16,9-10 1-16,0 0 0 0,-14 12 1 0,14-12 0 0,0 0-1 16,-15 3 0-16,15-3 2 15,0 0-2-15,0 0 0 0,-32-7-1 16,32 7 1-16,-17-9 1 0,17 9 2 0,-19-12 3 0,11 6 7 0,8 6 3 16,-16-9 2-16,16 9 2 15,-14-8-4-15,14 8-2 0,0 0 3 16,-19-1 3-16,19 1 6 0,0 0-1 15,-26 14 3-15,16-2-5 0,0-1 2 0,-4 1-3 0,2 3-1 16,-5 2-2-16,2-1-3 16,0 0-1-16,-1 2-4 0,-2 0-1 0,2-2-6 15,-2 3-11-15,2 0-16 0,-3-4-21 0,2-1-24 0,0-1-34 16,5 0-33-16,-2-2-41 16,2-3-48-16,6-1-74 0,-3-3-49 0,9-4-107 15,-13 3-145-15,13-3-28 16,0 0-574-16,0 0-926 0</inkml:trace>
  <inkml:trace contextRef="#ctx0" brushRef="#br0" timeOffset="135285.37">10208 13907 3794 0,'0'0'-22'0,"0"0"55"0,0 0 39 0,0-18 19 16,0 18 4-16,0 0-11 16,0 0-8-16,0 0-21 0,0 0-51 0,0 0-86 0,0 0-103 15,0 0-127-15,0 0-247 0,-4-9-388 0,4 9-372 16</inkml:trace>
  <inkml:trace contextRef="#ctx0" brushRef="#br0" timeOffset="135465.19">10463 13744 3023 0,'16'-17'171'0,"-16"17"-1"0,16-9-15 0,-6 3 2 16,-10 6 10-16,30-10-12 0,-11 6-13 0,2 1-17 0,0-1-29 16,5 0-22-16,-5 0-45 15,0 1-67-15,0-1-102 0,-1 3-95 0,-4-5-170 0,-3 5-176 16,-13 1-345-16,0 0-335 15</inkml:trace>
  <inkml:trace contextRef="#ctx0" brushRef="#br0" timeOffset="135834.96">9938 15372 2989 0,'0'0'123'0,"-13"9"36"15,13-9 22-15,-10 8 29 0,10-8 30 0,0 0 38 0,0 0-11 16,0 0-42-16,0 0-25 16,0 0-20-16,0 0-20 0,31 15-20 0,-31-15-16 15,28-2-17-15,-28 2-14 0,34-6-22 0,-15 1-35 0,2-3-39 16,0-2-39-16,1-1-49 16,-4-2-64-16,4-2-89 0,-1-6-86 0,-3-2-186 15,0-2-103-15,-6-3 44 16,1-4-388-16,-4 0-404 0</inkml:trace>
  <inkml:trace contextRef="#ctx0" brushRef="#br0" timeOffset="136635.05">9726 14215 2919 0,'0'0'-73'0,"7"-23"52"0,-7 23 54 0,4-17 53 15,-4 17 45-15,2-16 33 0,-2 16 11 0,0 0 3 0,4-16-7 16,-4 16-1-16,0 0 37 16,0 0-6-16,0 0-13 0,0 0-22 0,0 0-17 15,0 0-22-15,-40 32-14 16,30-21-11-16,-4 7-14 0,2-4-5 0,2 4-15 0,-1 0 0 15,2-3-13-15,3 2-6 16,0-4-1-16,1 3-14 0,5-16 8 0,-2 20-7 16,2-20-6-16,2 19-2 0,-2-19-14 0,11 12-8 0,-11-12-16 15,17 3 2-15,-17-3-8 16,21 0 2-16,-21 0-9 0,28-11 8 0,-16 3-6 16,3-1 4-16,-2 2 19 15,-13 7 7-15,21-16 14 0,-13 13 9 0,-8 3-4 16,16-11 0-16,-16 11-4 0,0 0 11 15,0 0 5-15,0 0 2 0,0 0 3 0,0 0 0 16,0 0-2-16,-37 33 1 16,25-23-4-16,-6 1-2 0,2 2-2 0,-2-2-4 0,0 1 0 15,-2-1-3-15,4-1-5 0,-1-2-1 0,-1-1 0 16,2 2-4-16,1-4 0 16,0 1-4-16,0-2-1 0,15-4-4 0,-23 0 0 0,23 0-1 15,0 0-3-15,-29-7-2 16,29 7 0-16,-16-11 2 0,16 11-3 0,-10-17 2 15,8 5 2-15,2 12 9 16,-6-21 6-16,6 21 5 0,-4-23 8 0,4 23 3 0,-3-16 4 16,3 16 0-16,0 0-8 0,-2-21-5 0,2 21-1 15,0 0-3-15,0 0 2 16,0 0-5-16,0 0 0 0,0 0-3 0,0 0-2 0,0 0 1 16,-15 53-6-16,11-35 1 15,0 0-1-15,-1-1-2 0,1 2 0 0,0 1-2 16,-2-2-1-16,2 1 0 15,-2-1 1-15,1-3-2 0,0 2 1 0,-1-4 0 0,6-13 1 16,-10 25-2-16,6-13 3 16,4-12-3-16,-11 15 3 0,11-15-2 0,-13 14 3 15,13-14 3-15,-15 3-2 0,15-3 9 0,0 0 1 0,0 0 0 16,0 0-1-16,-25-22 2 16,25 22-7-16,-2-23 0 0,4 5-2 0,-2 18 0 15,7-33-5-15,-1 17-8 16,-2 3-17-16,2-3-20 0,-1 3-32 0,1-1-45 0,-2 7-44 15,0-4-68-15,-4 11-80 16,7-11-74-16,-7 11-163 0,4-11-66 0,-4 11 12 16,0 0-603-16,0 0-930 15</inkml:trace>
  <inkml:trace contextRef="#ctx0" brushRef="#br0" timeOffset="137165.19">9168 14502 3801 0,'-18'3'-52'0,"18"-3"60"0,0 0 37 15,-18 2 35-15,18-2 39 0,0 0 15 0,-13 8 16 16,13-8-31-16,0 0-1 16,-7 16-11-16,7-16-12 0,0 0-5 0,-2 23-11 15,2-23-8-15,0 21-12 0,0-21-9 0,0 20-2 0,0-20-15 16,0 0-9-16,-2 23 2 16,2-23-7-16,0 0-3 0,-2 15-11 0,2-15-6 15,0 0-5-15,0 0 5 16,-15 4-4-16,15-4 1 0,0 0 0 0,0 0-1 0,0 0 1 15,-30-19 1-15,30 19 3 16,-14-10 8-16,14 10-4 0,-15-8 4 0,15 8 7 16,0 0 0-16,-23 0 13 0,23 0 5 0,0 0 1 0,-23 11 14 15,11-4 7 1,4 5 6-16,8-12 7 0,-18 17 11 0,6-7 2 0,4 0-5 16,0-1-6-16,8-9-5 15,-15 15-8-15,7-7-5 0,8-8-5 0,-14 13-6 0,14-13-1 16,-12 12-2-16,12-12-2 15,-12 7-3-15,12-7-3 0,-18 8 1 16,18-8 1-16,-19 4 5 0,19-4 7 16,-25 6 6-16,10-5 9 0,-4 3 5 0,0 0 4 0,-7 2 1 15,-1-1 4-15,-3 3 2 0,-10-2 12 0,-2 0 5 16,-1 1 5-16,-3 1 2 16,1-1-8-16,-7 0-4 0,-1-4-4 0,6 2-5 0,-1-2-7 15,-1 1-8-15,5-3-10 16,1 1-5-16,7-1-4 0,0 2-8 0,6-3-5 15,3 0-9-15,3 0-13 0,2-4-17 16,2 1-16-16,6-1-20 0,-1-4-23 0,4-2-34 16,2-2-45-16,3-1-52 0,0-1-81 0,0-9-79 15,6 1-193-15,-4-3-46 16,-2-1-2-16,4-3-769 0,-2 3-1440 0</inkml:trace>
  <inkml:trace contextRef="#ctx0" brushRef="#br0" timeOffset="137335.18">7865 14341 4644 0,'13'-10'-58'16,"-13"10"48"-16,19-8 37 0,-6 3 29 0,4-1 23 15,0 1 3-15,-1-1-6 0,8-2-8 0,-1 3-10 0,1-3 1 16,-4 1-40-16,4 0-41 16,-3 0-54-16,-1-1-72 0,-2 4-83 0,-2-2-95 15,0 5-191-15,-6-2-99 16,-10 3-337-16,0 0-380 0</inkml:trace>
  <inkml:trace contextRef="#ctx0" brushRef="#br0" timeOffset="137835.42">7578 14715 2809 0,'-15'5'7'0,"15"-5"63"0,0 0 37 0,-13 6 29 0,13-6 17 16,0 0 11-16,0 0 1 16,0 0-10-16,-16 5-5 0,16-5-4 0,0 0-8 15,0 0-1-15,0 0-13 0,-16 6-28 0,16-6-6 16,0 0-12-16,0 0-8 0,0 0-8 16,0 0 4-16,-29-7-14 0,29 7-7 0,-13-10-3 15,13 10 3-15,-13-15-12 16,13 15-4-16,-10-21-1 0,6 7-4 0,2-3-8 15,0 1 1-15,-1-3-4 0,8-3-6 16,1-1-6-16,2 0 0 0,3 1 3 0,1 1-10 16,6 0 0-16,-4 1 1 15,2 1-3-15,0 4 4 0,1 0 0 0,-2 2-2 16,-5 1 2-16,1 2 4 0,-3 1-2 0,-8 9 2 0,16-15-1 16,-16 15 4-16,6-11 0 15,-6 11-4-15,0 0-2 0,0 0 8 0,0 0 0 16,-14-25-1-16,14 25-2 15,-14-10 2-15,14 10 5 0,-13-11 0 0,13 11 6 0,-12-13 1 16,12 13 0-16,-9-20 2 16,5 9-1-16,4 11-10 0,-2-25 1 0,2 25 1 15,2-31-6-15,2 16-6 0,0 2-15 0,1-2-18 0,1 0-27 16,-2-1-40-16,3 4-53 16,-7 12-60-16,12-24-63 0,-10 19-117 0,-2 5-197 15,4-9-1-15,-4 9-296 16,0 0-268-16</inkml:trace>
  <inkml:trace contextRef="#ctx0" brushRef="#br0" timeOffset="138385.08">7275 14615 2596 0,'0'0'22'0,"0"0"58"0,0 0 16 0,0 0 5 16,0 0 16-16,0 0 3 16,-32-7-3-16,32 7-7 0,0 0-7 0,-16 7-12 15,16-7-7-15,-18 8-4 0,18-8-1 0,-21 14-2 0,10-7-7 16,1 2-5-16,-3 1-5 16,3-1-8-16,-1 3-1 0,-2 2-9 0,5-1-3 15,0 0-5-15,-1 0-2 16,2 0-6-16,1 1 0 0,6-14-5 0,-4 28-6 15,2-12-10-15,2-16-4 0,0 26-4 16,2-12 0-16,-2-14 3 0,6 29-3 0,-4-14-3 16,0-2 6-16,3 2-2 15,-1 0 1-15,-4-15 6 0,5 27 9 0,-3-16 2 16,-2-11 10-16,0 25 7 0,0-25 5 0,0 25 6 0,0-25 7 16,-2 24 4-16,-5-10 4 15,7-14 26-15,-9 23 0 0,3-12 8 0,-2-1-15 16,8-10 0-16,-15 20-11 0,5-11-5 15,-2 0-1-15,2-2-1 0,-2 3-2 0,12-10-1 16,-24 13 5-16,12-6-4 16,-3-4 3-16,2 3 0 0,13-6 2 0,-25 4 3 15,25-4 5-15,-26-3 6 0,26 3 3 0,-27-7-2 0,14 1 3 16,13 6 2-16,-21-18-5 16,13 6-4-16,0-1-6 0,2-5-11 0,2 3-7 15,2-6-7-15,2-1-15 0,2-4-20 16,0-2-21-16,0 3-24 0,2-1-25 0,1 3-35 15,0 4-29-15,-1 1-46 16,-2 2-62-16,4 5-71 0,-6-4-89 0,4 7-176 16,-4 8-41-16,0 0-575 0,0 0-895 15</inkml:trace>
  <inkml:trace contextRef="#ctx0" brushRef="#br0" timeOffset="140005.13">6712 14499 3775 0,'0'0'-109'0,"0"0"27"0,0 0 32 16,0 0 29-16,0 0 28 16,0 0 23-16,-17-17 14 0,17 17 16 0,0 0 10 0,0 0 15 15,0 0 15-15,0 0 14 0,0 0 0 0,-34 25-1 16,26-17 2-16,8-8-16 16,-18 21-2-16,8-9 1 0,-4 6-5 0,-4-2-1 15,-1 7-11-15,-4 2-2 0,0-3-27 16,-5 2-1-16,-2 2-2 0,-1 2 5 0,-1-4-2 15,0 1 3-15,3-6 2 16,-1 1 6-16,0-2 4 0,1-1 4 0,1-2-1 16,4-3-1-16,0 0-1 0,0-3-4 15,1-2-4-15,4 0-3 0,0-4-1 0,2 1 0 16,17-4-1-16,-25 1-2 0,25-1-4 0,-24-1 2 16,24 1-6-16,-19-7 0 15,19 7-1-15,-14-7-2 0,14 7-1 0,0 0-8 0,-20-5-6 16,20 5-4-16,0 0 0 15,0 0-4-15,0 0-2 0,0 0-3 0,-23 8 0 16,23-8-1-16,0 0-2 16,-8 19-1-16,8-19-1 0,-7 17 0 0,7-17 0 0,-6 20-2 15,2-10 0-15,4-10 0 0,-13 20 2 0,7-13 5 16,6-7 1-16,-16 17-3 16,8-11 5-16,8-6 2 0,-12 9-1 0,12-9 2 0,-13 8-3 15,13-8-3-15,0 0-1 16,0 0-2-16,-19 3-1 0,19-3-1 0,0 0-1 15,0 0-1-15,0 0-1 16,0 0-4-16,0 0 0 0,0 0 2 0,0 0 2 0,0 0 0 16,0 0 1-16,0 0-1 0,0 0 0 0,0 0 0 15,0 0 2-15,0 0 1 16,0 0 2-16,-7 14-1 0,7-14 1 0,-10 15-2 0,2-3-4 16,-3-2 0-16,-2 0 0 15,-1 0 1-15,-4 2-10 0,-3-1-20 0,0-2-29 16,0 1-41-16,1-3-41 15,2 1-45-15,-1-3-59 0,4 0-61 0,0-3-59 0,3-2-150 16,12 0-121-16,-20-5 14 16,20 5-527-16,-10-15-788 0</inkml:trace>
  <inkml:trace contextRef="#ctx0" brushRef="#br0" timeOffset="140224.93">5783 14582 3794 0,'0'0'52'0,"0"0"7"15,10-11 8-15,-10 11 15 16,15-8 21-16,-15 8-3 0,21-9-10 0,-6 3-9 0,0 2-16 16,0-1-28-16,-1 0-44 15,2-1-61-15,-2 0-76 0,1 2-85 0,-2 1-137 16,-3-1-221-16,-10 4-356 15,0 0-365-15</inkml:trace>
  <inkml:trace contextRef="#ctx0" brushRef="#br0" timeOffset="140665.12">5567 14855 2973 0,'-17'4'103'0,"17"-4"51"15,0 0 15-15,-17 7 20 16,17-7 4-16,0 0 11 0,0 0-1 0,-11 7 4 0,11-7-26 16,0 0-17-16,0 0-2 0,2 26-24 0,-2-26-9 15,0 0-15-15,7 33-10 16,-5-20-10-16,0 4-12 0,0 0-10 0,0 2-8 0,0 0-6 16,-2 0-7-16,2 3-5 15,0 0-3-15,-2 1-7 0,-2 0 0 0,2 1-6 16,-4 6 3-16,-2-6-1 15,2 1 3-15,-1-2-2 0,-3-3 4 0,-2 2 1 0,-4-3 6 16,2-3 2-16,-5 0 0 16,0 0 6-16,-2-4 4 0,-5 0 9 0,2-2 4 15,-6-1 2-15,0-4 1 0,1 1 1 0,-3-3 1 16,3 1-5-16,-3-4 11 0,6 0-3 16,-2-4-1-16,-2 1-3 0,5-4-5 0,-1-5-7 15,6 1-6-15,-2-2-7 16,5-5-5-16,3 1-7 0,1-5-12 0,4-3-14 0,5-2-20 15,2 1-18-15,2-3-21 16,5-6-27-16,1 2-35 0,5 1-44 0,0-3-51 16,3 6-82-16,2-2-83 15,0 1-214-15,2 1-28 0,1 2-16 0,-2 3-628 0,0 3-1082 16</inkml:trace>
  <inkml:trace contextRef="#ctx0" brushRef="#br0" timeOffset="140775.2">5302 14766 4116 0,'15'-9'27'0,"-15"9"54"0,0 0 39 16,10-8 40-16,-10 8 8 0,0 0 13 15,0 0-17-15,15-8-21 0,-15 8-35 0,0 0-62 16,0 0-50-16,11-11-71 16,-11 11-87-16,2-6-104 0,-2 6-136 0,0 0-202 15,0 0-17-15,-19-19-336 0,19 19-388 0</inkml:trace>
  <inkml:trace contextRef="#ctx0" brushRef="#br0" timeOffset="140994.99">4940 14486 2884 0,'-6'-14'64'15,"6"14"61"-15,0 0 44 0,0 0 37 0,-9-13 37 16,9 13 31-16,0 0-8 0,0 0-22 0,0 0-29 0,0 46-30 16,0-28-23-16,0 2-19 15,-2 3-30-15,-2 1-46 0,2 4-59 0,-5-1-60 16,-1 4-76-16,0 2-96 15,-6-3-76-15,2-1-172 0,-2 1-131 0,-4-2-10 0,4-1-290 16,1-7-292-16</inkml:trace>
  <inkml:trace contextRef="#ctx0" brushRef="#br0" timeOffset="141234.94">4658 15016 2797 0,'0'0'94'0,"0"0"62"16,-14 3 34-16,14-3 17 0,0 0 17 0,0 0-19 15,0 0 2-15,0 0-15 16,0 0-24-16,0 0-19 0,0 0-14 0,0 0-9 15,0 0-5-15,0 0-10 0,0 0-2 16,0 0-5-16,0 0-1 0,0 0 0 0,0 0-6 16,0 0 0-16,0 0-2 15,0 0-8-15,0 0-7 0,0 0-9 0,0 0-7 16,0 0-7-16,26 24-7 0,-26-24-5 0,-12 28-17 0,4-15-25 16,-4 4-16-16,-4-2-39 15,2 1-38-15,-3-3-57 0,-3 1-71 0,4-2-74 16,-3-1-93-16,2-4-177 15,0-1-47-15,4-3 11 0,13-3-392 0,-21 2-451 0</inkml:trace>
  <inkml:trace contextRef="#ctx0" brushRef="#br0" timeOffset="141644.95">4449 14534 3179 0,'0'0'44'0,"0"0"35"0,0 0 42 15,-5-16 36-15,5 16 16 0,0 0 2 16,0 0-11-16,0 0-11 0,0 0-1 0,0 0-37 16,-10 57-3-16,10-37-3 15,-4-2-8-15,4 2-8 0,-2 1-9 0,0 7-15 16,4-1-3-16,-2-1-3 0,0 1-7 0,0 3-11 0,0-1 14 16,2 3-2-16,0 1-13 15,0 1 5-15,2 3-11 0,0-2-2 0,-2 2-6 16,3 0-2-16,-2-5-5 15,-1-2-17-15,0 1 7 0,-2-3-1 0,-4 0-2 0,-2-3-1 16,-2 0-1-16,0-3 3 16,-5-2-2-16,-2-1-4 0,-2 0 4 0,-3-3 0 15,-2-5-3-15,-3 0 4 0,-1-1 9 0,-2-5 14 0,2 1 14 16,-2-6 15-16,3 0 13 16,-3-3 8-16,2-3-1 0,3-2-5 0,2-3-9 15,4-4-8-15,5-3-8 16,0-3-7-16,8-2-11 0,2 3-21 0,4-9-24 0,2 1-32 15,4 1-40-15,2-5-39 16,0 3-46-16,3 0-60 0,2 0-77 0,-4 4-115 16,-1 1-208-16,0 1 13 15,2 1-520-15,-2 0-770 0</inkml:trace>
  <inkml:trace contextRef="#ctx0" brushRef="#br0" timeOffset="152985.03">3636 14861 3580 0,'0'0'-46'0,"0"0"45"0,0 0 9 0,-8-11 6 0,8 11 5 15,0 0 4-15,0 0 4 16,0 0 10-16,0 0 4 0,0 0 2 0,0 0-1 15,0 0-3-15,0 0-2 16,0 0-1-16,0 0-1 0,0 0-4 0,0 0-2 16,0 0-3-16,0 0-3 0,38 23 0 15,-38-23-2-15,0 0-3 0,15 6-1 0,-15-6 1 16,0 0-3-16,0 0-1 0,0 0 0 16,21 0 5-16,-21 0 0 0,0 0-3 15,0 0-2-15,0 0 1 0,0 0 1 0,0 0 5 0,0 0 5 16,0 0 0-16,0 0 3 15,0 0 5-15,-60 13-2 0,46-10-1 0,-1 1 1 16,-2 0 2-16,17-4 2 16,-32 5 4-16,17-2-1 0,15-3 2 0,-25 4 5 0,25-4-3 15,-23 1-7-15,23-1-3 0,0 0-1 0,-28-9-8 16,28 9 1-16,-13-9-3 16,13 9-4-16,-8-16-1 0,8 16 3 0,-6-19-9 15,6 19 3-15,-4-19-6 16,4 19 2-16,-4-19-2 0,4 19 0 0,-2-17 1 0,2 17-5 15,0 0 0-15,-10-19-3 16,10 19 2-16,-12-12-3 0,12 12 1 0,-19-5 0 16,19 5-1-16,-21-4 3 0,21 4 0 0,-23-2-3 15,23 2 0-15,-24 0-1 0,24 0-1 16,-19-2 3-16,19 2-2 0,0 0-1 0,0 0 1 16,-25 0-1-16,25 0 2 15,0 0-2-15,0 0 1 0,0 0 0 0,0 0 3 16,0 0 0-16,0 0-1 0,0 0 0 15,0 0 0-15,0 0-2 0,0 0 1 0,50 15 0 16,-50-15 0-16,18 7 0 16,-18-7 2-16,14 10-2 0,-14-10 0 0,13 15 1 15,-13-15 3-15,8 15 0 0,-6-5 1 0,-2-10-5 0,3 22 6 16,-3-22-1-16,-5 21 7 16,5-21 22-16,-10 22 1 0,3-12 10 0,-3 1 9 15,0-1-21-15,-2-1 9 16,2 0 7-16,-4 1 4 0,0-3-3 0,2 1 8 0,-3-1-2 15,15-7 3-15,-24 10 1 16,14-5 4-16,10-5 9 0,-18 5 7 0,18-5 0 16,-18 3-1-16,18-3-4 15,0 0-2-15,0 0 1 0,-29-13-1 0,29 13-5 0,-9-15-5 16,9 15-6-16,-4-23-8 16,4 23-5-16,2-31-8 0,-2 15-16 0,2-3-28 15,0-1-45-15,3 3-52 0,-1 0-54 0,0 1-77 16,0 3-93-16,-2 3-145 0,-2 10-145 15,2-14-17-15,-2 14-553 0,0 0-901 0</inkml:trace>
  <inkml:trace contextRef="#ctx0" brushRef="#br0" timeOffset="153175.21">3006 14911 3818 0,'0'0'-37'16,"-11"12"62"-16,11-12 34 0,-7 14 28 0,7-14 14 15,-10 20 4-15,3-11-7 0,7-9-11 16,-12 24-12-16,4-12-5 0,-4 2-13 0,2-1-6 16,-2-2-29-16,0 0-44 0,0 1-62 0,0-2-70 15,-1 1-76-15,0-4-86 16,4 0-167-16,-3 0-132 0,4-4-219 0,8-3-168 0</inkml:trace>
  <inkml:trace contextRef="#ctx0" brushRef="#br0" timeOffset="153504.81">2820 14640 2704 0,'4'-19'89'0,"-4"19"22"0,6-10 42 16,-6 10 35-16,0 0 33 16,0 0-8-16,0 0-12 0,0 0-19 0,18 36-25 0,-13-20-8 15,-5-16-38-15,2 32-19 16,-2-12-1-16,0-4-8 0,0-16-6 0,-4 35-5 15,1-22-3-15,-1 0 0 16,-2 0 4-16,6-13-5 0,-14 20-6 0,4-12-2 0,10-8-3 16,-18 11 7-16,5-7 12 15,13-4-4-15,-25 3-3 0,12-1-1 0,13-2-1 16,-28 5-4-16,16-4-3 0,12-1 1 16,-30 7-5-16,15 0-5 0,3 0-5 0,-1 1-8 15,13-8-5-15,-23 17-17 0,12-7-29 0,4 1-48 16,-1 0-50-16,2 1-66 15,2-1-88-15,-1-2-90 0,1 5-182 0,2-5-82 0,2-9-9 16,0 0-390-16,-6 24-512 16</inkml:trace>
  <inkml:trace contextRef="#ctx0" brushRef="#br0" timeOffset="154004.92">2453 15044 3223 0,'0'0'75'0,"0"0"57"0,-23 0 25 0,23 0 5 15,0 0 7-15,-20-1 0 16,20 1 2-16,0 0-20 0,0 0-27 0,0 0-4 0,0 0-4 16,-20-7-1-16,20 7-16 0,0 0-6 0,0 0-10 15,-9-13-3-15,9 13-5 16,0 0-2-16,0 0-10 0,0 0-5 0,0-19-10 0,0 19-4 16,0 0-7-16,0 0-4 15,0 0-3-15,0 0-2 0,0 0-1 0,0 0-3 16,0 0-4-16,0 0 0 15,43 25-5-15,-43-25 2 0,6 18-4 0,-5-4 5 0,-1-14 0 16,-3 29 1-16,-4-12-4 16,0 1 2-16,-1-2-1 0,-4 3-1 0,1-2 0 15,-4-1-1-15,-1-1 0 0,5-1-1 0,-2-3-2 16,-1 0 4-16,5-3-5 0,-1 1 1 16,10-9-1-16,-20 8 0 0,20-8-2 0,0 0-4 15,-21-4 4-15,21 4-3 16,0 0 3-16,-6-21-2 0,6 21-6 0,0 0 5 15,1-26 1-15,-1 26 4 0,0 0 6 16,11-23 2-16,-11 23 12 0,11-8 7 0,-11 8 6 16,0 0 6-16,24 2 0 15,-24-2-6-15,0 0-2 0,16 23-2 0,-16-23-2 16,8 18 0-16,-8-7-1 0,0-11 2 0,-2 22-5 16,2-22-2-16,-12 27-1 0,4-15-5 15,-8-3-2-15,0 4-11 0,-4-3-21 0,-1-3-27 16,-3 1-38-16,6 0-45 0,-1-4-52 15,-2-3-67-15,4 1-79 0,-3-4-108 0,4 1-169 16,3-6-42-16,13 7-565 16,-22-15-933-16</inkml:trace>
  <inkml:trace contextRef="#ctx0" brushRef="#br0" timeOffset="154165.04">2249 14528 3839 0,'11'-12'4'0,"-11"12"53"16,9-11 11-16,-9 11-4 0,10-10-8 0,-10 10-9 16,0 0-41-16,11-9-65 15,-11 9-100-15,0 0-100 0,0 0-189 0,0 0-517 16,0 0-408-16</inkml:trace>
  <inkml:trace contextRef="#ctx0" brushRef="#br0" timeOffset="154665.13">1934 14826 2892 0,'-8'10'-46'0,"-1"-1"38"15,9-9 31-15,-12 13 28 0,12-13 23 0,-10 8 4 16,10-8-5-16,-12 11-5 16,12-11-10-16,-12 5-4 0,12-5-6 0,0 0-2 0,-21 4-7 15,21-4-5-15,0 0 2 16,0 0 3-16,0 0 3 0,-28-16 10 0,28 16 3 15,-6-15 12-15,6 15 12 16,-2-21 7-16,2 21 9 0,0 0 3 0,4-23 4 0,-4 23-8 16,6-19 10-16,-6 19-2 15,12-11 18-15,-12 11 0 0,18-5 2 0,-18 5-6 16,18-3-15-16,-18 3-3 0,0 0-6 16,35 13-14-16,-25-4-6 0,-1 1-7 15,-1 3-9-15,-1-1-2 0,-1 3-8 0,-3 3-4 0,0-1-3 16,-3 2-2-16,0-2-6 15,-4 2-6-15,0 3-1 0,-2-2-3 0,-3 4 0 16,-2-2-5-16,1-1 3 0,-2 1-3 16,-4-4-2-16,2 3 0 0,-1-1 0 0,-1-4-2 15,0-1 1-15,-1 2-2 0,0-3 5 0,-1-1-6 16,2-1 1-16,1-5 3 16,-1 1 9-16,0-1 10 0,0-4 5 0,-2 0 1 0,18-3 5 15,-29 0 16-15,29 0 2 16,-32-7 3-16,18 1-5 0,0-3-4 0,2-4-7 15,0-2-5-15,0-2-7 16,3-6-6-16,4-1-14 0,-1-3-22 0,3-3-32 0,3-1-40 16,3-5-44-16,1 1-68 15,1 0-88-15,3 1-94 0,2-1-209 0,1 5-61 16,-2-4 12-16,3 4-484 0,-3 0-722 0</inkml:trace>
  <inkml:trace contextRef="#ctx0" brushRef="#br0" timeOffset="154818.02">1707 14373 3900 0,'9'-7'91'16,"3"-3"16"-16,6-1 14 0,3 0-2 0,2-1-14 15,3-3-15-15,1 5-38 0,-1-1-59 0,4-2-75 16,-3 6-103-16,-4-2-125 16,2 1-251-16,-5 3-70 0,-6 1-228 0,-14 4-213 0</inkml:trace>
  <inkml:trace contextRef="#ctx0" brushRef="#br0" timeOffset="155835.08">12284 16341 2645 0,'11'-9'100'0,"-11"9"47"0,0 0 37 0,0 0 34 16,0 0 9-16,0 0 14 0,0 0-18 16,0 0-4-16,0 0-1 0,-36 49-27 0,25-28-23 15,-3 0-19-15,4 1-22 0,-2 0-16 0,-1 0-22 16,0-2-40-16,1 0-50 16,-1-2-69-16,-3-2-87 0,7-3-95 0,-4-3-164 0,-1-3-166 15,3-1-19-15,-1-4-367 16,12-2-413-16</inkml:trace>
  <inkml:trace contextRef="#ctx0" brushRef="#br0" timeOffset="156225.13">12091 16208 3168 0,'0'0'74'0,"0"0"17"0,-18-13 27 0,18 13 25 0,0 0 26 16,0 0-4-16,-36 31-3 15,20-16-17-15,1-2-16 0,-4 3-25 0,0-2-1 16,-4 4-10-16,-2-1-3 16,-2 0-6-16,-4-2-9 0,1 0-3 0,-3-1-6 0,-3-3 1 15,-4 0 23-15,-1-1-14 0,-1 0 3 0,-1-3-6 16,-5-1-4-16,1-2 1 16,1-2-6-16,3-2-3 0,-5-2-6 0,4 0-7 0,-1 0-3 15,5-2-3-15,6 0-2 16,2-1 5-16,3 2 9 0,3-4 11 0,4 3 4 15,2 2 4-15,3-2-3 16,17 4 1-16,-32-3-5 0,20 1-3 0,12 2-4 0,-24-2 3 16,24 2 8-16,-21 7 2 0,8-1 1 0,13-6 2 15,-15 18-11-15,7-7-10 16,2 3-5-16,-2-2-3 0,2 4-7 0,2-1-19 0,0 2-23 16,0-2-39-16,2 3-53 15,4-4-55-15,0 0-78 0,2 1-98 0,0-5-194 16,0 1-79-16,6 1 8 15,-10-12-697-15,18 15-1181 0</inkml:trace>
  <inkml:trace contextRef="#ctx0" brushRef="#br0" timeOffset="156425.13">11149 16826 4381 0,'0'0'8'0,"2"19"24"0,-2-19 2 15,10 11 11-15,1-5 20 0,-11-6 8 16,21 8-8-16,-6-5-9 0,1-1-24 0,4 0-29 16,-20-2-32-16,36-4-44 15,-15 1-56-15,-1-1-64 0,0-6-67 0,0-1-147 16,-4-3-186-16,1-1-345 0,-2-4-356 16</inkml:trace>
  <inkml:trace contextRef="#ctx0" brushRef="#br0" timeOffset="156594.95">11267 16048 2872 0,'-13'-18'74'0,"13"18"-1"0,0 0-9 16,0 0 6-16,0 0 25 16,22-21 16-16,-22 21-7 0,17-7-8 0,-7 2-35 0,-10 5-61 15,24-10-94-15,-12 3-99 16,-1-1-232-16,0-2-461 0,-11 10-258 0</inkml:trace>
  <inkml:trace contextRef="#ctx0" brushRef="#br0" timeOffset="156734.96">11345 15834 2730 0,'0'0'191'0,"-11"-12"41"0,11 12-10 16,0 0 0-16,-7-13-15 0,7 13-44 15,0 0-19-15,0 0-42 0,0 0-67 0,0 0-94 16,0 0-110-16,-14-8-103 15,14 8-233-15,0 0-467 0,0 0-421 0</inkml:trace>
  <inkml:trace contextRef="#ctx0" brushRef="#br0" timeOffset="157645.07">10709 16079 3007 0,'-12'15'-18'0,"4"0"33"0,2-2 33 0,2 1 19 15,4-14 16-15,-9 23-9 16,5-14-6-16,4-9 0 0,-6 21-8 0,6-21-7 16,-7 16 0-16,7-16-5 0,-6 18-4 15,6-18-1-15,-9 12-6 0,9-12-1 0,-12 9-6 16,12-9-2-16,-12 7-3 0,12-7-1 16,0 0-5-16,0 0-3 0,-26-4-1 15,26 4-3-15,0 0 1 0,0 0-4 0,-22-8-4 0,22 8 1 16,0 0 9-16,0 0 5 15,-19 5 9-15,19-5 2 0,-10 10-1 0,10-10-4 16,-8 16-3-16,8-16-4 16,-11 14-1-16,11-14-1 0,-11 18-1 0,11-18 2 0,-10 13-3 15,10-13 5-15,-8 14 1 0,8-14 9 0,-7 9 7 16,7-9 33-16,0 0 3 16,-11 12-2-16,11-12-8 0,0 0-14 0,0 0 6 15,-17 3-6-15,17-3-6 16,0 0-4-16,0 0-8 0,-30-12 3 0,30 12-10 0,-16-7-10 15,16 7 8-15,-18-8-4 16,18 8 3-16,-16-5-8 0,16 5 8 0,-15-4-3 16,15 4 0-16,0 0 4 15,0 0 6-15,-23 0 1 0,23 0 5 0,0 0-20 0,0 0 7 16,-23 5 4-16,23-5-1 0,-14 8-1 0,14-8-1 16,-12 8-3-16,12-8 3 15,-10 15-8-15,3-5 4 0,7-10-6 0,-8 18-4 0,5-4 4 16,3-14-6-16,-6 25-4 15,4-14 0-15,2-11-5 0,-4 25-4 0,4-25 0 16,-4 21-5-16,4-21-1 16,0 21-2-16,0-21 3 0,2 17 1 0,-2-17 2 0,0 0 2 15,6 19-5-15,-6-19 5 0,0 0-1 0,11 10-1 16,-11-10 2-16,0 0-2 16,0 0 2-16,0 0 0 0,0 0-3 0,0 0 6 15,31-23 5-15,-31 23 9 0,4-13 5 16,-4 13 8-16,0 0 1 0,0 0 5 0,0 0 3 15,0 0 23-15,-16-27 2 16,16 27-4-16,0 0-4 0,0 0-3 0,-36 8-11 16,36-8 7-16,-25 11-8 0,11-3-7 15,2-3 2-15,-2 1-2 0,14-6-6 0,-26 11-1 16,15-7-1-16,11-4 4 0,-17 7 0 16,17-7 1-16,-15 6-3 0,15-6-1 15,0 0-1-15,-20 0 1 0,20 0-3 0,0 0 3 0,-22-7-2 16,22 7-4-16,-15-11 1 15,15 11 2-15,-15-12 6 0,15 12 5 0,-15-14 2 16,15 14 3-16,-14-11 6 0,14 11 4 16,-18-8 11-16,18 8 6 0,-20-3 2 0,20 3 7 15,-28 0 2-15,28 0 3 0,-31 3 7 0,13 2 1 16,0 0 11-16,-4 1 2 16,-1-1-5-16,-1 3-5 0,0-2-12 0,-2 1-8 0,1-1-7 15,-1 0-7-15,-2-3-7 16,6 0-13-16,0-2-19 0,1 1-23 0,-1-2-32 15,2-2-40-15,2 1-50 0,2-5-57 16,1 0-90-16,2-4-81 0,2-1-185 16,5 0-58-16,0-5 5 0,2 2-721 15,4 14-1277-15</inkml:trace>
  <inkml:trace contextRef="#ctx0" brushRef="#br0" timeOffset="157785.15">9568 16198 4619 0,'0'0'37'0,"10"-15"33"0,-10 15 39 0,17-13 12 16,-4 6 19-16,-3-2 7 15,7 5-14-15,0-5-18 0,2 4-13 0,1-1-25 0,-2 1-37 16,1-2-52-16,1 2-58 16,-4-1-80-16,4 1-99 0,-8-1-121 0,0 0-205 15,-5 0-47-15,-7 6 19 0,0 0-322 0,0 0-331 0</inkml:trace>
  <inkml:trace contextRef="#ctx0" brushRef="#br0" timeOffset="157995.18">9129 16448 3059 0,'-12'18'158'0,"1"-3"49"15,0-2 27-15,1 1 3 16,0-1-7-16,-2-2 0 0,0-2-23 0,-1 5-21 16,-4-3-22-16,0 0-21 0,3-1-19 15,-4-2-30-15,4 2-40 0,-1-3-49 0,2 1-53 16,-2-2-57-16,15-6-77 15,-23 8-72-15,14-8-88 0,9 0-156 0,0 0-91 0,-24-10-12 16,20 5-233-16,-4-6-167 16</inkml:trace>
  <inkml:trace contextRef="#ctx0" brushRef="#br0" timeOffset="158164.87">8855 16102 2639 0,'2'-13'132'0,"-2"13"55"15,4-16 35-15,-4 16 40 16,0 0 32-16,0 0-5 0,0 0-10 0,0 0-25 15,0 0-33-15,0 0-25 16,-4 72-31-16,2-51-44 0,-1 3-57 0,3 2-64 16,-3 1-69-16,-1-3-89 0,2 3-93 0,-4-6-129 0,0 2-195 15,-3-2-37-15,5-7-369 16,0 0-440-16</inkml:trace>
  <inkml:trace contextRef="#ctx0" brushRef="#br0" timeOffset="158634.92">8727 16448 3041 0,'0'0'6'16,"0"0"59"-16,-13 8 32 0,13-8 16 16,0 0 8-16,-12 14-3 0,12-14-8 0,-13 9-12 15,13-9-9-15,-10 7-12 0,10-7-9 0,-14 10-8 16,14-10-4-16,-16 9-10 16,16-9-1-16,-15 8-9 0,15-8-3 0,-17 8-1 0,17-8-4 15,-17 8-3-15,17-8-5 16,-17 5 1-16,17-5 0 0,0 0-4 0,-19 7 0 15,19-7-2-15,-12 6 6 16,12-6-3-16,-16 10 0 0,16-10-2 0,-12 9-3 0,12-9 0 16,-11 11-1-16,11-11 0 0,-17 14 5 0,17-14 10 15,-15 12 7-15,7-7 1 16,8-5 0-16,-14 11 2 0,14-11 8 0,-18 10 2 16,18-10 0-16,-16 10-4 0,16-10-2 15,-16 8-5-15,16-8 0 0,-19 5-4 0,19-5-2 16,-20 6 7-16,20-6 1 15,-24 5 15-15,10-1 9 0,-4 0 12 0,1 0 16 16,-2 0 16-16,0 1 12 0,-7 1 3 16,2 0 6-16,-4 0-4 0,-9 1-9 0,2 3-17 15,-7 0-3-15,-5-1 8 0,-4 1-3 0,-2-3-2 16,0 1-6-16,-1-2 5 16,-3-2-6-16,7-1-1 0,2 1-7 0,1-1-9 0,3-3-9 15,1 0-9-15,3-3-16 16,9 0-23-16,1-1-31 0,2-3-32 0,5-1-44 15,6 1-50-15,0-4-57 0,7-2-76 16,2-3-84-16,5-2-207 0,1-4-41 16,2 2 5-16,5-7-659 0,-1-2-1093 0</inkml:trace>
  <inkml:trace contextRef="#ctx0" brushRef="#br0" timeOffset="158775.3">7358 16351 4240 0,'0'0'6'0,"6"-13"59"0,-6 13 33 0,13-9 15 16,-13 9 15-16,25-8-30 15,-10 4-15-15,3 0-20 0,4 0-30 0,-1 3-41 0,5-5-69 16,-6 3-90-16,6 0-92 16,-5-1-176-16,1 2-156 0,-6-2-11 0,-16 4-251 15,24-3-204-15</inkml:trace>
  <inkml:trace contextRef="#ctx0" brushRef="#br0" timeOffset="159645.08">6888 16239 2717 0,'0'0'136'16,"0"0"55"-16,-13-5 23 0,13 5 4 15,0 0-10-15,0 0-17 0,0 0-32 0,0 0-8 0,-19-3-13 16,19 3-21-16,0 0-9 15,0 0-12-15,0 0-14 0,-17 17-9 0,17-17-4 16,-8 8-10-16,8-8-7 16,0 0-8-16,-10 11-1 0,10-11-2 0,0 0-8 0,0 0-2 15,-8 10 6-15,8-10-12 0,0 0-7 0,0 0 7 16,0 0-22-16,0 0 0 16,0 0-5-16,0 0 6 0,0 0-4 0,0 0 2 0,0 0 0 15,0 0 1-15,0 0 2 16,0 0-5-16,0 0 1 0,0 0-1 0,0 0 2 15,0 0-1-15,0 0-2 16,0 0 6-16,0 0-6 0,0 0 1 0,0 0-6 16,32-33 8-16,-32 33 6 0,17-5-1 15,-17 5 4-15,19-4 5 0,-19 4-2 0,19-1 2 16,-19 1 2-16,22 1-1 0,-22-1 4 0,0 0-7 16,25 2-1-16,-25-2 0 15,15 4-1-15,-15-4 3 0,0 0-5 0,8 12 0 0,-8-12 0 16,0 0 1-16,0 0 2 15,-19 24-6-15,19-24 1 0,-23 17 2 0,11-6 1 16,-2-1-3-16,0 1 2 0,1 1 4 16,0-3-6-16,0 5 0 0,3-3-3 0,2 1 3 15,-2-1-2-15,4 0 0 0,6-11 3 0,-6 21-1 16,6-21-2-16,2 20 1 16,-2-20-1-16,10 11 1 0,-10-11-4 0,18 9-8 0,-18-9 10 15,23 8-5-15,-10-6-1 16,-13-2 2-16,23 6 1 0,-11-5-3 0,-12-1 0 15,22 6-3-15,-22-6 5 16,15 6 7-16,-15-6 3 0,13 13 3 0,-13-13-4 0,8 13 4 16,-8-13-1-16,0 16 5 0,0-16-15 0,0 0 13 15,-6 28-2-15,6-28-3 16,-9 20 6-16,0-11-2 0,1 1 4 0,-2 0-2 16,10-10 1-16,-22 14 1 0,12-5-8 15,-3-2 1-15,13-7-3 0,-23 11 3 0,12-5-2 16,11-6-6-16,-16 8-3 15,16-8-7-15,-16 7-1 0,16-7 1 0,-12 4-6 0,12-4-3 16,0 0 3-16,0 0 0 16,0 0 1-16,0 0 4 0,0 0 1 0,0 0 8 15,0 0 3-15,0 0 15 0,0 0 4 0,0 0 12 0,0 0 9 16,0 0 2-16,0 0 7 16,0 0 12-16,0 0-1 0,0 0-2 0,0 0-5 15,0 0-7-15,0 0-5 16,0 0-6-16,6 25-7 0,-16-16-22 0,-3 1-25 0,0 1-31 15,1-2-28-15,-3 1-43 16,-3 1-55-16,2-1-69 0,1 0-74 0,-2-3-126 16,2 1-154-16,1-3-27 15,-2 0-519-15,16-5-782 0</inkml:trace>
  <inkml:trace contextRef="#ctx0" brushRef="#br0" timeOffset="159835.23">6627 16693 3672 0,'0'0'13'16,"0"0"59"-16,0 0 39 16,0 0 13-16,0 0 7 0,0 0-6 0,-44 13-8 15,44-13-18-15,-19 19-4 0,6-10-15 0,2 2-10 0,1 2-7 16,-5 1-20-16,0 1-39 16,-1-1-49-16,-2 0-57 0,1-3-89 0,-1 2-73 15,-4-4-124-15,-1 3-170 16,2-2-422-16,-5-3-433 0</inkml:trace>
  <inkml:trace contextRef="#ctx0" brushRef="#br0" timeOffset="160615.04">6070 16420 2905 0,'0'0'-49'0,"0"0"59"0,-8-9 35 15,8 9 33-15,0 0 27 16,0 0 31-16,0 0 24 0,0 0 13 0,0 0 2 16,0 0 1-16,0 0-5 15,0 0-16-15,-4-16-12 0,4 16-30 0,0 0-10 0,0 0-7 16,0 0-10-16,0 0-9 15,0 0-5-15,0 0-14 0,0 0-1 0,0 0-12 16,0 0-2-16,0 0 0 16,0 0-4-16,34 27-9 0,-34-27 6 0,0 0-3 0,0 0-3 15,10 9 1-15,-10-9 5 0,0 0 0 0,0 0-4 16,0 0 7-16,0 0 7 16,0 0-14-16,0 0 0 0,0 0-1 0,0 0-5 15,0 0-4-15,0 0-9 16,0 0 2-16,0 0-5 0,0 0-1 0,0 0 4 0,-44 8-3 15,31-2 1-15,-2 3 0 16,-4 3 0-16,3-1 1 0,-2 4-3 0,4-2 1 16,-3 3 0-16,0-1 3 0,2 0-3 15,3-1-1-15,-2-2 3 0,4 1-3 0,0-2 0 16,1-1-1-16,-2-1 1 0,11-9-4 0,-15 14-7 16,15-14-15-16,-14 9-21 15,14-9-13-15,-16 4-3 0,16-4-6 0,0 0-1 0,0 0-5 16,0 0 2-16,-22-23 3 15,22 23 5-15,-2-18 6 0,2 18 9 0,0 0 11 16,0-20 15-16,0 20 16 16,0 0 20-16,0 0 23 0,0 0 13 0,0 0 15 0,0 0 11 15,0 0 4-15,0 0 7 0,0 0-6 0,6 52-8 16,-12-38-7-16,-1 1-8 16,-2 1-8-16,-1 3-7 0,-1-2-15 0,-1-2-26 0,1 0-45 15,2-1-48-15,-1-4-57 16,0 3-78-16,-2-2-92 0,0-3-139 0,2-1-141 15,-1-3-27-15,11-4-475 16,-19 4-671-16</inkml:trace>
  <inkml:trace contextRef="#ctx0" brushRef="#br0" timeOffset="161204.88">5496 16445 3379 0,'0'0'-12'16,"-6"-18"64"-16,6 18 50 15,0 0 36-15,-6-16 23 0,6 16 13 0,0 0 2 16,0 0-36-16,0 0-6 16,0 0-8-16,10-18-17 0,-10 18-3 0,0 0-14 0,28 6 3 15,-28-6-2-15,25 7-10 0,-11 2-18 0,-2-2-24 16,0 2-8-16,2 1-4 16,-4 0-25-16,0 2 7 0,-3 0-5 0,-1-1-2 0,-6-11 1 15,4 23 0 1,-4-23 1-16,-8 23 0 0,8-23 0 0,-15 21 2 0,3-13-7 15,-4 0-8-15,2-1 7 16,-3 1 0-16,-2-5-4 0,2 3 2 0,0-4 4 0,17-2-2 16,-29 4-2-16,15-4-3 0,14 0 2 0,0 0 3 15,-25-9-6-15,25 9 2 16,-6-14-1-16,6 14 4 0,0 0 1 0,2-21 3 16,-2 21 12-16,0 0 1 0,0 0 5 15,15-19 13-15,-15 19-1 0,0 0 6 0,0 0-2 16,0 0-1-16,0 0 5 15,0 0-2-15,0 0 1 0,-15 59-7 0,2-42-3 0,0 2 5 16,-1-3-3-16,-4 3 1 16,2-4-3-16,-3 0-5 0,0 0-1 0,0-1-5 15,-1-5-1-15,6-2-5 0,-1 3-7 0,2-4-14 16,13-6-8-16,-19 4 3 0,19-4-6 16,0 0 5-16,0 0-3 0,0 0 2 0,-20-16 14 15,20 16 10-15,0 0 9 16,0 0 13-16,-3-18 1 0,3 18 9 0,0 0 4 0,0-12-1 15,0 12 4-15,0 0 5 16,0 0-3-16,0 0-4 0,0 0-7 0,-17 38-2 16,11-21-4-16,-4 3-2 0,-2-2-3 0,0 5-9 15,-5 2-15-15,-2 0-23 0,0 0-27 16,-3 1-32-16,0 0-48 0,-8 2-58 0,5-5-70 16,-3-2-75-16,0-3-157 15,3-2-113-15,1-1-14 0,4-5-487 0,0-1-686 16</inkml:trace>
  <inkml:trace contextRef="#ctx0" brushRef="#br0" timeOffset="161985.26">4906 16654 3415 0,'0'0'-27'0,"0"0"61"0,0-19 26 0,0 19 11 16,0 0 3-16,0 0 6 0,0 0 10 0,4-15 12 16,-4 15 4-16,0 0-1 0,0 0-9 15,0 0-3-15,21 0-3 0,-21 0-3 0,0 0-4 16,0 0-11-16,0 0-7 15,32 11-9-15,-32-11-5 0,0 0-8 0,16 7 0 16,-16-7-2-16,0 0-9 0,0 0 0 16,0 0 0-16,10 7-4 0,-10-7-2 0,0 0-6 15,0 0 0-15,0 0 0 0,0 0-4 0,-47 15 17 16,34-8 26-16,-3 1-6 16,-1 3 5-16,-3 3 5 0,-2 5-6 0,0-2-2 0,-1 5-2 15,-3 0 1-15,2 3-6 16,-4 5-3-16,-4 1-3 0,0 3 9 0,3-2-5 15,-12 16-4-15,-1-2-3 16,8-6 0-16,-7 5 5 0,1 2-4 0,-2 0-2 0,1 2-3 16,2 0-1-16,-1 2-3 15,-5 0-4-15,1-4-4 0,-2 3 0 0,-4-4-2 16,1 0-1-16,-1-2-3 0,1-7-1 0,-2 1-1 16,7-7-1-16,2-5-2 0,-1-2 4 15,-1-2 1-15,-1-3 0 0,1 3-2 0,-1-5-5 16,1-1 0-16,-2 0 0 15,1-3-3-15,5-3 0 0,-1-1 2 0,-1 1 0 16,2-3-3-16,-5-1-2 0,3-2 3 16,-2 0-1-16,-1-4-2 0,1 0-1 0,-3-2-6 15,5-2 1-15,-3-4-5 0,3 1-2 0,-7-8-4 16,3-3-3-16,1 0 0 16,1-5-3-16,-11-10-3 0,5-3 3 0,7 5 2 0,9 6 0 15,6 5 6-15,5 0 6 16,2 4 10-16,4-2 2 0,3 5-1 0,0 3 1 15,8-1 0-15,6 11 1 16,0 0-1-16,-2-17 2 0,2 17 5 0,0 0 2 0,34 0 1 16,-34 0-1-16,53 14 0 15,-19-5 4-15,12 4-4 0,3 1 8 0,6-1-2 16,17 6-1-16,3-3-2 0,0 0-3 0,-9-5-5 0,-7-3-8 16,2-4-15-16,1 0-29 15,-3-6-30-15,3-2-32 0,-1-3-44 0,18-9-50 16,-8-1-59-16,3-5-60 15,-8-4-132-15,-3-2-147 0,-4-6-22 0,-3-2-506 0,-1-7-744 16</inkml:trace>
  <inkml:trace contextRef="#ctx0" brushRef="#br0" timeOffset="162334.87">3955 16577 3519 0,'-4'-19'-43'0,"4"19"59"16,-2-14 39-16,2 14 28 0,0 0 17 0,0-19 15 0,0 19 8 16,0 0 8-16,0 0 2 15,11-16 3-15,-11 16-4 0,0 0-26 0,0 0-4 16,0 0 4-16,0 0-11 15,19 40 2-15,-21-23-2 0,2-17-1 0,-10 37-9 0,-4-18-3 16,2 2-7-16,-3-2-10 16,-4 0-10-16,-2 2-3 0,-1-4-15 0,0 0-20 15,0-2-23-15,3 0-32 0,0-4-35 0,-2-1-37 16,5-4-46-16,-2 0-45 0,6-4-46 16,-1-2-15-16,13 0-27 0,-21-10-31 0,10 2-52 15,1-5-49-15,1 0-533 16,-2-6-382-16</inkml:trace>
  <inkml:trace contextRef="#ctx0" brushRef="#br0" timeOffset="162754.93">3598 16549 2874 0,'-2'-36'-34'0,"0"4"59"16,2 2 39-16,0-1 31 0,2 4 39 0,-2 0 29 16,2 1 0-16,-2 3 23 0,2 2 9 0,-2 2 8 15,2 2-13-15,-2 17-14 16,2-29-21-16,-2 29 6 0,4-15 6 0,-4 15-13 0,0 0-12 16,14-4-15-16,-14 4-15 15,0 0-13-15,10 32-12 0,-6-13-7 0,-2 7-7 16,0 2-10-16,-2 2-6 15,0 3-4-15,-2 6-4 0,-4-2-5 0,0 1-7 0,-3 2-2 16,0-4-2-16,-3 0-5 16,-3 5-2-16,-2-4-10 0,0-4-3 0,1-2-6 15,-2-2-6-15,2-1 0 0,-4-4-9 0,1-1-7 16,3-4-9-16,-4-1-2 0,4-5-10 16,-2-4-2-16,4-1-6 0,-1-2 1 0,2-2 0 15,13-4 4-15,0 0-1 16,-31-10 5-16,31 10 4 0,-14-21 4 0,12 8 5 15,2 13 9-15,-4-27 7 0,6 12 11 16,-2 15 3-16,4-24 14 0,1 11 4 0,-5 13 9 16,7-19 2-16,-7 19 10 0,4-11-1 0,-4 11 2 15,0 0 0-15,0 0 1 16,0 0 2-16,0 0-1 0,-9 50-5 0,0-31-6 0,1 2-2 16,-5 2-5-16,3-3-7 15,-5 0-20-15,0 0-28 0,-1 0-40 0,-2-2-35 16,4 0-40-16,-5-4-44 15,1-3-49-15,4-2-51 0,-2-3-39 0,2 0-80 0,4-5-109 16,-5-2-82-16,15 1-463 16,-28-12-590-16</inkml:trace>
  <inkml:trace contextRef="#ctx0" brushRef="#br0" timeOffset="162924.83">2883 16801 3182 0,'-9'-21'-27'0,"1"6"77"0,3-1 39 16,5 16 21-16,0-19 31 0,0 19 20 15,0 0 42-15,17-15 10 0,-17 15-27 16,17 0-9-16,-17 0-12 0,0 0-17 0,24 21-15 15,-18-8-14-15,-2 1-14 0,-4-14-9 16,-4 30-14-16,0-12-11 0,-6 0-33 0,-4 1-23 16,-2-1-56-16,-4-1-51 0,-3 0-70 0,-3 2-83 15,-5-6-103-15,-1 0-175 16,0 0-89-16,0-1 34 0,3-5-293 0,-1 2-236 0</inkml:trace>
  <inkml:trace contextRef="#ctx0" brushRef="#br0" timeOffset="163205.4">2438 16839 2946 0,'0'0'312'0,"0"0"80"15,0 0-6-15,0 0-30 0,0 0-39 0,0 0-48 16,-30-23-41-16,30 23-67 0,0 0-85 0,-8-1-96 0,8 1-119 16,0 0-138-16,0 0-232 15,0 0-89-15,0 0 0 0,0 0-389 0,0 0-450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4T19:44:15.1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1685 4361 1893 0,'0'0'-22'0,"-24"-14"20"16,24 14 26-16,0 0 18 15,0 0 14-15,0 0 32 0,-10-11 20 0,10 11 21 16,0 0 8-16,0 0 12 0,0 0 2 16,0 0 10-16,-9-12 1 0,9 12 1 0,0 0-7 15,0 0-9-15,0 0-8 16,0 0-13-16,2-21-14 0,-2 21-11 0,0 0-11 16,0 0-11-16,7-28-10 15,-7 28-4-15,3-22-9 0,0 11-7 0,1-6-5 0,0-2-4 16,0 2-10-16,3-7-1 0,0-3 2 0,-1-2-8 15,4-1-10-15,-2-4 6 16,1 1-3-16,0-1-2 0,-2 3 0 0,5 1-7 0,-6 2 3 16,1 5-2-16,3-2-3 15,-3 4 0-15,1-1 0 0,-2 6-1 0,-2 0-2 16,-1 1 0-16,5 3 2 16,-8 12-2-16,9-21-2 0,-9 21-1 0,6-15-1 15,-6 15 2-15,10-11 0 0,-10 11-2 0,0 0 2 0,13-4 3 16,-13 4-7-16,0 0 5 15,0 0-1-15,26 21 4 0,-19-9-4 0,2-1 1 16,-1 4-1-16,6 4 2 16,-4 2-7-16,3 0 9 0,0 0-2 15,1 6 2-15,1-1 0 0,0-1 1 0,2 2-2 16,-4-1 0-16,6 1-3 0,-4-2 4 0,-1 0-1 16,4 1-7-16,-5-5 8 15,0 0 0-15,3 1 2 0,-2-2-3 0,1 2-1 0,0-4-1 16,-2 1-5-16,-1-1 1 0,2-1-2 0,-4-5 0 15,-2 2 1-15,3-2 2 16,-5-2 0-16,-6-10-1 0,13 18 1 0,-13-18 3 16,11 16-4-16,-11-16 2 0,4 13 0 15,-4-13 0-15,0 0 1 0,0 15-1 0,0-15 1 16,0 0 1-16,0 0-8 16,-21 15 9-16,21-15-2 0,-22 4 1 0,22-4 2 15,-29 0-1-15,12 0-4 0,-4 0 2 0,-3-1-3 0,1-3 8 16,-2 4-9-16,-3-4 2 15,-2 2 2-15,1 0 0 0,-3 0-4 0,0 2 0 16,-1 0-6-16,-3 0-3 16,-1 0-8-16,0 2-11 0,4-2-9 0,-4 2-10 0,1 0-8 15,1 0-2-15,4 0-19 16,2-2-12-16,3 1-33 0,6 2-48 0,2-2-49 16,18-1-107-16,-27 0-198 0,27 0-361 15,0 0-262-15</inkml:trace>
  <inkml:trace contextRef="#ctx0" brushRef="#br0" timeOffset="440.19">2379 4234 2635 0,'0'0'-70'16,"4"18"16"-16,-4-18 12 15,0 0-5-15,0 0 10 0,0 0 14 0,15 7 25 0,-15-7 5 16,0 0 10-16,18 2 7 16,-18-2-1-16,0 0 11 0,28 2-7 0,-28-2-2 15,24 0 4-15,-9 0-1 0,-15 0-13 0,30 0 3 16,-14 0-14-16,-16 0-1 0,34-3-3 15,-17 3-28-15,-17 0-24 0,30-1-34 16,-18-2-36-16,-12 3-60 0,22-6-120 16,-12 2-286-16,-10 4 208 0</inkml:trace>
  <inkml:trace contextRef="#ctx0" brushRef="#br0" timeOffset="639.9">2379 4132 1710 0,'0'0'3'0,"0"0"22"0,-21-4 3 16,21 4 5-16,0 0 11 0,0 0 8 0,0 0 17 0,0 0 1 16,0 0-3-16,0 0-10 15,0 0-7-15,0 0-1 0,0 0-4 0,66 8-2 16,-50-8-8-16,-16 0-6 16,34 0-12-16,-15 0-27 0,1-2-30 0,-20 2-29 0,42-2-54 15,-21 1-65-15,-3-2-128 0,4 2-224 0,-3-2 278 16</inkml:trace>
  <inkml:trace contextRef="#ctx0" brushRef="#br0" timeOffset="1409.87">3723 3779 1513 0,'0'0'-49'0,"0"0"6"16,0 0 2-16,0 0 3 0,-8-22 11 0,8 22 10 16,0 0 10-16,-20-10 14 15,20 10 8-15,-21-5 9 0,21 5 5 0,-26-3 14 16,26 3-14-16,-31 3 4 16,14-3 2-16,17 0-4 0,-34 5 1 0,15-2-2 0,5 0-5 15,-4 3 1-15,2-2 3 0,1 1-9 0,15-5 6 16,-24 14-8-16,16-9 2 15,8-5-5-15,-10 14 9 0,10-14-4 0,-2 14-4 16,2-14-5-16,0 0 1 16,18 30 2-16,-7-22-6 0,2 2 4 0,2 2 1 15,3-3 0-15,0 5-9 0,-2-3 5 16,4 3-1-16,-2-3-2 0,1 2-1 0,-1 0 1 16,0 1-3-16,0-1 4 15,0 1-7-15,-3-1 6 0,2 0 6 0,-6 1-8 0,1-3 0 16,0-1 8-16,-4 1 11 0,-8-11 23 0,8 19 17 15,-8-19 17-15,2 19 6 16,-2-19 12-16,0 0 5 0,-14 25 5 0,2-18 10 16,0 1-8-16,-5-2-3 0,0 0-9 15,-2 0-8-15,-2-3-5 0,0 1-10 16,-3-1-5-16,3 0-11 0,-2-3-6 16,0 1-6-16,1-2-16 0,2-2-26 0,-2 2-35 15,5-3-40-15,1 0-35 0,16 4-44 0,-28-9-45 0,20 1-45 16,-3-2-122-1,7 1-391-15,4 9-32 0</inkml:trace>
  <inkml:trace contextRef="#ctx0" brushRef="#br0" timeOffset="1970.2">3753 3505 2091 0,'6'-13'-85'0,"-6"13"11"0,6-14 11 0,-6 14 4 15,0 0 13-15,9-18 22 0,-9 18 22 0,10-14 14 16,-10 14 2-16,11-13 4 15,-11 13-3-15,13-12 0 0,-13 12 0 0,18-9-2 16,-8 3-4-16,-10 6 0 0,20-5 0 16,-20 5-2-16,24-4-6 0,-24 4 4 15,21 1 2-15,-21-1-2 0,21 4 4 16,-21-4 1-16,15 10-7 0,-15-10 13 0,10 9 16 16,-10-9 9-16,2 16-2 15,-2-16 15-15,0 0 3 0,0 0 4 0,-8 26-7 0,8-26 6 16,-8 12-1-16,8-12 1 0,0 0-16 0,-11 13 6 15,11-13-13-15,0 0 0 16,-7 11-6-16,7-11-10 0,0 0-3 0,0 0-1 16,0 0 1-16,0 0-5 0,18 21 2 15,-18-21 1-15,14 10-6 0,-14-10 1 0,20 11 24 16,-10-3-4-16,0 2-7 16,1-3-3-16,-11-7 1 0,19 16-4 0,-12-9-5 15,-7-7 11-15,14 16 6 0,-10-9 15 0,-4-7 10 0,2 15 7 16,-2-15 4-1,0 0-3-15,-14 21-6 0,14-21-8 0,-21 14-1 0,10-9-5 16,-4 3-8-16,1-2-6 16,14-6-26-16,-30 7-36 0,15-3-46 0,0 2-61 0,3-5-70 15,12-1-144-15,-21 3-488 16,9-3-180-16</inkml:trace>
  <inkml:trace contextRef="#ctx0" brushRef="#br0" timeOffset="2370.29">4392 4195 2544 0,'0'0'-44'0,"0"0"-4"0,0 0 8 16,0 0 7-16,0 0 10 0,0 0 21 0,0 0 22 15,0 0 5-15,0 0-4 16,19 15-7-16,-19-15-4 0,25 2 12 0,-5-2-13 16,-2 2-3-16,-18-2 9 15,41-2-11-15,-23 2 8 0,4-2-16 0,-1 0-14 0,-2 2-22 16,0-2-16-16,-19 2-40 16,34-5-68-16,-24 1-140 0,2 0-281 0,-12 4 218 15</inkml:trace>
  <inkml:trace contextRef="#ctx0" brushRef="#br0" timeOffset="2620.32">4540 4102 1690 0,'0'0'30'0,"0"0"19"0,0 0 9 16,0 0 20-16,0 0 16 15,0 0 32-15,0 0 14 0,0 0 14 0,0 0-4 16,0 0 4-16,0 0 5 0,0 0-3 0,21 41-10 0,-21-41-6 15,0 27-9-15,0-12-6 16,0 2-8-16,0-17-15 0,-2 32-11 0,2-14-9 16,0-1-8-16,0 0-10 15,0-17-6-15,0 33-13 0,4-18-22 0,-4-15-42 16,0 27-55-16,2-16-61 0,0 4-55 16,-2-15-62-16,4 23-103 0,-1-13-609 0,-1 0-405 15</inkml:trace>
  <inkml:trace contextRef="#ctx0" brushRef="#br0" timeOffset="4360.3">5076 3789 2886 0,'6'-11'-105'0,"-6"11"19"0,0 0 20 15,4-15 21-15,-4 15 14 16,0 0 14-16,0 0 23 0,0 0 14 0,0 0 14 0,0 0 5 16,-32-3 22-16,32 3 8 15,-23 16 5-15,10-5 3 0,1 0 7 0,-1 3-1 16,-1 3 0-16,0 0-7 16,2 3-5-16,-1 1-2 0,2-1-8 0,1 1-7 0,1 2-1 15,1 0-6-15,2 0-4 0,2-3-3 0,-1 2-5 16,5-1-5-16,0-2-3 15,3-2 0-15,1 1-3 0,0-4-2 0,2 0-7 16,0-3 0-16,5 1 4 0,-3-3-11 16,-8-9-3-16,22 11-4 0,-12-7-1 0,-10-4-4 15,24 0 0-15,-24 0 2 16,21-7-2-16,-9 1-2 0,-12 6 0 0,24-15-3 16,-16 4-5-16,0-1 1 15,-1 1 2-15,0-2 6 0,-7 13-5 0,4-27 4 0,-4 13-1 16,0 14 4-16,-11-27 0 0,4 15 6 0,-1 2 5 15,-2 0-5-15,-1 1 5 16,11 9-7-16,-23-16 4 0,10 9-3 0,13 7 0 0,-20-10 0 16,20 10-16-16,-18-7-25 15,18 7-27-15,-13-5-37 0,13 5-44 0,0 0-48 16,-8-1-70-16,8 1-151 16,0 0-385-16,0 0-110 0</inkml:trace>
  <inkml:trace contextRef="#ctx0" brushRef="#br0" timeOffset="4900.21">5565 3772 2273 0,'0'0'-117'0,"0"0"21"0,-18-17 19 0,18 17 19 16,0 0 20-16,-27-2 22 15,27 2 11-15,-24 2 14 0,24-2 21 0,-22 8 0 0,6-5 17 16,16-3 7-16,-27 12 13 16,15-6-1-16,-1-1-2 0,0 3-2 0,13-8-4 15,-22 17-11-15,12-6 2 0,0-2-1 0,1 2-9 16,-1 0-4-16,10-11 0 0,-15 21-1 15,8-11-7-15,7-10 4 0,-6 16-2 0,6-16-1 16,-4 20 0-16,4-20-8 16,0 0 4-16,6 23-8 0,-6-23-3 0,11 14 6 15,-1-5-5-15,-10-9-7 0,18 14 6 16,-8-8 2-16,0 2-1 0,-10-8 9 0,22 13-1 16,-12-8 7-16,3 4-3 15,-2-4 1-15,-11-5-2 0,21 17-3 0,-13-10 5 16,3 3 5-16,-2-2-5 0,-9-8 9 0,12 17-5 0,-6-7 13 15,-6-10 15-15,6 17 11 16,-6-17 8-16,0 19 10 0,0-19 2 0,0 0-1 16,-12 25-4-16,4-15-6 15,-3-3-11-15,-2 0-6 0,-2-1-5 0,1 0-6 0,-6 0-9 16,2-2-1-16,-2-1-7 16,2-1-19-16,-4-2-30 0,22 0-35 0,-35-2-29 15,15-1-60-15,4 0-51 0,0-4-41 0,4 1-85 16,3-1-156-16,-1-3-392 0,6-1-219 15</inkml:trace>
  <inkml:trace contextRef="#ctx0" brushRef="#br0" timeOffset="5290.09">5723 3467 2553 0,'0'0'-63'0,"0"0"4"0,9-15 16 16,-9 15-7-16,0 0 8 16,10-13 3-16,-10 13 4 0,0 0 4 0,11-9 1 0,-11 9 5 15,0 0 4-15,0 0-1 0,22 0 14 0,-22 0 14 16,0 0 6-16,0 0 16 15,0 0 10-15,16 16 4 0,-16-16 11 0,0 0 8 16,0 19 5-16,0-19 6 0,0 0 3 16,0 0 17-16,-14 31-4 0,14-31 14 0,-12 13-13 15,12-13 2-15,-10 15-2 16,10-15-12-16,-8 12-5 0,8-12-4 0,-7 11-4 16,7-11-2-16,0 0-3 0,0 0-8 15,11 23-4-15,-11-23-6 0,16 8-21 0,-4-2-29 16,4-3-48-16,-16-3-68 0,34 4-63 0,-15-2-121 15,1-2-592-15,-2 0-282 16</inkml:trace>
  <inkml:trace contextRef="#ctx0" brushRef="#br0" timeOffset="5640.23">6119 4114 2593 0,'0'0'-146'0,"0"0"21"0,15 14 20 16,-15-14 19-16,19 8 24 0,-9-5 19 0,8 1 16 16,-2-1 21-16,2 1 9 15,2-3-3-15,0 1-1 0,1 0 5 0,-1-2-4 16,0 2 8-16,-1-2 0 16,-19 0-11-16,38-2-14 0,-20 0-11 0,-2 0-31 0,-16 2-49 15,24-4-60-15,-24 4-357 0,14-8 296 0</inkml:trace>
  <inkml:trace contextRef="#ctx0" brushRef="#br0" timeOffset="5879.85">6302 4071 1532 0,'-14'-5'13'0,"14"5"14"0,0 0 16 16,0 0 21-16,0 0 18 15,0 0 24-15,0 0 15 0,0 0 16 0,0 0 3 0,0 0 3 16,0 0-4-16,0 0-9 0,0 0-4 0,0 0-11 15,-6 23 0-15,6-23-5 16,0 0-7-16,4 29-8 0,-4-29-10 0,2 28-4 0,-2-13-8 16,2 2-9-1,0 0-8-15,0 2 1 0,-2-2-10 0,2 2-5 0,-2 0-4 16,0-2-24-16,4 0-52 16,-2-1-70-16,0 1-72 0,-2-17-109 0,4 27-213 15,-2-18-350-15,-2-9-199 0</inkml:trace>
  <inkml:trace contextRef="#ctx0" brushRef="#br0" timeOffset="7140.03">6695 3763 2590 0,'5'-13'-1'0,"-5"13"8"0,0 0 20 16,4-16 17-16,-4 16 18 15,0 0 8-15,0 0 9 0,4-16 2 0,-4 16 3 16,0 0 2-16,0 0 1 0,0 0-6 0,0 0 9 0,0 0 10 15,0 0 7-15,-11 54 2 16,9-37 0-16,-1 2 2 0,3 0-11 0,-2 2-6 16,2 0-9-16,0 2-10 15,-2-1-11-15,2-2-2 0,2 1-8 0,-2 0-6 16,0-2-13-16,2 0-30 0,1-2-50 16,-3-17-61-16,2 29-72 0,1-16-72 0,-3-13-105 15,0 15-198-15,0-15-373 0,0 0-328 0</inkml:trace>
  <inkml:trace contextRef="#ctx0" brushRef="#br0" timeOffset="7403.15">6824 3810 2717 0,'5'-15'-71'0,"-5"15"39"16,6-21 33-16,-6 21 39 15,4-15 25-15,-4 15 27 0,2-13 15 0,-2 13 9 16,0 0-11-16,6-14-14 0,-6 14-6 0,0 0-2 15,0 0 13-15,0 0-2 16,0 0 3-16,0 0-1 0,0 0-4 16,0 0-7-16,7 55-6 0,-7-37-6 0,2-2-9 15,0 4-4-15,-2 1-7 0,4-2-4 0,-2 0-5 16,0-1-7-16,0 2-5 16,3-1-11-16,-3-2-27 0,0-2-35 0,2 1-33 0,-1-1-41 15,1-1-52-15,-4-14-42 0,6 26-43 0,-4-17-68 16,0 1-663-16,-2-10-443 15</inkml:trace>
  <inkml:trace contextRef="#ctx0" brushRef="#br0" timeOffset="8070.25">7381 3711 2861 0,'0'0'-141'0,"0"0"23"0,8-13 18 0,-8 13 9 15,0 0 13-15,0 0 32 16,0 0 15-16,0 0 34 0,-23-21 11 16,23 21 11-16,-22 0-2 0,22 0 9 15,-24 1 0-15,24-1 0 0,-24 6-5 0,24-6 10 0,-25 8-3 16,12-2-8-16,13-6 1 16,-21 15-1-16,15-10-2 0,6-5-2 0,-10 16-8 15,10-16 11-15,0 21-9 0,0-21-3 0,10 21 2 16,-2-10 1-16,2 3-10 0,3-1 7 15,2 2-4-15,-2 2 5 0,3-1-8 0,2 1 6 16,-4-1-4-16,1 0-1 16,0 1-2-16,0-2 8 0,-5 2-3 0,1-1 13 15,-2-3 17-15,-5 3 24 0,0-4 14 16,-4-12 17-16,2 25 16 0,-2-25 11 0,-8 25 7 16,2-13-3-16,-6-3-3 15,0-1 1-15,-3 1-14 0,1-3-15 0,-4 0-6 16,4 0-12-16,-4-2-6 0,18-4-10 0,-29 5-17 0,29-5-33 15,-28 0-37-15,28 0-53 16,-20-4-56-16,20 4-63 0,-20-10-83 0,20 10-166 16,-10-15-532-16,6 8-433 15</inkml:trace>
  <inkml:trace contextRef="#ctx0" brushRef="#br0" timeOffset="8350.2">7707 4008 2929 0,'0'0'-94'0,"11"6"18"15,-11-6 15-15,0 0 23 0,20 3 49 0,-20-3 20 16,20 0 18-16,-20 0 10 0,23 0 0 0,-23 0 0 0,30-2 1 15,-14 2 0-15,-16 0-1 16,34-1-8-16,-17-1-5 0,0 0-8 16,-17 2-9-16,29-8-24 0,-13 4-36 15,-16 4-56-15,23-5-51 0,-23 5-53 0,17-10-63 16,-17 10-542-16,6-11-105 0</inkml:trace>
  <inkml:trace contextRef="#ctx0" brushRef="#br0" timeOffset="8550.03">7946 3914 2278 0,'0'0'-55'0,"0"0"18"0,-12-9 12 0,12 9 28 0,0 0 28 16,0 0 39-16,0 0 15 16,0 0 8-16,0 0 30 0,0 0 6 0,0 0-1 15,0 0 1-15,0 0 2 16,0 0-3-16,-14 27-6 0,14-27-9 0,2 25-13 0,-2-25-10 16,7 32-10-16,-4-15-5 15,-1 1-11-15,0 0-5 0,2 3-14 16,-2-2-21-16,2-1-36 0,-2 0-46 0,2 2-45 0,0-3-48 15,0 0-32-15,1-2-45 16,-1-1-75-16,-4-14-592 0,9 24-277 0</inkml:trace>
  <inkml:trace contextRef="#ctx0" brushRef="#br0" timeOffset="9049.9">8554 3678 2617 0,'0'0'-106'0,"6"-9"11"0,-6 9 12 0,0 0 31 15,0 0 30-15,0 0 31 0,0 0 31 0,0 0 11 16,0 0 13-16,0 0-14 0,0 0 9 0,-44 22 14 0,33-10 11 15,-2 3 7-15,0 3-8 16,1-1-5-16,-2 2-6 0,2 2-2 0,0 0-6 16,1-1-9-16,0 2-1 0,3 1-5 15,2 0-9-15,-1-2 2 0,1-1-3 0,2 2-3 16,2-4-3-16,2 1-3 16,0-1-1-16,2-1-3 0,2-2-2 0,0-1 2 0,2-1-7 15,1-3 2-15,-7-10-7 0,15 18 1 0,-7-10 3 16,-8-8-4-16,19 9 0 15,-19-9-2-15,14 4-2 0,-14-4 3 0,0 0-5 16,0 0 0-16,26-19 0 0,-26 19-6 16,7-17 2-16,-5 6 1 0,-2 11-2 0,-2-25 2 15,2 25 2-15,-7-23-2 16,1 10-1-16,6 13 1 0,-14-23-3 0,2 13 0 16,4 1 2-16,8 9-3 0,-19-13-4 15,19 13 2-15,-17-10-12 0,17 10-23 16,-17-5-34-16,17 5-45 0,0 0-41 0,-21-4-45 0,21 4-48 15,0 0-124-15,-17-3-440 16,17 3-132-16</inkml:trace>
  <inkml:trace contextRef="#ctx0" brushRef="#br0" timeOffset="36920.1">9095 4225 2365 0,'0'0'-57'16,"0"0"11"-16,0 0 10 0,0 0 18 0,0 0 18 0,0 0 45 15,0 0 24-15,0 0 17 16,0 0 5-16,0 0 16 0,0 0 8 0,0 0 0 16,-14 6-3-16,14-6 1 15,0 0 1-15,0 0 2 0,0 0-1 0,0 0-9 16,0 0-4-16,0 0-14 0,0 0-7 0,0 0-12 0,0 0-5 15,0 0-5-15,0 0-2 16,0 0 2-16,46 14 1 0,-46-14-1 0,15 3-12 16,-15-3 1-16,19 5-3 15,-19-5-11-15,19 8 2 0,-19-8-6 0,21 5-1 0,-8-2-3 16,-13-3 0-16,21 4-6 16,-21-4-1-16,24 4-3 0,-24-4-3 0,18 4-8 15,-18-4-16-15,20 1-28 0,-20-1-24 0,16 0-38 0,-16 0-49 16,0 0-47-16,21-3-58 15,-21 3-102-15,9-8-198 0,-9 8-322 0,0 0-244 16</inkml:trace>
  <inkml:trace contextRef="#ctx0" brushRef="#br0" timeOffset="37259.82">9051 4081 2553 0,'0'0'-90'16,"-15"-8"18"-16,15 8 16 15,0 0 37-15,0 0 28 0,0 0 5 0,0 0 29 0,0 0-3 16,0 0 13-16,0 0-1 16,0 0 2-16,0 0-2 0,57 2 1 0,-57-2-3 15,34 4-3-15,-15-4-7 16,1 2-4-16,0-1-10 0,0-1-13 0,-1 2-45 0,-1-2-46 16,2 3-70-1,-20-3-101-15,36-3-497 0,-20 3-21 0</inkml:trace>
  <inkml:trace contextRef="#ctx0" brushRef="#br0" timeOffset="37659.76">9650 4088 2128 0,'0'0'-90'16,"0"0"16"-16,21 0 23 16,-21 0 15-16,0 0 20 0,20 1 22 0,-20-1 6 15,12 7 4-15,-12-7 3 16,10 9 17-16,-10-9 10 0,9 13-3 0,-9-13 9 16,6 14 2-16,-6-14 12 0,2 18 1 15,-2-18 2-15,0 0 7 0,-4 22 10 0,4-22 1 16,-6 15-3-16,6-15 5 0,-13 14-2 0,13-14-2 15,-14 9 1-15,14-9-8 16,-18 7 1-16,18-7 1 0,-16 7-3 0,16-7-2 0,-20 1-4 16,20-1-5-16,0 0-5 15,-23-4-11-15,23 4-1 0,0 0-3 0,-19-15-6 16,19 15-6-16,-7-15-5 16,7 15-3-16,-4-15-4 0,4 15-4 0,0 0-16 0,2-23-17 15,-2 23-23-15,0 0-32 0,9-17-44 0,-9 17-63 16,9-9-83-16,-9 9-187 15,6-4-412-15,-6 4-213 0</inkml:trace>
  <inkml:trace contextRef="#ctx0" brushRef="#br1" timeOffset="43000.26">1780 6338 2626 0,'0'0'-150'0,"2"-17"30"0,-2 17 23 16,0 0 19-16,2-15 15 16,-2 15 16-16,0 0 15 0,0 0 21 0,0 0 5 0,0 0 17 15,-10-21 11-15,10 21 3 16,0 0-1-16,0 0 14 0,-14-10 3 0,14 10 2 16,0 0 2-16,0 0 2 15,-18-7-12-15,18 7 8 0,0 0-4 0,-26 0-8 0,26 0-4 16,0 0 4-16,-29 3-5 0,29-3-4 0,-22 4-1 15,22-4 1-15,-19 7-7 16,19-7 4-16,-14 5-2 0,14-5-4 0,-13 9 7 16,13-9-2-16,-8 14-12 0,8-14 1 15,0 0 3-15,4 22-4 0,-4-22 3 0,12 19 0 16,-5-7 1-16,1-1-3 16,1 1-1-16,1 1 4 0,0 1-6 0,4-2 9 15,-2 4-8-15,-2-1 3 0,2-1 4 0,-3 2-3 0,2-3 1 16,-2 2 7-1,-3 0-3-15,0 1 12 0,-1-4 5 0,-2 1 9 0,-3-13 12 16,2 23 7-16,-2-23 5 16,-3 20 5-16,3-20-5 0,-12 19-13 15,12-19 3-15,-13 14-5 0,13-14-8 0,-17 8-5 16,17-8-16-16,-22 0-29 0,22 0-43 0,0 0-45 16,-27-11-51-16,27 11-40 15,-22-18-82-15,17 7-582 0,-2 0-199 0</inkml:trace>
  <inkml:trace contextRef="#ctx0" brushRef="#br1" timeOffset="43590.1">1883 6020 2449 0,'0'-21'-113'0,"0"21"13"16,0 0 4-16,0 0 14 0,-2-19 14 0,2 19 26 15,0 0 15-15,0 0 15 16,-2-17 11-16,2 17 7 0,0 0 15 0,0 0 11 0,0 0 13 15,0 0 19-15,0 0-3 16,0-23 14-16,0 23 3 0,0 0-6 0,0 0-8 16,8-13-6-16,-8 13-9 15,0 0 1-15,16-8-9 0,-16 8-5 16,14-4-1-16,-14 4-7 0,19-4-3 16,-19 4 1-16,22 0-9 0,-22 0 6 0,0 0-7 0,27 4 2 15,-27-4-4-15,17 6 3 0,-17-6-2 0,10 10 2 16,-10-10 7-16,0 0 7 0,2 13 7 15,-2-13 8-15,0 0 7 0,0 0-1 16,0 0 6-16,-16 21 1 0,16-21-9 16,0 0 2-16,-13 9-6 0,13-9-7 0,0 0 1 15,0 0-6-15,0 0-5 16,-13 12-3-16,13-12-7 0,0 0 1 0,0 0-6 0,0 0 3 16,0 0-2-16,0 0-3 15,8 27-2-15,-8-27 3 0,8 12-1 0,-8-12-2 16,3 18 4-16,-3-18 1 0,3 17 1 0,-3-17 3 15,-3 19-3-15,3-19 0 0,-8 20-2 16,8-20-2-16,-11 19-10 0,3-12-28 0,8-7-33 16,-14 15-83-16,7-9-91 15,7-6-192-15,-15 8-476 0,6-5-289 0</inkml:trace>
  <inkml:trace contextRef="#ctx0" brushRef="#br1" timeOffset="44450.75">1615 7851 2584 0,'6'-19'-123'0,"-6"19"29"0,0 0 38 0,2-17 30 16,-2 17 39-16,0 0 42 16,2-15 24-16,-2 15 22 0,0 0 9 0,0 0-5 0,0 0-11 15,0 0-11-15,-6-23-13 16,6 23-3-16,0 0-8 0,-17-4-7 0,17 4-3 16,0 0-14-16,-25 2 3 15,25-2-3-15,0 0-1 0,-27 8 2 0,27-8 0 0,-15 7 2 16,15-7-4-16,-14 10-2 0,14-10-5 0,-9 13-5 15,9-13 2-15,0 0-5 16,-2 23 1-16,2-23-2 0,0 0-2 0,13 29 0 16,-6-16-5-16,0-1 1 0,2 1-2 15,1-2-4-15,-4 2 3 0,2 1 0 0,-3-1-1 16,2 0 2-16,0-1 9 16,-7-12 13-16,7 23 12 0,-7-11-1 0,0-12 3 15,0 21 2-15,0-21 0 0,-9 19-2 0,9-19-4 0,-12 14-4 16,12-14-3-16,-13 12-1 15,13-12-7-15,-16 7-17 0,16-7-29 0,0 0-49 16,-25-4-49-16,25 4-68 16,-16-9-80-16,16 9-157 0,-20-19-543 0,12 8-405 0</inkml:trace>
  <inkml:trace contextRef="#ctx0" brushRef="#br1" timeOffset="44800.1">1707 7505 2869 0,'0'0'-108'16,"7"-12"20"-16,-7 12 15 0,9-12 17 0,-9 12 18 15,0 0 20-15,16-11 27 0,-16 11 6 0,13-3 3 0,-13 3-3 16,0 0-1-16,0 0-1 15,30 3-1-15,-30-3 7 0,0 0 1 0,16 11 3 16,-16-11 8-16,9 14 0 16,-9-14 17-16,2 15 10 0,-2-15 12 0,-2 19 15 0,2-19 14 15,-9 19 9 1,9-19 6-16,-8 22 7 0,8-22-2 0,-8 18-10 0,4-7-8 16,4-11-6-16,-4 16-15 0,4-16-6 0,0 0-4 15,4 25-7-15,-4-25-6 0,8 13-31 16,-8-13-42-16,12 10-64 0,-12-10-84 0,20 11-93 15,-12-7-162-15,2 0-560 16,1 0-433-16</inkml:trace>
  <inkml:trace contextRef="#ctx0" brushRef="#br1" timeOffset="45552.57">1634 9164 2945 0,'0'0'-41'0,"2"-21"31"15,-2 21-3-15,0 0 7 16,0 0 9-16,-4-21 17 0,4 21 31 0,0 0 26 0,-17-7 4 16,17 7-1-16,0 0-9 15,-23 0-1-15,23 0-8 0,0 0-13 0,-26 7 5 16,26-7-4-16,-18 10 0 16,18-10-8-16,-13 11-5 0,13-11-1 0,-7 14-4 0,7-14-5 15,-5 15-2-15,5-15-1 0,0 0-4 0,11 32-1 16,-5-18-2-16,2-1-2 15,4 1-3-15,-2 1-2 0,0-1 1 0,4 2-1 0,-4 1-5 16,-1-3 6-16,3 1 4 16,-3 0 10-16,-3-2 9 0,0 1 17 0,-1-1 12 15,-5-13 14-15,1 25 7 16,-1-25 0-16,-3 19 2 0,3-19 1 0,-13 19-14 0,4-12-22 16,9-7-4-16,-21 10-4 15,9-7-8-15,12-3-12 0,-26 0-27 0,26 0-36 16,-31-7-46-16,17-1-55 0,1-1-61 0,2 0-50 15,-3-6-75-15,6 1-162 0,0-1-493 16,1 0-441-16</inkml:trace>
  <inkml:trace contextRef="#ctx0" brushRef="#br1" timeOffset="45829.88">1786 8953 2911 0,'0'0'-56'16,"0"0"52"-16,6-14 18 0,-6 14 26 0,0 0 37 16,0 0 45-16,0 0 31 0,11-7 20 15,-11 7-1-15,0 0-8 0,0 0-15 16,0 0-15-16,0 0-10 0,11 39-20 0,-11-39-11 0,2 23-8 15,-2-9-15-15,0 4-17 16,0-18-43-16,2 28-60 0,-2-13-77 0,2 2-86 0,-2-6-91 16,0 2-196-16,2-1-103 15,2-2-251-15,-4-10-205 0</inkml:trace>
  <inkml:trace contextRef="#ctx0" brushRef="#br1" timeOffset="47769.82">1568 10452 2446 0,'0'0'-88'0,"0"0"28"0,-22-3 29 0,22 3 18 15,0 0 13-15,-20 0 28 16,20 0 11-16,0 0 16 16,0 0 6-16,-23 3 7 0,23-3 4 0,0 0 0 15,0 0-4-15,-18 7-1 0,18-7 0 0,0 0-3 0,-10 10-3 16,10-10-2-16,0 0-2 16,0 0-5-16,-5 16 1 0,5-16-1 0,0 0-13 15,0 0-3-15,5 26-1 0,-5-26-2 0,10 19-5 16,-2-5 2-16,2 0-6 0,-1-1 1 15,0-1-4-15,2 2-1 0,-3-1 12 0,2 0 3 16,0 1 10-16,-2-2 6 16,-3 1 8-16,2-2 9 0,-7-11 7 0,5 19-5 15,-5-19 3-15,-3 19-10 0,3-19-5 16,-9 15-7-16,9-15-5 0,-11 13-13 0,11-13-21 16,-19 5-46-16,19-5-48 15,-20 0-54-15,20 0-61 0,-16-8-63 0,16 8-149 16,-18-11-551-16,12 1-395 0</inkml:trace>
  <inkml:trace contextRef="#ctx0" brushRef="#br1" timeOffset="48510.04">1719 10191 2753 0,'2'-15'-156'15,"-2"15"26"-15,0 0 28 0,2-17 32 0,-2 17 32 16,0 0 31-16,0 0 30 16,0 0 12-16,5-16 22 0,-5 16 16 0,0 0 21 0,0 0 13 15,0 0 6-15,0 0 10 0,0 0 6 0,0 0 2 16,0 0 5-16,24 39-13 15,-24-39-6-15,0 19-5 0,0-19-5 0,0 18-3 16,0-18 2-16,0 0 0 0,-8 23-2 16,8-23-9-16,-9 10-2 0,9-10-12 0,0 0-9 15,0 0-5-15,-21 0-10 16,21 0-12-16,0 0-19 0,-11-29-40 0,11 29-46 16,-2-32-52-16,4 16-75 0,2-4-67 0,-1-6-146 0,6 3-202 15,-3-2-323-15,4 2-329 16</inkml:trace>
  <inkml:trace contextRef="#ctx0" brushRef="#br1" timeOffset="50599.86">2584 6169 2593 0,'2'15'-184'0,"0"-2"17"16,-2-13 26-16,2 25 22 0,-2-25 25 0,2 23 34 0,-2-12 28 15,0-11 2-15,0 27 24 16,0-27 12-16,0 31 6 0,0-16 12 0,0 2-1 16,2-2 5-16,-2-15-7 15,2 30-2-15,-2-18 2 0,0-12-3 0,3 25-7 0,-1-14-3 16,-2-11 7-16,0 20-2 16,0-20-7-16,3 16 5 0,-3-16-6 15,0 0 11-15,0 20-2 0,0-20 5 0,0 0 5 0,2 15 3 16,-2-15-10-16,0 0 2 0,0 0-2 15,0 22-6-15,0-22 5 0,0 0 3 0,-2 20 4 16,2-20 35-16,-3 18 2 16,3-18 13-16,-5 23-2 0,5-10 0 0,-2 5 6 15,-2-3-5-15,2 2-8 16,0 1 0-16,0 1-8 0,0-2-4 0,0 2-3 0,2-2-4 16,-2 0-4-16,2-17-5 0,-4 29-1 0,1-16-9 15,3-13 3-15,-2 22-8 16,2-22-1-16,0 18 2 0,0-18 0 0,-2 15 13 0,2-15 8 15,0 0 12-15,0 0 1 16,-2 19-6-16,2-19-1 0,0 0-6 0,0 0 1 16,0 0-12-16,0 0-2 15,0 0-4-15,0 0 1 0,0 0-7 0,0 0 1 16,0 0-6-16,0 0-2 0,0 0 0 16,0 0 0-16,0 0-2 0,0 0 1 15,0 0-5-15,0 0 1 0,0 0-6 0,0 0 0 0,-4-52 2 16,4 52-1-16,0 0 0 15,0 0 1-15,0 0-4 0,0 0 0 0,0 0 2 0,0 0 4 16,0 0-7-16,0 0 1 16,0 0-1-16,0 0 3 0,0 0 8 0,0 0 3 15,0 0 1-15,0 0 0 16,0 0-2-16,0 0-1 0,0 0 2 0,0 0 1 0,-13 47 5 16,13-47 1-16,-4 13-2 15,4-13 1-15,0 0-3 0,-5 22 0 0,5-22-3 16,-2 13-1-16,2-13-1 0,0 0 1 0,-3 16-1 15,3-16-1-15,0 0-5 16,0 0 2-16,-3 16 2 0,3-16-1 0,0 0 1 0,0 0 1 16,-2 21-4-16,2-21 2 15,0 0-1-15,-2 18 0 0,2-18-5 0,0 0 2 16,-2 25 2-16,2-25-4 16,0 16 0-16,0-16 4 0,-2 21-1 0,2-21 2 0,0 23-2 15,-2-9 2-15,2-14-4 0,0 27 2 0,0-11-2 16,-2-1 3-16,2-15-1 15,0 34 2-15,-2-16 4 0,2-2-4 0,0 2 5 16,-2 0 0-16,2 1-1 0,-2-3-3 16,2-16-1-16,0 34 3 0,-2-16-3 0,-2-4 0 15,4-14-1-15,-2 35 2 16,0-16 2-16,0-1 5 0,0-1-1 0,2 2 8 16,-2-1 0-16,0 2 3 0,0-1 0 15,-2 2-2-15,2-1 0 0,0 6-4 0,-2-3-1 16,-1 2 1-16,3 0-4 0,-3 1-1 0,4 0-4 15,-2 3 5-15,1-1-5 16,-2 3 2-16,4-3-3 0,-2 5-2 0,-2-2 1 0,4 1-4 16,-4 4 4-1,-1-3-2-15,1 3 1 0,0 0-1 0,-1-2-3 0,2 0 4 16,-1 3-3-16,1-3 3 16,-4 3-4-16,5-7-1 0,-2 5 0 0,2 2 0 15,-2-2 2-15,2-1-2 0,0-2 3 0,2 1-1 0,-2 2-3 16,2 0 1-16,0-1 1 15,0 4 0-15,-2 1 1 0,2-2-3 0,0 1 0 16,2 1 5-16,-2-5-7 16,0 4 6-16,0 0-1 0,0-3 0 0,2 3-1 0,-2-3 1 15,0-2-5-15,0 2 2 16,0-2 3-16,0 5 0 0,0-3-11 0,0 0 7 16,0-1 4-16,0-2 3 15,0 3-9-15,0-3 6 0,0-1-3 0,-2 1-3 0,2 0 5 16,0-1-1-16,0-1-3 0,-2 1 2 0,2-1-2 15,2-1 2-15,-2 0 1 16,0 1 0-16,0-2-1 0,2 1-4 0,-2-1 3 16,0-1-2-16,2 2 5 15,-2 2 4-15,0-5-7 0,2 4 2 0,-2-3-2 0,0 3 3 16,0-1 0-16,2 0-2 16,-2 0-4-16,0-1 5 0,2-1 0 0,-2 1 0 15,2-1 1-15,-2 1-2 0,2 1 2 0,0-2-1 0,-2-1-2 16,2 1 1-16,-2 0 3 15,0-4-1-15,0-1-4 0,0 1 5 0,0 1-2 16,-2 2 2-16,2-4-1 16,-2 4-1-16,2-2 1 0,-2 3-3 0,0-2 2 0,0-1-1 15,0 2 1-15,0-2-1 16,0 0-1-16,0 2 0 0,2-6 0 0,-4 7 5 16,2-2-5-16,0-2 3 15,-1 1-2-15,1 2 0 0,-2-2 1 0,1 0 1 0,1 2-2 16,0-2 1-16,0 1 3 0,0 2-5 0,2-6 3 15,-2 5-4-15,0-4 1 16,2 0-2-16,-2-1-11 0,2 0-15 16,0-2-25-16,0-2-29 0,0-17-34 15,0 33-46-15,0-20-44 0,0-13-53 0,2 23-75 0,0-14-175 16,-2-9-469-16,2 14-429 16</inkml:trace>
  <inkml:trace contextRef="#ctx0" brushRef="#br1" timeOffset="51960.95">1283 6961 2839 0,'0'0'-144'16,"0"0"36"-16,0 0 33 0,0 0 30 0,22-15 30 16,-22 15 19-16,0 0 21 15,0 0 9-15,25 0 13 0,-25 0 5 0,0 0 5 0,27 2 5 16,-27-2-5-16,25 0-1 16,-25 0-3-16,27-2-3 0,-27 2 0 0,34-2-9 15,-15 2-1-15,2-1-5 0,1 1-4 0,1 0-4 16,2 0-2-16,-1 0-3 0,7 0 0 15,1 0-1-15,-1 0-6 0,3 0 1 0,3 1-4 16,-1-1 2-16,6 2-8 16,-2 0 0-16,5 1-5 0,-3 0-6 0,0 0-5 15,1-1 5-15,-3 2-3 0,3-2 0 16,-4 2 1-16,1 0 1 0,1 0 1 0,-1 0 2 16,-1-2-2-16,2 1 2 0,0 1 0 0,-3-1 1 15,4 3-3-15,-1-3 8 16,1 1-6-16,-2 0 1 0,5-1 2 0,-4 2-3 0,7-5 0 15,-4 4 3-15,1-1-2 16,1 0 2-16,3 0 8 0,-1-2-8 0,1 3 0 16,-1-2-2-16,3 0 1 15,0-1-2-15,-3 1 3 0,2-2 4 0,-2 2-2 16,-1 0-5-16,2 1 0 0,-5-2 3 16,3 1 2-16,-3-2 0 0,0 4 1 0,-1-4-3 15,1 2 3-15,1-1 0 0,-3-1-2 0,0 3-2 16,1-3-1-16,-1 1 6 0,5-1 0 15,-3 0-1-15,3 3 0 0,-3-3 1 16,5 0 0-16,-1 0-1 0,3 0-2 16,0-3-2-16,0 3 2 0,0 3 3 0,2-3 0 15,3 0 2-15,6 0-4 16,-3 0 1-16,0 1-2 0,3-1-1 0,-3 2 3 16,0-2-2-16,-7 0 1 0,0 0-2 0,-1 0 0 0,0 0 3 15,-1 0-2-15,-3 0-1 16,2-2 1-16,-3 1 1 0,-2-2-1 0,1 3 2 0,-1-1-2 15,-1-2-1-15,-1 2 0 16,0-1-1-16,-1 0-2 0,1 0 2 0,-4 2 5 16,-1 0-3-16,-1-2-1 15,-3 2 1-15,3 0 1 0,-2 0-4 0,-2-1 4 0,-1 1-1 16,1-3 2-16,0 3-5 16,-2-2 5-16,-1 2-3 0,1 0 0 0,-4 0 0 15,-1 0 1-15,1 0-2 0,-4 0 1 0,4 0 0 16,-3 0 0-16,-1 0 3 15,-2-2 0-15,0 2-3 0,-1-2 2 0,-19 2-2 0,27-1-7 16,-27 1-22-16,25 0-61 16,-25 0-63-16,20-6-84 0,-14 4-204 0,-6 2-303 15,0 0-18-15</inkml:trace>
  <inkml:trace contextRef="#ctx0" brushRef="#br1" timeOffset="55429.85">2999 3155 2012 0,'0'0'-120'0,"17"-8"14"0,-17 8 15 15,0 0 20-15,19-6 14 16,-19 6 8-16,0 0 15 0,25 0 5 0,-25 0-1 16,17 5 14-16,-17-5-1 0,17 7 7 0,-17-7 1 15,17 9 8-15,-9-3-5 16,-8-6 13-16,16 15 7 0,-8-9-2 0,-8-6 17 0,15 19 0 16,-9-12-5-16,3 3 11 15,-9-10-6-15,12 21 6 0,-5-11 0 0,-1 1 4 16,0 0-4-16,-6-11 6 0,11 20-3 0,-6-11 1 15,-5-9 5-15,6 20 0 0,-2-11-2 16,-4-9 6-16,4 17-8 0,-4-17 0 0,0 17 4 16,0-17-13-16,0 0 7 15,-4 23-2-15,4-23-11 0,-4 13 6 0,4-13-10 16,0 0 1-16,-11 17-2 16,11-17 5-16,-11 11-16 0,11-11 0 0,-12 8 5 0,12-8-1 15,-13 10 7-15,13-10-11 0,-17 5-3 0,17-5 3 16,-19 6-1-16,19-6 1 15,-18 4-4-15,18-4 7 0,-18 2-11 0,18-2 5 16,0 0-1-16,-28 2 4 0,28-2-8 16,0 0-2-16,-23-2 5 0,23 2-5 15,0 0 2-15,-24-7 14 0,24 7 5 16,-16-5 1-16,16 5-6 0,-15-8-2 0,15 8 5 16,-17-8-2-16,17 8-7 0,-15-11-5 15,15 11 5-15,-12-13 8 0,12 13-9 0,-15-12 1 16,6 4-7-16,9 8-4 0,-14-15 8 0,14 15-1 15,-14-16 6-15,6 9 8 16,8 7 9-16,-10-18 11 0,10 18-7 0,-6-17-1 0,6 17 4 16,-7-17 3-1,7 17-6-15,-4-15 4 0,4 15-4 0,-2-17-5 0,2 17-2 16,0 0-1-16,4-27-3 16,-4 27 0-16,9-15-6 0,-1 5 0 0,-8 10-4 15,16-17 0-15,-4 8-7 0,-2-1-7 0,-10 10-17 0,21-13-20 16,-8 5-24-16,-3 2-29 15,3-1-19-15,-13 7-19 0,20-10-41 0,-14 5-63 16,-6 5-493-16,16-8 6 16</inkml:trace>
  <inkml:trace contextRef="#ctx0" brushRef="#br1" timeOffset="57020.09">6607 3298 1946 0,'0'0'-147'0,"6"-16"28"0,-6 16 29 0,0 0 23 16,8-9 18-16,-8 9 24 15,0 0 7-15,8-11 24 0,-8 11 11 0,0 0 8 16,0 0-8-16,13-13 7 16,-13 13-6-16,0 0-4 0,13-7 4 0,-13 7-3 0,0 0-8 15,17-4 3-15,-17 4 2 0,0 0-1 0,20-5 14 16,-20 5 4-16,18 0 5 15,-18 0-1-15,0 0 15 0,25 0-14 16,-25 0 9-16,0 0 0 0,23 1-1 0,-23-1-2 16,15 3 0-16,-15-3-13 0,0 0 1 0,20 7 1 15,-20-7-9-15,16 8 2 16,-16-8 5-16,15 10-16 0,-15-10 22 0,15 11-12 16,-15-11 12-16,10 12 4 15,-3-5 7-15,-7-7 2 0,8 15 36 0,-8-15-9 0,7 16-5 16,-7-16 10-16,4 15-16 0,-4-15-3 0,2 15-1 15,-2-15-8-15,0 0-2 16,0 21-2-16,0-21 1 0,0 0-4 0,-11 19-2 16,11-19-5-16,-8 9-4 15,8-9-1-15,-11 12-2 0,11-12-8 0,-12 9 8 0,12-9-4 16,-16 6 2-16,16-6-3 16,-16 5-8-16,16-5 4 0,-17 5-3 0,17-5-2 15,-21 3-3-15,21-3 0 0,-19 0-1 0,19 0-3 0,0 0 1 16,-32-5-1-16,32 5 0 15,-22-7 0-15,22 7 0 0,-20-5 0 0,20 5-2 16,-21-10 1-16,10 3 1 16,11 7 5-16,-21-15-3 0,11 7-1 0,-2-2 1 0,12 10-4 15,-16-20 0-15,7 11-1 16,3-3 0-16,6 12-2 0,-13-23-4 0,9 11-12 16,4 12-29-16,-4-21-41 15,4 21-46-15,2-16-63 0,-2 16-90 0,4-18-609 0,0 11-269 16</inkml:trace>
  <inkml:trace contextRef="#ctx0" brushRef="#br1" timeOffset="58419.77">3337 6356 2589 0,'2'-16'-90'16,"-2"16"31"-16,0 0 35 0,3-19 40 0,-3 19 39 15,0 0 39-15,4-17 35 16,-4 17 22-16,0 0 18 0,3-15 12 0,-3 15 11 15,0 0 1-15,0 0 2 16,0 0-32-16,4-15-8 0,-4 15-13 0,0 0-17 0,0 0-13 16,0 0-3-16,0 0 12 15,0 0 22-15,0 0-11 0,0 0-10 0,12 41-13 16,-8-24-12-16,1 2-11 0,-1 0-10 16,0 4-8-16,0 1-11 0,1-2-28 15,1 3-45-15,-2 0-41 0,1-3-49 0,-1 4-64 0,0-4-68 16,0-2-77-16,-2-2-171 15,0 2-153-15,2-5 1 0,-4 0-265 0,4 1-288 0</inkml:trace>
  <inkml:trace contextRef="#ctx0" brushRef="#br1" timeOffset="59670.05">5349 6395 2661 0,'4'-17'-93'0,"-4"17"31"15,4-13 34-15,-4 13 43 0,0 0 36 0,6-15 37 0,-6 15 25 16,0 0 5-16,0 0-5 0,0 0-6 0,6-13-3 15,-6 13 19-15,0 0 10 16,0 0-2-16,0 0-3 0,0 0-9 0,0 0-4 16,0 0-5-16,6 47-9 0,-4-32-3 15,-2-15-10-15,0 30-3 0,0-10-13 0,0-1-3 16,0-1-9-16,0 2-4 16,-2-1-8-16,4 2-7 0,-2-2-8 0,-2 2-10 15,4-2-17-15,-4 0-33 0,2-2-38 0,0-17-53 0,0 31-66 16,0-17-55-16,0-5-70 15,0-9-164-15,-4 19-147 0,4-19-234 0,0 0-205 16</inkml:trace>
  <inkml:trace contextRef="#ctx0" brushRef="#br1" timeOffset="59909.71">5506 6417 2642 0,'8'-18'6'15,"-8"18"10"-15,6-8 12 16,-6 8 35-16,0 0 58 0,0 0 40 0,0 0 21 16,0 0 9-16,0 0-13 0,0 0-9 15,0 0-17-15,9 37-13 0,-9-20-16 0,0-17-12 16,2 36-10-16,-2-13-15 16,2 0-5-16,-2 2-10 0,0 2-16 0,0 0-39 15,0 1-50-15,0-3-65 0,-2 2-84 0,2-3-72 0,-5 1-131 16,3-4-225-16,-2 0-332 15,-2 2-360-15</inkml:trace>
  <inkml:trace contextRef="#ctx0" brushRef="#br1" timeOffset="61670.17">1072 8391 2660 0,'0'0'-173'0,"0"0"22"0,0 0 21 16,0 0 17-16,0 0 11 15,0 0 7-15,0 0 14 0,-7-12 9 0,7 12-1 16,0 0 3-16,0 0-2 0,0 0 1 0,0 0 6 15,0 0 10-15,0 0 9 0,0 0 6 16,0 0 14-16,0 0 12 0,-11-11 10 0,11 11 6 16,0 0 14-16,0 0 3 15,0 0 2-15,0 0 1 0,0 0-3 0,0 0 4 16,0 0-6-16,0 0-2 16,46-3 6-16,-46 3 3 0,26 0-7 0,-26 0-2 0,32 0 1 15,-15 0 4-15,6 3-1 0,2-1-2 0,2 0 5 16,2-1-4-16,2 1-6 15,3 1-4-15,0-2 2 0,8 1 10 0,-2 3-10 16,5-3-3-16,0 1-4 0,5 1 4 16,7 0-2-16,0 0-5 0,3-4 2 0,0 5-11 15,3-1 9-15,0-2 0 16,-4 1 7-16,0-1-2 0,0 2 10 0,-2-2 15 16,3 0 0-16,-3 0 8 0,0 1 4 0,3 0 1 0,-5-2-3 15,-5 1-1-15,7 2-2 16,-6-4 0-16,7 4-2 0,-8-3 3 0,1-1 0 15,6 3 3-15,1 1-3 16,-8-4-4-16,7 4 4 0,0-2-7 0,1 1-7 0,-1-1 1 16,2 2 7-16,-2 0-18 15,0 0-2-15,0 0 2 0,3-1-4 0,-3-1-5 16,0 2 4-16,1-1 8 16,1 1-8-16,-3 0 0 0,1-1 2 0,3-1-13 15,-1 1 11-15,0 0-13 0,3 0 2 0,-3-1 8 0,3-1-1 16,-1 3-8-16,0-2 10 15,-1-1-10-15,-1 3 8 0,0 0-2 0,1-1-3 16,-3 0-5-16,1-1 1 16,0 0 4-16,-1 0 0 0,-8 0 1 0,-1 2-5 0,3-2 4 15,-1-1 4-15,-4 3-2 16,3-2 2-16,-3 2 7 0,3 0-14 0,-5-1 19 16,5 0-17-16,-5-2 5 0,3 2-2 0,-1 0-5 0,1 2 7 15,-1-5 1-15,-1 5-4 16,1-1 2-16,1-3 0 0,-1 2-3 0,1-2 5 15,-1 3-4-15,4-2-4 16,-4 0 14-16,3 2-16 0,0-2 14 16,-1-2-1-16,-1 3-7 0,1-1 1 15,-1 1 5-15,-1-2-2 0,1 1-7 0,-1 0 4 0,-1 2 5 16,-1-2-10-16,1 0 5 16,-3 2-8-16,-2-2 3 0,-4-1 3 0,-1 0 0 15,-5-1-2-15,1 3 1 0,-6-3-17 0,0 0-12 0,-3 0-23 16,-1 0-38-1,-2 0-40-15,-19 0-68 0,25-4-160 0,-16 3-182 0,-9 1 273 16</inkml:trace>
  <inkml:trace contextRef="#ctx0" brushRef="#br1" timeOffset="63779.69">4751 3215 1423 0,'0'0'-87'0,"0"0"29"0,0 0 31 0,0 0 18 16,0 0 32-16,0 0 23 16,0 0 20-16,0 0 24 0,0 0 17 0,0 0 16 15,0 0 7-15,52 12 7 16,-52-12-5-16,23 0-11 0,-23 0-13 0,28-2-10 16,-10 0-6-16,-18 2-17 0,36-2-7 15,-15 2-8-15,-1 0-20 0,2 0-56 0,0 0-55 16,3 2-73-16,-3-2-92 15,-2 0-481-15,2 0 21 0</inkml:trace>
  <inkml:trace contextRef="#ctx0" brushRef="#br1" timeOffset="65147.63">8283 3202 1996 0,'0'0'-104'16,"0"0"29"-16,16 0 29 0,-16 0 23 0,0 0 21 15,26 0 24-15,-26 0 17 0,21-1 23 16,-21 1 17-16,22 0 4 0,-22 0 4 0,25 1-5 16,-25-1 0-16,27 0-3 15,-12 0-5-15,-15 0-12 0,28 2-6 0,-14-2-6 16,-14 0-2-16,24 2-7 0,-24-2-4 16,21 2-24-16,-21-2-26 0,18 2-49 0,-18-2-40 15,22 4-61-15,-22-4-78 0,17 6-439 0,-8-3 77 16</inkml:trace>
  <inkml:trace contextRef="#ctx0" brushRef="#br1" timeOffset="66239.75">3585 7827 1932 0,'0'0'-58'16,"11"-21"27"-16,-11 21 24 16,6-18 22-16,-6 18 27 0,8-15 31 0,-8 15 19 0,12-15 28 15,-12 15 9-15,8-16-4 0,-2 9-4 0,-6 7 0 16,0 0 1-16,10-19 0 15,-10 19-3-15,10-10-1 0,-10 10-10 0,0 0-8 16,0 0-13-16,6-14-5 0,-6 14-9 16,0 0-5-16,0 0-3 0,0 0 2 0,0 0 3 15,0 0 4-15,0 0 0 16,0 0-4-16,-49 30-1 0,38-21-6 0,-1 5-15 16,-3 1 4-16,2 0-4 0,0 5-2 0,1-2-6 15,-1 1-8-15,0 3 2 0,3-3-5 16,-1 3 0-16,3 0-4 0,1 0 3 0,1-1-5 15,1-2-8-15,3 1 3 16,2-2-1-16,2 1-4 0,5-1 0 0,-1-4 4 0,1 1-1 16,3-3-1-16,1-2-6 15,-1-1-3-15,4-3-3 0,-14-6 5 0,20 5-8 16,-20-5 4-16,24-3-4 16,-24 3 0-16,21-13 1 0,-13 3 5 0,-2-2-6 0,1-1 0 15,-7 13 1-15,9-28 4 0,-9 14 0 0,0 14 6 16,-4-26 0-16,4 26 2 15,-12-24 0-15,2 13-2 0,-1 0-3 0,1 3 1 16,10 8-2-16,-22-15 1 16,14 10-3-16,8 5-5 0,-16-8-9 0,16 8-29 15,-16-6-34-15,16 6-44 0,0 0-43 16,0 0-59-16,0 0-63 0,0 0-108 0,0 0-197 16,0 0-339-16,0 0-331 0</inkml:trace>
  <inkml:trace contextRef="#ctx0" brushRef="#br1" timeOffset="66919.73">5353 7538 2715 0,'0'0'-112'0,"8"-9"29"0,-8 9 19 15,0 0 39-15,10-9 29 0,-10 9 28 0,0 0 18 16,0 0 17-16,0 0 20 0,0 0 20 15,0 0 11-15,0 0 9 0,0 0-4 0,0 0-13 16,0 0-9-16,-50 18-7 16,37-3-2-16,3-3-7 0,-2 6-6 0,-2 2-5 15,2-1-9-15,1 1-7 16,3 1-5-16,-3 0-7 0,5 0-3 0,1-2-4 0,1-1-9 16,4 1 4-16,0-1-3 0,4-1-6 0,3-2-3 15,1-1 0-15,1-3-7 16,6-1-14-16,-3-2-14 0,6-4-8 15,-4 1-9-15,3-1 0 0,-17-4 2 0,30-2 2 16,-30 2 3-16,30-8 3 0,-20 1 3 0,-10 7 3 16,14-18 7-16,-9 9 7 15,-5 9 7-15,4-20 4 0,-4 20 6 0,-11-26 4 0,1 13 2 16,0 2 6-16,-4-1 4 16,0 2 0-16,-1 3-8 0,-2-1-2 0,0 3 0 15,3-1-6-15,14 6-7 0,-28-8-23 16,15 4-50-16,13 4-58 0,0 0-78 0,-21-1-77 15,21 1-205-15,0 0-468 0,0 0-379 0</inkml:trace>
  <inkml:trace contextRef="#ctx0" brushRef="#br1" timeOffset="72689.88">2990 9003 2668 0,'7'-12'-199'0,"-7"12"23"0,0 0 20 16,0 0 10-16,7-15 19 16,-7 15 4-16,0 0 22 0,0 0 11 0,0 0 6 15,0-18 7-15,0 18 10 0,0 0-1 16,0 0 14-16,0 0 3 0,0 0 9 0,0 0 12 16,0 0 16-16,0 0 17 0,0 0 17 0,0 0 8 15,0 0 21-15,-3-20 6 16,3 20 5-16,0 0 3 0,0 0 2 0,0 0 13 15,0 0 13-15,0 0 11 0,0 0 3 16,0 0 18-16,0 0 5 0,0 0 11 0,0-20 5 16,0 20-8-16,0 0 9 15,0 0-2-15,0 0-2 0,0 0-6 0,0 0-4 0,0 0-5 16,0 0-5-16,0 0-6 16,0 0-6-16,0 0-9 0,0-19-6 0,0 19-1 15,0 0-15-15,0 0-7 0,0 0-8 0,0 0-5 16,0 0-7-16,0 0-6 0,0 0-5 15,0 0 1-15,0 0-4 0,-46 29-1 0,35-18-4 16,0 1 0-16,-1 4 2 16,-1 0 0-16,0 1-4 0,3 1-1 0,-3 3-2 15,5-2-2-15,-3 1-3 16,2 2-2-16,1-1-1 0,0 0-3 0,2-5-1 16,4 2 0-16,-2-1-4 0,4 0 0 15,0-17 0-15,4 31-1 0,2-18-2 0,2 0 2 16,0-2-3-16,3-3 1 0,0-1-1 0,-11-7-6 0,21 10 3 15,-21-10-2 1,23 3-1-16,-23-3 1 0,19-3-3 0,-19 3 1 0,19-10-1 16,-19 10 1-16,13-15-2 15,-9 6 3-15,-4 9-1 0,4-21-2 0,-4 21 2 0,-4-26 0 16,4 26-2-16,-10-28-1 16,-1 15 1-16,0 3 7 0,-1-3-7 0,1 4 1 15,0-2 0-15,11 11 0 0,-16-16-1 0,16 16-5 0,-15-12-6 16,15 12-21-16,-9-7-25 15,9 7-45-15,0 0-54 0,0 0-56 0,0 0-50 16,0 0-75-16,0 0-144 16,0 0-473-16,0 0-389 0</inkml:trace>
  <inkml:trace contextRef="#ctx0" brushRef="#br1" timeOffset="73299.91">3177 9100 2729 0,'0'0'-123'0,"0"0"41"0,0 0 36 0,0 0 34 16,0 0 34-16,0 0 28 16,0 0 39-16,0 0 20 0,0 0 13 0,0 0-5 0,0 0-3 15,-32 38-8-15,26-27-3 16,-2 0-3-16,-2 1-14 0,2-1-8 0,0 3-7 16,0-3-10-16,1 0-7 0,7-11-6 0,-11 20-14 0,11-20-26 15,-10 15-31-15,10-15-29 16,-9 13-43-16,9-13-41 0,-6 10-43 0,6-10-39 15,0 0-55-15,0 0-601 16,-8 4-236-16</inkml:trace>
  <inkml:trace contextRef="#ctx0" brushRef="#br1" timeOffset="73530.08">3042 9147 2533 0,'0'0'-89'0,"0"-15"48"15,0 15 34-15,0 0 54 0,4-22 18 0,-4 22 18 0,0 0 25 16,2-13 23-16,-2 13 18 15,0 0 2-15,0 0-2 0,0 0-8 0,0 0-12 16,0 0-14-16,0 0-12 16,0 0-7-16,25 39-5 0,-17-28-7 0,1 0-12 0,0 2-7 15,-3-1-8-15,2-1-4 16,0 3-9-16,0 0-23 0,0-3-35 0,0-2-32 16,-8-9-46-16,15 21-40 0,-9-11-31 0,-6-10-29 15,15 15-33-15,-11-7-45 0,1-3-78 16,-5-5-527-16,10 8-240 0</inkml:trace>
  <inkml:trace contextRef="#ctx0" brushRef="#br1" timeOffset="73799.98">3270 9067 2505 0,'4'-17'-99'0,"-4"17"34"0,0 0 28 0,4-17 29 16,-4 17 39-16,0 0 27 16,9-10 21-16,-9 10 16 0,0 0 10 0,0 0-4 15,0 0 0-15,0 0-1 0,0 0-2 16,6 42 2-16,-6-42-6 0,-2 25-11 16,2-25-9-16,-2 28-9 0,2-14-3 15,0-14-8-15,0 28-6 0,-2-14-11 16,2-14-24-16,0 20-36 0,0-20-43 0,0 21-52 0,0-21-62 15,2 18-56-15,-2-18-133 0,2 9-461 16,-2-9-164-16</inkml:trace>
  <inkml:trace contextRef="#ctx0" brushRef="#br1" timeOffset="74019.92">3412 8964 2380 0,'0'0'-62'16,"0"0"26"-16,0 0 24 15,0 0 37-15,0 0 31 0,0 0 36 0,0 0 37 0,0 0 1 16,0 0 10-16,0 0 3 16,0 0 5-16,0 0-5 0,-6 65-8 0,8-46-16 15,-2-2-12-15,2 4-12 16,0-2-9-16,0 2-12 0,0-2-12 0,0 0-20 16,0 0-37-16,-2 1-44 0,2-5-54 0,2 2-56 0,-2-4-51 15,2-1-57-15,-4-12-148 16,6 17-468-16,-6-17-234 0</inkml:trace>
  <inkml:trace contextRef="#ctx0" brushRef="#br1" timeOffset="74299.99">3638 9206 2491 0,'0'0'-109'15,"0"0"17"-15,0 0 27 0,0 0 26 16,0 0 31-16,26 8 27 0,-26-8 21 16,0 0 1-16,21 5-4 0,-21-5 1 15,19 4-12-15,-19-4 0 0,23 4-2 0,-11-2 6 16,-12-2-26-16,24 4-29 0,-24-4-43 0,26 2-57 15,-26-2-90-15,21-2-428 0,-21 2 134 16</inkml:trace>
  <inkml:trace contextRef="#ctx0" brushRef="#br1" timeOffset="74869.73">4178 8924 1771 0,'0'0'-41'0,"0"0"28"0,7-11 34 0,-7 11 19 16,0 0 4-16,0 0 5 0,0 0 12 15,0 0 10-15,0 0 6 0,0 0 12 0,0 0 10 16,0 0 7-16,0 0 1 16,0 0 8-16,0 0 3 0,-48 26 4 0,36-16-6 15,2 1 0-15,-3 1-2 0,2 1-12 0,0 1-4 0,-1-1-6 16,2 4 0-16,0-1-6 15,2 2-3-15,2 0-11 0,0-2-7 0,2 4-11 16,2-2 1-16,0-2-6 16,4 1-6-16,0 0-5 0,0 1-2 0,4-6-1 0,0 4-5 15,2-5-5-15,2 1-5 16,0-3-12-16,0-1-7 0,-10-8-5 0,22 11 0 16,-12-9-3-16,-10-2 0 15,21 0 1-15,-21 0 3 0,24-7-2 0,-24 7 1 0,14-17-3 16,-5 7 2-16,-9 10 1 0,4-23 2 0,-2 11-1 15,-2 12 0-15,-6-24 6 16,6 24 0-16,-7-20 1 0,1 7-3 0,6 13 4 0,-10-19-3 16,10 19 1-16,-10-13-1 15,10 13-6-15,-12-9-7 0,12 9-32 0,0 0-42 16,0 0-52-16,-12-8-58 16,12 8-62-16,0 0-124 0,0 0-558 0,-11 0-356 0</inkml:trace>
  <inkml:trace contextRef="#ctx0" brushRef="#br1" timeOffset="75549.5">2917 9529 2683 0,'0'0'-147'0,"0"0"31"0,-20 3 31 16,20-3 29-16,0 0 30 15,0 0 32-15,0 0 26 0,0 0 24 0,0 0 34 16,0 0 3-16,0 0 10 0,0 0 4 16,0 0 5-16,0 0-5 0,0 0-4 0,0 0-3 15,0 0-1-15,0 0 1 0,0 0-9 0,58 10-9 16,-39-9-9-16,4 3-4 15,6-2-10-15,3 2 0 0,9-2-9 0,1 4-4 0,4-6-5 16,3 3-2 0,6 1-1-16,-4-1-5 0,6-2-5 0,-8 1 3 15,2 0-6-15,-5-2-3 0,-1 0 0 16,-3 2 0-16,-6-2-2 0,-2 0 4 0,-5 0-2 0,-3 1 5 16,-3-1-7-16,-2 0-2 0,-4 0-2 0,3 0-13 15,-20 0-27 1,24 0-36-16,-24 0-40 0,24 3-55 0,-24-3-64 15,17 1-80-15,-17-1-186 0,10 0-424 16,-10 0-303-16</inkml:trace>
  <inkml:trace contextRef="#ctx0" brushRef="#br1" timeOffset="76049.96">3513 9762 2645 0,'-21'2'-74'16,"21"-2"36"-16,0 0 23 0,0 0 41 0,0 0 16 16,0 0 21-16,0 0 20 15,-19-11 8-15,19 11-12 0,0 0-5 0,0 0-10 0,-17-6-1 16,17 6-2-16,0 0 9 0,0 0 6 0,-26 2 2 15,26-2 8-15,-18 8 2 16,18-8-6-16,-24 11 0 0,12-3-3 0,-1 1-6 16,-1 3-8-16,0 1-1 0,4 3-9 15,-2 0-4-15,0 1-1 0,6 1-8 0,-2-3-3 16,4 2-4-16,-1 0-3 16,5 0 0-16,0-17-7 0,0 28-2 0,3-14 2 15,3 0-4-15,-6-14-1 0,12 20-4 0,-3-10-1 0,-9-10 1 16,17 10-4-16,-17-10 1 15,19 3-7-15,-19-3 2 0,0 0-1 0,23-7 1 16,-23 7-3-16,13-13 1 16,-13 13-1-16,4-18-1 0,-4 18 5 0,0 0 6 0,-8-26 2 15,8 26 3-15,-15-17-4 16,5 9 6-16,10 8 0 0,-26-11 1 0,14 5-2 16,-4 2-6-16,16 4-4 15,-23-6-1-15,11 2-9 0,12 4-22 0,-20-3-33 16,20 3-44-16,-16-4-52 0,16 4-59 0,0 0-52 15,0 0-95-15,-16-4-197 0,16 4-377 16,0 0-340-16</inkml:trace>
  <inkml:trace contextRef="#ctx0" brushRef="#br1" timeOffset="76649.92">4383 9562 2695 0,'-34'2'-98'0,"34"-2"19"0,0 0 13 0,0 0 25 0,-18 1 23 15,18-1 37-15,0 0 24 16,0 0 11-16,0 0 9 0,0 0-2 0,0 0 1 16,0 0 7-16,0 0 0 0,0 0 0 15,0 0-5-15,0 0-3 0,0 0-10 0,0 0-3 16,48 18-3-16,-48-18-10 16,23 4-2-16,-10-1-12 0,-13-3-20 0,23 1-36 15,-23-1-48-15,24 2-54 0,-24-2-52 0,18-3-111 0,-11-2-481 16,-7 5-77-16</inkml:trace>
  <inkml:trace contextRef="#ctx0" brushRef="#br1" timeOffset="76849.8">4405 9482 2420 0,'-15'-13'27'0,"15"13"7"0,0 0 18 0,0 0 8 16,-7-11 4-16,7 11-4 0,0 0 7 0,0 0-5 0,0 0-13 15,0 0-3-15,0 0-1 16,0 0-11-16,0 0-3 0,32-10 0 0,-32 10-23 16,0 0-39-16,27 2-45 15,-27-2-51-15,20 2-65 0,-20-2-96 0,18-2-453 0,-9 0-16 16</inkml:trace>
  <inkml:trace contextRef="#ctx0" brushRef="#br1" timeOffset="79089.94">4618 9419 2136 0,'0'0'-54'16,"0"0"41"-16,0 0 35 0,9-12 40 0,-9 12 35 15,0 0 40-15,0 0 20 0,9-12 16 0,-9 12 5 16,0 0 3-16,0 0 1 16,0 0-2-16,0 0-8 0,2-17-6 0,-2 17-8 15,0 0-21-15,0 0-14 0,0 0-15 16,0 0-14-16,0 0-6 0,0 0-7 0,0 0-5 16,0 0-11-16,0 0-2 15,2 53 2-15,-4-36 1 0,2-17-12 0,-2 34-4 16,2-15-8-16,0 1-4 0,-3-3-1 0,3 2-6 0,0 0-22 15,0 0-4-15,3-2-16 16,-3 0-21-16,0-17-38 0,0 29-40 0,2-16-49 16,-2-13-60-16,4 23-49 15,-4-14-61-15,4 1-168 0,-4-10-116 16,2 11-260-16,-2-11-234 0</inkml:trace>
  <inkml:trace contextRef="#ctx0" brushRef="#br1" timeOffset="79480.08">4688 9540 2529 0,'6'-19'-74'16,"-1"1"30"-16,-3 1 23 0,2 2 24 0,-4 15 42 0,9-29 40 16,-3 14 15-16,-2 0 12 0,3 0-7 0,-3 0-4 15,4 1-9-15,-2 3-10 16,-6 11-6-16,20-19-13 0,-12 10-4 0,2 4-5 15,-10 5-6-15,22-6-5 0,-22 6-2 16,23 3-7-16,-23-3-1 0,26 8-5 0,-16 2 0 16,0 0-1-16,4 4 5 15,-6 1 12-15,0-2 3 0,1 3 9 0,-5 0 9 16,0 0 3-16,0-1 6 16,-4-15-3-16,-2 28 11 0,2-28-5 0,-8 27 9 0,4-15 6 15,-5-4-6-15,9-8-1 0,-14 18-3 16,2-14-13-16,12-4-3 0,-18 6-9 15,18-6-4-15,-22-2-6 0,22 2-10 0,-18-10-5 0,18 10-6 16,-19-23-22 0,12 10-32-16,1-4-40 0,1-2-58 0,5-2-73 0,0-2-72 15,0-2-147-15,5 0-226 16,1-1 2-16,1 1-187 0,1 0-155 0</inkml:trace>
  <inkml:trace contextRef="#ctx0" brushRef="#br1" timeOffset="87090.04">5312 9503 2428 0,'-4'-18'-63'0,"4"18"22"16,-4-20 22-16,4 20 27 16,-4-23 17-16,4 10 25 0,0 13 17 0,-6-22 14 0,4 8 16 15,2 14-1-15,-2-22 11 16,2 22-5-16,-2-22 1 0,2 22-5 0,-2-20-9 16,2 20-4-16,0-16-12 0,0 16-4 0,0 0-12 15,6-23-2-15,-6 23 1 16,8-12-9-16,-8 12-1 0,8-9 0 0,-8 9 4 0,0 0 3 15,17-9 5-15,-17 9-3 16,0 0-2-16,22-2 1 0,-22 2-5 0,0 0-6 16,28 7-1-16,-28-7-5 15,16 9-3-15,-8-2-6 0,-8-7-1 0,17 16-4 0,-10-6 4 16,1 0-1-16,-1 1 2 16,-7-11 2-16,10 21 3 0,-4-9 3 0,-2-1-1 15,-4-11 1-15,10 27 0 0,-8-18-4 0,-2-9 1 16,2 25-4-16,0-13-4 0,-2-12-1 15,-2 22 4-15,2-22 0 0,-2 21 4 0,2-21 2 16,-7 21 2-16,7-21-12 16,-9 17 20-16,9-17-18 0,-12 16 0 15,5-9 1-15,7-7-5 0,-14 12 0 16,14-12-2-16,-18 7 5 0,18-7 1 0,-18 4 8 0,18-4-8 16,0 0 8-16,-28-4 2 0,28 4 10 0,-19-6 2 15,19 6-4-15,-19-13-8 16,12 2-2-16,1-1-4 0,6 12-7 0,-6-29-3 0,4 13-4 15,2 16-14-15,4-33-14 16,0 18-25-16,0 0-38 0,3 1-54 0,-1 1-78 16,3 0-86-16,-3 0-146 15,-2 6-186-15,1-2-15 0,-5 9-319 0,8-14-394 0</inkml:trace>
  <inkml:trace contextRef="#ctx0" brushRef="#br1" timeOffset="91529.88">1219 9921 2758 0,'0'0'-169'0,"0"0"23"0,0 0 14 0,0 0 16 15,19-4 16-15,-19 4 14 0,0 0 17 16,0 0 12-16,0 0 17 0,14-4 14 0,-14 4 5 16,0 0 12-16,0 0 9 15,0 0 5-15,0 0-5 0,0 0 10 0,21-2 3 16,-21 2 2-16,0 0-2 0,0 0-2 16,28 2 17-16,-28-2-9 0,19 2 5 0,-19-2 2 15,24 2 14-15,-24-2-9 0,24 0-1 0,-8 0 2 16,3 2-4-16,-19-2 2 15,36 2-10-15,-17-1 1 0,0-1-3 0,-1 3-7 0,2-2 3 16,-1-1 16-16,0 0-18 16,1 2-2-16,3-1 17 0,-6-1-19 0,6 3-3 15,-5-2-4-15,4 2 7 16,-3-3-5-16,2 1-5 0,-2 2 10 0,1-1 0 0,3-1-5 16,-6 2-3-16,6-2 11 15,-2 1-13-15,0 0 7 0,2 0-4 16,-1 0 5-16,-1 0-12 0,2 2 2 0,2-3 11 0,-1 1-1 15,1 1-3-15,-2 1-6 0,5-3 5 16,-5 3-13-16,1-2 16 0,-1 0-11 0,2 1 1 16,0 1-3-16,-1-1 1 15,-1-2-1-15,1 2-1 0,-2-2 10 0,2 1-16 16,0 2 7-16,-4-2-4 0,1-2 4 16,3 4-1-16,-3-2-5 0,0-1 8 0,0 1-18 15,1 0 3-15,-4 2 2 0,4-3 11 0,-1 3-14 16,0-1 8-16,-2 0-17 15,1-1 12-15,0 2-8 0,0 0 14 0,-1-1-6 0,-1 1 13 16,0 0-9-16,0 0 10 16,2 0-6-16,-1-3 5 0,0 4 9 0,0-2-3 15,-1 1-5-15,2-2 10 16,1 2-13-16,0-3 15 0,0 2-11 0,1 1 6 0,-2-3 11 16,2 1-12-16,1 2-5 0,-1-2 10 0,-2 1-6 15,4 1 3-15,-3-1-3 16,0-1 0-16,0-1 3 0,1 3-9 0,-4 0 6 15,4 0 0-15,-1-1-5 0,0 1 0 16,0-2 2-16,5 2 5 0,-1 0 7 16,1 0-15-16,1-2 9 0,0 2-3 15,1-3 0-15,-1 3-1 0,3-2-7 0,-2 0 12 16,-1 0-5-16,1 2 6 0,-1-3-5 16,1 1 6-16,0 1-6 0,-2 1 6 0,2-3-3 15,0 3 2-15,-1-2-6 0,1 0-4 0,-1 0 0 16,1 1 10-16,2-3 8 15,-3 2-17-15,1-2 3 0,-1 3-2 0,4-2 6 0,-1-1-5 16,2 3 2-16,-3-2 7 16,3-1 15-16,0 0-27 0,1 2 8 0,0 0-7 15,-1-2 5-15,2 2 4 16,0-2-8-16,1 2-2 0,-1-1 0 0,-2-1 8 0,2 3 15 16,-1-3-12-16,1 3 2 0,-2-3-3 0,3 2 4 15,-2 0 2-15,-1 0-1 16,0-2-4-16,2 2 10 0,-3-1-5 0,3 2-2 15,0-3-9-15,0 1 8 0,-1 2-5 16,3-2 4-16,-1-1 2 0,3 0 7 0,-2 2 12 16,2-2-10-16,2 0 10 15,2 0-20-15,2 4 4 0,-1-4-1 0,-7 0-5 16,8 2 2-16,-3 0 3 0,3 0-4 16,-2 0 1-16,1-1-3 0,1 2 1 0,1-2 9 15,-3 3-18-15,2-2 15 0,1 0-13 0,1 2-2 16,1-4 0-16,-1 3 9 15,1-3-8-15,2 3-10 0,0-2 9 0,0-1 0 0,-1 0-3 16,-1 0 3-16,-1 0 3 16,1 0-2-16,-1-1 8 0,-3-2 2 0,-1 3-3 15,-2-2 13-15,-1 1-9 16,-6 1 3-16,-1 0-10 0,-2-2-1 0,0 2 4 0,-8-2-10 16,2 4 8-16,-5-4-3 0,3 2-9 0,-22 0-12 15,31 0-25-15,-16 0-14 16,-3 0-32-16,1-2-44 0,-13 2-106 0,17-6-332 15,-17 6 226-15</inkml:trace>
  <inkml:trace contextRef="#ctx0" brushRef="#br1" timeOffset="99499.68">3185 10627 1575 0,'0'0'-50'0,"0"0"28"0,0 0 35 0,7-14 19 15,-7 14 24-15,0 0 32 0,0 0 19 0,6-12 10 16,-6 12 20-16,0 0 11 15,0 0 10-15,0 0 4 0,0 0 6 0,0 0-1 0,4-15-6 16,-4 15-5-16,0 0 3 16,0 0-5-16,0 0-10 0,0 0-11 0,0 0-11 15,0 0-8-15,0 0-5 16,0 0-1-16,-49 15-12 0,37-6-7 0,0 3-7 16,-4 1-12-16,0 4-7 0,-2 0-7 15,1 0 0-15,3 4-10 0,-4-2-6 0,4 2-1 16,4 0-4-16,-1 2-4 0,2-1 1 0,5 0-7 15,2-3-1-15,4 2-12 16,0-2 6-16,6 2 2 0,4-4-4 0,-2 1-2 0,4-3-3 16,2-2 0-16,0-2-5 15,1-1-7-15,-2-2-1 0,2-2-1 0,-3-3 0 16,-14-3-1-16,28 4 0 16,-28-4 2-16,22-4-2 0,-22 4 3 0,14-11-4 0,-14 11 2 15,5-16-2-15,-5 16 1 0,0 0 2 0,-11-30 2 16,11 30 1-16,-17-23-1 15,8 13 3-15,-1 1 5 0,-2-1-3 0,12 10 1 0,-24-15-3 16,14 9 1-16,10 6-1 16,-24-11 0-16,24 11-7 0,-19-6-4 0,19 6-19 15,-14-5-27-15,14 5-32 16,0 0-40-16,0 0-49 0,0 0-43 0,-20-2-60 16,20 2-108-16,0 0-187 0,0 0-379 0,0 0-384 0</inkml:trace>
  <inkml:trace contextRef="#ctx0" brushRef="#br1" timeOffset="101320.03">4979 10999 2894 0,'0'0'51'0,"0"0"61"0,0 0 44 16,0 0 37-16,0 0 31 15,0 0 30-15,0 0 25 0,0 0 24 0,0 0 5 0,0 0-19 16,0 0-40-16,0 0-34 0,0 0-39 15,0 0-60-15,0 0-93 0,-8 9-126 16,8-9-200-16,0 0-307 0,0 0-21 0,0 0 27 0,0 0-455 16,0 0-595-16</inkml:trace>
  <inkml:trace contextRef="#ctx0" brushRef="#br1" timeOffset="119749.67">8600 4853 582 0,'0'0'211'15,"0"0"-61"-15,0 0-32 0,0 0-16 16,0 0 1-16,0 0 4 0,0 0 13 0,0 0 4 0,0 0 17 15,0 0 12-15,0 0 4 16,0 0 3-16,0 0-3 0,0 0-4 0,0 0-3 16,0 0-12-16,0 0-1 15,0 0-2-15,0 0-10 0,0 0-9 0,0 0-11 0,0 0-12 16,0 0-10-16,0 0-12 16,0 0-5-16,0 0-8 0,0 0-3 0,0 0-10 15,0 0-1-15,0 0-6 0,0 0-1 0,0 0-11 0,0 0 0 16,0 0-3-16,0 0-3 15,0 0 1-15,0 0-6 0,0 0 1 0,0 0-2 16,0 0-2-16,0 0 2 16,0 0-3-16,0 0-3 0,0 0 4 0,0 0-7 15,0 0-6-15,0 0-23 0,0 0-33 16,0 0-52-16,0 0-58 0,0 0-62 0,0 0-93 16,0 0-183-16,0 0-363 0,0 0-229 0</inkml:trace>
  <inkml:trace contextRef="#ctx0" brushRef="#br1" timeOffset="121629.59">10073 4193 2620 0,'0'0'-5'0,"0"0"33"0,0 0 14 15,0 0 16-15,0 0 26 16,0 0 14-16,0 0 1 0,0 0-2 0,0 0-9 0,0 0 0 15,0 0 2-15,49 9 5 16,-49-9-5-16,19-4-1 0,-19 4-5 0,21-3-6 16,-21 3-11-16,20-4-8 15,-20 4-3-15,16-4-3 0,-16 4-14 0,17-5-21 0,-17 5-39 16,0 0-38-16,19-8-60 16,-19 8-45-16,11-5-51 0,-11 5-65 0,0 0-144 15,4-12-442-15,-4 12-223 0</inkml:trace>
  <inkml:trace contextRef="#ctx0" brushRef="#br1" timeOffset="121829.67">10147 4082 2620 0,'0'0'-11'0,"0"0"45"0,-14-7 40 0,14 7 32 16,0 0 23-16,0 0 16 0,0 0 3 0,-11-8-14 15,11 8-10-15,0 0-9 16,0 0-8-16,0 0-12 0,0 0-11 0,0 0-8 0,0 0-10 15,0 0-8-15,0 0-10 16,0 0-30-16,42-5-47 0,-42 5-55 0,22-2-74 16,-22 2-55-16,22-4-78 15,-22 4-158-15,24-6-447 0,-11 2-276 0</inkml:trace>
  <inkml:trace contextRef="#ctx0" brushRef="#br1" timeOffset="122269.85">10822 3671 2581 0,'0'0'-96'0,"0"0"34"0,0 0 21 0,0 0 24 16,0 0 28-16,0 0 24 16,0 0 17-16,0 0 24 0,0 0 15 0,0 0 11 0,0 0 11 15,0 0 10-15,-48 24 6 0,42-16-22 0,6-8-5 16,-11 25-6-16,5-10-6 15,-1 2 1-15,3 2-15 0,0 3-5 0,-1-3-6 0,1 6-8 16,2-4-6-16,0 0-5 16,2-1-6-16,0 0 1 0,0 0-7 0,2-1-1 15,0-2-8-15,-2 1 2 16,4-2-2-16,1 0-4 0,1-1 1 0,1 0-4 0,-3-3-15 16,2 1-41-16,1-1-52 0,-7-12-69 0,12 23-56 15,-8-15-65-15,-4-8-169 16,9 12-462-16,-7-5-307 0</inkml:trace>
  <inkml:trace contextRef="#ctx0" brushRef="#br1" timeOffset="123289.64">11259 3739 2664 0,'0'0'-113'0,"0"0"17"0,0 0 9 0,0 0 17 0,0 0 9 0,0 0 21 15,0 0 1-15,0 0 17 16,0 0 4-16,0 0 12 0,0 0 8 0,0 0 15 0,0 0 13 15,0 0 20-15,0 0 12 16,-51 7 12-16,51-7 11 0,-19 7 0 0,19-7 4 16,-19 7-3-16,8-1-4 15,11-6-5-15,-14 10-6 0,14-10-7 0,-14 11 0 0,14-11-10 16,-8 11-5-16,8-11-9 16,-2 16 8-16,2-16-13 0,0 0-4 0,4 23-2 15,-4-23-4-15,11 16-2 0,-4-7-7 0,-7-9 2 0,18 19-5 16,-7-11 0-16,-1 3-3 15,1-2-2-15,0 0 1 0,-1 3-4 0,0 0 7 16,0 1-5-16,-4-2 11 16,0 1 10-16,-6-12 5 0,6 23 20 0,-6-23 5 15,0 20 5-15,0-20 4 0,-10 21-2 16,2-11 1-16,8-10-5 0,-22 17-9 0,8-11-6 16,0 1-1-16,2-1-7 0,12-6-5 0,-29 10-8 15,17-6-14-15,12-4-31 0,-20 1-59 16,20-1-82-16,-18 0-59 0,18 0-75 0,0 0-190 15,-10-11-424-15,10 11-301 16</inkml:trace>
  <inkml:trace contextRef="#ctx0" brushRef="#br1" timeOffset="123479.79">11396 4027 2717 0,'0'0'-65'0,"0"0"18"0,26 2 23 0,-26-2 30 0,21 0 18 16,-21 0 16-16,21-2-12 16,-21 2-3-16,25 0 0 0,-9-3-9 0,-16 3-15 0,24-3-29 15,-24 3-39-15,27-4-34 16,-17 2-47-16,-2 1-76 0,-8 1-461 0,18-8 70 16</inkml:trace>
  <inkml:trace contextRef="#ctx0" brushRef="#br1" timeOffset="123689.84">11559 3939 2030 0,'0'0'23'15,"-18"-3"1"-15,18 3 35 0,0 0 39 0,0 0 30 0,0 0 24 16,-16 21 1-16,16-21-3 16,-2 17-8-16,2-17-8 0,-4 21-16 0,4-21-7 15,0 22-14-15,0-22-9 0,0 24-11 0,0-24-7 0,0 25-6 16,0-25-15-16,2 18-44 15,-2-18-51-15,0 18-71 0,0-18-53 0,2 15-69 16,-2-15-149-16,2 7-473 16,-2-7-212-16</inkml:trace>
  <inkml:trace contextRef="#ctx0" brushRef="#br1" timeOffset="123929.83">11630 3798 2599 0,'0'0'-43'0,"0"0"31"16,0 0 22-16,0 0 54 0,0 0 38 0,0 0 16 16,0 0 10-16,0 0 6 15,0 0-3-15,0 0-3 0,16 47-3 0,-14-32-2 16,0 0-6-16,2 2-12 0,0 2-9 16,-1 0-8-16,1 2-11 0,4 0-6 0,-5-2-7 15,1 0-10-15,2 0-2 0,-1-2-6 0,2 0-19 0,-2 1-37 16,-1-3-47-1,0-2-55-15,1 1-62 0,0-5-57 0,-1-2-89 0,-4-7-171 16,6 12-422-16,-6-12-305 16</inkml:trace>
  <inkml:trace contextRef="#ctx0" brushRef="#br1" timeOffset="124259.58">11923 3766 2605 0,'0'0'-97'0,"2"-13"35"16,-2 13 45-16,0 0 31 16,0 0 39-16,0 0 35 0,6-14 11 0,-6 14 11 15,0 0 3-15,0 0 8 0,0 0 9 0,0 0-3 0,0 0-4 16,37 18-5-16,-29-9-3 15,1 4 0-15,0 1-3 0,1 3-3 0,-2 4-4 16,1-2-13-16,-2 4-2 16,0 2-7-16,-4-2-10 0,1 2-9 0,-2 1-4 15,-2-1-6-15,0 2-5 0,-2-3-14 16,0 1-26-16,-3-2-33 0,-5-1-53 0,1-1-60 16,-1 1-80-16,-2-5-74 0,-1-2-152 0,0 0-147 15,3-2-296-15,-1-1-261 16</inkml:trace>
  <inkml:trace contextRef="#ctx0" brushRef="#br1" timeOffset="124619.82">12525 3673 2609 0,'0'0'-61'0,"-25"-7"28"0,25 7 30 0,0 0 35 15,-30 25 33-15,20-13 15 0,-2 3 9 16,3 5-1-16,-2-1 1 0,4 3 0 0,-2 1-5 15,5 2-10-15,0 1-8 16,4 0 2-16,0 0-5 0,0-1-4 0,4 2-10 0,0-2-2 16,3-1-7-16,-1-1-4 15,1-2-29-15,2-2-35 0,-2-1-44 0,-1-3-50 16,4 0-33-16,-1-1-30 16,-2-6-50-16,-7-8-130 0,13 14-403 0,-8-10-61 15</inkml:trace>
  <inkml:trace contextRef="#ctx0" brushRef="#br1" timeOffset="124959.71">12755 3820 2164 0,'0'0'-49'16,"-12"-15"33"-16,12 15 23 15,-19-7 24-15,19 7 46 0,-17-3 10 0,17 3 0 16,0 0-6-16,-25 3 9 0,25-3 3 0,0 0 0 0,-21 12-5 15,21-12-12-15,-9 7-9 16,9-7 2-16,0 0-4 0,-4 20-11 0,4-20-10 0,0 0-6 16,11 23 0-16,-11-23-5 15,11 19-5-15,-4-9-1 0,2 1-1 0,2 3-4 16,-1-1-7-16,-2-1 2 16,5 2-1-16,-3-1-1 0,-1 0-2 0,-1 1 8 0,-1-1 23 15,1-2 9-15,-2 1 8 0,-6-2 4 0,0-10 4 16,0 0 0-16,-8 28-1 15,8-28-10-15,-13 15-6 0,5-8-9 0,8-7-11 16,-21 14-34-16,21-14-45 0,-19 8-64 16,11-5-77-16,8-3-83 0,-15 0-182 0,15 0-472 15,0 0-331-15</inkml:trace>
  <inkml:trace contextRef="#ctx0" brushRef="#br1" timeOffset="125219.75">12996 4002 2830 0,'0'0'-24'0,"0"0"9"0,0 0 17 15,27 3 37-15,-27-3 27 0,0 0 15 16,25-3-6-16,-25 3-5 0,22-1-8 15,-22 1-9-15,27-3-1 0,-27 3-11 0,27-1-3 16,-13-1-4-16,-14 2-20 0,26-4-34 16,-12 2-34-16,-14 2-51 0,23-2-37 0,-16 0-39 15,-7 2-71-15,13-7-569 16,-13 7-144-16</inkml:trace>
  <inkml:trace contextRef="#ctx0" brushRef="#br1" timeOffset="125499.84">13162 3928 2440 0,'-19'-4'-56'0,"19"4"13"0,0 0 32 0,0 0 35 16,0 0 33-16,0 0 22 15,0 0 9-15,0 0 13 0,-21 14 7 0,21-14 4 16,0 0 5-16,-2 17-1 16,2-17 5-16,0 17-3 0,0-17-9 0,0 19 0 0,0-19-12 15,0 19-7-15,0-19-7 0,0 19-7 0,0-19-6 16,-3 21-9-16,3-21-5 15,3 17-5-15,-3-17-6 0,0 17-8 0,0-17-2 0,0 0-3 16,0 23-3-16,0-23-4 16,0 0-3-16,0 21 0 0,0-21-2 0,0 0-7 15,0 18-22-15,0-18-31 16,0 0-33-16,0 0-45 0,2 19-65 0,-2-19-56 0,0 0-137 16,0 0-209-16,0 0-279 0,-5 7-224 0</inkml:trace>
  <inkml:trace contextRef="#ctx0" brushRef="#br1" timeOffset="127719.68">13392 3774 2532 0,'0'0'-74'16,"0"0"38"-16,11-11 22 0,-11 11 38 0,0 0 25 16,11-10 14-16,-11 10 8 0,0 0 13 0,16-11-5 15,-16 11 8-15,14-4 6 16,-14 4 0-16,15-6 4 0,-15 6 1 0,0 0-5 0,22-4 0 15,-22 4-5-15,0 0-14 16,18 0-4-16,-18 0-7 0,0 0 2 0,16 8-3 16,-16-8-3-16,9 14-4 15,-9-14-3-15,6 16-3 0,-6-16-3 0,0 25-6 0,0-11 1 16,0-14 1-16,-4 29-3 16,0-13 4-16,2 1 5 0,-3-2-4 0,1 1 1 15,4-16-4-15,-3 29 1 0,-2-18 3 0,5-11-5 0,0 21 3 16,0-21 1-16,3 19-4 15,-3-19-4-15,7 15-3 0,-7-15-5 0,20 13-2 16,-7-7-7-16,-13-6-22 16,23 5-31-16,-10-2-52 0,-13-3-68 0,27 1-57 0,-27-1-64 15,25-4-98-15,-14 1-151 16,-2-1-446-16,1 0-416 0</inkml:trace>
  <inkml:trace contextRef="#ctx0" brushRef="#br1" timeOffset="128439.79">13769 3682 2777 0,'0'0'-134'0,"0"0"18"0,0 0 21 16,0 0 11-16,0 0 24 0,0 0 31 0,0 0 18 15,0 0 33-15,0 0 26 0,0 0 16 0,0 0 29 16,0 0 13-16,0 0 14 0,0 0 8 16,27 41-5-16,-23-26-6 0,0 2-8 15,-1 2-11-15,-3 5-13 0,2 3-11 0,-2-2-8 0,0 2-3 16,-2 1-5-16,1-1-17 15,-3 0-33-15,0-1-49 0,0 1-51 0,-1-2-59 0,1 0-57 16,-3-3-90-16,2-4-580 16,1 1-247-16</inkml:trace>
  <inkml:trace contextRef="#ctx0" brushRef="#br1" timeOffset="128779.52">14065 3709 2599 0,'0'0'-63'0,"0"0"36"15,0 0 45-15,0 0 41 0,0 0 29 0,0 0 44 0,0 0 10 16,-47 29 3-16,41-16-4 16,-3 2-8-16,5 3-16 0,-4-1-9 0,5 2-12 15,1 0-9-15,-2 2-10 16,2-2-6-16,2 2-11 0,2 0-2 0,-2-3-9 0,2 0-17 16,2 1-38-16,-1-4-37 0,5 2-43 0,0-1-57 15,-1-6-55-15,1 2-50 16,-8-12-112-16,14 17-560 0,-5-11-320 0</inkml:trace>
  <inkml:trace contextRef="#ctx0" brushRef="#br1" timeOffset="129119.87">14301 3778 2679 0,'0'0'-108'0,"0"0"33"0,0 0 34 0,-20-12 32 16,20 12 29-16,0 0 29 16,-22-1 27-16,22 1 4 0,0 0 2 0,0 0 1 15,-27 14 2-15,27-14-11 16,-9 12-8-16,9-12-6 0,-7 14-8 0,7-14 2 0,0 0-9 16,3 24-3-16,-3-24-13 0,8 17-25 0,1-3-23 15,0-3-18-15,0 0-4 16,2 3 2-16,1 1 1 0,-2-2 2 0,0 1 9 0,-1 1 10 15,-3 1 28-15,3-2 15 16,-5 0 19-16,-3 1 17 0,-1-2 14 0,0-1 6 16,0-12-1-16,-7 23-10 15,0-12-3-15,-2-1-10 0,9-10-5 0,-16 15-25 0,8-9-39 16,8-6-61 0,-18 12-75-16,11-9-75 0,7-3-136 0,0 0-537 0,-14 0-276 15</inkml:trace>
  <inkml:trace contextRef="#ctx0" brushRef="#br1" timeOffset="129329.8">14508 3957 2691 0,'0'0'-65'0,"0"0"7"15,24-2 31-15,-24 2 19 16,24-2 28-16,-24 2-5 0,31-2 1 0,-12 1-6 0,2-2 2 15,-1 2-7-15,0-2-4 16,2 2-48-16,0-2-33 0,-6 0-35 16,3-1-47-16,-19 4-95 0,27-8-362 15,-18 5 165-15</inkml:trace>
  <inkml:trace contextRef="#ctx0" brushRef="#br1" timeOffset="129529.82">14708 3860 1786 0,'0'0'14'0,"0"0"31"0,-23 7 21 0,23-7 40 16,0 0 30-16,-13 17 18 16,13-17 8-16,-5 18-7 0,5-18-5 0,-4 22-16 15,4-22-12-15,-2 26-10 16,2-13-12-16,0-13-13 0,0 26-6 0,0-26-11 0,-2 25-8 16,4-12-15-16,-2-13-38 0,-2 23-48 0,2-23-58 15,2 21-68-15,-2-11-59 16,0-10-120-16,-2 14-493 0,2-14-177 0</inkml:trace>
  <inkml:trace contextRef="#ctx0" brushRef="#br1" timeOffset="130059.66">14977 3715 2461 0,'0'-27'-6'0,"0"27"17"0,0 0 16 15,0 0 10-15,4-17 2 0,-4 17 3 16,0 0-4-16,15-9-4 0,-15 9-6 16,16-2 0-16,-16 2-3 0,22 0-4 15,-22 0-2-15,22 3 0 0,-22-3-7 0,25 4 1 16,-15 2 0-16,-10-6 1 0,14 9-3 16,-14-9-1-16,10 14 2 0,-10-14 9 0,0 17 9 15,0-17 4-15,0 0 0 0,-10 26 4 0,10-26-3 16,-11 16 0-16,11-16-4 15,-7 15 1-15,7-15-8 0,-4 12-4 0,4-12-2 0,0 0-5 16,-4 19-7-16,4-19-5 16,0 0-2-16,6 24-5 0,-6-24 0 0,8 17 4 15,-5-6-5-15,-3-11 2 16,9 26 0-16,-4-16 20 0,0 4 10 0,-5-14 15 0,4 29 14 16,-4-18 11-16,0-11 14 15,-4 29 2-15,-1-16-4 0,-2-1-7 0,0 1-8 16,-2 1-5-16,1-4-14 0,8-10-29 0,-18 19-47 15,8-9-70-15,4 0-76 0,-3-4-80 16,9-6-176-16,-14 10-455 0,8-3-263 0</inkml:trace>
  <inkml:trace contextRef="#ctx0" brushRef="#br1" timeOffset="130334.77">15337 3650 2682 0,'0'0'-67'0,"14"-9"45"16,-14 9 50-16,0 0 28 0,0 0 15 0,0 0 14 0,22 26 14 16,-16-15 27-16,-1 3 6 0,1 3 0 0,-3 2 12 15,2 4 7-15,1 4 9 16,-2 1-8-16,0 0-11 0,4 7-18 0,-4-4-12 0,-2 7-16 15,-2 0-9-15,-2 0-10 16,-2 1-31-16,-6 0-60 0,-2 5-72 16,-2 2-97-16,-6-3-94 0,-13 14-181 15,-5-1-155-15,-9 1-287 0,-4 0-289 16</inkml:trace>
  <inkml:trace contextRef="#ctx0" brushRef="#br0" timeOffset="136269.6">19452 4176 1664 0,'0'0'303'0,"0"0"-55"0,0 0-46 15,0 0-20-15,0 0-13 0,0 0 4 0,15 17-2 16,-15-17-10-16,0 0 12 0,0 0-8 15,0 0 4-15,23-30-5 0,-15 20-12 0,-8 10 22 16,18-22-11-16,-12 8-45 16,2-3-12-16,2-1-13 0,1-2-11 0,0-3-5 0,-3-2-10 15,5-2-13-15,-1-1-2 16,2-1 1-16,-2 2-15 0,-4 1 1 0,3 2-11 16,0 2 0-16,-1 1-5 0,-3 6-1 0,-1-2-2 15,0 4-5-15,1 1-4 0,-1 1-4 16,-6 11 0-16,9-12 1 0,-9 12 4 0,0 0-5 15,0 0-3-15,0 0 0 16,32 20-6-16,-24-7-3 0,2 3-5 0,1 6-5 0,6 0-7 16,-2 7-4-16,1 0-4 15,4-1-1-15,3 5 1 0,0 1 1 0,-4-8 0 16,-1 3 1-16,0-4 5 16,-5-4-2-16,0-2 5 0,-1 0 1 0,-3-6 2 0,-3 2 1 15,-4-1 4-15,-2-2 3 0,0-12 7 0,-8 16 6 16,-3-6 7-16,-1-4 6 15,-6-1 1-15,0-1-3 0,-6-2 1 0,-3 0 5 0,-5-2 8 16,0 0 1-16,0-2 0 16,1 0-2-16,-3-2-4 0,2 0 0 0,3-1-3 15,-1 1 7-15,4 0-12 16,5 0-11-16,2 1-24 0,4 0-24 0,3 0-31 0,12 3-46 16,-16-7-65-16,16 7-64 0,0 0-93 0,0 0-203 15,0 0-81-15,0 0-321 16,26-26-370-16</inkml:trace>
  <inkml:trace contextRef="#ctx0" brushRef="#br0" timeOffset="136610.96">20292 4062 2830 0,'0'0'-37'15,"0"0"32"-15,0 0 29 16,0 0 22-16,0 0 22 0,0 0 15 0,8 17 11 0,-8-17 7 15,20 3-11-15,-20-3-12 16,28 2-8-16,-16 1-9 0,-12-3-5 0,34 1-5 16,-17-1-8-16,1 0-7 15,-18 0-9-15,30 0-27 0,-30 0-46 0,26-4-65 16,-26 4-53-16,19-5-59 0,-19 5-143 16,6-10-494-16,-6 10-208 0</inkml:trace>
  <inkml:trace contextRef="#ctx0" brushRef="#br0" timeOffset="136759.63">20296 3959 2536 0,'0'0'-12'0,"-17"-6"30"16,17 6 18-16,0 0 21 16,0 0 13-16,0 0 12 0,0 0 7 0,0 0-3 15,0 0-13-15,0 0-5 0,0 0-9 16,41-21-6-16,-27 19-10 0,-14 2-30 0,34-6-53 16,-17 5-56-16,0-1-57 0,-17 2-62 0,27-6-144 15,-13 5-390-15,-4-2-32 16</inkml:trace>
  <inkml:trace contextRef="#ctx0" brushRef="#br0" timeOffset="139279.72">21047 3657 2099 0,'0'0'-87'0,"-6"-20"26"15,6 20 31-15,0 0 18 16,0 0 9-16,0 0 32 0,4-23 24 0,-4 23 30 16,0 0 27-16,10-12 24 0,-10 12 12 0,0 0 7 0,0 0-5 15,0 0-8-15,4-17-7 16,-4 17-11-16,0 0-12 0,0 0-13 0,0 0-13 15,0 0-6-15,0 0-10 16,0 0-5-16,-34 0-3 0,34 0-8 0,0 0-3 0,-30 10-9 16,30-10-6-16,-17 10 2 15,17-10-8-15,-17 9-1 0,17-9-1 0,-9 11-1 16,9-11-2-16,-4 16-4 16,4-16-3-16,0 0 0 0,6 25-1 0,-6-25 0 0,20 21 10 15,-10-9 0-15,3 4-3 0,4-1 0 0,-2 1-3 16,1 1-2-16,0-1-2 15,-2 2-2-15,1-1 0 0,-4 0-2 16,2 0 0-16,-3-2-1 0,-2 1 0 0,-2 0-2 16,-3-4 0-16,-3-12 2 0,0 27 8 0,0-27 4 15,-13 25 1-15,1-12 1 16,-1-3-3-16,-2-1 1 0,-2 1-7 0,3-5-1 16,-4 1-7-16,2-3-17 0,16-3-39 0,-32 2-41 15,32-2-46-15,-23-7-52 0,11 2-53 16,4-7-100-16,0 1-182 0,4-5-377 0,4 16-287 15</inkml:trace>
  <inkml:trace contextRef="#ctx0" brushRef="#br0" timeOffset="139719.85">21188 3360 2797 0,'0'0'-16'0,"-2"-19"31"0,2 19 37 16,-3-14 26-16,3 14 15 0,0 0 7 16,0-22-10-16,0 22-15 0,0 0-6 0,13-17-7 0,-13 17-6 15,17-7-8-15,-17 7-5 16,19-6-1-16,-19 6-9 0,25-4-2 0,-12 2-4 16,-13 2-6-16,25-2-5 0,-25 2 2 0,24 2-4 0,-24-2-3 15,17 4-5-15,-17-4 1 16,12 8 1-16,-12-8 0 0,0 0-2 0,0 17 2 15,0-17-1-15,0 0 4 16,0 0 2-16,-16 25 3 0,16-25-2 0,-11 9-1 0,11-9-6 16,-9 9 3-16,9-9-3 15,0 0 2-15,0 0-1 0,0 19 2 0,0-19-6 16,0 0 3-16,16 15-4 16,-16-15 2-16,14 14 0 0,-8-5-1 15,-6-9 1-15,18 16 1 0,-12-9 1 0,-6-7 2 0,12 18 6 0,-8-9 13 16,-4-9 5-16,5 17 6 15,-5-17 4-15,0 0-1 0,-7 26 0 0,7-26-10 16,-10 14-2-16,10-14-14 0,-17 15-37 16,8-8-63-16,9-7-81 0,-14 12-73 0,14-12-141 15,-19 10-219-15,10-4-268 16,9-6-223-16</inkml:trace>
  <inkml:trace contextRef="#ctx0" brushRef="#br0" timeOffset="140059.82">21556 3850 2499 0,'0'0'-49'0,"0"0"60"0,0 0 33 0,0 0 42 15,0 0 22-15,0 0 20 0,0 0 10 16,0 0-6-16,0 0-13 0,19 6-13 0,-19-6-8 0,0 0-11 16,27-3-5-16,-27 3-3 0,24-3-12 0,-24 3-5 15,27-2-7-15,-12 0-8 16,-15 2-7-16,27-4-17 0,-12 4-31 0,-15 0-43 15,26-3-64-15,-12 1-60 0,-14 2-79 16,18-8-167-16,-10 4-473 0,-8 4-272 0</inkml:trace>
  <inkml:trace contextRef="#ctx0" brushRef="#br0" timeOffset="140319.85">21721 3736 2593 0,'0'0'-49'0,"-15"-9"23"0,15 9 20 16,0 0 47-16,0 0 30 16,0 0 31-16,0 0 17 0,0 0 2 0,0 0 0 15,0 0-6-15,0 0-6 16,-17 24-4-16,17-24 0 0,2 23-4 0,-2-23-8 16,2 27-9-16,0-11-9 0,3 0-8 0,-5-16-6 0,4 30-7 15,-4-12-6-15,2-3-5 16,0 0-2-16,-2-15-6 0,2 27-9 0,1-14-20 15,-3-13-37-15,2 21-49 16,-2-21-75-16,2 21-62 0,0-13-72 0,-2-8-178 0,0 0-446 16,-2 16-312-16</inkml:trace>
  <inkml:trace contextRef="#ctx0" brushRef="#br0" timeOffset="141089.87">22053 3566 2762 0,'0'0'-39'16,"-19"-3"33"-16,19 3 18 0,0 0 33 16,0 0 14-16,0 0 13 0,0 0 12 0,-10-12 0 15,10 12-9-15,0 0-6 0,0 0-6 0,0 0 1 16,0 0-10-16,0 0-9 15,0 0-4-15,23-27-4 0,-23 27-4 0,0 0 0 16,22-4-11-16,-22 4 2 0,0 0 0 16,24 7-4-16,-24-7 1 0,18 7-2 0,-18-7 2 15,10 15 0-15,-4-4-4 16,-6-11 1-16,5 25-2 0,-5-12-5 0,0-13 6 0,-7 33 0 16,5-16 0-16,-4 1 4 0,0-2 9 0,-1 1 2 15,-2 2 5-15,3-3 0 16,0 0 7-16,0-1 5 0,2-2-1 0,4-13 0 0,-6 24-2 15,6-24-1-15,-4 21-7 16,4-21-1-16,8 18-4 0,-8-18-9 0,14 12-31 16,-14-12-48-16,19 9-74 15,-6-5-78-15,-13-4-83 0,23-3-205 0,-10 2-481 16,-13 1-428-16</inkml:trace>
  <inkml:trace contextRef="#ctx0" brushRef="#br0" timeOffset="141429.7">22600 3589 2886 0,'0'-21'-76'0,"0"21"9"0,0 0 23 15,0 0 34-15,0 0 38 16,-28-8 35-16,28 8 10 0,0 0 0 0,-26 5 4 16,26-5 7-16,0 0-5 0,-25 9-3 0,25-9-2 0,-14 8-12 15,14-8 0-15,-12 11-7 16,12-11-3-16,-6 15-8 0,6-15-3 0,0 0-2 15,2 25-6-15,-2-25 10 0,11 20-7 16,-4-7-5-16,-1-1-4 0,0 5-8 0,5-5-1 16,-3 4-4-16,3 0 3 15,0 2-3-15,-1 1-3 0,0-2 1 0,-4 0 9 16,4-2 10-16,-4-1 13 0,-4 0 4 16,-2-14 14-16,0 28 5 0,0-28-2 0,-6 21-3 15,0-9-10-15,6-12-5 0,-18 18-11 0,6-11-21 16,-1 0-37-16,13-7-51 15,-21 7-63-15,21-7-59 0,-21 0-61 0,21 0-115 16,-22-7-168-16,14 0-347 0,0-2-254 16</inkml:trace>
  <inkml:trace contextRef="#ctx0" brushRef="#br0" timeOffset="141763.54">22746 3320 2645 0,'0'0'-70'0,"0"0"18"16,10-13-1-16,-10 13 17 15,0 0 11-15,17-8 12 0,-17 8 7 0,17-1 7 16,-17 1 17-16,0 0 8 0,28 0 18 16,-28 0 9-16,16 4 9 0,-16-4 7 15,15 5 5-15,-15-5 15 0,11 8 9 0,-11-8 2 0,6 13 5 16,-6-13 7-16,0 0 2 15,-4 23 3-15,4-23-4 0,-9 17-4 0,9-17-7 0,-10 19-8 16,10-19-4-16,-6 18-5 16,1-9-7-16,5-9-5 0,-4 15-6 0,4-15-6 15,0 0-7-15,0 0-8 16,6 27-23-16,-6-27-31 0,11 7-42 0,-11-7-61 0,15 6-71 16,-6-4-75-16,-9-2-131 15,16 2-230-15,-16-2-253 0,20 0-233 16</inkml:trace>
  <inkml:trace contextRef="#ctx0" brushRef="#br0" timeOffset="142149.73">23160 3845 2496 0,'0'0'-40'0,"0"0"48"0,0 0 21 0,-10 5 19 16,10-5 13-16,0 0 0 15,0 0-4-15,0 0-5 0,0 0-1 0,0 0-15 16,0 0 3-16,0 0-1 16,0 0-6-16,50-2-5 0,-50 2-3 0,24-3-26 15,-24 3-47-15,25-6-47 0,-25 6-59 0,24-6-98 0,-14 2-512 16,-2 2-56-16</inkml:trace>
  <inkml:trace contextRef="#ctx0" brushRef="#br0" timeOffset="142709.79">23757 3484 2142 0,'0'0'-120'16,"0"0"17"-16,0 0 20 15,0 0 25-15,0 0 16 0,0 0 13 0,0 0 14 16,0 0-2-16,0 0 4 16,0 0 1-16,0 0-1 0,-32-7 11 0,32 7-1 0,0 0 11 15,-24-4 2-15,24 4 9 0,-18-2 4 0,18 2 13 16,-17-4 20-16,17 4 13 15,-17-5-9-15,17 5 18 0,0 0-8 0,-21-5 14 16,21 5-12-16,0 0-7 0,-18-4-2 16,18 4-3-16,0 0 4 0,0 0 0 0,-26 10-1 15,26-10-1-15,-13 10-10 16,13-10-3-16,-11 12 1 0,11-12-3 0,-12 17-7 16,12-17 2-16,-9 15 6 0,5-5-8 0,4-10 2 0,-6 14-2 15,6-14-1-15,-4 14-3 16,4-14 1-16,0 0 1 0,-2 19-2 0,2-19-9 15,0 0 3-15,0 0-6 16,12 15-1-16,-12-15-2 0,0 0-5 0,21 2-3 0,-21-2-10 16,20 2 1-16,-20-2-3 15,22 0 2-15,-22 0-2 0,26 2 1 0,-26-2 3 16,25 2 10-16,-10-1 18 16,-15-1 14-16,25 7 9 0,-11-2 5 0,-4 2 1 15,0 1 2-15,1 1 4 0,-4 3-13 0,-1-1-2 0,-2 5-5 16,-4-16-4-16,2 25 0 15,-2-8-9-15,0-17 1 0,-8 32-7 0,2-14-8 16,-1-4-32-16,-4 5-48 0,1-3-52 16,2-1-56-16,-2-2-56 0,0-2-91 0,0 2-184 15,-1-4-374-15,5-2-233 16</inkml:trace>
  <inkml:trace contextRef="#ctx0" brushRef="#br0" timeOffset="143089.51">24079 3606 2559 0,'-15'-5'-80'0,"15"5"26"0,0 0 20 16,-25-3 27-16,25 3 28 15,0 0 9-15,-23 4 1 0,23-4-1 0,0 0 4 16,-20 10-1-16,20-10 1 16,-4 11-4-16,4-11-5 0,0 0 2 0,0 0-4 15,8 27 1-15,-8-27-8 0,12 17-7 16,-4-6-4-16,-2 2 4 0,2-2-2 0,1 0-2 16,0 0 1-16,1 3-5 0,-3-2 5 0,1 1-9 0,0 0 7 15,-1-2 2-15,-3 3 6 16,-4-14 5-16,7 22 6 0,-7-22 9 0,0 22 2 15,0-22 0-15,-7 17-1 16,7-17-3-16,-13 17-7 0,7-9-14 0,6-8-34 0,-19 13-58 16,11-8-53-16,-1-3-70 15,9-2-163-15,-19 4-330 0,19-4 51 0</inkml:trace>
  <inkml:trace contextRef="#ctx0" brushRef="#br0" timeOffset="143379.82">24456 3779 2018 0,'0'0'31'0,"21"5"24"16,-21-5 17-16,0 0 14 0,21 1 20 0,-21-1 20 0,21 0-2 16,-21 0-13-16,30 0-10 15,-13-1-9-15,-17 1-11 0,38-2-8 0,-21 2-9 16,2-4-18-16,1 2-30 16,-2-2-45-16,-1 2-57 0,1-2-57 0,-2 1-72 0,-16 3-167 15,26-12-351-15,-16 8-3 0</inkml:trace>
  <inkml:trace contextRef="#ctx0" brushRef="#br0" timeOffset="143809.72">25266 3439 2109 0,'0'0'-70'0,"0"0"22"16,0 0 24-16,0 0 24 0,0 0 5 16,0 0 26-16,-38 28 2 0,31-14 10 0,-4 0 9 15,2-2 8-15,2 4-14 0,-1 0 7 0,1 2 5 16,-1-1-4-16,4 0-9 16,0 2 2-16,0-2-6 0,2 2 8 0,2-2-3 15,0-17 0-15,2 33-4 0,0-18-4 0,4-2-4 0,0-1-4 16,3-1-12-16,-1-1-16 15,-8-10-16-15,20 11-9 0,-20-11 1 0,18 8 0 16,-18-8-17-16,18 0 17 16,-18 0-9-16,0 0 3 0,0 0 16 15,27-13 3-15,-27 13 9 0,6-16 21 0,-6 16 3 16,0 0 24-16,-6-23 13 0,6 23 20 16,-14-13 15-16,14 13 6 0,-17-13 1 15,17 13 0-15,-20-10-8 0,12 4-15 0,8 6-3 0,-17-7-12 16,17 7-9-16,-15-6-7 0,15 6-29 0,0 0-40 15,-17-7-62-15,17 7-69 16,-9-5-69-16,9 5-132 0,0 0-524 0,-14-5-244 0</inkml:trace>
  <inkml:trace contextRef="#ctx0" brushRef="#br1" timeOffset="156499.64">19425 6074 2353 0,'0'0'-94'0,"0"0"16"0,0 0 15 0,0 0 16 16,0 0 22-16,0 0 7 15,0 0 23-15,0 0 23 0,0 0 20 0,0 0-4 0,16-7 15 16,-16 7 10-16,0 0-6 16,26 0 5-16,-26 0 10 0,27 0 25 0,-9 0 12 15,2-3 7-15,6 3-6 0,3-1-12 0,5-2-7 16,2 3-12-16,9-3-7 0,1 2-10 15,5-1-6-15,10 1-7 0,3 1-7 16,-1-3-7-16,7 2-8 0,-3-1-4 16,22 2-3-16,3-2-8 0,1 2-2 0,0 0-4 0,-2-2-3 15,2 2-2-15,-16 2-9 16,-6-2-1-16,18 0-10 0,-10 0-8 0,9 2-10 16,-11 0-3-16,14 2-8 0,-2-3-1 0,0 2 6 15,0 3-3-15,-13-5 3 0,-11 2 6 16,3-2 1-16,21 2 4 0,-15 1 7 0,-8-2-1 15,-1 3 2-15,1-2 3 16,-1-1 4-16,1 2-2 0,-3 0 4 0,1-3-3 16,-1 3 1-16,4-2 1 0,-4 0-2 15,1-2 2-15,-1 2 2 0,3 0-2 0,-3-2 9 16,0 2-2-16,1-2 3 16,-1 0 4-16,-1 1-1 0,-1 1-6 0,0-2 3 15,-1 2-1-15,-3 1 0 0,-6-2 3 0,-3-1-4 0,-1 2 4 16,-1-2 1-16,0 4-6 15,-5-4 3-15,-5 0-1 0,2 0 4 0,-3 2 0 16,-1 0-9-16,-3-2 7 16,-3 2-6-16,-1-1 1 0,-4 2 0 0,1-1-3 0,-5-1-2 15,0 1-2-15,-19-2-4 16,31 2-25-16,-15-2-14 0,-16 0-39 16,22 0-44-16,-11 0-64 0,-11 0-179 0,15 0-313 0,-15 0 58 0</inkml:trace>
  <inkml:trace contextRef="#ctx0" brushRef="#br1" timeOffset="157519.59">20364 5249 1940 0,'0'0'-19'0,"0"0"17"0,0 0 8 15,0 0 19-15,0-21 7 16,0 21 4-16,0 0 14 0,0 0 32 0,0 0 29 0,0 0 7 15,0 0 0-15,0 0 0 16,0 0-4-16,0 0-10 0,-10 57-11 0,8-38-5 16,2 0-10-16,-2 5-8 15,-3 2-6-15,3 0-6 0,-1 4-6 0,-1 5-6 0,0 1-10 16,0 2 0-16,0 2-6 16,0 0 3-16,-2 10-3 0,1 0-3 0,-2 1-3 15,1 1-3-15,0 2-4 0,2 3 1 0,-3 0 17 16,3 3-13-16,2-1-6 0,-2 0-8 15,2 2-14-15,2-2-14 0,4 23-5 0,-2-13-5 16,2 11 3-16,1-16-6 16,-1-5-2-16,4 15-2 0,-2-11 4 0,3-9 3 15,0 0-3-15,-3 1 1 16,2-3-3-16,0-2 4 0,0 2-3 0,-2-2 11 0,0 1 0 16,0 0-2-16,-2-1 6 0,-1 1 2 0,-1-7 2 15,0 1-6-15,0-1-12 16,0 0-3-16,-2 1-3 0,0 3 8 0,-2-3 1 0,0 8 4 15,0 0 5 1,0 1 0-16,2-3 5 0,-3 2 0 0,1-1 6 0,2-4 3 16,0-2-2-16,0-1 4 15,2 1 0-15,1 5 2 0,-1 1 6 0,2-1 3 0,0 1-6 16,0-3 4-16,3 3-2 16,1-1 3-16,-1 1 1 0,1-3-4 0,0 1 2 15,0 1 0-15,0-3 5 0,0-1 1 0,-2 1 6 0,0 2 4 16,-1-9-5-16,-1 4 7 15,-2-2 4-15,-2 2 0 0,-2 0-1 0,0 9-4 16,0-5 4-16,-5 0-4 16,3 1-1-16,-4-3-1 0,4-5-4 0,-2-2-1 0,-4 2 14 15,4-4-15-15,0 2 2 16,0-1-4-16,-1-1 4 0,1-1-4 0,-1-1 0 16,1 3-1-16,2-5-19 0,0 2-27 0,-1-8-36 15,1 4-44-15,2-6-52 0,-2-3-110 16,0 0-530-16,0-6-124 0</inkml:trace>
  <inkml:trace contextRef="#ctx0" brushRef="#br1" timeOffset="158579.79">19962 5650 2333 0,'0'0'-80'15,"0"0"30"-15,2-22 11 16,-2 22 15-16,0 0 20 0,6-18 13 0,-6 18 24 16,0 0 22-16,5-17 10 0,-5 17 14 0,0 0 13 15,6-15 8-15,-6 15 8 0,0 0 14 16,2-15 0-16,-2 15 1 15,0 0 2-15,0 0-7 0,0 0 1 0,0 0-20 16,0-21-10-16,0 21-10 0,0 0-7 0,0 0-11 16,-15-10-5-16,15 10-4 0,0 0-7 15,-25 0-7-15,25 0-3 0,0 0-1 0,-31 6-4 16,31-6-1-16,-22 4-8 16,22-4 0-16,-21 5-2 0,21-5-4 0,-17 6-3 15,17-6 0-15,-11 8-1 0,11-8-2 0,0 0 1 0,-10 9 0 16,10-9-3-16,0 0 0 15,0 0 0-15,0 0-1 0,14 27-1 0,-14-27 0 16,17 13-1-16,-6-5 0 16,0-1-1-16,1 2 1 0,1-2 1 0,0 1 3 0,-1-1-6 15,1 3-1-15,0-3 0 16,0 5 3-16,-3-2-3 0,-2-1 3 0,-1 2-1 16,2 1 2-16,-9-12-2 0,8 20 3 0,-6-8 9 0,-2-12 5 15,-4 21 2-15,4-21 1 16,-8 21-4-16,-1-9 7 0,0-4-9 0,9-8-2 15,-21 18-5-15,9-10-19 16,-4-2-29-16,0-3-41 0,16-3-52 0,-28 4-57 16,28-4-51-16,-29-6-64 0,14 1-144 15,4-3-487-15,1-2-347 0</inkml:trace>
  <inkml:trace contextRef="#ctx0" brushRef="#br1" timeOffset="159029.75">19858 4991 2905 0,'2'-25'-21'0,"-2"25"33"16,5-11 27-16,-5 11 18 0,0 0-2 15,6-15 8-15,-6 15-7 0,8-12-6 0,-8 12-3 16,11-9-5-16,-11 9-7 0,12-10 0 0,-12 10-7 16,20-9 1-16,-20 9-5 0,14-5-5 15,-14 5-2-15,18-7 2 0,-18 7-1 0,14-3-5 16,-14 3-2-16,0 0-2 16,0 0-1-16,0 0 0 0,0 0 1 0,19 11-2 15,-19-11 3-15,0 0-3 0,0 0-1 0,0 0 3 0,0 0-3 16,0 0 6-16,0 0-11 15,-23 32-4-15,23-32 7 0,0 0 2 0,0 0-3 16,0 0-1-16,4 19 2 16,-4-19-1-16,11 12 0 0,-11-12-2 0,14 11 1 0,-5-3-1 15,-9-8 3-15,15 15 0 16,-9-7-1-16,-6-8 8 0,10 17-5 0,-10-17-1 16,8 15-1-16,-8-15 1 0,-3 19-6 0,3-19-39 0,-7 19-49 15,7-19-88-15,-10 17-85 16,0-6-190-16,-1-3-376 0,2 3-158 0</inkml:trace>
  <inkml:trace contextRef="#ctx0" brushRef="#br1" timeOffset="159859.34">19791 6552 2435 0,'0'0'-67'0,"-30"-2"15"0,30 2 14 15,0 0 25-15,-29 7 21 0,29-7 17 0,-22 8 21 16,22-8-5-16,-17 9 8 15,17-9-2-15,-15 10 8 0,7-5 5 0,8-5-4 16,-9 14-1-16,9-14-4 0,-6 14-3 16,6-14-3-16,-2 17-7 0,2-17-1 0,0 0-7 15,13 27-10-15,-7-16-18 16,4 0-14-16,-1 1-18 0,2-1-4 0,1-2-17 16,1 4 12-16,2-3 4 0,-3 0 1 0,1-1 6 0,0 4 15 15,-2-6 0-15,-3 2 25 16,-8-9 16-16,14 15 17 0,-14-15 10 15,4 14 7-15,-4-14 3 0,0 0 0 16,0 0 0-16,-12 24-4 0,12-24-6 0,-19 11-7 0,11-7-7 16,8-4-4-16,-24 6-8 15,24-6-25-15,-22 4-45 0,22-4-57 0,-22-1-53 16,12-5-61-16,-3 0-129 16,4-3-439-16,-1-1-80 0</inkml:trace>
  <inkml:trace contextRef="#ctx0" brushRef="#br1" timeOffset="160179.6">19803 6279 2344 0,'0'0'-23'0,"8"-19"-7"0,-8 19 12 15,10-10 7-15,-10 10 28 16,12-7 22-16,-12 7 2 0,17-4 3 0,-17 4 5 15,19-1 8-15,-19 1 6 16,0 0 2-16,27 7 8 0,-27-7 7 0,16 14 4 0,-10-6 0 16,-6-8 2-16,10 18 3 15,-10-18 0-15,2 21 9 0,-2-21 16 0,0 25 6 16,0-25 2-16,-4 23-1 0,2-10-5 16,2-13-9-16,-2 20-14 0,2-20-4 0,-2 19-15 15,2-19-5-15,0 0-12 0,4 23-4 0,-4-23-24 16,6 16-34-16,-6-16-45 15,15 11-59-15,-6-4-71 0,1-2-68 0,1-1-143 0,-1-1-214 16,3 1-277-16,-13-4-254 16</inkml:trace>
  <inkml:trace contextRef="#ctx0" brushRef="#br1" timeOffset="160909.43">19247 7112 2530 0,'0'0'-127'15,"27"0"22"-15,-13 0 18 16,6 0 18-16,-1 0 15 0,2 0 21 0,2 0 6 0,1 2 16 15,1-2 17-15,7 1 23 16,2-1-4-16,0 3 23 0,8-2-25 16,1 2-2-16,3-3 4 0,1 1-8 15,3 1-2-15,9 0-4 0,5-2 0 0,-1 2 0 0,3 0 3 16,2-2-11-16,-2 3-3 16,1-2-5-16,26-1-4 0,-2 2 0 0,-13-2-5 15,15 1-3-15,0-1 6 0,-14 0-6 0,-9 0 1 16,0-1 7-16,-2 2-4 0,-1-1 5 15,3 0-1-15,1 0 1 0,-4 3 5 0,1-3-7 16,-1 1 4-16,3-1-2 16,-4 3 2-16,2-3 3 0,-3 1-1 0,3 2 0 15,-3-2 1-15,-1 0-1 0,1 2 17 16,2-1-3-16,-2-2-6 0,3 1 12 0,-3 2-10 16,24 2 1-16,-17-3-3 0,-5 0-5 0,0 3 1 15,21-2 0-15,1 1-21 16,0-2 1-16,0 1-10 0,0-1-13 15,0 2-11-15,2-3-4 0,-2 2-7 16,-3 0-2-16,-9 0-1 0,10 1 5 0,-11-1 7 0,8 3 9 16,-12-3 6-16,-8 0 4 15,2 0-1-15,0 1 4 0,-1-1 0 0,-2-2 5 0,-1 1 12 16,-3 0-1-16,-9 0 17 16,-3-2 13-16,-2 1 5 0,-9-1 16 0,-2 0 6 15,-4 0 7-15,-6 2 5 0,-2-2-26 0,-3 0-23 16,-7 0-26-16,0 0-42 0,-12 0-94 15,0 0-255-15,0 0 130 0</inkml:trace>
  <inkml:trace contextRef="#ctx0" brushRef="#br1" timeOffset="161760.9">19750 7827 1289 0,'0'0'50'0,"9"-9"20"15,-9 9 20-15,0 0 20 16,10-15 14-16,-10 15 20 0,0 0 4 0,4-13-11 16,-4 13-9-16,0 0-9 0,0 0-1 15,0 0-9-15,0 0-8 0,0 0-2 0,-21-17-3 16,21 17-1-16,0 0-1 0,-28-2-2 0,28 2 8 15,-24 4-1-15,24-4-3 16,-26 6-7-16,11-3-7 0,3 3-12 0,12-6-4 0,-24 13-11 16,14-8-2-16,10-5-8 15,-13 10-1-15,13-10-9 0,-9 14-3 0,9-14-6 16,0 0-3-16,0 0-7 16,14 31-13-16,-6-21-11 0,4-1-9 0,-1 1-3 0,4-2 1 15,0 3 1-15,-1-3 1 0,2 2 3 0,-4 0 7 16,0 0-5-16,2-3 6 15,-4 4 7-15,0-4 12 0,-10-7 11 0,13 19 11 0,-13-19 9 16,4 16 11-16,-4-16 2 16,0 0 3-16,-10 26-8 0,10-26-7 0,-17 16 0 15,2-9-8-15,0 2-5 16,3-3-16-16,-3-1-32 0,-2-1-44 0,17-4-58 0,-30 5-69 16,17-5-55-16,-1-4-119 0,14 4-188 0,-24-7-359 15,14-2-298 1</inkml:trace>
  <inkml:trace contextRef="#ctx0" brushRef="#br1" timeOffset="162075.01">20002 7457 2667 0,'0'0'-47'0,"0"0"50"16,0 0 38-16,0 0 43 0,0 0 34 0,0 0 22 15,0 0 4-15,0 0 1 16,0 0-9-16,0 0-14 0,17-11-4 0,-17 11 1 16,0 0-5-16,0 0-9 0,0 0-1 0,0 0-12 0,0 0 5 15,0 0-15-15,6 40-1 16,-6-40-12-16,0 17-6 0,0-17-7 0,0 0-6 0,-2 28-7 15,2-28-22-15,0 22-54 16,0-22-74-16,0 22-109 0,-2-12-124 0,2 1-242 16,0 3-26-16,0-2-270 15,0-12-247-15</inkml:trace>
  <inkml:trace contextRef="#ctx0" brushRef="#br1" timeOffset="163009.6">19310 8633 2602 0,'0'0'-78'0,"0"0"29"0,0 0 37 15,21-6 22-15,-21 6 29 0,0 0 11 16,30 2 14-16,-30-2 2 0,34 0-3 0,-14 0-4 0,4 2 6 16,8-2 1-16,3 2 3 15,8 0-17-15,5-1-3 0,10 2-3 0,3-1-10 16,3 0-3-16,27 3-7 16,-2-5-7-16,2 3-16 0,-2 1-2 0,2-1-13 0,2 0-2 15,2-1-12-15,2 2-7 0,5 0-8 0,-4-2 3 16,-3-1-8-16,0 2 4 15,-2 0 1-15,0-3-1 0,1 6 6 0,-3-6 7 0,-2 4-2 16,-16-4 10-16,-7 1 8 16,-1-1 11-16,2 2 7 0,-6-2 7 0,1 0 10 15,-4-2 2-15,-7 2 2 16,-2 0-9-16,-5-1-1 0,1 1-4 0,-9 0-22 16,-4 0-28-16,-3-3-43 0,-6 6-43 0,-2-3-51 0,-5 0-128 15,-6 0-392-15,-10 0 53 16</inkml:trace>
  <inkml:trace contextRef="#ctx0" brushRef="#br1" timeOffset="163649.51">20038 9128 1991 0,'3'-19'8'15,"-3"19"26"-15,0 0 24 0,0 0 15 0,0 0 5 16,-16-13 7-16,16 13 14 16,0 0 5-16,-25 1 1 0,25-1 0 0,-25 8-3 0,10-3 2 15,0 2 4-15,0 0 0 16,-1 4 6-16,2-3-12 0,0 2-9 16,1 1-13-16,2 3-5 0,1-1-10 0,3 0-6 0,3 1-9 0,0 1-11 15,4-15-13-15,4 28-11 16,2-12-13-16,1-1-6 0,1 0-4 0,3 0 5 15,0 2 0-15,1 1-1 16,-1-1 2-16,0-4 6 0,-1 3 2 16,-2-5 3-16,1 2 8 0,-2-1 8 15,-1-1 5-15,-6-11 3 0,2 21-2 0,-2-21-6 0,0 0 1 16,-11 22-4-16,11-22 0 16,-19 14-10-16,7-8-5 0,-2 0-14 0,-2-3-42 0,16-3-35 15,-30 6-46-15,17-5-48 0,1 2-47 0,-4-3-97 16,16 0-623-16,-20-3-364 15</inkml:trace>
  <inkml:trace contextRef="#ctx0" brushRef="#br1" timeOffset="163989.34">20165 8957 2820 0,'0'0'-105'0,"21"-6"27"16,-21 6 18-16,0 0 16 15,0 0 16-15,0 0 11 0,25 16 25 0,-25-16 8 16,10 9 16-16,-10-9 13 16,8 9 9-16,-8-9 14 0,0 0 11 0,0 0 13 0,4 15 12 15,-4-15 11-15,0 0 6 0,0 0 10 0,0 0 5 16,0 0-1-16,0 0 7 15,0 0-6-15,0 0-4 0,0 0-15 0,0 0-11 0,0 0-12 16,-34-33-5 0,34 33-15-16,0-20-12 0,0 20-23 0,0 0-29 0,8-26-49 15,-8 26-55-15,12-16-93 16,-6 8-86-16,0 1-189 0,0-1-140 16,-6 8-300-16,13-13-286 0</inkml:trace>
  <inkml:trace contextRef="#ctx0" brushRef="#br1" timeOffset="170189.68">20870 5401 2753 0,'0'0'11'0,"2"-13"34"16,-2 13 31-16,0 0 34 0,0 0 31 0,0 0 28 16,5-15 15-16,-5 15 11 15,0 0 37-15,0 0-15 0,0 0 3 0,0 0-5 0,0 0-2 16,0 0-11-16,16 34-16 16,-16-34-18-16,11 30-18 0,-7-15-19 0,2 6-18 15,1-2-11-15,0 3-12 0,-3 1-13 0,2-1-23 0,-2 1-43 16,2 2-54-16,-2-3-56 15,-2-2-74-15,5 4-103 0,-7-5-118 0,2 0-207 16,3 1-32-16,-1-1-486 16,2-2-730-16</inkml:trace>
  <inkml:trace contextRef="#ctx0" brushRef="#br1" timeOffset="170839.72">22957 5668 3489 0,'0'0'-63'0,"0"0"39"0,0 0 28 0,0 0 28 16,0 0 29-16,-17-5 31 0,17 5 1 0,0 0-5 15,0 0-6-15,0 0-1 16,0 0-14-16,0 0-5 0,0 0 1 0,0 0-4 0,0 0-8 15,56 1-6-15,-56-1-3 16,24 0-13-16,-24 0-34 0,28 0-44 16,-28 0-76-16,30-1-77 0,-15-5-88 15,-1 3-179-15,-1-1-496 0,2-1-405 0</inkml:trace>
  <inkml:trace contextRef="#ctx0" brushRef="#br1" timeOffset="171349.3">23749 5207 2914 0,'6'-12'-89'0,"-6"12"15"0,0 0 6 16,0 0 28-16,0 0 12 0,0 0 0 0,0 0 9 15,0 0-2-15,0 0 3 16,0 0-2-16,0 0 7 0,0 0 1 0,0 0 4 0,0 0-4 15,-46 15 3-15,46-15 6 16,0 0 0-16,-28-1 12 0,28 1 17 0,-19-7 26 16,19 7 45-16,-19-7 9 15,19 7 18-15,-19-9 20 0,19 9 4 16,-16-10-4-16,16 10-7 0,-16-6-15 16,16 6-17-16,0 0-10 0,-19-5-13 0,19 5-7 0,0 0-8 15,0 0-6-15,-21 21-5 0,15-12-5 0,6-9-7 16,-9 25-1-16,7-10-8 0,-2-1 1 15,4-14-5-15,-4 28 0 0,4-14-5 0,0-14-2 16,2 24-4-16,-2-24-1 16,4 21-2-16,2-11-3 0,-6-10-2 0,11 13-4 15,-11-13-4-15,17 10 1 0,-6-6-5 16,-11-4 2-16,20 3 2 0,-20-3-2 0,22 2 0 16,-22-2 1-16,23 0 1 0,-23 0 7 0,23 2 1 15,-8 0 8-15,-15-2 13 16,26 9 5-16,-14-3 3 0,-1-1-6 0,0 6 1 0,-3-3-5 15,0 5-2-15,-8-13 0 16,9 22-9-16,-7-10-1 0,-2-12 0 0,-2 27-11 16,-5-12-42-16,1-2-58 0,-4 2-94 15,-6 0-94-15,0 1-188 0,-6-3-162 0,-3 6-338 16,-3-2-413-16</inkml:trace>
  <inkml:trace contextRef="#ctx0" brushRef="#br1" timeOffset="176019.79">20874 6669 2919 0,'0'0'-66'0,"0"0"30"16,0 0 12-16,-13-13 28 16,13 13 19-16,0 0 19 0,0 0 12 0,0 0 8 15,-8-15 0-15,8 15-5 0,0 0 10 16,0 0 4-16,0 0 14 0,-6-13 7 0,6 13 1 16,0 0 4-16,0 0-2 0,0 0-1 15,0-22-10-15,0 22-5 0,0 0-10 16,0 0-7-16,12-19-9 0,-12 19-5 0,13-8-4 0,-13 8-6 15,17-9-3-15,-6 4-5 16,-11 5-2-16,21-6-3 0,-6 3-7 0,-15 3 19 16,23-6-6-16,-23 6-1 15,19-2-3-15,-19 2-2 0,23 4-2 0,-23-4-1 0,17 7-2 16,-8-1-2-16,-9-6-2 16,6 19 0-16,-6-19-1 0,-2 22-2 0,2-22-2 15,-10 29 0-15,1-13-1 0,-2 2 1 0,-4-4-4 0,3 2 0 16,-1-1-1-16,0-1 2 15,1-4-1-15,-1 2-1 0,2 1-1 0,3-6 1 16,8-7-3-16,-15 18-1 16,15-18 7-16,-8 13 2 0,8-13-2 0,-4 14 3 0,4-14-2 15,0 0 0-15,12 17-2 16,-12-17-1-16,19 12 1 0,-4-9-11 0,0 3-25 16,3-2-41-16,2-1-53 15,1 0-74-15,3 1-69 0,-4-3-123 0,2-1-220 0,1 0-354 16,0 0-400-16</inkml:trace>
  <inkml:trace contextRef="#ctx0" brushRef="#br1" timeOffset="176639.7">23150 6851 2954 0,'0'0'-58'0,"-25"0"21"0,25 0 23 0,0 0 5 16,0 0 19-16,0 0 19 15,0 0 1-15,0 0 3 0,0 0-10 0,0 0 2 0,0 0-2 16,69-6-5-16,-51 5-4 16,-18 1 2-16,35-2-19 0,-20-1-39 0,4 3-52 15,-19 0-47-15,32-4-89 0,-20 1-186 0,1-1-256 16,-2 3 91-16</inkml:trace>
  <inkml:trace contextRef="#ctx0" brushRef="#br1" timeOffset="177039.46">23848 6606 1898 0,'0'0'-29'0,"0"0"24"0,0 0 12 0,0 0 30 15,0 0 21-15,-10-19 26 16,10 19 24-16,0 0 21 0,0 0 1 0,0 0 9 16,0 0-9-16,-40 27-10 15,29-16-11-15,0 2-5 0,-1 3-11 0,3-1-8 0,-1 2-9 16,-1 1-8-16,2 3-6 16,3-4-7-16,0 4-1 0,2-4-7 0,0 0-4 15,4 3-4-15,-2-5-4 0,2-15-3 0,2 32-2 16,0-21-7-16,-2-11-2 0,10 24-4 15,-6-17-2-15,-4-7-4 0,15 13-6 0,-15-13 1 16,13 6-4-16,-13-6 1 16,0 0-3-16,19-1 0 0,-19 1 3 0,0 0 7 15,10-20 9-15,-10 20 2 16,0 0 10-16,-6-26 14 0,6 26 8 0,-8-21-1 0,8 21 5 16,-15-22-7-16,9 14 1 15,6 8-9-15,-16-14 0 0,16 14-15 0,-14-12-27 16,14 12-53-16,-15-9-58 0,15 9-82 0,-13-6-94 0,7 2-205 15,6 4-471-15,0 0-404 16</inkml:trace>
  <inkml:trace contextRef="#ctx0" brushRef="#br1" timeOffset="180919.62">20673 7863 2801 0,'0'0'-119'0,"0"0"21"15,-12-8 41-15,12 8 35 0,0 0 35 0,0 0 34 16,0 0 39-16,0 0 27 16,0 0 18-16,0 0 11 0,-14-8 8 0,14 8 6 15,0 0 0-15,0 0-10 0,0 0-10 0,0 0-1 0,0 0-19 16,0 0-14-16,0 0-11 15,0 0-8-15,0 0-14 0,0 0-5 0,0 0-4 16,0 0-8-16,0 0-6 16,26-20-7-16,-26 20 0 0,21-2-7 0,-21 2-1 15,26-4-5-15,-26 4-8 0,23 0 4 16,-23 0-4-16,23 2-2 0,-23-2-4 0,19 4 0 16,-19-4-3-16,15 5 1 0,-15-5 1 0,9 11-2 0,-9-11-1 15,0 0 3-15,-4 22-4 16,4-22-2-16,-11 21 2 0,2-10 1 0,9-11-3 15,-13 25-1-15,5-14 0 16,2 1 1-16,0-1-1 0,6-11-4 0,-14 21 3 0,10-12 0 16,4-9 0-16,-8 18 3 15,8-18 0-15,-4 13 3 0,4-13-1 0,0 0 0 16,-2 18-2-16,2-18 3 16,0 0-5-16,0 0 1 0,14 15-2 0,-14-15-12 0,16 5-22 15,-16-5-32-15,18 0-44 0,-18 0-55 0,0 0-58 16,37-4-43-16,-25 1-71 15,3-1-126-15,-4 1-119 0,3-2-283 0,1 0-214 16</inkml:trace>
  <inkml:trace contextRef="#ctx0" brushRef="#br1" timeOffset="181129.64">21073 7932 2593 0,'0'0'-42'0,"0"0"39"15,0 0 36-15,0 0 35 16,0 0 19-16,0 0 0 0,0 0-4 0,0 0-6 0,-52 22-6 16,45-12-10-16,-2 0-4 15,9-10-7-15,-14 22-7 0,7-12-2 0,7-10-3 16,-10 17-7-16,4-8-19 16,6-9-42-16,-9 14-43 0,9-14-60 0,-9 11-63 0,9-11-122 15,-6 6-494-15,6-6-135 0</inkml:trace>
  <inkml:trace contextRef="#ctx0" brushRef="#br1" timeOffset="181319.67">20918 7979 2414 0,'0'0'-35'16,"0"0"47"-16,0 0 40 0,0 0 38 0,0 0 41 16,0 0 19-16,0 0 11 0,0 0-3 0,0 0-12 15,0 0-19-15,0 0-11 0,0 0-11 16,0 0-15-16,26 40-8 0,-20-30-19 0,-6-10-23 15,11 19-45-15,-4-12-56 16,-7-7-62-16,12 18-48 0,-6-13-64 0,-6-5-131 0,11 9-528 16,-5-5-275-16</inkml:trace>
  <inkml:trace contextRef="#ctx0" brushRef="#br1" timeOffset="181619.65">21255 7781 2618 0,'2'-14'-91'0,"-2"14"27"0,0 0 18 0,0 0 40 16,0 0 29-16,0 0 46 0,0 0 25 0,0 0 14 15,0 0 14-15,0 0 7 0,0 0 9 16,0 0-5-16,0 0-7 0,-34 26-11 0,30-11-9 15,-2-2-12-15,2 2-12 16,4-15-7-16,-4 33-6 0,1-16-9 0,1 0-6 0,2-1-8 16,0-16-3-1,2 35-9-15,1-19-18 0,1 0-31 0,-2-2-27 0,2 0-36 16,2-1-39-16,1-2-42 16,-1-1-32-16,3-1-45 0,-3-3-94 0,4-2-575 0,-10-4-291 15</inkml:trace>
  <inkml:trace contextRef="#ctx0" brushRef="#br1" timeOffset="181839.51">21370 7956 2609 0,'0'0'-107'15,"0"0"19"-15,0 0 10 16,0 0 18-16,0 0 10 0,0 0 19 0,0 0 6 15,0 0-3-15,0 0 6 16,0 0 8-16,27-14-5 0,-27 14 5 0,15-3-13 16,-15 3-20-16,17-6-28 0,-9 5-60 15,-8 1-119-15,16-8-241 0,-10 3 333 0</inkml:trace>
  <inkml:trace contextRef="#ctx0" brushRef="#br1" timeOffset="182369.8">21653 7729 1385 0,'0'0'11'0,"0"0"18"0,0 0 0 16,0 0 11-16,0 0 14 0,0 0 5 0,0 0-2 15,0 0 14-15,0 0-20 0,0 0-7 16,0 0 8-16,0 0-7 0,0 0 10 0,0 0-3 15,0 0 9-15,0 0 13 16,0 0 10-16,-44 6 11 0,44-6 4 0,0 0 1 16,0 0-4-16,0 0-7 0,-23 0-4 15,23 0-3-15,0 0-2 0,0 0 5 0,-18 6 1 16,18-6-2-16,0 0-2 16,-14 12 0-16,14-12-9 0,-10 11-3 0,10-11-7 15,-12 13-8-15,12-13-3 0,-8 16-2 0,8-16-5 0,-8 17-5 16,8-17-6-16,-7 15 0 15,7-15-4-15,-4 13-3 0,4-13-1 0,0 0-3 16,-2 17 3-16,2-17-4 16,0 0-4-16,0 0 0 0,0 0 0 15,13 12-5-15,-13-12-1 0,0 0-2 0,0 0-2 16,28-4-3-16,-28 4-5 0,0 0 0 0,28-6 3 16,-28 6-3-16,20-3 3 0,-20 3-2 0,21-3 2 15,-21 3 3-15,0 0 10 0,26 4 9 16,-26-4 7-16,12 8 8 0,-12-8 1 0,8 11-4 15,-8-11-2-15,2 19-3 16,-2-19-2-16,-2 21 0 0,2-21-3 0,-6 25-1 16,2-10-3-16,-2-2-1 0,0 1-3 15,-1-2-7-15,-2 3-19 0,1-4-43 0,0 1-58 16,8-12-61-16,-15 19-61 16,7-15-96-16,1 0-178 0,7-4-467 0,-13 7-419 15</inkml:trace>
  <inkml:trace contextRef="#ctx0" brushRef="#br1" timeOffset="182709.25">21875 7649 2863 0,'0'0'-89'0,"9"-9"42"0,-9 9 31 0,0 0 31 0,0 0 37 16,0 0 29 0,0 0 15-16,0 0 0 0,15 37-12 0,-13-27-3 0,0 6-6 15,0-1 2-15,0 2 3 0,0 1-2 0,-2 0-4 0,0 1-7 16,0 1-7-1,-2 1-2-15,-2-2-9 0,-2 2-1 0,2-2-7 0,-5 3-13 16,0-2-36-16,1-1-50 16,0-3-60-16,-1-2-58 0,0 1-58 0,-1-2-93 15,4 1-591-15,-3-2-316 0</inkml:trace>
  <inkml:trace contextRef="#ctx0" brushRef="#br1" timeOffset="183109.66">22100 7956 2730 0,'0'0'-59'0,"0"0"58"0,0 0 39 15,-27-15 31-15,27 15 43 16,0 0 32-16,0 0 9 0,0 0 4 15,0 0-12-15,0 0-7 0,0 0-15 0,0 0-14 16,0 0-8-16,0 0-14 0,0 0-8 0,52 11-10 16,-52-11-7-16,19 4-19 15,-19-4-23-15,0 0-42 0,24 0-57 0,-24 0-57 16,0 0-58-16,20-4-62 16,-20 4-124-16,12-3-594 0,-12 3-426 0</inkml:trace>
  <inkml:trace contextRef="#ctx0" brushRef="#br1" timeOffset="187379.7">22451 7690 2842 0,'0'0'-159'0,"-23"15"20"0,23-15 18 16,0 0 26-16,0 0 31 0,-13 19 26 0,13-19 35 16,-8 14 16-16,8-14 27 0,-7 16 8 0,7-16 13 15,-8 19 6-15,4-8 2 16,4-11 0-16,-4 24 4 0,0-9-10 0,4-15-2 0,-7 28-8 15,4-14 1-15,3-14-7 16,-2 28 4-16,0-13 2 0,0-1-1 16,2-14-2-16,0 25-6 0,0-25-7 0,0 24-1 15,0-24-6-15,0 22-6 0,0-22 2 0,2 22-18 16,0-10-35-16,-2-12-40 16,5 15-47-16,0-7-48 0,-5-8-78 0,6 8-129 15,-6-8-372-15,10 5-13 0</inkml:trace>
  <inkml:trace contextRef="#ctx0" brushRef="#br1" timeOffset="187619.47">22504 7918 2074 0,'0'0'-33'0,"-11"-12"22"0,11 12 20 0,0 0 13 15,0 0 38-15,0 0 19 16,0 0 5-16,0 0 3 0,0 0-9 0,0 0-6 0,0 0 4 16,0 0-15-16,0 0-6 15,0 0-12-15,0 0 2 0,0 0-7 0,41 5-16 16,-41-5-38-16,0 0-42 16,0 0-53-16,21 0-65 0,-21 0-137 0,11-3-375 0,-11 3 67 15</inkml:trace>
  <inkml:trace contextRef="#ctx0" brushRef="#br1" timeOffset="188119.47">22811 7724 1991 0,'0'0'-37'0,"0"0"15"0,0 0 22 15,0 0 8-15,-19-12 14 0,19 12 26 0,0 0 18 16,0 0-3-16,0 0 9 16,0 0-7-16,-34 23-3 0,28-13 6 0,6-10 2 0,-11 16 1 15,5-6-16-15,6-10-8 0,-8 24-1 0,8-24-9 16,-5 20-2-16,3-8-2 15,2-12-10-15,-2 24 2 0,2-24-14 0,0 20-5 16,0-20-5-16,4 19-6 0,-4-19 0 16,5 15-6-16,-5-15-1 0,6 9-8 0,-6-9 0 15,0 0 5-15,10 8-7 16,-10-8 6-16,0 0-1 0,0 0 4 0,0 0 4 16,0 0-6-16,0 0 17 0,0 0 11 0,30-19 13 0,-30 19 14 15,0 0 10-15,7-17 17 16,-7 17 11-16,0 0-9 0,0 0 3 0,0 0 7 15,0 0 7-15,0 0 7 16,0 0-3-16,0 0-7 0,-22-23-10 0,22 23-9 0,0 0-5 16,0 0-8-16,0 0-9 15,-27 6-16-15,27-6-31 0,0 0-35 0,0 0-46 16,0 0-47-16,-17 5-53 16,17-5-55-16,0 0-153 0,0 0-454 0,0 0-190 0</inkml:trace>
  <inkml:trace contextRef="#ctx0" brushRef="#br1" timeOffset="188389.59">22911 7647 2496 0,'0'0'-70'16,"0"0"20"-16,0 0 24 0,0 0 29 0,0 0 35 15,0 0 17-15,0 0 11 16,0 0 9-16,29 25 9 0,-27-15-2 16,-2-10 4-16,7 23 0 0,-5-9 8 0,0 2-5 15,0-1 0-15,0 2-8 0,-2 0-8 0,0-17-9 16,-2 34-5-16,0-16-7 16,0 1-8-16,0 0-42 0,-3 0-52 0,1-1-52 0,-2-2-62 15,-3 2-62-15,-1-2-128 0,-2 2-469 0,-4-1-152 16</inkml:trace>
  <inkml:trace contextRef="#ctx0" brushRef="#br1" timeOffset="189549.74">20732 8167 2365 0,'0'0'-86'0,"0"0"27"0,0 0 17 16,0 0 22-16,0 0 38 0,0 0 18 0,0 0 36 15,0 0 9-15,0 0 17 16,47 12 7-16,-47-12 4 0,28 2-2 0,-14-2-2 16,-14 0-8-16,38 4-12 0,-16-2-9 0,-1 0-7 0,0-1-12 15,2-1-2-15,1 2-8 16,-1 1-2-16,2-2-3 0,2 2-12 0,-1-2 2 15,0 2-5-15,-1-3-3 16,5 1-5-16,-1-1-3 0,-1 0-4 0,2 0 2 16,-1 0-4-16,1 0 1 0,0 0-4 15,-2 2 1-15,4-2-1 0,1 0-2 0,-3 1 2 16,3-1-4-16,-1 3 0 16,2-2 0-16,-2-1 0 0,1 3-3 0,1-2 6 0,-2 1-4 15,0 3 5-15,-1-5-4 0,1 3 0 0,0 1-2 16,-3-4 0-16,1 0-3 15,-2 4 5-15,-1-2-3 0,-1-1 3 0,-4-1-3 0,2 2 0 16,-1-2 0-16,-1 0 0 16,-2 0-1-16,0 3-2 0,1-3 4 0,-21 0-1 15,36 0 5-15,-22 0-5 16,-14 0 3-16,28 0-2 0,-13 0 1 0,-15 0 1 16,25 0-1-16,-25 0 2 0,19 1-1 0,-19-1-3 0,0 0 4 15,28-1 1-15,-28 1-11 16,0 0-18-16,19 1-28 0,-19-1-42 0,0 0-42 15,0 0-42-15,19 0-43 16,-19 0-100-16,0 0-516 0,0 0-175 0</inkml:trace>
  <inkml:trace contextRef="#ctx0" brushRef="#br1" timeOffset="189849.72">21479 8310 2490 0</inkml:trace>
  <inkml:trace contextRef="#ctx0" brushRef="#br1" timeOffset="190159.44">21479 8310 2211 0,'0'0'-93'0,"-10"-9"30"0,10 9 23 15,0 0 20-15,0 0 26 0,0 0 27 0,0 0 15 0,0 0 6 16,0 0 21-16,0 0-22 15,0 0 5-15,0 0 5 0,0 0 1 0,24-22-7 16,-24 22 3-16,0 0-2 16,0 0 1-16,25 3-10 0,-25-3 6 0,0 0-6 0,28 8 1 15,-28-8 8-15,16 6-2 16,-16-6 3-16,15 7 0 0,-15-7-5 0,13 11 1 16,-13-11-10-16,8 14-4 0,-8-14 2 0,2 17-1 0,-2-17-9 15,0 0 4-15,-8 25 4 16,8-25 4-16,-10 18 7 0,10-18 6 0,-12 18 3 15,6-10-3-15,6-8-3 16,-12 15 4-16,12-15 1 0,-8 13 8 0,8-13-5 0,-7 16-4 16,7-16-6-16,0 0-3 15,-3 16-8-15,3-16-1 0,0 0-4 0,0 0-5 16,16 16-1-16,-16-16-5 16,14 6 2-16,-14-6-19 0,20 3-18 0,-20-3-25 15,21 4-31-15,-21-4-37 0,23 0-49 0,-23 0-51 0,25 0-73 16,-25 0-164-16,22-6-527 15,-10 2-409-15</inkml:trace>
  <inkml:trace contextRef="#ctx0" brushRef="#br1" timeOffset="197809.5">22891 8271 2797 0,'-16'7'-145'0,"16"-7"32"0,0 0 23 15,0 0 21-15,0 0 22 0,0 0 19 0,0 0 27 16,0 0 27-16,0 0 29 16,0 0 13-16,0 0 18 0,0 0 7 0,0 0 10 0,0 0 8 15,42 10 8-15,-42-10 1 16,0 0 0-16,23 2-11 0,-23-2-8 0,17 3-12 16,-17-3-4-16,17 3-15 0,-17-3-4 0,0 0-11 15,24 0-15-15,-24 0-16 0,0 0-24 16,18 1-33-16,-18-1-30 0,0 0-36 0,20-4-51 15,-20 4-47-15,0 0-72 16,14-5-146-16,-14 5-393 0,5-9-124 0</inkml:trace>
  <inkml:trace contextRef="#ctx0" brushRef="#br1" timeOffset="198029.23">22974 8217 2377 0,'0'0'-32'0,"0"0"28"15,0 0 19-15,-19-3 25 16,19 3 10-16,0 0 18 0,0 0 7 0,0 0 4 16,0 0 4-16,0 0 2 0,0 0 3 0,0 0 5 15,0 0 0-15,0 0-9 0,0 0-6 16,0 0-9-16,0 0-10 0,53-4-3 0,-53 4-9 16,23 0-10-16,-23 0-15 0,26-3-33 0,-12 2-27 15,-14 1-52-15,26-2-45 16,-26 2-41-16,23-5-65 0,-10 2-166 0,-5 2-358 15,-8 1-56-15</inkml:trace>
  <inkml:trace contextRef="#ctx0" brushRef="#br1" timeOffset="198279.47">23418 8229 2209 0,'0'0'-15'0,"0"0"44"16,0 0 24-16,0 0 22 0,0 0 26 0,2 19 7 15,-2-19 11-15,0 0-14 16,0 0-1-16,20 1-4 0,-20-1-8 0,0 0-12 0,19 2-6 16,-19-2-11-16,0 0-19 0,19 0-24 0,-19 0-42 15,0 0-57-15,0 0-52 16,23-2-66-16,-23 2-105 0,10-3-510 0,-10 3-128 0</inkml:trace>
  <inkml:trace contextRef="#ctx0" brushRef="#br1" timeOffset="198729.18">23622 8099 2316 0,'0'0'-46'16,"0"0"23"-16,4-17-2 0,-4 17 26 0,0 0 12 15,6-14 36-15,-6 14 17 16,0 0 14-16,15-11-12 0,-15 11-2 0,11-7 4 0,-11 7 9 16,13-8 3-16,-13 8 3 0,0 0 3 0,20-7 8 15,-20 7 12-15,16-4 6 16,-16 4-1-16,16-4 0 0,-16 4-4 0,0 0-13 15,24-3-4-15,-24 3-3 0,0 0-10 16,17 7-6-16,-17-7-8 0,0 0-6 0,6 17-8 16,-6-17-5-16,0 0-3 15,-2 25-7-15,2-25 0 0,0 0-4 0,-11 28-1 16,7-19 4-16,4-9-1 0,-8 22 3 16,2-13 0-16,6-9 4 0,-7 19 6 0,7-19 3 15,-9 17-1-15,9-17-4 0,-6 15 20 0,6-15-3 16,-4 15-8-16,4-15-2 15,0 0-5-15,0 22-8 0,0-22 7 0,0 0-21 0,6 17-17 16,-6-17-27-16,6 8-38 16,-6-8-45-16,0 0-61 0,22 5-69 15,-22-5-68-15,15-2-138 0,-15 2-177 16,16-6 1-16,-5 1-211 0,2 1-155 0</inkml:trace>
  <inkml:trace contextRef="#ctx0" brushRef="#br1" timeOffset="200099.64">23806 7370 2422 0,'0'0'-86'16,"0"0"17"-16,0 0-3 0,0 0 9 16,0 0 11-16,0 0 5 0,0 0 9 0,0 0-6 15,0 0 4-15,0 0-31 0,0 0-29 0,0 0-82 16,0 0-320-16,0 0 324 16</inkml:trace>
  <inkml:trace contextRef="#ctx0" brushRef="#br1" timeOffset="200399.53">23959 7764 1528 0,'0'0'39'0,"0"0"14"0,0 0-6 16,2 20-6-16,-2-20-14 0,0 0-19 0,0 0-13 0,0 0-28 15,0 19-35-15,0-19-53 0,0 0-96 0,0 0-206 16,0 15 133-16</inkml:trace>
  <inkml:trace contextRef="#ctx0" brushRef="#br1" timeOffset="200559.55">23988 8006 1342 0,'0'18'64'0,"0"-18"-3"0,2 14 0 15,-2-14-12-15,0 0-1 16,2 23-11-16,-2-23-4 0,0 0-23 0,0 21-26 15,0-21-44-15,0 11-34 16,0-11-66-16,0 0-286 0,0 0 395 0</inkml:trace>
  <inkml:trace contextRef="#ctx0" brushRef="#br1" timeOffset="200699.41">23998 8296 1294 0,'0'0'48'0,"-2"14"-1"16,2-14 9-16,0 0-15 15,-4 21-9-15,4-21 2 0,-2 14-7 0,2-14-12 16,0 0-25-16,-4 20-46 0,4-20-54 16,0 0-94-16,-2 16-194 0,2-16 127 0</inkml:trace>
  <inkml:trace contextRef="#ctx0" brushRef="#br1" timeOffset="200829.32">23943 8524 1155 0,'-12'15'21'15,"12"-15"17"-15,-12 15 2 16,4-8 14-16,8-7-1 0,-10 17-10 0,10-17-12 0,-8 13-35 16,8-13-43-16,-8 9-104 15,8-9-251-15,-7 10 127 0</inkml:trace>
  <inkml:trace contextRef="#ctx0" brushRef="#br1" timeOffset="200959.3">23818 8701 1144 0,'0'0'51'0,"0"0"15"0,0 0 17 16,-12 9 8-16,12-9-20 0,0 0-3 16,0 0-40-16,-8 10-33 0,8-10-45 0,0 0-95 15,0 0-310-15,-4 9 386 16</inkml:trace>
  <inkml:trace contextRef="#ctx0" brushRef="#br1" timeOffset="202969.6">24624 8122 1380 0,'0'-27'80'0,"0"27"5"0,0 0 19 0,2-21 23 15,-2 21 21-15,4-13 8 16,-4 13 9-16,6-15-1 0,-6 15 2 0,6-15-14 0,-6 15-7 15,10-14-13-15,-10 14-12 16,12-11-13-16,-12 11-8 0,14-13-10 0,-14 13-8 16,17-4-5-16,-17 4-11 15,22-3-6-15,-22 3-7 0,22 4-5 0,-22-4-5 16,26 12-4-16,-12-5-3 0,-7 3-3 16,4 2-6-16,-5 1 1 0,1 0-3 0,-7-13-4 15,5 25 0-15,-5-25 0 0,-7 24-3 0,-2-10-1 16,0-2 0-16,-1-3 3 15,-3 1-1-15,-1-6-1 0,14-4-1 0,-26 6 2 16,26-6-1-16,-26-1-4 0,26 1-5 16,-21-15-7-16,14 3-18 0,-2-1-40 0,5-4-62 15,1-3-68-15,-2-2-155 16,3-4-240-16,-2-1-316 0,0 0-281 0</inkml:trace>
  <inkml:trace contextRef="#ctx0" brushRef="#br1" timeOffset="208739.35">20823 9599 2633 0,'0'0'-62'0,"0"0"35"0,0 0 39 0,0 0 53 0,0 0 56 16,0 0 46-16,0 0 34 16,0 0 10-16,0 0 1 0,20-12 30 0,-20 12-4 15,0 0-33-15,25 3-2 0,-25-3-17 0,23 0-10 16,-23 0-8-16,25 0-19 0,-25 0-18 15,24 0-16-15,-24 0-13 0,26 0-15 0,-26 0-15 16,20-3-28-16,-20 3-28 16,19 0-37-16,-8 0-29 0,-11 0-36 0,19-4-45 15,-9 3-53-15,-10 1-48 16,20-6-41-16,-14 2-52 0,0-4-97 0,3 2-102 16,-9 6-55-16,13-13-289 0,-7 6-226 0</inkml:trace>
  <inkml:trace contextRef="#ctx0" brushRef="#br1" timeOffset="209143.38">21364 9229 2632 0,'8'-15'-42'0,"-8"15"45"0,6-14 37 0,-6 14 35 0,0 0 31 16,6-10 16-16,-6 10 7 16,0 0 1-16,0 0 1 0,0 0-2 0,0 0-1 15,0 0-7-15,0 0-5 0,0 0-8 0,0 0-7 0,-36 33-9 16,28-17-3-16,0 5-10 15,-3 0-8-15,2 4-5 0,-1 4-7 0,1-3-9 16,1 0-6-16,2 1-2 16,2 1-5-16,-1 1 1 0,3-3-8 0,0 1 2 0,-1-4-7 15,6-2 0 1,-1 1-7-16,3-5-6 0,-1-1-2 0,2 0-8 0,-2-5-8 16,-4-11-7-16,15 15-6 0,-7-9-2 0,-8-6-4 0,0 0-3 15,24 0 2-15,-24 0-2 16,0 0-1-16,20-21 1 0,-15 8 0 15,-5 13 6-15,7-25 6 0,-5 12 6 16,-2 13 7-16,-4-25 9 0,4 25 6 0,-10-21 11 0,10 21 10 16,-12-15 2-16,12 15 3 15,-12-12-5-15,12 12-5 0,0 0-3 0,-16-7 0 16,16 7-9-16,0 0-33 16,0 0-53-16,0 0-81 0,-19 3-81 0,19-3-135 0,0 0-234 15,0 0-2-15,0 0-249 0,0 0-199 0</inkml:trace>
  <inkml:trace contextRef="#ctx0" brushRef="#br1" timeOffset="-211107.53">21031 10325 2580 0,'0'0'-27'0,"0"0"18"0,-6-24 12 0,6 24 18 0,0 0 16 15,0 0 31-15,0 0 27 0,0 0 23 0,0 0 17 16,0 0 2-16,0 0-4 0,0 0-12 15,0 0-11-15,0 0-10 0,0 0-7 0,0 0-7 16,0 0-9-16,-24 35-8 16,24-35-2-16,0 0-1 0,4 23-13 0,-4-23-4 0,9 17-4 15,-9-17-3-15,7 15-7 16,-7-15-3-16,12 13-2 0,-12-13-6 0,10 10-1 16,-10-10-3-16,14 8-10 0,-14-8-10 0,0 0-19 0,20 0-8 15,-20 0-5-15,15-8-2 16,-15 8 0-16,15-10-4 0,-6 5 10 0,-1-3-2 15,-8 8 6-15,14-13 6 16,-6 7 4-16,-2 1 6 0,-6 5 6 0,0 0 13 0,12-16 5 16,-12 16 4-16,0 0 9 15,13-9-5-15,-13 9 0 0,0 0-1 0,0 0 1 16,0 0-4-16,0 0-1 16,0 0-2-16,0 0-2 0,21 20-4 0,-17-15 0 0,-4-5-6 15,0 0-12-15,9 9-6 0,-9-9-6 0,0 0-10 16,12 2-5-16,-12-2-11 15,0 0-5-15,22-6 0 0,-22 6-2 0,14-10 7 0,-5 7 5 16,-9 3 9-16,13-10 7 16,-13 10 6-16,12-7 1 0,-12 7 5 0,11-6 10 15,-11 6 15-15,10-3 2 16,-10 3 1-16,0 0-3 0,16 9 1 0,-16-9-2 0,6 7 2 16,-6-7-2-16,8 10 0 0,-8-10-3 0,6 9-3 15,-6-9 1-15,9 8-1 16,-9-8-2-16,11 6-2 0,-11-6-2 0,10 4-3 0,-10-4-5 15,13 1 2 1,-13-1 0-16,19 0 6 0,-19 0 9 0,19 3 11 0,-9-3 18 16,-10 0 5-16,22 4 12 15,-22-4 5-15,19 5-1 0,-8 0-8 0,-3 0-7 0,0-2-7 16,1 3-12-16,-1-1-24 0,-8-5-32 0,13 10-41 16,-6-4-45-16,-7-6-61 15,10 10-52-15,-10-10-95 0,0 0-158 0,0 9-442 16,0-9-326-16</inkml:trace>
  <inkml:trace contextRef="#ctx0" brushRef="#br1" timeOffset="-210307.27">21362 10475 2736 0,'-16'-10'-47'16,"16"10"38"-16,0 0 28 0,0 0 19 0,0 0 15 0,-12-6 16 16,12 6 10-16,0 0 20 15,0 0 19-15,0 0 11 0,0 0 6 0,0 0-4 16,0 0-9-16,0 0-13 16,0 0-10-16,0 0-8 0,0 0-6 0,4 38-1 0,-4-38-4 15,2 20-7-15,-2-20-7 0,4 22-9 0,-4-22-2 16,2 23-8-16,0-9-6 15,-2-14-3-15,2 28-7 0,0-14-4 16,-2-14-4-16,2 28-9 0,-2-15 0 0,0-13-8 16,2 26 2-16,1-15-4 0,-3-11 3 0,0 19-4 15,0-19 3-15,3 17-3 16,-3-17-3-16,0 0-3 0,0 21-2 0,0-21-4 16,4 12 2-16,-4-12-2 0,0 0 2 0,6 13 1 0,-6-13-1 15,0 0-3-15,12 9 2 16,-12-9-4-16,0 0 6 0,17 4-2 0,-17-4 4 15,17 3-2-15,-17-3 3 16,21 0-3-16,-21 0 0 0,28 0 3 0,-9 0-2 0,2 0 2 16,2 0 0-16,7 0-2 15,2 1 0-15,4-1-3 0,4 2 2 0,5 0-3 16,2 0-2-16,-1 0 2 0,3-2-5 0,-1 2-7 0,3 0-7 16,2-2 1-16,-3 1 0 15,12-1 1-15,-3 2 3 0,0-2-6 0,-7 3-3 16,7-3-2-16,-11 0-3 15,5 0-3-15,-4-3-3 0,-1 3 5 0,-3 0 1 0,-1-2 5 16,-4 2 4-16,-4-1-7 16,-4-1-3-16,-4 0-2 0,-3 0-5 0,-3 0 8 15,-6-2-5-15,-16 4 5 16,26-4 3-16,-26 4 8 0,13-8-5 0,-13 8 10 0,0 0 4 16,0 0 6-16,0 0 6 0,0 0 8 0,0 0 15 15,-45-28 6-15,33 22 15 16,-4 1 13-16,2 0 16 0,14 5 6 0,-24-9 6 0,24 9-1 15,-21-7 0-15,21 7-4 16,-12-6-6-16,12 6-5 0,0 0-5 0,0 0-9 16,0 0-4-16,0 0-6 15,0 0 1-15,0 0-10 0,0 0-2 0,73 9-5 0,-53-3 0 16,-1 1 1-16,-2-2-3 16,2 0 0-16,-3 1 3 0,-2 0 0 0,-2 0 4 15,-12-6-2-15,13 11-2 0,-13-11-3 0,0 0-5 0,0 0-13 16,0 0-25-16,0 0-18 15,-27 25-32-15,27-25-36 0,-22 4-47 16,22-4-55-16,-17 0-50 0,6 0-103 16,11 0-151-16,0 0-446 0,0 0-399 0</inkml:trace>
  <inkml:trace contextRef="#ctx0" brushRef="#br1" timeOffset="-209277.24">26295 10583 2865 0,'0'0'-72'0,"0"0"41"0,0 0 27 16,0 0 1-16,0 0 17 16,0 0 18-16,0 25 23 0,0-25 20 0,0 0 11 15,-6 19 2-15,6-19-6 0,0 0-5 0,-6 18-7 0,6-18-4 16,0 0-2-16,-6 13 1 15,6-13 6-15,0 0 1 0,0 0-9 16,-13 10-7-16,13-10-9 0,0 0-6 16,0 0-11-16,0 0-1 0,0 0-5 0,0 0 1 0,-34-14-4 15,34 14 0-15,-10-12-4 16,10 12 7-16,-8-13-1 0,8 13 7 0,-9-11 10 16,9 11 7-16,0 0 0 0,-9-17-2 0,9 17-7 0,0 0-3 15,0 0 2-15,-5-14 6 16,5 14 2-16,0 0 5 0,0 0-1 0,0 0 6 15,0 0-8-15,0 0 6 16,0 0-13-16,0 0 1 0,0 0-7 0,-18 35 1 0,18-35-5 16,-11 19-4-16,2-10-2 15,2 0-3-15,-4 1 1 0,-2-2 1 0,0 0-6 16,-2-1 7-16,2 1 8 16,-3-3-2-16,-1 1 5 0,0-2-2 0,0 0 6 15,1 0-11-15,16-4 0 0,-33 2-1 16,19-1-2-16,14-1 0 0,-27 0-6 0,27 0 0 15,-27-1-9-15,27 1-9 0,-23-4-18 0,23 4-24 16,-24-4-25-16,17 0-23 0,7 4-39 16,0 0-40-16,-25-6-60 0,25 6-68 0,-11-3-162 15,11 3-138-15,0 0 3 16,0 0-253-16,-11-3-192 0</inkml:trace>
  <inkml:trace contextRef="#ctx0" brushRef="#br1" timeOffset="-209087.36">25799 10984 2599 0,'10'5'3'0,"-10"-5"4"16,23 8-19-16,-7-6-7 0,4 0-9 0,1-2 2 0,0 0-8 15,2-2 13-15,6-2-13 0,-2-2-10 0,0 1-26 16,1-4-34-16,5-1-34 15,-5-4-85-15,5 2-368 0,-4-6 204 0</inkml:trace>
  <inkml:trace contextRef="#ctx0" brushRef="#br1" timeOffset="-208857.29">26517 9782 1723 0,'5'-10'86'15,"-5"10"39"-15,11-11 17 16,-11 11 13-16,0 0 31 0,0 0 26 0,0 0 24 0,0 0 2 16,0 0-16-16,0 0-25 15,0 0-26-15,-18 46-18 0,7-27-17 0,-1-3-22 16,1 6-19-16,-5-4-38 16,-1 7-50-16,1-3-64 0,-4 4-75 0,2-3-88 0,-9 2-150 15,4 1-212-15,-6 3-300 0,0-2-252 0</inkml:trace>
  <inkml:trace contextRef="#ctx0" brushRef="#br1" timeOffset="-207877.19">25776 10387 2698 0,'0'0'89'0,"0"0"16"15,0 0-11-15,0 0-16 16,-16 14-10-16,16-14-5 0,0 0-8 0,0 22-4 15,-3-12-5-15,3-10-6 0,3 21-5 16,-6-10-5-16,3-11-2 0,0 20-1 16,0-9-5-16,0-11-2 0,0 0-5 15,-6 25-1-15,6-25-7 0,-8 11-5 0,8-11-8 0,-15 7-3 16,15-7-5-16,-19 1 1 16,19-1-3-16,0 0 4 0,-29-8 2 0,29 8-5 15,-26-11 7-15,12 3 4 0,0-1 11 0,0-1 13 16,1 2 7-16,-1-1 6 0,-2 1 2 15,3 1 4-15,-1-1-1 0,14 8-4 0,-22-12-4 16,22 12 0-16,-20-7 1 16,20 7 4-16,-16-2 1 0,16 2 4 0,0 0-4 15,0 0-2-15,0 0-6 0,0 0-7 16,0 0-14-16,0 0-5 0,0 0-13 0,0 0-8 16,34 31-5-16,-34-31-1 0,26 5-11 0,-12-1-5 15,1-2-3-15,-15-2 3 16,28 3 6-16,-12-3-3 0,-16 0 6 0,23 0 6 0,-23 0 19 15,19 0 23-15,-19 0 19 16,0 0 16-16,21-1 12 0,-21 1 2 0,0 0-2 16,0 0-4-16,0 0-6 15,0 0-1-15,0 0-5 0,0 0-2 0,8 12 1 0,-8-12 4 16,0 0 1-16,0 0 3 16,-13 36-2-16,6-22-2 0,3 0-6 0,-1 1-5 15,-2 3-2-15,3-1 0 0,-2 2-11 0,0-2 1 0,-2 0-1 16,4-2-6-16,-1 0-7 15,0-1-1-15,5-14-6 0,-9 23 2 0,3-16-8 16,6-7-4-16,-7 14-5 16,7-14-3-16,0 0-2 0,-17 5-1 0,17-5-4 0,0 0 2 15,0 0-3-15,-17-21 3 16,17 21-1-16,-6-23 6 0,1 12 6 0,5 11 11 16,-12-23-1-16,8 11 13 0,4 12 7 0,-6-17 9 0,6 17 6 15,-7-11 5-15,7 11 4 16,0 0 10-16,-16-5 6 0,16 5-15 0,0 0-3 15,0 0-3-15,-23 19 2 16,23-19-11-16,-13 19 4 0,7-8-15 16,-2 0 4-16,2 0-7 0,1 3 4 0,-4-2-5 15,9-12 3-15,-15 23-7 0,6-10 0 0,-2-1-1 16,-1-1 0-16,1-2 2 16,-3 1-8-16,-1-1-7 0,6-1-11 0,-5 0-9 0,3-1-9 15,-2-1-13-15,5-3-4 0,8-3-9 0,-17 4-4 16,17-4-2-16,-13 0 9 15,13 0 6-15,0 0 9 0,0 0 15 0,-12-13 9 0,12 13 9 16,0 0 11-16,0 0 6 16,0 0 9-16,-8-17 0 0,8 17 4 0,0 0-1 15,0 0 2-15,0 0-3 16,-8-17 0-16,8 17-3 0,0 0-3 0,0 0 7 0,-11-12 6 16,11 12-7-16,0 0 6 0,0 0 9 0,-18-1 10 15,18 1 11-15,0 0 0 16,0 0 2-16,-27 17-3 0,18-10-6 0,9-7-5 0,-18 21-4 15,7-10-2-15,0 5-3 16,-3-3-6-16,1 5-4 0,0-3-4 0,1 0-17 16,-3-1-20-16,1 3-27 15,3-2-30-15,0-2-30 0,-1-2-43 0,0 1-59 0,6 0-74 16,-3-3-67-16,1-4-162 16,1 1-82-16,7-6 15 0,0 0-383 0,0 0-380 15</inkml:trace>
  <inkml:trace contextRef="#ctx0" brushRef="#br1" timeOffset="-207677.39">25583 9890 3027 0,'0'0'195'0,"3"-13"11"0,-3 13-25 15,0 0-23-15,8-13-16 16,-8 13-17-16,0 0-15 0,5-6-15 0,-5 6-9 15,0 0-36-15,0 0-61 0,0 0-89 16,0 0-113-16,0 0-163 0,0 0-207 16,13-4-351-16,-13 4-346 0</inkml:trace>
  <inkml:trace contextRef="#ctx0" brushRef="#br1" timeOffset="-207517.61">25671 9807 3009 0,'0'0'14'0,"19"-3"-4"0,-19 3-5 16,30-3-8-16,-12 1 6 16,1 0 3-16,4 0-6 0,-2-2-6 0,6 3-30 15,-5-2-38-15,7 1-51 16,-4-1-91-16,-2 0-166 0,-1 2-312 0,-2-1 61 0</inkml:trace>
  <inkml:trace contextRef="#ctx0" brushRef="#br1" timeOffset="-207117.29">25293 11482 2341 0,'0'0'189'0,"0"0"-27"0,0 0-40 16,0 0-41-16,24 5-14 0,-24-5-12 15,0 0 1-15,32-19-10 0,-21 11-8 0,5-2-20 0,-5 1-36 16,5-2-36-16,0-1-40 0,-1-1-29 0,1-1-46 16,-2-1-113-16,-1-2-476 15,-3 1-41-15</inkml:trace>
  <inkml:trace contextRef="#ctx0" brushRef="#br1" timeOffset="-206437.48">24991 10418 2406 0,'8'-24'69'0,"-8"24"-9"15,0 0-5-15,3-14 1 16,-3 14 40-16,0 0 43 0,0 0 24 0,0 0 15 16,0 0-8-16,0 0-15 15,0 0-14-15,-36 24-17 0,36-24-10 0,-17 19-11 0,9-9-12 16,1-1-10-16,7-9-7 0,-13 17-9 16,13-17-8-16,-3 18-10 0,3-18-12 15,0 0-14-15,7 20-15 0,-7-20-16 0,16 8-14 0,-16-8-12 16,25 5-3-16,-12-4-3 15,-13-1-8-15,29 0 1 0,-29 0 4 0,31-6 7 16,-31 6 17-16,23-1 26 16,-23 1 20-16,18-3 19 0,-18 3 9 0,0 0-1 0,0 0-1 15,0 0 4-15,0 0 1 16,0 0-4-16,0 0 0 0,0 0-7 0,-54 20-2 16,34-16-4-16,-1 1 2 0,0 1-1 0,-2-2-1 0,0 2-5 15,1-3-5-15,-1 1-4 16,5 1-2-16,-5-4-5 0,6 1-3 0,17-2-3 15,-31 0-8-15,31 0-4 16,-25-3-1-16,25 3-2 0,-20-11 2 16,20 11 0-16,-12-17 3 0,8 8-3 0,4 9 4 15,-4-21-1-15,4 21 4 0,-2-19 4 0,2 19 0 16,-3-17 2-16,3 17 4 0,0 0-3 0,-1-18 1 16,1 18 8-16,0 0 4 0,0 0-8 15,0 0-1-15,0 0 2 0,0 0-4 0,0 0-3 16,0 0-1-16,-20 40-3 15,18-25 4-15,2-15-5 0,-4 32-1 0,-1-14-2 16,3-2 0-16,-2 0-1 0,2 0 0 16,2-16 0-16,-8 27 0 0,2-18 0 0,6-9 3 15,-12 17-2-15,12-17 8 16,-10 13 3-16,10-13 6 0,0 0 4 0,-14 6-3 16,14-6 0-16,0 0-3 0,0 0-2 0,0 0-1 0,-16-34-13 15,16 34-10 1,0-24-26-16,2 10-16 0,2-2-37 0,1 4-54 15,-3 0-75-15,3 2-59 0,-5 10-113 0,4-16-159 16,-4 16-62-16,0 0-332 0,0 0-360 0</inkml:trace>
  <inkml:trace contextRef="#ctx0" brushRef="#br1" timeOffset="-206007.21">24488 10559 2935 0,'0'0'45'16,"0"0"27"-16,-19 2 8 15,19-2 1-15,0 0 7 0,0 0 10 0,-21 0 14 0,21 0-1 16,0 0-4-16,0 0-16 16,0 0-6-16,0 0-12 0,0 0-5 0,-16 6-6 15,16-6-8-15,0 0-6 16,0 0-6-16,0 0-10 0,0 0-13 0,0 0-13 0,0 0-6 16,28 19-12-16,-28-19-6 0,0 0-5 0,9 5-3 15,-9-5-9-15,0 0-9 16,0 0-2-16,0 0-2 0,0 0 3 0,0 0 1 0,0 0 7 15,0 0 3-15,0 0 10 16,0 0 13-16,0 0 14 0,-47-24 22 16,47 24 15-16,-23-5 15 0,8 5 8 15,15 0 12-15,-27 3 10 0,9 0-3 0,2 1-11 0,0 4 0 16,2-1-7-16,-1 1-4 0,0 1-6 0,4 1-2 16,-1-1-2-16,2 1-2 15,-4-2 1-15,4 1 5 0,10-9 4 0,-21 15 3 0,10-7-16 16,-1-3 0-16,-1 2 14 15,13-7 5-15,-30 7 16 0,14-3-13 0,-4 0-7 16,1-3-5-16,-2 2-8 16,-2-3-6-16,-1 0-10 0,-3-3-14 0,-1 2-29 0,0-3-34 15,2-3-51-15,-2-1-60 16,3-2-72-16,-1-2-59 0,-2-2-139 0,5 0-167 16,5-3 15-16,2 0-374 0,2-2-380 0</inkml:trace>
  <inkml:trace contextRef="#ctx0" brushRef="#br1" timeOffset="-205877.09">23709 10397 2978 0,'0'0'143'16,"18"-11"20"-16,-6 5-13 0,-12 6-14 0,27-13-22 0,-13 7-7 16,4 0-10-16,0 0-9 15,4 0-13-15,1 2-24 0,3-3-43 0,0 1-53 16,2 2-63-16,2-1-67 16,2-1-62-16,-1 2-143 0,6-2-573 0,1 1-381 0</inkml:trace>
  <inkml:trace contextRef="#ctx0" brushRef="#br1" timeOffset="-203157.28">27170 10678 2839 0,'0'0'-61'0,"0"0"55"0,0 0 24 15,-17-5 14-15,17 5 18 16,0 0 14-16,0 0 12 0,0 0 9 0,0 0 2 16,0 0 2-16,0 0-3 0,0 0-5 0,0 0-6 0,0 0-9 15,0 0-3-15,0 0-5 16,0 0-10-16,0 0-1 0,0 0-5 0,0 0-3 15,67-2-5-15,-44 4-6 16,1 2 0-16,8-3 2 0,-1 4-13 0,12-2 2 0,-3 0-4 16,4 0 1-1,-2 1-5-15,0-3 4 0,1 2-4 0,-7-2-3 0,-4-1-1 16,1 3 1-16,-3-6-11 16,-8 3-5-16,0-1-4 0,-3-2-4 0,-19 3 5 0,24-3-1 15,-24 3-3-15,7-9 4 0,-7 9 3 0,0 0 3 16,0 0 16-16,0 0 12 15,-25-29 15-15,25 29 11 0,-18-11 11 16,18 11 10-16,-15-10 8 0,15 10 8 0,-14-9-1 16,14 9-3-16,-8-10-10 0,8 10-8 0,0 0-9 15,0 0-1-15,0 0-7 16,0 0 1-16,44-9 14 0,-44 9 3 0,36 9 8 16,-16-3 2-16,-3 1-12 0,0 3-12 0,0-3-5 0,-5 3 1 15,-1-1-5-15,-2 3 0 16,-9-12-3-16,10 17-7 0,-10-17-4 0,-2 17-1 15,2-17-18-15,-9 17-18 0,5-9-24 16,4-8-44-16,-12 11-57 0,5-7-68 0,7-4-69 16,-12 8-98-16,12-8-170 15,0 0-79-15,0 0-392 0,0 0-497 0</inkml:trace>
  <inkml:trace contextRef="#ctx0" brushRef="#br1" timeOffset="-202607.14">31542 10052 3033 0,'0'0'-50'0,"0"0"39"0,0 0 32 16,0 0 19-16,0 0 13 0,0 0 36 0,0 0 46 0,0 0 22 15,0 0 13-15,0 0 2 16,0 0-14-16,0 0-19 0,0 0-19 0,6 40-9 16,-6-40-15-16,-2 30-7 15,2-13-14-15,0-17-9 0,-2 29-23 0,0-15-31 16,2-14-33-16,-4 27-40 0,2-17-43 16,2-10-48-16,-7 23-43 0,5-11-28 0,0 1-1 15,0-2-31-15,-1 1-49 0,3-12-652 0,-6 25-389 16</inkml:trace>
  <inkml:trace contextRef="#ctx0" brushRef="#br1" timeOffset="-201967.4">31387 10378 2771 0,'0'0'-105'0,"0"0"29"0,0 0 39 16,0 0 14-16,0 0 14 0,0 0 14 0,-4-25 14 15,4 25 19-15,0 0 6 16,0 0 9-16,0 0 12 0,0 0 10 0,0 0 7 16,0 0 12-16,0 0 0 0,0 0 2 0,0 0-6 0,0 0-2 15,-42 19-4-15,42-19 1 16,0 0-5-16,-19 6-5 0,19-6-4 0,0 0-11 15,-20 4-4-15,20-4-8 16,0 0-4-16,0 0-4 0,-20-2-1 0,20 2-6 0,0 0 4 16,0 0-1-16,-16-12 7 15,16 12 1-15,0 0 6 0,0 0 7 0,-8-15 9 16,8 15-9-16,0 0-2 16,0 0 2-16,0 0-4 0,0 0-3 0,-6-13-10 15,6 13 0-15,0 0-7 0,0 0 2 0,0 0 2 0,0 0-4 16,0 0 0-16,0 0 4 15,0 0-1-15,0 0 3 0,0 0 0 0,0 0 2 16,0 0-1-16,0 0 16 0,0 0-5 16,0 0-8-16,0 0 0 0,0 0-4 0,0 0-7 15,0 0-17-15,0 0-16 16,0 0-25-16,0 0-30 0,0 0-30 0,0 0-29 16,0 0-27-16,0 0-37 0,0 0-37 0,0 0-29 0,0 0-32 15,0 0-58-15,0 0-103 16,0 0-101-16,0 0-315 0,0 0-205 0</inkml:trace>
  <inkml:trace contextRef="#ctx0" brushRef="#br1" timeOffset="-201447.6">32514 10125 2674 0,'0'0'52'16,"4"-16"31"-16,-4 16 19 0,0 0 37 0,0 0 33 0,0 0 22 15,0 0 8-15,0 0 9 16,0 0-3-16,2 46-16 0,-2-46-18 0,-2 36-23 16,2-13-13-16,-2-2-15 0,4 2-19 0,-4 0-17 15,2 0-36-15,2-5-57 0,-2 2-70 16,-2-1-85-16,2-2-85 0,0-1-140 0,-2-3-233 15,2-13 22-15,-2 24-304 16,2-24-286-16</inkml:trace>
  <inkml:trace contextRef="#ctx0" brushRef="#br1" timeOffset="-201257.33">32369 10575 2667 0,'0'0'37'0,"0"0"47"16,0 0 22-16,-19 3-10 15,19-3-6-15,0 0-4 0,0 0 1 0,0 0 4 16,0 0-1-16,0 0-7 16,45 8-4-16,-27-7-13 0,4 2-7 0,1-2-16 0,1-1-29 15,2 0-33-15,-2 0-51 16,2 3-52-16,3-3-63 0,-5-3-62 0,-3 2-164 16,-2 1-425-16,-4-3-174 0</inkml:trace>
  <inkml:trace contextRef="#ctx0" brushRef="#br1" timeOffset="-200930.08">32143 10671 2600 0,'0'0'33'0,"0"0"23"0,0 0 17 16,0 0 8-16,0 0 0 0,0 0-2 0,0 0-2 15,-31 34-7-15,19-22-7 16,2-1-8-16,0 1-10 0,-3 1-25 0,2-4-47 0,-2 4-37 15,3-2-52 1,0-2-35-16,0-1-50 0,2-3-127 0,8-5-433 16,-16 8-46-16</inkml:trace>
  <inkml:trace contextRef="#ctx0" brushRef="#br1" timeOffset="-200517.45">31948 10629 2148 0,'0'0'-23'16,"-2"-16"46"-16,2 16 9 0,0 0 8 0,0 0 31 15,0 0 28-15,-8-12 22 16,8 12 14-16,0 0 0 0,0 0-4 0,-30 3 1 16,30-3 3-16,-26 9 2 0,10-4 1 0,-3 3-3 0,-3 1 2 15,0 1-9-15,-4-3-1 16,0 5-6-16,-1-3-16 0,-3 3 1 0,3-5-6 15,-3 1 1-15,0-1-8 16,3-1-15-16,-3 0-3 0,3-2 1 0,2-1 0 0,3-1 5 16,1 2-17-16,2-3 6 15,2 2 12-15,17-3-6 0,-28 4-10 0,28-4-6 16,-20 2 3-16,20-2-12 16,-20 2-8-16,20-2-4 0,-17 2-1 0,17-2-5 0,0 0-3 15,-18 3-8-15,18-3-3 0,0 0-2 0,-18 4-5 16,18-4 14-16,0 0 1 15,-12 14 6-15,12-14-2 0,-4 11 0 0,4-11-1 16,0 0-7-16,0 27-5 0,0-27-28 16,6 18-38-16,-2-6-79 0,2-1-100 0,0 1-123 15,1-1-270-15,2-2 10 16,-9-9 31-16,17 18-439 0,-11-13-512 0</inkml:trace>
  <inkml:trace contextRef="#ctx0" brushRef="#br1" timeOffset="-200357.62">31415 11159 3357 0,'0'0'18'0,"10"21"-3"0,-10-21-23 0,19 7-13 16,-3-3-3-16,0-1-11 16,6-2-14-16,-4-1-32 0,6 0-40 0,-1-1-42 15,1-4-77-15,0 0-147 0,0-1-322 0,-1-4 35 0</inkml:trace>
  <inkml:trace contextRef="#ctx0" brushRef="#br1" timeOffset="-200007.65">31271 10340 2129 0,'0'0'54'0,"0"0"36"0,0 0 30 0,0 0 19 16,0 0 9-16,0 0 5 15,0 0-1-15,0 0-4 0,0 0-10 16,53 0-5-16,-32 0-12 0,0 0-10 16,4-1-13-16,3-2-11 0,2 3-13 0,-1-4-20 0,1 2-38 15,-2-3-46-15,-3-1-69 16,-1 4-73-16,-4-6-74 0,-5 3-163 0,-4-3-504 16,-5 2-305-16</inkml:trace>
  <inkml:trace contextRef="#ctx0" brushRef="#br1" timeOffset="-199847.34">31478 10037 2931 0,'0'0'51'15,"0"0"45"-15,0 0 34 0,0 0 29 0,0 0 15 0,0 0 3 16,0 0-7-16,0 0-24 16,18-19-15-16,-18 19-19 0,0 0-35 0,0 0-49 15,0 0-67-15,0 0-74 0,0 0-97 0,0 0-106 0,0 0-217 16,0 0-421-16,0 0-385 15</inkml:trace>
  <inkml:trace contextRef="#ctx0" brushRef="#br1" timeOffset="-199047.56">30953 10521 3052 0,'-8'-11'42'0,"8"11"4"15,0 0-2-15,-8-13 6 0,8 13 17 0,0 0 16 0,0 0 5 16,0 0 4-16,0 0-7 15,0 0-5-15,0 0-13 16,0 0-5-16,-26 26-7 0,26-26-9 0,-7 13-1 16,7-13-4-16,-6 11-4 0,6-11-4 0,0 0-4 0,-8 15-3 15,8-15 0-15,0 0-6 16,-8 10 0-16,8-10-1 0,0 0-3 0,0 0-3 16,-14 10 0-16,14-10-5 0,0 0-2 0,0 0-6 15,-14 8-2-15,14-8 1 0,0 0 2 16,-15 11-4-16,15-11 2 0,-8 9-2 0,8-9-4 15,-11 10-2-15,11-10 2 16,-9 11-2-16,9-11-9 0,0 0-4 0,-10 15-6 16,10-15-1-16,0 0-3 0,-8 12 4 15,8-12 7-15,0 0-1 0,0 0-1 0,0 0 5 16,0 0 2-16,0 0 2 16,0 0 6-16,0 0 14 0,-24-4 6 0,24 4 4 15,0 0 0-15,0 0 0 0,0 0-2 0,-23-2 6 0,23 2 4 16,0 0-2-16,-19 7-1 15,19-7-3-15,-15 12-1 0,9-2-4 0,6-10-1 16,-11 19 2-16,4-6-2 16,7-13-7-16,-4 19-4 0,4-19-8 0,-2 21-3 0,2-21 3 15,0 0-3-15,6 23-4 16,-6-23-2-16,9 11-2 0,-9-11-5 0,0 0-2 16,13 8-5-16,-13-8 2 0,0 0-3 0,0 0 4 15,0 0 8-15,0 0 10 0,0 0 13 16,0 0 10-16,0 0 17 0,0 0 7 0,0 0 3 15,0 0 2-15,0 0 9 16,-38-33 1-16,38 33 4 0,-30 3 0 0,30-3 3 16,-34 3 4-16,17 1 0 0,1 0 7 15,-2 0-1-15,2-1-3 0,-1 4 2 0,0-3-2 16,0 1 4-16,2 1 14 16,-2-3-15-16,3 3-5 0,-4 0-3 15,18-6 18-15,-31 7-5 0,15-3-4 0,0 0-2 0,-1 0-10 0,17-4-6 16,-32 3-3-16,17-3-13 15,15 0-16-15,-31 0-34 0,13 0-49 16,2-3-60-16,-1-3-85 0,0 0-91 16,-2-5-181-16,-1 2-152 0,2-3 33 0,1-1-402 0,2-2-478 15</inkml:trace>
  <inkml:trace contextRef="#ctx0" brushRef="#br1" timeOffset="-198897.5">30212 10459 3242 0,'13'-9'23'0,"4"0"-2"16,-3-1-8-16,2 2 1 0,0 1-1 16,4-2-2-16,-1-1-8 0,0 0-18 0,0-1-39 15,-2 3-57-15,-2 1-57 0,-1-1-100 0,1 1-568 16,-6 0-174-16</inkml:trace>
  <inkml:trace contextRef="#ctx0" brushRef="#br1" timeOffset="-198697.27">30054 10597 2511 0,'-13'17'95'0,"-2"-2"29"16,3 1 7-16,-1-2-2 0,2 2 2 0,-2 1 0 16,-1-2-4-16,-2 3-1 0,4-3-20 0,-2 3-11 15,-1-4-10-15,2 1-17 16,2-1-30-16,1-1-43 0,0-4-52 0,0 3-70 0,10-12-69 15,-14 11-105-15,6-8-663 16,8-3-405-16</inkml:trace>
  <inkml:trace contextRef="#ctx0" brushRef="#br1" timeOffset="-198517.49">29901 10214 3160 0,'0'0'88'16,"7"-13"0"-16,-7 13-4 0,0 0 13 15,0 0 8-15,0 0 0 0,0 0-4 16,0 0-10-16,-9 53-13 0,7-32-11 16,0 0-22-16,0 4-34 0,0 0-43 0,-1 0-48 15,1 1-69-15,-2-1-52 0,2-6-53 16,-4-1-100-16,4 0-570 0,-4-3-324 0</inkml:trace>
  <inkml:trace contextRef="#ctx0" brushRef="#br1" timeOffset="-198317.44">29806 10578 2954 0,'-13'4'55'0,"13"-4"9"0,0 0 7 16,-25 5 12-16,12-1 18 0,13-4 27 0,-30 8 10 16,7-4 6-16,-2 0-4 15,-4-1 3-15,-1 1-7 0,-4 0-1 0,-5 0-1 0,-3 0 34 16,7-4-6-16,-8 1-13 16,5-1-16-16,0-1-14 0,-4 1-18 15,3-4-13-15,3 0-8 0,5 0-25 0,1-2-36 0,4-1-39 16,2-4-52-16,6-3-66 0,4-3-84 15,3-2-67-15,5 0-82 0,1-2-91 0,5 2-53 16,5 0-499-16,1 2-505 16</inkml:trace>
  <inkml:trace contextRef="#ctx0" brushRef="#br1" timeOffset="-198227.53">29114 10371 3048 0,'17'-20'23'0,"-5"2"90"15,2 6 55-15,-2 0 16 0,1 3-13 16,-1 1-13-16,1 1-25 0,2 0-16 0,1 0-22 16,-2 0-40-16,2 1-58 0,-3 0-78 0,2-1-113 15,-2-1-149-15,-3 2-266 16,0-2-309-16,-2 1-321 0</inkml:trace>
  <inkml:trace contextRef="#ctx0" brushRef="#br1" timeOffset="-197217.57">25900 3853 2686 0,'-21'-1'-68'0,"21"1"34"0,0 0 22 16,0 0 27-16,0 0 37 0,0 0 27 0,0 0 13 16,0 0 3-16,0 0 3 0,0 0-3 0,0 0 5 15,52 8-3-15,-32-6-8 16,2 2-11-16,3-3-8 0,0 1-8 0,0-2-4 0,2 0-10 16,0 0-17-16,-5 0-31 0,1 0-37 0,-1-2-43 15,-2 1-58-15,0 1-48 16,-6-4-54-16,-14 4-144 0,20-10-437 0,-16 6-146 0</inkml:trace>
  <inkml:trace contextRef="#ctx0" brushRef="#br1" timeOffset="-197067.42">25866 3724 2408 0,'0'0'62'0,"-18"-6"33"0,18 6 0 0,0 0-7 15,0 0 6-15,0 0-1 0,0 0-7 0,0 0-7 16,0 0-13-16,43-11-8 15,-43 11-30-15,36 0-56 0,-14 2-79 0,-4 0-61 16,0 0-114-16,2 0-539 0,-2 0-147 16</inkml:trace>
  <inkml:trace contextRef="#ctx0" brushRef="#br1" timeOffset="-195577.26">26902 3509 2245 0,'0'0'-215'0,"2"-10"-428"0,-2 10 134 16</inkml:trace>
  <inkml:trace contextRef="#ctx0" brushRef="#br1" timeOffset="-195207.22">26904 3499 1888 0,'0'0'-6'16,"0"0"35"-1,-25-11 19-15,25 11 35 0,0 0 28 0,0 0 29 0,0 0 13 16,0 0-3-16,0 0-3 0,0 0-9 15,0 0-16-15,0 0-6 0,0 0 13 0,0 0 10 16,0 0 2-16,0 0-1 16,0 0-4-16,0 0-5 0,0 0-4 0,-25 29-19 15,19-14-13-15,-1 0 14 0,0 8-12 16,0 2-8-16,1 0-8 0,-1 1-19 0,3 1-9 16,0 2-13-16,2-1-22 0,0-1-34 0,2-5-38 15,0 1-43-15,0 0-36 16,4-3-23-16,0 2-51 0,2-5-54 0,-1-1-79 0,-1-2-130 15,2-4-460-15,-1-2-342 16</inkml:trace>
  <inkml:trace contextRef="#ctx0" brushRef="#br1" timeOffset="-194837.56">27170 3595 2742 0,'0'0'-81'0,"0"0"26"0,-6-21 14 16,6 21 32-16,0 0 27 0,-20-6 32 16,20 6 24-16,0 0 15 0,-30 4 3 0,30-4-3 15,-19 6 1-15,19-6-1 0,-23 9 1 16,23-9-2-16,-15 10-7 0,5-2-8 0,10-8-7 16,-11 12-6-16,11-12-2 0,-2 17-12 0,2-17-10 15,0 0-15-15,9 29-20 16,-3-17-4-16,2 0-11 0,0 0-1 0,-1 2 5 0,2 0-6 15,0-2 15-15,2 0-1 16,-4 3-1-16,3-2 11 0,-2 1 10 0,-1-2 12 16,-3 0 8-16,-4-12 9 15,6 24 9-15,-6-24 8 0,-2 21-2 0,2-21 2 0,-8 17-9 16,8-17-5-16,-21 13-2 0,12-7-9 0,-4-1-13 16,13-5-19-16,-22 8-38 15,22-8-48-15,-23 3-47 0,23-3-59 16,-18-3-47-16,18 3-44 0,-18-11-101 0,14 3-536 15,4 8-305-15</inkml:trace>
  <inkml:trace contextRef="#ctx0" brushRef="#br1" timeOffset="-194687.33">27208 3743 2838 0,'23'-1'7'15,"-23"1"-1"-15,21-3-1 16,-6 0 7-16,-15 3 4 0,27-4-4 0,-11 2 1 0,-16 2-34 15,32-6-38-15,-17 5-62 16,-3-1-64-16,-12 2-154 0,22-6-347 0,-11 2 66 16</inkml:trace>
  <inkml:trace contextRef="#ctx0" brushRef="#br1" timeOffset="-194507.6">27431 3682 1977 0,'0'0'21'0,"0"0"50"16,0 0 35-16,0 0 49 15,0 0 36-15,0 0 20 0,0 0-5 0,0 0-22 0,0 0-14 16,0 0-20-16,0 0-20 16,-27 42-16-16,23-27-9 0,2 1-13 0,0 1-24 15,2-17-37-15,-5 34-47 16,4-17-63-16,1 1-25 0,1-2-57 0,4 0-83 0,-5-16-137 16,0 22-528-16,2-12-301 0</inkml:trace>
  <inkml:trace contextRef="#ctx0" brushRef="#br1" timeOffset="-194257.46">27626 3641 2718 0,'3'-14'-39'0,"4"4"46"16,-7 10 27-16,7-12 21 0,-7 12 39 16,0 0 29-16,8-10 20 0,-8 10 4 0,0 0-3 15,0 0-4-15,0 0-6 0,0 0-6 0,26 30-13 16,-20-18-12-16,2 3-12 15,-3 0-7-15,7 5-8 0,-5-2-9 0,1 1-9 0,-2 3-4 16,2-2-5-16,-1 1-6 16,-3-2-5-16,1 0-17 0,1-2-23 0,-4 1-35 15,-2-18-45-15,0 27-50 16,2-16-67-16,-2 0-60 0,0-11-117 0,-6 18-172 0,4-11-360 16,2-7-298-16</inkml:trace>
  <inkml:trace contextRef="#ctx0" brushRef="#br1" timeOffset="-193987.4">27882 3453 2732 0,'0'0'-95'0,"0"0"20"15,0 0 24-15,0 0 28 0,0 0 26 0,19 49 63 0,-13-33-3 16,-1 7 24-16,-1 2 3 16,6 2 15-16,-3 5 2 0,1 0-5 0,-2 3-11 15,0 0-9-15,-4-5-10 16,3 2-5-16,-3-1-11 0,-2-3-23 0,0-1-44 0,-2 0-63 16,0-2-69-16,-3-2-68 0,-1-7-133 0,2 0-493 15,0-1-177-15</inkml:trace>
  <inkml:trace contextRef="#ctx0" brushRef="#br1" timeOffset="-193717.31">28269 3536 2449 0,'-16'-21'-23'16,"16"21"50"-16,0 0 28 16,0 0 27-16,0 0 26 0,-35 26 30 0,28-12 1 15,2-3-13-15,-3 5-11 16,1 4-13-16,2 3 11 0,1 0-11 0,2 2-13 0,2 0-9 16,0 1-9-16,4 0-11 0,-2 0-36 0,3-4-46 15,2 1-52-15,1 1-55 16,-3-6-60-16,2 0-63 0,2-4-146 0,0-4-457 15,-1 0-205-15</inkml:trace>
  <inkml:trace contextRef="#ctx0" brushRef="#br1" timeOffset="-193377.33">28590 3557 2441 0,'0'0'-68'0,"0"0"31"15,0 0 22-15,-15-10 30 0,15 10 25 0,0 0 12 0,-22 2 20 16,22-2 14-16,0 0 2 16,-24 11 2-16,24-11-3 0,-12 10 3 0,12-10-8 15,-12 14-11-15,12-14-3 16,-7 14-6-16,7-14-7 0,0 17-8 0,0-17-1 16,0 0-8-16,11 33-4 0,-8-21 0 0,6 1-5 15,-1 1-4-15,4-2-2 0,-4 4 1 16,0-3 16-16,1 1 7 0,-1 1 7 0,-2-2 14 15,1 1 8-15,-6-1 0 16,-1-13 4-16,2 23-4 0,-2-23-7 0,-5 19-7 0,5-19-4 16,-13 18-11-16,7-9-15 15,6-9-43-15,-19 15-47 0,9-9-49 0,10-6-69 16,-12 9-64-16,12-9-116 16,-15 4-172-16,15-4-353 0,0 0-248 0</inkml:trace>
  <inkml:trace contextRef="#ctx0" brushRef="#br1" timeOffset="-193187.16">28808 3820 2698 0,'0'0'-24'0,"16"3"18"0,-16-3 8 16,16 2 19-16,-16-2 9 0,22 4 21 0,-22-4-7 15,23 5-4-15,-10-5 0 0,-13 0-4 16,29 3-12-16,-11-1-9 0,-2 0-15 0,1-1-40 15,-17-1-28-15,30 0-50 16,-30 0-76-16,28-3-128 0,-16 1-377 0,-1-1 47 16</inkml:trace>
  <inkml:trace contextRef="#ctx0" brushRef="#br1" timeOffset="-192797.5">29279 3682 2154 0,'0'0'-9'0,"4"-19"-4"0,-4 19 9 0,0 0 15 16,9-13 22-16,-9 13 9 0,13-9 9 0,-13 9-3 15,12-7-11-15,-12 7 3 16,18-5 2-16,-18 5 16 0,18-4 12 0,-18 4 16 0,0 0 13 15,21 0 5-15,-21 0 5 16,0 0-2-16,0 0 1 0,21 8-16 0,-21-8-1 16,0 0-8-16,3 19 3 15,-3-19-5-15,0 0-3 0,-7 26 10 0,7-26 3 0,-10 24 2 16,6-13 5-16,4-11-5 16,-9 29-7-16,4-16-6 0,1 0-7 0,4-13-9 15,-2 27-4-15,2-14-5 0,0-13-7 0,4 26-9 16,1-14-5-16,1 2-14 0,-6-14-31 15,15 19-31-15,-7-11-45 0,-8-8-70 0,21 11-72 16,-12-7-67-16,-9-4-169 16,23-2-132-16,-23 2-266 0,22-8-218 0</inkml:trace>
  <inkml:trace contextRef="#ctx0" brushRef="#br1" timeOffset="-192597.1">29662 3530 2615 0,'0'0'-31'15,"6"-13"21"-15,-6 13 35 16,0 0 34-16,0 0 20 0,0 0 17 0,0 0-5 16,0 0-3-16,0 0-6 15,0 0 0-15,20 46-8 0,-16-34 27 0,0 4-4 16,2 3-30-16,-3 0-4 16,1 4-6-16,0 0-11 0,-2-2-5 0,-2 1-42 0,2-2-50 15,-2 1-62-15,0-4-61 0,-2 2-67 0,-2-4-150 16,2 0-454-16,-2-1-183 15</inkml:trace>
  <inkml:trace contextRef="#ctx0" brushRef="#br1" timeOffset="-192317.53">30183 3410 2453 0,'0'0'-42'16,"0"0"31"-16,0 0 28 15,0 0 27-15,0 0 34 0,-44 15 16 0,31-3 18 16,2-1 5-16,1 4-8 16,-1 0-7-16,1 6-4 0,1-2 13 0,0 4-7 15,1 2-8-15,2 2-12 0,4 0-8 16,0-1-9-16,0 1-7 0,4-1-19 0,0-1-36 15,0 1-42-15,4-4-57 0,0 3-61 0,0-8-69 16,3-4-135-16,0 1-537 0,-1-3-276 16</inkml:trace>
  <inkml:trace contextRef="#ctx0" brushRef="#br1" timeOffset="-191977.32">30475 3511 2720 0,'0'0'-46'16,"0"0"9"-16,3-15 8 0,-3 15 45 0,0 0 30 16,0 0 24-16,0 0 15 15,0 0 2-15,-22-11 4 0,22 11 0 0,0 0 5 0,0 0-3 16,0 0 0-16,-40 17-14 16,40-17-2-16,-15 7-9 0,15-7-10 0,-10 9-3 15,10-9-4-15,0 0-5 0,-5 18-7 0,5-18-10 0,0 0-9 16,0 0-4-16,13 21-1 15,-13-21-1-15,12 11-2 0,-12-11-3 0,13 14 0 16,-7-7 1-16,-6-7 15 16,14 19 23-16,-8-10 4 0,-6-9-4 0,8 24 12 15,-6-13-1-15,-2-11-3 0,2 23-3 16,-2-23-2-16,-4 24-5 0,0-12-2 0,4-12-8 16,-13 21-14-16,4-11-51 0,9-10-64 15,-16 15-84-15,7-12-97 0,9-3-199 16,-16 8-153-16,9-4-260 0,7-4-261 0</inkml:trace>
  <inkml:trace contextRef="#ctx0" brushRef="#br1" timeOffset="-191797.22">30606 3684 2586 0,'0'0'-87'0,"19"0"11"0,-19 0 33 16,25 3 42-16,-25-3 24 0,26 0 21 15,-11 0 3-15,-15 0-4 0,27 0-4 0,-27 0-49 16,28-3-38-16,-15 1-63 16,-13 2-100-16,20-5-182 0,-12 1-183 15,-8 4 228-15</inkml:trace>
  <inkml:trace contextRef="#ctx0" brushRef="#br1" timeOffset="-191607.41">30773 3597 1864 0,'0'0'98'0,"-27"17"13"16,27-17 13-16,-13 15 32 0,7-5 5 16,0 3 1-16,1 1-11 0,-1 1-13 15,2 2 0-15,2 2-9 0,0 2-14 0,0 0-12 16,2-2-11-16,0 1-21 0,2-1-43 16,-2-2-41-16,0 1-82 0,2-3-67 0,0-1-90 15,2-6-203-15,-4 5-366 0,0-13-144 0</inkml:trace>
  <inkml:trace contextRef="#ctx0" brushRef="#br1" timeOffset="-191157.49">31000 3495 2416 0,'-7'-13'-40'16,"7"13"8"-16,0 0 9 0,0 0 3 0,0 0-3 16,0 0 13-16,2-20-1 15,-2 20-1-15,0 0-2 0,0 0 11 0,24-9-2 16,-24 9-3-16,0 0 4 0,27 0 18 0,-27 0 20 0,22 3 34 16,-22-3 14-16,0 0 9 15,25 4 2-15,-25-4-1 0,17 3 4 0,-17-3 9 16,0 0-5-16,13 8-6 15,-13-8-5-15,0 0-5 0,0 0-1 0,0 0-5 16,-7 24-5-16,7-24-10 0,0 0-7 16,0 0-4-16,-14 16-10 0,14-16-1 0,0 0-4 15,-6 12-5-15,6-12-4 16,0 0-4-16,-5 15-1 0,5-15-1 0,0 0-4 16,2 21 0-16,-2-21-2 0,5 20-4 0,-5-20 3 0,6 22-3 15,-4-9 0-15,0 2 13 16,0 0-1-16,-2-15 2 0,2 29-1 0,-2-15 3 15,0-14-1-15,-8 30-1 16,2-15 0-16,-6 0-6 0,2-2-4 0,-2 1-21 0,-6-1-54 16,6 1-70-16,-1-3-82 15,-1-3-102-15,5 1-199 0,-2-1-405 0,3 0-312 16</inkml:trace>
  <inkml:trace contextRef="#ctx0" brushRef="#br1" timeOffset="-190876.1">31385 3441 2783 0,'0'0'-14'0,"8"-12"41"16,-8 12 39-16,0 0 40 0,0 0 26 0,0 0 10 15,0 0 14-15,18 28-3 16,-14-14 0-16,0 0 33 0,0 6-20 0,0 2-45 16,-1 2-8-16,1 3-12 0,-2 0-13 15,-2 2-13-15,2 0-21 0,-4 4-39 0,-2-2-58 16,-3 2-94-16,1 2-101 16,-8-1-161-16,-4 6-199 0,0-2-365 0,-4 1-404 15</inkml:trace>
  <inkml:trace contextRef="#ctx0" brushRef="#br0" timeOffset="-181530.39">831 12952 528 0,'0'0'234'0,"0"0"-49"0,0 0-16 0,0 0 2 16,0 0-8-16,0 0 17 0,0 0 0 0,0 0 8 15,0 0 14-15,0 0 9 16,0 0 10-16,0 0-10 0,0 0-13 0,0 0-16 0,0 0-19 15,0 0-15-15,0 0-18 16,0 0-13-16,0 0-10 0,0 0-14 0,0 0-9 16,0 0-8-16,0 0-7 15,0 0-10-15,26-38-8 0,-26 38-3 0,12-17-7 0,-5 5-3 16,3-1-4-16,-1-2-6 0,1-3-1 0,2 0-6 16,-1-2 2-16,5 1 1 15,-5 0 4-15,2 2 7 0,3 0 5 16,-4 0-2-16,1 2 0 0,0 1-18 15,-1-1-3-15,-1 4-1 0,-2-1-5 0,3 3 7 0,-12 9 1 16,15-18 2-16,-9 11 1 16,-6 7-1-16,13-12-7 0,-13 12 0 0,0 0 1 15,17-1-2-15,-17 1 5 16,0 0-6-16,13 19 1 0,-10-6-3 0,1 2-1 0,3 2 3 16,-3 2-3-16,6 1 1 0,-4 4-3 0,1 1 1 15,4-2-1-15,-1 2-1 16,0-2-2-16,-3 1 9 0,5-1-10 0,-4-2-1 0,1 1 3 15,-3-6-5-15,2 0 5 16,-1-4-1-16,-3 2-2 0,-4-14 2 0,8 21 5 16,-5-13 7-16,-3-8-6 15,0 0 2-15,0 20 1 0,0-20-2 0,0 0 3 0,-9 15 4 16,9-15-4-16,-17 6 4 16,17-6-2-16,-21 2 1 0,21-2-1 0,-25-2 0 15,25 2-3-15,-34-2-4 0,14-2 3 16,3 1 1-16,1-1-1 0,16 4-6 0,-34-8-22 15,18 3-15-15,-2-1-13 0,5 0-23 0,13 6-27 16,-27-9-44-16,16 3-58 16,2 2-50-16,9 4-62 0,0 0-111 15,-15-13-181-15,15 13-380 0,-4-10-435 16</inkml:trace>
  <inkml:trace contextRef="#ctx0" brushRef="#br0" timeOffset="-181157.39">1424 12923 3033 0,'0'0'-23'0,"0"0"27"0,0 0 12 0,0 0 20 15,0 0 20-15,0 0 0 16,0 0 8-16,0 0-7 0,17 17-3 0,-17-17-8 15,0 0-5-15,34-6-5 0,-34 6-7 16,28-3-17-16,-16 1-30 0,-12 2-33 0,22-6-44 16,-22 6-46-16,21-4-43 15,-13 0-63-15,-8 4-149 0,6-7-347 0,-6 7-21 16</inkml:trace>
  <inkml:trace contextRef="#ctx0" brushRef="#br0" timeOffset="-180997.39">1447 12841 2129 0,'-16'-4'-8'0,"16"4"57"0,0 0 31 0,-15-6 29 0,15 6 26 16,0 0 28-16,0 0 0 16,0 0-5-16,0 0-15 0,0 0-19 0,0 0-16 15,0 0-11-15,0 0-25 16,0 0-40-16,0 0-66 0,54-5-78 0,-54 5-81 16,25-2-114-16,-12-1-579 0,0 0-258 0</inkml:trace>
  <inkml:trace contextRef="#ctx0" brushRef="#br0" timeOffset="-178387.41">2544 12507 2524 0,'0'0'-80'0,"0"0"44"0,2-16 12 16,-2 16 34-16,0 0 12 0,0 0 29 0,0 0 21 15,0 0 16-15,0 0-7 0,0 0-2 16,0 0-5-16,0 0-7 0,0 0-5 0,0 0-1 15,0 0 0-15,0 0-2 16,-17-18 1-16,17 18 10 0,0 0 7 0,0 0 7 16,-28 2-1-16,28-2 2 15,0 0 3-15,-33 8-1 0,20-2 0 16,13-6-7-16,-29 8-6 0,13-4-7 0,4 2-5 0,12-6-7 0,-24 8-4 16,14-2-6-16,10-6-1 15,-19 10-1-15,11-5-1 0,8-5-6 0,-11 12 4 0,11-12-2 16,-7 15-3-16,7-15-4 15,0 0 0-15,9 27-5 0,-2-16-6 0,1 1 5 16,0-1-4-16,5 1-6 16,-1 2 4-16,4-2-2 0,-2 2-4 0,4 1-4 15,-2-2 4-15,-1 1-4 0,-1-1 4 16,2 2-5-16,-4-2 0 0,-2-1-4 0,2-1 3 16,-2 1-4-16,-5-3 6 0,3 2 2 0,-8-11 2 15,4 19 4-15,-4-19 7 16,-4 22 1-16,4-22-3 0,-11 18-6 0,3-8 6 0,-2 0-15 15,-2 0 7-15,12-10-3 16,-23 15 3-16,10-8-1 0,1-1-15 0,12-6-20 16,-25 6-32-16,11-4-32 15,14-2-37-15,-22 0-32 0,22 0-46 0,-22 0-44 0,22 0-48 16,-18-8-103-16,13 2-128 16,5 6-390-16,-10-11-307 0</inkml:trace>
  <inkml:trace contextRef="#ctx0" brushRef="#br0" timeOffset="-177827.65">2967 12176 2646 0,'7'-11'-120'0,"-7"11"34"0,6-17 19 0,-6 17 32 16,0 0 35-16,6-18 27 15,-6 18 25-15,0 0 9 0,0 0 17 0,2-13 18 16,-2 13 17-16,0 0 21 16,0 0 7-16,0 0 6 0,0 0-4 0,0 0 1 0,-49 31-4 15,39-17-4-15,0 2-6 16,-4 0-9-16,6 3-18 0,-2 0-7 0,-1 2-8 16,5-1-14-16,-3 0-2 0,5-3-10 0,0 2-6 0,-1-2-27 15,5 0-3-15,0-17 0 16,5 27 0-16,-3-16-7 0,-2-11 0 0,11 19-4 15,-3-13-2-15,-8-6-3 16,15 7-4-16,-15-7-1 0,14 3-4 16,-14-3 1-16,0 0 1 0,0 0 0 15,24-12 2-15,-24 12 0 0,0 0 0 0,6-21 3 0,-6 21 4 16,-2-21-3-16,2 21 5 0,0 0-3 0,-8-25 3 16,8 25-5-16,-8-14-4 0,8 14-7 15,-10-14-19-15,10 14-34 0,-10-10-50 16,10 10-62-16,0 0-64 0,-12-9-63 15,12 9-145-15,-11-6-171 0,11 6-280 0,0 0-270 16</inkml:trace>
  <inkml:trace contextRef="#ctx0" brushRef="#br0" timeOffset="-177177.58">3119 12841 2590 0,'0'0'-63'15,"0"0"26"-15,-27-4 22 16,27 4 10-16,0 0 11 0,0 0 21 0,0 0 20 16,0 0 3-16,0 0 4 0,0 0-10 0,0 0 3 0,0 0 9 15,59-11 2-15,-44 7-3 16,2 3-6-16,-17 1-5 0,32-7-14 0,-19 6-27 15,-13 1-40-15,23-4-57 16,-23 4-60-16,21-2-83 0,-21 2-166 0,11-6-263 0,-11 6 95 16</inkml:trace>
  <inkml:trace contextRef="#ctx0" brushRef="#br0" timeOffset="-176787.7">3147 12731 1820 0,'0'0'-80'16,"0"0"17"-16,0 0 0 0,-6-13 16 0,6 13 8 16,0 0 17-16,0 0 12 0,0 0 3 0,0 0 11 0,-6-11 9 15,6 11 16-15,0 0 18 16,0 0 16-16,0 0 20 0,0 0 22 0,0 0 10 15,0 0 11-15,0 0 15 16,0 0 9-16,0 0-3 0,0 0-1 0,0 0 0 16,0 0 1-16,0 0 3 0,0 0 1 15,0 0 9-15,0 0-1 0,0 0-5 0,0 0-5 16,0 0-10-16,16 39-7 16,-16-39-5-16,7 21-13 0,-5-9-24 0,-2-12 0 15,6 24-6-15,-4-10-11 0,1 0-9 0,1 0-9 16,-4-14-8-16,6 28 2 0,-2-16-9 15,-2 1-5-15,-2-13-18 0,5 23-15 0,-5-23-25 16,4 22-40-16,-2-11-48 16,-2-11-52-16,0 19-57 0,0-11-55 0,0-8-98 0,0 0-177 15,-2 19-425-15,2-19-426 16</inkml:trace>
  <inkml:trace contextRef="#ctx0" brushRef="#br0" timeOffset="-175897.68">3689 12469 2861 0,'0'0'-68'0,"6"-16"37"0,-6 16 25 16,0 0 12-16,7-12 13 0,-7 12 12 0,0 0 0 15,0 0 1-15,6-11-8 16,-6 11 6-16,0 0-15 0,0 0 12 0,0 0-8 16,0 0-7-16,0 0-5 0,0 0-4 15,0 0-2-15,0 0-8 0,0 0 3 16,0 0-12-16,0 0 1 0,0 0 0 16,0 0 4-16,0 0-2 0,0 0 0 0,0 0-1 15,0 0-2-15,0 0-7 0,0 0-7 0,0 0-13 0,0 0-13 16,0 0-10-16,-8-27-15 15,8 27-3-15,0 0-5 0,0 0-7 0,0 0-20 16,0 0-13-16,0 0-1 16,-7-5-2-16,7 5 10 0,0 0 14 0,0 0 10 0,0 0 16 15,0 0 20-15,0 0 24 16,0 0 23-16,0 0 17 0,0 0 18 0,0 0 22 16,0 0 13-16,0 0 16 0,0 0 17 0,0 0-10 15,0 0-8-15,0 0 4 16,0 0-15-16,0 0-4 0,0 0-18 0,0 0-6 15,0 0-1-15,0 0-5 16,0 0 1-16,0 0-2 0,0 0-5 0,0 0 4 0,0 0-2 16,0 0-10-16,0 0-7 15,0 0-13-15,0 0-18 0,0 0-38 0,-27 3-51 0,27-3-89 16,0 0-350-16,0 0 256 0</inkml:trace>
  <inkml:trace contextRef="#ctx0" brushRef="#br0" timeOffset="-175197.29">3566 12436 1511 0,'0'0'-51'0,"9"-14"31"16,-9 14 20-16,0 0 22 0,15-15 12 0,-15 15 2 0,14-9 6 15,-14 9 6-15,20-8 0 16,-20 8 12-16,20-6 12 0,-20 6 26 0,22-2 8 16,-22 2-2-16,23 0-3 0,-23 0 3 0,21 6 1 15,-21-6-2-15,15 11-5 0,-15-11 1 16,8 15-6-16,-6-3-2 0,-2-12-2 0,-2 20-2 15,2-20 2-15,-6 23-4 16,0-11-6-16,6-12-1 0,-15 20-7 16,6-9-6-16,1-2 5 0,8-9 2 0,-19 15 3 15,13-8 2-15,6-7 5 0,-16 11-3 0,16-11 1 16,-8 9-10-16,8-9-6 0,0 0-10 0,0 0-7 16,0 0-9-16,0 0-6 15,0 0-8-15,0 0-10 0,0 0 0 0,0 0-2 16,26 12 1-16,-26-12-4 0,19 1 0 15,-19-1 1-15,23 10-4 0,-12-6 2 0,1 1 5 16,2 5 4-16,-2 2 18 16,0-1-4-16,-1 2-2 0,-2 3-1 0,-1-4 5 0,-1 4-5 15,-3-1 10-15,-2 0 0 16,-2-15-2-16,0 29-1 0,-6-16-2 0,-1 1-2 16,-1-3-4-16,-3 2-3 0,-2-3-15 0,-1 2-24 15,0-3-36-15,2-2-36 0,0-1-44 16,12-6-57-16,-22 7-38 0,12-4-60 0,10-3-107 15,0 0-152-15,0 0-382 16,-15-10-337-16</inkml:trace>
  <inkml:trace contextRef="#ctx0" brushRef="#br0" timeOffset="-174797.39">4185 12469 2674 0,'0'0'-99'16,"10"-11"32"-16,-10 11 34 0,0 0 36 0,8-13 28 15,-8 13 23-15,0 0 23 0,0 0 23 16,0 0 16-16,0 0 11 0,0 0 11 0,0 0 4 16,-23-17 7-16,23 17 1 0,0 0-1 0,0 0-12 15,-29 8-14-15,29-8-13 16,0 0-10-16,-20 13-18 0,20-13-2 0,-8 13-11 0,8-13-24 15,-4 17-4 1,4-17-6-16,0 21-5 0,0-21 0 0,4 27-7 16,2-14-3-16,0 1-6 0,2 1-1 15,0 0-2-15,2 4 0 0,0-1 1 0,4 0-4 0,-4 1-1 16,1-1 3-16,-3-5 6 16,-2-1 14-16,0 2 6 0,-6-14 6 0,5 24 1 15,-5-24 3-15,-5 18-3 0,5-18-7 0,-10 18-1 16,0-11-6-16,10-7-8 0,-24 13-21 15,9-7-33-15,5-2-37 0,-2-2-51 0,12-2-59 16,-24 0-70-16,24 0-69 16,-21-7-157-16,12-2-129 0,1 0-317 0,8 9-323 15</inkml:trace>
  <inkml:trace contextRef="#ctx0" brushRef="#br0" timeOffset="-174007.47">4612 11935 2677 0,'13'-10'-71'0,"-13"10"30"16,0 0 15-16,13-10 14 0,-13 10 48 0,0 0 21 15,0 0 15-15,0 0 1 0,0 0 2 0,0 0 1 16,0 0-2-16,0 0-5 15,0 0-4-15,0 0-9 0,0 0-5 0,-53 15-6 0,53-15-1 16,-22 0-3 0,22 0 6-16,0 0 0 0,-32-3 2 0,32 3-2 0,-14-6 3 15,14 6-2-15,-15-6 1 16,15 6 2-16,0 0 4 0,-19-7-5 0,19 7-6 16,0 0-6-16,0 0 3 0,-17-1 7 0,17 1 2 0,0 0-3 15,-10 16-4-15,10-16-6 16,-7 21 0-16,7-21-8 0,-5 21-2 0,3-8-3 15,2-13 1-15,-6 21-2 16,6-21 1-16,-2 18-4 0,2-18 4 0,-2 15 6 0,2-15 3 16,0 0-9-16,0 0 3 15,6 21-9-15,-6-21 2 0,0 0-14 0,18 5-10 16,-18-5-4-16,16 0-4 0,-16 0 1 0,19 0 3 16,-19 0-3-16,0 0 5 0,34-1 3 15,-34 1 11-15,24 3 12 0,-14-1 11 0,2 4 17 16,-12-6 4-16,20 13 1 15,-12-3-2-15,-1-1-6 0,-7-9-9 0,6 21 4 16,-6-21-14-16,-4 25 1 0,4-25 0 16,-11 25-17-16,3-14-26 0,-3 2-20 0,-4-1-33 15,3-1-42-15,-6 3-46 16,2-1-76-16,-1-4-93 0,0 5-211 0,-2-1-98 16,7-3-245-16,-2-1-246 0</inkml:trace>
  <inkml:trace contextRef="#ctx0" brushRef="#br0" timeOffset="-173567.24">4828 12762 2742 0,'0'0'80'15,"0"0"9"-15,0 0-12 0,0 0 3 0,0 0 20 16,0 0 27-16,0 0 10 0,0 0-6 0,0 0-14 0,48-14-14 16,-48 14-12-16,34 0-11 15,-15-4-7-15,-1 4-10 0,-18 0-15 0,30-1-23 0,-30 1-29 16,24-4-47-16,-24 4-49 15,22-3-60-15,-22 3-62 0,10-5-82 0,-10 5-170 16,0 0-395-16,0 0-232 16</inkml:trace>
  <inkml:trace contextRef="#ctx0" brushRef="#br0" timeOffset="-173337.61">4942 12660 2578 0,'-11'-11'-10'0,"11"11"20"0,0 0 29 0,0 0 36 0,0 0 26 15,0 0 31-15,0 0 21 16,0 0-7-16,0 0-5 0,0 0-3 0,-21 30-8 16,21-30-2-16,-4 22-7 15,2-8-6-15,2-14-13 0,-2 29-1 0,0-14-16 0,2 2-8 16,0-17-11-16,-2 31-5 0,2-17-10 0,0-14-3 16,2 25-21-16,-2-11-33 15,0-14-51-15,-2 21-64 0,2-21-73 0,2 22-67 16,-2-22-123-16,0 12-192 0,0-12-337 15,0 0-312-15</inkml:trace>
  <inkml:trace contextRef="#ctx0" brushRef="#br0" timeOffset="-172317.38">5292 12443 2633 0,'0'0'-113'0,"6"-23"15"0,-6 23 20 0,0 0 7 16,12-9 23-16,-12 9 20 16,0 0 9-16,20-10 25 0,-20 10 13 0,15-3 7 15,-15 3 12-15,16-3 10 16,-16 3 11-16,0 0 16 0,26 3 12 0,-26-3 7 0,0 0 11 16,16 11 6-16,-16-11-5 0,7 13-6 0,-7-13-8 15,2 19-4-15,-2-19-15 16,-9 24-11-16,5-10-3 0,-4 1-3 0,0 1 5 0,0-1-6 15,-4 4 4-15,4-1 4 16,-2-1 0-16,-1-1 9 0,2 0 6 0,3-1 1 16,-1-2 1-16,1 1-2 15,2-2-3-15,4-12-3 0,-4 24 0 0,4-24-1 16,2 19-2-16,-2-19-10 0,10 17-3 16,-3-9-10-16,3 2-5 0,-10-10-13 15,28 11-18-15,-16-6-25 0,4-2-32 16,-16-3-37-16,31 1-43 0,-14 2-65 0,0-3-50 15,-17 0-61-15,34-7-153 0,-17 3-142 0,-2-1-233 0,2 1-165 16</inkml:trace>
  <inkml:trace contextRef="#ctx0" brushRef="#br0" timeOffset="-171927.43">5961 12478 2390 0,'0'0'-45'0,"0"0"33"0,0 0 6 16,0 0 20-16,-5-24 33 15,5 24 23-15,0 0 20 0,0 0 5 0,-15-11 7 16,15 11-5-16,0 0-11 0,0 0-2 16,-21-2 7-16,21 2 6 0,0 0 0 0,0 0-3 15,0 0-7-15,-28 5-8 0,28-5-9 0,0 0-7 16,0 0-6-16,-10 14-7 15,10-14-4-15,0 0-9 0,0 0 3 0,4 21-10 16,-4-21-3-16,0 0-5 0,10 26-1 16,-2-18-5-16,-2 6-1 0,-2 0 0 0,-4-14-1 15,8 22-2-15,-4-8 0 16,1-2 4-16,-5-12 7 0,2 27 9 0,-2-27 9 0,-4 25-2 16,4-25 3-16,-9 25-1 0,3-14-7 0,-2 1 0 15,8-12-5-15,-18 17-1 16,8-10-6-16,-3 1-16 0,13-8-22 0,-21 8-31 15,21-8-34-15,-23 3-46 16,23-3-57-16,0 0-42 0,-24-11-51 0,24 11-121 0,-14-12-546 16,10-1-369-16</inkml:trace>
  <inkml:trace contextRef="#ctx0" brushRef="#br0" timeOffset="-171377.17">6191 12104 2783 0,'0'0'-68'0,"14"-6"27"16,-14 6 25-16,0 0 34 0,0 0 41 16,0 0 20-16,0 0-1 0,0 0-7 0,0 0-4 15,0 0 0-15,0 0-9 0,0 0 7 0,0 0-5 16,0 0 0-16,-69 3-1 16,69-3 1-16,-28 0-7 0,28 0 2 0,-22-1-3 0,22 1 5 15,-22-2-6-15,22 2-1 0,0 0-6 0,-23-5-8 16,23 5-8-16,0 0-5 15,-9-11-11-15,9 11-13 0,0 0-5 0,0 0-12 16,0 0-8-16,0 0 5 16,30-36 1-16,-20 27 4 0,2-2-4 0,0 2 6 0,0-1 5 15,2-2 11-15,0 3 7 16,-1-1 8-16,1 1 7 0,-3 1 24 0,2-1 16 16,-13 9 16-16,21-14 6 0,-21 14 1 0,17-7 19 0,-17 7 11 15,0 0 6-15,19-2-21 16,-19 2 11-16,0 0-8 0,15 17-8 0,-9-6-10 15,-6-11-9-15,9 25-5 16,-7-10-12-16,2 1-8 0,-2-1-1 0,0 2-11 0,0 2-22 16,0 0-32-16,-2 0-46 15,0-2-47-15,-2 2-60 0,2 2-68 0,0-2-58 16,-2 0-106-16,2 0-217 16,0 0-19-16,-2 5-248 0,4-6-254 0</inkml:trace>
  <inkml:trace contextRef="#ctx0" brushRef="#br0" timeOffset="-170947.45">6344 12643 2845 0,'0'0'99'0,"-22"10"25"15,22-10 24-15,0 0 27 0,0 0 27 0,0 0-4 16,0 0 3-16,0 0 5 16,0 0-22-16,0 0-23 0,0 0-17 15,0 0-11-15,0 0-15 0,34 4-16 0,-34-4-7 16,23 0-13-16,-23 0-13 0,30 0-1 0,-13-2-21 16,-17 2-9-16,36-2-22 0,-17 2-30 0,0-3-29 15,-2 2-38-15,0-2-45 0,-17 3-47 16,32-5-60-16,-19 3-43 0,-3-1-63 0,0-2-132 15,-10 5-142-15,14-3-319 16,-14 3-344-16</inkml:trace>
  <inkml:trace contextRef="#ctx0" brushRef="#br0" timeOffset="-170687.26">6524 12588 2812 0,'0'0'-19'0,"0"0"36"16,-12-9 28-16,12 9 24 16,0 0 37-16,0 0 35 0,0 0 28 0,0 0 3 0,0 0-3 15,0 0-16-15,0 0-10 16,0 0-5-16,0 0-8 0,-8 34 1 0,8-34-19 16,0 20-13-16,0-20-12 0,-2 24-9 15,2-24-7-15,0 28-13 0,-2-15-3 0,2-13-8 16,0 33-13-16,0-20-23 0,0 5-37 0,-2-4-58 15,2-14-74-15,0 31-84 16,-2-20-113-16,0 2-199 0,0-3-51 0,2-10-306 16,0 0-304-16</inkml:trace>
  <inkml:trace contextRef="#ctx0" brushRef="#br0" timeOffset="-168697.28">7138 12491 2710 0,'0'0'-47'0,"0"0"14"0,0 0 33 0,0 0 40 15,0 0 30-15,0 0 29 16,0 0 24-16,0 0 1 0,0 0-6 0,-34 21-4 16,34-21 4-16,0 0 3 0,0 0-3 15,0 0-12-15,0 0-4 0,0 0-4 0,0 0-10 16,0 0-5-16,-30-18-9 16,30 18-5-16,0 0-7 0,-4-21-5 0,4 21-6 15,0-16-3-15,0 16-1 0,0 0-3 0,6-31-5 0,-2 19 3 16,-4 12-5-16,11-20-11 15,-5 12-3-15,-6 8-1 0,15-13 6 0,-15 13-2 16,14-8 11-16,-14 8 11 16,0 0 2-16,0 0 5 0,32 17-1 0,-25-5 26 0,-3 3-9 15,2 0-6-15,-4 2-6 16,-2 2-5-16,-2 4-2 0,0-5-9 0,-4 8-1 16,-3-1-13-16,-3 2-17 0,-3-1-5 15,-4 0-27-15,2 0-19 0,0-4-31 0,-2-4-32 16,0 3-48-16,0-5-54 0,7 2-49 0,-2-7-45 15,2-1-100-15,1-1-144 16,5-3-91-16,0 0-249 0,6-6-254 0</inkml:trace>
  <inkml:trace contextRef="#ctx0" brushRef="#br0" timeOffset="-168317.35">7656 12433 2674 0,'13'-13'-31'0,"-13"13"36"0,8-7 23 15,-8 7 28-15,0 0 6 0,0 0 22 16,0 0 14-16,0 0 13 0,0 0 6 0,0 0 3 16,0 0-4-16,-36-6-2 0,36 6-9 0,0 0-3 0,-30 10-14 15,30-10-6-15,-16 9-5 16,16-9-5-16,-9 13-6 0,9-13-7 0,-6 18-5 15,6-18-7-15,2 18-5 16,-2-18-3-16,8 23-6 0,-1-11-1 0,-1 3-7 0,0 0-1 16,5 2-2-16,-2 2-3 15,1 0 0-15,0 0 15 0,-1 3-2 0,-2-8 3 16,-1 4 4-16,-4-1 7 16,0-2 8-16,-2-15 3 0,-4 31-26 0,0-18-2 0,-7 0-3 15,-4 1-3-15,-1-1 2 0,-2 1-21 0,-1-5-26 16,-2 1-37-16,2-5-44 15,3 1-54-15,0-3-69 0,4-3-50 0,12 0-94 16,-22-3-155-16,14-3-451 0,8 6-428 16</inkml:trace>
  <inkml:trace contextRef="#ctx0" brushRef="#br0" timeOffset="-167827.53">7940 11915 2889 0,'0'0'-44'0,"0"0"29"0,0 0 15 16,4-17 8-16,-4 17 19 16,0 0 37-16,0 0 2 0,0 0 1 0,6-13 0 15,-6 13-10-15,0 0-5 0,0 0-4 0,17-10-6 0,-17 10-5 16,13-3-2-16,-13 3-5 15,19-4-8-15,-19 4-6 0,26-3 0 0,-26 3 1 16,29 4-1-16,-14-1-4 16,-1 0 4-16,1 1-6 0,-15-4 2 15,24 11 0-15,-16-3 13 0,-8-8 4 0,8 17 14 16,-8-17 11-16,0 20 20 0,0-20 14 0,-10 24 5 16,2-12 4-16,-1-3-5 0,9-9-4 0,-17 19-12 15,11-9-10-15,6-10-6 0,-15 13-8 16,15-13-1-16,-8 11-13 0,8-11 3 0,0 0-7 15,-4 16-2-15,4-16-2 16,0 0-3-16,0 0-5 0,0 0-3 0,14 16 2 16,-14-16-5-16,0 0-4 15,17 13 0-15,-17-13 2 0,10 9-2 0,-10-9 6 0,9 14 8 16,-9-14-1-16,7 16-2 0,-7-16-1 0,0 0-9 16,-7 26 4-16,7-26-2 15,-15 19-4-15,7-10-26 0,-3 1-44 0,-1-1-59 0,-2 0-79 16,2 1-84-16,-2-2-170 15,0 1-181-15,0-2 4 0,3 1-199 0,11-8-154 16</inkml:trace>
  <inkml:trace contextRef="#ctx0" brushRef="#br0" timeOffset="-167207.41">8067 12691 2400 0,'0'0'-13'0,"0"0"64"15,0 0 29-15,0 0 44 0,0 0 28 0,0 0 23 0,0 0 6 16,0 0-20-16,0 0-13 16,0 0-7-16,0 0-10 0,0 0 5 0,0 0-6 15,0 0-5-15,0 0-4 16,0 0 22-16,57-4-21 0,-57 4-13 0,30 0-18 16,-16 0-8-16,-14 0-6 0,30 0-33 0,-15 0-36 0,-3 0-43 15,-12 0-56-15,30-4-72 16,-18 4-72-16,2-4-107 0,-14 4-196 0,14-6-92 0,-5 5-250 15,-9 1-248-15</inkml:trace>
  <inkml:trace contextRef="#ctx0" brushRef="#br0" timeOffset="-166927.35">8198 12575 2553 0,'0'0'-41'0,"0"0"52"0,0 0 32 16,0 0 46-16,0 0 34 16,0 0 27-16,0 0 14 0,0 0 0 15,0 0 0-15,0 0-9 0,0 0-6 16,0 0-11-16,0 0-13 0,8 51-8 0,-5-36-9 0,-1 1-3 16,0 0-11-16,0 2 9 0,-2 2-10 0,2-4-10 15,0 3-11-15,0 1-3 16,0-2-13-16,0 1-3 0,0 0-17 0,0-2-34 15,0-1-56-15,0-2-65 0,-2-14-70 16,10 28-62-16,-8-18-132 0,0-3-217 16,-2-7 1-16,6 11-254 0,-6-11-199 15</inkml:trace>
  <inkml:trace contextRef="#ctx0" brushRef="#br0" timeOffset="-166397.6">8710 12333 2661 0,'0'0'5'0,"0"0"11"16,0 0-7-16,0 0 17 0,0 0 25 15,0 0 8-15,0 0-2 0,0 0-9 16,0 0-2-16,0 0-7 0,0 0-5 0,-40-6-2 0,40 6-3 15,0 0-4-15,-27 3-1 16,27-3 2-16,-22 3-7 0,22-3-3 0,-19 2-1 16,19-2 1-16,0 0-1 15,-23 4 3-15,23-4 2 0,0 0 13 0,-19 5 12 16,19-5 9-16,-15 10 7 0,15-10-15 0,-13 15 3 0,7-6 6 16,-2 3-4-16,8-12-1 15,-11 28 2-15,5-15-5 0,1 2-4 0,-1 1-2 16,2 0-3-16,1-1-1 15,3-15 3-15,-6 22-1 0,4-10-1 0,2-12 5 0,-2 19-1 16,2-19-3-16,0 0-5 16,4 21-2-16,-4-21-2 0,9 8-7 0,-9-8-1 15,0 0-6-15,23 1-5 16,-23-1-1-16,19-1-2 0,-19 1 1 0,22 0-2 0,-22 0 0 16,22 0 4-16,-22 0 10 0,24 4 15 0,-24-4 14 15,21 3 3-15,-13 3 10 16,-8-6 28-16,16 15-7 0,-12-5-9 0,-4-10-9 0,4 20-7 15,-4-20-7-15,0 24-1 16,0-24-9-16,-6 24-29 0,1-12-41 0,1-1-47 16,-5 0-60-16,9-11-66 15,-14 24-60-15,7-19-79 0,7-5-169 0,-8 11-116 0,4-4-298 16,4-7-327-16</inkml:trace>
  <inkml:trace contextRef="#ctx0" brushRef="#br0" timeOffset="-166037.55">9034 12458 2714 0,'0'0'-77'0,"0"0"23"16,0 0 15-16,-17-13 37 0,17 13 44 0,-17-4 32 15,17 4 19-15,0 0 11 16,-34 0-3-16,34 0 7 0,-21 4 1 0,21-4 2 0,-17 5 11 15,17-5-8-15,-15 10-8 16,15-10-11-16,-8 12-9 0,8-12-10 0,0 0-9 16,-2 21-9-16,2-21-3 15,0 0-8-15,10 26-11 0,-5-14 0 0,1 1-6 0,0 0-3 16,-2 1-1-16,3 1-1 0,0 2 4 0,-1-2 0 16,-2 3 3-16,-2-4 12 15,0 4 7-15,-2-18 3 0,0 30-6 0,-2-16 4 16,2-14-6-16,-8 28-4 0,1-16-4 15,-2-1-5-15,-1 1-9 0,-1-3-29 0,11-9-32 16,-23 14-46-16,14-9-56 16,9-5-64-16,-18 6-50 0,18-6-92 0,-13-2-159 15,13 2-468-15,-11-13-421 16</inkml:trace>
  <inkml:trace contextRef="#ctx0" brushRef="#br0" timeOffset="-165697.58">9180 11929 2899 0,'0'0'-105'0,"6"-14"25"0,-6 14 26 0,0 0 27 16,13-7 31-16,-13 7 19 0,0 0 12 15,19-4 10-15,-19 4 6 0,0 0 16 0,23 0 10 16,-23 0 15-16,0 0 6 15,24 7 4-15,-24-7 10 0,10 10 3 0,-10-10-2 0,4 15-1 16,-4-15 0-16,0 19-6 16,0-19-11-16,-4 21 0 0,4-21-5 0,-10 23-14 15,4-11 0-15,-1 1-7 16,7-13-9-16,-15 25-5 0,9-14-7 0,2 1-1 0,-3 1-7 16,7-13 4-16,-2 22-11 15,2-22-11-15,2 22-16 0,-2-22-26 16,11 19-37-16,-3-10-38 0,5 1-22 0,0-1-72 0,3-1-62 15,0 2-96-15,2-5-182 16,1 1-419-16,1-2-374 0</inkml:trace>
  <inkml:trace contextRef="#ctx0" brushRef="#br0" timeOffset="-165397.35">9506 12591 2911 0,'0'0'-2'0,"0"0"22"0,0 0-1 0,-7 16 25 0,7-16 37 15,0 0 28-15,0 0 6 16,0 0-9-16,0 0-10 0,35 4-11 0,-35-4-10 15,20-2-7-15,-20 2-4 16,0 0-9-16,34-6-4 0,-34 6-9 0,22-4-24 0,-22 4-35 16,17-4-44-16,-17 4-56 15,0 0-56-15,16-5-72 0,-16 5-153 0,3-6-498 16,-3 6-276-16</inkml:trace>
  <inkml:trace contextRef="#ctx0" brushRef="#br0" timeOffset="-165167.47">9557 12527 2657 0,'-21'-8'-14'0,"21"8"11"0,0 0 9 0,0 0 50 0,0 0 42 15,0 0 37-15,0 0 20 16,-15 20 4-16,15-20-2 0,0 0-10 0,2 24-7 16,-2-24-4-16,0 23-14 0,0-23-7 0,4 28-8 0,-2-12-3 15,0 0-11-15,1 0-8 16,-3-16-14-16,4 31-4 0,-2-16-16 0,-2-2-19 15,0-13-28-15,4 25-38 16,-2-14-52-16,-2-11-58 0,2 19-66 0,0-11-71 0,-2-8-170 16,0 11-141-16,0-11-287 15,0 0-246-15</inkml:trace>
  <inkml:trace contextRef="#ctx0" brushRef="#br0" timeOffset="-164617.2">9745 12409 2637 0,'3'-15'-51'16,"-3"15"43"-16,0 0 45 0,0 0 59 0,0 0 36 15,0 0 28-15,0 0 17 0,0 0-1 16,0 0-7-16,0 0-6 0,0 0-2 0,0 0 15 15,-3 66-6-15,3-53-17 16,0 5-32-16,3 1-3 0,-3 0-11 0,0-2-15 16,2 2-7-16,-2-2-10 0,0 0-10 15,2-2-24-15,-2-1-37 0,0-3-48 0,2 0-70 16,-2-11-92-16,0 19-65 16,0-19-167-16,0 10-159 0,0-10-27 0,0 0-222 0,0 0-192 15</inkml:trace>
  <inkml:trace contextRef="#ctx0" brushRef="#br0" timeOffset="-164277.5">9841 12403 2583 0,'0'0'-41'16,"6"-13"13"-16,-6 13 4 0,6-14 24 0,-6 14 7 16,13-13 28-16,-13 13 1 0,15-9-5 0,-15 9-3 0,16-6-6 15,-16 6 3-15,22-5 3 16,-22 5 7-16,21-4 0 0,-21 4 16 0,19-3 10 15,-19 3 7-15,0 0 17 16,23 4 10-16,-23-4-1 0,8 8 1 0,-8-8-8 0,0 0-4 16,2 19-2-16,-2-19-1 15,-4 19 0-15,4-19 6 0,-10 23 0 0,4-10 4 16,0 1 6-16,-1-1-1 16,1 0 22-16,-1 4 2 0,3-2 10 0,0 1-38 0,0-1-6 15,4-15-7-15,0 27-7 0,0-27-8 0,6 24 0 16,-2-10-6-16,2-3-9 15,3-1-10-15,0 1-15 0,1-2-13 0,0-1-26 16,4-1-27-16,-4 0-37 0,2-5-36 16,-1 1-36-16,-11-3-46 0,28 2-33 0,-16-2-37 15,2-5-88-15,0 0-142 16,1 0-468-16,-2-4-409 0</inkml:trace>
  <inkml:trace contextRef="#ctx0" brushRef="#br0" timeOffset="-163867.77">10448 12321 2806 0,'6'-14'-107'16,"-6"14"40"-16,0 0 16 15,0 0 45-15,0 0 39 0,0 0 38 0,0 0 22 16,0 0 20-16,-32-9-3 0,32 9-5 16,0 0-11-16,0 0-6 0,-29 16-9 0,29-16-5 15,-11 9-10-15,11-9-8 16,-8 13-6-16,8-13-2 0,-2 15-6 0,2-15-5 16,-2 18-10-16,2-18-5 0,0 0-9 0,6 26-6 15,-6-26 3-15,4 23-3 0,0-10 3 16,0 1 1-16,-2 1-2 0,4 0-19 0,-4 1 8 15,0 1 19-15,0-2 19 16,-2-15 8-16,0 31 10 0,0-18 7 16,0-13 8-16,-6 28 5 0,-2-14-1 15,2-2-1-15,0 0-9 0,-2 0-10 0,8-12-4 0,-22 17-6 16,12-7-18-16,-1-4-41 0,11-6-58 0,-18 9-79 16,18-9-76-16,-16 4-90 0,16-4-172 15,0 0-492-15,0 0-443 0</inkml:trace>
  <inkml:trace contextRef="#ctx0" brushRef="#br0" timeOffset="-163637.42">10513 12508 3041 0,'18'6'3'0,"-18"-6"5"0,19 0 8 15,-19 0 27 1,25 1 33-16,-25-1 21 0,29 3 6 0,-11-3-8 0,3 0-13 15,-2 0-9-15,-19 0-10 16,41-3-4-16,-21 2-6 0,-1-1-5 0,-2 0-6 0,2-1-16 16,-1 0-23-16,-18 3-31 15,26-7-47-15,-12 4-64 0,-14 3-58 0,16-7-69 16,-16 7-153-16,7-9-440 0,-7 9-211 16</inkml:trace>
  <inkml:trace contextRef="#ctx0" brushRef="#br0" timeOffset="-163397.42">10796 12426 2470 0,'0'0'-30'0,"0"0"31"0,0 0 33 15,0 0 45-15,0 0 47 16,-24 15 34-16,24-15 14 0,0 0 2 0,-2 19-10 16,2-19-14-16,0 18-8 0,0-18-15 0,2 20-7 0,-2-20-7 15,2 23-8-15,0-8-5 16,-2-15 3-16,2 31-19 0,-2-17-6 0,2 0-7 15,-2-14-11-15,2 27-3 16,-2-27-10-16,0 23 0 0,2-11-14 0,-2-12-22 16,2 19-36-16,-2-19-57 0,0 17-81 15,0-10-83-15,0-7-116 0,0 0-187 0,-2 18-53 16,2-18-264-16,0 0-217 16</inkml:trace>
  <inkml:trace contextRef="#ctx0" brushRef="#br0" timeOffset="-161657.72">10988 12245 2608 0,'0'0'-81'0,"16"-15"6"16,-4 7-1-16,-2 0 18 0,-10 8 19 0,21-15 17 0,-8 10 18 16,-13 5 16-16,25-8 4 15,-15 4 31-15,-10 4 12 0,22-6 29 0,-22 6 18 16,0 0 18-16,24 5 16 15,-24-5 7-15,13 7-3 0,-13-7-7 0,5 15-10 16,-5-15-6-16,-2 21-10 0,2-21-3 16,-8 29 0-16,2-14-4 0,-3-1 1 0,2 4-1 15,-1-3 5-15,0 3 2 16,4-1 32-16,-3-2-17 0,2 2-14 0,1-4-21 16,4-13-2-16,-2 27-7 0,2-27 1 0,6 24-10 0,-1-12-9 15,4-1-8-15,-1-1-5 16,4 0-6-16,0-2-6 0,2-1-10 0,3-1-26 15,0-2-40-15,0-3-34 0,1-1-38 16,0-1-50-16,1-1-49 0,-2 0-34 0,1-4-30 16,-5 0-28-16,3-1-54 15,-5-3-56-15,-2 1-26 0,2-3-438 0,-2-2-243 16</inkml:trace>
  <inkml:trace contextRef="#ctx0" brushRef="#br0" timeOffset="-161397.35">11409 12357 2520 0,'7'-22'-89'0,"-1"2"25"0,0 1 28 0,-2 4 30 15,3-1 43-15,-1 4 50 0,2-2 55 0,-3 2 18 16,1-1 4-16,3 4-6 0,-3-2-9 15,2 1 0-15,-8 10-3 0,15-12-6 0,-15 12-7 16,17-5-8-16,-17 5-9 16,0 0-8-16,26 9-9 0,-26-9-10 0,16 19-4 15,-9-7-4-15,-1 1-3 0,1 3 3 16,-3 1-11-16,-2-2-1 0,-2-15-2 0,-2 32 6 16,0-18 2-16,-3 1 7 0,-1-1-1 0,-3-3-9 15,9-11-4-15,-18 19-12 16,6-11-5-16,12-8-6 0,-20 5-2 0,20-5-7 0,-22 0 5 15,22 0-13-15,0 0-7 16,-21-13-20-16,21 13-24 0,-6-18-19 16,4 9-32-16,2 9-39 0,2-25-57 0,2 12-74 15,3-1-54-15,-1 1-146 0,0 1-185 0,-2 1 25 16,3 2-302-16,-7 9-300 16</inkml:trace>
  <inkml:trace contextRef="#ctx0" brushRef="#br1" timeOffset="-154257.48">13742 10883 2053 0,'0'0'-70'0,"0"0"21"0,2-18 11 15,-2 18 13-15,0 0 18 16,0 0 17-16,0 0 21 0,0 0-4 0,0 0 29 16,0 0-2-16,0 0 10 0,0 0 11 0,0 0 18 15,0 0 3-15,0 0 9 0,0 0 1 16,0 0 1-16,0 0-5 0,4 46-7 0,-4-46-12 15,-2 22-7-15,2-22-5 16,-4 30-13-16,2-13-1 0,-1 2-7 0,-1 0-2 16,2 6-6-16,-1 0-6 0,-1 1-2 15,-1 5 0-15,1 2-7 0,-1 0 2 0,-1 6-5 16,3-4 0-16,-5 1-6 0,5 3-4 0,-2-1 12 16,3 0 14-16,-2 0 2 15,2 2-6-15,0-2-3 0,-1 5-2 0,3-4 0 16,-2 1 0-16,2 3 1 0,0-1 0 15,-2 1 1-15,0-1 0 0,0 2-5 0,2-2-3 16,-1-1 2-16,-1 3-3 16,-1-2 9-16,1 2-3 0,-4 1 0 0,3 1-2 0,1-1-6 15,-2-2 3-15,2 4-1 16,0-4 1-16,-1-2 1 0,1 4-2 0,0-3 0 16,-1-1 4-16,1 2-6 0,1-4 0 0,-1 1-1 0,2 0-4 15,-2 0 0-15,2-2 0 16,-2 3-3-16,0-2-1 0,2 0-3 0,0 1 1 15,0 0-2-15,0-3 1 16,-2 4-1-16,2-4-2 0,0 2-1 0,0-1 3 0,0-3-2 16,-2 2 4-16,2 2-6 15,-3-2 0-15,3-2-1 0,0-1 2 0,-2 2-4 16,2 2 1-16,0 3-1 16,-2-4 3-16,2 2-2 0,0 1 3 0,-2-2 0 0,2 2-4 15,0 0 2-15,0-2 0 0,-2 0-2 0,0 0 0 16,2 1 5-16,-4 1-7 15,2-2 2-15,2-3-1 0,-2 4 1 0,2-5 3 16,0 4 4-16,0 0-8 0,2 0-1 16,-2 2 1-16,0-2 3 0,2-2-1 0,-2-1 0 15,0 3-2-15,0-4 1 16,0 4 0-16,0 3-2 0,0-3 2 0,0-1 1 16,0 4-2-16,0-3 2 0,0 0-2 0,-2-1 0 0,2-4 0 15,0 2 2-15,0-3 1 16,0 6-1-16,-2-4-1 0,2 3 1 0,-2-1 2 15,0 3 8-15,2-8 1 16,-2 3 1-16,2-1-4 0,-1 0 2 0,1-1-5 0,-2 0 1 16,2 2-2-16,-2-4 0 15,2 1 0-15,-2 2 2 0,0-1-3 0,2-1 0 16,-2 2-2-16,0-1 2 0,2 5 0 0,-3 0-3 0,1-1 5 16,-1 3-3-16,1-1-1 15,2-7 0-15,0 4 0 0,0-3-2 0,0 1 6 16,2 5-3-16,1-5-4 15,-1-1-1-15,-2 0 2 0,3 0 4 0,-1 7-2 0,0-7 2 16,0-1 4-16,2 1 1 16,-2 5-1-16,1-1-1 0,-1-7 1 0,0 6 5 15,0-4 0-15,0 2 0 16,-2-2-4-16,4 2 2 0,-4 0 4 0,0-3 3 0,0 5-6 16,0-3-3-16,-6 5-1 15,4 0 4-15,-2 3-5 0,1-2 0 0,-1 1 2 16,0 0 5-16,0 1-3 0,-4 0 7 0,4 0 6 15,-5 1 2-15,5-2-9 0,-1 1 2 16,3-2-2-16,-5 0-1 0,4 0 2 0,-1-2-4 16,2 0-4-16,0-3 4 15,0 1 20-15,2-1-6 0,0 7-3 0,-3-4 3 16,1 2-11-16,0 2 1 0,0-2-3 0,0-2 0 0,1-1 0 16,1-3 0-16,-2-1-2 15,-1-3-4-15,3-1-4 0,0 0-6 0,-2 0 2 16,2-1 0-16,0-1-3 15,-2 1 0-15,2 0-3 0,0 3-10 0,0 0 6 0,0 0-1 16,0 1 2-16,0 1-7 16,-2-1-8-16,-3 0-4 0,3 0-13 0,-2-2-11 15,0-1-20-15,-3-3-40 0,2-1-55 16,3-2-81-16,-5-4-130 0,3-2-203 0,-3-5 17 16,7-10-467-16,0 0-534 0</inkml:trace>
  <inkml:trace contextRef="#ctx0" brushRef="#br1" timeOffset="-153067.79">12466 11439 2999 0,'0'0'-154'0,"0"0"29"0,0 0 23 16,0 0 25-16,0 0 20 15,0 0 20-15,0 0 30 0,0 0 34 0,0 0 18 16,0 0 17-16,61 10 10 0,-43-10 12 0,2 0 3 0,3-3-6 15,1 6-8-15,-2-3-9 16,8 0-6-16,3 0-4 0,1 0-11 0,-1 0-17 16,4 0-5-16,5 0-13 15,3 0-5-15,2 1-21 0,3-1-7 0,-1 0-8 16,14 3-2-16,-5-3-2 0,5 0-4 0,-2-3-2 0,2 6 0 16,2-6 1-16,-2 2 0 15,7-2 4-15,-3 3 16 0,1-1-7 0,1-1 4 16,21 0 6-16,-14 0 3 0,-8 0 6 15,-3 0 4-15,2 2-7 0,-2-2 7 0,2 1-6 16,-3-1 12-16,-4-1-13 16,0 0 4-16,-1-1-4 0,-3 0 10 0,-10 1 0 0,1-3 0 15,-2 2-4-15,-3-2-5 16,-2 3 11-16,1-4-7 0,-2 4 2 0,1-1 3 16,-2-1 3-16,3 1 3 0,-3 0-4 0,-2 2 2 15,4-2-4-15,-4 4-1 0,0-2-4 16,2 1 7-16,0 1 4 0,5 1-6 0,-1 1 15 15,2-2-17-15,-2 0 8 16,5 2 6-16,0-2 8 0,-1 2-1 0,5 2 4 16,-2-2-2-16,10-1 1 0,-8-1 12 15,6 4-1-15,-4-4-2 0,-2-1 1 0,-2-2 6 16,2 2 0-16,-5 1 3 16,-1-2-1-16,1 0 6 0,-4-2-10 0,-1 2-1 0,-1 0-11 15,-4 1-3-15,-5-4-10 0,1 3-12 0,0 1-24 16,-5-2-33-16,-5 3-20 15,-1-1-26-15,-2-1-39 0,-4 1-51 0,-15 1-144 16,19-3-339-16,-19 3 77 0</inkml:trace>
  <inkml:trace contextRef="#ctx0" brushRef="#br1" timeOffset="-152257.58">13245 10878 1935 0,'0'0'-37'0,"0"0"26"16,-17-29 11-16,17 29 16 0,0 0 27 15,-20-3 18-15,20 3 19 0,-19-1 5 0,19 1 2 16,0 0 7-16,-31 4-4 0,31-4 3 0,-22 3 4 15,22-3-1-15,-25 8-8 16,15-6-9-16,10-2 0 0,-17 11-13 0,17-11-3 0,-16 12-6 16,16-12-1-16,-7 15-5 15,7-15-9-15,0 15-3 0,0-15-1 0,7 18-5 16,-7-18-5-16,16 25-1 0,-5-15-1 0,-1 2-1 16,0-1 11-16,3 1 15 15,1 1 7-15,-5-2-2 0,4 1 2 0,1-1-4 16,-7 1-1-16,1 0-5 0,0-1 6 15,-8-11 6-15,4 19-3 0,-4-19-3 0,-2 19-6 16,2-19-3-16,-14 20-5 16,5-13-5-16,-2 2-6 0,-5-1-18 0,3-3-36 0,-3 1-31 15,-3-2-42-15,2 0-49 16,-3-3-35-16,20-1-42 0,-30 0-53 0,13-3-138 16,3-1-482-16,3-1-277 0</inkml:trace>
  <inkml:trace contextRef="#ctx0" brushRef="#br1" timeOffset="-151517.54">13407 10423 2605 0,'0'0'-115'0,"10"-14"36"16,-10 14 27-16,8-12 24 0,-8 12 33 0,5-10 21 16,-5 10 26-16,0 0 0 0,0 0 24 0,0 0 22 15,0 0 21-15,0 0 11 16,0 0 11-16,0 0 5 0,-47 14-9 0,33-3 1 0,1 4-5 15,-3 0-14 1,3 2-4-16,1 1-13 0,1 1-7 0,2-1-13 0,2 0-8 16,5-1-5-16,2 1-7 15,0-18-6-15,5 30-8 0,1-17-4 0,1-1-4 16,2-1-5-16,2-3-4 0,-2 0-2 0,-9-8-5 0,21 9 1 16,-21-9-4-16,17 1-3 15,-17-1-4-15,0 0 4 0,0 0-3 0,23-10-2 16,-23 10-3-16,0 0 3 0,2-23-3 15,-2 23 3-15,0 0-1 0,-13-25-3 0,13 25-1 16,-16-15-1-16,16 15-1 16,-15-14-2-16,15 14-5 0,-17-7-24 0,17 7-43 15,-13-6-58-15,13 6-72 0,-12-1-74 16,12 1-145-16,0 0-183 0,-15-3-340 0,15 3-360 16</inkml:trace>
  <inkml:trace contextRef="#ctx0" brushRef="#br1" timeOffset="-149940.02">12466 12350 2756 0,'0'0'-132'0,"-20"-4"29"15,20 4 14-15,0 0 16 0,-18-3 16 0,18 3 14 16,0 0 17-16,-20-3 4 16,20 3 9-16,0 0 20 0,0 0 7 0,-21 0 7 0,21 0 21 15,0 0-2-15,0 0 11 16,0 0 2-16,0 0 11 0,-24 3-7 0,24-3 8 16,0 0 3-16,0 0 3 0,0 0 1 0,0 0 6 15,0 0 4-15,0 0 6 0,0 0 2 16,0 0 5-16,0 0 0 0,0 0 5 0,0 0-1 15,0 0-5-15,0 0-8 16,69 3-6-16,-69-3-5 0,30-2-9 0,-12 2-7 16,-18 0-5-16,37-4-5 0,-19 3-9 15,3-2-1-15,-1 3-8 0,1-1-4 16,3-1-2-16,-1-1-8 0,5 3-7 0,5-1-4 0,0 1-3 16,-1 0 2-16,6-2-4 15,6 4-1-15,4-4-6 0,0 4-8 0,4-2 2 0,7 1-3 16,-1 2 0-16,5-1-5 15,-4-1 2-15,2 2-4 0,1 1 2 0,-1-3 1 16,-2 1-6-16,3 0-4 16,-3 1-4-16,1 0-5 0,-1-2 0 0,-3 1 0 15,2 0 3-15,-8 1 2 0,-1-3 5 16,0 1 2-16,-3 1 9 0,1 0-7 0,-2 0 4 16,-1 0 3-16,-1-2 5 0,2 2-1 0,-2 1 0 0,2-1 4 15,-5 1 1-15,4-2 2 16,-1 1 1-16,-2-2 6 0,-1 2 3 0,-1-2 5 15,3 0-1-15,1-2 2 16,-4 2-1-16,3 0-1 0,-7-2-1 0,3 2 0 16,5-1 0-16,0 1-2 0,1 0 0 15,-2 0 1-15,-4 0 0 0,5-3-5 0,1 3-2 16,-2 0-4-16,1 0-4 0,-2-2-4 0,-3 4-1 16,-1-2 3-16,1 0-2 15,0-2-3-15,-2 2 0 0,0 0-2 0,0 0-2 0,-2-1-2 16,2 1 0-16,-3 0 1 15,2-2 7-15,-1 2-4 0,1 0 1 0,-1 0-3 16,1 2 5-16,1-2-7 16,2 1-5-16,4 1-6 0,3 2 1 0,-1 0 0 0,5-2 7 15,6 4 1-15,1-1 2 16,2-1 3-16,-1 2 7 0,2-2-3 0,1 0 1 16,-3-3-1-16,0 3 15 0,-9-2-7 0,3-2-8 15,-2 0-8-15,-2 0-8 0,0 0-11 16,-3-2-15-16,0 0-24 0,-6 2-17 0,-2 0-35 15,-2-2-40-15,-4 1-136 16,-7-2-392-16,-2 2 44 0</inkml:trace>
  <inkml:trace contextRef="#ctx0" brushRef="#br1" timeOffset="-149137.52">12906 11923 2061 0,'4'-9'-23'0,"-4"9"29"0,10-14 19 0,-10 14 16 16,9-15 21-16,-9 15 23 15,11-13 19-15,-11 13 11 0,8-10-4 0,-8 10 0 16,10-9 0-16,-10 9-4 0,0 0-7 0,0 0-5 16,7-14-8-16,-7 14-6 0,0 0-8 15,0 0-5-15,0 0-10 0,0 0-6 0,0 0-4 16,-40-2-7-16,40 2-2 15,0 0-6-15,-30 6-2 0,30-6-1 0,-16 6-1 16,16-6 0-16,-17 7 6 16,17-7 2-16,-10 9-5 0,10-9-2 0,0 0-6 15,0 0 0-15,0 0-1 0,16 33-4 16,-5-23 0-16,-2-1-3 0,5 3-2 0,4-1 1 16,-3 3-3-16,6-3-3 0,-4 2 1 0,-3-3-2 0,2 3 2 15,-2-3 7-15,-5 3 10 16,3-2 12-16,-6 0-4 15,-6-11 2-15,6 22 4 0,-6-22-3 0,-2 21 0 16,2-21-4-16,-10 19-4 0,-2-10-3 0,3 1-2 0,-3-2-13 16,1 0-34-16,-5-3-39 15,1 1-50-15,15-6-54 0,-30 5-53 0,30-5-49 16,-23 0-120-16,13-4-139 0,10 4-329 16,-17-9-202-16</inkml:trace>
  <inkml:trace contextRef="#ctx0" brushRef="#br1" timeOffset="-148627.39">13281 11567 2490 0,'0'0'-96'0,"0"0"27"16,0 0 28-16,0 0 8 0,0 0 32 0,0 0 24 16,0 0 23-16,0 0 2 0,0 0 11 15,0 0 3-15,0 0 6 0,0 0 0 0,-53 5 0 16,53-5-8-16,0 0 2 0,-21 6-7 0,21-6-3 16,0 0-1-16,-22 2 7 15,22-2 2-15,0 0 3 0,0 0-5 0,-23-2-6 0,23 2-8 16,0 0 1-16,0 0-7 15,-17 4-5-15,17-4-5 0,0 0 4 0,-12 9 4 16,12-9 6-16,0 0-2 16,-11 14-1-16,11-14-3 0,0 0 1 0,-7 15-2 15,7-15-2-15,0 0 1 0,0 0 5 16,-4 17-4-16,4-17 7 0,0 0 3 0,0 0-6 16,0 0-6-16,0 0-2 0,0 0-4 0,25 12-1 0,-25-12-7 15,0 0 1 1,24 2 4-16,-24-2-7 0,23 0 0 0,-23 0 2 0,25 3 12 15,-12 1 12-15,3 0 8 16,-16-4-2-16,25 11 1 0,-17-3-5 0,3 0-3 0,-11-8-5 16,12 18-2-16,-12-18-4 15,4 18-3-15,-4-18-12 0,-6 23-33 0,6-23-49 16,-16 23-69-16,5-10-72 0,-5 0-83 0,0 1-165 16,0 1-137-16,-4-2-303 15,4 2-276-15</inkml:trace>
  <inkml:trace contextRef="#ctx0" brushRef="#br1" timeOffset="-147837.73">12994 12775 2664 0,'0'0'-71'0,"0"0"23"15,0 0 15-15,-6-21 14 0,6 21 20 0,0 0 29 0,-19-8 14 16,19 8 12-16,0 0 11 16,-27 2 3-16,27-2 14 0,0 0 6 0,-36 9 9 15,23-4 11-15,13-5-1 0,-23 13-6 16,15-7-5-16,-2 3-9 0,10-9-5 0,-9 17-8 16,9-17-8-16,-4 17-10 0,4-17-5 0,0 0-9 15,7 26-10-15,-1-14-17 16,4-1-8-16,1-1-12 0,0 1-2 15,2-1 7-15,0 1-5 0,0-1 2 0,2-1 0 16,-5 1 2-16,2-2 6 0,-3-1 9 0,-9-7 1 16,16 14 10-16,-11-6 3 15,-5-8 0-15,0 0-1 0,8 17-3 0,-8-17 1 16,0 0-5-16,0 0-2 0,-18 16-1 0,18-16-3 0,-19 7-6 16,19-7-12-16,-26 1-25 15,26-1-31-15,-27 0-39 0,27 0-48 0,-24-5-41 0,15 1-50 16,9 4-112-16,-23-13-606 15,19 5-387-15</inkml:trace>
  <inkml:trace contextRef="#ctx0" brushRef="#br1" timeOffset="-147367.33">13329 12685 2820 0,'0'0'-121'0,"0"0"21"0,0 0 13 0,0 0 21 16,0 0 34-16,0 0 14 15,-32-13 15-15,32 13 21 0,0 0-1 0,-29 0 5 16,29 0 9-16,-23-3 9 15,23 3 17-15,-20-1 11 0,20 1 6 0,0 0-1 0,-22-6-3 16,22 6-2-16,-12-7 0 16,12 7-5-16,0 0-1 0,-6-18-7 15,6 18-3-15,0 0-5 0,0 0-3 0,14-32-2 16,-14 32-3-16,9-17-3 0,1 5 4 0,-5 1 5 16,4 1 5-16,-9 10 11 0,13-16 8 0,-13 16 9 15,9-14 0-15,-9 14 0 16,12-11-7-16,-12 11 16 0,0 0 16 0,0 0 6 0,0 0 9 15,0 0 26-15,0 0-8 16,0 0-8-16,31 25-31 0,-26-12-6 0,-1 2-15 16,0 2-7-16,3 0-6 15,0 6-10-15,-4-2-9 0,3 2-18 0,-2-2-31 0,1 2-38 16,-1-4-48-16,-2 0-66 0,4 4-78 0,-2-5-57 16,-4 2-122-16,2-3-176 15,-4 1-22-15,0 0-276 0,0-1-260 0</inkml:trace>
  <inkml:trace contextRef="#ctx0" brushRef="#br1" timeOffset="-146507.7">12219 13409 2577 0,'0'0'-122'0,"0"0"26"0,0 0 22 0,0 0 18 15,0 0 14-15,0 0 24 16,0 0 24-16,0 0 19 0,0 0 4 0,0 0 1 0,0 0 9 16,0 0 7-16,41-8 13 0,-41 8 2 0,28 0 19 15,-9 0 13-15,-19 0 7 16,38 0 11-16,-20 2-7 0,8-2-6 0,1 2-13 0,3 0-7 15,3 0-9-15,1 0-8 16,7 1-6-16,2 0-5 16,1 1-7-16,5-3-12 0,1 3-7 0,3 0-7 15,4-1-2-15,3 0-5 0,1 1-2 0,0-1 1 0,0-1 1 16,-1 0-2-16,1 0-1 0,-3 2-2 0,-1-4 4 16,-8 2-1-16,9 1 1 15,-10 0 1-15,1-2 0 0,-2 1-1 0,0 0-2 16,3 0 2-16,-3-1 1 0,-2 5-6 15,5-5 2-15,0 0-2 0,0 1-2 0,7 2-4 16,-1-2-1-16,1 0 5 16,2 0-6-16,1 0-5 0,-1 0 10 0,4 0-2 15,-3 0 2-15,2-1-2 0,-4-1-2 16,2 3 6-16,-1-2-1 0,-7-1-4 0,-3 2 2 16,9-1 2-16,-10 2-4 0,1 0 3 0,-1-2-3 15,0 1 5-15,-3 0-1 16,1 1-2-16,1 0-2 0,-3-2-1 0,1 1 3 0,-4 0-2 15,3 1 0 1,-4-3 0-16,2 0 1 0,-5 0-1 0,2 0 2 0,1 0-2 16,-2-3 2-16,-2 3 4 15,7-2-6-15,-1 2-1 0,0-2 0 0,1 2 3 0,1 0 3 16,1 2-4 0,-1-2-2-16,3 0 4 0,-1 2-1 0,1 1 2 0,1-2-2 15,1 1 2-15,0 2 7 0,-3-2 7 0,3-1 0 16,0 3 1-16,0-1-1 0,-1-2 2 15,-1 1-3-15,-1 2-1 0,1-2 1 0,-3-2 0 16,-1 2 2-16,-7-2-4 16,0 1 0-16,-5-1 3 0,-1 0-1 0,-4 0-5 15,-5 0-5-15,-1 0-21 0,0 3-38 16,-20-3-63-16,30 0-56 0,-30 0-72 0,14 0-162 16,-14 0-484-16,0 0-272 0</inkml:trace>
  <inkml:trace contextRef="#ctx0" brushRef="#br1" timeOffset="-145677.31">12906 13883 2646 0,'0'0'-63'0,"4"-14"33"0,-4 14 33 15,0 0 25-15,7-14 34 16,-7 14 32-16,0 0 28 0,5-12 12 0,-5 12 0 15,0 0-6-15,0 0-10 16,0 0-12-16,0 0-8 0,1-18 3 0,-1 18-7 0,0 0-6 16,0 0-8-16,0 0-10 15,0 0-7-15,0 0-6 0,0 0-4 0,-53 18-9 16,53-18-3-16,-18 7-2 0,18-7-9 0,-15 11-1 0,15-11-2 16,-16 12-3-16,16-12-4 15,-11 14-1-15,11-14-1 0,-4 14-2 0,4-14-2 16,0 0-7-16,0 0-15 15,15 29-10-15,-4-22-12 0,0 3 0 0,2-3-2 0,1 1 4 16,2-1 5-16,0 3 2 16,-1 0-1-16,-1-1 6 0,1 0 7 0,-1 2 9 15,-7-3 5-15,4 2 9 16,-4 2 9-16,-7-12 9 0,3 20 4 0,-3-20 6 0,-1 22 0 16,1-22 4-16,-9 21 2 15,0-10-7-15,1 2-4 0,1-4-1 16,-5 4-3-16,-1-4-4 0,4 0-16 0,-3-2-25 0,-3 1-39 15,3-2-41-15,12-6-50 16,-27 8-51-16,17-7-36 0,10-1-45 0,0 0-111 0,-32-6-143 16,23 3-341-16,3-4-232 15</inkml:trace>
  <inkml:trace contextRef="#ctx0" brushRef="#br1" timeOffset="-145177.37">13109 13697 2496 0,'0'0'-67'0,"0"0"31"15,0 0 22-15,0 0 11 16,4-15 9-16,-4 15 15 0,0 0 2 0,0 0 0 15,11-14-8-15,-11 14 3 0,0 0-4 16,12-9 5-16,-12 9 7 0,0 0 11 0,15-6-10 16,-15 6 11-16,0 0-2 15,25-3 5-15,-25 3-6 0,0 0 11 0,27 7-5 16,-27-7-8-16,18 5-2 16,-7 1 7-16,-11-6-6 0,15 12-2 0,-15-12-1 0,12 13-5 15,-12-13 3-15,3 15 9 0,-3-15 2 0,0 0 2 16,0 0 12-16,-15 27 14 15,15-27 3-15,-15 14-1 0,15-14-2 0,-14 9-8 0,14-9-5 16,-11 9-9-16,11-9-8 16,0 0-1-16,-6 12-15 0,6-12-16 0,0 0-14 15,0 0-6-15,0 0-2 16,31 13 4-16,-22-7 4 0,-9-6 1 0,23 9 13 0,-10-3 5 16,-4 2-3-16,-9-8 16 0,20 15 0 0,-13-5-1 15,-7-10 6-15,9 15 1 16,-9-15-3-16,0 16-1 0,0-16-3 0,0 0-1 15,-18 27-10-15,9-19-35 0,-1 2-58 16,0-1-71-16,-3 1-61 0,-1-1-102 0,3-1-628 16,-5 5-371-16</inkml:trace>
  <inkml:trace contextRef="#ctx0" brushRef="#br1" timeOffset="-144317.66">12215 14581 2812 0,'15'1'-91'0,"5"2"43"0,0-3 18 16,8 1 41-16,3 3 21 15,0-1 30-15,3-1 4 0,2-1 4 0,7 1 2 0,-1 0-4 16,4 0-12-16,0 0-3 0,4 2-10 0,6-1-8 16,1-1-19-16,1 0-9 15,0 1-18-15,4 0-17 0,1 1-9 0,1-3 0 16,3 3-8-16,-2-1 4 0,0 1 8 15,3-4-4-15,19 7 7 0,-15-4 0 16,-7 2 0-16,25 0 11 0,-7 3-4 16,-9-5 9-16,12 5 1 0,-12-4 1 0,-11 0 5 15,25 2 13-15,-16-2 4 0,-10 0 10 16,5-3 5-16,-4 2 5 0,0 0 0 0,0 1-6 16,-3-1-7-16,2 0 3 0,-6 0-6 0,2 1-1 15,-2 0-9-15,-6-3 3 16,-1 3-4-16,-2 0 6 0,9 0-9 0,-8-2 2 0,1 1 1 15,-1 2 10-15,3-4 9 16,-5 3 5-16,3-1 12 0,-1 1 4 0,0-3 0 16,1 3-2-16,-2-2-5 15,0-1 0-15,3 3-9 0,-3-1-3 0,0-2-1 0,2 1 1 16,-1 2-6-16,1-4 1 0,-1 2-3 0,1-2-7 16,-2 1 4-16,-1-1-3 15,1 3-1-15,-3-1 1 0,-2-1-7 0,-3 3-6 16,-3-2-31-16,-4-1-38 0,-1 2-37 15,-1 0-60-15,-10 0-65 0,0 0-153 0,-3-3-394 16,-6 5-81-16</inkml:trace>
  <inkml:trace contextRef="#ctx0" brushRef="#br1" timeOffset="-143547.64">13001 15116 2385 0,'4'-15'24'0,"-4"15"26"16,0 0 24-16,0 0 20 0,0 0 18 0,0 0 10 0,-25-15 6 15,25 15 4-15,0 0-7 16,-26 2-8-16,26-2-4 0,-27 6-2 0,27-6-9 16,-23 4-5-16,23-4-13 0,-20 7-8 0,20-7-9 0,-18 10-4 15,11-3-10-15,7-7-3 16,-11 12-4-16,11-12-5 0,-5 13-2 0,5-13-6 15,0 0-4-15,0 20-4 16,0-20 0-16,0 0-5 0,9 28-2 0,-2-19-1 0,2 2-4 16,0 1 1-16,0 1 0 15,5-1-2-15,-4 1-3 0,3 1 2 0,-5-3-3 16,3 1-2-16,1-1 3 16,-5 0 3-16,-1 0 8 0,-6-11 3 0,4 22 1 0,-4-22 3 15,-2 19 0-15,2-19 0 0,-11 15-6 0,-1-8 0 16,12-7-7-16,-23 10-7 15,8-3-21-15,15-7-29 0,-27 0-38 0,27 0-54 0,-25-4-47 16,15 0-57-16,1-5-56 16,9 9-146-16,-16-22-120 0,13 8-296 0,3-3-208 15</inkml:trace>
  <inkml:trace contextRef="#ctx0" brushRef="#br1" timeOffset="-143177.58">13153 14873 2553 0,'0'0'-35'16,"0"0"37"-16,9-12 40 15,-9 12 14-15,0 0 15 0,10-10 11 0,-10 10 18 16,0 0 8-16,0 0-1 0,11-7-3 0,-11 7-2 0,0 0-6 16,0 0-2-1,20-4-8-15,-20 4-2 0,0 0-4 0,20 0-3 0,-20 0-4 16,0 0-3-16,25 8-3 15,-25-8-6-15,14 3 3 0,-14-3 4 16,0 0-1-16,13 15 0 0,-13-15-1 0,0 0-5 16,-5 20 2-16,5-20 9 0,-11 19 5 0,11-19 3 15,-18 21 25-15,7-12-1 16,2 1 0-16,2-1-10 0,7-9-5 0,-15 18-7 0,15-18-7 16,-8 14-7-16,8-14-11 0,-2 18-6 0,2-18-4 15,0 0-10-15,16 21-13 16,-5-14-40-16,1 1-20 0,3-1-43 0,1 0-50 15,0-3-61-15,0 1-66 16,3-2-66-16,-2 0-163 0,0 1-117 0,-1-4 18 0,-3 3-326 16,1 0-305-16</inkml:trace>
  <inkml:trace contextRef="#ctx0" brushRef="#br1" timeOffset="-142407.59">12399 15918 2685 0,'0'0'-91'0,"49"-15"27"0,-49 15 16 0,22-1 21 15,-22 1 15-15,30-3 16 16,-9 2 18-16,0 1 21 0,2 0 19 0,6 0 18 0,1 0 5 16,7 0 8-16,-3 0 7 0,11 0 5 0,0 0 2 15,5 0-8-15,-2 0-12 16,11 1-5-16,2-1-12 0,1 3-7 0,3-2-14 15,-2-1 1-15,5 2-13 0,-5-1-9 16,0 2-1-16,2-1-4 0,-2-2-4 0,4 2-1 16,-2-2-4-16,0 0-1 15,-2 2-3-15,4-2 1 0,-3 0 2 0,1 0 0 16,0 2 0-16,2-2-1 0,0 1 0 0,1-1-4 0,0 3 2 16,21 1-7-16,-15-3 2 15,-6 1-4-15,-3 0-1 0,-2 2 1 0,4-3-1 16,-4 4 0-16,5-4 3 15,0 1-1-15,-3 0-2 0,0 0 3 0,3 2-1 0,-2-2 3 16,2-1-1-16,20 6-2 16,-15-6 1-16,-6 2-5 0,1-2-5 0,19 3-12 15,0 2-5-15,-14-2 0 16,-9-3-5-16,1 1-4 0,0 1 0 0,-2-2 4 0,3 1 2 16,-3 0 6-16,3-2-2 0,-3 0 6 0,3 0-6 15,-1 0-2-15,1 0 4 16,2 0 3-16,-4 0 1 0,1 0 4 0,-2 0 1 15,1 0-1-15,-5-2 5 16,-9 2-4-16,0 2-9 0,-1-2-15 0,-7 0-30 0,-5 0-29 16,-3 0-34-16,-2 2-30 15,-4 0-57-15,-5-2-136 0,-6 2-406 0,-4 0-41 16</inkml:trace>
  <inkml:trace contextRef="#ctx0" brushRef="#br1" timeOffset="-141507.74">12967 16401 2276 0,'0'0'11'0,"-6"-21"29"0,6 21 10 16,0 0-2-16,0 0 5 0,-13-14 11 0,13 14 9 16,0 0 7-16,-15-5 6 0,15 5 2 0,0 0 5 15,-23 2-4-15,23-2-5 16,0 0 5-16,-27 5-3 0,27-5-1 0,-19 8-4 0,19-8-7 15,-20 10-7-15,20-10-8 16,-16 7-6-16,16-7-6 0,-10 12-3 0,10-12 1 16,-10 14-10-16,10-14-5 15,0 0 0-15,2 24-3 0,-2-24-6 0,15 17 0 0,-5-6-2 16,1 1-2-16,-1-1 0 0,4 0-3 0,2 1 0 16,-2 0-2-16,-1-1 6 15,-3 0 5-15,0 1 9 0,-1 1 10 0,-3-2 3 0,-6-11 2 16,4 24 6-16,-4-24 0 15,-8 18 2-15,8-18-2 0,-17 22-3 0,5-13-1 16,-1-3-6-16,-1 1-9 16,1-1-4-16,13-6-12 0,-29 7-33 0,29-7-47 0,-25 0-62 15,25 0-65-15,-18-3-59 16,6-5-76-16,12 8-147 0,-13-15-85 0,9 6-295 16,4-3-198-16</inkml:trace>
  <inkml:trace contextRef="#ctx0" brushRef="#br1" timeOffset="-140867.42">13193 16163 2651 0,'0'0'57'0,"0"0"52"16,0 0 36-16,0 0 28 0,0 0 21 16,0 0 13-16,0 0 2 0,0 0-14 15,0 0-41-15,0 0-13 0,10 35-23 0,-6-21-10 0,-4-14-18 16,7 32-33-16,-3-13-44 0,-2-1-73 16,-1 0-95-16,3 0-88 0,-1 3-190 0,-1 0-137 15,-2 0-382-15,0 1-378 0</inkml:trace>
  <inkml:trace contextRef="#ctx0" brushRef="#br1" timeOffset="-140137.77">12480 17239 2748 0,'24'-8'-99'0,"-11"7"31"15,-13 1 7-15,25-6 8 16,-9 2 6-16,-3 0 6 0,6 3 15 0,-19 1 12 15,36-4 14-15,-12 2 11 16,-2 2 15-16,8 0 3 0,1 0 15 0,4 0 13 0,3 0 8 16,6 0 13-1,3 0 15-15,4 0 1 0,2 2-1 0,9-2-8 0,-1 0-10 16,0 1-3-16,2 2-3 16,-1-2-2-16,-1 2-3 0,4-3 1 0,-6 1-2 0,3 1 2 15,3 0-2-15,-2 0 1 0,0-2-7 0,0 1-7 16,3 2-2-16,1-3-6 15,1 1 0-15,21 1-10 0,-15 0-1 16,-4-2-4-16,23 4-3 0,-3-4-4 0,-13 2 0 16,-9 0-4-16,22-2 0 0,-13 2-1 0,14 0-3 15,-17-1-2-15,-7 2 2 16,1-3-4-16,21 3 4 0,-12 0-5 0,10 0-1 16,-1 4 4-16,1-3-2 0,0 2-1 0,-2 2 3 0,2-3-4 15,-4 3-2-15,2 0 1 16,-13-2-3-16,13 1-2 0,-12-1 0 0,-13-1-13 15,4 3-3-15,0-2-15 16,-3-1-17-16,1 1-5 0,-1 0-1 16,-5-2-3-16,0 1 3 0,-9-3-3 15,-3 2-1-15,-3 0 0 0,-6-1-15 0,-5-2-31 0,0-1-42 16,-8 0-49-16,-2 0-83 0,-6-1-617 0,-3 1-277 16</inkml:trace>
  <inkml:trace contextRef="#ctx0" brushRef="#br1" timeOffset="-139317.7">13093 17530 2702 0,'0'0'-47'0,"0"0"19"0,0 0 22 0,-14-9 21 16,14 9 22-16,0 0 29 16,-20-2 28-16,20 2 19 0,0 0 7 0,-34 2-7 15,34-2-5-15,-25 5-9 16,8-1-7-16,1 0-6 0,1 2-4 0,-2-1-7 0,17-5 3 16,-25 14-13-16,15-6-3 0,10-8-5 0,-14 16-5 15,14-16-6-15,-2 19-5 16,2-19-6-16,0 0-3 0,11 26-1 0,0-15-3 15,-2-1-3-15,3-1 1 0,1 0-7 16,1 1 4-16,-3 0 3 0,0 0 6 0,0-1 8 16,-2 2 9-16,-9-11 8 15,7 19 1-15,-7-19 2 0,0 19 1 0,0-19-4 16,-13 18-1-16,13-18-6 0,-21 18-5 16,10-10-6-16,-5 0-1 0,-1-3-7 0,2 2-11 15,-2-2-15-15,3-1-20 0,14-4-32 0,-29 3-38 16,29-3-51-16,-20-3-61 15,20 3-45-15,-12-8-71 0,12 8-150 0,-4-15-85 0,4 15-367 16,7-18-311-16</inkml:trace>
  <inkml:trace contextRef="#ctx0" brushRef="#br1" timeOffset="-138917.46">13277 17443 2683 0,'6'-23'-47'0,"-6"23"41"16,5-14 19-16,-5 14 12 15,12-13 27-15,-12 13 21 0,13-10 25 0,-13 10 17 0,11-11 3 16,-11 11 4-16,13-5-7 16,-13 5-2-16,0 0-4 0,0 0 1 0,0 0-6 15,0 0 6-15,0 0-7 16,0 0 6-16,9 24-1 0,-9-24 6 0,0 0-3 16,0 0 4-16,-24 20-10 0,24-20-21 0,-16 9 4 0,16-9-6 15,-13 4-12-15,13-4-11 16,0 0-8-16,0 0-19 0,0 0-20 0,-29-13-34 15,27 5-30-15,2 8-44 16,-8-20-46-16,8 20-60 0,5-22-39 0,-5 22-68 0,5-21-150 16,1 11-102-1,1 1-366-15,1 1-334 0</inkml:trace>
  <inkml:trace contextRef="#ctx0" brushRef="#br1" timeOffset="-136547.4">16551 11350 2689 0,'20'0'-129'15,"-20"0"28"-15,0 0 21 16,27 1 22-16,-27-1 28 0,22-4 30 0,-22 4 2 16,18 0 3-16,-18 0 2 0,20-1 1 15,-20 1 6-15,0 0-5 0,29 0 6 0,-29 0-4 16,17-2-14-16,-17 2 17 16,0 0-13-16,25 0 9 0,-25 0-6 0,0 0 8 15,20 2-4-15,-20-2-2 0,0 0 3 0,0 0 0 0,21 0 6 16,-21 0-6-16,0 0-4 15,17 4 0-15,-17-4-1 0,15 3 5 0,-15-3-7 16,18 2-2-16,-18-2 12 16,22 3-6-16,-22-3 7 0,23 3-13 0,-23-3 8 0,28 0 2 15,-14 0 1-15,-14 0 7 16,30 2-2-16,-10-2 0 0,-4 0 8 0,3 0-3 16,0 0 10-16,2 0-6 0,1 2-3 0,0 0-4 0,2 0-1 15,-1 0 3 1,3-1-1-16,-1 2-7 0,3-2 2 0,-1 1-1 0,2 0-4 15,-1 0 7-15,0-4 6 16,1 4-4-16,1-2-2 0,0 2 8 16,-3-2-4-16,-1 2-4 0,-1-2 8 0,-2 0 0 15,5 1-2-15,-1-1-6 0,3 3 1 0,0-2-2 16,1 2 2-16,1-2-2 16,0 1-9-16,1 0 7 0,3 0-6 0,1 0 4 0,-1 0-5 15,0-2 5-15,-2 2-5 0,1-2-4 0,1 0 2 16,1 0 3-16,-3 0-4 15,2 0 1-15,-3-2 0 0,1 0 5 0,0 2 2 16,0 0-9-16,-1-2 1 0,1 0 2 16,-2 2 0-16,5-2-4 0,-4 2 3 15,3-2-1-15,0 2 0 0,0 0-2 16,2 0-4-16,-1-1 2 0,-2 1 2 0,3-3-1 16,-2 3 2-16,0 0 0 0,-2 0-7 0,3 0 8 0,-4 3-6 15,-1-3-7-15,2 1-6 16,0 1-8-16,-1 2-7 0,-1-2-1 0,0 0-3 15,-1 1 2-15,1-1 4 16,-2 1 4-16,0-2 3 0,-1-1-4 0,-5 2 10 16,1 0-4-16,-2-2 0 0,2 0 6 15,-3 2 4-15,1-2 3 0,-2 0-2 0,0 0-4 16,1 0 3-16,-4 0 6 0,2 0 3 0,-20 0-7 0,36-2 4 16,-21 2 1-16,-15 0-4 15,32 2 0-15,-18-2 1 0,-14 0 3 0,28 0 3 16,-16 2-7-16,-12-2 2 15,21 0 2-15,-21 0-2 0,20 0 10 0,-20 0-18 0,0 0-24 16,18 2-19-16,-18-2-37 16,9 0-59-16,-9 0-121 0,0 0-407 0,0 0 77 15</inkml:trace>
  <inkml:trace contextRef="#ctx0" brushRef="#br1" timeOffset="-127357.84">14465 10711 1999 0,'0'0'96'16,"0"0"32"-16,-4-15 3 0,4 15 26 0,0 0 23 0,0 0 30 16,0 0 15-16,0 0 5 0,0 0-8 0,0 0-6 15,0 0 19-15,0 0-22 16,-14 48-5-16,12-34-10 0,2-14-7 15,0 29-29-15,0-9-11 0,0-4-13 0,0 3-16 16,2 1-15-16,-2-4-14 0,0 3-8 0,0-1-10 16,0-1-10-16,2-2-7 15,-2-15-14-15,0 28-18 0,0-16-25 0,0-12-32 0,3 23-40 16,-3-13-43-16,0-10-71 0,0 21-90 0,0-21-99 16,-7 15-226-16,5-7-22 15,2-8 17-15,0 0-328 0,-7 19-345 0</inkml:trace>
  <inkml:trace contextRef="#ctx0" brushRef="#br1" timeOffset="-126057.46">15836 10713 2775 0,'0'0'-87'15,"0"0"22"-15,0 0 23 0,4-21 29 16,-4 21 34-16,0 0 30 0,9-19 24 0,-9 19 19 16,7-11 13-16,-7 11 8 0,6-13-4 0,-6 13-8 15,10-10-11-15,-10 10-7 16,11-10-10-16,-11 10-8 0,14-7-7 0,-14 7-3 0,0 0-6 16,26-6 0-16,-26 6-1 0,22 2 9 0,-22-2 6 15,20 8 10-15,-7-3 7 16,0 1 2-16,0 2-5 0,-3-1 2 0,-10-7-2 0,18 17-2 15,-12-9-6-15,-6-8-3 16,6 19-1-16,-6-19-2 0,-2 21-6 0,2-21-8 16,-10 22 0-16,0-14 1 15,2 4-4-15,8-12 11 0,-17 21-2 0,9-14-11 0,-1 3-2 16,9-10-12-16,-13 17 7 0,13-17 5 0,-6 17-7 16,6-17 2-16,0 15-4 15,0-15-7-15,11 18-12 0,-1-9-18 0,1-1-23 16,4 0-30-16,1-1-34 15,2 1-21-15,5-1-58 0,0-1-83 0,-4-2-112 0,1-2-226 16,-2 0-12-16,-5-1-378 16,-13-1-433-16</inkml:trace>
  <inkml:trace contextRef="#ctx0" brushRef="#br1" timeOffset="-118570.2">2054 12123 2853 0,'0'0'-164'0,"0"0"20"16,-5 13 19-16,5-13 10 0,0 0 18 0,0 0 20 15,0 0 19-15,0 0 15 16,0 0 12-16,-7 14 9 0,7-14 17 0,0 0 21 16,0 0 8-16,0 0 16 0,0 0 20 15,0 0 12-15,0 0 12 0,0 0 12 0,0 0 10 16,0 0 4-16,0 0-1 0,0 0 3 0,0 0-5 16,0 0-8-16,0 0-1 15,0 0-8-15,0 0 1 0,0 0-7 0,0 0-2 0,-8 12 0 16,8-12-5-16,0 0 0 15,0 0-4-15,0 0-4 0,0 0 5 0,0 0-12 16,0 0-3-16,0 0-8 16,0 0-2-16,0 0-3 0,0 0 0 0,0 0-8 15,0 0 0-15,0 0-7 0,0 0-4 16,0 0-3-16,0 0-2 0,0 0-6 0,0 0 2 16,0 0-6-16,0 0 2 0,0 0-4 0,0 0 0 15,0 0-2-15,0 0 3 16,0 0-5-16,0 0 4 0,0 0-1 15,0 0-1-15,0 0-4 0,0 0-2 0,0 0 3 16,0 0 0-16,0 0-1 0,0 0-1 0,0 0 1 16,0 0-3-16,0 0-1 15,0 0 4-15,0 0-3 0,0 0 0 0,0 0 3 0,0 0-2 16,0 0-1-16,0 0 4 0,0 0-3 0,0 0 1 16,0 0-2-16,0 0 1 15,0 0-5-15,0 0 8 0,0 0-5 0,0 0 4 16,0 0-4-16,0 0 0 15,0 0 0-15,0 0-3 0,0 0 3 0,0 0 4 0,0 0-6 16,0 0 3-16,0 0-1 16,0 0 1-16,0 0-3 0,0 0 3 0,0 0-3 15,0 0 2-15,0 0-2 16,0 0 1-16,0 0 0 0,0 0 1 0,29-35 1 0,-29 35-2 16,0 0 1-16,15-10 1 0,-15 10-1 0,11-7-1 15,-11 7 1-15,12-9 2 16,-12 9-4-16,14-7 0 0,-14 7 4 0,12-9-2 15,-12 9-3-15,15-10 1 0,-15 10-2 16,12-10 1-16,-12 10-1 0,15-7-1 0,-15 7 0 16,11-9 1-16,-11 9-5 15,12-10-2-15,-12 10-3 0,14-7 3 16,-14 7-1-16,12-8-2 0,-12 8-1 0,12-10 5 0,-12 10-2 0,15-9 0 16,-15 9 5-16,13-10-2 15,-13 10 3-15,13-11-1 0,-13 11 0 0,12-9 2 16,-12 9 1-16,12-8-2 15,-12 8-1-15,14-10-1 0,-14 10-6 0,14-9-1 0,-14 9-1 16,16-9 3-16,-16 9-1 16,13-10 1-16,-13 10 0 0,18-10 5 0,-18 10-1 15,15-11 2-15,-6 4 0 16,-9 7 0-16,14-8 1 0,-14 8 1 0,16-11 1 16,-16 11 1-16,16-9 0 0,-16 9 1 0,15-8-1 0,-15 8 0 15,14-9 1-15,-14 9-2 16,18-7 2-16,-18 7 2 15,16-8-2-15,-16 8 1 0,18-9-2 0,-18 9 3 16,18-8-2-16,-9 2 2 0,-9 6-1 0,19-9-1 0,-19 9 1 16,19-10 1-16,-19 10-3 15,20-9 3-15,-12 3-2 0,-8 6 4 16,21-9-5-16,-10 3 4 0,-11 6-2 0,21-10 2 0,-11 6-2 16,-10 4 2-16,24-9-2 0,-12 6 0 15,3-4 1-15,0 3 0 0,0-1 0 0,-15 5 0 16,32-8-1-16,-18 3 2 15,4 1-5-15,-2 1 6 0,1-3 0 0,0 2-2 16,-2 0 1-16,1 0 2 16,0-3-5-16,0 4 4 0,0-3-4 0,0 2 4 0,1-2-4 15,0 3 5-15,2-3-3 16,-2 3-1-16,2-3 1 0,0 0 1 0,0 2-4 16,0-1 3-16,3 1-2 0,-2-2 3 0,0 3 0 15,1-1 1-15,3-1-4 0,-2 0 4 16,0 1-4-16,-1 0 5 0,2 3-6 0,0-6 6 15,-1 6-6-15,1-1 5 16,-2-2-1-16,2 2-4 0,-1 0 3 0,-2 1 3 16,2-3-4-16,-1 4 2 0,1-4 1 15,-2 4 1-15,4-2-3 0,-3 2 2 0,2-2-3 16,-2 2 2-16,3 0 0 0,1 0-1 0,-2-1-1 16,0-2 0-16,3 3 1 15,-3-1-1-15,3 1-1 0,-2-3 4 0,0 1-2 0,0 0 0 16,-1 1 2-16,-2 1-1 15,2-2-1-15,-1 0-20 0,-4 0 5 0,3 2 0 16,3-1 0-16,-3 1 7 16,2 0-2-16,-1 0 1 0,1-3 0 0,1 3 1 0,-4-1 2 15,4 2-3-15,-1-1 3 16,0 0 2-16,0 0-2 0,-1-1 4 0,1 2 1 16,-2-1-3-16,0 0 0 0,-1 0 1 0,0-1-1 15,2 1 3-15,-1 0-2 0,-3-3 3 16,-18 3 0-16,41-1-1 0,-24 1 0 15,2 0-3-15,-19 0 3 0,34 0 1 16,-18 0 0-16,-16 0-1 0,32 0 1 0,-15 1-2 16,-17-1 2-16,30 3-1 0,-18-3-1 15,-12 0 4-15,28 1-3 0,-13 2 2 0,-15-3 0 16,24 3-1-16,-24-3 2 0,22 2-4 0,-22-2 2 16,24 2 3-16,-12-1-2 15,-12-1 0-15,24 2 1 0,-24-2-5 0,23 5 4 0,-10-4 1 16,-13-1-4-16,21 4 2 15,-9 0 2-15,-12-4-1 0,22 4-1 16,-22-4 1-16,21 5-1 0,-8-3 1 16,-13-2-2-16,19 6 1 0,-19-6 0 0,22 3 0 15,-22-3-1-15,16 8 0 0,-16-8 2 16,19 6 1-16,-19-6-3 0,17 7 7 0,-6-2 4 16,-11-5 2-16,16 7-1 0,-4-1-2 0,-12-6 1 15,16 7 1-15,-16-7-5 16,17 6 0-16,-17-6 1 0,17 7-3 0,-17-7 0 0,13 7 1 15,-13-7 1-15,0 0 0 16,18 9-5-16,-18-9 5 0,14 6-1 0,-14-6 0 16,12 7 3-16,-12-7-1 0,10 7-1 15,-10-7 0-15,0 0-3 0,18 12 3 0,-18-12-2 16,8 10 2-16,-8-10 0 0,13 10 11 0,-13-10-3 16,10 9-2-16,-10-9-6 15,11 9 7-15,-11-9 0 0,15 11-2 16,-15-11 0-16,12 8-2 0,-12-8 2 0,11 8-2 15,-11-8-1-15,11 8-1 0,-11-8 0 0,0 0 0 16,12 9-1-16,-12-9-1 16,0 0 2-16,11 8-1 0,-11-8-4 0,0 0 2 0,13 10-1 15,-13-10-1 1,0 0 0-16,12 9 2 0,-12-9 2 0,0 0 7 0,15 11 0 16,-15-11 0-16,8 8-3 0,-8-8 1 0,0 0 2 15,14 8-3-15,-14-8 4 0,0 0-8 16,12 9 0-16,-12-9 2 0,0 0-1 15,8 10 0-15,-8-10-2 0,0 0-1 16,0 0-1-16,13 11 2 0,-13-11 0 0,0 0 1 16,9 9 2-16,-9-9 4 0,8 10-5 15,-8-10 0-15,0 0-1 0,11 11-1 0,-11-11 0 16,8 11 2-16,-8-11 7 0,8 13 1 0,-8-13-5 16,9 11 0-16,-9-11-3 15,9 14 1-15,-9-14 0 0,8 11-2 0,-8-11 0 0,6 9 5 16,-6-9 7-16,0 0 10 15,0 0 10-15,8 13 2 0,-8-13 5 0,0 0 4 16,0 0-2-16,0 0-3 16,7 14-2-16,-7-14-3 0,0 0-1 0,0 0-9 0,0 0 1 15,0 0-4-15,0 0-4 16,0 0-3-16,0 0 4 0,7 12-10 0,-7-12 3 16,0 0-3-16,0 0-4 0,0 0 4 0,0 0-2 0,0 0 0 15,0 0-3-15,0 0-1 16,0 0 1-16,0 0-4 0,0 0 3 0,0 0-5 15,0 0 5-15,0 0-6 16,0 0 4-16,0 0-1 0,0 0 1 0,0 0-6 0,0 0 7 16,0 0-2-16,0 0-2 15,0 0 1-15,0 0-3 0,0 0-1 0,0 0 1 16,0 0 0-16,0 0-1 16,0 0 2-16,0 0-3 0,0 0 2 0,0 0 1 0,0 0 0 15,0 0-5-15,0 0-2 0,0 0 4 0,0 0 2 16,0 0-1-16,0 0 0 15,0 0 7-15,25-22-6 0,-25 22 0 0,0 0-3 16,0 0 0-16,0 0 0 0,6-13 5 16,-6 13-3-16,0 0 2 0,0 0-3 0,6-13 2 15,-6 13-3-15,0 0 0 16,0 0 0-16,7-15 3 0,-7 15-2 0,0 0 0 16,9-16 0-16,-9 16 0 0,8-11 4 0,-8 11-5 0,8-15-2 15,-8 15 6-15,13-14 18 16,-4 7-7-16,-9 7 3 0,14-16-2 15,-5 6 2-15,-9 10-7 0,17-16 0 16,-6 6-2-16,-3-1 2 0,2 1 1 0,1 1-8 0,0-1 4 16,1-1-4-16,1 1 1 15,-2-1 3-15,1 2-1 0,1-3 1 0,4-1-1 16,-2-1-2-16,-1 3 7 0,2-3-9 0,0 1 0 0,1 0-4 16,0-1 9-16,0 1 0 15,0-2-5-15,0 2-1 0,2-1-3 0,-2 1 9 16,0-1-2-16,-1 1-6 15,4-2 6-15,-1 1-7 0,0 0-5 0,0 4 6 0,0-4 3 16,2 1 1-16,1-1-2 16,-1 1 1-16,0 2 0 0,0-1 4 0,0-1-5 15,0 2 1-15,0 0 2 16,1-1-7-16,-2 0 10 0,2 1-3 16,1 0 3-16,-2 1-10 0,0-1-4 0,3 0 9 0,-3 1 4 0,2 0-2 15,-2-2 1-15,1 3-3 16,-2-1 0-16,0 1-4 0,-3 2 1 0,2-1 6 0,-2 2 1 15,-1-2-4-15,2 1-2 16,-2 1 1-16,2 0-4 0,1 1 6 0,-3-1 2 16,2 3-5-16,-2-4 2 15,1 4-3-15,-2-1 1 0,2 1 3 0,0-2-4 0,-17 5 5 16,31-6-2-16,-15 5-3 0,-16 1-3 0,27-6 11 16,-12 5-5-16,0-5 0 15,-15 6 0-15,26-3-1 0,-10 2-1 16,-16 1 5-16,28-4-4 0,-16 2 2 0,-12 2-6 15,27-2 3-15,-11 0-2 0,-16 2-7 0,27-2 2 16,-27 2-3-16,28-2 5 16,-16 0-3-16,-12 2 0 0,26-2 2 0,-14 1-4 0,1-1-1 15,0 2-6-15,-13 0 4 16,21-3 5-16,-11 2 2 0,-10 1-5 0,20 0 2 16,-20 0-2-16,18-3 5 0,-18 3-3 0,18-1 8 0,-18 1-6 15,14 0 1-15,-14 0 4 16,15 0-1-16,-15 0 4 0,0 0-5 15,17-3 1-15,-17 3 1 0,0 0 3 16,17 0 0-16,-17 0-5 0,0 0 3 0,20 0-1 0,-20 0 2 16,12 0-5-16,-12 0 6 15,0 0 1-15,19 0-1 0,-19 0-1 0,0 0-1 16,15 0-1-16,-15 0 5 0,0 0 0 0,15 3-3 0,-15-3-3 16,0 0 4-16,0 0 3 15,14 0 0-15,-14 0-2 0,0 0 2 0,13 0-4 16,-13 0 6-16,0 0-8 15,15 1 6-15,-15-1-5 0,0 0 4 0,16 0-1 0,-16 0-1 16,14 3 4-16,-14-3-3 16,0 0 1-16,16 0-2 0,-16 0 1 0,0 0 2 15,15 0-2-15,-15 0 5 16,0 0-7-16,15 1 2 0,-15-1 0 0,0 0-2 16,15 0 4-16,-15 0-2 0,10 3 7 0,-10-3-6 0,0 0-3 15,16 0-2-15,-16 0 4 16,12 2-1-16,-12-2 5 0,0 0 0 0,19 0-4 0,-19 0 2 15,15 1 4-15,-15-1-1 16,15 2-4-16,-15-2 0 0,16 2 0 0,-16-2 5 16,16 2-3-16,-16-2-3 15,16 2 0-15,-5 0 2 0,-11-2 2 0,19 4-3 0,-6-3 6 16,-3 3 6-16,3-2-15 16,0-1 7-16,-1 2 5 0,-12-3 1 0,26 7-2 15,-26-7 3-15,25 4-1 0,-12-1 0 0,-13-3 0 0,23 5-6 16,-11-1 4-16,-12-4-5 15,24 6 1-15,-24-6-1 0,21 6 1 0,-21-6-9 16,20 6 9-16,-10-3-3 16,-10-3-1-16,17 6 2 0,-17-6 7 0,19 8-6 0,-19-8 1 15,19 5 3-15,-19-5 4 16,19 8 2-16,-8-5 4 0,-11-3 2 0,18 8-4 16,-18-8-3-16,22 9-3 0,-14-3-2 0,-8-6-5 0,20 12 7 15,-12-7-1-15,-8-5-7 16,19 15 3-16,-11-7 1 0,-8-8-19 15,20 16 3-15,-12-9-2 0,2 2 0 16,2 1 2-16,-2-2 2 0,0 1 0 0,1 2 1 0,-11-11 1 16,15 15-4-16,-7-8 5 15,-8-7-2-15,15 11 7 0,-9-3-3 0,-6-8 3 16,16 15-4-16,-10-7 5 0,-6-8 5 0,12 17-2 0,-6-9-4 16,-6-8 2-16,11 17-2 15,-4-8 2-15,-7-9-7 0,10 19 14 16,-4-9-5-16,-6-10-3 0,11 17-2 15,-7-7 2-15,-4-10-2 0,6 16 6 0,-6-16-7 0,11 18 3 16,-6-11-3-16,-5-7 5 16,8 17-3-16,-8-17 1 0,8 15 5 0,-8-15-8 15,6 20 3-15,1-13-2 0,-7-7 4 16,9 18-3-16,-9-18 2 0,8 19 1 16,-8-19-3-16,10 17 0 0,-5-10 1 0,-5-7-3 0,8 14 3 15,-8-14-1-15,9 12 4 16,-9-12-4-16,6 13-2 0,-6-13 1 0,7 11 2 0,-7-11 0 15,0 0-2-15,8 15 1 16,-8-15 6-16,0 0-7 0,6 13 5 0,-6-13-5 16,6 10-5-16,-6-10 8 0,0 0 1 15,6 15-6-15,-6-15 2 0,0 0-1 16,8 13-3-16,-8-13 10 0,0 0-8 0,6 12 5 0,-6-12 2 16,0 0-2-16,0 0-2 15,6 14-2-15,-6-14 2 0,0 0 0 0,0 0 0 0,0 0 3 16,4 13 0-16,-4-13 3 15,0 0-5-15,0 0 2 0,0 0-3 0,0 0 2 16,0 0-1-16,0 0 4 0,0 0-4 16,0 0 1-16,0 0 6 0,6 13 3 0,-6-13 3 15,0 0 3-15,0 0 1 16,0 0 2-16,0 0 0 0,0 0 2 0,0 0-1 16,0 0-4-16,0 0-1 0,0 0-2 0,0 0-1 0,0 0-1 15,0 0-2-15,0 0 1 16,0 0-2-16,0 0 0 0,0 0-4 0,0 0 3 15,0 0-4-15,0 0 1 0,0 0-2 16,0 0 5-16,0 0-2 0,0 0 1 0,0 0-2 16,0 0 2-16,0 0-3 15,0 0 0-15,0 0-2 0,0 0 2 0,0 0-2 0,0 0 2 16,0 0-3-16,0 0 2 0,0 0 0 0,0 0-1 16,0 0 2-16,0 0-2 15,0 0-2-15,0 0 0 0,0 0 4 0,0 0-3 16,0 0-2-16,0 0 4 0,0 0-3 15,0 0-1-15,-30-30 4 0,30 30-2 0,0 0 0 16,0 0 0-16,0 0 0 16,0 0 0-16,0 0-2 0,0 0 3 0,0 0-3 0,0 0 1 15,-16-6 0-15,16 6 6 16,0 0-6-16,0 0 1 0,0 0 2 16,0 0 4-16,0 0 2 0,0 0 0 0,0 0 3 0,0 0 5 15,-21-2-4-15,21 2-2 0,0 0 0 16,0 0 0-16,0 0-3 0,0 0 0 0,0 0-3 15,0 0 1-15,0 0 0 16,0 0-3-16,0 0-2 0,0 0 3 0,0 0-1 0,0 0-2 16,0 0 4-16,0 0-1 15,0 0-3-15,0 0 3 0,0 0-2 0,0 0-1 16,0 0 3-16,0 0-3 0,0 0 2 0,0 0-2 0,0 0-1 16,0 0-1-16,0 0 2 15,0 0-1-15,0 0-1 0,0 0 0 0,0 0 1 16,0 0 2-16,0 0 8 15,0 0-1-15,0 0 0 0,0 0-1 0,0 0-2 0,0 0-1 16,0 0 0 0,0 0-1-16,43 25 0 0,-43-25 1 0,20 7-3 0,-9-3 1 15,4 1 1-15,-15-5-2 16,25 8 0-16,-15-6 2 0,-10-2 2 0,20 6-3 0,-20-6 0 16,14 6 1-16,-14-6-1 0,0 0 4 0,20 5-1 15,-20-5 0-15,0 0-2 16,14 6 0-16,-14-6 0 0,0 0-1 0,0 0-3 15,17 6 2-15,-17-6 1 0,0 0-2 16,0 0 0-16,0 0 1 0,13 5-2 0,-13-5 1 16,0 0-1-16,0 0 0 15,0 0 0-15,0 0 0 0,0 0 2 0,0 0 0 0,0 0-2 16,0 0-1-16,0 0 2 0,0 0-2 0,15 8 1 16,-15-8 2-16,0 0 0 15,0 0-1-15,0 0-1 0,0 0 3 0,0 0-2 0,0 0-1 16,0 0-2-16,-2 19 2 15,2-19 2-15,0 0-2 0,0 0 2 0,0 0-4 16,0 0 6-16,0 0-4 16,0 0 0-16,-4 23 3 0,4-23-3 0,0 0 1 0,0 0-1 15,0 0 0-15,0 0 0 16,0 0 0-16,0 0 2 0,0 0-2 0,-4 17 2 16,4-17-2-16,0 0 0 0,0 0 0 0,0 0 1 0,0 0-1 15,-7 18 2-15,7-18-2 16,0 0 1-16,0 0-2 0,0 0 2 0,-5 13 1 15,5-13-1-15,0 0 1 0,0 0 4 16,0 0 4-16,0 0-3 0,0 0 0 0,0 0 1 16,0 0-3-16,0 0-1 15,0 0 0-15,-4 15-1 0,4-15-2 0,0 0 2 16,0 0-1-16,0 0 3 16,0 0-5-16,0 0 3 0,0 0 0 0,0 0-2 0,0 0 0 15,0 0 1-15,0 0-2 0,0 0 1 0,0 0 0 16,0 0 3-16,0 0-2 0,0 0 0 15,-6 14-1-15,6-14 0 0,0 0 2 0,0 0-3 16,0 0 0-16,0 0-2 16,0 0 2-16,0 0 0 0,0 0 1 0,0 0-1 0,0 0 2 15,0 0 0-15,0 0-1 16,0 20 1-16,0-20 0 0,0 0 3 0,0 0-2 16,0 0 1-16,0 0 2 0,8 12 0 0,-8-12 3 15,0 0 6-15,0 0-1 0,5 5-2 16,-5-5-2-16,0 0-1 0,0 0 2 15,0 0-1-15,0 0 2 0,0 0 3 16,0 0 2-16,0 0 0 0,0 0 3 0,0 0 2 0,0 0-3 16,0 0-1-16,0 0-2 15,0 0-2-15,0 0 0 0,0 0-3 0,0 0-1 16,0 0-1-16,0 0-3 0,0 0 1 0,0 0-1 0,0 0-2 16,0 0-1-16,0 0 1 15,0 0-1-15,0 0-1 0,0 0 0 0,0 0 1 16,0 0 0-16,0 0 1 15,13 14 0-15,-13-14-1 0,0 0 0 0,0 0-1 0,0 0 2 16,0 0-3-16,0 0 3 16,0 0-1-16,0 0-2 0,0 0 5 0,14 4-5 15,-14-4 1-15,0 0 0 16,0 0 1-16,0 0 1 0,0 0 5 0,0 0-3 16,0 0 4-16,0 0 0 0,0 0-2 0,0 0 1 0,0 0-1 15,0 0 0-15,0 0 1 16,0 0-5-16,0 0 0 0,0 0 0 0,0 0 1 0,0 0-1 15,0 0 0-15,0 0 0 16,0 0-2-16,0 0-1 0,0 0 1 0,0 0 3 16,0 0-4-16,0 0 1 15,0 0-1-15,0 0-1 0,0 0 1 0,0 0-1 0,0 0 2 16,0 0 0-16,0 0 0 0,0 0 0 0,0 0-1 16,0 0-1-16,0 0 3 15,0 0-3-15,0 0 3 0,0 0-1 0,0 0 1 0,0 0 1 16,0 0 0-16,0 0-1 15,0 0 0-15,0 0 4 0,0 0-4 0,0 0-2 16,0 0 2-16,0 0-2 16,0 0 0-16,0 0 0 0,0 0 2 0,0-39-2 0,0 39 0 15,0 0-3-15,2-20 4 16,-2 20-1-16,4-15-1 0,-4 15-2 0,12-18 3 16,-4 10-1-16,-8 8 0 0,19-18-1 0,-7 8 0 0,4 1 3 15,-2-1-3-15,6 0 0 16,-4-1 0-16,3 1 2 0,0-2-3 0,2-1-1 15,1 2 1-15,1-2-1 0,-2 1 0 16,0-1-1-16,7-4 2 0,-5 0 0 0,0 3-1 16,0-3 1-16,3 1 1 15,-2-2-1-15,0-2 1 0,0 1-2 0,-1 2 2 16,1-2-1-16,1 3 0 0,-4-4-2 0,4 4 4 0,-3 0-2 16,-2 1 1-16,6-2 0 15,-1 0-1-15,-1 3 0 0,4-1-1 0,-6 2-3 16,4 1 3-16,-1 1-3 15,1 1-1-15,-1 2 0 0,3 1-1 0,2 0-4 0,-1 1 0 16,1 2 1-16,0 2-2 16,-4 0 0-16,6-2 2 0,-2 4 1 0,-1 0 0 15,1 0 1-15,-2 2 2 0,1 0 0 16,-1-2-1-16,-2 4 3 0,1 0 0 16,-3 0-2-16,0 1 2 0,0 1 1 0,-1-1 2 0,1 3-2 15,2 0 2-15,-4-1-1 0,2 1 2 16,-1 2-2-16,1-3 2 0,0 3-1 0,0 0 1 15,-1-3-1-15,1 1 3 16,-4 2-2-16,2-3 1 0,-1 0-1 0,-4 2 1 0,2-4-3 16,-5 3 2-16,4-1 0 15,0 1 1-15,0 1-3 0,-1-1 0 0,-3-1-1 16,6 3-3-16,-2-1 3 0,2 1-1 0,-1 0 1 16,-3-3 0-16,2 1-1 0,-4 1 2 15,4-1-3-15,-4 0 3 0,-1-1 0 0,-1 1 0 16,1-1 0-16,-2 3 1 15,1-3-1-15,-4 1 1 0,2-2 0 0,-2-1 1 0,-2 1 1 16,2 2 0-16,-8-8-2 16,18 13 1-16,-10-7 0 0,-2 0 2 0,-6-6-1 15,17 13 0-15,-9-5 0 16,-8-8 0-16,18 13-1 0,-10-7 2 0,-2-1-1 16,-6-5-1-16,16 11 1 0,-16-11 1 0,14 12-2 0,-14-12 3 15,11 10-3-15,-11-10 1 16,10 7-1-16,-6-3 1 0,-4-4 0 0,7 8-1 15,-7-8 0-15,0 0 1 0,0 0-1 16,0 0 2-16,15 13-2 0,-15-13 3 0,0 0-4 16,0 0 4-16,10 8-3 15,-10-8 3-15,0 0-3 0,0 0 0 0,0 0 1 0,0 0-2 16,10 11 2-16,-10-11 0 0,0 0 2 0,10 8-3 16,-10-8 0-16,0 0 1 15,0 0 1-15,8 12 0 0,-8-12-2 0,0 0 2 0,0 0-1 16,0 0 1-1,8 11-2-15,-8-11 2 0,0 0-1 0,0 0 2 0,0 0-2 16,4 5 0-16,-4-5 0 16,0 0 0-16,0 0 0 0,0 0 3 0,0 0 0 0,0 0 1 15,0 0 0-15,0 0 1 16,0 0 1-16,0 0-2 0,0 0 2 0,12 12-2 16,-12-12-1-16,0 0 1 0,0 0-1 0,0 0 0 0,0 0-1 15,0 0 2-15,0 0 4 16,0 0-3-16,0 0 2 0,0 0 1 0,0 0 0 15,0 0 0-15,8 11-1 16,-8-11-1-16,0 0-3 0,0 0 3 0,0 0-2 0,0 0 0 16,10 8-1-16,-10-8 0 15,0 0-2-15,0 0 1 0,0 0 1 0,0 0 1 16,0 0-1-16,11 9 3 0,-11-9-4 0,0 0 4 0,0 0-2 16,0 0-1-16,0 0-1 15,0 0-5-15,0 0-11 0,0 0-31 0,0 0-49 16,0 0-91-16,0 0-164 15,0 0-235-15,0 0-34 0,0 0 12 0,0 0-621 0,0 0-999 16</inkml:trace>
  <inkml:trace contextRef="#ctx0" brushRef="#br1" timeOffset="-115747.59">18464 10721 3775 0,'0'0'-218'0,"0"0"17"15,0 0 24-15,0 0 17 0,0 0 16 0,-33-16 18 0,33 16 14 16,0 0 14-16,-18-1 15 16,18 1 18-16,0 0 16 0,-20-3 18 0,20 3 30 15,0 0 12-15,-16-4 16 0,16 4 22 0,0 0 12 16,-16-5 10-16,16 5 9 0,0 0 15 15,0 0-2-15,0 0 4 0,-18-6-11 0,18 6-4 16,0 0-2-16,0 0 8 16,0 0 0-16,0 0-3 0,0 0-9 0,-24 11-8 15,24-11-8-15,-8 10-1 0,8-10 4 16,-11 12 0-16,11-12 0 0,-10 13-4 0,10-13 2 16,-8 15-2-16,8-15-7 0,-10 20-3 0,10-20-7 15,-8 15-2-15,4-6-5 16,4-9-3-16,0 0-3 0,-8 22 1 0,8-22-4 15,0 0 1-15,-4 14-2 0,4-14 1 16,0 0 0-16,0 0-10 16,14 12 3-16,-14-12-3 0,0 0-4 0,24 2 1 15,-24-2-3-15,22-2-1 0,-22 2 6 0,0 0-10 0,35-6 4 16,-23 4 9-16,-12 2 13 0,24-4 10 0,-24 4 2 16,23 0 7-16,-23 0-2 15,19 2 5-15,-19-2-2 0,17 6 34 0,-17-6-12 16,12 7 1-16,-12-7-1 0,11 10-13 15,-11-10 1-15,0 0-8 0,0 21-7 0,0-21-3 16,0 0-25-16,-11 24-2 16,5-11 0-16,6-13-2 0,-19 20-5 0,7-10-21 0,1 1-23 15,-2 1-40-15,1-3-52 16,-4 1-63-16,4-1-62 0,-3 1-64 0,0-3-162 16,2 1-121-16,3-1-6 0,2 1-275 0,8-8-246 15</inkml:trace>
  <inkml:trace contextRef="#ctx0" brushRef="#br1" timeOffset="-114447.58">19471 10827 2517 0,'0'0'-82'0,"0"0"41"15,0 0 27-15,0 0 24 16,6-20 26-16,-6 20 22 0,0 0 17 0,13-13 9 16,-13 13 2-16,10-7-3 0,-10 7-7 15,16-5-5-15,-16 5-3 0,0 0 5 0,22-6 6 16,-22 6 6-16,20 0 7 16,-20 0 3-16,0 0 4 0,29 6-1 0,-29-6 2 15,18 8-2-15,-18-8-3 0,12 9 2 0,-12-9-3 0,4 15-9 16,-4-15-7-16,0 0-7 15,-10 31-6-15,2-20-2 0,-2 2-7 0,2 1-2 16,-2-1-3-16,-1-2-3 16,5 3 8-16,-3-2 23 0,9-12-1 0,-11 25 0 0,5-15-3 15,6-10-27-15,-2 21-4 16,2-21 7-16,0 19-18 0,0-19 1 0,8 15-2 16,-8-15-2-16,11 14-6 0,0-8-8 0,-11-6-15 0,21 10-16 15,-7-7-15-15,2-1-32 16,-4-2-48-16,3 0-57 0,2 0-61 0,0-4-43 15,-2 0-90-15,6-3-149 16,-7 1-104-16,4-2-299 0,1 2-310 0</inkml:trace>
  <inkml:trace contextRef="#ctx0" brushRef="#br1" timeOffset="-114138.42">19962 10889 2671 0,'13'-12'-50'0,"-13"12"31"0,10-12 35 15,-10 12 30-15,13-9 35 0,-13 9 22 0,11-7 11 16,-11 7 10-16,0 0 3 15,20-8-6-15,-20 8 1 0,0 0-2 0,20 0-3 16,-20 0-6-16,0 0-8 0,17 11-12 16,-17-11-2-16,10 17-6 0,-6-8-7 0,-4-9-6 15,2 22 1-15,-2-22 3 16,0 25 3-16,0-25 14 0,-4 22 27 0,4-22-9 16,-6 24-9-16,2-15-18 0,4-9-6 0,-11 17-4 0,11-17-10 15,-10 13-4-15,10-13-1 16,-14 12-4-16,14-12-4 0,0 0-1 0,-12 4-1 15,12-4-11-15,0 0-3 16,0 0-3-16,0 0-4 0,0 0-12 0,0 0-20 0,-6-32-41 16,6 32-40-16,4-18-69 15,-4 18-104-15,0 0-109 0,4-21-234 0,-4 21-23 16,2-9 49-16,-2 9-325 0,0 0-286 16</inkml:trace>
  <inkml:trace contextRef="#ctx0" brushRef="#br1" timeOffset="-112967.87">16925 12398 2724 0,'0'0'-44'15,"0"0"21"-15,0 0 26 16,0 0 19-16,0 0 22 0,0 0 27 0,0 0 13 15,0 0 13-15,0 0 1 16,0 0 2-16,44-3-3 0,-44 3 4 0,23 0 1 0,-23 0 9 16,28 3 1-16,-28-3 10 15,28 1 0-15,-14 1-9 0,-14-2-6 0,36 0-1 16,-15 0 1-16,1 2-8 0,-2-2-8 0,4 0-12 16,-1 0-10-16,3 0-8 0,3-2 0 15,-2 2-14-15,3-2-1 16,1 2-13-16,1-1 3 0,0 1-5 0,1 0-6 15,-2-3 3-15,3 3-11 0,0 0 6 0,0 0-3 16,-1 0-7-16,1 0 2 0,0 3 2 16,0-3-9-16,0 0 3 0,-3 0-3 0,3 1 3 15,1 1-2-15,1-2-4 16,-3 0 1-16,3 2 3 0,-2-4 3 0,0 2 2 16,2-2-10-16,-3 2 9 0,4-1 2 0,-1-2-3 0,2-1 5 15,-2 3-7-15,-3-1 4 16,3 0-11-16,-1 0 5 0,1 0 2 0,-2 1-5 15,-3-2 6-15,3 1-7 16,-2 1 1-16,2 1 2 0,1 0-1 0,-1 1 0 0,0-1-4 16,3 0 2-16,-1 2 2 15,-3-2-6-15,5 3 4 0,2-3-4 0,3 3-1 16,-1-1 6-16,1-2-3 0,-1 2 0 0,0 1-3 0,3 0 1 16,-1-3-1-16,1 1 3 15,-1 2 5-15,-2-2 6 0,3 1-22 0,-3 2 0 16,1-2 3-16,-3 2 1 15,2-2 6-15,-1-1-7 0,-6 2 0 0,1-2 3 0,-2-1 2 16,2 2 7-16,-4-2-8 16,-1 0 18-16,-1 0 0 0,-4 0 17 0,-3 0 0 15,1-2 4-15,-4 1 0 0,-1 1-4 16,-19 0-2-16,32-3-4 0,-17 3-18 0,-15 0-26 16,23 3-35-16,-15-3-50 0,-8 0-82 0,12 1-94 15,-12-1-141-15,0 0-172 16,0 0-26-16,0 0-406 0,0 0-522 0</inkml:trace>
  <inkml:trace contextRef="#ctx0" brushRef="#br1" timeOffset="-111097.86">3842 13250 3043 0,'0'0'-161'0,"0"0"12"0,0 0-3 0,0 0-18 0,0 0-24 0,0 0-48 16,0 0-384-16,0 0 155 15</inkml:trace>
  <inkml:trace contextRef="#ctx0" brushRef="#br1" timeOffset="-106337.84">3856 13245 1830 0,'0'0'0'0,"0"0"34"0,0 0 23 16,0 0 12-16,0 0 4 0,0 0 14 0,0 0 3 16,0 0-3-16,0 0 2 0,0 0-9 0,0 0 4 15,0 0 4-15,0 0 11 0,0 0 0 16,0 0 3-16,0 0 5 0,0 0 0 0,0 0 2 15,20 21 0-15,-20-21 3 16,0 0-9-16,6 10-7 0,-6-10-10 0,0 0-5 16,8 13-8-16,-8-13-8 0,7 11-8 15,-7-11-1-15,10 14-10 0,-10-14-3 0,13 13-5 16,-4-6-4-16,1 2-4 0,0 0-2 0,1 1-1 16,2 1-5-16,1-2 0 15,1 1-1-15,0 1-4 0,0 0 1 16,4 1-4-16,0-1-2 0,-2-1 0 0,4 1-1 15,0-1 0-15,-1 1-1 0,0-1 1 16,2 2-5-16,-5-2-3 0,4-2 6 16,-2 3-3-16,2-4 3 0,0 0-5 0,0 3-1 15,1-5 0-15,-4 2 2 0,6 0-3 16,-1 1 2-16,1-3 2 0,0-1-1 0,2 1 3 16,0-1 0-16,-1 0-1 0,1 0 1 0,1 0-1 15,0-1 1-15,1 1-1 16,-1-1-2-16,3-2-1 0,0 2 0 0,-1 0 0 0,1-3 0 15,2 2 0-15,-1-2-1 16,1-2 0-16,0 2 0 0,0 0-1 0,-1 0 0 16,-1-2 1-16,2 2-5 15,-5-1 6-15,3 1-3 0,-6-3 2 0,1 2 0 16,1 1-1-16,-4-3 3 0,2 2-3 0,-3-2 0 0,0 2 1 16,0-1 4-16,1 0 4 15,-2 0 3-15,0 0-1 0,1-2 3 0,-3 1-1 16,2-1-7-16,-3 0 6 0,2-1-1 15,2 1-6-15,-1-2 3 0,-2 0-4 0,2 0 1 16,-4 1-1-16,1 1 0 16,0-2 0-16,-2 1-6 0,-1-1 4 0,-14 6 2 15,26-7-5-15,-13 2 0 0,-13 5 4 16,21-6 0-16,-21 6-2 0,19-7 5 0,-19 7-6 16,17-8 4-16,-17 8 1 0,15-6 6 0,-15 6-5 15,16-5 3-15,-16 5-1 16,16-4 7-16,-16 4-7 0,12-7-2 0,-12 7 2 0,0 0 2 15,21-6-2-15,-21 6 0 16,14-7 3-16,-14 7-3 0,0 0-10 0,18-5 9 16,-18 5-4-16,13-3-2 15,-13 3 0-15,0 0 7 0,19-6-8 0,-19 6 1 0,0 0 2 16,19-6-3-16,-19 6 1 0,0 0-6 0,0 0 11 16,17-6 3-16,-17 6 1 15,0 0-3-15,0 0 13 0,15-3-7 0,-15 3 0 16,0 0-2-16,0 0 3 0,0 0 0 15,0 0-10-15,0 0-1 0,0 0 3 0,16-4-1 16,-16 4-7-16,0 0 4 16,0 0-1-16,0 0 3 0,0 0-3 0,0 0-2 15,0 0 5-15,0 0-12 0,0 0 10 16,0 0 1-16,22-4 1 0,-22 4-2 0,0 0 6 16,0 0-5-16,0 0 2 0,0 0-2 0,17-2 1 15,-17 2-2-15,0 0-1 16,0 0-3-16,0 0 2 0,0 0-3 0,0 0 8 0,19-2-9 15,-19 2 6-15,0 0-1 16,0 0-4-16,0 0 1 0,0 0 1 0,23-2 2 16,-23 2-1-16,0 0-1 15,0 0 3-15,18-2 1 0,-18 2-1 0,0 0-13 16,0 0 1-16,20-6 6 0,-20 6 1 0,0 0-1 0,17-5-2 16,-17 5 0-16,0 0 2 15,19-6 3-15,-19 6-5 0,0 0 0 0,17-6 4 16,-17 6-5-16,0 0 2 0,17-6 1 15,-17 6 1-15,0 0 6 0,19-5-5 0,-19 5-3 16,0 0 0-16,19-5 0 16,-19 5 1-16,17-4 2 0,-17 4-2 0,17-6 4 15,-17 6-3-15,19-8-1 0,-19 8 7 16,23-5-6-16,-13 1 3 0,-10 4-4 0,30-8 2 16,-17 5 0-16,2-4 1 0,-15 7 2 0,27-7 1 15,-11 4-8-15,-16 3 5 16,27-9-1-16,-14 6 3 0,-13 3 1 0,23-7-7 0,-11 1 0 15,-12 6 2-15,26-5-1 16,-14 2 3-16,-12 3-2 0,22-6-1 16,-22 6 5-16,23-8-5 0,-10 3 0 15,-13 5 3-15,25-9-2 0,-12 6 0 0,-13 3-1 0,27-9 1 16,-12 5 1-16,-15 4 0 0,28-8 0 0,-16 3 0 16,4 1-2-16,-16 4 5 15,25-10-4-15,-10 6 3 0,-15 4 2 16,21-9-5-16,-11 5 2 0,-10 4 3 0,22-8-3 15,-12 2 6-15,-10 6-7 0,19-7 2 0,-19 7-4 16,17-9 6-16,-17 9-2 16,17-6-1-16,-17 6 1 0,15-7 1 0,-15 7 3 15,13-7-3-15,-13 7-2 0,0 0 7 16,16-7 13-16,-16 7-5 0,0 0 2 0,0 0 0 16,16-9 14-16,-16 9 3 0,0 0-7 0,10-6 0 15,-10 6-3-15,0 0-5 0,0 0-4 16,15-8-1-16,-15 8 3 0,0 0 0 0,0 0-5 15,0 0-2-15,14-10-3 16,-14 10 1-16,0 0-1 0,0 0-3 0,16-5-2 16,-16 5 3-16,0 0 0 0,0 0-11 15,0 0 12-15,16-6-2 0,-16 6-3 16,0 0-1-16,0 0 3 0,0 0 0 0,16-5 1 0,-16 5-3 16,0 0-2-16,0 0-2 0,0 0 6 15,0 0-6-15,0 0 2 0,0 0 2 0,14-6-1 16,-14 6-9-16,0 0 8 15,0 0 5-15,0 0-5 0,0 0 0 0,0 0 1 16,0 0-1-16,0 0 4 0,0 0 0 16,0 0-2-16,0 0-2 0,14-4 2 0,-14 4 0 15,0 0-3-15,0 0 1 16,0 0 3-16,0 0-3 0,0 0-1 0,0 0-1 0,0 0 7 16,0 0-8-16,0 0 4 0,16-6-1 0,-16 6 1 15,0 0 0-15,0 0-3 16,0 0 0-16,0 0 1 0,0 0-2 0,0 0 6 15,0 0-2-15,0 0-5 0,0 0 2 16,0 0 2-16,0 0-7 0,0 0 5 0,0 0 11 16,0 0-10-16,0 0 1 15,0 0-1-15,0 0 0 0,0 0-5 0,0 0 6 16,0 0 2-16,0 0 2 0,0 0-4 0,0 0 3 0,0 0-4 16,0 0 1-16,0 0-1 15,0 0 2-15,0 0 0 0,0 0-10 0,0 0 12 16,0 0-5-16,0 0 1 0,0 0-2 15,0 0 4-15,0 0-3 16,0 0 5-16,0 0-5 0,0 0 4 0,0 0-2 16,0 0 3-16,0 0-3 0,0 0 0 0,0 0-1 15,0 0 3-15,0 0-3 0,0 0 0 16,0 0 9-16,0 0-8 0,0 0 6 0,0 0-4 16,0 0-2-16,0 0 2 0,0 0-5 0,0 0 1 15,0 0 2-15,0 0 0 0,0 0 2 16,0 0-4-16,0 0 0 0,0 0 0 0,0 0 1 15,0 0 8-15,0 0-11 16,0 0-3-16,0 0 9 0,0 0 0 0,0 0-8 16,0 0 5-16,0 0 5 0,0 0-2 15,0 0-4-15,0 0 0 0,0 0 0 16,0 0 6-16,0 0-1 0,0 0-2 0,0 0-2 0,0 0 1 16,0 0 7-16,0 0-6 15,0 0 1-15,0 0-4 0,0 0 2 0,0 0 3 0,0 0 3 16,0 0-9-16,0 0 1 15,0 0 6-15,0 0-2 0,0 0-2 0,0 0 7 16,0 0-5-16,0 0 7 0,0 0-8 16,0 0 5-16,0 0-10 0,0 0 11 0,0 0-8 15,0 0 2-15,0 0-1 16,0 0 4-16,0 0-5 0,0 0-5 0,0 0 5 16,0 0 3-16,0 0 0 0,0 0-1 0,0 0 3 0,0 0-6 15,0 0 2-15,0 0 2 16,0 0-1-16,0 0 7 0,0 0-5 0,0 0 2 15,0 0-5-15,0 0 1 0,0 0 1 16,0 0 2-16,0 0-4 0,0 0 0 0,0 0 1 16,0 0 4-16,0 0-5 15,0 0 3-15,0 0-6 0,0 0 3 0,0 0 4 16,0 0-3-16,0 0-4 0,0 0 3 0,0 0 0 0,0 0 5 16,0 0-5-16,0 0 7 15,0 0-10-15,0 0 1 0,0 0 2 16,0 0 0-16,0 0 1 0,0 0 2 0,0 0-4 15,0 0 1-15,0 0 1 0,0 0 2 0,0 0-3 16,0 0 0-16,0 0 1 16,0 0-2-16,0 0-1 0,0 0 2 0,0 0 3 15,0 0-4-15,0 0 6 0,0 0-3 16,0 0 9-16,0 0 4 0,0 0 3 0,0 0 2 16,0 0 3-16,0 0 1 0,0 0 0 0,0 0 2 15,0 0-4-15,0 0 1 16,0 0-4-16,0 0 0 0,0 0-4 0,0 0 0 0,0 0-3 15,0 0 0-15,0 0-1 16,0 0-2-16,0 0-3 0,0 0 3 0,0 0-3 16,0 0 1-16,0 0-3 0,0 0 0 15,0 0 1-15,0 0 1 0,0 0-1 16,0 0-1-16,0 0 0 0,0 0 0 0,0 0 0 0,0 0 0 16,0 0 0-16,0 0 1 15,0 0-4-15,0 0 0 0,0 0 1 0,0 0-1 0,0 0 0 16,0 0 1-16,0 0-3 15,0 0 4-15,0 0-3 0,0 0 0 0,0 0 1 16,0 0 1-16,0 0 0 0,0 0-1 16,0 0 3-16,0 0-8 0,0 0 5 0,0 0-1 15,0 0 0-15,0 0 0 16,0 0 0-16,0 0 0 0,0 0 0 0,0 0 0 16,0 0-1-16,0 0 1 0,0 0 0 0,0 0 0 0,0 0 2 15,0 0 1-15,0 0-3 16,0 0 0-16,0 0 1 0,0 0-1 0,0 0 1 15,0 0-3-15,0 0 2 16,0 0 2-16,0 0-3 0,0 0 0 0,0 0 2 0,0 0-1 16,0 0 1-16,0 0 1 15,0 0-2-15,0 0 1 0,0 0 0 0,0 0-1 16,0 0 1-16,0 0 0 0,0 0-3 0,0 0 4 0,0 0-2 16,0 0 0-16,0 0 0 15,0 0 0-15,0 0-2 0,0 0 2 16,0 0-2-16,0 0 3 0,0 0-1 15,0 0 1-15,0 0-5 0,0 0 6 0,0 0-2 0,0 0-1 16,0 0-1-16,0 0 4 16,0 0-2-16,0 0-5 0,0 0 5 0,0 0 0 15,0 0-2-15,0 0 2 16,0 0 0-16,0 0 0 0,0 0 0 0,0 0 1 0,0 0-3 16,0 0 3-16,0 0-1 0,0 0 1 0,0 0-2 15,0 0 1-15,0 0 0 16,0 0 2-16,0 0-3 0,0 0 2 0,0 0-3 0,0 0 1 15,0 0 0-15,0 0 2 16,0 0-1-16,0 0 0 0,0 0 1 0,0 0-1 16,0 0-1-16,0 0 2 0,0 0 1 15,0 0-1-15,0 0-2 0,0 0 1 16,0 0-1-16,0 0 2 0,0 0-3 0,0 0 2 0,0 0-1 16,0 0-1-16,0 0 2 15,0 0 0-15,0 0 0 0,0 0 2 0,0 0-2 0,0 0-2 16,0 0 1-16,0 0 1 15,0 0-1-15,0 0-1 0,0 0 1 0,0 0 2 16,0 0-1-16,0 0 3 16,0 0-3-16,0 0-2 0,0 0 0 0,0 0 1 0,0 0 2 15,0 0-1-15,0 0 1 16,0 0 0-16,0 0-1 0,0 0 2 0,0 0-1 16,0 0 0-16,0 0-2 0,0 0 1 0,0 0 0 0,0 0 0 15,0 0 1-15,0 0-1 16,0 0 1-16,0 0-1 0,0 0 1 0,0 0 1 15,0 0 0-15,0 0-2 16,0 0 0-16,0 0 1 0,0 0-2 0,0 0 0 0,0 0-2 16,0 0 3-16,0 0 0 15,0 0 0-15,0 0-2 0,0 0 1 0,0 0-1 16,0 0 4-16,0 0-2 0,0 0 0 0,0 0 0 0,0 0 0 16,0 0 2-16,0 0-2 15,0 0 1-15,0 0-1 0,0 0 0 16,0 0 0-16,0 0 0 0,0 0 1 15,0 0-1-15,0 0-1 0,0 0 3 0,0 0-3 0,0 0 0 16,0 0 0-16,0 0-1 16,0 0 2-16,0 0 0 0,0 0-1 0,0 0 0 15,0 0 1-15,0 0-2 16,0 0 2-16,0 0 0 0,0 0 0 0,0 0 0 0,0 0 0 16,0 0 0-16,0 0 0 0,0 0 0 0,0 0 2 15,0 0-3-15,0 0 1 16,0 0 1-16,0 0-3 0,0 0 2 0,0 0 2 0,0 0-2 15,0 0 2-15,0 0-2 16,0 0 2-16,0 0-1 0,0 0-1 0,0 0 0 16,0 0 0-16,0 0 0 15,0 0-1-15,0 0 0 0,0 0 2 0,0 0 0 16,0 0 3-16,0 0-4 0,0 0 4 0,12 16-4 0,-12-16 2 16,0 0 0-16,0 0 0 15,0 0-1-15,7 13 3 0,-7-13-4 0,0 0 1 0,0 0 1 16,6 13-2-16,-6-13 1 15,0 0 1-15,12 15-1 0,-12-15 2 0,12 10 1 16,-12-10 0-16,14 13-2 16,-8-5 3-16,-6-8-2 0,18 11 1 0,-8-2-1 0,0-3-3 15,3 2 3-15,0 0-1 16,0 1 1-16,-3-2-3 0,2 1 2 0,4 0 2 16,-2 1-3-16,1 1 1 0,2-2 0 0,2 1-1 0,3 1 1 15,-4-1-1 1,2-1 0-16,-1-1 0 0,1 1 0 0,2 2 0 0,-1-3 2 15,0 1-3-15,2-1 2 16,1 1-1-16,-1-2-1 0,0 2 1 0,3-3 0 0,-1 3-3 16,1-3 5-16,-1 1-1 15,3 0-4-15,0-3 2 0,-2 1 1 0,0 2 1 16,1-2-2-16,1-2 0 0,-2 1-1 0,1 1 1 0,-4 0 1 16,-2-2-1-16,-1 2-3 15,-2-1 3-15,2 0-1 0,-3-1 0 0,-17-2 0 16,32 6 3-16,-20-6-2 15,-12 0-2-15,23 3 2 0,-23-3-2 0,24 4 0 0,-24-4 1 16,23 4-2-16,-23-4 1 16,23 5 1-16,-11 0 1 0,-12-5-2 0,28 3 1 15,-15-1-1-15,-13-2 0 16,26 6 2-16,-14-4 0 0,-12-2-1 0,26 3-1 0,-14 0 2 16,-12-3-2-16,26 4-1 0,-16-1 2 0,-10-3-1 15,27 4-2-15,-13-2 0 16,-14-2 1-16,27 4 1 0,-12-3-1 0,-15-1-9 0,29 3-3 15,-13-3 4 1,-16 0-2-16,31 1 3 0,-14 1 2 0,2-2-1 0,-19 0 1 16,34 2 1-16,-18-2 1 15,4 3 3-15,-20-3-2 0,36 0 0 0,-19 0 4 16,1 0-4-16,0 1 6 0,-18-1-3 0,40-1 0 0,-23 1-1 16,2 0 0-16,2-3 1 15,1 3 1-15,-2-2-1 0,-1 0 0 0,3 1-1 0,0 1-1 16,0-3 1-16,-1 2-2 15,1-1 3-15,-2 2-1 0,0-2 2 0,-2 0-1 16,4 1 0-16,-22 1 2 16,36-3 0-16,-19 0-2 0,-1 2-1 0,-16 1 1 0,30-2 2 15,-15 1 2-15,-15 1-2 16,32-4 0-16,-16 2 0 0,0-2-3 0,-16 4 4 16,31-6-1-16,-16 3-2 0,0-2 1 0,-1 3 0 0,-14 2 0 15,30-9 0-15,-19 7 1 16,-11 2-1-16,28-6-5 0,-28 6 5 15,23-5 0-15,-10 2-1 0,-13 3 0 16,27-3 1-16,-27 3 1 0,25-4-1 0,-10 2 1 0,-15 2 3 16,24-4-5-16,-24 4 3 15,25-4-2-15,-12 1 1 0,-13 3 0 0,23-4 0 16,-23 4 1-16,21-5 1 0,-21 5-1 0,23-7-2 16,-11 4-1-16,-12 3 1 0,20-6 4 15,-20 6-5-15,24-7-2 0,-14 3 3 0,-10 4 0 16,23-6 1-16,-23 6-3 15,22-7 3-15,-22 7 2 0,20-6-5 0,-20 6 6 0,20-4-4 16,-20 4 2-16,21-5-1 16,-21 5-2-16,17-7 3 0,-17 7 0 0,19-4 1 15,-19 4-1-15,16-5-1 16,-16 5 0-16,20-6 0 0,-20 6-1 0,19-7 1 0,-19 7-2 16,21-6 1-16,-21 6 0 0,19-4-1 0,-19 4 1 15,22-4-1-15,-22 4 0 16,20-2-2-16,-20 2 1 0,20-3-1 0,-20 3 2 0,21-4-6 15,-21 4 4-15,16-3 2 16,-16 3-2-16,20-3 4 0,-20 3-1 0,16-5-3 16,-16 5 2-16,16-6 0 15,-16 6 2-15,16-6-1 0,-16 6 0 0,15-6-2 16,-15 6 2-16,17-7-1 0,-17 7 1 0,15-6 2 0,-15 6-1 16,14-6-3-16,-14 6 3 15,16-8-4-15,-16 8 4 0,14-5 4 0,-14 5-6 0,15-8 0 16,-15 8 2-16,13-5-1 15,-13 5 1-15,0 0 1 0,19-10 1 0,-19 10-2 16,10-6 0-16,-10 6 1 16,0 0-2-16,16-10 1 0,-16 10 0 0,10-7-1 0,-10 7 2 15,0 0-2 1,15-12 2-16,-15 12 1 0,10-7 0 0,-10 7-1 0,0 0 1 16,11-12 3-16,-11 12 0 0,0 0-1 0,13-10 2 0,-13 10 0 15,0 0 0 1,8-11 3-16,-8 11 0 0,0 0 4 0,0 0-3 0,10-9 1 15,-10 9 0-15,0 0 3 16,0 0-2-16,0 0 5 0,0 0 0 0,0 0 4 0,12-9 0 16,-12 9 2-16,0 0-1 15,0 0 0-15,0 0-4 0,0 0-2 0,0 0-4 16,0 0-1-16,0 0-4 0,0 0-7 0,0 0-17 16,0 0-20-16,0 0-35 0,0 0-34 15,10-6-41-15,-10 6-64 0,0 0-85 0,0 0-102 16,0 0-227-16,0 0 17 15,0 0-528-15,0 0-776 0</inkml:trace>
  <inkml:trace contextRef="#ctx0" brushRef="#br1" timeOffset="-104367.7">14352 11833 3435 0,'0'0'-151'16,"0"0"51"-16,0 0 38 0,0 0 41 0,0 0 38 15,0 0 36-15,0 0 24 16,0 0 19-16,0 0 8 0,0 0 2 0,0 0-6 0,-22-11-14 16,22 11-5-16,0 0-8 0,0 0-11 0,0 0-6 15,0 0-6-15,0 0-4 16,0 0-2-16,0 0-10 0,44-11-2 0,-44 11-2 15,19-2-6-15,-19 2-1 16,29 0-2-16,-15-2-4 0,-14 2 2 0,31 0-6 0,-15 2 1 16,4 0-1-16,-4 0-2 15,2 2-1-15,-2-1-1 0,-1 3-2 0,-2 0 1 16,-13-6-2-16,21 13 3 0,-15-5-3 0,-6-8 0 0,6 16 2 16,-6-16-3-16,-2 18 1 15,2-18 0-15,0 0-2 0,-14 24 2 0,5-16 1 16,9-8-1-16,-16 14-1 15,9-8 2-15,7-6 4 0,-13 11 2 0,13-11-5 0,-10 7 2 16,10-7 2-16,0 0-2 16,-13 10 0-16,13-10-3 0,0 0 0 0,0 0-2 15,0 0-1-15,0 0-1 16,0 0 0-16,0 0 2 0,0 0-3 0,28 15 1 0,-28-15-1 16,12 8 3-16,-12-8 4 0,14 8-3 0,-14-8 8 15,16 9-4-15,-16-9 2 16,10 13 3-16,-10-13 6 0,8 17 13 0,-5-5 20 15,-3-12-8-15,0 20-2 0,0-20-3 16,-7 24-5-16,1-13 4 0,6-11-10 0,-14 23-3 16,4-11-4-16,-2-3-2 15,0 0-7-15,-1 1-21 0,-2-5-32 0,2 1-46 16,-3 0-56-16,0-2-70 0,3-4-66 0,0 0-138 16,13 0-171-16,-27-4 0 0,27 4-270 15,-23-12-204-15</inkml:trace>
  <inkml:trace contextRef="#ctx0" brushRef="#br1" timeOffset="-103227.52">16272 11885 2503 0,'0'0'-92'0,"0"0"11"15,0 0 10-15,0 0 21 16,-50 8 17-16,50-8 37 0,0 0 24 0,-20 3 11 15,20-3 10-15,0 0 14 16,-19 4 13-16,19-4 18 0,0 0 17 0,0 0 21 0,-18 1 8 16,18-1-4-16,0 0-5 15,0 0-3-15,0 0-8 0,-18-11-4 0,18 11 0 16,0 0-3-16,0 0-10 0,0 0-1 0,2-22-4 0,-2 22-5 16,0 0-2-1,0 0-4-15,20-22-7 0,-20 22-13 0,14-7 0 0,-14 7-3 16,19-6 4-16,-19 6 4 15,20 0 1-15,-20 0-1 0,20 12 37 0,-11-3-2 0,2 1-2 16,-3 5-4-16,-1 0 2 16,-3 1-6-16,0 1-8 0,-4 2-11 0,-2-2-5 15,-2 2-6-15,-3 2-10 16,-3-2-6-16,-5 0-11 0,-2 0-34 0,-4 0-44 0,-2 0-54 16,-5-3-72-16,5-3-86 15,-1-1-81-15,-1-3-201 0,-1 2-94 0,4-1 37 16,-2-3-416-16,3-2-482 0</inkml:trace>
  <inkml:trace contextRef="#ctx0" brushRef="#br1" timeOffset="-102437.46">18322 11833 3093 0,'0'0'-28'15,"2"-24"32"-15,-2 24 23 0,0 0 16 16,0 0 24-16,0 0 28 0,0 0 35 16,0 0 22-16,10-8 3 0,-10 8-4 0,0 0-4 0,0 0 12 15,0 0-9-15,17 34-10 16,-11-18-2-16,-2-2-12 0,1 3-7 0,-1 2-16 0,-1 1-6 16,1 3-13-16,0 0-3 0,2 0-14 0,-4-2-7 15,2 0-31-15,-2 0-5 16,-2-2-11-16,2 0-43 0,-2-2-44 0,2 1-58 15,-2-18-71-15,0 24-61 0,-2-15-86 16,2-9-173-16,-2 16-67 0,2-16-386 0,0 11-430 16</inkml:trace>
  <inkml:trace contextRef="#ctx0" brushRef="#br1" timeOffset="-101966.45">18504 11887 2905 0,'-9'-14'-85'0,"9"14"16"0,0 0 31 0,-7-11 27 16,7 11 27-16,0 0 38 0,0 0 12 15,-4-16 17-15,4 16-1 0,0 0 0 16,0 0-6-16,0 0-6 0,16-20-2 0,-16 20-3 15,10-9 2-15,-10 9 2 0,17-8-7 16,-17 8 0-16,17-4-4 0,-17 4-2 0,21-4 0 16,-21 4 4-16,22-2 2 15,-22 2 4-15,22 4 3 0,-22-4 3 0,22 6 9 16,-12-1 1-16,1 3 2 0,-1 0-5 0,-10-8-3 16,15 21-5-16,-12-12-8 0,-3-9 0 15,4 22-4-15,-4-8-7 0,0-14-5 0,-7 29 0 16,2-15 2-16,-1-2-8 15,2 2-5-15,4-14 0 0,-10 25 18 0,5-16 2 0,5-9-6 16,-6 19-4-16,6-19-4 16,-4 19 8-16,4-19-3 0,-2 17-5 0,2-17-2 15,0 0-5-15,8 19-9 16,-8-19 2-16,13 12-26 0,-1-4-2 0,2-3-36 0,0-2-36 16,7 3-20-16,0-5-42 0,3 3-55 0,5-2-56 15,3-4-63-15,0 2-159 16,-3-4-145-16,3 0 19 0,-2 0-279 0,-1 0-237 0</inkml:trace>
  <inkml:trace contextRef="#ctx0" brushRef="#br1" timeOffset="-101077.92">19729 11948 2512 0,'0'0'-106'0,"0"0"28"0,0 0 23 15,0 0 19-15,0 0 25 0,0 0 38 0,0 0 27 16,0 0 23-16,0 0 18 0,0 0 4 0,0 0 9 0,0 0-1 16,0 0 5-16,0 0 2 15,0 0-1-15,0 0-4 0,0 0-9 0,0-31 1 16,0 31-11-16,13-10 0 15,-13 10-5-15,10-13-4 0,-10 13-5 0,15-12-10 0,-15 12-9 16,17-10-3-16,-6 6-5 16,-11 4-10-16,16-8 2 0,-16 8-6 0,18-7 0 15,-18 7 2-15,16-2 10 16,-16 2 1-16,0 0 4 0,0 0 6 0,30 9 0 0,-30-9-2 16,15 15-3-16,-9-5-6 0,-6-10-1 15,8 25-4-15,-3-12-4 0,-2 3-5 16,-3-16 1-16,0 26 0 0,-3-11-2 0,3-15-1 15,-9 25 3-15,3-12 2 0,0-1 31 16,6-12-3-16,-19 20-1 0,10-12-3 0,-1-1-5 16,10-7-24-16,-19 10 0 15,9-4-4-15,10-6 0 0,-20 6-4 0,20-6 3 16,-17 4-1-16,17-4 0 0,0 0-2 0,0 0-3 0,-25-9-4 16,25 9-8-16,0 0-24 15,-2-25-26-15,4 13-33 0,0-3-47 0,2-2-56 16,0 2-74-16,3-1-57 0,-1-1-163 15,-4 2-130-15,3 1-9 0,-3 3-291 0,-2 11-286 16</inkml:trace>
  <inkml:trace contextRef="#ctx0" brushRef="#br2" timeOffset="-91767.59">14144 13103 2723 0,'0'0'-139'0,"26"-3"21"16,-26 3-3-16,26-2 19 15,-26 2 28-15,25 0 22 0,-25 0 30 0,24-1 20 16,-24 1 19-16,20 0 17 0,-20 0 9 0,18 1 10 16,-18-1-2-16,0 0 2 0,23 2 2 15,-23-2-8-15,0 0 0 0,15 5-4 0,-15-5 2 16,0 0-3-16,14 6-10 15,-14-6-4-15,0 0-3 0,0 0-4 0,0 0-18 16,15 7-24-16,-15-7-33 16,0 0-26-16,0 0-10 0,0 0-12 0,0 0-1 15,0 0-4-15,0 0-13 0,0 0-14 16,0 0-47-16,0 0-376 0,0 0 252 0</inkml:trace>
  <inkml:trace contextRef="#ctx0" brushRef="#br2" timeOffset="-91287.73">14128 13108 1597 0,'0'0'-12'0,"0"0"4"0,0 0 15 15,0 0 8-15,0 0 8 0,0 0 14 16,0 0 17-16,0 0 14 0,0 0-4 0,0 0 23 15,0 0 12-15,0 0 9 16,0 0 1-16,0 0 5 0,0 0 5 0,0 0-3 16,0 0-9-16,0 0-10 0,47 17-13 15,-47-17-1-15,19 2-10 0,-19-2-4 0,17 2 1 16,-17-2-5-16,23 0 0 0,-23 0 5 0,18 2 2 16,-18-2 5-16,25-2 3 15,-25 2 1-15,17 0 1 0,-17 0 0 0,21-2-3 0,-21 2-4 16,0 0-9-16,20-2-2 15,-20 2-8-15,0 0-7 0,0 0-15 16,20-2-29-16,-20 2-42 0,0 0-62 16,11 2-75-16,-11-2-77 0,0 0-145 0,0 0-168 15,0 0-283-15,0 0-189 0</inkml:trace>
  <inkml:trace contextRef="#ctx0" brushRef="#br2" timeOffset="-90807.61">14587 12944 2484 0,'7'-10'-70'0,"-7"10"9"0,12-13 9 0,-12 13 4 0,10-14 21 0,-10 14 32 16,13-14 43-16,-13 14 32 15,9-12 25-15,-9 12 17 0,9-12 9 0,-9 12 7 16,7-9 7-16,-7 9 6 16,0 0 3-16,0 0-5 0,7-15-6 0,-7 15-10 0,0 0-6 15,0 0 5-15,0 0 1 16,0 0-2-16,0 0 20 0,0 0-12 0,0 0-8 16,0 0-6-16,0 0-6 0,0 0-11 0,0 0-2 15,2 42-14-15,-2-42-10 0,-2 20-7 16,2-20-6-16,0 20-15 0,0-20 0 0,-2 25-6 15,2-25-5-15,-3 29-4 16,3-12-7-16,-2-4 3 0,2-13 1 0,0 30 4 16,0-13 2-16,0-17 2 0,0 29 0 15,0-16 0-15,0-13-2 0,0 29-2 0,-2-15 2 16,2-14-5-16,0 26-1 0,0-26-2 0,0 25-1 16,0-25-5-16,0 23-3 0,0-23-1 15,0 16-3-15,0-16-8 0,0 17-12 0,0-17-29 16,0 0-35-16,0 18-55 15,0-18-71-15,0 10-101 0,0-10-130 0,-7 5-189 16,7-5 9-16,-9 6-568 0,9-6-850 16</inkml:trace>
  <inkml:trace contextRef="#ctx0" brushRef="#br2" timeOffset="-81538.04">16181 12934 3559 0,'0'0'-128'0,"0"0"36"0,0 0 59 16,0-27 36-16,0 27 35 0,0 0 37 0,0 0 29 0,0 0 20 15,0-20 16-15,0 20 3 16,0 0 5-16,0 0 23 0,0 0-7 0,0 0-1 16,2-15-7-16,-2 15-24 0,0 0-10 0,0 0-5 0,0 0 0 15,0 0-16-15,0 0-9 16,0 0-8-16,0 0-9 0,0 0-11 0,0 0-6 15,0 0 1-15,0 0 1 16,0 0 2-16,0 0-1 0,0 0 0 0,0 0-4 0,0 0-3 16,0 0 2-1,0 0-3-15,0 0 1 0,-8 55-3 0,8-55-4 0,-2 19-3 16,2-19-3-16,-2 25-4 0,2-25-4 0,0 24-3 0,-2-10-3 16,2-14-3-1,0 27 0-15,-2-14-3 0,2-13-2 0,0 24-2 0,0-24 1 16,-2 25-1-16,2-25-1 15,0 23 0-15,0-23-1 0,0 23-3 0,0-23-1 0,0 23-2 16,0-23 1-16,0 21-1 16,0-21-1-16,0 19-1 0,0-19-2 0,0 19 0 15,0-19 2-15,0 0-3 16,0 21 1-16,0-21-2 0,0 0 1 0,0 21-1 0,0-21-1 16,0 0 1-16,0 0-1 0,0 19 0 0,0-19-1 15,0 0 0-15,0 0 1 16,2 16-1-16,-2-16 1 0,0 0-2 0,0 0 1 0,0 0 1 15,0 0-1-15,0 0-1 16,0 16 2-16,0-16-1 0,0 0-1 16,0 0 0-16,0 0 2 0,0 0-1 15,0 0 0-15,0 0 1 0,0 0-1 0,0 0-1 0,0 0 0 16,0 0 1-16,0 0-1 0,0 0 0 0,2 15 2 16,-2-15-3-16,0 0 2 15,0 0-1-15,0 0 0 0,0 0 2 0,0 0 0 0,0 0-3 16,0 0 0-16,0 0-7 15,0 0-12-15,0 0-27 0,0 0-30 0,0 0-41 16,0 0-60-16,0 0-82 16,0 0-83-16,0 0-189 0,0 0-88 0,0 0 25 0,0 0-583 15,0 0-876-15</inkml:trace>
  <inkml:trace contextRef="#ctx0" brushRef="#br2" timeOffset="-72428">18294 12860 3607 0,'0'0'-181'0,"0"0"26"15,0 0 37-15,0 0 26 0,0 0 23 0,0 0 39 16,0 0 24-16,0 0 35 16,0 0 23-16,0 0 23 0,0 0 14 0,0 0 17 15,-2-24 7-15,2 24 22 0,0 0 1 16,0 0 6-16,0 0-9 0,0 0 9 0,6-15-8 16,-6 15-16-16,0 0-15 0,8-12-5 0,-8 12-6 15,0 0-4-15,13-9-6 0,-13 9-34 16,11-9-2-16,-11 9-9 0,15-9 0 0,-15 9-6 15,16-7-2-15,-16 7-2 16,20-8-4-16,-20 8-3 0,21-5 1 0,-21 5 6 16,19-7-13-16,-19 7 4 0,21-1 1 15,-21 1 0-15,19-2 2 0,-19 2-4 0,0 0 5 16,23 5 1-16,-23-5 1 0,8 10 6 0,-8-10 0 16,5 15 0-16,-5-15-2 0,0 0-1 15,-11 32-8-15,5-18 0 0,-2 1 0 0,0 0-6 16,-4 3 3-16,2-1 1 15,-1 1-1-15,-1 0-5 0,-1-1 1 0,2 3-4 16,1-4 4-16,2 0-3 0,-1-1 1 16,2-2-1-16,1 0 8 0,0 1 6 0,2-1 8 15,4-13 1-15,-4 21 0 16,4-21 8-16,4 21 10 0,4-11 1 0,-8-10-6 0,20 19-2 16,-8-12-3-16,5 1-5 0,0-1-4 0,4 1-1 15,3 0-8-15,-2-2 0 16,2-2-13-16,1 1-15 0,-3-3-28 0,2 4-35 15,-2-6-35-15,-3 1-53 0,0-2-73 16,-2 1-74-16,-5-4-137 0,-12 4-153 0,20-6-25 16,-20 6-460-16,14-9-640 15</inkml:trace>
  <inkml:trace contextRef="#ctx0" brushRef="#br2" timeOffset="-71917.94">18859 12939 3284 0,'0'0'-129'0,"7"-20"21"15,-1 13 13-15,-6 7 24 16,8-18 46-16,-8 18 43 0,12-16 17 0,-4 4 11 0,0 3 3 16,-8 9 5-16,16-20 6 0,-7 11 12 0,-9 9 6 15,17-15 13-15,-10 7 4 16,-7 8-4-16,16-14 1 0,-16 14-4 0,13-9-9 15,-13 9-8-15,15-7-8 0,-15 7 2 16,14-6-2-16,-14 6 0 0,0 0 6 0,0 0 1 16,28 6 0-16,-28-6-2 15,17 9 5-15,-17-9-5 0,13 16-3 0,-4-7-2 16,-3 0-3-16,0 3-1 0,-6-12-2 0,8 27 0 0,-6-16-8 16,-2-11-2-16,2 26-5 15,-2-12 0-15,0-14 14 0,-6 29 4 0,2-14-9 16,0-1-4-16,-2-1-2 15,0 0 2-15,-3-2-6 0,0 3-4 0,-1-3-8 0,1-2 2 16,-1 3 1-16,-3-3 2 16,0-1-4-16,1-1-2 0,-1 2-2 0,13-9 2 15,-25 9-1-15,14-5 7 0,11-4 4 16,-22 5 2-16,22-5-3 0,-18 0-1 0,18 0-2 16,0 0-4-16,-24-13 2 0,24 13 1 0,-10-15-3 15,10 15-3-15,-4-22-4 16,4 22-4-16,0-28-15 0,0 28-2 15,4-30-13-15,0 14-14 0,0 2-20 0,0 0-30 16,0 0-32-16,0 1-55 0,-4 13-75 0,12-23-67 16,-8 12-167-16,-2 3-133 15,-2 8-12-15,0 0-420 0,4-22-549 0</inkml:trace>
  <inkml:trace contextRef="#ctx0" brushRef="#br2" timeOffset="-67257.75">20002 12955 3059 0,'-4'-16'-110'0,"4"16"36"0,0 0 19 0,0 0 36 15,2-21 9-15,-2 21 12 16,0 0 18-16,9-21 19 0,-9 21 20 0,10-16 1 15,-4 8 2-15,-6 8 10 16,18-16 9-16,-10 8 1 0,-8 8 1 0,19-18-2 0,-9 11 2 16,1 0-15-16,-11 7-2 15,19-8-7-15,-19 8-3 0,20-6-4 0,-20 6 4 16,0 0 0-16,24 8 1 0,-24-8-8 0,15 11-3 0,-15-11-4 16,9 17 5-16,-7-7-10 15,-2-10-4-15,0 19-2 0,0-19-3 0,0 0 3 16,-8 29-8-16,1-22-1 15,7-7 0-15,-17 15-2 0,7-9-5 0,10-6-1 0,-20 6-2 16,20-6 0-16,-20 2-4 16,20-2-9-16,0 0-9 0,-26-6-19 0,26 6-21 15,0 0-31-15,-11-16-34 16,11 16-49-16,0 0-66 0,2-28-115 0,3 17-205 16,-1-1-334-16,-4 12-256 0</inkml:trace>
  <inkml:trace contextRef="#ctx0" brushRef="#br0" timeOffset="-37968.09">14988 11894 2121 0,'3'-15'-103'0,"-3"15"22"0,0 0 24 0,0 0 17 16,0 0 15-16,0 0 19 0,5-15 12 0,-5 15 33 16,0 0 15-16,0 0 15 15,0 0 14-15,0 0 5 0,0 0 4 0,0 0 12 16,4-15-1-16,-4 15 10 0,0 0 9 15,0 0 5-15,0 0 2 0,0 0 2 0,0 0 5 16,0 0 2-16,0 0 1 16,0 0 1-16,0 0-4 0,0 0-6 0,0 0-10 15,0 0-3-15,0 0-17 0,0 0-3 16,0 0-12-16,0 0-2 0,0 0-11 0,0 0-8 16,0 0-10-16,0 0-1 0,0 0-6 0,0 0-5 15,0 0-3-15,0 0 3 16,0 0 25-16,0 0-1 0,0 0-7 0,0 0 6 0,0 0-4 15,0 0-13-15,0 0-4 16,0 0-11-16,0 0-3 0,0 0 4 0,0 0-3 16,0 0 2-16,0 0-3 0,0 0 1 15,0 0-3-15,0 0 3 0,16 36-3 0,-16-36-6 16,0 0 2-16,0 0 0 0,6 15-7 0,-6-15 2 16,0 0 0-16,0 0-1 0,2 15-5 15,-2-15 0-15,0 0 0 0,0 0-2 0,2 15-1 16,-2-15 3-16,0 0 0 15,0 0 0-15,0 0 3 0,0 21-5 16,0-21 2-16,0 0 4 0,0 18-3 0,0-18 1 16,0 0-4-16,2 19 5 0,-2-19-6 0,0 0 1 15,0 19-1-15,0-19 1 16,0 0-3-16,0 19 2 0,0-19-4 0,0 0 5 0,0 0-6 16,0 20 1-16,0-20 0 0,0 0 1 0,0 0-2 15,-2 18 2-15,2-18-2 16,0 0 0-16,0 0 3 0,2 18-1 0,-2-18 3 15,0 0-1-15,0 0 0 0,0 18 3 16,0-18-4-16,0 0 3 0,0 0-2 0,1 15 3 16,-1-15-2-16,0 0-1 15,0 0 5-15,0 0-6 0,0 0-1 0,2 20 0 0,-2-20 1 16,0 0 0-16,0 0-4 0,0 0 3 0,0 0-3 16,0 0 4-16,0 19-4 15,0-19 0-15,0 0 3 0,0 0-4 0,0 0 7 16,0 0 1-16,0 0 4 0,0 0 1 15,0 0 1-15,-2 18 2 0,2-18 0 0,0 0 0 16,0 0 0-16,0 0-4 16,0 0 0-16,0 0-4 0,0 0 0 0,0 0-1 0,0 0 0 15,2 18-2-15,-2-18-1 16,0 0 1-16,0 0-4 0,0 0-2 0,0 0-9 16,0 0-17-16,0 0-29 0,0 0-35 0,0 8-48 0,0-8-81 15,0 0-99-15,0 0-185 16,0 0-98-16,0 0-10 0,0 0-545 0,0 0-817 15</inkml:trace>
  <inkml:trace contextRef="#ctx0" brushRef="#br0" timeOffset="-36448.06">16765 11894 3542 0,'0'0'-167'0,"0"0"30"16,0 0 20-16,0 0 16 0,0 0 19 0,0 0 18 15,0 0 23-15,0 0 28 0,0 0 23 16,2-22 8-16,-2 22 10 0,0 0 8 0,0 0 6 15,0 0 6-15,0 0 2 16,0 0 1-16,0 0-1 0,0 0-1 0,0 0 2 0,0 0 1 16,0 0 2-16,0 0 5 15,0 0-2-15,0 0-2 0,0-19-1 0,0 19-5 16,0 0-2-16,0 0-7 0,9-12-2 0,-9 12-5 16,0 0-1-16,11-9-5 15,-11 9-5-15,0 0-2 0,17-8 1 0,-17 8-1 0,16-6-2 16,-16 6-3-16,0 0 4 15,20-4-2-15,-20 4-1 0,0 0 0 0,23-1-7 16,-23 1 5-16,0 0-1 0,19 0 0 16,-19 0 2-16,0 0-2 0,15 7 1 0,-15-7-2 15,0 0-2-15,6 15 1 16,-6-15 0-16,0 0 0 0,2 19 2 0,-2-19-4 16,0 0 7-16,-6 21 2 0,6-21 2 0,-9 14-1 0,9-14-1 15,0 0-1-15,-10 18-1 16,10-18-2-16,0 0 1 0,-6 12-5 0,6-12 0 15,0 0 2-15,0 0-2 16,-9 14-1-16,9-14 3 0,0 0-1 0,0 0 7 0,0 0 1 16,0 0 5-16,-5 13 1 15,5-13-1-15,0 0 0 0,0 0-6 0,0 0 0 16,0 0 1-16,0 0-5 0,0 0-2 0,0 0-2 0,24 9 0 16,-24-9-4-16,0 0 4 15,17 7-4-15,-17-7 0 0,10 5 1 0,-10-5 1 16,0 0-1-16,22 11 2 15,-22-11 3-15,10 10 6 0,-10-10 3 0,8 11 4 0,-8-11-1 16,8 15 8-16,-8-15 3 16,2 16 2-16,-2-16-1 0,0 16 5 15,0-16-9-15,0 0-3 0,-8 26-7 16,8-26-8-16,-10 15 5 0,10-15 2 0,-12 14-5 0,3-7-1 16,9-7-2-16,-13 13-6 0,13-13-14 0,-14 9-22 15,7-3-22-15,7-6-36 16,0 0-42-16,-21 8-49 0,14-6-61 0,7-2-83 0,0 0-175 15,0 0-104-15,-18-10-322 16,18 10-328-16</inkml:trace>
  <inkml:trace contextRef="#ctx0" brushRef="#br0" timeOffset="-34928.16">19300 11872 2649 0,'0'0'-105'0,"0"0"31"0,0 0 24 0,0 0 18 0,0 0 17 16,18-3 7-16,-18 3 25 15,0 0-2-15,0 0 14 0,0 0 9 0,0 0 7 16,0 0 5-16,0 0 12 0,0 0 12 0,0 0 3 15,0 0 7-15,0 0 4 16,0 0-2-16,0 0-1 0,0 0-2 0,0 0-5 0,-48-11-6 16,48 11-6-16,0 0-4 15,-23-2-12-15,23 2-6 0,-20-2-3 16,20 2-3-16,0 0-5 0,-28-1-4 0,28 1-6 16,-16 0 0-16,16 0-3 0,0 0-3 0,-21-2 0 15,21 2-2-15,0 0-3 16,0 0-4-16,0 0-2 0,-24-2 2 0,24 2 0 15,0 0 2-15,0 0-1 0,0 0-2 16,0 0 2-16,0 0-4 0,0 0-1 0,0 0 0 16,0 0 4-16,0 0-2 0,0 0 2 0,0 0 0 15,0 0 0-15,0 0 0 16,26-38 3-16,-26 38-4 0,15-12-2 0,-15 12-1 0,14-12 0 16,-4 7 2-16,-10 5-1 15,16-11 1-15,-16 11-1 0,17-12 4 0,-9 6-1 16,-8 6 0-16,15-10 0 0,-15 10 3 15,13-11 4-15,-13 11 3 0,12-7 5 0,-12 7 2 16,0 0 6-16,16-10 3 0,-16 10 4 16,0 0 1-16,12-7-1 0,-12 7-3 15,0 0-3-15,0 0 0 0,10-8-2 0,-10 8-5 16,0 0-2-16,0 0-4 0,0 0-1 16,0 0 0-16,14-7-4 0,-14 7 6 0,0 0 0 15,0 0 6-15,0 0-1 0,0 0 5 16,0 0-2-16,0 0 2 0,0 0-2 15,0 0 7-15,0 37-3 0,0-37 0 16,-3 20 1-16,3-20 16 0,-2 25 14 0,2-25-4 16,0 26-6-16,0-9 3 0,0-17-8 15,0 33-6-15,0-16 9 0,0 0-8 0,0 2-1 0,0-19-10 0,0 32 2 16,0-14-6-16,0-3-19 16,0-15 5-16,0 26-1 0,2-12-5 0,-2-14-1 15,3 24 1-15,-3-24-4 16,0 21-1-16,0-21-7 0,2 19-19 0,0-11-23 0,-2-8-43 15,0 15-62-15,0-15-97 16,0 12-88-16,0-12-209 0,0 0-68 0,-7 15 22 16,7-15-300-16,0 0-265 15</inkml:trace>
  <inkml:trace contextRef="#ctx0" brushRef="#br0" timeOffset="-13847.7">33096 11803 1854 0,'-11'-9'249'0,"11"9"-62"0,0 0-13 15,-8-12-8-15,8 12 1 0,0 0 2 0,0 0-9 16,-11-11-15-16,11 11-4 15,0 0-11-15,0 0-8 0,0 0-15 16,-13-8-9-16,13 8-3 0,0 0 5 0,0 0-12 16,0 0-7-16,0 0-5 0,-12 28-12 0,12-28-5 15,-4 26-8-15,2-13-3 16,2-13-3-16,-6 32-6 0,6-15-4 0,-2 0-2 0,2 1-7 16,-2 1-4-16,0-2 3 0,2-17-6 0,-4 32 0 15,0-19-1-15,-2 1-5 16,6-14-1-16,-13 24 0 0,5-14 0 0,-3 0-4 15,-2-1 1-15,3-2-2 16,-5 2-2-16,2-5 1 0,13-4-4 0,-28 9 1 0,16-6-1 16,12-3 0-16,-19 4-6 15,19-4 3-15,0 0-3 0,-26-4-2 16,26 4 3-16,0 0 0 0,-12-12 0 0,12 12 1 0,0 0-3 0,0 0 2 16,-2-20-4-16,2 20 8 15,0 0-3-15,0 0 2 0,0 0-2 0,0 0-3 16,16-23 5-16,-16 23-2 15,0 0-1-15,0 0 1 0,0 0-1 0,0 0-4 16,0 0 4-16,0 0 2 0,0 0-3 16,0 0 4-16,0 0-3 0,0 0 6 0,0 0-3 15,0 0 4-15,-10 52 1 0,10-52 6 16,-14 10-4-16,14-10 6 0,-16 11-3 16,16-11 0-16,-16 7-2 0,16-7-1 0,-17 7 1 0,17-7-2 15,-18 3-4-15,18-3 5 16,-16 4-3-16,16-4-3 0,0 0 3 0,-22 6 0 15,22-6-4-15,0 0 2 16,-20 4 0-16,20-4-2 0,-13 5 0 16,13-5 0-16,0 0-1 0,-19 9 2 0,19-9 3 15,-17 8-1-15,17-8-4 0,-16 11-1 0,16-11 2 16,-16 10-6-16,16-10 11 0,-17 13-2 0,6-7-3 16,11-6 2-16,-14 12 0 15,14-12 3-15,-17 9-7 0,17-9 6 0,-15 10-2 0,15-10 0 16,-15 7 1-16,15-7 2 15,-14 3-2-15,14-3-1 0,-20 4 2 16,20-4-1-16,-19 0-7 0,19 0 3 16,-21 3 1-16,21-3-4 0,-23 1 6 0,23-1-2 0,-26 4-1 15,14-2-2-15,12-2 5 16,-28 8 2-16,15-4-1 0,-1-1 1 0,14-3-5 16,-26 12 4-16,12-8 0 0,2 1 0 0,12-5-4 15,-20 14 7-15,13-9-8 16,7-5 2-16,-17 12 3 0,17-12 0 0,-13 9 1 0,13-9 0 15,-10 8 3-15,10-8-3 16,0 0-1-16,-12 11 4 0,12-11-2 0,0 0 2 16,-14 7-3-16,14-7-1 15,0 0-1-15,0 0-2 0,-23 0 3 0,23 0-5 0,0 0 1 16,-25-7 1-16,25 7-4 0,-21-4 4 0,21 4 2 16,-24-1-4-16,24 1 0 15,-27 0 10-15,27 0-8 0,-26 1-4 0,26-1 8 16,-25 4-4-16,14 3 1 0,11-7 2 15,-18 7-2-15,18-7 5 0,-16 12-2 0,16-12 3 16,-6 10-4-16,6-10 1 16,0 0-1-16,-2 16 1 0,2-16-1 0,0 0 3 15,0 0-6-15,0 0 6 0,0 0-8 0,0 0-7 16,0 0-7-16,0 0-5 0,0 0-2 16,0 0 5-16,0 0-3 0,0 0 2 0,0 0 8 15,-38-19 4-15,23 15 5 16,15 4 11-16,-34-3 5 0,15 3 7 0,19 0 19 15,-38 1 9-15,20 3-10 0,-2 0 5 16,1 4 8-16,2-1 4 0,-2 5 4 0,5-1-3 16,0 0-2-16,6 3-5 15,0-2 13-15,8-12-5 0,-2 32-9 0,4-15-6 0,4 4 0 16,2-4-8-16,3 2-19 0,2-2-17 0,1-2-40 16,-1-4-75-16,4-3-111 15,-4-4-124-15,1-2-271 0,2-4 0 0,-16 2 20 16,27-12-367-16,-14 3-415 0</inkml:trace>
  <inkml:trace contextRef="#ctx0" brushRef="#br0" timeOffset="-13598.18">32236 11399 3068 0,'0'0'5'15,"2"-19"20"-15,-2 19 16 0,0 0 13 0,0 0 16 16,0 0-3-16,0 0-7 0,0-21-11 0,0 21-28 0,0 0-30 16,0 0-34-16,0 0-37 15,0 0-43-15,0 0-45 0,9-13-50 0,-9 13-125 16,6-6-426-16,-6 6-60 15</inkml:trace>
  <inkml:trace contextRef="#ctx0" brushRef="#br0" timeOffset="-13447.95">32448 11254 2420 0,'15'-4'67'0,"0"-1"32"0,-15 5 11 16,30-6 16-16,-18 2-2 0,-12 4 1 0,28-5-17 0,-16 1-16 15,-12 4-10-15,25-4-17 16,-25 4-29-16,22-6-60 0,-22 6-77 0,20-2-78 15,-20 2-92-15,20 0-607 16,-20 0-245-16</inkml:trace>
  <inkml:trace contextRef="#ctx0" brushRef="#br0" timeOffset="-13067.73">32203 12898 2971 0,'-7'13'184'0,"7"-13"2"0,0 0-7 0,0 0-5 0,0 0-6 16,19 16 5-16,-19-16-28 15,17 4-13-15,-17-4-18 0,25 2-19 0,-25-2-31 16,32-2-47-16,-17-2-63 15,-15 4-99-15,32-12-103 0,-24 5-183 0,0-3-179 0,-8 10-331 16,-4-26-362-16</inkml:trace>
  <inkml:trace contextRef="#ctx0" brushRef="#br0" timeOffset="-12647.76">31550 12294 2938 0,'0'0'27'0,"-10"-5"5"0,10 5 9 16,0 0 18-16,0 0 23 0,0 0 12 0,0 0 5 16,-28 19-4-16,28-19-12 15,-12 11-7-15,12-11-7 0,-18 11 0 0,10-5 0 16,8-6 0-16,-19 8-7 0,19-8-3 0,-19 6-1 0,19-6 4 16,-17 0-3-1,17 0 4-15,0 0 5 0,-22-11 10 0,22 11 4 0,-8-12 1 16,8 12 8-16,-8-17-1 15,8 17 0-15,-4-14-23 0,4 14-1 0,-6-15-2 16,6 15-8-16,0 0-8 0,-7-13-8 16,7 13-5-16,0 0-2 0,-21 0-3 0,21 0 1 15,0 0-7-15,-43 14 0 16,27-5-4-16,-8-2-1 0,-1 5-2 0,-1-5 14 16,-8 5 13-16,7-5 11 0,-7 5-3 0,4-6 1 0,-3 3 6 15,3-5-2-15,0 2 1 16,3-3-5-16,0-1 1 0,3 2-5 0,3-4-6 15,1 0-1-15,20 0-3 0,-33-6-6 16,18 3-10-16,2-5-22 0,13 8-23 0,-18-14-38 16,9 9-54-16,2-2-66 15,7 7-93-15,-14-10-120 0,14 10-238 0,-10-6 5 16,10 6-497-16,0 0-744 0</inkml:trace>
  <inkml:trace contextRef="#ctx0" brushRef="#br0" timeOffset="-12467.91">30555 12958 3702 0,'0'0'52'0,"0"21"13"15,0-21 8-15,14 11 15 16,-14-11 18-16,29 4 12 0,-12-3-5 0,6-2-6 0,3-1-38 16,3-2-8-16,1-2-28 0,6-3-40 15,-2-5-58-15,6-1-76 0,3-6-76 16,-4-5-117-16,15-14-202 0,-2-4-447 0,-1-6-443 15</inkml:trace>
  <inkml:trace contextRef="#ctx0" brushRef="#br0" timeOffset="-12297.93">31724 11482 3118 0,'0'0'-20'15,"0"0"20"-15,0 0 39 0,-26-1 50 0,26 1 15 16,-34 20-8-16,13-4-9 15,-6 3-9-15,-4 8-7 0,-8 1-27 16,-11 16-48-16,-6 0-81 0,-1 2-86 0,-4 0-99 16,-3-3-169-16,1 3-402 0,-3-5-177 0</inkml:trace>
  <inkml:trace contextRef="#ctx0" brushRef="#br0" timeOffset="-11997.9">30549 12039 2554 0,'0'0'42'0,"0"0"42"16,0 0 29-16,0 0 18 0,0 0 7 15,0 0 6-15,0 0-11 0,-45 34-13 0,29-22-5 16,-2 1 1-16,0 1-7 0,-6 1-9 0,-1 2-2 16,-5-2-4-1,3-2-6-15,-3 5-2 0,-4-5-10 0,0 1-5 0,3-4-8 0,-3 2-8 16,-2-2-4-16,2-1-3 15,5-2-8-15,-1 0 0 0,0-1-8 0,1-3-4 16,3-2-3-16,0 2-1 16,4-3-14-16,-2 0-9 0,3-3-13 0,-1 0-8 0,4-1-13 15,1 1-16-15,0-4-24 16,0 2-44-16,17 5-71 0,-22-10-80 0,12 5-156 16,0-1-202-16,1 0-289 0,9 6-311 0</inkml:trace>
  <inkml:trace contextRef="#ctx0" brushRef="#br0" timeOffset="-11488.1">29601 11940 2833 0,'0'0'56'0,"-7"-23"44"16,7 23 25-16,-4-13 11 15,4 13 10-15,0 0 0 0,0 0-15 0,-2-17-16 16,2 17-4-16,0 0 10 15,0 0-14-15,0 0-2 0,0 0-13 0,0 0-10 16,2 57-8-16,-4-38-12 0,2 2-2 16,-2 4-7-16,2-4-7 0,0 6-6 0,-4-5-2 15,4 0-24-15,-3-2 4 0,1 2-4 0,2-6-3 0,-2 1-3 16,2-17 2-16,-4 27-1 16,4-13-2-16,0-14 4 0,-2 20-3 0,2-20-6 15,0 0-6-15,2 20-6 16,-2-20-2-16,0 0-1 0,0 0 1 0,15 1-9 15,-15-1-1-15,0 0 2 0,0 0-1 16,34-22 1-16,-24 13 4 0,6 0 2 0,-4 2-3 16,5-1 4-16,-2 0 6 15,2 3 11-15,-1-1 7 0,2 0 4 0,-4 3 4 16,-14 3-1-16,26-4 6 0,-26 4 12 0,19 1 3 0,-19-1 3 16,12 9-4-1,-12-9 0-15,0 0-6 0,5 18 6 0,-5-18-1 0,0 0 6 16,-15 31-3-16,6-20 4 15,-3 1 3-15,-6 0 23 0,0 1-4 0,-2 0-2 0,0-3 1 16,-4 3-5-16,1-1-11 16,-3 1 1-16,3-4-9 0,2 2-4 0,-2 1-5 15,1-2-18-15,4 0-27 0,-4 2-36 0,5-4-39 16,1-1-61-16,0 3-69 0,2-2-72 16,-3-3-127-16,2 0-206 0,0 2 10 0,1-3-379 15,14-4-460-15</inkml:trace>
  <inkml:trace contextRef="#ctx0" brushRef="#br0" timeOffset="-11158.16">29281 12253 3110 0,'0'0'-39'15,"0"-20"-2"-15,0 20 14 0,0 0 4 0,0 0 22 16,-6-15 21-16,6 15 12 15,0 0 10-15,0 0 11 0,0 0 10 0,0 0 13 16,-27 6 8-16,27-6 7 0,0 0 3 16,-26 15 3-16,16-5 2 0,-1-2-3 0,11-8 7 15,-22 16-3-15,12-8-8 0,0 2-5 0,0-1-3 16,10-9-12-16,-12 21 7 16,6-9-4-16,2 1 9 0,0 0-27 0,4-13 2 0,-7 27 0 15,5-14 2-15,-3 2 10 16,5-15 22-16,-10 29 0 0,4-15-16 0,-3-2-6 15,-1 2-9-15,-1-3-14 16,-4 5-22-16,3-5-44 0,-7 3-63 0,2-5-86 0,0 2-93 16,-3-3-132-16,2 0-217 15,0-3-2-15,2 3-362 0,1-2-417 0</inkml:trace>
  <inkml:trace contextRef="#ctx0" brushRef="#br0" timeOffset="-10997.95">29054 12830 3035 0,'9'11'141'0,"-9"-11"24"16,0 0 11-16,0 0 2 16,0 0 5-16,0 0-13 0,0 0-23 0,0 0-15 15,0 0-33-15,0 0-48 16,0 0-64-16,0 0-87 0,0 0-107 0,0 0-125 16,-19 9-229-16,19-9-416 0,0 0-432 0</inkml:trace>
  <inkml:trace contextRef="#ctx0" brushRef="#br0" timeOffset="-10577.95">28757 12093 2949 0,'0'0'-114'0,"0"0"16"15,0 0 31-15,0 0 12 0,0 0 39 0,0 0 17 16,-44 17 14-16,44-17 18 16,-14 5 29-16,14-5 16 0,0 0 12 0,-19 8-3 0,19-8 2 15,0 0 1-15,-19 0 7 16,19 0 5-16,0 0 2 0,-19-13 12 0,19 13 12 16,-13-12 2-16,13 12 8 0,-9-13-1 0,9 13-6 15,-10-12-10-15,10 12-25 0,0 0-14 16,-12-9-9-16,12 9-6 0,0 0-9 0,0 0-1 15,-35 18-10-15,25-6-3 16,-6 4-5-16,0 1-7 0,0-1 2 16,-4 0-5-16,-3 3-2 0,-1-2 8 0,-2 1 10 15,0-5 30-15,-3 0 2 0,5-2 2 0,-2 1 5 16,1-5-7-16,0 2 1 0,4-5-6 0,0 3-9 16,6-3-8-16,-3-3-12 15,18-1-27-15,-23 2-36 0,12-4-54 0,11 2-68 0,0 0-83 16,-19-15-95-16,15 9-204 15,4 6-118-15,-6-15 36 0,6 15-375 0,0 0-439 16</inkml:trace>
  <inkml:trace contextRef="#ctx0" brushRef="#br0" timeOffset="-10388.03">27933 12845 3038 0,'6'10'33'0,"-6"-10"51"0,12 17 40 15,-1-13 23-15,4 1 5 16,-15-5-12-16,31 2-13 0,-11-4-13 0,1 0-16 16,5-4-17-16,-1 2-26 0,2-3-32 15,-1-2-47-15,5-3-60 0,-4-1-68 0,6-2-59 16,-4-4-74-16,3-8-149 0,0-1-483 0,-2-3-314 16</inkml:trace>
  <inkml:trace contextRef="#ctx0" brushRef="#br0" timeOffset="-10177.96">29048 11087 2938 0,'0'0'71'0,"-18"-9"44"16,18 9 28-16,-26 3 17 0,26-3 5 0,-34 15-18 15,13-1-13-15,-5 6-19 0,3 5-11 16,-4 7-28-16,-12 18-14 0,-3 2-17 0,2-2-44 15,-5 2-60-15,1-2-59 16,-1 3-61-16,1-4-57 0,-5-5-87 0,11-7-144 16,-11 2-415-16,6-6-252 0</inkml:trace>
  <inkml:trace contextRef="#ctx0" brushRef="#br0" timeOffset="-9657.83">28016 11827 2652 0,'0'0'0'16,"0"0"22"-16,0 0 9 16,-8-14 3-16,8 14 10 0,0 0-4 0,0 0 6 15,0 0-10-15,0 0 3 0,-24 32-7 0,20-21-1 16,4-11-3-16,-7 26-1 0,5-12-3 16,2-14 2-16,0 23-2 0,0-23 0 0,4 24 0 15,-4-24-3-15,11 14-2 16,-11-14-4-16,12 10 2 0,-12-10-1 0,20 2-4 0,-20-2 2 15,0 0-7-15,27-7 12 16,-27 7 13-16,19-12 16 0,-12 5 18 0,-7 7 21 16,14-16 19-16,-14 16 13 15,11-12-3-15,-11 12-10 0,0 0-13 0,0 0 5 0,0 0-7 16,0 0-8-16,0 0-2 0,0 0-7 0,0 0-5 16,-34 33-3-16,23-22-5 15,-2 1-3-15,-3-1-3 0,-2 2-7 0,2-1-3 16,-4-1-5-16,3 1-4 15,-1-3 8-15,-1-2-17 0,4 1 0 0,-2 0-2 16,2-2-5-16,-1-1 0 0,16-5-3 16,-27 5 3-16,27-5-2 0,-22-3-3 0,22 3-1 15,-20-7 1-15,20 7 7 0,-19-14 6 16,11 6 14-16,8 8 8 0,-11-11 12 0,11 11 18 16,-14-9-5-16,14 9-9 0,0 0-10 0,-13-9-5 15,13 9-4-15,0 0-7 16,0 0-4-16,-28 22-4 0,20-11-3 0,-1 1-3 0,-1 4-12 15,0-3-20-15,1 6-32 16,-3-2-36-16,1 0-45 0,-1-2-51 0,0 2-63 16,0-2-71-16,-4-1-138 15,3-1-187-15,1-4 15 0,2 0-395 0,-3-2-495 0</inkml:trace>
  <inkml:trace contextRef="#ctx0" brushRef="#br0" timeOffset="-9448.1">27388 12053 3041 0,'0'0'30'0,"-4"-20"43"16,4 20 26-16,0 0 17 0,0 0 16 0,0 0 27 15,7-16 19-15,-7 16 1 0,0 0-36 0,0 0-15 0,0 0-10 16,25 33-18-16,-21-18-6 16,-2 1-18-16,-2-16-7 0,-4 33-5 0,-1-14-21 15,-1-2-20-15,-3 2-35 16,-5 0-53-16,-3-2-65 0,3 0-80 0,-7 0-61 0,4-2-115 15,-4-1-167-15,4-1-418 16,-4-1-418-16</inkml:trace>
  <inkml:trace contextRef="#ctx0" brushRef="#br0" timeOffset="-8507.76">27034 12101 3065 0,'2'-20'31'0,"-2"20"20"15,0 0 13-15,0 0 7 0,0 0 7 0,0 0 4 16,0 0-4-16,0 0-4 0,0 0-5 0,0 0-5 16,0 0-8-16,0 0-6 15,0 0-4-15,0 0-6 0,0 0-5 0,29 31 2 0,-29-31-2 16,0 0-4-16,0 0-2 15,0 0-5-15,0 0-2 0,0 0-2 0,0 0 1 16,0 0-5-16,0 0 0 16,0 0 3-16,0 0 0 0,-51 2 3 0,51-2 3 0,-14 5 7 15,14-5-1-15,-16 8 0 16,16-8-3-16,-17 13 0 0,9-7-4 0,8-6-1 16,-15 16 0-16,6-11 2 0,9-5 0 0,-12 11 4 15,12-11 3-15,-12 12-3 0,12-12-4 16,-14 8-1-16,14-8-3 0,-12 7 0 0,12-7-19 15,0 0 3-15,-18 6 3 16,18-6 6-16,0 0 2 0,0 0 6 0,-21 2 2 16,21-2 3-16,0 0 5 15,0 0-11-15,-17 4-4 0,17-4-2 0,0 0 3 0,-15 10-3 16,15-10-4-16,-8 14 4 0,8-14-1 0,-12 19-5 16,5-10-3-16,7-9-1 15,-14 18 3-15,14-18-2 0,-7 14-1 0,7-14-1 0,-10 13 7 16,10-13-3-16,-7 12-1 15,7-12-7-15,0 0 3 0,-14 4-8 0,14-4 3 16,0 0-2-16,0 0 3 16,0 0 0-16,0 0 2 0,-27-15-2 0,27 15 1 15,0 0 3-15,-9-15 3 0,9 15 4 0,0 0 2 0,-11-13-2 16,11 13 3-16,0 0-5 16,0 0-1-16,0 0 5 0,0 0-7 0,0 0 2 15,-29 11 2-15,29-11-2 0,-10 14-2 16,10-14-1-16,-10 15 4 0,10-15-3 0,-13 12-2 15,13-12 1-15,-8 11 3 16,8-11 1-16,-9 12 10 0,9-12 22 0,0 0-3 16,0 0-14-16,-15 9 10 0,15-9-9 15,0 0 3-15,0 0-8 0,0 0 3 0,-27-8-2 16,27 8 2-16,-20-6 10 0,20 6 1 0,-25-2-3 16,9 1 7-16,-6 1-3 15,22 0-3-15,-43 1-2 0,12 1-7 0,2 3-1 0,-3-4 10 16,-2 3-1-16,2 0-4 15,3 0 0-15,-2-1-5 0,4 3-1 0,2-2-8 16,3-2-18-16,6 2-18 16,-2-3-23-16,7-1-31 0,11 0-29 0,-22 0-50 0,22 0-55 15,-16-5-58-15,9-3-63 0,7 8-137 0,-13-20-156 16,7 6 26-16,2-4-315 16,4 0-311-16</inkml:trace>
  <inkml:trace contextRef="#ctx0" brushRef="#br0" timeOffset="-8337.79">26494 11786 2868 0,'0'0'51'0,"34"-6"49"0,-15 2 29 0,3 0 7 0,0-1 3 16,3 0-13-16,0-2-13 15,0 2-16-15,2-2-28 0,-6 0-48 0,4 1-52 0,-6 1-84 16,-4-1-81-1,1 1-132-15,-3-2-628 0,-5 0-389 0</inkml:trace>
  <inkml:trace contextRef="#ctx0" brushRef="#br0" timeOffset="-8217.96">26775 11635 2926 0,'0'0'32'0,"-19"-3"36"16,19 3 23-16,0 0 3 0,0 0-11 0,0 0-12 15,-15-6-26-15,15 6-52 0,0 0-68 16,0 0-80-16,0 0-129 0,0 0-596 0,0 23-251 15</inkml:trace>
  <inkml:trace contextRef="#ctx0" brushRef="#br0" timeOffset="-8008.07">26773 12990 3121 0,'-5'10'238'0,"5"-10"-14"16,-10 13 12-16,10-13-35 0,0 0-22 16,-12 8-28-16,12-8-42 0,0 0-46 0,0 0-64 15,0 0-77-15,0 0-100 16,0 0-94-16,0 0-191 0,0 0-148 0,-20-26-277 16,8 17-265-16</inkml:trace>
  <inkml:trace contextRef="#ctx0" brushRef="#br0" timeOffset="-7837.79">26046 12011 2742 0,'0'0'-27'0,"0"0"20"16,17-17-2-16,-17 17 5 15,27-10-2-15,-10 4-3 0,0 0-34 0,6 1-53 16,1-3-61-16,-6 3-145 15,2-1-355-15,-1 1 110 0</inkml:trace>
  <inkml:trace contextRef="#ctx0" brushRef="#br0" timeOffset="-7037.82">26016 11940 2028 0,'-22'4'93'0,"22"-4"29"16,-21 4-4-16,21-4 5 0,-13 7 8 0,13-7 7 16,-14 14-3-16,14-14-14 0,-9 17-15 15,9-17-13-15,-4 23-6 0,2-10-12 0,2-13-9 16,0 24-6-16,0-24-5 0,2 26-9 0,-2-26-4 16,-2 21-2-16,2-21-6 15,-6 21-2-15,6-21-1 0,-15 15-3 0,5-8-2 0,-1 1-3 16,11-8-3-16,-31 7-1 15,16-3 3-15,-4-2-1 0,19-2 8 0,-39-2 12 16,21 1 8-16,-2-2-5 16,-1 0-2-16,4-2-6 0,-2-2 1 0,4 1-7 0,-1-1-1 15,3-1-4-15,1 0-2 16,12 8-5-16,-17-16-1 0,17 16-4 0,-10-16-2 16,10 16 0-16,0-15-2 0,0 15-3 0,0 0 2 15,16-21-1-15,-16 21 1 16,17-12-3-16,-5 7 3 0,0 0-7 0,-12 5 2 0,26-6 0 15,-26 6-3-15,23-2 2 16,-23 2 0-16,23 2-2 0,-23-2 4 0,17 9-2 16,-7-3-1-16,-10-6-1 15,11 15 4-15,-11-15-2 0,2 17 2 0,-2-17-1 0,-2 20 0 16,2-20 3-16,-17 22 1 0,9-8 3 0,0-2-3 16,-5-2-2-16,2 2 4 15,-1-1-2-15,-1 1 1 0,3-2 0 0,-4-1-2 16,5 0-2-16,-2-1 14 0,11-8 3 15,-18 11-6-15,18-11 6 0,-13 9 0 0,13-9-2 16,-14 6 1-16,14-6-4 16,0 0 0-16,-17 6-5 0,17-6 2 0,0 0-4 15,0 0 0-15,-17 6-4 16,17-6-1-16,0 0-2 0,-13 13 5 0,13-13-3 0,-12 11 1 16,12-11-18-16,-13 16 2 0,7-8 1 0,6-8 3 15,-9 14 0-15,9-14 0 16,-14 10-1-16,14-10 5 0,-9 12 2 0,9-12-1 0,0 0 7 15,-11 11 2-15,11-11-3 16,0 0 3-16,0 0-3 0,0 0 3 0,0 0-2 16,0 0-1-16,0 0 2 15,-34-19-1-15,34 19 3 0,-11-11 6 0,11 11-3 0,-18-12 1 16,7 7 1-16,11 5-1 0,-19-6 1 0,19 6-1 16,-25-2-2-16,25 2 1 15,-25 6 0-15,10-1-2 0,0 3 4 0,3 2-5 16,-1-1 0-16,0 3-4 15,2-1-4-15,1 2-12 0,0 3-31 0,0-3-47 0,2 2-54 16,0 2-56-16,1-1-48 16,-1-3-63-16,-1 2-129 0,1-6-156 0,-1 3-277 15,3-6-234-15</inkml:trace>
  <inkml:trace contextRef="#ctx0" brushRef="#br0" timeOffset="-6817.98">25559 11811 2671 0,'8'-10'88'0,"-8"10"59"16,12-19 43-16,-12 19 28 0,7-15 0 0,-7 15-9 0,10-12-17 16,-10 12-22-16,7-11-2 15,-7 11-27-15,0 0-40 0,11-14-42 0,-11 14-53 16,7-5-63-16,-7 5-84 15,0 0-80-15,0 0-117 0,0 0-227 0,0 0-410 0,0 0-428 16</inkml:trace>
  <inkml:trace contextRef="#ctx0" brushRef="#br0" timeOffset="-6668.27">25680 11693 2929 0,'10'-4'-81'0,"-10"4"33"15,27-8 55-15,-8 4 26 16,-4-1 26-16,6-2 7 0,-4 2-12 0,6-4-5 15,-1 1-5-15,2 0-8 0,-1 0-20 16,-4 3-45-16,1 1-66 0,-3 3-59 0,0-2-77 16,-17 3-176-16,19 3-298 15,-11 0 40-15</inkml:trace>
  <inkml:trace contextRef="#ctx0" brushRef="#br0" timeOffset="-6447.91">25417 12779 2262 0,'0'0'155'0,"0"0"12"0,0 0-18 0,25 2-16 16,-25-2-13-16,0 0-12 0,33-12-12 0,-19 5-10 15,3-1-13-15,-2 0-34 16,-1-2-44-16,7-3-65 0,-6 4-64 0,0-5-69 15,-3 3-153-15,-3 0-452 0,-4-2-126 16</inkml:trace>
  <inkml:trace contextRef="#ctx0" brushRef="#br0" timeOffset="-5877.83">25230 12371 2423 0,'0'0'-30'0,"0"0"17"16,-29 10 23-16,29-10 9 0,-17 17 27 0,9-8 17 0,-3 6 18 16,2 2-4-16,-4 2 8 0,3 2 7 0,0 4-1 15,0 6-2-15,-1-3-7 16,2 4-13-16,-2 1-3 0,4 1-3 0,-4 1-6 15,2-1-7-15,-2 4 5 0,-1 4 7 16,-3 0 15-16,0-1-5 0,0 2-1 0,-2-4-10 16,0 2-4-16,1 0 3 15,-3-2 4-15,-3-3-3 0,1-2 2 0,4-6-1 16,-5 1-2-16,3-4-3 0,-4 1-8 16,0-4 3-16,0-1 4 0,0-2 1 0,-1-2-4 15,1-2-4-15,2-2-1 0,0 0-8 0,-3-1-5 16,1-2-4-16,0 1-3 15,-4-2 0-15,-1-1-7 0,0 0-1 0,-1 0-4 0,-1-3-2 16,-2 1-4-16,1-1 1 16,-1-3-9-16,1 2 2 0,1 0 2 0,0-2-4 15,2 0-1-15,5-2 1 16,0 2 0-16,2 0-1 0,1-2 2 0,20 0 4 0,-29 2-3 16,29-2 3-16,-23 0 1 0,23 0 5 0,-15 1 8 15,15-1 4-15,0 0 29 16,0 0 1-16,0 0-1 0,0 0 13 0,0 0-2 15,0 0 7-15,0 0-2 0,0 0-13 16,61-1-1-16,-39-3-9 0,1 2-6 0,7 0-12 16,2-2-27-16,1 1-31 15,5-2-39-15,3-4-52 0,-2 2-60 0,2-4-70 0,3-2-76 16,-3-6-154-16,-3 0-142 0,-3-1 31 0,-7-1-326 16,0-3-319-16</inkml:trace>
  <inkml:trace contextRef="#ctx0" brushRef="#br0" timeOffset="-5597.72">24788 12140 2871 0,'0'0'7'0,"0"0"56"0,6-11 50 0,-6 11 31 16,0 0 15-16,0 0-3 15,0 0-15-15,18 40-14 0,-15-23-15 0,-1 2-13 16,-2 2-10-16,0-1-11 0,0 7-10 0,-5-2-18 16,-2 0-43-16,-1-2-52 0,-1-2-69 15,-2 0-76-15,-3-2-65 0,1-4-146 0,-2-1-580 16,1-5-439-16</inkml:trace>
  <inkml:trace contextRef="#ctx0" brushRef="#br0" timeOffset="-5457.97">24636 12413 3030 0,'0'0'-4'16,"0"0"49"-16,0 0 26 0,0 0 10 0,0 0 3 0,0 0-1 16,-34 28-11-16,21-16-10 0,5-1-7 0,-3 0-19 15,0 3-33-15,3-3-49 16,-2 3-58-16,2-3-44 0,-2 3-51 0,2-5-89 15,2-2-578-15,-2 0-223 0</inkml:trace>
  <inkml:trace contextRef="#ctx0" brushRef="#br0" timeOffset="-4908.14">24466 11860 2615 0,'3'-27'-34'0,"-3"27"21"0,0 0 5 0,11-15 16 15,-11 15 20-15,18-9 13 0,-3 3 2 0,-1 0-2 16,4 0-1-16,1 1-2 16,0 1-1-16,0-2-4 0,0 2-4 0,0 1-6 15,-2-1 5-15,0 2-1 0,-17 2-3 16,26-4 6-16,-26 4 9 0,17-2 13 0,-17 2 3 15,0 0 6-15,0 0 9 16,0 0-5-16,0 0-1 0,-4 25 5 0,4-25-2 0,-22 23-4 16,9-10-7-16,-3 4-4 15,0 2-4-15,5-1-4 0,-5 0-6 16,3 2-2-16,4-1-4 0,-3-2-2 0,6-1 0 0,-1-3-4 16,3 2 5-16,4-15-7 15,-4 23-1-15,4-23-1 0,4 19 0 0,-4-19-6 0,9 17 4 16,-9-17-5-16,8 15 1 15,-8-15 0-15,10 17 4 0,-10-17 0 0,5 17 7 16,-5-17-3-16,2 19-1 16,-2-19 3-16,-2 22-2 0,2-22 6 0,-11 20-1 0,5-10 9 15,6-10 4-15,-17 19 2 0,7-12 2 0,-1 1 3 16,11-8-2-16,-24 11 4 16,14-7 1-16,10-4-2 0,-20 6 2 0,20-6-3 0,-20 0-6 15,20 0-4-15,0 0-5 16,-27-13 0-16,27 13-5 0,-14-17-4 0,8 5-2 15,6 12-10-15,-8-31-12 16,7 13-23-16,1-1-30 0,-3-2-52 16,1-7-61-16,2 8-74 0,0-7-90 0,0 3-190 15,-2-3-95-15,2 4-341 0,-3 0-384 0</inkml:trace>
  <inkml:trace contextRef="#ctx0" brushRef="#br0" timeOffset="-4268.13">24501 11386 2983 0,'0'0'-1'15,"0"0"18"-15,0 0 5 0,-3-21 5 0,3 21 8 16,0 0 8-16,0 0 7 16,0 0 8-16,0 0 6 0,-25 38-2 0,14-21 0 15,3 4 3-15,-5 2 5 0,-2 3 3 16,-1 1 5-16,-2 0 8 15,-3 1 3-15,0-1 0 0,-2 0-2 0,-1-2-3 16,-1-3-10-16,-1 1-5 0,2 0 4 0,0-3-3 16,-1-2-6-16,3-3 1 0,6-1-13 15,0-1-3-15,2-3 0 0,1-1-8 0,2-1-2 16,11-8-1-16,-18 13 0 0,9-7-3 0,9-6-2 16,-17 4-5-16,17-4-2 15,0 0-1-15,-31-6-2 0,31 6 6 0,-22-10 25 0,22 10 16 16,-17-11-1-16,17 11 5 15,-12-9-8-15,12 9-24 0,-11-10-1 0,11 10-4 16,0 0-4-16,-9-12-9 0,9 12 1 16,0 0-5-16,0 0-8 0,0 0 1 0,0 0-1 15,0 0-4-15,0 0 1 16,0 0-6-16,0 0 3 0,0 0 1 0,0 0 2 16,-28 20-3-16,28-20 6 0,-12 13-10 0,12-13 2 0,-12 11-1 15,12-11-1-15,-15 11 3 16,15-11 5-16,-11 10-11 0,11-10 4 0,0 0-3 15,-13 12 1-15,13-12 1 0,0 0 0 16,-10 9-1-16,10-9 0 0,0 0-5 0,0 0 3 16,-12 8 3-16,12-8 0 15,0 0-3-15,0 0-1 0,0 0 1 0,0 0 2 16,0 0 1-16,0 0 1 0,0 0 1 0,0 0 2 0,0 0-1 16,0 0 1-16,0 0-4 15,0 0 0-15,0 0-3 0,0 0 3 0,0 0-3 16,12-55 0-16,-6 42 0 0,1-1 1 15,-3-2-1-15,2 4-1 0,-6 12-12 16,11-25-14-16,-7 15-23 0,0 0-32 16,-4 10-31-16,5-15-43 0,-5 15-47 0,6-8-35 15,-6 8-46-15,0 0-84 0,0 0-168 16,0 0-95-16,0 0-294 0,0 0-328 0</inkml:trace>
  <inkml:trace contextRef="#ctx0" brushRef="#br0" timeOffset="-4087.86">23804 12211 2790 0,'0'0'45'0,"-2"21"49"15,2-21 39-15,0 14 39 0,0-14 30 0,0 0 7 0,2 23 13 16,-2-23-25-16,8 12-18 0,-8-12-23 0,11 12-26 16,-11-12-27-16,11 8-38 15,-7-2-42-15,-4-6-58 0,0 0-83 0,6 8-102 16,-6-8-111-16,0 0-202 0,0 0-87 15,0 0-253-15,0 0-239 0</inkml:trace>
  <inkml:trace contextRef="#ctx0" brushRef="#br0" timeOffset="-3743.1">23751 11998 2701 0,'0'0'-8'0,"0"0"23"16,0 0 17-16,0 0 12 0,0 0 21 0,-15-16 22 0,15 16 14 15,0 0 1-15,0 0 4 16,0 0-11-16,-45 29 1 0,33-20-2 0,-1 1-2 16,-1-1 1-16,-2 5 10 15,-2-3 2-15,-4 3-7 0,-1-1 6 0,0-3-12 0,-6 4-8 16,-1 0-8-16,-2-3-3 0,2-1-2 0,-3 2 2 16,5-5 2-16,0 2-3 15,1-3 0-15,-1 1-2 0,3 0-7 16,1-2-5-16,4-1-9 0,0 0-5 0,2-2 1 15,0-1-10-15,18-1 0 0,-33 3-6 0,17-3-1 16,16 0-4-16,-29-3-2 16,14 0 0-16,-2-3-2 0,17 6-12 0,-27-11-10 15,12 1-20-15,3 1-25 0,-2-1-31 0,2-1-45 0,-1-3-53 16,3 3-75-16,-3-6-100 16,4 1-160-16,-3-1-100 15,4 0-349-15,-4-2-395 0</inkml:trace>
  <inkml:trace contextRef="#ctx0" brushRef="#br0" timeOffset="-3568.2">22885 11743 2944 0,'6'-14'-73'15,"-6"14"5"-15,9-14 20 0,0 6 7 0,1-3 29 0,3 2 18 16,2-1 22-16,6 1 5 0,3-3-8 0,0 5-2 16,8-3-1-16,2 1-6 15,-5 3-8-15,3 0-23 0,-2 1 0 0,-3-1-11 16,-1 0-12-16,-5 2-11 0,-2 2-14 15,-2-2-26-15,-17 4-30 0,24-5-62 0,-24 5-160 16,12-6-271-16,-12 6 175 16</inkml:trace>
  <inkml:trace contextRef="#ctx0" brushRef="#br0" timeOffset="-2218.19">33294 13586 1845 0,'16'6'6'0,"-16"-6"18"0,0 0-16 0,0 0-4 16,0 0 5-16,0 0-9 15,34-10 5-15,-34 10 0 0,20-3-6 0,-20 3 1 0,26-6 6 16,-11 2 0-16,-1 2 17 0,-14 2 17 0,28-5 53 16,-28 5 39-16,23-4 54 15,-12 0 38-15,-11 4 22 0,0 0-4 0,23-7-2 16,-23 7-9-16,15-7 36 0,-15 7-9 15,13-3-7-15,-13 3-17 0,0 0-27 0,16-6-18 16,-16 6-14-16,0 0-22 16,0 0-19-16,0 0-12 0,0 0-16 0,16 13-10 15,-16-13-13-15,2 18-10 0,-2-18-9 0,-4 20-21 0,4-20-24 16,-5 25-40-16,5-25-42 16,-5 27-35-16,1-12-39 0,-2 0-65 0,2-2-71 15,-4 1-61-15,2-7-168 0,-6 0-110 16,0 2-1-16,1-5-347 0,11-4-395 15</inkml:trace>
  <inkml:trace contextRef="#ctx0" brushRef="#br0" timeOffset="-1648.18">33170 13625 3012 0,'0'0'21'0,"0"-22"26"0,0 22 28 16,0 0 20-16,0 0 25 0,2-22 22 15,-2 22 16-15,0 0 1 0,0 0-16 0,0 0-11 16,0 0-11-16,-9-14-22 16,9 14-9-16,0 0-6 0,0 0-7 0,-35 10-9 15,35-10-5-15,-28 13-5 0,13-5-4 16,0 1-1-16,-2 1 2 0,5-1-3 16,-6 5-29-16,6-4-2 0,-5 4 1 0,4-2-3 0,3-1-1 15,-1 0-2-15,1-1-1 16,1 1-2-16,9-11-2 0,-13 18 1 0,13-18-1 0,-6 15-1 15,6-15-3-15,-2 14 2 16,2-14-3-16,0 0-3 0,0 0 3 16,0 0-2-16,12 20 0 0,-12-20-2 15,0 0 0-15,9 8 1 0,-9-8-1 0,0 0-2 0,0 0 3 16,19 7-3-16,-19-7-2 0,0 0 3 0,19 6-1 16,-19-6-2-16,11 4-1 15,-11-4 1-15,0 0 1 0,13 10-2 0,-13-10 1 16,6 9 8-16,-6-9 4 0,0 0 2 15,0 0 4-15,-4 25 2 0,4-25 10 0,0 0 1 16,-15 22-4-16,15-22-4 16,-15 14 1-16,6-8-1 0,9-6 3 0,-23 12 19 15,8-7-1-15,1 0-3 0,-2-1-1 16,16-4 10-16,-27 8-1 0,15-6 4 0,12-2 3 16,-24 4 0-16,24-4 9 0,-21 2 6 0,21-2 6 15,0 0 3-15,-23-2-5 16,23 2-3-16,0 0-4 0,-11-14 1 0,11 14-3 15,0 0-7-15,7-26-9 0,-7 26-3 16,10-29-7-16,-4 11-16 0,3-2-22 0,0-1-30 16,-3 2-44-16,0 2-59 15,-2 0-91-15,-2 0-106 0,-2 4-207 0,0 13-86 0,-8-18-4 16,8 18-552-16,-14-10-875 0</inkml:trace>
  <inkml:trace contextRef="#ctx0" brushRef="#br0" timeOffset="-1418.04">32837 14482 4153 0,'22'9'59'0,"1"-3"4"0,-2-1-1 0,0-5 20 15,1 3 4-15,-4-1 4 0,3-2 3 16,1 0-12-16,-2 0-6 0,2 0-16 15,-1 0-11-15,-21 0-28 0,36-5-46 16,-21 5-61-16,-15 0-87 0,27-11-94 0,-18 6-199 16,-5-1-154-16,-4 6 19 0,0 0-236 15,0-26-172-15</inkml:trace>
  <inkml:trace contextRef="#ctx0" brushRef="#br0" timeOffset="-1178.06">32678 14432 3002 0,'0'0'263'0,"0"0"27"0,-2 18 1 16,2-18 26-16,0 0 1 16,0 0-11-16,0 0-26 0,-2 16-32 0,2-16-32 15,0 0-31-15,0 0-25 0,0 0-33 16,0 0-39-16,0 0-52 0,0 0-67 15,0 0-77-15,0 0-99 0,0 0-105 16,0 0-151-16,0 0-149 0,0 0-12 0,0 0-481 16,0 0-700-16</inkml:trace>
  <inkml:trace contextRef="#ctx0" brushRef="#br0" timeOffset="-958.17">32475 13872 3451 0,'0'0'-56'0,"0"0"45"0,0 0 45 0,0 0 49 16,11-15 39-16,-11 15 28 16,0 0 21-16,0 0 7 0,0 0 17 0,32 26-24 15,-28-14-17-15,2 0-17 0,-6-12-20 0,2 26-10 0,-4-10-15 16,2-16-11 0,-14 30-28-16,2-13-35 0,0-2-44 0,-7 0-45 0,-2-1-54 15,0-1-76-15,-1 0-54 16,0-3-104-16,2 0-172 0,-1-5-75 0,2 2-322 0,2-4-339 15</inkml:trace>
  <inkml:trace contextRef="#ctx0" brushRef="#br0" timeOffset="-458.3">32318 13749 2976 0,'0'0'48'0,"0"0"8"0,0 0 11 16,0 0 17-16,-10-18 21 0,10 18 10 15,0 0-2-15,0 0-2 0,-40 25-14 0,29-14-10 16,-3 4-10-16,1 2-8 16,-2 1 0-16,3 1-3 0,2 0-8 0,2-1-4 15,2 3-5-15,0-4-3 16,2-1-9-16,-1 0 7 0,3-1-9 0,2-15-5 16,2 21 0-16,-2-21-1 0,5 17-9 0,-5-17 6 0,0 0-6 15,10 11 1-15,-10-11-5 16,0 0-2-16,0 0-4 0,0 0 2 0,0 0 5 15,0 0 4-15,0 0 9 0,0 0 16 16,0 0 3-16,0 0 5 0,-36-3-8 0,36 3 4 16,-25 7-1-16,9 0-6 15,4 1 1-15,0 2 2 0,-1 2-9 0,2-1-4 16,0 2 2-16,3 1-8 0,0 1-3 0,2 0 1 16,3 0-4-16,-2 3-2 0,3-3-2 15,0 1 3-15,0 2-8 0,0-1-1 0,2-17 1 16,-4 30-5-16,0-16 1 15,0 0 1-15,-2 1 4 0,6-15 11 0,-16 23-3 0,4-12 9 16,1-2 7-16,-1-1 2 16,-4-2 7-16,2-1 9 0,14-5 11 0,-32 6 4 15,20-6 3-15,12 0-2 0,-28-3-6 0,28 3-1 0,-21-16-12 16,11 2-3 0,2 2-10-16,4-8-8 0,2-5-26 0,0 0-35 0,4-2-48 15,6-8-46-15,2-1-66 16,2 1-85-16,1-7-95 0,4 2-191 0,2 3-61 15,-3-2 1-15,2 0-411 0,0 0-540 16</inkml:trace>
  <inkml:trace contextRef="#ctx0" brushRef="#br0" timeOffset="-327.87">32058 13525 3364 0,'0'0'42'0,"-6"-23"6"16,6 23-9-16,0 0 1 15,0 0-6-15,0 0-1 0,0 0-6 0,0 0-40 16,0 0-86-16,0 0-102 15,0 0-212-15,0 0-471 0,0 0-255 0</inkml:trace>
  <inkml:trace contextRef="#ctx0" brushRef="#br0" timeOffset="141.8">31629 13708 2718 0,'-9'15'22'0,"0"-1"44"0,5-1 39 0,0 3 36 15,4-16 23-15,-4 26 11 0,0-11 1 16,2 0-11-16,0 3-12 0,2-18-18 0,-6 29-16 0,3-11-9 16,-2-3-13-16,1-1-17 15,-2 0-13-15,6-14-3 0,-10 20-19 0,3-11-11 16,7-9-10-16,-12 16-9 16,12-16-4-16,-13 7 2 0,13-7-6 0,0 0-1 15,0 0 2-15,0 0-2 0,0 0 6 0,-29-13 4 0,29 13 11 16,0 0 11-16,0 0 4 15,-14-13 1-15,14 13-4 0,0 0-2 0,0 0 22 16,0 0-21-16,0 0-3 16,-20 15-3-16,20-15-6 0,-11 14 1 0,11-14-5 0,-13 16-1 15,13-16 0-15,-11 14-8 16,11-14 4-16,-10 11-3 0,10-11 3 16,-8 10-3-16,8-10 1 0,0 0-2 0,0 0-3 0,0 0 0 15,0 0 4-15,0 0-2 0,0 0 4 16,0 0 24-16,-26-23 31 0,26 23 16 0,0 0 0 15,-6-14 3-15,6 14-6 16,0 0-9-16,-13-7-10 0,13 7-8 0,0 0-4 16,-30 6-5-16,30-6-6 0,-27 9-7 15,10-3-10-15,0 2-16 0,0-3-17 0,-4 5-27 16,0 0-30-16,0-1-43 0,-3 1-45 0,1 0-51 16,2-3-53-16,4 1-61 15,-3-3-131-15,6-2-180 0,0-2 21 0,0-1-418 0,14 0-530 16</inkml:trace>
  <inkml:trace contextRef="#ctx0" brushRef="#br0" timeOffset="341.99">31369 13554 3428 0,'0'0'147'0,"0"0"35"15,8-11 4-15,-8 11 22 0,0 0 6 16,10-10 9-16,-10 10-18 0,0 0-25 15,10-8-24-15,-10 8-31 0,0 0-35 16,0 0-57-16,16-6-64 0,-16 6-83 0,0 0-107 16,10-7-126-16,-10 7-235 0,7-8-52 15,-7 8 18-15,12-9-250 0,-12 9-222 0</inkml:trace>
  <inkml:trace contextRef="#ctx0" brushRef="#br0" timeOffset="541.89">32245 12990 2861 0,'0'0'151'0,"0"0"21"0,0 0 22 15,0 0 6-15,0 0-30 0,-52 36 2 16,36-17-16-16,-5 4-24 0,-3 4-11 16,-6 5-17-16,-1 3-23 0,-11 10-12 0,-5-2-37 0,-1 0-48 15,-4 1-68-15,0-2-92 16,1 0-81-16,-4 1-166 0,-2-2-192 0,4 1-306 0,-4-3-324 15</inkml:trace>
  <inkml:trace contextRef="#ctx0" brushRef="#br0" timeOffset="126248.19">14020 12163 1197 0,'0'0'149'16,"0"0"-46"-16,0 0-51 15,0 0-11-15,0 0 12 0,0 0-13 0,0 0 0 0,0 0 8 16,0 0-5-16,0 0 3 0,0 0-5 0,0 0 1 16,0 0 6-16,0 0 8 0,0 0 5 15,0 0 2-15,0 0 1 0,0 0 5 0,0 0 2 16,0 0 1-16,0 0 10 15,0 0 3-15,0 0 3 0,0 0-3 0,0 0 2 16,0 0-12-16,0 0-5 16,0 0-6-16,45-19 4 0,-45 19-6 0,18-5-3 0,-18 5 0 15,22-4-5-15,-22 4-5 0,23-6-4 0,-8 3-2 16,-15 3-2-16,25-7-1 0,-9 5-3 16,-16 2-3-16,25-5-3 0,-9 1-6 15,-1 0 0-15,-15 4-3 0,27-8-3 16,-13 6-3-16,-14 2-4 0,25-5 3 0,-14 1 0 15,-11 4-5-15,25-6 3 16,-25 6-3-16,21-6 0 0,-8 2-5 0,-13 4 3 16,17-4 0-16,-17 4 0 0,23-5 1 15,-23 5-1-15,20-6 2 0,-20 6-1 0,22-5 1 16,-22 5-4-16,19-4 4 0,-19 4-4 0,20-4-1 16,-20 4 3-16,15-4-6 15,-15 4 4-15,18-4-3 0,-18 4-3 0,15-3 7 0,-15 3-2 16,0 0 0-16,21-6-1 15,-21 6 2-15,0 0-4 0,18-4 1 0,-18 4-3 16,0 0 1-16,18-3 1 16,-18 3 2-16,0 0 2 0,19-3-1 0,-19 3 6 15,0 0-4-15,21-3 7 0,-21 3-4 0,14-4-2 0,-14 4-1 16,0 0 1-16,21-4-3 0,-21 4 2 16,0 0 0-16,17-4-2 0,-17 4-1 0,0 0-2 15,19-4 2-15,-19 4-1 16,0 0 0-16,16-4-1 15,-16 4 0-15,0 0 2 0,0 0-2 0,0 0 1 16,21-3 0-16,-21 3 2 0,0 0 5 0,0 0 2 0,0 0 3 16,0 0 2-16,0 0 1 15,18-4-6-15,-18 4 3 0,0 0-3 0,0 0 1 16,0 0-1-16,0 0-5 0,0 0 1 0,0 0-3 16,0 0-1-16,0 0 1 0,0 0-3 15,0 0 2-15,0 0-2 0,0 0-5 0,0 0 0 16,0 0 3-16,0 0-2 15,0 0-3-15,0 0 1 0,0 0-1 0,-18-34 3 16,18 34-3-16,0 0 4 16,0 0-2-16,0 0 1 0,-8-15-1 0,8 15-1 0,0 0 6 15,0 0-4-15,0 0 3 0,-10-16-2 0,10 16 0 16,0 0 2-16,0 0-1 0,0 0 0 16,-5-12 2-16,5 12 0 0,0 0-2 15,0 0 3-15,0 0-2 0,0 0 4 16,0 0 2-16,0 0-5 0,0 0 3 0,-8-14 1 15,8 14 0-15,0 0 0 16,0 0-2-16,0 0 1 0,0 0 0 0,0 0-1 0,-14-11 0 16,14 11-2-16,0 0 3 15,0 0-2-15,0 0 1 0,-15-5 0 0,15 5 1 16,0 0 1-16,0 0-2 0,0 0 2 16,0 0 3-16,-16-5-3 0,16 5-2 0,0 0-2 15,0 0 3-15,0 0-3 0,0 0 3 0,0 0-4 16,0 0 2-16,0 0 1 15,0 0-4-15,0 0 2 0,0 0 3 0,0 0-2 16,0 0 3-16,0 0 2 0,0 0 5 16,0 0-7-16,0 0 1 0,0 0-2 0,0 0 3 15,0 0-3-15,27 29 0 0,-27-29-2 0,14 10 5 16,-14-10-2-16,14 10-4 16,-14-10 1-16,15 8 0 0,-15-8-1 0,11 7 1 0,-11-7-3 15,0 0 4-15,13 8-1 16,-13-8 6-16,0 0 10 0,0 0 2 0,5 15 1 15,-5-15 1-15,0 0-3 0,0 0-1 16,-14 21-2-16,14-21-2 0,-11 14-2 0,11-14 0 16,-10 15-3-16,10-15-3 15,-11 15-8-15,5-6-28 0,6-9-42 0,-10 16-52 16,2-7-66-16,4 1-61 0,-3-3-104 0,2 3-189 0,5-10-414 16,-8 16-390-16</inkml:trace>
  <inkml:trace contextRef="#ctx0" brushRef="#br0" timeOffset="127756.54">15842 12060 2736 0,'0'0'-164'0,"0"0"21"0,0 0 16 0,0 0 16 16,0 0 21-16,-10-17 14 0,10 17 26 0,0 0 25 0,0 0 17 15,0 0 22-15,0 0 17 16,0 0 15-16,0 0 9 0,0 0 18 0,0 0 3 16,0 0 17-16,0 0 0 15,-2-17-1-15,2 17 1 0,0 0 1 0,0 0 1 0,0 0 3 16,0 0-4-16,0 0-7 0,0 0-5 0,34 1-8 16,-34-1-5-16,0 0-6 15,31 3-7-15,-31-3-2 0,30 2-6 0,-13-2 2 16,2 0-7-16,2 0-1 0,3 0-8 15,-2 0 1-15,0 0-4 0,1 0-5 0,1 0 1 16,-1 0-4-16,-2 0-2 0,0 0 0 16,3 1-2-16,-6-1-1 0,2 0-4 15,-2 0 0-15,2 0-2 0,-20 0 2 0,29-1-3 0,-29 1-1 16,28 0-1-16,-28 0-4 16,26 0 1-16,-26 0 1 0,22 0-3 0,-22 0 1 15,22-2-2-15,-22 2 2 16,17 2-2-16,-17-2 0 0,18 0-3 0,-18 0 4 0,0 0-3 15,24 0-2-15,-24 0 5 16,0 0-2-16,21 1-1 0,-21-1 2 0,0 0-3 16,19 0 1-16,-19 0 1 15,0 0 1-15,0 0-1 0,19 0-2 0,-19 0 3 0,0 0-2 16,0 0-4-16,0 0 5 0,22 0-2 0,-22 0 0 16,0 0 0-16,0 0 1 15,20-1-2-15,-20 1 2 0,0 0-5 0,20-2 4 16,-20 2 0-16,0 0 0 0,17-4-2 15,-17 4 2-15,0 0 1 0,0 0-1 0,19-2-1 16,-19 2 3-16,0 0 2 16,0 0 1-16,0 0 6 0,0 0-3 0,0 0-1 15,17-6 4-15,-17 6-6 0,0 0-1 0,0 0-1 0,0 0 0 16,0 0-1-16,0 0-2 16,0 0-2-16,0 0 2 0,0 0-10 0,0 0 3 15,0 0 1-15,0 0-1 16,-28-32 0-16,28 32 1 0,0 0 4 0,0 0 2 0,-13-11-4 15,13 11 2-15,0 0 1 16,0 0 3-16,-8-10 2 0,8 10 1 0,0 0 1 16,0 0 5-16,0 0 1 15,-8-11 1-15,8 11 4 0,0 0 6 0,0 0 4 0,0 0 1 16,0 0 4-16,-7-15 4 0,7 15 0 0,0 0 1 16,0 0-2-16,0 0 1 15,0 0-3-15,0 0 0 0,0 0-2 0,0 0-2 0,0 0-3 16,-7-14 0-16,7 14-1 15,0 0-7-15,0 0 2 0,0 0 3 0,0 0-8 16,0 0 3-16,0 0-3 16,0 0-3-16,0 0 2 0,0 0 0 0,0 0 3 0,0 0 3 15,0 0 1-15,0 0 3 0,0 0-12 0,0 0-1 16,0 0 0-16,0 0 1 16,0 0 0-16,39 30-1 0,-39-30-6 15,12 14 3-15,-12-14 1 0,14 11-4 0,-14-11 1 16,8 11-4-16,-8-11 3 0,6 12 0 0,-6-12 3 15,4 14-4-15,-4-14 1 16,0 0-2-16,-2 18 3 0,2-18-2 0,0 0-2 16,-12 22 1-16,12-22-1 15,-11 12-2-15,11-12-1 0,-11 13-27 0,11-13-40 0,-10 14-55 16,10-14-73-16,-9 16-47 0,9-9-25 0,0-7-145 16,0 17-171-16,0-17-349 15,0 0-345-15</inkml:trace>
  <inkml:trace contextRef="#ctx0" brushRef="#br0" timeOffset="129346.48">18042 12169 2718 0,'0'0'-121'0,"0"0"35"0,0 0 27 16,0 0 26-16,26-2 33 16,-26 2 30-16,0 0 15 0,0 0 20 0,0 0-3 0,0 0 9 15,0 0 4-15,0 0-10 16,16-4-2-16,-16 4-12 0,0 0-2 0,0 0-6 15,22-1-5-15,-22 1-3 0,0 0-4 16,21-3 3-16,-21 3-12 16,19-2-1-16,-19 2 10 0,19-3-2 0,-19 3-1 0,20-4-2 0,-20 4 2 15,22-4 5-15,-22 4-7 16,23-3 2-16,-23 3-2 0,22-7-8 0,-22 7 5 16,20-3-5-16,-8-1-1 0,-12 4-6 15,24-3 0-15,-24 3-2 0,26-5 2 0,-13 3-6 16,-13 2 5-16,26-4-3 15,-26 4-3-15,24-3 2 0,-6-1 0 0,-18 4 1 0,27-7-3 16,-14 6 0-16,-13 1 3 16,25-6-2-16,-13 5 0 0,-12 1 1 0,22-8 2 15,-22 8-2-15,21-4 1 0,-21 4-3 0,22-6 1 16,-22 6-1-16,18-6-3 0,-18 6 3 16,20-4 0-16,-20 4-2 0,18-3 0 0,-18 3-1 15,20-5 1-15,-20 5 0 16,19-4-2-16,-19 4 5 0,23-4-5 0,-10 1-1 15,-13 3 2-15,20-5 4 16,-20 5-3-16,24-4 1 0,-24 4-8 0,19-5 2 0,-19 5 3 16,22-5-2-16,-22 5 1 15,18-3 2-15,-18 3-1 0,18-4 2 0,-18 4-4 16,16-2 4-16,-16 2-3 0,19-4 0 0,-19 4 1 16,17-3-1-16,-17 3-1 0,19-4 4 15,-19 4-6-15,18-4 9 0,-18 4 0 0,0 0 10 16,22-5-1-16,-22 5 3 15,0 0 1-15,17-4 0 0,-17 4 0 0,0 0-5 16,17-4 1-16,-17 4-3 0,0 0-1 16,15-6-3-16,-15 6 2 0,0 0 1 0,17-6-7 15,-17 6 3-15,0 0-3 0,17-7 4 0,-17 7-2 16,0 0 1-16,17-8 3 0,-17 8-1 16,0 0-4-16,0 0 1 0,17-8 1 0,-17 8 3 15,0 0-2-15,0 0-6 16,0 0 3-16,13-5 1 0,-13 5-6 0,0 0 1 15,0 0 1-15,0 0 0 16,0 0 0-16,0 0 2 0,0 0 1 0,0 0-4 0,8-11 0 16,-8 11 0-16,0 0 0 15,0 0 0-15,0 0 0 0,0 0-2 0,0 0 1 16,0 0 0-16,-38-14 1 0,38 14 0 0,0 0 0 0,-23-2 0 16,23 2-1-16,-18-2-3 15,18 2 5-15,0 0-1 0,-27 0-1 0,27 0 1 16,0 0 0-16,-25 2-1 15,25-2-1-15,0 0 2 0,-21 2-2 0,21-2 2 0,0 0 0 16,-18 2 0-16,18-2 0 16,0 0 0-16,0 0 0 0,0 0 2 0,-16 6 1 15,16-6-2-15,0 0 0 0,0 0 4 0,0 0-3 16,0 0-2-16,0 0 6 16,0 0-8-16,0 0 2 0,0 0 2 0,0 0-6 0,52 11 5 15,-52-11 0-15,22 0 6 16,-22 0-1-16,23 2 6 0,-23-2 3 0,22 0 5 0,-22 0 1 15,20 0-3 1,-20 0 1-16,22 0-2 0,-22 0-2 0,19 0-2 0,-19 0-4 16,0 0 2-16,21 0-4 0,-21 0 0 0,0 0 1 15,19 0-2-15,-19 0 3 16,0 0-5-16,0 0-2 0,21 2 3 16,-21-2-1-16,0 0 1 0,0 0-1 0,0 0 2 15,19 2-2-15,-19-2 10 0,0 0 5 0,0 0 1 16,0 0 1-16,0 0 1 15,2 15-5-15,-2-15 0 0,0 0 1 0,0 0-3 0,-21 23-2 16,21-23-11-16,-17 15-28 16,5-5-27-16,1-3-37 0,-2 5-51 0,-2-3-52 15,3 3-55-15,-6-3-120 0,2 1-172 0,1-1-311 16,0 1-198-16</inkml:trace>
  <inkml:trace contextRef="#ctx0" brushRef="#br2" timeOffset="142876.59">14374 14236 2261 0,'0'0'78'0,"0"0"21"0,0 0 4 16,0 0 10-16,0 0 14 15,0 0 6-15,0 0-6 0,0 0-4 0,0 0-12 16,0 0-11-16,0 0-7 0,0 0-6 0,0 0 6 0,-30-19-2 16,30 19 3-16,0 0-9 15,-25 1-11-15,25-1-6 0,0 0-6 0,-32 3-5 16,32-3-6-16,-24 2-8 15,24-2-5-15,-23 2-3 0,23-2-4 0,-24 0-4 16,24 0 0-16,-16 1-1 0,16-1-3 16,0 0-6-16,-23 0 0 0,23 0-2 0,0 0-8 15,0 0 0-15,0 0-5 0,0 0 0 16,-7-17-4-16,7 17 2 0,0 0-2 16,0 0-1-16,19-27-2 0,-10 17-1 0,1-3 0 0,-2 3-1 15,5-6-2-15,-2-1 1 16,1 2 5-16,1-3 0 0,1 3-2 15,-5-2 4-15,4 2 1 0,1-3 0 16,-3 4 6-16,1-1-3 0,-2 3 7 0,1 1 1 0,-4-1 7 16,5 2 6-16,-12 10 6 15,13-17 3-15,-13 17-3 0,13-11-5 0,-13 11 6 16,0 0 17-16,12-5 32 0,-12 5-7 0,0 0 4 0,0 0 4 16,10 24-10-16,-10-24-5 15,2 23-3-15,1-6-6 0,-3 0-2 0,0 4-2 16,1-1-2-16,-1 2 1 15,0 0-7-15,0 2 5 0,4 0-4 0,-4 1-7 16,3 2-1-16,-1-3-5 0,0 4-2 16,-2-6-4-16,2 0-5 0,0 0 1 0,-2-1-5 15,2-2-18-15,-2-1-24 0,3 0-46 0,-3 0-54 0,-3-3-71 16,3 0-83-16,-2-2-132 16,0-1-198-16,2-12 15 0,-2 21-468 0,2-21-605 0</inkml:trace>
  <inkml:trace contextRef="#ctx0" brushRef="#br2" timeOffset="152386.13">16204 13973 3112 0,'0'0'-174'0,"-18"-7"24"15,18 7 14-15,0 0 11 0,0 0 15 16,0 0 11-16,-19-4 24 0,19 4 19 0,0 0 14 16,0 0 14-16,0 0 6 15,0 0 12-15,-22 0 15 0,22 0 11 0,0 0 26 16,0 0 4-16,0 0 19 0,0 0 17 0,0 0 18 0,0 0-2 16,0 0 0-16,0 0-2 15,-18-6-2-15,18 6 7 0,0 0-5 0,0 0 1 16,0 0-5-16,0 0-6 15,0 0-1-15,0-21 1 0,0 21-2 0,0 0-2 0,0 0-1 16,14-23-1 0,-14 23-4-16,10-10-4 0,-10 10-5 0,14-8-2 0,-14 8-5 15,10-9-4-15,-10 9-5 0,0 0-6 0,19-8-3 0,-19 8-1 16,0 0-8-16,17-4 3 16,-17 4-3-16,0 0 0 0,21 3-4 0,-21-3 3 15,0 0-5-15,17 19-3 0,-10-12-1 16,-7-7-5-16,6 20 1 0,-2-9-2 0,-4-11-3 15,4 26 0-15,-2-14 0 16,-2-12 0-16,-2 28-5 0,-2-9 2 0,0-4-1 0,0 0-1 16,-3 2-3-16,-2-2 2 0,-1 3-2 15,2-4 1-15,-3 1-5 0,0-1 1 16,3 2 1-16,-3-4 1 0,1 1-3 0,2 1 2 16,-1-3-4-16,0 3 5 15,1-3-1-15,2 1 3 0,6-12-4 0,-10 18-1 16,4-7 6-16,6-11 2 0,-4 16 0 15,4-16 3-15,-2 18 8 0,2-18-4 16,0 0 1-16,9 19 0 0,-9-19-4 16,11 8-1-16,-11-8 0 0,18 3-1 0,-18-3-4 0,20 2-2 15,-20-2-11-15,23-4-25 16,-23 4-32-16,26-8-34 0,-12 4-39 0,-14 4-51 16,26-11-41-16,-16 3-59 0,1 1-140 0,-1-1-155 15,-1-1-330-15,-1-2-306 0</inkml:trace>
  <inkml:trace contextRef="#ctx0" brushRef="#br2" timeOffset="152686.41">16569 13930 2648 0,'0'0'-98'0,"14"-12"23"0,-14 12 14 16,0 0 6-16,0 0 12 16,0 0 9-16,0 0 6 0,13-7 5 0,-13 7 3 0,0 0 0 15,0 0 7-15,0 0-14 0,0 0 4 0,0 0 1 16,0 0 4-16,0 0 12 16,0 0-7-16,0 0-1 0,0 0 17 0,0 0-15 0,0 0 4 15,0 0-2-15,0 0 4 16,0 0 4-16,0 0-8 0,0 0-4 0,0 0-18 15,0 0-26-15,0 0-44 16,0 0-80-16,0 0-340 0,0 0 300 0</inkml:trace>
  <inkml:trace contextRef="#ctx0" brushRef="#br2" timeOffset="153346.3">16605 14065 1532 0,'0'0'48'0,"0"0"36"15,0 22 31-15,0-22 23 0,0 0 27 16,0 0 9-16,0 0 16 0,0 0 1 0,0 0-3 16,-9 14-10-16,9-14-9 0,0 0-12 0,0 0-3 0,-21 7-7 15,21-7-20-15,-14 4-9 16,14-4-11-16,-16 4-6 0,16-4-11 0,-18 4-8 15,18-4-8-15,-22 5-6 16,22-5-4-16,-21 5-11 0,21-5-10 0,-19 3-1 16,19-3-4-16,-17 4-3 0,17-4-1 15,0 0 3-15,-19 2 3 0,19-2 2 0,0 0-3 16,0 0-8-16,0 0-4 0,0 0-1 0,0 0-5 16,-21-9-3-16,21 9 1 15,0 0-5-15,0 0-2 0,0 0 0 0,0 0-5 0,26-35-1 16,-16 27 18-16,0-2-8 15,3 1-8-15,0 0-1 0,2-1-10 0,-3-2-7 16,3 0 2-16,0 0-2 16,-1-2 0-16,0 1 1 0,-2 2 4 0,1 2-3 0,-3-3 4 15,3 2-4-15,-4-1 5 0,-9 11 2 0,18-17 2 16,-8 10-1-16,-10 7 13 16,12-14-3-16,-12 14 5 0,12-12 0 0,-12 12 8 0,7-10 3 15,-7 10-5-15,0 0 0 16,10-11 0-16,-10 11 17 0,0 0-11 0,0 0 18 15,0 0 18-15,0 0 5 16,0 0 4-16,20 25-2 0,-20-25-1 0,2 22 1 0,-2-22-3 16,2 28 6-16,-2-11-4 15,0 0 2-15,0 2-1 0,0 2 0 0,0 1 2 16,0 0 1-16,0-1-5 0,-2 4-4 0,0 1 5 0,0-1-5 16,2-2-5-16,2 3-6 15,-2 2-7-15,0-6-3 0,2 3-11 0,0 0 1 16,0 1-3-16,-2-5-5 15,4 0-7-15,-2-1-8 0,0-2-20 0,-2-2-28 0,2 1-33 16,0-3-31-16,-2-2-46 16,0-12-54-16,2 20-73 0,-2-20-98 0,-4 13-211 0,4-13-28 15,0 0 15-15,0 0-532 16,0 0-752-16</inkml:trace>
  <inkml:trace contextRef="#ctx0" brushRef="#br2" timeOffset="156006.34">18535 14189 3344 0,'0'0'-194'16,"0"0"32"-16,-4-27 19 0,4 27 25 16,0 0 21-16,0-18 30 0,0 18 27 0,0 0 35 15,0 0 23-15,0-22 14 16,0 22 15-16,0 0 11 0,2-17 8 0,-2 17 7 15,0 0 9-15,6-19 7 16,-6 19 14-16,7-17 5 0,-7 17 5 0,6-14-4 0,-6 14 1 16,11-18-4-16,-11 18-3 15,10-16 0-15,-4 6-8 0,-6 10-9 0,16-15-3 0,-10 8-8 16,-6 7-3-16,17-16-5 0,-17 16-4 16,17-10-5-16,-9 5 3 0,-8 5-5 15,19-8 21-15,-19 8 1 0,18-3-10 0,-18 3 3 16,0 0-5-16,24 7-2 0,-24-7 0 15,16 15-9-15,-10-7-3 0,-6-8-1 16,12 21-9-16,-9-10 4 0,1 2-12 16,-4-13 1-16,2 27 6 0,-2-11-2 0,0-16-2 15,-2 28 0-15,0-10 3 0,-3-6-3 0,1 4 1 16,4-16-7-16,-8 27 7 0,-1-14 4 16,3-2-5-16,-3 0 1 0,1 2-3 0,8-13-4 15,-17 18-2-15,6-10-3 16,11-8-13-16,-19 9-3 0,11-4 0 0,8-5-1 0,-17 5-2 15,17-5 3-15,0 0-1 16,0 0-1-16,-29-14 0 0,29 14 2 0,-12-20-2 16,8 4-3-16,2-1-5 0,-2-3-13 0,4 0-11 0,-2-1-29 15,2 1-32-15,0-4-40 16,0 3-54-16,2 3-72 0,-2-2-65 0,0 5-161 16,0 0-115-16,0 15-11 15,-2-27-389-15,2 27-460 0</inkml:trace>
  <inkml:trace contextRef="#ctx0" brushRef="#br0" timeOffset="169166.33">14099 14447 2318 0,'0'0'-53'0,"0"0"21"16,0 0 19-16,0 0 26 0,0 0 21 0,0 0 27 16,0 0 17-16,0 0 12 15,0 0 5-15,0 0 10 0,29-8 13 0,-29 8 4 16,0 0 1-16,16-9 5 0,-16 9-10 15,16-7-3-15,-16 7-13 0,13-6-7 0,-13 6-14 16,16-8-7-16,-16 8-11 16,19-7-3-16,-19 7-9 0,19-10-5 0,-6 4-3 0,-1 2-9 15,1-5 0-15,1 2-8 0,-1-1 0 0,3 0-2 16,-1-1-8-16,0-1 1 16,2-1 0-16,4-1-3 0,-6 1-5 0,8 0 0 15,-5-2-1-15,4 2 1 16,-4-2-4-16,5 0 1 0,-4 2-2 15,2-3 0-15,-3 1-2 0,2 1 1 0,1-1-1 16,-3 2 2-16,-1-1-2 0,3 1 1 0,-4-1-3 0,0 3 3 16,-3-1-2-16,4 1 0 0,-5 1 3 15,3 0-4-15,-3 1 0 0,-1-3 1 16,-11 10-2-16,21-11 1 0,-11 5 0 0,-10 6 1 16,15-12 2-16,-15 12-3 15,15-7 1-15,-15 7-2 0,11-8-1 0,-11 8 0 16,0 0-1-16,14-7 1 0,-14 7 0 15,0 0-5-15,0 0-4 0,11-10-1 0,-11 10-4 16,0 0-2-16,0 0-6 16,0 0-3-16,0 0-9 0,0 0-1 0,0 0 4 0,0 0-1 15,0 0 3-15,0 0 5 0,-36-9 3 0,36 9 3 16,0 0 1-16,-20-2-1 16,20 2 3-16,0 0 5 0,-24 0-2 0,24 0 1 15,0 0 2-15,-19-2 5 16,19 2-6-16,0 0-1 0,0 0 2 0,-21-2-1 0,21 2-2 15,0 0-3-15,0 0-2 16,0 0 7-16,0 0 0 0,0 0 2 0,-21 0 5 16,21 0 5-16,0 0 2 0,0 0-2 0,0 0-2 0,0 0 0 15,0 0 6-15,0 0-5 16,0 0 0-16,0 0-2 0,0 0 2 0,0 0 0 16,0 0 1-16,0 0-3 15,0 0 3-15,67 0-1 0,-67 0-1 0,22-1 1 0,-22 1 2 16,22 0-1-16,-22 0-5 15,24-4 8-15,-24 4-3 0,20 0 2 0,-20 0 1 0,21-3-4 16,-21 3-1-16,0 0 6 16,21 0 4-16,-21 0 10 0,0 0 1 0,19 4 8 15,-19-4 4-15,0 0 5 0,8 13 0 0,-8-13 1 16,0 0-1-16,-2 22-7 16,2-22-2-16,0 0 3 0,-11 28-9 0,7-18-9 0,4-10-17 15,-10 18-36-15,5-5-41 16,5-13-61-16,-8 18-43 0,4-8-41 0,-4-3-81 15,8-7-623-15,-8 12-339 16</inkml:trace>
  <inkml:trace contextRef="#ctx0" brushRef="#br0" timeOffset="169506.25">15138 13958 2692 0,'0'0'-81'16,"6"-11"39"-16,-6 11 41 0,0 0 26 0,0 0 30 0,11-14 12 15,-11 14 24 1,0 0 5-16,0 0 14 0,0 0 13 0,0 0 13 0,0 0 8 15,0 0 3-15,0 0-6 16,0 0-4-16,0 0-13 0,21 21-14 0,-21-21-10 16,2 19-15-16,-2-19-8 0,4 21-10 15,-4-21-5-15,2 24-15 0,-2-12-26 0,0-12-42 16,0 27-42-16,0-12-31 0,2 3-76 0,0 0-59 16,-2-4-95-16,2 3-176 15,-2 1-445-15,2-2-364 0</inkml:trace>
  <inkml:trace contextRef="#ctx0" brushRef="#br0" timeOffset="170836.07">15967 14459 2822 0,'0'0'-86'0,"0"0"17"0,0 0 22 16,0 0 24-16,0 0 32 0,0 0 27 0,0 0 32 0,0 0 13 15,0 0 13 1,33-5 10-16,-33 5-1 0,0 0 2 0,0 0 3 0,32-7-3 16,-22 3-12-16,-10 4-4 15,25-9-9-15,-10 5-9 0,0 1-8 0,1-3-7 16,2 0-6-16,-2 0-3 0,4 1-5 15,-1-1-7-15,4 0 0 0,0-1-7 0,1 1-1 16,1-2-6-16,-2 0 0 16,4 1-2-16,-1-1-2 0,2 1-1 0,-1 0-4 15,1-4 4-15,-1 4-7 0,1-2 2 0,-1 1-7 0,0-2 5 16,1 1-2-16,4-2 1 16,-5 3-2-16,5-2-3 0,-4 3 1 0,-1-3 5 15,1 2-8-15,-1 3 2 16,-1-2-2-16,-1 0 0 0,-2-1-1 0,3 3 2 0,-7 0 1 15,2 1-1-15,-4-2-2 16,1 2 0-16,-2 1 2 0,-2-3 2 0,-14 6 3 16,24-7 0-16,-24 7 0 15,17-5 2-15,-17 5-2 0,16-5-2 0,-16 5-4 16,16-5-5-16,-16 5 3 0,0 0-5 0,16-5-1 0,-16 5 3 16,0 0-1-16,0 0 0 15,13-8 0-15,-13 8-2 0,0 0 1 0,0 0-5 16,0 0-6-16,0 0-3 15,-2-20-7-15,2 20-1 0,0 0 6 0,0 0-1 0,-13-20 5 16,13 20 0-16,0 0 4 16,-10-15 2-16,10 15 2 0,0 0 5 0,-8-15 4 15,8 15 6-15,0 0 3 0,-7-12 9 0,7 12 1 16,0 0 3-16,0 0-2 0,-9-12 0 16,9 12-4-16,0 0-1 0,0 0-2 0,0 0 0 15,0 0-1-15,0 0-1 0,0 0 0 16,-8-12 3-16,8 12 3 0,0 0 5 0,0 0 9 15,0 0 11-15,0 0-5 16,0 0 2-16,0 0-2 0,0 0-5 0,0 0-5 16,0 0-2-16,34 26-2 15,-34-26-2-15,17 11-4 0,-9-5-1 0,-8-6 0 16,19 12-3-16,-19-12-1 0,15 11-1 0,-9-3 0 0,-6-8-1 16,14 13-2-16,-14-13-1 15,6 15 2-15,-6-15-1 0,0 22 3 0,0-22-3 16,-6 20 5-16,-1-7-8 15,7-13-1-15,-11 25-1 0,3-14-8 0,-1 3-18 0,1-2-30 16,8-12-37-16,-17 22-50 16,10-12-59-16,1 0-54 0,6-10-103 0,-10 13-161 0,6-9-436 15,4-4-382-15</inkml:trace>
  <inkml:trace contextRef="#ctx0" brushRef="#br0" timeOffset="171326.38">17504 13922 2791 0,'9'-13'-114'0,"-9"13"39"0,0 0 5 0,10-14 22 0,-10 14 22 16,0 0 20-16,0 0 39 16,0 0 29-16,0 0 14 0,0 0 12 0,0 0 13 15,0 0 5-15,0 0 10 0,0 0 0 0,-31 30-10 0,22-16-6 16,0-1-9-16,3-2-12 16,-2 5-4-16,0-1-13 0,-1 2-3 0,4-2-9 15,-1 2-4-15,0 1-6 16,2-3-1-16,2 2-6 0,0-3-2 0,2-1-7 15,0-13-1-15,2 23-2 0,2-14-3 16,0-2 1-16,2 1-5 0,-6-8 0 0,16 10 0 16,-16-10-2-16,12 3 0 15,-12-3-4-15,0 0 5 0,0 0 3 0,28-8 2 16,-28 8 2-16,8-13 11 0,-8 13 4 0,8-15 4 0,-8 15 3 16,5-13 0-16,-5 13-2 15,0 0-3-15,0-23-3 0,0 23-6 0,0 0-1 16,-11-17-3-16,11 17-6 15,0 0-1-15,-12-9-13 0,12 9-25 0,0 0-44 0,0 0-64 16,-18-6-86-16,18 6-105 16,-10 0-216-16,10 0-41 0,0 0-269 0,0 0-192 0</inkml:trace>
  <inkml:trace contextRef="#ctx0" brushRef="#br2" timeOffset="183336.24">14254 15225 2565 0,'0'0'-90'0,"0"0"23"0,0 0 29 0,0 0 18 0,0 0 14 15,0 0 12-15,0 0 23 16,0 0 23-16,0 0 13 0,0 0 22 0,0 0 10 16,0 0 16-16,0 0 8 15,0 0 9-15,0 0 5 0,0 0-1 0,0 0-1 0,0 0-12 16,0 0-8-16,0 0-15 15,0 0-6-15,0 0-10 0,0 0-8 0,0 0-10 16,0 0-7-16,0 0-6 16,0 0-6-16,52-6-5 0,-52 6-1 0,22-1-7 0,-22 1 0 15,25-3-5-15,-12 0-3 0,-13 3-4 0,24-4-2 16,-24 4-1-16,24-6-2 16,-14 2-1-16,-10 4 0 0,17-3 5 0,-17 3 7 15,0 0 0-15,24-5 6 0,-24 5-10 16,0 0 1-16,14-1-3 0,-14 1 2 0,0 0-6 15,0 0 0-15,0 0-1 16,22-2 0-16,-22 2-1 0,0 0 5 0,0 0 0 16,0 0 3-16,6 15-2 0,-6-15 3 0,0 0 3 0,0 0-1 15,-8 25-1-15,8-25-1 16,-8 20-5-16,8-20-1 0,-12 20 0 0,5-7 0 16,2 1-4-16,-4 1 2 15,0 2-6-15,1-2 4 0,1 1-2 0,-1-1 0 0,2 2-4 16,-3-2 1-16,3-1-3 15,-2 3-6-15,2-4-14 0,1 2-17 16,-1-1-25-16,0-3-32 0,-2 3-42 0,8-14-47 16,-7 24-43-16,0-15-48 0,1 3-105 0,0-5-165 15,-2 3-437-15,4-2-427 0</inkml:trace>
  <inkml:trace contextRef="#ctx0" brushRef="#br2" timeOffset="189985.99">16385 15284 2885 0,'0'0'-113'0,"0"0"33"16,0 0 25-16,0-28 8 0,0 28 19 0,0 0 28 0,0 0 18 15,0 0 14-15,0 0 17 16,4-19 11-16,-4 19 12 0,0 0-2 0,0 0 9 16,0 0 6-16,0 0-5 15,6-15-3-15,-6 15-3 0,0 0 0 0,0 0-11 0,11-7-7 16,-11 7-4-16,0 0-5 0,14-7-6 0,-14 7 0 16,0 0-7-16,24-6-5 15,-24 6 6-15,23-4-3 0,-23 4 7 0,23-1 12 0,-23 1 5 16,23 0 4-16,-23 0 2 15,24 0-1-15,-24 0-2 0,19 7 4 0,-19-7-5 16,13 11-2-16,-13-11-2 0,8 18-4 16,-8-18-9-16,-2 24-1 0,2-24-7 0,-10 30-1 15,1-10-3-15,-4-1-1 0,5 0-3 0,-5 0-1 16,2 0 2-16,-1-1 1 0,1-1 7 16,3-2 0-16,-1 0-1 0,3 0-5 15,-1-1-2-15,3-1 6 0,4-13 4 16,-4 25-4-16,4-25-1 0,0 20-5 0,0-20-1 15,10 19 1-15,-1-9 0 16,2-2-10-16,4-3-1 0,-1 1-11 0,2 0-12 16,0-4-22-16,4-2-37 0,-2 0-44 15,-18 0-48-15,34-5-50 0,-15-2-61 0,-4 1-77 16,-2-1-132-16,-3 0-75 0,1-1-336 16,-5 0-268-16</inkml:trace>
  <inkml:trace contextRef="#ctx0" brushRef="#br2" timeOffset="190336">16727 15425 2583 0,'0'0'-60'0,"4"-18"43"16,-4 18 22-16,10-20 16 16,-10 20 27-16,10-17 18 0,-4 8 15 0,-6 9 6 0,15-16 1 15,-6 8-4-15,-9 8-9 0,14-15-6 0,-14 15 6 16,19-11-1-16,-11 7 8 16,-8 4 0-16,20-8-5 0,-20 8 0 0,18-4-6 0,-18 4-1 15,22 0 2-15,-22 0 3 16,19 7 4-16,-19-7 5 0,17 11 6 0,-6-3-7 15,-3 2-5-15,0 2-10 0,0 2-3 16,-2-1-9-16,-2 0-6 0,0 2-1 0,-2 2-2 16,-2-17 0-16,-2 29 7 15,2-29-3-15,-4 26 5 0,-2-11 2 0,6-15-6 16,-14 20-4-16,4-10 3 0,-1 0 11 0,11-10 16 0,-17 9-30 16,17-9-1-16,-17 6 6 15,17-6 4-15,0 0 8 0,0 0-2 0,-28-18-3 16,28 18-9-16,-10-20-7 15,6 4-9-15,2 0-18 0,2 16-29 0,-2-27-25 0,2 9-37 16,0 1-57-16,0 17-88 16,-2-31-93-16,2 18-213 0,-2 2-63 0,2 11 26 15,-4-22-418-15,4 22-433 0</inkml:trace>
  <inkml:trace contextRef="#ctx0" brushRef="#br2" timeOffset="192196.08">18696 15135 2848 0,'0'0'-137'0,"0"0"34"15,0 0 22-15,0 0 18 0,0 0 22 0,0 0 12 0,0 0 26 16,8-14 15-16,-8 14 25 16,0 0 13-16,0 0 7 0,0 0 5 0,0 0 6 15,0 0 3-15,4-18-2 16,-4 18 3-16,0 0 7 0,0 0-3 0,7-17-2 0,-7 17 1 15,5-13-3-15,-5 13-4 16,8-14-3-16,-8 14 1 0,13-19-1 0,-7 10-3 16,0-1 1-16,3 1-1 0,-1-1-2 15,3 0-7-15,-3 1-4 0,2 1-2 0,0 0-11 16,0 3 1-16,0 0-6 0,-10 5-4 16,19-4-3-16,-19 4-2 0,20-3-3 15,-20 3 0-15,0 0-3 0,28 14 3 0,-20-5 4 16,0 1 4-16,-2 4 4 0,0 2-1 15,1 0 8-15,-3 2 3 0,-2-2-7 0,-2 3 4 16,0-19 1-16,-6 36 8 16,2-19 6-16,-3-2-4 0,-1 1 1 0,0-2-3 15,-4-1-1-15,2-2-4 0,-2 0-1 0,-3-4-4 0,2 0 6 16,0 1 2-16,13-8 19 16,-22 4 1-16,22-4 1 0,-22-1-10 0,22 1-5 15,-17-10-28-15,17 10-4 16,-13-15-6-16,13 15-7 0,-6-25-18 0,6 10-20 0,0-1-28 15,2 0-45-15,0 1-62 16,2 0-81-16,-4 0-95 0,2 3-214 16,-2 12-41-16,0-20-368 0,0 20-407 0</inkml:trace>
  <inkml:trace contextRef="#ctx0" brushRef="#br2" timeOffset="204076.2">14039 16419 2866 0,'0'0'-108'0,"0"0"30"15,0 0 19-15,0 0 9 16,0 0 29-16,0 0 15 0,0 0 28 0,0 0 23 0,0 0 11 16,0 0 17-16,0 0 16 15,0 0 13-15,0 0 7 0,0 0 8 0,0 0-9 16,0 0-2-16,0 0-9 0,0 0-8 0,0 0-5 0,0 0-9 16,0 0-13-16,26-3-4 15,-26 3-6-15,0 0-9 0,0 0-6 16,0 0-2-16,0 0-7 0,12-14-2 15,-12 14-4-15,8-7 1 0,-8 7-8 0,12-9 0 16,-12 9-2-16,11-9 5 0,-11 9-11 16,16-7 3-16,-16 7-4 0,15-5 2 0,-15 5-1 15,15-6-1-15,-15 6-3 0,0 0 3 0,19-2-5 0,-19 2 2 16,0 0 2 0,0 0-3-16,18 11 2 0,-18-11 2 0,7 13-4 0,-7-13 5 15,2 16-4-15,-2-16 3 16,-2 22-2-16,2-22 2 0,-4 24-1 0,-1-11-3 0,5-13 3 15,-9 25 0-15,2-12-3 16,7-13 5-16,-9 23-2 0,5-11-2 0,4-12 1 16,-12 16-1-16,12-16 4 0,-5 18 3 0,5-18-3 15,-8 13 7-15,8-13-1 0,-5 11 7 16,5-11 5-16,0 0 6 0,0 0-3 0,-4 18 0 16,4-18-4-16,0 0-1 0,0 0-3 15,13 15-2-15,-13-15-5 0,0 0 2 16,21 6-9-16,-13-6-6 0,-8 0-20 15,19 1-26-15,-19-1-37 0,0 0-40 0,32-1-40 16,-22-3-44-16,3 2-53 16,-13 2-118-16,17-8-141 0,-9 4-340 0,-8 4-213 15</inkml:trace>
  <inkml:trace contextRef="#ctx0" brushRef="#br2" timeOffset="204626.25">14382 16427 2428 0,'0'0'-98'0,"6"-15"35"0,-6 15 13 0,0 0 14 16,0 0 27-16,5-15 13 0,-5 15 14 15,0 0 13-15,0 0 20 0,12-10 8 16,-12 10 5-16,0 0-2 0,0 0 13 16,13-10-2-16,-13 10 9 0,0 0 1 0,14-5 1 15,-14 5 4-15,0 0 1 0,15-6 2 0,-15 6 2 0,0 0-7 16,20-1 3-16,-20 1-1 16,0 0 1-16,20 0-1 0,-20 0-4 0,0 0-7 15,20 7 0-15,-20-7-1 16,15 5-8-16,-15-5-5 0,10 9-9 0,-10-9 1 0,9 13-6 15,-9-13-7-15,4 13-1 16,-4-13-5-16,0 17 0 0,0-17 0 0,0 0-9 16,-4 29 0-16,4-29-2 0,-4 19 0 15,4-19 6-15,-7 19-4 0,3-10 1 16,4-9 1-16,-7 20-7 0,7-20 6 0,-7 16-7 0,7-16 1 16,-5 16 1-16,5-16 0 15,0 0 0-15,-4 15 0 0,4-15 3 0,0 0 3 16,-4 14 2-16,4-14 2 0,0 0-3 15,0 0-2-15,0 0-2 0,11 15-3 0,-11-15-6 16,0 0 3-16,22 5-10 16,-22-5-1-16,21 0-20 0,-21 0-22 0,22 0-21 15,-22 0-25-15,25 0-32 0,-25 0-41 0,21-3-40 16,-11 3-40-16,-10 0-44 0,18-4-93 16,-8 2-121-16,-10 2-456 0,0 0-370 0</inkml:trace>
  <inkml:trace contextRef="#ctx0" brushRef="#br2" timeOffset="206196.15">14101 16787 2806 0,'0'0'-99'16,"0"0"34"-16,0 0 26 0,0 0 29 16,0 0 32-16,0 0 30 0,0 0 13 15,0 0 15-15,0 0-6 0,0 0 1 0,0 0-9 0,0 0 1 16,0 0 0-16,0 0-6 0,0 0 0 0,0 0-5 16,0 0 0-16,0 0 3 15,0 0 2-15,0 0-2 0,0 0-1 0,0 0-6 16,0 0-4-16,0 0-3 0,0 0-4 15,38 0-5-15,-38 0-2 0,0 0-4 0,29 0-1 16,-29 0 1-16,28 0 2 16,-13 0 5-16,6-1 8 0,-21 1 1 0,40-2 5 15,-20 1 1-15,5-2 6 0,-4 0-5 0,2-1-7 16,0 3-6-16,-2-2-3 0,0 0-3 16,0 2-4-16,-1-3-3 0,-4 1-5 0,-16 3-3 15,29-1-2-15,-15-1-5 0,-14 2-9 16,21 0-12-16,-21 0-22 0,19-2-29 15,-19 2-41-15,0 0-44 0,23 4-48 16,-16-3-36-16,-7-1-58 0,0 0-113 0,10 5-557 16,-10-5-391-16</inkml:trace>
  <inkml:trace contextRef="#ctx0" brushRef="#br2" timeOffset="207796.33">14250 16863 2882 0,'0'0'-98'0,"0"0"22"15,0 0 23-15,0 0 16 0,0 0 15 0,0 0 38 0,0 0 14 16,0 0 24-16,0 0 17 15,0 0 10-15,0 0 12 0,0 0 4 0,0 0-3 16,0 0 0-16,0 0-9 16,0 0-9-16,0 0-5 0,9-15-10 0,-9 15-5 0,0 0-5 15,22 0-9-15,-22 0-2 0,0 0-4 0,25 0-5 16,-25 0-5-16,17-1 1 16,-17 1-6-16,19-2 0 0,-19 2-6 0,0 0 2 15,23-4-3-15,-23 4-1 0,0 0 4 16,19-2 2-16,-19 2 3 0,0 0 0 0,0 0 4 15,0 0 5-15,0 0 11 0,17 8 7 16,-17-8 13-16,0 0 4 0,0 0 2 16,0 0-4-16,-23 39 2 0,14-25 3 0,1 1 3 0,-3 2-4 15,1 2 7-15,-2 2-2 16,3-2-8-16,-4 1-7 0,6-4-10 0,-2 4-5 16,2-3-16-16,-2-2-19 15,2 0-21-15,1-1-39 0,-1-3-54 0,7-11-63 0,-7 21-67 16,2-13-73-16,1-1-155 15,4-7-103-15,-6 10-387 0,6-10-387 0</inkml:trace>
  <inkml:trace contextRef="#ctx0" brushRef="#br2" timeOffset="210035.99">16272 16725 2781 0,'0'0'-108'0,"7"-14"34"0,-7 14 19 0,6-13 23 16,-6 13 25-16,8-12 11 15,-8 12 23-15,9-13 14 0,-9 13 8 0,11-13 14 16,-11 13 15-16,10-9 6 16,-10 9 6-16,12-12 3 0,-12 12 2 0,16-8 3 15,-16 8-7-15,16-5 3 0,-16 5-5 0,0 0 2 0,24 0 1 16,-24 0-3-16,19 8-3 16,-11-1 2-16,-8-7-5 0,20 17-4 15,-12-8 0-15,0 5-2 0,-2-2 1 0,-1 1-7 16,-5-13 0-16,6 24 2 0,-6-24 2 0,-2 23-7 15,2-23 5-15,-6 23-9 16,-1-12-5-16,7-11-2 0,-16 18-1 0,5-11 1 16,0 0-1-16,11-7-1 0,-19 7 1 15,19-7-4-15,-17 3-2 0,17-3-1 0,0 0-3 16,0 0-14-16,-27-17-1 0,27 17-15 0,-6-21-25 16,6 21-31-16,-2-28-32 15,2 10-44-15,0 18-59 0,4-32-74 0,-2 15-58 0,0 4-144 16,-2 0-120-16,0 1 3 15,0 12-329-15,0 0-280 0</inkml:trace>
  <inkml:trace contextRef="#ctx0" brushRef="#br2" timeOffset="212096.43">14085 17744 2618 0,'0'0'-19'0,"0"0"32"16,4-22 35-16,-4 22 28 0,6-13 18 0,-6 13 17 0,0 0-8 15,4-11-8-15,-4 11-7 0,7-9-8 0,-7 9-11 16,13-8-7-16,-13 8-4 16,16-6 5-16,-7 2 2 0,-9 4 11 15,20-4 5-15,-13 3 6 0,-7 1-3 0,20-2 0 16,-20 2-9-16,17 0 3 0,-17 0-3 0,15 3-6 15,-15-3-3-15,13 8-5 16,-9-2-9-16,-4-6-7 0,5 16-3 0,-5-16-5 16,2 16-4-16,-4-4 1 0,2-12-5 0,-11 24-6 0,4-8-1 15,-1-1 1-15,-2 0 0 16,1 1-4-16,-2-1-5 0,2 0 5 16,-3 2 9-16,2 1 12 0,0-5-5 0,5 2-1 15,-5 0 1-15,7 0 5 0,3-15 9 0,-6 27-6 16,4-14 1-16,2-13-5 15,6 21 0-15,1-11-4 0,-7-10-4 0,21 14-10 16,-7-9-5-16,1-1-26 0,2-2-37 16,4-4-47-16,-2 0-68 0,6-2-90 0,-4-3-124 15,6-3-205-15,-2 0 13 0,-4-1-422 0,0-3-456 0</inkml:trace>
  <inkml:trace contextRef="#ctx0" brushRef="#br2" timeOffset="212446.21">14575 17790 3086 0,'6'-20'-15'0,"-6"20"23"16,0 0 9-16,8-15 16 0,-8 15 17 0,9-10 19 15,-9 10 5-15,14-5-2 0,-14 5-2 16,0 0-9-16,26-2 1 0,-26 2 9 0,21 2 3 16,-21-2-2-16,26 5-3 15,-14 2-2-15,2 0-2 0,-4 1 1 0,1-1 3 16,-1 6-13-16,-2-3-2 0,-1 2 0 15,-7-12-4-15,6 24 5 0,-4-12-3 16,-2-12 0-16,-4 26-2 0,4-26 5 16,-13 26 1-16,5-16 1 0,-3 0 0 0,1-1 6 15,-4-1 0-15,14-8 6 0,-26 11 5 0,14-7 23 0,12-4 0 16,-22 3-9-16,22-3-5 16,-21-4-9-16,21 4-8 0,-18-8-4 15,18 8-11-15,-10-18-12 0,10 18-14 16,-7-20-21-16,7 20-20 0,2-25-34 0,3 12-35 15,-3 0-49-15,4 0-63 0,-2 1-62 16,0-2-76-16,5 1-180 0,-5 4-79 0,-4 9 35 16,4-20-350-16,-4 20-303 0</inkml:trace>
  <inkml:trace contextRef="#ctx0" brushRef="#br2" timeOffset="-196990.55">12324 11010 2608 0,'0'0'-144'15,"0"0"27"-15,0 0 18 0,0 0 15 0,0 0 21 16,0 0 25-16,0 0 13 0,0 0 23 16,0 0 15-16,-36-15 12 0,36 15 10 0,0 0 7 15,0 0 1-15,0 0 6 0,0 0 7 0,0 0 10 16,0 0 4-16,0 0 6 0,0 0 3 16,0 0 7-16,0 0 2 0,0 0 0 0,0 0-2 15,0 0 0-15,0 0-5 16,0 0-7-16,0 0-8 0,0 0-5 0,0 0-10 15,0 0-2-15,0 0-5 0,51 12-7 16,-51-12 0-16,21 3-10 0,-21-3 2 0,21 3-2 16,-21-3-3-16,21 3-9 15,-21-3-7-15,21 4-12 0,-21-4-14 0,21 3-34 16,-21-3-29-16,18 4-46 0,-18-4-36 0,17 4-34 0,-17-4-51 16,0 0-120-16,14 4-379 15,-14-4-24-15</inkml:trace>
  <inkml:trace contextRef="#ctx0" brushRef="#br2" timeOffset="-196630.61">12489 10995 2118 0,'0'0'-72'0,"0"0"17"16,-16-11 36-16,16 11 6 0,0 0 16 0,0 0 9 0,0 0 12 16,0 0 0-16,0 0-2 15,0 0 13-15,0 0 22 0,0 0-2 0,0 0 16 16,0 0 3-16,0 0 15 15,0 0 16-15,0 0 8 0,0 0 3 0,0 0-6 16,0 0-14-16,-9 34-7 0,9-34-11 16,0 0-8-16,0 25-12 0,0-25-24 0,0 17-49 15,0-17-49-15,2 23-48 0,-2-23-39 0,4 22-29 0,-4-22-59 16,0 24-118 0,3-13-326-16,-3 0 68 0</inkml:trace>
  <inkml:trace contextRef="#ctx0" brushRef="#br2" timeOffset="-194640.19">12118 11940 1996 0,'0'0'-34'0,"0"0"30"0,0 0 23 0,0 0 19 0,0 0 26 15,0 0 18-15,0 0 19 16,0 0 21-16,0 0 6 0,0 0 14 0,0 0 7 16,0 0 4-16,9 17 5 0,-9-17 1 15,0 0 7-15,0 0-8 0,25 0-7 0,-25 0-14 16,19 0-17-16,-19 0-10 15,19 0-17-15,-19 0-10 0,25 0-8 16,-25 0-10-16,21 0-15 0,-21 0-24 0,26 2-24 16,-26-2-26-16,23 3-28 0,-23-3-33 0,20 0-37 15,-20 0-48-15,19 1-50 16,-19-1-48-16,0 0-121 0,19-6-567 0,-19 6-389 16</inkml:trace>
  <inkml:trace contextRef="#ctx0" brushRef="#br2" timeOffset="-194330.8">12293 11898 2783 0,'-13'-9'-103'0,"13"9"32"0,0 0 28 0,0 0 30 16,0 0 29-16,0 0 21 0,0 0 21 15,0 0 10-15,0 0 10 0,0 0 13 16,0 0 8-16,0 0 13 0,0 0 2 15,0 0-6-15,0 0-6 0,0 0-12 0,0 0-11 16,0 0 4-16,0 0 1 16,0 0-1-16,0 0 6 0,0 0-15 0,0 0-5 15,0 0-7-15,0 0-9 0,0 0-6 0,25 38-4 16,-25-38-4-16,0 23-5 0,0-23-1 16,-3 25-7-16,3-25-19 0,-2 26-35 0,-1-13-34 0,3-13-40 15,-4 27-41-15,2-11-44 16,2-16-31-16,-3 30-37 0,-1-17-119 0,4 2-552 15,-2-1-332-15</inkml:trace>
  <inkml:trace contextRef="#ctx0" brushRef="#br2" timeOffset="-192630.54">12107 12984 2726 0,'0'0'-102'0,"0"0"46"0,0 0 32 16,0 0 43-16,0 0 32 15,0 0 28-15,0 0 21 0,0 0 13 0,0 0 16 0,0 0 7 16,0 0-4-16,0 0 4 15,0 0-5-15,0 0-4 0,0 0-13 0,0 0-13 16,52-13-14-16,-52 13-7 16,17-4-10-16,-17 4-21 0,0 0-30 0,23-4-42 0,-23 4-46 15,0 0-53-15,21 0-52 0,-21 0-41 0,0 0-48 16,0 0-117-16,26 4-523 0,-19-4-287 16</inkml:trace>
  <inkml:trace contextRef="#ctx0" brushRef="#br2" timeOffset="-190080.58">12116 14205 2568 0,'0'0'-125'0,"0"0"29"15,0 0 23-15,0 0 10 0,0 0 21 0,0 0 18 16,0 0 24-16,0 0 27 0,0 0 21 0,0 0 19 0,0 0 11 16,0 0 16-16,0 0 7 15,0 0 10-15,0 0 5 0,0 0 2 0,0 0-9 16,0 0-2-16,0 0-6 15,0 0-7-15,0 0-6 0,0 0-4 0,0 0-4 16,0 0 4-16,0 0 0 0,0 0-2 16,0 0 2-16,0 0-3 0,0 0-2 0,0 0-1 15,0 0-6-15,0 0-7 0,0 0-5 0,47 10-9 16,-47-10-8-16,21 2 0 0,-21-2-5 16,21 1-12-16,-21-1-16 0,21 3-18 0,-21-3-31 15,18 0-31-15,-18 0-41 16,0 0-44-16,24-3-42 0,-15 3-46 0,-9 0-94 15,14-4-149-15,-14 4-398 16,7-7-256-16</inkml:trace>
  <inkml:trace contextRef="#ctx0" brushRef="#br2" timeOffset="-189790.73">12244 14111 2542 0,'0'0'-78'16,"0"0"42"-16,0 0 25 0,0 0 34 0,0 0 36 15,0 0 26-15,0 0 22 0,0 0 18 0,0 0 15 16,0 0 9-16,0 0 9 16,-22 14 5-16,22-14-6 0,0 0-8 0,-2 22-11 0,2-22-16 15,-1 17-15-15,1-17-8 16,-4 22-11-16,4-22-9 0,-3 25-13 15,0-10-7-15,3-15-23 0,-6 28-24 16,4-13-52-16,-3 4-52 0,1-4-61 0,2 4-49 0,-2 0-37 16,0 0-89-16,3-2-177 15,-4 3-400-15,3-2-291 0</inkml:trace>
  <inkml:trace contextRef="#ctx0" brushRef="#br2" timeOffset="-189260.74">12021 14989 2627 0,'-9'15'-77'0,"9"-15"36"16,0 0 37-16,0 0 32 0,0 0 35 0,0 0 33 15,0 0 26-15,0 0 15 0,21 21 1 16,-21-21 0-16,11 4-8 0,-11-4-11 0,18 3-8 15,-18-3-17-15,20 3-12 16,-20-3-9-16,25 1-7 0,-25-1-14 0,29 0-24 16,-29 0-27-16,23-1-33 0,-23 1-41 15,23-3-39-15,-23 3-39 0,21 0-30 0,-9 0-38 16,-12 0-65-16,0 0-608 0,0 0-269 0</inkml:trace>
  <inkml:trace contextRef="#ctx0" brushRef="#br2" timeOffset="-188950.46">12109 14983 2548 0,'0'0'-93'16,"0"0"38"-16,0 0 28 0,0 0 19 0,0 0 49 15,0 0 17-15,0 0 46 0,0 0 26 16,6-25 27-16,-6 25 15 0,0 0-2 16,0 0-6-16,0 0 1 0,0 0-6 0,0 0-8 0,0 0-10 0,0 0-10 15,0 0-13-15,0 0-13 16,0 0-14-16,0 0-9 0,6 55 7 0,-4-41-18 0,-2-14-21 16,2 32-40-1,0-18-40-15,-2 4-46 0,0-18-52 0,2 35-51 0,-2-18-47 16,0-1-55-16,-2 0-127 15,2-2-143-15,-2 2-319 0,0 1-227 0</inkml:trace>
  <inkml:trace contextRef="#ctx0" brushRef="#br2" timeOffset="-188260.49">11945 16656 2643 0,'0'0'-22'0,"0"0"3"16,0 0 7-16,0 0-3 0,0 0 24 0,0 0 25 15,13 23 15-15,-13-23 14 16,14 2-10-16,-14-2-3 0,19 3-7 0,-19-3-4 0,23 5-10 16,-23-5-5-16,23 1-26 0,-23-1-33 15,23 3-21-15,-23-3-38 0,22 1-26 0,-11 1-29 16,-11-2-59-16,0 0-90 0,23 0-338 0,-23 0 144 16</inkml:trace>
  <inkml:trace contextRef="#ctx0" brushRef="#br2" timeOffset="-188030.66">12044 16615 1883 0,'0'0'112'0,"0"0"35"16,-11-12 19-16,11 12 25 0,0 0 12 16,0 0 14-16,0 0 1 0,0 0-2 0,0 0-12 15,0 0-29-15,-17 32-15 16,17-32-18-16,0 23-21 0,0-23-14 15,0 28-10-15,0-12-15 0,0-16-23 16,0 34-35-16,-2-17-40 0,0 2-55 0,0 0-64 0,0 2-59 16,2-2-59-16,-4 1-115 0,2 0-154 0,-1 2-378 15,1-2-287-15</inkml:trace>
  <inkml:trace contextRef="#ctx0" brushRef="#br2" timeOffset="-187570.77">11882 17715 2667 0,'0'0'-1'0,"0"0"48"16,0 0 31-16,-9 11 9 0,9-11 17 16,0 0 14-16,0 0 10 0,0 0 3 0,0 0-7 15,0 0-7-15,0 0-13 0,0 0-8 0,0 0-4 16,0 0-11-16,34 8-3 16,-34-8-1-16,20 0-7 0,-20 0-12 0,26 4-5 0,-26-4-9 15,28 3-10-15,-15-3-18 16,-13 0-36-16,25 3-59 0,-25-3-78 15,23 0-71-15,-23 0-166 0,14 1-155 16,-14-1-354-16,0 0-292 0</inkml:trace>
  <inkml:trace contextRef="#ctx0" brushRef="#br0" timeOffset="-183210.6">11960 12167 2541 0,'0'0'-113'0,"0"0"35"0,0 0 18 0,0 0 13 0,0 0 29 16,14-23 12-16,-14 23 30 16,0 0 18-16,0 0 17 0,0 0 9 0,0 0 16 15,0 0 9-15,11-9 10 16,-11 9 9-16,0 0 10 0,0 0 6 0,0 0-3 0,0 0-9 15,0 0-9-15,0 0-12 16,0 0-12-16,0 0-8 0,9-12-9 0,-9 12-7 0,0 0-9 16,0 0-2-16,0 0-6 0,0 0-2 0,0 0-8 15,0 0-4-15,0 0 0 16,0 0-3-16,0 0-4 0,0 0 1 0,0 0-4 16,-28 42 4-16,28-42-9 15,-6 13 1-15,6-13-2 0,-13 16-1 0,13-16-1 0,-10 19-3 16,0-10 3-16,4 2 0 15,6-11-7-15,-12 21 4 0,8-11-1 0,4-10 0 16,-12 25 0-16,6-16-1 0,1 3 0 16,5-12-2-16,-9 23 5 0,4-10-3 15,5-13-3-15,-10 23 1 0,7-10 1 0,3-13-4 0,-10 25 3 16,9-14-1-16,-4 2 0 16,5-13-2-16,-5 26 4 0,3-15-3 0,2-11 3 15,-4 23-2-15,4-23 0 0,-2 23 1 16,2-23-3-16,-2 19 2 0,2-19 5 0,0 19 1 15,0-19 4-15,0 17 0 16,0-17 1-16,2 17-1 0,-2-17-5 16,2 15 2-16,-2-15 1 0,4 17 0 0,-4-17-2 0,7 13-2 0,-7-13 2 15,9 14-1-15,-9-14 5 16,8 12 4-16,-8-12 6 0,10 11 4 0,-10-11 3 16,9 10 1-16,-9-10 2 15,0 0-7-15,12 11 0 0,-12-11-1 0,0 0-1 0,11 9 2 16,-11-9-8-16,0 0-2 15,7 10-1-15,-7-10-2 0,0 0 0 0,0 0 0 16,11 7 6-16,-11-7 3 0,0 0 3 16,0 0 1-16,0 0-4 0,0 0 1 15,0 0 8-15,9 10-2 0,-9-10-4 0,0 0 18 0,0 0 5 16,0 0-8-16,0 0-12 16,0 0 0-16,0 0-6 0,0 0 4 0,0 0 2 0,0 0-7 15,0 0-2-15,0 0-7 16,20-21 3-16,-20 21 3 0,0 0-10 0,8-15 2 15,-8 15-4-15,8-11 4 0,-8 11 1 16,7-14-4-16,-7 14-5 0,0 0-1 16,8-18 3-16,-8 18 5 0,0 0 5 0,7-13-4 0,-7 13-6 15,0 0 2-15,0 0 7 16,6-15-5-16,-6 15-4 0,0 0 2 0,0 0 2 16,0 0 2-16,8-13 0 0,-8 13 3 15,0 0 2-15,0 0 3 0,0 0 5 0,0 0-7 16,0 0 2-16,3-14-23 15,-3 14 3-15,0 0-1 0,0 0-3 0,0 0 4 16,0 0 0-16,0 0-4 0,0 0 5 16,0 0-4-16,0 0 10 0,0 0-12 0,0 0 4 15,0 0 3-15,0 0 2 0,0 0-2 16,0 0-1-16,2 48-1 0,-2-48 4 0,0 18 2 16,0-18-4-16,0 0-3 0,-3 24 3 0,3-24 2 15,-2 16 3-15,2-16-5 16,0 0 0-16,-6 18 6 0,6-18 2 0,0 0 9 15,-4 14 1-15,4-14 5 0,0 0 5 16,-6 14-3-16,6-14 4 0,0 0-5 0,-9 11 2 16,9-11-3-16,0 0-1 0,-12 9 2 0,12-9-9 15,0 0 0-15,-19 6 5 0,19-6-8 16,-18 2-2-16,18-2-2 0,0 0-10 16,-28 0-19-16,18 0-30 0,10 0-31 15,-21 0-43-15,21 0-60 0,-19 0-77 0,19 0-70 0,-17-4-173 16,17 4-100-16,-15 0 2 15,15 0-335-15,0 0-356 0</inkml:trace>
  <inkml:trace contextRef="#ctx0" brushRef="#br0" timeOffset="-181600.65">11966 13150 2778 0,'0'0'-87'0,"0"0"26"0,0 0 27 15,0 0 28 1,0 0 18-16,0 0 32 0,0 0 21 0,2-17 17 0,-2 17 3 15,0 0 5-15,0 0-7 16,0 0-2-16,0 0 2 0,0 0-3 0,0 0 0 0,0 0-4 16,0 0-6-16,0 0 5 0,-39 29-5 0,31-22-2 15,8-7-5-15,-14 21-1 16,3-8-5-16,2 2-3 0,2 0-9 0,-5 2-1 16,4 2-6-16,-2 1-3 15,-1-1-3-15,0 3-3 0,3 0-4 0,-3-1-1 0,1 1-4 16,3 0-1-16,-1 2 10 15,0-1-1-15,1-2-1 0,-1 5-3 0,3-4 0 16,-1 1 3-16,1-2-2 0,3 0-5 16,0-2 0-16,2 1-1 0,0 2-2 0,0-4-4 15,0 3 2-15,2 0 1 0,2-1 2 0,1 0-3 16,-1-2-1-16,3 0 6 16,-3 1 4-16,3-1 0 0,-2 0-5 0,2-2 0 0,-1 0 0 15,1 0-2-15,-1 0 10 16,4 0 4-16,-3-2-10 0,1 0-1 0,1-3 2 15,2 2-5-15,-3-3-2 16,0 2 3-16,-8-12-4 0,16 17-2 16,-11-12 5-16,-5-5 1 0,9 14-4 0,-9-14-6 15,9 9 5-15,-9-9-5 0,8 10 1 0,-8-10 1 16,0 0-4-16,8 10 6 0,-8-10-3 0,0 0-6 0,0 0 3 16,8 11 7-1,-8-11 2-15,0 0 10 0,0 0 18 0,0 0-2 0,0 0-6 16,0 0 0-16,0 0-4 15,0 0-7-15,0 0-1 0,0 0-13 0,0 0 5 0,12-37 6 16,-12 37-18 0,0-21 11-16,0 21-5 0,2-23 3 0,-2 23-4 0,2-24 0 15,-2 24-2-15,2-23-7 0,-2 23 6 0,2-21 6 16,-2 21-1-16,2-17 7 16,-2 17 7-16,2-13-23 0,-2 13 6 0,0 0-5 15,5-18 3-15,-5 18-7 0,0 0 7 16,0 0-7-16,0 0 2 0,2-21 6 0,-2 21 0 0,0 0 6 15,0 0 11-15,0 0 9 16,0 0 8-16,0 0-6 0,0 0 2 0,0 0-9 16,0 0 0-16,0 0-4 0,0 0 0 0,0 0-5 15,-4 61-2-15,4-61-3 16,-3 26 4-16,1-13-4 0,2-13 2 0,-2 24-5 0,0-11-1 16,2-13-2-16,-2 26 1 15,2-26-2-15,0 24 0 0,0-11 0 0,0-13 1 16,2 28-3-16,-2-28 3 15,2 22-2-15,-2-22 0 0,0 19-2 0,0-19 5 16,2 18-5-16,-2-18 1 0,0 0 1 16,-6 18 2-16,6-18-1 0,-12 10 1 0,12-10-2 0,-13 8-2 15,13-8 3-15,-20 4-4 0,20-4-13 0,-20 0-28 16,20 0-24-16,-24-4-38 16,9-1-48-16,0 2-84 0,2-1-77 0,-1 3-186 0,-3-4-97 15,4 4-12-15,13 1-431 16,-30-4-547-16</inkml:trace>
  <inkml:trace contextRef="#ctx0" brushRef="#br0" timeOffset="-178510.65">13964 18388 3183 0,'0'0'-39'15,"0"0"50"-15,0 0 28 16,0 0 17-16,0 0 24 0,0 0 28 0,0 0 15 16,0 0 2-16,-2 25-5 0,2-25-11 15,2 18-6-15,-2-18-12 0,2 24-5 16,1-13 0-16,-1 4 2 0,3 1-2 15,-5-16-8-15,4 26-3 0,0-11 2 0,0-2-15 16,-4-13-1-16,5 20 15 16,-5-20-11-16,6 17-1 0,-6-17-13 0,6 15-3 0,-6-15-4 15,4 13-5-15,-4-13-3 0,0 0-4 0,7 12-4 16,-7-12-13-16,0 0 6 0,0 0-6 16,18 2-2-16,-18-2-8 0,0 0-6 0,0 0 1 15,36-14 1-15,-25 9-2 16,-11 5 0-16,24-8 3 0,-12 4 0 15,4 0-3-15,1-1-4 0,3 3 5 16,1-2-1-16,4 0-3 0,1 3 3 0,2-1-1 0,1-2-2 16,0 2 5-16,2 0 0 0,-6-2-3 0,-2 2 3 15,-2 0 0-15,-2 2-5 0,-19 0-2 16,32-3-4-16,-20 0-6 16,-2 2-8-16,-10 1-10 0,13-6-8 0,-13 6-8 15,0 0-7-15,10-8 2 0,-10 8-4 0,0 0 6 0,4-7 2 16,-4 7 8-1,0 0 4-15,0 0 5 0,0 0 6 0,2-16 7 0,-2 16 8 16,0 0 3-16,0 0 3 16,0 0 9-16,0 0 8 0,9-5 10 0,-9 5 3 15,0 0 5-15,0 0 3 0,0 0 5 0,0 0 5 16,23 19 1-16,-23-19-3 0,10 13-3 16,-10-13-2-16,14 14-4 0,-6-7 4 0,-8-7 4 15,14 14-5-15,-6-9-2 0,-8-5-4 16,15 11-2-16,-15-11 3 0,18 8-1 0,-18-8-10 15,14 6-8-15,-14-6-3 16,18 0-8-16,-18 0-20 0,13-3-22 0,-13 3-30 16,17-11-23-16,-11 8-36 0,-6 3-33 0,10-8-23 0,-10 8-29 15,11-5-47-15,-11 5-79 16,0 0-137-16,6-6-78 0,-6 6-283 0,0 0-181 16</inkml:trace>
  <inkml:trace contextRef="#ctx0" brushRef="#br0" timeOffset="-177620.88">14510 18577 2544 0,'0'0'-14'16,"0"0"38"-16,0 0 31 0,0 0 16 0,0 0 11 15,0 0 22-15,0 0 19 0,0 0 18 16,0 0 5-16,0 0-2 0,0 0-2 0,0 0-15 16,0 0-9-16,0 0 0 0,-15 21-11 0,15-21-2 15,0 0-7-15,2 21-4 0,-2-21-13 16,0 0-6-16,0 0-2 0,8 28-12 0,-5-18-6 16,-3-10-9-16,6 14-4 15,-6-14 6-15,8 14-15 0,-8-14-3 0,10 12-4 0,-10-12-2 16,7 11-2-1,-7-11-2-15,8 9-1 0,-8-9 1 0,0 0 7 0,11 12-4 16,-11-12-6-16,0 0 6 16,14 8-4-16,-14-8-2 0,0 0-1 0,22 1 5 15,-22-1-10-15,16 2 3 0,-16-2-2 0,0 0-1 0,35 0-5 16,-21 2 2-16,6 0-2 16,-2-2-1-16,6 0 3 0,5 0-4 0,3 0 3 15,4 0-4-15,7-2-1 0,3 0 3 16,3 0-2-16,7 1 0 0,6-3 17 0,2 0 3 15,2 0-9-15,23-2 0 16,-1-1-5-16,-1 1-3 0,2 1-10 0,2-2-14 16,0 3-13-16,0-1-14 0,2-1-7 0,-4-2-9 15,0 1 2-15,-2 1-2 0,-3-1 7 16,-11 1 4-16,-14 0 7 0,2 1 4 0,-1-1 7 16,-4 1 4-16,1-2 4 0,-10 4 2 15,-1-1 4-15,-3 1-1 0,-3-2 4 16,-8 2 1-16,-4 0 1 0,-3 2 2 15,-4-1 4-15,-2 0 4 0,1 0 4 0,-8 1 2 16,0-2 1-16,-12 3-3 16,22-3 2-16,-14 2 1 0,-8 1 4 0,15 0-4 0,-15 0 4 15,0 0-2-15,22-1 3 0,-22 1-3 0,10-5-5 16,-10 5-9-16,8-5-2 16,-8 5-4-16,8-8-5 0,-8 8-1 0,0-13 1 15,0 13 2-15,-2-15 11 0,2 15 3 16,-12-21 11-16,4 9 8 0,-1 1 13 0,9 11 11 15,-17-23 9-15,7 14 3 16,1-1 8-16,9 10 6 0,-15-16-6 0,15 16 4 16,-13-12-7-16,13 12-2 0,-10-10 6 0,10 10-10 0,-8-10-2 15,8 10-4-15,0 0 1 16,0 0-4-16,0 0-6 0,0 0-3 0,0 0-4 16,0 0-4-16,0 0-16 0,0 0 14 15,0 0-1-15,50 17-5 0,-35-7-7 0,-1-2 3 16,0 1 3-16,0 1-5 15,-1-2 4-15,0 1-17 0,-3-2 12 0,1 3 2 16,-11-10-2-16,10 13-1 0,-10-13-3 16,0 17 1-16,0-17-3 0,0 0-14 0,-14 23-18 15,14-23-24-15,-17 15-37 0,6-7-53 16,0-2-61-16,5 2-60 0,-2-4-86 16,8-4-168-16,-10 13-66 0,10-13 30 0,0 0-345 0,0 0-282 15</inkml:trace>
  <inkml:trace contextRef="#ctx0" brushRef="#br0" timeOffset="-177020.78">24317 17763 2814 0,'4'10'72'0,"-4"-10"13"0,8 21-5 0,-8-8-7 15,2 2-8 1,-2-15-8-16,-4 35-4 0,0-16-3 0,-2-2-7 0,-4 3-25 16,2 1-52-16,-2-1-55 15,-1-4-70-15,-4 1-84 0,0-3-154 0,3-2-374 16,0-3-68-16</inkml:trace>
  <inkml:trace contextRef="#ctx0" brushRef="#br0" timeOffset="-176695.59">24129 18070 2308 0,'0'0'106'16,"0"0"37"-16,-22-2-4 0,22 2 4 0,0 0 15 0,-18 13 11 15,18-13 14-15,-12 8-6 0,12-8-12 0,-13 8-15 16,13-8-20-16,-14 5-16 16,14-5-8-16,0 0-15 0,0 0-6 0,-16 7-13 15,16-7-12-15,0 0-10 0,0 0-5 16,0 0-4-16,0 0-2 0,0 0-7 0,0 0 3 15,0 0 7-15,5-38 13 16,-5 38-3-16,0 0 16 0,0 0-1 16,6-20-8-16,-6 20-5 0,0 0 10 0,0 0 20 0,0 0 21 0,0 0 7 15,0 0 3 1,0 0-9-16,0 0-11 0,0 0-12 0,-13 47-10 0,5-32-9 16,0 5-12-16,0-1-28 15,-8 0-47-15,4 2-51 0,-1-4-54 0,-4 0-71 0,2 0-76 16,-1-3-77-16,0-3-159 15,2-2-69-15,-1 1-6 0,2-4-422 0,13-6-493 0</inkml:trace>
  <inkml:trace contextRef="#ctx0" brushRef="#br0" timeOffset="-176484.56">23848 18058 3303 0,'0'0'79'15,"0"0"25"-15,0 0 10 16,-18-13 8-16,18 13 10 0,0 0 10 0,0 0-6 0,-32 34-15 16,19-23-15-16,4 3-13 0,-5-1-15 0,3 1-25 15,-1-1-33-15,0 1-43 16,2-3-52-16,-2-1-57 0,0 1-67 0,2-4-76 16,10-7-152-16,-19 8-140 15,11-8-318-15,8 0-257 0</inkml:trace>
  <inkml:trace contextRef="#ctx0" brushRef="#br0" timeOffset="-176160.75">23776 17864 2767 0,'0'0'53'0,"0"0"23"16,13-9 20-16,-13 9 30 0,0 0 24 16,0 0 25-16,0 0 9 0,0 0-12 0,0 0-25 15,0 0-6-15,0 0-23 16,0 0-11-16,-32 43-8 0,22-32-25 0,-3-1 4 0,-4 0-4 15,3-1-3-15,-6 1-6 16,-3 1 5-16,-1-3 0 0,-2-1-3 0,-2 2 3 16,0-2 2-16,-1-2-19 0,-1-1 7 0,0 0 6 15,3 0-4-15,-1-1 4 16,0 0-1-16,5-1-1 0,0-1 2 0,4 2-4 0,1-2-1 16,0 1-4-16,18-2-6 15,-28 2-6-15,28-2-4 0,-21 6-3 0,21-6-4 0,-18 5-3 16,18-5-4-1,-12 10-4-15,12-10-4 0,-8 10-24 0,8-10-34 0,0 0-37 16,-6 19-42-16,6-19-71 16,2 15-100-16,-2-15-158 0,0 15-130 0,0-15-23 15,0 0-502-15,0 30-691 0</inkml:trace>
  <inkml:trace contextRef="#ctx0" brushRef="#br0" timeOffset="-175970.26">23184 18458 3534 0,'-4'12'92'16,"4"-3"12"-16,0-9-3 0,0 0-12 0,0 0-2 15,14 18 4-15,-14-18 4 0,18 1-6 16,-18-1-16-16,27-1-17 0,-10-2-36 0,0-1-48 16,1-1-48-16,4-5-68 15,1-1-79-15,-2-2-187 0,-2-4-158 16,3-4-337-16,-4-5-294 0</inkml:trace>
  <inkml:trace contextRef="#ctx0" brushRef="#br0" timeOffset="-175800.57">23453 17517 2845 0,'0'0'31'0,"0"0"4"16,0 0-4-16,0 0-2 0,0 0 4 15,18-17-2-15,-18 17-9 0,0 0-28 16,22-10-66-16,-14 5-62 0,-8 5-108 0,20-14-205 0,-14 7-232 16,-6 7 80-16</inkml:trace>
  <inkml:trace contextRef="#ctx0" brushRef="#br0" timeOffset="-175660.71">23513 17279 2253 0,'0'0'146'16,"0"0"12"-16,-4-15-10 15,4 15 0-15,0 0 3 0,0 0-15 0,0 0-23 16,12-17-41-16,-12 17-83 16,0 0-101-16,0 0-141 0,0 0-244 0,0 0-265 0,0 0-50 15</inkml:trace>
  <inkml:trace contextRef="#ctx0" brushRef="#br0" timeOffset="-174980.89">23120 17433 2447 0,'-13'18'68'0,"7"-11"19"16,6-7 24-16,-12 25 12 0,8-14 13 0,-3 3 2 0,2 0-14 15,-1 2-14-15,6-16-6 16,-10 29-14-16,6-16-9 0,-3 2-6 0,7-15-7 16,-8 20-7-16,3-9-5 15,5-11-6-15,-10 15-8 0,10-15-4 16,-11 13-5-16,11-13-1 0,-10 12-7 15,10-12 1-15,-14 8-5 0,14-8-2 0,-12 9 4 0,12-9-4 16,-10 10 9-16,10-10 7 16,-11 11 3-16,11-11-5 0,-11 15-1 0,3-3-3 15,8-12-2-15,-11 23-5 0,3-10 2 0,4 0-3 0,-2-2-5 16,6-11 2-16,-12 28 0 16,8-16-7-16,4-12 5 0,-6 21-3 0,6-21-2 15,-2 18 0-15,2-18 0 16,-2 15 0-16,2-15 1 0,0 0-11 0,0 0 0 15,0 0-1-15,0 0 2 0,0 0-6 16,-12 8 4-16,12-8 2 0,0 0 5 0,0 0 13 16,0 0-1-16,0 0 6 0,0 0 20 0,-35-22-1 0,35 22 3 15,0 0 3 1,0 0-2-16,-25 8 5 0,25-8-10 0,-13 10-5 0,13-10-2 16,-12 17-8-1,8-8-1-15,4-9-1 0,-7 21-6 0,7-21-5 0,-5 21 2 16,5-21 2-16,-4 22-1 15,4-22-6-15,0 18-1 0,0-18-1 0,0 18-4 0,0-18-2 16,0 0-5-16,-2 16 6 16,2-16-6-16,0 0-9 0,0 0 1 0,0 0 2 15,0 0-4-15,0 0 0 0,0 0-2 0,0 0 10 16,0 0 4-16,0 0 11 0,0 0 7 16,0 0 9-16,0 0-12 0,0 0 3 0,-40-21 13 15,40 21 8-15,0 0 13 16,-27 3 12-16,27-3 11 0,-28 7 23 0,11-1 4 15,0-1 0-15,-4 3 2 16,0 2-1-16,-2-2-3 0,-3 1-2 0,3-1-7 0,-3-1-4 16,-1-1-10-16,2 0-9 0,-3-2-8 0,5-3-11 15,-1 1-14-15,4-4-25 16,-4 1-38-16,3-6-42 0,-1 0-45 0,2-5-68 0,-2-1-82 16,6-3-80-16,1 0-160 15,0-5-82-15,4 0-22 0,3-4-576 16,0-1-889-16</inkml:trace>
  <inkml:trace contextRef="#ctx0" brushRef="#br0" timeOffset="-174850.68">22178 17649 3885 0,'8'-11'0'0,"1"1"39"0,-9 10 34 0,21-16 27 15,-10 11 23-15,4-3 1 0,0 3-12 0,-15 5-12 16,30-10-12-16,-14 2-29 0,1 2-47 16,0-1-63-16,0-1-80 0,-1 2-98 0,0-2-175 15,-4 1-186-15,1-1 6 16,-13 8-254-16,11-11-172 0</inkml:trace>
  <inkml:trace contextRef="#ctx0" brushRef="#br0" timeOffset="-174644.11">21911 17877 2781 0,'-20'20'118'0,"0"-5"16"0,2-1 24 0,-2 0 30 16,3 0 5-16,-2-1-2 15,0 0-11-15,1 2-30 0,-2-1-10 0,3-3-15 16,-2 3-26-16,2-3-17 0,3-1-46 16,0-3-58-16,0 1-72 0,1-2-79 0,2-5-82 15,11-1-184-15,-19-1-134 16,19 1-342-16,0 0-311 0</inkml:trace>
  <inkml:trace contextRef="#ctx0" brushRef="#br0" timeOffset="-174483.14">21681 17534 2751 0,'0'0'68'0,"6"-9"48"0,-6 9 22 0,0 0 21 0,0 0 20 16,0 0-5-16,0 0-16 0,0 0 7 0,0 51-20 15,-2-32-30-15,-2 2-33 16,2 4-47-16,-2-2-61 0,-3 3-68 0,2 1-80 16,-1-3-72-16,-2 0-129 15,2-1-129-15,-3-4-371 0,-2-2-238 0</inkml:trace>
  <inkml:trace contextRef="#ctx0" brushRef="#br0" timeOffset="-174283.05">21501 17926 2696 0,'0'0'66'0,"-15"7"61"0,15-7 36 0,-17 7 27 0,5-2 15 15,12-5 2-15,-26 12-2 0,11-4-32 0,-2 0-7 16,-2-1-20-16,-2 1-5 16,-4-1 22-16,-3 3 2 0,-1-5-4 0,-7 4-11 15,4-4-15-15,-5 1-13 0,1-1-13 16,3-1-16-16,-1 0-13 0,2-2-19 0,0-2-26 15,3-2-32-15,3 1-45 16,-1-3-55-16,2-4-67 0,4-2-79 0,1-3-77 16,2-4-148-16,0-3-103 0,6-1-2 0,1-2-409 0,3 1-442 15</inkml:trace>
  <inkml:trace contextRef="#ctx0" brushRef="#br0" timeOffset="-174160.71">20794 17745 3205 0,'8'-9'90'0,"3"-1"38"15,-11 10 28-15,22-13 24 0,-8 6 15 0,0-1 12 0,2 0 0 16,3 1-18-16,-3 1-31 15,4-1-20-15,-2 1-20 0,0 0-35 0,-2 2-54 16,-3-1-61-16,-2 1-87 0,0 2-102 16,-11 2-110-16,0 0-224 0,14-2-20 0,-14 2-399 15,0 0-424-15</inkml:trace>
  <inkml:trace contextRef="#ctx0" brushRef="#br0" timeOffset="-173670.83">20550 17969 3027 0,'0'0'8'0,"0"0"42"0,-14 5 26 16,14-5 19-16,0 0 13 0,0 0 7 0,-14 10-3 16,14-10-5-16,0 0-9 15,0 0-9-15,0 0-10 0,-12 7-2 0,12-7-5 16,0 0-6-16,0 0-6 0,0 0 2 15,-4 16-2-15,4-16 3 0,0 0-4 0,0 0-7 16,0 0-3-16,0 0 5 0,0 0-3 16,-2 15 3-16,2-15-2 0,0 0 0 0,0 0-1 15,0 0 1-15,0 0-4 0,0 0-6 0,0 0-9 16,0 0 0-16,0 0-1 16,0 0-9-16,0 0 3 0,0 0-7 0,0 0 0 15,0 0-5-15,0 0 5 16,2-52-9-16,-2 52-4 0,2-21-2 0,-2 21 10 0,4-18 8 15,-4 18-12-15,4-19 2 16,-4 19 9-16,2-15 7 0,-2 15-5 0,7-12 6 16,-7 12 10-16,0 0 9 0,0 0 3 0,0 0-5 0,0 0 0 15,0 0-3-15,0 0-2 16,31 27-4-16,-28-17-7 0,-3-10 0 0,6 27-3 16,-6-11 2-16,0-16-4 15,-4 32-4-15,-3-14 1 0,-1-2-4 0,0 0 0 0,-2 1-4 16,-4-2-9-16,-2-1-34 15,1-1-30-15,-2-2-33 0,0-2-40 0,-1-2-53 16,4-2-69-16,-1-1-58 16,0-4-109-16,3 0-131 0,12 0-43 0,-23-13-416 0,14 3-496 15</inkml:trace>
  <inkml:trace contextRef="#ctx0" brushRef="#br0" timeOffset="-173500.72">20368 17722 3310 0,'5'-9'77'16,"-5"9"51"-16,0 0 33 0,0 0 22 0,0 0 21 0,0 0-19 15,0 0-8-15,0 0-19 16,-5 56-21-16,1-34-15 0,-2 2-14 0,0 0-19 16,2 3-30-16,-4 1-40 0,-2 3-42 0,2-4-54 0,-2-3-62 15,-2-1-70-15,2 0-54 16,-3-6-68-16,-1-1-135 0,3-5-81 0,0-1-379 0,-1-3-332 16</inkml:trace>
  <inkml:trace contextRef="#ctx0" brushRef="#br0" timeOffset="-173370.92">20172 18087 2922 0,'0'0'60'0,"-26"11"58"16,26-11 35-16,-12 11 17 0,2-3-1 0,10-8-13 16,-18 21-22-16,8-10-18 0,-4-1-23 15,4 2-37-15,-3-3-38 0,-1 1-52 0,0-1-66 0,0-1-64 16,2 0-51-16,-4-4-86 16,16-4-124-16,-25 3-465 0,13-3-268 0</inkml:trace>
  <inkml:trace contextRef="#ctx0" brushRef="#br0" timeOffset="-173200.79">19860 18077 2654 0,'2'-20'20'0,"1"2"68"16,-1 3 54-16,-2 15 27 0,6-23 25 16,-6 23 18-16,11-13 21 0,-11 13-9 0,16-8 26 0,-16 8 3 0,20 0-9 15,-20 0-16-15,0 0-24 16,20 15-22-16,-20-15-26 0,7 18-18 0,-7-18-17 16,-7 25-17-16,7-25-38 15,-18 26-47-15,3-11-62 0,-4-1-72 0,-13 0-88 16,3 2-93-16,-9-2-164 0,-7-2-119 15,5-2-12-15,-3-4-473 0,1-2-608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4T19:57:34.3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32393 3779 885 0,'0'0'287'16,"-6"-16"-96"-16,6 16-46 0,0 0-3 0,0 0-13 15,0 0-3-15,0 0 16 0,0 0-5 16,0 0 10-16,0 0 9 0,0 0 9 0,0 0-3 15,0 0 0-15,0 0 2 0,0 0 1 0,0 0-4 16,0 0-14-16,-5 45-10 16,5-45-9-16,0 26-15 0,0-26-13 0,-2 32-9 15,2-14-8-15,0 1-7 0,-2-1-12 16,2-18-3-16,0 36-29 0,0-17-45 0,0-2-56 16,-2 0-65-16,2 0-73 15,0-3-67-15,-2-2-140 0,2 2-192 0,0-14-246 0,-5 20-199 16</inkml:trace>
  <inkml:trace contextRef="#ctx0" brushRef="#br0" timeOffset="319.7">32219 4159 2532 0,'0'0'-33'15,"-21"0"21"-15,21 0 6 16,0 0 40-16,0 0 16 0,0 0 25 0,-19-2 20 15,19 2 0-15,0 0 1 0,0 0-3 0,0 0-9 0,0 0-3 16,0 0-7-16,-10-15 4 16,10 15-4-16,0 0-5 0,0 0 2 0,0 0 3 0,0 0 2 15,0 0-5-15,8-25-7 16,-8 25-5-16,0 0-10 0,0 0-5 0,0 0 1 16,0 0-3-16,0 0 0 15,0 0 1-15,0 0 2 0,0 0 3 0,0 0 6 16,10 52-2-16,-10-52-6 0,0 28-2 0,-2-13-7 0,-2 3 0 15,0-3-5 1,-4 0 1-16,-1-2-6 0,1 2-15 0,-3-1-39 0,-2-1-47 16,3-1-76-16,-4-1-87 15,2-3-139-15,-2-1-236 0,1-1-337 0,13-6-374 0</inkml:trace>
  <inkml:trace contextRef="#ctx0" brushRef="#br0" timeOffset="1125.09">32067 3765 2817 0,'0'0'-119'0,"0"0"24"16,0-18 25-16,0 18 27 15,0 0 25-15,0 0 30 0,0 0 4 0,0 0 13 16,0 0 1-16,0 0-3 0,0 0 8 0,-9 50 5 0,7-33 4 16,0 0 2-16,-2 0-4 15,2 1-5-15,-5 0 2 0,3 0 0 0,-2-3-1 16,-2 2-8-16,1-4-4 16,-4 3 0-16,1-5 0 0,0 0-7 0,-4-1 4 0,4 0-2 15,-3-3-3-15,13-7 2 16,-21 9-10-16,21-9 4 0,-19 3-2 15,19-3 10-15,0 0 13 0,-26-7 14 0,26 7 1 16,0 0 13-16,-14-11-2 0,14 11 5 0,0 0-3 16,-9-11 1-16,9 11-8 0,0 0-5 0,0 0-6 15,0 0-6-15,0 0 0 16,0 0-8-16,0 0 0 0,0 0-1 0,0 0-6 16,0 0 2-16,-12 22-5 0,12-22-4 15,-11 12 2-15,11-12-2 0,-17 12-1 0,17-12-1 16,-18 9-4-16,4-3 0 15,14-6 1-15,-23 6-2 0,23-6 1 0,-23 4 0 16,23-4-2-16,-23 0 0 0,23 0 2 0,-20 0 8 16,20 0 5-16,0 0 2 0,-22-7 6 15,22 7 12-15,-12-9 7 0,12 9 7 0,0 0 4 16,-8-13 1-16,8 13 0 16,0 0 1-16,0 0 0 0,0 0-9 15,0 0-7-15,0 0-8 0,0 0-1 0,0 0 9 16,0 0-17-16,0 0-1 0,0 0 3 0,0 0-5 15,0 0-4-15,0 0 0 0,17 52-5 0,-14-34 3 16,-1 3-7-16,-2 1-1 0,0 0 1 16,0 1-3-16,-2 3-1 0,-1 1-3 15,-1-2 4-15,-1 2-9 0,-1-3-6 16,0-1 4-16,-3 0-1 0,-1 0 4 0,0-2-2 16,-4-1 3-16,-2-1-3 15,0-1 3-15,-2-1 5 0,-1-2-8 0,-3-1-2 0,4 0 9 16,-6-3-2-16,3-2 3 15,-2-1 7-15,0-3 15 0,1-3 10 0,1 2 11 16,2-4 8-16,-2 0 1 0,21 0-1 0,-36-6 3 0,17 1-6 16,4-3-4-16,0 0-7 15,1-2-7-15,3-2-7 16,2-2-17-16,1 2-20 0,4-4-30 0,4 16-34 16,0-27-39-16,2 12-55 0,-2 15-70 0,12-27-66 0,-7 14-108 15,3 5-197-15,-1 1-52 16,-7 7-372-16,0 0-530 0</inkml:trace>
  <inkml:trace contextRef="#ctx0" brushRef="#br0" timeOffset="1360.08">31100 5143 3237 0,'0'0'9'0,"0"0"28"0,-2 22 27 0,2-22 36 15,0 0 33-15,12 13 25 16,-12-13 6-16,21 4-15 0,-21-4-18 0,28 0-17 0,-12 0-15 16,-16 0-7-16,39-8-19 15,-14 3-19-15,-2-3-32 0,3-2-35 0,2-3-44 16,-1-2-48-16,3-2-86 16,-3-6-87-16,-4-3-182 0,1 2-153 0,1-10-275 0,-5 4-265 15</inkml:trace>
  <inkml:trace contextRef="#ctx0" brushRef="#br0" timeOffset="1609.82">31161 3723 2759 0,'-8'-10'37'0,"8"10"23"0,0 0 16 0,0 0 23 16,-13-11 25-16,13 11 7 15,0 0-14-15,0 0-13 0,0 0-10 0,0 0-16 16,0 0-19-16,0 0-54 0,0 0-69 16,0 0-82-16,-11-6-80 0,11 6-143 0,0 0-525 15,0 0-272-15</inkml:trace>
  <inkml:trace contextRef="#ctx0" brushRef="#br0" timeOffset="1839.56">30966 3900 2590 0,'-11'11'-91'15,"11"-11"44"-15,-6 13 42 0,6-13 43 0,-6 18 42 16,6-18 19-16,-4 23 15 15,-1-10 6-15,5-13-4 0,-6 28-4 0,0-10-4 16,1-3-13-16,-1 2-10 0,-3-2-6 0,-1 2-2 0,0 0-16 16,-2-1-8-16,-2-1-35 15,2-1-49-15,-4-1-61 0,2-2-40 0,1 0-52 16,-1-3-58-16,-2 0-103 16,4-1-478-16,1-3-152 0</inkml:trace>
  <inkml:trace contextRef="#ctx0" brushRef="#br0" timeOffset="2030.08">30739 3902 2618 0,'0'0'65'0,"5"-14"16"0,-5 14 18 16,0 0 33-16,0 0 19 0,0 0 8 0,0 0-8 16,0 0-18-16,0 0-16 15,0 0-12-15,-23 40-9 0,18-22-17 0,-1-1-6 0,0-1-22 16,-1 6-46-16,-2-2-63 15,3 1-61-15,-2 0-64 0,2-5-64 0,0 0-96 16,-1-4-610-16,-2 2-381 0</inkml:trace>
  <inkml:trace contextRef="#ctx0" brushRef="#br0" timeOffset="2359.98">30589 3820 2938 0,'-4'-22'-6'0,"4"22"29"0,0 0 22 0,-2-14 51 0,2 14 34 16,0 0 24-16,0 0 4 16,0 0-6-16,0 0-18 0,0 0-12 0,0 0-12 15,0 0-9-15,0 64-7 0,-4-52-12 16,0 3-10-16,4-15-3 0,-12 27-1 0,6-14-1 16,0-1-2-16,-2-1-1 15,-3-2 2-15,11-9 0 0,-25 13 0 0,10-7-11 16,-2 0 14-16,0-2 23 15,17-4 15-15,-36 3 6 0,19 0 4 0,17-3-2 16,-28 1-5-16,28-1-11 0,-24 2-11 0,24-2-16 0,-20 4-9 16,20-4-6-16,-17 8-7 15,17-8-20-15,-10 11-35 0,3-2-42 0,3 5-58 0,0 0-59 16,4-14-83-16,-5 32-84 16,5-13-166-16,-2 2-135 0,0 1-12 0,2 2-393 15,0-2-549-15</inkml:trace>
  <inkml:trace contextRef="#ctx0" brushRef="#br0" timeOffset="2500">30248 4546 3253 0,'-4'9'-16'0,"4"-9"44"0,-6 11 32 15,6-11 25-15,0 0-3 0,0 0-7 16,0 0-10-16,0 0-8 0,16 16-2 0,-16-16-26 0,0 0-33 16,32-8-44-16,-32 8-71 15,28-8-69-15,-15 1-82 0,-1-1-161 0,4-1-403 16,-4 1-167-16</inkml:trace>
  <inkml:trace contextRef="#ctx0" brushRef="#br0" timeOffset="3379.66">30759 3575 2324 0,'0'0'-102'15,"-11"-12"31"-15,11 12 29 0,0 0 32 0,-9-12 20 16,9 12 32-16,0 0 30 0,0 0 27 15,0 0 19-15,-8-15 20 0,8 15 13 0,0 0 4 16,0 0-1-16,0 0-3 0,0 0 3 16,0 0-1-16,-10-12-5 0,10 12-6 15,0 0 2-15,0 0 6 0,0 0-9 0,0 0-10 0,0 0-39 16,0 0-7-16,2 46-9 16,-2-46-8-16,0 35-8 0,0-17-28 0,-2 3-48 15,-1 4-69-15,1 2-98 16,-2 1-80-16,-2-1-135 0,-3 6-216 0,0-2-349 0,-1 0-402 15</inkml:trace>
  <inkml:trace contextRef="#ctx0" brushRef="#br0" timeOffset="4159.78">29997 3950 2803 0,'0'0'-83'16,"0"0"40"-16,2-18 26 0,-2 18 21 0,0 0 17 0,0 0 23 16,4-15 33-16,-4 15 25 15,0 0 9-15,0 0 7 0,0 0 6 0,0 0 10 16,0 0-5-16,0 0-8 16,0 0-7-16,0 0-11 0,-21 38-6 0,12-27-10 0,9-11-7 15,-12 23-11-15,6-14-5 16,-4 1-8-16,10-10-5 0,-14 16-1 0,14-16-7 15,-17 10-1-15,17-10-7 0,-15 7-3 0,15-7-4 16,0 0-1-16,0 0-4 0,-27-12 14 16,27 12 4-16,-10-14 10 0,10 14-2 15,-8-20-6-15,8 20-12 0,-2-21 5 16,2 21 1-16,-4-17 3 0,4 17 3 0,-2-15-12 16,2 15-1-16,0 0-3 0,0 0-4 15,-6-18 7-15,6 18-3 0,0 0 3 0,0 0-3 16,0 0-1-16,0 0 2 15,-40 27 1-15,27-18 25 0,-4 1-8 0,0 3 6 16,-6-3-3-16,0-1 9 0,-5 1 8 0,1-2 1 0,-1-1 6 16,-4-1 11-16,1-2 5 15,-1 0 5-15,0 0 1 0,3-4-4 16,-3 1-6-16,2-1-6 0,5-1-8 16,1 1-6-16,2-3-9 0,2 2-6 0,-1-1-5 0,4-3-10 15,17 5-18-15,-31-5-28 16,17 1-36-16,14 4-41 0,-20-5-48 15,11 0-64-15,9 5-92 0,-17-1-99 0,17 1-203 0,0 0-41 0,-17 6 18 16,17-6-485-16,-15 13-690 16</inkml:trace>
  <inkml:trace contextRef="#ctx0" brushRef="#br0" timeOffset="4369.95">28691 4891 3480 0,'-2'16'-76'0,"2"-16"19"0,0 0 49 16,14 16 39-16,-14-16 37 15,26 5 23-15,-8-5-1 0,4 0-3 0,5-1-13 16,1-5-9-16,2 0-5 0,1 0-14 16,3-3-27-16,2-5-45 0,0 1-56 0,5-3-78 15,1-2-58-15,-7-5-101 16,1-2-634-16,3-2-381 0</inkml:trace>
  <inkml:trace contextRef="#ctx0" brushRef="#br0" timeOffset="4609.79">30202 3267 2833 0,'6'-15'-36'0,"-6"15"29"15,0 0 10-15,0 0 23 16,0 0 36-16,0 0 6 0,0 0 11 0,0 0 3 0,0 0-10 16,0 0-2-16,-59 33-9 15,42-16-6-15,-6 1-3 0,-4 1-2 0,-1 5-5 16,-6 0 11-16,-2-1-30 16,-1 4-57-16,0 1-88 0,-14 10-91 0,-2-3-158 0,8-5-506 15,-5 10-243-15</inkml:trace>
  <inkml:trace contextRef="#ctx0" brushRef="#br0" timeOffset="5050.09">29114 3718 2547 0,'7'-19'-38'0,"-7"19"53"0,6-15 52 15,-6 15 34-15,4-13 24 16,-4 13 10-16,0 0 2 0,0 0-6 0,4-18-7 15,-4 18 7-15,0 0 5 0,0 0 3 0,0 0-1 0,0 0-6 16,-38 31-14-16,21-16 3 16,-2 4 3-16,-4 1-2 0,-7 2 4 0,-4 3 22 15,-3 0-12-15,-2-1-12 16,-1-1-5-16,-2 1-15 0,-1-2-9 0,2-2-8 0,0 0-8 16,0-3-10-16,5-1-6 15,2-1-8-15,1-1-8 0,-2-4-14 0,4 0-21 16,4-2-24-16,3-2-34 15,2-3-40-15,2 0-38 0,0-6-48 0,20 3-50 0,-31-5-49 16,15-3-65-16,2-1-131 0,2-1-160 0,1-2 10 16,0 1-246-16,-1-2-218 15</inkml:trace>
  <inkml:trace contextRef="#ctx0" brushRef="#br0" timeOffset="5589.85">28131 3709 2541 0,'0'0'-29'0,"-2"-18"58"0,2 18 26 0,0 0 32 15,0-24 36-15,0 24 30 0,0 0 14 0,-2-17 6 0,2 17-10 16,0 0-15-16,0 0-19 16,0 0-10-16,5-16 3 0,-5 16 0 0,0 0-8 15,0 0-11-15,0 0-9 0,0 0 12 16,14 43-16-16,-10-28 0 0,1 2-8 0,-3 4-11 16,2-1-5-16,1 4-13 15,-3-1-2-15,0 3 7 0,0-1-20 16,-1 0-2-16,1 2-1 0,1-3-8 0,-1-2 5 15,-2-2-11-15,0 1 1 0,0-2 3 16,2 0-6-16,-2-3-4 0,0-16-1 0,2 26-2 16,-2-26-1-16,-2 22 0 0,2-22-2 15,2 18-14-15,-2-18-1 0,0 0 1 0,0 0-4 0,0 0 2 16,0 0-5-16,0 0-3 16,0 0 9-16,0 0-1 0,0 0-2 0,0 0-1 15,2-65 3-15,0 50-1 16,3 0 1-16,4 1-2 0,-3 1 2 0,-1 0-1 0,6 4 3 15,-1-3-3-15,0 3 1 0,-10 9 2 0,19-12 3 16,-19 12-2-16,19-6 2 16,-19 6-2-16,17-1 8 0,-17 1 3 0,0 0 5 15,0 0-3-15,15 15 12 0,-15-15 17 16,0 0-7-16,-5 25 3 0,5-25 9 0,-14 22-2 16,3-10 4-16,-2 3-4 15,-1 0 10-15,-3 0 4 0,-1 2-2 0,-2 3-4 0,-4 1-1 16,-1-3-1-16,-3 3-1 0,-1 3-1 0,2-4-1 15,-2 3-5-15,3-2-6 16,-4 0-2-16,1 0-4 0,4-1-2 0,-2 0-4 0,0-1-7 16,2-1-26-16,5-3-35 15,-3 2-57-15,-1-6-77 0,1 1-105 0,-6-3-133 16,5-1-215-16,-3-2 13 16,0 0-507-16,4-5-749 0</inkml:trace>
  <inkml:trace contextRef="#ctx0" brushRef="#br0" timeOffset="6969.92">27431 4002 3440 0,'0'0'-156'0,"-27"0"29"0,27 0 29 16,0 0 45-16,0 0 39 15,0 0 34-15,0 0 16 0,0 0 8 0,-20 6 1 0,20-6 8 16,0 0-1-16,0 0-11 0,0 0 4 0,0 0-13 16,0 0-1-16,-6-17 1 15,6 17-1-15,0 0 2 0,0-26 10 0,0 26-1 16,4-26 6-16,-2 10 2 16,2 0-2-16,-1-2-2 0,4 0-4 0,-3-1-2 15,-1 1-3-15,3-1 3 0,1 2-1 16,-3 3 4-16,3 0-5 0,-7 14 1 0,7-27-1 15,-1 18-8-15,-6 9-1 0,7-17-6 0,-7 17 0 16,10-10 4-16,-10 10-4 0,0 0 0 16,0 0 8-16,0 0 0 0,0 0 8 15,0 0-1-15,20 32 1 0,-18-20 8 16,-2-12-1-16,-2 27 0 0,2-12 2 0,0-15-8 0,-9 30 4 16,4-14-1-16,-1-2 1 15,-4 0-7-15,1 1 10 0,-4-1-3 16,-1-1-2-16,3-1-2 0,-5-1-4 15,3-1-4-15,-3-1 0 0,1-1-7 0,0-2 2 0,1-1-7 16,-3 1 0-16,2-3-3 0,15-3 2 0,-27 3-5 16,27-3 1-16,-23 3-4 15,23-3-1-15,-19 2-4 0,19-2 3 0,0 0-1 16,-25 0-7-16,25 0-1 0,0 0-2 16,-19 6-1-16,19-6 2 0,-10 9 9 15,10-9 0-15,-12 13-9 0,12-13-3 16,-13 18 6-16,6-6 2 0,-1-4 1 0,8-8-5 15,-19 18 3-15,10-8-2 0,0-2 4 0,9-8-2 0,-18 14-3 16,9-8 6-16,9-6-4 16,-18 8 3-16,18-8-2 0,-18 6 2 0,18-6 0 15,0 0-2-15,-27-2 0 16,27 2 2-16,0 0-2 0,-20-14 1 0,20 14 26 0,-10-15-12 16,10 15 2-16,-6-15-5 15,6 15 0-15,0 0-7 0,2-25 0 0,-2 25 2 16,0 0-5-16,10-19-5 15,-10 19 7-15,9-9-2 0,-9 9 7 0,0 0-12 0,17-7 6 16,-17 7 2-16,0 0-15 0,0 0 9 0,0 0 2 16,0 0 0-16,0 0 2 15,0 0 0-15,0 0 0 0,7 33 2 0,-7-33 0 0,-20 17-4 16,9-5 3 0,-1-2 2-16,-1 3 0 0,-3-1-3 0,3 1 2 0,-5 2 1 15,6-2 3-15,-6 2-4 16,3 2 3-16,1-2 3 0,-1 0 0 0,2 2 4 0,1 1 10 15,-1-1 6-15,-1 2 1 0,3-4 2 0,-3 3 1 16,5-1-5-16,-6 0-3 16,1-2 1-16,-1 0-7 0,-6 1-16 0,6-3-40 15,-8 0-44-15,5-1-62 0,-7-3-71 16,5 2-84-16,-5-4-130 0,1-4-210 0,4 1 12 16,-1-4-444-16,1-2-616 15</inkml:trace>
  <inkml:trace contextRef="#ctx0" brushRef="#br0" timeOffset="7179.91">26807 3566 3522 0,'0'0'84'0,"11"-9"22"0,-11 9 10 16,0 0 3-16,11-10-2 0,-11 10-13 0,0 0-13 15,0 0-17-15,0 0-49 0,14-8-74 0,-14 8-90 16,0 0-90-16,0 0-158 16,0 0-211-16,0 0-300 0,0 0-282 0</inkml:trace>
  <inkml:trace contextRef="#ctx0" brushRef="#br0" timeOffset="7749.86">26571 3692 2711 0,'0'0'-50'16,"0"0"25"-16,-20 7 29 0,20-7 41 15,-9 8 29-15,9-8 19 0,-9 14 4 0,9-14 5 16,-11 21-2-16,6-10 7 16,-4 4 5-16,0 1-6 0,0-2 2 0,1 3 3 15,-3 5-4-15,-1-3-2 0,-1-2-7 16,1 5-5-16,-3-6 1 0,-1 1-2 15,-2 1 4-15,-3 1 1 0,-3-2 0 0,-4 2 5 0,-1-3 2 16,-2 1 14-16,-3-1 8 16,-2 0-14-16,-1-3-15 0,-1 0-6 0,-1 0-15 15,3-1-13-15,-2-1-3 0,0-1-7 16,2-1-5-16,-1-1-7 0,0 2-4 0,5-3-1 16,3-1-3-16,-1-1-4 15,9 1-4-15,0-2-3 0,3 0 0 0,3 0-4 0,-1 0 6 16,16-4-4-16,-22 3-3 15,22-3 1-15,-16 2-3 0,16-2 2 0,0 0 0 16,0 0-5-16,0 0 3 0,-9-17-3 0,9 17-1 0,0 0-3 16,0 0 0-16,0 0 1 15,23-34-2-15,-15 26-2 0,1-1 0 0,-9 9-1 16,18-15 0-16,-5 6-8 16,-2 5 5-16,-11 4-3 0,18-11 7 0,-18 11 1 15,21-7 3-15,-21 7 12 0,13-1 2 16,-13 1 9-16,0 0 1 0,0 0 2 0,23 12 3 15,-23-12-5-15,6 16 2 0,-6-16 1 0,0 20-1 16,0-20 5-16,-6 26-2 0,1-12-2 16,-1 0-1-16,-4 1-3 15,2-2-3-15,-1 3-2 0,-3-4-5 0,-3 4-6 16,5-4-16-16,-3-1-27 0,-2-1-35 0,3-1-39 0,-3-1-47 16,-3-3-65-16,6-1-85 15,-4-4-89-15,3 0-167 0,13 0-90 0,-29-7 28 16,15 0-463-16,3-7-640 15</inkml:trace>
  <inkml:trace contextRef="#ctx0" brushRef="#br0" timeOffset="7940.09">25751 3702 3398 0,'21'-10'-39'0,"-12"6"39"0,-9 4 36 0,25-10 19 15,-7 5 17-15,1-1 12 0,0 1-11 0,3-1-9 16,2-2-8-16,-1 2-24 16,-3 3-38-16,-4-3-57 0,4 2-67 0,-6-2-88 0,-14 6-153 15,15-11-551-15,-10 5-321 16</inkml:trace>
  <inkml:trace contextRef="#ctx0" brushRef="#br0" timeOffset="8079.73">25664 3629 2833 0,'0'0'-55'16,"0"0"4"-16,0 0 6 15,0 0-13-15,0 0-37 0,0 0-66 0,0 0-177 16,0 0-305-16,0 0 134 16</inkml:trace>
  <inkml:trace contextRef="#ctx0" brushRef="#br0" timeOffset="8320">25428 3857 1959 0,'0'0'83'0,"0"0"36"16,0 22 33-16,0-22 34 0,0 0 26 0,9 19 11 16,-9-19-3-16,9 17-7 0,-3-8-16 15,2 3-20-15,-2 2-21 0,0-1-15 16,-1 0-16-16,-5-13-11 0,3 26-15 15,-3-11-9-15,0-15-7 0,-8 31-9 0,0-16-19 16,-6 3-36-16,-2-1-52 0,-3-4-60 16,3 0-72-16,-4 1-64 0,-1-2-83 15,2-3-145-15,2-2-141 0,0 1-262 0,5-4-212 0</inkml:trace>
  <inkml:trace contextRef="#ctx0" brushRef="#br1" timeOffset="37619.92">24635 4069 873 0,'0'0'142'0,"0"0"-54"0,0 0-1 15,-27-3-4-15,27 3 28 0,0 0 18 0,0 0 2 16,-23-4-11-16,23 4 11 16,0 0 7-16,-21-3 5 0,21 3 8 0,-19 0 10 15,19 0 3-15,-24-6 1 16,24 6-6-16,-29-1 0 0,10-1-3 0,0 0-15 0,-3 2-5 15,-2-2-13-15,-4-2-12 0,-2 4-9 0,-3-1-1 16,-2-1-3-16,-9 0-1 16,0-1 16-16,-3 2-9 0,-2 1-12 0,-1-2 1 0,-8 2-9 15,-1-2-1-15,0 2-5 16,-3 0-1-16,3 0-3 0,6 0-10 0,0-2-2 16,2 2-10-16,5 0-5 15,1 0-6-15,7 0-5 0,2 2-1 0,3-2 1 0,3-2-5 16,2 2-6-16,5 2-2 15,1-2-2-15,4-2 2 0,18 2-7 0,-34 0-2 16,34 0 2-16,-27-2 8 0,15-2-8 0,12 4-10 0,-20-6 8 16,20 6-7-16,-18-10-3 15,18 10-8-15,-10-14 5 0,10 14 2 0,-6-13-2 16,6 13 1-16,0 0 0 16,2-27-2-16,-2 27 2 0,8-19-2 0,-4 8-2 0,-4 11 6 15,16-21-7-15,-8 10 6 16,0 1-7-16,2 0 2 0,-10 10 14 0,20-19-1 15,-14 11 7-15,-6 8-9 0,15-11-5 0,-15 11 0 16,8-10 3-16,-8 10 0 0,0 0-25 16,0 0 5-16,0 0-2 0,0 0 3 0,0 0 4 15,0 0-2-15,0 0 3 16,0 0-2-16,-31 41 5 0,21-32-3 16,-4 1 12-16,2 1-4 0,-3-1-6 0,4 2 2 15,-1-3 1-15,-1 2-2 0,1-2 3 0,-2 1-4 16,4 2 3-16,0-3 1 15,-1 0-1-15,2 1 0 0,9-10 5 0,-12 19 16 0,12-19 13 16,-7 17 5-16,7-17 3 0,3 19-4 0,-3-19-4 16,10 19-5-16,-2-7 1 15,6-3-6-15,-2-1 0 0,2 1-8 0,0 1-13 0,4-1-30 16,-1-1-39-16,-1 2-45 16,-4-5-68-16,0 3-82 0,0-4-73 0,-2 0-173 15,0-1-152-15,-10-3 43 16,0 0-317-16,19 6-349 0</inkml:trace>
  <inkml:trace contextRef="#ctx0" brushRef="#br1" timeOffset="39029.51">22123 3778 2715 0,'0'0'-121'0,"0"0"20"16,0 0 25-16,0 0 21 0,0 0 29 0,11-10 25 0,-11 10 27 15,0 0 24-15,0 0 14 0,0 0 8 0,0 0 2 16,0 0 10-16,0 0 2 16,0 0-2-16,0 0 0 0,6-13 0 0,-6 13-8 0,0 0 3 15,0 0 1-15,0 0 3 16,0 0-1-16,0 0-3 0,0 0-1 0,0 0-8 16,0 0-10-16,0 0-7 15,0 0-1-15,0 0-8 0,0 0-7 0,-17-19 4 0,17 19 0 16,0 0 4-16,-21-4 0 15,21 4 1-15,0 0-4 0,-23-2-2 0,23 2-6 16,0 0 0-16,-30 2-5 0,30-2 1 0,-21 4-3 16,21-4 5-16,-26 6-3 0,16-2-1 15,-2 3 6-15,-2 0 8 0,2 1-2 0,-1 2 0 16,5 1-9-16,-3 1 3 16,0 1-2-16,5-2-3 0,0 3-4 0,0-1 0 15,6-13-2-15,-9 27 1 0,4-14 3 16,5-13 4-16,0 23 0 0,0-23-2 0,7 21 1 15,-7-21-6-15,11 15-1 0,-3-7-4 0,-8-8 1 16,17 11-3-16,-6-5-5 16,-11-6 1-16,23 6 2 0,-13-3-4 0,-10-3-1 0,24 2 2 15,-24-2 0-15,19 2 12 16,-19-2 5-16,0 0-6 0,25 0 10 0,-25 0-2 16,0 0 2-16,19-4-5 0,-19 4 0 15,0 0-2-15,0 0-7 0,16-7 6 0,-16 7-2 16,0 0-11-16,0 0-4 0,0 0 2 0,0 0-2 15,0 0 0-15,0 0 0 16,0 0-6-16,-52-8 5 0,52 8 4 0,-23 2-6 0,23-2-1 16,0 0 1-1,-34 6 0-15,22-2-3 0,12-4-2 0,-24 7-1 0,14-1 1 16,10-6 0-16,-19 13 0 16,10-7 0-16,9-6 1 0,-17 15-2 0,11-7 0 0,6-8 6 15,-10 16 2-15,3-6 3 16,7-10-7-16,-7 21-2 0,7-21 6 0,-2 21 4 15,2-21 3-15,2 22 6 0,-2-22 8 16,7 19 2-16,-3-10 4 0,-4-9 4 0,13 15-1 16,-3-6 1-16,-1-1 0 0,-9-8 1 0,21 10-7 15,-8-6 2-15,1 0-4 16,-14-4-2-16,28 5-2 0,-28-5-2 0,24 2-6 0,-24-2-1 16,25-2-5-16,-25 2-9 15,25-5-22-15,-14 1-20 0,1 0-37 0,2-2-50 16,-4-2-61-16,2 1-85 0,-3-3-84 15,4 1-173-15,-5-1-131 0,1 1 34 0,-9 9-356 16,12-17-441-16</inkml:trace>
  <inkml:trace contextRef="#ctx0" brushRef="#br1" timeOffset="40669.65">21234 4123 2899 0,'-19'5'-130'0,"19"-5"22"0,0 0 25 0,0 0 14 16,0 0 35-16,0 0 34 16,0 0 25-16,0 0 25 0,0 0 15 0,0 0 15 0,0 0 21 15,0 0 14-15,-15 4 4 16,15-4 6-16,0 0-1 0,0 0-13 0,0 0-6 15,0 0-8-15,0 0-5 0,0 0-5 0,0 0-6 16,0 0-2-16,5-36-3 16,-5 36-9-16,0 0 3 0,4-23-6 0,-4 23-4 0,0 0-4 15,4-21-4-15,-4 21-4 16,6-13-8-16,-6 13 1 0,0 0-4 0,4-18-5 16,-4 18-1-16,0 0-8 0,9-15-1 15,-9 15-2-15,0 0-3 0,0 0-3 0,7-13 0 16,-7 13-5-16,0 0-2 0,0 0 2 15,14-8-3-15,-14 8 0 0,0 0-2 16,0 0 0-16,0 0-4 0,0 0 7 0,34 12-5 0,-34-12-1 16,17 11 1-16,-9-5 5 15,-8-6-3-15,20 13-3 0,-12-6 6 0,-8-7-7 16,14 12 2-16,-4-6 0 16,-10-6 1-16,12 8-1 0,-12-8 3 0,12 9 1 0,-12-9-2 15,0 0 3 1,13 8-2-16,-13-8 0 0,0 0 1 0,0 0-2 0,0 0 3 15,15 5-5-15,-15-5 0 0,0 0-1 0,0 0 4 0,0 0-6 16,0 0-1-16,0 0 2 16,0 0-3-16,0 0 2 0,0 0-1 0,0 0 1 15,0 0-1-15,0 0-1 16,0 0 2-16,0 0 2 0,0 0-4 16,0 0 2-16,0 0-1 0,0 0 2 0,0 0 0 15,-44 6 0-15,44-6-1 0,0 0 0 0,0 0 1 16,-13 7-1-16,13-7 0 15,0 0-4-15,0 0 2 0,0 0 2 0,-13 7 1 16,13-7 0-16,0 0 1 0,0 0 1 0,0 0-1 0,0 0 2 16,0 0 0-16,0 0-1 15,0 0 1-15,-14 5-1 0,14-5-1 0,0 0 3 16,0 0-2-16,0 0-1 16,0 0 2-16,0 0 0 0,0 0-3 0,0 0 0 15,0 0 5-15,0 0-7 0,0 0 2 16,-13 8 0-16,13-8 2 0,0 0-2 0,0 0 2 15,0 0 0-15,0 0-4 0,0 0 3 0,0 0 1 16,-17 6-1-16,17-6-3 16,0 0 4-16,0 0 0 0,0 0-1 0,0 0 0 0,0 0-1 15,-15 6-2-15,15-6 2 16,0 0 0-16,0 0-1 0,-12 5-1 0,12-5 4 16,0 0-1-16,0 0 1 15,-20 6 0-15,20-6-1 0,0 0 4 0,0 0-3 0,-21 4-2 16,21-4 2-16,0 0 0 15,-21 0 0-15,21 0 0 0,-19 0-4 0,19 0 4 0,-22 0-4 16,22 0 3-16,0 0 0 0,-24 1-1 0,24-1 2 16,0 0 9-16,0 0 9 15,-24-4 9-15,24 4 17 0,0 0-2 0,0 0 4 16,-12-11 8-16,12 11 11 0,0 0-22 16,-5-17-3-16,5 17 3 0,-2-15-4 0,2 15-2 15,0 0-4-15,7-29-8 16,-7 29 0-16,6-17-8 0,-2 6-30 0,0 1-34 0,2 1-50 15,-6 9-72-15,6-18-99 0,0 9-142 0,-4-1-232 16,-2 10-3-16,4-17-333 16,-4 17-427-16</inkml:trace>
  <inkml:trace contextRef="#ctx0" brushRef="#br1" timeOffset="40869.64">21033 4437 3230 0,'4'15'92'0,"-4"-15"-6"0,0 0-12 0,6 15-9 16,-6-15 2-16,0 0 0 16,0 0-13-16,6 12-23 0,-6-12-50 0,0 0-60 0,0 0-64 15,12 6-60-15,-12-6-96 16,0 0-617-16,0 0-313 0</inkml:trace>
  <inkml:trace contextRef="#ctx0" brushRef="#br1" timeOffset="42239.91">20863 3987 2578 0,'0'0'-155'15,"0"0"19"-15,7-13 19 16,-7 13 16-16,0 0 20 0,0 0 31 0,0 0 21 0,7-15 21 15,-7 15 12-15,0 0 5 0,0 0 19 0,0 0 25 16,0 0 20-16,0 0 7 16,0 0 15-16,0 0-7 0,0 0 4 0,0 0 2 15,0 0 3-15,0 0-6 16,0 0 0-16,0 0-12 0,-14 51-5 0,14-51-3 0,-8 17-5 16,4-5-5-16,4-12-8 15,-12 20-3-15,5-13 1 0,7-7-8 0,-13 15 1 16,13-15-6-16,-12 14-5 0,12-14-3 15,-13 8-2-15,13-8 1 0,-13 8 8 0,13-8 2 16,0 0 6-16,-17 3 1 0,17-3-1 0,0 0-4 16,0 0-6-16,0 0 4 15,-24-19 0-15,24 19 0 0,-6-14 6 0,6 14 6 0,-6-18 11 16,6 18 3-16,-4-18-1 16,4 18-1-16,-2-20-7 0,2 20-4 0,0-19-4 15,0 19-6-15,0-19 1 16,0 19-9-16,0 0-6 0,2-24 0 0,-2 24-1 0,0-17-1 15,0 17 0-15,0 0 3 0,2-22-1 0,-2 22-3 16,0 0-3-16,2-15-3 16,-2 15-6-16,0 0-3 0,0 0 2 0,0 0-6 0,0 0 2 15,0 0-2-15,0-20-1 16,0 20-3-16,0 0 2 0,0 0-1 16,0 0 2-16,0 0-1 0,0 0 0 15,0 0-3-15,0 0 1 0,0 0 0 0,0 0 1 0,0 0 0 16,-12 47 1-16,12-47-1 15,-4 19 0-15,4-19 5 0,-7 21-8 0,3-10 1 16,4-11 3-16,-9 23-1 0,5-9-1 0,4-14 0 16,-11 22 5-16,7-12-5 0,4-10-2 15,-8 19 0-15,8-19 5 0,-8 17 0 0,8-17-1 16,-8 13 0-16,8-13 5 16,0 0 0-16,-8 16 0 0,8-16 2 0,0 0 3 15,-6 13 0-15,6-13-2 16,0 0 3-16,0 0-5 0,-6 12 0 0,6-12 1 0,0 0-2 15,0 0 0-15,0 0-3 0,0 0 0 0,0 0-3 16,0 0 2-16,0 0-2 16,0 0 3-16,0 0-4 0,-11 9-3 0,11-9 1 0,0 0 2 15,0 0 1-15,0 0-3 16,0 0-4-16,0 0 4 0,0 0 1 0,0 0 4 16,0 0-9-16,0 0 3 15,0 0 0-15,0 0 1 0,0 0 0 0,0 0 3 16,0 0 0-16,0 0 1 0,0 0 0 15,0 0-7-15,0 0 4 0,0 0 3 0,0 0-3 16,0 0 1-16,0 0 2 0,0 0-2 0,0 0 2 16,0 0-2-16,0 0 3 0,0 0 1 15,0 0-8-15,0 0 7 0,0 0-7 0,0 0 3 16,0 0 0-16,0 0-3 16,0 0 2-16,0 0-2 0,0 0-1 0,0 0 3 0,0 0 3 15,0 0-6 1,0 0 3-16,0 0 0 0,0 0-2 0,0 0-1 0,-34-12 6 15,34 12-3-15,0 0-3 0,-16 10 1 0,16-10-1 16,-16 8 3-16,16-8-4 16,-16 11 3-16,5-4 1 0,0 1 1 0,1 2 0 0,-3-1 3 15,0 2-5-15,1-1 8 16,-1 0-6-16,1 1-4 0,-2 0-29 16,2-3-48-16,-3 2-71 0,4-2-79 0,-1-4-80 15,-1 3-163-15,3-3-153 0,10-4-357 0,-20 2-444 16</inkml:trace>
  <inkml:trace contextRef="#ctx0" brushRef="#br1" timeOffset="42559.6">21245 3349 2928 0,'0'0'-125'0,"0"0"11"15,0 0 8-15,0 0 13 0,0 0 19 0,0 0 17 0,-45 21 6 16,26-9-4-16,0-1 13 16,1 2 11-16,-4 1-5 0,1-4-2 0,-1 2 5 15,4-2 9-15,0 0-3 16,2-5 8-16,1 1 1 0,-2-2 2 0,17-4 1 0,-29-2 33 16,29 2 36-16,-24-8 48 15,12 3 35-15,-2-5 32 0,14 10 21 0,-18-19 3 16,11 7 4-16,1 1-6 0,6 11-22 15,-4-21-18-15,4 21-21 0,0-19-18 0,0 19-29 16,0 0-50-16,10-19-78 0,-10 19-87 16,13 2-102-16,-13-2-217 0,0 0-464 15,17 26-313-15</inkml:trace>
  <inkml:trace contextRef="#ctx0" brushRef="#br1" timeOffset="42729.56">20565 4669 2986 0,'-6'10'182'0,"1"-3"-22"0,5-7-49 15,0 0-22-15,0 0-10 0,0 0 2 16,0 0-12-16,0 0-15 0,0 0-61 16,0 0-97-16,41-19-81 0,-33 9-140 15,3-2-634-15,0-2-394 0</inkml:trace>
  <inkml:trace contextRef="#ctx0" brushRef="#br1" timeOffset="42905.31">20419 3750 3278 0,'-2'-18'77'0,"2"18"-8"0,0 0-1 15,0-17-2-15,0 17-5 16,0 0-9-16,0 0-12 0,0 0-43 0,12-12-63 15,-12 12-68-15,0 0-77 0,0 0-174 0,0 0-502 0,0 0-260 16</inkml:trace>
  <inkml:trace contextRef="#ctx0" brushRef="#br1" timeOffset="43340.08">20258 4084 2686 0,'-11'18'-6'0,"11"-18"34"16,-10 13 23-16,10-13 43 0,-6 9 32 15,6-9 14-15,0 0 4 0,0 0-5 16,0 0-12-16,0 0-12 0,0 0-5 0,0 0-2 16,0 0 10-16,0 0 1 0,0 0 2 15,0 0-5-15,0 0-10 0,0 0 1 0,-2-47 3 16,2 47-12-16,0 0-17 16,0 0-3-16,-2-17-12 0,2 17-12 0,0 0-5 15,0 0-5-15,0 0-4 0,-32 7 2 16,32-7-7-16,-28 15-7 0,7-5-7 0,-3 1 5 15,-5 3-10-15,-3 1-4 0,-8 4 10 0,-2 2-10 16,-19 9 7-16,-5 1-7 16,0 2 7-16,-2 1-3 0,1-2-3 0,-1 1 1 0,3-1 1 15,-1 1 0-15,5-2-3 16,1 0-8-16,11-4 5 0,9-3 6 16,3 3-9-16,0-2-2 0,7 4 0 0,5-5 3 15,4 3 1-15,4 0-5 0,4 2 6 16,7 3-6-16,2-4-18 0,6 5 4 0,2 3 0 0,4 3 5 15,6 5-4-15,2-2 5 16,6 2-3-16,7 15-2 0,5-4 4 0,2-3-17 16,-6-10-12-16,-1-8-30 0,1-1-60 15,4-5-69-15,1-1-49 0,1-4-62 0,-4-6-139 16,0-2-152-16,-1 0-17 16,1-1-261-16,-4-5-239 0</inkml:trace>
  <inkml:trace contextRef="#ctx0" brushRef="#br1" timeOffset="43476.4">19920 5609 3009 0,'18'11'108'16,"-7"-7"-12"0,-11-4-11-16,28 4 1 0,-9-3 14 0,4-2 1 0,5 1-6 15,1-4-14-15,9-2-27 16,0 1-73-16,1-6-104 0,7-2-92 0,-4-6-220 0,-1 0-481 16,-3-5-313-16</inkml:trace>
  <inkml:trace contextRef="#ctx0" brushRef="#br1" timeOffset="43739.96">19877 3515 3176 0,'0'0'244'0,"-25"2"-25"0,25-2-30 0,0 0-23 0,0 0-15 15,0 0-13-15,0 0-11 16,0 0-25-16,-17 3-39 0,17-3-52 16,0 0-67-16,0 0-85 0,0 0-91 15,0 0-219-15,0 0-201 0,-14-3-273 0,14 3-326 16</inkml:trace>
  <inkml:trace contextRef="#ctx0" brushRef="#br1" timeOffset="44799.85">18446 4165 2661 0,'0'0'-86'0,"0"0"32"16,0 0 26-16,0 0 37 0,-2 24 39 0,2-24 38 15,0 0 34-15,0 0 26 0,0 0 13 0,0 0 3 16,0 0 7-16,0 0 5 15,0 0-5-15,0 0-7 0,0 0-18 0,0 0-20 16,0 0-12-16,0 0-16 0,0 0-12 0,0 0-17 0,0 0-17 16,4-43-15-16,3 25-15 15,-1-3-15-15,1-4-11 0,1-1-7 0,4-5-3 16,0 1 3-16,0 1-2 16,0 2 4-16,1 3 1 0,0 4 3 0,-2-2 3 15,1 5-2-15,2 0 3 0,-4 5 2 16,2 2 7-16,-12 10 6 0,15-9 0 0,-15 9 3 15,0 0-3-15,0 0-1 0,17 26 0 0,-17-10 3 0,-2 3-7 16,0 0 5 0,-4 2-3-16,-1 2 3 0,-2 0-2 0,-1 0 1 0,-2-4-2 15,-2 1 4-15,0-3-3 16,-1 1 1-16,-2-3 4 0,0-3-4 0,3-3-3 0,-4-1 2 16,4-2-3-16,14-6-3 15,-26 3 1-15,26-3-1 0,-23-2-3 0,23 2 0 16,-24-7 0-16,24 7 0 15,-20-7 0-15,20 7-3 0,-16-5 3 0,16 5-7 0,0 0-1 16,-18-3 4-16,18 3-1 0,0 0 3 0,-19 15-2 16,10-6 2-16,9-9 0 15,-15 19 2-15,7-7-2 0,0-2 3 0,-4 1-2 16,2 1 2-16,0-3 1 0,10-9 3 16,-22 15-4-16,16-7 2 0,6-8-1 0,-17 9 2 15,17-9-3-15,-14 2-2 16,14-2-3-16,0 0 2 0,0 0-1 0,0 0 1 15,-24-17 3-15,24 17 0 0,0 0 1 0,-4-17-1 0,4 17 2 16,0 0 1-16,0 0-2 16,0 0-1-16,0 0 9 15,0 0 3-15,0 0 9 0,0 0 7 0,26-15 9 16,-26 15 28-16,0 0-13 0,0 0-2 16,16 32-3-16,-16-32-6 0,2 25 6 0,-6-11-10 15,4-14 3-15,-14 35-14 0,0-18-1 0,-2 3-1 16,-6-2-10-16,-3 1-28 15,-3 1-37-15,-2-5-48 0,-1 2-67 0,1 0-71 0,0-4-72 16,-1-1-149-16,5-3-192 0,2 1 40 0,0-5-261 16,7-2-230-16</inkml:trace>
  <inkml:trace contextRef="#ctx0" brushRef="#br1" timeOffset="44979.98">18141 3806 2806 0,'0'0'75'0,"0"0"-2"0,-2-24-8 15,2 24-4-15,0 0-5 16,2-19-9-16,-2 19-26 0,0 0-70 0,0 0-65 0,5-16-59 16,-5 16-123-16,0 0-498 15,0 0-106-15</inkml:trace>
  <inkml:trace contextRef="#ctx0" brushRef="#br1" timeOffset="45499.63">17799 3936 2197 0,'0'0'-164'0,"0"0"13"0,0 0 12 16,0 0 16-16,0 0 21 16,0 0 26-16,0 0 26 0,0 0 23 0,0 0 32 15,0 0 31-15,0 0 18 0,0 0 36 16,0 0 27-16,0 0 23 0,0 0 19 16,0 0 7-16,0 0 15 0,0 0 3 15,0 0-10-15,0 0-6 0,0 0-8 0,0 0-9 16,0 0-10-16,0 0-6 0,0 0-3 15,0 0-4-15,0 0-8 0,0 0-3 16,0 0-6-16,0 0-7 0,0 0-10 0,0 0-7 0,0 0-8 16,0 0-3-16,0 0-2 15,0 0-18-15,0 0-5 0,0 0 1 0,0 0-2 0,0 0-2 16,0 0-6-16,0 0-8 16,0 0-1-16,0 0-2 0,-18-6 0 0,18 6-8 15,0 0-5-15,0 0-1 16,0 0 7-16,0 0 5 0,0 0 26 0,0 0 1 0,0 0-12 15,0 0 11-15,0 0-1 0,9 35-7 0,-9-35-8 16,0 0 2 0,2 24-5-16,-2-24-1 0,-6 21 3 0,6-21-11 0,-9 23-3 0,3-10 1 15,-4 1-2 1,-4 1-10-16,0-1-21 0,-1 4-42 0,-4-2-43 0,-2-1-52 16,-3-2-66-16,4 1-73 15,-4-5-107-15,1 0-201 0,-1-1-28 0,6-2-369 16,0-2-449-16</inkml:trace>
  <inkml:trace contextRef="#ctx0" brushRef="#br1" timeOffset="45669.67">17462 4067 2963 0,'8'-8'22'0,"-8"8"13"16,0 0-3-16,0 0 8 0,0 0 28 0,0 0 20 15,0 0 0-15,0 0-5 16,0 0-13-16,0 0-4 0,0 0-7 0,-42 36-9 0,29-28-5 15,1 3-33-15,-3-4-39 0,0 3-57 0,1-2-52 16,-2 3-74-16,0-4-138 16,1-1-540-16,-2-3-262 0</inkml:trace>
  <inkml:trace contextRef="#ctx0" brushRef="#br1" timeOffset="45875.78">17322 3602 2794 0,'0'0'51'0,"9"-13"5"0,-9 13-2 16,0 0 15-16,0 0 29 15,0 0 4-15,0 0-5 0,0 0-12 0,0 0-8 0,0 0-6 16,8 48-11-16,-10-28-7 16,-2 4-26-16,0 2-53 0,-3 1-74 0,1-1-65 15,-5 1-110-15,1 1-198 16,-5-1-344-16,-5 0-143 0</inkml:trace>
  <inkml:trace contextRef="#ctx0" brushRef="#br1" timeOffset="46099.66">17115 4034 2394 0,'-9'-33'-6'0,"9"33"41"0,0 0 14 16,0 0 9-16,0 0 18 15,0 0 16-15,-8-16 6 0,8 16-2 0,0 0-2 16,-15-6-8-16,15 6 3 0,-17-3 11 0,17 3 14 15,-21-2 8-15,21 2 4 0,-21-2 1 16,21 2-9-16,-23 2-5 0,23-2-15 0,-24 4-10 16,24-4-9-16,-24 11-9 15,16-2-9-15,-2 1-11 0,2 3-44 0,-1 0-75 0,2 5-104 16,-1 1-114-16,2 2-219 16,-1 2-105-16,1 0-242 0,2 2-203 0</inkml:trace>
  <inkml:trace contextRef="#ctx0" brushRef="#br1" timeOffset="46219.45">16903 4563 2544 0,'6'15'-21'0,"-6"-15"15"0,11 7-12 0,-11-7 10 0,17 4 2 15,-17-4-1-15,22-1-19 16,-22 1-42-16,24-9-63 0,-11 2-150 16,0-2-345-16,0-1 158 0</inkml:trace>
  <inkml:trace contextRef="#ctx0" brushRef="#br1" timeOffset="46589.57">16605 3605 2031 0,'0'0'111'0,"0"0"9"16,6-16-3-16,-6 16 3 0,0 0 26 0,7-11 25 15,-7 11 16-15,0 0 12 0,0 0-23 16,0 0-9-16,0 0-12 0,8 42-11 0,-6-28-15 0,-2 5 7 16,2 3-16-16,-2 1-17 15,0 3-39-15,0 1-64 0,-2 0-83 0,0 1-101 16,-2-1-90-16,0 0-182 16,-5-3-184-16,-2 1-206 0,1-4-189 0</inkml:trace>
  <inkml:trace contextRef="#ctx0" brushRef="#br1" timeOffset="46839.67">16463 4010 2490 0,'0'0'12'0,"-5"-13"42"0,5 13 14 0,0 0 15 15,-8-19 17-15,8 19 15 16,0 0 13-16,-4-19 4 0,4 19-3 0,0 0-10 16,-2-21-15-16,2 21-8 0,0 0-13 15,0 0-8-15,4-21-15 0,-4 21-3 16,0 0 2-16,10-8 2 0,-10 8 6 15,0 0-2-15,0 0-2 0,0 0-4 0,0 0-7 16,0 0-3-16,7 41-4 0,-7-41-4 0,-13 26-8 0,5-11-16 16,-7 0-37-1,0 0-55-15,-4 1-56 0,0-1-68 0,-2-4-57 0,-3 1-116 16,2-5-173-16,0 3-343 16,3-4-264-16</inkml:trace>
  <inkml:trace contextRef="#ctx0" brushRef="#br1" timeOffset="47319.45">16236 3656 2596 0,'2'-19'-34'0,"-2"19"43"0,0 0 20 0,2-20 19 16,-2 20 6-16,0 0-8 0,0 0-9 15,0 0 29-15,0 0 4 0,0 0 9 0,0 0 7 16,0 0 7-16,0 0 8 15,0 0-1-15,0 0-2 0,0 0-4 0,-6 70-12 16,6-50-9-16,0 0-6 0,2 6-3 0,-2 3-10 0,2-1-7 16,0 3-3-16,-2-1-6 15,2 1-2-15,0 1-2 16,-2 3-5-16,3-3 0 0,-3 6-5 0,0-4-1 16,0 0-2-16,0-2 1 0,-3 1-4 0,1-3 0 0,0 1-3 15,-2-4-2-15,0 1 0 16,0-2 1-16,-2-4-3 0,0 1 3 0,-4-3 3 15,0 2 0-15,0-3 3 0,-5-2 0 0,0-1-3 16,-4 0 5-16,-3-3 11 0,0 1 5 16,-4-3-2-16,-1-1-5 0,-1-3-3 15,-2 0 5-15,-1-2 18 0,-5-1 6 16,2-4 33-16,0 0 1 0,-2-2-25 0,-2-2-5 16,6-2 4-16,2-1-2 0,3 0 6 15,1-1-2-15,6-2-6 0,0-1-10 0,4-3-3 16,7 2-9-16,2-4-7 0,3-2-10 0,4 18-1 15,9-36-15-15,0 16-14 0,1 1-24 16,2-3-20-16,4 1-32 0,2-4-43 0,-3 6-46 16,6-2-62-16,-2 3-57 15,-1-1-134-15,0 1-198 0,-1 1-11 0,-2 0-264 16,1 2-283-16</inkml:trace>
  <inkml:trace contextRef="#ctx0" brushRef="#br1" timeOffset="48549.68">15808 3634 2620 0,'0'0'-64'0,"-4"-22"31"16,4 22 42-16,0-15 31 0,0 15 20 0,0 0 13 0,0 0 6 15,-2-19-2 1,2 19-3-16,0 0 35 0,0 0 11 0,0 0 3 0,0 0-2 16,0 0-3-16,0 0-7 15,0 0-10-15,0 55-9 0,0-55-10 0,-2 33-8 0,0-17-7 16,-1 0-6-16,0 1-7 0,-1-2-4 15,-3-2-5-15,1 1-4 0,6-14-4 16,-13 22-5-16,2-14-6 0,11-8-9 0,-14 11-5 16,14-11 0-16,-20 3-2 0,20-3-5 15,0 0 4-15,-25-3-1 0,25 3 16 0,0 0-5 16,0 0-3-16,-25-1-4 16,25 1-4-16,0 0-3 0,-17 8 5 0,17-8-2 15,-10 9-3-15,10-9 1 0,-14 15 2 16,14-15-2-16,-13 16 1 0,13-16 1 0,-9 15-1 15,9-15-5-15,-9 13 3 0,9-13 0 0,-9 11 1 16,9-11 1-16,0 0 2 16,-11 12-4-16,11-12 4 0,0 0-8 0,0 0 5 0,0 0-2 15,-24-7-1-15,24 7 0 16,0 0-2-16,-26-14 0 0,16 10-1 0,10 4 0 16,-24-9 3-16,10 7 2 15,14 2 2-15,-30-4 2 0,13 5 4 0,17-1-2 0,-37 6 2 16,21 0-3-16,-1 0 0 0,0 0-1 0,5 1-2 15,-3 3 0 1,6-1 0-16,1 2-2 0,-2 1 2 0,10-12 2 16,-5 21-3-16,5-21-1 0,2 21 3 0,-2-21 0 15,0 0-1-15,3 26 2 0,-3-26-2 0,8 14 6 16,-8-14 3-16,0 0 1 16,4 13 3-16,-4-13-5 0,0 0 3 0,0 0-5 0,0 0-2 15,0 0-1-15,0 0-4 16,0 0-3-16,0 0 1 0,-47-23-3 0,47 23 1 15,-28-5-1-15,12 3-1 0,16 2-3 0,-32 0 3 0,13 2 10 16,0 3 1-16,0 1 1 16,-1 3-5-16,0 3 3 0,0 4 1 0,-1 2 4 15,1 3-3-15,2 4 12 16,2 2 8-16,2 2 4 0,4 1-2 0,1 0 9 0,3-2-1 16,4 4-5-16,0-3-7 15,2 0 6-15,0 0-6 0,2 0-13 0,0-3 4 16,0 0-6-16,2 0 2 0,-1-2-24 0,1-4-26 15,0-1-40-15,0-2-52 0,-2-2-74 16,3-1-83-16,-1-5-194 0,1-1-166 0,-5-8 40 16,0 0-328-16,0 0-342 15</inkml:trace>
  <inkml:trace contextRef="#ctx0" brushRef="#br1" timeOffset="48739.92">15333 3414 2863 0,'4'-19'73'16,"-2"3"53"-16,2 3 31 0,-4 13 16 0,4-19 7 15,-4 19-13-15,4-13-13 0,-4 13-27 16,0 0-20-16,7-15-17 0,-7 15-39 0,6-2-53 16,-6 2-65-16,0 0-105 15,0 0-112-15,0 0-244 0,0 0-437 0,0 0-407 16</inkml:trace>
  <inkml:trace contextRef="#ctx0" brushRef="#br1" timeOffset="48989.56">14988 5176 3004 0,'0'23'-9'0,"0"-23"6"0,2 13 15 16,-2-13 34-16,0 0 39 0,16 8 17 16,-16-8 1-16,0 0-3 0,34-8-11 0,-18 1-9 15,5-3-12-15,-4-3-6 16,10-4-14-16,-2-2-16 0,1-4-28 0,4-4-47 16,-1-5-75-16,1-3-70 0,8-14-122 15,0-3-643-15,0-5-380 0</inkml:trace>
  <inkml:trace contextRef="#ctx0" brushRef="#br1" timeOffset="49199.88">16272 3001 2975 0,'5'-10'-2'0,"-5"10"18"0,4-16 2 0,-4 16 8 0,0 0 3 15,0 0 13-15,0 0 16 0,0 0 4 0,0 0-3 16,0 0-9-16,-39 31-3 0,25-12-4 16,-5 5-20-16,-7 7-57 0,-1 2-71 15,-2 1-78-15,-14 12-118 0,3 2-563 16,-4-5-217-16</inkml:trace>
  <inkml:trace contextRef="#ctx0" brushRef="#br1" timeOffset="62349.45">22225 3982 835 0,'0'0'99'0,"0"0"-17"0,0 0-23 0,0 0 6 0,0 0 7 16,0 0-14-16,0 0-11 15,0 0-13-15,0 0 4 0,0 0-9 0,0 0-4 16,0 0 6-16,0 0-11 0,0 0 11 0,0 0-8 16,0 0-6-16,0 0-2 0,0 0 12 15,0 0 3-15,0 0 2 0,0 0 17 0,0 0-9 16,0 0 4-16,0 0 5 16,0 0 1-16,0 0 8 0,0 0-2 0,0 0 5 15,0 0-9-15,0 0 9 0,0 0 15 16,0 0-8-16,0 0 10 0,0 0 4 15,0 0-3-15,0 0 3 0,0 0 1 0,0 0-3 0,0 0 5 16,0 0 2-16,0 0-3 16,0 0 1-16,0 0-8 0,0 0-6 0,0 0 1 0,0 0-3 15,0 0-4-15,0 0 1 16,0 0 0-16,0 0-10 0,0 0-3 0,0 0-2 16,0 0-3-16,0 0-2 15,28 26-1-15,-28-26 1 0,0 0-11 0,10 9 0 16,-10-9-3-16,0 0-4 0,12 12-3 0,-12-12-1 0,9 10-4 15,-9-10-1-15,13 11-2 16,-13-11 4-16,14 12-9 0,-7-5 3 0,-7-7-3 16,13 12-4-16,-5-5 2 15,-8-7-3-15,15 12-1 0,-15-12 1 0,14 11-2 0,-14-11 2 16,14 10 4-16,-14-10-6 16,10 10 0-16,-10-10 0 0,8 8-4 0,-8-8 5 15,0 0 9-15,13 11 7 0,-13-11 8 16,0 0 7-16,0 0 4 0,9 7-2 0,-9-7 0 15,0 0 3-15,0 0-6 0,0 0-3 0,0 0-1 16,10 12-9-16,-10-12 2 16,0 0-2-16,0 0-5 0,0 0-2 0,0 0 4 0,0 0-5 15,0 0 0-15,0 0 0 16,0 0-4-16,0 0 1 0,-12 28-3 16,12-28-2-16,-11 15 5 0,11-15-6 15,-15 18-1-15,9-9 1 0,0 2-1 0,-3 0 0 0,9-11 0 16,-15 24 2-16,7-13-9 0,2-1 6 0,-3 1 1 15,9-11-4 1,-13 19 3-16,13-19-3 0,-8 15 1 0,1-7-5 0,7-8-4 0,-6 13-16 16,6-13-18-16,0 0-23 15,-10 17-23-15,10-17-30 0,0 0-33 0,-4 16-47 16,4-16-37-16,0 7-50 16,0-7-114-16,0 0-143 0,0 0-333 0,0 0-236 0</inkml:trace>
  <inkml:trace contextRef="#ctx0" brushRef="#br1" timeOffset="63109.86">22591 4163 2535 0,'0'0'-106'0,"0"0"21"0,5-21 11 0,-5 21 12 0,0 0 16 15,0 0 21-15,0 0 16 16,10-10 18-16,-10 10 2 0,0 0 19 0,0 0 0 16,10-9 18-16,-10 9 4 15,0 0 19-15,0 0-10 0,0 0 11 0,15-9-6 0,-15 9 1 16,0 0-5-16,0 0 5 15,13-9-3-15,-13 9 3 0,0 0 0 0,0 0 2 16,19-3-5-16,-19 3 7 0,0 0-1 0,0 0-3 16,20 0 3-16,-20 0-2 0,0 0-6 15,0 0-3-15,18 5-4 0,-18-5-3 0,0 0-4 16,13 10-3-16,-13-10-3 16,0 0-7-16,6 14-1 0,-6-14-1 0,0 0-5 15,7 15 5-15,-7-15 8 0,0 0 1 16,2 17 0-16,-2-17 2 0,0 0 2 0,0 0 2 15,-7 22-3-15,7-22-3 0,0 0-1 0,-11 16-5 16,11-16-3-16,-8 9-3 16,8-9 0-16,0 0-5 0,-14 14 5 0,14-14-6 0,-12 6-1 15,12-6 3 1,0 0 2-16,-16 4 3 0,16-4-7 0,0 0 8 0,0 0 2 16,-23-1 7-16,23 1 2 15,0 0 23-15,0 0-10 0,-20-13 8 0,20 13-9 0,0 0-4 16,-8-18-4-16,8 18-6 15,-6-11-7-15,6 11 1 0,0 0-4 0,0-22-5 16,0 22-2-16,0 0-3 0,4-23-4 0,-4 23-8 16,6-14-6-16,-6 14-6 0,9-15-9 15,-9 15-11-15,10-12-18 0,-1 7-27 0,-9 5-37 16,0 0-48-16,19-11-67 16,-13 10-67-16,-6 1-139 0,0 0-206 0,0 0 20 0,0 0-259 15,0 0-236-15</inkml:trace>
  <inkml:trace contextRef="#ctx0" brushRef="#br1" timeOffset="67719.75">24483 6302 2535 0,'0'0'-68'0,"0"0"20"15,0 0 17-15,0 0 28 16,15-9 23-16,-15 9 33 0,0 0 25 0,0 0 18 15,0 0 11-15,0 0 2 0,0 0 5 0,0 0 7 0,0 0 4 16,0 0 3-16,0 0-1 16,0 0-1-16,0 0-4 0,0 0 0 0,0 0-8 15,0 0-5-15,0 0-10 16,-38-16-5-16,38 16-7 0,-20-2-11 0,20 2-3 0,-28 0-10 16,8-1-9-16,-1 1-4 15,-2 0-7-15,0 0-3 0,-1 0-5 16,-6-3-4-16,1 3-1 0,-3 0-5 15,1-1-2-15,-3 1-4 0,0 0 0 0,-2-2-1 0,2 4 1 16,-2-2-6-16,2 0 0 0,-2 0 0 0,0 0-2 16,2-2-3-16,-1 2-1 15,3-1-2-15,0 1 2 0,0 0 0 0,3-3-1 0,3 3-1 16,1 0-1-16,1 0 2 16,2 0-1-16,2 0-2 0,20 0-2 0,-36 0 4 15,19-1 0-15,17 1-5 16,-28 0 1-16,28 0 0 0,-27-4-8 0,14 1-4 0,13 3-1 15,-23-6-3-15,13 3 2 0,1-1 0 0,9 4 0 16,-17-9 0-16,17 9 2 16,-12-10 2-16,8 4 2 0,4 6 0 0,-10-12-3 0,10 12 5 15,0-13-2-15,0 13 5 16,0 0-1-16,7-20-1 0,-2 12 6 0,-5 8 2 16,10-15 4-16,-10 15 6 15,10-15 6-15,-10 15 7 0,11-12 4 0,-11 12 3 0,13-12-4 16,-13 12-6-16,8-9 1 0,-8 9-6 0,0 0 8 15,13-11-6-15,-13 11-1 16,0 0-1-16,0 0-9 0,0 0 13 0,0 0 2 16,0 0 0-16,0 0-7 0,0 0-1 15,0 0 0-15,-34 34 1 0,21-22 2 0,-1-2-9 16,-2 4 0-16,2-1-8 16,-3 1-8-16,2 1-3 0,0-2 0 0,3-1-3 0,2-2 10 15,-2 1-4-15,2-1 1 16,10-10 5-16,-11 16 7 0,11-16 4 0,-4 18 5 15,4-18-8-15,0 0 6 0,15 21-3 0,-5-12-5 16,4-1 1-16,0-1 0 0,1-1-6 16,2 1-21-16,0-1-24 15,-3 2-45-15,2-4-61 0,0 1-85 0,-3-1-78 16,-2 1-189-16,-3-2-105 0,-8-3-11 0,13 6-274 0,-13-6-269 16</inkml:trace>
  <inkml:trace contextRef="#ctx0" brushRef="#br1" timeOffset="68699.7">22237 6025 2705 0,'0'0'-39'0,"7"-14"34"0,-7 14 30 0,6-14 34 0,-6 14 26 16,0 0 31-16,7-17 17 15,-7 17 12-15,0 0-6 0,6-13-7 0,-6 13-9 0,0 0-11 16,0 0-4-16,0 0-8 0,0 0-4 16,4-17-4-16,-4 17-2 0,0 0-1 15,0 0 2-15,0 0 6 0,0 0 3 0,0 0-15 0,0 0-2 16,0 0-5-16,0 0-3 16,0 0-7-16,-6 56-5 0,6-38-13 0,-2-1-27 15,2-17 3-15,-2 34-4 16,2-17-3-16,-2 2-4 0,4-1 3 0,-2-1-3 0,-2 2-2 15,2 0 0-15,0-19-1 0,0 36-9 0,0-18-8 16,0-3-23-16,0 2-26 16,0-4-44-16,0 0-59 0,0 1-63 0,0-14-47 0,0 21-82 15,-2-12-162-15,2-9-79 16,-3 19-318-16,3-19-301 0</inkml:trace>
  <inkml:trace contextRef="#ctx0" brushRef="#br1" timeOffset="69039.89">22469 6453 2797 0,'0'0'-33'0,"0"0"24"0,0 0 26 15,10-10 17-15,-10 10 35 0,0 0 27 0,0 0 26 0,0 0 7 16,0 0 2-16,0 0-6 16,0 0 1-16,0 0-5 0,0 0 3 0,-47 29-2 0,35-20-5 15,-4 3-13-15,2 1-6 16,-3 2-11-16,-2 1 1 0,0-1-22 0,-2 3-4 16,-2 1-8-16,-1 3-6 15,-1 1-10-15,4-3-7 0,-2 3-26 0,1-1-31 0,1-1-41 16,4-3-31-16,2 0-43 0,0-1-46 0,5-1-43 15,-1-2-52-15,3-2-117 16,4-3-159-16,0-1-294 0,4-8-199 0</inkml:trace>
  <inkml:trace contextRef="#ctx0" brushRef="#br1" timeOffset="69369.47">22441 6832 2547 0,'12'-5'-21'0,"-12"5"9"0,0 0-3 0,0 0 0 16,0 0 19-16,0 0 34 0,0 0 38 16,0 0 32-16,0 0 17 0,0 0 6 0,-49-3-5 15,49 3-10-15,0 0-2 16,-28 8-10-16,28-8 0 0,-18 10-4 16,18-10-9-16,-10 11-11 0,10-11-6 0,-7 15-9 15,7-15-8-15,0 0-8 0,9 25-8 16,-9-25-13-16,12 21-4 0,-4-8-2 15,2-2-1-15,0 2-2 0,2 1-2 0,-1-1-3 16,-2 2 2-16,-1 2-1 0,-1-5 12 0,-3 4 5 0,-4-16 11 16,2 26-2-16,-2-26 1 15,-13 25-1-15,3-14-3 0,-1-1-4 0,-4-1-4 16,-1-1-7-16,-2 0-16 16,-1-2-39-16,-2-5-49 0,0 3-60 0,1-4-70 0,0 0-75 15,-2-4-154-15,1 0-157 16,-2-3-269-16,4 1-223 0</inkml:trace>
  <inkml:trace contextRef="#ctx0" brushRef="#br1" timeOffset="69619.57">21897 6587 2609 0,'-9'-14'8'0,"9"14"30"0,-9-8 27 0,9 8 16 16,0 0 20-16,-20-4 18 0,20 4 13 0,0 0 5 16,-28 9-7-16,28-9-13 0,-21 12-10 15,10-5-13-15,-2 3-12 0,3-3-9 0,-2 4-6 16,-2-3-7-16,2 2-14 16,-1 1-30-16,1-3-36 0,-1-1-44 0,0 1-57 15,1-1-56-15,0-4-59 0,0-1-107 16,12-2-598-16,-17 5-361 0</inkml:trace>
  <inkml:trace contextRef="#ctx0" brushRef="#br1" timeOffset="69819.34">21582 6150 2979 0,'0'-13'90'0,"0"13"20"15,0-19-5-15,0 19-7 0,0 0-9 0,0 0 14 16,0 0 31-16,0 0-6 0,0 0-10 0,0 0-13 15,0 0-12-15,0 0-12 0,0 0-9 16,0 0-19-16,-5 68-31 0,3-49-45 0,-1 0-57 16,-1 0-65-16,2 2-64 15,-4-3-97-15,0-4-190 0,-2 1-445 0,-1 1-361 16</inkml:trace>
  <inkml:trace contextRef="#ctx0" brushRef="#br1" timeOffset="70039.81">21395 6418 2965 0,'0'0'8'16,"-23"-9"25"-16,23 9 25 0,0 0 28 0,0 0 35 15,0 0 20-15,-20-3 13 16,20 3-5-16,0 0-10 0,-20 0-8 0,20 0-2 0,0 0-8 16,-26 5-2-16,26-5-31 15,-17 6-12-15,17-6-7 0,-19 11-8 0,10-5-1 16,9-6-25-16,-16 17-23 15,12-8-36-15,4-9-48 0,-9 26-52 0,7-13-81 0,2-2-68 16,0 2-182-16,0 2-126 0,-2-1-334 0,4 1-313 16</inkml:trace>
  <inkml:trace contextRef="#ctx0" brushRef="#br1" timeOffset="70159.75">21300 6859 2826 0,'0'0'86'16,"0"0"-2"-16,0 0-14 0,0 0-15 0,0 0-21 0,-9 13-28 15,9-13-38-15,0 0-78 0,0 0-110 0,0 0-261 16,0 0-243-16,-28-21 8 16</inkml:trace>
  <inkml:trace contextRef="#ctx0" brushRef="#br1" timeOffset="70819.74">20645 6428 2178 0,'0'0'-11'0,"0"0"38"15,0 0 29 1,-22-3 24-16,22 3 19 0,0 0 16 0,0 0 11 0,0 0-8 16,0 0 2-16,0 0-4 15,0-22-10-15,0 22 3 0,0 0 4 0,2-20-3 0,-2 20 3 16,0 0-3-16,6-27-1 0,-6 27 0 0,4-16-4 15,-4 16-11-15,6-15-10 16,-6 15-11-16,6-11-6 0,-6 11-11 0,0 0-2 16,14-14-7-16,-14 14-5 0,0 0-6 15,21 0-2-15,-21 0-7 0,27 4-6 0,-14 2-8 16,3-1-3-16,2 1-9 16,-2 0-3-16,2-2-3 0,-3 2 0 0,-1-1 0 15,-14-5 1-15,24 8 0 16,-16-4-2-16,-8-4-1 0,15 5 3 0,-15-5 0 0,0 0 2 15,8 11-2-15,-8-11 2 0,0 0-1 0,0 0 3 16,0 0 8-16,-31 22 6 0,17-15 2 16,0 3 14-16,-1-2 7 15,-4 3 12-15,2-4 4 0,-4 1 11 0,2 0 4 16,0 0 5-16,-2-3-16 0,2-1 8 0,-1 2 15 0,4-2 16 16,-1-1 10-16,0-1 2 15,17-2-2-15,-30-2-2 0,30 2-10 16,-23-3-9-16,23 3-11 0,-20-8-7 0,20 8-10 0,-12-16-18 15,8 7-31-15,4 9-27 0,-6-20-39 16,6 9-38-16,0 11-46 0,-2-15-60 0,2 15-77 16,-3-15-85-16,3 15-170 15,0 0-75-15,0 0 16 0,0 0-386 0,0 0-436 0</inkml:trace>
  <inkml:trace contextRef="#ctx0" brushRef="#br1" timeOffset="70949.63">20508 6582 3286 0,'-2'20'97'0,"2"-20"-4"0,0 0-12 0,-4 18-1 0,4-18 18 16,0 0-2-16,-7 14-13 16,7-14-42-16,0 0-66 0,0 0-81 0,-4 9-76 15,4-9-117-15,0 0-208 16,0 0-360-16,0 0-224 0</inkml:trace>
  <inkml:trace contextRef="#ctx0" brushRef="#br1" timeOffset="71429.77">20261 6409 2790 0,'0'0'84'0,"-20"-6"7"15,20 6 5-15,0 0 22 0,-25 3 28 0,25-3 8 0,-19 7-2 16,19-7-8-16,-19 16-15 16,6-6-14-16,0 5-7 0,-1 3-3 0,0 0-7 15,0 2-1-15,-3 7-10 16,-2-1-8-16,0 0-12 0,-5 9-1 0,0 2 11 0,-2 2-1 15,-10 12-9-15,-2 1-29 0,4-1-2 0,-6-1 2 16,0 0-9-16,-1-1-4 16,1 1-1-16,-2-4-4 0,6-7-2 0,-7 7-2 0,1-2 0 15,1-9 1-15,10-3-3 16,-3-4-2-16,-2 4 1 0,0-1 7 0,-13 10 0 16,7-13 12-16,4 0-3 15,-1-2 6-15,-4-6 1 0,-1 1 14 0,-1-1-2 16,1-5 24-16,-1-1-6 0,5-8-3 0,-2 3-2 0,-1-5-6 15,-1-4-6-15,-1 0-3 16,1-3-1-16,2-2-2 16,-12-5-15-16,5 0-1 0,-1-1 0 0,-1-5-1 0,2 1-5 15,-3-2-1-15,5-1-5 0,-15-9-4 0,12 4 5 16,5 2-6-16,5 2-1 16,-1 1-1-16,8 3 0 0,1 2-2 0,4-1 1 0,4 3-5 15,2 1-1-15,3 1-5 16,2 1-14-16,4 1-16 0,1 2-21 0,2-2-23 15,10 7-17-15,-10-9-29 0,10 9-43 0,0 0-65 0,0 0-59 16,16-19-133-16,-8 15-185 16,4-3 11-16,3-2-450 0,0 1-571 0</inkml:trace>
  <inkml:trace contextRef="#ctx0" brushRef="#br1" timeOffset="71969.75">19462 6201 3219 0,'0'0'-69'0,"9"-17"31"0,-9 17 22 16,6-11 20-16,-6 11 40 0,0 0 31 16,5-14 15-16,-5 14-1 0,0 0-3 0,0 0 0 15,0 0 2-15,0 0 6 16,0 0 8-16,-28-8 5 0,28 8-2 0,0 0 0 16,0 0-4-16,-41 16-11 0,33-13-3 15,8-3-15-15,-19 16-4 0,10-9-3 16,9-7-9-16,-14 18-8 0,8-9-2 0,6-9-8 0,-7 21-2 15,7-21-2-15,-2 22-5 16,2-22-8-16,6 26 3 0,-1-13-2 0,1 0-6 0,0 3 1 16,3-1 2-16,0 0-3 15,1 2-7-15,0 0 1 0,1-1 0 0,0-2-2 16,-3 2 2-16,0-1-4 0,1 1 2 16,-1-1-7-16,-1-2 5 0,-1 2 5 0,-3-1-5 15,1-1-2-15,-4-13 0 16,-2 25 13-16,2-25 6 0,-11 25 6 15,2-14 5-15,-1 0 4 0,-3-1 5 0,-1 0-20 16,-2-1 5-16,0-1 4 0,-4-3-9 0,1 2 4 16,3-3-5-16,-4-1-8 0,4-1-22 0,-2-2-31 15,2-3-44-15,3-2-69 16,0 2-88-16,-2-4-112 0,5-1-230 0,0 0-38 0,0 2 23 16,10 6-273-16,-14-14-231 15</inkml:trace>
  <inkml:trace contextRef="#ctx0" brushRef="#br1" timeOffset="75389.69">2206 7518 2514 0,'0'0'-38'0,"0"0"65"16,0 0 48-16,0 0 27 0,0 0 5 15,0 0 11-15,0 0 12 0,0 0 8 0,22-19-1 16,-22 19-5-16,8-12-10 0,-8 12-9 0,12-15-7 15,-6 4-10-15,2 1-7 16,3-2 5-16,-3 0-11 0,3-2-10 0,0 1-3 16,-1-5-5-16,0-1-6 0,4 1-3 15,-4-4-2-15,1 2-6 0,-1-3-1 0,1 0-2 16,-2 0-1-16,-1 0 2 16,0 2-1-16,0 0-1 0,1 6-2 0,-4-2 2 0,0 3-9 15,2 1-6-15,-7 13-6 16,8-21 4-16,-8 21-6 0,7-15-4 0,-7 15-2 15,8-10-5-15,-8 10 3 0,0 0-2 0,0 0 5 0,0 0-8 16,34 22 0-16,-26-11-1 16,4 2-4-16,-2 0-6 0,-1 6-6 0,5-1-7 15,-1 1-7-15,0 1-5 16,-1 2-2-16,3-2 4 0,-2 2 1 0,-1-2 3 16,1 2 4-16,-2-2 1 0,1 0 0 15,-1-2 1-15,-3 0 2 0,-1-6 6 0,-1 4 6 16,-1-2 4-16,-5-14 6 0,6 21 20 0,-6-21 5 15,-2 20 12-15,2-20-4 0,-11 19-1 16,2-9 1-16,-1-2-4 0,-5 0 11 0,1-3-9 16,-4 1 1-16,0-1 4 15,-4-1-3-15,-1-2-5 0,-1 0-1 0,2-2-11 16,-4 0-4-16,-2-2-14 0,-1-1-15 16,1-1-21-16,1 0-29 0,0 0-44 0,3-2-48 15,3 2-65-15,4 1-53 16,-2-1-85-16,6 0-168 0,3 0-108 0,-2 0-322 15,12 4-379-15</inkml:trace>
  <inkml:trace contextRef="#ctx0" brushRef="#br1" timeOffset="76159.69">2999 7446 2875 0,'0'0'-14'0,"0"0"28"0,0 0 6 15,0 0-3-15,0 0-4 16,0 0 6-16,0 0 19 0,0 0 24 0,0 0 19 0,0 0 3 16,0 0-3-16,0 0-11 15,0 0-6-15,0 0-6 0,0 0 0 0,0 0-1 16,0 0 4-16,0 0-7 16,0 0-3-16,0 0-7 0,51-8-5 0,-51 8-7 0,21 1 2 15,-21-1-6-15,21 0-6 16,-21 0-14-16,21 0-24 0,-21 0-35 0,0 0-57 15,30 0-59-15,-22-1-58 0,-8 1-103 0,13-6-602 16,-13 6-337-16</inkml:trace>
  <inkml:trace contextRef="#ctx0" brushRef="#br1" timeOffset="76309.69">3012 7333 2863 0,'0'0'12'0,"0"0"17"0,-20-6-9 16,20 6-9-16,0 0-1 0,0 0-3 0,0 0 2 15,0 0 1-15,0 0-5 16,0 0-2-16,0 0-26 0,48-14-24 0,-48 14-37 0,29 0-27 16,-10-3-40-16,0 3-79 15,-1-2-499-15,2 0 3 0</inkml:trace>
  <inkml:trace contextRef="#ctx0" brushRef="#br1" timeOffset="77309.37">4006 7196 2030 0,'11'-13'-95'16,"-11"13"31"-16,0 0 20 0,7-12 11 0,-7 12 17 15,0 0 9-15,0 0 10 0,6-15 28 16,-6 15 5-16,0 0 18 0,0 0 18 0,0 0 8 15,0 0 4-15,0 0 5 0,-15-21-1 0,15 21 4 16,0 0 5-16,-17-8 2 16,17 8 6-16,0 0 3 0,-21 0-11 0,21 0 0 0,0 0-4 15,0 0 11-15,-36 10-10 16,36-10-4-16,-21 12-2 0,10-5-11 0,1 1-4 16,-1 2-11-16,11-10-6 15,-19 19-5-15,12-6-6 0,-1-1-7 0,8-12 1 0,-10 25-6 16,8-14-6-16,2-11-2 0,-2 20-8 0,2-20-3 15,0 19-5-15,0-19 1 16,6 15 1-16,-6-15-1 0,12 14-2 0,-12-14-2 16,18 7 1-16,-18-7-5 0,18 4-1 15,-18-4-9-15,19 2 2 0,-19-2-7 0,22-3-6 16,-22 3 2-16,18-7 1 16,-18 7 5-16,20-7-4 0,-20 7 2 0,17-12 2 15,-17 12 3-15,12-13 2 0,-12 13 8 16,15-12 2-16,-15 12 1 0,9-14 0 0,-9 14-3 15,10-13 5-15,-10 13-2 16,6-18 1-16,-6 18 2 0,6-15 3 0,-6 15 7 16,8-18 0-16,-8 18 5 0,6-17 0 0,-6 17 5 0,4-12 0 15,-4 12-3-15,0 0 2 16,4-17 1-16,-4 17-5 0,0 0-4 0,0 0 0 16,0 0-2-16,6-11 4 15,-6 11 8-15,0 0 0 0,0 0-2 0,0 0-1 0,0 0-2 16,4 42-2-16,-4-42-3 0,5 29-3 0,-3-14 1 15,0 3-1-15,0-1-14 16,0 2-21-16,3-2-26 0,-1 0-43 0,2 2-63 0,1-1-63 16,-1-1-88-16,0 1-191 15,2 1-479-15,2-3-415 0</inkml:trace>
  <inkml:trace contextRef="#ctx0" brushRef="#br1" timeOffset="77669.46">4313 7476 2901 0,'0'0'-92'0,"0"0"18"0,32 10 3 15,-32-10 21-15,0 0 4 16,0 0 28-16,0 0 19 0,0 0 17 0,0 0 15 0,0 0 5 16,0 0 4-16,0 0 18 15,-29 28 20-15,29-28 17 0,0 0 19 0,0 0 9 16,-26-4 2-16,26 4 4 16,0 0-9-16,0 0-8 0,-16-17-1 0,16 17-12 0,0 0-12 15,0 0-9-15,2-21-7 16,-2 21-10-16,0 0-7 0,0 0-8 0,0 0-9 15,21-13-32-15,-21 13-44 0,0 0-49 16,0 0-72-16,19 4-75 0,-19-4-140 0,0 0-223 16,0 0-272-16,15 9-226 0</inkml:trace>
  <inkml:trace contextRef="#ctx0" brushRef="#br1" timeOffset="78089.61">4751 7131 2503 0,'0'0'-72'16,"0"0"12"-16,0-21 13 0,0 21 27 16,0 0 24-16,0 0 27 0,-12-17 0 0,12 17 16 15,0 0 5-15,-19-1 0 16,19 1 4-16,0 0 7 0,0 0 15 0,-34 8 1 15,34-8-4-15,-16 8-3 0,16-8-12 0,-16 7-3 0,16-7-4 16,-10 12-2-16,10-12-8 16,-6 14-3-16,6-14-12 0,0 0-13 0,2 20-9 15,-2-20-12-15,10 18-6 16,-10-18-10-16,17 20 4 0,-6-8 2 0,-1 1 1 0,5 1 1 16,2-1 10-16,-2 3 3 15,-1-3 18-15,2 2 14 0,-4-2 10 0,-2 1 6 16,-1-3 15-16,-2 1 9 15,-7-12-21-15,2 22 5 0,-2-22 1 0,-9 19-5 16,9-19-5-16,-19 18-4 0,7-11-4 0,-6-1-6 0,2-1-1 16,-1-3-15-1,-3 1-29-15,20-3-39 0,-34 0-43 0,18-4-56 0,16 4-48 16,-28-12-61-16,15 5-149 0,3-5-420 16,2-2-160-16</inkml:trace>
  <inkml:trace contextRef="#ctx0" brushRef="#br1" timeOffset="78949.35">4278 7548 2469 0,'0'0'-46'0,"0"0"46"0,0 0 62 15,0 0 31-15,0 0 22 0,0 0 22 16,0 0 6-16,0 0 1 0,0 0-12 16,4-34-6-16,-4 34 0 0,0 0 6 0,0 0-1 0,0 0-10 15,0 0-9-15,0 0-7 16,0 0-5-16,0 0-12 0,0 0-5 0,10 54-11 0,-10-54-8 16,2 19-6-16,-2-19-2 15,0 16-7-15,0-16-6 0,0 0-4 0,3 19 0 16,-3-19-7-16,0 0 8 0,2 16 0 0,-2-16-7 15,0 0 5-15,0 0-8 0,0 0-8 16,0 0 0-16,0 0-1 0,0 0 1 0,0 0-8 16,27-31 0-16,-27 31-6 15,15-22 5-15,-9 10-5 0,-6 12 3 0,16-20-3 0,-8 8-3 16,0 4 2 0,-8 8 4-16,13-13 1 0,-13 13 0 0,15-7 15 0,-15 7 10 15,15-3 11-15,-15 3-20 16,0 0 4-16,18 14-1 0,-18-14-3 0,14 17-3 15,-8-8 0-15,-6-9-3 0,10 20-6 0,-6-9-17 0,0-2-32 16,1 1-38-16,-5-10-61 16,4 15-74-16,0-8-67 0,-4-7-128 0,0 0-203 0,5 9-26 15,-5-9-328-15,0 0-390 16</inkml:trace>
  <inkml:trace contextRef="#ctx0" brushRef="#br1" timeOffset="79543.75">5027 6686 2851 0,'-28'-3'-37'0,"28"3"45"0,0 0 25 0,0 0 17 15,0 0 16-15,0 0 20 16,0 0 10-16,-8 12 5 0,8-12-3 0,0 0-7 0,-4 20-15 16,4-20-6-16,0 20-7 15,0-20-7-15,0 22-2 0,0-22-6 0,0 21-4 16,0-21 1-16,2 19-8 16,-2-19-2-16,0 18-3 0,0-18-5 15,0 0 0-15,0 20-5 0,0-20-1 0,0 0-6 16,0 0-13-16,0 0 1 0,0 0-3 0,0 0-3 15,0 0 0-15,0 0 0 0,0 0 0 0,25-34 3 16,-25 34 2-16,11-23 10 16,-5 10 13-16,1 2 10 0,-7 11 6 0,10-17 7 0,-10 17 4 15,10-15 1-15,-10 15 3 16,12-11 3-16,-12 11 7 0,0 0 0 0,16-1 1 16,-16 1 3-16,0 0-4 15,0 0-5-15,19 25-3 0,-14-16-5 0,-5-9-13 0,6 21 0 16,-2-8-21-16,0 1-37 0,-2-3-54 0,-2-11-80 15,7 28-97-15,-7-17-130 16,2 0-224-16,0 0-24 0,-2 0-282 0,0-11-301 0</inkml:trace>
  <inkml:trace contextRef="#ctx0" brushRef="#br1" timeOffset="83462.85">5359 7422 2624 0,'0'0'-119'0,"0"0"26"0,0 0 14 16,44 1 11-16,-44-1 14 0,30 0-1 16,-13-1 9-16,3 1-6 0,-20 0-5 0,36-3-10 15,-20 1-18-15,1 0-24 0,-17 2-42 16,26-4-90-16,-26 4-198 0,20-4 408 0</inkml:trace>
  <inkml:trace contextRef="#ctx0" brushRef="#br1" timeOffset="83683.99">5550 7315 1467 0,'0'0'200'0,"0"0"0"0,0 0-20 16,0 0-7-16,0 0 7 0,0 0 3 0,0 0-1 16,0 0-3-16,0 0-6 0,0 0-12 0,0 0-16 15,0 0-11-15,21 37-18 16,-21-37-12-16,0 30-9 0,0-12 5 0,0 1-8 15,-2 0-16-15,2 0-11 0,0 2-32 16,-2-2-34-16,2 0-28 0,0 0-56 0,0 0-74 16,2-3-57-16,-2 2-48 0,2-3-138 15,2-3-529-15,0-2-342 0</inkml:trace>
  <inkml:trace contextRef="#ctx0" brushRef="#br1" timeOffset="83896.98">5985 7548 2911 0,'12'-10'5'0,"-12"10"5"16,0 0 8-16,0 0-11 0,0 0 4 15,10-9-7-15,-10 9-1 0,0 0-10 16,0 0-39-16,0 0-35 0,12-5-59 0,-12 5-64 15,0 0-142-15,18-4-330 0,-18 4 85 0</inkml:trace>
  <inkml:trace contextRef="#ctx0" brushRef="#br1" timeOffset="84039.74">6369 7505 1975 0,'17'0'-32'15,"-17"0"10"-15,25-4 6 0,-25 4 6 0,22-2 18 16,-22 2 0-16,0 0 10 0,23-2-15 0,-23 2 0 15,0 0-43-15,19-4-28 0,-19 4-52 16,0 0-130-16,17-4-221 0,-17 4 363 0</inkml:trace>
  <inkml:trace contextRef="#ctx0" brushRef="#br1" timeOffset="84179.81">6631 7476 1437 0,'24'2'79'0,"-24"-2"-5"0,0 0-7 0,0 0-30 0,19 1-16 15,-19-1 0-15,0 0-6 0,0 0-2 0,0 0-21 16,0 0-28-16,21 0-52 16,-21 0-104-16,0 0-274 0,0 0 370 0</inkml:trace>
  <inkml:trace contextRef="#ctx0" brushRef="#br1" timeOffset="84879.83">8051 7333 1337 0,'14'-11'65'0,"-14"11"29"16,0 0 14-16,0 0 21 16,-2-19 18-16,2 19 25 0,0 0 35 0,-30-8 9 0,30 8 1 15,-34 2-4-15,15 0-21 16,-3 4-20-16,0 2-21 0,0 1-16 0,1 1-13 15,0 0-11-15,2 3-9 0,3-1-7 0,4-1-14 16,2 1-2-16,1 2-5 16,9-14-8-16,-4 20-5 0,4-20-10 0,0 0-7 0,9 25-11 15,-9-25-11-15,18 10-19 16,-6-6-11-16,-12-4-14 0,26 1-16 0,-6-2-7 16,-20 1 0-16,33-9 3 0,-15 1 8 15,-4 0 4-15,3-1 3 0,-2-1 18 0,0-2 11 16,-5 1 15-16,1 1 21 0,0 2 16 0,-11 8 11 15,18-15 5-15,-11 9 1 16,-7 6 2-16,0 0 48 0,0 0 7 0,17-3-11 0,-17 3-6 16,0 0-3-16,0 0-11 15,8 31-7-15,-6-20-13 0,1 4-7 16,1 1-10-16,0 1 1 0,-2-2-36 0,4 2-44 16,-1 0-50-16,-3 0-56 0,2 1-73 0,3-5-93 15,-3 1-202-15,0-1-128 16,2-2 26-16,2-3-377 0,-8-8-421 0</inkml:trace>
  <inkml:trace contextRef="#ctx0" brushRef="#br1" timeOffset="85139.63">8486 7622 2939 0,'21'10'43'16,"-21"-10"26"-16,11 10-1 0,-11-10 0 15,4 7 12-15,-4-7 23 0,0 0 28 0,0 0 12 16,0 0-5-16,0 0-5 0,-24 20-5 0,24-20-1 0,0 0-2 15,0 0-9-15,-15 3-28 16,15-3-4-16,0 0-8 0,0 0-6 0,0 0-12 16,0 0-7-16,0 0-2 0,0 0-6 15,28-32-2-15,-28 32-4 0,15-9-6 0,-15 9-1 16,14-6-6-16,-14 6-4 16,0 0-4-16,0 0-12 0,18 0-20 0,-18 0-40 15,0 0-61-15,0 0-75 0,0 0-75 16,0 0-150-16,-34 34-171 0,15-23-26 0,-3 1-261 15,-4 1-238-15</inkml:trace>
  <inkml:trace contextRef="#ctx0" brushRef="#br1" timeOffset="87149.79">3333 9101 2777 0,'0'0'65'15,"0"0"22"-15,0 0 10 16,0 0 12-16,0 0 21 0,0 0 12 0,0 0 1 16,0 0-7-16,0 0-11 0,0 0-11 15,0 0-13-15,0 0-12 16,0 0-11-16,0 0-6 0,28 6-6 0,-28-6-9 16,23 0-6-16,-23 0-9 0,30-2-6 0,-30 2-10 15,34 0-20-15,-18-2-21 0,-16 2-34 16,33-3-35-16,-21 0-58 0,6 2-63 0,-6-4-58 15,-12 5-126-15,14-9-178 0,-12 4-299 0,-2 5-225 16</inkml:trace>
  <inkml:trace contextRef="#ctx0" brushRef="#br1" timeOffset="87299.59">3349 8918 2663 0,'0'0'88'16,"-18"-8"29"-16,18 8-5 15,0 0-9-15,0 0-11 0,0 0-2 0,0 0 2 0,0 0-6 16,0 0-10-16,34-17-10 0,-17 15-7 0,5 1-24 15,-2 1-35-15,8-4-38 16,0 2-63-16,-1 0-49 0,1 1-80 0,-3-3-158 16,2 1-462-16,-6 2-194 0</inkml:trace>
  <inkml:trace contextRef="#ctx0" brushRef="#br1" timeOffset="88299.56">4313 8826 2426 0,'0'0'-93'0,"0"0"17"15,11-16 24-15,-11 16 5 0,0 0 26 16,7-16 24-16,-7 16 29 0,0 0 16 0,6-15 14 16,-6 15 26-16,0 0 21 15,0 0 5-15,0-19 3 0,0 19-5 0,0 0-8 0,-13-17-6 16,13 17-3-16,-15-11-3 0,15 11-6 0,-19-10-3 15,7 6-4-15,12 4-2 16,-28-1 4-16,28 1 4 0,-30 3 4 0,13 1-5 16,3 4-4-16,-4 2-10 0,2 5-7 15,4-1-5-15,-2 2-4 16,4 1-6-16,1 2-5 0,3-1-5 0,2-4-7 16,2 4-1-16,2-18-6 0,0 30-4 0,4-16-9 15,2-3 3-15,-6-11-4 0,15 19-6 16,-9-13-6-16,-6-6-12 0,24 7-3 0,-24-7-4 15,23 0 1-15,-23 0 1 0,30-7-3 0,-18 1 5 16,-12 6 7-16,26-14 8 16,-14 5 9-16,-1-5 4 0,0 5 10 0,-1-2 7 0,1-2 12 15,-5 3 9-15,-6 10 6 16,15-15-2-16,-15 15 0 0,11-13 2 0,-11 13 16 16,0 0 8-16,0 0-24 15,0 0 1-15,0 0-4 0,0 0-4 0,26 21-4 0,-26-21-8 16,8 18-5-16,-4-6-15 15,0 3-33-15,-2-2-38 0,0-2-58 0,-2-11-69 16,2 29-62-16,-4-16-64 0,4-1-185 16,-2 2-105-16,0-14-358 0,-2 22-389 0</inkml:trace>
  <inkml:trace contextRef="#ctx0" brushRef="#br1" timeOffset="88639.38">4464 9139 2894 0,'25'0'-26'0,"-25"0"30"0,0 0 13 16,17 8 29-16,-17-8 15 16,11 8 26-16,-11-8 12 0,8 13 9 0,-8-13 5 15,4 15 10-15,-4-15-10 16,2 17-9-16,-2-17-14 0,0 18-4 0,0-18-11 0,0 0-10 16,-2 21-8-1,2-21-3-15,0 0-7 0,0 0-5 0,0 16-9 0,0-16-9 16,0 0-11-16,0 0-5 0,0 0-4 0,0 0-9 15,0 0 0-15,34-28-4 0,-26 19 0 16,2-3 1-16,0 0 2 0,0 1 6 0,3 0 10 16,-2 2 15-16,2 1 15 15,-13 8 19-15,20-10 6 0,-20 10 3 16,22-3-6-16,-22 3-1 0,0 0-10 0,25 5-5 16,-25-5-9-16,13 10-22 0,-13-10-35 0,8 15-49 15,-8-15-64-15,7 15-88 16,-7-8-82-16,0-7-175 0,0 0-115 0,-9 21-322 15,9-21-313-15</inkml:trace>
  <inkml:trace contextRef="#ctx0" brushRef="#br1" timeOffset="89829.85">2747 8031 2645 0,'0'0'-133'0,"0"0"27"0,6-20 18 0,-6 20 15 0,0 0 31 16,7-12 23-16,-7 12 21 16,0 0 34-16,6-13 15 0,-6 13 17 0,0 0 8 15,0 0 3-15,0 0-3 0,4-15 7 16,-4 15-15-16,0 0 6 0,0 0-2 16,0 0 10-16,0 0 5 0,0 0 11 15,0 0 5-15,0 0 2 0,0 0-1 0,0 0-3 16,0 0 0-16,0 0-1 0,0 0-4 0,-23 43-7 15,23-43-9-15,-8 22-8 0,2-10-7 16,-2 1-6-16,4 0-5 0,-2 4-4 0,0-2-10 16,2 3-1-16,-2 1-5 15,1-2-3-15,1 2-1 0,-1-2-6 0,1 2-1 0,2-1-2 16,0 0-2-16,0 0-2 16,0 1-2-16,2-2 0 0,0-17-2 0,0 36 0 15,2-19-2-15,0-2-3 16,0 3 1-16,0-3-1 0,-2-15-1 0,7 29 0 0,-5-17 1 15,2 1-4-15,-4-13 0 0,7 22 2 0,-3-12-3 16,-4-10-1-16,10 18 3 16,-10-18-3-16,6 17 3 0,-6-17-1 0,10 16-3 15,-10-16 1-15,6 13 0 16,-6-13 0-16,8 12-3 0,-8-12 0 0,6 11 0 0,-6-11-1 16,0 0-1-16,7 12-2 15,-7-12 0-15,0 0 0 0,0 0-1 16,8 12 4-16,-8-12-4 0,0 0 2 0,0 0-3 0,0 0 6 0,0 0-3 15,15 5-1-15,-15-5 0 16,0 0 2-16,0 0-1 0,0 0-1 0,0 0 3 16,23-22-2-16,-23 22 3 15,12-15-2-15,-4 2-1 0,-8 13 3 0,12-20 2 16,-6 7 6-16,0 5 4 0,-6 8 6 16,9-21 8-16,-2 11 0 0,-7 10 10 0,4-15 3 15,-4 15 5-15,8-16-4 16,-8 16 4-16,0 0-11 0,7-13-7 0,-7 13 3 0,0 0 1 15,0 0-2-15,0 0-2 0,0 0 18 0,0 0-3 16,0 0 0-16,0 0-8 16,0 0-3-16,0 0-5 0,-15 57 7 0,13-44-3 0,-3 0-4 15,5-13 10-15,-4 31-16 16,2-13-5-16,0-3-3 0,2-15 2 0,0 26 2 16,0-26-8-16,-2 27 2 15,2-27 0-15,0 25 1 0,0-25 1 0,0 20-2 0,0-20-5 16,-3 20 3-16,3-20 1 15,-2 15-9-15,2-15-10 0,0 0-9 0,-8 16-18 16,8-16-16-16,-8 1-17 0,8-1-26 0,0 0-30 0,0 0-35 16,-30-19-49-16,22 8-50 15,-5-3-69-15,0-3-146 0,-2 2-119 0,1 0-340 16,-2 0-348-16</inkml:trace>
  <inkml:trace contextRef="#ctx0" brushRef="#br1" timeOffset="90179.55">2239 8110 2823 0,'-4'-20'-54'0,"4"20"14"0,-3-16 31 0,3 16 21 0,0 0 28 16,0 0 33-16,-4-20 26 15,4 20 19-15,0 0 13 0,0 0 20 16,0 0 9-16,0 0 0 0,0 0-14 16,0 0-7-16,0 0-19 0,0 0-9 0,13 49-12 0,-9-32-8 15,0 2-10-15,1 2-10 16,1 0-9-16,-1 2-10 0,-1-5-12 0,0 6-24 15,0-6-30-15,-2 2-30 0,2-1-39 0,-2 0-47 16,0-3-51-16,1 4-54 16,-1-3-61-16,-2-1-129 0,3-1-557 0,-1 1-442 0</inkml:trace>
  <inkml:trace contextRef="#ctx0" brushRef="#br1" timeOffset="90449.38">2461 8465 2869 0,'0'0'-82'0,"7"-14"47"0,-7 14 23 0,0 0 23 0,0 0-1 16,10-9 36-16,-10 9 41 16,0 0 25-16,0 0 18 0,0 0 7 0,0 0 9 15,0 0 2-15,0 0 5 16,0 0-3-16,-17 48-5 0,11-37-27 0,0 5-6 0,-3-4-20 15,-1 8-5-15,-3-2-11 0,4 1-7 0,-3 1-11 16,-1-1-35-16,0 4-24 16,1 0-44-16,-1 3-59 0,-2 1-72 0,4-4-56 0,-1-2-92 15,2 0-179-15,0-2-475 16,2-2-431-16</inkml:trace>
  <inkml:trace contextRef="#ctx0" brushRef="#br1" timeOffset="90789.81">2438 8874 2971 0,'0'0'-72'0,"0"0"19"0,13-7 4 16,-13 7 21-16,0 0 17 0,0 0 36 16,0 0 32-16,0 0 29 0,0 0 16 0,0 0 9 15,0 0 2-15,0 0-5 16,-47 17-4-16,47-17 4 0,-12 12-1 0,12-12-6 0,-9 11-1 15,9-11-12-15,-7 14-13 0,7-14-5 0,0 0-9 16,7 24-9-16,-7-24-7 16,15 22-7-16,-7-11-11 0,3 2-10 15,2 0-10-15,3 1-5 0,-3 1 0 16,-3-2-1-16,4 2 1 0,-4-2 0 0,0-1 2 0,0 2-1 16,-6-4 7-16,-4-10 6 15,4 22 6-15,-4-22-3 0,-8 21-1 0,8-21-3 0,-18 18-1 16,6-11-15-16,-3-2-31 15,-2-1-55-15,-3 0-60 0,3-4-68 16,-3-1-85-16,0-2-173 0,4-1-497 0,-1-3-417 0</inkml:trace>
  <inkml:trace contextRef="#ctx0" brushRef="#br1" timeOffset="92129.43">5082 8635 2896 0,'6'-13'-118'0,"-6"13"20"0,0 0 20 0,0 0 27 0,0 0 30 16,0 0 48-16,0 0 22 15,0 0 34-15,0 0 24 0,-30 47 11 0,24-30 9 0,-2 2 5 16,0 4 2-16,1 2 10 0,-1 1 3 0,3-1-13 16,1 4-12-16,0 1-5 15,2-2-13-15,2 3-11 0,2-2-11 16,2 1-7-16,0 1-13 0,5-1-9 0,2 1-17 16,-1-3-21-16,2-3-29 0,2-4-28 0,-2-3-42 15,0 0-44-15,6-1-54 16,-3-5-48-16,-3-2-59 0,1-5-128 0,0-3-519 15,-3 0-355-15</inkml:trace>
  <inkml:trace contextRef="#ctx0" brushRef="#br1" timeOffset="92369.61">5381 8705 2862 0,'0'0'-29'0,"8"-10"16"16,-8 10 20-16,0 0 29 0,0 0 39 0,0 0 27 0,0 0 29 16,0 0 14-16,0 0 1 15,17 33-4-15,-17-33 11 0,2 30-18 0,0-13-15 16,-2 2-10-16,2 2-16 16,0 0-18-16,0 1-43 0,1-3-56 0,-1 0-81 0,2 2-90 15,-2-5-113-15,0 0-225 16,2-1-421-16,-2 0-381 0</inkml:trace>
  <inkml:trace contextRef="#ctx0" brushRef="#br1" timeOffset="92619.74">5365 9187 2878 0,'0'0'-94'16,"0"0"9"-16,0 0 13 15,0 0 7-15,0 0 15 0,51-2 22 0,-51 2 28 16,36-4 16-16,-14 1-2 0,-2 1-5 16,2 0-45-16,1 0-29 0,-1 2-55 15,-2-1-61-15,2-2-138 0,-3 0-257 16,-2 3 228-16</inkml:trace>
  <inkml:trace contextRef="#ctx0" brushRef="#br1" timeOffset="92969.71">5615 9303 1695 0,'0'0'-3'0,"0"0"21"16,-10 7 23-16,10-7 36 0,0 0 6 0,-16 12 24 15,16-12 36-15,-12 13 15 16,12-13 13-16,-14 10 6 0,14-10-5 0,-18 16-14 0,10-9-13 16,8-7-12-16,-15 17-9 15,11-9-8-15,4-8-12 0,-8 17-10 0,8-17-10 16,-4 19-9-16,4-19-13 0,2 19-14 16,-2-19-7-16,8 19-13 0,0-8-11 0,1-1-3 15,1 2-6-15,1-2 0 16,2 4 2-16,-3-3-5 0,2-1 4 0,0 2 0 15,-2-4 5-15,-2 3 9 0,-8-11 5 0,13 17 7 0,-13-17-2 16,2 14-2 0,-2-14-6-16,0 0-1 0,-15 19-6 0,15-19-16 0,-16 9-42 15,16-9-38-15,-24 6-43 16,24-6-48-16,-25 1-40 0,12-2-39 0,13 1-109 0,-27-12-590 16,14 2-370-16</inkml:trace>
  <inkml:trace contextRef="#ctx0" brushRef="#br1" timeOffset="93539.31">5912 8651 2705 0,'0'0'-118'0,"0"0"42"16,2-16 32-16,-2 16 24 16,0 0 20-16,0 0 8 0,0 0 15 0,0 0-5 0,0 0 7 15,0 0 22-15,0 0 2 16,0 0 16-16,0 0 5 0,0 0 13 0,0 0 1 15,0 0 3-15,0 0 0 0,0 0-2 0,0 0 0 0,21 38-8 16,-21-38-1-16,11 18-9 16,-5-4 4-16,0-1-6 0,3 2-2 0,1 5-2 15,0-1 7-15,2 2 4 16,-2 0 1-16,0 1-4 0,1 3-2 0,-2-2-7 0,-1 2-5 16,-1-1-3-16,-3 1-7 15,-2 0-3-15,0-2-6 0,-4-2-7 0,-2 4-16 16,-3-3-26-16,1 0-43 15,-2-1-57-15,-1-2-72 0,-2-2-78 0,1-5-156 0,0 2-157 16,-2-2-281-16,4 0-207 0</inkml:trace>
  <inkml:trace contextRef="#ctx0" brushRef="#br1" timeOffset="94159.76">6030 8325 2565 0,'0'0'-51'0,"0"0"22"15,5-15 29-15,-5 15 18 16,0 0 50-16,0 0 31 0,0 0 22 0,0 0 2 15,0 0-7-15,0 0-13 0,0 0-13 0,0 0-8 16,0 0-9-16,2 48-7 0,-2-48-6 16,0 20-9-16,0-20-4 0,0 17-5 0,0-17-9 15,0 0 3-15,0 20 1 16,0-20 1-16,0 0-1 0,0 17-2 0,0-17-2 16,0 0-10-16,0 0-10 0,0 0-4 15,0 0-9-15,0 0-4 0,0 0 5 0,0 0-7 16,0 0 2-16,0 0-1 0,33-33 3 0,-29 20 4 15,6-1-6-15,-4 2 8 16,2-2 4-16,-8 14 7 0,12-21 8 0,-3 12 16 0,-9 9 7 16,13-13 13-16,-13 13 11 15,13-6 16-15,-13 6 3 0,0 0 3 0,0 0-6 16,0 0-9-16,21 23-4 16,-21-23-9-16,4 21-11 0,0-8-2 0,1 1-6 0,-5-14-3 15,6 28-4-15,-4-12-30 16,2-3-31-16,0 2-60 0,0-1-74 0,2 1-85 15,-3-3-133-15,2-1-220 0,-1-2 1 0,-4-9-293 0,10 17-263 16</inkml:trace>
  <inkml:trace contextRef="#ctx0" brushRef="#br1" timeOffset="94539.66">6393 8899 2769 0,'0'0'96'0,"0"0"25"0,0 0 3 16,-14 10-11-16,14-10-11 0,0 0 1 0,0 0 16 16,0 0 2-16,0 0-4 15,0 0-13-15,34 15-11 0,-21-11-10 0,-13-4-10 16,32 4-25-16,-15 0-28 0,0-2-43 0,-17-2-56 0,30 1-70 15,-18-1-63-15,-12 0-111 16,23-3-189-16,-14-1-374 0,-9 4-258 0</inkml:trace>
  <inkml:trace contextRef="#ctx0" brushRef="#br1" timeOffset="94699.73">6492 8829 2584 0,'0'0'-28'0,"0"0"37"0,0 0 35 0,0 0 15 0,0 0 9 15,0 0 5-15,0 0 10 0,-8 32 4 0,8-32-11 16,6 25-7-16,-6-25-9 16,2 29-17-16,0-12-27 0,0-2-36 0,0 2-48 0,2-2-52 15,-2 0-62-15,-2-3-133 16,4 0-472-16,-4-1-86 0</inkml:trace>
  <inkml:trace contextRef="#ctx0" brushRef="#br1" timeOffset="94889.63">6797 8997 2526 0,'0'0'191'0,"0"0"18"0,0 0-16 16,18-3-26-16,-18 3-21 16,0 0-14-16,0 0-12 0,0 0-16 0,20-3-25 15,-20 3-42-15,0 0-59 0,0 0-70 16,10-1-81-16,-10 1-85 0,0 0-182 0,11-5-448 15,-11 5-265-15</inkml:trace>
  <inkml:trace contextRef="#ctx0" brushRef="#br1" timeOffset="95859.71">6799 8910 2680 0,'0'0'-12'0,"0"0"30"0,0 0 6 16,0 0 8-16,0 0 10 0,0 0 14 0,8 28 15 15,-8-28-3-15,0 0-3 16,0 0-6-16,0 0-7 0,0 0-7 0,14 7-8 0,-14-7-6 15,0 0 6-15,0 0-6 0,20 2 3 0,-20-2 7 16,0 0 4-16,21 0 14 16,-21 0 4-16,0 0 5 0,0 0 2 0,24-4-5 15,-24 4-6-15,0 0-5 0,16-5-8 16,-16 5-4-16,0 0-9 0,18-9-2 0,-18 9-6 16,10-7-2-16,-10 7-1 15,12-9-6-15,-12 9 2 0,11-14 2 0,-11 14 1 16,9-18 4-16,-9 18 8 0,8-18 8 0,-8 18 7 15,4-17 9-15,-4 17 1 0,3-17 1 16,-3 17-8-16,0-17-2 0,0 17-8 0,0 0-4 16,-11-27-4-16,11 27-2 15,-15-13-5-15,8 5 0 0,7 8 3 0,-20-7 4 0,20 7 11 16,-22-6-6-16,22 6 4 16,-23 0 2-16,23 0 4 0,-23 6 4 0,23-6-29 15,-19 11 0-15,9-4 5 0,0 3-3 16,10-10 0-16,-12 25-7 0,8-12 4 0,0 3-9 15,4-16 5-15,-2 28-7 0,4-11 2 0,0-2 0 16,2 1-4-16,2-3-1 16,0-2-9-16,6 1-10 0,-4-3-11 0,-8-9-5 0,19 14-3 15,-9-10-6-15,-10-4-7 16,22 1-3-16,-22-1-8 0,0 0 3 0,32-8 5 16,-24 1 4-16,-8 7 6 0,21-19 5 15,-15 7 8-15,1 0 7 0,1 0 15 0,-8 12 19 16,9-18 15-16,-9 18 11 0,8-14-7 0,-8 14 3 15,6-12 29-15,-6 12 24 16,0 0-1-16,0 0-3 0,0 0-9 0,0 0-8 0,0 0-8 16,4 42-8-16,-4-42-7 15,4 31-25-15,1-16-30 0,0 3-42 0,-3-2-47 16,2 0-67-16,0 0-83 0,-2-2-86 16,2-2-160-16,-2-2-110 0,2-2-12 0,-4-8-332 15,9 14-369-15</inkml:trace>
  <inkml:trace contextRef="#ctx0" brushRef="#br1" timeOffset="96169.56">7154 9100 2946 0,'0'0'64'0,"0"0"26"16,9 18-7-16,-9-18-3 0,2 17 4 0,-2-17 16 0,0 14 21 16,0-14 9-16,2 16-4 15,-2-16-19-15,2 16-9 0,-2-16-12 0,0 0-13 16,2 19-13-16,-2-19-15 0,0 0-27 0,4 12-25 0,-4-12-29 15,0 0-16-15,0 0-18 16,0 0-7-16,0 0-5 0,0 0 3 0,28-31 15 16,-22 22-3-16,-6 9 20 15,12-17 26-15,-12 17 28 0,12-17 25 0,-12 17 24 0,10-12 38 16,-10 12 21-16,11-5 15 16,-11 5 11-16,0 0 8 0,0 0-2 15,0 0-9-15,29 18-21 0,-20-10-15 16,-1 2-11-16,-8-10-12 0,13 19-19 0,-4-10-34 0,-3-1-46 15,0-1-63-15,-6-7-87 0,8 8-106 0,-8-8-233 16,11 4-109-16,-11-4 40 16,0 0-315-16,0 0-275 0</inkml:trace>
  <inkml:trace contextRef="#ctx0" brushRef="#br1" timeOffset="96319.62">7552 9160 2723 0,'0'0'78'0,"26"0"35"15,-26 0 0-15,0 0-19 0,23 3-7 0,-23-3-8 16,0 0 1-16,16 0-3 0,-16 0-12 0,0 0-27 16,20 1-45-16,-20-1-61 0,0 0-70 15,21-1-74-15,-21 1-159 0,15-3-474 0,-15 3-183 16</inkml:trace>
  <inkml:trace contextRef="#ctx0" brushRef="#br1" timeOffset="96509.73">7804 9073 2683 0,'13'-6'82'16,"-13"6"39"-16,0 0 34 16,0 0 26-16,0 0 15 0,0 0 9 0,0 0 0 0,0 36 8 15,0-36-11-15,2 29-26 16,-2-12-19-16,0 2-25 0,2 0-19 0,0 0-22 16,0 1-42-16,2 0-34 15,-2-1-51-15,0-2-65 0,0-2-73 0,0 1-86 0,-2-5-148 16,4 0-198-16,-4-11 24 0,0 0-277 0,0 0-213 15</inkml:trace>
  <inkml:trace contextRef="#ctx0" brushRef="#br1" timeOffset="96829.31">8245 8610 2512 0,'0'0'20'0,"4"-15"57"16,-4 15 15-16,0 0 14 0,0 0 19 15,0 0 16-15,0 0 13 0,0 0 7 0,0 0-4 16,0 0 1-16,-32 34-17 0,28-20-17 0,0 4-10 15,1 1-9-15,1 0-19 16,0 2-15-16,2 1-18 0,2-1-29 0,0 3-36 0,3-1-38 16,1 2-39-16,2-5-49 15,0 2-48-15,4-3-42 0,-6-6-71 0,4 0-161 16,1-2-439-16,-2-1-283 16</inkml:trace>
  <inkml:trace contextRef="#ctx0" brushRef="#br1" timeOffset="97084.73">8572 8575 2645 0,'0'0'-8'0,"0"0"54"0,0 0 24 0,0 0 28 16,0 0 22-16,0 0 27 0,0 0 17 0,0 0 4 15,0 0-7-15,0 0-17 0,0 0-16 16,0 0-17-16,4 61-8 0,-1-42-18 0,-1-1-17 16,0 0-32-16,3 0-52 15,-3 1-67-15,2 0-90 0,-2 1-101 0,2-4-210 16,-2 1-491-16,0 2-428 0</inkml:trace>
  <inkml:trace contextRef="#ctx0" brushRef="#br1" timeOffset="97329.32">8526 9121 3166 0,'-23'0'28'16,"23"0"-5"-16,0 0-2 0,0 0-1 0,0 0 21 0,0 0 27 15,0 0 16-15,0 0 5 16,59-3-10-16,-59 3-10 0,32 0-9 0,-11 0-9 16,-2 0-24-16,0-1-35 15,2 1-60-15,-2 0-82 0,-2 0-83 0,-4-2-195 0,-13 2-465 16,23-2-275-16</inkml:trace>
  <inkml:trace contextRef="#ctx0" brushRef="#br1" timeOffset="97639.42">8746 9265 2643 0,'0'0'-19'0,"0"0"35"16,-25 8 5-16,25-8 14 0,-22 5 34 0,10-2 35 16,12-3 27-16,-30 9 6 15,18-6-7-15,-1 4-9 0,13-7-5 0,-19 13-11 16,12-5-7-16,7-8-11 0,-8 15-11 15,8-15-7-15,0 17-5 0,0-17-9 0,6 21-11 16,3-8-9-16,-3 0-3 0,4 1-1 0,-1 1-4 16,-2 1-4-16,1-2-1 15,-2 1 1-15,2-1 6 0,-3 1 9 0,-5-15 6 16,0 25 5-16,0-25-4 0,-5 23-2 16,-1-13-5-16,6-10-9 0,-16 18-15 0,5-10-39 15,11-8-48-15,-21 10-57 0,12-4-60 16,-1-5-65-16,10-1-104 0,0 0-154 0,-24-5-418 15,24 5-339-15</inkml:trace>
  <inkml:trace contextRef="#ctx0" brushRef="#br1" timeOffset="97949.47">9006 8655 2730 0,'0'0'15'0,"21"-1"37"0,-21 1 17 0,0 0 11 0,0 0 15 16,18 17 19-16,-18-17 17 16,8 20 2-16,-4-4-1 0,0 1 15 0,-2 2-9 15,4 6-6-15,2 0-4 0,-2 4-5 16,0-1-4-16,0 0-4 0,-2 3-9 0,-1-2-9 15,-1 1-12-15,-4-1-6 0,-3 1-11 0,1-2-4 16,-2 1-17-16,-2-3-32 16,-2 2-38-16,0-6-54 0,-2-1-81 0,1 1-86 0,-2-6-124 15,3-2-214-15,-1-2-4 16,-1-2-317-16,1-4-292 0</inkml:trace>
  <inkml:trace contextRef="#ctx0" brushRef="#br1" timeOffset="98389.5">9233 8333 2685 0,'0'0'-27'15,"0"0"36"-15,0 0 7 0,0 0 9 0,0 0 20 16,0 0 41-16,8 32 21 0,-8-32 12 16,0 23 6-16,0-8-9 0,0-15-7 0,2 28-15 15,-2-15-9-15,0-13-9 16,0 25-10-16,0-25-3 0,0 21-9 0,0-21-7 16,2 16-2-16,-2-16-15 0,0 0-17 15,0 0-5-15,2 16-7 0,-2-16-4 0,0 0 0 16,0 0-6-16,0 0 0 15,0 0 0-15,0 0-3 0,0 0 9 0,28-32 4 16,-28 32 15-16,11-16 9 0,-11 16-1 0,9-9 9 0,-9 9 18 16,0 0 17-16,0 0 10 15,0 0 3-15,0 0-5 0,0 0-6 0,0 0-6 16,25 19-5-16,-25-19-4 16,4 15-17-16,-4-15-12 0,4 18-27 0,-4-18-36 0,6 16-54 15,-6-16-54 1,9 14-62-16,-4-10-82 0,-5-4-181 0,8 7-112 0,-8-7-300 15,0 0-250-15</inkml:trace>
  <inkml:trace contextRef="#ctx0" brushRef="#br1" timeOffset="98549.69">9540 8455 2929 0,'0'0'66'0,"0"0"-14"0,28 5-9 0,-28-5-4 16,0 0 0-16,16 3-1 0,-16-3-5 0,18 2 1 15,-18-2-17-15,20 2-39 16,-20-2-52-16,24 2-54 0,-24-2-57 0,21-2-107 0,-11 2-508 16,4-4-111-16</inkml:trace>
  <inkml:trace contextRef="#ctx0" brushRef="#br1" timeOffset="98719.51">9790 8331 2458 0,'0'0'83'15,"0"0"28"-15,0 0 1 0,0 0 10 0,0 0 19 16,0 0 12-16,0 0-1 0,0 0-12 16,-20 55-16-16,18-41-16 0,0 1-11 0,0 2-28 15,2-17-40-15,0 37-43 16,2-20-77-16,0 0-88 0,-2-2-120 0,0 0-243 16,0 1-308-16,-2 2-196 0</inkml:trace>
  <inkml:trace contextRef="#ctx0" brushRef="#br1" timeOffset="99261.87">10087 9027 2861 0,'4'6'256'15,"-4"-6"-40"-15,10 8-93 0,-10-8-115 0,14 7-109 0,-5-5-86 16,-9-2-136-16,13 2-548 0,-13-2-233 0</inkml:trace>
  <inkml:trace contextRef="#ctx0" brushRef="#br1" timeOffset="99389.53">10327 9045 2626 0,'0'0'31'0,"19"1"-12"16,-19-1-44-16,24 2-67 0,-14-2-44 0,-10 0-90 15,0 0-465-15,32-7 63 0</inkml:trace>
  <inkml:trace contextRef="#ctx0" brushRef="#br1" timeOffset="99499.63">10668 9022 1866 0,'0'0'-209'16,"0"0"-323"-16,25 0 285 0</inkml:trace>
  <inkml:trace contextRef="#ctx0" brushRef="#br1" timeOffset="99639.78">10829 9010 1715 0,'0'0'180'16,"21"4"32"-16,-21-4 5 0,0 0-8 0,0 0-16 0,17 5-18 15,-17-5-24-15,0 0-28 16,0 0-63-16,0 0-91 0,15 3-133 0,-15-3-256 15,0 0-388-15,0 0-126 0</inkml:trace>
  <inkml:trace contextRef="#ctx0" brushRef="#br1" timeOffset="100139.73">11521 8924 2425 0,'2'-21'-17'0,"-2"21"15"0,0-21 10 0,0 21 12 0,0-19 24 16,0 19 32-16,-4-19 40 16,4 19 28-16,-8-15 18 0,8 15 6 0,-18-7 6 15,18 7 0-15,-20-4-9 16,20 4-16-16,-24 4-9 0,24-4-15 0,-27 14-14 0,12-4-9 15,2-1-11-15,1 7-7 0,-1-3-13 0,2 4-6 16,0-1-8-16,5 0-6 16,2 0-5-16,3-1-2 0,1 2-11 0,0-17-7 0,1 23-12 15,5-12-13-15,-6-11-13 16,15 18-12-16,-6-15-17 0,1 2-19 0,1-4-6 16,-11-1-8-16,21-6 0 15,-8 1 1-15,-3-3 5 0,3-1 8 0,-2-5 7 0,-3 1 14 16,3-2 9-16,-3 0 22 0,0 0 29 0,-1 1 26 15,-7 14 18-15,11-21 4 16,-9 11 4-16,-2 10 15 0,0 0 14 0,0 0 4 0,0 0 19 16,0 0-9-16,0 0-12 15,0 0-10-15,0 0-1 0,5 36-15 0,-5-20-13 16,2 3-5-16,1 3-6 0,1 0-14 16,0 2-31-16,3 3-37 0,-2-4-44 0,1 1-70 15,-2 2-95-15,1-7-111 16,-4 0-223-16,3 0-50 0,-2-2 25 0,3-1-309 15,-5-16-291-15</inkml:trace>
  <inkml:trace contextRef="#ctx0" brushRef="#br1" timeOffset="100389.6">11747 9404 2885 0,'7'18'83'0,"-7"-18"1"0,0 0-12 16,0 0-6-16,0 0 8 0,0 0 22 0,0 0 23 0,-29 9 19 15,29-9 4-15,0 0-9 16,0 0-20-16,0 0-10 0,0 0-13 0,0 0-12 16,0 0-3-16,0 0-7 15,0 0-4-15,0 0-4 0,0 0-5 0,0 0 2 0,18-46-1 16,-18 46-1-16,0 0 17 16,0 0-10-16,0 0-7 0,0 0-22 0,0 0-34 15,0 0-62-15,0 0-89 16,0 0-104-16,0 0-179 0,0 0-172 0,0 0 25 0,0 0-300 15,-22 46-250-15</inkml:trace>
  <inkml:trace contextRef="#ctx0" brushRef="#br1" timeOffset="110999.44">11738 9410 623 0,'0'0'270'16,"0"0"-77"-16,0 0-51 0,0 0-36 0,0 0-12 15,0 0-16-15,0 0 0 0,0 0 2 0,0 0 7 0,0 0 2 16,0 0 13-16,0 0-2 16,0 0 0-16,0 0 5 0,0 0 1 15,0 0-3-15,0 0 7 0,0 0 1 16,0 0 2-16,0 0-4 0,0 0-6 0,0 0-11 0,0 0-8 16,36-19-10-1,-36 19-10-15,0 0-5 0,8-12-6 0,-8 12-7 0,0 0 4 16,17-11-7-16,-17 11-3 0,16-10 5 0,-16 10 0 0,13-9-6 15,-13 9-2 1,17-7-4-16,-17 7-3 0,13-7 2 0,-13 7-6 0,12-7-2 16,-12 7 4-16,0 0 3 15,0 0 2-15,25 1-1 0,-25-1-1 0,0 0-4 0,12 16 0 16,-12-16-2-16,2 13-3 16,-2-13-1-16,2 18 3 0,-2-18 1 0,0 17 1 15,0-17-1-15,-2 19 0 16,2-19 1-16,-7 19 1 0,7-19 1 0,-6 15-2 0,6-15-4 15,-11 15 1-15,11-15-2 16,-12 12 2-16,12-12 1 0,-13 8 3 0,13-8-1 16,0 0 3-16,-21 0-1 0,21 0-1 0,0 0 1 15,-19-16-4-15,19 16-7 0,-7-17-5 16,7 17-12-16,-6-21-23 0,6 21-27 0,0-19-46 16,0 19-53-16,2-18-73 15,-2 18-89-15,8-19-222 0,-8 19-48 0,5-16-274 16,-5 16-205-16</inkml:trace>
  <inkml:trace contextRef="#ctx0" brushRef="#br1" timeOffset="116709.75">3388 11199 2469 0,'0'0'-81'0,"0"0"34"0,0 0 34 0,0 0 21 0,0 0 30 15,0 0 14-15,0 0 24 16,0 0 24-16,0 0 15 0,0 0 7 0,0 0 4 16,0 0 1-16,0 0-6 0,0 0 2 15,0 0-7-15,0 0-6 0,0 0-8 0,0 0-7 16,0 0-2-16,0 0-5 16,0 0-3-16,0 0-11 0,0 0-5 0,48-10-2 15,-48 10-14-15,22 2-5 0,-22-2-3 16,28 0-6-16,-13 3-2 0,-15-3-5 0,30 1-4 15,-16-1-2-15,-14 0-4 0,28 2-9 0,-28-2-10 16,25 0-13-16,-13 2-16 16,-12-2-22-16,0 0-33 0,26 0-40 0,-26 0-47 0,0 0-39 15,17 0-49-15,-17 0-80 16,0 0-153-16,0 0-378 0,0 0-227 0</inkml:trace>
  <inkml:trace contextRef="#ctx0" brushRef="#br1" timeOffset="116919.64">3369 11085 2686 0,'-10'-10'19'0,"10"10"25"15,0 0 7-15,0 0 7 0,0 0 15 0,0 0 16 0,0 0 19 16,0 0 13-16,23-21-5 16,-23 21-2-16,19-4-6 0,-19 4-11 15,23-1-12-15,-23 1-10 0,28 0-7 0,-13-3-14 16,-15 3-21-16,27 0-18 0,-27 0-26 0,27 0-30 15,-27 0-36-15,24-1-36 0,-24 1-44 0,26 1-36 16,-14-1-58-16,-12 0-124 16,21 3-481-16,-8-3-206 0</inkml:trace>
  <inkml:trace contextRef="#ctx0" brushRef="#br1" timeOffset="117979.5">4468 11013 2493 0,'0'0'-102'0,"0"0"15"0,0 0 16 16,0 0 14-16,-8-16 9 0,8 16 21 16,0 0 17-16,0 0 23 0,-6-13 4 0,6 13 27 15,0 0 19-15,-10-13 13 16,10 13 2-16,0 0 13 0,-8-13 1 0,8 13-5 0,-10-11-4 15,10 11-1-15,-11-8-3 0,11 8-4 16,-17-10-5-16,17 10 0 0,-21-6 1 16,21 6 0-16,-28-4 4 0,28 4-4 0,-29 0-2 15,29 0 5-15,-34 6 10 16,19-2-1-16,-4 3 2 0,5 1-4 0,-4-1 5 16,4 3-11-16,1 1-12 0,0 4-1 15,2-3-6-15,1 2-8 0,4-1-4 0,2 0-5 16,4-13-3-16,-4 25-3 0,4-25-7 0,4 19 3 0,-4-19-4 15,14 21-6 1,-3-12-10-16,2-3-8 0,-1 1-10 0,3-3-3 0,2-2-10 16,-17-2-8-16,33-2-4 15,-13-2-3-15,-1 1 1 0,0-5 1 16,0-2 5-16,3-1 1 0,-6 0 2 0,1-4 10 16,-2 0 8-16,0-1 14 0,-3-1 12 0,-4 4 19 15,4 0 13-15,-4-1 15 16,-2 5 6-16,-6 9-6 0,15-18-1 0,-15 18 2 0,9-9 18 15,-9 9 8-15,0 0 12 0,0 0-4 0,0 0-8 16,0 0-9-16,19 32-16 16,-15-21 1-16,-4-11-7 0,4 26-9 0,0-12-9 0,0 2-37 15,-2-3-33-15,3 2-46 16,-3-1-57-16,-2-14-72 0,9 28-79 0,-7-18-179 16,0 0-161-16,2 0 29 15,-4-10-337-15,0 0-340 0</inkml:trace>
  <inkml:trace contextRef="#ctx0" brushRef="#br1" timeOffset="118359.62">4718 11191 2863 0,'8'6'9'0,"-8"-6"30"16,17 8-1-16,-17-8 2 0,16 15 16 16,-10-3 21-16,0-1 31 0,-2 2 14 0,-2 2 14 15,2 1 4-15,0-2 1 0,-4-14-1 16,2 31-18-16,-2-17-10 0,0-14-9 0,3 25-12 15,-3-25-7-15,0 23-6 0,0-23-5 0,0 19-6 16,0-19-7-16,0 0-5 16,0 17-13-16,0-17 2 0,0 0-12 0,0 0-2 0,0 0-3 15,0 0-4-15,0 0 13 16,0 0-3-16,0 0-9 0,15-54-4 0,-13 39-4 16,2 1-1-16,0-1 1 15,-4 15-5-15,9-27 3 0,-3 16-4 0,0-1 4 0,-6 12 5 16,11-17 10-16,-11 17 19 0,13-7 9 0,-13 7 13 15,14-2 3-15,-14 2-24 16,0 0-4-16,0 0-2 0,30 13-4 0,-21-5-5 0,-1 2-4 16,-8-10-3-16,17 17-8 15,-10-10-17-15,1 5-26 0,0-3-30 0,-2-2-48 16,0 0-65-16,2 0-94 16,-8-7-76-16,6 8-191 0,-6-8-76 0,8 6-3 0,-8-6-318 15,0 0-333-15</inkml:trace>
  <inkml:trace contextRef="#ctx0" brushRef="#br1" timeOffset="120869.76">5310 11121 2723 0,'0'0'-37'16,"-14"-10"53"-16,14 10 37 0,0 0 37 15,0 0 23-15,0 0 39 0,0 0 20 0,0 0 22 16,0 0 6-16,0 0 2 0,0 0 25 0,0 0-33 15,0 0-3-15,0 0-17 0,0 0-16 16,0 0-17-16,0 0-17 0,0 0-14 0,0 0-18 16,40-6-7-16,-40 6-11 15,29 6-16-15,-9-4-19 0,1 2-34 0,0-2-30 16,2 0-35-16,-1 0-37 0,0-4-51 16,2 4-60-16,-1-4-52 0,-1-2-66 0,-6 0-123 15,2-1-136-15,-4 1-29 16,-6-3-237-16,1 2-198 0</inkml:trace>
  <inkml:trace contextRef="#ctx0" brushRef="#br1" timeOffset="121079.63">5541 11013 2502 0,'-15'-8'-12'0,"15"8"37"0,0 0 14 0,-14-6 19 0,14 6 16 16,0 0 30-16,0 0 37 15,0 0 25-15,0 0 15 0,0 0-3 0,0 0-7 16,0 0-12-16,0 0-17 15,0 0-14-15,-2 36 2 0,2-36-18 0,0 23-6 0,0-23-17 16,2 25-4-16,-2-25-20 0,2 27-27 0,-2-14-27 16,0-13-43-16,2 23-52 15,-2-23-74-15,4 26-73 0,-4-16-107 16,2-1-193-16,-2-9-73 0,4 16-230 16,3-10-168-16</inkml:trace>
  <inkml:trace contextRef="#ctx0" brushRef="#br1" timeOffset="121529.47">6070 11016 2618 0,'0'0'39'0,"-2"-17"9"0,2 17 2 16,0 0-2-16,-10-19 18 0,10 19 23 0,-13-12 24 0,13 12 20 15,-19-3 12-15,19 3 10 16,0 0-5-16,-31 10-12 0,15-3-2 0,6 5-22 16,-3-3-6-16,-2 6-15 15,5-2 14-15,-1 5-14 0,3-2-13 0,2 2-5 0,-1-4-9 16,2 4-7-16,3-3-9 16,2-15-8-16,-2 25-5 0,2-25-8 0,4 20-10 15,-4-20-15-15,12 11-14 16,-12-11-2-16,14 3-6 0,-5-3-5 0,-9 0 0 15,0 0-2-15,25-12 4 0,-14 3 3 0,-1 0 2 0,0-3 7 16,2 1 12-16,-2 0 13 16,0-1 16-16,-1 0 9 0,-9 12 11 0,15-18-2 0,-15 18 13 15,13-9 14 1,-13 9 1-16,0 0 4 0,0 0-12 0,0 0-3 0,0 0-7 16,20 18-6-16,-20-18-25 15,5 19-18-15,-5-19-24 0,5 25-36 0,-5-15-44 0,0-10-67 16,2 22-84-16,0-12-83 15,-2-10-163-15,0 17-101 0,2-9-15 0,-2-8-288 16,0 0-275-16</inkml:trace>
  <inkml:trace contextRef="#ctx0" brushRef="#br1" timeOffset="121849.48">6246 11218 2962 0,'6'4'113'0,"1"1"1"15,-7-5-19-15,0 0-4 16,15 19-4-16,-15-19 15 0,4 18 18 0,-4-18 8 15,4 18-7-15,-4-18-13 0,4 19-8 0,-4-19-18 0,2 16-3 16,-2-16-11 0,0 0-7-16,2 18-20 0,-2-18-14 15,0 0-24-15,0 0-12 0,0 0-12 0,10 5-6 16,-10-5-4-16,0 0 3 0,0 0 1 0,18-29 4 0,-14 19 12 16,5 1 1-1,-3 2 14-15,1-3 10 0,-7 10 15 0,14-13 20 0,-14 13 9 16,13-9 15-16,-13 9 10 0,0 0 6 0,0 0 17 15,0 0-30-15,30 15-1 0,-24-4-2 16,0 0-3-16,0 3-13 0,-6-14-1 0,12 26-11 16,-6-12-18-16,0 0-22 15,0-1-30-15,-1-2-47 0,-1-3-62 0,2 1-88 16,-6-9-80-16,11 9-174 0,-11-9-110 16,11 5-20-16,-11-5-272 0,0 0-247 0</inkml:trace>
  <inkml:trace contextRef="#ctx0" brushRef="#br1" timeOffset="122009.3">6672 11346 3040 0,'0'0'144'0,"16"4"-18"15,-4-3-13-15,-12-1-10 0,0 0 12 16,31 2 20-16,-31-2-4 0,25 2-13 0,-10 1-14 16,2-2-23-16,2 1-34 15,-19-2-36-15,34 4-59 0,-15-4-63 0,0 0-70 0,0 0-71 16,-1-4-142-16,0 1-589 15,-3-2-438-15</inkml:trace>
  <inkml:trace contextRef="#ctx0" brushRef="#br1" timeOffset="122179.66">7116 11227 3190 0,'10'-19'92'0,"-10"19"24"16,0 0 2-16,0 0 11 0,0 0 13 0,0 0 17 15,0 0 12-15,0 0-35 0,0 0-9 16,-4 48-20-16,4-48-9 0,-2 29-11 0,2-13-13 15,0 2-14-15,0-1-27 0,0 0-35 0,0 1-40 16,0-2-70-16,2 4-88 16,-2-5-67-16,0-2-153 0,0-2-156 0,0-11-390 0,0 22-410 15</inkml:trace>
  <inkml:trace contextRef="#ctx0" brushRef="#br1" timeOffset="122864.66">7599 10961 2853 0,'0'0'-143'0,"0"0"17"0,0 0 11 15,0 0 20-15,0 0 26 16,-26-19 38-16,26 19 42 0,-23-3 40 0,23 3 15 0,-30-3 7 15,30 3 6-15,-31 3 21 0,14-2 20 0,17-1 11 16,-35 2-8-16,23 0-1 16,12-2-8-16,-23 6-11 0,23-6-11 0,-15 5-10 15,15-5-12-15,0 0-2 0,0 0-9 16,6 23-12-16,-6-23-6 0,24 17-10 0,-8-5-11 16,6 1-17-16,3-2-10 15,3 7-12-15,4-3-7 0,-1 4 5 0,1-1 4 0,-2 0 0 16,-1-1 3-16,-3-2 9 0,-3-1 15 0,-4-1 17 15,-2-2 21-15,-4-1 12 16,-5-1 9-16,-8-9 0 0,6 18-1 0,-6-18-8 16,0 0 0-16,0 0-6 0,-34 17-6 15,20-15-5-15,14-2-6 0,-36 0-20 0,17-2-35 16,19 2-47-16,-38-8-56 16,20 5-65-16,4-6-56 0,-1 2-116 0,2-1-188 15,5-1-335-15,1 1-248 16</inkml:trace>
  <inkml:trace contextRef="#ctx0" brushRef="#br1" timeOffset="123139.32">8061 11155 2723 0,'12'17'110'0,"-12"-17"8"15,17 10-12-15,-7-6-10 0,6-1-10 0,-2 2-9 0,-14-5-1 16,36 5 3-16,-17-1 3 16,0-2-5-16,2 0-7 0,3-1-8 0,-3 1-25 0,-2-2-29 15,2 3-40-15,-2-3-37 16,-19 0-52-16,31 0-41 0,-17 0-53 0,-14 0-115 15,16-8-549-15,-16 8-242 0</inkml:trace>
  <inkml:trace contextRef="#ctx0" brushRef="#br1" timeOffset="123319.61">8304 11146 2726 0,'-23'-2'94'16,"23"2"32"-16,0 0 0 0,0 0-3 15,0 0 10-15,-14 17 7 0,14-17 3 0,0 0 1 16,3 21-5-16,-3-21-8 0,4 21-19 15,-4-21-18-15,2 24-12 0,0-12-22 16,-2-12-27-16,3 23-30 0,-3-23-35 16,4 23-52-16,-2-12-71 0,2-2-55 0,-4-9-107 15,6 16-201-15,-1-11-416 0,-5-5-347 0</inkml:trace>
  <inkml:trace contextRef="#ctx0" brushRef="#br1" timeOffset="123489.56">8687 11258 2858 0,'0'0'115'0,"19"0"30"16,-19 0-17-16,0 0-10 0,26-2-18 0,-26 2-7 15,0 0-15-15,18-2-11 16,-18 2-31-16,0 0-49 0,0 0-60 0,20-1-68 0,-20 1-63 16,12-3-82-16,-12 3-629 15,15-4-313-15</inkml:trace>
  <inkml:trace contextRef="#ctx0" brushRef="#br1" timeOffset="123589.52">8972 11232 3004 0,'28'0'89'0,"-28"0"-11"16,23 1-36-16,-23-1-39 15,22-1-37-15,-22 1-22 0,20-2-35 0,-8 2-56 16,-12 0-75-16,20-7-185 0,-9 6-300 16,2-3 33-16</inkml:trace>
  <inkml:trace contextRef="#ctx0" brushRef="#br1" timeOffset="123719.28">9495 11213 2414 0,'22'1'122'16,"-5"1"-31"-16,-1 0-57 0,-16-2-34 0,26 2-10 15,-26-2 1-15,19 0 0 16,-19 0-6-16,17 2-28 0,-17-2-36 0,19 0-55 0,-19 0-110 16,21-2-424-16,-10 2 96 15</inkml:trace>
  <inkml:trace contextRef="#ctx0" brushRef="#br1" timeOffset="123849.5">9786 11207 2090 0,'29'1'181'0,"-29"-1"41"16,23 2 5-16,-23-2-2 0,21 0-9 0,-21 0-10 16,18 0-14-16,-18 0-16 15,0 0-18-15,18 3-26 0,-18-3-40 0,0 0-54 0,0 0-78 16,20 0-104-16,-20 0-105 16,0 0-257-16,12-5-459 0,-12 5-408 0</inkml:trace>
  <inkml:trace contextRef="#ctx0" brushRef="#br1" timeOffset="124359.7">10962 11069 2853 0,'11'-15'-60'0,"-11"15"36"0,11-11 27 0,-11 11 18 16,0 0 16-1,6-14 14-15,-6 14 14 0,0 0 19 16,0 0 14-16,0 0 8 0,0 0 5 0,-28-13 6 16,28 13 1-16,0 0-5 0,-35 10-5 0,19-3-7 0,2 3-6 15,1 0-10-15,-2 2-6 16,1 1-11-16,1 1-5 0,2-1-4 0,0 1-6 15,5-1-7-15,0 2-4 0,2-1-8 0,4-14-1 16,-2 21-6-16,2-21 0 0,6 19-6 16,-6-19-1-16,10 15-7 0,-10-15-2 0,15 7-9 15,-15-7-3-15,17 7-4 16,-17-7-7-16,0 0-1 0,30-7 1 16,-30 7 0-16,19-9 8 0,-19 9 1 0,18-15 12 15,-8 7 9-15,-2-1 14 0,-8 9 20 0,15-17 12 16,-15 17 8-16,12-12 5 0,-12 12-24 0,11-9 5 15,-11 9 23-15,0 0 6 0,0 0 18 16,0 0-6-16,0 0-12 0,0 0-12 0,0 0-6 16,0 0-8-16,0 0-12 15,15 28-15-15,-15-28-28 0,4 17-35 0,-4-9-35 0,2 2-36 16,-2-10-56-16,3 15-71 16,-3-15-61-16,1 13-119 0,-1-13-200 0,2 10 23 15,-2-10-413-15,4 9-472 16</inkml:trace>
  <inkml:trace contextRef="#ctx0" brushRef="#br1" timeOffset="124662.7">11155 11289 3111 0,'0'0'6'16,"0"0"31"-16,13 7 6 0,-13-7 14 0,0 0 19 16,4 15 34-16,-4-15 18 15,0 0 4-15,0 18-4 0,0-18-9 0,0 0-9 0,0 0-15 16,-4 22-3-16,4-22-2 0,0 0-5 15,0 0 1-15,-7 16-10 0,7-16-7 16,0 0-9-16,0 0-5 0,0 0-6 0,0 0-5 16,0 0-4-16,0 0-3 15,0 0-7-15,0 0 1 0,0 0-1 0,0 0 4 0,11-54-9 16,-11 54 4-16,0 0 4 16,10-9 17-16,-10 9 2 0,0 0-4 0,0 0-5 0,0 0-3 15,0 0-7-15,0 0-12 16,0 0-31-16,26 17-38 0,-26-17-55 0,0 0-81 15,0 14-84-15,0-14-142 0,0 0-192 0,0 0 16 0,0 0-381 16,0 0-411-16</inkml:trace>
  <inkml:trace contextRef="#ctx0" brushRef="#br1" timeOffset="125069.57">11628 10936 2908 0,'8'-11'-36'15,"-8"11"15"-15,0 0 6 0,0 0 5 0,0 0 37 0,0 0 44 16,0 0 38-16,0 0 19 16,0 0 5-16,-28-14-5 0,28 14-1 0,0 0 3 15,0 0 11-15,-36 14-15 16,36-14-7-16,-16 8-10 0,16-8-10 0,-13 13-14 0,13-13-8 15,-10 13-8-15,10-13-7 0,0 0-11 0,3 19-11 16,-3-19-11-16,0 0-3 16,13 23-5-16,-13-23 0 0,10 17-5 0,-1-8 1 15,-3 3 2-15,3 2-1 0,-3-2-2 16,3 4 2-16,-3-1 5 0,2 0 3 0,-4 3 1 16,2-3 5-16,0 0-2 15,-4-2 11-15,-2-13-18 0,3 25 4 0,-3-25-2 16,-9 21 0-16,1-9-3 0,8-12-6 0,-18 15-4 15,7-10-12-15,-2-1-18 0,2 0-29 16,11-4-41-16,-24 0-48 0,24 0-57 0,-20-4-49 16,12-1-66-16,8 5-150 0,-15-14-115 15,10 6-370-15,3-3-360 0</inkml:trace>
  <inkml:trace contextRef="#ctx0" brushRef="#br1" timeOffset="125579.45">11844 10586 2749 0,'0'0'-38'16,"0"0"66"-16,11-8 37 0,-11 8 33 16,0 0 21-16,0 0 21 0,0 0 17 15,0 0 0-15,0 0-8 0,0 0-15 0,0 0-12 0,0 0-15 16,0 0-12-16,-16 53-10 16,16-53-12-16,-5 19-4 0,5-19-6 0,-4 18-7 0,4-18-4 15,-2 15-3-15,2-15-7 16,0 0 0-16,-4 17 1 0,4-17-5 0,0 0-7 15,0 0-4-15,0 0-7 0,0 0-5 0,15 11-4 16,-15-11-8-16,0 0-5 0,0 0-1 16,31-21 0-16,-19 12-3 0,-1-1 7 0,1 1-7 15,1-3 7-15,-2 4 4 16,1-1 4-16,0 2 5 0,-12 7 3 0,21-13 9 16,-21 13 2-16,17-9 6 0,-17 9 26 15,0 0 2-15,0 0 3 0,25 9 11 0,-25-9-9 16,9 10 3-16,-9-10-8 0,10 14-31 15,-10-14 0-15,3 15-4 0,-3-15-6 16,6 19-5-16,-6-19-22 0,2 19-31 0,0-9-29 0,0-3-45 16,-2-7-56-16,2 18-67 15,0-11-75-15,-2-7-183 0,0 0-97 0,-2 15-10 16,2-15-283-16,0 0-252 16</inkml:trace>
  <inkml:trace contextRef="#ctx0" brushRef="#br1" timeOffset="142489.53">18656 6541 1537 0,'0'0'138'15,"0"0"-50"-15,0 0-6 16,0 0 8-16,0 0 13 0,-13-9 15 0,13 9 19 0,0 0 13 16,0 0-2-16,0 0 3 15,0 0 6-15,-15-5 3 0,15 5 8 0,0 0 15 16,0 0-4-16,0 0-15 0,0 0-13 0,0 0-26 15,0 0-8-15,0 0-14 0,-10-12-11 16,10 12-9-16,0 0-11 16,0 0-11-16,0 0-5 0,0 0-7 0,17-22-5 15,-17 22-4-15,12-7-5 0,-12 7-5 0,19-7-5 0,-19 7-2 16,20-1-1-16,-20 1-2 16,0 0 2-16,29 3-9 0,-29-3 4 0,15 6-5 15,-15-6 5-15,15 12-4 16,-15-12-7-16,6 11 7 0,-6-11 8 0,0 0 0 15,-10 28 5-15,1-14 2 0,-1-1 1 0,-4 2-3 0,0 2-8 16,0 0 11-16,-4 3-2 16,-1 2 1-16,0-1 0 0,0 2-5 0,1-1 0 15,-2-2-9-15,3 1 1 0,0-4-20 16,2 0-29-16,-1-1-53 0,-2-2-73 0,8-3-90 16,-3-2-147-16,0-2-221 15,3-2-6-15,10-5-335 0,0 0-399 0</inkml:trace>
  <inkml:trace contextRef="#ctx0" brushRef="#br1" timeOffset="142699.19">18591 6235 2945 0,'4'-17'7'15,"-4"17"21"-15,0 0-6 16,4-19 11-16,-4 19 15 0,0 0 9 0,10-17-3 15,-10 17-6-15,13-9-3 0,-13 9-4 0,19-8-6 0,-19 8-3 16,25-6-5-16,-9 3-13 16,-16 3-22-16,26-6-34 0,-12 3-42 0,-14 3-34 0,25-3-45 15,-13-1-74-15,-12 4-183 16,18-8-319-16,-12 5-8 0</inkml:trace>
  <inkml:trace contextRef="#ctx0" brushRef="#br1" timeOffset="142959.26">18455 6350 2142 0,'0'0'-3'0,"-9"19"23"0,9-19 29 0,-6 22 22 15,2-14 41-15,4-8 33 16,-7 19 12-16,7-19-2 0,-4 21-6 15,4-21-4-15,-4 24 3 0,2-13-7 0,2-11-11 0,-2 28-15 0,0-15-10 16,2-13-13-16,-2 30-8 16,0-18-12-16,-1 4-11 0,3-16-34 0,-4 26-47 15,-1-12-59-15,5-14-66 16,-4 26-55-16,0-11-50 0,-2-2-125 0,2-1-547 0,-2 2-326 16</inkml:trace>
  <inkml:trace contextRef="#ctx0" brushRef="#br1" timeOffset="143159.53">18282 6735 2842 0,'-14'-10'-6'16,"14"10"26"-16,0 0 33 16,0 0 35-16,0 0 26 0,-27 4 9 0,27-4-4 15,-17 8-13-15,17-8-15 0,-23 9-10 16,13-4-9-16,-4 3-22 0,14-8-39 15,-20 15-59-15,6-7-74 0,4-2-60 0,-1-1-93 0,3-1-210 16,8-4-332-16,-19 6-140 16</inkml:trace>
  <inkml:trace contextRef="#ctx0" brushRef="#br1" timeOffset="143459.54">17874 6337 2435 0,'-10'-12'-42'0,"10"12"11"16,0 0 5 0,-10-11 28-16,10 11 25 0,0 0 49 0,0 0 13 0,0 0 5 15,0 0 6-15,0 0 8 16,0 0 1-16,32 30-2 0,-32-30 6 0,16 21-5 0,-10-9-5 15,-1-2-7-15,-5-10-3 0,6 22-5 0,-6-22-7 16,-2 23-9-16,2-23-5 16,-15 22-12-16,5-12-12 0,0 1-32 0,-4 0-40 15,0-2-56-15,-1-2-63 16,2 2-57-16,-4-2-87 0,5-4-179 0,-6 3-372 0,4-4-184 16</inkml:trace>
  <inkml:trace contextRef="#ctx0" brushRef="#br1" timeOffset="144256.29">17595 6350 2512 0,'0'0'-10'15,"-4"-18"32"-15,4 18 31 0,0 0 22 0,-4-18 22 16,4 18 13-16,0 0 2 16,0-18-10-16,0 18-9 0,0 0-6 0,0 0 0 15,15-11 4-15,-15 11-3 0,0 0-1 16,0 0-7-16,0 0-12 0,0 0-7 15,38 19-6-15,-32-12-5 0,-6-7-5 0,10 16-2 0,-10-16-8 16,2 17 1-16,-2-17-5 16,0 17-1-16,0-17-5 0,0 0-2 0,-14 22 0 15,14-22-1-15,-17 10-3 0,17-10-2 16,-19 8-5-16,19-8 2 0,-21 0-3 0,21 0 0 16,-24-2-4-16,24 2-2 15,-20-8 0-15,7 0 2 0,13 8 0 0,-19-18 7 16,10 10 10-16,9 8 14 0,-16-13 15 0,16 13 27 0,-14-9-6 15,14 9-4-15,-14-8-11 16,14 8-1-16,0 0-7 0,0 0-2 0,-34 11-4 16,23 1-4-16,1-3-5 15,-1 5-4-15,2-1-7 0,-1 0-5 0,4 2 5 0,-2 0-3 16,0 1-7-16,2-2 2 16,0 1 0-16,0-3-3 0,6-12 0 0,-8 20-3 0,8-20-1 15,-7 17 1-15,7-17-4 16,-4 15 2-16,4-15 1 0,0 0-3 0,-7 14 0 15,7-14-2-15,0 0-1 0,0 0 0 0,0 0-1 0,0 0 0 16,0 0-9-16,0 0 5 16,-31-23 3-16,31 23-5 0,-20-14 1 0,8 9 0 15,0-3 1-15,12 8 5 16,-28-7 0-16,13 2 8 0,15 5-9 0,-28 0 4 0,28 0 9 16,-34 9 1-16,20-4 3 15,1 5 0-15,3 1 1 0,-6 2 0 0,6 1 2 16,2 1 4-16,2 0-9 0,1 0 1 0,0 1-3 0,5-16-1 15,-2 26-3-15,2-26-1 16,2 24 2-16,-2-24 1 0,5 16-1 0,-5-16 0 16,5 12 1-16,-5-12-4 15,0 0 1-15,0 0-1 0,0 0-2 16,0 0 0-16,0 0-6 0,0 0 8 0,0 0-4 16,0 0-4-16,0 0 2 0,0 0 0 15,-26-45-3-15,26 45 20 0,-21-12 5 16,8 9 0-16,13 3 8 0,-27-6 6 0,7 6 4 15,20 0 5-15,-27 3-5 0,10 1-1 0,2 2-2 16,1 2 2-16,14-8-2 0,-26 15-8 16,16-4 0-16,-2 3-7 0,4 0 2 15,0 1 2-15,1 3-1 0,3 0 0 0,2 1-3 16,2 3-3-16,2-1-2 0,0 1-15 16,0-3-30-16,5 5-45 0,-1-1-51 0,2 0-91 15,4-3-99-15,-2 5-182 0,-2-2-134 16,-2 3 23-16,1-4-558 0,-3 5-829 15</inkml:trace>
  <inkml:trace contextRef="#ctx0" brushRef="#br1" timeOffset="144419.45">16867 7402 3771 0,'-2'17'44'0,"2"-17"45"16,0 0 12-16,0 0 11 0,13 18 9 0,-13-18 9 15,25 0-4-15,-3 0-14 0,0-2-9 16,8-1-15-16,0 0-8 0,1-2-25 0,5 0-28 15,-4-1-44-15,0 0-52 0,-3-1-75 0,1 0-89 0,-6-4-110 16,-1 3-213-16,-1-3-58 16,-6 3-292-16,-3 0-293 0</inkml:trace>
  <inkml:trace contextRef="#ctx0" brushRef="#br0" timeOffset="150519.16">32884 4259 2664 0,'-19'-9'-93'0,"19"9"39"16,0 0 36-16,0 0 45 0,0 0 31 0,0 0 29 0,0 0 29 15,0 0 18-15,0 0 18 0,0 0 12 0,0 0 7 16,0 0 0-16,0 0 4 16,0 0-4-16,0 0-9 0,0 0-23 0,0 0-8 15,0 0 2-15,0 0-10 0,55-4-7 16,-55 4-14-16,32 4-13 0,-16-2-12 0,4-1-7 16,-20-1-3-16,35 3-13 15,-15 0-15-15,-1-2-37 0,0 0-41 0,-2-1-57 16,-17 0-78-16,34 2-92 0,-22-2-164 0,1 0-202 15,-13 0-6-15,0 0-261 0,28-2-278 16</inkml:trace>
  <inkml:trace contextRef="#ctx0" brushRef="#br0" timeOffset="151549.18">32575 10717 2714 0,'0'0'-22'0,"-17"4"41"16,17-4 18-16,0 0 21 0,0 0 35 0,0 0 32 15,0 0 30-15,-17 4 19 16,17-4 7-16,0 0-4 0,0 0-13 0,0 0-1 0,0 0-13 16,0 0-2-16,0 0-3 15,0 0 11-15,0 0-13 0,0 0-23 0,0 0-14 16,48 14-9-16,-34-13-26 15,-14-1-12-15,26 2-42 0,-12-2-46 0,-2 0-65 0,-12 0-78 16,23-2-86-16,-23 2-123 0,16-7-208 0,-16 7-20 16,0 0-331-16,0 0-360 15</inkml:trace>
  <inkml:trace contextRef="#ctx0" brushRef="#br0" timeOffset="152349.28">31898 10696 2861 0,'0'0'-58'0,"-20"-11"11"16,20 11 23-16,-8-12 9 0,8 12 21 15,-2-15 10-15,2 15 25 0,0 0 8 0,10-27 6 16,-4 16 5-16,6-2 8 0,-2 1 6 0,2-3 12 15,4 0 7-15,-4-1 9 16,3 6-2-16,-3-3-6 0,4 6-6 0,-4-2-11 0,0 3-8 16,2-1-7-16,-14 7-3 15,23-3-2-15,-23 3 4 0,0 0-5 0,23 10-11 16,-23-10 0-16,11 15-5 16,-11-15-7-16,4 17 0 0,-4-17-2 0,0 22-1 0,0-22 6 15,-8 18 7-15,8-18-3 16,-13 15 6-16,13-15 2 0,-17 13-1 0,6-9-9 15,11-4 0-15,-21 6-9 0,21-6 4 0,-23 2-1 16,23-2-6-16,-24-6 2 16,24 6 4-16,-16-11 7 0,16 11 3 0,-15-17 12 0,9 6-6 15,-1-2-6-15,7 13 4 16,-7-32 9-16,5 17 23 0,2-2 6 0,0 17 3 16,-2-29-1-16,2 29-5 15,0-24-4-15,0 24-7 0,0-21-6 0,0 21-9 0,0-17-7 16,0 17-7-16,0 0-4 15,-2-17-6-15,2 17-2 0,0 0-1 0,0 0-3 16,0 0-3-16,0 0 0 0,0 0-5 0,0 0 1 0,-16 40-4 16,16-40-5-16,-6 30 4 15,3-15-1-15,-2 3-2 16,1 0-2-16,-2 5 2 0,2-4-2 0,0 7-1 16,0-4-1-16,-1 3 1 0,1 2-5 0,0-1 0 0,0 0 2 15,-1 5 0-15,3-1 1 16,0 2-2-16,2 0-1 0,-2 2 1 0,2 0-1 15,0 4-2-15,2-3-3 0,-2-1-2 0,0 4-3 0,-2 0 1 16,0-2-1-16,-3-2 4 16,-1-1-1-16,-2 0-1 0,-8-5 2 0,2-4 0 15,-5 1 2-15,-4-5 4 16,0-1 2-16,-3-4 9 0,1-6 5 0,-3-1 0 0,-2-2 13 16,1-4 7-16,-1-2 7 15,-2-4 5-15,2-2-6 0,2 0 1 0,-5-4-1 16,6-1 5-16,4 0-3 0,-1-5-4 0,5 3-2 0,3-4-5 15,5-2-3-15,2-2-5 16,5 2-3-16,6-3-9 0,4-4-13 0,8-3-18 16,2-5-27-16,7 0-30 15,7-2-37-15,15-10-34 0,-1 1-38 0,2 1-54 0,3 2-59 16,-4 0-53-16,-5 6-151 16,-6 5-137-16,0-1 17 0,10-12-472 0,-1 0-667 15</inkml:trace>
  <inkml:trace contextRef="#ctx0" brushRef="#br0" timeOffset="152549.1">32433 9842 3513 0,'6'-7'23'16,"-6"7"16"-16,0 0 13 0,9-9 42 0,-9 9 31 0,0 0 22 16,0 0 15-16,0 0 24 15,0 0-20-15,-35 45-21 0,21-28-13 0,-5 6-23 16,2 6-37-16,-6 3-13 0,-3 3-33 15,1 3-43-15,-5-2-58 0,-12 9-77 0,2 5-76 16,-5-3-27-16,1-5-77 0,6-7-180 0,1-9-88 16,2 1-278-16,1-4-245 15</inkml:trace>
  <inkml:trace contextRef="#ctx0" brushRef="#br0" timeOffset="153002.04">31641 10475 2708 0,'0'0'45'0,"0"0"28"0,0 0 5 15,-14-8 13-15,14 8 35 0,0 0 35 0,0 0 11 0,0 0 2 16,-22 18-14-16,22-18-17 16,-12 12-8-16,12-12-10 15,-13 16-12-15,4-8-4 0,9-8-10 0,-12 12-13 16,12-12-4-16,-13 14-7 0,13-14-10 0,-15 8-7 0,15-8-2 16,0 0-8-16,-17 4-2 15,17-4-5-15,0 0-19 0,0 0-1 0,-18-19 6 16,18 19 4-16,-4-21 12 0,-2 9 17 0,6 12 6 15,-2-24 25-15,2 24 8 0,-4-21-2 16,4 21-5-16,-2-20-12 0,2 20-9 0,0 0-7 16,-6-13 7-16,6 13-4 15,0 0-9-15,0 0-5 0,0 0-6 0,-38 35-6 16,27-24-2-16,-5 3-3 0,-4 1-5 16,2 0-2-16,-8-1-1 0,1-1 4 0,-5 2 3 15,-2-1 9-15,-4-3 1 16,-1 0 1-16,-4-4-1 0,1 2 3 0,-2-6 0 15,-3-1-5-15,1 0 1 0,1-2 3 0,1-2-2 0,6 0 1 16,2-1-3-16,2 0-6 16,3 0-4-16,3 0-2 0,5 0-6 0,1 1-6 15,4-2-15-15,6 0-16 0,-2-1-21 16,12 5-25-16,-12-11-27 0,12 11-34 0,-6-10-37 16,6 10-49-16,0 0-68 15,-7-12-64-15,7 12-137 0,0 0-157 0,0 0 12 16,-14 0-577-16,14 0-921 0</inkml:trace>
  <inkml:trace contextRef="#ctx0" brushRef="#br0" timeOffset="153249.21">30240 11527 3792 0,'-2'13'-15'15,"0"0"25"-15,2-13 17 0,4 19 37 0,-4-19 35 16,16 12 32-16,-4-9 19 16,-12-3 5-16,31 7 26 0,-12-6-26 0,4-1-15 0,5-1-23 15,2-2-13-15,3-2-19 16,3-3-26-16,7-3-39 0,1-5-55 0,3-3-60 16,11-13-78-16,0-3-80 15,-3-6-98-15,-2-7-201 0,-1-3-55 0,0-10-356 0,-1-6-404 16</inkml:trace>
  <inkml:trace contextRef="#ctx0" brushRef="#br0" timeOffset="153449.46">31973 9536 3112 0,'5'-15'83'0,"-5"3"4"0,0 12 3 15,0 0 34-15,0 0 35 16,0 0 19-16,-42 10 1 0,24 6-11 0,-4 2-43 0,-4 5-10 15,-4 5-13-15,-3 1-14 0,-1 3-6 0,-15 10-19 16,1 0-23-16,-3 4-26 16,-1-4-44-16,-3 2-62 0,-1-3-73 0,1 5-67 15,-7 0-51-15,-1-2-117 0,-5-1-170 16,0-2-350-16,2 0-319 0</inkml:trace>
  <inkml:trace contextRef="#ctx0" brushRef="#br0" timeOffset="153880.6">30524 10146 2790 0,'0'0'24'16,"8"-20"40"-16,-8 20 23 0,5-13 14 0,-5 13 19 15,0 0 10-15,0 0 5 16,0 0 1-16,0 0-2 0,0 0-10 0,0 0-8 0,0 0-4 15,0 0-8-15,-55 20-9 0,35-2-5 0,-3-1-3 16,-5 2-1-16,-1 1 2 16,-7 2-14-16,-2-1-1 0,-6 0 8 0,-1 2 0 15,1-4 22-15,-1-2-1 0,-1 0-10 16,-1-2-10-16,0-2-3 0,8-2-7 16,-4-3 0-16,3-1-26 0,0-1-5 15,1-3-6-15,7 1-2 0,0-4-3 0,1 0-4 16,3 0-4-16,3-2-6 0,4-1-9 0,0-3 0 0,1 0-2 15,4-1 0-15,0 0-2 16,2 0 0-16,2-1 0 0,12 8 4 0,-24-7 4 16,24 7-2-16,-17-8-1 0,17 8-10 15,-14-6-1-15,14 6 4 0,0 0 0 0,-18-4-2 16,18 4-1-16,0 0 1 16,0 0-24-16,0 0-34 0,-10 12-38 0,10-12-58 15,0 0-74-15,0 0-67 0,-10 7-137 16,10-7-171-16,0 0-24 0,0 0-363 15,0 0-458-15</inkml:trace>
  <inkml:trace contextRef="#ctx0" brushRef="#br0" timeOffset="154399.64">29387 10083 3090 0,'-2'-16'-4'15,"2"16"33"-15,-4-25 24 0,4 25 35 0,-2-15 35 0,2 15 27 16,0 0 10-16,-2-17-5 0,2 17-16 15,0 0-14-15,0 0-17 0,0 0 15 16,0 0-7-16,0 0-1 0,0 0-4 0,0 0-14 0,0 0-9 16,-14 49-14-16,10-30-6 15,2 0-2-15,-2 5-14 0,2-3-6 0,-2 1-4 16,0 4-10-16,0-7-2 16,0-1 2-16,0 0-5 0,0-2-9 0,0 0 2 0,4-16 1 15,-6 24-10-15,6-24 6 16,-4 20-2-16,4-20-5 0,-4 12 5 0,4-12-5 15,0 0 6-15,0 0-8 0,0 0-5 0,0 0-3 16,0 0 0-16,0 0 0 0,0 0-5 16,0 0 2-16,22-50-1 0,-10 32 3 0,0 3-2 15,-1-2-1-15,2 2 6 16,1 1-9-16,-1 4 8 0,-1 1 3 16,4 2 0-16,-2 1 9 0,-14 6-14 0,26-4 5 15,-26 4 9-15,0 0 0 0,29 12 11 0,-22-7 2 16,-7-5 6-16,6 18 4 0,-6-18 3 0,-2 20 2 15,2-20 5-15,-13 27 5 0,3-13 5 16,-5-1 2-16,-2 4-3 0,-4-2-1 0,-3 2 1 16,-3 3 0-16,-5-1-2 15,-2 3-5-15,-2 1-6 0,1 0-5 0,-1 0-2 16,-3-1-3-16,3 5-2 0,2-2-6 16,-2 0-13-16,9-4-19 0,-1 2-26 0,1-2-33 15,1 0-25-15,4 0-35 16,-3 0-49-16,7-7-76 0,-1 2-69 0,2-3-186 0,-5 1-128 15,6-7 35-15,-1 1-471 0,0-2-626 0</inkml:trace>
  <inkml:trace contextRef="#ctx0" brushRef="#br0" timeOffset="155629.16">28337 10536 3276 0,'0'0'-111'0,"0"0"29"16,0 0 34-16,-10 10 40 15,10-10 42-15,0 0 33 0,0 0 24 0,0 0 14 0,0 0 2 16,0 0 4-16,0 0 8 0,-14 7 8 15,14-7-16-15,0 0 0 0,0 0-8 16,0 0-11-16,0 0-4 0,0 0-5 0,0 0-9 0,3-42-11 16,-3 42-1-16,11-33-11 15,-5 13-2-15,4-5-9 16,2-4-6-16,3-3-4 0,1 2 3 0,2-3-5 16,2 5-7-16,-1 1 0 0,0 2-5 0,0 0-1 15,0 6-1-15,-2 5-1 16,-3-2-3-16,0 4-2 0,-2 1 6 0,-1 7 9 0,-11 4 10 15,0 0 26-15,0 0-1 0,22 14 3 0,-22-14-9 16,-2 29 3-16,-1-10-20 16,-5 1 6-16,-1 1-2 0,-6 6-5 0,-2-2-4 15,0-1 4-15,-4-1-2 0,-3-2-6 16,4 0 0-16,-4-3-1 0,2-4-5 16,4-2 1-16,-4-1-15 0,4-1-9 0,-2-5 8 15,4 2-11-15,-1-4-5 0,17-3 0 0,-26 2-2 16,26-2 5-16,-25-2-2 0,25 2 5 0,-19 0-6 15,19 0 0-15,-17 2 0 16,17-2 5-16,-17 5 2 0,17-5-3 0,-18 12 3 0,11-2-2 16,-4-2 10-16,-1 3-1 15,-2-1 0-15,2-1 2 0,-2 2-4 0,-2-1 3 16,2-1 4-16,-1 1-1 0,-2-2 0 16,2-3 1-16,-1 1-4 0,-1-1 1 0,4-1 1 15,13-4 1-15,-24 3-4 16,24-3-5-16,0 0 3 0,-28-7 6 0,28 7-5 15,-14-11 0-15,14 11-2 0,-7-13 2 0,7 13-4 16,-4-17 5-16,4 17-6 0,0 0-1 16,2-19 6-16,-2 19-4 0,0 0 1 0,0 0 0 15,13-19-2-15,-13 19 4 0,0 0-3 16,17 0 2-16,-17 0 0 0,0 0 2 16,0 0 5-16,0 0-6 0,21 17 9 15,-21-17 3-15,0 0 2 0,2 21 2 16,-2-21 7-16,0 0 2 0,-15 25-4 0,7-16 5 15,-4 2 3-15,-2 1 2 0,0 2 6 0,-7 0 0 16,6 1 2-16,-4 1 2 0,-5 3 3 0,4 1 1 16,-3 0-3-16,1 3-3 0,-1-2-4 15,1 0-4-15,3 0-3 0,-5-2-3 0,2 1-2 16,-1 0-1-16,-1-1-11 16,1-3-19-16,-1-2-33 0,3 0-46 0,0-3-62 15,-5 0-80-15,6-3-85 16,-5-2-164-16,7-2-133 0,-2-2-16 0,2-2-491 0,18 0-728 15</inkml:trace>
  <inkml:trace contextRef="#ctx0" brushRef="#br0" timeOffset="155809.22">27943 9994 3878 0,'7'-9'41'0,"-7"9"-11"0,5-9-4 15,-5 9-2-15,5-8-5 16,-5 8-34-16,0 0-65 0,0 0-103 0,0 0-114 0,0 0-238 16,0 0-351-16,0 0-258 15</inkml:trace>
  <inkml:trace contextRef="#ctx0" brushRef="#br0" timeOffset="156229.6">27654 10078 2733 0,'-14'12'-7'0,"0"-1"13"16,4 3 43-16,-6-1 36 0,3 1 25 16,-1 3 11-16,-4 2 6 0,4 0 1 0,-7 6-9 15,2-2-3-15,-1 3 0 16,-2-1-1-16,-3 0 1 0,-4 3 12 0,0 1-8 16,-3-3-5-16,1-1-9 15,-5-2-9-15,0 0 0 0,-3-2-8 0,1 0 22 0,5-6 1 16,-3-1-15-16,2-1-6 0,-3-1-13 15,4-3-25-15,4-3-14 0,0-1-1 16,4-2-4-16,3-2-1 0,-1-2-11 0,23 1 4 0,-34-7-6 16,19 2-2-16,5-1-4 15,10 6 10-15,-15-11-14 0,15 11 0 0,0 0 2 16,0-19 0-16,0 19-1 0,0 0 6 16,0 0 3-16,21-16 10 0,-21 16 4 0,0 0-2 15,21 0 11-15,-21 0 8 16,0 0 3-16,19 16-4 0,-19-16 5 0,4 16 0 15,-4-16 1-15,2 21-7 0,-2-21-2 0,-11 27-6 0,2-11 0 16,-4-1-5-16,-3 0-5 16,0-2-3-16,-4 1-12 0,0-1-21 0,-2-2-23 15,1 1-33-15,1-1-39 0,-2-1-38 16,1-4-62-16,4-1-78 0,0-3-68 16,2-2-166-16,1-2-123 0,-1-2 36 15,15 4-422-15,-21-17-515 0</inkml:trace>
  <inkml:trace contextRef="#ctx0" brushRef="#br0" timeOffset="156389.17">26846 10113 3398 0,'10'-7'111'0,"1"-3"-3"16,1 2-12-16,-3 1-10 16,0-1-2-16,0 2-6 0,2-2-10 0,-2 1-9 15,3 0-34-15,-2-1-75 16,-10 8-92-16,19-15-79 0,-10 7-192 0,-5-2-570 0,-4 10-443 15</inkml:trace>
  <inkml:trace contextRef="#ctx0" brushRef="#br0" timeOffset="156489.62">26845 9915 2892 0,'0'0'-143'0,"-9"-2"-13"15,9 2-38-15,0 0-99 0,-15-4-371 0,15 4 100 16</inkml:trace>
  <inkml:trace contextRef="#ctx0" brushRef="#br0" timeOffset="156719.35">26494 10246 2137 0,'-6'18'106'15,"6"-18"45"-15,0 14 42 16,0-14 30-16,0 0 8 0,9 29 1 0,-4-19-12 0,-1 3-22 15,-4-13 16-15,11 25-22 0,-7-13-19 0,-4-12-11 16,0 24-24-16,0-24-11 16,-10 29-13-16,3-16-31 0,-5 0-40 0,-1 0-47 15,-7 1-65-15,2-1-81 0,-4-2-81 16,-1-1-103-16,-2 0-201 0,3-2-67 16,-1-1-311-16,-1 3-308 0</inkml:trace>
  <inkml:trace contextRef="#ctx0" brushRef="#br2" timeOffset="162149.22">25713 10497 1119 0,'15'-11'175'16,"-15"11"-73"-16,0 0-24 0,0 0 1 0,0 0 18 16,0 0 4-16,0 0 15 15,0 0-3-15,0 0 14 0,0 0 3 0,0 0 6 16,0 0-3-16,0 0-4 0,0 0-9 0,0 0-4 0,0 0-11 15,0 0-9-15,0 0-4 16,0 0-6-16,-66 10-6 0,50-9-3 0,-6 2-9 16,-1-3-3-16,-3 1-4 15,-5-1-5-15,0 0-6 0,-5 0-5 0,0-1-3 0,-2 1-3 16,-2-3-2-16,3 3 2 16,-5-1-2-16,6-1-3 0,2 2-1 0,2 0-8 0,2-2-1 15,1 2-4-15,6 0-2 16,1-2-1-16,4 2-6 0,18 0-5 0,-32 0-5 15,32 0-9-15,-24-1-9 0,24 1-2 0,-21-3-10 16,21 3-8-16,0 0-3 0,-15-11-1 16,15 11 9-16,0 0-5 0,-2-23 11 0,2 23 8 15,0-19 11-15,0 19 4 16,0 0 17-16,8-30 9 0,-5 21 19 0,-3 9 14 16,4-19 6-16,-4 19 7 0,4-16 7 15,-4 16-2-15,0 0-5 0,4-19 14 0,-4 19-4 16,0 0 6-16,0 0-4 0,0 0-12 0,0 0-2 15,0 0-8-15,0 0-3 16,0 0-10-16,-29 40-1 0,16-29-9 0,3 2-2 0,-6 1-4 16,4 1-1-16,-2-2-5 15,1-1-2-15,2-1 1 0,2-2 4 0,2 3-11 16,7-12-6-16,-5 21 4 16,5-21-1-16,8 21-2 0,0-9-3 0,6-3-3 0,1-1-21 15,1 2-25 1,5-3-36-16,-2 1-41 0,0-3-57 0,2 3-63 0,-2-4-69 15,-3 0-176-15,-3-1-135 0,-6 0-345 0,-7-3-401 16</inkml:trace>
  <inkml:trace contextRef="#ctx0" brushRef="#br2" timeOffset="162429.45">24268 10109 3110 0,'0'0'48'16,"6"-13"22"-16,-6 13 5 0,0 0 30 0,0 0 23 0,0 0 15 15,0 0-3-15,0 0-3 16,0 0-14-16,0 0-13 0,-13 53-11 0,9-34-13 15,2 3-15-15,-3 0-27 0,1-1-39 0,0 2-54 0,-2-2-72 16,0-1-71-16,0-2-60 16,-4-3-103-16,2 1-182 0,-2-7-371 0,3 1-294 15</inkml:trace>
  <inkml:trace contextRef="#ctx0" brushRef="#br2" timeOffset="162879.29">24125 10359 2726 0,'0'0'33'0,"0"0"27"0,-8-13 2 16,8 13 13-16,0 0 37 0,0 0 25 0,0 0 14 15,0 0-4-15,0 0-10 0,0 0-14 16,0 0-9-16,0 0-11 0,-32 11-6 0,32-11 0 16,-14 5-2-16,14-5-6 15,-19 5-10-15,19-5-7 0,-18 4-5 0,18-4 0 16,0 0 0-16,-22 4 6 0,22-4-14 16,0 0-7-16,0 0-3 0,-22-3-4 0,22 3 3 15,0 0 0-15,0 0 0 16,0 0 1-16,0 0 3 0,0 0 21 0,0 0-2 0,0 0-4 15,0 0 5-15,0 0 2 0,0 0-2 0,0 0-5 16,0 0-5-16,0 0-8 16,4 31-2-16,-4-31-8 0,4 32-5 15,-4-15-5-15,2 4-2 0,-2-2-5 0,0 2-1 16,-2-1-3-16,2 5-2 0,-4-3-6 0,0 2-1 16,-2-1-1-16,0-1-6 15,-7 0 1-15,-2-1 1 0,0-3-2 0,-1-2-1 0,-6 0-2 16,1 0 5-16,-5-6-6 0,1 0 2 0,0-2-3 15,-1 0 4-15,-1-5 0 16,1 1-1-16,3-4 7 0,0 0 3 0,2-4 0 0,3-2 1 16,2-2 1-16,0 1 0 15,6-4-4-15,4-3-2 0,2-1-1 0,4 2-2 16,4-3-11-16,2-1-14 16,4 0-22-16,6 0-31 0,-2 2-42 0,6 0-45 0,-3 2-72 15,1 4-70-15,0 0-132 16,-4 4-180-16,-1 2 6 0,-13 3-508 0,0 0-719 15</inkml:trace>
  <inkml:trace contextRef="#ctx0" brushRef="#br2" timeOffset="163089.42">23416 11375 3536 0,'13'20'-43'16,"-13"-20"41"-16,21 8 33 0,-8-6 32 0,-13-2 18 0,36-4 14 15,-14 2 1-15,3 0-9 16,2-1-11-16,2-4-5 0,3 4-17 0,3-6-11 16,1 1-26-16,-2-4-29 15,-3 1-34-15,1-3-44 0,-2 1-55 0,-3-3-59 16,-1-3-92-16,-4-1-200 0,0-3-392 16,-3 0-262-16</inkml:trace>
  <inkml:trace contextRef="#ctx0" brushRef="#br2" timeOffset="163269.54">23796 10090 2926 0,'0'0'124'0,"-2"-13"-5"16,2 13-12-16,0 0-12 15,0-13-12-15,0 13-11 0,0 0-10 0,0 0-39 16,0 0-75-16,-2-18-92 0,2 18-99 0,0 0-221 0,-9-6-369 15,9 6-164-15</inkml:trace>
  <inkml:trace contextRef="#ctx0" brushRef="#br2" timeOffset="163499.39">23478 9882 2587 0,'-7'-15'99'0,"7"15"27"0,0 0 3 0,-6-17 3 16,6 17 38-16,0 0 18 0,0 0 5 16,0 0-1-16,0 0 11 0,0 0-20 0,-8 42-51 15,8-21-17-15,0 2-17 16,2 3-6-16,-2 3-24 0,0-1-34 0,0 2-56 16,-4-2-63-16,-1 2-81 0,1-1-67 15,-4-4-69-15,-3-3-157 0,-2-1-121 16,-1-2-302-16,1-3-252 0</inkml:trace>
  <inkml:trace contextRef="#ctx0" brushRef="#br2" timeOffset="163989.29">23194 10212 2645 0,'0'0'4'0,"-6"-17"61"0,6 17 41 0,-6-12 25 16,6 12 21-16,0 0 12 16,0 0 23-16,0 0 5 0,0 0-4 0,0 0-17 0,0 0-15 15,0 0-20-15,0 0-11 16,-18 46-6-16,18-30-14 0,-2-2-9 0,-2 2-15 15,0 1-8-15,0-2-2 0,4-15-12 0,-11 29-3 16,3-18-13-16,-3 1 1 0,2 0-3 16,-3-3-7-16,0-2-2 0,-2 1-6 0,14-8-2 15,-20 8 6-15,20-8-8 16,-24 1-6-16,24-1 1 0,0 0-14 0,-27-9 11 0,19 1-2 16,8 8-4-16,-10-19-6 15,10 19 2-15,-6-19 1 0,6 19-7 0,0 0 0 16,4-23 1-16,-4 23 2 0,0 0 1 0,14-15-2 0,-14 15 4 15,12-4 1-15,-12 4 1 16,0 0 1-16,0 0 2 0,0 0 3 0,25 21-4 16,-25-21 4-16,3 18 1 15,-3-18-6-15,0 0 6 0,-9 30-5 0,9-30-2 0,-15 21-2 16,7-11-5-16,-4-1 10 16,0 1-5-16,0-3 2 0,-3 2-1 0,-2-2 3 15,2-2 3-15,1 0-21 16,-4 0 8-16,18-5 8 0,-29 7 6 0,18-5 5 0,11-2 9 15,-23 0 3-15,23 0 11 0,0 0 3 0,-26-9-1 16,26 9 0-16,-12-18-1 16,12 18-7-16,-4-20-5 0,2 6 1 0,2 14-11 0,2-34-19 15,2 15-13 1,0-4-40-16,2-2-50 0,3 0-67 0,0-2-86 0,-1-5-115 16,2 2-229-16,1-5-27 15,-3 1 21-15,3-2-358 0,0 0-406 0</inkml:trace>
  <inkml:trace contextRef="#ctx0" brushRef="#br2" timeOffset="164149.45">23101 9595 2954 0,'13'-16'49'16,"-13"16"21"-16,15-14 3 16,-3 10 18-16,5-4 19 0,5 0-1 0,-2 3-8 0,4-3-16 15,1 0-12-15,1 1-33 16,0-1-42-16,-4 0-61 0,2 3-77 0,-1-3-77 15,-9 1-170-15,0-1-509 0,-6 0-276 0</inkml:trace>
  <inkml:trace contextRef="#ctx0" brushRef="#br2" timeOffset="164589.32">22693 10027 2689 0,'0'0'-56'0,"0"0"26"16,0 0-1-16,0 0 30 0,10-24 14 0,-10 24 23 15,0 0 17-15,0 0 13 16,0 0 4-16,0 0 5 0,0 0 6 0,0 0 13 0,0 0 13 16,0 0 15-16,0 0-4 15,0 0-7-15,0 0-6 0,0 0-10 0,0 0-6 16,0 0-7-16,0 0-5 0,0 0-4 0,0 0-3 0,0 0-7 15,0 0-4-15,0 0-4 16,0 0-11-16,0 0-16 0,0 0-27 0,0 0-20 16,0 0-25-16,0 0-30 15,0 0-44-15,0 0-47 0,6-12-47 0,-6 12-59 0,0 0-151 16,0 0-497-16,0 0-317 16</inkml:trace>
  <inkml:trace contextRef="#ctx0" brushRef="#br2" timeOffset="165249.15">22594 10182 2745 0,'0'0'-79'0,"-14"-40"31"0,14 40 50 0,0 0 26 15,0 0 25-15,4-23 13 16,-4 23 9-16,0 0 7 0,2-19-11 0,-2 19-8 0,0 0-6 15,2-17-6-15,-2 17 5 0,0 0 10 0,6-16 10 16,-6 16 8-16,0 0 5 16,4-15 13-16,-4 15 16 0,0 0 8 0,0 0 5 0,0 0-2 15,4-17-11-15,-4 17-6 16,0 0-6-16,0 0-8 0,0 0-5 0,0 0-11 16,8-13-10-16,-8 13-11 15,0 0-5-15,0 0-2 0,0 0-11 0,0 0-3 16,0 0-6-16,0 0 1 0,0 0 1 0,0 0-1 0,0 0-3 15,0 0 0-15,0 0 3 16,0 0 17-16,21 28-6 0,-21-28-11 0,4 24 1 0,-1-10-4 16,-1 4-4-16,-2-18-5 15,2 30 5-15,0-15-4 0,0 1-5 0,-2-16 0 16,0 27-4-16,0-27 3 0,0 24-1 16,-2-9 5-16,-2-2 5 0,-1 0 4 0,-1 3 2 15,-3-3-8-15,1 3 4 16,-4-1-1-16,-2-1-4 0,-2 2 3 0,-1-3-5 0,0 1-1 15,-2 0-1-15,0-5 5 0,0 2 2 0,-3-1 3 16,2-3 3-16,1-1 0 16,1 0 1-16,2 0-5 0,-2-5-1 0,4 2-3 0,14-3-2 15,-26-4-4-15,16 0-6 16,1-6-19-16,1 1-25 0,0-3-28 0,4-3-36 16,1-2-40-16,-2-4-56 15,3-4-67-15,2-1-69 0,2-3-186 0,0 1-113 16,1-2 29-16,2-6-439 0,1 2-549 0</inkml:trace>
  <inkml:trace contextRef="#ctx0" brushRef="#br2" timeOffset="165449.25">22500 9645 3468 0,'15'-12'79'0,"-15"12"6"0,0 0 1 15,17-7 14-15,-17 7 15 16,19-7 3-16,-19 7-14 0,23-5-7 0,-9 3-13 15,2-1-11-15,-16 3-8 0,31-6-16 0,-16 2-9 16,0 0-29-16,-1 0-37 0,2-2-46 16,-16 6-57-16,25-7-72 0,-12 0-81 0,-3-2-203 15,-1 4-132-15,-5-3-229 16,-4 8-192-16</inkml:trace>
  <inkml:trace contextRef="#ctx0" brushRef="#br2" timeOffset="165719.24">22792 9435 2432 0,'0'0'-101'0,"0"0"13"0,0 0 9 16,0 0 22-16,-10-21 26 16,10 21 23-16,0 0 28 0,0 0 43 0,0 0 23 0,0 0 39 15,0 0 34-15,0 0 37 0,0 0 29 16,0 0 15-16,0 0 6 0,0 0 25 15,0 0-27-15,0 0-25 0,0 0-20 0,0 0-22 16,0 0-27-16,0 0-14 0,0 0-14 16,0 0-33-16,0 0-38 0,0 0-60 0,0 0-70 15,0 0-99-15,0 0-102 16,0 0-235-16,0 0-118 0,0 0 47 0,0 0-274 16,0 0-208-16</inkml:trace>
  <inkml:trace contextRef="#ctx0" brushRef="#br2" timeOffset="166059.54">21975 10261 2633 0,'0'0'38'0,"0"0"36"0,0 0 23 16,0 0 26-16,0 0 15 0,0 0 13 15,17 25-5-15,-17-25-9 0,2 23-15 16,-2-23-9-16,-2 30-17 0,-2-16-8 0,4-14-12 0,-10 29-5 15,0-16-17-15,2 2-23 16,0-3-36-16,-3-1-49 0,-2 1-67 0,5-3-62 16,-3 1-68-16,-1-5-104 0,3-1-611 15,9-4-409-15</inkml:trace>
  <inkml:trace contextRef="#ctx0" brushRef="#br2" timeOffset="166169.35">21839 10475 2982 0,'0'0'15'0,"-21"-2"42"0,21 2 31 0,0 0 26 15,0 0 28-15,-23 4 7 16,23-4-2-16,-17 8-13 0,7-3-16 0,10-5-16 15,-24 14-29-15,10-7-53 0,-1 1-73 0,0 1-86 16,0-1-80-16,-2 2-143 0,2-3-210 16,1 1-284-16,-4-1-206 0</inkml:trace>
  <inkml:trace contextRef="#ctx0" brushRef="#br2" timeOffset="166879.32">21534 9864 2512 0,'12'-8'21'0,"-12"8"52"16,0 0 29-16,0 0 35 0,0 0 18 16,0 0 11-16,0 0 7 0,0 0-4 0,0 0-7 15,0 0-16-15,-30 34 10 16,15-18-9-16,0-1-4 0,-2 0-13 0,-1 0-26 15,-2 2-7-15,-5 2-6 0,-1-2-9 0,-4 1 10 0,-1-1-4 16,-7 2-18-16,2-3-1 16,-7 2-8-16,-1-3-9 0,0 0 2 15,5-5-13-15,1 1 1 0,-2-1-13 0,2-2 0 16,-3-2-8-16,6 2-3 0,3-5-6 0,0-1 1 16,3 1 0-16,1-1-2 15,4 0-4-15,4 1-5 0,0-2 0 0,4 3 2 16,16-4-6-16,-28 0 2 0,28 0-4 0,-23 2 0 0,23-2-3 15,-19 0 4-15,19 0-1 16,0 0 3-16,-21 0 6 0,21 0 0 0,0 0 3 16,0 0 1-16,-19 2-1 0,19-2-4 15,0 0 0-15,0 0 4 0,0 0-8 16,0 0 2-16,-11 8-20 0,11-8-14 16,0 0-36-16,-2 7-28 0,2-7-35 0,0 0-47 0,0 0-42 15,0 0-37-15,0 15-48 16,0-15-102-16,0 0-123 0,0 0-453 0,0 0-438 15</inkml:trace>
  <inkml:trace contextRef="#ctx0" brushRef="#br2" timeOffset="167439.59">20576 9964 2869 0,'4'-22'-136'0,"-2"1"43"0,0 3 40 0,0 3 50 0,-2 15 39 16,5-23 30-16,-5 23 31 0,2-17 26 0,-2 17 6 15,2-15 4-15,-2 15-14 16,0 0-7-16,2-17-3 0,-2 17 0 0,0 0 6 0,0 0-1 16,0 0-9-16,0 0-2 15,0 0-12-15,0 0-4 0,0 0-8 0,0 0-2 16,-13 61-8-16,9-42-11 16,2 0-6-16,-2 8-4 0,0-2-6 0,-1-1-1 0,1-1-8 15,-1 0 1-15,1 1-6 16,0-4-3-16,0-4-3 0,0 2-3 0,4-18 3 15,-6 28-8-15,4-16 4 0,2-12-2 0,-4 17-9 0,4-17-1 16,0 0-3-16,0 0 1 16,0 0-7-16,0 0 0 0,0 0 2 0,0 0 3 15,0 0-4-15,0 0 2 16,0 0-4-16,0 0 6 0,14-46-4 0,-14 46 4 0,12-19-4 16,-3 9 5-16,2 3 9 15,-11 7 10-15,17-12 1 0,-17 12 14 0,18-4-4 16,-18 4 3-16,22-1 0 15,-22 1-5-15,18 8 8 0,-18-8-20 0,18 9 12 0,-18-9 0 16,10 16 4-16,-5-7-4 0,-5-9 1 0,0 18-1 16,0-18 0-16,0 0-4 15,-13 35-1-15,5-21-3 0,-6 3 1 16,0 2-4-16,-5-2 2 0,0 6-2 0,-2-3 15 16,-3 3 8-16,-1-2 2 0,0 3 0 0,-1-3-2 15,3 2-6-15,-3-3-4 16,3 3-3-16,2-2-4 0,0 0-6 0,-1-2-12 0,0 0-22 15,2-2-29-15,1 0-32 0,0-2-34 0,-2-1-49 16,3 1-73-16,-2-3-65 16,1-2-170-16,0-1-131 0,-4 0-13 0,-1-3-396 0,-3-1-489 15</inkml:trace>
  <inkml:trace contextRef="#ctx0" brushRef="#br2" timeOffset="169939.59">20108 10281 3041 0,'0'0'-112'0,"0"0"13"0,0 0 8 0,0 0 13 15,0 0 26-15,0 0 24 16,0 0 31-16,0 0 19 0,0 0 9 0,0 0 6 15,0 0 6-15,0 0 18 0,0 0 12 0,0 0 17 16,0 0 7-16,0 0 9 0,0 0-2 16,0 0-3-16,0 0-7 0,0 0-5 0,0 0-8 15,0 0-1-15,0 0-4 16,-40-20-1-16,40 20-1 0,-19-11-5 0,8 3-3 16,0-1 1-16,1-2-7 0,2-2-2 15,-1-2 1-15,2-1-3 0,3 0-6 0,4 16-5 16,-4-36-6-16,6 17-2 0,2 0-4 0,1 0-5 15,4 0-5-15,-1 0-3 16,4 0-2-16,-1 2-2 0,2 4-4 0,-1-1-1 0,1 3-2 16,-2 1-4-16,0 0-2 15,-3 1-4-15,-8 9-8 0,10-13 2 16,-10 13 2-16,0 0-1 0,0 0 1 16,-4-21 2-16,4 21 0 0,0 0-1 0,-19-20 7 0,19 20 9 15,-15-15 2-15,9 6 13 0,6 9 2 0,-11-19 4 16,7 7-5-16,4 12 0 15,-2-24-5-15,2 24-5 0,2-28-5 0,2 12-9 0,0 2-28 16,1 3-42-16,-5 11-62 16,8-19-86-16,-4 9-82 0,-4 10-188 0,5-9-138 15,-5 9-303-15,0 0-329 16</inkml:trace>
  <inkml:trace contextRef="#ctx0" brushRef="#br2" timeOffset="170489.19">19754 10277 2692 0,'-6'11'-68'0,"6"-11"19"0,0 0 22 16,-10 18 9-16,10-18 35 0,-11 15 19 0,4-6 21 15,7-9 13-15,-14 23 5 16,8-8 1-16,-3 0-2 0,-2 5 15 0,-1-1 2 15,1 0-1-15,-1 2-4 0,-2 2-2 0,2-1-3 16,-2 3-4-16,-2 1-5 0,0-2-4 16,1 2 21-16,0 1-7 0,0-3-11 0,3 3-6 15,-4 0-9-15,2 0-5 0,-1 1 2 16,0 3 2-16,2-4-6 0,-1 1-4 0,-2 1-3 16,2-1 3-16,-1 1-2 15,0-2 2-15,0 1 5 0,1 0-2 0,-4 2-5 16,2-2 0-16,-2-1 4 0,2 1-4 0,-1-3-2 0,-4 1-5 15,2 0-3-15,-5-4 8 16,1 3-3-16,0-3 1 0,0 0 3 0,-5-1 6 16,2-2 0-16,-1 0 5 15,-3-2 2-15,3-2 1 0,-3 0-1 0,0 2 7 16,2-3 7-16,-7-2 3 0,3 0-3 16,0 0 2-16,1 1-3 0,-1-6-1 0,-2 6-2 15,4-8-1-15,1 3 1 0,-1-2 11 16,-2-3-4-16,1 1-8 0,-3-1-8 0,0-3-3 15,-8-3-5-15,-1-1-2 0,3-1-3 0,-4-3-6 16,-5-3-4-16,-2-3-2 0,-1-1-5 16,-15-8-3-16,6-3-5 0,-3-1-6 0,5-4-8 15,11 6-17-15,6 4-16 16,-1-1-26-16,5 0-31 0,4 5-38 0,5-2-55 0,-1 3-84 16,3-4-75-16,5 7-194 15,4-2-74-15,0-2-10 0,8 2-491 0,2 1-704 16</inkml:trace>
  <inkml:trace contextRef="#ctx0" brushRef="#br2" timeOffset="171049.16">19373 10164 3422 0,'0'0'-112'0,"0"0"24"16,0 0 8-16,0 0 23 0,0 0 26 16,-33-18 36-16,33 18 36 0,-9-13 10 0,9 13 4 15,0 0 4-15,-4-20-8 16,4 20-4-16,0 0-3 0,0 0 0 0,11-28-3 0,-11 28-1 15,10-12-5-15,-10 12-2 0,13-9-6 0,-13 9 1 16,12-6 1-16,-12 6-1 16,0 0 3-16,0 0 11 0,0 0 12 0,0 0 11 15,24 13 19-15,-24-13 4 16,0 21 10-16,0-21 4 0,-6 29 6 0,-1-11 1 0,-4 4 6 16,1 0-12-16,-3 2 4 15,3-2-12-15,-8 5-14 0,2 0-10 0,-2-3-4 0,2 1-4 16,-3-2-13-16,0-2-12 0,-2 2-18 0,3-6-48 15,0-2-60-15,-2 0-75 16,3-2-86-16,1-3-120 0,-2-1-217 0,6-2-15 16,2-2-365-16,10-5-409 0</inkml:trace>
  <inkml:trace contextRef="#ctx0" brushRef="#br2" timeOffset="171209.59">19371 9848 3044 0,'2'-17'128'0,"-2"17"-13"16,0 0-11-16,2-19-21 0,-2 19-10 0,0 0-7 0,0 0-30 15,2-15-65-15,-2 15-82 16,0 0-97-16,0 0-205 0,0 0-468 0,0 0-248 16</inkml:trace>
  <inkml:trace contextRef="#ctx0" brushRef="#br2" timeOffset="171419.45">19011 9929 2759 0,'0'0'16'0,"-12"13"32"0,12-13 37 16,-4 22 37-16,4-22 35 16,2 26 17-16,-2-26 6 0,6 32-1 0,-6-14-7 15,2 1-21-15,-4 3-12 0,0-3-10 16,0 2-20-16,-4 0-10 0,-5 1-14 0,0-1-27 15,-1-2-37-15,-5 0-58 0,-5-3-70 0,4 1-86 16,-4-2-63-16,-1-3-128 0,0-3-193 16,0 0-366-16,3-3-365 0</inkml:trace>
  <inkml:trace contextRef="#ctx0" brushRef="#br2" timeOffset="171669.68">18662 10235 2929 0,'0'0'39'0,"0"0"51"16,0 0 39-16,0 0 29 16,-29 0 17-16,29 0 11 0,-20 21-7 0,8-10-18 0,2 3-14 15,-6 2-18-15,4 0-24 16,-3-1-14-16,-2 3-32 0,4-3-46 0,-3 0-58 15,0-1-74-15,4-3-75 0,-3-2-77 0,2-1-170 0,-2-3-160 16,3-1-287-16,1 0-265 16</inkml:trace>
  <inkml:trace contextRef="#ctx0" brushRef="#br2" timeOffset="172239.4">18338 10136 2626 0,'-8'-10'-30'0,"0"1"37"0,-3-1 33 16,11 10 19-16,-21-19 8 0,7 9 17 0,2-1 15 16,0 2 8-16,1-3 7 15,0 1-4-15,1-1-6 0,1 1 1 16,9 11 4-16,-14-21-2 0,10 12-1 0,4 9-10 16,-12-20-4-16,12 20-14 0,-2-19-7 0,2 19-6 15,0 0-9-15,4-26-4 16,-4 26-9-16,12-16-5 0,-12 16 0 0,14-13-7 15,-1 7-1-15,-13 6-8 0,26-11 2 0,-14 7-5 0,2 1-1 16,-14 3-1-16,32-6-3 16,-14 6 0-16,-18 0-1 0,29 0-3 0,-14 1 0 15,-15-1-1-15,23 5 0 16,-12-2 6-16,-11-3 1 0,17 10 1 0,-17-10-1 0,10 11 1 16,-10-11 0-16,0 18-3 15,0-18 1-15,0 0-4 0,-12 27-1 0,1-13-3 16,0 0 2-16,-1 5-3 0,-3 0 4 15,-4 1 0-15,0 6 0 0,0 0-2 16,0 0 5-16,-3 2-2 0,6 0-4 0,-3 2 2 0,2 1 1 16,0-3-5-16,4 3 3 15,-2-3-2-15,3 1 0 0,3-4 2 0,0-2-2 16,3 2-2-16,0-2-3 0,4-3 3 16,0-1 5-16,0 1 1 0,2-4 10 0,4 2 7 15,0-1 4-15,2-2 6 16,5 1 8-16,0-3 12 0,-1-2-18 0,4 1 11 0,2-1 8 15,1-3-2-15,0-1-8 0,2-3-2 0,7 2-6 16,-8-3-4-16,3 0-1 16,3-2-5-16,-1-2-4 0,0-2-6 0,3 0-8 0,-1-5-30 15,1 0-27-15,-4-2-28 16,2-2-39-16,1-6-49 0,1-3-67 0,-2-2-53 16,-2-12-148-16,2-2-176 15,-5-1-13-15,-1-1-330 0,-4-5-377 0</inkml:trace>
  <inkml:trace contextRef="#ctx0" brushRef="#br2" timeOffset="172439.54">18239 9459 3072 0,'-24'-4'134'0,"24"4"9"15,0 0-10-15,0 0-17 0,-14-3-11 0,14 3-14 0,0 0-12 16,0 0-31-16,0 0-76 16,0 0-106-16,0 0-101 0,-13 6-193 0,13-6-507 15,0 0-348-15</inkml:trace>
  <inkml:trace contextRef="#ctx0" brushRef="#br2" timeOffset="172929.16">17874 9827 2796 0,'0'0'-88'15,"0"0"15"-15,0 0 9 0,0 0 23 0,0 0 32 16,0 0 29-16,24 21 23 0,-24-21 2 16,0 0-1-16,21 4-6 0,-21-4 0 0,15 2-6 15,-15-2-1-15,0 0 0 16,15 5 0-16,-15-5 9 0,0 0 17 0,0 0 5 15,4 14 8-15,-4-14 3 0,0 0 7 0,-19 19 5 0,19-19 5 16,-23 15 11-16,8-7 2 16,3-1-3-16,-4 3-1 15,2 0-3-15,-1-1-8 0,2 1-6 0,-2 1-8 16,5-1-8-16,-3 2-2 0,2 3 12 0,3-1-13 0,0 2 0 16,-1-1-8-16,4 2-2 15,-1 0-8-15,2 2-7 0,2 0-1 0,0 1 1 16,0-2-6-16,2 1-5 0,-2 1-2 0,2 0-3 0,0-1 0 15,0 0-1 1,0-2 6-16,-2 1 3 0,0-1 6 0,-3 0 16 0,1-4 0 16,-2 3 9-16,-1-3-7 15,-1-2 13-15,-3 1 4 0,3-3-5 0,8-9 2 16,-24 16-10-16,14-13 1 0,10-3 2 16,-25 4-4-16,25-4 2 0,-22-4-6 0,22 4-3 15,-26-13-4-15,16 4-9 16,2-5-2-16,-2-5-8 0,3 0-9 0,0-4-22 0,3-3-29 15,2 1-30-15,4-1-39 0,-2-4-42 0,2 5-50 16,3-1-59-16,-1 1-59 16,-2 4-121-16,-2 0-164 0,0 1-28 0,-2 3-364 0,0-2-449 15</inkml:trace>
  <inkml:trace contextRef="#ctx0" brushRef="#br2" timeOffset="173199.04">17318 9890 3139 0,'-21'-2'3'0,"21"2"26"0,0 0 9 15,0 0 16-15,0 0 8 0,0 0 31 0,0 0 10 16,0 0-5-16,0 0 4 16,0 0-7-16,-2 23-8 0,2-23-8 0,0 0-2 15,15 31-8-15,-15-31-1 0,6 22-2 16,-6-8-11-16,0-14 22 0,-6 32-12 15,-1-13-10-15,-1-2-3 0,-7 2-3 0,1-1-5 0,-2-1-7 16,-2 0-8-16,0-2-23 16,-1 0-40-16,3-1-57 0,-4-4-70 0,6-1-73 0,-4-4-113 15,4 0-204-15,1-4-60 16,13-1-219-16,-21-1-164 0</inkml:trace>
  <inkml:trace contextRef="#ctx0" brushRef="#br2" timeOffset="173749.28">17011 9937 2565 0,'0'-20'28'0,"0"20"9"0,0-17 25 0,0 17 24 16,0 0 24-16,2-22 8 0,-2 22-5 15,0 0-12-15,7-13-3 0,-7 13 2 0,0 0 2 16,0 0-8-16,12-7-5 16,-12 7-9-16,0 0 0 0,0 0-10 0,0 0 2 15,0 0-3-15,0 0 3 0,24 28-2 0,-24-28 0 0,2 17 2 16,-2-17-4-16,-4 19-7 15,4-19-8-15,-6 21 5 0,-2-7 6 0,8-14-6 16,-12 23-1-16,4-13-3 0,8-10-21 16,-17 17-6-16,10-10 1 0,7-7-4 0,-17 9-1 15,17-9-1-15,-16 6-6 16,16-6 9-16,0 0 1 0,-28-3 1 16,28 3 1-16,-17-12 6 0,17 12-5 0,-15-13 12 15,9 3-1-15,6 10-3 0,-11-17 5 0,11 17-2 16,-6-17 1-16,6 17 5 0,-4-14-7 0,4 14-7 15,0 0-2-15,-4-15-3 16,4 15-1-16,0 0 5 0,0 0-4 0,0 0-2 0,0 0-3 16,0 0 2-16,0 0-6 15,-26 25-1-15,26-25 14 0,-10 15-2 0,10-15-2 16,-14 14-3-16,6-9-2 0,8-5 0 16,-17 10-3-16,17-10-3 0,-14 4-1 0,14-4 0 15,0 0-4-15,0 0 0 0,-30-10-4 0,30 10 0 16,-10-11-1-16,10 11-2 0,-7-16 6 15,7 16 11-15,-7-13 4 0,7 13 5 0,0 0-2 16,0 0-1-16,-8-18 0 16,8 18 2-16,0 0 9 0,0 0-2 0,0 0-2 0,0 0-4 15,-36 28-3-15,23-17-3 16,1 4-9-16,-1 2-29 0,-4 2-39 0,-2 4-50 16,0 2-68-16,-4 1-99 15,-5 5-94-15,-2 0-227 0,1 0-36 0,-1-3 16 16,-2 0-459-16,1 1-623 0</inkml:trace>
  <inkml:trace contextRef="#ctx0" brushRef="#br2" timeOffset="186109.35">19225 9637 530 0,'0'0'202'0,"0"0"-81"15,0 0-49-15,0 0-16 16,0 0 4-16,0 0-3 0,0 0 5 0,-16-19 13 16,16 19-14-16,0 0-3 15,0 0-15-15,0 0 12 0,0 0-16 0,-22-2-5 16,22 2 4-16,0 0-6 0,0 0-2 16,0 0-8-16,0 0 1 0,-21 0-1 0,21 0 3 15,0 0 3-15,0 0 9 16,0 0 19-16,0 0 17 0,0 0 15 0,0 0 19 15,0 0 4-15,0 0 7 0,0 0 3 0,-21 0 4 16,21 0 5-16,0 0 7 0,0 0 4 16,0 0 14-16,0 0 3 0,0 0-9 0,0 0-11 15,0 0-3-15,-9-13-9 16,9 13-10-16,0 0-8 0,2-24-8 0,-2 24-6 16,0 0-18-16,5-30-7 15,-3 16-3-15,0-4-9 0,4 1-7 0,1-1-4 0,1-5-4 16,1 1-6-16,3-5-5 0,4 0-4 0,0 1-4 15,1-3-3-15,2 2 16 16,2 0-10-16,1 1-5 0,2 0-9 16,0-2-2-16,-1 6-4 0,3 1 4 0,-3-1-4 15,0 6-7-15,-2 0-16 0,1 3-19 0,-4 2-30 0,0-1-43 16,-4 5-68-16,1 3-56 16,-15 4-101-16,22-8-199 0,-16 5-76 0,-6 3-255 15,0 0-217-15</inkml:trace>
  <inkml:trace contextRef="#ctx0" brushRef="#br2" timeOffset="186519.25">19092 9265 2423 0,'0'0'-110'16,"0"0"44"-16,0 0 41 0,0 0 18 0,24-30 34 0,-24 30 22 15,0 0 16-15,6-17 17 0,-6 17 6 0,0 0 7 16,-6-24 2-16,6 24 8 16,-12-18-9-16,4 6 5 0,-2-1 1 0,-3 0-5 0,-4-3-7 15,-2 1-13 1,0-1-5-16,-2 2-5 0,-5-3-11 0,-1-1 0 0,1 3 13 16,4 3-12-16,-2 0-4 15,0 2-5-15,5 0-8 0,1 3-21 0,2-2-30 0,0 0-36 16,3 2-49-16,13 7-55 0,-19-12-52 0,10 6-122 15,7-1-609-15,2 7-344 16</inkml:trace>
  <inkml:trace contextRef="#ctx0" brushRef="#br2" timeOffset="187189.06">19708 8368 2714 0,'0'0'-105'0,"6"-14"26"0,-6 14 25 0,6-13 30 0,-6 13 41 16,7-13 25-16,-7 13 25 16,0 0 22-16,9-18 12 0,-9 18 2 0,6-11-1 15,-6 11-4-15,0 0 2 0,10-13-2 16,-10 13-3-16,0 0-5 0,11-8-2 0,-11 8-6 15,0 0-3-15,0 0-10 0,0 0-5 0,0 0-3 16,8 32-9-16,-8-32-8 16,0 25-3-16,0-25-6 0,-4 26-4 0,0-9-2 0,4-17 1 15,-9 28-4-15,3-12-1 16,0-6-3-16,-2 4-2 0,-2-2 1 0,0-1-2 16,0-3-5-16,-3-1 3 15,0 1-4-15,13-8-1 0,-25 9 0 0,25-9 0 0,-22 3-4 16,22-3 3-16,-20 0-3 0,20 0-3 0,0 0 0 15,-24-8 5-15,24 8-1 16,-10-10 2-16,10 10-2 0,0 0 7 0,-7-13-6 16,7 13-3-16,0 0 1 15,0 0 2-15,0 0-2 0,0 0 7 0,0 0-4 0,0 0 7 16,0 0 7-16,0 0 5 16,0 0 1-16,0 0 4 0,0 0 0 0,0 0 0 0,15 44 2 15,-15-44-3-15,-12 15 2 16,12-15-6-16,-17 15-1 0,6-8-1 0,-2-1-8 15,13-6-3-15,-30 8-19 0,16-5-27 0,-1 0-29 16,15-3-38-16,-30 1-39 0,30-1-60 16,-23 0-53-16,12-1-89 0,11 1-166 0,-16-6-106 15,16 6-238-15,-11-8-189 16</inkml:trace>
  <inkml:trace contextRef="#ctx0" brushRef="#br2" timeOffset="187399.52">19645 8090 2671 0,'0'-19'80'0,"0"19"38"0,4-16 12 0,-4 16 7 16,4-14-5-16,-4 14 0 16,10-12-6-16,-10 12-8 0,15-12-12 0,-15 12-10 0,24-8-12 15,-12 5-11-15,1 1-23 16,2-2-23-16,0 3-45 0,-15 1-71 0,32-3-85 15,-20 0-103-15,2 0-224 0,-2 2-414 0,-12 1-313 0</inkml:trace>
  <inkml:trace contextRef="#ctx0" brushRef="#br2" timeOffset="187629.29">19475 8087 2769 0,'0'0'-39'0,"-13"14"46"16,13-14 39-16,-8 19 43 15,4-7 34-15,4-12 21 0,-5 29 11 0,3-11-6 0,2-1-17 16,-2 4-12-16,4 0-15 16,-2 0-11-16,-2-1-22 0,2 2-33 0,0-3-40 0,0 2-60 15,2-2-86-15,-2-1-79 0,0-18-106 0,-6 30-639 16,4-21-418-16</inkml:trace>
  <inkml:trace contextRef="#ctx0" brushRef="#br2" timeOffset="187939.06">19354 8400 2882 0,'-4'-19'-39'16,"4"19"57"-16,-2-17 23 0,2 17 33 15,0 0 23-15,-2-19 12 0,2 19 8 16,0 0 8-16,0 0 1 0,0 0-10 0,0 0-6 0,0 0-16 15,0 0-5-15,0 0-14 16,0 0-5-16,0 0-7 0,0 0-7 0,-6 55-7 0,4-40-4 16,2-15-4-1,-7 27-5-15,0-14-4 0,3-1-3 0,-4-1-1 0,-2 1 3 16,-6-3-1-16,2-2 4 16,-3 2 1-16,-4-5 2 0,0 1 3 0,-3-2 5 0,1-1 3 15,0-2 30-15,0 3-1 0,-1-3-1 0,3 0-3 16,2 0-10-16,19 0-10 15,-36-7-2-15,23 6-27 0,3-4-42 0,2-2-52 0,8 7-68 16,-10-13-83-16,10 13-81 16,0-18-157-16,0 18-160 0,12-27 29 0,-4 13-283 15,2 1-237-15</inkml:trace>
  <inkml:trace contextRef="#ctx0" brushRef="#br2" timeOffset="188049.08">19173 8263 2708 0,'0'0'109'0,"14"-14"33"0,-14 14 2 0,10-11 16 16,-10 11-1-16,10-9-9 0,-10 9-19 0,0 0-32 15,8-12-57-15,-8 12-91 0,0 0-116 16,0 0-133-16,6-11-225 0,-6 11-336 16,0 0-213-16</inkml:trace>
  <inkml:trace contextRef="#ctx0" brushRef="#br2" timeOffset="188429.24">18896 8410 2602 0,'0'0'0'0,"-18"5"27"0,18-5 26 16,0 0 37-16,-21 4 29 16,21-4 23-16,0 0 9 0,-21 0-5 0,21 0-4 15,0 0-5-15,-21-5-8 16,21 5-4-16,0 0-12 0,-20-11-3 0,20 11-14 0,-14-8-1 16,14 8-10-16,-13-14-12 15,13 14-8-15,-11-17-5 0,5 7-7 0,6 10-8 16,-6-19-2-16,6 19-11 0,-4-22-7 0,4 22-5 15,0-21-7-15,0 21-8 16,4-21-2-16,-4 21-8 0,8-20-6 0,1 13-12 0,-9 7-6 16,15-15-4-16,-7 8-7 15,-8 7 5-15,14-12 1 0,-14 12 3 0,10-11 3 16,-10 11-4-16,0 0 5 16,4-18 5-16,-4 18 10 0,0 0 10 0,0 0 18 15,-12-27 15-15,12 27 11 0,-8-13 0 16,8 13-1-16,-4-16-1 0,4 16 0 0,0 0-9 15,-2-22-5-15,2 22-13 0,0 0-24 0,10-21-38 0,-10 21-53 16,10-14-72-16,-6 11-77 16,-4 3-136-16,6-10-199 0,-6 10-375 0,0 0-397 15</inkml:trace>
  <inkml:trace contextRef="#ctx0" brushRef="#br2" timeOffset="188829.39">18561 8331 2878 0,'0'0'-45'0,"-13"7"24"16,13-7 29-16,0 0 28 0,-13 11 40 0,13-11 27 15,-13 8 26-15,13-8 5 0,-10 8-4 0,10-8-1 16,-8 18-10-16,8-18-10 16,-14 20-7-16,10-8-7 0,-2 2-6 0,0-1-14 0,2 3 10 15,-5 0-10-15,3 0-6 16,-3 4-9-16,1-3-5 0,-3 5-4 0,1 0-9 15,1 2-2-15,-4-4-11 0,3 4-15 0,0-2 0 16,-4 1-2-16,2 0-1 0,-1-1 3 16,1 0-7-16,-4-1 4 0,2-2 1 0,-4 2 9 15,0-2 3-15,-1 0 5 16,0-2 11-16,0-2 3 0,-3 0 13 0,0 3 7 0,-6-4 15 16,5-1 1-16,-3-2 8 15,0 0-3-15,1-1 4 0,-2-1 0 0,0 1-1 16,-1-3-7-16,-2 1-8 0,3-2-7 0,-3-1-10 0,2 2-5 15,-1-4-7-15,1-1-6 16,0 2-15-16,3-4-23 0,2 0-33 0,2-2-40 16,-1-2-47-16,2-2-66 15,3 1-85-15,-5-7-101 0,6 0-213 0,2 1-37 0,2-4 22 16,2-2-351-16,1-2-384 16</inkml:trace>
  <inkml:trace contextRef="#ctx0" brushRef="#br2" timeOffset="189209.53">17690 8454 2814 0,'13'-8'-91'0,"-13"8"29"16,0 0 21-16,11-8 33 15,-11 8 19-15,0 0 40 0,0 0 18 0,13-7 13 0,-13 7 4 16,0 0 10-16,0 0 2 0,8-16 5 0,-8 16 5 15,0 0 7-15,0 0 4 16,4-19 1-16,-4 19-4 0,0 0 2 0,2-15 1 16,-2 15-14-16,0 0-6 0,0 0-4 15,4-17-7-15,-4 17-8 0,0 0-13 0,0 0-6 16,0 0-6-16,0 0 5 16,0 0-14-16,0 0-3 0,0 0-4 0,0 0-4 15,0 0-1-15,0 0-1 0,0 0 27 16,22 31 3-16,-22-31 0 0,-2 22-4 0,2-22-18 15,-8 29-1-15,1-15 5 0,-4 0-8 0,1 2-1 16,-5-2-4-16,-2 1-1 16,0-1-16-16,-2 0-29 0,0-3-33 0,-2 2-60 0,-1-5-88 15,4 2-85-15,-2-4-138 16,6-1-173-16,-3-1-23 0,4-2-352 0,2 0-409 16</inkml:trace>
  <inkml:trace contextRef="#ctx0" brushRef="#br2" timeOffset="189419.46">17577 8217 2845 0,'0'0'-70'0,"-5"-14"31"16,5 14 21-16,0 0 36 0,-5-20 46 0,5 20 38 15,0 0 26-15,0 0 8 0,-2-16-3 0,2 16-16 0,0 0-12 16,0 0-12-16,0 0-9 15,0 0-14-15,0 0-41 0,0 0-64 0,0 0-87 16,10-16-88-16,-10 16-162 16,0 0-554-16,0 0-328 0</inkml:trace>
  <inkml:trace contextRef="#ctx0" brushRef="#br2" timeOffset="189689.42">17397 8225 2732 0,'-20'4'20'16,"20"-4"45"-16,0 0 10 0,-18 6 19 16,18-6 41-16,0 0 32 0,-8 11 13 15,8-11 1-15,0 0-10 0,0 0-2 0,14 32 31 0,-8-20-15 16,-6-12-5-16,8 24-1 16,-4-10-35-16,1-1 1 0,-5-13-19 0,2 24-8 0,-2-24-10 15,-4 28-15 1,-3-15-11-16,-1 0-7 0,-2 0-10 0,-6 1-7 0,0 0-17 15,-3-3-21-15,-1 2-37 0,2-1-39 16,-4-4-47-16,1 3-74 0,2-2-89 16,0-4-108-16,2 2-204 0,2-4-52 0,1 1 33 0,3-2-315 15,11-2-308-15</inkml:trace>
  <inkml:trace contextRef="#ctx0" brushRef="#br2" timeOffset="190429.05">16763 8160 2630 0,'0'0'-76'0,"24"-2"40"16,-24 2 27-16,0 0 39 0,0 0 40 0,0 0 26 15,17-4 26-15,-17 4 19 16,0 0 6-16,0 0-2 0,0 0-6 0,0 0-8 0,0 0 1 16,0 0 3-16,0 0 12 15,0 0-6-15,0 0-3 0,0 0-11 0,0 0-18 16,0 0-6-16,0 0-20 15,-59 14-7-15,50-7-2 0,9-7-11 0,-13 17-12 0,7-9-16 16,6-8-8-16,-6 22-12 0,6-22-13 0,0 24-16 16,0-24-12-16,6 26-10 15,0-12-6-15,0 1 0 0,4 0 2 0,-2 0 5 16,2 0 6-16,-2 0 8 0,-1-1 14 16,-1-1 10-16,1 2 19 0,-7-15 16 0,4 22 16 15,-4-22 5-15,-6 21 7 0,-3-12-7 0,-2 3-2 16,11-12-1-16,-24 15-20 0,10-7 6 15,0-2-20-15,-3-1-28 0,2 0-56 0,-2-2-78 16,2 0-102-16,-2 0-141 16,3-3-232-16,-2 2 1 0,16-2-334 0,-25 0-374 15</inkml:trace>
  <inkml:trace contextRef="#ctx0" brushRef="#br2" timeOffset="200979.09">23996 12154 1190 0,'0'0'320'0,"0"0"-56"0,0 0-80 0,0 0-25 0,0 0-9 15,0 0-6-15,-18-8-2 16,18 8-9-16,0 0 0 0,0 0-3 0,0 0 1 0,0 0-9 16,0 0 5-16,0 0-1 15,0 0 2-15,0 0-3 0,0 0-4 0,0 0-6 16,0 0-3-16,0 0-7 0,0 0-14 0,0 0-5 15,0 0-11-15,0 0-12 0,30 36-5 16,-30-36-5-16,14 12-6 0,-8-5-4 0,-6-7-8 16,15 10-2-16,-15-10-9 15,13 11-6-15,-13-11-1 0,0 0 0 0,10 8-3 16,-10-8-2-16,0 0-2 16,0 0-2-16,0 0-1 0,0 0 2 0,0 0-3 0,0 0-2 15,0 0 2-15,0 0-2 16,-58-8 0-16,58 8-3 0,-24-4 5 0,24 4-7 15,-23 0 2-15,23 0-1 0,-24 4 2 0,24-4 2 0,-24 4-2 16,12-3-1-16,12-1 2 16,-23 6 3-16,23-6-4 0,-21 4 0 0,21-4 1 15,-21 4-2-15,21-4-1 16,-22 4 2-16,22-4 0 0,-20 0 0 0,20 0-2 16,-22 0 2-16,22 0 2 0,0 0-8 15,-29 0-4-15,29 0-6 0,-16-6-3 16,16 6-1-16,-14-7 3 0,14 7 2 0,-8-12 0 0,8 12 0 15,-7-13 4-15,7 13 0 0,0 0 0 16,-2-23 0-16,2 23 3 0,0 0 8 0,2-21-6 16,-2 21-4-16,0 0 5 15,0 0 2-15,5-23 0 0,-5 23-7 0,0 0 4 16,0 0 3-16,0 0 4 16,-7-17-5-16,7 17-2 0,0 0 3 0,-17-4 1 15,17 4-3-15,0 0 3 0,-21-2 2 16,21 2-4-16,0 0 0 0,0 0-1 0,-26 0-3 15,26 0 3-15,0 0-3 0,0 0 3 0,0 0 2 0,0 0-1 16,0 0 0 0,0 0 3-16,0 0-3 0,0 0 1 0,0 0-1 0,0 0 2 15,0 0 3-15,51 23-3 16,-41-20 0-16,-10-3-3 0,20 5 1 0,-20-5 2 0,17 7 1 16,-17-7 7-16,15 8 11 15,-15-8 7-15,12 9-3 0,-12-9 1 0,7 14-5 16,-7-14 3-16,0 0-1 0,-5 25-1 0,5-25 3 15,-10 16-1-15,2-6-1 0,-1 2 2 16,9-12 0-16,-19 19-4 0,7-8 0 16,0-3 0-16,0 1-2 0,-1-1 0 15,1 2 3-15,-4-5 0 0,2 3 4 0,0-2 20 16,-4 0 3-16,1-1-5 0,-2-1 5 16,2-2-6-16,-1-1 1 0,0 3 6 0,18-4 5 15,-36 0 3-15,36 0 6 16,-29-5 6-16,13 1 7 0,4-2 6 0,12 6 5 15,-21-11 3-15,12 5-8 0,9 6-6 0,-10-16-13 16,10 16-2-16,-9-20-8 0,7 6-7 16,2 14-3-16,2-27-8 0,-2 27-3 0,3-28-10 15,-3 15-28-15,0 13-36 0,2-24-45 16,0 12-74-16,-2 12-91 0,0-18-103 16,0 18-214-16,-2-15-53 0,2 15 8 15,0 0-502-15,0 0-729 0</inkml:trace>
  <inkml:trace contextRef="#ctx0" brushRef="#br2" timeOffset="201229.09">23192 12239 3592 0,'0'0'-12'0,"-14"7"30"0,14-7 12 15,0 0-1-15,0 0 25 0,0 0 32 0,-5 14 21 16,5-14 1-16,0 0 3 0,3 22-2 15,-3-22-5-15,2 22-7 0,-2-22 1 0,-2 26-6 16,2-10 20 0,-5 0-10-16,1 0-9 0,-3 0-17 0,-1-1-4 0,-1 0-12 15,-1 2-30-15,-3 0-40 0,-4-3-53 16,3-3-67-16,-6 0-81 0,6-4-62 0,-5 0-123 16,1-3-176-16,2-2-52 15,-2-1-256-15,4-1-251 0</inkml:trace>
  <inkml:trace contextRef="#ctx0" brushRef="#br2" timeOffset="201548.98">22962 12162 2637 0,'0'0'-2'16,"8"-19"28"-16,-8 19 14 16,4-16 28-16,-4 16 37 0,0 0 31 0,6-17 7 15,-6 17-12-15,0 0-5 16,0 0 6-16,0 0-6 0,0 0-8 0,0 0-12 0,0 0-11 15,0 0-8-15,0 0-9 0,8 40-6 0,-8-40-12 16,0 19 2-16,0-19-4 16,-2 21-3-16,2-21-4 0,-6 17-2 0,6-17-6 15,-12 13-6-15,12-13 2 0,-19 12 12 16,6-11-1-16,13-1 8 0,-27 6 7 16,9-4 31-16,18-2 1 0,-29 4-3 15,12-3-7-15,17-1-10 0,-31 7-14 0,17-3-6 16,0-1-8-16,-1 5-1 0,4-1-31 0,1 3-23 0,1 1-44 15,5 0-55-15,4-11-76 16,-4 22-90-16,2-11-120 0,2-11-228 0,8 22-12 16,-4-11-364-16,3 0-465 15</inkml:trace>
  <inkml:trace contextRef="#ctx0" brushRef="#br2" timeOffset="202669.42">22422 12043 3078 0,'0'0'-33'0,"0"-19"36"0,0 19 14 0,0 0 39 15,0-23 13-15,0 23 4 0,0 0-3 0,2-19-8 16,-2 19-7-16,0 0 4 16,0 0 2-16,0 0 0 0,0 0 8 0,0 0-3 0,0 0 1 15,0 0-2-15,0 0-4 0,27 31-2 0,-27-31-6 16,4 17 1-16,-4-17-9 15,0 20 2-15,0-20-1 0,-4 22-3 0,4-22-2 16,-8 22-5-16,-1-9-2 0,1-3 0 16,0 2 2-16,-6 2 3 0,4-3 3 0,-2 2 5 15,-2 1-3-15,2-1-3 16,2 0-5-16,-1 0-3 0,0 0-5 0,5 0-1 16,-3 1-2-16,5-1-3 0,4-13-2 15,-4 21 0-15,4-21-10 0,2 20-5 0,-2-20-7 16,0 0 0-16,4 19-3 0,-4-19 3 0,0 0 3 15,0 0-2-15,0 0 0 16,0 0 0-16,0 0 0 0,0 0 5 0,0 0 2 0,0 0 4 16,0 0 3-16,0 0 1 15,0 0-4-15,0 0-1 0,0 0-1 0,0 0 2 16,0 0-3-16,-34-35 0 16,34 35 1-16,-18-5-1 0,18 5 0 0,-20-4-3 0,20 4 1 15,-23-7 0-15,23 7-1 16,-21-7 5-16,21 7 13 0,-19-10-1 0,11 5 6 15,8 5 0-15,-16-14-13 0,16 14 3 0,-10-14-3 0,10 14 6 16,-6-15-8 0,6 15 5-16,-5-18-4 0,5 18 2 0,-2-15 1 0,2 15 11 15,0 0-7-15,0-19 2 16,0 19 15-16,0 0-9 0,0 0-2 0,0 0-3 0,0-21 2 16,0 21-17-16,0 0 12 15,0 0-4-15,0 0 0 0,0 0 9 0,0 0-3 16,0 0-5-16,0 0 6 0,0 0-2 0,0 0-8 15,0 0 0-15,0 0-4 0,0 0 5 16,-17 47-14-16,17-47 14 16,-6 20-5-16,6-20 1 0,-11 16-3 0,5-6 3 15,6-10 0-15,-16 21-6 0,4-11 2 0,4 0-1 16,-4-3 1-16,1 2-1 0,11-9-1 16,-24 18 0-16,14-11-1 0,0 3-3 0,-2-3 3 15,12-7-8-15,-16 18 6 0,8-9 0 0,8-9-8 16,-9 19 9-16,9-19-5 15,-7 21 6-15,7-21-5 0,0 21 8 0,0-21-5 0,5 22-3 16,-1-6-21-16,1-5-1 16,1 3-5-16,-6-14 1 0,8 25 3 0,-4-14 0 15,-4-11 1-15,8 20 4 0,-3-11 6 16,-5-9-3-16,7 17 2 0,-7-17 4 16,6 15-2-16,-6-15 7 0,0 15 0 15,0-15 4-15,0 0-8 0,-10 19 10 0,10-19-3 16,-14 13 4-16,14-13-3 0,-18 8 6 0,5-4 9 0,13-4 7 15,-26 3 6-15,10 0 7 16,-2-2 7-16,18-1 5 0,-34-1 9 0,18-3 0 16,-1-2-1-16,-1 0-2 0,2 1 3 15,1-1-3-15,0-2-2 0,1 1-3 0,1-2-4 16,2-1-5-16,0-2-4 16,5 1-6-16,-2-2-3 0,4-3-4 0,2 3-10 0,0-3-13 15,2 0-12-15,0 16-24 16,4-33-23-16,0 16-18 0,2 2-27 0,2-4-38 15,3 2-51-15,4 0-64 0,0-2-50 0,-1 0-119 16,2-2-170-16,4-2-40 16,0 0-378-16,1 0-508 0</inkml:trace>
  <inkml:trace contextRef="#ctx0" brushRef="#br2" timeOffset="202979.01">22352 11363 3075 0,'0'0'-82'0,"0"0"45"0,0 0 52 16,0 0 37-16,0 0 35 0,0 0 25 15,0 0 10-15,0 0 5 0,-36 31-7 0,27-15-14 16,-3 4-9-16,1 0-12 0,-2 1-10 16,1 2-6-16,-5 4-12 0,0-2-3 0,2 1-11 0,-2-1-20 15,0 2-28-15,1-2-38 16,-2-2-50-16,6-2-62 0,-1 0-65 0,-2-3-105 16,6-2-199-16,-1-2-342 15,4-1-225-15</inkml:trace>
  <inkml:trace contextRef="#ctx0" brushRef="#br2" timeOffset="203249.37">22699 11382 2572 0,'0'0'-39'0,"8"-17"30"0,-8 17 44 15,9-12 27-15,-9 12 21 0,0 0 13 0,0 0 25 16,6-13 31-16,-6 13 7 16,0 0 0-16,0 0-5 0,0 0-10 0,0 0-4 0,-27 40 1 15,15-21-9-15,0 0-2 16,0 2-18-16,-5 4-13 0,0 0-10 0,-2 1-17 16,1 2-27-16,-2 0-41 15,-2-2-66-15,-5 4-84 0,1 1-86 0,-5-2-140 16,-1 1-224-16,0-1-378 0,-2 0-419 0</inkml:trace>
  <inkml:trace contextRef="#ctx0" brushRef="#br2" timeOffset="203579.13">21490 12081 2975 0,'-4'-16'38'0,"4"16"38"0,0 0 8 0,0 0 11 15,0 0 17-15,0 0 13 16,0 0 3-16,-21 45-12 0,19-29-15 0,-2 1-8 16,2-1-18-16,0 1-42 15,-2 2-53-15,-4-1-72 0,6 1-85 0,-4-2-85 16,-2-2-184-16,-1-1-479 0,1-1-326 16</inkml:trace>
  <inkml:trace contextRef="#ctx0" brushRef="#br2" timeOffset="203739.38">21270 12384 2932 0,'0'0'115'0,"0"0"16"16,-17 11-12-16,17-11-1 0,-12 8 9 0,3 0-3 15,9-8-13-15,-21 15 14 0,8-8-36 16,1-1-45-16,1 1-64 0,0 4-72 0,11-11-82 16,-20 12-99-16,12-3-221 15,-2-4-411-15,10-5-294 0</inkml:trace>
  <inkml:trace contextRef="#ctx0" brushRef="#br2" timeOffset="203869.01">21285 12058 3023 0,'8'-12'160'0,"-3"1"-18"16,-5 11-23-16,10-13-29 16,-10 13-17-16,0 0-30 0,9-13-45 0,-9 13-99 15,4-6-93-15,-4 6-203 0,0 0-501 0,0 0-282 16</inkml:trace>
  <inkml:trace contextRef="#ctx0" brushRef="#br2" timeOffset="204139.27">21065 12162 2752 0,'-18'10'-16'15,"8"-1"17"-15,-2-2 24 0,-1 0 27 0,0 1 23 16,-2 3 22-16,1-3-4 0,-4 3-15 0,0 2-4 0,-4-1-8 15,3 2-3-15,-2-1-5 16,0 0-5-16,-5 4 1 0,-1-3 0 0,-1 1 7 16,-2 0 7-16,-1-1 4 15,-3-1 2-15,0 0-7 0,-2-1-7 0,1-1-5 0,-1 0-1 16,0-3-6-16,1 1-5 16,1-1-5-16,3-2-11 0,3-1-21 0,1-1-37 15,2-2-34-15,1-2-50 16,5 0-41-16,0-3-52 0,2-4-33 0,1 0-80 0,0-5-619 15,6 3-357-15</inkml:trace>
  <inkml:trace contextRef="#ctx0" brushRef="#br2" timeOffset="204619.19">20144 11982 3065 0,'-6'-20'64'15,"6"20"18"-15,-2-14 4 0,2 14 4 0,0 0 5 16,0 0 21-16,0 0 17 0,0 0-5 0,0 0-11 0,0 0-14 15,0 0-9-15,0 0-12 16,8 59-8-16,-4-39-9 0,2 6-8 0,-1-4-3 16,1 3-5-16,-2 1-6 15,3-4-4-15,-3 5-5 0,0-4-5 0,-2-3 1 0,-2 1-5 16,3 0-2-16,-3-3-4 16,0-2-4-16,0 2 1 0,0-18 0 0,-5 24-1 15,5-24 2-15,-4 23-3 0,4-23-6 0,-4 17-5 16,4-17 0-16,-4 12-7 0,4-12 1 15,0 0 2-15,0 0-3 0,0 0 0 0,0 0 1 16,0 0 2-16,0 0-4 16,0 0-1-16,0 0 1 0,14-49-1 0,-3 37 1 15,-3 0 1-15,6 1 1 0,-2 1-2 16,2 1 0-16,2 2 6 0,-2 1-6 0,3-1 2 16,-2 2 0-16,-15 5 1 15,29-3 0-15,-29 3 1 0,24 0 8 0,-24 0 10 16,15 7 12-16,-15-7 6 0,8 11 13 15,-8-11 11-15,-2 19 29 0,2-19 4 16,-11 23-4-16,1-11 6 0,-2 3-7 0,-6 0-23 0,0 2-2 16,-6 1-11-16,-1 2-1 15,-3 2-7-15,-2 0-6 0,3-1-9 16,-5 4-26-16,0 2-34 0,5-6-42 0,-1 2-46 16,-4 1-51-16,5-1-50 0,4 0-50 0,-5-4-112 15,3-4-198-15,5-1-43 16,0-3-369-16,3-3-464 0</inkml:trace>
  <inkml:trace contextRef="#ctx0" brushRef="#br2" timeOffset="204899.26">19807 12375 3226 0,'0'0'42'0,"0"0"-11"0,-10-13-6 0,10 13-8 16,0 0-2-16,0 0 0 0,-15-8 1 0,15 8-3 15,0 0 1-15,0 0-5 16,-25 1 0-16,25-1 5 0,0 0 8 0,-28 0 17 0,28 0 17 16,-19-1 31-16,19 1 18 15,-21-6 13-15,21 6-6 0,-17-8 0 16,17 8-11-16,-13-14-8 0,13 14-14 16,-10-18-7-16,8 6-7 0,2 12-10 0,-4-24-12 0,4 24-14 15,0-22-29-15,0 22-47 16,2-18-63-16,-2 18-77 0,6-12-71 0,-6 12-150 15,4-6-213-15,-4 6-289 0,0 0-305 16</inkml:trace>
  <inkml:trace contextRef="#ctx0" brushRef="#br2" timeOffset="205079.16">19674 12673 2990 0,'-6'14'176'0,"-1"-1"22"0,7-13-7 0,-8 18-22 16,8-18-13-16,-6 13-1 0,6-13-13 0,0 0-15 15,-7 13-17-15,7-13-10 16,0 0-27-16,0 0-27 0,-2 18-37 0,2-18-41 0,0 0-52 16,0 0-74-16,-2 5-66 15,2-5-81-15,0 0-142 0,0 0-144 0,-17-23-265 16,11 12-211-16</inkml:trace>
  <inkml:trace contextRef="#ctx0" brushRef="#br2" timeOffset="205400.85">19494 12094 2758 0,'0'-15'108'0,"0"15"21"0,0-21-9 16,0 21-15-16,0 0-3 16,4-15 24-16,-4 15 15 0,0 0-5 0,0 0-17 15,0 0-9-15,0 0-16 16,0 0-9-16,8 46-10 0,-6-28-5 16,-2-18-10-16,0 32 3 0,0-14-14 0,-2 0-3 15,0-2-6-15,0 4-4 0,0-4-2 16,-4 2-4-16,2-3 1 0,-4 0-7 0,-1 1-1 15,-2-3 3-15,3-3 4 0,-1 2 6 16,-1-5 5-16,10-7 6 0,-20 13 9 16,20-13 20-16,-16 5 6 0,16-5 5 0,0 0 0 15,-24-5-6-15,24 5 3 0,0 0-2 16,-12-27-6-16,10 15-11 0,2 12-7 16,0-35-12-16,2 16-4 0,0 2-6 0,0 1-10 15,-2 16-29-15,4-26-43 0,-4 16-55 16,2 1-65-16,-2 9-78 0,0 0-69 0,0 0-186 15,0 0-144-15,-10-10 41 0,10 10-375 16,0 0-429-16</inkml:trace>
  <inkml:trace contextRef="#ctx0" brushRef="#br2" timeOffset="205919.36">19113 12181 2992 0,'0'0'-29'16,"-5"-16"29"-16,5 16 12 0,0 0 2 16,0 0 6-16,0 0 42 0,0 0 24 15,0 0 2-15,0 0-8 0,0 0-10 16,0 0-6-16,0 0-8 0,0 0-3 16,0 0-7-16,0 0-2 0,0 0 0 15,14 48-1-15,-14-48 19 0,-16 24 11 0,8-12 11 16,-2 1-1-16,-1 0-1 0,-4 3-10 15,0 0-3-15,1 0-10 0,-1 0-5 0,2-1-6 16,1 2-7-16,-4-2-5 0,6 0-4 16,2-2-4-16,-1 3-1 0,3-3-3 0,-3 2-2 15,3-1-4-15,1 3-1 0,1-5 2 16,0 5-6-16,4-17-1 0,-6 26-2 0,4-13-3 16,2-13 0-16,-2 22-3 0,2-22 1 15,-2 22 0-15,2-22-2 0,0 21 1 16,0-21-1-16,0 19-1 0,0-19 1 0,-6 19 6 0,6-19 2 15,-12 18 0-15,12-18 8 16,-14 13 8-16,3-6 6 0,-2-1 4 0,13-6 24 16,-29 10 10-16,14-6 6 0,-2-3-19 15,17-1 12-15,-36 0 14 0,19-1 17 0,-2-3 5 16,19 4 2-16,-33-10 2 16,15 3-6-16,6-5-10 0,-1 3-9 0,2-3-10 15,3-2-9-15,1 0-11 0,5-4-7 16,2 1-12-16,0 17-30 0,11-42-47 0,2 23-46 15,-3-2-63-15,5 2-86 0,5 2-80 0,-4-2-155 16,1 4-150-16,-2 5-10 16,-2 1-472-16,-1 1-698 0</inkml:trace>
  <inkml:trace contextRef="#ctx0" brushRef="#br2" timeOffset="206111.45">18801 13108 3615 0,'-6'19'129'0,"6"-19"-8"15,0 0-18-15,0 0-12 0,20 13-12 0,-20-13-12 16,27 3-20-16,-5-6-53 16,-2 2-72-16,8-4-92 0,0 2-84 0,-1-5-168 15,-1 3-170-15,-1-2-246 0,0-4-176 16</inkml:trace>
  <inkml:trace contextRef="#ctx0" brushRef="#br2" timeOffset="207109.41">18557 12381 2602 0,'0'0'25'0,"0"0"21"0,0 0 29 16,0 0 39-16,0 0 33 0,0 0 20 0,0 0 8 15,0 0-9-15,0 0-13 16,0 0-8-16,10 50-14 0,-12-32 19 0,0-2-11 0,-2 4-8 16,-1-1-17-16,-3 2-9 15,-1 0-12-15,-1 0-16 0,-3-2-28 0,-1 0-43 16,-2-2-46-16,0-2-65 16,-4 1-75-16,1-4-74 0,-4-1-144 0,2-2-196 0,2-3-377 15,2-3-419-15</inkml:trace>
  <inkml:trace contextRef="#ctx0" brushRef="#br2" timeOffset="207273.55">18248 12562 3027 0,'0'0'70'0,"0"0"23"0,0 0 5 16,0 0 14-16,0 0 14 0,0 0 18 0,0 0 11 16,0 0-5-16,-37 29-21 0,27-17-12 15,-3 2-18-15,0 0-18 0,-1 0-35 0,1-1-50 16,-2-2-65-16,2 1-79 0,3 0-77 0,-8-5-136 15,8 1-208-15,-4-2-360 0,0-5-335 16</inkml:trace>
  <inkml:trace contextRef="#ctx0" brushRef="#br2" timeOffset="208029.22">18066 12414 2807 0,'6'-11'-22'15,"-6"11"43"-15,0 0 0 0,8-12 15 0,-8 12 12 0,0 0 13 16,0 0 24 0,0 0 29-16,0 0 3 0,0 0-2 0,0 0-6 0,0 0-4 15,0 0 2-15,0 0-1 16,0 0-1-16,0 0-5 0,0 0-10 0,0 0-9 0,0 0-8 16,-26 45-5-16,26-45-6 15,-14 10-10-15,3-3-4 0,11-7-5 0,-21 7-2 16,8-2-7-16,13-5-2 0,-24 7-3 0,10-6-4 15,14-1 0-15,-23 2-3 0,23-2-3 16,-23-2 1-16,23 2-5 0,-21-5 2 0,21 5-6 16,-16-11 0-16,16 11 1 15,-12-14-2-15,6 4 2 0,6 10 13 0,-6-19-3 16,6 19 15-16,-5-19 3 0,5 19 9 16,-4-17 4-16,4 17 5 0,0 0-2 0,-5-23 4 15,5 23-9-15,0 0-20 16,-2-15 9-16,2 15-3 0,0 0-9 0,0 0-2 0,0 0 2 15,-2-17-2-15,2 17-9 0,0 0 3 0,0 0-3 16,0 0 2-16,0 0-5 16,0 0-2-16,0 0 0 0,0 0-2 0,0 0 5 15,0 0-5-15,0 0 0 0,0 0-10 16,0 0 9-16,0 0 0 0,0 0 4 0,0 0 2 16,0 0-5-16,0 0 1 15,0 0 1-15,0 0 2 0,0 0-1 0,0 0-2 16,0 0 0-16,0 0 0 0,-8 46-7 0,8-46 5 0,0 0 2 15,0 0-4-15,0 0 0 16,0 0-3-16,0 0 1 0,0 0 1 0,0 0-6 16,0 0 6-16,0 0-3 0,0 0-2 15,0 0 1-15,0 0 3 0,0 0-2 0,0 0-1 16,0 0 2-16,0 0 1 16,0 0-5-16,0 0 4 0,0 0-3 0,0 0 1 15,0 0-1-15,0 0-1 0,0 0 2 0,0 0 1 0,0 0-3 16,0 0 0-1,0 0 4-15,0 0-2 0,0 0-1 0,0 0 1 0,0 0 4 16,0 0-6-16,0 0 3 16,0 0-3-16,0 0 1 0,0 0-1 0,0 0-2 15,0 0 1-15,0 0 2 0,0 0-2 16,0 0 1-16,0 0-3 0,0 0-3 16,0 0 3-16,0 0-9 0,0 0-5 0,0 0-6 15,0 0 1-15,0 0-23 0,0 15-10 0,0-15-31 16,0 0-42-16,0 0-65 0,0 0-79 15,0 0-105-15,0 0-209 0,-17-2-20 0,17 2-437 16,0 0-564-16</inkml:trace>
  <inkml:trace contextRef="#ctx0" brushRef="#br2" timeOffset="208769.42">17511 12175 3195 0,'0'0'-69'0,"4"-16"29"15,-4 16 25-15,0 0 29 0,2-19 26 16,-2 19 22-16,0 0 15 0,4-14 6 0,-4 14 0 16,0 0 16-16,0 0 4 15,0 0-3-15,0 0 2 0,0 0 0 0,0 0 8 16,0 0-5-16,0 0-6 0,9 50-12 16,-9-31-11-16,0 0-1 0,-3 0-11 0,1 5-8 15,2 0-2-15,-2 5-9 16,2-3-3-16,0 3 15 0,-2-3-10 0,2 3-5 15,-2-4-3-15,0-1-8 0,0 0 2 0,0-5-7 0,0 0 0 16,0 0-3 0,-1-4-3-16,3-15-4 0,-4 25 0 0,4-25 1 0,-6 19-3 15,6-19-7-15,-6 13 3 16,6-13-4-16,0 0 0 0,0 0 0 0,0 0-2 0,0 0 2 16,0 0-8-16,0 0 3 15,0 0 3-15,0-53-8 0,6 36 6 0,0-2-9 16,5 0 8-16,-1-1-2 0,1 4-2 0,2-2-2 15,-1 3 0-15,4 0-4 0,-2 2 8 16,1-1-6-16,2 5 4 0,0-1 0 0,-3 4 6 16,4 1 0-16,-4-1 3 15,-14 6 8-15,26-4 4 0,-26 4 5 0,19 0 4 0,-19 0 0 16,0 0 7-16,14 12 3 16,-14-12-4-16,0 0 7 0,2 19-3 0,-2-19 3 15,0 0-4-15,0 0-22 0,-14 32 1 0,5-21 2 0,1-2-4 16,-5 3 2-16,2 2-3 15,-3-5 1-15,-1 7 1 0,-2-3 9 0,0 2-1 16,0 0 2-16,0 2-8 16,3 1 1-16,-4-2-3 0,4 0 2 15,-3 3-8-15,2-4 3 0,-2 2 0 0,-2 1 1 16,0-1-5-16,0-2 1 0,-4 0-5 0,-1-2-11 16,-1 3-16-16,1-5-21 15,1 2-29-15,0-3-32 0,0-1-47 0,-3-1-62 0,8 2-58 16,-6-6-106-16,5 0-189 0,2-1-55 0,4-1-383 15,13-2-484-15</inkml:trace>
  <inkml:trace contextRef="#ctx0" brushRef="#br2" timeOffset="209059.39">17866 11950 3191 0,'0'0'101'0,"0"0"43"0,0 0 12 0,0 0 7 16,10-10 15-16,-10 10 26 15,0 0 40-15,0 0-7 0,0 0-21 0,0 0-33 16,0 0-23-16,0 0-18 0,0 0-17 0,0 0-18 15,0 0-33-15,16-5-59 0,-16 5-68 16,0 0-97-16,0 0-109 0,0 0-132 0,0 0-246 16,0 0 29-16,2-8-438 15,-2 8-572-15</inkml:trace>
  <inkml:trace contextRef="#ctx0" brushRef="#br2" timeOffset="209209.36">18066 11877 3515 0,'0'0'87'0,"0"0"2"0,12-8 14 0,-12 8 6 16,0 0 6-16,0 0-7 16,14-5-7-16,-14 5-26 0,0 0-39 15,0 0-54-15,0 0-64 0,0 0-85 0,24 0-95 16,-24 0-196-16,0 0-147 0,0 0-238 16,0 0-182-16</inkml:trace>
  <inkml:trace contextRef="#ctx0" brushRef="#br2" timeOffset="209879.16">17151 12287 2542 0,'0'0'3'15,"0"0"14"-15,0 0-14 0,0 0 6 0,0 0 29 0,0 0 39 16,2 25 21-16,-2-25 7 16,0 0-11-16,-4 18-9 0,4-18-10 0,-4 18-5 0,4-18 4 15,-7 19 4-15,3-8 2 16,4-11 4-16,-7 21-1 0,7-21-4 0,-8 18 2 16,8-18-7-16,-8 13-5 15,8-13-7-15,-9 9-6 0,9-9-7 0,0 0-2 0,-17 6-9 16,17-6-1-16,0 0-5 0,0 0-1 0,0 0-4 15,-27-19-2-15,27 19 4 16,-16-13 12-16,16 13 1 0,-10-15 5 0,10 15 7 0,-10-14-2 16,10 14-3-16,-9-11-7 15,9 11-2-15,0 0-8 0,-12-8-3 0,12 8-7 16,0 0 3-16,0 0-2 16,0 0 15-16,0 0-5 0,-26 21-3 0,26-21-1 0,-10 17-5 15,4-7-1-15,6-10-3 16,-16 24-2-16,10-12 1 0,0 1 0 0,-3 0-4 15,3-1-5-15,6-12-1 0,-13 21 7 0,7-10-4 16,6-11-2-16,-13 14-1 16,13-14 3-16,-8 11-7 0,8-11 6 0,-13 10-2 15,13-10 0-15,0 0-7 0,-19 0 3 16,19 0 3-16,0 0-5 0,-19-15 0 0,19 15-5 16,-13-18 8-16,13 18-1 0,-10-21 5 15,3 14 5-15,7 7 13 0,-10-15 2 0,10 15-5 16,-9-13 1-16,9 13-6 0,-15-5 0 0,15 5 1 15,0 0-7-15,-30 4 8 0,30-4-2 16,-22 11-11-16,7-1-3 0,-5 2 1 0,4 3-4 16,-6 0 8-16,2 6-24 15,-2-2 2-15,-3 4-1 0,1 1 3 0,-1-1 2 16,0 0-10-16,-3 6-16 0,3-4-22 16,-3-3-25-16,3 1-31 0,1 0-38 0,2 0-49 15,-2-2-41-15,7-4-40 16,0-3-83-16,4-3-137 0,1-1-117 0,1-1-255 15,2-5-236-15</inkml:trace>
  <inkml:trace contextRef="#ctx0" brushRef="#br2" timeOffset="210243.67">17236 11336 2804 0,'6'-11'22'0,"0"5"-6"16,-6 6 0-16,0 0 21 15,0 0 13-15,0 0 9 0,0 0-6 0,-16 59-6 0,2-38-1 16,2 6-3-16,-5-3-6 16,0 1-7-16,-2-3 2 0,0 0 15 0,4-2 17 15,0-6 16-15,1 2 7 16,0-5 2-16,2-1 2 0,-2-5 8 0,14-5-7 0,-20 8 5 15,20-8 3-15,-19 0 0 0,19 0-5 0,0 0 0 16,-19-19 1-16,19 19-8 16,-4-22-10-16,4 22 0 0,2-23-9 0,-2 23-7 15,2-24-13-15,-2 24-1 0,4-19-22 16,-4 19-28-16,7-9-27 0,-7 9-48 0,0 0-71 16,0 0-92-16,0 0-131 15,0 0-267-15,0 0 17 0,0 48-261 0,-5-30-254 0</inkml:trace>
  <inkml:trace contextRef="#ctx0" brushRef="#br2" timeOffset="210679.39">16998 13305 3183 0,'-15'11'275'0,"15"-11"-33"16,-10 7-35-16,10-7-16 0,0 0-12 0,-12 10-35 15,12-10-15-15,0 0-10 16,0 0-14-16,-12 11-15 0,12-11-8 0,0 0-11 0,0 0-21 15,0 0-23-15,-4 10-37 0,4-10-62 0,0 0-86 16,0 0-101-16,0 0-196 16,0 0-136-16,-16-27-12 0,16 27-293 0,-15-16-276 15</inkml:trace>
  <inkml:trace contextRef="#ctx0" brushRef="#br2" timeOffset="210839.05">16471 13418 2878 0,'0'0'200'0,"-11"8"-22"0,11-8-50 0,0 0-36 16,0 0-11-16,0 0-5 15,0 0-7-15,43-9-30 0,-24 3-50 0,2-2-78 16,5 3-78-16,-3-5-94 16,3-1-185-16,-4-3-402 0,2 1-193 0</inkml:trace>
  <inkml:trace contextRef="#ctx0" brushRef="#br2" timeOffset="211618.97">16456 12198 2609 0,'-6'-17'37'16,"6"17"18"-16,-10-12 11 15,10 12 7-15,0 0 25 0,-26 3 29 0,26-3 20 0,-21 14-3 16,8-5 1-16,0 3-11 16,3 1-10-16,-2 4-6 0,0 0-10 0,2 2-11 15,2-1-10-15,2-2-8 16,-1 0-9-16,3 1-7 0,2-2-5 0,2-15-9 0,-5 26-2 15,5-26-5-15,0 20-3 0,0-20-2 0,5 16-6 16,-5-16-4-16,0 0-2 16,10 11-3-16,-10-11-1 0,0 0-2 15,0 0 1-15,0 0 4 0,0 0 11 0,0 0 8 16,0 0 4-16,0 0 24 0,0 0-2 16,0 0-9-16,0 0-2 0,0 0-14 15,0 0-5-15,0 0-1 0,-34-37-1 0,34 37-10 16,-23 0 0-16,23 0-5 0,-27 3 8 0,27-3-14 15,-34 4-1-15,17-1-4 0,0 1 6 16,2 2-7-16,-1-3 3 0,0 3-1 0,2 0-5 16,1 1-1-16,13-7 4 15,-26 13-6-15,16-5-2 0,0 2 4 0,10-10 2 16,-18 17-23-16,10-7-2 0,2 0 10 16,6-10 1-16,-9 24 4 0,5-10 5 0,1 1 9 15,3-15 2-15,-2 28 4 0,2-12 10 16,0-16-1-16,5 30 7 0,-1-13 0 15,0-2 3-15,1 3 5 0,-1-3-1 0,2 4 5 16,0-2 7-16,0 0 0 0,2 4 0 16,-2 0-6-16,0 0 0 0,2 1-2 0,-2 2 0 0,1-1-5 15,-1 3-3-15,1-1-4 16,-3 1-4-16,2 3 1 0,3 4-4 0,-1-1-4 16,-2 1-1-16,3-1-2 0,-2 0-1 15,1 1 0-15,-2-5 1 0,-2 1 2 0,2-3-3 16,1 3 0-16,-3-2 1 0,1 2 3 0,1-1-1 15,-2-4 1-15,0 3 0 0,1-3 2 16,-1 2 0-16,0-1 2 0,-2-4-1 0,0 0-1 16,0-2-1-16,2 0-4 15,-2-1-4-15,3 0-4 0,-3-3-14 0,1 0-23 16,-3-15-38-16,6 25-46 0,-4-15-47 16,0 1-70-16,0-2-88 0,-2-9-138 0,0 17-152 15,0-17-14-15,0 0-611 16,6 18-1007-16</inkml:trace>
  <inkml:trace contextRef="#ctx0" brushRef="#br2" timeOffset="211919.23">16376 14192 4275 0,'0'0'116'0,"0"0"56"0,-2 17 9 0,2-17-1 16,0 0 13-16,0 0-11 16,2 17 7-16,-2-17-14 0,0 0-16 0,23 6-19 0,-23-6-21 15,23 2-15-15,-7-2-18 16,-16 0-25-16,31-4-39 0,-16 3-44 0,2-3-51 15,0 0-43-15,-2-3-54 0,-3-2-79 0,-1 0-80 16,0-2-188-16,-3-1-89 0,-4-2-3 16,3-2-467-16,-5 0-633 0</inkml:trace>
  <inkml:trace contextRef="#ctx0" brushRef="#br2" timeOffset="212899.06">15775 12555 3245 0,'0'0'-131'0,"0"0"23"0,0 0 11 0,0 0 27 16,-24 18 40-16,24-18 33 15,0 0 15-15,0 0 13 0,0 0-8 0,0 0-2 16,0 0 0-16,0 0-2 0,0 0 8 0,0 0 13 0,0 0 16 15,0 0 16-15,0 0 16 16,0 0 5-16,0 0 1 0,0 0-8 0,0 0-7 16,0 0-10-16,0 0-12 15,0 0-8-15,0 0-5 0,0 0-7 0,0 0 0 0,0 0-7 16,0 0-3-16,0 0-3 16,0 0 0-16,0 0 1 0,0 0 13 0,0 0 3 15,-16 3 4-15,16-3 5 16,0 0 3-16,0 0-1 0,0 0-1 0,0 0-5 0,0 0-4 15,0 0-6-15,0 0 0 0,0 0-8 0,0 0-9 16,0 0-8-16,0 0-5 16,0 0-15-16,0 0-1 0,0 0 3 15,0 0-1-15,0 0 2 0,0 0 7 0,0 0 0 16,0 0 7-16,0 0 0 0,0 0 1 0,0 0-4 16,0 0-1-16,0 0-1 15,0 0 2-15,0 0-4 0,0 0 3 16,0 0-1-16,0 0-1 0,0 0-1 0,0 0 4 0,0 0 1 0,0 0 7 15,0 0-1-15,0 0 7 16,0 0 7-16,0 0-1 0,0 0-4 0,0 0 0 16,0 0 0-16,0 0-6 0,0 0-1 15,0 0 1-15,0 0-7 0,0 0-8 0,0 0-20 16,0 0-18-16,0 0-17 16,0 0-12-16,0 0-11 0,0 0 4 0,0 0 7 15,0 0 4-15,0 0 2 0,0 0-9 0,0 0-24 0,0 0-44 16,0 0-49-1,0 0-112-15,-14-19-234 0,14 19-364 0,0 0-277 0</inkml:trace>
  <inkml:trace contextRef="#ctx0" brushRef="#br2" timeOffset="-213415.74">15515 12449 2509 0,'0'0'354'0,"0"0"-151"0,0 0-76 0,0 0-33 16,0 0-6-16,-41 16 8 0,33-6 5 0,-1 0-2 0,9-10-8 15,-19 19-7-15,11-9-9 16,-2 1-7-16,0 0-9 0,2 1-5 0,-2-1-6 16,-1 1-19-16,3-2-39 0,8-10-57 15,-19 17-63-15,10-12-56 0,1 1-81 0,-3-2-138 16,-1 0-534-16,12-4-358 16</inkml:trace>
  <inkml:trace contextRef="#ctx0" brushRef="#br2" timeOffset="-212977.52">15295 12340 3069 0,'0'0'75'0,"4"-19"8"15,-4 19-11-15,2-13-1 16,-2 13-9-16,0 0 15 0,0 0 27 0,0 0 15 16,0 0-10-16,0 0-14 15,0 0-7-15,0 0-10 0,0 0 11 0,-47 27 1 0,33-18 3 16,-4 2-2-16,-4 3-2 0,-5 1 12 0,-4-1-4 15,-3-1-8 1,-7-2-15-16,-4 3 11 0,-5-1-3 0,0-2-20 16,-1 1-3-16,-4-5-2 0,2 1-1 0,1-1-8 15,0 0 6-15,7-1-6 0,1-3-8 0,2-1-1 16,7 0 12-16,0-2 5 16,1 0 1-16,1-2 0 0,7-2-2 0,3 0 0 0,0 0 4 15,3 1 4-15,2-1 4 16,18 4 3-16,-32-6-7 0,19 4-4 0,13 2-6 15,-22-4-5-15,22 4-6 0,-18-3-6 0,18 3-7 0,0 0-2 16,-25 1-3-16,25-1 2 16,-11 14 0-16,11-14-2 0,-14 21 0 0,11-8-2 15,-5 3 1-15,6-2-5 16,-1 4 1-16,1-2-2 0,0 2-3 0,2-18 1 0,-2 30-2 16,0-16-4-16,2-14 0 15,0 20-16-15,0-20-28 0,-3 18-46 0,3-18-78 16,3 9-114-16,-3-9-151 0,0 0-193 0,0 0 9 0,0 0-668 15,0 0-1141-15</inkml:trace>
  <inkml:trace contextRef="#ctx0" brushRef="#br2" timeOffset="-212747.64">14570 13000 4264 0,'0'0'-48'0,"9"7"2"16,-9-7-13-16,21 2-1 0,-21-2 6 0,31-2 6 16,-11 0 8-16,-2-2-1 0,0-2-17 15,3 3-58-15,1-5-58 0,0-1-93 0,-1 0-205 16,-4-5-380-16,0 1-199 0</inkml:trace>
  <inkml:trace contextRef="#ctx0" brushRef="#br2" timeOffset="-212537.22">14376 12001 2787 0,'0'0'176'0,"-11"-10"-9"0,11 10-21 0,0 0-22 0,0 0-12 16,0 0-9-16,0 0-7 16,26-16-11-16,-26 16-11 0,35-4-24 0,-14 2-46 15,-1 0-73-15,4 2-95 0,-5-4-127 16,1 0-261-16,-3-1-317 0,-4-1-232 0</inkml:trace>
  <inkml:trace contextRef="#ctx0" brushRef="#br2" timeOffset="-212407.32">14422 11794 2952 0,'-11'-10'105'16,"11"10"-12"-16,-16-13-15 15,16 13-3-15,-9-9-7 0,9 9-13 0,0 0-47 0,-8-12-77 16,8 12-80-16,0 0-125 16,0 0-621-16,0 0-274 0</inkml:trace>
  <inkml:trace contextRef="#ctx0" brushRef="#br2" timeOffset="-211877.38">13946 12382 2698 0,'0'0'-35'0,"0"0"1"0,-2 16 11 0,2-16 10 15,0 0 38-15,0 0 43 16,0 19 21-16,0-19 8 0,0 0 2 16,-2 19-16-16,2-19-11 0,0 0 0 15,-4 21 1-15,4-21 7 0,-8 12 3 0,8-12 7 0,-9 14 8 16,9-14 7-16,-15 10 8 16,15-10 4-16,-20 7 0 0,20-7-5 0,-19 1-8 15,19-1-12-15,-19-1-11 0,19 1-4 16,0 0-4-16,-23-13-10 0,23 13-5 0,-14-22-10 15,10 11-3-15,1-4-6 0,3 15-5 0,-4-30-4 16,4 12-10-16,0 2-8 16,0 16-3-16,4-35-9 0,-1 18-11 0,1 1-7 0,4 0-2 15,0 0 2-15,1 3-1 16,0 0 2-16,0 0 1 0,2-1 4 0,3 5-2 16,-5-3 1-16,2 2 1 15,0 3 2-15,-11 7 2 0,14-13 2 0,-14 13-1 0,11-12 1 16,-11 12-1-16,0 0 4 0,0 0-6 0,-3-19 0 15,3 19-1-15,0 0 2 16,-21-14-2-16,21 14-1 0,-19-14 1 0,10 6 3 0,9 8 4 16,-18-17-2-16,12 5-3 15,6 12-3-15,-13-22-15 0,12 8-18 0,1 1-20 16,0 13-18-16,3-27-15 16,1 12-23-16,3 3-26 0,-7 12-34 0,10-21-29 0,-2 13-62 15,-4 0-151-15,-4 8-486 16,7-10-298-16</inkml:trace>
  <inkml:trace contextRef="#ctx0" brushRef="#br2" timeOffset="-211237.83">13591 12428 2756 0,'0'0'-11'0,"0"0"19"0,0 0 19 0,8-17 13 0,-8 17 26 16,0 0 21-16,0 0 13 16,0 0 10-16,0 0-1 0,0 0-5 0,0 0-11 15,0 0-2-15,0 0-4 16,0 0 10-16,0 0-8 0,-46 30 3 0,37-17 0 0,-2 2 3 16,-2 5-6-16,-1-1 16 15,-4 6-17-15,0 1-6 0,2 1-11 0,-2 1-5 16,-1 3-7-16,2 0-6 0,-8 5-5 0,6 0-5 15,-4 0-6-15,5 2-3 0,-4-2-3 16,1 3-7-16,1-2 1 0,2 2-2 0,-2-3-3 16,-1 2-5-16,2 0 0 15,-2-2-4-15,-2 1 9 0,2-3-6 16,-4 0-8-16,2 1-4 0,1-7 2 16,-3 2 1-16,1-5-2 0,-1 2 1 0,0-4-3 0,0 0 4 15,-2-3 0-15,1 0-3 16,-1-2-6-16,-2-4-3 0,2-1-10 0,1-1 3 0,-1-3-2 15,0-1 0-15,-4-4 4 0,-1 0 6 0,-1-4 4 16,-1 0 3-16,0-4 3 16,-3-4 2-16,-7 0 1 0,-4-6 16 0,4 4 19 0,-3-6 13 15,2-1-7-15,3 0-6 16,4-2-2-16,5 2-19 0,1 2-10 0,2 0-24 16,8 2-31-16,-3-1-47 15,7 1-69-15,2 4-92 0,1-3-147 0,1-1-209 16,3 3 14-16,0-2-364 0,11 12-393 0</inkml:trace>
  <inkml:trace contextRef="#ctx0" brushRef="#br2" timeOffset="-210367.63">12875 12411 2845 0,'9'-10'27'0,"-9"10"57"16,0 0 21-16,13-11-1 0,-13 11-1 0,0 0 11 0,9-9 5 16,-9 9 2-16,0 0-5 15,0 0-15-15,0 0-4 0,19-3-15 0,-19 3-10 16,0 0-10-16,0 0-4 0,29 8-11 0,-29-8-7 15,17 5-4-15,-17-5-7 16,17 3-1-16,-17-3-7 0,0 0 1 0,19 4 0 16,-19-4-11-16,0 0-4 0,0 0-1 15,18 1-4-15,-18-1 2 0,0 0-1 0,0 0 0 0,0 0-3 16,0 0 2-16,0 0 1 16,0 0-3-16,0 0 2 0,-58 12-1 0,47-10-1 15,11-2 6-15,-33 5-1 16,18-1 1-16,-2 0 0 0,-1 0-1 0,-1-1 1 15,4 1 15-15,-3-2-4 0,18-2 0 0,-32 4-1 0,19-2-2 16,13-2-5-16,-29 0 0 16,29 0-3-16,-21-4-1 0,21 4-2 15,-19-10 2-15,19 10-1 0,-14-13 1 0,14 13-2 16,-9-15 2-16,9 15-2 0,-4-15 0 16,4 15-2-16,0 0 3 0,4-23-1 15,-4 23 0-15,0 0-2 0,13-17-1 0,-13 17 0 16,5-12 0-16,-5 12-7 0,0 0 0 0,0 0-2 0,0 0 4 15,0 0-2-15,0 0-1 16,0 0 3-16,-18-21 1 0,18 21 0 16,-20-1-1-16,20 1 2 0,-23 0 2 15,23 0-1-15,-22 0 0 0,22 0-1 0,0 0 1 0,-29 0-4 16,29 0-2-16,-17-2-13 16,17 2-2-16,0 0-10 0,0 0-5 0,0 0-12 15,0 0 2-15,0 0-3 16,0 0 8-16,0 0 5 0,0 0 1 0,0 0 6 0,0 0 12 15,57-5 5-15,-57 5 13 0,0 0 2 0,29 7 7 16,-29-7 1-16,11 5 1 16,-11-5 0-16,12 11 2 0,-12-11 0 15,6 14 6-15,-6-14-1 0,2 19 4 0,-2-19 1 16,-2 23 1-16,2-23 4 0,-8 19 2 0,0-6 4 16,0-1 4-16,-1-1 2 15,0-2 2-15,-3 1-4 0,4 2 1 16,-3-3-3-16,-3 1 3 0,1-3-1 0,-2 2 4 0,1-2 6 0,-1-2 7 15,0 1-4-15,-1 0-5 16,1-2 7-16,15-4 6 0,-28 5 6 0,28-5-15 16,-24-1 0-16,24 1-6 0,-21-4 8 15,21 4-6-15,-15-14-3 0,15 14-4 0,-11-20-4 16,6 10-3-16,5 10-10 16,-3-27-19-16,3 12-34 0,3-3-41 0,-3 1-54 0,5 1-79 15,-3-4-80 1,-1 4-174-16,1 0-142 0,-4 3-19 0,2 13-319 0,-3-25-360 15</inkml:trace>
  <inkml:trace contextRef="#ctx0" brushRef="#br2" timeOffset="-210157.39">12259 12317 2982 0,'0'0'-30'0,"0"0"12"0,-9 16 9 0,9-16 40 16,-4 17 40-16,4-17 16 0,-5 23 4 0,5-23-12 15,-2 22-7-15,-1-6-8 16,1-1-2-16,-2 2-10 0,0-2-2 16,-2 2-8-16,-2-1-5 0,-1-3-14 0,-2-2-20 15,0 1-39-15,-3 0-50 0,-1-1-45 0,3-4-60 16,-5 1-88-16,1-4-622 16,2 0-286-16</inkml:trace>
  <inkml:trace contextRef="#ctx0" brushRef="#br2" timeOffset="-209837.49">12046 12217 2708 0,'0'0'57'0,"2"-16"23"15,-2 16-11-15,0 0-8 16,0 0-1-16,6-11 29 0,-6 11 0 0,0 0 4 16,0 0-12-16,0 0-9 15,0 0-5-15,10 37-6 0,-10-37-9 0,0 23-5 16,0-23-3-16,-2 28-2 0,2-28 4 0,-6 23 5 0,2-9 6 15,-2-2 4-15,-2 0-5 16,-2-3-2-16,10-9-8 0,-22 15-2 0,10-9 2 16,-1 0-2-16,13-6 8 0,-30 6 9 15,16-5 4-15,14-1 2 0,-28 0 0 0,28 0-6 16,-29 0 1-16,13 2-2 16,16-2 3-16,-28 6-14 0,14-2-6 0,1 1-4 0,3 5-4 15,-1-1 16-15,1 1-24 16,10-10-34-16,-15 18-48 0,11-6-67 0,-1-1-86 15,1-1-82-15,4-10-188 0,-3 18-134 0,3-18 3 16,-4 15-220-16,4-15-162 16</inkml:trace>
  <inkml:trace contextRef="#ctx0" brushRef="#br2" timeOffset="-208357.52">11519 12298 2458 0,'-3'-16'-33'0,"3"16"28"0,0 0-7 0,0 0 24 0,-3-22 26 15,3 22 34-15,0 0 35 16,0 0 28-16,-2-19 12 0,2 19 13 0,0 0-2 0,0 0-7 15,0 0-2-15,-2-19-13 0,2 19-14 0,0 0-13 16,0 0-9-16,0 0-7 16,0 0-13-16,0 0-4 0,0 0-10 0,0 0-6 0,0 0-6 15,0 0-8 1,0 0-6-16,22 40-3 0,-22-40-3 0,5 16-5 0,-5-16-2 16,3 18-1-16,-3-18-6 15,0 19 0-15,0-19-1 0,-8 20 4 0,8-20-5 16,-10 16-5-16,2-4-1 0,2 0-1 0,6-12 1 0,-18 20-6 15,10-10 2-15,0 3 0 16,8-13 16-16,-11 23-5 0,7-11-1 0,0 0-5 16,4-12-5-16,-5 24-9 0,5-24-8 15,5 23-5-15,-5-23-2 0,4 17-5 0,-4-17-2 16,0 0 4-16,8 17 2 16,-8-17 1-16,0 0 3 0,7 9 2 0,-7-9 5 15,0 0 10-15,0 0 3 0,0 0-3 0,0 0 4 0,0 0-4 16,0 0 2-16,0 0 0 15,0 0-3-15,0 0-2 0,-39-36 4 0,29 27-2 16,-1-1 1-16,-3 1-3 16,3-1 0-16,-2 2 2 0,-1-3 0 0,0 2-2 0,3-1 0 15,-2-2-2-15,-1 3 2 16,4-2 4-16,2-1 6 0,8 12-4 0,-13-18 9 16,13 18-3-16,-9-19 17 15,9 19-8-15,-2-16 2 0,2 16-1 0,0 0-4 16,9-20-2-16,-9 20-2 0,0 0-2 0,10-16-1 0,-10 16-2 15,0 0 3-15,0 0-4 16,0 0 2-16,0 0 0 0,0 0-4 16,0 0 0-16,0 0-3 0,0 0 0 0,0 0 4 15,0 0-4-15,0 0 1 0,0 0-2 0,0 0 3 16,0 0 0-16,-27 34-3 16,27-34-1-16,-19 13 3 0,11-5-2 0,8-8 1 0,-24 13-6 15,12-5 5-15,-2 1 2 16,4-1-6-16,-3 2 2 0,3 1 3 0,-1-2-2 15,0 1-1-15,3 1-7 0,0 0-2 0,0 2-11 16,8-13-3-16,-12 16-4 0,12-16 6 16,-4 20-2-16,4-20 4 0,-2 19 1 0,2-19 1 15,2 21 5-15,-2-21 1 16,4 25-3-16,-2-10 5 0,3 0 2 0,0 0-2 0,-1 0 0 16,-2 1 0-16,3-2 2 15,-5 4 2-15,0-18-3 0,1 27 6 16,-1-27-3-16,-6 25 10 0,0-12 4 0,-2-2 6 0,-2 1 2 15,1-1 1-15,-3-3 1 0,-3 1 8 16,0-3 0-16,1 2 10 0,14-8 7 0,-32 5-1 16,17-6 2-16,15 1-2 15,-32-7-2-15,18 0-3 0,0-2 4 16,2-3-29-16,2 1-4 0,1-5-3 16,2-3-12-16,3 0-21 0,4-1-27 0,0 0-41 0,2-4-62 15,7 0-67-15,3 0-80 16,-1-4-165-16,7-1-133 0,0-4-11 0,3-1-270 15,5-5-254-15</inkml:trace>
  <inkml:trace contextRef="#ctx0" brushRef="#br2" timeOffset="-208067.33">12192 11273 2692 0,'7'-13'15'0,"-1"6"7"16,-6 7 7-16,0 0 6 0,10-14 47 0,-10 14 29 16,0 0 13-16,0 0 0 15,0 0-13-15,0 0-8 0,-25 43-8 0,13-21-6 0,-5 3 4 16,-4 1 1-16,-3 5-4 16,-3 1-7-16,-2-1-12 0,-1 2-3 0,0 0-8 15,-4 0-7-15,-9 10 0 16,3-7-12-16,10-3-2 0,-3 0-20 0,-1-3-20 0,2 0-27 15,3-1-33-15,2-2-28 0,2-4-36 0,0-1-32 16,5-3-40-16,2-2-34 16,0-6-96-16,4 2-630 0,2-4-388 0</inkml:trace>
  <inkml:trace contextRef="#ctx0" brushRef="#br2" timeOffset="-207909.7">11523 11873 2948 0,'0'0'-12'0,"6"-27"30"0,-4 14 6 16,-2 13 15-16,5-22 34 0,-5 22 23 0,3-20 10 0,-3 20 1 15,2-16-19-15,-2 16-7 16,0 0-1-16,0 0-10 0,0 0-5 0,0 0-7 16,0 0-6-16,0 0-16 15,-48 34-37-15,36-19-57 0,-3 6-82 0,-2 3-69 0,-4 1-88 16,-6 6-670-16,-2-1-412 16</inkml:trace>
  <inkml:trace contextRef="#ctx0" brushRef="#br2" timeOffset="-207267.68">10473 12414 2856 0,'0'0'-69'0,"0"0"53"0,0 0 20 0,-38 22 27 0,27-15 18 16,11-7 12-16,-18 19 15 16,10-8 1-16,-2 1-10 0,2 0-1 15,-2 1-5-15,4-2-14 0,-3 3-1 16,9-14-23-16,-13 20-31 0,7-8-47 0,-1 0-53 0,7-12-46 16,-12 19-55-16,6-12-112 15,-1 1-462-15,0 1-80 0</inkml:trace>
  <inkml:trace contextRef="#ctx0" brushRef="#br2" timeOffset="-206857.74">10287 12291 2362 0,'2'-16'64'0,"-2"16"10"0,0 0-3 15,0 0-9-15,0 0 16 16,0 0 17-16,0 0 10 0,0 0-3 0,0 0-8 0,0 0-11 15,0 0-9-15,-27 46 3 0,18-34 8 0,-1 1 9 16,-5 4 6-16,0-2 7 16,-6 1-1-16,-3-3-8 0,-3 2-6 0,-5-1 7 15,-4-1-14-15,-2 0-6 16,-9 0-10-16,1 1-8 0,-1-2-5 0,-1-1-6 0,-1 0-7 16,-1-3-4-16,3-3-1 15,0-1-8-15,1 2-2 0,-1-4 0 16,3-2-7-16,0 0 7 0,1-4 5 0,3 0 6 0,8 3 8 0,0-3 5 15,5 0 10-15,3 0 8 16,3 2 16-16,2 0 5 0,19 2-9 0,-29-4-7 16,29 4-3-16,-24 2 4 0,24-2-15 15,-16 6 0-15,16-6-8 0,-14 16-4 0,14-16-8 16,-8 16-2-16,8-16-2 16,-6 25-14-16,4-10-25 0,2-15-46 0,-2 32-43 15,2-14-68-15,2-2-89 0,2 2-52 0,-2 0-175 0,0 2-134 16,2-2-13-16,0-2-383 15,2 0-484-15</inkml:trace>
  <inkml:trace contextRef="#ctx0" brushRef="#br2" timeOffset="-206717.54">9366 13026 3522 0,'0'0'132'0,"0"0"-33"15,22-2-18-15,-22 2-10 0,0 0-6 0,27-7-6 16,-14 1-34-16,0 0-43 0,-13 6-61 0,24-13-74 0,-8 7-46 15,-6-4-122-15,3 1-661 16,-2-3-442-16</inkml:trace>
  <inkml:trace contextRef="#ctx0" brushRef="#br2" timeOffset="-206547.54">9265 12175 3097 0,'0'0'96'0,"0"0"-10"0,0 0-26 0,0 0-28 16,14-27-9-16,-14 27-3 0,24-9-2 16,-7 3-27-16,-3 0-53 0,4 2-45 0,-2 0-55 15,2 0-54-15,-18 4-121 16,29-8-449-16,-16 1-89 0</inkml:trace>
  <inkml:trace contextRef="#ctx0" brushRef="#br2" timeOffset="-206417.48">9374 11982 2671 0,'0'0'177'0,"-14"-6"-16"0,14 6-31 0,0 0-30 16,0 0-13-16,-8-9-18 15,8 9-54-15,0 0-97 0,0 0-96 0,0 0-227 16,0 0-437-16,0 0-183 16</inkml:trace>
  <inkml:trace contextRef="#ctx0" brushRef="#br2" timeOffset="-205947.45">9017 12418 2547 0,'0'0'-5'0,"-13"13"7"16,13-13-5-16,-8 8-2 15,8-8 16-15,0 0 29 0,0 0 9 0,-13 11 1 0,13-11-4 16,0 0-1-16,-13 7-5 0,13-7-6 0,0 0-4 15,0 0 5-15,-14 5-5 16,14-5 6-16,0 0 5 0,0 0 1 0,0 0-2 0,0 0 5 16,0 0-8-16,-20-17-8 15,20 17-7-15,0 0-8 0,-2-19-6 0,2 19-1 16,0-19-9-16,0 19-2 16,2-25 1-16,-2 25-5 0,2-25 3 0,-2 25 2 0,3-27 6 15,-3 14-5-15,0 13 4 0,-3-26 10 0,3 26 7 16,0-26 3-16,0 26-4 15,-2-22-1-15,2 22-2 0,-2-23 0 0,2 23-3 16,-4-19-1-16,4 19-5 0,-4-20 1 16,4 20-2-16,-2-22 3 0,2 22-4 0,-2-20 6 15,2 20-6-15,2-20 2 16,-2 20 1-16,6-19-3 0,-6 19 0 0,11-18-3 16,-11 18-1-16,11-17 2 0,-5 10-16 15,-6 7-11-15,8-12-18 0,-8 12-7 0,0 0-22 16,6-16-12-16,-6 16-25 0,0 0-14 0,0 0-20 15,-14-19-18-15,6 15-8 16,8 4-24-16,-22-9 1 0,9 5-13 0,1 0-391 16,-1-2 199-16</inkml:trace>
  <inkml:trace contextRef="#ctx0" brushRef="#br2" timeOffset="-205447.35">8795 12343 1761 0,'0'0'-8'0,"0"26"8"0,0-26-2 0,-7 13 15 15,7-13 9-15,-14 17 14 16,3-7 22-16,0 1 12 0,-3 2 6 0,-1 0 4 16,-2 3 6-16,-2 1 20 15,4 1-2-15,-2-1-12 0,3 2-6 0,2 2-14 0,0-2-7 16,1 2-1-16,3-2-12 16,2-1-4-16,4 1-11 0,0-1 11 0,2 1-18 0,-3 1-2 15,6-2-5-15,-1 1-4 0,0-1 1 0,0 1-3 16,-2-2 2-16,2-1 7 15,0 0 5-15,-2-16 3 0,-2 28 5 0,2-28-7 0,-6 25 4 16,-1-14 0-16,-2 2-1 16,-1-6 5-16,-2 0 17 0,-4 1 13 0,2-4 13 15,-5 0 14-15,19-4 14 16,-36 0 10-16,16-3 11 0,0 0 1 0,0-1-4 0,6-5 11 16,-3-1-23-16,-1-5-7 15,6 0-16-15,4-3-10 0,-1-1-10 0,5 0-10 16,4 0-33-16,0-2-36 0,0 1-27 0,2-2-37 15,3 3-45-15,1-2-49 0,-2 4-57 16,0 2-50-16,0 0-131 0,-2-1-210 0,-2 5-349 16,0 11-395-16</inkml:trace>
  <inkml:trace contextRef="#ctx0" brushRef="#br2" timeOffset="-204717.35">8189 12450 3014 0,'-10'-7'-41'0,"10"7"0"16,0 0-13-16,0 0-4 0,0 0 7 0,0 0 9 15,0 0 1-15,0 0 13 16,0 0 3-16,0 0 3 0,0 0 1 0,0 0 3 0,0 0 3 16,17 48-1-16,-17-48-1 15,6 9-1-15,-6-9 8 0,0 0 4 0,7 12-5 16,-7-12 13-16,0 0-2 0,0 0 10 0,0 0 14 15,-26 7 24-15,26-7 13 0,-23 2 1 16,23-2 8-16,-26 2-6 0,26-2-3 0,-25 4-8 16,10-2-8-16,15-2-3 15,-27 6-4-15,14-2-5 0,13-4-4 0,-23 4-14 16,23-4-4-16,-20 3-5 16,20-3-5-16,-14 2 0 0,14-2-1 0,0 0-2 0,0 0 2 15,-21-9 0-15,21 9-3 16,0 0 1-16,-9-18 1 0,9 18 4 0,-2-14 2 15,2 14 11-15,0 0-1 0,-2-24 4 0,2 24 0 0,0 0 2 16,-3-19-6-16,3 19-3 16,0 0-1-16,-8-14-4 0,8 14-9 0,-10-9 4 15,10 9-2-15,0 0-2 16,-26-8 0-16,26 8 19 0,-21-5 12 0,21 5 11 0,-23-4 6 16,23 4-2-16,-21-4-6 15,21 4 2-15,-18-2-2 0,18 2-1 0,0 0-4 16,-16-5-5-16,16 5-2 0,0 0-4 0,0 0-8 0,0 0-8 15,0 0-11-15,0 0-4 16,0 0-3-16,53-4 3 0,-53 4 3 0,25 2 1 16,-25-2 7-16,23 2 6 15,-23-2 11-15,20 7 13 0,-20-7 10 0,16 8 7 0,-16-8 3 16,11 11-9-16,-11-11-3 16,2 15-2-16,-2-15-4 0,0 0-1 0,-7 27-1 15,7-27 3-15,-16 19 3 16,4-7-1-16,-2-1 0 0,2 1 4 0,-5-3 0 0,0 1 0 15,-2-1-6-15,1-1-1 0,2 0-1 0,-3-3-3 16,2 1-3-16,0-2 5 16,0-3 0-16,17-1 6 0,-29-1 4 15,29 1-1-15,-26-8 6 0,13 1 2 0,3-3-6 16,-1-2 4-16,11 12 1 0,-13-30-4 0,9 11-5 16,2 0-3-16,2-5-8 15,0 2-5-15,2-3-19 0,0-2-20 0,0 7-30 0,0-1-40 16,-2 1-45-16,2 5-77 0,-2 1-68 0,0 14-111 15,-4-19-201-15,4 19-47 16,-10-7-214-16,10 7-195 0</inkml:trace>
  <inkml:trace contextRef="#ctx0" brushRef="#br2" timeOffset="-204527.5">7433 12457 2688 0,'0'0'48'0,"0"0"4"15,-8 15-4-15,8-15-3 16,-4 19 12-16,4-19 14 0,-6 21 2 0,4-6-4 16,-5 1-7-16,3 0-6 0,-5 0-5 0,1-1-6 0,-3 4-12 15,-1-4-25-15,1-2-39 16,-2 3-47-16,1-5-62 0,-1-2-73 0,-2-1-131 16,3-4-459-16,-3 2-116 15</inkml:trace>
  <inkml:trace contextRef="#ctx0" brushRef="#br2" timeOffset="-204227.36">7182 12220 2568 0,'0'0'153'0,"4"-15"-11"0,-4 15-25 0,0 0-17 16,0 0-7-16,0 0-8 16,0 0-4-16,0 0-9 0,0 0-7 0,0 0-9 15,27 32-1-15,-23-23-11 16,-4-9-2-16,4 26-3 0,-4-13 1 0,0-13 0 0,-4 23 8 15,4-23-1-15,-8 22-5 0,0-12-5 0,-3-2 4 16,1 1 5-16,-5-3 4 16,0 0 16-16,1 0 14 0,14-6 10 0,-30 7 12 0,12-1 37 15,4-3-1-15,-1 4-12 16,15-7-8-16,-26 11-16 0,16-3-13 0,2 1-9 16,0 2-32-16,0 2-30 15,8-13-43-15,-6 28-50 0,4-15-66 0,2-13-75 0,-2 24-50 16,0-12-92-16,0-3-158 0,2-9-89 0,-4 19-330 15,0-12-349-15</inkml:trace>
  <inkml:trace contextRef="#ctx0" brushRef="#br2" timeOffset="-204017.49">6782 12144 3133 0,'0'0'120'15,"-11"-11"-3"-15,11 11-16 16,0 0-10-16,0 0-5 0,0 0-3 0,0 0-7 16,0 0-5-16,0 0-8 0,0 0-7 0,-4 42-5 0,4-42-6 15,6 36-18-15,-6-17-32 16,0 4-44-16,-2-3-52 0,0 7-63 0,-2 0-54 16,0-3-64-16,-3 0-133 15,-1-1-465-15,-1-3-248 0</inkml:trace>
  <inkml:trace contextRef="#ctx0" brushRef="#br2" timeOffset="-203177.52">6477 12418 2627 0,'-13'-15'0'0,"3"0"44"16,-1 0-11-16,3-3 2 0,-1 3 16 0,2 1 10 15,3-2 12-15,4 16 3 0,-2-35-8 0,4 18-8 0,2 0-8 16,1 0-2-16,4 0-8 15,1 0-4-15,1-1-4 0,-1 5-3 0,3-2 0 16,0 1-10-16,-3 5 2 16,0-2-1-16,4 2 5 0,-14 9 8 0,16-10 2 0,-16 10 7 15,15-2 2 1,-15 2 1-16,0 0 9 0,0 0 0 0,13 19-1 0,-13-19 0 16,0 0-3-16,-9 27-5 15,9-27-6-15,-12 20-3 0,1-10-6 0,-1 1-2 0,-4-1-2 16,2-2-3-16,-1-1-3 0,-2 1-5 0,0-3-2 15,0 1-7-15,0-2-1 16,17-4-10-16,-30 8-4 0,18-7-3 0,12-1 0 16,-21 6-3-16,21-6 1 15,-17 4 0-15,17-4 4 0,-17 7 1 0,17-7-2 0,-14 12 2 16,14-12 2-16,-16 13-2 16,8-3 5-16,8-10-3 0,-19 16 3 0,10-3 0 15,-1-6 0-15,-3 2 0 16,3 0-4-16,-4-2-3 0,14-7-4 0,-22 9-5 0,22-9-1 15,-22 4 3-15,22-4 3 0,0 0 6 16,-25-8 7-16,25 8 13 0,-10-11 5 16,10 11 7-16,-10-19 0 0,10 19 13 0,-6-20 3 0,6 20 15 15,-4-16 3 1,4 16 9-16,-4-16-2 0,4 16 7 0,0 0-14 0,-4-16-10 16,4 16-4-16,0 0-6 15,0 0-8-15,0 0 1 0,0 0 0 0,0 0-4 0,0 0-6 16,0 0-2-16,0 0 2 0,0 0-4 0,0 0-1 15,0 0-2-15,0 0-1 16,0 0 3-16,2 55-7 0,-2-55-2 0,-8 25 2 16,4-10 2-16,-4-1-4 0,4 2-5 15,-4 0 0-15,2 1 2 0,-1 0-8 0,-1-2-4 16,4 2-4-16,-3 1-8 16,3-2-2-16,0 2-8 0,2-3-6 0,2-15-7 15,0 35-11-15,0-21-9 0,2 4-17 0,-2-18-9 0,4 30 1 16,-2-17 8-16,0 0 7 15,3 2 3-15,-5-15 10 0,2 24 7 0,0-13 15 16,-2-11 17-16,-2 23 15 16,2-23 7-16,-9 23 8 0,1-14-2 0,-1 2 7 0,1-1 3 15,-4-2 4-15,-2 2 10 16,0-3 9-16,-1-1 6 0,-4 0 3 0,0-2 9 16,-1 0 6-16,2-4 6 15,18 0 31-15,-39-4 1 0,21 0 7 0,0-4-39 16,6-3 5-16,0-1-7 0,-2-4-7 0,6-2-2 0,2-1-10 15,4 1-9-15,2-2-30 16,2 1-30-16,2 2-35 0,2-2-47 0,0 4-69 0,1-1-67 16,0 2-51-1,-1-1-128-15,-2 2-188 0,-2 2-26 0,-2 11-231 0,2-21-214 16</inkml:trace>
  <inkml:trace contextRef="#ctx0" brushRef="#br2" timeOffset="-202827.44">5765 12394 2550 0,'-16'-10'-14'0,"16"10"19"16,0 0-5-16,0 0 3 0,0 0-3 0,0 0-2 15,-28 19 10-15,28-19-7 16,-9 14 1-16,9-14 4 0,-8 13 4 0,8-13 21 16,-8 13 17-16,8-13 5 0,-10 11 1 15,10-11 7-15,0 0 7 0,-16 10 4 0,16-10 10 16,0 0 1-16,0 0 8 0,0 0 4 0,0 0 0 15,-27-15 4-15,27 15 7 16,0 0 12-16,-13-13 1 0,13 13 4 0,0 0-5 0,-13-12-7 16,13 12-8-16,0 0-11 15,0 0-4-15,0 0-4 0,-22 4-14 0,22-4-7 16,-14 17-7-16,4-5-5 16,0-1-1-16,-4 4 10 0,0 2-2 15,-1 2-7-15,-7 2-5 0,6-4-2 0,-8 2-9 0,3 3-15 0,-2-6-23 16,4 1-30-16,1-3-42 15,0-1-50-15,3-2-68 0,5-1-69 0,-3-2-120 0,4-2-180 16,9-6-48-16,-8 4-279 16,8-4-266-16</inkml:trace>
  <inkml:trace contextRef="#ctx0" brushRef="#br2" timeOffset="-202677.39">5547 12045 3200 0,'-2'-23'236'0,"-2"6"-33"15,2 2-31-15,2 15-21 16,-4-21-21-16,4 21-34 0,0 0-59 0,0-21-89 0,0 21-79 16,0 0-81-16,0 0-142 15,0 0-241-15,0 0-283 0,0 0-247 0</inkml:trace>
  <inkml:trace contextRef="#ctx0" brushRef="#br2" timeOffset="-202497.71">5151 13039 2982 0,'-2'11'211'0,"2"-11"-13"0,0 0-43 0,0 0-25 15,0 0-21-15,24 16-11 16,-24-16-15-16,36-8-29 0,-13 3-31 0,5-3-35 0,0 0-43 16,1-3-48-16,3 2-44 15,0-5-34-15,-3 1-51 0,-4-4-129 0,1-1-536 16,-3-3-280-16</inkml:trace>
  <inkml:trace contextRef="#ctx0" brushRef="#br2" timeOffset="-202287.58">5262 12172 3193 0,'-13'-15'179'0,"13"15"-17"0,-8-13-20 0,8 13-14 0,-9-9-7 16,9 9-12-16,0 0-12 16,0 0-17-16,0 0-20 0,0-20-40 0,0 20-63 15,0 0-82-15,0 0-83 16,0 0-105-16,20-1-209 0,-20 1-408 0,0 0-342 0</inkml:trace>
  <inkml:trace contextRef="#ctx0" brushRef="#br2" timeOffset="-201357.38">5074 12165 2902 0,'-22'-8'56'0,"22"8"10"0,-16-3-1 0,16 3-12 15,-13-6-5-15,13 6-1 0,0 0-5 16,0 0-1-16,0 0-2 0,0 0-3 0,0 0-8 15,0 0-5-15,0 0-7 0,51 24 0 16,-39-14-2-16,-2-1-2 0,1 1-1 0,-2 2-4 16,-1-3 3-16,-8-9-2 0,7 19 2 0,-7-19-1 15,-2 19 4-15,2-19-2 16,-13 18-1-16,13-18 1 0,-17 13-8 0,4-6 4 16,13-7-10-16,-21 6-2 0,21-6-7 15,-23 0-4-15,23 0-1 0,0 0-4 0,-28-13 0 16,28 13 1-16,-11-18 7 0,9 7 3 0,2 11 9 15,-2-19 14-15,2 19 15 16,0 0 13-16,7-26 8 0,-7 26 7 0,6-12-3 0,-6 12 1 16,0 0 10-16,0 0 7 15,0 0 6-15,0 0 6 0,0 0-4 0,0 0-4 16,0 0-3-16,0 0-2 16,0 0-4-16,-9 55 1 0,-5-42 3 15,-2 3-7-15,0-1 3 0,-5 0-27 0,0-1-2 0,-9 3 0 0,-1-4-4 16,-6 0-1-16,-1-1 1 15,-2-1-2-15,-9-1-1 0,7-2-8 0,-3-5 8 16,-1 1 14-16,-1-2-7 0,3-2-7 16,2-4-2-16,-1 0-1 0,3-3 1 0,4 1 0 15,9-1 1-15,1-1-7 16,3 0 4-16,8-1 0 0,2 3-5 0,13 6-2 16,-14-12-5-16,14 12 1 0,-11-7 5 15,11 7-10-15,0 0 10 0,0 0-10 0,0 0 3 16,0 0 3-16,0 0-7 0,-15 30 1 0,11-18-2 15,4-12 1-15,-10 24 4 16,6-10-2-16,-4-5 0 0,8-9-4 0,-10 21 5 0,10-21-6 16,-8 17 9-16,-1-9-5 15,9-8-4-15,-10 10-1 0,10-10 6 0,0 0-8 16,-15 5 1-16,15-5-8 0,0 0 11 16,0 0-4-16,0 0-2 0,0 0 3 0,-25-20-4 15,25 20-2-15,0 0 6 16,-12-9-3-16,12 9 1 0,0 0 1 0,0 0 2 15,0 0-4-15,0 0 3 0,0 0-14 0,-16 28 11 16,16-28-4-16,-4 21 5 0,0-8 4 16,4-13-4-16,-11 24-2 0,6-14 3 0,5-10 4 15,-8 19-3-15,4-8-4 16,4-11 2-16,-9 14-4 0,9-14 10 0,0 0-4 0,-10 12-5 16,10-12-1-16,0 0-4 15,0 0 4-15,0 0 0 0,0 0-8 0,-24-33 12 16,24 33-5-16,-6-19 4 0,6 19 10 0,-8-17 11 0,8 17 7 15,-6-16 6-15,6 16 3 16,-7-11-6-16,7 11-1 0,0 0-4 0,-15-7-2 16,15 7-4-16,0 0-3 15,0 0 0-15,-33 15-2 0,21-8-2 0,12-7 1 0,-22 17-4 16,6-7-1-16,2 2-8 16,1-1-25-16,-2-2-31 0,2 1-38 0,1-1-46 15,0-1-58-15,2-1-71 0,0-1-83 0,10-6-182 0,-12 7-108 16,12-7 28-16,0 0-337 15,0 0-374-15</inkml:trace>
  <inkml:trace contextRef="#ctx0" brushRef="#br2" timeOffset="-201217.34">4117 12239 3136 0,'10'-17'147'16,"-2"2"-8"-16,-3-1-16 15,2 6-14-15,-7 10-15 0,10-19-8 0,-6 8-10 0,-4 11-30 16,8-12-62-16,-8 12-84 0,11-12-86 15,-11 12-101-15,5-8-227 0,-5 8-357 16,0 0-233-16</inkml:trace>
  <inkml:trace contextRef="#ctx0" brushRef="#br2" timeOffset="-201097.31">3844 12089 2827 0,'0'0'211'15,"-22"-10"-22"-15,22 10-24 16,-14-7-35-16,14 7-28 0,0 0-35 0,-11-10-45 0,11 10-80 15,0 0-104-15,0 0-155 0,0 0-639 16,0 0-386-16</inkml:trace>
  <inkml:trace contextRef="#ctx0" brushRef="#br2" timeOffset="-147627.56">15586 14001 1015 0,'0'0'196'0,"0"0"-58"16,0 0-30-16,0 0-33 0,0 0-2 0,0 0-3 0,0 0 3 15,0 0 7-15,0 0 17 0,0 0 6 0,0 0 5 16,0 0 1-16,0 0 2 15,0 0-6-15,0 0 2 0,0 0-8 0,0 0 2 16,0 0-1-16,0 0 0 0,0 0-6 16,0 0-2-16,0 0-5 15,0 0-10-15,0 0-8 0,0 0-5 0,0 0-8 16,0 0-5-16,0 0-8 0,0 0 0 0,0 0-1 0,0 0-1 16,0 0 0-16,0 0 5 15,0 0-1-15,0 0 6 0,0 0 4 0,24-26 3 16,-24 26 2-16,0 0 2 0,0 0 0 0,8-13 3 15,-8 13 1-15,0 0 7 16,0 0 7-16,0 0 5 0,0 0-3 0,0 0 19 16,0 0-36-16,0 0-1 0,20 34 0 15,-20-34-6-15,-5 26-9 0,5-26-5 0,-11 33-1 16,1-13-13-16,2-2-26 0,-5 1-39 16,-3-4-56-16,0 5-84 0,-1-5-86 0,-4 0-153 15,-1 0-159-15,2-2-17 0,-2 0-331 0,1-1-321 16</inkml:trace>
  <inkml:trace contextRef="#ctx0" brushRef="#br2" timeOffset="-145767.83">15096 14046 2736 0,'0'0'-69'0,"0"0"17"16,0 0 33-16,0 0 14 0,0 0 23 15,0 0 10-15,0 0 20 0,9-47 16 0,-9 47 7 0,8-14 7 16,-8 14 3-16,10-22 5 16,-4 11 7-16,-1-4 12 0,3 1 4 15,1 0 3-15,1 0 1 0,-1-1 3 16,-1 1-1-16,2 1-8 0,-1 3-11 0,2-3-10 0,-3 4-4 16,2-1-12-16,-10 10-8 15,18-16-6-15,-8 11-1 0,-10 5-1 0,17-5 4 16,-17 5 0-16,0 0-1 0,0 0-4 0,28 9-3 0,-28-9-8 15,4 13-4-15,-4-13-6 16,2 19 3-16,-2-19 1 0,-2 20-6 0,2-20-5 16,0 0-5-16,-14 23 0 15,9-15 2-15,5-8-6 0,-15 17 0 0,15-17-3 0,-20 8 2 16,8-1-2-16,12-7-7 16,-26 7 2-16,12-4-4 0,-3 1 5 0,2 3 0 15,1-2-3-15,-5 3 2 0,4-1 0 0,-3 2 1 0,2 3 8 16,-1 2-1-16,0-1 4 15,-1 2 1-15,2 0 3 0,1 3-1 0,1-2-5 16,-2 2 0-16,4 0-6 16,-3-1 3-16,3-2-7 0,-5 2-21 15,6-2-32-15,1-2-34 0,-4-3-44 16,4 1-44-16,2 0-64 0,1-3-44 0,-3-5-92 0,10-3-211 16,-16 7 1-16,16-7-320 15,0 0-277-15</inkml:trace>
  <inkml:trace contextRef="#ctx0" brushRef="#br2" timeOffset="-145617.89">15031 13649 3195 0,'7'-9'197'0,"-7"9"-28"0,11-18-41 16,-11 18-40-16,7-11-15 16,-7 11-13-16,0 0-16 0,8-13-44 0,-8 13-79 15,5-8-105-15,-5 8-168 0,0 0-229 0,0 0-264 0,0 0-190 16</inkml:trace>
  <inkml:trace contextRef="#ctx0" brushRef="#br2" timeOffset="-145247.7">14807 13941 2581 0,'0'0'-37'0,"-7"11"8"0,7-11 4 0,-10 10 5 16,10-10 5-16,0 0 16 0,-19 7 15 0,19-7 21 15,0 0 5-15,-19 0 0 16,19 0 4-16,0 0 1 0,0 0 7 0,-27-7 18 16,27 7 15-16,0 0 11 0,-20-4 3 15,20 4-1-15,0 0 1 0,-18-4-2 0,18 4-1 16,0 0-1-16,-28 4-5 16,28-4-4-16,-19 8 4 0,4-3-5 0,2 1-3 0,-3-1-3 15,-5 2-3-15,2 0 0 0,-5 2 2 0,-1-3-5 16,-3 1 2-16,-2 0-8 15,1-4 1-15,-5 3-1 0,0-4 1 0,-1-1 2 16,1 2 3-16,0-3-25 0,1-3-3 16,1 2-8-16,-2-1-3 0,6-4-2 0,-2-1-5 15,3-1-3-15,1 0-9 16,3-3-6-16,0 2-22 0,8 1-25 0,-1-3-35 0,3 3-58 16,4-1-87-16,-1 1-74 15,4 2-189-15,6 6-105 0,-5-10 11 0,5 10-291 16,0 0-224-16</inkml:trace>
  <inkml:trace contextRef="#ctx0" brushRef="#br2" timeOffset="-145027.99">14470 14781 2932 0,'11'10'255'15,"1"-3"4"-15,-2-1-8 0,-10-6-32 0,27 7-33 16,-10-2-19-16,2-3-17 16,1 1-24-16,2-1-19 0,1 0-39 0,2-4-42 15,0 2-66-15,-3-5-79 0,5 5-94 16,-5-7-127-16,2 1-230 0,-6-1 0 0,-3 0-312 16,-4-1-252-16</inkml:trace>
  <inkml:trace contextRef="#ctx0" brushRef="#br2" timeOffset="-144827.7">14095 14717 3144 0,'0'0'232'0,"-14"5"-24"0,14-5-35 0,0 0-21 16,-11 8-13-16,11-8-20 15,0 0-25-15,0 0-29 0,-12 7-54 0,12-7-89 0,0 0-111 16,0 0-138-16,0 0-237 16,-19-7-392-16,19 7-389 0</inkml:trace>
  <inkml:trace contextRef="#ctx0" brushRef="#br2" timeOffset="-144047.77">13327 13973 2992 0,'-19'-6'20'0,"19"6"33"16,-15-9 8-16,15 9 13 0,-8-14 6 0,8 14 14 0,-8-17 11 15,8 17 13-15,0-18 3 16,0 18-8-16,6-24 2 0,-6 24-13 0,12-23-5 16,-3 11-19-16,2 2-3 15,1-2-12-15,3 1-3 0,3-1-8 0,-5 5-6 0,10-3-8 16,-8 2 0-16,4 1-5 0,-1 1-4 0,-3 2-6 15,3-1 0-15,-18 5-3 16,22-9-1-16,-12 4-7 0,-10 5 2 16,17-3-1-16,-17 3-2 0,0 0 2 0,0 0 5 15,0 0-2-15,0 0 9 0,0 0-3 0,3 26-3 16,-3-26-2-16,0 0 0 16,-24 31 0-16,12-22-3 0,1 1-4 0,-3 1 6 15,1-2-2-15,0 1 6 0,-4 0-3 0,2-1-5 0,1-2 2 16,-1 2 3-16,-1-2-5 15,3-2 6-15,-3-2-6 0,16-3-2 0,-25 5 1 16,25-5-1-16,-24 2-4 0,24-2 7 16,-21 0 10-16,21 0 5 0,-22 0-6 0,22 0-3 15,0 0-5-15,-23 0 1 16,23 0 2-16,-15 5-7 0,15-5-1 0,-14 9-5 16,14-9 4-16,-16 17 2 0,8-8-1 15,-2 3 0-15,-1-1-8 0,2-1 6 0,-5-1 4 16,3 3-3-16,-1-3 0 0,-3-1-9 0,2 2 5 15,1-5 5-15,12-5-6 0,-27 10 2 16,15-7-2-16,12-3 2 0,-23 0-1 0,23 0-2 16,-18-7 0-16,18 7-2 15,-18-14 3-15,11 5 3 0,7 9 2 0,-16-15-11 16,16 15 11-16,-11-13 4 0,11 13 5 16,-10-12-1-16,10 12 10 0,0 0-5 0,-17-4 11 15,17 4-2-15,0 0-1 0,-25 13-4 0,25-13-2 16,-22 16-1-16,11-9-4 0,2 3-5 15,-5 1-13-15,3 0-21 0,0 1-28 0,-1-2-35 16,0-1-51-16,1 0-63 16,1 0-69-16,-3-4-51 0,1 2-172 0,12-7-94 15,-18 3-16-15,18-3-312 16,0 0-308-16</inkml:trace>
  <inkml:trace contextRef="#ctx0" brushRef="#br2" timeOffset="-143887.64">12960 13595 3137 0,'13'-7'301'0,"-13"7"-9"16,0 0-47-16,17-3-56 0,-17 3-38 15,0 0-26-15,0 0-15 0,17-4-13 16,-17 4-30-16,0 0-61 0,12-2-83 16,-12 2-100-16,0 0-73 0,0 0-181 0,7 13-170 15,-7-13-357-15,0 0-390 0</inkml:trace>
  <inkml:trace contextRef="#ctx0" brushRef="#br2" timeOffset="-143687.92">13097 14534 3382 0,'16'3'165'0,"-1"-1"-26"16,-15-2-37-16,36-3-8 0,-18 1-10 15,1-2-2-15,1-3-13 0,2 5-15 0,3-4-52 16,0-1-65-16,-1 1-75 0,3-1-62 0,-6-1-124 16,-1 3-229-16,-3-1-330 15,-2 1-251-15</inkml:trace>
  <inkml:trace contextRef="#ctx0" brushRef="#br2" timeOffset="-143538.02">13324 14652 2944 0,'-9'5'229'0,"9"-5"-19"0,-11 13-46 16,11-13-66-16,-9 5-57 0,9-5-33 0,0 0-27 15,0 0-49-15,0 0-55 16,-14-3-70-16,14 3-159 0,0 0-541 0,-20-13-275 0</inkml:trace>
  <inkml:trace contextRef="#ctx0" brushRef="#br2" timeOffset="-142468.03">12178 13832 2674 0,'-7'-11'15'0,"7"11"41"0,-8-20 3 15,8 20 0-15,-4-19-3 0,4 19 11 0,-5-16 19 16,5 16 4-16,0 0 4 16,7-29 1-16,-7 29-8 0,10-18-3 0,0 11-4 15,-1-1 4-15,-9 8-3 0,25-15 7 16,-14 8 3-16,4 1 1 0,-15 6-3 0,27-8-8 16,-13 4-10-16,-14 4-3 15,23-5-8-15,-23 5-3 0,19 0-2 0,-19 0 0 16,0 0-4-16,21 5-2 0,-21-5-4 15,0 0-7-15,4 18-2 0,-4-18-5 0,0 0-4 16,0 0-1-16,-20 34-4 0,11-24 0 0,-2 3-1 16,0-2 0-16,-3 5-2 0,-2-3 0 15,3 3-1-15,-6 2-1 0,5-3-4 0,-1 3 2 16,0-2-6-16,4-1 1 16,-3 3 3-16,6-4-4 0,-1 0-1 0,1 2-4 15,4-3 2-15,-1 2 2 0,5-15-3 0,-2 25-1 0,2-25 0 16,5 26 0-16,-3-16 0 15,-2-10-1-15,9 20-2 0,-9-20-3 0,12 14 1 16,-12-14-2-16,6 14 3 0,-6-14-1 16,0 0-1-16,11 10 2 15,-11-10 3-15,0 0-3 0,0 0-1 0,0 0-4 16,0 0 3-16,0 0 2 0,0 0 0 0,0 0-1 16,-36 4-2-16,36-4 6 0,-22-3 0 15,22 3-2-15,0 0 1 0,-36-5-2 0,36 5 7 16,-26-5-4-16,14 3 1 0,12 2-3 0,-25-7 6 15,10 1-6-15,15 6 4 16,-23-9-4-16,23 9 1 0,-21-7-1 0,21 7 7 0,-15-10 2 16,15 10-4-16,-16-14 2 15,16 14-3-15,-9-15 1 0,9 15-1 16,-9-18 0-16,9 18-3 0,-4-22 0 16,4 22 1-16,-2-20 1 0,2 20 0 0,-3-20-1 0,3 20 9 15,-2-18 2-15,2 18 5 0,0 0-4 0,0-20 0 16,0 20-3-16,0 0-1 15,0 0-1-15,0-21-3 0,0 21-1 0,0 0 2 0,0 0 0 16,0 0-3-16,0 0 0 16,0-21 2-16,0 21-5 0,0 0 0 0,0 0 3 15,0 0-8-15,0 0 8 16,0 0 0-16,-2-17 0 0,2 17 2 0,0 0-2 16,0 0 0-16,0 0-1 0,0 0 7 15,0 0-1-15,0 0 2 0,0 0 2 0,0 0 0 16,0-21 7-16,0 21 1 0,0 0-2 15,0 0 4-15,0 0-24 0,0 0 1 0,0 0 7 16,0 0-1-16,0 0 1 0,0 0-8 0,0 0 0 16,0 0 3-16,0 0-3 15,0 0 6-15,0 0-7 0,0 0 6 0,0 0-5 0,0 0 2 16,-13 50 0-16,13-50 0 16,-5 28-2-16,-2-13 2 0,2-1-2 15,-1 1 2-15,0 1-2 0,0-4 9 0,-3 2-8 0,2-2 0 0,-1 1 2 16,0-2-2-16,-3-2 0 15,0 1 2-15,11-10-5 0,-22 13 7 0,11-6-5 16,11-7 5-16,-25 3-5 16,25-3 6-16,-27 0-4 0,27 0-3 0,-22-2 7 0,22 2 12 15,-20 0-3-15,20 0-1 16,0 0 4-16,-25 6 8 0,19-2 1 0,6-4 6 16,-10 13-5-16,4-3 2 0,3 1-9 15,0 1-2-15,3 3-25 0,0 0-37 0,3 2-43 16,-3 0-65-16,3 3-107 0,-1-4-133 0,4 4-195 15,-1-4-27-15,-4 0-494 16,3 0-704-16</inkml:trace>
  <inkml:trace contextRef="#ctx0" brushRef="#br2" timeOffset="-142344.58">11818 14528 3829 0,'0'0'4'0,"0"0"-80"16,6 8-79-16,-6-8-44 15,0 0-64-15,0 0-122 0,0 0-461 0,0 0-185 0</inkml:trace>
  <inkml:trace contextRef="#ctx0" brushRef="#br2" timeOffset="-142143.96">11464 13743 3019 0,'0'0'224'0,"0"0"-27"0,0 0-20 0,0 0-25 16,-24 23-16-16,24-23-18 15,-8 26-20-15,6-9-32 0,-2 4-42 0,2 2-53 16,0 4-50-16,0 0-63 0,0 1-39 16,0-1-49-16,-1 0-100 0,-1-5-636 0,-3 1-410 15</inkml:trace>
  <inkml:trace contextRef="#ctx0" brushRef="#br2" timeOffset="-141687.91">11267 14157 3107 0,'0'0'135'0,"0"0"13"0,-17-7-18 15,17 7-15-15,0 0-15 0,0 0-7 16,-23 2 7-16,23-2 10 0,0 0 1 0,-17 17-8 16,9-7-9-16,2 3-7 15,-3 0-11-15,2 5-2 0,-1 0-5 0,-1 3-3 16,1 3 4-16,0-2 10 0,-3 5-4 0,-2 1-22 15,1 1 6-15,-1 2-4 0,-2 0-9 16,2 2-2-16,1-2-8 0,-6 1-2 0,2 0-3 16,-4 4-3-16,4-4 1 15,0 0-6-15,-4 3-4 0,-1-2-9 0,-1 2 5 0,2-6 3 16,-2 0 1-16,-1 1 0 16,-3 2-3-16,-1 0 6 0,2 0-20 0,-3 1 1 15,-1-4 1-15,1 1 0 0,0 0 3 0,-1 1-5 0,-1-3 1 16,0-1 4-16,-1 0 3 15,-3-1 0-15,0 0 8 0,0-2-3 0,-4 0 4 16,0-4-1-16,-4 1 2 16,-1-2-5-16,-3-2 3 0,-3-2-3 0,-4 0-1 0,0-4 7 15,0 2 8-15,-4-5 4 16,0-3 1-16,-2 0-5 0,-2-3 5 0,-1-2-5 16,-1-2 7-16,1 1-3 0,-2-6 0 15,4-1-1-15,-3 1-6 0,5-1 0 0,3-3-3 16,-1 4-2-16,5-2-8 0,1-1-9 15,9 1-19-15,-1 1-24 0,8 1-32 0,3 0-43 16,1-2-59-16,4 3-88 0,1-4-77 0,6 3-207 16,4 0-75-16,1-4 14 15,2-3-423-15,6 0-529 0</inkml:trace>
  <inkml:trace contextRef="#ctx0" brushRef="#br2" timeOffset="-140577.64">10513 14007 3378 0,'0'0'129'0,"0"0"21"16,0 0-16-16,18-3-20 15,-18 3-7-15,0 0-14 0,0 0 2 0,0 0-2 16,23 1-2-16,-23-1-6 0,14 6-13 16,-14-6-9-16,20 7-5 0,-6-3-9 0,0 2 0 15,-14-6-10-15,22 9 0 0,-11-5-8 0,-11-4-2 16,19 7-1-16,-19-7-2 0,15 5-3 15,-15-5-5-15,0 0-2 0,0 0 1 0,0 0-7 16,0 0 7-16,0 0-10 16,0 0 1-16,0 0 4 0,-53 0 1 0,34 4-3 15,-2 0-1-15,-5 1 8 0,-1 4 8 16,-1-1 8-16,-4 4-8 0,-1 4-2 0,-3-2 10 16,-4 4-11-16,-3-3-2 15,-1 4-8-15,-1-2 3 0,3-2-4 0,-2 1 4 16,-3-4 0-16,11 2-4 0,-2-4-4 15,1-2 1-15,9-1 4 0,0-1 0 0,3-2-3 16,1-4-12-16,0-3-1 0,6 2-4 0,-1-2-7 16,1-7-3-16,4 3 1 15,0 2 1-15,14 5 1 0,-24-12 5 0,13 7-1 0,11 5-1 16,-15-10 2-16,15 10 2 16,-17-7-3-16,17 7 5 0,0 0-3 0,-22 0 3 15,22 0 4-15,0 0-2 0,-24 11 2 16,24-11-4-16,-17 10 5 0,8-5 1 0,9-5-2 15,-23 13 2-15,13-6 0 0,-3 0 0 0,13-7 1 16,-23 10-4-16,8-7 1 16,15-3-1-16,-23 4 1 0,23-4 7 0,-28-2-9 0,28 2 0 15,-25-9-4-15,11 0-2 16,2 2-1-16,0-2-2 0,12 9 0 16,-20-21 1-16,14 11 5 0,6 10 0 15,-11-17 1-15,11 17 0 0,-6-15-4 0,6 15 10 0,0 0-2 16,-2-15-2-16,2 15 2 0,0 0 1 0,0 0 1 15,0 0 2-15,0 0-2 16,19-12 0-16,-19 12-1 0,0 0 2 0,0 0-1 0,26 5 10 16,-26-5-10-16,0 0 8 15,0 0-9-15,24 10 5 0,-24-10-3 0,12 7 2 16,-12-7 1-16,0 0 7 16,10 12-6-16,-10-12 2 0,6 10 2 0,-6-10-4 0,0 0 0 15,0 0 5-15,4 23 0 0,-4-23-5 0,3 13-4 16,-3-13 3-16,2 19 0 15,-2-19 2-15,0 0 3 0,0 22-5 0,0-22-1 0,-2 19 4 16,2-19 1-16,-5 16-6 16,5-16-2-16,-4 20 7 0,4-20 3 0,-6 20 0 15,2-10-3 1,4-10 1-16,-8 24 1 0,4-14 8 0,4-10-16 0,-10 25 4 0,4-10-3 16,0-3-4-16,0 1 7 15,-3 1 6-15,1-3 7 0,-1 5 13 0,-2-3-2 16,1 0 1-16,0 0 5 0,-4-2-5 15,-2 1 0-15,1 2 0 0,-2-7 1 0,0 5-1 16,-4-5 2-16,2-1 3 0,-3-2 4 0,2 1 7 16,-4-5 2-16,1-4 9 15,-5 3 5-15,1-6 5 0,-1-3 5 0,0-3-1 0,-1-3-4 16,4-1-3-16,0-1-3 16,3-3-7-16,6 5-9 0,0-5-1 0,6 0-13 15,1 0-15-15,5 2-21 16,4-2-28-16,0 2-27 0,7-3-36 0,3 0-43 0,0 1-58 15,6 0-69-15,2-5-71 0,2 2-189 0,1 1-100 16,0 1 32-16,0-3-486 16,1 3-641-16</inkml:trace>
  <inkml:trace contextRef="#ctx0" brushRef="#br2" timeOffset="-140397.99">9370 13805 3879 0,'0'0'215'0,"0"0"-44"0,-2-30-66 0,6 26-27 16,-4 4-17-16,14-9-22 0,-4 5-26 15,0-2-34-15,3 3-48 0,0-2-61 0,4 4-74 16,-1-3-79-16,2-1-177 16,-2 1-140-16,2 0-256 0,-4 0-204 0</inkml:trace>
  <inkml:trace contextRef="#ctx0" brushRef="#br2" timeOffset="-140257.89">9726 13687 2926 0,'17'2'172'0,"-17"-2"-5"0,19 0-17 0,-19 0-20 15,26 0-13-15,-26 0-17 16,31-2-9-16,-14 0-18 0,2 0-32 0,-19 2-52 16,32-3-70-16,-13 0-77 15,-4 1-72-15,0-5-203 0,-7 3-492 0,-8 4-326 0</inkml:trace>
  <inkml:trace contextRef="#ctx0" brushRef="#br2" timeOffset="-140107.99">9822 13511 2958 0,'0'0'226'0,"0"0"17"0,-16-10-6 0,16 10-44 16,0 0-25-16,0 0-22 16,0 0-18-16,0 0-16 0,-6-14-21 0,6 14-34 0,0 0-57 15,0 0-83-15,0 0-98 0,0 0-110 0,0 0-229 16,0 0-80-16,0 0-280 15,0 0-246-15</inkml:trace>
  <inkml:trace contextRef="#ctx0" brushRef="#br2" timeOffset="-138797.58">8716 14001 2793 0,'0'0'99'0,"-4"-15"16"0,4 15-7 15,0 0-15-15,0 0-2 0,0 0 2 0,-6-15 10 16,6 15 4-16,0 0 11 16,0 0-5-16,0 0-12 0,0 0-10 0,0 0-7 0,0 0-11 15,0 0-7-15,0 0-9 0,0 0-4 0,21 47-12 16,-21-47-11-16,11 12-14 15,-11-12-5-15,8 11-7 0,-8-11 2 0,0 0-3 16,8 14 0-16,-8-14 1 0,0 0 0 16,0 0-3-16,0 0 0 0,0 0-1 0,-27 10-1 15,27-10-8-15,-23-3-2 16,23 3-2-16,-27-3 5 0,27 3-1 0,-30-8 4 16,12 3-5-16,4-1 1 0,-3 0 3 15,2-2 1-15,0 0 1 0,3 1 1 0,12 7-2 16,-22-13 5-16,12 5 3 0,10 8 1 15,-15-11-3-15,15 11 2 0,-6-12-3 16,6 12 0-16,0 0-7 0,0 0-1 0,0-20-11 0,0 20-6 16,0 0-5-16,0 0 0 15,0 0-3-15,0 0-3 0,6-22 3 0,-6 22 2 16,0 0 3-16,0 0 4 0,0 0 2 16,-21-9 4-16,21 9 8 0,-21-2 9 0,21 2 12 15,-24-2 13-15,24 2 9 0,-27-1 3 16,27 1-4-16,-26 0 2 0,26 0-7 15,-22-2-2-15,22 2-3 0,-20 0 0 0,20 0-2 0,0 0-2 16,0 0-2-16,0 0 1 16,0 0-5-16,0 0-6 0,0 0-13 0,0 0 1 15,0 0 1-15,0 0 1 16,0 0-3-16,61 3 3 0,-61-3-1 0,24 6 3 16,-14-2-1-16,-10-4 3 0,20 9-2 15,-12-3 2-15,-8-6 1 0,10 12-1 16,-10-12 4-16,5 14 1 0,-5-14 3 0,0 19 1 0,0-19 0 0,-9 22 0 15,3-11-2-15,-2 2 1 16,-4-1-2-16,0 3 2 0,-5-2-1 0,2-1-2 16,-4 1 3-16,1-1 5 15,-2 1 2-15,-1-4 2 0,0 1-1 0,0 0-2 16,-1-3-1-16,4-2 2 0,-2-2-1 16,2 1 10-16,-2-4 6 0,20 0 14 0,-31-4 9 15,15 0 12-15,2-4 1 0,2-3 4 0,1-6 1 0,0-3 4 16,3 0-7-16,-1-5 1 15,5-2-15-15,0 1-13 0,4 3 5 0,0 0-29 16,2 2-35-16,0 0-51 16,0 2-74-16,2 5-93 0,-2-1-118 0,0 4-234 0,-2 11-13 15,0 0 25 1,0 0-272-16,0 0-195 0</inkml:trace>
  <inkml:trace contextRef="#ctx0" brushRef="#br2" timeOffset="-138577.65">7990 13919 2755 0,'0'0'78'0,"-8"18"0"16,8-18-9-16,-2 17-6 16,2-17-3-16,-4 28 10 0,2-11 14 0,-3 2 4 15,-1 4 1-15,1 1-6 0,-3-3-4 0,0 1-3 16,-2 0-7-16,-2 0-10 0,0-2-5 15,-3 0-24-15,2-3-49 0,-4-1-74 0,3-1-78 16,-2-8-112-16,0 0-200 0,1 1-383 16,0-4-225-16</inkml:trace>
  <inkml:trace contextRef="#ctx0" brushRef="#br2" timeOffset="-138277.91">7704 13766 2851 0,'0'0'65'16,"12"-7"-1"-16,-12 7-9 0,0 0-7 0,0 0 20 0,0 0 20 16,0 0 12-16,0 0-4 15,28 20-2-15,-28-20-6 0,5 13-5 0,-5-13-1 16,0 0 1-16,-5 26 3 16,5-26-3-16,-12 19-2 0,4-6 0 0,-3-6 5 0,-4 1-1 15,0-1 5-15,1 1 12 0,-4-3 38 0,2 1 3 16,-4 1-8-16,4-1-36 15,-1 1-12-15,-2 0-7 0,4 0-9 0,1 5-8 16,-2 0-6-16,6-2-14 0,-1 4-14 16,5 2-34-16,2 0-27 0,-1 1-43 0,5 2-56 15,0-1-76-15,5 3-58 16,-3-3-108-16,2-1-181 0,-2-1-64 0,0 0-355 16,1-4-422-16</inkml:trace>
  <inkml:trace contextRef="#ctx0" brushRef="#br2" timeOffset="-137187.7">7126 13954 2919 0,'0'0'-23'16,"0"0"21"-16,0 0-11 0,-16-5-26 0,16 5-10 0,0 0 1 16,-10-10 23-16,10 10 37 15,0 0 8-15,-14-9 12 0,14 9 10 0,0 0 4 16,-8-18 18-16,8 18 26 16,-4-15 26-16,4 15 21 0,-4-15 15 0,4 15 10 0,0 0-12 15,-3-21-16-15,3 21-17 0,0 0-9 0,0 0-16 16,3-21-11-16,-3 21-8 15,0 0-10-15,0 0-5 0,0 0-5 0,16-4-6 16,-16 4-6-16,0 0-3 16,0 0-6-16,28 21-1 0,-20-12-1 0,-8-9-1 0,14 19-2 15,-10-9 7-15,-4-10-2 16,4 24-1-16,-4-12-4 0,0-12-4 0,-2 31-1 0,-4-16-2 16,-4 0-4-16,2 4-1 15,-2-4-3-15,-1 5 4 0,-2-4-2 0,3 4-2 16,-3-4-4-16,3 1 0 0,1-2-1 0,0-1 4 15,3 1-4-15,0-1 0 16,2-1-2-16,4-13-2 0,-4 23-6 0,4-23-9 0,0 20-8 16,0-20-9-16,6 15-7 15,-6-15-7-15,0 0-1 0,10 17 4 0,-10-17 2 16,0 0 4-16,6 15 5 0,-6-15 4 16,0 0 0-16,0 0 2 0,0 0 5 0,0 0 0 15,-16 12 2-15,16-12 11 0,0 0 10 0,0 0 16 16,-40-19 2-16,27 12 5 0,0-2 7 15,0-3-5-15,-1-3-1 0,0-2-10 0,2 0 7 16,4-3 1-16,0-2-5 16,1-1-6-16,3 3-4 0,2 0 3 0,-1-1-1 15,6 1-3-15,-3 0-1 16,4 3 6-16,-2 0-6 0,2 2 3 0,-4 15-9 16,9-27 4-16,-5 16 2 0,-4 11-3 15,8-16-2-15,-8 16-1 0,0 0 0 0,6-11 2 16,-6 11-2-16,0 0 5 0,0 0 1 0,0 0-2 0,0 0 2 15,0 0-4-15,-27 42 3 16,19-30-5-16,-7 1 3 0,0 2 8 0,1 0 2 16,-4 1 1-16,2-1 4 15,-2 0 2-15,-1-2-2 0,5 1-1 0,-2-1 2 16,4-1-6-16,2 1-2 0,-1 0 0 16,2 1-4-16,3 1 2 0,2 0-2 0,0 0-2 15,4-15 4-15,0 31-5 0,2-14-2 0,2-3-10 0,0 1-3 16,0 4-6-16,-4-19-7 15,6 28 2-15,-3-13-3 0,-3-15 4 0,2 25-3 16,1-14 7-16,-3-11 0 16,-3 22 2-16,3-22 0 0,-9 20 7 0,1-10-3 0,-2-1 5 15,10-9 2-15,-26 15 13 16,9-11 10-16,-1 3 10 0,-4-7 9 0,1 3 8 16,-5-6 8-16,-2 0-2 15,2-1 0-15,0-4-3 0,-1-3-6 0,1-5-4 16,5-2-6-16,2-5-11 0,4-1-9 0,2-1-22 0,9-2-30 15,4 0-34-15,4-4-47 16,5-1-67-16,8-6-73 0,4-2-70 0,4-1-155 0,9-11-142 16,7 0 22-16,-3 5-342 15,4 1-360-15</inkml:trace>
  <inkml:trace contextRef="#ctx0" brushRef="#br2" timeOffset="-136947.97">7431 13011 3006 0,'6'-10'42'0,"-6"10"-3"0,8-13-2 0,-8 13-6 0,0 0-2 15,0 0 3-15,0 0 27 16,0 0 25-16,0 0 16 0,0 0 5 16,-32 30-2-16,16-11-3 0,0 6-5 0,-3 4-11 15,-1-1-10-15,0 8-3 0,-4 1-10 0,-1-1-5 16,-1 0-5-16,-2 4-7 0,2-4-9 0,-4 3-27 15,3-5-37-15,-3-2-46 16,2-1-65-16,5-5-55 0,-1-5-62 0,2 0-130 0,0-6-591 16,5-3-429-16</inkml:trace>
  <inkml:trace contextRef="#ctx0" brushRef="#br2" timeOffset="-136777.97">6964 13264 3399 0,'0'0'133'0,"4"-15"-17"15,-4 15-9-15,0 0-14 0,0 0 6 0,0 0 5 16,0 0-5-16,0 0-9 0,0 0-12 16,-32 42-9-16,26-28-22 0,-4 6-32 15,0 2-38-15,-2 0-44 0,-2 7-60 16,-2 1-60-16,-3 6-57 0,-6 2-119 0,-13 12-181 16,0 1-338-16,0-1-252 15</inkml:trace>
  <inkml:trace contextRef="#ctx0" brushRef="#br2" timeOffset="-136527.7">6108 14179 2845 0,'-27'6'114'0,"27"-6"13"15,-21 11-13-15,6-6-9 0,0 5-6 0,-2 2 14 16,1-1 9-16,-2 2 3 16,-3 1-5-16,2 1-11 0,0-2-15 0,1 2-11 0,0 1-21 15,4-2-29-15,-4-3-40 16,1 2-46-16,-1-2-67 0,4 2-60 16,0-9-76-16,0 4-147 0,2-5-570 15,0-2-422-15</inkml:trace>
  <inkml:trace contextRef="#ctx0" brushRef="#br2" timeOffset="-136327.7">5712 13613 3205 0,'5'-12'177'0,"-5"12"5"0,6-15-21 16,-6 15-17-16,0 0-21 16,0 0-13-16,0 0-8 0,0 0-7 0,0 0-10 15,15 36-9-15,-13-18-9 0,3 3-4 0,-1 1-18 16,0 6-30-16,0 0-36 0,0 2-47 15,-2 0-60-15,0 3-70 0,0 0-66 0,-6-1-118 16,2-4-162-16,0 3-378 16,-2-2-323-16</inkml:trace>
  <inkml:trace contextRef="#ctx0" brushRef="#br2" timeOffset="-135037.77">5440 14007 2673 0,'0'0'-108'0,"0"0"42"0,0 0 34 0,-7-17 46 0,7 17 37 16,0 0 25-16,0 0 14 16,0 0 21-16,0 0 9 0,0 0 13 0,0 0 7 0,0 0 5 15,0 0 3-15,0 0-1 16,0 0-2-16,0 0-3 0,0 0-9 0,0 0-9 15,0 0-14-15,0 0-12 0,2 61-11 0,1-47-6 0,-3-14-12 16,-3 30-12 0,1-13-24-16,0 1-30 0,-4-4-42 0,0 1-51 0,-1 1-60 15,1-1-55-15,-1 0-48 16,-3-3-79-16,0 0-133 0,-2-4-494 0,4 2-394 16</inkml:trace>
  <inkml:trace contextRef="#ctx0" brushRef="#br2" timeOffset="-134897.91">5274 14254 3083 0,'-16'-7'68'0,"16"7"18"16,0 0 1-16,0 0 4 0,0 0 14 0,-24 2 10 0,24-2 2 16,-12 12-15-16,12-12-9 15,-17 15-8-15,6-3-24 0,0-1-44 0,-3 2-51 16,-1 1-56-16,2 1-66 16,-4 0-67-16,0-4-106 0,-2 1-653 0,1-2-436 0</inkml:trace>
  <inkml:trace contextRef="#ctx0" brushRef="#br2" timeOffset="-134404.47">5112 13837 2863 0,'-18'-5'-82'0,"18"5"37"0,0 0 20 0,0 0 6 16,0 0 26-16,-32 11 17 16,32-11 24-16,-18 7 23 0,5 2 12 0,0 0 6 0,1 3-3 15,-7-3-7-15,3 4-2 16,-2 1 0-16,-1 1 9 0,-2 1 0 0,-5 0 2 16,-3 0-10-16,-1 1-6 15,-6-2-11-15,0 0-6 0,-9 0-2 0,4 1-6 0,-9-4-9 16,1 2 1-16,1-2-9 0,5-5 1 0,3 2-6 15,-2-4-3-15,1-1-1 16,8-4-4-16,-1 2-1 0,2-2-6 0,5 0-8 16,2-2-12-16,4 2-14 15,1-4-23-15,20 4-23 0,-32-1-42 0,20-3-50 16,12 4-51-16,-17-6-72 0,17 6-175 16,-13-7-405-16,13 7-219 0</inkml:trace>
  <inkml:trace contextRef="#ctx0" brushRef="#br2" timeOffset="-133927.91">4020 13727 2627 0,'0'0'19'16,"4"-16"27"-16,-4 16 1 15,6-13-2-15,-6 13 19 0,0 0 17 0,0 0 17 16,0 0 11-16,0 0-3 0,0 0-4 0,0 0-15 15,0 0-3-15,10 52-10 0,-8-35-4 16,0 4-2-16,0 0-9 0,0 0-9 0,4 4-1 16,-6-3-4-16,2-1-7 15,-2 0 3-15,2-1-12 0,-4-1 1 0,2-19-6 0,0 31 0 16,-2-19-3-16,2-12-5 16,-6 24-12-16,6-24-16 0,-2 11-23 0,2-11-12 15,0 0-15-15,0 0-9 0,0 0-10 0,0 0-5 0,0 0-5 16,0 0-1-16,0 0 17 15,20-55 4-15,-12 41 12 0,-2 1 12 0,3 2 18 16,2 1 6-16,-3-1 20 16,-8 11 6-16,19-13 16 0,-11 6 25 0,-8 7 15 15,0 0 19-15,20-4 9 0,-20 4 5 16,0 0 3-16,0 0-2 0,0 0-3 0,4 27-3 16,-4-27 6-16,0 0 4 15,-24 33 3-15,12-18 3 0,-5 1 2 0,-2 2 9 0,-4 3 7 16,-1 0 7-16,1 5-13 0,-7 0-16 0,3 3-14 15,-2-1-26-15,5-1-44 16,-3 2-60-16,-3-2-69 0,0 1-87 0,5-4-76 16,-1-2-128-16,4-3-158 0,2-5-58 15,1 0-297-15,2-3-314 0</inkml:trace>
  <inkml:trace contextRef="#ctx0" brushRef="#br2" timeOffset="-133457.96">3573 14266 2790 0,'2'-21'30'16,"-2"21"41"-16,0 0 9 16,0-20-8-16,0 20-3 0,0 0 6 15,0 0 17-15,0 0 20 0,-9-14 9 16,9 14 4-16,0 0-3 0,0 0-16 0,0 0-5 0,-27 30-8 16,19-18-14-16,-2 1-1 15,2 1-3-15,-2 5 0 0,1 2-8 0,-3 0-9 16,1 1-4-16,0 1-9 0,-3 4-4 15,-2 0-5-15,0 2-4 0,-1-1 1 0,0 3-6 16,0-1 0-16,-2 1 0 0,-2 1-7 0,2-1-1 16,0-3-1-16,0 3-2 15,1-5-1-15,0 3-4 0,-4-3 1 0,4 0-2 0,-4 0-2 16,1 0-18 0,-1-3 0-16,0-1 4 0,-2 0-4 0,-1-1 6 0,-1-2-2 15,-1 1-1-15,-3-4 2 0,1 2 4 0,0-2 6 0,-6-4 11 16,1 2 10-16,-2-1 6 15,3-4 19-15,-3 3 16 0,0-4 29 0,-2 2 2 16,1-7-2-16,1 1-10 16,1-2 0-16,-1-2-6 0,-9 0-5 0,3-4-6 0,-2-4-8 15,-7 1-9-15,2-5-5 16,-2-3-2-16,4-2-7 0,3 0-6 0,-1-2-9 16,7 0-6-16,5 1-8 15,1 2-16-15,2 0-27 0,7 4-20 0,2 1-29 0,2 2-30 16,3-2-30-16,2 4-37 0,2 2-43 0,3 1-46 15,9 4-53-15,-13-9-148 16,13 9-148-16,0 0 24 0,2-16-310 0,-2 16-294 16</inkml:trace>
  <inkml:trace contextRef="#ctx0" brushRef="#br2" timeOffset="-133017.95">3306 13767 2718 0,'0'0'-29'0,"0"0"32"0,9-13 40 15,-9 13 22-15,0 0 20 16,0 0 6-16,0 0 6 0,0 0-4 16,0 0-1-16,10 41-9 0,-8-25 0 0,0 3-2 15,-2-19 3-15,2 35 0 0,-2-18 6 0,0-1 6 16,0 0-3-16,0-16-4 16,-4 29-10-16,0-18-6 0,-4 1-7 0,8-12-8 15,-18 19-7-15,8-14-6 0,-3 1-3 16,13-6-6-16,-30 8-4 0,16-5 3 0,-4-1 4 15,2 0 7-15,16-2 1 0,-30 7-1 0,17-3-1 16,-1 2-3-16,0 2-7 16,14-8 0-16,-20 19-8 0,9-9-7 0,5 2-20 0,-1 1-26 15,7-13-35-15,-8 25-45 16,6-15-43-16,2-10-54 0,0 22-42 0,2-12-48 16,-2-10-125-16,8 10-140 15,-8-10-320-15,16 5-247 0</inkml:trace>
  <inkml:trace contextRef="#ctx0" brushRef="#br2" timeOffset="-132817.97">3583 13333 2830 0,'9'-19'106'0,"-1"8"19"16,-4 1-13-16,-4 10-14 0,0 0-5 0,4-14 21 15,-4 14 18-15,0 0 12 0,0 0-6 0,0 0-10 0,-25 35-16 16,17-19-13-16,-5 2-7 15,0 3-20-15,-1 5-25 0,-4 3-44 0,-2 5-49 16,-4 1-68-16,-3-1-92 16,-3 1-102-16,2-3-192 0,-16 11-480 0,8-8-433 15</inkml:trace>
  <inkml:trace contextRef="#ctx0" brushRef="#br2" timeOffset="-132177.89">2770 13752 3019 0,'0'0'-33'0,"-2"-13"16"0,2 13 16 0,0 0 9 16,-4-16 13-16,4 16 3 16,0 0 9-16,0 0-2 0,0 0 3 0,13-18-6 15,-13 18 0-15,0 0-5 0,0 0 1 0,0 0-1 16,39 17-7-16,-39-17-2 15,18 13-5-15,-10-7-3 0,-8-6-10 16,13 17 1-16,-9-9 0 0,-4-8-5 0,0 0 7 16,-2 19 2-16,2-19-1 0,-15 13-3 0,15-13 7 15,-18 7 5-15,2-3 0 0,16-4 13 16,-25 4 12-16,25-4 14 0,-30 0 21 0,30 0 18 16,-28 0 14-16,16 1 8 15,12-1 7-15,-21 0-5 0,21 0 0 0,-19 4 4 16,19-4 1-16,-15 12-13 0,15-12-10 0,-12 20-15 0,5-8-3 15,0-1-9-15,3 5-8 16,2-1-10-16,-2 0-3 0,2 3-9 0,2-18-13 16,-2 29-8-16,2-16-7 15,0-13-11-15,4 22-3 0,-4-22-8 0,2 20-8 0,-2-13-2 16,0-7-7-16,2 12 0 16,-2-12 2-16,0 0 7 0,0 0 0 0,2 13 7 15,-2-13 3-15,0 0 3 0,0 0 5 0,0 0 3 0,0 0 0 16,0 0 4-16,-29 4 5 15,29-4 2-15,-13 5-2 0,13-5 3 0,0 0 0 16,-21 10 0-16,21-10-4 16,-17 8 0-16,8-2 4 0,9-6-4 0,-18 7 0 0,18-7-2 15,-22 8 6-15,22-8-6 16,-23 4 7-16,23-4 0 0,-25 0 5 0,25 0 9 16,-27-3 6-16,27 3 8 15,-26-1 5-15,26 1-3 0,-22-2-1 0,22 2-4 0,-18-1-8 16,18 1-5-16,0 0 4 0,-21 10-3 0,21-10-4 15,-16 14-6-15,12-5-12 16,0 1-25-16,0 1-26 0,-2 1-40 0,4-1-49 0,-2 0-61 16,4-11-59-16,-2 19-73 15,-1-9-159-15,3-10-109 0,-5 14-347 0,5-14-368 16</inkml:trace>
  <inkml:trace contextRef="#ctx0" brushRef="#br2" timeOffset="-131567.7">2239 13726 2952 0,'0'0'33'0,"0"0"15"0,0 0-2 0,26 23 0 15,-26-23 1-15,8 18 11 16,-6-6 6-16,-2-12-1 0,2 30-2 0,-2-17-3 0,0-13-10 15,-4 31 0-15,0-16-7 0,-3 2-17 0,-3-4-34 16,-1 1-67-16,-2 1-75 16,-1-3-56-16,-4-4-120 0,0 1-546 0,1-3-236 0</inkml:trace>
  <inkml:trace contextRef="#ctx0" brushRef="#br2" timeOffset="-131417.65">2010 13943 2820 0,'0'0'81'0,"0"0"4"0,0 0-9 0,0 0-9 15,0 0-7-15,0 0 1 16,-21 26 2-16,12-14-1 0,-1-3-9 0,0 2-2 16,-1 1-15-16,1 0-47 15,-1-3-57-15,0 3-66 0,-1-3-61 0,2-2-92 0,-4-1-575 16,4 2-218-16</inkml:trace>
  <inkml:trace contextRef="#ctx0" brushRef="#br2" timeOffset="-131197.45">1877 13447 2835 0,'2'-17'136'0,"-2"17"7"0,0 0-15 0,0 0-11 0,0 0 3 16,0 0 12-16,0 0 12 15,0 0-2-15,0 0-10 0,0 0-8 0,-17 52-19 16,15-32-13-16,2 3-9 0,0 4-33 0,-2 0-45 15,0 1-48-15,-2 1-66 16,2 1-78-16,-5-1-84 0,-2 2-159 0,1-7-173 0,-2-1-267 16,3-2-227-16</inkml:trace>
  <inkml:trace contextRef="#ctx0" brushRef="#br2" timeOffset="-130967.89">1712 13840 2704 0,'0'0'61'0,"0"0"10"0,0 0-6 15,0 0-3-15,0 0-11 0,0 0 1 0,0 0 15 0,0 0-10 16,0 0 16-16,0 0 11 16,-38 13 8-16,38-13 9 0,-20 9 14 0,20-9 7 15,-20 6 8-15,20-6 3 16,-21 8 22-16,21-8-12 0,-19 4-7 16,19-4-15-16,-19 5-15 0,19-5-10 0,-13 9-8 15,13-9-13-15,-14 10-23 0,14-10-30 0,-8 19-50 16,3-7-62-16,5-12-81 0,-3 27-81 15,1-12-97-15,2 4-193 0,-2 3-78 0,0 1-285 16,2 4-294-16</inkml:trace>
  <inkml:trace contextRef="#ctx0" brushRef="#br2" timeOffset="-130867.6">1507 14417 2742 0,'1'15'72'0,"-1"-15"46"16,-1 19 0-16,1-19-17 16,0 0-21-16,10 10-33 0,-10-10-16 0,0 0-29 15,0 0-50-15,0 0-65 0,39-22-61 0,-31 11-100 16,1 2-556-16,0-1-164 0</inkml:trace>
  <inkml:trace contextRef="#ctx0" brushRef="#br2" timeOffset="-130535.72">1267 13901 2748 0,'-17'-6'121'0,"17"6"-12"0,-14-8-36 15,14 8-35-15,0 0-16 16,-11-11-9-16,11 11-4 0,0 0 1 0,-8-14-6 16,8 14-4-16,0 0-15 15,-4-22-20-15,4 22-18 0,4-22-28 0,-4 22-3 0,6-24 4 16,-4 10 1-16,2 0-1 16,-2-2 5-16,3 3 0 0,-3-1 11 0,2 2 0 15,-2-2 10-15,0 2 11 0,-2-1 9 16,0 13 26-16,2-25 28 0,-2 12 39 0,0 0 21 15,0 13 8-15,-2-29 4 0,-2 14 1 0,4 0 8 16,-4 0-4-16,4 1-6 16,0-1-15-16,4-2-11 0,0 1-25 0,0 0-33 15,5 2-56-15,1-1-45 0,0 3-62 16,-2-2-90-16,2 3-554 0,-6 3-109 0</inkml:trace>
  <inkml:trace contextRef="#ctx0" brushRef="#br2" timeOffset="-130135.03">1146 13795 2426 0,'0'0'3'0,"-11"10"2"16,11-10-2-16,-9 16 4 0,2-5 13 0,-2 3-11 15,2-1 11-15,-1 0 2 0,0 4 7 0,-2 3 4 16,-1-2-2-16,-1 4-2 0,3-2 5 15,-2 1-3-15,1 0 3 0,2 1-1 0,-1-4-1 16,2 3-3-16,3-3-3 16,1 0-4-16,1-1-6 0,0-1-21 0,2-16-3 15,4 34-18-15,1-20 4 0,0 1 1 16,-3-1 3-16,2 2 8 0,-4-16-2 0,5 23 7 16,-3-12 7-16,-2-11 7 15,2 21 6-15,-2-21 2 0,-9 19 2 0,9-19 8 16,-18 18 12-16,9-10 22 0,-7-3 21 0,-1-1 19 0,-2-2 13 15,-1-2 8-15,-2 0 4 16,-1-4 8-16,-2-2 2 0,2-2-8 0,2-1-12 16,-2-2-14-16,8-5-12 15,1 1-12-15,3-4-20 0,7-1-28 0,4 1-34 0,6-7-54 16,3 0-62-16,9-3-74 16,2-6-62-16,3 2-93 0,4 0-208 0,0 1-309 15,0-1-225-15</inkml:trace>
  <inkml:trace contextRef="#ctx0" brushRef="#br2" timeOffset="-129728.03">1240 12685 2633 0,'0'0'-28'0,"-4"-20"12"16,4 20 5-16,0 0 8 16,0 0 37-16,-7-12 52 0,7 12 32 0,0 0 14 15,0 0-4-15,0 0-6 0,-2 51-14 16,2-32-13-16,0 4-11 0,2 2-9 0,0 2-10 16,-4 1-5-16,4 1-10 15,-2-1-18-15,0-3-28 0,3-2-40 0,-3 0-30 16,0-4-46-16,0 0-32 0,2-2-39 0,-4-5-49 0,2-12-124 15,0 15-458-15,0-15-133 16</inkml:trace>
  <inkml:trace contextRef="#ctx0" brushRef="#br2" timeOffset="-129527.79">1519 12346 2609 0,'-9'-20'24'0,"9"20"-6"15,-15-16-9-15,5 10-6 0,10 6 1 0,-27-8 17 16,12 5 14-16,15 3 13 16,-34 0-7-16,15 1-5 0,1 3-6 0,-2 2-6 15,3 0-17-15,-5 3-31 0,6 5-44 16,0-1-38-16,-2 4-49 0,1 1-77 0,-2 2-495 16,1 5 8-16</inkml:trace>
  <inkml:trace contextRef="#ctx0" brushRef="#br2" timeOffset="-129157.95">968 12879 2104 0,'0'0'14'0,"0"0"43"0,-2 24 22 16,2-24 20-16,0 0 6 15,8 20 18-15,-8-20 16 0,10 20-7 0,-7-9 6 16,6 2-9-16,-2 2-11 0,6 3-10 16,-5 3-13-16,2-1-9 0,-1 1-10 0,0 2-5 15,-1 0 1-15,-2 2 2 0,-2-3 9 0,-4-1 0 0,-2 1 1 16,-6 1 3-16,-3-1 3 15,-7 3 5-15,-2-4 6 0,-4 1 9 0,-3-3 0 16,-3-2 5-16,-5-2 17 16,1-2-9-16,0-2-9 0,1-3-8 0,3-3-11 0,1-3-5 15,4 0-15-15,3-6-19 16,4-1-21-16,2-3-32 0,5-3-36 0,0-9-39 16,6 2-42-16,3-3-40 15,4-4-31-15,3-2-12 0,2 3 3 0,1-2 22 0,-1 2 35 16,3 1 42-16,-1 2 42 0,-1 0 48 0,-2 4 46 15,-3 2 41-15,4 1 28 16,-2 1 10-16,-5 13-6 0,6-19-12 0,-6 19-3 16,7-17-25-16,-3 9-39 0,-4 8-40 15,4-9-58-15,-4 9-81 0,0 0-94 0,0 0-163 16,0 0-219-16,0 0 21 16,0 0-285-16,0 0-256 0</inkml:trace>
  <inkml:trace contextRef="#ctx0" brushRef="#br2" timeOffset="-127557.72">13547 15795 2643 0,'-21'20'-29'0,"21"-20"30"0,0 0-7 15,-13 8 24-15,13-8 29 0,0 0 32 0,0 0 34 16,-10 11 24-16,10-11 7 0,0 0-5 15,0 0-7-15,0 0-5 0,0 0-2 0,0 0 1 16,0 0-6-16,0 0-2 16,0 0-13-16,0 0-11 0,0 0-8 0,-2-41-10 0,2 41-13 15,10-27-11-15,-4 10-10 16,3-4-9-16,1 0-10 0,0-3-2 0,1-1-2 16,4-2-3-16,-3 4-2 15,3 1-4-15,0 2 0 0,-2 1 0 0,1 4-1 16,1 0-1-16,-5 5-4 0,1 2-1 0,-11 8 3 0,16-5 4 15,-16 5-2-15,0 0-2 16,0 0 1-16,17 24-2 0,-17-24 3 0,-2 27-2 16,-2-11 3-16,4-16 5 15,-14 33 3-15,3-14 6 0,-4-1-3 16,0-2 3-16,0-1-5 0,-5-2 0 0,-1-2 1 16,4-2-5-16,-6 1 1 0,6-4-1 0,-4 0-3 15,5-2-2-15,16-4 1 0,-31 1 0 0,17-1 2 16,14 0-8-16,-24 0 2 0,24 0 0 15,-21 0-4-15,21 0-3 0,0 0 2 16,-24 4 2-16,24-4 1 0,-16 9 4 16,9 1-2-16,-1-1 5 0,-2 3-6 0,1 2 1 15,-1-3-1-15,-2 2-2 16,-1-1 1-16,-2-1 3 0,0 0-4 0,-1-1 4 0,3 0 4 16,-3-2-1-16,1-3-2 15,15-5-3-15,-25 10-8 0,16-8-13 0,9-2-19 16,0 0-6-16,-29-7-4 0,29 7 2 0,-11-13 2 0,11 13 9 15,-8-19 2-15,8 19 2 16,0-25 5-16,0 25 10 0,0-24 7 0,0 24 9 16,5-22 5-16,-5 22 2 15,7-16-3-15,-7 16 14 0,7-10 9 0,-7 10 11 16,0 0 0-16,0 0 17 0,0 0-9 16,0 0 20-16,0 0 4 0,11 36 2 15,-11-36 7-15,-13 29-2 0,4-10-1 16,-7-2-3-16,1 1-6 0,-4 2-14 0,-4 0 7 15,-1 2-14-15,-1-3-14 0,-2 0-32 0,1 1-35 0,-4-4-52 16,1 0-62-16,6-5-78 16,-6 1-79-16,2-5-175 0,3 1-133 0,3-6 30 15,1-1-439-15,3 2-513 0</inkml:trace>
  <inkml:trace contextRef="#ctx0" brushRef="#br2" timeOffset="-127417.75">12978 15535 3420 0,'0'0'152'0,"7"-15"-22"0,-5 7-63 16,-2 8-64-16,0 0-50 15,0 0-43-15,1-18-48 0,-1 18-69 0,0 0-192 16,0 0-483-16,0 0-249 0</inkml:trace>
  <inkml:trace contextRef="#ctx0" brushRef="#br2" timeOffset="-127028.02">12778 15537 2742 0,'-25'6'14'0,"25"-6"20"15,-13 8 2-15,13-8 20 0,-18 15 35 16,7-5 28-16,-1 3 16 0,-1 2-5 0,-3 2-4 16,1 3-9-16,-2 1-5 15,0 0 7-15,-5 1-3 0,-1-1-6 0,-4 0 3 16,1-1-13-16,-2 0-10 0,-3-3-6 0,-1-2-6 0,-1-3-5 15,-4 1-3-15,-3-5-9 16,2-1-6-16,-2-3-7 0,-3-1-3 0,5-3-5 16,0-5-4-16,-5-2-2 15,7-3 7-15,0 0-6 0,5-5 6 0,1 4 4 0,6 0 10 16,4 1 13-16,0 2 0 16,3-1-7-16,4 4-9 0,13 5-8 0,-23-8-1 15,23 8 3-15,-14-3 4 16,14 3 3-16,0 0-2 0,-24 16-2 0,16-7-1 0,0 1-2 15,-3 2 4-15,3 2-7 0,-4 0-2 0,3-2-4 16,0 5-6-16,-1-4 0 16,0 0-12-16,1 1-23 0,0-3-37 0,2 1-40 0,-1-1-50 15,8-11-73-15,-13 15-86 16,8-9-132-16,5-6-168 0,0 0-25 0,0 0-482 16,0 0-682-16</inkml:trace>
  <inkml:trace contextRef="#ctx0" brushRef="#br2" timeOffset="-126888.04">11949 15561 3775 0,'0'0'2'15,"17"-16"-30"-15,-17 16-4 0,15-11 12 0,-7 4 9 16,-8 7-2-16,15-10-29 0,-15 10-60 16,19-12-62-16,-12 5-79 0,-7 7-177 0,12-15-410 15,-8 9-164-15</inkml:trace>
  <inkml:trace contextRef="#ctx0" brushRef="#br2" timeOffset="-126767.85">11905 15321 2624 0,'-9'-10'212'16,"9"10"2"-16,-9-16-27 0,9 16-21 0,0 0-22 15,0 0-14-15,0 0-16 0,22-24-27 16,-13 18-63-16,-9 6-96 0,21-6-112 0,-21 6-167 16,21-9-211-16,-13 3-278 15,-8 6-175-15</inkml:trace>
  <inkml:trace contextRef="#ctx0" brushRef="#br2" timeOffset="-126627.68">12033 15211 2473 0,'0'0'77'0,"0"0"49"0,0 0 14 0,0 0-4 16,0 0-8-16,0 0-15 16,-3-26-19-16,3 26-42 0,0 0-61 0,0 0-83 15,0 0-89-15,0 0-178 0,0 0-470 0,0 0-162 16</inkml:trace>
  <inkml:trace contextRef="#ctx0" brushRef="#br2" timeOffset="-126318.1">11554 15631 2618 0,'0'0'122'0,"0"0"29"16,0 0 9-16,7 28 2 0,-7-28-3 0,0 0 1 16,13 12-11-16,-13-12-11 15,7 12-13-15,-7-12-7 0,4 12-16 0,-4-12-7 16,2 16 5-16,-2-16 9 0,0 0 0 16,-11 19-26-16,11-19 3 0,-10 10-12 0,10-10-5 15,0 0 2-15,-19 5-1 0,19-5-4 0,0 0-12 16,0 0-12-16,0 0-18 15,-18-24-22-15,20 14-32 0,-2 10-45 0,2-19-57 16,-2 19-63-16,6-17-60 0,-6 17-115 16,0-13-197-16,0 13-17 0,0 0-328 0,0 0-308 15</inkml:trace>
  <inkml:trace contextRef="#ctx0" brushRef="#br2" timeOffset="-126132.12">11375 15502 2736 0,'0'-19'89'0,"0"19"41"0,0 0-12 0,0 0 4 16,0 0 11-16,0 0 15 15,0 0-5-15,0 0-13 0,0 0-15 0,0 0-18 16,0 0-32-16,-1 60-40 0,1-41-53 16,-2 2-65-16,2 0-62 0,-5 0-65 0,1 2-97 15,-3-5-654-15,1-4-418 0</inkml:trace>
  <inkml:trace contextRef="#ctx0" brushRef="#br2" timeOffset="-125907.83">11229 15793 2954 0,'-17'2'32'16,"17"-2"46"-16,0 0 13 0,-19 6-8 0,19-6 13 15,-19 5 26-15,19-5 28 16,-20 9 16-16,7-5-4 0,-3 2-9 0,-2 0-16 0,-6 0-15 16,-3 1 3-16,-3 1 6 15,-6-1 2-15,-7 1-2 0,1-2 2 0,-4 0 0 16,-1-1-2-16,1 0-5 0,-3-4-9 0,5 0-14 0,-3 2-13 15,3-3-9-15,3-3-11 16,3 2-5-16,0 0-19 0,4-4-38 0,5 0-48 16,3-1-51-16,1-4-61 15,3 1-74-15,8-1-63 0,0-3-67 0,6 1-114 16,2-3-97-16,4 2-45 0,2 13-340 16,2-25-384-16</inkml:trace>
  <inkml:trace contextRef="#ctx0" brushRef="#br2" timeOffset="-125827.52">10321 15703 2982 0,'10'-10'142'0,"1"2"59"0,0 0-10 0,-11 8-17 16,21-14-23-16,-11 9-17 15,-10 5-24-15,18-10-39 0,-8 5-52 0,-10 5-79 0,17-12-115 16,-17 12-138-16,9-10-263 16,-9 10-347-16,0 0-327 0</inkml:trace>
  <inkml:trace contextRef="#ctx0" brushRef="#br2" timeOffset="-125517.74">9853 15749 2816 0,'0'0'60'0,"-19"-5"5"16,19 5-7-16,0 0-5 15,-12-14 12-15,12 14 37 0,-5-13 32 0,5 13 20 16,0 0 1-16,0 0-16 16,0 0-15-16,0 0-13 0,13-25-9 0,-13 25-8 15,0 0-6-15,23 1-2 0,-23-1-4 0,0 0 2 16,0 0 1-16,24 24-24 0,-20-15 9 15,-4-9 4-15,-4 21 7 0,4-21 32 0,-16 28 9 0,6-12 2 16,-5-1-4-16,-2 2-9 16,0-2-11-16,-1 1-9 0,-2-1-10 0,1 0-10 15,0 0-18-15,0-1-32 16,3-1-50-16,0 1-67 0,0-3-96 0,3-4-111 0,-4 0-219 16,4-2-98-16,13-5 33 15,-24 6-473-15,24-6-603 0</inkml:trace>
  <inkml:trace contextRef="#ctx0" brushRef="#br2" timeOffset="-125367.73">9699 15549 3310 0,'16'-17'30'0,"-1"2"9"16,3 1-8-16,-4-1 7 0,4 4 17 0,-2-3 13 16,3 3-2-16,0-4-8 0,-2 5-31 15,2-2-45-15,-2 1-64 0,-2 2-80 0,-2-1-79 0,-3 1-188 16,-6 1-426-16,-4 8-202 15</inkml:trace>
  <inkml:trace contextRef="#ctx0" brushRef="#br2" timeOffset="-125187.77">9525 15354 2729 0,'-6'8'136'15,"0"6"18"-15,6-14-9 0,-9 26 0 0,4-10 2 16,3 3-3-16,0 2-4 0,2 1-12 0,0 1-16 15,0 4-13-15,0 0-10 0,0-1-30 16,-2 0-38-16,0 1-64 0,-2 0-86 0,0-2-79 16,-4-2-144-16,-2 0-202 15,2-4-347-15,-2 0-282 0</inkml:trace>
  <inkml:trace contextRef="#ctx0" brushRef="#br2" timeOffset="-125048.03">9328 15913 2866 0,'-10'9'151'0,"10"-9"14"16,-11 12-23-16,11-12-15 0,-14 13-14 15,4-6 8-15,-2 1 1 0,12-8-5 0,-24 17-16 0,14-9-21 16,-5 0-38-16,3-1-52 16,-3 0-63-16,0 2-71 0,3-1-63 0,-6-5-124 15,4 3-198-15,-1-2-342 16,-2-2-233-16</inkml:trace>
  <inkml:trace contextRef="#ctx0" brushRef="#br2" timeOffset="-124167.77">8952 15545 2730 0,'0'0'38'0,"0"0"33"0,0 0 19 0,0 0 14 0,0 0 11 16,0 0 16-16,12-11 2 16,-12 11 4-16,0 0-6 0,0 0 1 0,22 0-15 0,-22 0 0 15,0 0-4-15,0 0-2 16,29 11-4-16,-29-11-3 0,19 8-11 0,-19-8-13 16,17 6-6-16,-17-6-14 15,12 7-1-15,-12-7-10 0,14 4 0 0,-14-4-6 0,0 0 1 16,0 0-7-16,14 7-2 0,-14-7-5 0,0 0-9 15,0 0-8-15,0 0-8 16,0 0-5-16,0 0-14 0,0 0-1 0,0 0-9 16,0 0 1-16,0 0 0 15,0 0 3-15,0 0 3 0,0 0 5 0,0 0-3 0,0 0 3 16,0 0 0-16,0 0 2 16,0 0 0-16,0 0 2 0,0 0-1 0,0 0-7 15,0 0-1-15,0 0-6 16,0 0-5-16,0 0 1 0,0 0-1 0,0 0 0 0,0 0-4 15,0 0 4-15,0 0 2 0,0 0 5 0,0 0 1 16,0 0 3-16,0 0 6 16,0 0 7-16,0 0 6 0,0 0 2 0,0 0-2 15,26-9 3-15,-26 9 0 0,0 0-1 16,0 0 4-16,0 0-2 0,0 0-2 0,0 0 1 16,0 0 2-16,0 0 3 15,0 0-1-15,0 0 2 0,0 0-1 0,0 0-5 16,0 0 4-16,0 0 3 0,0 0 2 0,0 0 4 0,0 0 2 15,0 0 8-15,0 0-8 16,0 0 2-16,-42 33 0 0,28-25-4 0,2 3 5 16,-3-2-3-16,-2 5 4 15,-2 1-1-15,4 0-12 0,-2 0 5 16,1 2-1-16,0 0 0 0,2 1 0 0,1-4-6 16,3 4-5-16,1-4 1 0,0 1-5 0,5-1 1 15,4-14 1-15,-6 22-4 0,4-11 0 0,2-11 3 16,4 25-1-16,-4-25-1 0,8 23-3 15,-4-10 5-15,3-1-2 0,-7-12 5 16,9 22-7-16,-5-12 6 0,-4-10-3 16,6 17 0-16,-6-17 3 0,0 19-4 0,0-19 4 15,0 0 8-15,-10 23-1 16,10-23 7-16,-18 14 6 0,6-10 4 0,-5 3 6 0,0-3-14 16,-4-1 8-16,-1 1 11 15,2-1 14-15,-4-3 26 0,-3 0 4 0,-1-3-5 16,0 2 0-16,4-5-6 0,2 0-9 0,1-3-9 0,4-2-7 15,4-4-16-15,5 1-23 16,4-6-26-16,2-1-33 0,6-6-36 0,0 0-48 16,6-5-56-16,3 4-70 15,0-2-70-15,2 1-154 0,-5 6-129 0,1 0 18 0,0 4-351 16,-5 4-374-16</inkml:trace>
  <inkml:trace contextRef="#ctx0" brushRef="#br2" timeOffset="-123957.91">8583 15502 2915 0,'0'0'14'15,"-11"-12"30"-15,11 12 7 16,0 0 22-16,0 0 14 0,0 0 19 0,0 0 4 0,0 0-2 16,0 0-10-16,-8 40-10 15,8-40-7-15,-4 24-10 0,2-8-3 0,-2 0-6 16,-2-1-7-16,-4 0-7 0,0 0-23 0,-5 1-48 0,3-1-64 15,-3-2-79-15,-2-2-71 16,-3-4-149-16,4-1-577 0,-1 0-401 0</inkml:trace>
  <inkml:trace contextRef="#ctx0" brushRef="#br2" timeOffset="-123367.83">8013 15422 3345 0,'-2'-20'134'16,"2"20"-25"-16,0 0-12 15,7-19-15-15,-7 19-3 0,0 0-9 0,17-10-4 0,-17 10-12 16,21 0 2-16,-21 0-10 16,32 4-5-16,-15 2-4 0,0 2-3 0,-1-1-7 15,4 3 0-15,-4 0-5 16,-1 5 3-16,-4-4-7 0,2 0 0 0,-7 1 0 0,-6-12-1 16,4 21-3-16,-4-21 1 15,-4 19-3-15,4-19-1 0,-15 13 0 0,3-6 3 16,-4-2-1-16,16-5 1 0,-32 3-5 0,14-3 5 15,18 0-4-15,-38-5 6 16,19 1-4-16,-1-4 7 0,2-1 0 0,0-1 4 0,4-1 9 16,1 2 8-16,1 0 2 15,1-2 8-15,11 11-1 0,-17-14-13 0,17 14 4 16,-14-8 1-16,14 8 12 0,0 0-18 16,-20 0-2-16,20 0 0 0,0 0 1 15,-17 22-8-15,9-8-1 0,1-2-1 0,1 5-4 16,-1-2-5-16,1 0-3 0,0 4 2 15,0-4-1-15,0 1-6 0,0-1 4 0,6-15-6 0,-6 24 1 16,6-24-9-16,-4 20-12 16,4-20 4-16,0 0-7 0,2 15 1 0,-2-15-1 15,0 0 2-15,0 0 0 16,0 0 0-16,0 0 0 0,0 0 5 0,0 0-2 16,0 0 9-16,-20-51 20 0,9 40 0 15,-4 3 2-15,0-1 12 0,-1 2 4 0,-2 1 15 16,0 3 18-16,-2-1 3 0,20 4 2 0,-40 2-5 15,23 0 2-15,1 5-1 0,-2 2-2 16,3 3-3-16,1 4 4 0,3 2-5 0,2 2-4 16,1 0-2-16,2 3-5 15,4 0 2-15,2-2-6 0,0 2-4 16,4 4-7-16,-2-3-3 0,2-1-6 0,0 1-19 16,-2-8-33-16,2 1-49 0,1-2-45 0,-3-1-69 15,2-1-94-15,-2-1-112 0,1-3-205 0,-3-9-30 16,0 0-548-16,4 25-874 0</inkml:trace>
  <inkml:trace contextRef="#ctx0" brushRef="#br2" timeOffset="-123177.93">7709 16284 3838 0,'0'0'3'15,"2"18"44"-15,-2-18 22 0,0 0 20 0,5 20 30 16,-5-20 31-16,10 14 11 0,-10-14 9 0,23 5-19 0,-4-1-21 15,0-2-27 1,11-2-46-16,4 3-41 0,0-6-64 0,-1 1-75 0,3 2-89 16,7-4-73-16,-5 1-147 15,0-3-168-15,-2-1 20 0,-7 1-284 0,-1 0-217 0</inkml:trace>
  <inkml:trace contextRef="#ctx0" brushRef="#br2" timeOffset="-76257.94">15377 16829 723 0,'0'0'152'0,"4"44"-91"15,-4-44-11-15,7 12-12 0,-7-12 4 0,8 11 11 16,-8-11-5-16,0 0-3 15,10 10 9-15,-10-10-10 0,0 0 6 0,0 0-4 16,0 0 0-16,20 0 12 16,-20 0-1-16,0 0-2 0,0 0 10 0,0 0 9 0,0 0 5 15,16-20 13-15,-16 20-1 16,0 0 7-16,0 0-5 0,9-9-2 0,-9 9-11 16,0 0-2-16,0 0 0 15,0 0 14-15,0 0 1 0,0 0 1 0,0 0-9 0,0 0-8 16,0 0-2-16,0 0-8 15,0 0-1-15,0 0-3 0,0 0-11 0,0 0-2 16,0 0-9-16,0 0-1 0,0 0 4 0,0 0-4 16,0 0-2-16,0 0-2 15,0 0 0-15,0 0-4 0,0 0-3 0,0 0-2 0,0 0-2 16,0 0-1-16,0 0-1 16,0 0-3-16,0 0 3 0,0 0-2 0,0 0-3 15,0 0 0-15,0 0-1 0,0 0-3 0,0 0 4 16,9 26 2-16,-9-26 1 0,0 0 0 15,0 0-4-15,21 6 0 0,-21-6-3 0,0 0-4 16,10 6 1-16,-10-6-2 16,0 0-6-16,10 7 6 0,-10-7-3 0,0 0-5 15,0 0 3-15,0 0-1 0,0 0-4 16,12 10 2-16,-12-10-1 0,0 0-2 0,0 0 3 16,0 0 3-16,0 0-1 15,0 0 1-15,0 0 0 0,0 0-1 0,0 0 0 16,0 0-1-16,0 0 3 0,0 0-2 0,0 0-1 0,0 0-1 15,0 0 4 1,0 0-5-16,0 0 1 0,0 0-2 0,0 0 1 0,0 0-2 16,-36 13 4-16,36-13-5 15,0 0 6-15,0 0-3 0,-24-4-2 0,24 4 2 16,0 0-1-16,-23-1 1 0,23 1-1 16,0 0 1-16,-24-4 2 0,24 4-3 0,0 0 1 15,-18-4-1-15,18 4 1 0,0 0 1 0,-20-5 2 16,20 5-3-16,0 0 0 15,-14-5 2-15,14 5-2 0,0 0 0 0,0 0 2 0,-17-9-2 16,17 9-3-16,0 0 2 16,0 0 1-16,-11-7 0 0,11 7 1 15,0 0-2-15,0 0 2 0,0 0 1 16,-12-16-1-16,12 16 1 0,0 0-1 0,0 0 5 0,-3-17-3 16,3 17-1-16,0 0-1 15,0 0 0-15,0-21-1 0,0 21-1 0,0 0 0 16,0 0 1-16,2-23-2 0,-2 23 2 15,0 0 0-15,6-17-2 0,-6 17 2 16,7-13 0-16,-7 13 0 0,7-12-1 0,-7 12 0 0,0 0 1 16,8-17 0-16,-8 17 2 15,6-9 0-15,-6 9-4 0,0 0 2 0,0 0-5 16,0 0-4-16,0 0-3 16,4-16 3-16,-4 16 2 0,0 0 2 0,0 0-3 0,0 0 0 15,0 0-1-15,0 0 0 0,0 0 2 0,-32-1-3 16,32 1 4-16,0 0-1 15,-26 4-1-15,26-4 6 0,0 0-2 0,-30 3-2 16,30-3 4-16,-19 0 2 0,19 0-1 16,0 0 1-16,-22 4 2 0,22-4 4 0,0 0-1 15,-18 2-1-15,18-2-2 16,0 0 1-16,0 0 0 0,0 0 3 0,0 0-6 16,0 0 3-16,0 0-2 15,0 0 0-15,0 0 2 0,0 0 9 0,0 0 6 0,0 0 10 16,0 0 7-16,40 19 3 0,-40-19 4 0,12 11-1 15,-12-11-1-15,13 14-3 16,-9-4-2-16,-4-10-3 0,6 18-3 0,-1-6-2 16,-5-12-2-16,2 22 0 0,-2-22 3 15,0 23-2-15,0-23 0 0,-7 23-3 0,1-11 3 16,6-12 7-16,-12 20-2 16,2-8-1-16,3-2 3 0,-2-1 5 0,9-9 1 15,-19 14 3-15,11-9 1 0,8-5 9 0,-18 10 4 16,18-10 28-16,-17 4 7 0,17-4 5 15,0 0-5-15,0 0-6 0,-27-12-5 0,27 12-3 16,-8-16-4-16,8 16-8 16,-7-22-13-16,7 8-1 0,0 14-10 0,1-30-4 0,1 13-5 15,2 0-15-15,-2 0-26 16,2 0-33-16,3 1-56 0,-3 0-73 0,0 2-95 16,-2-3-116-16,0 3-200 15,0 3-46-15,-2 11 13 0,0 0-354 0,-4-26-415 0</inkml:trace>
  <inkml:trace contextRef="#ctx0" brushRef="#br2" timeOffset="-75998.07">15000 16702 2938 0,'0'0'-52'16,"0"0"22"-16,0 0 33 0,0 0 34 15,0 0 36-15,0 0 23 0,0 0 8 0,0 0 3 16,-12 30-3-16,10-17-6 16,-3 3-9-16,1 0-4 0,-1 4-13 0,1-1-4 15,0 3-7-15,-2-2-9 16,-3 1-5-16,3 0-2 0,-2-4-11 0,1-2 1 0,1 2-8 16,-4-3-26-16,-1-1-49 0,-1-2-78 0,2 1-67 15,0-5-103-15,-3 2-177 16,1-4-427-16,12-5-280 0</inkml:trace>
  <inkml:trace contextRef="#ctx0" brushRef="#br2" timeOffset="-75537.94">14732 16732 2655 0,'6'-17'-31'16,"-6"17"43"-16,0 0 22 15,4-15 36-15,-4 15 36 0,0 0 27 0,0 0 13 16,0 0 2-16,0 0-13 0,0 0-13 15,0 0-11-15,0 0-9 0,0 0-11 0,0 0 0 16,-10 61-1-16,7-50-11 0,3-11 0 0,-8 19 0 16,2-9 2-16,6-10-5 15,-16 18-2-15,6-15-3 0,10-3 0 0,-24 7 3 16,24-7 7-16,-27 2 22 0,13-2 6 16,14 0-2-16,-30-4-13 0,15 1-1 0,15 3 0 15,-31-5-8-15,31 5-6 0,-20-3-10 0,20 3-10 16,0 0-4-16,-25 6-5 15,25-6-4-15,-10 17-7 0,4-2-3 16,6 2-7-16,-2 1-25 0,2 4-40 0,2-1-37 16,2 0-56-16,-4 0-68 0,2 4-68 0,-2-5-97 15,-2-1-174-15,2-1-87 16,0-3 42-16,0-15-363 0,-4 27-362 0</inkml:trace>
  <inkml:trace contextRef="#ctx0" brushRef="#br2" timeOffset="-74517.86">14130 16829 3037 0,'-6'-10'66'0,"6"10"22"15,0 0 5-15,0 0 23 0,-9-13 25 0,9 13 6 0,0 0-2 0,0 0-11 16,0 0-11-16,0 0 5 15,-7 39-10-15,7-39-17 0,-2 25-12 0,1-10-6 16,1-15-16-16,-6 28 0 0,4-14-6 16,-6-1-12-16,4 0-1 0,4-13-5 0,-11 21-12 15,3-12 8-15,8-9-8 16,-21 12-5-16,12-6-4 0,9-6 2 0,-20 8-5 16,20-8 2-16,-25 2-11 15,25-2 14-15,0 0-1 0,-34-12-9 0,25 4 12 0,-4 0-7 16,4-5-5-16,9 13 5 15,-16-22 5-15,9 10 1 0,7 12 5 0,-11-17 2 16,11 17-17-16,-8-16 3 0,8 16-10 0,-5-10-1 0,5 10 2 16,0 0-1-16,0 0-4 15,-4-18-3-15,4 18 4 0,0 0-5 0,0 0 0 16,0 0-4-16,0 0 3 16,0 0-4-16,0 0 4 0,0 0-3 0,0 0-1 0,0 0-4 15,0 0 3-15,0 0-2 0,0 0 3 0,0 0-1 16,0 0 4-16,0 0-2 15,0 0 2-15,0 0-1 0,0 0 0 0,0 0 1 16,13-13 2-16,-13 13-6 16,0 0 6-16,15-6-1 0,-15 6-3 0,0 0 3 0,18-5 1 15,-18 5 0-15,0 0-2 16,19-4 0-16,-19 4 0 0,0 0 0 16,17-2 0-16,-17 2 0 0,0 0 5 15,0 0-6-15,21-4-1 0,-21 4 8 0,0 0-5 16,0 0-2-16,0 0 0 0,0 0-1 0,17 0-1 0,-17 0 8 15,0 0-6-15,0 0 2 16,0 0 0-16,14 15-1 0,-14-15 0 0,0 0 0 0,5 11 1 16,-5-11-3-16,0 0 2 15,0 0 4-15,0 0-4 0,6 16-1 0,-6-16 3 16,0 0-3-16,0 0 3 16,2 15-2-16,-2-15 6 0,0 0-8 0,0 0 5 0,0 0-4 15,-4 24 3-15,4-24 0 0,-9 14 2 0,9-14 2 16,-10 15 0-16,0-5 3 15,10-10 0-15,-18 16 3 0,9-7 10 0,-2-2-7 16,11-7 3-16,-19 16 8 16,8-9 2-16,0 3-7 0,11-10 4 0,-24 15-5 0,15-8-2 15,-3 1-1-15,12-8-2 16,-19 14-5-16,9-7 6 0,10-7-5 0,-20 10 7 16,20-10-6-16,-16 9 2 15,16-9 0-15,-15 6 2 0,15-6-4 0,0 0 3 0,-19 0-2 16,19 0-2-16,0 0 6 15,0 0-6-15,-18-13-3 0,18 13 4 0,0 0 7 16,-8-16 6-16,8 16 7 0,0 0 1 0,-3-17 0 0,3 17-2 16,0 0-3-16,0 0-1 15,0-21 0-15,0 21-4 0,0 0-1 0,7-16 3 16,-7 16 6-16,0 0 8 16,6-16 6-16,-6 16 0 0,0 0-2 0,0 0-3 0,8-17-2 15,-8 17-5-15,0 0-5 0,0 0-3 0,0 0-5 16,0 0 0-16,0 0-3 15,0 0-2-15,0 0 0 0,0 0-2 0,0 0 0 16,0 0-2-16,0 0 0 0,-27 48-2 16,20-34 0-16,-5 5-2 0,1-1-13 0,-3 0-28 15,-1 4-32-15,1-2-38 16,-3 0-51-16,-4-1-58 0,6 2-70 0,-3-4-84 16,5-4-178-16,-4 0-80 0,6-3 34 15,1-6-455-15,10-4-571 0</inkml:trace>
  <inkml:trace contextRef="#ctx0" brushRef="#br2" timeOffset="-74308.09">13836 16587 3562 0,'9'-17'102'15,"-9"17"-3"-15,9-13-12 0,-9 13 4 0,11-13 11 0,-11 13-5 16,18-14-10-16,-6 6-8 15,-1 1-8-15,2 0-7 0,0-3-21 0,1 2-20 16,2 1-31-16,2-1-39 16,-5 0-47-16,3 1-59 0,1 0-53 0,-4-1-82 0,-2 0-182 15,-3 0-503-15,-3 1-417 16</inkml:trace>
  <inkml:trace contextRef="#ctx0" brushRef="#br2" timeOffset="-74077.98">13576 16551 2982 0,'-12'18'-36'0,"5"0"69"0,-1 0 56 16,3-1 52-16,1 2 37 16,0 0 22-16,-2 4-4 0,2 2-6 0,2 1-12 15,-2 1-30-15,1 3-10 0,-1 1-16 0,0-1-18 16,1 1-13-16,-2-1-38 0,1-2-45 15,-3 1-57-15,-2 0-65 0,-4-6-73 0,6 0-68 16,-6-4-139-16,1-2-183 16,-1-2-394-16,-1-5-419 0</inkml:trace>
  <inkml:trace contextRef="#ctx0" brushRef="#br2" timeOffset="-73447.78">13259 17077 2976 0,'0'0'-11'0,"0"0"43"15,0 0 36-15,0 0 22 0,-12-13 23 0,12 13 6 16,0 0-9-16,0 0-2 0,0 0-6 0,0 0-17 16,0 0-7-16,0 0-3 15,0 0 0-15,-26 19-1 0,26-19 0 0,-7 15 1 16,-2-4-1-16,3 1 1 0,-6 0 2 16,3 3-2-16,-2 0 4 0,-5 2-3 15,1 0 5-15,-4 2 9 0,1-2 3 0,-2 4-15 0,0 0-20 16,-1 0-11-16,0 2 0 15,-2-2-5-15,0 0-3 0,0 1 3 0,0 0 4 0,2-1-7 16,-2 2 0-16,1-2 2 16,0-1 12-16,-1 2-8 0,0-1-2 0,2 0-2 15,4-5-7-15,2 2-3 16,-3-1-2-16,3-2-6 0,0 0 2 16,0 1-6-16,1-3-4 0,3 0 2 0,-1-1 3 15,2 1-5-15,-1-2-4 0,-1 2 0 0,1-1-3 16,1-1-3-16,-3 1 6 0,3 0-4 15,-2-1 0-15,3-1 1 0,-2 1-4 16,2-1 1-16,9-10-2 0,-16 13 3 0,10-6-1 0,6-7-4 16,-16 14 1-16,16-14-1 15,-12 11-2-15,12-11-2 0,-14 7-2 0,14-7-6 0,-15 9-2 16,15-9 5-16,-20 5 1 16,20-5 0-16,-19 8-1 0,19-8 0 0,-23 5-6 15,23-5 10-15,-23 6 2 0,10-4 0 0,13-2-15 16,-25 4-6-16,12-3-8 0,13-1-15 15,-33 2-5-15,16-2 0 0,-6-2 1 0,3 2 7 16,-4-1 2-16,1-1 8 16,-4-2 3-16,2-2 1 0,-4 2 9 0,1 1 13 15,2-5 4-15,0 3 4 0,-2-2 2 16,3 0-1-16,-3-2 0 0,1 1 0 16,-1 0-1-16,-4-3-1 0,5 2 2 0,0-1-5 0,1 2 1 15,1-1 3-15,-1-2-1 16,3 4-7-16,2 0-16 0,0-2-32 0,0-1-41 0,4 0-55 15,4 2-70-15,0-1-69 16,3-2-147-16,1-2-148 0,3-3-18 0,4-1-296 16,0-2-283-16</inkml:trace>
  <inkml:trace contextRef="#ctx0" brushRef="#br2" timeOffset="-72588.19">13444 17015 2737 0,'0'0'18'0,"-4"-12"34"16,4 12 16-16,0 0 16 0,0 0 23 15,-4-16 35-15,4 16 25 0,0 0 1 0,0 0-3 16,0 0-8-16,0 0-7 16,0 0-8-16,0 0-17 0,8 61-13 0,-6-45-14 15,-4 3-7-15,0-2-21 0,-2 2-10 0,-5 2-38 0,-1 0-51 16,-4-2-71-16,-2 0-73 15,0 1-62-15,-5-4-93 0,0 1-168 0,-6-2-87 16,0-1-271-16,-3-1-205 16</inkml:trace>
  <inkml:trace contextRef="#ctx0" brushRef="#br2" timeOffset="-72158.01">12662 16949 2614 0,'-28'17'35'0,"28"-17"46"0,-11 14 25 15,3-3 10-15,-4 1 10 0,-1 1 9 16,1 2-12-16,-1 2-11 0,2-1-13 0,-5 1-11 16,3 0-10-16,1-2-14 0,-1 2-32 15,-1-2-39-15,3 1-45 0,0-3-68 0,1 1-59 16,0-5-56-16,10-9-128 16,-19 15-508-16,10-8-233 0</inkml:trace>
  <inkml:trace contextRef="#ctx0" brushRef="#br2" timeOffset="-71698.14">12444 16885 2544 0,'0'0'-29'0,"0"0"50"0,4-19 46 0,-4 19 38 15,0 0 23-15,0-18 15 0,0 18-4 0,0 0-12 16,0 0-8-16,0 0 1 0,0 0 5 0,0 0-3 15,0 0-4-15,-32 4-1 0,32-4-8 16,-27 19 4-16,15-9-2 0,-7 2-12 0,0 1 3 16,-5-2-5-16,2 2-5 15,-9 1 0-15,-1-1 20 0,-4-1-9 0,-1-1-8 16,-2-1-13-16,-1 1 4 0,-1-1-4 16,-2-5-4-16,2 3-1 0,1-2-4 0,0-1-1 15,-1-1-15-15,10 0-3 0,-3-2-9 0,5 0-3 16,-2-2-3-16,8 0-6 15,0 0-1-15,2 0-1 0,0-2-1 0,21 2-7 0,-36-2 0 16,21 0 2-16,15 2 7 16,-27-2 4-16,27 2 2 0,-23-1-3 0,23 1 0 15,-20-3-4-15,20 3-6 16,0 0-4-16,-28 3 1 0,28-3-4 0,-16 5-5 0,16-5 2 16,-20 9-1-1,20-9-2-15,-14 14 0 0,7-5 0 0,-2 3-2 0,9-12 2 16,-12 24-5-16,10-10-7 0,2-14-27 0,-4 24-34 15,4-24-58-15,2 27-76 0,4-13-105 16,1 1-157-16,-1-1-141 0,1-3-18 0,1 0-561 16,0 0-870-16</inkml:trace>
  <inkml:trace contextRef="#ctx0" brushRef="#br2" timeOffset="-71528.26">11583 17477 3924 0,'-7'17'73'0,"7"-17"30"0,0 0-1 16,0 0 1-16,7 21 18 0,-7-21-11 0,17 4-11 16,-17-4-12-16,24-2-19 0,-24 2-44 0,36-9-64 15,-18 1-75-15,5 1-99 16,-3-5-104-16,-5-2-208 0,1 1-83 0,-1-6-299 16,-3 0-298-16</inkml:trace>
  <inkml:trace contextRef="#ctx0" brushRef="#br2" timeOffset="-71367.85">11581 16675 2902 0,'0'0'149'0,"0"0"-7"0,-18-4-7 16,18 4-15-16,0 0 10 16,0 0-2-16,0 0-19 0,0 0-10 0,0 0-28 15,0 0-46-15,47-9-69 0,-47 9-78 0,26-6-86 0,-14 2-176 16,0 0-590-16,-3 1-426 15</inkml:trace>
  <inkml:trace contextRef="#ctx0" brushRef="#br2" timeOffset="-70488.16">11224 16839 3002 0,'0'0'-22'0,"0"0"42"0,0 0 34 0,0 0 34 0,0 0 33 16,0 0 19-16,-18-10 6 16,18 10-19-16,0 0-7 0,0 0-13 0,0 0-14 15,0 0-10-15,0 0-12 0,0 0-9 0,0 0-6 16,0 0-9-16,0 0-2 0,0 0-6 15,0 0-4-15,0 0-6 0,0 0-7 0,4 29 2 16,-4-29 0-16,-8 13-3 16,8-13-1-16,-13 10 0 0,13-10-4 0,-19 9 8 15,19-9-3-15,-25 10 1 16,11-7 1-16,0 2 2 0,-3-2 0 0,0 1 0 16,0 2 0-16,17-6-6 0,-32 8 2 15,16-5-8-15,0 1 5 0,0-2 0 0,2 4-2 16,14-6-3-16,-27 5 0 0,13 1-5 0,14-6 3 0,-22 6-3 15,10-2-7-15,12-4 6 16,-19 5 5-16,19-5-5 0,-19 6-1 0,19-6 3 16,-15 7-5-16,15-7-9 15,0 0 10-15,-22 4 1 0,22-4-2 0,0 0 2 16,-14 6-4-16,14-6 0 0,0 0-4 16,0 0 6-16,-15 6 0 0,15-6-6 0,0 0 2 15,0 0-2-15,-15 6 2 0,15-6 1 0,0 0 0 16,-10 10-2-16,10-10 0 15,-9 11-1-15,9-11 2 0,-10 9 3 0,10-9-2 0,-13 12 1 16,13-12 0-16,-15 11-3 16,15-11 4-16,-14 9-1 0,2-3 0 0,12-6-2 15,-16 6 4-15,16-6-6 16,-19 4 8-16,19-4-2 0,0 0-2 0,-28-4 2 0,28 4 0 16,-16-9 0-16,16 9 3 15,-16-14-2-15,16 14 0 0,-12-17 1 0,12 17 2 16,-6-15-1-16,6 15 8 0,-5-13-7 0,5 13-2 15,0 0 1-15,0 0 0 0,0-24-7 16,0 24 7-16,0 0-2 0,0 0-5 0,0 0-5 16,15-11 10-16,-15 11 5 15,0 0-4-15,0 0 1 0,0 0 4 0,0 0-6 16,22 29 1-16,-22-29-1 16,6 14 2-16,-6-14 3 0,2 16 9 0,-2-16 3 0,0 0-4 15,-6 23 3-15,6-23 3 0,-10 13-6 0,10-13 3 16,-12 12 3-16,12-12-4 15,-14 11 12-15,14-11 1 0,-14 6 15 0,14-6 1 0,0 0 10 16,0 0 9-16,0 0-1 16,-29-19-4-16,29 19-2 0,-6-25-6 0,4 10-3 15,2-4-9-15,0-2-6 16,-2-6-4-16,2 1-5 0,2-3-15 0,0-1-12 16,-2-1-24-16,4 0-38 15,0 1-40-15,0-1-60 0,0 1-85 0,1 2-90 0,-3 1-194 16,2 2-89-16,-2 0 2 0,-2 5-410 0,2 2-527 15</inkml:trace>
  <inkml:trace contextRef="#ctx0" brushRef="#br2" timeOffset="-70327.82">10611 16486 3132 0,'0'0'18'15,"13"12"37"-15,-13-12 11 0,19 0 10 0,-19 0 19 16,27-6 0-16,-12 3-5 15,3-3-14-15,-2 0-29 0,1-1-49 0,0 0-80 16,2 0-88-16,-5-2-110 16,4 1-207-16,-6-2-350 0,-1 1-177 0</inkml:trace>
  <inkml:trace contextRef="#ctx0" brushRef="#br2" timeOffset="-70167.85">10925 16350 2745 0,'0'0'106'15,"25"0"-2"-15,-25 0 5 0,0 0 10 16,19-9 11-16,-19 9-3 0,19-5-16 0,-19 5-10 16,20-6-18-16,-20 6-24 15,22-8-33-15,-9 7-63 0,-13 1-69 0,27-6-84 0,-14 4-136 16,-1-2-626-16,0 3-379 16</inkml:trace>
  <inkml:trace contextRef="#ctx0" brushRef="#br2" timeOffset="-69897.67">10402 16886 3061 0,'-6'12'63'0,"6"-12"29"16,-14 24 8-16,8-10-4 0,-2 1-1 0,-1-1-13 16,-2 4-9-16,1 0-11 15,1-3-24-15,-3 3-33 0,4-4-50 0,-4 2-63 16,6-3-62-16,-4 0-90 16,2-1-171-16,-3-3-413 0,4-1-187 0</inkml:trace>
  <inkml:trace contextRef="#ctx0" brushRef="#br2" timeOffset="-69537.91">10124 16791 2493 0,'-9'-15'72'0,"5"2"55"16,4 13 34-16,-4-18 16 0,4 18-1 0,0 0 0 16,-4-13 1-16,4 13-4 15,0 0-18-15,0 0-17 0,0 0-12 0,0 0-15 0,6 52-13 16,-4-33-11-16,0 5-12 0,-2 3-4 0,2 0-6 15,-2 3-9-15,0-1-2 16,-2 0-10-16,0-1-5 0,-2 1-2 0,-4-1-5 16,2-1-3-16,-8 1-2 0,0-1-3 15,-1 0 0-15,-4-4 21 0,0 0 26 0,-5-2-18 16,2-4 7-16,-2 0 1 16,-1 0 5-16,3-5 3 0,0-2 1 0,0 0 11 15,5-4 7-15,-2 0 2 0,2-5 1 0,17-1-7 16,-30 0-3-16,30 0-5 0,-23-11-7 15,15 2-9-15,8 9-7 16,-11-23-5-16,9 10-6 0,2 13-17 0,2-31-27 16,0 14-42-16,7-2-47 0,-1-1-63 0,3-2-87 0,1-3-90 15,0 2-186-15,0 0-99 16,-2-1-7-16,-4-1-482 0,3 0-700 16</inkml:trace>
  <inkml:trace contextRef="#ctx0" brushRef="#br2" timeOffset="-69397.95">9873 16734 3459 0,'0'0'87'15,"0"0"76"-15,0 0 16 16,-3-21 7-16,3 21-28 0,0 0-7 0,0 0-10 16,0 0-21-16,3-17-27 0,-3 17-50 15,0 0-65-15,0 0-90 0,0 0-114 0,-7-7-165 16,7 7-208-16,0 0-14 16,0 0-248-16,0 0-217 0</inkml:trace>
  <inkml:trace contextRef="#ctx0" brushRef="#br2" timeOffset="-68787.8">9525 16961 2512 0,'0'0'-43'15,"-6"9"43"-15,6-9 24 0,0 0 27 16,-6 17 32-16,6-17 14 0,-5 16 2 0,5-16-7 16,-4 19-7-16,4-19-9 15,-7 21-13-15,7-21-1 0,-4 21-7 0,0-12-9 16,4-9-7-16,-8 20 2 0,8-20-11 15,-10 16-7-15,0-10-2 0,10-6-9 0,-14 14-5 16,14-14 2-16,-17 9 0 0,17-9-1 0,-17 7 8 16,17-7 9-16,-19 6 20 15,19-6 3-15,-18 7 1 0,18-7 2 0,-16 11-3 16,16-11-3-16,-15 8-5 0,15-8-5 16,-13 14 0-16,13-14-5 0,-10 14-4 0,10-14-2 15,-11 11-1-15,11-11-5 0,-10 11 2 0,10-11-2 16,-6 11-4-16,6-11 6 15,0 0 0-15,-16 10-7 0,16-10 3 0,0 0-2 0,-18 6-2 16,18-6-1-16,-20 4-3 16,20-4 2-16,-19 4 5 0,19-4 7 0,-23 2 10 15,23-2 15-15,-27 3-1 16,9-3 2-16,18 0 1 0,-33 3 9 0,14-3 0 16,-2 0 11-16,-1 0 4 0,1 0 7 15,-2 0-1-15,2 0 16 0,-3 0-4 0,4 0-8 16,-2 1-1-16,1-1-5 0,0 0-10 0,0 3-12 15,1-3-4-15,2 1-2 16,-6 1-7-16,5 2-5 0,-5-2-7 0,4 2-13 0,-4-1 10 16,-1 1 10-16,-1 0 15 15,-1 0 14-15,0 0 3 0,-1-1 2 0,-3 1-5 16,-1 2-2-16,-7-3-2 16,1 4-1-16,-4-2-9 0,-3-1-2 0,3-2-4 0,-5 2-3 15,1 0-4-15,-1-3-3 0,1 1-4 16,-3-2-2-16,5 0-3 0,-1-2-2 15,3-2-4-15,4 0-2 0,4-1-12 0,5-1-16 16,3-3-30-16,3 1-34 16,8 1-38-16,2-3-39 0,13 10-60 0,-8-19-77 0,8 9-99 15,0 10-212-15,17-19-17 16,-5 10 11-16,8-3-458 0,2 0-605 16</inkml:trace>
  <inkml:trace contextRef="#ctx0" brushRef="#br2" timeOffset="-68588.09">8867 16889 3488 0,'0'0'153'0,"0"0"44"0,19-4 25 0,-19 4 27 16,0 0 5-16,19-6 0 16,-19 6-26-16,0 0-29 0,15-8-29 0,-15 8-22 15,12-5-26-15,-12 5-42 0,0 0-49 0,0 0-55 0,0 0-66 16,20-3-71-16,-20 3-89 15,0 0-107-15,4 16-223 0,-4-16-31 0,0 0 22 16,-13 38-355-16,6-19-367 16</inkml:trace>
  <inkml:trace contextRef="#ctx0" brushRef="#br2" timeOffset="-68417.89">8992 17734 2916 0,'-2'11'152'15,"2"-11"36"-15,-7 18-4 16,7-18-13-16,-7 13-7 0,7-13-14 0,0 0-12 16,-6 14-24-16,6-14-43 0,0 0-69 15,0 0-93-15,-12 4-101 0,12-4-145 0,0 0-253 16,0 0-330-16,-32-18-322 16</inkml:trace>
  <inkml:trace contextRef="#ctx0" brushRef="#br2" timeOffset="-68227.88">8088 17085 2975 0,'0'0'73'15,"-11"-15"23"-15,11 15 23 16,2-18 21-16,-2 18 23 0,17-17 7 0,-2 9-7 16,4-3-15-16,3 1-16 15,2-1-18-15,2 2-16 0,3 0-37 0,-1 1-50 16,-2 0-61-16,-1 0-79 0,-1 3-80 15,-10-3-117-15,-4 2-215 0,0 2-422 16,-10 4-404-16</inkml:trace>
  <inkml:trace contextRef="#ctx0" brushRef="#br2" timeOffset="-67967.88">7813 17022 2959 0,'0'0'-17'0,"-13"12"55"15,13-12 33-15,0 0 10 0,0 0 18 0,0 0 17 0,0 0 5 16,0 0 7-16,0 0-8 16,-2 17-8-16,2-17-5 0,0 0 4 0,-26 7 0 15,26-7 10-15,-23 4 0 16,10-2 2-16,13-2-2 0,-27 6-8 16,14-5-2-16,13-1-9 0,-21 8-20 0,21-8-7 15,-19 11-4-15,12-3-10 0,-1 3-17 0,8-11-24 16,-6 25-59-16,2-10-81 0,4 3-109 0,-4-2-146 15,4 0-249-15,0 1 25 16,0-17-396-16,2 32-468 0</inkml:trace>
  <inkml:trace contextRef="#ctx0" brushRef="#br2" timeOffset="-67848">7641 17536 2986 0,'0'0'-88'0,"0"0"3"16,0 0-33-16,0 0-47 15,0 0-126-15,0 0-411 0,0 0 43 0</inkml:trace>
  <inkml:trace contextRef="#ctx0" brushRef="#br2" timeOffset="-67278.15">7340 16890 2247 0,'-8'-11'129'15,"8"11"22"-15,0 0-4 0,0 0-12 16,0 0-3-16,0 0-4 0,0 0-15 0,0 0-15 16,0 0-10-16,0 0-9 15,0 0-9-15,0 0-9 0,0 0-16 0,0 0-14 0,30 32-9 16,-30-32-14-16,0 0-21 16,0 0-12-16,0 0-10 0,0 0 0 15,0 0 1-15,0 0 3 0,-38 10 4 0,38-10 3 0,-22-2 18 16,22 2 19-16,-23-2 13 15,23 2 6-15,-21 0 5 0,21 0-2 0,-19 8-5 0,19-8 0 16,-14 11-3-16,6 1 0 16,0-3-6-16,8-9 1 0,-12 23-7 0,5-12 3 15,1 1 4-15,6-12 5 16,-13 21 6-16,13-21 2 0,-8 17 0 0,8-17 11 0,-11 11 5 16,11-11-4-16,-6 10-3 0,6-10-4 0,0 0-7 15,0 0 0-15,0 0 6 16,0 0 8-16,0 0 7 0,-28-4 1 0,28 4-9 15,0 0-4-15,0 0-4 16,0 0-5-16,-16 6-2 0,16-6-4 0,-11 9-2 16,11-9-5-16,-13 12 4 0,13-12-5 15,-17 9 4-15,17-9-6 0,-19 8-6 0,19-8 3 16,-17 6-2-16,17-6 4 16,0 0-1-16,0 0 8 0,-23-12 4 0,23 12 11 15,-9-13 4-15,9 13 11 0,-6-16 26 0,6 16 1 0,0 0 10 16,-6-20 2-16,6 20-7 15,0 0 0-15,-7-16-12 0,7 16-7 0,0 0-7 16,-14-4-9-16,14 4-6 16,0 0-2-16,0 0-7 0,-36 21-10 0,22-13-33 0,0 3-40 15,-3 3-41-15,-4 1-54 16,-4 0-83-16,-1 3-77 0,-4-2-147 0,1 4-181 16,-1-2 26-16,2-2-413 0,1 4-512 15</inkml:trace>
  <inkml:trace contextRef="#ctx0" brushRef="#br2" timeOffset="-67118.07">6754 17561 3400 0,'13'9'125'15,"-5"-3"36"-15,-8-6 13 0,13 8 2 16,-13-8 6-16,0 0-12 0,11 7-37 16,-11-7-37-16,0 0-40 0,0 0-60 0,0 0-72 15,0 0-83-15,0 0-75 0,0 0-86 0,-4-32-156 0,4 32-108 16,-9-26-278-16,5 8-218 15</inkml:trace>
  <inkml:trace contextRef="#ctx0" brushRef="#br2" timeOffset="-66947.8">6547 16601 2774 0,'-5'-17'128'0,"3"6"36"16,2 11 12-16,0 0 13 0,-4-12 8 0,4 12 4 15,0 0-27-15,0 0-12 16,0 0-23-16,19 45-16 0,-12-24-32 0,-1 3-32 0,0-2-47 15,-1 1-58-15,-1 3-63 16,0 1-70-16,0 0-64 0,-4-6-80 0,-2 2-147 16,2-4-496-16,-2-2-409 15</inkml:trace>
  <inkml:trace contextRef="#ctx0" brushRef="#br2" timeOffset="-66737.82">6570 16129 2992 0,'-6'-18'7'0,"-1"3"25"0,3 3 5 15,4 12 13-15,-11-14 4 16,11 14-6-16,-10-8-3 0,10 8-4 0,0 0-3 16,0 0-4-16,0 0-2 15,-24 21-10-15,24-21-22 0,-8 30-46 0,6-9-86 0,-2 2-103 16,2 3-243-16,-2 0-308 0,-3 4-91 15</inkml:trace>
  <inkml:trace contextRef="#ctx0" brushRef="#br2" timeOffset="-66548.1">6308 16684 2554 0,'0'0'95'15,"0"18"24"-15,0-18 28 0,8 25 21 0,-2-12 5 16,-2 2-11-16,3 0-10 0,-1 5-20 15,-1-2-14-15,-3 1-12 0,-2 2-11 0,0 1-14 16,-4-2-8-16,-1 3-25 16,-4 0-34-16,1-2-52 0,-2-1-56 0,-4 0-66 15,2-2-73-15,-2-6-112 16,1-1-177-16,-2-4-348 0,0-1-227 0</inkml:trace>
  <inkml:trace contextRef="#ctx0" brushRef="#br2" timeOffset="-66377.86">5973 16473 2885 0,'0'0'117'0,"-2"-22"13"16,2 22 2-1,0 0 23-15,0 0 10 0,0 0-14 0,0 0-16 0,0 0-12 16,0 0-12-16,22 60-20 16,-16-33-24-16,-2 0-44 0,-2 3-60 0,2 6-82 0,-2 3-76 15,0-6-100-15,-4 4-172 0,0-4-488 0,0-1-384 16</inkml:trace>
  <inkml:trace contextRef="#ctx0" brushRef="#br2" timeOffset="-66198.01">5906 16948 2916 0,'-14'-10'-4'0,"14"10"46"0,0 0 16 16,-14-8 20-16,14 8 8 0,0 0 5 0,0 0-6 15,0 0-11-15,0 0-4 16,-17 23-9-16,17-23-7 0,-7 19-10 0,5-5-11 0,2-14-27 15,-8 26-38-15,4-11-58 16,-3-1-48-16,1-1-51 0,-2 0-44 16,-3-1-77-16,0-1-520 0,1-3-164 15</inkml:trace>
  <inkml:trace contextRef="#ctx0" brushRef="#br2" timeOffset="-65988.09">5628 16948 2393 0,'-4'-21'-32'0,"-1"3"62"16,1 2 46-16,4 16 44 15,-2-27 35-15,2 27 22 0,0-19 14 0,0 19-2 0,2-18-9 16,-2 18-13-16,0 0-17 16,0 0-13-16,9-10-2 0,-9 10-10 0,0 0-14 15,0 0-8-15,0 0-12 16,0 0-12-16,6 51-6 0,-8-35-18 0,-4 4-24 0,1-4-31 16,-3 6-40-16,-2-1-53 15,-4 0-63-15,0-2-73 0,-5 2-66 0,-4-2-127 16,0 0-123-16,1-4-353 0,1-1-282 0</inkml:trace>
  <inkml:trace contextRef="#ctx0" brushRef="#br0" timeOffset="-59887.87">27081 14665 1929 0,'0'0'-42'0,"-16"-6"26"16,16 6 16-16,0 0 6 16,0 0 12-16,0 0 4 0,0 0 11 0,-13-7 7 15,13 7 12-15,0 0 35 0,0 0 18 16,0 0 15-16,0 0 13 0,2-22 9 0,-2 22-2 15,0 0-1-15,0 0-17 0,7-30-13 0,-7 30-11 16,4-19-13-16,-2 4-9 16,-2 15-6-16,5-29 0 0,-1 13 3 0,-1-3 2 0,1 3 2 15,1-1 4-15,0-1-1 16,-3 1-1-16,2 4 5 0,-4 13-8 0,6-23-9 16,-6 23-4-16,3-19-10 15,-3 19-7-15,2-12-1 0,-2 12 1 0,0 0 4 16,0 0 0-16,0 0 5 0,0 0 4 0,0 0 2 0,0 0-1 15,8 60-3-15,-8-43-3 16,2 4-5-16,2-2-5 0,-2 2-9 16,3 2 1-16,-1-3-5 0,0-1-15 15,0 0-19-15,-1 0-24 0,0-1-30 16,1-4-52-16,-4-14-56 0,7 30-63 0,-5-18-51 16,0-4-68-16,-2-8-110 0,2 18-97 0,-2-18-334 15,0 15-260-15</inkml:trace>
  <inkml:trace contextRef="#ctx0" brushRef="#br0" timeOffset="-59087.98">27083 14567 2556 0,'0'-23'-87'0,"0"23"35"0,0 0 29 0,0 0 26 16,2-22 35-16,-2 22 29 15,0 0 34-15,0 0 25 0,0-17 10 0,0 17-2 16,0 0 2-16,0 0-8 0,0 0-11 16,0 0-8-16,3-18-9 0,-3 18 0 0,0 0 7 15,0 0 1-15,0 0 4 0,0 0-7 16,0 0-6-16,0 0-6 0,0 0-11 15,5 52-10-15,-5-52-9 0,2 28-6 0,-2-10-3 0,0 1-9 16,2 0-2-16,0 2-4 16,-2 2-4-16,2 1 4 0,0 2-9 0,-2 1-6 15,0 5 0-15,2-3-5 16,-2 2 0-16,1 6-1 0,1 1-3 0,0 0-2 0,0 2 5 16,4 0-7-16,-2 4 2 15,2 4-8-15,1-2 2 0,-1 5 7 0,-1-4 3 16,5 1-11-16,-4 0 2 0,2-1-4 0,-1 0 1 15,1 1 1-15,-2-6-1 0,-1-1-1 16,-1 2-1-16,2-1 0 0,-2 0 1 0,0-1-2 16,-2 0-1-16,2-2 2 15,-2 0 1-15,-2 1-2 0,1-2 4 0,1 0-4 16,0-5 2-16,-2 1-4 16,2-1 1-16,-2 0 0 0,2 2 6 0,1 1-8 15,-3-2 1-15,0-1 0 0,2 1 0 0,-2-2 2 0,0 1 0 16,0 1-1-16,0-1-1 15,2 1 2-15,-2-2-1 0,3 5 0 0,-3 0 1 0,2 2 3 16,0-1 1-16,0 0 3 16,0 0 5-16,1 4 0 0,1-2 9 0,1 0-1 15,1 0-3-15,2 0 2 16,-2 0 3-16,1 0-10 0,-1-2-2 0,4 0 4 0,-4 0-5 16,3 1 7-16,-3-3-5 15,-3 1-2-15,4 0 0 0,-2-1-3 0,-1 0 2 16,0-5-7-16,-1-1 9 0,-1 3 23 0,2-1-3 0,-2-1 5 15,0-2-7 1,-2 3 3-16,3-2 4 0,-1-3-3 16,-2 1 2-16,0-1-2 0,0 0-3 0,0-3-2 15,0 0-2-15,-2 4 0 0,2-6-2 0,-3 3-5 0,3-2 0 16,-2-2-2-16,2 0 1 16,-2 0-3-16,2-2 0 0,-2 0-4 0,2-2-1 15,0-17-6-15,0 31-10 0,0-31-13 16,0 25-26-16,2-16-32 0,-2-9-57 0,-2 16-80 15,2-16-91-15,0 0-206 0,0 0-88 0,0 0 28 16,0 0-487-16,0 0-597 16</inkml:trace>
  <inkml:trace contextRef="#ctx0" brushRef="#br0" timeOffset="-58327.89">25472 16666 3213 0,'0'0'-127'0,"0"0"29"0,0 0 21 16,0 0 29-16,21-18 33 16,-21 18 22-16,0 0 19 0,28-1 9 0,-28 1 15 15,28-2 12-15,-10 2 0 0,4-2-1 0,6 2-1 16,3 0 2-16,3 0 10 15,10 0 13-15,4 0 7 0,-1 0 13 0,4 2 0 0,8 1-7 16,2 0 2-16,1 0-12 16,2 1-14-16,1 0-9 0,-1 1-9 0,20 3-7 15,-13-2-9-15,-6-3-11 0,19 6-5 16,-10-4-2-16,-11-1-4 0,2 0-4 0,0-2-1 16,2 3-2-16,-2-3 0 15,3-2-2-15,-1 2 5 0,1 0 0 0,-1-4-4 16,0 2 4-16,-1-2-3 0,1 2 2 0,-4-2 1 15,1 0-4-15,-3-1 0 16,0 1 1-16,-1-2-2 0,-1 0 3 0,-1 0-4 0,1-1 2 16,0-1 1-16,1 0-1 15,-1-1 1-15,3 0 0 0,-3 2 0 16,4-2 2-16,-2 1 5 0,3 2 3 0,2 1 4 16,-3 0 1-16,3-1 3 0,-3 7 3 0,0-6 0 15,-1 3-6-15,-3 0-4 0,-8 3-7 0,-3-2-6 0,-3-1-15 16,-9 0-25-16,-2 0-29 15,-4 0-31-15,-9 0-38 0,-2-1-58 0,-4-2-74 16,-15 3-142-16,8-5-171 16,-8 5-386-16,0 0-395 0</inkml:trace>
  <inkml:trace contextRef="#ctx0" brushRef="#br0" timeOffset="-57568.28">27413 15806 2839 0,'7'-9'-100'15,"-7"9"38"-15,9-11 53 0,-9 11 33 0,7-16 35 16,-7 16 28-16,9-11 34 0,-9 11 24 0,0 0 18 0,9-15 5 15,-9 15 2 1,0 0-7-16,0 0-8 0,0 0 1 0,0 0 3 0,0 0-22 16,0 0-2-16,0 0-3 15,-43 22-9-15,28-7-6 0,-3 3-13 0,-1 1-7 0,-2 1-11 16,0 1-14-16,-2 3 14 16,2-2-11-16,0-1-8 0,0 2-8 0,2-2-14 15,3-4-8-15,2 1-20 0,-2-3-21 0,1 2-28 16,7-6-30-16,-2 0-33 0,1 0-42 15,9-11-42-15,-14 16-45 0,9-10-41 0,1 0-42 16,4-6-99-16,0 0-115 16,0 0-48-16,0 0-295 0,0 0-220 0</inkml:trace>
  <inkml:trace contextRef="#ctx0" brushRef="#br0" timeOffset="-57318.04">27146 15772 2664 0,'0'0'19'0,"5"-23"47"15,-5 23 33-15,5-17 26 0,-5 17 32 0,4-15 19 16,-4 15 17-16,0 0 2 0,4-16 5 0,-4 16-11 16,0 0 23-16,0 0 6 15,0 0 0-15,0 0-11 0,0 0-3 16,0 0-11-16,13 46-13 0,-6-31-24 16,-4 3-14-16,3-1-17 0,1 5-13 0,3 0-16 0,2-2-10 15,0 3-13-15,3-2-20 0,-1 4-28 0,6-2-44 16,-7-3-38-16,8 6-40 0,-6-3-40 15,1-2-52-15,3 2-48 0,-2 1-53 0,-1-5-66 16,-5 1-144-16,2 2-89 16,-1 0 14-16,1 0-421 0,-1 2-467 0</inkml:trace>
  <inkml:trace contextRef="#ctx0" brushRef="#br0" timeOffset="-56328.12">27388 17275 2961 0,'10'-11'-125'0,"-10"11"24"0,0 0 45 0,7-12 16 0,-7 12 38 16,0 0 32-16,11-13 33 0,-11 13 34 0,0 0 27 15,0 0 14-15,8-12 16 16,-8 12 11-16,0 0 7 0,0 0-2 0,0 0 8 0,0 0-3 16,0 0 4-16,0 0-37 15,0 0-12-15,0 0-1 0,0 0-14 0,-44 35-6 16,33-22-10-16,-3 2-3 16,1 1-7-16,-2 0 0 0,1 0-1 0,0 1-12 15,0 0-8-15,2-1-8 0,0-2-12 0,1-1-17 0,2-2-35 16,2 1-23-16,0-5-38 15,2 0-46-15,-3 1-59 0,8-8-58 0,-8 11-57 0,8-11-99 16,0 0-148-16,0 0-37 16,0 0-411-16,0 0-438 0</inkml:trace>
  <inkml:trace contextRef="#ctx0" brushRef="#br0" timeOffset="-56068.28">27206 17270 3129 0,'0'0'44'0,"0"-22"54"15,0 22 34-15,0-17 31 16,0 17 14-16,0 0 8 0,0-20-3 16,0 20 9-16,0 0 9 0,0 0 10 0,0 0 1 15,0 0 2-15,0 0-7 0,0 0-4 0,0 0-18 16,46 27-20-16,-33-14-12 16,5 2-8-16,-5 0-9 0,4 0-19 0,-5 2-15 0,3 0-16 15,0 1-4-15,-3-3-14 0,1 2-12 0,-2 2-13 16,3-2-14-16,1 0-25 15,-3 1-31-15,1-2-38 0,7 2-43 0,-4-3-58 16,2 2-85-16,-3-5-93 0,4-1-228 16,-3-2-17-16,-1 1 15 0,1-6-623 0,-16-4-921 15</inkml:trace>
  <inkml:trace contextRef="#ctx0" brushRef="#br0" timeOffset="-54577.97">21338 16663 3745 0,'-24'-1'-170'0,"24"1"19"0,0 0 18 0,0 0 20 0,0 0 10 16,0 0 23-16,0 0 11 15,0 0 24-15,0 0 17 0,0 0 34 0,0 0 14 16,0 0 12-16,0 0 16 16,0 0 6-16,62 9 2 0,-45-5 0 0,2-2 1 15,2 0-11-15,1 0 5 0,5 1-8 0,2-1-1 0,4 1-11 16,-2-2-8-16,5 2-5 15,8-3-4-15,-1 1-2 0,1 1 0 0,2 0 3 0,1 0 7 16,2 0 4-16,0-2 12 16,0 1 5-16,10 4 2 0,-2-2 1 0,2 1-5 15,-2-2-3-15,4 2-7 16,1 0-4-16,-1 0 1 0,3-1-5 0,-3 1-5 0,4 0 1 16,22 4-2-16,-4-3 0 15,-13 0-3-15,-7 0-2 0,1-2 3 0,1 1 12 16,-3-1 5-16,2 1 10 0,-3 2 5 0,-2-3 3 15,-2 1 0-15,-2-1-3 0,-6-1-7 16,2 2-2-16,-2 0-4 0,-3-2 0 0,-1-1-3 16,-1 1-5-16,1 2 6 15,-3-1-2-15,1-2-1 0,-7-1 0 0,-3 0-3 16,1 3 1-16,-2-3-6 16,-3 0-2-16,1 0-3 0,0 1-3 0,-5-2-4 0,-2 1-3 15,2 0-6-15,-3 0 0 0,1 1-11 0,0-1-13 16,-1 0-20-16,-3 0-27 15,-19 0-38-15,35 0-45 0,-24 0-51 0,2 0-61 0,-13 0-159 16,17-1-158-16,-17 1-293 16,0 0-242-16</inkml:trace>
  <inkml:trace contextRef="#ctx0" brushRef="#br0" timeOffset="-53748.25">22845 15407 2618 0,'0'0'-53'0,"0"0"30"0,0 0 11 0,0 0 18 16,0 0 6-16,0 0 15 0,0 0 18 0,28 15 6 16,-28-15 2-16,0 0 7 15,0 18-5-15,0-18 0 0,0 0-13 0,0 26-2 0,0-26 0 16,0 20 9-16,0-7 4 16,-2 0 8-16,2 5-5 0,2 1-4 0,-2 0-2 15,2 6-3-15,0 2-4 0,0 1-3 0,0 3-3 16,2-1 4-16,0 8 3 0,0 1-1 15,3-2 2-15,-2 3 3 0,-1 0 4 0,2 0-1 16,-2 3 1-16,0-2 3 16,3 7-1-16,-1-5-1 0,-2 0-5 0,-2 1-6 15,3-2-1-15,-3 1-4 0,0 1-4 16,0-2 0-16,-2 2-1 0,2-1 1 0,-2 2-1 16,0-4-6-16,2 3 1 15,1-2 2-15,-1 0-5 0,-2 0-1 0,2-3 4 16,-2 2 2-16,0-1-1 0,0-2-1 0,-2 0 2 15,2-4-2-15,-2 0 1 0,-1 3 0 16,1-1 5-16,0-3-3 0,2-1-3 0,-2 1 5 16,0-1-5-16,0-2 1 15,2 1-3-15,2 1-2 0,2-2-4 0,-2-1-2 0,0 0 3 16,1-1 3-16,1-1 0 16,0 3 21-16,-2-3 1 0,0 2-1 0,2-3 7 15,0 3-5-15,-2-2 4 0,2-1-8 0,-2-1-9 0,2 1 6 16,-4 1-3-1,2-2 0-15,0 1-4 0,-4-1 6 0,4-1-2 0,-2 1 1 16,0-3 2-16,0 3-2 16,0-2 0-16,0 0-6 0,2-1-7 15,-2 1 2-15,0-1-7 0,0-4-3 16,0 1-15-16,0 0-11 0,2-2-32 0,-2-3-28 0,0-1-46 16,0-13-59-16,0 23-80 15,0-13-77-15,0-10-179 0,-2 14-77 0,2-14 35 0,0 0-418 16,0 0-419-16</inkml:trace>
  <inkml:trace contextRef="#ctx0" brushRef="#br0" timeOffset="-52877.88">23840 16671 2956 0,'0'0'-27'16,"0"0"49"-16,0 0 31 0,0 0 23 0,0 0 23 0,0 0 21 16,0 0 15-16,0 0 6 15,0 0 0-15,0 0-8 0,0 0-7 0,0 0-4 16,0 0-5-16,-34 40 0 0,28-24-4 0,-2-3-3 0,-4 5-10 15,2 0-10-15,-1 1-6 16,3 1-14-16,-4-1-4 0,0-1-11 0,2 1-7 16,0 0-8-16,-1 0-4 15,0 1-12-15,3-4-10 0,2 2-19 16,-3-4-19-16,3 0-27 0,-1 0-38 16,3 0-52-16,4-14-63 0,-9 20-57 0,5-12-130 0,0-1-173 15,4-7 2-15,-6 10-318 0,6-10-251 0</inkml:trace>
  <inkml:trace contextRef="#ctx0" brushRef="#br0" timeOffset="-51848.11">23598 16683 2535 0,'0'0'-54'0,"0"0"70"0,0 0 52 0,0 0 24 16,0 0 28-16,0 0 34 15,0 0 29-15,0 0 16 0,0 0 4 0,0 0-2 16,0 0-4-16,0 0 9 0,0 0-4 0,0 0-18 0,0 0-13 15,0 0-8-15,0 0-7 16,56 17-15-16,-46-8-14 0,1 1-22 0,-1 3-10 0,3 3-10 16,-2 1-10-1,1 2-10-15,3 2-8 0,2 1-4 0,-2 5-6 0,2-2-9 16,0 2-11-16,1-1-18 16,0-1-14-16,-3 1-19 0,1-4-17 0,2 3-16 0,-4-7-20 15,-2 1-33-15,2-3-47 0,-6-3-69 0,3 0-53 16,-3-1-117-16,-6-4-163 15,-2-8-38-15,0 12-413 0,0-12-494 0</inkml:trace>
  <inkml:trace contextRef="#ctx0" brushRef="#br0" timeOffset="-51078.04">22142 16622 2973 0,'0'0'-71'0,"0"0"60"0,0 0 34 0,0-23 24 16,0 23 18-16,0 0 19 0,0 0 7 0,0 0 11 15,0 0 7-15,0 0 4 16,0 0-2-16,0 0-2 0,0 0 9 0,0 0 0 0,0 0 4 16,-44 30-6-16,35-18-8 15,1 1 0-15,-2 0-18 0,-2 4-10 16,0 1-13-16,2-1-4 0,-3 2-5 16,0 0-9-16,0 1 5 0,1 2-14 0,-2-2-17 0,4 2-12 15,-2-3-15-15,3 2-20 0,-2-2-22 0,1 0-27 16,1-4-28-16,1 0-37 15,0-1-42-15,4-1-39 0,-3-2-46 0,0-3-123 16,3 0-141-16,4-8-381 0,0 0-305 16</inkml:trace>
  <inkml:trace contextRef="#ctx0" brushRef="#br0" timeOffset="-50808.05">21865 16629 2797 0,'-4'-18'-19'0,"4"18"34"16,0 0 28-16,0-20 23 0,0 20 28 15,0 0 28-15,0 0 33 0,0-21 27 0,0 21 17 16,0 0 10-16,0 0 33 16,0 0 4-16,0 0-21 0,0 0-17 0,0 0-6 15,0 0-19-15,30 36-17 0,-24-22-20 0,4 1-21 0,1 2-13 16,-1 1-14-16,3 2-16 15,2-1-24-15,-1 1-31 0,4 0-36 0,3 3-39 16,0 0-49-16,2-2-60 0,1 1-71 16,1-2-61-16,-6-5-99 0,4 5-150 15,-1-5-59-15,-2-2-472 0,2 2-616 16</inkml:trace>
  <inkml:trace contextRef="#ctx0" brushRef="#br0" timeOffset="-49498.24">22687 15651 3217 0,'0'0'-93'16,"0"0"48"-16,0 0 25 0,0 0 20 15,0 0 13-15,0 0 7 0,0 0 9 0,0 0 3 16,0 0 13-16,0 0 10 0,0 0-1 0,0 0 9 15,0 0 10-15,0 0 6 16,0 0 10-16,0 0 8 0,0 0-4 0,0 0-2 0,0 0-11 16,0 0-10-16,0 0-3 15,4-28-8-15,-4 28-7 0,10-18 0 0,-10 18-6 16,13-26-2-16,-3 9-2 16,-1-2 4-16,4-4 0 0,-1 1 1 0,1 1-2 0,0-3 13 15,-1 4 4-15,1-2 34 0,0 2-3 0,-3 2 4 16,-1 6-25-16,-1-2 2 15,1 2 11-15,-9 12-9 0,11-19-8 0,-11 19 1 0,8-9 13 16,-8 9 3-16,0 0-4 16,0 0-3-16,12 24-9 0,-10-8-5 0,4 3-8 15,2 2-7-15,-2 1-8 16,0 4-25-16,4-2-31 0,3 5-38 0,-2 0-47 0,2-3-51 16,1 3-75-16,6-4-66 15,-6-4-119-15,5 2-168 0,-2-6-25 0,2 0-464 16,1 0-614-16</inkml:trace>
  <inkml:trace contextRef="#ctx0" brushRef="#br0" timeOffset="-47908.16">31051 14404 3155 0,'0'0'-163'0,"0"0"27"0,0 0 13 16,0 0 26-16,0 0 11 0,0 0 11 16,0 0 17-16,0 0 14 0,0 0 12 0,0 0 15 15,0 0 28-15,4-46 4 0,-4 46 11 0,7-19-15 0,-7 19 18 16,6-24 5-16,-2 8 3 15,-2 0 3-15,0-1-1 0,2-2 4 0,-2 2 12 16,2 1 16-16,1-4 8 16,0 3 6-16,-3-2 5 0,2 2-4 0,-2-1 1 15,2 3 3-15,0 0-6 0,-4 15-8 16,2-21-8-16,-2 21-8 0,4-19-11 0,-4 19-1 16,0 0-5-16,5-13-3 15,-5 13-3-15,0 0 7 0,0 0 3 0,0 0 8 0,0 0 3 16,0 0 6-16,19 35 2 0,-13-23-1 15,1 2-2-15,-1 0-6 0,0 1-8 16,2-1-4-16,2 1-5 0,-4 1-9 0,0-1-15 16,0 0-25-16,0-2-29 15,-1 1-40-15,-5-14-52 0,8 25-67 0,-6-14-56 0,-2-11-121 16,0 20-151-16,0-11-346 16,0-9-233-16</inkml:trace>
  <inkml:trace contextRef="#ctx0" brushRef="#br0" timeOffset="-47208.35">31161 14190 2608 0,'0'0'-46'0,"0"0"50"16,0 0 26-16,0-17 13 16,0 17 16-16,0 0 17 0,0 0 5 0,0 0-1 15,0 0-6-15,0 0 7 0,0 0 5 0,0 0 5 16,0 0 5-16,0 0 0 0,0 0 4 16,0 0 0-16,0 0-5 0,0 0-5 0,0 0-14 15,-8 52-3-15,5-36-6 0,3-16-6 0,0 38-8 16,0-18-4-16,0 1-10 15,-2 2 2-15,2 3-8 0,0 2-3 0,0 0-1 0,0 1-4 16,0 1 7-16,0 2-3 16,0-1 4-16,0 3 0 0,2-2-1 0,1 7-3 15,1-5-5-15,-2 4-3 16,2 0 2-16,0 2-3 0,0-2-3 0,2 2 2 16,2 0-3-16,0 0-6 0,0 5 1 15,0-6 0-15,1 1 1 0,0-3-3 0,-1 2 1 16,0-2 1-16,3-1-2 0,-5 0 0 0,2-1-1 15,0-2-2-15,-2 2 3 16,-2 0-4-16,2-5 0 0,-2-1 4 0,-2-1-4 0,2 0 2 16,-2-1-3-16,1 1 1 15,-1 0 1-15,0 2-1 0,0-3-2 0,-2 1 4 16,3-1-1-16,-3 1-4 16,0 0 4-16,0 0-4 0,0 0 0 0,0 1 2 0,0-3 0 15,0 3-1-15,0-2 0 0,2-1 0 0,-2 3 5 16,0-6-1-16,0 3-2 15,0 0 9-15,0-2-4 0,2 3-1 0,-2-3 2 16,2-3-1-16,-2 2-4 0,0 0 7 16,2 0 0-16,-2-2-6 0,0 0 1 15,0 0-1-15,0 0-2 0,0 0 2 16,0-2-2-16,-2 2-1 0,2-2-1 0,-2-2 0 16,0 2-5-16,2-19 2 0,-2 35-15 0,-1-21 3 0,3-14-10 15,-2 27-13-15,0-16-14 16,2-11-21-16,-5 22-30 0,5-22-33 0,-2 17-38 15,2-17-39-15,-2 16-48 16,-2-9-76-16,4-7-130 0,-6 15-507 16,6-15-419-16</inkml:trace>
  <inkml:trace contextRef="#ctx0" brushRef="#br0" timeOffset="-46367.9">29832 15635 2899 0,'14'-10'-96'16,"-14"10"41"-16,0 0 15 0,0 0 21 0,0 0 23 15,18-5 32-15,-18 5 18 0,0 0 24 16,16-4 10-16,-16 4 17 0,19 0 9 16,-19 0 6-16,24-3 7 0,-24 3 5 15,32 0 3-15,-14 3 2 0,4-3-7 0,1 0-16 16,3 0-2-16,-2 0-8 16,8 0-16-16,0 2-7 0,1-2-10 0,2 2-6 0,1-2-10 15,4 3-7-15,2 1-4 0,1-2-6 0,-1 0-6 16,3 2-8-16,-5-3-5 15,2 4 2-15,1-3-4 0,1 2 1 0,-1-4-4 0,1 1-3 16,-2 2 0-16,-7-3-2 16,4 0 1-16,-3 3-3 0,2-3 0 0,-2 0-2 15,0 0-1-15,0 0 3 16,0 0-1-16,0 2 2 0,0-2-5 0,0 0 0 16,3 0 0-16,-4 2 2 0,3-2-1 0,4 0-9 0,1 0 6 15,-1 1 3-15,3-2-2 16,1 1 4-16,-2 1-4 0,3-1 5 0,0 3-7 15,-1-2 0-15,1 2 10 16,-3 2-3-16,2-3-1 0,-3 2 8 0,1 2-4 0,-1-4-3 16,-5 1 0-1,-4 1 3-15,-4-3 0 0,-1 4-2 0,-3-2-8 0,-2-3-3 16,-4 2-12-16,-1 0-11 16,0-2-24-16,0 0-22 0,-19 0-28 0,32 0-31 0,-15-2-34 15,0 0-48-15,0 0-53 0,-17 2-105 0,34-7-176 16,-22 1-406-16,2 0-380 15</inkml:trace>
  <inkml:trace contextRef="#ctx0" brushRef="#br0" timeOffset="-45748.15">32166 14657 2817 0,'0'0'-59'15,"0"0"70"-15,5-13 53 0,-5 13 29 0,0 0 16 16,0 0 10-16,0 0 14 15,0 0 8-15,0 0 2 0,0 0-3 0,0 0-13 0,0 0 3 16,0 0-12-16,-49 26-9 16,41-12-5-16,-4 0-14 0,2 5-10 0,-2-2-4 15,1-1-5-15,0 3-21 16,1-2-13-16,-1 2-27 0,3-3-24 0,0-3-37 0,-2 1-36 16,4-3-37-16,6-11-42 15,-12 21-48-15,8-11-53 0,0-5-95 0,4-5-115 16,-5 13-421-16,5-13-277 0</inkml:trace>
  <inkml:trace contextRef="#ctx0" brushRef="#br0" timeOffset="-45537.76">32007 14724 2677 0,'4'-12'24'0,"-4"12"52"16,5-17 36-16,-5 17 34 0,0 0 19 0,0 0 17 0,7-15 14 15,-7 15 2-15,0 0 6 0,0 0-19 0,23 4-6 16,-23-4-14-16,0 0-5 15,23 18-17-15,-12-11-18 0,-3 4-16 0,2 0-14 0,0 1 1 16,-2-1-26-16,-2 3-38 16,2 1-32-16,-2-2-44 0,3 2-46 0,-5-3-58 15,3 2-61-15,1 2-61 16,-1-1-102-16,3 2-161 0,-4-3-75 0,0 3-318 0,2-1-335 16</inkml:trace>
  <inkml:trace contextRef="#ctx0" brushRef="#br0" timeOffset="-44798.06">30559 14644 2823 0,'0'0'16'0,"0"0"53"0,0 0 42 15,0 0 32-15,0 0 24 0,0 0 12 0,-29 8-6 16,29-8-6-16,0 0-18 16,-23 24-6-16,14-10-17 0,1 1-5 0,-2-2-8 15,0 3-9-15,-2 0-28 0,2 2-11 0,-1-1-2 0,0-3-4 16,1 3-17-16,1-4 2 15,1 1-5-15,0-2-22 0,-1-1-16 0,2 2-28 16,1-4-38-16,6-9-42 16,-10 13-48-16,10-13-57 0,-6 14-55 0,6-14-60 0,-10 7-131 15,10-7-94-15,0 0-316 16,0 0-226-16</inkml:trace>
  <inkml:trace contextRef="#ctx0" brushRef="#br0" timeOffset="-44577.92">30343 14726 2577 0,'0'0'59'16,"0"-21"64"-16,0 21 34 0,0 0 16 16,0-23 14-16,0 23 19 0,0 0 20 15,0 0-5-15,5-15-4 0,-5 15 7 0,0 0-11 0,0 0-22 16,0 0-23-16,0 0-19 16,23 35-20-16,-17-22-14 0,1-1-17 0,0 4-21 15,1-1-27-15,-2 0-33 16,3 4-36-16,-1 0-36 0,0 0-44 0,3 2-52 15,0 1-55-15,1 6-35 0,6 3-35 0,-4-1-91 0,7 6-165 16,1-2-56-16,0 3-334 16,2-3-321-16</inkml:trace>
  <inkml:trace contextRef="#ctx0" brushRef="#br0" timeOffset="-43408.09">32403 16573 2657 0,'0'0'-116'0,"0"0"41"0,2-16 49 15,-2 16 49-15,0 0 20 16,0 0 37-16,0 0 22 0,0 0 24 16,0 0 16-16,0 0 12 0,0 0 3 0,0 0 2 15,0 0 4-15,0 0-5 0,-36 0-8 0,36 0-10 16,-19 13-10-16,19-13-11 0,-22 14-7 0,8-5-10 0,4-1-9 15,0 2-17-15,10-10-4 16,-20 16-5-16,10-4-13 0,1-4-9 0,9-8-23 16,-12 15-27-16,12-15-36 15,-11 13-51-15,11-13-67 0,-7 14-64 0,3-10-77 16,4-4-138-16,0 0-129 16,0 0-370-16,0 0-352 0</inkml:trace>
  <inkml:trace contextRef="#ctx0" brushRef="#br0" timeOffset="-43188.14">32245 16595 2932 0,'2'-18'70'0,"-2"18"49"0,0 0 33 0,0 0 22 0,0-22 19 15,0 22 15-15,0 0 4 16,0 0 39-16,0 0-6 0,0 0-9 0,0 0-18 16,0 0-22-16,0 0-21 0,0 0-21 15,0 0-19-15,0 0-17 0,0 0-14 0,25 35-14 16,-25-35-22-16,8 21-27 0,-3-10-36 15,2 2-26-15,-1 3-44 0,2-4-32 0,-4 4-45 16,2-1-66-16,1 0-66 0,-2-2-64 16,-1 1-165-16,-2-2-106 0,0-3 35 15,-2-9-404-15,0 0-431 0</inkml:trace>
  <inkml:trace contextRef="#ctx0" brushRef="#br0" timeOffset="-42258.08">30617 16544 2889 0,'0'0'-34'0,"0"0"68"16,0 0 48-16,0 0 18 0,0 0 15 15,0 0 9-15,0 0 2 0,0 0-5 0,0 0-11 0,0 0-6 0,0 0-11 16,-11 7-11-16,11-7-2 15,-19 19-4-15,11-12-10 0,-2 3-3 0,-2 2-3 16,2-3-5-16,2 2-9 16,-3-1 1-16,11-10-10 0,-17 19-4 0,8-9-10 0,3 2-10 15,6-12-14-15,-14 19-20 16,10-10-30-16,4-9-40 0,-12 17-42 0,12-17-41 16,-6 17-35-16,2-9-37 15,4-8-74-15,0 0-113 0,-8 13-442 0,8-13-238 0</inkml:trace>
  <inkml:trace contextRef="#ctx0" brushRef="#br0" timeOffset="-41977.93">30460 16619 2726 0,'0'0'38'0,"2"-24"37"0,-2 24 38 0,0 0 31 15,0-15 25-15,0 15 24 0,0 0 6 0,0 0 1 16,4-17-16-16,-4 17-23 0,0 0 19 15,0 0 12-15,0 0 13 0,9-10 4 0,-9 10-10 16,0 0-15-16,0 0-11 16,0 0-17-16,0 0-14 0,0 0-16 0,19 28-14 15,-19-28-16-15,8 16-9 16,-8-16-13-16,9 19-15 0,-9-19-20 0,8 18-18 0,-1-9-27 16,-7-9-31-16,13 20-34 15,-5-6-39-15,-2-5-47 0,0 1-62 0,6 2-75 16,-6-7-68-16,0 3-147 0,0 0-80 0,-6-8-18 0,0 0-429 15,13 16-545-15</inkml:trace>
  <inkml:trace contextRef="#ctx0" brushRef="#br0" timeOffset="-18248.4">18680 15616 1244 0,'-12'11'257'0,"12"-11"-76"16,0 0-14-16,-8 16-7 0,8-16 0 0,0 0-5 0,-4 16 0 15,4-16-8-15,-4 7 2 16,4-7 12-16,0 0 7 0,0 0 3 0,0 0-6 0,0 0 0 15,0 0-8-15,-5 20-5 16,5-20-12-16,0 0-19 0,0 0-12 0,0 0-16 16,0 0-9-16,0 0-7 15,0 0-12-15,0 0-11 0,0 0-8 0,0 0-8 16,17-51-9-16,-13 37-11 16,3 1-1-16,0-2-2 0,-1-2-1 0,2-2-1 0,2-1-2 15,1 1-3-15,-2 3-1 0,-1 0 3 0,3 0-4 16,-3 4 1-16,1-1 1 0,-1 3 0 15,1 0 2-15,-9 10 10 0,14-7 2 0,-14 7 2 16,0 0 5-16,0 0 1 16,20 22-1-16,-16-9-2 0,0 4-3 0,0-2 1 0,-2 3-6 15,0-1-8-15,3 3-15 16,-3-1-19-16,0-2-25 0,0 0-29 0,-2-6-42 16,0-11-47-16,2 25-57 0,0-13-47 0,-2-12-78 15,0 13-128-15,0-13-97 0,0 0-299 16,2 9-233-16</inkml:trace>
  <inkml:trace contextRef="#ctx0" brushRef="#br0" timeOffset="-17688.23">18804 15618 2508 0,'-7'-17'-82'0,"7"17"38"0,0 0 18 16,0 0 34-16,-4-15 16 0,4 15 31 15,0 0 17-15,0 0 12 0,0 0 12 0,0 0 8 16,0 0 5-16,0 0-3 16,0 0 1-16,0 0-1 0,20-13-4 0,-20 13-8 15,0 0-5-15,0 0-4 0,0 0-10 16,8 35-7-16,-8-35-4 0,-2 27-8 0,2-11-4 16,0 3 1-16,-2 1 2 0,2 3 11 0,0 4 0 15,0 0-2 1,0 3-8-16,0 0-2 0,0 1-7 0,2 1-4 0,-2 3-2 0,2-3-7 15,-2 6 0-15,2 2-3 16,-2 0-4-16,2 2-2 0,2-2-4 0,-2 1 0 16,3 0 7-16,-1 1-14 15,0-1 4-15,0 0-2 0,3 1 3 0,-3 0-6 16,3-3 3-16,-1 1 1 0,0 0 3 16,0 0-4-16,0 2-2 0,0-1-1 0,-2-1 6 15,0 0-6-15,-2-3 1 0,2 2-3 0,0-1-1 0,-4 0 4 16,2-1-5-16,-2-2 2 15,0-2-2-15,0 1-2 0,0 0 1 0,0 2 2 16,0-1-3-16,-2-3-3 16,0 6 0-16,2-6-2 0,-2 1 4 0,2-4-2 0,2 3-2 15,-2-2 0-15,2 1 3 16,-2-1 0-16,4-1 0 0,0-1-3 0,-2 1 0 16,3-2 7-16,-1-1-10 15,0-1-2-15,1 0-3 0,-1 0 0 0,0-2-8 0,0 0-8 16,-1-2-7-16,-1-2-12 0,2-2-16 15,-2 2-13-15,0-4-14 0,-2-15-25 16,2 30-33-16,0-18-47 0,0 0-34 0,0-3-54 16,-2-9-137-16,-2 13-128 0,2-13-321 15,0 0-215-15</inkml:trace>
  <inkml:trace contextRef="#ctx0" brushRef="#br0" timeOffset="-17028.33">17483 16911 2487 0,'0'0'-90'16,"0"0"32"-16,0 0 21 0,0 0 30 0,0 0 28 0,0 0 31 15,0 0 32-15,0 0 20 16,0 0 10-16,0 0-3 0,0 0 0 0,0 0-6 16,0 0-9-16,51 4-5 15,-51-4-10-15,38 2-6 0,-17-2-9 0,9 2-9 0,1 0-5 16,7-2-4-16,5 1-9 15,1 2 0-15,5-1-12 0,11 0-9 0,-1-1-6 16,0-1-15-16,5 2 1 0,-3 0-3 0,3-2 1 16,1 0 0-16,5 2-1 0,21 0-6 15,0 0 6-15,-2 2 3 0,-15-3 0 16,-6 2-1-16,0 0-1 0,-3 1 4 16,1-1-7-16,21 4 2 0,-16-3 6 0,-7-3-2 15,1 3 6-15,22 5 8 0,-14-6 4 0,-10 1 9 16,-1-1-1-16,-1 3 3 0,2-2-1 15,-1-1-5-15,-5 2-5 0,-1 0 3 0,2-1-7 16,-9-2 0-16,-1 0-8 16,-3 1-9-16,-5 0-13 0,-6-2-22 0,-3-1-32 0,-1 3-35 15,-2-3-44 1,-5 1-43-16,-3-2-75 0,-20 1-151 0,24-4-384 0,-17 0-116 16</inkml:trace>
  <inkml:trace contextRef="#ctx0" brushRef="#br0" timeOffset="-14327.99">18965 16145 2412 0,'0'0'-22'0,"0"0"28"0,-45-4 39 15,45 4 31-15,0 0 28 0,-20 9 24 16,20-9 17-16,-18 7 8 0,18-7 0 0,-16 11 4 16,5-6 5-16,0 5-5 15,11-10-10-15,-19 19-4 0,9-9-10 0,-1 4-11 16,0-5-7-16,1 4-16 16,-3 1-12-16,2-3 18 0,-1 5-17 0,1-2-8 0,-1 2-14 15,-1 1-7-15,2-6-4 0,3 3-24 0,-2-3-20 16,0-2-24-16,4 3-31 15,0-4-38-15,6-8-46 0,0 0-50 0,-17 18-58 0,13-17-68 16,4-1-97-16,0 0-162 16,0 0-365-16,0 0-334 0</inkml:trace>
  <inkml:trace contextRef="#ctx0" brushRef="#br0" timeOffset="-13958.29">18692 16117 2768 0,'0'0'-75'0,"-12"-15"39"16,12 15 28-16,0 0 39 0,0 0 31 0,0 0 28 15,0 0 36-15,0 0 31 0,0 0 15 16,0 0 11-16,0 0 1 0,0 0-2 0,0 0 11 16,0 0 24-16,0 0-2 0,0 0-14 0,48 19-12 15,-38-10-8-15,1 0-16 16,4 2-19-16,-2 0-13 0,3 1-18 0,2 4-13 0,0 0-12 16,1-1-23-16,3 6-14 0,0-2-21 0,0-2-21 15,-1 5-26-15,1 0-31 16,-4-2-27-16,0 0-30 0,-4-4-40 0,1 2-41 0,2-1-54 15,-4 0-59-15,-7-3-125 16,2-3-160-16,-1 1-19 0,0-1-371 0,-7-11-420 16</inkml:trace>
  <inkml:trace contextRef="#ctx0" brushRef="#br0" timeOffset="-12868.07">19001 17594 2826 0,'0'0'-86'0,"0"0"44"0,6-20 36 0,-6 20 34 0,0 0 32 15,0 0 21-15,0 0 26 16,0 0 14-16,0 0 9 0,0 0 10 16,0 0-6-16,0 0 6 0,0 0-1 0,0 0-6 15,0 0 2-15,0 0-7 0,0 0-1 0,0 0-5 16,-42 21 23-16,34-11-12 0,-5 0-4 0,0-1-26 15,-2 2-2-15,1 3-6 16,-4-1-6-16,2 2-13 0,-1 2-5 0,0-2-11 0,2 1-4 16,0-1-7-16,0 0-7 15,3-1-12-15,1-3-4 0,0 0-18 16,1 1-22-16,3-3-21 0,-1-1-24 16,4 0-23-16,4-8-30 0,-11 7-44 0,11-7-51 0,0 0-50 15,0 0-52-15,0 0-114 0,0 0-122 0,0 0-30 16,0 0-296-16,0 0-236 15</inkml:trace>
  <inkml:trace contextRef="#ctx0" brushRef="#br0" timeOffset="-12568.39">18787 17573 2554 0,'-4'-22'-45'0,"4"22"45"0,0 0 26 15,0 0 22-15,0 0 18 16,0 0 33-16,4-18 31 0,-4 18 23 0,0 0 7 15,0 0 10-15,0 0 9 16,0 0 3-16,12-11 8 0,-12 11 8 0,0 0 31 0,0 0 0 16,0 0-7-16,0 0-14 15,37 22-17-15,-25-15-14 0,1-1-16 0,0 4-12 16,1-1-17-16,2 1-24 16,0 1-11-16,4 1-13 0,-1 3-9 0,-1-1-7 0,2 0-10 15,1 1-7-15,0 1-5 0,0-1-13 16,-1 2-20-16,-2-3-30 0,2 1-26 0,0-2-38 15,-3 0-34-15,1 0-40 0,-4-5-56 0,4 4-71 16,-8-6-61-16,0 1-164 16,1-1-70-16,-3-2-12 0,-8-4-453 0,0 0-559 15</inkml:trace>
  <inkml:trace contextRef="#ctx0" brushRef="#br0" timeOffset="-10768.26">18645 16313 3089 0,'0'0'-154'0,"0"0"31"15,0 0 22-15,0 0 22 16,0 0 18-16,0 0 19 0,0 0 34 0,0 0 29 0,0 0 21 16,0 0 19-16,0 0 23 15,0 0 16-15,0 0 9 0,0 0 12 16,0 0 7-16,-36-15-2 0,36 15-3 16,0 0-8-16,0 0-8 0,0 0-17 0,0 0-10 0,0 0-9 15,0 0-9-15,0 0-5 0,0 0-7 0,0 0-10 16,0 0-5-16,0 0-8 15,0 0-12-15,0 0-2 0,0 0-6 0,0 0-7 16,0 0 1-16,0 0-2 0,0 0 0 16,0 0-4-16,0 0-6 0,0 0-9 0,0 0-13 15,0 0-15-15,0 0-24 16,0 0-22-16,0 0-41 0,0 0-44 0,0 0-25 16,0 0-78-16,0 0-131 0,0 0-420 15,0 0-164-15</inkml:trace>
  <inkml:trace contextRef="#ctx0" brushRef="#br0" timeOffset="-9828.1">19170 16237 2316 0,'0'0'-155'0,"0"0"9"15,0 0 5-15,0 0 10 0,0 0 17 0,0 0 30 16,0 0 25-16,0 0 22 16,0 0 16-16,0 0 21 0,0 0 21 0,0 0 4 15,0 0 12-15,0 0 21 16,0 0 13-16,0 0 6 0,0 0 11 0,0 0 18 0,0 0 9 16,0 0 15-16,0 0-4 15,-2-28 8-15,2 28 4 0,0 0 3 0,0 0 7 16,13-12 2-16,-13 12-4 0,10-7-3 0,-10 7-5 0,0 0 0 15,20-9-1-15,-20 9-6 16,0 0-3-16,16-4 8 0,-16 4-5 0,0 0-6 16,0 0-6-16,22 12 13 15,-22-12-11-15,0 0-10 0,0 26-17 0,0-26-9 16,-9 22-12-16,3-6-8 0,-1-2-7 16,1 2-24-16,-2-1-7 0,2-2-3 0,-2 2-7 15,4-1 3-15,4-14-20 0,-4 21-8 0,4-21-25 0,4 16-19 16,-4-16-35-16,14 9-33 15,-14-9-33-15,20 1-40 0,-7 1-29 0,0-2-34 16,2-2-46-16,-15 2-103 16,26-3-107-16,-14 3-394 0,-12 0-293 0</inkml:trace>
  <inkml:trace contextRef="#ctx0" brushRef="#br0" timeOffset="-8928.33">19350 17719 2714 0,'-4'-22'-16'15,"4"22"57"-15,0 0 46 0,-4-16 36 0,4 16 31 0,0 0 25 16,0 0 10-16,-2-19 19 16,2 19 11-16,0 0 2 0,0 0 3 0,0 0-27 15,0 0 6-15,0 0-7 0,0 0-12 0,0 0-20 16,0 0-15-16,8-15-18 0,-8 15-8 15,0 0-8-15,0 0-13 0,0 0-8 0,0 0-7 16,0 0-8-16,0 0-8 16,0 0-4-16,0 0-11 0,0 0-4 0,0 0-6 0,0 0-7 15,0 0-4-15,11 40-1 16,-11-40-5-16,0 0-1 0,0 0-4 0,-7 25-4 16,7-25-2-16,0 0-1 15,-4 17-2-15,4-17 0 0,0 0-2 0,0 0-2 0,0 20 0 16,0-20-1-16,0 0-12 0,11 14-19 0,-11-14-25 15,14 7-30-15,-14-7-24 16,20 4-36-16,-10-2-40 0,-10-2-45 0,30 1-51 0,-13-1-52 16,-3-1-144-1,4-1-109-15,-2-2 14 0,-16 4-544 0,34-5-704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4T20:08:44.9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2341 4738 1449 0,'-15'-11'361'16,"15"11"-103"-16,0 0-79 0,0 0-20 16,0 0 0-16,0 0 0 15,0 0 1-15,0 0-4 0,0 0 5 16,0 0-3-16,0 0 8 0,0 0 0 15,0 0 2-15,0 0-9 0,0 0-12 16,29-20-17-16,-29 20-12 0,13-11-5 0,-13 11-18 16,17-17-14-16,-8 5-4 0,1-2-9 15,0-4 7-15,6-3-4 0,-2-5-12 0,3-5 3 16,3-7-5-16,-2 0-18 0,4 2-4 0,-4-3-5 0,-2 9-3 16,0 0-3-16,1 1-3 0,1 1-1 15,-2 5-1-15,-3 2 5 0,0 0-8 16,-1 3 6-16,3 3-7 0,-5 3-2 0,2 3 4 15,-2 4-4-15,-10 5-4 0,0 0 0 16,28 4 2-16,-28-4-6 0,14 18 5 16,-5-4-4-16,-3 2 0 15,2 4 2-15,1 2-3 0,2-2 7 16,-5 3-10-16,4-1 1 0,2 1 0 0,-4 0 0 16,0 0 4-16,0-2-2 0,1-1 0 15,-3-2-2-15,1-1 1 0,1 0 5 16,-1 0-9-16,-1-1 3 0,-2-1-2 0,0-2-3 15,0 1 4-15,-2 1 1 0,-2-15 0 16,4 22 1-16,-4-22-1 0,-2 23 3 0,2-23 7 0,-6 22-8 16,0-13 22-16,-7-1-2 0,-1 1-1 15,-4-3 1-15,-2 1 5 0,-4-1 1 0,-3-2-1 16,-1-1 2-16,-2-2-7 0,1-1-2 16,-3 0-5-16,0 0 2 0,2-1-2 15,1-3-2-15,1-1-4 0,2 0-8 0,0-1-9 16,2 0-14-16,5 3-20 0,3-2-26 0,0 0-36 0,4-1-47 15,2 2-48-15,10 4-55 0,-9-7-57 16,9 7-100-16,0 0-184 0,0 0-63 0,0 0-319 16,0 0-419-16</inkml:trace>
  <inkml:trace contextRef="#ctx0" brushRef="#br0" timeOffset="301.05">3107 4616 2938 0,'0'0'-47'0,"0"0"7"0,0 0 11 0,0 0 19 15,0 0 43-15,16 11 24 0,-16-11 20 16,0 0-2-16,26 3-14 0,-26-3-4 16,24 0-7-16,-24 0-7 15,27 0-22-15,-12 0-39 0,-15 0-42 16,31-3-51-16,-13 1-48 0,-1 1-68 16,-17 1-134-16,25-12-372 0,-16 6-6 15</inkml:trace>
  <inkml:trace contextRef="#ctx0" brushRef="#br0" timeOffset="439.07">3238 4515 2112 0,'-16'-6'6'16,"16"6"40"-16,0 0 24 0,-16-6 21 0,16 6 16 15,0 0-1-15,0 0-4 0,0 0-6 16,0 0-12-16,0 0-10 0,0 0-12 0,0 0-30 16,49-8-49-16,-34 5-58 0,-15 3-59 15,29-3-74-15,-11 0-145 0,-2-1-338 16,-16 4 59-16</inkml:trace>
  <inkml:trace contextRef="#ctx0" brushRef="#br0" timeOffset="1219.43">4091 4189 1967 0,'13'-10'-59'15,"-13"10"12"-15,0 0 13 0,0 0 22 0,9-9-1 16,-9 9 13-16,0 0 2 0,0 0-6 0,0 0 6 0,0 0-5 16,0 0 6-16,0 0-8 0,0 0-1 15,-43-4 7-15,43 4-4 0,-28 4 0 16,28-4 6-16,-29 8-1 0,14-3-2 16,0-1 11-16,1 2-1 0,14-6 1 0,-28 8 4 15,16-3 1-15,12-5 5 0,-20 10 5 16,12-5 3-16,8-5 3 15,-11 10-1-15,11-10 2 0,0 0-4 16,-6 19 7-16,6-19-2 0,0 0 0 16,0 0 4-16,13 31-6 0,-7-24 0 0,-6-7 0 15,12 19-3-15,-3-7-4 0,0-3 7 16,-1 3-9-16,2-1-2 0,-1 3 5 16,0-3 3-16,1 0 8 0,-2 3 8 0,1-3 0 15,-1 1 16-15,-1 1 12 0,-1-2 11 0,1 1 9 0,-1 1-6 16,-6-13-1-16,6 22-2 0,-6-22-1 15,2 20 12-15,-2-20 5 0,-2 19 6 16,2-19-4-16,-8 19-2 0,8-19-2 0,-13 17-4 16,4-9-7-16,9-8 2 0,-19 15-6 15,9-10-4-15,-2 2-11 0,12-7-6 16,-22 9-7-16,22-9-5 0,-21 6-4 0,21-6-9 0,-23 5-26 16,23-5-34-16,-19 2-43 0,19-2-53 15,-20-2-59-15,20 2-67 0,0 0-71 0,-22-11-157 16,14 7-488-16,8 4-398 0</inkml:trace>
  <inkml:trace contextRef="#ctx0" brushRef="#br0" timeOffset="2661.51">4500 4561 2568 0,'0'0'-75'16,"0"0"37"-16,0 0 29 0,0 0 44 0,-17 3 50 15,17-3 37-15,0 0 17 0,0 0 0 0,0 0-9 0,0 0-9 16,0 0-10-16,0 0-3 0,0 0-7 15,0 0-11-15,0 0-11 0,0 0-4 16,68-1-12-16,-68 1-5 0,30-2-9 0,-14 2-18 16,-16 0-27-16,32-4-43 0,-19 0-41 15,-13 4-60-15,25-3-63 0,-25 3-83 16,19-7-177-16,-13 2-387 16,-6 5-197-16</inkml:trace>
  <inkml:trace contextRef="#ctx0" brushRef="#br0" timeOffset="2877.71">4547 4456 2487 0,'-14'-6'-26'0,"14"6"32"15,0 0 17-15,0 0 28 0,0 0 51 0,0 0 43 0,0 0 19 16,0 0 8-16,-16 16-6 0,16-16 0 16,0 0-3-16,2 26-11 0,-2-26-11 15,6 23 12-15,-6-23-14 0,4 25-21 0,-2-10-14 16,0 0-7-16,-2-15-22 0,3 28-27 15,-1-14-42-15,-2-14-45 0,0 23-47 16,2-10-51-16,-2-13-58 16,0 23-62-16,0-23-101 0,0 20-170 15,0-13-395-15,0-7-328 0</inkml:trace>
  <inkml:trace contextRef="#ctx0" brushRef="#br0" timeOffset="3379.33">5219 4434 2689 0,'9'-16'-96'16,"-9"16"24"-16,4-16 12 0,-4 16 22 15,0 0 29-15,4-20-3 0,-4 20 10 0,0 0 2 16,0 0 9-16,-8-21 22 0,8 21 13 16,0 0 22-16,-23-4 17 0,23 4 11 0,0 0 8 15,-30 6 5-15,30-6-5 0,-19 6-5 16,19-6-1 0,-19 10-3-16,11-4-2 0,8-6-7 0,-15 12-9 15,15-12-5-15,-9 15-8 0,9-15-11 16,-2 19 2-16,2-19-9 0,9 19-6 15,-3-5-2-15,5-3-4 0,-1 2-5 0,7 1 4 16,-2 1-7-16,1 1-4 0,2-2 0 16,-1 2-2-16,-1-1 1 0,0-2 0 15,-6 1 13-15,0-3 0 0,-1 3 4 0,-9-14 8 0,5 20 3 16,-5-20 4-16,-8 19 21 0,8-19-9 16,-18 17-7-16,5-8-6 0,-4-2-1 0,-2 0-9 15,0-1-2-15,0-2-6 0,0 2-6 16,0-4-15-16,0 2-20 0,19-4-26 0,-34 2-33 15,34-2-37-15,-28-5-47 0,28 5-57 16,-16-9-50 0,16 9-95-16,-11-16-171 0,9 5-411 0,2 11-351 15</inkml:trace>
  <inkml:trace contextRef="#ctx0" brushRef="#br0" timeOffset="3965.1">5363 4029 2683 0,'0'0'-133'16,"0"0"12"-16,0 0 10 0,0 0 22 0,0 0 14 0,12-21 22 15,-12 21 17-15,12-10 1 0,-12 10 4 0,14-5 17 16,-14 5 17-16,20-8 4 0,-20 8 23 15,21-6 21-15,-21 6 2 0,26-3-12 16,-26 3 11-16,20-4-12 0,-20 4-1 0,24 0-7 16,-24 0 5-16,17 0-7 0,-17 0-7 15,0 0 3-15,16 7-5 0,-16-7 11 0,0 0-5 0,0 0 18 16,2 16 18-16,-2-16 10 0,0 0 5 16,0 0-1-16,0 0-8 0,0 0-6 0,-12 26-6 15,12-26 1-15,0 0-4 0,0 0-1 16,0 20-7-16,0-20-2 0,0 0-6 15,8 19-6-15,-8-19 4 0,9 17-3 0,0-7 6 16,-3 1 15 0,0 0-1-16,0 3 11 0,0-1 4 15,-2 1-7-15,-4-14-8 0,6 24 6 0,-4-9 1 16,-2-15 4-16,-8 28-5 0,4-14 2 16,-2 0-6-16,-2 1-5 0,-2-4-7 0,-1 3-3 15,0-3-24-15,-4-1-34 0,3 1-58 16,-4-4-62-16,2 1-84 0,-3 0-122 15,0-5-213-15,0 0-351 0,2-2-298 0</inkml:trace>
  <inkml:trace contextRef="#ctx0" brushRef="#br0" timeOffset="6273.68">4278 4031 789 0,'33'-23'123'0,"-33"23"-24"0,0 0-17 0,0 0 15 0,0 0 23 15,15-10 1-15,-15 10 6 0,0 0-3 0,0 0 14 16,0 0 9-16,0 0 11 0,13-5-4 16,-13 5-8-16,0 0-9 0,0 0-20 15,0 0-9-15,0 0-17 0,0 0-8 0,0 0-9 16,0 0-6-16,0 0-6 0,0 0 7 15,0 0-1 1,-61 12 2-16,61-12-6 0,-22 3 1 0,22-3 0 16,-18 4 0-16,18-4-3 0,-20 3-1 15,20-3-4-15,-17 5-1 0,17-5-7 16,0 0-1-16,-21 0-2 0,21 0 1 0,0 0-6 16,0 0-4-16,-19-6-1 0,19 6-6 15,0 0-4-15,-6-13-5 0,6 13-1 0,0 0-6 16,4-25-4-16,-4 25-1 0,0 0-4 0,12-33-1 15,-5 20-8-15,2 1 2 16,-3-1-3-16,0 0 2 0,3 0 0 16,1 0 2-16,-4-1 0 0,6 1 1 0,-4 1 1 15,0 0-2-15,-2 2 3 0,-6 10 2 16,13-16 7-16,-13 16 4 0,9-15-6 0,-9 15 3 16,10-9-3-16,-10 9 14 0,0 0 10 0,15-6 9 0,-15 6 5 0,0 0 14 15,0 0 2-15,15 23-1 0,-15-23-5 16,6 20-4-16,-3-7-10 0,1 3 4 15,0 1 1-15,0-2-11 0,0 4-2 0,0-1-5 16,0-1-2-16,0 0-6 0,2 0-11 16,0 1-26-16,-2-4-44 0,0 1-49 0,0 1-58 15,-2 1-60 1,0-2-71-16,0-1-133 0,-2 1-206 0,-2-1-314 16,2-14-380-16</inkml:trace>
  <inkml:trace contextRef="#ctx0" brushRef="#br0" timeOffset="7076.25">5888 4566 2968 0,'0'0'8'0,"-14"-5"22"0,14 5 12 0,0 0 24 15,0 0 18 1,0 0 17-16,0 0 6 0,0 0-4 0,0 0-12 16,0 0-5-16,0 0-11 0,0 0 0 15,0 0-11-15,59 8-3 0,-59-8-12 16,36 1-2-16,-18-1-12 0,2 2-23 0,-1-2-29 16,-19 0-34-16,34-2-33 0,-20 1-23 15,-14 1-53-15,24-3-34 0,-24 3-45 16,17-5-78-16,-17 5-576 0,7-6-271 0</inkml:trace>
  <inkml:trace contextRef="#ctx0" brushRef="#br0" timeOffset="7361.55">6039 4492 2633 0,'0'0'-68'0,"0"0"27"16,0 0 47-16,0 0 30 0,-11-11 30 16,11 11 22-16,0 0 15 15,0 0 13-15,0 0 13 0,0 0 9 16,0 0 3-16,0 0-4 0,0 0-2 15,0 0-4-15,0 0-13 0,0 0-6 16,0 0-13-16,2 42-11 0,-2-42-7 0,0 19-10 16,0-19-3-16,2 19-7 0,-2-19-9 15,3 21-7-15,-3-21-3 0,0 20-3 16,0-20 16-16,0 22-8 0,0-22-6 0,-3 21-3 0,3-21-5 16,0 19 0-1,0-19-2-15,0 18-10 0,0-18-6 0,-2 18-19 16,2-18-25-16,0 0-24 0,-2 21-30 15,2-21-29-15,0 0-35 0,-2 15-34 0,2-15-40 16,2 7-46-16,-2-7-83 0,0 0-141 16,0 0-420-16,0 0-302 0</inkml:trace>
  <inkml:trace contextRef="#ctx0" brushRef="#br0" timeOffset="8395.79">6377 4393 2606 0,'0'0'-131'0,"-4"-14"27"0,4 14 21 0,0 0 12 16,0 0 35-16,0 0 11 0,10-20 14 16,-10 20 17-1,10-9 10-15,-10 9 18 0,0 0 7 0,20-8 18 16,-20 8 22-16,15-6 21 0,-15 6-2 15,0 0 2-15,23 0 15 0,-23 0-1 16,0 0-7-16,24 7-2 0,-24-7-5 0,13 16-10 16,-7-5-1-16,-6-11 1 0,4 23-11 15,-2-10-1-15,-2 5-3 0,0-18 1 16,-6 35 2-16,0-19 0 0,2-2 3 0,-3 4-2 0,2-2-3 16,-1-1 0-16,2-2-7 0,-2 0-1 15,6-13 21-15,-7 24-7 0,7-24-9 0,-2 21-8 16,2-21-7-16,2 16-5 0,-2-16-9 15,9 14-8-15,-9-14-12 0,12 9-35 0,-12-9-46 16,22 4-57-16,-22-4-69 0,25 1-78 16,-25-1-141-1,34-7-201-15,-17 2-38 0,2-1-201 0,3 1-177 16</inkml:trace>
  <inkml:trace contextRef="#ctx0" brushRef="#br0" timeOffset="8758.98">6924 4338 2394 0,'0'0'-81'0,"0"0"18"0,0 0 14 0,0-19 24 0,0 19 43 16,0 0 21-16,0 0 19 0,0 0 19 0,-22-4 7 16,22 4 9-16,0 0 14 0,0 0 5 15,0 0 8-15,-38 17 0 0,38-17-9 16,-15 10-13-1,9-2-9-15,6-8-9 0,-10 13-11 0,10-13-5 16,-2 19-4-16,2-19-11 0,2 19-2 16,-2-19-7-16,10 26-2 0,-4-14-1 15,3 1-8-15,-3 1-3 0,5-1 1 0,-5 0-7 16,3 1 4-16,-1-3 8 0,-2 0 9 16,2 1 10-16,-2 1 19 0,-6-13 6 15,6 21 7-15,-6-21-4 0,2 21 5 0,-2-21-3 0,-6 21-11 16,6-21-5-16,-14 21-8 0,4-10-4 0,2-3-11 15,-5 0-26-15,0-1-24 0,-2-1-38 16,15-6-42-16,-30 5-42 0,18-2-69 0,0-3-59 16,-4-3-75-16,16 3-167 0,-21-9-474 15,11 0-424-15</inkml:trace>
  <inkml:trace contextRef="#ctx0" brushRef="#br0" timeOffset="9114.02">7040 3939 2889 0,'0'0'-89'0,"2"-18"31"0,-2 18 18 0,0 0 40 16,7-12 12-16,-7 12 22 0,0 0 2 15,0 0 2-15,16-6-9 0,-16 6 4 16,0 0 2-16,23 0 11 0,-23 0 3 0,0 0 9 15,28 8 2-15,-28-8-2 0,17 12 6 16,-8-7 2-16,-9-5 5 0,10 18 5 0,-8-7 11 0,-2-11 7 16,0 22 15-16,0-22 6 0,-4 27 7 15,-2-13 9-15,0 0-17 0,-1 0 0 0,7-14-6 16,-13 27-30-16,9-14-10 0,-2 1-7 16,6-14-7-16,-8 22 1 0,8-22-11 0,-5 22-3 15,5-22-1-15,0 19-8 0,0-19-23 16,7 18-32-1,-3-12-53-15,-4-6-71 0,14 13-86 0,-8-10-103 16,6 0-190-16,0-1-100 0,3 2-277 16,-15-4-292-16</inkml:trace>
  <inkml:trace contextRef="#ctx0" brushRef="#br0" timeOffset="9398.51">7431 4555 2692 0,'-10'9'-25'15,"10"-9"19"-15,0 0 19 0,0 0 11 0,0 0 46 16,0 0 24-16,0 0-2 0,0 0-1 15,30 18-12-15,-30-18-8 0,27 1-6 0,-8-2-7 16,-19 1-17-16,37-4-35 0,-17 2-58 16,-1-2-68-1,1-2-52-15,-2 1-61 0,-2-1-115 16,0-2-412-16,-3 1-42 0</inkml:trace>
  <inkml:trace contextRef="#ctx0" brushRef="#br0" timeOffset="9630.31">7595 4456 2180 0,'-19'-3'-54'0,"19"3"31"0,0 0 23 0,0 0 22 0,-26 13 34 16,26-13 42-16,-10 13 16 0,10-13 14 0,-4 19 17 15,4-19 5-15,-4 23 5 0,4-23 3 16,0 22-4-16,0-22-6 0,0 26-17 16,0-26-9-16,0 24-11 0,0-24-12 15,0 23-2-15,0-23-18 0,0 23-5 0,0-23-10 16,-4 18-4-1,4-18-9-15,0 20-5 0,0-20-7 16,-2 15-12-16,2-15-30 0,0 0-36 0,-4 22-45 16,4-22-21-16,0 0-48 0,-2 13-46 15,2-13-69-15,0 0-128 0,0 0-562 0,0 0-390 16</inkml:trace>
  <inkml:trace contextRef="#ctx0" brushRef="#br1" timeOffset="20582.02">2534 6537 2107 0,'-5'-22'-122'0,"5"22"14"0,0 0 9 15,0 0 16-15,0 0 17 0,0 0 17 0,-10-11 21 0,10 11 11 16,0 0 19-16,0 0 1 0,-16-5 12 16,16 5 15-16,0 0 17 0,-18-3-15 15,18 3 3-15,0 0 6 0,-26 4-3 0,26-4 7 16,-19 4-4-16,19-4-2 0,-23 6 6 16,23-6 3-16,-17 8-6 0,17-8-4 15,-17 5 3 1,17-5-2-16,-15 9 2 0,15-9-1 0,-16 9 2 15,16-9 7-15,-9 7 5 0,9-7-1 16,0 0 3-16,-8 15-6 0,8-15-1 0,0 0-9 16,0 0-3-16,6 23 1 0,-6-23 2 15,11 13-11-15,-11-13-3 0,16 15-3 16,-8-7-4-16,1 2-2 0,2-3 6 0,-1 3 1 16,0 0-2-16,-10-10-4 0,18 17 7 0,-10-10-3 15,3 3 12-15,-11-10 4 0,15 17 2 0,-9-9 5 16,-6-8 10-16,11 15-2 0,-11-15 2 15,8 15 2-15,-8-15 4 0,2 15 12 0,-2-15 8 16,0 0 2-16,0 0 2 0,-6 22 0 16,6-22-7-16,-11 8 3 0,11-8-4 15,-15 7-8-15,15-7-6 16,-14 5-6-16,14-5-8 0,-19 4-3 16,19-4-9-16,-20 2-6 0,20-2-22 0,-18 2-25 15,18-2-31-15,0 0-40 0,-30-2-43 16,30 2-48-16,-15-2-51 0,15 2-88 15,-17-6-200-15,8 3-371 0,9 3-260 0</inkml:trace>
  <inkml:trace contextRef="#ctx0" brushRef="#br1" timeOffset="22471.72">2527 6157 2509 0,'0'0'-147'0,"0"0"24"0,0 0 32 16,0 0 22-16,0 0 21 0,0 0 26 0,0 0 22 16,0 0 13-16,0 0 12 0,0 0 19 0,0 0 13 15,0 0 15-15,-49 12 3 0,49-12-2 0,0 0-3 16,-23 0-5-16,23 0-8 0,-17 1-5 16,17-1-6-16,0 0 1 0,-24-1-7 15,24 1-8-15,0 0 3 0,-20 0-5 0,20 0-6 16,0 0 4-16,0 0 4 0,0 0-6 15,-26-2 7 1,26 2-5-16,0 0-6 0,0 0 0 0,0 0-4 16,-8-11-1-16,8 11-4 0,0 0 1 15,0 0-3-15,0 0-6 0,0 0 3 16,0 0 2-16,25-31 1 0,-25 31-9 0,15-12-4 16,-7 5 3-16,-8 7-5 0,20-15-3 15,-10 7 0-15,-10 8 7 0,17-13 0 0,-9 6-4 16,-8 7 5-16,18-14 3 15,-18 14 5-15,14-12 10 0,-14 12 7 0,10-9 9 0,-10 9 10 0,12-8 5 16,-12 8 2-16,0 0 2 0,12-11 0 16,-12 11 1-16,0 0 0 0,0 0 7 15,0 0 10-15,0 0 4 0,0 0 4 0,0 0-10 16,0 0-1-16,0 0-10 0,19 26-4 16,-19-26-6-16,4 19-6 15,-4-19-5-15,3 23-4 0,-1-9-9 16,-2-14-18-16,2 28-28 0,0-12-40 0,2 0-41 15,-2 2-58-15,5-1-64 0,-7 0-83 16,4 2-204-16,-2-2-387 0,0 3-281 16</inkml:trace>
  <inkml:trace contextRef="#ctx0" brushRef="#br1" timeOffset="23767.81">2531 7887 2632 0,'0'0'-97'0,"0"0"26"15,8-10 27-15,-8 10 24 0,0 0 31 16,0 0 39-16,0 0 30 0,9-12 22 0,-9 12 8 16,0 0 6-1,0 0-14-15,0 0-11 0,0 0-10 16,9-10-8-16,-9 10 3 0,0 0-4 0,0 0-5 15,0 0-6-15,0 0-2 0,0 0-8 16,0 0-4-16,0 0-3 0,0 0-5 16,0 0 1-16,0 0-2 0,0 0-2 0,0 0 0 15,-50 6-6-15,50-6-3 0,0 0-2 16,-22 12-1-16,13-7-3 16,9-5 1-16,-15 9-5 0,15-9 1 0,-15 12-2 15,15-12 0-15,-10 13-4 0,10-13 0 0,-5 12-2 16,5-12 2-16,0 0-4 0,3 21 2 15,-3-21-3-15,8 15-1 0,-8-15-1 0,15 14 1 16,-7-2 0-16,1-5-2 0,2 4-2 16,-1 0 4-16,0 1 0 0,2 2 2 15,-2-1-5-15,2 1 1 0,-1 1-3 0,-2-1 4 0,-1 2 3 16,-1-1 2-16,-1 0 2 16,-2 0 4-16,-4-15 5 0,4 27 4 0,-4-27 10 15,-4 22 3-15,4-22 0 16,-13 22 7-16,7-10-10 0,-2-4 1 0,8-8-3 0,-23 12-6 15,12-9 1-15,11-3-10 16,-26 3-20-16,26-3-16 0,-28-4-25 0,12-2-31 16,3-2-34-16,-1 1-44 0,0-2-43 15,2-2-45-15,0 0-48 0,-2 0-101 0,6 0-558 16,-3-3-375-16</inkml:trace>
  <inkml:trace contextRef="#ctx0" brushRef="#br1" timeOffset="24402.67">2620 7550 2785 0,'0'0'-100'0,"0"0"23"0,-12-15 31 16,12 15 23-16,0 0 46 0,0 0-7 15,0 0 23-15,-4-15 14 16,4 15 7-16,0 0 11 0,0 0 0 0,0 0 9 16,0 0 1-16,-3-17-6 0,3 17-8 15,0 0-4-15,0 0-14 0,0 0-4 16,0 0-9-16,19-10 2 0,-19 10-8 0,0 0-3 0,0 0-8 16,30 4-1-16,-30-4-1 15,0 0-5-15,21 8-22 0,-21-8-1 0,14 9 4 0,-14-9-5 16,9 11 5-16,-9-11 0 15,5 16 4-15,-5-16 5 0,0 14 0 0,0-14 4 16,0 0 11-16,-11 22 0 0,11-22 3 16,-9 11 1-16,9-11-2 0,-8 12 2 0,8-12-7 15,0 0 2-15,-11 15-2 0,11-15-2 0,0 0-7 16,0 0-8-16,0 0 2 16,0 0-1-16,0 0-1 0,0 0-1 0,21 10 5 15,-21-10-2-15,0 0 2 0,20 10 11 16,-20-10 10-16,12 7 11 0,-12-7 13 0,10 11 1 15,-10-11 4-15,10 17 4 0,-10-17-8 16,4 22-1-16,-4-22-3 0,-2 20-4 0,2-20-4 16,-10 23-5-16,2-12-15 0,0 1-35 0,0-1-37 15,-3-1-51-15,0 1-64 16,-1 2-50-16,-1-5-112 0,3 2-641 16,-4 0-426-16</inkml:trace>
  <inkml:trace contextRef="#ctx0" brushRef="#br1" timeOffset="31491.47">2483 9450 1022 0,'0'0'145'0,"0"0"-23"0,0 0-12 15,0 0 7-15,0 0-14 0,0 0 8 16,0 0 4-16,2-21-12 16,-2 21-4-16,0 0 5 0,0 0 1 15,0 0 1-15,0 0 7 0,0 0-10 0,0 0-7 16,0 0-1-16,-30 6-11 0,30-6-1 15,0 0-7-15,-27 11-5 0,15-5-7 16,-2 1-3-16,2-1-11 0,-4 2 1 16,16-8-7-16,-25 12-6 0,13-7-1 0,12-5-7 15,-20 11-2-15,12-5-2 0,8-6 3 0,-12 10-8 0,12-10 4 16,-12 9-1-16,12-9 0 0,0 0 3 16,-2 17-3-16,2-17 1 0,0 0-2 15,0 0-5-15,16 25 5 0,-16-25-4 0,12 14 5 16,-4-6-2-16,-8-8 2 0,18 14 4 15,-10-4 1-15,-8-10 1 0,17 15 1 16,-9-7 0-16,1 0 2 0,-9-8-3 0,15 16 2 0,-9-8 3 16,-6-8 1-16,10 13 3 0,-10-13 14 0,4 18 3 15,-4-18 3-15,0 17-2 0,0-17 2 16,0 0-5-16,-8 23-1 0,8-23 2 16,-8 15-11-16,8-15-3 0,-13 9-9 15,13-9 2-15,-15 8-9 0,15-8-22 0,-23 4-26 16,23-4-37-1,-28-5-34-15,28 5-32 0,-27-10-49 0,14 2-37 16,1 0-53-16,-3-1-97 0,4-1-167 16,0 1-380-16,3-2-301 0</inkml:trace>
  <inkml:trace contextRef="#ctx0" brushRef="#br1" timeOffset="32008.54">2701 9142 2661 0,'0'0'-59'0,"0"0"34"0,6-14 10 0,-6 14 22 16,0 0 20-16,0 0 31 0,0 0 23 0,0 0 10 16,0 0-6-16,10-10-8 0,-10 10-7 15,0 0-10-15,0 0-5 0,0 0-4 16,0 0-4-16,0 0-1 0,0 0 1 0,0 0-4 15,0 0 4-15,0 0 2 0,0 0 5 16,32 8 0 0,-32-8 3-16,0 0-1 0,15 10-2 0,-15-10 1 15,13 7 1-15,-13-7-1 0,8 12-6 16,-8-12-6-16,7 13 0 0,-7-13-7 16,0 19-4-16,0-19 1 0,0 0 3 0,-13 35 5 15,6-24 8-15,-1 1 2 0,2 1 1 16,-3 0-2-16,3-2-4 0,6-11-8 0,-15 24-1 15,10-15-7-15,5-9 2 0,-6 21-10 0,6-21 0 0,-4 17-5 16,4-17-10-16,2 19-20 0,-2-19-30 16,8 13-40-16,-8-13-43 0,18 12-55 15,-8-9-71-15,-10-3-142 0,19 7-228 16,-8-7-287-16,-11 0-300 0</inkml:trace>
  <inkml:trace contextRef="#ctx0" brushRef="#br1" timeOffset="32926.47">2491 10776 2699 0,'2'-15'-59'0,"-2"15"12"0,0 0 8 16,0 0 29-16,4-17 29 0,-4 17 30 15,0 0 30-15,0 0 30 0,0 0 10 0,0 0 3 16,0 0-3 0,0 0-8-16,-8-21 0 0,8 21 6 15,0 0 1-15,0 0-13 0,0 0-4 0,-30 7-12 16,30-7-12-16,0 0-9 0,-23 12-8 15,23-12-4-15,-19 9-4 0,19-9-8 16,-11 10-3-16,11-10-4 0,-10 11-4 0,10-11-4 16,-8 10-1-16,8-10-2 0,0 0-2 15,-5 19-6-15,5-19 1 0,0 0-2 0,9 21 1 0,-9-21-5 16,10 15 2-16,-10-15-3 0,12 19-2 16,-2-11-1-16,-3 1 0 0,2 1 1 15,0-1 2-15,-1 0 6 0,-8-9 7 0,12 16-5 16,-12-16 16-16,9 15 2 0,-9-15 4 15,3 18 3-15,-3-18 0 0,0 0 6 0,-9 25-1 16,9-25-22 0,-15 12 1-16,7-4 0 0,-5 0-7 0,13-8-1 15,-24 10-8-15,24-10-13 0,-22 3-19 16,22-3-25-16,-26-3-30 0,26 3-42 16,-25-10-51-16,16 4-56 0,0-2-43 0,1-3-72 15,0-2-141-15,4 1-118 0,2-1-270 16,2 13-226-16</inkml:trace>
  <inkml:trace contextRef="#ctx0" brushRef="#br1" timeOffset="33265.26">2669 10467 2736 0,'0'0'47'0,"0"0"19"0,10-9 21 0,-10 9 24 0,0 0 39 15,0 0 43-15,0 0 8 0,0 0-9 0,0 0-44 16,0 0-15-16,18 25-17 0,-18-25-13 15,6 17-12-15,-6-17-8 0,6 21-21 16,-4-10-31-16,-2-11-31 0,4 27-50 0,-2-14-70 16,2 2-90-16,-4-3-96 0,0-1-214 15,2 1-73-15,0-1-252 0,-2-11-183 0</inkml:trace>
  <inkml:trace contextRef="#ctx0" brushRef="#br1" timeOffset="34369.06">2592 12009 2437 0,'0'0'-64'0,"0"0"24"16,0 0 28-16,0 0 33 0,12-15 24 15,-12 15 26-15,0 0 18 0,0 0 24 0,0 0 12 16,0 0 9-16,0 0 4 0,0 0-16 16,0 0-2-16,0 0-16 0,0 0-8 15,0 0-15-15,0 0-6 16,0 0-9-16,0 0-6 0,0 0-10 15,0 0-6-15,0 0-1 0,0 0-7 16,-47 4-4-16,47-4 0 0,0 0-7 0,-26 9-2 16,26-9-2-16,-16 7-3 0,16-7-3 15,-14 8-3-15,14-8 3 0,0 0 0 16,-14 10-4-16,14-10 1 0,-9 9 1 0,9-9 1 16,0 0-2-16,0 0 2 0,3 24-3 0,-3-24-3 0,0 0 5 15,12 24-4-15,-12-24 3 0,10 15-6 16,-2-7 3-16,-8-8-2 0,12 15 7 15,-12-15 4-15,10 13 2 0,-4-5 2 16,-6-8 5-16,9 14 9 0,-9-14 3 0,9 16 1 16,-9-16-3-16,4 20 3 0,-4-20-2 15,2 16 5-15,-2-16 0 16,0 18 4-16,0-18 3 0,0 0-8 16,-4 22-4-16,4-22-7 0,-9 14-3 0,9-14 4 15,-16 11-6-15,16-11-12 0,-17 10-2 16,5-5-21-16,12-5-23 0,-18 4-28 15,18-4-34-15,-24 2-39 0,24-2-58 0,-17-4-51 16,17 4-60-16,-18-9-117 0,14 3-200 16,4 6-278-16,-10-13-277 0</inkml:trace>
  <inkml:trace contextRef="#ctx0" brushRef="#br1" timeOffset="34986.55">2735 11776 2640 0,'0'0'-63'0,"0"0"10"16,0-21 11-16,0 21 27 0,0 0 23 15,0 0 31-15,0 0 31 0,0 0 10 0,0 0 7 16,0 0 13-16,0 0 11 0,0 0 3 16,0 0 8-16,0 0 5 0,0 0-4 0,0 0-9 0,31 25-9 15,-31-25-4-15,0 0-1 0,0 0-4 16,-2 21-9-16,2-21-1 0,0 0-5 16,0 0-10-16,0 0-7 0,0 0-7 0,-23 13-9 15,23-13-18-15,0 0-22 0,0 0-28 16,0 0-28-16,-24-32-42 0,24 32-48 15,-4-19-52-15,4 7-59 16,0 12-122-16,0-21-193 0,0 21-300 16,4-16-220-16</inkml:trace>
  <inkml:trace contextRef="#ctx0" brushRef="#br1" timeOffset="37224.6">3376 6049 2420 0,'0'0'-169'0,"0"0"22"0,0 0 22 15,0 0 26-15,0 0 18 0,0 0 18 16,0 0 14-16,0 0 16 0,0 38 18 0,0-38 21 16,0 0 8-16,0 0 19 0,0 0 33 15,0 0-12-15,0 0 8 0,0 0 10 16,4 21-4-16,-4-21 8 0,0 0 6 16,0 0-4-16,0 0 5 15,0 0 1-15,0 19-5 0,0-19-3 16,0 0 1-16,0 0-6 0,0 23-8 0,0-23-4 15,2 19-9-15,-2-19 17 0,0 23-7 16,2-12-3-16,-2-11-5 0,0 31-4 16,0-15-8-16,-2 4 2 0,2-3-8 0,0 2-4 15,-2 0 1-15,0 0-4 0,0 2-4 16,0 0-4-16,-1 2 2 0,-1-3-2 0,0 5-1 0,0-1-1 16,0-2-3-16,0 3-3 0,-1 0 0 15,-2-1 1-15,3 4 0 0,-2-2-2 0,0 7 17 16,2 1 11-16,-2 0 2 0,1 2-1 15,1 0 8-15,-1 2-1 0,3 2 2 16,0-1-5-16,-2-1-4 0,4 2-3 16,0-2-2-16,0 2-2 0,0-2-6 0,2 0-1 0,0 0-1 15,0-2-1-15,0 3-2 0,0-3 6 0,3 2 1 16,-3-1 0-16,-2-4 2 0,2 6-6 16,3-4 1-16,-3-2-4 0,0 1 2 0,-2-1 0 15,2 0-1-15,-2-2 3 0,0 2 1 16,2 1 0-16,0 3 3 0,-4-5-2 15,4 2 0-15,-2 5-4 16,0-6 1-16,0 5-3 0,0-3 1 16,2 5-2-16,-2-8 2 0,0 7 4 15,0-5 7-15,0 0 1 0,2-1 0 0,-2-1-4 16,2 2-1-16,-2-1-4 0,0-1 2 16,2 0-1-16,-2-2-6 0,2 4 8 0,-2-4-4 15,2 2-2-15,-2 0-16 0,-2 0 2 16,2 1 9-16,0 0 3 0,0-2-4 0,0 2-1 15,-2-2 2-15,2 1-3 0,-2 1-1 0,0 5-2 16,0-5-2-16,0 3 1 0,0 2 3 16,0-2-5-16,-2 3-3 0,0 0 1 0,1-1 1 15,-1 0 3-15,-1 2 2 0,1-2 6 16,0 2-4-16,2 1 3 0,0-4 0 0,-2 3-2 16,0-1 5-1,1-1-7-15,1 0 5 0,2-1-5 16,-2 2-4-16,2-7 4 0,0 2-1 0,0 1-1 15,2 3 2-15,0 0-5 0,1-7-2 16,-1 6 9-16,0-5 15 0,0 0-8 16,0 0-2-16,0-1-1 0,0 1-1 0,0 2 2 15,-2-2-3-15,0 1-7 0,0 0-1 16,0 1 2-16,0-2 0 0,0 0-4 0,0 3 6 0,0-3-5 16,0-1 3-16,2 1-9 0,-2-2 1 15,2 3 5-15,-2-2-6 0,2-1-1 0,1 0 0 16,1 1 0-16,-2-1 9 0,1 1-7 15,1-3 2-15,0 1-1 0,-2 1 3 0,2 1-8 16,0-3 6-16,2 0 1 0,-1 3-3 16,-1-1-1-16,1-1-4 15,-1 0 3-15,2 0 2 0,-2-1-2 16,0-1 3-16,3-1-4 0,-3 3 5 0,0-2-2 16,0-1-1-16,1 3 2 0,-3-1 0 15,2 1-3-15,-2 0-1 0,1 1 1 0,-1-1 3 16,0 2-1-16,0-3 1 0,2 2-1 15,-2 0 0-15,0 1 6 0,0-2-8 16,0 1 6-16,0-1-7 0,2 0 4 0,-4-1 0 0,2 0 3 16,0 2-1-16,2-3 0 0,-2 1 0 15,0 0 2-15,-2 0 2 0,2 1 2 0,-2 0-2 16,2 2 2-16,-2-1-3 0,2 0 4 16,-2-1-1-16,2 1 2 0,0 1 2 0,0-1 1 15,0 1-5-15,0-2 1 0,0 1 4 16,0 0-1-16,0-1 1 0,-2 0 3 0,2 1 0 0,1 1-2 15,-1-1-1-15,0 0-1 0,-2 1-1 16,2 2 3-16,0-1 1 0,-2 1 1 0,2-1 0 16,1 0 0-16,-1 0-1 0,0-2-3 15,0 2 1-15,0-2-4 0,0-2-2 0,0-1-3 16,0 0 0-16,3-3-6 0,-5-1-13 16,2-4-16-1,0 0-25-15,0-2-36 0,0-1-37 0,0-3-56 16,0-2-70-16,0 1-65 0,-2-12-173 15,2 15-133-15,-2-15 34 0,0 0-482 16,0 0-624-16</inkml:trace>
  <inkml:trace contextRef="#ctx0" brushRef="#br1" timeOffset="64613.24">4224 5927 1520 0,'0'0'290'0,"0"0"-32"0,0 0-15 0,7-16-13 16,-7 16 1-16,0 0-8 15,0 0-10-15,0 0-21 0,0 0 1 0,9-11-14 0,-9 11-12 16,0 0-27-16,0 0 2 16,0 0 10-16,0 0-7 0,0 0 21 15,0 0-18-15,0 0-11 0,0 0-11 16,-2 44-13-16,2-44-10 0,-2 29-10 0,2-13-11 0,-3 1-8 16,1 1-10-16,2-18-6 15,-2 33-6-15,4-15-7 0,-7 2-27 0,5-20-27 16,-2 34-27-16,0-17-34 0,2 0-30 0,-2 0-42 0,0 0-48 15,0 2-60-15,2-1-47 16,-4-2-121-16,2 2-208 0,2-3-7 0,0-2-284 16,0-13-314-16</inkml:trace>
  <inkml:trace contextRef="#ctx0" brushRef="#br1" timeOffset="65473.16">6312 5929 2745 0,'0'0'-71'15,"-8"-14"12"-15,8 14 33 0,0 0 37 0,0 0 40 0,0 0 28 16,0-20 23-16,0 20 12 16,0 0 1-16,0 0-5 0,12-20-5 0,-12 20-3 15,12-11-4-15,-12 11 1 16,18-8-6-16,-18 8 0 0,17-9-2 0,-17 9-5 0,20-6-6 16,-20 6-2-16,22-4-4 15,-22 4 4-15,26 0-4 0,-26 0 6 0,23 6 5 16,-11 1-15-16,-1 0 4 0,-2 6-8 15,-3-1-4-15,0 1-3 0,-2 2-6 16,-2 0-7-16,-2-15-4 0,-2 30-3 0,-2-15-1 0,-2 1-16 16,-2 0 3-16,-4 2-1 15,4-4 3-15,-5 2 5 0,3-2 4 0,2-1-1 16,-3-3-5-16,2 2-6 16,9-12-1-16,-12 19-2 0,8-12-8 0,4-7 8 0,0 0-9 15,-4 21-10-15,4-21-17 0,0 0-29 0,20 15-31 16,-9-11-44-16,4 0-49 15,2 0-61-15,4 0-59 0,-4-3-95 0,4 5-154 0,0-2-86 16,2 0-261-16,1 1-256 16</inkml:trace>
  <inkml:trace contextRef="#ctx0" brushRef="#br0" timeOffset="92243.48">7967 4430 2226 0,'0'0'-81'0,"0"0"27"0,9-18 29 0,-9 18 24 0,6-14 27 16,-6 14 34-16,8-13 22 15,-8 13 16-15,7-13 14 0,-7 13 4 0,6-11 5 16,-6 11 11-16,8-11-2 16,-8 11 1-16,0 0 5 0,11-16-8 0,-11 16-5 15,9-10-5-15,-9 10-16 0,8-9-13 0,-8 9-6 0,12-8-12 16,-12 8-8-1,14-7-11-15,-14 7 0 0,16-5-8 0,-16 5-3 0,17-7-5 16,-17 7-2-16,20-3-4 16,-20 3-2-16,18-3-2 0,-18 3-3 0,0 0-5 0,24-1 3 15,-24 1-3-15,0 0-1 16,16 8 0-16,-16-8 1 0,5 14-2 0,-5-14 4 16,2 18-5-16,-2-18-1 15,-4 21-2-15,4-21-2 0,-5 23-1 0,5-23 1 0,-8 22-3 16,6-11 4-16,2-11 12 0,-10 26 3 0,6-17 2 15,4-9 0-15,-10 23 1 16,4-13-2-16,6-10 0 0,-8 19-1 16,8-19-1-16,-8 17 2 0,8-17 1 15,-7 15-4-15,7-15-3 0,-6 16 5 0,6-16-4 0,0 0-2 16,-3 14-3-16,3-14 6 16,0 0 0-16,0 0 1 0,3 19-2 0,-3-19 2 15,0 0-5-15,15 8-1 0,-15-8-4 0,16 4-1 0,-16-4-5 16,20 4-10-1,-20-4-22-15,23 0-30 0,-23 0-43 0,25 0-40 0,-25 0-60 16,29-4-46-16,-9 2-57 16,-20 2-95-16,32-6-148 0,-18 2-420 0,1 1-401 0</inkml:trace>
  <inkml:trace contextRef="#ctx0" brushRef="#br0" timeOffset="92883.12">8524 4359 2848 0,'8'-13'-119'0,"-8"13"20"0,0 0 19 0,8-12 14 0,-8 12 22 16,0 0 23-16,0 0 22 15,12-11 25-15,-12 11 10 0,0 0 6 0,8-9 9 16,-8 9 1-16,0 0 4 0,0 0 0 0,0 0-4 0,0 0-5 15,0 0-4-15,0 0 0 16,0 0-2-16,0 0-3 0,0 0-8 16,0 0 2-16,0 0-8 0,0 0 1 15,0 0-11-15,0 0 5 0,-51 10 2 0,51-10 0 0,-11 10-1 16,11-10-6-16,-12 9 2 16,12-9 5-16,-11 10-2 0,11-10 1 0,0 0 3 15,-8 13 0-15,8-13-7 0,0 0 5 0,0 0-4 16,0 0 0-16,8 27-5 15,-8-27-6-15,11 13 3 0,-11-13 0 0,15 12 1 0,-7-6 2 16,3 3-4-16,-11-9-2 16,14 13-2-16,-6-6 0 0,-8-7 1 0,16 14 1 15,-8-8 0-15,-8-6 7 16,13 13 3-16,-13-13 6 0,9 12 11 0,-9-12 1 0,4 13 11 16,-4-13 4-16,0 0 6 15,-4 22-2-15,4-22 2 0,-14 10 1 0,14-10-3 16,-14 12-4-16,14-12-3 0,-20 9-6 0,20-9-7 0,-18 8-2 15,18-8 2-15,-17 7-12 16,17-7-18-16,-17 3-31 0,17-3-45 0,0 0-58 16,-21 0-62-16,21 0-64 15,0 0-101-15,-8-13-607 0,8 13-405 0</inkml:trace>
  <inkml:trace contextRef="#ctx0" brushRef="#br0" timeOffset="93143.15">8727 4427 2898 0,'0'0'-118'0,"0"0"18"0,11 14 19 0,-11-14 29 16,0 0 26-16,0 0 25 0,18 7 10 0,-18-7 18 15,16 2 7-15,-16-2-1 16,0 0 1-16,25 0-6 0,-25 0 1 16,17 0-4-16,-17 0-5 0,0 0-21 0,27-2-37 15,-27 2-27-15,16-3-33 0,-16 3-45 0,0 0-85 16,16-8-459-16,-12 2 66 16</inkml:trace>
  <inkml:trace contextRef="#ctx0" brushRef="#br0" timeOffset="93373.32">8865 4370 2095 0,'-18'-4'8'0,"18"4"7"0,0 0 7 15,0 0 36-15,0 0 42 16,0 0 27-16,0 0 7 0,0 0-1 0,0 0 7 16,0 0-1-16,-8 35-12 15,8-35-10-15,2 19-14 0,-2-19-6 0,2 21-12 0,-2-21-10 16,2 25-8-16,0-14-6 0,-2-11-12 0,2 25-15 15,-2-25-35-15,3 21-36 16,-3-21-38-16,3 23-47 0,-3-23-37 0,2 18-33 16,-2-18-52-16,4 15-118 0,-2-6-440 15,-2-9-112-15</inkml:trace>
  <inkml:trace contextRef="#ctx0" brushRef="#br0" timeOffset="93773.15">9063 4359 2402 0,'0'0'-34'16,"0"0"16"-16,0 0 9 15,0-19 22-15,0 19 9 0,0 0 21 0,0 0 10 16,0 0-5-16,6-19 4 0,-6 19-3 0,0 0-7 0,0 0 0 15,18-7 4-15,-18 7 3 16,0 0 4-16,19-3 5 0,-19 3-4 16,0 0 7-16,0 0 2 0,28 6 3 15,-28-6 3-15,12 10 4 0,-12-10-6 0,10 13-5 16,-10-13-2-16,8 17-8 0,-8-17-2 16,2 17 3-16,-2-17 13 0,0 0 7 0,-8 31-1 15,8-31 4-15,-4 19 1 0,4-19 4 0,-6 21-5 16,6-21 0-16,-6 19-11 0,6-19-6 15,-4 18-3-15,4-18-5 16,-2 16-4-16,2-16-3 0,0 17-5 0,0-17-6 16,8 13-3-16,-8-13-12 0,10 12-31 0,-10-12-40 15,18 7-54-15,-18-7-67 16,23 4-62-16,-23-4-102 0,27-4-189 0,-16 3-443 0,3-3-414 16</inkml:trace>
  <inkml:trace contextRef="#ctx0" brushRef="#br1" timeOffset="101743.41">2042 7025 2341 0,'0'0'-196'0,"0"0"20"0,0 0 12 16,0 0 26-16,0 0 23 0,0 0 30 0,0 0 26 15,0 0 16-15,0 0 15 0,0 0 4 16,0 0 7-16,0 0 5 0,0 0-4 0,49 0 6 16,-49 0-3-16,0 0 1 15,0 0 0-15,0 0 9 0,21 0-6 0,-21 0 0 16,0 0 2-16,20 0-3 16,-20 0 4-16,0 0 1 0,29-3-2 0,-29 3 2 15,21 0 8-15,-21 0-11 0,22 0-3 0,-22 0 0 0,20-2-1 16,-20 2 0-16,21 0-4 15,-21 0 2-15,22-2 1 0,-22 2-1 0,23 0-4 16,-23 0 2-16,19 0 4 0,-19 0-6 16,23 0 7-16,-23 0 0 0,23 0 4 0,-23 0-2 15,21 0-3-15,-21 0-1 16,26-3 6-16,-26 3-2 0,28-2-4 0,-14 0 4 16,-14 2-2-16,28 0 4 15,-28 0 2-15,27-1-3 0,-13-3-1 0,-14 4 4 0,26 0-2 16,-26 0 7-16,28-3-6 15,-13 3 6-15,-15 0 0 0,26-1 0 0,-26 1-4 16,24-3-1-16,-24 3 3 0,24-3 4 0,-24 3 0 16,23-3-6-16,-23 3 4 0,24-1 2 15,-24 1-4-15,22-2 2 0,-22 2-3 0,22 0 6 16,-22 0-3-16,23-2 4 16,-23 2-8-16,26 0 8 0,-26 0-4 0,26-2 3 15,-26 2-1-15,26 0-5 0,-10-2 1 0,-16 2 4 0,27 0-1 16,-27 0-1-1,28-1 0-15,-28 1 0 0,27 0 0 0,-12 1 4 0,-15-1-8 16,27 0 8-16,-27 0-6 16,28 2 2-16,-16-2 0 0,-12 0 0 0,30 2 2 15,-15-2-4-15,-15 0 4 0,28 0-2 16,-28 0 2-16,28 0 3 0,-16 0-3 0,-12 0 5 16,30 0 1-16,-30 0-1 15,27 0 2-15,-15 0 2 0,-12 0 0 0,30 2 1 16,-15-2-6-16,-15 0-1 0,30 0-1 0,-16 2 7 0,-14-2-11 15,34 0 9-15,-16 0-2 16,-2 0 0-16,3 0 2 0,-1 1-4 0,-18-1 3 16,36 0 4-16,-20 0 2 15,3 0 1-15,-19 0 8 0,34 0-16 0,-16 0 7 16,-2 0 4-16,-16 0 1 0,32 0-6 16,-15 0-4-16,-17 0 10 0,30 0-12 0,-16 0 2 15,-14 0 5-15,30 0-9 0,-15 0 6 0,-15 0 10 16,27 0-7-16,-12 0 7 15,-15 0 3-15,28 0 4 0,-14 0-2 0,-14 0-4 16,30-1-5-16,-30 1 0 0,29 1 0 16,-13-1-3-16,-16 0 0 0,33 0 1 0,-16 0-6 15,0 0-2-15,2 0 6 16,-19 0-4-16,36-1-3 0,-17 1-1 0,0 0 1 16,3 0 0-16,-2 0 1 0,2 0-9 15,-1 0 9-15,2 0-3 0,-2 0 2 0,1 0-2 16,1 0 4-16,-2 0-11 0,2 0 13 0,-1 0 3 15,-2 0-3-15,2 0 6 16,-1 0-3-16,0 0-3 0,0 0 2 0,3 1-2 0,-3-1 0 16,2 0-5-16,-2 3 5 15,1 0 0-15,0-3-5 0,0 0 1 0,1 3-2 16,1-2-1-16,-2 2 4 16,4-3 6-16,1 0-8 0,-1 4 1 15,2-3-4-15,1-1-2 0,1 0 3 0,-2 2-3 16,1-2 4-16,1 2 1 0,-5-2-2 0,4 0-3 15,-3 0 2-15,-1 3-4 0,1-3 5 0,-2 0-4 16,0 0 2-16,2 2-1 16,-3 0 0-16,1-2-1 0,-2 3 6 0,2-3-9 0,-1 0 6 15,-1 3-2-15,0-3 2 16,0 0-2-16,-1 0 0 0,1 0 3 0,-2 0-1 16,0 0-1-16,-2 0-2 15,2 0-1-15,-20 0 2 0,37-3 6 0,-19 3-2 0,-2-3-1 16,-16 3 4-16,34-2 1 0,-19 0 2 0,-15 2-2 15,34 0 7-15,-17 0 17 16,2 0-1-16,-19 0 0 0,30 0 1 0,-11 0-12 16,-19 0 2-16,32-3 1 15,-18 3-6-15,-14 0-4 0,37 0 8 0,-21 0-12 0,-16 0 14 16,36-2-9-16,-19 2-5 16,0-2-2-16,-17 2 7 0,37-1-14 0,-19 1 5 15,1-4-4-15,-19 4-1 0,38 0 3 0,-18-3 2 16,0 3-7-16,2-1-1 0,-1 1-3 15,0-3 3-15,0 3 4 0,1 0 3 0,-2-3-4 16,2 0 4-16,-1 2-1 16,0-1 1-16,0 0 3 0,1 0-8 0,-4-1 1 15,3 1 6-15,-1-2-4 0,-2 0-5 16,2 1 6-16,-3 1-2 0,2-1 3 16,-2-1-3-16,-17 4-6 0,34-5 7 15,-20 3 6-15,3-1-14 0,-17 3 6 0,34-3-2 16,-16 1 11-16,0 2-15 0,-18 0 5 0,34-3-6 0,-15 3 6 15,-19 0 1-15,36-2 0 16,-17 2-2-16,-2-3-6 0,-17 3 7 0,38-1-6 16,-21-1 9-16,3 2-1 15,-20 0 3-15,35-4-11 0,-18 2 12 0,2 0 0 16,-2 0 6-16,-17 2-16 0,38-1 5 16,-21-1 14-16,2-1 24 0,0 3-35 0,-19 0 5 15,37-1 3-15,-21-1 1 0,3 2-9 0,-19 0 7 16,36-2-3-16,-16 2-4 15,-20 0 4-15,33 0-7 0,-16 0 1 0,-17 0 10 0,34-2-8 16,-19 2-4 0,-15 0 2-16,30-2 2 0,-16 2-3 0,-14 0-6 0,27-1 9 15,-27 1-7-15,28 0-1 16,-28 0-8-16,28 0-1 0,-16-3-3 16,-12 3-6-16,30 3 3 0,-30-3 2 0,29 0-1 15,-13 1 4-15,-16-1-3 0,29 2 7 0,-12-2-1 16,-17 0-3-16,36 2 9 0,-19 0 1 0,-17-2-1 15,30 0-2-15,-13 0 5 16,-17 0 3-16,29 0-8 0,-14 0 1 0,-15 0-2 0,28 0 6 16,-28 0-2-16,23-2 0 15,-23 2 8-15,23 0-11 0,-23 0 7 0,21 0-4 16,-21 0-1-16,22-2 1 16,-22 2 6-16,18 2-1 0,-18-2 0 0,24 0 0 0,-24 0 0 15,21 2 5-15,-21-2-6 0,22 0 7 0,-22 0-3 16,18 2-9-16,-18-2-7 15,19 0-2-15,-19 0-4 0,0 0-15 16,23-2-11-16,-23 2-27 0,0 0-33 0,19-2-54 16,-19 2-332-16,9-5 340 0</inkml:trace>
  <inkml:trace contextRef="#ctx0" brushRef="#br1" timeOffset="102706.83">2184 8591 1291 0,'0'0'-98'16,"0"0"3"-16,0 0-6 0,0 0-25 15,0 0-163-15,0 0 93 0</inkml:trace>
  <inkml:trace contextRef="#ctx0" brushRef="#br1" timeOffset="104182.97">2112 8603 800 0,'0'0'-13'0,"0"0"-11"0,0 0-7 15,0 0-13-15,0 0 0 0,0 0 3 16,0 0 5-16,0 0 8 0,0 0 7 0,0 0 16 16,0 0 5-16,0 0 4 15,0 0 7-15,-25 0 17 0,25 0 2 0,0 0 13 16,0 0 5-16,0 0 16 0,0 0 2 16,0 0 7-16,0 0 10 0,0 0 3 0,0 0-9 15,0 0 4-15,0 0-1 0,0 0-16 0,0 0-1 16,0 0 0-16,0 0-2 15,0 0-10-15,0 0-3 0,0 0 0 0,0 0-3 0,0 0-1 16,0 0-6-16,0 0 4 16,61 3-3-16,-61-3 22 0,21 0-33 0,-21 0 2 15,25 0-6-15,-25 0 5 16,28 0-6-16,-11 0-8 0,-17 0-1 0,36-2 5 16,-16 2-8-16,-2-1 1 0,4 1 1 15,-2-3-1-15,1 2-5 0,3-2 5 0,-3 2-10 16,0-1-1-16,2 0-12 0,1 0 7 0,-2-1-4 15,-2 0-6-15,1-1 1 16,3 0 4-16,-4 3-6 0,6-5-3 0,0 2 3 0,-5 0 1 16,2 2-3-16,-2-2-7 15,7 1-8-15,-7 1 2 0,2-2 2 0,0 2-1 16,-1-2 2-16,1 3 4 16,0-1-4-16,0-1 6 0,5-1-2 0,-4 2 0 0,1 2 0 15,-2-3-2-15,2 3 9 0,3-5-9 0,-3 5 3 16,3-1-4-16,2 1-1 15,-1-1 0-15,-1-1 7 0,2 2-5 16,-1 0 0-16,3 0 1 0,-2 0 7 16,-1 0-5-16,0 0 10 0,1 0-7 0,-1 0 6 0,1 0-4 15,0 2 5-15,-3-2 1 16,1 1 4-16,2 0 1 0,-3-1 2 0,-1 3 1 16,-3-1-1-16,2-2 1 0,-1 1 5 0,1 1 3 15,3 0 5-15,-3 2 7 0,-2-1 9 16,0-1-2-16,1-1 1 15,1 1 4-15,-1 0 7 0,-1-2-11 16,4 4 4-16,-1-4-8 0,3 2 6 0,-1 0-4 0,0 0 2 16,-3-2 10-16,-2 1-13 15,2-1 7-15,5 2-3 0,-6 0-1 0,5-2 0 0,-3 2 1 16,1-1-9-16,0 2 6 16,1 0 0-16,-3-2-7 0,1-1 0 0,1 3-5 15,1-3 4-15,0 3-7 0,-6-2 4 0,4 2-1 0,-3-3 4 16,3 1-1-16,-5 1-11 15,4 0 5-15,-2-2 3 0,5 3 1 0,-2-3-9 16,-3 3 11-16,4-1-19 16,0 0 7-16,1 0-1 0,-2-1-1 0,-1 2 0 15,5-3 5-15,-7 1-5 0,2-1 6 16,1 0-7-16,-1 3-2 0,1-3 3 0,-3 0-2 16,3 0 0-16,-2 0 4 15,2 0-5-15,-2-3 8 0,-1 3-5 0,0-1-4 16,0 1 3-16,1 0 6 0,-3-3-4 0,0 3 1 0,2-1-4 15,-1 1 7-15,-2-2-11 16,0 2 10-16,1 0-8 0,-1-2-6 0,2 2 7 16,1 0 0-16,-4-2-3 15,4 2-1-15,-3 0 4 0,1 0 1 0,0-3 2 16,0 3-4-16,1 0 5 0,-2 0-7 16,2 0 6-16,-1 0-5 0,2 0 0 0,0 0 1 15,1 0 8-15,-1 0-16 0,0 0 7 0,0 0-6 16,3 0 6-16,-2 0-6 15,-1 0 4-15,2 0-2 0,0 0 7 16,1 0-6-16,-1 0 0 0,5 0 2 0,-4 0-6 16,3 0 1-16,1-3-2 0,0 1 8 0,-4 2-6 15,4 0 5-15,0-2 1 16,-1 2-3-16,-1-1 1 0,2-2 4 0,-3 3-3 0,1-1 6 16,-1-2 3-16,-1 3 13 15,0-3-8-15,-2 3 0 0,0-4 2 0,-1 4-1 16,1-4 0-16,-2 2 3 0,2 2-7 0,-3-4 6 15,0 3-2-15,2 1-9 0,1-2 4 16,-3 0 3-16,2 0-4 0,0 2 5 0,3-2 0 16,-3 0-6-16,1 0 5 15,-1 0 1-15,2 1 4 0,-1 1 2 0,-3-2-5 16,2-1 3-16,2 2-4 16,-1 1-5-16,-1-3 3 0,0 1-1 15,2 2 6-15,-1 0-13 0,4 0 5 0,-3 0 7 16,1 0-4-16,2 0 0 0,2 0 7 0,0 0-2 15,1 0-5-15,1 0 1 0,-2 0-6 0,2 0 1 0,-3 0-1 16,3 0 1-16,-2 2-2 16,-1-2 0-16,1 0-3 0,0 3 6 0,-1-6-3 15,1 6-3-15,0-3 1 16,-3 0 5-16,-1 0-12 0,-1-3-2 0,5 3-16 16,-2-2 0-16,-4 0-3 0,4 2-6 15,-5-1-3-15,3-1 1 0,-2-1 2 0,-2 2 1 16,2 0 7-16,1-1 2 0,-1 2-3 0,-4-3 6 15,4 1 3-15,-1 1 0 16,1-2 5-16,-2 1-3 0,0 1 10 0,1 1-9 0,-1-2 9 16,0 2 0-16,0-2-4 15,-1 2 0-15,0 0-3 0,0-2 5 0,1 2 0 16,-4 0-1-16,-18 0-3 16,34 0-8-16,-15-1-13 0,-19 1-19 15,26 0-23-15,-26 0-44 0,24 0-102 0,-24 0-120 0,18 1 112 0</inkml:trace>
  <inkml:trace contextRef="#ctx0" brushRef="#br1" timeOffset="106623.18">4585 7873 1029 0,'6'-18'36'0,"-6"18"10"0,0 0 3 0,0 0 9 0,0 0 15 16,0 0 14-16,0 0 2 15,2-17 16-15,-2 17 8 0,0 0 2 0,0 0-2 16,0 0-11-16,6-13 3 0,-6 13 6 16,0 0 5-16,0 0 4 0,0 0 12 15,0 0-1-15,0 0 5 0,0 0 2 0,7-14 5 0,-7 14 9 16,0 0 1-16,0 0-1 15,0 0-6-15,0 0-2 0,0 0-4 0,0 0-11 0,0 0-7 16,0 0-32-16,0 0-8 16,0 0-9-16,0 0 3 0,0 0 9 0,0 0-2 15,0 0-1-15,0 0-4 16,0 0-3-16,0 0-2 0,14 43-2 0,-12-32-3 16,-2-11-13-16,5 28-5 0,-3-10-2 0,0 0-6 0,3 4-5 15,-3 1-2-15,0 2-7 16,2-2-7-16,-2 3-17 0,2-1-31 0,0-1-33 15,-2 1-32-15,-2-2-41 0,2-1-50 16,-2-2-54-16,2 3-50 0,-2-4-98 0,2 0-181 16,-2-3-70-16,0 2-257 15,2-3-271-15</inkml:trace>
  <inkml:trace contextRef="#ctx0" brushRef="#br1" timeOffset="107653.1">6642 7657 2542 0,'0'0'-119'16,"0"0"20"-16,9-19 12 16,-9 19 14-16,0 0 27 0,6-13 23 0,-6 13 16 15,0 0 22-15,0 0 10 0,13-11 14 0,-13 11 14 0,0 0 0 16,14-9 9-16,-14 9 0 15,0 0 11-15,18-5-2 0,-18 5-4 0,0 0-4 16,16-1-1-16,-16 1 18 0,0 0 3 16,0 0-1-16,28 11-8 0,-28-11-5 15,8 8-8-15,-8-8-4 0,7 17 1 16,-7-17-8-16,0 18-1 0,0-18 3 0,-7 24 5 16,7-24 6-16,-10 26 4 0,1-13-2 15,0 0 2-15,-1-1 1 0,2 1-6 0,0 0 2 16,-4-1-2-16,6-1-5 0,6-11-3 0,-15 20-6 15,9-12-3-15,6-8 0 16,-8 17-2-16,8-17-5 0,0 0-7 0,0 20 1 0,0-20-11 16,12 12-18-16,-12-12-22 15,19 7-29-15,-19-7-36 0,26 3-60 0,-8-2-55 16,0-2-74-16,-18 1-155 16,38-10-546-16,-21 4-419 0</inkml:trace>
  <inkml:trace contextRef="#ctx0" brushRef="#br1" timeOffset="109073.35">8625 5931 2814 0,'0'0'-168'0,"0"0"19"0,0 0 28 0,-10-16 35 16,10 16 27-16,0 0 23 15,0 0 21-15,0 0 26 0,0 0-2 0,0 0 14 16,0 0 10-16,0 0 13 16,0 0 17-16,-2-19 9 0,2 19-1 0,0 0-5 15,0 0 0-15,0 0 8 0,0 0 6 16,0 0-8-16,0 0-3 0,0 0-8 0,0 0-6 16,8-22-3-16,-8 22-8 0,0 0-7 0,0 0 1 15,0 0-7-15,17-6-5 16,-17 6-6-16,0 0 5 0,19-2-4 0,-19 2-3 0,0 0-2 15,26 0-1-15,-26 0 1 16,19 0-3-16,-19 0-1 0,0 0 1 0,27 4 2 16,-27-4-2-16,15 1 0 15,-15-1-3-15,0 0 0 0,19 8 9 0,-19-8 2 0,9 8 11 16,-9-8 6-16,0 0 2 16,4 15-2-16,-4-15-3 0,0 0-1 0,-4 23 2 15,4-23-7-15,-14 19 7 0,8-8 0 0,6-11 4 16,-16 22-2-16,7-10-1 0,0 0-4 15,1 0 2-15,0-1-6 0,-1 2-1 0,3-1-6 16,6-12 4-16,-10 22-5 16,5-11-1-16,5-11 0 0,-5 17-2 0,5-17-2 15,0 0 0-15,10 26-3 0,-10-26-1 16,14 13 1-16,-3-7-1 0,1 1-5 16,1-1-21-16,4-2-27 0,-3 0-26 15,4 0-32-15,-2-3-35 0,-16-1-54 0,35 3-53 16,-21-3-107-16,0 0-620 0,0 0-413 0</inkml:trace>
  <inkml:trace contextRef="#ctx0" brushRef="#br1" timeOffset="110853.09">7669 6881 2759 0,'0'0'-190'0,"0"0"23"0,0 0 18 0,0 0 14 15,0 0 18-15,0 0 21 16,0 0 14-16,23 35 15 0,-23-35 21 0,0 0 15 0,17 2 6 16,-17-2 16-16,0 0 9 15,21 4-1-15,-21-4-3 0,0 0 3 0,22 2 2 16,-22-2 8-16,0 0-6 16,0 0-5-16,25-2 2 0,-25 2-5 0,0 0 4 15,21 0 1-15,-21 0 0 0,0 0 5 0,23-3 0 0,-23 3-5 16,20 0 6-16,-20 0-2 15,20-1 4-15,-20 1-1 0,21 0-1 0,-21 0 9 16,26 0-2-16,-26 0-1 16,26 0 13-16,-26 0-4 0,26-2-3 0,-26 2 2 0,28 0 4 15,-13 0 1-15,-15 0-4 16,30 0 3-16,-30 0-3 0,30-2-7 0,-16 2 2 16,-14 0-4-16,30-2 4 15,-30 2 11-15,29-2 0 0,-9 2 2 0,-4-1-1 16,-16 1-4-16,28-3 4 0,-28 3-4 0,29-2 1 0,-29 2 1 15,28 0-12-15,-28 0-1 16,28 0 4-16,-14 2 0 0,-14-2-8 0,33 0 8 16,-17 3-3-16,-16-3-2 15,34 1-6-15,-17 1 5 0,-17-2 4 0,30 2-10 0,-14 0 4 16,0 0 3-16,-16-2-12 16,27 1 6-16,-12 2 0 0,-15-3-9 0,25 2 5 15,-11-1 4-15,-14-1-11 0,24 2 11 0,-24-2 4 16,26 2-3-16,-26-2-5 15,23 0-7-15,-23 0 2 0,23 2 9 0,-23-2-9 0,25 0 3 16,-25 0-1-16,26 0-2 16,-13 2 1-16,-13-2 2 0,27-2-3 0,-27 2 6 15,27 2-4-15,-27-2-1 0,30-2 0 16,-15 2 1-16,-15 0 1 0,34 2 8 0,-17-2-7 16,2 0-5-16,0 2 8 15,0-2-7-15,0 2-3 0,1-1 11 0,-2 2-10 16,2-1 5-16,-2-1 15 0,1 1-13 0,1 0-10 0,-2 0-19 15,0-1-36-15,-18-1-38 16,33 3-46-16,-18-3-89 0,2 0-352 0,-5 0 208 16</inkml:trace>
  <inkml:trace contextRef="#ctx0" brushRef="#br1" timeOffset="112283.32">8378 8525 1563 0,'0'0'-89'0,"0"0"19"16,0 0 26-16,0 0 21 16,0 0 8-16,0 0 16 0,0 0 15 0,0 0 11 15,0 0 11-15,0 0 7 0,0 0-12 0,0 0 10 16,0 0-1-16,0 0-12 0,0 0 0 15,0 0 2-15,31-1 11 0,-31 1-12 0,18 0-3 16,-18 0-2-16,20 0 4 16,-20 0-6-16,26 0 1 0,-26 0 1 0,28 1-17 15,-13-1 7-15,-15 0 1 16,32 0-16-16,-16 0-38 0,3 0-41 0,-2 0-37 0,2-1-79 16,3-1-293-16,-2-1 341 15</inkml:trace>
  <inkml:trace contextRef="#ctx0" brushRef="#br1" timeOffset="113273.25">8655 7843 1425 0,'0'0'-4'0,"0"0"8"0,0 0 2 0,0 0 12 15,0 0 10-15,-30-25 13 0,30 25 18 0,0 0 6 0,0 0-2 16,0 0 8-16,2-23 6 15,-2 23 4-15,0 0 11 0,5-22 14 0,-5 22-4 16,4-17 0-16,-4 17 2 16,7-18-3-16,-1 7-15 0,-6 11-3 0,8-22-6 0,-2 10 4 15,1 1-5-15,-7 11-4 16,11-19-10-16,-5 9-3 0,-6 10-3 0,12-17-4 16,-12 17 0-16,13-14-8 15,-13 14-6-15,13-11-2 0,-13 11-3 0,11-8-2 0,-11 8-5 16,0 0-3-16,18-3 3 0,-18 3 0 0,0 0-6 15,0 0-2-15,22 11-3 16,-22-11 1-16,6 14-3 0,-6-14-2 0,2 19 7 16,-2-19-6-16,0 23-2 0,0-23 2 15,-4 25-1-15,2-11 11 0,2-14 1 0,-8 27 2 16,1-15 4-16,7-12 1 16,-11 23-1-16,5-14 0 0,6-9-2 0,-14 16 5 15,7-9-4-15,7-7 0 0,-15 10 0 0,15-10-7 0,-17 5 3 16,17-5-3-16,-16 3-1 15,16-3-2-15,0 0 1 0,0 0-4 0,-24-19 1 16,24 19-6-16,-6-18 2 16,6 18-5-16,-2-23-5 0,2 23-20 0,4-23-27 0,-4 23-46 15,8-24-59-15,-4 12-67 16,-4 12-87-16,9-27-203 0,-2 18-381 0,-7 9-265 16</inkml:trace>
  <inkml:trace contextRef="#ctx0" brushRef="#br1" timeOffset="143903.07">1975 10155 1922 0,'-15'4'-39'0,"15"-4"9"0,0 0 10 16,0 0-1-16,0 0 5 0,0 0 6 16,0 0 2-16,0 0 3 0,0 0 14 0,0 0 6 15,0 0 13-15,0 0-4 0,0 0 14 16,0 0 10-16,0 0 2 0,0 0-5 15,68-12 1-15,-52 11-10 0,1-3 0 0,3 1 2 0,-2-3-10 16,4 5-5-16,1-5 4 16,2 2-13-16,0 1 3 0,3-1 7 0,-2 0-13 15,1 0-6-15,1 3 1 16,-1-4 1-16,1 1 1 0,-1 3-8 0,0-3 3 0,-1 2-3 16,1 0 0-16,1 0 14 0,0 1-13 0,-3-3 2 15,3 1 17-15,-1 2-21 16,-6-2 2-16,7 2-5 0,-3 1 14 0,-1-2-16 15,2 0 9-15,2 0-3 0,0-1 0 16,-5 3-3-16,5-3 0 0,-1 1 3 0,-3 1-1 16,6 1 4-16,-4-2-6 15,2 0 4-15,0 0 8 0,-1 0-15 0,3 2 3 16,-1-1 3-16,1 1-1 0,2-3 5 16,-2 2-4-16,1 1-6 0,-1-3 14 0,2 3-13 15,-1 0 2-15,1-2 3 0,0 2 2 0,0-1-4 16,-1 1 5-16,-1-2-3 15,2 2 6-15,-1-2 2 0,-1 2-10 0,2-2-5 0,-3 0 2 16,3 2-1-16,-2-2 3 16,2 2 3-16,-3 0 9 0,3-2-9 0,-2 2 5 15,1 0-7-15,1 2-5 16,-2-2 8-16,4 0 5 0,-5 2-3 0,5-2 2 0,0 0-5 16,0 0-3-16,0 0 3 0,0 2-5 0,2-2-4 15,-2 0 0-15,1 0-5 16,1 2 11-16,3-2-5 0,-3 0-5 15,0 0-7-15,0 0 9 0,-1 2 2 16,3-2-7-16,1 0 4 0,3 0 1 0,0 2-4 0,3-2 10 16,-3 1-11-16,3 1 4 15,1 1 6-15,-1-2-7 0,3 2 5 0,-3-3 5 16,3 1-6-16,-1 1 3 0,-1 0-9 16,-1 0 12-16,1-2 5 0,2 0-8 0,-2 2 1 15,-1 1 0-15,1 0 4 0,-1-3-4 0,-1 1-6 16,1 3 8-16,-1-2 7 15,0 0-7-15,1-2 6 0,-3 4 2 0,5-3-6 0,-3 2 1 16,1 1 11-16,1-1-15 16,1-1 4-16,-1 2-6 0,3-2 0 0,-1 2 11 15,-1-3-9-15,1 2-5 16,-1-1 4-16,-1-1 2 0,1 1 5 0,-3 0 1 0,2 0 17 16,-5 0-7-16,2 0 3 15,-5-2-2-15,2-2-5 0,-4 2 16 0,3-2-5 16,-5 2-1-16,4 0-8 0,-3-2 20 0,1 2-2 0,3 0-1 15,3 0-16-15,0-2 5 16,-3 2-8-16,3 0 0 0,2-2-1 0,1 1-4 16,1 1 13-16,1-2-6 15,1 2 1-15,-1 0-12 0,1-3-3 0,3 2 3 0,7-3 1 16,-1 2 4-16,0-2-5 16,1 2-2-16,-2 0 4 0,1 1 1 0,2-3 0 15,-3 0 3-15,-7 0-5 0,-1 0-7 0,9 0 16 16,-11 0-9-16,5 1 5 0,-4-1 2 15,0 2-10-15,0-4 2 0,-1 2-1 0,1 1 5 16,-3-3-8-16,1 2 1 16,-1 1 6-16,0-4 1 0,-1 4-5 0,1-1 10 15,1 1-3-15,-3-2 4 0,0 2-4 16,-1-1 0-16,3 2-1 0,-1 1-1 0,1-2 5 16,-2 3-1-16,3-1-4 15,1-2-8-15,1 6 1 0,-1-3-2 0,3 0 8 16,2 0-3-16,-1 1-3 0,9 2 0 0,-3-2 0 0,5 1-3 15,0 0 0-15,1 0 9 16,-1 0-6-16,3-2-6 0,-3 1-15 0,-2 2 0 16,-7-3-8-16,-4 2-9 0,-1-2-9 15,-7 0-3-15,-4 0-23 0,-3 0-27 0,-3 0-36 16,-4-2-84-16,-7 2-334 16,-1-3 251-16</inkml:trace>
  <inkml:trace contextRef="#ctx0" brushRef="#br1" timeOffset="150632.97">4151 9481 1510 0,'0'0'-46'0,"0"0"29"16,0 0 19-16,0 0 20 15,4-18 13-15,-4 18 29 0,0 0 10 0,0 0 15 0,0 0 10 16,0 0 7-16,0 0 2 0,0 0 4 15,0 0-5-15,2-17 1 0,-2 17-14 16,0 0-2-16,0 0-5 0,0 0-9 0,0 0-5 0,0 0-4 16,2-19 0-16,-2 19-7 15,0 0 0-15,4-15 0 0,-4 15 1 16,0 0-2-16,8-21-4 0,-8 21-4 16,5-13-5-16,-5 13-3 0,9-15-2 0,-9 15-5 0,8-16-3 15,-8 16-1-15,10-15 0 0,-3 7-9 0,-7 8-2 16,12-14-1-16,-12 14 1 15,14-13-5-15,-14 13-3 0,10-11 2 0,-10 11 0 16,10-9-2-16,-10 9 1 0,0 0-6 16,13-12 1-16,-13 12 2 0,0 0 2 0,0 0-3 15,17-2 11-15,-17 2-7 16,0 0-1-16,0 0 2 0,0 0 0 16,21 18 4-16,-21-18-2 0,9 11 5 15,-9-11 6-15,10 15 1 0,-5-5-3 0,-5-10-7 0,8 19 4 16,-2-8 2-16,-6-11-2 0,8 24 1 0,-8-12-4 15,0-12 3-15,8 24-2 16,-8-12 2-16,0-12 1 0,4 26 1 0,-4-26 1 0,0 24-3 16,0-11 5-16,0-13 0 15,-2 25 0-15,0-11-3 0,2-14 4 0,-6 24-4 16,4-12-5-16,2-12-3 16,-4 22 2-16,4-22 0 0,-6 20-3 0,2-10-1 0,4-10-6 15,-6 17 1-15,6-17 0 0,-7 13 3 0,7-13-4 16,-8 11 2-16,8-11-6 15,0 0 4-15,-13 14-4 0,13-14 5 0,0 0-4 16,-17 7 8-16,17-7 1 0,0 0 0 16,-19 0 3-16,19 0-2 0,0 0-2 0,0 0-2 15,-25-12 3-15,25 12-1 16,-13-11 0-16,13 11-1 0,-13-15 1 0,13 15 4 16,-10-17-2-16,3 8 5 0,7 9-7 15,-6-20 2-15,6 20-1 0,-6-23-2 0,6 23 2 16,-4-21-3-16,4 21-3 0,-5-22-1 15,3 10-4-15,2 12-7 0,0-23-14 16,0 23-22-16,0-19-32 0,0 19-47 0,4-21-62 0,1 12-66 16,-3-2-88-16,4-1-181 15,0 2-101-15,-6 10-328 0,17-21-364 16</inkml:trace>
  <inkml:trace contextRef="#ctx0" brushRef="#br1" timeOffset="156533.15">6611 9364 2767 0,'0'0'-109'0,"0"0"34"0,-10-17 28 15,10 17 26-15,0 0 33 16,0 0 42-16,0 0 28 0,0 0 23 0,0 0 15 16,0 0 4-16,-6-15-6 0,6 15-6 15,0 0-7-15,0 0-8 0,0 0 1 0,0 0-5 16,0 0-10-16,0 0-7 16,0-19-10-16,0 19-6 0,0 0-9 0,0 0-7 15,0 0 0-15,6-20-7 0,-6 20-1 0,0 0-4 0,0 0 2 16,12-15-8-16,-12 15-1 15,8-9-2-15,-8 9-5 0,0 0-2 0,12-9 0 16,-12 9 1-16,0 0-3 16,15-8 3-16,-15 8 3 0,0 0-4 0,15-6-1 0,-15 6-2 15,0 0 0-15,0 0-2 16,0 0-3-16,0 0 0 0,23 2 1 0,-23-2 1 16,0 0 4-16,0 0 1 15,9 19 3-15,-9-19-1 0,5 15 0 0,-5-15-2 0,2 21 0 16,-2-21-1-16,0 23 0 0,0-23-2 0,-5 27-1 15,3-15 6-15,2-12-10 16,-7 32 0-16,5-17-3 0,-2 0 3 0,-2 0-3 0,2 1 4 16,-1-3-4-16,5-13 1 15,-8 26-1-15,4-14-1 0,4-12 1 0,-9 20-2 16,9-20 0-16,-6 20 0 16,6-20 1-16,-5 13 1 0,5-13-1 0,-4 14-2 15,4-14 0-15,0 0 0 0,-4 17 0 0,4-17 0 0,0 0 1 16,0 0 0-16,-4 16 0 15,4-16 3-15,0 0 2 0,0 0-1 0,0 0-1 16,17 13-1-16,-17-13-1 16,21 1 3-16,-21-1-3 0,25 4-2 0,-7-2-11 0,-2 2-29 15,4-4-44-15,-4 2-58 16,3 0-73-16,-19-2-64 0,32 0-152 0,-20 2-165 16,2-2-316-16,-14 0-306 15</inkml:trace>
  <inkml:trace contextRef="#ctx0" brushRef="#br1" timeOffset="167412.95">2156 11413 2103 0,'0'0'-43'0,"0"0"16"16,0 0 17-16,0 0 12 0,50-8 15 15,-50 8 20-15,18-4 20 0,-18 4 8 0,24-4 13 16,-24 4 8-16,27-3 13 16,-10 0 5-16,-17 3 2 0,36-1 1 0,-15-2-10 0,0 2-10 15,1-1-7-15,-2 0-7 16,4 0-9-16,-3 0-11 0,5 0-4 0,-4 1-3 16,6-2-9-16,0 2-6 0,3-1-2 0,3 0 2 15,-2 0-2-15,2 0-9 0,-1 2-5 16,4 2 4-16,-3-4-3 0,4 2-2 0,-2-2-1 15,5 4-4-15,-4-2 0 16,5 0 0-16,-2 2-1 0,5 0-5 0,-3 0 5 16,1 0-3-16,1-2 0 15,0 1-3-15,1 2 2 0,1-2 2 0,-1-1-4 16,1 2 1-16,-1 0-3 0,4-2 4 16,-2 0-3-16,-1 0-4 0,-1 0 7 0,3 2-5 15,-1-4 0-15,-3 2-3 16,3 0 4-16,2 0 0 0,-3-4 2 0,1 4-4 0,-1 0 6 15,3-4-3-15,-3 3-1 0,1-1 2 0,1 0 1 16,0-2 0-16,-2 2-3 16,-3-1 1-16,3-4 0 0,-1 3-1 0,-1 0 0 0,0 1-2 15,3-1 3-15,-3-2-4 16,1 2 3-16,1 1-4 0,-1-1 4 0,1 0 0 16,-1 0 4-16,1-2-2 15,-1 2-1-15,1 0 3 0,-1 1 0 0,1-1-2 0,-3 1 3 16,1-2-2-16,0 2 6 0,-1-1 0 0,1 0 4 15,1 1 2-15,-1-1-2 16,1 0 1-16,-3 2-1 0,2-2-3 0,1 0-1 16,1-1-3-16,-1 1 1 0,1 0 1 15,1-1 0-15,6-1-5 0,-7 2 2 0,8-2 0 16,1 3 5-16,-3-3 3 16,3 2-2-16,-6 0 2 0,0 2-2 0,2 0 0 15,-2 1-2-15,1-2 0 0,-1 1 1 0,8 0 1 16,-6-1-5-16,4 1 3 0,-4 0-2 15,-3 0 2-15,7-4-2 0,-8 2 0 0,-1 1 5 16,10-3-5-16,-1 2-1 16,-3-1 0-16,3-1 1 0,3 2 0 0,-1-3-5 0,0 4 2 15,1-1 2 1,0-1-5-16,-1 1 4 0,7 0 2 0,-3 1-7 0,2-2 0 16,2 1 3-16,21-1-5 15,-11 1 6-15,-8 2-3 0,22-1 8 0,-2-1-4 0,-9 2-1 16,13-2 3-16,-2 2-3 0,2-2 1 0,0 4-1 15,0-2 1-15,-13 1-3 16,13 1 2-16,-14-3-3 0,-10 2 3 0,1 1-1 16,-3 0 0-16,-3-2 0 0,-5 2-4 15,-8-2-10-15,-3 0-24 0,-9 2-33 0,-5-2-60 16,-1 0-57-16,-10-2-63 16,-4 0-195-16,-6 1-470 0,-11 3-305 0</inkml:trace>
  <inkml:trace contextRef="#ctx0" brushRef="#br0" timeOffset="180603">4773 9138 2872 0,'0'0'-133'0,"0"0"24"15,0 0 38-15,0 0 18 16,0 0 22-16,0 0 29 0,0 0 25 0,0 0 14 16,0 0 11-16,0 0 16 15,0 0 9-15,0 0 16 0,0 0 6 0,0 0 12 16,0 0 10-16,0 0 3 0,0 0 1 16,0 0-2-16,-12-9-5 0,12 9-10 0,0 0-8 15,0 0-3-15,0 0-10 0,0 0-10 0,0 0-2 0,0 0-6 16,0 0-7-16,0 0-2 15,0 0-4-15,0 0-4 0,0 0 2 0,-26 3-7 16,26-3 0-16,0 0-3 16,0 0-7-16,-26 4-3 0,26-4 1 0,0 0-2 15,-25 6-7-15,25-6 4 0,-17 5-6 16,17-5 5-16,-19 8-7 0,19-8-1 0,-17 8-5 16,17-8 2-16,-15 9-8 0,15-9 5 0,-15 11 2 15,15-11 0-15,-12 14-2 16,12-14 0-16,-13 13 1 0,13-13-1 0,-7 16-2 0,7-16-3 15,-6 15-1 1,6-15 2-16,-4 17 0 0,4-17-3 0,-2 16 1 16,2-16 3-16,0 0-1 0,0 23-1 15,0-23-3-15,4 13 7 0,-4-13-5 0,0 0 0 0,13 16 4 16,-13-16-4-16,11 6 2 16,-11-6-1-16,0 0-3 0,18 6 2 0,-18-6-2 15,0 0-7-15,19 0 10 0,-19 0-2 0,0 0-10 0,22-2 8 16,-22 2 4-16,0 0 0 15,0 0 4-15,26-7 6 0,-26 7 10 0,0 0 4 16,14-5 4-16,-14 5-21 16,0 0 11-16,12-6-2 0,-12 6-5 0,0 0-1 15,0 0 0-15,0 0-1 0,13-8 0 16,-13 8-4-16,0 0-2 0,0 0 1 0,0 0-7 16,0 0 4-16,0 0-3 15,0 0 4-15,0 0-3 0,-21-26-2 0,21 26 0 16,0 0 1-16,-21-6-2 0,21 6-2 15,0 0 0-15,-23-4 4 0,23 4-3 0,0 0 1 16,-26 0-2-16,26 0 3 0,0 0-1 0,-25 7 0 16,25-7-2-16,-19 5 4 15,19-5 2-15,-17 7 4 0,17-7 2 0,-15 13 3 16,6-6 4-16,9-7-5 0,-12 16-4 16,4-6 2-16,1 2-3 0,7-12 4 0,-12 23-3 15,5-10-5-15,3 0 2 0,-3-1 0 0,7-12 3 0,-8 27-2 16,4-16 3-16,4-11-4 15,-4 23-1-15,4-23 1 0,-2 23 1 0,2-23 0 16,0 21 5-16,0-21 7 16,4 19 4-16,-4-19 7 0,8 15 4 0,-8-15 6 0,10 14-2 15,-1-7 0-15,-9-7-2 16,19 7 0-16,-6-1-1 0,-13-6-2 0,24 5-6 16,-24-5-1-16,24 1-5 0,-24-1-1 0,26 0-2 0,-11 0-7 15,-15 0-13-15,26-4-27 16,-26 4-42-16,28-5-40 0,-12-1-52 0,-4-2-72 15,5 1-73-15,-2-5-137 16,2 1-187-16,3-6-16 0,-4-1-393 16,8-3-557-16</inkml:trace>
  <inkml:trace contextRef="#ctx0" brushRef="#br0" timeOffset="182183.21">13243 4017 3080 0,'0'0'-172'15,"0"0"23"-15,-9-11 30 0,9 11 29 0,0 0 18 16,0 0 17-16,0 0 23 16,-13-13 14-16,13 13 27 0,0 0 12 0,0 0 22 0,-13-8 17 15,13 8 24-15,0 0 15 0,-12-7 5 0,12 7-1 16,0 0-2-16,-14-8-6 15,14 8-4-15,0 0-6 0,-24-5-4 16,24 5-7-16,-20-2-4 0,20 2-8 0,-25 0-3 16,25 0-5-16,-25 3-6 0,25-3-5 0,-25 4 2 15,12 0-9-15,13-4 2 16,-24 9 8-16,15-3 1 0,-3 2-2 0,12-8 4 16,-17 13-5-16,17-13-1 0,-10 17 0 15,8-7-1-15,2-10-7 0,0 0-1 0,2 26-1 16,-2-26-2-16,12 19-4 0,-2-9-4 0,-3-2-6 15,5 1 1-15,-3-1 0 16,-9-8-2-16,22 11-3 0,-11-7 4 0,-11-4-4 0,16 7 3 16,-16-7-6-16,18 3-5 15,-18-3 4-15,0 0 2 0,0 0-7 0,0 0 3 16,27-8 1-16,-27 8-3 16,0 0-3-16,0 0 4 0,0 0-3 0,0 0 0 0,0 0-3 15,0 0 3-15,0 0-3 0,0 0 1 16,0 0-1-16,-43-23 3 0,43 23 0 15,-22 0 0-15,22 0 7 0,0 0 5 0,-36 7 5 16,24-1 0-16,12-6-1 16,-24 12 1-16,12-2 10 0,2-3-5 0,3 3 4 0,7-10 2 15,-18 19 1-15,11-8-1 16,1 2-1-16,6-13-1 0,-5 21 0 16,5-21-1-16,-5 23-2 0,5-23 2 0,2 21 3 0,-2-21-3 0,8 24 10 15,-2-16-13-15,1 3-2 16,3-2 6-16,2 0 3 0,-1-1 2 0,3-1-3 15,-1 1 3-15,0-2-2 16,1-1-2-16,0-1 1 0,4 0-7 16,-18-4-6-16,27 5 3 0,-14-5-2 0,-13 0-4 15,29-1-11-15,-29 1-31 0,29-6-30 0,-12 3-36 16,-6-5-44-16,5 2-54 16,-5-2-53-16,4 1-44 0,-3-2-84 0,-1-3-152 0,2 2-115 15,-6 1-275-15,4-2-307 0</inkml:trace>
  <inkml:trace contextRef="#ctx0" brushRef="#br0" timeOffset="182652.87">13495 4062 2685 0,'0'0'-111'0,"-14"-10"18"0,14 10 35 0,0 0 20 16,0 0 15-16,0 0 32 15,0 0 14-15,0 0 18 0,0 0 26 0,0 0 3 0,0 0 10 16,0 0 10-16,0 0 0 16,-20 27 4-16,20-27 1 0,0 0-5 0,0 0 3 15,4 24-15-15,-4-24-3 0,0 0-8 0,14 24-8 0,-14-24-5 16,13 12-4-16,-4-4-6 15,-1 0-7-15,5-2-1 0,-2 2-4 0,-11-8-4 16,20 10-2-16,-11-6-1 16,-9-4 10-16,16 10 7 0,-16-10 4 0,13 8 3 15,-13-8-1-15,14 5-4 0,-14-5-6 16,0 0-4-16,11 10 0 0,-11-10-2 0,0 0 4 16,2 15 3-16,-2-15 2 0,0 0 3 0,-13 25 7 15,7-14-2-15,-6 1 7 16,3 1-6-16,-5 4-10 0,1-2 1 15,0 3 2-15,-3-3-9 0,2 2-3 16,-2-2-2-16,3 2-3 0,-1-2-2 0,-1 1-4 16,5-3-17-16,-1-2-24 0,1 1-33 15,-2-3-34-15,12-9-36 0,-11 16-41 0,11-16-57 0,-9 9-75 16,9-9-147-16,-7 4-199 16,7-4-219-16,0 0-214 0</inkml:trace>
  <inkml:trace contextRef="#ctx0" brushRef="#br0" timeOffset="183212.92">13863 4174 2459 0,'0'0'-71'0,"0"0"30"0,0 0 18 15,0 0 23-15,0 0 23 0,2-17 15 0,-2 17 20 0,0 0 5 16,0 0 3-16,0 0-2 15,0 0-8-15,0 0 0 0,0 0-11 0,14-10 0 16,-14 10-5-16,0 0 1 16,0 0 5-16,0 0 1 0,0 0 7 0,0 0 9 0,0 0-5 15,29 14 3-15,-29-14-7 16,7 11 4-16,-7-11 0 0,9 15-5 0,-9-15-7 16,8 15 0-16,-8-15-4 0,3 18-1 0,-3-18 1 15,0 0 8-15,-3 22 6 0,3-22-1 16,0 0-1-16,-9 19-3 0,9-19 3 0,-12 8 7 15,12-8 5-15,-14 8 4 16,14-8 0-16,-14 4 6 0,14-4-6 16,0 0 13-16,-22 0-4 0,22 0-7 0,0 0-10 15,0 0-4-15,-19-12-7 0,19 12-4 0,0 0-2 16,-2-19-10-16,2 19-10 16,0 0-10-16,6-25-15 0,-6 25-21 0,11-23-24 15,-5 12-28-15,-6 11-34 0,14-22-35 0,-8 12-52 0,1-2-54 16,-7 12-70-16,13-16-166 15,-10 8-172-15,-3 8-175 0,4-14-165 0</inkml:trace>
  <inkml:trace contextRef="#ctx0" brushRef="#br0" timeOffset="199803.12">3854 10307 2282 0,'0'0'-179'0,"0"0"11"0,0 0 17 0,0 0 17 0,0 0 22 16,0 0 19-16,0 0 28 0,0 0 10 0,0 0 21 15,0 0 15-15,0 0 15 16,0 0 25-16,0 0 12 0,0 0 17 0,0 0 27 15,0 0-3-15,0 0 15 0,0 0 2 16,0 0 10-16,0 0 6 0,0 0-6 0,0 0-7 16,0 0-5-16,0 0-14 15,0 0-12-15,0 0-2 0,0 0-6 0,0 0-5 0,0 0-5 16,0 0 1-16,0 0-4 16,0 0-1-16,0 0 0 0,0 0 1 0,0 0 5 15,0 0-1-15,0 0-1 0,0 0-4 0,0 0-3 16,0 0 3-16,0 0-1 15,0 0-8-15,0 0 7 0,0 0-11 0,0 0-5 0,0 0 3 16,0 0-4-16,0 0-1 16,0 0-5-16,0 0 1 0,0 0-1 15,0 0 3-15,0 0 0 0,0 0 1 16,0 0-4-16,0 0-1 0,0 0-3 0,0 0 3 16,0 0-2-16,0 0-1 0,0 0 1 15,0 0 1-15,0 0 3 0,0 0 5 0,0 0 3 16,0 0 0-16,0 0 0 0,0 0 1 0,0 0-4 0,0 0-4 15,0 0 2-15,0 0-6 16,0 0-5-16,0 0 6 0,0 0-4 0,0 0 2 16,0 0-7-16,0 0 2 15,0 0 2-15,0 0-1 0,0 0 0 0,0 0 2 16,0 0-2-16,0 0-3 0,0 0 1 16,0 0 0-16,0 0-1 0,0 0 3 0,0 0 0 15,0 0 2-15,0 0 0 0,0 0-5 0,0 0 1 16,0 0-2-16,0 0 2 15,0 0-4-15,0 0 0 0,0 0-3 16,0 0 2-16,0 0-3 0,0 0-5 16,0 0-3-16,0 0-10 0,0 0-6 0,0 0-13 0,0 0-18 15,0 0-17-15,0 0-21 16,0 0-22-16,0 0-21 0,0 0-24 0,0 0-17 0,0 0-29 16,0 0-44-16,0 0-528 0,0 0-78 0</inkml:trace>
  <inkml:trace contextRef="#ctx0" brushRef="#br0" timeOffset="200472.87">3737 10304 2198 0,'0'0'-77'0,"0"0"19"16,-14-8 25-16,14 8 15 0,0 0 34 0,0 0 25 15,0 0 22-15,0 0 14 16,-10-13-4-16,10 13 1 0,0 0-1 0,0 0 1 16,0 0 9-16,0 0 5 0,0 0 2 0,0 0 2 0,6-25 3 15,-6 25-8-15,0 0-6 16,0 0-7-16,12-13-4 0,-12 13-7 0,0 0-1 15,18-8-4-15,-18 8-5 16,0 0 1-16,20-2-5 0,-20 2 2 16,0 0 2-16,24 0 3 0,-24 0 1 0,0 0-1 15,23 0-1-15,-23 0-5 0,0 0-9 0,0 0-2 16,24 2 1-16,-24-2 3 16,0 0 3-16,12 9 0 0,-12-9 0 0,6 10-4 15,-6-10-4-15,0 0-2 0,2 21-5 0,-2-21-2 16,0 17-5-16,0-17 1 0,-4 21-4 15,4-21 2-15,-8 21-6 0,4-11 3 0,4-10-5 16,-14 22-1-16,8-12-3 16,-2 2 0-16,8-12-1 0,-15 19-4 0,9-10 4 0,6-9 0 15,-15 17-4-15,6-10 4 16,9-7-3-16,-12 16-1 0,4-9 0 0,8-7 6 16,-14 16 2-16,14-16-2 15,-12 13-4-15,12-13 2 0,-10 13-3 0,10-13 7 0,-11 10 0 16,11-10 8-16,-9 9 0 15,9-9 2-15,0 0-2 0,-8 13 6 0,8-13-2 16,0 0 10-16,0 0 6 0,0 0-2 0,0 0 11 16,0 0-22-16,0 0 4 0,21 16 3 15,-21-16-6-15,19 3-1 0,-19-3 0 0,20 0-7 16,-20 0-2-16,22 0-5 16,-22 0-2-16,24 0-9 0,-24 0-18 0,23 0-15 15,-23 0-24-15,24-5-28 0,-24 5-36 0,18-2-39 0,-18 2-43 16,20-4-40-16,-12 3-44 15,-8 1-74-15,13-6-143 0,-13 6-110 0,10-7-230 16,-10 7-177-16</inkml:trace>
  <inkml:trace contextRef="#ctx0" brushRef="#br0" timeOffset="201283.07">4208 10249 2391 0,'4'-23'-100'0,"-4"23"29"0,0 0 15 0,2-14 17 16,-2 14 12-16,0 0 22 0,0 0 19 15,0 0 4-15,0 0 18 0,0 0-24 0,0 0-1 16,-17-15 14-16,17 15 9 16,0 0 14-16,0 0 8 0,-26 6 8 0,26-6 15 15,0 0-4-15,-22 13 6 0,13-6 2 16,9-7 2-16,-21 16-11 0,10-6 0 0,3 0-5 16,-1 2-6-16,1 0-4 0,-1 1-3 0,3 0-7 15,0 3 2-15,0-2-7 16,1-2 3-16,5-12-7 0,-3 27-4 0,3-27-1 0,0 25 1 15,0-25-3-15,6 20-2 16,0-10-5-16,-6-10 1 0,10 19-2 16,-10-19-5-16,10 13 0 0,-3-7-4 15,-7-6 3-15,15 10-3 0,-15-10-5 0,13 5 5 0,-13-5-3 16,0 0-2-16,18 4 1 16,-18-4-5-16,0 0 2 0,0 0 2 15,0 0 1-15,0 0 5 0,24-12 2 0,-24 12 6 0,0 0-2 0,0 0-3 16,8-13-4-16,-8 13-2 15,0 0 0-15,0 0-1 0,0 0 1 0,0 0 2 16,0 0 1-16,0 0-2 16,0 0 8-16,0 0 6 0,0 0 2 0,-46-3 4 0,46 3 1 15,0 0 4-15,0 0 5 16,-32 11-10-16,23-6-2 0,9-5-5 0,-16 11-3 16,16-11 0-16,-16 8-6 0,16-8 1 0,-14 13-4 15,8-6-1-15,6-7 1 0,-13 13-5 16,13-13 0-16,-11 14 1 0,11-14-4 0,-12 14 1 15,12-14 2-15,-11 13-3 16,11-13 1-16,-8 12-2 0,8-12-2 16,-6 12 4-16,6-12 0 0,0 0-2 0,-10 15 2 15,10-15 2-15,0 0 6 0,0 0 3 0,-2 17 1 16,2-17 6-16,0 0 1 16,0 0-3-16,18 12-3 0,-18-12 1 0,0 0-5 15,21 6 0-15,-21-6-3 0,17 4-1 16,-17-4 0-16,21 3-6 0,-21-3 3 0,18 2-1 15,-18-2-1-15,20 2 3 0,-20-2-4 0,17 2-2 16,-17-2 1-16,0 0-12 16,30-2-13-16,-30 2-33 0,18-4-35 0,-18 4-35 0,20-10-46 15,-20 10-34-15,21-11-38 16,-10 3-54-16,-3-1-105 0,2 2-142 0,1-3-350 16,-3-1-268-16</inkml:trace>
  <inkml:trace contextRef="#ctx0" brushRef="#br0" timeOffset="201763.05">4409 10465 2541 0,'-15'10'-107'16,"15"-10"31"-16,0 0 33 15,0 0 32-15,0 0 35 0,0 0 36 0,0 0 25 0,0 0 23 16,0 0 10-16,0 0 3 16,0 0 8-16,30 15 4 0,-30-15 0 0,16 2-4 15,-16-2-11-15,22 0-9 0,-22 0-4 0,23 2-6 16,-23-2-6-16,23-2-7 0,-23 2-13 15,25-2-6-15,-25 2-9 0,24-1-5 0,-24 1-10 16,19-3-16-16,-19 3-27 16,19-3-30-16,-19 3-44 0,17-5-51 0,-17 5-49 15,0 0-44-15,24-3-60 16,-24 3-132-16,12-4-491 0,-12 4-286 0</inkml:trace>
  <inkml:trace contextRef="#ctx0" brushRef="#br0" timeOffset="203462.7">5012 10199 2602 0,'0'0'-127'0,"0"0"17"15,0 0 18-15,0 0 24 16,0 0 8-16,0 0 14 0,0 0 10 0,0 0 6 0,0 0 6 16,0 0 3-16,0 0 5 15,0 0 13-15,0 0 3 0,0 0 6 0,0 0-7 16,0 0 6-16,0 0 4 16,0 0-4-16,-29-4 22 0,29 4 3 0,0 0 19 0,0 0 0 15,0 0 11-15,0 0 10 0,0 0 5 0,0 0-2 16,0 0 6-16,0 0-3 15,-32 9-5-15,32-9-6 0,0 0-8 16,0 0-2-16,-15 5-3 0,15-5-9 16,0 0-2-16,0 0-7 0,-15 5-6 0,15-5 4 0,0 0-5 15,0 0-1-15,-17 5 5 16,17-5-5-16,0 0 6 0,0 0 6 0,0 0 2 16,0 0 3-16,0 0 2 0,-14 7 0 0,14-7 1 15,0 0-5-15,0 0-3 0,0 0-3 16,0 0-3-16,0 0-9 0,0 0 3 0,0 0-6 15,0 0 0-15,0 0-5 16,0 0 1-16,0 0 0 0,0 0 1 0,0 0 3 0,-16 5 8 16,16-5 3-16,0 0 1 15,0 0-7-15,0 0-4 0,0 0 3 0,0 0-6 16,0 0-3-16,0 0-1 16,0 0-2-16,0 0-2 0,0 0 1 0,0 0-3 0,0 0 1 15,0 0-1-15,36-24-5 16,-36 24 4-16,0 0-2 0,0 0 1 0,21-3 1 15,-21 3 7-15,0 0 5 0,16-3 6 0,-16 3 8 16,0 0 1-16,0 0 5 0,0 0 3 16,22 2 0-16,-22-2-3 0,0 0 2 15,0 0 0-15,18 9-5 0,-18-9 1 16,8 7-6-16,-8-7 1 0,8 10-4 0,-8-10-1 16,7 12-6-16,-7-12 4 0,6 13-1 0,-6-13 4 0,7 13-5 15,-7-13-1-15,0 0-3 16,2 21 0-16,-2-21 2 0,0 18-5 0,0-18-3 15,0 0-1-15,-4 24 1 16,4-24-9-16,-7 17 3 0,7-17-2 0,-6 18 8 0,6-18-7 16,-11 17 2-16,11-17-2 15,-8 17-2-15,4-7 0 0,4-10 0 0,-12 14 2 16,12-14 0-16,-8 14 0 16,8-14-1-16,-10 13-1 0,10-13-3 0,-8 12 2 0,8-12-3 15,-7 11 3-15,7-11-1 0,0 0 0 0,-11 12 3 16,11-12-5-16,0 0 0 15,-10 11-2-15,10-11 4 0,0 0 2 0,0 0-6 16,-11 14 3-16,11-14 1 16,0 0 0-16,0 0-2 0,0 0-2 0,-8 9 3 0,8-9 1 15,0 0-1-15,0 0 2 16,0 0-1-16,0 0-5 0,0 0 11 0,0 0-4 16,0 0 0-16,0 0 0 0,0 0-2 0,0 0-6 15,-6 13 8-15,6-13 2 0,0 0 1 16,0 0 8-16,0 0-3 15,0 0-2-15,0 0 3 0,0 0-3 0,0 0 0 16,33 8-2-16,-33-8 1 0,18 2 5 16,-18-2 3-16,20 2 1 0,-20-2 1 0,28 3-3 15,-11-3 1-15,0 4 8 0,2-2-4 0,0 0-1 16,0 1-1-16,-19-3-5 16,34 1-1-16,-17 1-12 0,-17-2-13 0,26 1-26 0,-14 2-27 15,-2-3-51-15,-10 0-60 16,20 2-68-16,-20-2-66 0,0 0-142 0,16 0-162 15,-16 0-11-15,0 0-202 0,0 0-154 0</inkml:trace>
  <inkml:trace contextRef="#ctx0" brushRef="#br0" timeOffset="205042.83">3771 10816 2350 0,'0'0'-107'0,"0"0"17"0,0 0 6 0,0 0 16 0,0 0 15 15,0 0 14-15,0 0 4 0,0 0 12 16,0 0 12-16,0 0-4 0,0 0 8 0,0 0 7 15,0 0 12-15,0 0 11 0,0 0 9 0,26 0 8 16,-26 0 6-16,0 0-5 16,0 0-4-16,0 0 2 0,0 0-6 0,0 0 0 15,0 0-6-15,0 0 9 16,0 0-2-16,0 0 5 0,0 0-2 16,23-2 4-16,-23 2 2 0,0 0 7 0,0 0 6 0,22-1 1 0,-22 1 9 15,0 0-2-15,20-3 0 16,-20 3 0-16,0 0-4 0,28-2 2 0,-28 2-10 15,19-1 8-15,-19 1 4 16,24 0 3-16,-24 0 4 0,20-2-5 0,-20 2 0 0,24-2 2 16,-24 2-2-16,25-2 2 15,-25 2-6-15,26 0 3 0,-26 0-8 0,26-2 0 16,-26 2-3-16,24 0 3 16,-9-2-3-16,-15 2 2 0,36 0-4 0,-18 0-5 0,-2-2 0 15,-16 2 0-15,36 0-5 0,-19 0-2 0,3-1-2 16,-20 1-3-16,38 0-2 15,-20-3-2-15,-1 3-1 0,3-1-3 0,-20 1 0 0,34-3 1 16,-18 2 2-16,-16 1-4 16,32-3-6-16,-15 2 1 0,-17 1-3 0,30-4 0 15,-16 2-4-15,-14 2 0 16,28-4-3-16,-13 3 1 0,-15 1-1 0,27-3-1 0,-14 2-5 16,-13 1 3-16,28-5-3 15,-28 5 2-15,23-1-3 0,-23 1 0 0,25-2-3 16,-25 2 3-16,25-1-1 0,-25 1-8 0,24 0 8 15,-24 0-7-15,23-3 8 16,-23 3-10-16,23-2 11 0,-23 2 1 0,23 0-5 0,-23 0 3 16,24 0-3-16,-24 0 0 15,25 0-1-15,-25 0 3 0,26 0-3 0,-26 0 1 16,28 2 0-16,-16-2 1 16,-12 0-2-16,26 3 0 0,-26-3 2 0,25 1 1 0,-25-1-4 15,25 2 4-15,-25-2 1 0,21 0-3 16,-21 0 2-16,22 0 0 0,-22 0-2 15,18 0 0-15,-18 0 1 0,0 0 0 0,22 1-4 16,-22-1 2-16,0 0-2 0,0 0-2 16,23 0-7-16,-23 0-11 0,0 0-17 0,0 0-22 15,16 3-27-15,-16-3-36 16,0 0-45-16,0 0-39 0,0 0-35 0,10 0-52 16,-10 0-103-16,0 0-566 0,0 0-403 0</inkml:trace>
  <inkml:trace contextRef="#ctx0" brushRef="#br0" timeOffset="206052.69">4290 10965 2769 0,'0'0'-140'16,"0"0"23"-16,0 0 21 0,19-36 21 0,-19 36 32 16,0 0 36-16,0 0 35 15,0 0 26-15,0 0 2 0,0 0 6 0,0 0 0 16,9-14-6-16,-9 14 1 0,0 0-6 16,0 0-7-16,0 0-6 0,0 0-1 0,0 0-5 15,0 0 2-15,0 0-2 0,0 0 2 16,-28-5 4-16,28 5 0 0,0 0 7 15,0 0-2-15,-32 5 0 0,32-5-2 0,0 0-1 0,-25 6 3 16,25-6-1-16,-15 5 7 16,15-5 3-16,-12 10-5 0,12-10 4 0,-13 10-7 15,13-10-1-15,-8 12 1 16,8-12-3-16,-7 13-6 0,7-13 4 0,0 0 3 0,-2 20 2 16,2-20-3-16,0 0 2 0,4 22-2 15,-4-22 0-15,0 0-3 0,11 16-1 16,-11-16 0-16,12 8-5 0,-12-8-2 0,17 8-2 15,-17-8-7-15,16 5 2 16,-16-5-3-16,14 3 2 0,-14-3-2 0,0 0-2 0,21 0-1 16,-21 0 1-16,0 0 1 15,0 0 2-15,21-7-3 0,-21 7-2 16,0 0 1-16,0 0-1 0,15-9-6 16,-15 9 1-16,0 0-2 0,0 0 0 0,0 0-2 15,0 0 0-15,0 0 0 0,0 0-1 0,0 0 0 0,0 0-3 16,0 0 1-16,0 0 4 15,-43-19 1-15,43 19 6 0,0 0-5 0,0 0 1 16,-26 4 7-16,26-4 1 16,0 0-5-16,0 0 3 0,-28 9-3 0,28-9-1 0,-13 6 3 15,13-6-1-15,-12 6-9 16,12-6 4-16,0 0-3 0,-18 10 1 0,18-10 1 16,-12 5 4-16,12-5 2 0,0 0 4 0,-12 13 1 15,12-13 0-15,-10 10-6 0,10-10 3 16,-8 11-19-16,8-11 1 0,0 0 0 0,-8 16 1 15,8-16 1-15,-7 13-1 16,7-13 1-16,0 0 8 0,-6 15-6 0,6-15 1 0,0 0 3 16,-2 15 4-16,2-15 6 15,0 0 5-15,0 0-1 0,0 0 7 0,2 21 0 16,-2-21-2-16,0 0 3 16,0 0 13-16,9 14 3 0,-9-14-8 0,0 0 7 0,14 8-6 15,-14-8-2-15,10 5 3 0,-10-5-1 16,0 0 4-16,18 8-4 0,-18-8-25 15,12 3 5-15,-12-3 0 0,0 0 0 0,20 4-2 16,-20-4 2-16,0 0-7 0,19 4 2 16,-19-4-2-16,16 0-1 0,-16 0-10 0,0 0-6 15,30-4-24-15,-20 4-23 16,2-1-29-16,-12 1-46 0,20-6-61 0,-7 4-61 0,0-4-103 16,2 1-201-16,-3-3-84 15,2 2 42-15,-2-3-258 0,0 1-205 0</inkml:trace>
  <inkml:trace contextRef="#ctx0" brushRef="#br0" timeOffset="-204365.91">6667 10814 2452 0,'-14'-15'-84'0,"14"15"24"16,0 0 19-16,-9-9 13 0,9 9 18 0,0 0 37 0,0 0 25 15,0 0 37 1,0 0 23-16,-11-14 12 0,11 14 5 0,0 0 11 0,0 0 1 15,0 0 5-15,0 0 4 16,0 0 0-16,0 0-2 0,0 0-4 0,0 0-16 0,0 0-8 16,7-25-14-16,-7 25-3 15,0 0-15-15,17-18-4 0,-11 11-7 0,-6 7-10 16,15-15 0-16,-7 8-8 16,3-3-8-16,-11 10-10 0,17-16-3 0,-9 9-6 0,-8 7-3 15,18-13 2-15,-18 13-9 0,16-9-3 0,-16 9-2 16,15-7-2-16,-15 7 2 15,0 0-3-15,22 4 2 0,-22-4 4 0,12 12-8 16,-12-12-3-16,8 19 0 0,-4-10 0 16,-4-9 1-16,4 24-1 0,-4-24 0 0,0 22-1 15,0-8-5-15,0-14 3 16,-6 22 2-16,0-10 2 0,6-12-6 0,-12 19-2 16,3-10 5-16,-2-1-1 0,11-8-2 0,-19 10 0 0,19-10 0 15,-16 5 6-15,16-5-9 16,0 0-5-16,-26-5-1 0,26 5-7 0,-12-13-11 15,12 13-14-15,-12-23-23 16,10 9-32-16,0-3-41 0,2 17-68 0,0-27-43 16,2 14-93-16,0-1-167 0,1 3-92 15,-3 11-298-15,0 0-272 0</inkml:trace>
  <inkml:trace contextRef="#ctx0" brushRef="#br0" timeOffset="-199234.04">4051 11991 2547 0,'0'0'-139'0,"0"0"26"0,0 0 26 15,0 0 26-15,0 0 20 16,0 0 11-16,0 0 19 0,0 0 20 0,0 0 16 16,0 0 1-16,0 0 11 0,0 0 6 0,0 0 17 0,0 0 11 15,0 0 4-15,0 0 2 16,0 0-2-16,0 0 5 0,0 0-3 0,0 0 3 15,0 0-5-15,0-24 1 16,0 24 3-16,0 0-4 0,7-13 2 0,-7 13-5 16,0 0-4-16,6-19 5 15,-6 19-5-15,8-14-1 0,-8 14-3 0,8-11-1 0,-8 11 1 16,0 0 1-16,16-14-5 16,-16 14 9-16,12-7 1 0,-12 7 1 0,13-7-8 0,-13 7-2 15,0 0-2-15,19-3 1 0,-19 3-5 0,0 0-5 16,0 0 1-16,25 6-1 15,-25-6-4-15,0 0 2 0,17 15 2 0,-17-15-8 0,9 14-4 16,-9-14-9 0,2 19 1-16,-2-19-3 0,2 18-2 0,-2-18-2 0,-2 24-3 15,-2-9-2-15,4-15-1 16,-4 27-3-16,-1-14-2 0,5-13-1 0,-6 27-1 0,1-15 3 16,1 1-5-16,0 1 4 0,4-14-5 0,-10 25-1 15,6-13-1-15,4-12 0 16,-12 18 0-16,6-7 5 0,-2-1-8 0,8-10 0 15,-11 18 0-15,11-18 2 0,-10 15-4 16,10-15 2-16,-9 13-2 0,9-13 1 0,-8 9 0 16,8-9-1-16,0 0 0 15,-9 14-1-15,9-14 2 0,0 0-1 0,-6 12 3 16,6-12 0-16,0 0 0 0,0 0 5 16,0 0-4-16,0 0 4 0,0 0 0 0,0 0 6 15,0 0 12-15,0 0 14 0,0 0-5 0,0 0-3 16,25 11-1-16,-25-11 0 15,22-2-7-15,-22 2-3 0,28 0-5 0,-28 0-7 16,26 0-9-16,-10-2-25 0,-2 2-25 16,-1 0-43-16,1-2-45 0,-14 2-60 0,28-4-51 15,-15 0-76-15,-2 0-140 16,-1-3-143-16,1 0-357 0,-1-1-407 0</inkml:trace>
  <inkml:trace contextRef="#ctx0" brushRef="#br0" timeOffset="-186703.88">1485 9477 2781 0,'0'0'-138'0,"8"-16"36"0,-8 16 17 0,0 0 20 15,0 0 24-15,10-11 19 16,-10 11 41-16,0 0 16 0,0 0 17 0,7-11 25 16,-7 11 3-16,0 0 8 0,0 0 2 15,0 0 2-15,0 0-9 0,0 0-4 0,0 0-8 16,0 0-10-16,0 0-3 0,0 0-11 0,0 0-2 15,0 0-3-15,0 0-5 0,0 0-2 16,0 0-4-16,0 0-3 0,0 0-5 0,-38 26 2 16,28-18-1-16,2 4-2 15,-3-1 0-15,2 0 1 0,-1 3 1 16,-2 3 8-16,0-2-2 0,2 3 2 0,0 1-3 16,2-2-5-16,-4 2 3 0,4 0-4 0,0 0-3 15,-3-1 0-15,3 3 4 0,0-2-10 0,1 2 5 16,0 0-2-16,1 2 1 15,-1 0-1-15,2-2-2 0,1 2-2 0,-3 1-3 0,4 1 0 16,-1 0 1-16,2 2-1 16,0-2-1-16,-2-1-4 0,4 3 2 0,0 0 3 15,0-4-1-15,0 2-8 16,2 1 5-16,0 1 0 0,0-3 2 0,0 2-2 0,2 0 2 16,-1-2-4-16,4 2 2 15,-3-2 0-15,-1-1-3 0,4 0-1 0,-3-2 9 16,2 0 6-16,1-2-2 0,-2-2 3 0,1 0-1 15,-1-2-2-15,2-2-1 0,0 1-2 16,-1-1-1-16,-6-13-3 0,9 21 1 0,-4-11 2 16,-5-10 1-16,10 17-1 15,-10-17 0-15,6 18-2 0,-6-18 2 0,8 12-1 0,-8-12 0 16,5 16 0-16,-5-16-2 16,4 11-1-16,-4-11 0 0,0 0-2 0,10 16 2 15,-10-16-1-15,0 0 3 0,7 11 0 16,-7-11 3-16,0 0 1 0,0 0 3 0,0 0-4 15,10 8 2-15,-10-8-6 0,0 0 0 0,0 0 1 16,0 0-2-16,0 0-2 16,0 0-2-16,0 0 0 0,17-29 2 0,-17 29-3 15,4-15 5-15,-4 15 4 0,4-14-1 16,-4 14 3-16,0 0 10 0,4-20 8 16,-4 20 6-16,0 0-3 0,7-18-1 0,-7 18 0 0,0 0 2 15,0 0 1-15,7-16-3 16,-7 16 4-16,0 0 1 0,0 0 5 0,0 0 14 0,4-12-1 15,-4 12-2 1,0 0 2-16,0 0-7 0,0 0 9 0,0 0 3 0,0 0-6 16,0 0-6-16,0 0-1 15,0 0-7-15,10 38 1 0,-10-38-6 0,2 19-2 16,-2-19-3-16,4 23-4 0,-2-11-4 16,-2-12-3-16,4 20-1 0,-4-20-4 0,4 21 3 15,-4-21-4-15,4 17-4 0,-4-17 0 0,0 15 2 0,0-15 1 16,0 0 0-16,0 0 0 15,-8 25 1-15,8-25-3 0,-12 8 2 16,12-8-4-16,-21 6 0 0,21-6-3 16,-24 1-6-16,24-1-9 0,-29-3-18 0,12-1-19 0,3 0-36 15,-5-4-37-15,6 1-50 16,-1-3-66-16,1 1-60 0,-1-7-107 0,5 3-195 16,4-2-11-16,3 0-411 0,0-4-514 0</inkml:trace>
  <inkml:trace contextRef="#ctx0" brushRef="#br0" timeOffset="-186304.13">1692 9506 3038 0,'0'0'-106'0,"0"0"37"16,0 0 29-16,-9-10 31 0,9 10 30 0,0 0 20 16,0 0 15-16,0 0 19 0,0 0 10 15,0 0-4-15,0 0 6 0,0 0 0 0,0 0 2 16,0 0 1-16,0 0-10 16,31-14-6-16,-31 14-14 0,21-1-22 0,-21 1-34 15,20-4-54-15,-20 4-51 0,23-4-67 0,-13-2-82 16,-10 6-160-16,19-12-448 0,-10 7-209 15</inkml:trace>
  <inkml:trace contextRef="#ctx0" brushRef="#br0" timeOffset="-186103.94">1792 9324 2596 0,'0'0'-15'0,"-10"-7"15"0,10 7 55 0,0 0 38 15,0 0 49-15,0 0 32 0,0 0 18 16,-12 28 2-16,12-28-15 15,0 34-16-15,0-13-16 0,0 6-18 16,4 0-15-16,-4 4-12 0,0-3-15 0,2 2-10 0,-2 1-37 16,0-1-52-16,0-1-80 15,0 2-98-15,-2-5-112 0,-2 5-232 0,4-5-91 0,-2-1-209 16,1 2-168-16</inkml:trace>
  <inkml:trace contextRef="#ctx0" brushRef="#br0" timeOffset="-185544.11">1598 10797 2578 0,'0'0'27'0,"0"0"14"15,0 0 20-15,0 0 16 0,0 0 20 0,0 0 22 16,27 17 14-16,-27-17-2 16,21 2-8-16,-21-2-13 0,23 4-14 0,-9-4-12 0,-14 0-16 15,27 2-19-15,-27-2-41 16,27 0-47-16,-27 0-51 0,26 1-68 0,-15-2-66 15,-11 1-118-15,18 0-555 0,-18 0-277 0</inkml:trace>
  <inkml:trace contextRef="#ctx0" brushRef="#br0" timeOffset="-182683.87">1469 11081 2562 0,'0'0'-107'0,"0"0"31"15,0 0 25-15,0 0 21 0,0 0 6 16,0 0 18-16,0 0 20 0,0 0 6 0,0 0 22 16,0 0 5-16,0 0 8 0,0 0 5 0,0 0-4 15,0 0-3-15,0 0-4 16,0 0-5-16,0 0 4 0,0 0 2 0,0 0-3 0,0 0-1 15,0 0-6-15,0 0-6 16,0 0-3-16,0 0-2 0,0 0 0 0,-35 38-4 16,27-28-2-16,-2 0-3 15,-3 1-3-15,1 0 2 0,-1 3 2 0,-3 0-10 16,2 4 2-16,-1-3-5 0,-1 4 1 16,2-2 2-16,-1 2-4 0,0 0 3 0,3 0 2 15,-1 1-9-15,1-2 8 0,-1 4-9 0,1-2 6 0,3-1 2 16,-1 0 2-16,0 1 3 15,1-2 0-15,4 1-3 0,-1-1 2 0,0-1-5 16,1 1 7-16,0-2-11 16,1 1 7-16,2 1-4 0,-3-2 0 15,3 1-2-15,0-1 0 0,2-16 1 0,-3 32 1 16,1-17-4-16,2 2-1 0,-3-1 2 0,1 1 4 16,2-17 10-16,0 32 1 0,0-14-1 0,0-3 5 15,0-15-4-15,0 34 2 0,2-17 0 16,1-1 2-16,-3-16 3 0,4 32 8 0,-1-15 1 15,-1-2 1-15,3 3 0 16,-1-3-5-16,0 2 5 0,4-2-1 0,-4 2-5 16,4-2-4-16,-3 2-1 0,6 1 1 15,-1-4-4-15,-4 2 2 0,2 0-3 0,1-1 5 16,-1 2 3-16,1-1 1 16,-1-3-6-16,-2 2 0 0,5 0 1 0,-3-2-3 15,-2 1-4-15,4-1-3 0,-3 0 2 16,0-2-2-16,1 2 4 0,-1-1 2 0,-2 1-3 15,-5-13 0-15,13 19-1 0,-6-10-2 0,-7-9 6 16,11 15-2-16,-11-15 2 16,7 15-6-16,-7-15 1 0,9 13-1 0,-9-13-1 0,8 10-3 15,-8-10-3-15,6 11 0 16,-6-11 2-16,0 0-1 0,8 12 1 0,-8-12-1 16,0 0 2-16,0 0 0 0,7 13-2 0,-7-13 1 0,0 0-1 15,0 0 4-15,0 0-8 16,12 9 1-16,-12-9-2 0,0 0 0 0,0 0-3 15,0 0-6-15,0 0-4 16,17 3-2-16,-17-3-1 0,0 0 0 0,0 0-3 0,0 0-1 16,0 0 0-16,0 0 3 15,21-16 3-15,-21 16-6 0,0 0 3 0,11-11-1 16,-11 11 2-16,0 0 5 16,6-15-1-16,-6 15 0 0,0 0 2 0,7-19 2 0,-7 19-1 15,0 0 5-15,2-20 1 0,-2 20 2 0,1-12-2 16,-1 12 6-16,0 0-2 15,0-22 0-15,0 22 3 0,0 0 4 0,0 0 3 16,2-20 1-16,-2 20 6 0,0 0 2 16,0 0 4-16,0 0 6 0,0 0 2 0,3-19 5 15,-3 19 24-15,0 0-1 16,0 0-6-16,0 0-3 0,0 0 3 0,0 0-5 16,0 0-5-16,0 0-5 0,0 0-6 0,0 0-5 0,0 0-12 15,0 0 5-15,0 0 0 16,0 0-5-16,0 0-4 0,0 0-1 15,0 0-3-15,0 0-1 0,0 0-2 16,0 0 5-16,0 0-4 0,0 0 1 0,0 0 3 0,0 0 2 16,0 0-3-16,0 0-10 15,0 0-8-15,14 44 2 0,-14-44 0 0,4 17 1 16,-4-17-2-16,6 16 6 0,-2-4-2 16,-4-12-3-16,7 19 2 0,0-10 4 0,-7-9-3 15,9 19 1-15,-5-9-1 0,-4-10 9 16,10 17-7-16,-10-17 7 0,5 13 8 0,-5-13-3 15,5 11 0-15,-5-11 6 0,0 0-4 0,10 14 3 16,-10-14-4-16,0 0 1 16,0 0-4-16,6 14 0 0,-6-14-4 0,0 0 0 0,0 0-3 15,0 0 2-15,4 13-1 16,-4-13-3-16,0 0 0 0,0 0 0 0,0 0-1 16,0 0 2-16,0 0-5 15,0 0 5-15,0 0-3 0,3 15 5 0,-3-15-6 0,0 0 1 16,0 0 1-16,0 0-1 0,0 0-2 15,0 0 5-15,0 0-2 0,0 0-1 16,0 0-2-16,0 0 1 0,0 0-2 0,0 0 3 0,0 0-1 16,0 0 3-16,0 0 2 15,0 0-6-15,0 0-1 0,0 0 3 0,-1 19 2 16,1-19-3-16,0 0 3 16,0 0-4-16,0 0 6 0,0 0-5 0,0 0-1 0,0 0-1 15,0 0 1-15,0 0 1 0,0 0 1 0,0 0 2 16,0 0-1-16,0 0 0 15,0 0 1-15,0 0 0 0,0 0-1 0,-22 4 0 0,22-4 0 16,-18 2 0-16,18-2 1 16,-22 0-3-16,22 0 0 0,-25-2 1 0,25 2-8 15,-27 0-8-15,27 0-18 0,-34-2-14 16,15 0-19-16,0 1-19 0,-1-2-23 0,2-1-31 16,0 3-46-16,1-1-56 0,3 0-44 0,0-4-88 15,-2 2-157-15,8-2-92 16,8 6-354-16,-11-14-421 0</inkml:trace>
  <inkml:trace contextRef="#ctx0" brushRef="#br0" timeOffset="-179367.24">1725 12399 2929 0,'0'0'-74'0,"0"0"55"0,0 0 39 16,0 0 36-16,0 0 32 0,0 0 34 0,0 0 28 15,0 0 18-15,0 0 6 16,0 0 3-16,0 0 4 0,0 0 27 0,0 0-8 0,0 0-12 16,0 0-15-16,10-9-18 15,-10 9-23-15,0 0-12 0,0 0-18 0,25 1-9 16,-25-1-15-16,0 0-17 0,26 0-24 0,-26 0-26 0,23-3-40 15,-12 1-43-15,2-2-49 16,-1-2-60-16,1 1-64 0,-2-3-58 0,-1 0-87 16,-2-1-145-16,0 2-62 15,-4-3-328-15,-4 10-329 0</inkml:trace>
  <inkml:trace contextRef="#ctx0" brushRef="#br0" timeOffset="-179154.22">1836 12233 2749 0,'0'0'-32'0,"0"0"47"0,0 0 33 16,0 0 41-16,0 0 28 16,0 0 29-16,-12 21 16 0,12-21 8 0,0 0-4 15,-2 24-13-15,2-24-13 16,0 20-17-16,0-20-11 0,2 29-17 0,-2-13-12 0,0 3-6 16,2-3-7-16,-2 1-11 0,0 2-11 0,0-2-22 15,0 1-21-15,0-2-29 16,0 2-32-16,0-1-35 0,0 1-48 0,2-3-49 15,0 0-43-15,-2-4-56 0,0-11-134 16,0 20-537-16,3-11-390 0</inkml:trace>
  <inkml:trace contextRef="#ctx0" brushRef="#br0" timeOffset="-177273.76">3721 13331 2885 0,'0'0'-73'0,"0"0"36"0,0 0 29 0,0 0 25 0,-11 23 32 16,11-23 33-16,0 0 15 16,0 0 17-16,0 0 10 0,0 0 4 0,0 0 3 15,0 0 4-15,0 0-4 0,0 0 6 0,13 32-9 0,-13-32-11 16,8 12-18-16,-8-12-4 15,16 11-11-15,-6-3-12 0,0-1-10 0,3 1-2 16,2-3-10-16,2 3-7 0,-1 0-5 16,8-3-21-16,0 3-6 0,1-5-6 0,3 3-1 15,-6-4-2-15,6-2-3 16,-3 0 0-16,5 0 3 0,0-2-2 0,-3-5-2 16,3 0 4-16,-2-4 5 0,1 1-5 0,1-4 12 0,-2-1 4 15,-4-4 13-15,2 2 5 16,-1-3 13-16,-1 4-1 0,-4 0 4 0,-2 1-7 15,1 2-3-15,-2 1-6 16,0 1-1-16,-3 1-6 0,2 3-1 0,-4-1-2 0,0 1-7 16,2 0-7-16,-14 7 2 15,19-9 3-15,-19 9-7 0,16-7 4 0,-16 7-4 16,13-6-1-16,-13 6-1 16,0 0-4-16,19-8 4 0,-19 8-5 0,0 0 4 0,15-5-1 15,-15 5-25-15,0 0-27 0,11-6-33 0,-11 6-48 16,0 0-44-16,0 0-48 15,0 0-53-15,0 0-70 0,0 0-145 0,0 0-113 0,0 0-329 16,0 0-340-16</inkml:trace>
  <inkml:trace contextRef="#ctx0" brushRef="#br0" timeOffset="-176114.06">4294 13508 2759 0,'0'0'-85'0,"-6"-25"20"0,6 25 24 0,0 0 35 15,0 0 33-15,0 0 33 16,0 0 23-16,0 0 20 0,0 0 14 0,0 0 13 16,0 0 1-16,0 0 0 0,0 0 0 0,0 0-6 0,0 0-4 15,-19 25-13-15,19-25-9 16,-2 23-9-16,2-23-6 0,-3 27-10 0,1-10-2 15,0 0-9-15,2 4-6 16,0-2-4-16,0 4-6 0,2 2 11 0,0 0-7 0,1 5-2 16,-1-3-5-16,3 1-6 15,-3 0-5-15,-4 0-2 0,4-2-2 0,-2 0-6 16,0-2 1-16,0 3-7 16,-2-1 1-16,2 0-2 0,0 1 3 0,-5-4-3 0,5-2-4 15,-2 0-2-15,-1 1 0 0,3-6-4 0,-2 2-2 16,2-18-2-16,0 28 2 15,0-13-2-15,0-15-2 0,0 25-10 0,0-25-14 16,0 20-10-16,0-20-10 0,2 20-11 16,-2-20-8-16,3 16-8 0,-3-16 3 0,4 15 3 15,-4-15 3-15,0 0 3 16,7 13 5-16,-7-13 2 0,0 0 6 0,0 0 0 0,0 0 6 16,0 0-4-16,0 0 5 0,0 0 5 0,0 0 13 15,0 0 2-15,0 0 5 16,0 0 3-16,0 0 3 0,0 0 0 0,0 0 4 15,0 0 0-15,0 0 5 16,0 0 9-16,0 0 4 0,0 0 6 0,0 0 3 0,0 0 4 16,0 0 10-16,0 0 5 15,0 0 1-15,0 0-1 0,0 0-3 0,0 0-3 16,0 0 3-16,0 0-7 0,0 0-1 16,-26-35 5-16,26 35-2 0,0 0-1 0,0 0-1 15,0 0-5-15,0 0-4 0,0 0 0 0,0 0 3 16,0 0 3-16,0 0-1 0,0 0 1 15,0 0-8-15,0 0 5 0,0 0 1 16,0 0-2-16,40-7 3 0,-40 7-2 16,26-2-2-16,-26 2 2 0,27-3 1 0,-7 2-4 15,-2 1-3-15,4-2 0 0,-1 0 3 16,2 2-6-16,0-2 0 0,1 2-4 0,1 0 4 16,-1 2-9-16,5 0 1 0,-6-2 0 0,2 2 2 15,-1-1-1-15,2 2 0 16,-6-3-2-16,4 2-5 0,-3 0-4 0,-5-2 8 0,4 1-1 15,-20-1-1-15,28 0 0 16,-28 0-5-16,23 4 5 0,-23-4-3 0,18 0-6 16,-18 0-1-16,0 0-9 15,24 0 4-15,-24 0-2 0,0 0-2 0,0 0-3 16,19 0-2-16,-19 0 2 0,0 0 6 16,0 0-3-16,11-13 2 0,-11 13-1 0,0 0 5 15,0 0 1-15,-2-21 4 0,2 21 9 0,0 0 4 0,0 0 7 16,-11-28 15-16,11 28 7 15,-9-14 12-15,9 14-2 0,0 0 6 0,-10-13 1 16,10 13 3-16,0 0-3 16,-8-11-7-16,8 11 3 0,0 0-1 0,0 0 3 0,0 0-4 15,0 0-7-15,0 0 0 16,0 0 1-16,0 0-2 0,0 0-1 0,34 26 2 16,-34-26 4-16,16 17 4 0,-5-8 1 0,-3-1-4 0,-8-8 2 15,13 18-3-15,-9-9 0 16,-4-9-5-16,0 0-3 0,-2 23-6 0,2-23-13 15,-11 15-21-15,11-15-27 16,-16 10-35-16,16-10-33 0,-23 10-42 0,11-6-52 0,12-4-61 16,-18 5-62-16,7-3-120 15,11-2-178-15,-11 4 10 0,11-4-491 0,0 0-669 16</inkml:trace>
  <inkml:trace contextRef="#ctx0" brushRef="#br0" timeOffset="-174703.91">10859 14150 3435 0,'0'0'-40'0,"0"0"43"0,0 0 50 0,0 0 41 0,0 0 29 15,0 0 18-15,0 0 6 0,19 27 3 0,-19-27-6 16,4 28-4-16,-4-8 10 15,0-1-4-15,2 3-6 0,-4 0-6 0,0 2-2 0,0 3-10 16,-3-4-16-16,-1 1-12 16,0-1-9-16,-3 0-15 0,1-4-25 0,0 1-44 15,-6-2-50-15,0 0-58 16,-1-4-64-16,2-4-71 0,1 0-78 0,-3-1-134 0,2-3-156 16,0 0 23-16,3-1-343 0,0-3-337 0</inkml:trace>
  <inkml:trace contextRef="#ctx0" brushRef="#br0" timeOffset="-174333.76">10608 14539 2813 0,'-16'-5'-22'15,"16"5"50"-15,0 0 49 0,0 0 41 0,0 0 18 16,-28 10 1-16,28-10-9 16,-12 10-14-16,12-10-11 0,-15 9-11 0,15-9-12 15,-15 8-6-15,15-8-6 0,-13 8-10 0,13-8-3 0,0 0-3 16,-12 10 0-16,12-10 10 15,0 0-8-15,0 0 4 0,0 0 1 0,0 0 0 16,0 0 8-16,0 0 0 0,0 0 3 16,-15-23-1-16,15 23 1 0,0 0 5 0,0 0 0 15,0 0 1-15,0 0 20 16,0 0-13-16,0 0-5 0,17-32-8 0,-17 32 6 16,0 0-4-16,0 0 0 0,12-8-1 0,-12 8 1 0,0 0 3 15,0 0-2-15,0 0 0 16,0 0-2-16,0 0 4 0,0 0-5 0,0 0-6 15,0 0-9-15,0 0-4 0,13 37-4 16,-13-37-8-16,0 0-3 0,-17 35-9 0,9-22-16 16,-2 1-35-16,-4 2-32 15,0 0-38-15,-3 2-40 0,0-3-47 0,-2 0-64 0,-1 0-58 16,2-1-100-16,-1-1-162 16,-1-2-36-16,2 0-523 0,2-3-749 0</inkml:trace>
  <inkml:trace contextRef="#ctx0" brushRef="#br0" timeOffset="-174063.63">10268 14593 3486 0,'0'0'-59'15,"0"0"64"-15,0 0 43 0,0 0 39 16,0 0 25-16,0 0 6 0,-44 15-1 0,44-15-15 16,-20 15-8-16,10-5-11 15,-2-2-10-15,0 3-8 0,0-2-8 0,-1-2-10 16,3 4-21-16,-3-3-32 0,0 0-39 16,13-8-49-16,-22 12-47 0,10-7-49 0,12-5-45 15,-21 8-44-15,21-8-96 0,-21 6-560 0,10-6-348 16</inkml:trace>
  <inkml:trace contextRef="#ctx0" brushRef="#br0" timeOffset="-173494.05">10083 14360 2806 0,'0'0'-55'16,"0"-17"27"-16,0 17 19 0,0 0 32 0,4-17 15 0,-4 17 45 16,0 0 27-1,0 0 18-15,0 0 3 0,0 0-2 0,0 0-3 0,0 0-3 16,-41 27-1-16,28-17-3 16,0 2-4-16,-1 2-11 0,-4-4 2 0,-2 4-13 0,-2 0-6 15,1-1-6-15,-5-2-3 0,0 3 3 16,-4 0 3-16,-2-6 8 0,-2 4 9 15,0-3 19-15,-2-1 7 0,-2-1-4 0,-2 1-13 0,-1-2 4 16,1-2-9-16,0-1-5 16,-1 0-5-16,8-2-6 0,-1-1-5 0,2 0-4 15,3 0-2-15,3 0 1 16,3 0-2-16,2-1-3 0,21 1-4 0,-36 0-3 0,21 0-3 16,15 0-4-16,-26-3-5 0,26 3-4 0,-22 0-3 15,22 0-6-15,-20 0-2 16,20 0-4-16,0 0-1 0,-23 0-4 0,23 0-1 0,0 0-1 15,-21-1-5-15,21 1 1 16,0 0-6-16,0 0 1 0,0 0-3 0,-23 0-3 16,23 0 0-16,0 0-1 15,0 0-2-15,0 0-3 0,0 0 1 0,0 0-2 0,0 0 0 16,-22-2 0-16,22 2 0 16,0 0-2-16,0 0 1 0,0 0-3 0,0 0-2 15,0 0 2-15,0 0 0 0,-6 13 0 0,6-13-2 0,0 0 1 16,0 0-4-16,0 0-7 15,10 35-16-15,-10-35-29 0,14 22-33 0,-6-10-47 16,2-1-65-16,1 0-88 16,-2 1-107-16,3 1-207 0,1-1-7 0,-3 1 11 0,4 3-604 15,-4 0-933-15</inkml:trace>
  <inkml:trace contextRef="#ctx0" brushRef="#br0" timeOffset="-173314.19">9352 15004 3863 0,'0'0'-38'16,"8"9"34"-16,-8-9 7 15,12 10 17-15,-12-10 6 0,18 4 1 0,-18-4-5 0,23 2-13 16,-23-2-33-16,25-4-47 16,-25 4-54-16,33-8-61 0,-17 0-46 0,3-4-139 15,0 0-517-15,0-6-265 0</inkml:trace>
  <inkml:trace contextRef="#ctx0" brushRef="#br0" timeOffset="-173143.94">9513 14041 2749 0,'0'0'29'15,"-5"-13"3"-15,5 13 6 16,0 0 19-16,0 0 17 0,19-13-3 0,-19 13-11 15,19-6-40-15,-19 6-74 0,26-8-71 16,-14 3-115-16,-1-2-189 0,-2-3-286 0,1 0 26 16</inkml:trace>
  <inkml:trace contextRef="#ctx0" brushRef="#br0" timeOffset="-173004.15">9574 13743 2205 0,'0'0'134'0,"-10"-16"39"0,10 16 13 0,-7-9 2 16,7 9-5-16,0 0-25 15,0 0-17-15,0 0-33 0,0 0-50 0,0 0-70 16,0 0-84-16,-3-17-84 16,3 17-95-16,0 0-628 0,0 0-287 0</inkml:trace>
  <inkml:trace contextRef="#ctx0" brushRef="#br0" timeOffset="-172133.98">9069 14125 2729 0,'0'0'-22'0,"0"0"26"16,0 0 22-16,0 0 15 16,-18 12 19-16,18-12 20 0,-6 13 1 0,6-13-7 15,-9 16-5-15,9-16-5 0,-11 19-7 0,5-8-6 0,6-11-6 16,-8 19-4-16,8-19-5 15,-11 17 2-15,11-17-1 0,-8 15-5 0,8-15 5 16,-6 12 6-16,6-12 2 16,-12 9 2-16,12-9-3 0,0 0 1 0,-12 5 4 0,12-5 1 15,0 0-1-15,0 0 6 16,0 0 0-16,0 0 6 0,-26-4-4 0,26 4-2 16,0 0-13-16,0 0-2 0,-16 4-2 0,16-4-3 15,0 0-5-15,-15 10-1 0,15-10-5 16,-15 12 0-16,15-12-6 0,-13 13 2 0,13-13 1 15,-12 15-5-15,6-7-2 16,6-8-1-16,-12 14-2 0,12-14 1 0,-10 13-3 16,10-13 2-16,-8 9 1 0,8-9-4 15,0 0 4-15,-11 15 2 0,11-15 5 0,0 0-4 16,-8 8 0-16,8-8 0 16,0 0-3-16,0 0 3 0,0 0 1 0,-11 9 3 15,11-9 13-15,0 0 4 0,0 0 2 0,0 0 2 0,0 0-2 16,0 0 2-16,0 0-2 15,0 0 6-15,0 0-5 0,-33-10 24 0,33 10-1 16,0 0-1-16,-18-10-4 16,18 10-11-16,-12-8 1 0,12 8-5 0,0 0-10 0,-20-8 2 15,20 8-6-15,0 0-5 16,-21-1-1-16,21 1-5 0,0 0 0 0,-23 5-3 16,23-5-3-16,-13 12 6 15,7-2 3-15,6-10-7 0,-12 23 2 0,7-10 1 0,1 1-5 16,-1 1-3-16,5-15-5 0,-2 28-7 0,2-15 2 15,0-13-7-15,2 23-2 16,-2-23-2-16,5 19 3 0,-5-19 4 0,4 15-3 0,-4-15 1 16,5 11 2-16,-5-11-2 15,0 0 1-15,0 0-4 0,0 0 7 0,0 0-1 16,0 0 0-16,0 0 6 16,0 0 8-16,0 0 9 0,0 0 9 0,0 0 1 15,0 0 0-15,0 0-2 0,0 0 0 0,0 0 2 0,0 0 5 16,0 0 7-16,0 0 8 15,0 0 0-15,0 0 2 0,-45-13-14 0,32 21 4 16,13-8 6-16,-27 11 0 0,11-5 2 16,2 0 3-16,1-1 1 0,-2 2 1 0,15-7 3 15,-29 7-4-15,13-3-4 16,0 0-5-16,16-4-4 0,-30 3-5 0,16-3-2 0,14 0-4 16,-30 0-2-16,30 0-6 0,-29-6-6 0,13 3-13 15,2-3-24-15,-1-4-28 16,0 3-25-16,2-3-31 0,3-1-30 15,0 0-36-15,-2-2-47 0,4 0-65 0,0-1-46 16,-1-2-74-16,5 4-119 0,-4-5-88 0,1 5-530 16,3-2-789-16</inkml:trace>
  <inkml:trace contextRef="#ctx0" brushRef="#br0" timeOffset="-172003.72">8138 14337 3587 0,'-6'-14'-53'0,"6"14"57"16,0 0 47-16,0 0 46 0,4-24 33 0,-4 24 21 15,14-11 3-15,-4 3-3 0,2 1 12 0,3-5-18 16,0 2-18-16,2-1-16 0,3 0-43 15,2-1-35-15,2-1-51 0,1-5-70 0,-3 4-89 16,4-4-80-16,-4-1-184 16,-3 4-153-16,0 0-11 0,-2 0-236 0,-9 1-179 0</inkml:trace>
  <inkml:trace contextRef="#ctx0" brushRef="#br0" timeOffset="-171713.85">7927 14425 2649 0,'-11'15'99'0,"11"-15"49"16,-12 14 27-16,5-6 21 0,7-8 5 0,-17 22 6 15,7-11-20-15,-1 2-20 0,1 0-23 0,-2 0-18 16,0 0-8-16,-2 0-37 16,1 0-8-16,2-1-8 0,-2-1 0 0,3-2-30 0,-2 1-39 15,-2-2-50-15,14-8-67 16,-18 11-76-16,9-8-60 0,-2 0-98 0,11-3-165 16,-14 0-449-16,14 0-412 0</inkml:trace>
  <inkml:trace contextRef="#ctx0" brushRef="#br0" timeOffset="-171524.06">7720 14065 3136 0,'2'-19'70'15,"0"6"31"-15,-2 13 18 0,0-15 22 0,0 15 32 0,0 0 30 16,0 0 11-16,0 0-30 16,0 0-25-16,0 0-12 0,2 65-22 0,-6-37-32 15,0-2-46-15,-1 1-39 0,-1 1-47 0,-3-2-54 0,-1 3-45 16,1-3-49-16,-1 0-32 15,-1-3-33-15,0-4-32 0,3 0-40 0,-2-6-33 16,-2 0-560-16,2-2-315 16</inkml:trace>
  <inkml:trace contextRef="#ctx0" brushRef="#br0" timeOffset="-171224.21">7554 14436 2686 0,'-20'4'-53'15,"20"-4"69"-15,0 0 62 16,-24 0 46-16,24 0 29 0,-17 3 36 0,17-3 6 16,-21 4 8-16,21-4-9 0,-27 7 1 15,9 1-6-15,0 2 2 0,-8 0 1 0,-1 3-7 16,-7-1 3-16,-2-1-2 0,-5 1 0 0,-1-3-14 15,-9 0-8-15,-1 1 1 16,-4-5-7-16,1-1-18 0,-4 0-18 0,-3-2-16 16,1-4-12-16,2 0-12 0,1-1-8 15,12-1-16-15,1-2-19 0,5-3-18 0,5-1-9 16,9-1-10-16,7-4-14 16,4-1-8-16,11 0-12 0,2-2-9 0,2 18-7 0,17-38-5 15,-2 17-7-15,5-2 2 0,2 4 5 0,1 0 2 16,3 0 4-16,-8 4 6 15,4 1 8-15,-3 1 0 0,-2 1 6 0,-2 3 2 16,-1-1 4-16,-3 2 2 0,2 1-5 16,-13 7-29-16,16-9-40 0,-7 2-55 0,-9 7-67 15,15-7-75-15,-15 7-107 16,13-2-195-16,-13 2-15 0,0 0-456 0,0 0-609 16</inkml:trace>
  <inkml:trace contextRef="#ctx0" brushRef="#br0" timeOffset="-170683.78">6354 14515 3318 0,'0'0'-9'0,"-17"3"47"0,17-3 37 16,0 0 32-16,-19 4 22 15,19-4 17-15,0 0-1 0,-16 1-11 0,16-1-10 16,0 0-5-16,0 0-5 0,0 0-2 16,-18 5-23-16,18-5-4 0,0 0-5 0,0 0 1 15,0 0-7-15,0 0 9 16,0 0-6-16,-16 3 4 0,16-3-10 16,0 0-7-16,0 0-7 0,0 0-4 0,0 0-5 15,0 0-4-15,0 0-8 0,0 0-3 0,0 0-1 16,0 0-5-16,0 0-1 0,0 0 2 0,0 0-10 15,0 0 0-15,0 0 0 16,0 0-8-16,-22-10-7 0,22 10-8 0,0 0-6 0,-8-19 0 16,8 19-3-16,-7-13 4 15,7 13 4-15,-6-13-1 0,6 13-1 0,0 0 4 16,-8-15-2-16,8 15 4 16,0 0 10-16,-6-14-1 0,6 14 4 0,0 0-3 15,0 0 5-15,0 0 7 0,0 0 19 0,0 0 14 0,0 0 7 16,0 0 6-16,0 0 3 15,0 0-3-15,0 0-3 0,0 0-2 0,18 55-8 0,-14-36-5 16,1-1-5-16,-3 3-5 16,-4 0-2-16,2 0-5 0,-5 3-4 0,-3-3-13 15,-2 0-15-15,-4-2-22 16,0-1-28-16,-3-1-18 0,0-2-34 0,-2-2-52 0,-3-1-50 16,6-2-63-16,-1-1-40 0,2-5-55 0,0-3-141 15,1 2-121-15,14-3 25 16,-20-3-378-16,20 3-429 0</inkml:trace>
  <inkml:trace contextRef="#ctx0" brushRef="#br0" timeOffset="-170494.04">6079 14286 3190 0,'2'-24'112'0,"1"9"44"0,-3 0 25 16,0 15 18-16,0 0-5 0,2-15 29 16,-2 15 22-16,0 0-19 0,0 0-18 0,0 0-25 15,-10 65-24-15,8-39-19 0,0 3-18 0,-2 1-18 16,0 5-24-16,-2-1-29 15,2 1-34-15,-3-1-41 0,1-5-39 0,0-3-35 16,-1-1-35-16,1-2-38 0,-3-5-43 16,3-3-51-16,-2-2-48 0,2-6-77 0,-4-1-99 15,10-6-47-15,-12 1-399 16,12-1-346-16</inkml:trace>
  <inkml:trace contextRef="#ctx0" brushRef="#br0" timeOffset="-170294.01">5918 14598 2688 0,'-8'-23'-89'0,"0"4"41"15,0 2 59-15,2 4 60 0,0 0 73 0,6 13 45 16,-6-18 25-16,6 18 2 0,-6-13-1 0,6 13 12 0,0 0 54 15,0 0-16-15,0 0-6 16,0 0-6-16,0 0-20 0,0 0-28 0,0 0-25 16,0 0-22-16,0 0-20 15,22 36-17-15,-22-36-15 0,2 23-13 0,-2-23-18 0,-10 25-22 16,2-12-26-16,-3-2-32 16,-2 1-37-16,-4-1-42 0,-1 1-54 0,-6-4-66 15,6-1-73-15,-4-3-81 0,3-3-151 0,-3 1-123 0,4-2 18 16,2 0-403-16,0-2-510 15</inkml:trace>
  <inkml:trace contextRef="#ctx0" brushRef="#br0" timeOffset="-170054.08">5599 14543 3459 0,'0'0'160'0,"0"0"22"0,0 0 3 0,0 0-1 0,0 0 6 16,0 0-28-16,0 0-21 16,0 0-34-16,0 0-57 0,0 0-71 0,0 0-79 15,0 0-108-15,0 0-115 0,0 0-238 0,0 0-39 16,0 0-311-16,0 0-307 0</inkml:trace>
  <inkml:trace contextRef="#ctx0" brushRef="#br0" timeOffset="-169064.16">5624 14334 2736 0,'0'0'-22'16,"0"0"44"-16,-15-11 35 0,15 11 26 0,0 0 36 16,0 0 47-16,0 0 29 0,0 0 2 0,0 0-5 15,0 0 2-15,-6 27-8 0,6-27 20 16,-2 23-15-16,2-23-12 15,0 29-17-15,0-14-9 0,-2 2-20 0,2 3-3 16,-2-3-15-16,0-1-13 0,-4 2-13 0,2-1-7 0,0 0-12 16,-2-2-12-16,-2 0-20 15,-1 1-26-15,1-3-26 0,-1 0-31 16,3-1-40-16,-3-2-49 0,1-2-44 16,2 3-49-16,0-4-46 0,6-7-50 0,-16 9-123 15,8-5-140-15,8-4-14 0,0 0-293 0,0 0-270 16</inkml:trace>
  <inkml:trace contextRef="#ctx0" brushRef="#br0" timeOffset="-168793.99">5349 14641 2615 0,'0'0'12'0,"-7"-15"81"16,7 15 48-16,0 0 26 15,0 0 29-15,0 0 20 0,0 0-2 0,0 0-3 0,0 0-38 16,0 0-18-16,0 0-19 16,0 0-22-16,0 0-13 0,0 0-20 0,0 0-42 15,0-13-60-15,0 13-80 0,0 0-100 0,0 0-88 0,0 0-188 16,0 0-122-16,0 0-304 15,0 0-292-15</inkml:trace>
  <inkml:trace contextRef="#ctx0" brushRef="#br1" timeOffset="-153174.14">16787 4445 1181 0,'0'0'187'0,"0"0"-49"16,0 0 0-16,0 0 9 15,0 0-4-15,0 0 8 0,0 0-2 0,0 0-10 16,0 0 14-16,0 0 9 16,0 0 8-16,0 0-5 0,0 0-4 0,0 0-2 0,0 0-7 15,0 0-14-15,0 0-13 0,0 0-13 0,0 0-7 16,0 0-17-16,0 0-11 15,0 0-6-15,-4-47-7 0,4 47-8 0,12-19-3 16,-3 5-4-16,1 0-2 0,3-5-1 16,0 1-1-16,-1-1-3 0,1-5-1 0,4-1-1 15,0 0 0-15,0 1-5 16,0-1 14-16,-5 4-4 0,4 2-1 0,-2 2-2 16,-1 0 19-16,-5 3-9 0,3 1-8 0,-2 2-7 0,1 3-2 15,-10 8-7 1,14-10 5-16,-14 10-9 0,0 0-8 0,0 0 6 0,30 11-1 15,-21-1-2-15,2 2-5 16,-3 1-2-16,3 4-2 0,-3 2-3 0,4 0 0 0,2 3-2 16,-4-4-3-16,2 4 0 15,2-2 3-15,-2 0-5 0,-1-2 3 0,1 0-3 16,-3-4 0-16,0 0 4 16,-1 0 4-16,0-3-10 0,-2-2 2 0,-6-9-4 0,9 20 3 15,-9-20-1-15,5 15-1 0,-5-15-1 0,0 0 0 16,0 0 6-16,-18 23-4 15,18-23-2-15,-23 5 5 0,6-2-3 0,0-2 3 0,-4-1-1 16,0 0 0-16,-3 0 1 16,1 2-3-16,0-2 7 0,0 0-7 0,-3-2 1 15,3 4-2-15,2-4 3 16,-2 4-2-16,1-2 0 0,4 2 3 0,18-2-14 0,-32 2-18 16,19-2-26-16,0 0-40 0,13 0-41 0,0 0-56 15,-27 2-59-15,27-2-53 16,0 0-144-16,0 0-189 0,-8-4-326 0,8 4-405 0</inkml:trace>
  <inkml:trace contextRef="#ctx0" brushRef="#br1" timeOffset="-151714.23">14847 4001 2856 0,'0'0'-126'0,"0"0"14"16,-13-10 30-16,13 10 12 16,0 0 21-16,0 0 19 0,-12-8 31 0,12 8 5 15,0 0 14-15,0 0 16 0,0 0 25 16,-8-11 0-16,8 11 10 0,0 0 15 0,0 0 5 16,-5-15 5-16,5 15 2 0,0 0 0 0,0 0 3 15,0 0-4-15,9-27-12 16,-9 27-6-16,13-13-8 0,-13 13-11 15,16-14-4-15,-2 7-9 0,-3 0-2 0,6 0-7 16,-1 0-3-16,7-1-6 0,-2 1-2 0,5-1-2 16,-3 2-1-16,5 1-1 15,-1-3 3-15,1 4-1 0,1-2 4 0,1 3 2 0,0-2 17 16,0 4-9-16,1-3 0 16,1 2-3-16,2 4-6 0,-3-2-2 0,-1 2-2 15,0 0-4-15,2-1-2 0,-5 4-3 0,3-2-3 0,0 3 3 16,-4-2-5-16,2 0-1 15,-3 1-2-15,-1 1 3 0,2-1-5 0,-8-1 7 16,3 1-8-16,-4-1-2 16,2 1 1-16,-1-1 2 0,-2-2-4 0,-1 2 3 0,-15-4-3 15,26 6 2-15,-17-4-2 16,-9-2 1-16,21 3-4 0,-21-3-2 0,16 4 1 16,-16-4-1-16,0 0-6 0,0 0 1 0,21-1-9 15,-21 1-4-15,0 0-8 0,0 0-4 16,0 0-4-16,5-18 2 0,-5 18 4 0,0 0 0 15,0 0 6-15,-9-27 0 16,9 27 6-16,-7-17 0 0,7 17-1 0,-8-13 3 16,8 13 12-16,-6-15 4 0,6 15 4 15,-6-16 8-15,6 16 8 0,0 0 7 0,-9-15 3 16,9 15 0-16,0 0-4 16,-7-11-1-16,7 11-1 0,0 0 1 0,0 0 1 15,0 0 8-15,0 0-1 0,0 0 7 0,0 0-4 0,0 0 3 16,0 0-8-16,0 0 0 15,0 0-3-15,0 0 0 0,36 38-3 0,-29-31 0 16,-7-7-8-16,9 19-2 16,-5-9 4-16,-4-10-4 0,4 19-5 0,-4-19-17 15,-2 17-23-15,2-17-38 0,-6 16-51 16,6-16-71-16,-14 16-73 0,4-10-117 0,2-2-208 16,-2-1-366-16,10-3-387 0</inkml:trace>
  <inkml:trace contextRef="#ctx0" brushRef="#br1" timeOffset="-150943.52">15040 3105 2748 0,'14'-7'-146'0,"-14"7"14"16,0 0 24-16,12-10 24 0,-12 10 20 0,0 0 36 16,13-8 20-16,-13 8 17 0,0 0 18 0,0 0 33 15,10-11-1-15,-10 11 11 16,0 0 12-16,0 0 1 0,10-7-3 0,-10 7-10 0,0 0-5 15,0 0-8-15,0 0-3 16,0 0-4-16,0 0 1 0,0 0 1 0,11-10 6 16,-11 10 8-16,0 0 11 15,0 0 5-15,0 0 11 0,0 0 8 0,0 0 5 0,0 0 0 16,0 0 7-16,0 0-5 16,0 0-11-16,0 0 4 0,0 0-11 0,0 0-13 15,0 0-7-15,0 0-6 0,0 0-8 0,0 0-8 16,0 0 2-16,0 0 12 0,0 0-8 15,0 0 1-15,0 0 1 0,3 40-3 0,-3-40-25 16,0 25-2-16,0-10-1 16,0 2-1-16,0 0-5 0,0 0-1 0,2 1-2 15,-2 1-7-15,0-2-28 0,2 2-24 16,-2-2-41-16,0-17-43 0,0 30-48 16,2-14-59-16,0-3-52 0,-2-13-128 15,0 19-197-15,0-7-315 0,0-12-332 0</inkml:trace>
  <inkml:trace contextRef="#ctx0" brushRef="#br1" timeOffset="-150674.14">15321 3305 2775 0,'10'-9'-96'0,"-10"9"13"0,0 0 13 16,0 0 14-16,0 0 29 15,0 0 13-15,0 0 16 0,0 0 22 0,0 0 11 0,0 0 11 16,0 0 15-16,0 0 0 16,0 0 5-16,-58 17-5 0,46-10-3 0,-1 3-7 15,0-1-9-15,2 1 2 16,-3 0-7-16,4 1 0 0,-4 1-6 0,1-3-5 0,1 5-11 16,2-4-20-16,-3 2-16 0,2 2-28 0,1-3-31 15,1 2-26-15,0 0-23 16,3 0-24-16,6-13-46 0,-12 18-89 0,10-10-373 15,2-8 104-15</inkml:trace>
  <inkml:trace contextRef="#ctx0" brushRef="#br1" timeOffset="-150304.14">15324 3427 1883 0,'13'-12'-43'15,"-13"12"18"-15,10-9 19 0,-10 9 9 0,11-8 5 0,-11 8 8 16,0 0-7-16,0 0 10 16,10-9 17-16,-10 9 14 0,0 0 3 0,0 0 28 15,0 0 16-15,0 0 4 16,0 0 10-16,0 0 1 0,0 0-6 0,0 0-6 0,-23 38 3 16,23-38-5-16,-6 14-7 0,6-14 2 0,-4 15-3 15,4-15-12-15,-2 17-6 16,2-17-5-16,4 19-7 0,-4-19 5 0,6 21-10 15,0-11-1-15,0 3-2 0,-6-13-3 16,13 21-1-16,-4-10-6 0,-5-1-6 0,3 1 0 16,-7-11-1-16,5 17 0 15,-5-17 3-15,0 17-1 0,0-17-5 16,0 0 1-16,-12 21-5 0,2-13-5 0,10-8-19 16,-24 11-29-16,14-7-39 0,10-4-46 0,-24 8-50 15,24-8-45-15,-18 2-53 0,18-2-127 0,-20-2-515 16,20 2-280-16</inkml:trace>
  <inkml:trace contextRef="#ctx0" brushRef="#br1" timeOffset="-149363.84">14252 3223 2677 0,'0'0'-80'0,"0"0"37"0,2-19 37 15,-2 19 27-15,0 0 16 16,0 0 2-16,0 0-2 0,0 0-9 0,0 0 5 15,-5-19-9-15,5 19 13 0,0 0 1 16,0 0 6-16,0 0 15 0,-33 8 5 0,33-8 13 16,-18 9 12-16,18-9-7 15,-25 12 0-15,12-5-3 0,3 1-8 0,10-8-6 16,-20 17-4-16,12-11-3 0,8-6-1 16,-16 15-4-16,16-15 0 0,-7 14-2 0,7-14-3 15,-2 13 0-15,2-13-5 0,0 0 0 0,0 0-6 16,11 29 0-16,-2-22-7 15,0 2-3-15,0-1-4 0,2 2 0 16,3-2-1-16,-4 2-1 0,4-1-6 0,-4 0 0 16,2 0-1-16,-4 1-1 0,3-1-4 0,-11-9 4 15,17 18 3-15,-10-11 7 16,-7-7 2-16,5 16 2 0,-5-16 2 0,2 16 2 0,-2-16 2 16,0 0-2-16,-7 25 1 0,7-25-5 0,-15 14-1 15,6-7-3-15,-5 1-2 16,14-8-2-16,-22 11-3 0,6-7-1 0,16-4-2 15,-25 6-11-15,25-6-18 0,-22 0-23 16,22 0-35-16,0 0-44 0,-23-7-52 0,23 7-43 16,-8-8-51-16,8 8-103 15,-3-11-159-15,3 11-380 0,0 0-300 0</inkml:trace>
  <inkml:trace contextRef="#ctx0" brushRef="#br1" timeOffset="-148594.33">14550 3427 2611 0,'0'0'-124'0,"0"0"19"0,-18 2 28 0,18-2 28 16,0 0 16-16,0 0 21 0,0 0 15 0,-18 5 17 0,18-5 5 16,0 0 11-16,0 0-3 15,0 0 12-15,0 0 2 0,-17 3 20 0,17-3-4 16,0 0 10-16,0 0 6 16,0 0 9-16,0 0 6 0,-20 2 8 0,20-2 6 0,0 0 7 15,0 0 6-15,0 0 0 0,0 0-4 0,0 0-9 16,0 0-7-16,0 0-10 15,0 0-13-15,0 0-8 0,0 0-7 16,0 0-7-16,0 0-9 0,0 0-4 0,0 0-2 16,0 0-3-16,51-12-6 0,-51 12-6 0,32-2 1 15,-17 0-5-15,6 0 0 16,-1 1-5-16,0-2 0 0,-2 1-3 0,2 1-3 16,-20 1 2-16,34-2-1 0,-21 0-3 0,-13 2-1 0,25-2 1 15,-25 2 0-15,22-3 2 16,-22 3-5-16,18-3-5 0,-18 3-1 0,16-4-5 15,-16 4-11-15,0 0-7 16,0 0-10-16,14-7-12 0,-14 7-1 0,0 0-9 0,0 0 0 16,0 0 6-16,0 0 2 15,0 0 7-15,-34-28 1 0,34 28 10 0,-19-12 5 16,11 7 8-16,8 5 10 16,-21-10 10-16,21 10 14 0,-15-9 8 0,15 9 9 0,-16-10 5 15,16 10 11-15,-13-7 1 0,13 7 5 0,0 0 0 16,-13-12-3-16,13 12 1 15,0 0 1-15,-14-6-1 0,14 6-3 16,0 0-3-16,0 0-7 0,0 0-4 0,-14-8-1 16,14 8-7-16,0 0-2 0,0 0-1 0,0 0-3 15,0 0 4-15,0 0 9 16,0 0 0-16,0 0-1 0,0 0-2 0,0 0-2 0,40 29-2 16,-28-22-2-16,4 3-2 0,-3-2 0 0,1 1-9 15,1 1-1-15,-3-2 1 16,1 1-5-16,-3 1 4 0,2-3-6 0,-12-7 0 15,12 19 2-15,-8-12-6 0,-4-7 4 16,2 20-2-16,-2-20-10 0,0 0-14 16,-15 28-24-16,8-18-27 0,-5-1-43 15,0 3-51-15,2-3-68 0,-3 3-58 0,0-2-102 16,1-1-165-16,5 1-66 0,1-3-264 16,6-7-256-16</inkml:trace>
  <inkml:trace contextRef="#ctx0" brushRef="#br1" timeOffset="-147614.08">15794 3765 2589 0,'0'0'-92'0,"0"0"35"0,0 0 39 0,0 0 31 16,0 0 36-16,0 0 24 0,0 0 19 0,0 0 10 15,0 0 9-15,0 0 10 0,14-18 10 16,-14 18 9-16,0 0 1 0,0 0 0 0,0 0-9 16,0 0-5-16,0 0-8 15,0 0-6-15,14-8-11 0,-14 8 5 0,0 0 4 16,0 0-6-16,0 0-4 0,0 0-7 16,0 0-8-16,0 0 1 0,12 31 2 15,-12-31-11-15,10 21-7 0,-5-7-9 0,2-2-6 0,1 2-9 16,0 1 3-16,3 2-11 15,1 1-1-15,-1-1-4 0,2-1-2 0,1-2-6 0,0 1 4 16,-4-1-7-16,3-2 1 16,-3-2-6-16,-1 0 5 0,-1-1-4 0,-8-9-4 15,13 14-7-15,-13-14 4 0,8 12 2 16,-8-12-7-16,0 0 2 0,2 17-8 0,-2-17 4 16,0 0 0-16,0 0-11 0,-16 21 11 0,16-21-4 15,-15 13 2-15,4-7 2 16,-2 1-1-16,13-7 0 0,-23 17-5 0,10-8-1 0,-1 0-10 15,1 0-21-15,-2-2-21 16,0 4-19-16,1-2-34 0,-2-2-30 0,2 3-51 16,-1-3-50-16,2 3-55 0,1-5-97 15,1 2-175-15,0-2-57 0,2 1-276 0,9-6-282 16</inkml:trace>
  <inkml:trace contextRef="#ctx0" brushRef="#br1" timeOffset="-144674.31">17735 4343 2705 0,'0'0'-60'0,"0"0"8"0,30 18 37 0,-30-18 39 15,21 0 22-15,-21 0 14 16,27 0 1-16,-27 0 0 0,30-4-5 0,-15 4-6 0,-15 0-4 16,28-4-7-16,-28 4-6 0,25-2-16 0,-25 2-40 15,21-1-63-15,-21 1-60 16,15-4-58-16,-15 4-140 0,0 0-366 0,0 0 30 15</inkml:trace>
  <inkml:trace contextRef="#ctx0" brushRef="#br1" timeOffset="-144514.3">17773 4279 2140 0,'0'0'47'0,"-16"-8"19"0,16 8 16 15,0 0 24-15,0 0 18 0,0 0-3 0,0 0-7 16,0 0-18-16,40-11-7 15,-40 11-23-15,25-4-44 0,-8 1-55 0,2 3-58 16,-1-1-61-16,-18 1-65 0,39-2-171 16,-22 0-301-16,2 2 64 0</inkml:trace>
  <inkml:trace contextRef="#ctx0" brushRef="#br1" timeOffset="-144053.99">18495 4138 2058 0,'0'0'-33'0,"0"0"20"0,-7-17 37 15,7 17 43-15,0 0 28 0,-4-18 22 0,4 18 14 0,0 0-5 16,0 0 3-16,4-22 0 15,-4 22 0-15,0 0-2 0,12-18 0 0,-12 18-6 16,12-10 4-16,-12 10-6 0,12-7-8 16,-12 7-8-16,18-7-8 0,-18 7-11 0,17-2-4 15,-17 2-11-15,0 0-3 16,28 4-7-16,-28-4-7 0,12 9-5 0,-12-9-5 16,6 17-3-16,-6-17-4 0,0 21-5 0,0-21-4 0,-8 29 0 15,2-14-3-15,-6 6-2 16,0-2-1-16,-1 0-3 0,3 0 1 0,-5 2-6 15,2-2 2-15,1 0-3 16,-2-2 1-16,6 3 6 0,-2-5-4 0,4 0 8 0,-1 0 1 16,3-1 7-16,4-14 1 15,-5 24 2-15,5-24 1 0,2 21-5 0,-2-21 1 16,12 15-13-16,-4-7-1 16,2 0-8-16,5-4-22 0,0 1-36 0,2-3-56 0,-17-2-65 15,38 0-69-15,-18-4-82 0,6-1-169 0,-6 1-115 16,3-4-302-16,-2 1-301 15</inkml:trace>
  <inkml:trace contextRef="#ctx0" brushRef="#br1" timeOffset="-143624.06">19077 4118 2702 0,'0'0'-85'0,"0"0"21"0,7-13 8 0,-7 13 15 16,0 0 10-16,0 0 15 15,0 0 21-15,0 0-2 0,0 0 0 0,-26-18 23 16,26 18 3-16,-23 1 23 16,23-1 20-16,-28 1 3 0,28-1 7 0,-32 7 1 15,18-5-1-15,-1 3 3 0,15-5-2 0,-24 11-6 0,14-7 0 16,10-4-7-16,-12 16-8 15,12-16-3-15,-2 17-11 0,2-17-4 0,8 21-4 16,-2-8-5-16,4-1-1 0,3 3-7 16,2-2 0-16,2 3-1 0,-2-1-3 0,4-2-3 15,-2 0 0-15,-2 3 6 16,-1-3-4-16,1-1 6 0,-4 1 12 0,-2-3 1 16,-3 1 2-16,0 1 4 0,-6-12 5 0,4 20 3 0,-4-20-2 15,0 0-8-15,-10 27-3 16,-1-18-5-16,0-1-1 0,-1 0-8 0,-3-3-7 15,0 1-21-15,-2 1-24 16,3-5-38-16,14-2-40 0,-28 6-55 0,28-6-56 16,-23 0-66-16,23 0-159 0,-18-7-503 15,14 0-359-15</inkml:trace>
  <inkml:trace contextRef="#ctx0" brushRef="#br1" timeOffset="-142893.86">19357 3841 2685 0,'0'0'-132'0,"0"0"34"16,0 0 14-16,0 0 28 0,0 0 17 15,0 0 10-15,0 0 21 0,0 0 17 0,0 0 16 16,0 0 18-16,0 0 14 0,0 0 13 0,0 0 16 16,-43 26 3-16,43-26 4 0,-23 4 3 0,10-2 3 0,13-2 5 15,-27 4-7-15,27-4-2 16,-22 2-10-16,22-2-5 0,-20 2-9 0,20-2-2 15,-18 0-1-15,18 0 3 16,0 0-2-16,0 0-12 0,-23 0-4 0,23 0-6 0,0 0-7 16,0 0-3-16,0 0-4 15,0 0-5-15,-6-18-1 0,6 18-4 0,0 0 0 16,0 0-4-16,17-29-4 16,-17 29-1-16,12-19 0 0,-4 9-3 0,2-2-2 0,-2 1-4 15,0-1 2-15,1-1-2 0,-1-1 1 0,3 3-1 16,-3 0 0-16,-1-1 2 15,-7 12 6-15,16-18 9 0,-9 9 8 0,-7 9-1 16,11-13-2-16,-11 13-2 0,10-12 1 16,-10 12 6-16,0 0 9 0,0 0 2 0,0 0 8 15,0 0 2-15,0 0 8 16,24 24 23-16,-20-10-4 0,0 0 1 0,0 4-4 16,0 1-9-16,1 3-11 0,-1 3-3 15,0-3-4-15,0 2-8 0,0 0-2 16,0 0-9-16,1-2-30 0,-3 1-19 0,3-2-39 0,-5-2-51 15,2 0-68-15,2 0-68 16,-4-4-101-16,0 1-205 0,2-1-73 0,-2-2-339 0,0-13-400 16</inkml:trace>
  <inkml:trace contextRef="#ctx0" brushRef="#br1" timeOffset="-142504.22">19875 4412 2878 0,'0'0'-87'0,"0"0"39"0,0 0 51 16,-19 2 36-16,19-2 45 15,0 0 27-15,0 0 6 0,0 0-6 0,0 0-12 0,0 0-7 16,0 0 1-16,0 0 4 16,0 0 0-16,0 0 3 0,0 0-2 0,0 0-14 15,62-2-4-15,-62 2-8 0,29-2-11 0,-14 2-2 16,-15 0-9-16,31 0-18 0,-15-1-21 15,-2 1-27-15,-14 0-38 0,26-4-52 0,-26 4-62 16,23-4-49-16,-15 0-56 16,-1-2-161-16,-7 6-492 0,4-9-335 0</inkml:trace>
  <inkml:trace contextRef="#ctx0" brushRef="#br1" timeOffset="-142304.14">20000 4319 2737 0,'-19'-2'-85'0,"19"2"19"15,0 0 34-15,0 0 55 16,0 0 40-16,0 0 40 0,-15 17 9 0,15-17-1 16,0 0-1-16,0 25-4 15,0-25-6-15,4 23-8 0,-4-23-10 0,5 23-6 16,-3-12-11-16,-2-11-5 0,4 25-9 16,-2-13-23-16,-2-12-32 0,4 24-47 0,-4-24-54 15,4 21-55-15,-4-21-59 0,5 19-132 0,-3-13-518 16,-2-6-230-16</inkml:trace>
  <inkml:trace contextRef="#ctx0" brushRef="#br1" timeOffset="-141433.02">20243 4146 2518 0,'0'0'-99'0,"-12"-8"30"16,12 8 27-16,0 0 25 0,0 0 11 0,-10-17 23 16,10 17 2-16,0 0 16 0,-2-16 6 0,2 16-1 15,0 0-4-15,0 0 12 0,6-26 9 16,-6 26 4-16,0 0-1 0,10-17 5 0,-10 17 1 15,10-12 0-15,-10 12 6 16,0 0-5-16,18-8 1 0,-18 8 4 0,0 0-8 16,25 3 2-16,-25-3-7 0,19 11-7 15,-19-11-1-15,19 17-7 0,-11-6-6 0,1 3 2 16,-2-1-5-16,-3 3 2 16,-2-1-4-16,0 0-2 0,-2-15-2 0,-4 34-1 15,-2-17-1-15,-2 0 3 0,2 0-4 0,0 0-1 0,0-3-3 16,-2 1-5-1,1-1 4-15,7-14-4 0,-11 25 3 0,9-16 1 0,2-9 0 16,-6 17 8-16,6-17 5 16,0 0 3-16,2 23-3 0,-2-23-4 0,10 13-2 0,-10-13-4 15,18 12 1-15,-8-7-4 16,5-1-4-16,0 0-16 0,4-2-15 0,-19-2-32 16,34 0-35-16,-16 0-46 0,2-2-52 15,-1 0-48-15,0-4-84 0,0 1-162 16,-5-1-398-16,2-2-231 0</inkml:trace>
  <inkml:trace contextRef="#ctx0" brushRef="#br1" timeOffset="-141044.21">20879 4123 2499 0,'-7'-27'-91'0,"7"27"21"15,0 0 14-15,-19-8 16 0,19 8 24 0,-16-4 23 16,16 4 13-16,0 0 15 16,-32 3 10-16,32-3 10 0,-24 2 6 0,24-2 5 15,-21 6 9-15,21-6-5 16,-20 7 2-16,20-7-5 0,-16 5-4 0,16-5-9 0,-10 10 3 16,10-10-6-16,-9 11-2 0,9-11-7 15,0 0 1-15,0 0-8 0,4 27-4 16,-4-27-5-16,15 19 0 0,-7-8-3 0,0 2-1 15,6-1-4-15,0 2 2 0,1 1-5 16,-2-1 3-16,2 0 10 0,-1 1 16 16,2 1 8-16,-6-3-2 0,-2 0 2 15,1 1 9-15,-3-1 1 0,-1 1-2 0,-5-14-2 0,4 20-10 16,-4-20-3-16,-11 21-5 16,2-11-3-16,-1-1-6 0,10-9-9 0,-24 18-23 15,10-13-33-15,1 3-47 0,-1-4-45 0,14-4-44 0,-22 7-52 16,10-7-78-16,12 0-648 15,-20-6-374-15</inkml:trace>
  <inkml:trace contextRef="#ctx0" brushRef="#br1" timeOffset="-140593.85">21029 3763 2905 0,'0'0'-60'0,"-19"-10"18"16,19 10 35-16,-11-7 30 15,11 7 24-15,0 0 6 0,0 0 10 0,0 0-15 0,0 0-10 16,0 0-1-16,0 0-2 16,0 0-7-16,0 0 1 0,30-23-6 0,-30 23-2 15,20 0-2-15,-20 0 5 0,26 0 9 0,-26 0 9 0,26 1 6 16,-26-1-5-16,23 4-9 15,-23-4-2-15,14 8 5 0,-14-8-1 0,14 11 2 16,-14-11 1-16,4 12 4 16,-4-12-4-16,0 0-1 0,0 0-6 15,-10 26-1-15,10-26-5 0,-10 13 1 0,10-13-4 16,-8 10-2-16,8-10-3 0,0 0 3 0,0 0-4 16,0 21-1-16,0-21 0 0,0 0-1 0,10 19 0 15,-10-19-2-15,14 18 0 0,-6-9 1 16,-2 3 2-16,0 1 7 0,1-2-1 0,0 2 1 15,-7-13-1-15,6 22 3 16,-6-9 3-16,0-13 0 0,0 0-2 0,-13 32-4 16,0-21-2-16,-1 1-18 0,-4-1-41 15,-2-2-64-15,-2 3-74 0,1-5-75 0,-3 3-134 16,2-2-196-16,2-2-281 16,6-1-218-16</inkml:trace>
  <inkml:trace contextRef="#ctx0" brushRef="#br1" timeOffset="-140094.05">21605 4382 2568 0,'-17'-4'-27'0,"17"4"9"0,0 0 39 0,0 0 35 16,-22-2 29-16,22 2 20 0,0 0 3 0,0 0-3 15,0 0-8-15,0 0-10 16,0 0-9-16,0 0 6 0,0 0-1 0,0 0 5 0,0 0-2 15,0 0-8-15,0 0-7 16,71 0-10-16,-55 0-2 0,-16 0-9 0,38 2-5 16,-21-2-7-16,3-2-23 15,-20 2-30-15,32-2-43 0,-32 2-56 0,24-2-51 0,-13 2-70 16,-11 0-101-16,15-7-600 16,-15 7-350-16</inkml:trace>
  <inkml:trace contextRef="#ctx0" brushRef="#br1" timeOffset="-139864.31">21721 4323 2812 0,'-28'0'-76'0,"28"0"26"0,0 0 34 16,0 0 45-16,0 0 43 0,0 0 36 0,0 0 20 0,-6 19 4 16,6-19 0-16,0 0 3 0,8 24 4 0,-8-24-4 15,5 21-13-15,-5-21-10 16,8 22-11-16,-6-10-6 0,3 1-16 15,-5-13-6-15,6 26-11 0,-2-15-2 0,-4-11-20 16,7 24-12-16,-5-16-31 0,-2-8-47 0,2 20-54 16,-2-20-72-16,4 17-79 15,-4-17-155-15,4 11-222 0,-4-11-231 0,4 6-218 16</inkml:trace>
  <inkml:trace contextRef="#ctx0" brushRef="#br1" timeOffset="-139204.39">22150 4185 2452 0,'0'0'-102'0,"0"0"19"0,0 0 21 0,0 0-1 0,0-22 28 15,0 22 15-15,0 0 23 0,0 0 6 0,10-20 18 16,-10 20 6-16,8-9 5 15,-8 9 12-15,10-10-2 0,-10 10 4 0,13-7 6 16,-13 7-2-16,0 0-8 0,21-8 9 16,-21 8 3-16,15-4 12 0,-15 4 13 0,0 0 4 15,23-2 0-15,-23 2 1 16,0 0-6-16,23 4-6 0,-23-4-7 0,18 8-3 16,-18-8-8-16,12 13-4 0,-8-3-7 0,-4-10-3 0,9 19-7 15,-9-19 3-15,2 21-5 16,0-10-2-16,-2-11 2 0,-4 25 2 15,4-25 0-15,-7 27 0 0,5-15 1 16,-4 2 6-16,0 0 1 0,6-14-1 0,-11 25 7 0,4-14-8 16,7-11-4-16,-8 17 1 15,8-17-2-15,-8 17-4 0,8-17 1 0,-4 15 0 16,4-15 7-16,-4 13 1 16,4-13-4-16,0 0 1 0,0 0-6 0,0 0 2 0,8 23-7 15,-8-23-1-15,12 8-6 0,-12-8 0 0,18 4-4 16,-18-4 0-16,16 4-2 15,-16-4 0-15,19 2-5 0,-19-2-1 0,20 1-1 16,-20-1 6-16,16 3-10 0,-16-3 0 16,20 0-10-16,-20 0-6 0,20 1-10 0,-20-1-17 15,20 0-18-15,-20 0-31 16,0 0-42-16,25-1-52 0,-17 1-49 0,-8 0-69 16,0 0-140-16,20-6-180 0,-20 6-236 0,0 0-203 0</inkml:trace>
  <inkml:trace contextRef="#ctx0" brushRef="#br1" timeOffset="-136644">22709 4092 2505 0,'0'0'-85'0,"9"-13"23"0,-9 13 25 15,0 0 31-15,6-12 24 0,-6 12 26 0,0 0 14 16,0 0 15-16,0 0-3 0,7-15 0 0,-7 15-4 16,0 0-2-16,0 0 7 15,0 0 4-15,0 0 1 0,0 0 2 0,-22-13-6 0,22 13-3 16,0 0-9-16,0 0-6 16,0 0 0-16,-34 9-7 0,34-9-6 0,0 0-1 15,-14 14-4-15,14-14 0 0,-6 13-6 16,6-13-3-16,-2 17 2 0,2-17 0 0,0 0-7 15,6 35-1-15,0-23 1 0,0 2-3 0,0 2 0 16,6 2 4-16,-2 1 6 16,2-1 2-16,-1 0-3 0,-2 0 3 0,1 1-3 15,-3-3-1-15,-1-4 2 0,0 4-1 16,-4-3 10-16,-2-13 2 0,4 23-4 16,-4-23 1-16,-6 20-4 0,0-8-4 0,6-12 0 0,-17 18-5 15,9-11-8-15,8-7-13 16,-20 11-23-16,10-5-32 0,10-6-35 0,-24 6-40 0,24-6-41 15,-18 4-40-15,18-4-40 16,0 0-100-16,-22-10-584 0,18 2-344 0</inkml:trace>
  <inkml:trace contextRef="#ctx0" brushRef="#br1" timeOffset="-136283.95">22866 3763 2692 0,'0'0'-138'0,"0"0"22"15,7-16 14-15,-7 16 20 16,0 0 22-16,12-11 24 0,-12 11 20 0,15-4 18 0,-15 4 32 16,0 0-1-16,30 0 18 0,-30 0 15 0,21 2 12 15,-21-2 0-15,21 4-9 16,-21-4 2-16,16 4-9 0,-16-4-3 15,14 11 5-15,-14-11-1 0,6 15 11 0,-6-15 11 16,0 19-1-16,0-19 9 0,-4 21-3 0,4-21 2 16,-10 25 0-16,2-12 2 15,2 1 3-15,6-14-6 0,-10 22-6 0,6-9-4 16,4-13-8-16,-6 20-3 0,6-20-4 0,0 19-3 0,0-19-4 16,4 19-7-16,-4-19-5 15,12 19-6-15,-2-12-7 0,4 3-21 0,0-4-40 16,1 0-57-16,2-2-68 15,4-1-62-15,-1-1-75 0,2 0-161 0,0-2-520 0,-1 0-414 16</inkml:trace>
  <inkml:trace contextRef="#ctx0" brushRef="#br1" timeOffset="-135944.2">23429 4446 2946 0,'0'0'-80'0,"0"0"30"15,0 0 43-15,0 0 43 0,0 0 43 0,21 18 16 0,-21-18 15 16,19 5 3-16,-19-5 6 16,26 4-1-16,-10 0-10 0,4-2-7 0,-1-2-14 15,0 2-10-15,0-1-9 16,-19-1-8-16,32 3-30 0,-18-3-37 0,-14 0-55 0,26-3-55 16,-26 3-66-16,19-3-75 0,-19 3-143 0,10-8-504 15,-10 8-294-15</inkml:trace>
  <inkml:trace contextRef="#ctx0" brushRef="#br1" timeOffset="-135764.25">23584 4405 2646 0,'0'0'-89'0,"0"0"25"16,0 0 46-16,-19 11 45 16,19-11 36-16,0 0 27 0,-5 17 14 0,5-17 2 0,0 0-3 15,7 28-9-15,-7-28-6 0,6 24-11 16,-1-13-5-16,-1 2-11 0,-4-13-7 15,6 22-25-15,-4-11-38 0,-2-11-54 0,8 19-54 0,-8-19-50 16,6 17-51-16,-6-17-122 16,6 13-444-16,-2-7-83 0</inkml:trace>
  <inkml:trace contextRef="#ctx0" brushRef="#br1" timeOffset="-135214.1">24032 4155 2208 0,'0'0'-98'0,"2"-16"14"0,-2 16 19 0,0 0 12 16,0 0 11-16,0 0 16 15,0 0 8-15,-6-22 8 0,6 22 7 0,0 0 14 16,-14-8 2-16,14 8 18 16,0 0 6-16,-22-2 13 0,22 2 17 0,0 0 5 0,-29 7 18 15,29-7-6-15,-20 7 5 16,20-7-2-16,-16 10-13 0,8-3-5 0,8-7-10 16,-14 13-2-16,8-3-10 0,6-10 4 0,-6 17-8 0,6-17 6 15,-6 17-3-15,6-17 5 16,0 19-2-16,0-19-1 0,4 20-5 0,2-8-1 15,2 1-5-15,0-1-3 16,2-1-5-16,2 3-6 0,-1-3 0 0,4 3-3 0,-1-3-1 16,-1-1 0-16,2 1-4 15,0 1 1-15,-3-3-1 0,1 0-2 0,0-1 4 16,0 2 2-16,-3-1 11 16,0-1 2-16,-1 1 0 0,-2-3 4 0,-1 2 11 0,-6-8 3 15,8 15 10-15,-8-15-5 0,0 0-5 16,2 21 1-16,-2-21-2 0,0 0 0 15,-14 18-9-15,14-18-1 0,-18 8-6 16,18-8-3-16,-23 11-3 0,13-8-3 0,10-3-11 16,-26 6-13-16,14-2-23 0,12-4-28 0,-24 4-35 15,24-4-30-15,-21 2-45 16,13-1-40-16,8-1-43 0,0 0-99 0,-17-10-564 16,17 10-297-16</inkml:trace>
  <inkml:trace contextRef="#ctx0" brushRef="#br1" timeOffset="-128734.15">24509 4252 1176 0,'0'0'244'0,"-17"-10"-62"16,17 10-16-16,0 0-31 16,0 0 17-16,0 0 2 0,0 0 1 0,0 0-26 15,0 0-7-15,0 0-1 0,0 0-6 0,0 0-3 16,0 0 12-16,65 14 1 0,-45-14-4 15,0 3-6-15,2-3-14 0,1 0-9 0,1 0-7 16,-3 0-12-16,0-3-9 16,0 3-23-16,-2-3-37 0,-19 3-47 0,32-1-64 15,-32 1-64-15,25-4-75 0,-25 4-154 16,12-7-494-16,-9 0-275 0</inkml:trace>
  <inkml:trace contextRef="#ctx0" brushRef="#br1" timeOffset="-128444.04">24685 4150 2689 0,'0'0'-56'0,"0"0"25"16,10-26 22-16,-10 26 19 0,0 0 14 0,0 0 10 15,0 0 16-15,0 0 22 0,0 0 11 0,0 0 24 16,0 0 13-16,0 0 11 15,0 0-4-15,0 0 4 0,13 42 4 0,-13-42-9 0,3 25-11 16,-3-11-11-16,2 2-9 16,-2 2-11-16,0-18-7 0,-2 34-9 0,4-18-6 15,-2 2-7-15,1 2-8 16,2-5-23-16,-1 0-30 0,-2-15-31 0,2 25-39 0,-2-25-52 16,4 20-58-16,-2-10-64 0,-2-10-127 0,2 13-181 15,-2-13-313-15,4 9-236 16</inkml:trace>
  <inkml:trace contextRef="#ctx0" brushRef="#br1" timeOffset="-128044.33">25242 3998 2536 0,'0'0'-69'0,"0"0"30"0,0 0 43 0,0 0 55 0,0 0 49 15,0 0 32-15,0 0 26 16,0 0 9-16,0 0 16 0,-10 54 4 0,10-40 5 15,0-14 3-15,2 26 10 16,1-9-5-16,0 1-2 0,-1-2-17 0,2 4-12 0,-2-1-14 16,0-3-17-16,3 2-18 15,-3-1-25-15,1 0-12 0,-1-1-11 0,2-1-8 16,-2 0-8-16,-2-15-9 0,5 27-22 16,-1-14-30-16,-2 2-35 0,-2-15-30 0,5 23-34 15,-5-12-42-15,0-11-47 0,-2 24-65 0,-3-13-44 16,1-1-106-16,-3-1-177 0,0 0-57 15,0-1-311-15,-1 0-364 0</inkml:trace>
  <inkml:trace contextRef="#ctx0" brushRef="#br1" timeOffset="-117404.34">16901 6546 831 0,'0'0'251'0,"0"0"-81"0,0 0-23 0,0 0-6 15,0 0 6-15,0 0-17 16,0 0-1-16,0 0-1 0,40 17 10 0,-40-17-3 16,32 6-10-16,-15-5-4 0,4 2-6 15,0-2-7-15,7 4-8 0,-1-4-10 0,3 3-9 16,0-1-10-16,4 2-5 16,3 0-6-16,3 0-8 0,1-4-4 0,1 2-9 0,0 2-6 15,5-3 4-15,-1-1-8 0,1 2-1 16,5-2-3-16,-2-1 2 0,1 0 3 15,8 0 4-15,-8 0 0 0,8 0 5 0,0 0-2 16,2 0 3-16,-1 0-4 0,-1-1-3 16,3-2-4-16,1 3-4 0,0-1 3 0,3-1-3 15,2 2 1-15,23-2-6 16,1-1 1-16,-1 0-4 0,-16 2 0 0,-7-2-1 16,21 3 2-16,-12-2-6 0,-10 1-4 0,24 1 2 0,-15-3-2 15,-8 3 0-15,-2 0 0 16,2 0-4-16,-3 0 2 0,1 0 1 0,-1 3-5 15,-2-3 0-15,3 0 3 0,-3 0-5 16,1 0 4-16,-1 0-2 0,-1 0 1 0,-3-3 0 16,0 2-3-16,1-2 2 15,-3 1-3-15,0 1 2 0,3-1 2 0,1 2-2 16,2-2-1-16,5 2 0 0,0 2 1 0,0 0 0 0,0-1 1 16,21 1-4-16,-14 1 2 15,14 2 5-15,-2 0 1 0,-13-2 7 0,13 1 1 16,2 1-2-16,-2 1 1 0,0-1 1 15,-3 2-5-15,3-1 0 0,-2 2-2 0,2 0 0 16,-5-3-2-16,1 5 0 16,-12-5-3-16,12 2 4 0,-11 1-3 0,-9-2-2 15,22 3 2-15,0 1 1 0,-2-2-4 16,1-1 2-16,-1 1-1 0,-12-1 0 0,-7-3-1 16,2 2-5-16,-2-3-7 0,-3-1-11 0,0 2-3 15,-8-4-7-15,-2-4-12 16,-2 2-10-16,-5 2-25 0,0-3-30 0,-3 0-40 0,-7 2-40 15,-5-3-55-15,-5 0-131 16,-6 0-539-16,-2 1-311 0</inkml:trace>
  <inkml:trace contextRef="#ctx0" brushRef="#br1" timeOffset="-116103.97">18377 5750 2655 0,'0'0'-120'0,"0"0"32"16,0 0 20-16,0 0 22 0,0 0 31 0,0 0 16 16,0 0 36-16,0 0 16 0,0 0 22 0,0 0 18 15,0 49 4-15,2-34 10 0,-2-15 6 16,4 35-1-16,-2-16-6 0,0 2-12 0,4 3-6 15,-4 3-12-15,5 3-6 16,-1 2-6-16,1 3-6 0,-3 2-6 0,4-1-8 0,-1 4-3 16,-1 2-2-16,4 4-6 15,-3 1 1-15,0 0-9 0,1 4 2 0,-4-5-2 16,2 6-2-16,-2-2-4 0,0-1-2 16,1 3-1-16,0-1-1 0,-3-6 0 15,2 5-1-15,0 0-5 0,-2-4 4 0,0-2 0 0,0 1-6 16,0 2 2-16,0-4-2 15,-2 3 0-15,0-3 1 0,0 3-5 0,-2 7 5 0,2 1-3 16,0-8-1-16,-2-1 2 16,4 4-1-16,-2-6-1 0,4 3 2 15,-2-2-2-15,1 2-1 0,1-5 0 16,0 3 0-16,-2-2 2 0,3 1 0 0,-1 0-3 0,0 1 2 16,-2-3 1-16,5 1-2 0,-3 0 2 0,0 0 1 15,-2 0-4-15,2 2 2 16,0-1 0-16,-2-3 0 0,2 4-1 0,0-2 3 0,-2 3-4 15,2-2 1-15,-2 1 0 16,2 5 2-16,0 1 0 0,-2 0 1 0,2-5 2 16,-4-1 3-16,4 0 0 15,1 7 4-15,-3-6-2 0,2-2 1 0,-4 1-4 0,2-2 2 16,0 2-3-16,1-1 4 16,-3 3-1-16,0-2-2 0,0 2 0 0,0-1-1 15,2 1-3-15,-2 0 2 0,2-2 0 0,0 2-1 16,-2-5-1-16,2 3 1 0,-2-2-3 15,2 2 0-15,-2-2 0 0,2 2 6 0,-2-1 1 16,0 4 4-16,0 0-3 16,0 6 3-16,0-8-3 0,0 3-1 0,0-2 4 15,-2 2-2-15,2 3 0 0,-2-5 5 16,2 0-1-16,-2-1 3 0,2 1 2 0,0 0 6 16,0-2-2-16,0-2 3 0,0-1-2 0,2 1-2 15,-2-2-2-15,0-1-1 0,0-1-3 16,0 0-3-16,0-4 0 0,-2 4 0 0,0-5-5 15,0 1-7-15,-3-2-13 16,3-1-13-16,-2-1-21 0,2 1-23 16,-3-1-32-16,1-1-35 0,2-3-39 0,0 1-47 15,0-2-63-15,-2-4-146 0,4-4-147 0,-2 0-293 16,0-2-226-16</inkml:trace>
  <inkml:trace contextRef="#ctx0" brushRef="#br1" timeOffset="-115203">17801 6074 2514 0,'12'-17'-100'0,"-12"17"36"16,0 0 22-16,9-12 35 0,-9 12 33 0,0 0 41 15,10-13 26-15,-10 13 19 16,0 0 12-16,7-12 4 0,-7 12-3 0,0 0-1 0,0 0-8 16,0 0-8-16,4-15-9 0,-4 15-10 0,0 0-9 15,0 0-10-15,0 0-7 16,0 0-7-16,-32-3-6 0,32 3-3 0,0 0-6 0,-36 11-5 15,24-6-2-15,-4 1-5 16,16-6-1-16,-25 13-3 0,15-5 0 0,-1-3-4 16,11-5-3-16,-15 14 0 15,15-14 0-15,-8 18-1 0,8-18-4 0,0 17-3 0,0-17 2 16,8 22-3-16,-2-11-1 0,3 3 0 16,2-1-4-16,2 1 3 0,1 1 2 15,1 0-5-15,-2 0 0 0,-1 1 2 0,-1-3 2 16,0 0 1-16,-3 1 3 0,-2-3 2 15,-1 3 5-15,-5-14 5 0,2 19-1 0,-2-19 2 16,0 0-4-16,-11 28-1 16,3-20 2-16,8-8-9 0,-22 13-9 0,12-7-17 15,10-6-15-15,-24 7-25 0,24-7-37 16,-18 0-43-16,18 0-45 0,-13-2-55 0,13 2-64 16,0 0-154-16,-13-17-465 0,13 7-310 0</inkml:trace>
  <inkml:trace contextRef="#ctx0" brushRef="#br1" timeOffset="-114694.09">18036 5702 2626 0,'4'-13'-72'0,"-4"13"39"0,0 0 33 16,6-16 27-16,-6 16 8 0,0 0 19 0,0 0 17 16,0 0 8-16,0 0 2 0,0 0 3 0,0 0-8 15,-31-5-1-15,31 5 4 16,0 0-3-16,-32 5 10 0,32-5-4 0,-20 6-9 0,20-6-8 15,-20 4-7-15,20-4-9 16,-20 2-3-16,20-2-6 0,0 0-9 0,-21 0-13 16,21 0-8-16,0 0-11 15,0 0-2-15,-18-12-8 0,18 12 0 0,0 0 3 0,0-19 1 16,0 19-1-16,0 0-1 16,12-29 1-16,-6 18 8 0,0-2 3 0,5 0 16 15,-2-1 8-15,1 1 10 0,1 2 19 0,1-2 4 16,0 1 8-16,-2 2 9 0,2-1 3 15,-1 3 2-15,-11 8-5 0,15-11-6 0,-15 11-4 16,17-6-3-16,-17 6 23 16,0 0-7-16,18 17-5 0,-13-3-11 0,2 3-12 0,-3 2-2 15,0 4-7-15,0 1-24 16,0 3-38-16,-2 2-50 0,0 1-64 0,2 6-71 16,-4-1-66-16,-4 4-129 0,4 1-193 0,-4 2-23 15,4 5-217-15,-4 2-165 0</inkml:trace>
  <inkml:trace contextRef="#ctx0" brushRef="#br1" timeOffset="-114074.49">17722 7254 2425 0,'0'0'-17'0,"0"0"20"0,0 0 3 16,0 0 11-16,0 0 16 15,0 0 26-15,-8-18 9 0,8 18 11 0,0 0 4 0,0 0 7 16,-19-4 6-16,19 4 3 15,0 0 3-15,-25 2-2 0,25-2-2 0,-22 4 0 16,22-4-5-16,-21 8-8 16,21-8-8-16,-21 8 0 0,10-5-7 0,11-3-3 0,-14 10-10 15,14-10-6-15,-9 11-7 16,9-11-4-16,0 0-2 0,0 0-7 0,5 22-2 16,-5-22-1-16,12 14-3 0,-12-14-3 0,17 15-3 0,-6-7-1 15,-1 2 1-15,1-2 5 16,-1 4-5-16,0-2-1 0,0-1 5 0,-2 1 1 15,0 1 3-15,-8-11 3 16,11 20 5-16,-11-20-1 0,2 17 0 0,-2-17 2 0,0 0-6 16,-9 24 2-16,9-24-5 15,-14 13-3-15,14-13-11 0,-18 14-16 0,8-10-27 16,10-4-32-16,-17 4-43 0,17-4-60 16,-10 0-64-16,10 0-82 0,0 0-183 15,-11-20-101-15,9 9-253 0,2 11-191 0</inkml:trace>
  <inkml:trace contextRef="#ctx0" brushRef="#br1" timeOffset="-113634.34">17799 7038 2586 0,'0'0'-5'0,"-7"-20"32"0,7 20 36 0,0 0 28 15,-6-15 18-15,6 15 10 0,0 0 9 0,0 0-1 16,-7-13-8-16,7 13-8 0,0 0-10 0,0 0-9 15,0 0-10-15,0 0-9 16,-2-20-8-16,2 20-7 0,0 0-7 16,0 0-5-16,18-11-6 0,-18 11-2 0,14-3-7 15,-14 3-6-15,19-2-2 0,-19 2-4 0,0 0 2 16,32 2-9-16,-32-2-5 0,22 3 2 0,-22-3 0 0,12 9-2 16,-12-9 4-16,4 10 0 15,-4-10 5-15,0 0 5 0,0 0 5 0,-14 28 11 16,14-28 5-16,-16 12 1 15,8-5-1-15,8-7-3 0,-10 15-1 0,10-15-4 16,-9 13-4-16,9-13-5 0,0 0-3 16,2 19 3-16,-2-19-9 0,11 14 3 0,-11-14-3 15,16 14-2-15,-4-4 0 16,-2-2-1-16,-2 1-4 0,3 1 21 0,-3-1-5 0,-8-9 5 16,13 14-8-16,-13-14 2 0,6 14 1 0,-6-14-7 15,0 16-5-15,0-16-1 16,0 0-10-16,-19 23-24 0,8-15-45 0,1-1-54 15,-2 1-64-15,-2-1-71 0,2 4-128 16,0-4-201-16,-2 2-21 0,4-1-257 0,-1 1-218 16</inkml:trace>
  <inkml:trace contextRef="#ctx0" brushRef="#br1" timeOffset="-112954.16">17248 7917 2536 0,'32'0'-84'0,"2"0"17"16,-5 0 13-16,3 1 11 0,0-1 22 0,4 1 7 16,4-1 1-16,7 3 7 0,2-1 20 0,10-1 8 0,2 1 3 15,3 0 13-15,1-2-7 16,3 3 4-16,21 0 3 0,0 1 4 0,-13-2 2 15,15 2-1-15,0-2 0 16,2 3-3-16,0-1 3 0,2 1 0 0,-2 1-3 0,-2 1-3 16,-2 0-1-16,2 1 7 15,-2-1 1-15,5 3 13 0,-1-2 1 0,0 0-1 16,-2-3 4-16,2 3-3 0,0-1-5 16,4-3-6-16,-2 1-10 0,-1-1-10 0,-1-1-10 15,1 0-2-15,-8 1-3 0,5-2 0 0,-2-1-2 16,2 2 0-16,-14-3 0 15,18 2 3-15,-19-1 2 0,-11-2 1 0,1 1 5 0,0-2 5 16,-1 2-1-16,-1 0 2 16,-3 0-2-16,3 0-3 0,-3-3-6 0,-1 3-13 15,-10-1-24-15,-1 1-30 16,-5 0-40-16,-5 0-33 0,-6 1-35 0,-3-1-28 0,-9 3-39 16,-4-3-110-16,-5 0-437 0,-12 0-66 0</inkml:trace>
  <inkml:trace contextRef="#ctx0" brushRef="#br1" timeOffset="-112334.45">17902 8663 2217 0,'0'0'-86'0,"0"0"24"0,0 0 13 0,0 0 25 0,0 0 18 16,0 0 30-16,0 0 15 15,0 0 26-15,0 0 34 0,0 0-6 0,0 0 13 16,-34-9-1-16,34 9 9 16,-18 4 3-16,18-4 7 0,-24 5-3 0,11-1-10 0,1 0-8 15,12-4-7-15,-22 9-5 16,14-2-3-16,8-7-7 0,-8 16-7 0,8-16-8 16,0 17-9-16,0-17-3 0,8 22-8 0,2-11-3 0,1 3-5 15,4-2-3-15,0 3 1 16,2 1 6-16,-2-3-2 0,-1 3 1 0,-3-5-1 15,0 2 1-15,-1 1 3 16,-4-3 7-16,-6-11-1 0,2 21-4 0,-2-21-6 16,-10 20-6-16,2-10-2 0,-6 0-9 15,2-4-4-15,-2 2-34 0,-4-4-38 0,4 0-49 16,14-4-62-16,-28 0-58 0,15-3-64 16,-1-2-133-16,3-1-126 0,2-4-299 15,3-1-187-15</inkml:trace>
  <inkml:trace contextRef="#ctx0" brushRef="#br1" timeOffset="-112004.05">17977 8450 2464 0,'2'-14'-6'0,"-2"14"54"0,0 0 27 0,0 0 23 0,2-17 13 16,-2 17 3-16,0 0 3 0,0 0-6 0,6-16-13 15,-6 16-7-15,0 0-6 16,19-7-4-16,-19 7-4 0,17-1-2 15,-17 1-2-15,23-4-2 0,-23 4-9 16,22 0-3-16,-22 0-3 0,20 2-1 0,-20-2 1 0,0 0 0 16,24 3 5-16,-24-3 1 15,8 7 1-15,-8-7 5 0,0 0-5 0,0 0 17 0,0 0-2 16,-23 41 3-16,12-27 4 16,3-3-24-16,-2 1-2 0,1 0 7 0,0 1-16 15,3-1-5-15,-2-1-1 0,8-11-6 0,-5 27-6 16,5-12-2-16,0-15-13 0,13 28-17 15,-3-17-28-15,6 4-44 0,2-4-65 0,6 1-86 16,-1 0-70-16,1-3-146 16,0-1-145-16,4-3 9 0,-4 0-297 0,1 1-237 0</inkml:trace>
  <inkml:trace contextRef="#ctx0" brushRef="#br1" timeOffset="-111364.23">17045 9639 2562 0,'36'-6'-98'0,"-23"4"22"0,2 2 15 0,3 2-1 15,-18-2 20-15,45 0 30 16,-18 0 2-16,6 2 38 0,3-2 16 0,6 2 19 0,-1 0 15 16,9 0 4-16,1-1 8 15,10 3-6-15,3 0 5 0,-1-2 4 0,3 1 11 16,18 3-2-16,-10-2 6 0,-8 0-6 16,-1 0-3-16,24 1-11 0,-4-1-10 0,4 0-13 15,-2 0-11-15,2 0-7 0,1-1-3 16,-1 3-6-16,2-6-4 0,-2 6 0 15,-2-2 0-15,2 0-3 0,-15-2 4 0,15 1 1 0,-12-1 4 16,12 0 5-16,-14 1 4 16,12 3 5-16,-11-5 4 0,11 5 1 0,-10-5-2 15,9 1-3-15,-10 2-5 0,-8-2-3 16,19 2-4-16,-13-2-4 0,-9 2 0 0,2-3-2 16,0 1 1-16,1 1-4 0,23-2-1 0,-2 2 0 15,-15-2-1-15,-11-1-2 16,-4 2-3-16,1 0-3 0,-11 0-7 0,-1-2-2 0,-3 0-4 15,-3 1-18-15,-8 2-14 16,-1-2-19-16,-3-1-33 0,-6 2-38 16,-3-2-43-16,-5 2-49 0,0 1-48 15,-16-3-88-15,14 0-161 0,-14 0-466 0,0 0-412 0</inkml:trace>
  <inkml:trace contextRef="#ctx0" brushRef="#br1" timeOffset="-110814.39">18280 10056 2954 0,'0'0'-46'16,"0"0"43"-16,0 0 29 0,0 0 14 0,0 0 19 0,0 0 3 15,0 0 7-15,0 0 7 0,0 0 3 0,0 0-1 16,2-17 2-16,-2 17 0 15,0 0 3-15,-22 1-8 0,22-1 7 0,-23 5-1 0,8-1 12 16,15-4-3-16,-34 10-8 16,17-2-2-16,3-1-8 0,-4 2-6 0,6-2-2 15,-1 3-3-15,3-1-5 0,1 3-2 16,9-12-8-16,-11 21-5 0,11-21-8 16,0 20 2-16,0-20-3 0,11 25-5 15,-2-11-3-15,1-1-4 0,3 4 2 0,1-2-8 0,2 0 3 16,-2 1-1-16,0-1-2 0,2 0-6 0,-4-1 8 15,-1-2 2-15,-3 1 2 16,1 0 5-16,-9-13 4 0,2 21-6 0,-2-21 3 16,-13 19-2-16,1-9-2 0,-3-3-5 15,-3 0 7-15,-4-1-6 0,-2 2-15 0,1-3-19 16,-3-1-29-16,4 0-43 16,0-2-55-16,1 0-53 0,2-2-46 0,2 0-58 0,3 0-128 15,0 2-145-15,14-2-383 0,-18 2-386 16</inkml:trace>
  <inkml:trace contextRef="#ctx0" brushRef="#br1" timeOffset="-110114.37">17280 10881 2882 0,'0'0'-65'0,"0"0"38"0,0 0 20 0,0 0 11 0,0 0 29 16,0 0 21-16,51 8 14 0,-51-8 23 0,32 1 18 15,-12-1 7-15,2 0 8 16,1 2-2-16,3-2 0 0,3 2-3 0,3-2-2 15,2 2-14-15,2-1-6 0,2 2-13 16,5-2-12-16,1 2-8 0,0-2-5 16,3 1-9-16,2 1-10 0,1-3-7 15,1 1-7-15,2 1-4 0,4-2 0 16,2 2-6-16,2 0 0 0,-1-2 1 0,1 2 6 16,0 0 4-16,3-2 9 0,1 4 8 0,2-3 7 15,0 3 3-15,-1-1-5 0,-1 0 0 0,1 1-3 16,21 3-4-16,-15-3-5 15,-9 0-8-15,0-1 0 0,4 0-25 0,-2-1 0 0,-1 2 6 16,1 0-7-16,-1-3 6 16,-1 2-2-16,3-2-3 0,-1 1-4 0,1 0 3 15,-2 0 2-15,4-4-3 0,-3 4 3 16,1-2-3-16,-1 0-2 0,1-4 6 0,-3 4 7 16,3-2 7-16,-3 1-3 0,1-2 9 0,0 3 4 15,-1 0-10-15,-1 0-3 16,-3 0 1-16,-1 0-5 0,5 3 11 0,-7-2-13 0,-9 1-17 15,-3-2-28-15,-1 2-29 16,-11 0-30-16,0 0-39 0,-9-2-43 0,0 2-46 16,-6 1-47-16,-9-3-99 0,-8 0-171 15,0 0-53-15,0 0-289 0,0 0-246 0</inkml:trace>
  <inkml:trace contextRef="#ctx0" brushRef="#br1" timeOffset="-109363.95">17695 11578 2602 0,'15'-9'-67'0,"-15"9"40"16,12-10 31-16,-12 10 34 0,0 0 33 0,15-9 31 16,-15 9 17-16,0 0 18 15,0 0-15-15,0 0-11 0,0 0-10 0,0 0-14 0,0 0-7 16,0 0-6-16,0 0-4 16,0 0-4-16,-47-4-6 0,47 4 4 0,-32 7-5 15,16-1 3-15,1-2-5 0,-2 4-8 0,2-3 0 0,15-5-6 16,-23 14-3-16,12-7-7 15,11-7 0-15,-10 16-3 0,10-16-4 0,2 19-1 16,4-8-12-16,4 0-2 16,2 0-3-16,4 5-2 0,1-3 1 0,5 3-4 0,-2-1 6 15,6 4-2-15,-2-1 1 16,1-2 3-16,-6 0-5 0,0-1 1 0,-2 0 5 16,-4-4 8-16,-5 3 6 0,-2-3 2 0,-6-11 4 0,-4 21-3 15,4-21 1-15,-19 19 2 16,4-9 2-16,-6-3-1 0,0 1-1 0,-4 0-4 15,-1-2-8-15,0-1-18 16,2-1-17-16,2-2-29 0,1-1-35 0,1 2-52 16,20-3-48-16,-28-3-32 0,17 2-46 15,11 1-89-15,-11-11-129 0,11 11-445 0,0-16-319 16</inkml:trace>
  <inkml:trace contextRef="#ctx0" brushRef="#br1" timeOffset="-109104.33">17839 11446 2732 0,'0'0'-40'0,"0"0"37"15,0 0 22-15,0 0 15 16,0 0 15-16,0 0 13 0,0 0 9 0,0 0 1 0,0 0-3 16,0 0 2-16,0 0-5 0,0 0-1 0,0 0 1 15,0 0 3-15,0 0 0 16,0 0-2-16,0 0 9 0,0 0-1 15,0 0 0-15,0 0-14 0,0 0-7 16,0 0-4-16,0 0-7 0,0 0-10 0,0 0-18 0,4-24-25 16,-4 24-40-16,9-12-42 15,-9 12-49-15,0 0-28 0,12-7-53 0,-12 7-134 0,0 0-548 16,10 0-294-16</inkml:trace>
  <inkml:trace contextRef="#ctx0" brushRef="#br1" timeOffset="-108274.08">18611 10951 2733 0,'0'0'-53'0,"0"0"25"0,0 0 31 16,0 0 12-16,0 0 29 16,0 0 20-16,0 0 19 0,0 0 21 0,0 0 20 0,0 0 9 15,9 43 2-15,-9-43 3 16,4 13-2-16,-4-13 1 0,2 19-1 0,-2-19-6 15,5 24-5-15,-3-10-7 0,-2-14 1 0,2 32-30 16,0-11 1-16,0 1-3 0,2 0-6 16,0 3 2-16,-1 2 13 0,1 1-4 0,0 0-3 15,0 0-7-15,2 7-2 16,-2 0-4-16,4-3-4 0,-4 2-4 0,2 1-1 0,0-3-1 16,-2-2-4-16,0 2-7 0,-2-3 0 0,3 4-2 15,-3-1-7-15,0 5-4 16,0-1-4-16,1 0-5 0,-1 0-4 0,0 2-2 0,0-2-4 15,0 0-3-15,-2 3-1 16,2-1-5-16,0-2 4 0,0 0-4 0,0 2-2 16,0 0 0-16,1 2 1 15,-1-2-5-15,0 2 1 0,2-1 0 0,0-2-2 0,-2 2 2 16,2-1-3-16,1-4 1 16,-3-2-7-16,2-1-9 0,-1-4-5 0,-1 1-6 15,0-3-10-15,0 0-13 0,0-4-20 0,2-2-23 0,-2 0-29 16,-2-4-51-16,0-1-61 15,2 0-63-15,0-6-104 0,-2-8-180 0,0 15-3 16,0-15-494-16,0 0-626 0</inkml:trace>
  <inkml:trace contextRef="#ctx0" brushRef="#br1" timeOffset="-106184.46">19164 5934 3105 0,'0'0'-206'16,"-4"-19"30"-16,4 19 27 0,0 0 28 0,0 0 21 0,-5-19 23 15,5 19 15-15,0 0 20 16,0 0 18-16,-2-17 30 0,2 17 27 0,0 0 13 16,0 0 25-16,0 0 13 0,-2-22 19 0,2 22 26 15,0 0 12-15,-2-14 12 0,2 14 9 16,0 0 7-16,0 0 1 0,0-19-10 0,0 19-10 15,0 0-5-15,6-19-14 16,-6 19-7-16,7-13-17 0,-7 13-13 0,11-12-13 16,-11 12-3-16,14-10-7 0,-14 10-6 15,20-5-9-15,-20 5-4 0,18-4-3 0,-18 4-3 16,0 0-7-16,28 8-5 0,-28-8-2 0,17 11 0 16,-11-3 17-16,-6-8-5 15,6 21-4-15,-4-9 0 0,-2-12 2 0,-6 29-6 0,0-13 3 16,-3 0-3-1,1-3 5-15,0 2 11 0,-1 0-21 0,-2 0 4 0,3-1 1 16,2-1 1-16,0-2 3 16,6-11-6-16,-10 21 1 0,10-21-3 0,-2 21-1 0,2-21-3 15,10 21-5-15,-2-9-1 16,2-5-6-16,3 3-18 0,4-1-28 0,4 1-23 16,3-4-48-16,0-1-61 0,6 1-79 0,4-4-60 15,-3 0-120-15,6-4-188 0,3 0-17 16,2-2-344-16,1-2-416 0</inkml:trace>
  <inkml:trace contextRef="#ctx0" brushRef="#br1" timeOffset="-105384.48">21312 5866 2865 0,'-21'-12'-103'0,"21"12"24"16,0 0 23-16,0 0 44 0,0 0 37 0,-8-11 33 15,8 11 38-15,0 0 21 16,0 0 7-16,0 0 1 0,0 0-2 0,0-22-6 16,0 22 2-16,0 0-1 0,0 0 0 15,17-20-3-15,-17 20-5 0,10-9-3 0,-10 9-9 16,13-8-13-16,-13 8-8 16,15-8-8-16,-15 8-8 0,0 0-6 0,24 0-4 15,-24 0 0-15,0 0-8 0,18 12-5 0,-18-12 3 0,11 14-9 16,-11-14 0-16,4 22 1 15,-2-11-4-15,-2-11-6 0,0 22 2 0,0-22 2 16,-4 25 16-16,-1-12 1 16,5-13-2-16,-10 24 1 0,2-11 13 0,0-1-31 15,-2-1 0-15,10-11-3 0,-14 22 5 16,10-13 5-16,4-9-4 0,-9 15-1 0,9-15 0 16,-6 15-4-16,6-15 0 0,0 0 1 0,0 0-1 0,9 25-1 15,-9-25 4-15,12 8-15 16,-12-8-13-16,22 5-30 0,-8-3-30 0,-2-2-50 15,6-3-61-15,1 3-73 16,-1-4-61-16,0 0-146 0,0-2-153 0,0 2-13 0,-1-2-275 16,1 1-272-16</inkml:trace>
  <inkml:trace contextRef="#ctx0" brushRef="#br1" timeOffset="-101334.02">24780 6050 2572 0,'0'0'-97'0,"0"0"18"0,0 0 10 15,0 0 7-15,0 0 14 0,0 0 12 0,0-21 8 16,0 21 6-16,0 0-3 16,0 0 12-16,0 0 11 0,-1-16 26 0,1 16 15 15,0 0 18-15,0 0 11 0,0 0 14 0,0-21 12 0,0 21 16 16,0 0-4-16,0 0 4 15,-2-19 0-15,2 19-2 0,0 0 3 0,0 0 5 0,-6-18 9 16,6 18 6-16,0 0 4 16,0 0 2-16,0 0 6 0,0-18-6 0,0 18-10 15,0 0-3-15,0 0 0 16,0 0 7-16,0 0 4 0,0 0-9 0,0 0-4 0,0 0 1 16,0 0-6-16,0 0 0 0,0 0-1 0,0 0-17 15,0 0 2-15,0 0 1 16,0 0 0-16,0 0-4 0,0 0 0 15,0 0-6-15,0 0-5 0,0 0-9 0,34 32-8 16,-29-21-11-16,-5-11-3 0,8 31-12 0,-6-17-17 16,2 4-31-16,-2 2-43 15,0 0-47-15,0 1-59 0,-2 2-77 0,0 4-84 0,0 3-171 16,-4 0-126 0,2 1-17-16,-2-1-514 0,2 6-781 0</inkml:trace>
  <inkml:trace contextRef="#ctx0" brushRef="#br1" timeOffset="-100122.55">21306 8095 3427 0,'0'0'-162'0,"0"0"39"0,0 0 24 16,0 0 31-16,-11-15 39 0,11 15 29 0,0 0 37 0,0 0 28 15,0 0 33-15,0 0 23 0,0 0 12 16,0 0 1-16,0 0-4 0,0 0-13 15,0 0-6-15,0 0-12 0,0 0-10 16,45 6-8-16,-45-6-11 0,28 5-8 16,-12-3-4-16,6 2-5 0,-1-2-6 0,9 0-6 15,-1 2-3-15,7-3-8 0,4 3-1 16,3-4-4-16,3 4-4 0,1-1-2 0,3-2 2 16,8 3-5-16,-1-2-1 0,-2 2-1 15,5 0-5-15,-4-3 0 0,3 4 0 0,1-4-3 16,-1 3 0-16,0-2-3 15,-2-2 5-15,3 0-8 0,-1 0 2 0,1-2-2 16,1 2 5-16,-4 0-3 0,5 0 0 16,1-2 0-16,-2 2 8 0,5 0 3 0,-1 0 5 15,1 0 11-15,1 2 9 0,-1 2 6 16,2-3 9-16,18 5 0 0,-11-2 1 16,-13 2-25-16,1-2-7 0,2 0-1 0,-1 1 1 0,-3-1-3 15,-1 2-4-15,1-1 0 16,-2-1-2-16,-1 0-3 0,-3 2-10 0,-9-5-13 15,1 2-15-15,-5-2-16 0,0 2-13 16,-5-3-29-16,-3 1-30 0,-3 1-49 0,-1 0-53 16,-5-2-57-16,-6 0-101 0,-4-2-217 15,-4 0-392-15,-11 2-442 0</inkml:trace>
  <inkml:trace contextRef="#ctx0" brushRef="#br1" timeOffset="-97678.05">19327 7236 3000 0,'0'0'-21'0,"0"0"52"15,-9-11 32-15,9 11 22 16,0 0 20-16,0 0 7 0,0 0 2 0,0 0 2 15,0 0-5-15,0 0-4 16,0 0-5-16,20-22-11 0,-20 22-4 0,16-1 1 0,-16 1-3 16,21 0 1-16,-21 0 2 15,24 0-19-15,-24 0-2 0,21 1-6 16,-21-1-7-16,21 8-12 0,-21-8-6 16,13 13 2-16,-13-13 0 0,2 17-5 0,-2-17-3 0,-4 22-9 15,4-22 4-15,-11 24 3 0,1-11-6 0,2 1 6 16,-2-1-1-16,2 1 5 15,-2-1 10-15,1-4-28 0,0 2-2 0,9-11 1 0,-10 19 3 16,6-8 1-16,4-11 0 16,-4 15 7-16,4-15-4 0,0 0 3 0,4 23-6 15,-4-23 0-15,12 12-5 16,-1-5-2-16,4-1-6 0,-1-1-22 0,6-1-35 0,-1-1-43 16,2 1-45-16,8-1-81 0,1-3-67 0,2 1-164 15,-1-2-146-15,6-2 19 16,1-2-306-16,4-1-258 0</inkml:trace>
  <inkml:trace contextRef="#ctx0" brushRef="#br1" timeOffset="-97344.1">21094 7064 2632 0,'0'0'38'16,"15"-4"51"-16,-15 4 18 0,0 0 24 0,15-5 48 0,-15 5 36 15,0 0 18-15,0 0 23 16,12 20-27-16,-12-20 0 0,10 25-6 0,-6-6 9 0,0 4-17 15,2 2-26-15,0 0-24 16,3 4-21-16,2 1-20 0,-3 0-30 0,3 3-47 16,-3-2-51-16,4-2-51 15,0 2-70-15,0-1-92 0,0-8-89 0,2-1-190 0,-2-4-125 16,1-2 34-16,-1-3-414 0,4-5-480 0</inkml:trace>
  <inkml:trace contextRef="#ctx0" brushRef="#br1" timeOffset="-96654.35">24176 7405 2986 0,'0'0'-105'16,"0"0"21"-16,0 0 13 0,0 0 22 0,0 0 26 0,0 0 33 16,0 0 24-16,-39-16 21 15,39 16 21-15,-10-12 6 0,10 12 10 0,-8-12 2 16,8 12 4-16,0 0-6 16,-3-20 3-16,3 20-7 0,0 0-11 0,5-23 0 0,-5 23-10 15,8-16-6-15,-8 16-8 0,12-11 1 0,-12 11 3 16,12-9 8-16,-12 9 5 15,15-5 2-15,-15 5 7 0,0 0 3 16,0 0 0-16,26 12-8 0,-26-12-9 0,6 15 4 16,-6-15 5-16,0 21-7 0,0-21 13 0,0 0-10 15,-11 31-23-15,3-24 2 16,8-7 3-16,-17 18-3 0,6-11-1 0,11-7-3 0,-24 8-5 16,14-4-2-16,10-4 10 0,-21 0-5 0,21 0-20 15,-17-2-32-15,17 2-40 16,-12-12-49-16,12 12-61 0,-7-13-73 0,7 13-78 15,0-20-168-15,-2 11-124 0,2 9-9 16,0-21-246-16,0 21-207 0</inkml:trace>
  <inkml:trace contextRef="#ctx0" brushRef="#br1" timeOffset="-95804.2">21092 9665 2472 0,'0'0'-128'0,"0"0"10"15,0 0-4-15,0 0-28 0,0 0-36 0,5 31-380 0,-5-31 242 16</inkml:trace>
  <inkml:trace contextRef="#ctx0" brushRef="#br1" timeOffset="-95254.03">21122 9768 1647 0,'0'0'-22'0,"0"0"4"0,0 0-2 0,0 0 2 0,0 0 4 16,0 0 7-16,0 0 11 0,0 0 16 0,0 0 13 16,0 0 19-16,0 0 11 0,14 11 16 15,-14-11 23-15,0 0 25 0,18 3 9 0,-18-3 10 16,0 0-1-16,25 1 9 15,-25-1-4-15,23-1 2 0,-23 1 2 0,26 1 4 16,-9 1 1-16,1 0-8 16,2 1-11-16,1-2-9 0,5 1-11 0,0 2-10 0,4-2-9 15,2 0-6-15,3 0-14 16,0-1-3-16,7 4-9 0,0-4-3 0,3 1-9 16,-1 0-1-16,3-2-9 0,-3 4-6 0,3-4-1 0,2 1-8 15,0-1-3-15,0 3-2 16,-1-3-3-16,5 0-4 0,6 1-3 0,-8-1 1 15,10 0-1-15,-10 0-1 0,8 0-1 16,3-1-4-16,-5-2 1 0,3 2 7 16,-1-1-2-16,-2 0 6 0,-1 0 2 15,4-1-5-15,1 1 1 0,-1-2 1 0,-1 2 1 16,2-2-5-16,1 2-5 0,-1 0-3 16,-2 0 4-16,1 1-1 0,-3 1-5 0,-9 0 0 15,3 1-3-15,-2-1 0 0,-3 2 0 0,0 0-10 16,-5-2-6-16,1 4-25 0,-8-4-30 15,1 2-33-15,-10-2-49 0,0 0-60 0,-3 0-51 16,-3 0-139-16,-3-2-180 16,-5-2 2-16,-2 0-305 0,-9 4-248 0</inkml:trace>
  <inkml:trace contextRef="#ctx0" brushRef="#br1" timeOffset="-91784.03">19320 8775 2652 0,'7'-15'-40'0,"-7"15"48"0,0 0 38 0,0 0 39 0,0 0 40 16,0 0 29-16,0 0 17 0,0 0 4 0,0 0 3 15,9-11 3-15,-9 11 4 16,0 0 3-16,0 0-3 0,0 0 19 0,0 0-14 15,0 0 1-15,0 0-7 0,12 26-4 16,-10-16-11-16,-2-10-7 0,4 19-11 0,-1-8-9 16,-3-11-10-16,2 29-8 15,0-13-12-15,0 2-7 0,0 1-4 0,0 1-13 0,0 1-10 16,0 1-11-16,0-1-6 16,0 4-8-16,0 0-7 0,3-1-15 0,-3-2-22 15,0-2-29-15,1 0-36 0,-1-1-45 0,0-2-51 0,0-2-71 16,2-2-88-16,-2-3-141 15,-2-10-158-15,6 12 15 0,-6-12-636 0,0 0-1013 16</inkml:trace>
  <inkml:trace contextRef="#ctx0" brushRef="#br1" timeOffset="-86694.33">21291 8623 3878 0,'0'0'-143'0,"0"0"60"0,0 0 44 0,0 0 44 15,-8-15 45-15,8 15 32 16,0 0 26-16,0 0 21 0,0 0-8 0,0 0-2 0,0 0 5 16,0 0-8-16,0 0-16 15,0 0 2-15,0 0 1 0,0 0 12 16,0 0 12-16,0 0 5 0,0 0-4 0,0 0-2 0,0 0 0 0,0 0-7 16,0 0-6-16,0 0-9 15,6 52-9-15,-6-52-9 0,-2 22-7 0,2-22-4 16,0 31-7-16,0-15-4 0,0 4-4 15,0-1 3-15,0 4-3 0,0-2-6 0,0 2-4 16,0 0-5-16,0 0-7 16,2 3-4-16,0-5-2 0,0 4-4 0,0-4-5 15,1-1-14-15,-1 0-28 0,-2-3-38 16,2 0-47-16,0-4-55 0,-2 0-72 0,2-3-87 16,-2-10-185-16,-2 17-110 0,2-17 22 0,0 0-613 15,0 0-944-15</inkml:trace>
  <inkml:trace contextRef="#ctx0" brushRef="#br1" timeOffset="-83244.29">24172 9055 3652 0,'0'0'-209'0,"-13"12"31"0,13-12 38 16,0 0 25-16,0 0 33 15,-10 10 35-15,10-10 31 0,0 0 17 0,0 0 22 0,0 0 20 16,-8 11 18-16,8-11 12 16,0 0 7-16,0 0 11 0,0 0 2 0,0 0 15 15,0 0-8-15,-12 9 1 16,12-9 0-16,0 0 2 0,0 0-13 0,0 0-9 0,0 0-10 16,0 0-6-16,0 0-8 0,0 0-5 0,0 0-1 15,0 0-2-15,-18-30-4 16,18 30 3-16,0 0-4 0,5-21 3 0,-5 21-11 0,0 0 3 15,9-27-9-15,-5 18 0 16,6-2-1-16,-10 11-4 0,16-20-5 0,-7 13-2 16,1-2 0-16,-10 9-2 15,22-12-6-15,-12 8 0 0,-10 4-3 0,20-5 4 0,-20 5 2 16,18 0 7-16,-18 0 3 0,0 0 4 0,21 13 8 16,-21-13-2-16,7 16 6 15,-7-16 1-15,2 16-2 0,-2-16-10 0,0 0 10 16,-11 27-7-16,11-27 0 0,-11 13-11 15,11-13-7-15,-16 8-20 0,16-8-37 0,-20 4-44 16,20-4-58-16,-20-3-79 16,20 3-72-16,-22-9-165 0,12 0-158 0,-1 1 7 15,3-2-235-15,8 10-195 0</inkml:trace>
  <inkml:trace contextRef="#ctx0" brushRef="#br1" timeOffset="-78684.54">18900 10464 2475 0,'0'0'-76'0,"0"0"30"0,0 0 23 16,0 0 37-16,-22-5 29 15,22 5 33-15,0 0 35 0,0 0 20 0,0 0 12 0,0 0 6 16,0 0 7-16,0 0 5 0,0 0 4 0,0 0 2 16,0 0 1-16,0 0-5 15,0 0 5-15,0 0-10 0,0 0 6 0,0 0-26 16,0 0 2-16,0 0-2 0,0 0-9 15,0 0-9-15,0 0-8 0,0 0-15 16,49 22-10-16,-36-20-13 0,-13-2-6 16,29 2-10-16,-12-1-2 0,0-1-14 15,-17 0-14-15,30 3-23 0,-16-3-21 0,-14 0-26 16,28 1-21-16,-17-1-24 0,-1 2-29 0,-10-2-44 16,0 0-49-16,26-3-50 0,-26 3-52 0,8-6-126 15,-8 6-147-15,0 0-19 0,10-8-273 16,-10 8-242-16</inkml:trace>
  <inkml:trace contextRef="#ctx0" brushRef="#br1" timeOffset="-78374.23">19365 10226 2649 0,'8'-16'-16'0,"-8"16"40"16,9-11 37-16,-9 11 38 0,0 0 35 0,9-12 20 0,-9 12 19 15,0 0 17-15,0 0 13 16,0 0 9-16,0 0-33 0,0 0 2 0,0 0 27 16,14 23-20-16,-14-10-8 0,2 3-17 0,-2 1-18 15,-2 2-16-15,2 0-15 0,0 2-13 16,0 0-13-16,-2 2-12 0,2-2-17 0,0 2-28 15,0 3-30-15,2 1-49 16,0-2-54-16,0 1-79 0,2-1-83 0,3-2-109 0,0 0-179 16,-1-2-65-16,6 0 20 15,1-2-311-15,0-4-298 0</inkml:trace>
  <inkml:trace contextRef="#ctx0" brushRef="#br1" timeOffset="-77034.04">20887 10292 2682 0,'0'0'-102'16,"0"0"18"-16,0 0 20 0,0 0 9 0,0 0 31 0,0 0 16 15,8-25 28-15,-8 25 20 0,0 0 14 0,15-8 5 16,-15 8 16-16,0 0-2 15,18-7 9-15,-18 7 0 0,0 0 10 0,16-3 3 0,-16 3-1 16,0 0-7-16,22-3-5 16,-22 3-1-16,0 0-6 0,0 0-4 15,25 4-3-15,-25-4-6 0,14 8-1 16,-14-8-2-16,11 11-6 0,-11-11 1 0,11 14-2 0,-11-14 2 16,6 14-4-16,-6-14 3 0,2 20-4 15,-2-20 4-15,-2 19 4 0,2-19-3 16,-6 19 1-16,6-19-4 0,-13 16-3 0,13-16 0 15,-15 11 3-15,7-3-3 0,8-8 0 16,-19 7-2-16,19-7-1 0,-18 6 6 0,18-6 3 16,0 0-4-16,-22 0 3 15,22 0-6-15,0 0 4 0,-16-16 1 0,16 16 3 0,-8-16-3 16,8 16-8-16,-2-22-8 16,2 22 10-16,6-23-1 0,-6 23-26 0,11-26-24 15,-4 14-34-15,1 1-46 0,0 1-59 0,0 1-78 0,1 3-65 16,-2-1-132-16,1 1-199 15,-8 6 29-15,13-10-313 0,-13 10-291 0</inkml:trace>
  <inkml:trace contextRef="#ctx0" brushRef="#br1" timeOffset="-74834.13">19276 11719 2787 0,'0'0'16'0,"10"-12"44"16,-10 12 39-16,0 0 28 0,0 0 29 0,0 0 25 15,0 0 10-15,0 0 22 16,0 0 3-16,12-10 16 0,-12 10 16 0,0 0 7 0,0 0 8 16,0 0-8-16,0 0-19 0,0 0-19 15,-2 42-3-15,2-42-27 0,0 24-15 16,0-24-24-16,-3 32-17 0,3-13-16 0,0 0-6 0,-2 2-17 15,2-2-13-15,2 2-11 16,-4 2-5-16,2-4-11 0,0 2-3 0,2-2-16 16,-2 0-20-16,0-1-20 0,3-4-26 15,-3-2-37-15,0 2-41 0,2-5-41 0,-2-9-64 16,2 16-86-16,-2-16-121 0,0 0-173 0,6 4 3 16,-6-4-723-16,0 0-1264 0</inkml:trace>
  <inkml:trace contextRef="#ctx0" brushRef="#br1" timeOffset="-72894.24">16829 8758 4175 0,'0'0'-199'16,"0"0"41"-16,0 0 31 0,0 0 47 0,13-15 28 0,-13 15 40 15,0 0 29-15,0 0 24 16,0 0 13-16,0 0 5 0,0 0 3 0,0 0-1 16,0 0 2-16,0 0 1 15,0 0 3-15,0 0-4 0,0 0 0 0,-45 35-8 0,37-22-6 16,-5 4-5-16,0 1-2 16,1 10-5-16,-6-1-5 0,4 2-3 0,-3 4 1 15,-4 7-2-15,4 3-6 0,-3 2-1 16,4-1-2-16,-1 4-3 0,2 1-3 0,2-1 2 15,1-1-3-15,6 3-1 0,2-7-3 0,1-1 2 16,3 2-2-16,0-2-1 16,5 1 1-16,1-2-2 0,2 5-2 0,3-1 1 15,-1-8 0-15,1-1-1 16,-2 0 0-16,3-3 1 0,-2-4-4 0,2 0 0 0,-2-4 5 16,-2-2-4-16,1-2-1 0,-3-3 0 0,0-4 2 0,1 1 2 15,-5-3-1-15,-2-12 3 16,9 21-3-16,-9-21-5 0,6 12 4 0,-6-12-5 15,0 0 4-15,0 0 0 16,0 0-2-16,0 0 1 0,0 0-1 0,0 0-1 0,0 0 1 16,0 0 1-16,0 0-2 15,26-29 4-15,-26 29 1 0,6-17 6 0,-6 17 5 16,6-17 5-16,-6 17 3 16,6-14 3-16,-6 14-1 0,4-13 1 0,-4 13 0 0,0 0-2 15,9-15-1-15,-9 15 2 0,0 0 4 0,0 0 10 16,0 0 8-1,0 0 31-15,0 0 1 0,0 0-16 0,0 0 1 0,0 0-4 0,0 0-6 16,0 0-4-16,6 38-5 16,-6-38-5-16,5 22-1 0,-5-8-7 0,0-14-3 15,4 21-4-15,-4-21 5 16,2 19-10-16,-2-19 2 0,0 17-3 0,0-17 6 0,0 0-10 16,-6 17-1-16,6-17-3 0,-13 6-8 0,13-6-17 15,0 0-20-15,-27 0-31 16,17-2-34-16,10 2-49 0,-18-10-62 0,18 10-64 0,-17-9-67 15,8 3-150-15,9 6-120 16,-17-8 29-16,17 8-344 0,-14-4-332 0</inkml:trace>
  <inkml:trace contextRef="#ctx0" brushRef="#br1" timeOffset="-71864.59">16704 10555 2822 0,'0'0'-37'0,"0"0"52"0,9-9 30 0,-9 9 24 15,0 0 9-15,0 0 2 16,0 0-4-16,0 0 14 0,0 0 13 0,0 0 10 0,0 0-5 16,0 0-6-16,0 0-7 15,0 0-8-15,0 0 2 0,-37 41-4 0,25-21-2 16,-2-1-4-16,0 4-9 0,-4 3-6 0,0 4-7 0,-3 5-4 16,0 1-7-16,2 2-4 15,0-2-6-15,2 4-2 0,2 0-2 0,5-5-3 16,-3 8-5-16,6-2 5 0,3-1-8 15,2 0-5-15,2-1 1 0,4 3-3 0,0 1 0 16,7 4 4-16,-2-8-8 16,4 4-1-16,-1-3 1 0,1-4 1 0,0-1-5 15,-1-3 2-15,3-2-2 16,-2 1 0-16,-1-3 1 0,-3-3 1 0,1 1-4 0,-1-1 0 16,0 0 0-16,-3-1-2 0,0-1 3 0,0-1-2 15,-2-5 3-15,1 0 0 0,-2 0 0 16,-1-1-4-16,-2-16 0 15,4 26-2-15,-2-14 1 0,-2-12 2 0,2 19 0 16,-2-19-2-16,4 17-2 0,-4-17-6 0,0 0 0 16,4 14-6-16,-4-14 4 0,0 0-3 15,0 0 7-15,0 0-2 0,0 0 2 0,0 0 2 16,0 0 4-16,0 0 2 16,4-58 4-16,-4 58 0 0,4-23 4 0,-4 10 5 15,0 13 4-15,3-25-3 0,-3 25 2 0,2-23-2 0,-2 23 11 16,2-22 10-16,-2 22 9 15,0-18 3-15,0 18 5 0,0 0 3 0,0-18 0 16,0 18-10-16,0 0 6 0,0 0 9 16,0 0 3-16,0 0-1 0,0 0 6 0,0 0-2 15,0 0-2-15,0 0-3 16,0 0-2-16,0 0-9 0,11 45-3 0,-9-32-4 0,4 3-3 16,-2-3-5-16,1 0-4 0,-1 1-1 0,0-3-6 15,-2 0 0-15,0-1-1 16,-2-10 1-16,6 16-1 0,-6-7-2 0,0-9-3 0,0 0-3 15,0 0-14-15,-8 15-17 16,8-15-18-16,0 0-35 0,-19-2-31 0,19 2-45 16,-19-13-71-16,8 3-82 15,-1-3-103-15,-4-2-185 0,4 1-11 0,2 1-562 16,-1 0-818-16</inkml:trace>
  <inkml:trace contextRef="#ctx0" brushRef="#br1" timeOffset="-68654.56">12630 14226 3395 0,'-13'6'-262'0,"13"-6"23"15,-14 5 24-15,14-5 24 16,-9 4 28-16,9-4 21 0,0 0 17 0,-11 6 5 16,11-6 14-16,0 0 15 0,-7 7 24 0,7-7 13 15,0 0 26-15,0 0 13 0,0 0 12 16,0 0 19-16,0 0 19 0,0 0-5 0,-11 14 9 15,11-14 7-15,0 0 10 16,0 0 19-16,0 0 12 0,0 0 13 0,0 0 4 0,0 0 10 16,0 0-8-16,34 5 0 15,-34-5-8-15,22 0-7 0,-22 0-7 0,29 0-7 16,-11-4-9-16,4 4 1 0,1 0-9 0,7 0 1 16,3-1-7-16,-1-1-4 0,10 2-4 15,8-4-8-15,6 1-4 0,5-3 0 0,21-3-8 16,1-1-4-16,3-1-4 15,2 2-2-15,-2-4-4 0,5 2-2 0,0-2-3 16,2 2 1-16,1-1-4 0,1 2 0 16,2 1 0-16,-1 1 0 0,1-1-3 0,-1 2 8 15,-4 3 3-15,-6-1 7 16,-13 2 7-16,-12-1 7 0,-2 4 4 0,-7-2 2 0,-4 2-2 16,-2 0 2-16,-1-2 0 0,-10 2 1 0,-2 0 4 15,-5 0 8-15,-3-1 16 16,-2 1 12-16,-5 0 5 0,2-3 0 0,-20 3-4 15,28 0-10-15,-28 0-6 16,23 0-7-16,-23 0-8 0,18 0-8 0,-18 0-3 0,0 0-5 16,24 0 3-16,-24 0-13 15,0 0-2-15,0 0-4 0,24 0 0 0,-24 0-3 16,0 0 5-16,0 0-6 0,19 0-5 0,-19 0 3 16,0 0-3-16,0 0-4 0,0 0-2 15,0 0-3-15,20 3-4 0,-20-3 0 0,0 0-3 16,0 0-3-16,21 0 0 0,-21 0 5 15,0 0-4-15,0 0 0 0,24-7 0 0,-24 7-1 16,0 0 2-16,17-7-2 16,-17 7 1-16,11-10-3 0,-11 10 3 0,11-13-11 15,-1 3-1-15,-1 0 1 0,-1-5-3 16,2-4 3-16,3 1 0 0,-2-5 3 0,6-8 1 16,-3-1 0-16,10-6 4 0,8-18-4 0,1-2 4 15,1-3 2-15,0 0-3 16,2-4 4-16,0 2-1 0,0-2 3 15,0 4-1-15,-2 5 1 0,0 0 5 0,-7 12-3 16,-3 8 5-16,1 0-1 0,-6 8 0 0,0 0 2 16,2 3 0-16,-4 3-1 0,-2 3-1 15,-2 3 2-15,-3 3 2 0,0 0 4 0,0 1 10 16,-4 1-6-16,-6 11 1 16,12-18 0-16,-12 18-3 0,11-13 2 0,-11 13-3 15,6-10 2-15,-6 10 0 0,0 0-1 0,9-13 1 0,-9 13-2 16,0 0 1-16,0 0-3 15,6-13 0-15,-6 13 1 0,0 0 1 0,0 0-2 16,0 0 1-16,0 0 0 16,0 0-1-16,11-9 0 0,-11 9 0 0,0 0 1 0,0 0 1 15,0 0-1-15,0 0-2 16,0 0-1-16,0 0 0 0,0 0 0 0,0 0-1 16,-51 18 0-16,34-8 1 0,-2 0-4 0,-2 1 2 0,0 1 0 15,0 1-1-15,-3 0 0 16,1 0 0-16,0-1 0 0,1 3-1 0,1-1 3 15,3-3-1-15,-4 0-2 16,5 0 1-16,2-3 0 0,3 2-2 0,1-5 0 0,11-5 0 16,-17 12-2-16,17-12 0 15,-11 10 2-15,11-10 2 0,0 0-3 0,0 0 3 16,0 0 0-16,0 0-1 16,0 0 0-16,0 0 7 0,0 0-8 0,41-31-4 0,-29 20 1 15,8-3-6-15,-2-1-5 0,8-6 0 0,4 0 1 16,1-3 3-16,3-1-3 15,2 0 3-15,-2 2 0 0,-3 4 1 0,-3 3 2 0,0 2 0 16,-5 0 3-16,-1 5 9 16,-4-3 7-16,-3 5 1 0,0 1 7 0,-2 0 4 15,-13 6 5-15,18-3 6 16,-18 3 1-16,0 0-4 0,0 0-1 0,12 21-1 0,-12-21-4 16,0 0-4-16,-12 31-1 0,12-31-12 0,-8 31-20 15,2-14-26-15,2 2-25 16,0 1-36-16,1 1-41 0,3-1-54 0,3 2-43 0,-3-3-80 15,4 2-154-15,0-3-100 16,-2 0-282-16,2-2-204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2-04T20:16:21.4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1566 4096 1149 0,'0'0'181'16,"0"0"-3"-16,0 0-11 0,0 0 12 0,0 0 3 16,0 0 10-16,0 0 0 0,0 0-9 15,0 0 5-15,0 0 1 0,0 0-5 0,0 0-4 16,0 0 2-16,0 0-17 0,0 0-7 0,0 0-5 15,0 0-3-15,0 0-3 0,0 0 20 16,0 0-19-16,0 0-8 0,0 0-14 0,0 0-8 16,0 0-11-16,0 0-11 15,0 0-24-15,9-48 4 0,-9 48-14 0,7-15-2 16,-7 15-10-16,10-23 0 0,-6 8-11 16,0-2-2-16,4-4-8 0,-3 0-22 0,3-4 3 15,-2 1-3-15,3-3 0 16,-1 0 0-16,0-4-3 0,1 7-3 0,-3-3 1 15,3 3-1-15,-2 0-3 0,0 3 6 0,0 1-4 0,-1 0-3 16,1 5 8-16,-1-2-9 16,3 4-2-16,-4 1 7 0,2 1-4 0,-7 11-2 0,11-17-4 15,-11 17 8-15,12-11-6 16,-12 11 2-16,14-5-1 0,-14 5 2 0,0 0-1 16,0 0 1-16,33 12 4 15,-20-2-1-15,-3 1 1 0,5 2-1 0,0 5-2 0,2 0 3 16,3 3-2-16,-2 1-1 15,3 3 3-15,1-3 3 0,-5 1-6 16,6 0 11-16,-6-3-10 0,2-1 3 0,-2 0-2 0,-5 1-2 0,3-4 4 16,-4 0 4-16,-1-3-1 15,-4 1-3-15,1-1 1 0,-2-1 0 0,-5-12-3 16,4 18 5-16,-4-18-5 16,0 0 7-16,-16 27-5 0,5-19 4 0,0-3-2 0,-7 1 8 15,-1 0-8-15,-2-2 0 16,-2-4 1-16,-5 2 3 0,1-1 1 0,-3-1 3 15,0 0-8-15,1 0-2 0,-1 0 0 0,0 0 2 0,0-1-3 16,8 1-8-16,1-2-22 16,-1 2-17-16,2 0-22 0,4 0-27 0,1 0-47 15,15 0-55-15,-20 0-62 16,20 0-65-16,-17-2-143 0,17 2-152 0,0 0-5 0,0 0-247 16,0 0-237-16</inkml:trace>
  <inkml:trace contextRef="#ctx0" brushRef="#br0" timeOffset="391.55">2224 3881 2467 0,'0'0'-123'15,"0"0"35"-15,0 0 40 0,0 0 45 0,0 0 38 0,0 0 35 16,0 0 10-16,0 0-3 15,0 0 10-15,0 0 5 0,0 0 4 0,0 0-5 16,28-8-3-16,-28 8-9 0,21-2-6 0,-21 2-6 0,26-4-5 16,-26 4-10-16,31-1-5 15,-14-3-7-15,-2 2-10 0,-15 2-30 0,32-7-39 16,-18 4-45-16,2-1-49 16,-2-1-41-16,-14 5-65 0,19-14-132 0,-13 7-356 0,-1-1 1 15</inkml:trace>
  <inkml:trace contextRef="#ctx0" brushRef="#br0" timeOffset="560.28">2254 3682 2214 0,'-24'-5'9'15,"24"5"19"-15,0 0 12 16,-19-4 7-16,19 4 23 0,0 0 21 0,0 0 6 16,0 0-10-16,0 0-5 15,0 0-5-15,0 0-11 0,0 0-3 0,0 0-11 0,0 0-9 16,0 0-24-16,58-4-42 15,-58 4-42-15,28 0-66 0,-11-2-46 0,1-2-89 16,-1 1-488-16,0 0-37 0</inkml:trace>
  <inkml:trace contextRef="#ctx0" brushRef="#br0" timeOffset="1320.29">3079 3417 2125 0,'0'0'-78'16,"15"-5"16"-16,-15 5 9 0,0 0 9 0,0 0 17 16,0 0 12-16,0 0 9 15,0 0 25-15,0 0-7 0,0 0 10 0,0 0 9 16,0 0 7-16,0 0 15 0,0 0 6 15,-46-4-2-15,46 4 6 0,0 0 7 0,-32 9 2 16,20-5 0-16,12-4-5 0,-24 9-6 0,13-5-3 16,11-4-3-16,-21 10-5 15,21-10-3-15,-15 9-5 0,15-9-1 16,-10 12 1-16,10-12-11 0,0 0 3 0,-2 17-4 16,2-17-1-16,0 0-5 0,10 20 9 0,-10-20-16 15,15 13 1-15,-6-5-5 16,3-1 2-16,-1 2-2 0,1 1 1 0,4 0-3 0,-4-3 2 15,0 5 0-15,6-1-2 0,-6 1-3 0,-1-1 5 16,2-2-1-16,-3 3 4 16,-1-1 9-16,-1 1 21 0,-2-1 11 0,-6-11 6 0,8 24 12 15,-8-24 11-15,0 20-5 16,0-20 1-16,-6 21-2 0,6-21-30 0,-10 19-3 16,0-10-5-16,-1 1-5 15,0-1-1-15,11-9-6 0,-21 14-4 0,9-9-13 0,12-5-22 16,-22 8-32-16,22-8-43 0,-21 4-45 0,21-4-37 15,-17 0-44-15,17 0-58 16,0 0-137-16,-23-9-453 0,17 3-209 0</inkml:trace>
  <inkml:trace contextRef="#ctx0" brushRef="#br0" timeOffset="2010.24">3190 3227 2502 0,'0'0'-88'0,"-11"-7"18"0,11 7 25 0,0 0 24 16,0 0 10-16,0 0 15 0,0 0 24 0,0 0 0 15,0 0 4-15,0 0-4 16,-6-14-7-16,6 14 0 0,0 0-7 0,0 0-8 0,0 0 0 15,0 0 8-15,0 0-7 0,23-15 1 0,-23 15-2 16,0 0 6-16,19-2-5 16,-19 2-4-16,0 0 14 0,25 2-13 0,-25-2-5 15,0 0 2-15,28 7 1 16,-20-1 1-16,-8-6 1 0,17 11-10 0,-17-11 11 16,13 12-10-16,-13-12 14 0,7 14-1 15,-7-14-4-15,2 12 8 0,-2-12 9 0,0 0 6 16,0 0 2-16,-14 28 7 15,14-28-5-15,-8 10 7 0,8-10-2 0,0 0-1 16,-12 12-1-16,12-12 1 0,0 0-2 0,-7 10-3 0,7-10-5 16,0 0-7-16,0 0-5 15,0 0-2-15,0 0 1 0,0 0-2 0,0 0-3 0,0 0 2 16,25 11 0-16,-25-11-6 16,16 4 2-16,-16-4 5 0,16 6-6 0,-16-6 3 15,18 7-3-15,-18-7 2 16,16 10-1-16,-7-2 0 0,-9-8 6 0,14 9-11 15,-14-9 1-15,9 14 7 0,-9-14 8 0,4 13-3 0,-4-13 10 16,0 0 4 0,-2 22 5-16,2-22-4 0,0 0 1 0,-15 22-1 0,7-15-5 15,8-7-3-15,-21 11 2 16,8-5-13-16,13-6-17 0,-23 8-34 0,12-4-59 0,11-4-48 16,-21 2-59-16,21-2-135 15,-19 0-449-15,19 0-94 0</inkml:trace>
  <inkml:trace contextRef="#ctx0" brushRef="#br0" timeOffset="2459.96">3731 3675 2345 0,'0'0'-15'15,"-18"7"23"-15,18-7 27 0,0 0 23 0,0 0 25 16,0 0 12-16,0 0 3 0,0 0-2 16,0 0-18-16,0 0-4 0,0 0-6 0,0 0-2 15,0 0 0-15,0 0 13 16,0 0-6-16,52 6-2 0,-52-6-10 0,26 0-5 15,-11 0-6-15,-15 0-8 0,27-1-25 0,-27 1-27 0,25-3-38 16,-25 3-48-16,24 0-53 16,-24 0-52-16,15-3-66 0,-15 3-599 0,4-6-223 15</inkml:trace>
  <inkml:trace contextRef="#ctx0" brushRef="#br0" timeOffset="2690.11">3808 3617 2566 0,'-11'-11'-57'0,"11"11"36"0,0 0 32 16,0 0 49-16,0 0 44 0,0 0 27 0,0 0 17 16,0 0 13-16,0 0 4 15,0 0-3-15,0 0-4 0,0 0-11 0,0 0-8 16,17 47-12-16,-15-29-15 0,2-2-13 16,0 2-9-16,0 1-11 0,1 0-1 0,2 4-7 15,-1 0-22-15,-2-2-29 16,0-2-42-16,0-3-46 0,2 1-64 0,-1-2-63 15,2-3-52-15,-7-12-110 0,6 20-183 0,-4-14-380 0,-2-6-320 16</inkml:trace>
  <inkml:trace contextRef="#ctx0" brushRef="#br0" timeOffset="3175.39">4392 3463 2688 0,'8'-10'-82'0,"-8"10"12"0,0 0 4 16,0 0 7-16,0 0 4 0,0 0 7 16,0 0 35-16,0 0-3 0,0 0 8 0,-29-19 15 15,29 19 2-15,0 0 2 16,-34 7 15-16,34-7 12 0,-24 5 2 0,24-5 4 15,-25 6-6-15,15-2 2 0,10-4-2 0,-20 9-7 0,20-9-3 16,-12 10-3-16,12-10-1 16,-8 10 5-16,8-10-23 0,0 0 15 0,0 0-11 15,12 30 2-15,-12-30 2 16,19 15-2-16,-6-6-6 0,-1-1 4 0,3 4-3 0,5-3 8 16,-2 5-13-16,2-3 4 15,-4 2 3-15,1 1-5 0,0-1 2 0,-2 0 10 16,-1 1 1-16,-2-1 12 15,-2 1 12-15,-2-3 13 0,-4 0 18 0,-4-11 7 0,7 21 16 16,-7-21 14-16,-2 23 2 0,2-23 1 0,-9 23 0 16,1-12-7-16,0 0 1 15,-3-1-16-15,0-3-8 0,-1 1-7 0,-1 0-11 16,13-8-3-16,-23 10-8 0,8-5-7 16,15-5-17-16,-26 6-10 0,26-6-24 0,-20 0-32 15,20 0-45-15,-22 0-53 16,22 0-58-16,0 0-63 0,-25-7-124 0,17 1-183 0,-2 1-285 15,10 5-191-15</inkml:trace>
  <inkml:trace contextRef="#ctx0" brushRef="#br0" timeOffset="5470.31">4483 3195 2422 0,'0'0'-87'0,"0"0"31"15,0 0 28-15,0 0 50 0,0 0 43 0,0 0 43 0,2-36 27 16,-2 36 23-16,0 0-3 16,0 0 2-16,0-24-10 0,0 24 0 0,0 0-8 15,4-16-5-15,-4 16-9 16,0 0-11-16,7-16-15 0,-7 16-9 0,0 0-13 0,6-12-8 16,-6 12-9-16,0 0-13 15,11-14-2-15,-11 14-3 0,0 0-6 0,16-10-3 16,-16 10-8-16,11-5 2 15,-11 5-4-15,0 0-2 0,17-5-5 0,-17 5 0 16,0 0-1-16,0 0-3 0,0 0-1 0,24 10 1 0,-24-10-1 16,0 0 0-16,4 17-2 15,-4-17 3-15,0 0-3 0,-7 26-2 0,7-26 0 16,-9 17 4-16,9-17-3 16,-10 19 0-16,6-10 4 0,4-9 3 0,-8 17-2 0,1-7-2 15,7-10-2-15,-7 16 4 16,7-16-7-16,-6 16 2 0,6-16-2 0,0 16 0 15,0-16-3-15,0 0 0 0,11 23-24 0,-11-23-35 0,15 9-51 16,-5-6-49-16,-10-3-58 16,32 6-96-16,-13-6-203 0,0 0-125 0,2-2-224 15,1 2-214-15</inkml:trace>
  <inkml:trace contextRef="#ctx0" brushRef="#br0" timeOffset="5780.27">4807 3677 2548 0,'-11'7'-42'15,"11"-7"24"-15,0 0 20 0,-9 12 20 0,9-12 25 16,0 0 34-16,0 0 37 16,0 0-1-16,0 0-6 0,0 0-8 0,26 13-16 0,-26-13-7 15,23 0-8-15,-23 0-12 16,30-4-4-16,-13 4-8 0,-17 0-16 0,36-2-16 16,-19 1-34-16,-17 1-30 15,31-3-38-15,-17 2-34 0,-14 1-51 0,20-3-52 0,-20 3-130 16,11-7-428-16,-11 7-81 15</inkml:trace>
  <inkml:trace contextRef="#ctx0" brushRef="#br0" timeOffset="5980.32">4919 3627 2316 0,'0'0'-28'0,"0"0"19"16,0 0 23-16,0 0 18 0,0 0 40 0,0 0 27 15,0 0 13-15,0 0 16 0,0 0-1 16,0 0 2-16,0 0-9 0,0 0-9 0,0 0-13 15,0 0-9-15,0 0-10 0,15 57-4 0,-11-43-11 16,0 1-21-16,1 0-34 16,-1-1-43-16,-4-14-48 0,6 30-51 15,0-17-53-15,-4-3-62 0,-2-10-137 0,4 17-422 16,-2-9-120-16</inkml:trace>
  <inkml:trace contextRef="#ctx0" brushRef="#br0" timeOffset="6410.04">5363 3415 2347 0,'0'0'-73'15,"0"0"4"-15,0 0 9 0,0 0 13 16,0 0 15-16,0 0 19 0,-14-20 10 0,14 20 14 15,0 0 19-15,0 0 7 0,-30 2 8 0,30-2 16 16,0 0 6-16,-31 11 2 16,31-11-2-16,-20 7-2 0,12-1-14 0,8-6 2 0,-15 12-8 15,15-12-5-15,-7 13-2 16,7-13-8-16,0 0 1 0,0 21-4 0,0-21-4 16,11 15-4-16,-11-15-3 15,17 20-2-15,-7-9 2 0,2 0-6 0,0 1 0 0,0-2 3 16,1 4-2-16,0-2-31 0,0 0 3 0,-3-3 7 15,-2 3 16-15,2-3 15 16,-10-9 19-16,8 19 11 0,-8-19 16 0,2 19 4 16,-2-19 3-16,-4 19-1 0,4-19-4 15,-10 17 3-15,0-9-6 0,10-8-8 0,-18 15-9 16,5-9-5-16,2 1-7 16,11-7-16-16,-21 8-24 0,21-8-31 0,-19 6-50 15,19-6-60-15,-15 1-44 0,15-1-74 16,0 0-157-16,-21-9-381 0,21 9-109 0</inkml:trace>
  <inkml:trace contextRef="#ctx0" brushRef="#br0" timeOffset="6640.02">5533 3593 2302 0,'28'2'-34'15,"-28"-2"25"-15,0 0-10 0,0 0 15 0,0 0 29 16,18 2 50-16,-18-2 32 0,0 0 16 16,24 1-12-16,-24-1-4 0,25 3-16 0,-25-3-4 15,28 1-14-15,-16-1-5 0,-12 0-9 0,28 3-8 16,-14-3-15-16,-14 0-21 16,24-3-49-16,-24 3-54 0,21-1-52 0,-15-2-53 15,-6 3-92-15,9-7-498 0,-9 7-80 16</inkml:trace>
  <inkml:trace contextRef="#ctx0" brushRef="#br0" timeOffset="6880.24">5664 3524 2211 0,'0'0'-55'0,"0"0"20"0,0 0 23 0,0 0 48 16,0 0 47-16,0 0 59 15,0 0 32-15,0 0 8 0,0 0 0 0,0 0 2 0,0 0-3 16,0 0-8-16,8 42-15 15,-8-42-15-15,6 19-20 0,0-6-13 0,-6-13-11 16,8 25-10-16,-4-11-12 0,0 1-5 0,0-1-14 16,0 1-21-16,0 2-28 0,1-2-29 15,-1 0-29-15,-2-1-35 0,-2-14-44 0,7 32-30 16,-5-17-38-16,0-2-22 16,0 0-51-16,0-1-115 0,0-2-503 0,-2-10-263 15</inkml:trace>
  <inkml:trace contextRef="#ctx0" brushRef="#br0" timeOffset="7299.99">6056 3379 2649 0,'0'0'-28'0,"0"0"22"0,0 0 20 15,0 0 46-15,0 0 47 0,0 0 43 0,0 0 22 16,0 0 9-16,0 0 8 16,0 0-4-16,25 26 1 0,-25-26-33 0,5 22-4 0,-1-8-1 15,0 1-20-15,-2 0-11 16,4 2 3-16,-2 2-10 0,-2-2-13 0,2 0-3 16,3 7-16-16,-2-5-36 15,-1-2-45-15,-2 3-53 0,0-2-54 0,2 0-58 0,-2 2-59 16,0-1-66-16,-2-2-136 0,0 0-193 0,0-1-336 15,0-16-393-15</inkml:trace>
  <inkml:trace contextRef="#ctx0" brushRef="#br1" timeOffset="15510.12">1217 5635 1304 0,'-21'6'-12'0,"21"-6"23"0,0 0 16 0,0 0 16 15,0 0 0-15,0 0 1 16,0 0 14-16,0 0 1 0,0 0 21 0,0 0 11 15,0 0-6-15,0 0 12 0,0 0-5 0,0 0-5 0,0 0-9 16,0 0-8-16,0 0-9 16,0 0-2-16,0 0 1 0,0 0-16 0,0 0-4 15,0 0-10-15,0 0 3 16,0 0-11-16,0 0-7 0,0 0 10 16,0 0 0-16,0 0-10 0,0 0-2 15,0 0 3-15,0 0-1 0,0 0 4 0,0 0-4 0,0 0-2 16,0 0-3-16,0 0 7 15,0 0-8-15,48 4 21 0,-48-4-22 0,25 2-6 16,-7 0-2-16,-2-1-5 0,1 1 0 0,2 0-9 0,2 0 10 16,1 2-9-16,1-1 5 15,0-2 1-15,0-1-6 0,7 2 4 0,-6 0-4 16,5-2 4-16,-1 2 4 0,-3-2-4 16,3 1-1-16,1-1 2 0,1 0 13 0,-1 0-11 15,3 0-3-15,-2 2 3 16,-2-2-3-16,5 0 5 0,-3 0 14 0,1 0-13 15,1 0-4-15,-2 0 1 0,1 0 9 0,1 0-12 0,0-2 3 16,0 1 2-16,-1 1 0 16,-1 0 5-16,0-2-4 0,-1 2-1 15,-3 0 4-15,0 0-6 0,-1 0 7 16,1 0 5-16,-2 0-9 0,0 0 5 0,-1 0-5 0,1 0 1 16,-1 0 8-1,4 0-4-15,1-2-5 0,1 4 7 0,3-2-5 16,0 0 2-16,2 0 2 0,2 0-3 15,-2 2 3-15,4-2-6 0,4 1 0 0,-1 1 9 0,3-2-9 16,0 2 18-16,3-2-12 0,-1 2-2 0,3 0 4 16,0-2 3-16,-1 0-12 15,1 0 5-15,0 0 1 0,2-2-7 0,-4 2 1 16,1-2 4-16,-1 0-3 0,-1 2 3 16,-1-2-1-16,-1 1 2 0,0 1-1 0,1-2-6 15,-3 2 3-15,1 0-4 16,-1 0-6-16,-4 0 1 0,-2 0-9 15,2 0-3-15,-2 2-10 0,0-2 10 0,6-2 0 0,-5 2-7 0,-3-2 0 16,1 0 4-16,1 1-2 16,-2-2-12-16,8 0-3 0,-1 0-15 0,-3-1-10 15,2 3-8-15,-5-1-3 16,0-2-8-16,-1 2-11 0,2 0-14 0,-2 2-5 0,-1-2-28 16,1 2-10-16,-2-2-270 15,2 1 420-15</inkml:trace>
  <inkml:trace contextRef="#ctx0" brushRef="#br1" timeOffset="16839.97">2245 4918 1179 0,'-2'-18'-28'15,"2"18"9"-15,0 0 3 16,0 0 11-16,0 0 12 0,0 0 12 0,0 0 7 0,0 0 11 15,0 0 8-15,0 0 20 0,0 0 3 0,0 0-1 16,0 0 8 0,0 0 20-16,0 0-5 0,0 0-21 0,0 0-3 15,0 0 0-15,0 0 5 0,0 0 15 16,0 0-10-16,0 0-1 0,0 0 10 16,0 0-20-16,0 0-13 0,0 0 5 0,0 0-9 15,19 47 3-15,-19-31-9 0,3-1 5 0,-1 2 12 16,0 2 4-16,0 2-4 0,0 1-3 0,0 6-9 0,0-2-6 15,0 3-1-15,2 0-7 16,-2 3 2-16,3-2-3 0,0 5 0 0,-1-5-8 16,-2 2-2-16,0-1 1 15,2 1-5-15,-2 2 0 0,0-2-3 0,0 2-5 16,2-4 5-16,-2 0-1 0,0 2-1 16,0-1-2-16,3 0-1 0,-1 3 0 0,3 0-6 15,-3 0 3-15,4 1 9 16,-1-3-9-16,-1 3-2 0,2-5-1 0,-1 4 4 15,-3-5-4-15,5 6 3 0,-1-3-2 0,-4-2 1 0,2 2-1 16,-4 1 2-16,3 1-3 16,2 2 4-16,-5-5-2 0,2-1-2 0,-3 3 0 15,4 3 7-15,-5-3-7 16,2-1 0-16,-2 2 6 0,0 1-2 0,0-1 3 0,0 4 6 16,2 2 3-16,-2-3 3 15,2 1 2-15,0 4 2 0,0-3 0 0,3 1 7 16,-3 0-1-16,2 1 3 0,2-4-1 0,-1 1-4 15,-1 1 1-15,2-3 6 0,-1 2-1 16,1-2 1-16,-2 0 3 0,0 0 3 0,0-2-3 16,0 2 3-16,2-5 0 15,-2 6-23-15,0 1 2 0,0-2-1 0,0-1 4 16,0 2 0-16,-1 0 5 0,0-2 0 16,2-4 0-16,-1 6-1 0,2-3-1 0,-1 0 1 15,-1 2 2-15,0 0 5 16,0 1-2-16,1-1-1 0,-1 0-3 0,0 0-1 15,-2 1 1-15,2 0-2 0,0-1-1 0,0 3-3 0,1 2-3 16,-2-2-1-16,1 1 0 16,0-2 1-16,-2 0-2 0,2 0-5 15,-2 1 1-15,4-3 1 0,-4 2 1 16,2-2 2-16,-1 0-3 0,1 2 0 0,-2 1-4 0,1 1 20 16,-1 1-1-1,0 0 3-15,-2 1-14 0,0-1 5 0,0-1-9 0,-2 2-1 16,2 0-1-16,-2 0-2 15,-3-2-4-15,1 4-7 0,1 0-30 0,-1-2-34 16,0-2-36-16,2-1-51 0,0-1-68 0,0-8-52 0,2-1-79 16,2-4-155-16,-4-3-118 15,2-3-280-15,0-2-282 0</inkml:trace>
  <inkml:trace contextRef="#ctx0" brushRef="#br1" timeOffset="17959.98">1634 5188 2581 0,'0'0'-129'0,"8"-15"36"15,-8 15 10-15,0 0 26 0,9-10 22 0,-9 10 10 16,0 0 27-16,8-12 17 16,-8 12 6-16,0 0 13 0,0 0 7 0,10-11 5 0,-10 11 5 15,0 0-2-15,0 0-9 16,0 0-1-16,0 0-1 0,0 0-6 0,0 0-1 15,0 0-11-15,0 0 1 0,0 0-3 0,0 0 0 16,0 0-5-16,0 0 1 0,0 0-2 16,-37-2-2-16,37 2-4 0,0 0 6 15,0 0-4-15,-26 13-1 0,26-13-1 16,-12 8-1-16,12-8-3 0,0 0-3 0,-17 11-2 16,17-11 3-16,0 0 2 0,-4 13 8 15,4-13 4-15,0 0 2 0,0 0-2 0,0 0 2 16,16 26 7-16,-16-26 7 15,17 11-8-15,-8-6 9 0,3 3-3 0,-12-8-2 16,24 16-1-16,-12-9-4 0,-1 0 3 0,2 0-9 0,-3 2 1 16,-10-9 2-16,19 13-2 15,-12-5-4-15,-7-8 9 0,12 18 17 0,-12-18 6 16,9 14 5-16,-5-4-2 16,-4-10-4-16,0 17-1 0,0-17-9 0,0 0-1 0,-9 24-3 15,9-24 0-15,-14 16-6 16,8-8-4-16,6-8 0 0,-24 11-9 0,12-5-20 15,-4-1-25-15,16-5-27 0,-23 8-32 0,11-4-36 0,12-4-31 16,-24 6-27-16,24-6-41 16,-21 0-82-16,11 0-523 0,10 0-161 0</inkml:trace>
  <inkml:trace contextRef="#ctx0" brushRef="#br1" timeOffset="18599.16">1665 4827 2373 0,'4'-15'-88'0,"-4"15"31"16,0 0 32-16,7-11 23 0,-7 11 27 0,0 0 23 0,0 0 5 15,11-13 0-15,-11 13 1 16,0 0 2-16,12-12 2 0,-12 12 11 0,0 0-3 16,15-12-3-16,-15 12 0 15,13-7-4-15,-13 7-5 0,17-4-3 0,-17 4-3 0,19-3-8 16,-19 3 2-16,19-3-10 0,-19 3-3 0,18-1-3 15,-18 1-1-15,0 0-2 16,26 1-3-16,-26-1-2 0,0 0-2 0,17 8 2 16,-17-8 1-16,0 0 1 0,7 11 1 15,-7-11-3-15,0 0 0 0,0 0-4 0,0 0 1 16,0 0 1-16,0 0-1 16,-20 27-2-16,20-27 0 0,0 0 0 0,-12 9-3 15,12-9-9-15,0 0 3 0,0 0 1 16,0 0-2-16,-9 12-3 0,9-12 4 0,0 0-2 15,0 0-2-15,0 0 0 0,0 0 3 0,0 0 2 16,0 0 4-16,0 0 10 16,25 11 8-16,-25-11 3 0,18 6-3 0,-18-6-1 0,19 6 1 15,-19-6 0-15,20 9-2 16,-6-5-3-16,-4 2 1 0,-10-6-2 0,21 11 3 16,-14-3-6-16,-7-8 3 15,12 13 0-15,-12-13 5 0,3 14-2 0,-3-14 0 0,0 0-4 16,-11 23 0-16,11-23-5 0,-19 13 3 0,6-8-5 15,-1 2-3-15,0-2-15 16,-2-1-35-16,16-4-30 0,-32 4-48 0,17-3-49 16,15-1-50-16,-29-1-69 0,29 1-166 15,-21-2-384-15,12 0-174 0</inkml:trace>
  <inkml:trace contextRef="#ctx0" brushRef="#br1" timeOffset="19540.02">1744 6209 2434 0,'0'0'-81'0,"2"-17"15"0,-2 17 30 15,0 0-7-15,0 0 16 0,0 0 33 0,0 0-9 16,0 0 6-16,-21-12 1 0,21 12 3 0,0 0 0 0,-24-2 7 16,24 2-4-16,0 0 11 15,-22 2-12-15,22-2 10 0,0 0 1 0,-25 4-2 16,25-4 2-16,0 0-14 0,-16 8 5 0,16-8-2 15,0 0-9-15,-13 5 11 0,13-5 1 16,0 0-9-16,0 0 0 0,0 0-6 0,-4 16 6 16,4-16 0-16,0 0-3 15,0 0 6-15,15 22-1 0,-15-22-5 0,13 14 3 16,-5-7 3-16,-8-7 3 0,17 15 20 16,-8-7 1-16,-9-8 5 0,16 14 8 0,-8-7 3 15,-8-7-1-15,14 18 0 16,-7-11-1-16,-7-7-3 0,11 17 1 0,-6-8 1 15,-5-9-7-15,6 18 4 0,-6-18 10 0,4 18 3 0,-4-18 6 16,1 19 5-16,-1-19 5 16,0 0-3-16,-7 22 3 0,7-22-6 0,-9 11-3 15,9-11-5-15,-16 10-5 16,16-10-5-16,-20 5 0 0,20-5-14 0,-20 5 2 0,20-5-7 16,-22-3-25-16,22 3-34 15,0 0-53-15,-27-7-54 0,27 7-65 0,-15-14-68 16,15 14-151-16,-11-18-384 0,7 7-126 0</inkml:trace>
  <inkml:trace contextRef="#ctx0" brushRef="#br1" timeOffset="19920.24">1776 6024 2254 0,'4'-22'-76'0,"-4"22"37"0,4-10 28 16,-4 10 33-16,0 0 28 16,6-15 20-16,-6 15 11 0,0 0-1 0,8-14 0 15,-8 14-10-15,0 0-5 16,11-12 6-16,-11 12-11 0,0 0-4 0,13-9-4 0,-13 9 2 16,0 0 6-16,17-4 0 15,-17 4 2-15,0 0-5 0,0 0-1 0,21 0-6 16,-21 0 2-16,0 0-6 0,0 0-5 0,12 19-2 15,-12-19 0-15,0 17-3 0,0-17 2 16,0 0 17-16,-7 28 10 0,7-28 7 0,-5 19 7 16,5-19 0-16,-6 20 1 15,2-11-6-15,4-9-10 0,-5 18 3 0,5-18-5 16,0 0-1-16,2 23-10 16,-2-23-4-16,9 13-4 0,-9-13-10 0,15 14-21 0,-7-9-40 15,-8-5-44-15,20 8-52 16,-8-2-66-16,0-3-60 0,-12-3-101 0,26 4-170 15,-15-1-385-15,1 1-293 0</inkml:trace>
  <inkml:trace contextRef="#ctx0" brushRef="#br1" timeOffset="21120.24">1299 6886 2514 0,'0'0'-204'15,"0"0"12"-15,0 0 22 0,0 0 27 0,0 0 20 16,0 0 21-16,0 0 21 0,0 0 17 16,0 0 11-16,0 0 17 0,0 0 5 0,0 0 17 15,0 0 5-15,0 0 18 16,0 0 0-16,0 0 4 0,0 0 5 0,0 0 1 15,0 0-1-15,0 0 5 0,0 0 2 0,0 0 16 0,0 0 10 16,0 0 11-16,51 15 7 16,-51-15 0-16,26 1 5 0,-12 1-5 0,5-2 0 15,0 2-1-15,0 1-6 16,4-3-4-16,0 1-4 0,3-1-14 0,3 0 1 0,0 2 1 16,4-2-21-16,-1 0 5 15,0 0-1-15,1 0-1 0,2 0-1 0,-1 0-5 16,2 0-1-16,-1 0-2 15,1 0 3-15,0 0 0 0,0 0 0 0,0 0-7 16,1 0 8-16,-2 2 8 0,1-2 4 16,-3 2 8-16,2 0 8 0,-2-2 6 0,-1 1 6 15,3 2-2-15,-3-3-4 0,-1 2-1 0,1-2-8 16,0 0-6-16,2 0-3 16,-3 1-3-16,1-1 0 0,0-1-3 0,2 1-8 0,-1 0-1 15,3 0 0-15,-2-2-7 16,0 2 1-16,0 0-2 0,2 0 0 0,-2 0-1 15,2-3-3-15,-2 6 1 0,1-3-1 0,-1 0 2 0,-2 0-3 16,5 0-4-16,-3 0 2 16,-1 0-2-16,3 0 1 0,-2 2 1 0,4-2 1 15,-2 0-3-15,0-2 1 16,2 4 4-16,4-4 2 0,-4 2-2 0,1 0 10 16,-1 0 8-16,-2 0-8 0,4 0 4 15,-4 0-1-15,6-3 2 0,2 3-6 0,-1 3-1 16,-7-3 3-16,6 2 1 0,1-1 0 0,-1 1 2 15,0 0 4-15,-7-2-8 16,5 4-1-16,-7 0 1 0,1-3-4 0,0 2-2 0,-4 0-2 16,-1-1-3-16,-1 0-3 15,-7 0-23-15,0-1-27 0,-4 2-31 0,-2-1-49 16,-15-2-68-16,0 0-96 16,19-2-623-16,-19 2-312 0</inkml:trace>
  <inkml:trace contextRef="#ctx0" brushRef="#br1" timeOffset="21799.83">1871 7367 2668 0,'14'-10'-79'15,"-14"10"8"-15,0 0 12 0,0 0 12 0,0 0 19 16,0 0 32-16,0 0 22 0,0 0 4 0,0 0 8 0,0 0 7 15,0 0 0-15,0 0-3 16,0 0 4-16,0 0 4 0,-55 3 8 0,55-3-6 16,-21 10 0-16,21-10-8 15,-21 8-4-15,13-1-4 0,8-7-12 0,-17 11 4 0,17-11 0 16,-13 11-4-16,13-11 1 16,-8 12-3-16,8-12-1 0,0 0 2 0,-5 16 2 15,5-16 0-15,0 0 1 16,0 0-2-16,15 22 7 0,-15-22 4 0,13 13 0 0,-4-5 3 15,-9-8-5-15,14 13-3 0,-9-5-2 0,-5-8 2 16,16 15-20-16,-11-5-3 16,-5-10 4-16,10 14 1 0,-10-14 3 0,4 17 1 0,-4-17-4 15,2 20 2-15,-2-20-1 16,0 0 1-16,-8 25-4 0,8-25 2 0,-13 15-2 16,4-8-5-16,9-7-7 15,-18 10-23-15,18-10-29 0,-25 4-18 0,25-4-37 0,-18 2-32 16,18-2-34-16,0 0-34 0,-29-7-73 0,29 7-532 15,-13-13-133-15</inkml:trace>
  <inkml:trace contextRef="#ctx0" brushRef="#br1" timeOffset="22114.54">2137 7164 2434 0,'0'0'0'0,"11"-8"29"0,-11 8 20 0,0 0 13 16,15-10 16-16,-15 10 31 15,0 0 11-15,15-1 9 0,-15 1-2 0,0 0-3 16,0 0 2-16,16 15 4 0,-16-15-7 15,10 14-9-15,-10-14-11 0,7 18-13 0,-2-4-8 16,-1-2-8-16,0 2-9 0,-2 4-8 0,2-1-9 16,1-3-26-16,-1 5-40 15,0-1-54-15,1 1-74 0,1 1-77 0,-2 0-121 0,3 5-204 16,-1-4-347-16,0 2-276 16</inkml:trace>
  <inkml:trace contextRef="#ctx0" brushRef="#br1" timeOffset="23000.17">1386 8160 2627 0,'0'0'-97'16,"0"0"16"-16,0 0 32 0,0 0 10 0,0 0 17 0,0 0 36 16,0 0 9-16,0 0 27 15,48-12 23-15,-48 12 5 0,24-1 0 0,-24 1-1 16,29 0-9-16,-13 0-3 16,-16 0-5-16,32 0-6 0,-9 0-5 0,-4 0-6 15,4 0-6-15,0 1 3 0,3-1-9 16,1 3-5-16,4-1-4 0,-1-1-3 0,3-1-5 15,2 1-9-15,-1-1-6 0,1 3-5 0,2-3 0 16,1-3-1-16,1 3-1 16,2 0-2-16,2 0 5 0,-8 0-1 0,8-1-2 0,-1 1 2 15,2 0 9-15,-1-1-6 16,-5 1-2-16,5 0 3 0,1 0-3 0,-2 0-1 16,3 1 6-16,-5-1-2 15,7 1 0-15,-3-1-5 0,3 3-1 0,-3-1-4 0,3-2-9 16,-3 1 3-16,0-1-2 0,1 3 6 0,-3-3-1 15,-6 0 1-15,3 0 0 16,-5 0 11-16,1 0-5 0,-1-3 1 16,0 3 7-16,-2 0-3 0,1-1 0 0,-1 1-4 15,2 0 8-15,-2 0-4 0,2 0 3 0,0-2-4 16,0 2 3-16,0 2-6 16,2-2 1-16,-3 0 8 0,3 1 0 0,0-2-3 15,1 1 4-15,-1 0 11 0,1 0 4 16,-1-2 9-16,0 2 1 0,3-3 5 0,1 2 2 15,-2 1 7-15,-2-1-1 0,0-1-4 0,2 2-3 16,4-3-2-16,-4 3-6 16,-1 0-2-16,-3-1-9 0,-1 1-10 0,-1 0-4 0,-2-2-5 15,-8 2-17-15,2 0-10 16,-5 0-26-16,0 0-26 0,-19 0-36 0,25-2-55 16,-25 2-109-16,14-2-529 15,-14 2-130-15</inkml:trace>
  <inkml:trace contextRef="#ctx0" brushRef="#br1" timeOffset="23740.08">1627 8636 2324 0,'9'-14'-85'16,"-9"14"30"-16,0 0 19 16,0 0 3-16,0 0 17 0,0-18 5 0,0 18 11 0,0 0 3 15,0 0 9-15,0 0 8 16,-25-8 8-16,25 8-1 0,0 0 17 0,-22 0 7 16,22 0 11-16,0 0 11 15,0 0-11-15,-31 8 7 0,31-8 1 0,-13 8-12 16,13-8-4-16,-11 7-7 0,11-7-6 15,0 0-1-15,-11 16 0 0,11-16-5 0,0 0-3 16,0 0 1-16,7 23-2 0,-7-23-11 0,13 11 4 0,-13-11-3 16,19 13-1-16,-9-8 3 15,0 1-5-15,2 2-3 0,0 0 0 0,-3 0-5 16,3-1-1-16,-1 2 5 16,0 0 1-16,-1 0 4 0,-2 0 5 0,-8-9 1 0,16 19 9 15,-12-11 3-15,-4-8 3 16,5 17 5-16,-5-17-4 0,0 18-2 0,0-18-4 15,-5 19-7-15,5-19 3 0,-16 13-8 0,6-4-2 16,10-9-2-16,-19 11-15 0,11-3-29 16,8-8-28-16,-21 8-38 0,21-8-38 0,-13 6-34 15,13-6-30-15,-15 1-32 16,15-1-100-16,0 0-447 0,0 0-63 0</inkml:trace>
  <inkml:trace contextRef="#ctx0" brushRef="#br1" timeOffset="24189.9">1891 8553 2159 0,'10'-12'-74'0,"-10"12"19"0,0 0 24 16,0 0 9-16,0 0 17 15,0 0 15-15,0 0 17 0,20 0 32 0,-20 0 17 16,0 0 9-16,0 0 7 0,0 0-7 0,20 15 0 0,-20-15 8 15,0 0-1-15,0 0-3 16,6 15-3-16,-6-15 5 0,0 0 8 0,0 0-1 0,0 0 5 16,0 0 3-16,-21 20 0 15,21-20 1-15,0 0-1 0,-19 5 2 0,19-5 0 16,0 0 0-16,-20 0-9 16,20 0-16-16,0 0-4 0,0 0-11 0,0 0-9 15,0 0-5-15,-18-15-26 0,18 15-30 16,0 0-41-16,0 0-40 0,0 0-59 15,0 0-55-15,22-30-62 0,-22 30-135 0,14-8-182 0,-8 3-272 16,-6 5-191-16</inkml:trace>
  <inkml:trace contextRef="#ctx0" brushRef="#br1" timeOffset="25850.13">3069 4963 2485 0,'0'0'-79'16,"0"0"26"-16,0 0 28 0,0 0 24 16,0 0 42-16,0 0 25 0,0 0 35 0,0 0 28 15,0 0 21-15,0 0 12 16,0 0 6-16,0 0 1 0,0 0-8 0,0 0-3 16,0 0-3-16,0 0-7 0,21 42-18 15,-21-42-10-15,9 16-14 0,-5-6-10 0,-4-10-9 16,8 19-11-16,-4-9-11 0,-4-10-3 0,8 26-13 15,-2-10-9-15,-2 0-22 16,0-1-25-16,0 2-59 0,0-1-45 0,2 6-64 16,3 0-55-16,-3-1-62 0,3 2-149 15,-1 0-173-15,1-1-255 0,1-2-232 0</inkml:trace>
  <inkml:trace contextRef="#ctx0" brushRef="#br1" timeOffset="26770.22">4692 4873 2500 0,'0'0'-98'15,"0"0"32"-15,0 0 28 0,0 0 35 0,7-17 35 16,-7 17 38-16,0 0 32 16,0 0 23-16,0 0 18 0,0 0 14 0,0 0 5 15,0 0 1-15,0 0 3 0,0 0-1 16,0 0 3-16,0 0 4 0,0 0-33 0,0 0-2 15,0 0 0-15,0 0-4 0,0 0 16 0,0 0-8 16,30 30-30-16,-30-30-4 16,8 23-10-16,-2-7-10 0,-2 1-10 0,2 2-6 15,2 3-11-15,-4 4-18 0,4 0-45 16,-2 3-61-16,2-2-71 0,-1 5-80 0,4 0-82 16,-5-5-186-16,2 1-170 15,-3-1 39-15,1-1-281 0,0-4-276 0</inkml:trace>
  <inkml:trace contextRef="#ctx0" brushRef="#br1" timeOffset="27690.24">4533 5629 2591 0,'0'0'-122'0,"0"0"12"15,0 0 21-15,0 0 19 0,0 0 28 0,0 0 20 16,0 0 28-16,0 0 5 0,0 0 23 0,0 0 18 15,0 0 5-15,20 27 18 16,-20-27 12-16,0 0 8 0,16 4 13 0,-16-4 0 16,18 3-3-16,-18-3-10 0,16 1-5 15,-16-1-5-15,19 2-9 0,-19-2-8 0,22 0-5 16,-22 0-6-16,26 0-6 16,-26 0-9-16,24 0 2 0,-24 0-8 0,30-2 0 0,-15 2 0 15,-15 0-5-15,32 0-4 16,-13-1 2-16,-19 1-7 0,36 0-1 0,-17-3-3 15,0 3 4-15,2-3-6 0,-2 2-2 0,0-1 1 16,0 0 0-16,2 0 1 0,-1 1 6 16,-2-1 0-16,2 0-4 0,-1 0-3 0,-3-2 1 15,-16 4-6-15,38-2 2 16,-18 0-2-16,1 1 1 0,-2 1-3 0,0-3 0 16,0 1-1-16,2 2 0 0,-2-1-1 15,3 1 0-15,-2-3-3 0,0 2 2 16,1 1-3-16,-2-3 3 0,2 2-1 0,-1-1-1 0,0 0 0 15,1 0-1-15,1 1 0 16,-2-2 1-16,2 3-3 0,-3-3 1 0,2 3-1 0,0-2 3 16,1-2-1-16,-4 4 0 15,4-2 1-15,-1 0-2 0,0 2 0 0,2-2 0 16,-3 0 1-16,0 2-2 16,2-1-2-16,-3-2 4 0,2 3-2 0,-2-1 0 0,-19 1 0 15,38-2-3-15,-21-1-3 16,-17 3-20-16,30 0-28 0,-16-1-33 0,-14 1-44 15,28 0-43-15,-28 0-58 0,21 0-91 0,-8 0-610 16,-13 0-345-16</inkml:trace>
  <inkml:trace contextRef="#ctx0" brushRef="#br1" timeOffset="29220.3">3177 6378 2680 0,'0'0'-117'0,"-6"-19"35"15,6 19 32-15,0 0 36 16,0 0 53-16,0 0 47 0,0 0 35 0,0 0 22 16,0 0 9-16,0-19 0 15,0 19 1-15,0 0-4 0,0 0 0 0,0 0 1 0,0 0 6 16,0 0-2-16,0 0 17 16,0 0-23-16,0 0-12 0,0 0-13 0,0 0-5 15,6 52-20-15,-4-38-6 16,0 4-13-16,0 1-7 0,0 1-7 0,3 0-11 0,-1 3-15 15,2 0-31-15,0 0-38 0,-2-2-32 0,1 2-47 16,2-1-44-16,-1-1-65 16,2 1-57-16,-2-4-73 0,3 2-151 0,-3-4-115 0,1 0-274 15,1-1-262-15</inkml:trace>
  <inkml:trace contextRef="#ctx0" brushRef="#br1" timeOffset="29850.02">4938 6082 2559 0,'0'0'-47'0,"0"0"46"0,0 0 35 0,0 0 27 16,0 0 47-16,0 0 44 15,0 0 41-15,0 0 19 0,0 0-11 0,0 0-16 0,0 0-6 16,0 0-38-16,0 0-8 0,4 62-12 0,-1-43-19 15,-1 0-8-15,2 5-7 16,0 2-16-16,0-2-31 0,0 3-40 0,0 0-56 16,2 0-63-16,0 1-78 0,-2-1-62 15,-2 1-93-15,4-1-166 0,-6 1-425 16,2 1-360-16</inkml:trace>
  <inkml:trace contextRef="#ctx0" brushRef="#br1" timeOffset="30790.14">4060 6954 2740 0,'0'0'-138'0,"0"0"33"15,0 0 28-15,0 0 36 16,0 0 36-16,0 0 31 0,0 0 43 0,0 0 19 15,0 0 13-15,0 0 10 0,0 0 1 0,36 15-7 0,-36-15 1 16,0 0-3-16,21 4-1 16,-21-4-12-16,16 4-9 0,-16-4-9 0,24 1-7 15,-24-1-8-15,23 3-3 16,-8-3-8-16,-15 0-4 0,31 0-5 0,-13 0-3 0,0 0-2 16,2 0-6-16,-1 0-3 15,0 0 1-15,2-3-6 0,-21 3 2 0,40 0-4 16,-19-1-2-16,1 1 0 15,-2 0-2-15,2-2-4 0,-1 2 1 0,2 0-1 0,-2-2 1 16,3 2-4-16,-3 0 2 0,2 0 0 0,3 0-2 16,-1 0-4-16,-1-3 4 15,5 3 2-15,-3-1-2 0,1 0-4 0,-2 1 0 16,5-3 2-16,-3 1 1 0,1-2-5 16,0 4 4-16,-1-2-1 0,-1 1-2 0,0-1 0 15,0 2-2-15,0-3 0 16,1 2 0-16,1-1-3 0,-1 2 3 0,1-2-1 15,-2 2 1-15,-2-2 1 0,2 2 0 0,-1 0-1 0,1-1 2 16,0 1-2-16,-2 0 2 16,4 0-1-16,-3 0 2 0,5-2 0 0,0 2-2 15,-3-3 2-15,3 2 0 16,-2 1 1-16,1-2 1 0,-1 0 0 0,-3 0-3 0,-2 0 1 16,1 2-2-16,-3-2-15 15,0 0-30-15,0 1-44 0,-2 1-63 0,-19 0-60 16,30-5-93-16,-16 2-189 15,-2 1-369-15,-4-3-224 0</inkml:trace>
  <inkml:trace contextRef="#ctx0" brushRef="#br1" timeOffset="32129.97">4222 8192 2453 0,'0'0'-106'0,"0"0"24"0,0 0 28 0,0 0 15 16,0 0 21-16,0 0 12 15,0 0 9-15,0 0 18 0,0 0-6 0,45 12 12 16,-45-12 7-16,23 0-15 0,-23 0 13 0,26 0-7 16,-26 0 13-16,29 0 0 0,-11-1 5 15,-18 1 1-15,35 0-1 0,-16-3 5 0,2 3 4 16,1-1-8-16,-4 1-3 16,4 0-3-16,-3-3-4 0,2 3-1 0,2 0-5 15,-1-1-4-15,1 1-2 16,0-3-5-16,0 3 1 0,1-2 1 0,-1 1-5 0,2-1 0 15,-2 0-10-15,1 0 8 0,1 0-8 16,-1 0 6-16,-1 0-3 0,0 0 3 16,3 1-7-16,-3-1 5 0,2 2-4 0,0-2 3 0,-1 2-4 15,1 0 1-15,1-2 1 16,2 2-3-16,-4 0 4 0,2 2-3 16,-1-2-3-16,-1 0 3 0,1 0-3 15,0 0 5-15,1 0-5 0,-3 0 7 0,3 0 6 0,-1-2 5 16,-2 2 3-16,2 0 1 0,1-1 3 0,-3 1 6 15,3-3 4-15,2 0-4 16,-4 3 3-16,4-1 0 0,0-4-5 0,-1 4 2 0,1 0-6 16,-5-1-5-16,5-1-1 15,-6 0-3-15,0 1-24 0,1-2-31 0,-1 3-54 16,-2-2-43-16,0 0-61 16,-2-1-113-16,0 0-522 0,-4-2-162 0</inkml:trace>
  <inkml:trace contextRef="#ctx0" brushRef="#br1" timeOffset="58339.99">3315 7687 2487 0,'0'0'-35'0,"-20"-10"29"16,20 10 9-16,-8-13 23 0,8 13 10 0,-9-15 24 15,9 15 24-15,-4-18 14 16,4 18 17-16,-4-21 10 0,4 21-3 0,-2-20-2 0,2 20-8 16,-2-20-5-1,2 20-6-15,0 0-2 0,0-23-9 0,0 23-9 0,0 0-7 16,4-19-12-16,-4 19-5 16,0 0-11-16,6-12-2 0,-6 12-5 0,0 0-4 0,0 0-4 15,17-3-7-15,-17 3-2 16,0 0 2-16,0 0-5 0,0 0 1 0,28 25-4 15,-22-13 0-15,2 1-2 0,-1-1-1 0,-7-12 2 0,11 25 0 16,-7-14 7-16,-4-11 4 16,4 24 7-16,-4-24 0 0,2 18 1 0,-2-18 2 15,-4 19-5-15,4-19 2 16,-4 15-1-16,4-15 7 0,-11 12 10 0,11-12 1 0,-11 7 5 16,11-7 7-16,0 0 20 15,0 0-6-15,0 0 0 0,-34-13-13 0,34 13-10 16,-10-14-13-16,10 14-13 0,-11-16-21 0,5 6-20 15,2 1-29-15,4 9-29 0,-6-19-44 16,6 19-59-16,-2-14-69 0,-1 6-81 0,3 8-180 16,7-15-129-16,-7 15-339 15,0 0-417-15</inkml:trace>
  <inkml:trace contextRef="#ctx0" brushRef="#br1" timeOffset="63269.79">5018 7677 2812 0,'0'0'-136'0,"0"0"28"16,-4-18 12-16,4 18 9 16,0 0 20-16,-2-21 28 0,2 21 28 0,0 0 21 0,0-20 27 15,0 20 2 1,0 0 10-16,4-19 15 0,-4 19-1 0,5-14 1 0,-5 14 13 16,6-15 5-16,-6 15 1 15,9-10 3-15,-9 10-2 0,0 0 2 0,10-13 2 0,-10 13-3 16,8-11 1-16,-8 11 1 0,0 0-8 0,16-7-2 15,-16 7-3-15,0 0-4 16,16-4-3-16,-16 4-2 0,0 0-5 0,19-1-3 16,-19 1-7-16,0 0-5 0,0 0-2 15,26 7-3-15,-26-7 2 0,10 10 3 0,-10-10-5 16,10 12 4-16,-10-12 6 16,7 12 1-16,-7-12 3 0,3 16 3 0,-3-16 7 15,0 0-3-15,0 0 0 0,-10 26 19 16,10-26-11-16,-12 11-1 0,12-11 5 0,-13 11-6 15,13-11-1-15,-16 6 5 0,16-6-4 0,-18 3-1 16,18-3-7-16,-18 0-25 16,18 0 8-16,0 0-8 0,-28-13-6 0,28 13-5 0,-13-14-14 15,9 6-22-15,4 8-18 16,-11-26-21-16,9 17-26 0,0-2-34 0,0 1-48 16,2 10-69-16,0 0-45 0,4-22-71 15,-4 22-151-15,2-9-109 0,-2 9-354 16,0 0-399-16</inkml:trace>
  <inkml:trace contextRef="#ctx0" brushRef="#br1" timeOffset="71099.8">7203 6593 2759 0,'-15'10'-129'0,"15"-10"31"0,0 0 30 0,-11 8 30 16,11-8 23-16,0 0 42 16,0 0 16-16,0 0 24 0,0 0 28 0,0 0 21 15,0 0 19-15,0 0 12 16,0 0 3-16,0 0 3 0,0 0-6 0,0 0-7 0,0 0-10 15,0 0-14-15,0 0-8 0,0 0-13 0,0 0-4 16,0 0-5-16,0 0-6 16,42-25-1-16,-42 25 1 0,10-16 19 0,-4 7 5 15,-6 9-8-15,10-26 0 0,-1 12-25 16,-5-1-6-16,5-2-2 0,-1-2 0 0,0-2 0 16,1-3-9-16,1 5 4 15,-1-3-2-15,0 1 4 0,1 0 0 0,-2 2-1 0,1 0-2 16,0 2-5-16,-1 4-7 15,-2-1-3-15,1 1-1 0,1 1-9 0,-8 12-5 16,8-19-3-16,-8 19-6 0,9-13-2 0,-9 13-2 0,11-10-2 16,-11 10-1-16,0 0-1 15,0 0-1-15,22 4 4 0,-22-4-7 0,20 14 1 16,-8-7 0-16,3 6-2 16,3-3-1-16,0 5-3 0,4-1-5 0,-2 1-5 0,8 2-3 15,-3 0 1-15,3 1 0 16,-2-1 1-16,1-1 0 0,-1 1 3 0,-2-1-5 15,0-1-1-15,-3-1 1 0,-1-1-3 0,-2-2-3 0,0 1 2 16,-6-1-1-16,-2-1 2 16,3-3-6-16,-4 1 8 0,-9-8-3 0,11 15 1 15,-11-15 1-15,0 0 13 16,-7 19-10-16,7-19 4 0,-17 10 2 0,17-10 3 0,-29 9-7 16,9-3 9-16,-3 0 0 15,-2-2 0-15,-5 0-4 0,1-1 5 0,-3 1-3 16,0-1 1-16,-1-1 2 0,0 1 1 0,1-2-2 0,2 2-1 15,6-3-10-15,0 1-10 16,-1-1-23-16,5-1-32 0,2-2-40 0,1-3-55 16,6 5-72-16,11 1-55 15,-15-12-106-15,15 12-154 0,-4-13-74 0,4 13-313 0,4-15-364 16</inkml:trace>
  <inkml:trace contextRef="#ctx0" brushRef="#br1" timeOffset="72289.7">8261 6409 2490 0,'0'0'-114'0,"0"0"26"0,0 0 33 15,-28 0 17-15,28 0 37 16,0 0 41-16,0 0 27 0,0 0 35 0,0 0 18 0,0 0 3 15,0 0 8-15,0 0-4 0,0 0 13 0,0 0 5 16,0 0 5-16,0 0-6 16,0 0-5-16,0 0-7 0,0 0-9 0,0 0-12 0,54 8-7 15,-54-8-14-15,23 1-7 16,-23-1-11-16,30 3-5 0,-16 0-11 0,-14-3-7 16,34 1-18-16,-19 2-26 15,-15-3-40-15,30 0-49 0,-30 0-67 0,26 0-58 16,-16-3-76-16,-10 3-155 0,14-5-158 0,-14 5-244 0,5-7-181 15</inkml:trace>
  <inkml:trace contextRef="#ctx0" brushRef="#br1" timeOffset="72430.08">8263 6329 2475 0,'0'0'36'0,"-14"-8"43"16,14 8 14-16,0 0 8 0,0 0-1 0,0 0 5 15,0 0-9-15,0 0-10 0,0 0-11 16,25-22-24-16,-25 22-45 0,23-6-67 0,-23 6-60 15,25-2-86-15,-25 2-153 0,22-4-430 0,-16 4-96 16</inkml:trace>
  <inkml:trace contextRef="#ctx0" brushRef="#br1" timeOffset="74649.88">9140 5989 2242 0,'0'0'-105'16,"0"0"20"-16,0 0 21 0,0 0 19 0,0 0 16 15,0 0 20-15,0 0 15 16,0 0 2-16,0 0 7 0,0 0 1 0,0 0 0 0,0 0-10 16,0 0-22-16,0 0-13 15,0 0-16-15,0 0-14 0,0 0 0 0,0 0 5 16,0 0 3-16,0 0 6 0,0 0 11 0,0 0 12 0,0 0 16 15,0 0 19 1,0 0 16-16,0 0 31 0,0 0 16 0,0 0 30 0,0 0 16 16,0 0 15-16,0 0-1 15,0 0 7-15,0 0-2 0,0 0 1 0,0 0-2 0,0 0-8 16,0 0 1-16,0 0-4 16,0 0-4-16,0 0 2 0,0 0-2 15,0 0 1-15,0 0-4 0,0 0 1 16,0 0-3-16,0 0 3 0,0 0-4 0,0 0-7 0,0 0-3 15,0 0-10-15,0 0 23 0,0 0-12 0,0 0-2 16,0 0-7-16,0 0-13 16,0 0-7-16,0 0-7 0,0 0-6 0,0 0-11 15,0 0-3-15,0 0 6 0,0 0 11 16,0 0-8-16,0 0-4 0,0 0-5 0,0 0-2 16,0 0-9-16,-8 32-5 15,8-32 0-15,0 0-21 0,2 32 0 0,-2-32-3 0,4 24-2 16,-2-10 0-16,0 1-2 0,-2-15 1 0,6 31-2 15,-4-18-3-15,0 0 3 16,-2-13-4-16,4 23 0 0,-2-12-6 16,-2-11-14-16,6 19-18 0,-6-19-18 0,4 19-19 15,-2-9-15-15,0-1-20 0,-2-9-29 0,2 16-33 16,-2-16-42-16,2 15-45 16,-2-15-31-16,2 14-13 0,-2-14-97 0,2 11-125 0,-2-11-79 15,0 0-276-15,4 11-240 16</inkml:trace>
  <inkml:trace contextRef="#ctx0" brushRef="#br1" timeOffset="75150.5">9455 6092 2475 0,'6'-9'-122'0,"-6"9"33"16,14-13 26-16,-14 13 26 0,12-14 45 0,-12 14 11 0,12-13 38 16,-12 13 26-16,11-9 20 15,-11 9 16-15,0 0-1 0,13-14 4 0,-13 14-4 16,0 0-8-16,6-9-6 16,-6 9-13-16,0 0-9 0,0 0-5 0,0 0-12 0,0 0-4 15,0 0-4-15,0 0-5 16,0 0 0-16,0 0-1 0,0 0 0 0,0 0-1 15,0 0-2-15,-48 17-8 0,48-17-4 0,-10 7-7 16,10-7 1-16,0 0-4 0,-12 12-4 16,12-12-1-16,0 0-5 0,-4 13-6 0,4-13-6 15,0 0-8-15,0 0 3 16,18 25-5-16,-8-18 2 0,0 3 0 16,1-2 1-16,2 3 0 0,-1-1 2 15,3 3-3-15,2 0 19 0,-2 0 4 0,-1 3 6 0,0-3 2 16,-4 1 9-16,1-3 6 0,-3 3 9 0,-2-2 6 15,1 2 2-15,-3-1 8 16,-4-13-2-16,7 23-1 0,-7-23-7 16,0 21-6-16,0-21-5 0,-5 19-7 0,5-19-4 15,-6 19-3-15,6-19-16 0,-9 11-26 0,9-11-34 16,-10 10-33-16,10-10-43 16,0 0-48-16,-15 6-45 0,15-6-57 0,0 0-117 0,-17-17-174 15,17 17-354-15,-11-21-311 16</inkml:trace>
  <inkml:trace contextRef="#ctx0" brushRef="#br1" timeOffset="75566.53">9815 5689 2826 0,'0'-21'10'0,"0"21"20"15,0 0 26-15,0 0 28 0,2-18 32 16,-2 18 22-16,0 0-2 0,0 0-12 0,0 0-14 16,0 0-14-16,5-19-10 15,-5 19-10-15,0 0-5 0,12-7-7 0,-12 7-2 16,0 0-12-16,17-6-3 0,-17 6-4 16,0 0-3-16,19-2-3 0,-19 2-6 0,0 0-3 15,0 0-2-15,27 8-7 16,-27-8 1-16,11 7-2 0,-11-7 1 0,9 16 7 15,-9-16-1-15,0 21 2 0,0-21 0 0,-6 23 2 0,-1-10-1 16,7-13 4-16,-15 25 5 16,9-14 11-16,0 0-3 0,-1 1 21 0,7-12-1 15,-11 17-7-15,11-17-6 16,-6 15 0-16,6-15-6 0,-6 15-3 0,6-15 0 0,0 0-6 16,0 0-4-16,10 29-12 15,-10-29-8-15,13 11-23 0,0-5-12 0,-1 1-32 16,6-4-39-16,0 1-57 0,6 0-68 0,-3-1-59 0,3-1-83 15,5 1-155-15,-4-2-113 16,0 1-279-16,-3 0-297 0</inkml:trace>
  <inkml:trace contextRef="#ctx0" brushRef="#br1" timeOffset="75939.87">10366 6235 2726 0,'0'0'3'0,"0"0"37"16,0 0 18-16,0 0 31 0,0 0 43 0,0 0 31 16,0 0 17-16,8 19-3 15,-8-19 2-15,0 0-16 0,26 2-5 0,-26-2-10 0,20 0-9 16,-20 0-9-16,30 0-16 16,-13 0-14-16,-17 0-4 0,36-2-21 15,-19 1-15-15,2 1-15 0,-19 0-36 16,29-3-34-16,-15 0-40 0,-14 3-57 0,24-4-61 0,-12 2-59 15,-4-1-62-15,-8 3-139 0,8-7-154 0,-8 7-313 16,0 0-305-16</inkml:trace>
  <inkml:trace contextRef="#ctx0" brushRef="#br1" timeOffset="76166.83">10505 6173 2784 0,'0'0'9'0,"0"0"31"0,-10-10 26 0,10 10 49 0,0 0 51 15,0 0 24-15,0 0 4 16,0 0-8-16,0 0 15 0,0 0-8 16,0 0-21-16,0 0-46 0,12 51-7 0,-6-34-11 15,-1-3-11-15,-1 4-15 0,1-2 0 16,-1 4-15-16,0-1-14 0,0 0-14 16,0 0-29-16,-2-1-33 0,3 0-47 0,-1 1-50 15,-2-2-68-15,2 0-51 0,0-3-68 16,0-1-154-16,1-2-133 0,-1-1-341 0,3-3-349 15</inkml:trace>
  <inkml:trace contextRef="#ctx0" brushRef="#br1" timeOffset="76605.84">11014 6025 2863 0,'0'0'-24'0,"4"-12"24"0,-4 12 35 15,0 0 35-15,0 0 31 16,0 0 26-16,0 0 11 0,4-16-5 0,-4 16-5 15,0 0 0-15,0 0-3 0,0 0 0 0,0 0-3 16,0 0-11-16,0 0 2 0,0 0 14 16,0 0-4-16,10 52-9 0,-8-41-20 0,-2-11-4 15,6 27 1-15,-3-12-1 16,1 2 3-16,-2 1 17 0,2-4-4 0,1 4-11 0,-3 1-8 16,2-4-9-16,-2 2-6 15,0 1-8-15,3-6-7 0,-5-12-4 0,4 27-4 16,-2-15-3-16,-2-12-2 0,2 19-9 15,-2-19-5-15,4 17-13 0,-4-17-14 0,2 15-34 16,-2-7-39-16,0-8-45 0,0 0-65 16,4 13-91-16,-4-13-95 0,0 0-228 15,0 0-22-15,0 0 28 0,0 0-382 0,0 0-414 0</inkml:trace>
  <inkml:trace contextRef="#ctx0" brushRef="#br1" timeOffset="77119.81">11485 6156 2882 0,'0'0'-105'0,"0"0"27"0,0 0 39 16,0 0 53-16,-23-5 45 0,23 5 38 16,0 0 25-16,0 0 4 0,0 0 2 0,0 0 3 15,0 0 0-15,0 0-2 16,0 0 4-16,0 0-4 0,0 0-1 0,0 0-1 16,0 0-9-16,0 0-4 0,0 0-5 15,0 0-11-15,0 0-8 0,0 0-9 0,0 0 9 16,54 0-5-16,-54 0-18 0,20 0-1 15,-20 0-8-15,21-1-6 0,-21 1-3 16,24 0-9-16,-24 0-5 0,21-3-13 0,-21 3-5 16,19-1-11-16,-19 1-24 0,17-2-31 15,-17 2-37-15,12-2-44 0,-12 2-57 0,0 0-67 16,11-5-108-16,-11 5-172 16,0 0-92-16,0 0-300 0,0 0-335 0</inkml:trace>
  <inkml:trace contextRef="#ctx0" brushRef="#br1" timeOffset="77429.8">11440 6054 2866 0,'0'0'-5'0,"0"0"22"16,0 0 17-16,0 0 27 0,0 0 34 0,-6-15 23 0,6 15 12 15,0 0-3-15,0 0 0 16,0 0-4-16,0 0-1 0,0 0 2 0,0 0-9 0,0 0 1 16,24-19-7-16,-24 19-6 15,15-4-14-15,-15 4-3 0,18-2-8 0,-18 2-7 16,27-1-2-16,-27 1-10 16,25 0-10-16,-25 0-6 0,25-2-4 0,-10 2-13 0,-15 0-17 15,25 0-33-15,-12-2-44 16,-13 2-53-16,23-4-67 0,-9 4-53 0,-5-4-61 15,-9 4-117-15,22-4-124 0,-11 2-392 0,-11 2-346 0</inkml:trace>
  <inkml:trace contextRef="#ctx0" brushRef="#br1" timeOffset="77889.91">11966 5965 2742 0,'0'0'-79'0,"0"0"40"16,23 2 39-16,-23-2 31 0,0 0 24 0,0 0 22 0,0 0 11 15,0 0 5-15,0 0 1 16,21 0 5-16,-21 0 3 0,0 0 7 0,0 0-10 15,0 0-2-15,15 3-6 0,-15-3-1 0,0 0-9 0,12 8-8 16,-12-8-6-16,0 0-8 16,9 17-7-16,-9-17-1 0,2 16-3 0,-2-16-1 15,0 21 2-15,0-21 1 16,-2 21-1-16,2-21-2 0,-4 18 2 0,4-18-4 0,-5 18-4 16,5-18-1-16,-14 15-3 15,14-15-3-15,-13 14-3 0,13-14-1 16,-13 9-6-16,13-9 6 0,-18 8 18 0,18-8 27 0,-18 3 4 15,18-3-4-15,0 0-8 0,0 0-2 16,-28-7-2-16,28 7-6 0,-10-10-8 0,10 10-6 16,0 0-7-16,-7-21-20 15,7 21-7-15,0 0-19 0,2-23-29 0,-2 23-32 16,3-14-56-16,-3 14-84 0,4-18-86 16,0 10-187-16,-4 8-150 0,4-13 35 0,-4 13-309 15,0 0-299-15</inkml:trace>
  <inkml:trace contextRef="#ctx0" brushRef="#br1" timeOffset="83929.98">13773 5856 2661 0,'0'0'-62'15,"0"0"32"-15,0 0 26 0,-27-11 14 0,27 11-4 0,0 0 10 16,0 0 8-16,0 0 3 16,0 0-4-16,-17-6 4 0,17 6-4 0,0 0 14 15,0 0 12-15,0 0 16 16,0 0 9-16,-25 2 10 0,25-2 5 0,0 0 4 0,-23 4 4 15,23-4 5-15,-17 5-1 0,17-5-6 16,-19 6-4-16,19-6-12 0,-18 8-2 16,18-8-11-16,-15 10-4 0,15-10-8 0,-13 13-8 15,13-13-3-15,-12 13-3 0,12-13-5 16,-3 15-3-16,3-15-2 0,-2 17-4 0,2-17-1 16,0 0-4-16,9 25-2 15,-5-15-3-15,-4-10 4 0,17 19-7 0,-9-10-2 16,-1 2 0-16,3-1 0 0,-2 2-5 0,1-3 2 0,0 3-1 15,-4-1-2-15,-5-11 2 16,13 19 4-16,-13-19 0 0,6 17 7 0,-6-17 4 16,0 17-4-16,0-17 1 15,0 0 0-15,-8 24 1 0,8-24-3 0,-11 14-1 0,11-14 1 16,-12 12-3-16,12-12 0 16,-15 10-3-16,15-10 0 0,-16 7-4 15,16-7-8-15,-13 6-21 0,13-6-42 16,0 0-55-16,0 0-68 0,0 0-63 0,-25-13-59 0,25 13-146 15,-5-16-134-15,5 16-246 0,-2-17-169 0</inkml:trace>
  <inkml:trace contextRef="#ctx0" brushRef="#br1" timeOffset="84179.74">13995 6028 2544 0,'0'0'-24'16,"23"0"46"-16,-23 0 16 15,23 1 22-15,-23-1 32 0,22 0 21 0,-22 0 4 0,22-1 0 16,-22 1-9-16,25-3-12 16,-25 3-9-16,25-1-10 0,-25 1-7 0,27-4-7 15,-27 4-17-15,23-4-30 16,-23 4-41-16,19-3-55 0,-19 3-57 0,15-7-50 0,-9 3-72 15,-6 4-154-15,4-9-373 0,-4 9-91 16</inkml:trace>
  <inkml:trace contextRef="#ctx0" brushRef="#br1" timeOffset="84349.58">14105 5918 2295 0,'-16'-5'36'0,"16"5"44"0,0 0 23 0,0 0 15 16,-19-3 17-16,19 3 19 0,0 0 10 0,0 0-4 0,0 0-6 15,0 0-19-15,0 0-11 16,0 0-18-16,0 0-12 0,0 0-24 0,52-6-32 16,-52 6-48-16,24 0-47 15,-24 0-67-15,27-2-75 0,-13 0-129 0,-1 1-646 0,-4-3-422 16</inkml:trace>
  <inkml:trace contextRef="#ctx0" brushRef="#br1" timeOffset="84779.64">14519 5938 2995 0,'0'0'-49'15,"0"0"22"-15,0 0 3 0,0 0 15 16,0 0 22-16,0 0 32 0,0 0 20 16,0 0 6-16,9-20 4 0,-9 20-2 0,22-5 6 15,-22 5 4-15,29-2 5 16,-12 1-7-16,-3-3-5 0,5 2-9 0,-19 2-7 0,32-5-11 16,-16 1-25-16,-4 0-47 15,-12 4-69-15,24-8-77 0,-24 8-81 16,14-9-173-16,-9 5-456 0,-5 4-242 0</inkml:trace>
  <inkml:trace contextRef="#ctx0" brushRef="#br1" timeOffset="85039.53">14656 5809 2667 0,'0'0'-38'0,"0"0"35"0,0 0 29 0,0 0 49 0,0 0 37 16,0 0 31-16,0 0 12 16,0 0 2-16,-22 12-11 0,22-12-8 0,0 0-7 15,-3 18-4-15,3-18-6 16,0 0-15-16,-2 25-14 0,2-25-9 0,0 18-8 0,0-18-4 16,2 18-20-16,-2-18-19 15,3 21-20-15,-3-21-48 0,2 21-60 16,-2-21-66-16,6 23-66 0,-3-14-107 0,-1 1-177 0,2 1-426 0,-4-11-356 15</inkml:trace>
  <inkml:trace contextRef="#ctx0" brushRef="#br1" timeOffset="85269.71">14594 6180 2861 0,'0'0'7'0,"-19"9"47"15,19-9 21-15,0 0 15 0,0 0 18 0,0 0 15 16,0 0 3-16,0 0-8 0,0 0-16 16,0 0-9-16,41 12-11 0,-41-12-8 0,31 0-7 15,-15 0-9-15,4 0-16 16,-20 0-18-16,36-2-29 0,-17 2-40 0,2 0-48 0,-2-2-59 16,3 0-59-16,-4-1-92 15,2-1-170-15,0 0-390 0,-2 0-218 0</inkml:trace>
  <inkml:trace contextRef="#ctx0" brushRef="#br1" timeOffset="85649.54">15165 5908 2487 0,'0'0'-44'0,"0"0"42"15,0 0 16-15,0 0 18 0,-2-16 11 0,2 16 32 16,0 0 28-16,0 0 18 16,0 0 4-16,0 0 0 0,0 0 7 0,0 0-2 15,0 0-5-15,0 0-4 0,0 0-11 16,0 0-7-16,-10 42-6 0,10-42-2 0,0 31-10 16,0-16-9-16,2 2-5 15,0 2-5-15,0 0 10 0,-2 2 0 0,2 2-4 16,0 0-1-16,0 2-8 0,-2-5-3 0,0 2-3 0,0-2 2 15,0 0 0-15,-2-1 4 16,2-2-17-16,0-17-8 0,-6 30 5 0,2-14-8 16,-1-3-2-16,5-13-3 15,-14 21-2-15,9-11-7 0,-5-3-13 0,10-7-24 0,-18 9-33 16,8-6-37-16,10-3-55 16,0 0-66-16,-33-6-48 0,22-4-99 0,-2-1-170 15,-1-5-75-15,0-2-310 0,4-5-301 16</inkml:trace>
  <inkml:trace contextRef="#ctx0" brushRef="#br1" timeOffset="85819.58">15132 5482 2936 0,'0'0'153'16,"8"-12"-3"-16,-8 12-13 15,0 0-2-15,8-16 6 0,-8 16-1 0,0 0-12 0,9-13-17 16,-9 13-26-16,0 0-40 0,0 0-60 0,6-13-69 15,-6 13-90-15,0 0-84 16,2-7-188-16,-2 7-512 0,0 0-390 0</inkml:trace>
  <inkml:trace contextRef="#ctx0" brushRef="#br1" timeOffset="93299.72">7102 6064 807 0,'0'0'204'0,"0"0"-55"0,-22-4-29 0,22 4-8 15,0 0 11-15,0 0 6 16,0 0 23-16,0 0-6 0,0 0 13 0,0 0 2 0,0 0-4 15,0 0-11-15,0 0-3 0,0 0-6 0,0 0-2 16,0 0 0-16,0 0 2 16,0 0 3-16,0 0-6 0,0 0-6 0,0 0-7 15,0 0-7-15,0 0-2 0,0 0-8 16,0 0-3-16,0 0-5 0,0 0 3 0,0 0-12 16,0 0-8-16,0 0-5 15,0 0-7-15,0 0-8 0,0 0-4 0,0 0-8 16,62-4 0-16,-62 4-5 0,21-2-5 0,-21 2-6 0,21 0-3 15,-21 0-2-15,25-1-3 16,-25 1-1-16,28-3-3 0,-14 3-2 0,-14 0 0 16,28 0-3-16,-28 0-4 15,25-1 0-15,-25 1 1 0,28-2-3 0,-28 2 7 0,26 0-9 16,-26 0 4-16,23 0-2 16,-23 0 0-16,23-2-4 0,-23 2 11 0,23 0-3 15,-23 0 2-15,24-2 5 0,-24 2 4 16,27 0-6-16,-27 0 5 0,26-2 21 0,-26 2-2 15,24-2-11-15,-24 2-4 0,26-2 8 0,-26 2 0 16,28 0-3-16,-28 0 4 16,23-2-4-16,-23 2-2 0,24 0 2 0,-24 0-1 0,18-1 3 15,-18 1-3-15,20 0-2 16,-20 0-1-16,0 0-2 0,21 0-7 0,-21 0 2 16,0 0-7-16,0 0-10 15,19-2-16-15,-19 2-31 0,11 2-43 0,-11-2-63 0,0 0-90 16,0 0-97-16,0 0-236 0,12 1-51 15,-12-1 21-15,0 0-391 0,0 0-459 16</inkml:trace>
  <inkml:trace contextRef="#ctx0" brushRef="#br1" timeOffset="97549.53">8981 7322 2949 0,'0'0'-93'0,"0"0"27"16,0 0 43-16,0 0 52 0,0 0 31 0,0 0 46 0,0 0 32 15,0 0 18-15,-19-8 3 16,19 8-2-16,0 0-9 0,0 0-9 0,0 0-7 16,0 0-4-16,0 0-8 15,0 0-7-15,0 0 14 0,4-23-16 0,-4 23-9 0,0 0-19 16,0 0-7-16,0 0-7 0,17-21-5 0,-17 21-7 15,11-9-9-15,-11 9-5 16,15-7-8-16,-15 7-1 0,16-7-5 0,-16 7-3 0,18-6-2 16,-18 6 0-16,16-3-9 15,-16 3 2-15,0 0-9 0,22 0 3 0,-22 0 0 16,0 0-6-16,14 12 4 16,-14-12-4-16,7 13 2 0,-7-13 1 0,0 20 1 0,0-20-7 15,-3 25 0-15,3-25 2 16,-4 31 0-16,0-16 2 0,-2 1-1 0,2 3-1 15,0-1 12-15,-4-2-25 0,2 0 7 0,0 0 1 16,2 1 9-16,0-2-3 0,0 1 4 16,0-3 2-16,4-13 1 0,-5 22-1 0,5-22 3 15,0 22-4-15,0-22 0 16,2 17 0-16,-2-17 0 0,9 15 1 0,-9-15-6 16,14 11 2-16,-2-7-14 0,-12-4-23 15,24 7-27-15,-9-7-41 0,0 0-57 0,2-3-78 16,3-1-64-16,-4 0-122 0,1-3-182 0,0 1-18 15,0-1-306-15,-3-1-329 0</inkml:trace>
  <inkml:trace contextRef="#ctx0" brushRef="#br1" timeOffset="98019.86">9540 7297 2663 0,'0'0'-74'0,"0"0"24"15,6-16 13-15,-6 16 13 16,0 0 13-16,0 0 17 0,2-16 8 0,-2 16 10 0,0 0-3 16,0 0 1-16,0 0-4 15,0 0 1-15,0 0-8 0,0 0 23 0,0 0 1 16,-17-15 8-16,17 15 7 0,0 0 3 0,0 0-1 15,0 0 0-15,-32 8 0 0,32-8-1 16,0 0-2-16,-16 12 0 0,16-12 2 0,-10 10 0 16,10-10-7-16,0 0-3 15,-10 19 1-15,10-19-9 0,0 15-1 0,0-15-2 0,0 0-4 16,8 28-2 0,-4-18-1-16,-4-10-5 0,10 22 19 0,-4-7 3 0,0-4-2 15,-6-11-2-15,11 22-3 0,-4-12 4 0,-1 0 5 16,-6-10 4-16,6 19 8 0,-2-8 2 15,-4-11 1-15,5 23-2 0,-5-23 2 0,2 23 1 16,-2-23 5-16,-2 20 2 16,2-20-3-16,-9 19-7 0,9-19-2 0,-10 18-5 15,1-8-6-15,9-10-6 0,-17 15-5 16,9-10-7-16,8-5-19 0,-16 10-34 16,16-10-43-16,-14 3-59 0,14-3-67 15,0 0-75-15,0 0-141 0,-15-11-182 0,15 11-303 16,0 0-278-16</inkml:trace>
  <inkml:trace contextRef="#ctx0" brushRef="#br1" timeOffset="98385">9980 7446 2688 0,'0'0'-45'0,"0"0"29"16,0 0 19-16,0 0 35 0,2 18 33 0,-2-18 26 15,0 0 11-15,18 3 7 16,-18-3 4-16,18 1-3 0,-18-1-4 0,24 0-13 16,-24 0-11-16,25 0-9 0,-25 0-8 15,28-1-8-15,-28 1-7 0,23-4-16 0,-10 2-33 16,-13 2-51-16,21-2-73 16,-13 0-64-16,-8 2-81 0,15-8-159 0,-15 8-459 15,7-7-246-15</inkml:trace>
  <inkml:trace contextRef="#ctx0" brushRef="#br1" timeOffset="98629.68">10107 7390 2575 0,'-8'-16'6'0,"8"16"45"0,0 0 15 16,0 0 29-16,0 0 46 15,0 0 35-15,0 0 27 0,0 0 13 0,0 0 0 0,0 0-28 16,0 0-1-16,0 0-37 0,0 0-14 0,4 53-2 15,-4-53-16-15,6 28 15 16,-2-13-17-16,1 2-14 0,-1-1-9 0,0 1-13 0,1-2-12 16,-1 3-18-16,-2-3-30 15,2-2-45-15,0 1-42 0,1-4-56 16,-3 0-67-16,0 0-61 0,-2-10-69 0,6 15-125 16,-6-15-138-16,6 11-23 0,-6-11-227 0,7 6-166 15</inkml:trace>
  <inkml:trace contextRef="#ctx0" brushRef="#br1" timeOffset="99069.78">10442 7415 2506 0,'0'0'-9'0,"6"-13"30"0,-6 13 24 0,0 0 13 16,9-17 10-16,-9 17-1 15,6-11 4-15,-6 11-10 0,0 0-8 0,10-13-6 16,-10 13-1-16,0 0-9 16,16-9 3-16,-16 9 3 0,0 0 15 0,14-4 6 0,-14 4 11 15,0 0 14-15,0 0 5 16,0 0 4-16,26 12-1 0,-26-12-5 0,8 10-5 15,-8-10-2-15,8 16-2 0,-8-16-4 0,2 18-4 0,-2-18-6 16,0 18 21-16,0-18 0 16,0 0-10-16,-8 22 3 0,8-22-3 0,-10 13 15 15,10-13-33-15,-14 10 3 0,14-10 8 16,0 0 0-16,-16 7-3 0,16-7 5 0,0 0-11 16,-17 0-4-16,17 0-9 15,0 0-14-15,0 0-32 0,0 0-20 0,-15-20-33 16,15 20-37-16,-2-16-50 0,2 16-68 0,2-14-50 0,-2 14-63 15,0 0-145-15,6-20-142 16,-6 20-10-16,6-12-222 0,2 6-172 0</inkml:trace>
  <inkml:trace contextRef="#ctx0" brushRef="#br1" timeOffset="99490.45">11034 7455 2388 0,'0'0'-44'0,"0"0"45"0,0 0 48 16,0 0 38-16,0 0 37 16,0 0 27-16,0 0 4 0,0 0-1 0,0 0-6 15,0 0-5-15,0 0-12 0,0 0-7 16,0 0-5-16,0 0-9 0,0 0-15 0,0 0-9 15,0 0-10-15,32-8-9 0,-32 8-6 0,19-3-3 16,-19 3-11-16,22 0-8 16,-22 0-13-16,20-5-15 0,-20 5-25 0,18-1-39 0,-18 1-47 15,0 0-66-15,21-6-52 16,-17 5-67-16,-4 1-188 0,0 0-462 0,0 0-349 16</inkml:trace>
  <inkml:trace contextRef="#ctx0" brushRef="#br1" timeOffset="99689.99">11047 7374 2863 0,'0'0'45'0,"0"0"44"15,-13-9 26-15,13 9 34 0,0 0 18 0,-8-11 9 16,8 11-8-16,0 0-17 16,0 0-15-16,0 0-15 0,0 0-11 0,0 0-14 0,25-19-10 15,-25 19-10-15,0 0-16 16,25-2-30-16,-25 2-47 0,17-1-63 0,-17 1-80 15,21 0-78-15,-21 0-141 0,20-3-195 0,-9 3-385 16,-11 0-394-16</inkml:trace>
  <inkml:trace contextRef="#ctx0" brushRef="#br1" timeOffset="99949.84">11479 7367 2902 0,'0'0'64'0,"0"0"56"0,0 0 33 16,0 0 36-16,0 0 33 16,0 0 18-16,8 15-5 0,-8-15-7 0,0 0-15 0,0 0-23 15,0 0-22-15,0 0-20 16,0 0-16-16,0 0-18 0,0 0-32 0,0 0-51 15,6 10-62-15,-6-10-93 0,0 0-117 0,0 0-104 0,0 0-200 16,0 0-58-16,0 0-1 16,0 0-290-16,0 0-272 0</inkml:trace>
  <inkml:trace contextRef="#ctx0" brushRef="#br0" timeOffset="107639.96">3008 7918 2578 0,'0'0'-159'0,"0"0"25"0,0 0 24 0,0 0 17 15,0 0 20-15,0 0 22 16,0 0 10-16,0 0 14 0,-20 6 22 0,20-6 25 0,0 0-14 15,0 0 21-15,0 0 12 0,0 0 20 0,0 0 14 16,0 0 7-16,0 0 4 16,0 0-1-16,0 0-4 0,0 0 4 0,0 0-1 15,0 0 1-15,0 0-7 16,0 0-5-16,0 0 1 0,0 0-2 0,0 0-5 0,0 0-2 16,0 0-3-16,0 0-8 15,0 0-4-15,0 0-6 0,0 0 3 0,0 0-6 16,0 0-10-16,0 0 4 0,0 0-6 0,0 0-7 0,40-21 2 15,-40 21-5 1,0 0-1-16,18-11 0 0,-18 11-4 0,14-10-1 0,-14 10 0 16,15-11-1-16,-9 3-2 15,-6 8 0-15,16-13 1 0,-8 5-3 0,-8 8-1 0,14-14 3 16,-4 7-4-16,-10 7 0 16,16-18-2-16,-8 8 4 0,1 0-5 0,-9 10 0 15,17-16-2-15,-9 5 1 16,1 1 4-16,-9 10-6 0,19-17 5 0,-10 10-3 0,-9 7 3 15,14-16-5-15,-8 9 1 0,-6 7 1 0,18-13 0 16,-10 5-3-16,-8 8 6 16,15-15-3-16,-9 7 0 0,-6 8 0 0,15-15-3 15,-6 7 3-15,-9 8 2 0,16-17-4 16,-5 9 1-16,-2 0 0 0,1-3 1 16,-10 11-1-16,19-15-3 0,-11 5 2 15,3 2 0-15,-11 8 2 0,15-13 0 0,-15 13-1 16,14-13 1-16,-4 8-2 0,-10 5 5 0,14-11-7 0,-14 11 0 15,15-12 4-15,-15 12 0 16,15-12 1-16,-15 12-2 0,15-11 1 0,-15 11-5 16,14-11 6-16,-14 11 3 15,13-12-4-15,-13 12 0 0,13-8 0 0,-13 8 1 0,10-9-2 16,-10 9-1-16,0 0 4 16,15-9 1-16,-15 9 2 0,0 0 4 0,9-10 1 15,-9 10 3-15,0 0-4 16,0 0-1-16,0 0-2 0,8-12 2 0,-8 12-4 0,0 0-2 15,0 0-1-15,0 0 2 0,0 0-2 0,0 0-6 16,0 0 3-16,0 0 2 16,0 0 1-16,0 0-4 0,0 0 1 0,-21-18 3 15,21 18-5-15,0 0 3 0,0 0-2 16,0 0 5-16,-27 0-1 0,27 0-4 0,0 0 2 16,0 0 2-16,0 0-2 15,-26 1 6-15,26-1 5 0,0 0-6 0,0 0 0 16,0 0 1-16,0 0 2 0,-23 2-2 0,23-2-5 0,0 0 1 15,0 0 3 1,0 0-2-16,0 0-2 0,0 0 3 0,0 0-3 0,0 0 8 16,0 0-1-16,0 0 10 15,0 0 9-15,-20 1 7 0,20-1 6 0,0 0 4 0,0 0 2 16,0 0 0-16,0 0 1 16,0 0-2-16,0 0-1 0,0 0-6 0,0 0 1 15,0 0-8-15,0 0-5 16,0 0 1-16,0 0-2 0,0 0-7 0,0 0 0 15,0 0-2-15,0 0-1 0,0 0 1 0,0 0-3 0,65-7-3 16,-65 7 0-16,14-4-1 16,-14 4 0-16,19-1-1 0,-19 1-1 0,19-3-2 0,-19 3 0 15,21-1 1-15,-21 1 0 16,22-3-1-16,-22 3-1 0,16 0 0 0,-16 0 1 16,0 0-1-16,24-4 1 15,-24 4 3-15,0 0 3 0,16 0 3 0,-16 0-3 0,0 0-2 16,0 0 9-16,0 0 2 0,0 0 4 15,15 12 4-15,-15-12-1 0,0 0 1 16,-4 22-2-16,4-22-6 0,0 0 1 0,-11 27 1 16,7-14-6-16,-2 0-2 15,6-13-6-15,-12 26-7 0,4-14-27 0,0 2-32 0,8-14-34 16,-10 22-49-16,4-8-46 16,6-14-41-16,-7 18-44 0,7-18-100 0,-9 18-137 15,7-12-381-15,-2 2-272 16</inkml:trace>
  <inkml:trace contextRef="#ctx0" brushRef="#br0" timeOffset="108499.73">3741 7754 2548 0,'0'0'-123'0,"0"0"37"15,0 0 23-15,-12-16 13 16,12 16 19-16,0 0 20 0,-2-20 32 0,2 20 19 0,0 0 3 15,0-21 4-15,0 21 9 0,0 0 8 0,4-25 7 16,-4 25 2-16,4-13 5 16,-4 13-6-16,4-14 2 0,-4 14-2 0,0 0-5 15,10-16-3-15,-10 16-4 0,0 0-10 16,12-11 0-16,-12 11-9 0,0 0-1 16,15-4-2-16,-15 4 6 0,0 0 5 15,0 0 1-15,0 0 3 0,0 0-3 0,30 8-1 16,-30-8 0-16,0 0-9 0,8 18 0 0,-8-18-2 0,4 17-1 15,-4-17-3-15,0 21-4 16,0-21 1-16,-2 25-2 0,2-25 0 0,-6 30 0 16,2-17 6-16,-1 2-2 15,-1 1 5-15,2-3 2 0,-3 0 3 0,-1 2 2 0,8-15 7 16,-11 22-9-16,5-11 2 16,6-11-4-16,-10 18-5 0,6-9-4 0,4-9-1 15,-8 14-5-15,8-14 2 16,-6 13 2-16,6-13-1 0,0 0 1 0,-2 17 1 0,2-17 0 15,0 0-10-15,0 0 0 0,0 0-1 0,18 17-5 16,-18-17-9-16,18 3-8 16,-18-3-18-16,26 3-20 0,-9-1-27 0,1-2-30 15,2 0-39-15,1 0-47 16,2-2-35-16,0-1-34 0,-1 2-75 0,5-3-140 0,-6 2-438 16,0-1-291-16</inkml:trace>
  <inkml:trace contextRef="#ctx0" brushRef="#br0" timeOffset="123249.94">3238 8643 2550 0,'0'0'-134'0,"0"0"25"0,-4-24 25 15,4 24 19-15,0 0 24 16,0 0 28-16,0 0 15 0,0 0 17 0,0 0 34 15,0 0 6-15,0 0 15 0,0 0 5 0,0 0 9 16,0 0 15-16,0 0 7 0,0 0 2 16,0 0 9-16,0 0 3 15,0 0 1-15,0 0 0 0,0 0-5 0,0 0-4 16,0 0-6-16,0 0-2 0,0 0-5 0,0 0-2 16,-8-13 0-16,8 13-3 0,0 0-3 15,0 0 0-15,0 0-5 0,0 0-3 16,0 0-7-16,0 0-6 0,0 0-5 0,0 0-3 0,-11 42 19 15,11-42-7-15,-5 17-4 16,5-17 1-16,-4 21-5 0,4-21-1 0,-2 23-7 0,2-23-3 16,0 24-5-16,0-24-3 15,-2 25-4-15,2-11-1 0,0-14-1 16,0 27-7-16,0-27 1 0,0 26-5 16,2-12-4-16,-2-14 3 0,2 26-5 0,-2-10 0 0,4-4 0 15,-4-12 2-15,2 25 0 16,1-11 0-16,-3-14-4 0,2 23 1 0,1-11-2 15,-3-12 3-15,2 18-6 0,-2-18 1 0,2 19-5 0,-2-19-3 16,2 15-1-16,-2-15-5 16,2 16 1-16,-2-16-8 0,0 0-20 0,2 19-36 15,2-13-46-15,-4-6-61 16,0 0-91-16,2 11-89 0,-2-11-207 0,0 0-80 0,4 11 24 16,-4-11-430-16,0 0-541 15</inkml:trace>
  <inkml:trace contextRef="#ctx0" brushRef="#br0" timeOffset="129699.66">2848 9864 2976 0,'-8'-22'-188'16,"8"22"32"-16,-6-11 29 0,6 11 24 0,0 0 42 16,-8-19 25-16,8 19 32 15,-4-13 31-15,4 13 41 0,0 0 35 0,-2-20 28 0,2 20 19 16,0 0 16-16,0-21 18 0,0 21 10 0,0 0-1 15,4-16-3-15,-4 16-8 16,0 0-11-16,4-16-18 0,-4 16 9 0,0 0-24 16,0 0-14-16,0 0-21 0,0 0-7 15,0 0-13-15,0 0-4 0,0 0-8 0,0 0-8 16,23 38-6-16,-17-28-19 16,1 3 6-16,-7-13-1 0,14 20-9 0,-5-11 0 15,-9-9-13-15,18 10-8 0,-4-7-3 16,-14-3-15-16,25-2 0 0,-25 2-3 0,32-11-1 15,-13-1 1-15,0-1 0 0,-1-2 0 0,2 0-2 16,1-6 4-16,0 2-1 16,-2 1 10-16,-1 3-7 0,-2 0-1 0,-3 6 7 0,2-1-2 15,-3 2 0-15,-12 8 11 16,21-9-11-16,-21 9 6 0,20-2 3 0,-20 2-9 16,20 2 9-16,-20-2 2 0,22 5 3 15,-22-5 0-15,25 4 3 0,-12-2 1 16,-13-2-4-16,34-2 7 0,-13 1-7 0,2-5-3 0,3-2 1 15,2 0-9-15,-1-1 3 16,3-5 0-16,2 1 5 0,-3 2 10 0,3-1 1 0,-5 5 10 16,-2-1-4-16,-1 1 3 15,-1 5 0-15,-4 0 5 0,2 2 3 16,-1 2-1-16,-4 1-3 0,1 3 1 16,-2 2-9-16,0-3-1 0,-1 1-3 0,0 2 0 0,0-2-5 15,-14-6-2-15,22 9-11 16,-12-5-7-16,-10-4-20 0,19 5-32 0,-9-5-43 15,-10 0-58-15,20-1-67 0,-20 1-73 0,14-6-100 0,-14 6-167 16,11-8-74-16,-11 8-425 16,0 0-602-16</inkml:trace>
  <inkml:trace contextRef="#ctx0" brushRef="#br0" timeOffset="130649.94">3575 9762 3143 0,'0'0'-103'0,"0"0"53"16,-9-13 19-16,9 13 26 16,0 0 30-16,0 0 27 0,0 0 27 0,-2-17 15 0,2 17 7 15,0 0-3-15,0 0 8 16,0 0 12-16,0 0 2 0,0 0-4 0,0 0-4 15,0 0-1-15,0 0-9 0,0 0-7 0,0 0-9 16,0 0-10-16,-4 47-3 0,4-47-12 16,2 33-5-16,-2-14-8 0,0 2-22 0,2 1-2 15,-2 5-1-15,2 1-4 16,-2 2-1-16,3 2 0 0,-1 6-2 0,-2-2-3 16,2 5 5-16,0-4-7 0,0 3 0 15,0 0-6-15,-2-2 1 0,2 1 2 0,0-3-5 16,0-4 0-16,0 3-1 0,1-5 2 0,-3 1-1 15,4-1-1-15,-4-3 0 16,2-2 2-16,0 0-2 0,-2-5-2 0,2-1 3 0,-2-2-1 16,2-2-1-16,-2-15 0 15,0 27 0-15,0-27-2 0,2 23 2 0,-2-23-1 16,0 21-6-16,0-21-4 16,0 19-6-16,0-19 1 0,0 15-5 0,0-15 4 0,0 0-1 15,-2 24 0-15,2-24 3 0,0 0-4 0,0 0 0 16,-2 19-2-16,2-19 1 15,0 0 1-15,0 0 4 0,-2 15-4 16,2-15 4-16,0 0 1 0,0 0 2 16,0 0 5-16,0 0 2 0,0 0-1 0,0 0 3 0,0 0 8 15,2 17 5-15,-2-17 1 16,0 0 2-16,0 0-4 0,0 0 1 0,0 0-4 0,0 0 1 16,28-2-2-16,-28 2 0 15,0 0 0-15,30-4-3 0,-16 4-1 0,-14 0 1 16,34-2-3-16,-15 2 4 0,3 0 2 0,0 2-4 15,4-2-2-15,3 2 3 0,-1 0-3 16,2 0 1-16,-3-1 0 0,3 2 1 0,0-2 0 16,-3 1-1-16,1 0-1 15,-6 0 1-15,2 0 0 0,-3-2-1 0,-4 2 2 16,0 0-4-16,-17-2 4 0,28 2-5 16,-28-2 6-16,18 0-6 0,-18 0 1 0,0 0-3 15,22 0-3-15,-22 0-2 0,0 0-11 0,0 0-8 16,0 0-4-16,10-12-2 15,-10 12 6-15,0 0 2 0,0 0 1 0,0 0 3 0,-2-22 3 16,2 22 3-16,0 0 5 16,0 0 8-16,-6-25 6 0,6 25 11 0,0 0 9 15,-4-20 19-15,4 20 3 16,0 0 0-16,0 0 1 0,-6-16 2 0,6 16-6 0,0 0-5 16,0 0 1-1,0 0-4-15,0 0 0 0,0 0 1 0,0 0 4 0,0 0 0 16,0 0-2-16,0 0 1 0,0 0 3 0,0 0 20 0,44 19 3 15,-44-19-15-15,17 13-4 16,-9-4-3-16,0-1 0 0,-8-8-12 0,12 15 0 16,-12-15 2-16,2 19-8 15,-2-19-2-15,-5 20-3 0,5-20-10 0,-9 19-36 0,1-9-33 16,2-2-46-16,-2 0-59 16,1-1-72-16,7-7-53 0,-13 14-94 0,9-8-172 15,4-6-51-15,0 0-335 0,0 0-360 0</inkml:trace>
  <inkml:trace contextRef="#ctx0" brushRef="#br0" timeOffset="131299.85">11614 10816 2875 0,'0'0'-66'16,"0"0"13"-16,0 0 42 0,-29 30 44 0,20-18 31 0,1-1 16 15,-1 5 4-15,4-1-4 16,-6 4-2-16,1 1-4 0,2 0-9 0,1 1-4 16,-2 2-5-16,0-3-8 15,2 2-3-15,1-3-4 0,0-2-19 0,3-1-44 0,-5-2-58 16,4 1-73-16,4-15-82 0,-8 20-187 0,4-11-399 15,-3-3-144-15</inkml:trace>
  <inkml:trace contextRef="#ctx0" brushRef="#br0" timeOffset="131839.82">11339 10717 2348 0,'6'-13'-83'16,"-6"13"26"-16,0 0 19 0,0 0 29 0,0 0 13 0,0 0 9 15,0 0 32-15,0 0 5 16,0 0 7-16,0 0 1 0,0 0 6 0,0 0 7 16,0 0 2-16,0 0 2 15,-34 36 7-15,28-29 18 0,6-7-1 0,-9 14 6 0,9-14-7 16,-16 14-1-16,7-7-5 0,9-7 0 0,-17 15 1 15,7-5-5-15,0-1-8 16,-4 2-1-16,2-1-6 0,0 2 1 0,-4-3-5 0,-1 2-7 16,-1 1 5-16,-4-3-1 15,-1 1-2-15,-1 1 3 0,-3-1-1 0,-6-1 5 16,-1 1-2-16,-5-3 1 16,1 1-5-16,0-2-2 0,0 0-4 0,-3-2-5 0,6 0 5 15,1-3-11-15,0-1-1 16,0 0-7-16,1-1-1 0,1-2-7 0,2 2 1 15,3-3-9-15,-1-2-1 0,2 3-3 0,1-4-1 16,6 3 5-16,0-1 28 0,3-1 4 16,-2 2-8-16,18 4 4 0,-25-7-2 0,12 5-3 15,13 2-3-15,-19-6-6 16,19 6-3-16,-17-6-5 0,17 6-4 0,0 0 17 16,-25 0 6-16,25 0 3 0,0 0 4 15,-24 10 3-15,24-10-12 0,-14 11-4 0,14-11-3 16,-13 15-3-16,7-7-3 0,6-8-6 0,-9 20-17 15,9-20-22-15,-2 20-47 16,2-8-54-16,0-12-73 0,9 20-105 0,-3-10-142 0,2-1-179 16,5-1-21-16,-1 0-496 15,2 1-755-15</inkml:trace>
  <inkml:trace contextRef="#ctx0" brushRef="#br0" timeOffset="132029.9">10520 11285 3611 0,'7'15'16'16,"-7"-15"12"-16,8 11 2 0,-8-11 6 0,17 12 12 15,-7-9 12-15,5 3 5 16,-15-6-5-16,29 7-9 0,-11-6-15 16,-4-1-29-16,6 0-37 0,-20 0-47 15,37-4-58-15,-17-2-48 0,-6 1-72 0,1-5-152 0,0-1-493 16,-4-3-283-16</inkml:trace>
  <inkml:trace contextRef="#ctx0" brushRef="#br0" timeOffset="132239.73">10573 10464 2767 0,'-11'-14'16'0,"11"14"31"15,0 0 22-15,0 0 36 0,0 0 33 0,0 0 11 16,0 0-8-16,22-23-14 16,-22 23-10-16,18-4-35 0,-18 4-39 15,24-9-66-15,-12 4-85 0,3-1-80 16,-4-2-147-16,0-1-612 0,-3-1-375 0</inkml:trace>
  <inkml:trace contextRef="#ctx0" brushRef="#br0" timeOffset="132369.54">10537 10195 2908 0,'0'0'-45'0,"-19"-4"5"15,19 4-2-15,0 0 9 0,0 0-1 0,0 0-45 0,-11-1-57 16,11 1-132-16,0 0-431 16,0 0 45-16</inkml:trace>
  <inkml:trace contextRef="#ctx0" brushRef="#br0" timeOffset="133249.72">10160 10631 2220 0,'0'0'113'0,"0"0"24"0,-8 10 8 0,8-10 1 16,0 0-2-16,0 0-15 0,0 0-10 0,0 0-9 0,-9 15-17 15,9-15-7-15,0 0-12 16,-2 19-6-16,2-19-6 0,-2 17-8 0,2-17-6 16,-4 18-4-16,4-18-3 15,-4 15-9-15,4-15-4 0,-9 14-6 0,9-14 1 16,-9 10-5-16,9-10 6 0,0 0-5 16,-16 10-3-16,16-10 0 0,0 0 1 0,-18 3-1 15,18-3-1-15,0 0-1 16,0 0 2-16,-18 3-8 0,18-3 2 0,0 0-2 0,0 0 1 15,-15 7-1-15,15-7-3 0,0 0-1 0,-15 10 10 16,15-10-7-16,-11 8 2 16,11-8 0-16,-10 9-1 0,10-9 2 15,-12 9-1-15,12-9-4 0,0 0 5 16,-16 12 6-16,16-12 10 0,-10 6 5 0,10-6 1 0,0 0 5 16,-15 7 7-16,15-7-4 15,0 0 0-15,-19 2-5 0,19-2 0 0,0 0 0 16,0 0-4-16,0 0 2 0,-32-8-9 0,32 8-1 0,-19-5 5 15,19 5-3 1,-19-4-3-16,19 4 1 0,-17-4 2 0,17 4-14 0,0 0 6 16,-27 0 6-16,27 0-1 15,-18 8 0-15,18-8-3 0,-18 9 1 0,7-1-3 16,2 2-1-16,1 1 0 0,8-11 3 16,-12 23-1-16,7-12-9 0,1 2 0 0,4-13 20 15,-2 25-1-15,2-25-11 16,4 21-5-16,-4-21-3 0,7 19-3 0,-7-19-5 0,10 14-1 15,-10-14-5-15,14 9-3 0,-14-9 2 0,14 6 6 16,-14-6-2-16,0 0-2 16,0 0-1-16,25-4 3 0,-25 4 5 0,0 0 2 0,0 0 8 15,0 0-4-15,0 0 3 16,0 0 0-16,0 0-3 0,0 0 5 0,0 0 2 16,0 0-1-16,0 0 4 15,0 0 6-15,0 0 9 0,0 0 3 0,0 0-11 0,0 0 7 16,0 0 8-16,0 0 1 0,-53 6 5 0,53-6-2 15,0 0-4-15,-19 2 0 16,19-2-2-16,0 0 0 0,0 0-1 0,-26-8 1 0,26 8 5 16,-16-8 11-16,16 8-1 15,-16-5 7-15,16 5-5 0,-16-8 0 0,16 8 2 16,-19-4 6-16,19 4-1 16,-24-1 2-16,24 1 4 0,-25 4-3 0,8-1 3 0,3 1 0 15,-4 0 4-15,-1 4-1 0,-2-1-1 0,-2 0 9 16,-1 3-2-16,1-2-5 15,-2-1-5-15,2 3-8 0,-3-4-9 16,3 1-4-16,-3-1-4 0,4 0-9 16,0-5-12-16,3 1-24 0,0-2-36 0,0-2-42 15,0-3-51-15,4-1-53 0,-4-6-76 16,6 1-77-16,-1-6-109 0,1 0-156 0,0-2-36 0,2-2-674 16,3 0-1250-16</inkml:trace>
  <inkml:trace contextRef="#ctx0" brushRef="#br0" timeOffset="133404.34">9038 10755 4257 0,'-2'-19'-65'0,"2"19"41"0,0 0 31 15,2-21 45-15,-2 21 43 16,11-14 42-16,-11 14 30 0,14-12 2 0,0 4-12 16,0 2-13-16,3-1-15 15,2-2-18-15,0 4-13 0,3-3-10 0,0 3-16 0,2-3-36 16,-3 1-31-16,3 1-58 16,-4-1-61-16,0-3-75 0,-1 2-85 0,-5 3-118 15,-1-3-207-15,-2 1-15 16,-11 7-398-16,10-10-498 0</inkml:trace>
  <inkml:trace contextRef="#ctx0" brushRef="#br0" timeOffset="133609.51">8970 10869 3198 0,'-12'16'41'0,"-3"0"42"15,2-2 35-15,-2 0 26 0,3-1 25 0,-1-2-7 16,-2 1-9-16,1 3 5 0,-2-1-19 0,2-1-11 0,-3-2-18 15,4 0-11-15,-2 1-18 16,3-3-27-16,-4 3-41 0,4-3-48 0,0-2-55 16,-4 0-64-16,6-2-64 15,-1-1-75-15,11-4-132 0,-20-2-176 0,20 2-318 16,-18-9-318-16</inkml:trace>
  <inkml:trace contextRef="#ctx0" brushRef="#br0" timeOffset="133778.82">8712 10523 3017 0,'4'-10'63'16,"-4"10"15"-16,0 0 42 16,0 0 42-16,0 0 25 0,0 0 4 15,0 0-20-15,0 0 7 0,0 0-27 0,0 0-21 16,0 0-13-16,-8 65-33 0,4-46-48 0,-1-2-59 16,1 2-65-16,0 0-85 15,0-2-78-15,-2 3-133 0,-1-5-192 0,-2 0-383 16,3-2-394-16</inkml:trace>
  <inkml:trace contextRef="#ctx0" brushRef="#br0" timeOffset="134079.54">8542 10845 2810 0,'0'0'-61'15,"-10"9"47"-15,10-9 47 0,0 0 50 0,-14 14 35 0,14-14 27 16,-11 9 9-16,11-9 4 16,-13 12-9-16,13-12-3 0,-15 12-7 0,7-3-2 15,8-9-5-15,-20 15-13 0,8-8 14 0,0 1-2 16,-1-1 3-16,-4 4-16 0,-2-2 0 15,-3-1-13-15,0 1 0 0,-4 1-4 0,-1-3-2 16,-3 2-1-16,-2-1 0 16,-4 1 1-16,3-1 3 0,-6 0 4 0,1-2 1 0,0-2 4 15,-2-1-3-15,5 1-3 16,-1-2-4-16,1-2-10 0,-1 0-5 0,2 2-7 16,0-4-8-16,3 2-9 15,3 0-6-15,4-2-4 0,3 2-7 0,2-2-4 0,19 2-17 16,-29-5-15-16,29 5-22 0,-18-10-34 0,18 10-48 15,-4-14-48-15,4 5-64 16,0 9-80-16,14-23-61 0,-10 8-127 0,4 1-156 0,0-1 7 16,3-2-547-16,2 2-853 15</inkml:trace>
  <inkml:trace contextRef="#ctx0" brushRef="#br0" timeOffset="134204.96">7764 10797 3824 0,'13'-11'-13'0,"-13"11"20"0,14-10 24 0,-14 10 36 15,20-8 29-15,-20 8 12 0,22-9-8 0,-6 5-11 16,0-2-4-16,4 1-24 15,-1 1-24-15,-1-3-39 0,6 0-60 0,-1 2-74 16,1-1-86-16,-8-2-132 0,4 2-218 16,-2-1-375-16,-2-1-372 0</inkml:trace>
  <inkml:trace contextRef="#ctx0" brushRef="#br0" timeOffset="135289.7">7455 10940 2965 0,'0'0'72'0,"0"0"35"0,-20 4 3 16,20-4 3-16,0 0 13 0,-14 3 21 16,14-3 12-16,-15 6-7 0,15-6-11 15,-15 12-12-15,7-5-11 0,8-7-5 0,-17 14 4 0,7-6-14 16,10-8-28-16,-22 16 10 0,14-8-13 0,-5 0-12 15,13-8 3-15,-19 13-12 16,19-13 0-16,-19 7-4 0,19-7-11 0,-17 7 2 0,17-7-13 16,0 0 9-16,-21-4-5 15,21 4-2-15,0 0 2 0,-18-18-2 0,18 18-3 16,-8-18 3-16,4 8 9 16,4 10 9-16,-6-21 8 0,6 21 11 0,-6-19 6 0,6 19-4 15,-5-16-3-15,5 16-7 16,0 0-7-16,-8-17-3 0,8 17-20 0,0 0 1 15,0 0-1-15,0 0 0 0,0 0 0 0,0 0-5 0,-42 25 1 16,30-12-3-16,2 1 0 16,-2 1-2-16,-1 2-1 0,0 0-3 15,0 2-1-15,-1-1 2 0,3 1-5 16,-4-2-2-16,3 0 4 0,-1 2-3 0,-2-6-3 0,5 5 1 16,-3-3-1-16,4-2 0 15,-2-2 1-15,3-1-1 0,8-10-1 0,-14 17 1 16,14-17-3-16,-12 13-2 0,12-13-6 0,-8 8-6 0,8-8-1 15,0 0 0-15,0 0-4 16,0 0-4-16,0 0-7 0,0 0-6 0,-12-31-1 16,12 31-5-16,2-30-6 15,0 8-3-15,2-7-10 0,0-7-5 0,0-3-4 16,2-1 6-16,2-2 0 0,0-3 8 16,-2 2 2-16,0 6 5 0,1-1 4 0,1 2 14 15,-3 1 3-15,3 3 11 0,-4 3 9 16,5 3 1-16,-5 0 6 0,2 6 6 0,-2 1-1 15,3 2 3-15,0 3-5 0,-1 3 4 0,-6 11-1 16,10-14 7-16,-10 14 6 16,0 0 3-16,0 0 4 0,0 0 1 0,0 0-2 0,19 39-2 15,-16-22-1-15,-6 3 2 16,1 7-6-16,-2 0 1 0,-1 1-2 16,-1 7-1-16,0 0-2 0,-4-3 0 0,-4 2-1 15,2-2 3-15,-3 0 6 0,0-4 4 0,-2 2 3 16,1-4 0-16,-4-2-1 0,4-2 0 0,-2-4-4 15,1-2-1-15,1 0-4 0,0-1-1 16,2-5-3-16,-1-3-2 0,2 1 0 0,13-8-4 16,-23 7-1-16,23-7-1 15,-23 0 0-15,23 0-2 0,0 0 0 0,-29-13 1 16,19 7-3-16,10 6 0 0,-12-13-2 16,12 13 6-16,-10-11 7 0,10 11 2 0,0 0 2 15,-11-14-1-15,11 14-5 16,0 0 0-16,0 0 2 0,-11-7 4 0,11 7 10 0,0 0 0 15,0 0 2-15,0 0 1 0,-25 32 3 0,17-19 6 16,-4 0-3-16,0 5-2 16,-2-1-4-16,-4 2-5 0,-3 0 1 0,-2 0-4 15,-2 0-3-15,-1 0-3 0,-1 0-4 16,-1-4-13-16,5-1-16 0,0-1-21 16,2-5-22-16,-3-1-31 0,8 0-26 15,0-3-39-15,4-7-47 0,12 3-65 0,-13-11-60 0,9-1-142 16,4-4-151-16,6 0-15 0,3-9-478 0,9-5-717 15</inkml:trace>
  <inkml:trace contextRef="#ctx0" brushRef="#br0" timeOffset="135499.42">7231 10359 3762 0,'0'0'121'15,"0"0"30"-15,0 0 17 0,0 0 11 0,0 0-17 0,4-16-6 16,-4 16-16-16,0 0-14 16,0 0-18-16,0 0-27 0,0 0-44 0,2-7-50 0,-2 7-52 15,0 0-87-15,0 0-100 16,0 0-120-16,0 0-244 0,-30 19-19 0,18-12-297 16,-6 6-344-16</inkml:trace>
  <inkml:trace contextRef="#ctx0" brushRef="#br0" timeOffset="135729.92">6255 10759 3119 0,'0'0'144'0,"0"0"28"15,4 24 41-15,0-10 48 0,-4-14 42 0,5 32-9 16,-5-12-23-16,0-1-34 15,-3 2-30-15,-1 1-29 0,-2 3-22 0,-3 0-20 0,-6 3-41 16,1-1-33-16,-6 0-45 16,2-1-59-16,-6-1-60 0,-1-4-82 15,-3 8-98-15,-2-8-127 0,1-2-202 16,-1-4-27-16,0-1-421 0,1-1-601 0</inkml:trace>
  <inkml:trace contextRef="#ctx0" brushRef="#br0" timeOffset="164989.82">3755 12693 1177 0,'0'0'220'0,"0"0"-22"0,0 0-32 16,0 0 23-16,0 0-21 16,0 0-13-16,0 0-17 0,0 0-14 0,0 0-4 15,0 0-3-15,0 0-3 16,0 0-3-16,0 0 6 0,0 0 0 0,0 0 1 0,0 0 4 15,0 0-1-15,0 0-4 0,0 0-8 0,0 0-4 16,0 0-10-16,0 0-5 16,0 0-15-16,0 0-6 0,0 0-6 0,0 0-9 15,0 0-5-15,-16-33-6 0,16 33-2 16,0 0-5-16,14-23-5 0,-14 23-1 16,12-20-4-16,-6 6-1 0,1-1-2 15,1 0-4-15,1-1-1 0,2-1-2 0,-3-2-4 16,2 5 2-16,-1-2-5 0,0 0 0 15,-1 3 1-15,-2 0 1 0,2 1 3 0,-8 12 3 16,16-17 3-16,-12 8 5 0,-4 9-2 0,8-13-1 16,-8 13-4-16,9-12-4 15,-9 12 0-15,0 0-3 0,0 0 2 0,0 0 0 0,0 0-2 16,0 0-3-16,0 0 2 16,0 0 0-16,30 25 0 0,-30-25-2 0,4 20 5 15,0-6-2-15,-2-1 1 0,2 2-1 0,-4-15-3 0,6 31-1 16,-4-14 4-16,3-2-5 15,-1 1 1-15,-1 1 1 0,-1 0-4 0,2-2-1 16,0 1-4-16,0-3-10 16,-4-13-23-16,6 25-29 0,-4-15-48 0,-2-10-55 0,5 16-56 15,-1-8-58-15,-4-8-120 16,0 0-166-16,0 0-32 0,0 11-232 0,0-11-163 16</inkml:trace>
  <inkml:trace contextRef="#ctx0" brushRef="#br0" timeOffset="165629.57">3951 12533 2385 0,'0'0'-90'15,"4"-23"29"-15,-4 23 25 0,0 0 19 0,0 0 23 16,0 0 27-16,0 0 14 16,0-17 16-16,0 17 4 0,0 0 6 0,0 0 7 15,0 0 15-15,0 0 2 0,0 0 9 16,0 0 4-16,0 0 4 0,0 0 0 0,0 0-2 16,0 0-4-16,0 0-5 15,0 0-7-15,-4 53 1 0,4-53 0 0,-4 36-3 16,4-17-4-16,-2 4-7 0,0 2-9 0,0 4-6 0,-2 0-4 15,4-2-9-15,-2 6-6 16,2 0 3-16,0 4-9 0,0 4-9 0,0-1-1 16,2 1-2-16,0 3-5 15,0-2-3-15,2 2 1 0,-2 6-2 0,2-7-3 0,0 6-1 16,1-4-4-16,0 4 1 16,-3 3 0-16,2-3-3 0,0 1 0 0,0-8-2 15,2 9-1-15,-1-2 0 16,1 1 0-16,0 0 7 0,1-1 9 0,1-2-2 0,-1 4 3 15,1-4 0-15,2 0 4 0,-1-1 5 0,2 2 0 16,-1-2 0-16,3 2 0 16,-2-3 0-16,-1 0-10 0,-3-2 1 0,1 4-4 15,-2-7-1-15,-2 2-3 0,-2 0 3 16,2 2-8-16,-1 0-1 0,0-1 5 0,-3 5 16 16,-3-2-3-16,3 2 5 15,0-3-12-15,-3 9 0 0,3 0-1 0,-2-4-6 0,2 5-4 16,-2-10 2-16,4 1 1 0,-2 7-1 0,2-2-1 15,4-6-4-15,-2 4-1 16,2-2 3-16,-2-7-2 0,2 0-6 0,2-1-15 0,-1-6-18 16,2 0-24-16,-3-4-26 15,2-7-27-15,-3 1-37 0,-1-3-43 0,2-4-38 16,-2 0-55-16,-2-2-84 16,5-3-170-16,-5-6-52 0,-2-5-321 0,0 0-297 0</inkml:trace>
  <inkml:trace contextRef="#ctx0" brushRef="#br0" timeOffset="166499.85">2002 14905 2715 0,'0'0'-66'16,"0"0"29"-16,0 0-6 15,42-10 6-15,-42 10-4 0,32-2 9 0,-14 1 8 0,5-1 11 16,-3 0 29-16,6 0 21 16,1 1 15-16,3-4 10 0,2 4 12 0,1-1 8 15,1-2 5-15,9 4-1 16,-1 0 6-16,3-3-9 0,1 1-5 0,1 0-14 15,1 2-2-15,1-5-8 0,9 3-7 0,-4-2-5 0,3 2-4 16,1 0-1-16,1-1 3 16,0-1 6-16,-1 0 7 0,3 0 14 0,-2 2 11 15,3-2 3-15,-1 0 7 16,0 1-5-16,1-2 0 0,1 3-10 0,1-3-8 16,-1-1-6-16,3 3-6 0,1 0-8 15,20-1 1-15,-11 1-8 0,-10 0-6 0,25 0 0 16,-17 2-7-16,-8-1-2 0,-1-2-2 0,1 4-3 15,2-2-2-15,-2 1 0 0,3 1-6 16,20-3 3-16,-15 2-6 0,-6-2 3 0,0 3-3 16,0 0 4-16,1-1-10 15,-1 1 1-15,-3-2-1 0,4 2 1 0,-4 0-18 16,3 2 2-16,-3-2 1 0,-1 0 1 16,-1 1 3-16,1-1 0 0,-3 3 0 0,0-3 4 15,1 0-3-15,-3 0 1 16,0 0 4-16,-5-3-2 0,-4 3 1 0,1 0 2 15,2-1-1-15,-5 1 1 0,1 0-2 0,-5 0 2 0,3-2 1 16,-5 2-4 0,-6 0 1-16,-1 0-9 0,-3 2-18 0,-5-2-22 0,-2 0-30 15,-2 0-31-15,-1 1-50 16,-2-1-37-16,0 3-52 0,-20-3-111 0,30 0-138 0,-20 1-368 16,1-1-227-16</inkml:trace>
  <inkml:trace contextRef="#ctx0" brushRef="#br0" timeOffset="191289.38">4129 13547 2547 0,'0'0'-83'0,"0"0"25"15,0 0 32-15,0 0 39 16,4-20 23-16,-4 20 25 0,0 0-1 0,0 0 10 16,0 0-2-16,0 0-5 0,0 0 0 15,0 0-2-15,0 0-4 0,0 0 7 0,0 0-1 16,0 0 2-16,0 0 1 16,0 0 9-16,0 0 4 0,0 0 4 0,0 0-3 15,0 0 5-15,0 0-1 0,0 0-8 0,-33 31-3 16,24-20-5-16,-2-1-5 15,1 1-4-15,2 0-5 0,-3 2-8 0,0 1 2 0,1-1-4 16,-3 5-1-16,5-8 4 16,-3 6-6-16,3-3 1 0,-3 1-10 0,3 0 1 0,-1 1-4 15,0-2 1-15,3 0-9 16,0 0-2-16,-2 1-6 0,1-1-5 0,1-2-14 16,6-11-26-16,-9 19-21 15,9-19-35-15,-8 16-42 0,8-16-34 0,-6 13-51 0,3-7-34 16,3-6-63-16,0 0-139 0,0 0-423 0,0 0-239 15</inkml:trace>
  <inkml:trace contextRef="#ctx0" brushRef="#br0" timeOffset="191669.21">3915 13466 2581 0,'0'0'-75'16,"0"0"39"-16,0 0 29 15,0 0 46-15,2-17 42 0,-2 17 34 0,0 0 23 0,0 0 26 16,0 0 4-16,0 0 3 0,0 0-1 0,0 0-4 15,0 0-8-15,20 49-11 16,-16-33-11-16,2 0-9 0,0 1-16 0,1 3 12 16,2 1-11-16,-1 0-10 0,2 4-14 15,-1-2-14-15,1 2-6 0,4-2-7 16,-4 2-13-16,2 3-13 0,2 0-19 16,0-1-26-16,-1 0-20 0,2-1-22 0,-5 3-28 15,3-6-39-15,-3 2-57 0,6 3-59 0,-6-5-78 0,0-2-166 16,-1 4-125-16,0-4-302 15,1 4-293-15</inkml:trace>
  <inkml:trace contextRef="#ctx0" brushRef="#br0" timeOffset="192539.77">4187 15341 2686 0,'0'0'-62'0,"0"0"22"16,0 0 31-16,0 0 21 0,0 0 27 16,0 0 18-16,4-19 16 0,-4 19 11 0,0 0 11 15,0 0 8-15,0 0 6 0,0 0 7 16,0 0-1-16,0 0-2 0,0 0-3 0,0 0-9 15,0 0-8-15,0 0-8 0,0 0-1 0,-34 35 1 16,26-24-1-16,-4-2-1 16,4 3-9-16,0 0-7 0,0-2-10 0,-3 4-4 15,2-2-8-15,-1 2-12 0,1-3-12 16,1 0-16-16,2 1-17 0,-3-3-22 16,2 0-22-16,3-1-21 0,4-8-26 15,0 0-31-15,-12 21-39 0,12-16-32 0,0-5-18 16,0 0-55-16,0 0-109 0,0 0-493 0,0 0-251 0</inkml:trace>
  <inkml:trace contextRef="#ctx0" brushRef="#br0" timeOffset="192819.16">4074 15261 2587 0,'0'0'-72'0,"-2"-21"41"0,2 21 43 0,0 0 16 16,0 0 32-16,0 0 23 16,0 0 17-16,0 0 15 0,0 0 12 0,0 0 0 0,21-3 1 15,-21 3-5-15,0 0-5 16,0 0 1-16,26 24-11 0,-18-14-7 0,2-1-9 16,2 5-9-16,0-3-10 0,1 5-9 15,0-2-9-15,1 1-13 0,1 1-15 0,0-2-19 16,0 1-23-16,-1 1-26 0,2-2-30 0,-6-2-36 15,5 4-39-15,0 1-42 16,-5-7-34-16,1 0-76 0,-3-1-662 0,2 1-391 0</inkml:trace>
  <inkml:trace contextRef="#ctx0" brushRef="#br0" timeOffset="203271.17">16844 3873 1057 0,'0'0'103'0,"0"0"19"16,-17-10 17-16,17 10 24 15,0 0-17-15,-9-11 12 0,9 11 9 0,0 0-2 0,0 0 12 16,-4-23 4-16,4 23 3 16,0 0 2-16,0-19-5 0,0 19-8 0,0 0 0 15,4-26-4-15,-4 26-12 0,7-19 1 0,-7 19-9 0,7-26-7 16,-3 14-15-16,0-2 8 15,0-1-18-15,2-1-3 0,0 0-23 0,-2 0 2 16,3-1-8-16,0-1-8 16,-3 1-4-16,2 1 0 0,0 0-3 0,-1 3-1 0,1-1-9 15,-6 14-6-15,8-22-5 16,-3 12-4-16,-5 10-7 0,8-16-8 0,-8 16-2 16,7-14-9-16,-7 14 0 0,0 0-2 15,0 0-1-15,0 0 0 0,18 0-4 0,-18 0 2 16,0 0-3-16,24 28-1 0,-16-15 0 0,3 5 0 15,0-1-4-15,1 2 2 0,1 0 13 16,-1 0-3-16,2 2 1 0,-4-2-2 0,2 0-3 16,-1 0-1-16,0 0 0 15,-1-3-3-15,-1-3 2 0,-1 1-4 0,-2-4 3 0,-6-10-2 16,9 19-5-16,-2-9 4 16,-7-10-3-16,6 16 4 0,-6-16-3 0,0 15 3 15,0-15-6-15,0 0 3 0,-15 19-2 0,15-19 2 0,-17 11-2 16,7-8 0-16,10-3 2 15,-30 9 0-15,11-5 0 16,-1-1-2-16,0 1 4 0,1 0-4 0,-5 0 1 16,4-1-2-16,-2 0 1 0,3-1 1 0,-2-2-3 0,2 6 0 15,-1-6-6-15,20 0-24 16,-31 5-31-16,16-3-36 0,2-2-39 0,13 0-65 16,-19 1-77-16,19-1-92 0,-17-1-193 15,17 1-48-15,0 0 27 0,0 0-384 0,0 0-409 16</inkml:trace>
  <inkml:trace contextRef="#ctx0" brushRef="#br0" timeOffset="203709.31">17367 3814 2865 0,'0'0'-65'0,"0"0"43"16,-47 11 34-16,47-11 34 0,0 0 46 0,0 0 39 15,0 0 18-15,0 0 15 0,0 0 7 0,0 0-1 16,0 0-8-16,0 0-8 16,0 0-12-16,0 0-9 0,0 0-13 0,0 0-8 15,0 0-15-15,57 9-6 0,-57-9-20 16,20-1-9-16,-20 1-12 0,21 0-19 0,-21 0-27 15,18-4-37-15,-18 4-38 0,18-6-47 16,-18 6-59-16,16-8-49 0,-12 5-56 16,-4 3-104-16,5-11-142 0,-5 11-413 0,0 0-361 0</inkml:trace>
  <inkml:trace contextRef="#ctx0" brushRef="#br0" timeOffset="203889.11">17377 3703 2938 0,'0'0'8'0,"-12"-5"39"0,12 5 43 15,0 0 35-15,0 0 28 16,0 0 19-16,0 0 13 0,0 0 0 0,0 0-12 0,0 0-16 16,0 0-17-16,0 0-24 15,0 0-7-15,0 0-9 0,0 0-29 0,53 1-43 16,-41-1-59-16,-12 0-66 16,26-3-85-16,-12 2-66 0,-3-3-108 0,4 0-188 0,-2-2-69 15,-1 0-225-15,-12 6-172 0</inkml:trace>
  <inkml:trace contextRef="#ctx0" brushRef="#br0" timeOffset="207869.6">18193 3410 900 0,'0'0'156'15,"0"0"-56"-15,16-8-14 0,-16 8-10 0,0 0 3 0,0 0 3 16,0 0 9-16,0 0 3 0,9-11-3 0,-9 11 18 15,0 0 7-15,0 0-1 16,0 0 13-16,0 0 2 0,0 0 4 0,0 0 0 0,0 0 0 16,0 0-3-1,-41-9-14-15,41 9-12 0,0 0-13 0,-31 5-8 0,31-5-9 16,-30 8-8-16,16-5-6 16,-2 1-7-16,2 2-7 0,1 1 0 0,13-7-6 0,-23 12-2 15,12-6-6-15,11-6 4 0,-17 9 1 0,17-9-2 16,-9 14-1-16,9-14 0 15,-6 13-8-15,6-13-1 0,0 0-1 0,6 23-7 16,-6-23 3-16,13 15-3 0,-13-15-3 16,15 17 0-16,-2-9-3 0,-3 1-1 0,-1-1 6 15,4 0 4-15,-1 1 9 16,-4 0 1-16,-8-9 12 0,22 18 6 0,-16-6 20 16,3-2-4-16,-9-10 0 0,10 22 4 15,-6-9-1-15,1-1 3 0,-5-12-3 0,2 25-4 16,-2-25-3-16,-2 20-5 0,2-20-3 0,-11 23-12 15,3-11 4-15,-1-3-10 16,-1 3 0-16,-3-5-8 0,0 2-2 0,3-1-22 16,-5 0-34-16,0-2-34 0,-2-1-44 15,2-1-51-15,2-2-61 0,1 0-57 0,12-2-92 16,-26-6-185-16,16 3-74 0,10 3-231 16,-8-12-212-16</inkml:trace>
  <inkml:trace contextRef="#ctx0" brushRef="#br0" timeOffset="208569.35">18480 3151 2511 0,'0'0'-97'0,"0"0"31"15,0 0 20-15,0 0 26 0,0 0 23 0,0 0 30 16,0 0 8-16,0 0 3 15,-19-21 14-15,19 21 8 0,0 0 1 0,0 0-3 16,0 0-2-16,-25 0-4 0,25 0 3 16,0 0-1-16,-23 0 9 0,23 0 1 0,0 0 2 15,-24 2-2-15,24-2 7 16,0 0 2-16,-21 0 0 0,21 0-5 0,0 0-1 0,-19 2-5 16,19-2 1-16,0 0-9 15,0 0-7-15,-21 4-3 0,21-4-3 0,0 0 3 16,-13 5 1-16,13-5-4 0,0 0 0 0,-11 14 2 15,11-14 11-15,-8 13-5 0,8-13-3 16,-6 17 0-16,6-17-2 0,-4 21 3 0,4-21 1 16,0 22-7-16,0-22-4 15,0 23-9-15,0-23 0 0,2 22-9 0,-2-22 5 16,2 21-5-16,-2-21-4 0,2 15-2 16,-2-15 0-16,0 0-1 0,0 21 4 15,0-21-3-15,0 0 0 0,8 11-5 0,-8-11 0 0,0 0-2 16,13 6-1-16,-13-6 0 15,0 0 1-15,17 2-1 0,-17-2 0 0,0 0-1 0,19 2 6 16,-19-2 8-16,17 4 8 16,-17-4 4-16,17 8 7 0,-17-8 25 0,19 9-4 15,-10-1 4-15,-9-8-1 16,12 15-10-16,-6-6-2 0,-6-9-6 0,7 19-4 0,-7-19-3 16,2 21-4-16,-2-21-4 15,-4 21-22-15,4-21-6 0,-13 25-24 0,7-14-35 16,-5 1-24-16,2-3-40 0,-3 3-49 0,-1-2-66 0,2-1-57 15,-1-1-121-15,1-3-200 16,1 2-23-16,3 0-319 0,7-7-379 0</inkml:trace>
  <inkml:trace contextRef="#ctx0" brushRef="#br0" timeOffset="209104.29">18599 3784 2781 0,'0'0'-88'0,"0"0"35"0,0 0 34 16,0 0 38-16,0 0 20 0,0 0 25 0,0 0 23 16,0 0 11-16,0 0 5 15,0 0 8-15,0 0 1 0,0 0 9 0,0 0 3 0,0 0-9 16,65 0-8-16,-65 0-9 0,28-2-13 0,-28 2-9 15,28 0-8-15,-14-3-12 16,-14 3-5-16,25-3-23 0,-25 3-30 16,24-2-45-16,-24 2-57 0,24 0-67 15,-14-2-61-15,-10 2-90 0,17-6-182 0,-17 6-352 0,10-3-211 16</inkml:trace>
  <inkml:trace contextRef="#ctx0" brushRef="#br0" timeOffset="209409.22">18741 3688 2514 0,'0'0'-82'0,"0"0"35"15,0 0 32-15,0 0 35 0,0 0 40 0,0 0 34 0,0 0 10 16,0 0 9-16,0 0 5 0,0 0 12 0,0 0 3 15,-13 33-2-15,13-33-1 16,0 0-9-16,4 26-8 0,-4-26-2 0,2 21-6 16,-2-21-12-16,0 25-8 15,0-25-8-15,4 24-10 0,-4-10-6 0,3 1-8 0,-3-15-4 16,2 29-7-16,0-15-6 16,0 2-7-16,-2-16-39 0,2 25-43 0,-2-25-45 15,2 21-46-15,-2-21-44 0,4 19-56 0,-4-19-108 0,4 13-164 16,-1-7-352-16,-3-6-226 15</inkml:trace>
  <inkml:trace contextRef="#ctx0" brushRef="#br0" timeOffset="210119.39">19280 3585 2541 0,'0'0'-86'16,"0"0"21"-16,-12-26 16 15,12 26 15-15,0 0 35 0,-19-4 15 0,19 4 10 0,0 0 3 16,-30 4 23-16,30-4 23 16,-22 4 18-16,22-4-3 0,-24 5-1 0,13 1-2 15,11-6-6-15,-19 8 1 0,19-8-3 0,-17 9-4 0,17-9-3 16,-10 11-8-16,10-11-8 15,-5 12-3-15,5-12-4 0,0 0-6 0,0 0-4 16,17 23-8-16,-17-23-2 16,19 15-2-16,-4-5-4 0,-2-1 0 0,1 1-3 0,4 4 1 15,-4-6-3-15,-1 4 10 16,0 0 14-16,-1-3 18 0,-1 2 11 0,-1 1 4 16,-2-3-1-16,2 2 1 15,-10-11 7-15,6 22 6 0,-6-22-4 0,2 20 6 16,-2-20 17-16,-6 21-19 0,-1-10-18 0,7-11-3 0,-17 22-5 15,7-13 1-15,-3 3-11 16,-2-3-12-16,-2 0-9 0,3 0-20 0,-2-2-32 16,0-1-42-16,-2-3-47 0,18-3-54 15,-27 8-59-15,17-8-61 0,10 0-104 0,-18-4-172 16,18 4-61-16,0 0-202 16,-8-19-152-16</inkml:trace>
  <inkml:trace contextRef="#ctx0" brushRef="#br0" timeOffset="210680.4">19494 3360 2464 0,'0'0'-41'0,"0"0"21"0,0 0 43 0,0 0 41 0,0 0 27 16,0 0 14-16,0 0-10 16,-34-9-4-16,34 9-5 0,0 0-1 0,-25 2-2 15,25-2-4-15,0 0-2 16,-30 2 0-16,30-2 0 0,-16 2 2 0,16-2-5 0,0 0-6 15,-24 0 2-15,24 0 2 0,0 0-9 0,0 0-9 16,-19-4-5-16,19 4-6 16,0 0-5-16,-8-14-8 0,8 14 0 0,0 0-4 0,0 0-2 15,2-24 0-15,-2 24-4 16,0 0 3-16,8-23 4 0,-8 23 7 0,11-17 4 16,-11 17 2-16,8-16 12 15,-8 16 9-15,8-15 11 0,-8 15 5 0,9-11-4 0,-9 11 0 16,9-12 1-16,-9 12 0 0,0 0 19 0,10-11-7 15,-10 11-3-15,0 0 1 16,0 0 10-16,0 0 2 0,0 0-6 0,24 19-3 16,-24-19-4-16,8 19-6 0,-4-5-6 15,2-1-7-15,-1 3-8 0,-1-2-4 0,0 1-6 16,2 1-16-16,-1 1-2 16,-1-4-6-16,0 3-10 0,-1-1-19 0,-3-15-27 15,8 26-37-15,-6-15-39 0,-2 1-50 0,0-12-60 0,6 21-61 16,-4-11-52-16,-2-2-124 15,0-8-158-15,4 18-21 0,0-8-338 0,2 0-422 16</inkml:trace>
  <inkml:trace contextRef="#ctx0" brushRef="#br0" timeOffset="211189.68">19752 3766 2862 0,'0'0'-91'16,"0"0"40"-16,0 0 45 0,0 0 53 0,0 0 53 16,0 0 36-16,0 0 11 0,0 0-7 15,0 0-9-15,0 0 1 0,0 0 0 0,0 0-1 16,0 0-11-16,0 0-2 16,0 0-13-16,0 0-6 0,0 0-10 0,0 0-11 0,0 0-12 15,0 0-3-15,59-11-22 0,-59 11-21 0,20 0-40 16,-20 0-48-16,16-2-57 15,-16 2-66-15,20-2-58 0,-20 2-93 0,15-4-189 16,-15 4-401-16,10-1-341 0</inkml:trace>
  <inkml:trace contextRef="#ctx0" brushRef="#br0" timeOffset="211481.07">19831 3671 2762 0,'0'0'-91'0,"0"0"32"0,0 0 49 0,0 0 47 15,0 0 31-15,0 0 22 0,0 0 14 0,0 0 12 16,0 0 14-16,0 0 7 16,0 0 2-16,0 0-5 0,0 0-2 0,-10 31-3 15,10-31-9-15,0 19-7 0,0-19-13 16,0 21-11-16,0-21-10 0,0 24-9 0,0-24-7 15,2 31-2-15,0-16-13 0,-2 0 0 0,2 3-19 16,0-1-40-16,-2-17-44 0,2 33-19 16,0-19-56-16,2 1-63 0,-2-1-31 0,0-2-42 15,0-2-99-15,-2-10-180 16,7 18-305-16,-5-13-197 0</inkml:trace>
  <inkml:trace contextRef="#ctx0" brushRef="#br0" timeOffset="212083.47">20112 3572 2524 0,'0'0'-78'0,"-12"-9"19"0,12 9 26 0,0 0 32 16,0 0 25-16,-7-14 5 0,7 14 5 15,0 0 2-15,0 0 11 0,0 0-2 0,0 0-1 16,11-26-1-16,-11 26 4 0,0 0-7 15,14-12 5-15,-14 12 1 0,12-8 5 16,-12 8 0-16,14-5 7 0,-14 5 0 0,17-3-4 0,-17 3-4 16,0 0 3-16,25 0-5 15,-25 0-6-15,19 0-4 0,-19 0-3 0,20 3-2 16,-20-3 5-16,16 7 2 16,-16-7 4-16,15 10-6 0,-15-10-1 0,13 13-3 0,-13-13 2 15,6 15-8-15,-6-15 3 16,0 22-2-16,0-22 8 0,-4 19 3 0,4-19 2 15,-8 22 0-15,3-8 2 0,-3-3-4 0,1 2-1 0,7-13 1 16,-14 27 4-16,8-16 4 16,-1 3-3-16,7-14 3 0,-13 21-4 0,7-11 1 15,6-10 3-15,-8 16 3 16,8-16 0-16,-7 14 5 0,7-14-2 16,0 0 2-16,-2 19-11 0,2-19-5 0,0 0-5 15,0 0-1-15,13 17-5 0,-13-17-7 0,16 5-9 16,-16-5-16-16,24 4-16 0,-10-1-25 0,-14-3-25 15,30-3-32-15,-11 3-37 16,-19 0-43-16,36-4-46 0,-18-1-42 0,-2-1-100 0,1 1-147 16,-2-3-382-16,0 0-281 15</inkml:trace>
  <inkml:trace contextRef="#ctx0" brushRef="#br0" timeOffset="212469.29">20665 3442 2639 0,'0'0'-112'0,"-16"-12"17"0,16 12 16 0,0 0 33 16,-18-5 7-16,18 5 16 0,0 0 18 15,-22-2 12-15,22 2 8 0,0 0 21 0,0 0-4 16,-23 4 9-16,23-4 8 0,0 0 9 15,-12 10 0-15,12-10 3 0,0 0 2 16,-9 15-15-16,9-15 0 0,0 0-3 0,3 23-10 0,-3-23-3 16,8 17 2-1,-8-17-11-15,13 21 0 0,-9-10 0 0,4 1-6 0,-2 1 7 16,1 1 18-16,0-3 22 16,-1 2 16-16,0 1 9 0,-6-14-2 0,8 22 6 0,-6-8 1 15,-2-14 2-15,2 23 2 0,-2-23-3 0,-4 22-5 16,0-9-9-16,4-13-9 15,-12 20-8-15,3-11-5 0,-2 3-13 0,1-1-18 16,-1-3-43-16,-1 0-48 0,12-8-55 16,-24 11-60-16,14-7-44 0,10-4-68 0,-20 1-134 15,20-1-480-15,-14-1-294 16</inkml:trace>
  <inkml:trace contextRef="#ctx0" brushRef="#br0" timeOffset="213019.16">20770 3175 2670 0,'0'0'-111'15,"-4"-13"27"-15,4 13 15 0,0 0 36 0,0 0 4 16,6-21 15-16,-6 21 11 16,9-11-2-16,-9 11 8 0,15-10 16 0,-15 10-2 0,21-7 4 15,-11 4 5-15,-10 3 1 16,26-5 20-16,-11 3 7 0,-15 2 6 0,27-4-4 16,-27 4-7-16,26 0-2 15,-26 0 8-15,21 4 3 0,-21-4-4 0,19 7 2 16,-19-7-10-16,13 9-1 0,-13-9-2 0,6 13-1 15,-6-13 13-15,0 0 14 0,-2 19 12 16,2-19 1-16,0 0-1 0,-22 15-7 0,22-15-8 16,-14 9-9-16,14-9-5 0,-17 8-10 15,17-8-7-15,-11 8-6 0,11-8-14 0,0 0-13 16,-10 10-10-16,10-10 1 16,0 0-1-16,0 0 1 0,0 0 0 0,0 0 2 15,0 0 1-15,17 26-2 0,-17-26 2 0,15 11 1 0,-5-1-2 16,0-2 5-16,0 1 2 15,-10-9 18-15,18 17 9 0,-9-7 17 0,-3 0 1 16,-6-10 4-16,11 17 12 16,-11-17 2-16,4 17 2 0,-4-17-8 0,0 0 3 0,-15 23-12 15,7-16-6-15,8-7-5 16,-23 16-13-16,11-9-31 0,0-1-43 16,12-6-48-16,-30 10-55 0,18-7-45 15,-1 1-56-15,-2-2-86 0,15-2-160 0,-21 1-388 0,11 1-259 16</inkml:trace>
  <inkml:trace contextRef="#ctx0" brushRef="#br0" timeOffset="213509.74">21138 3696 2646 0,'0'0'-40'0,"0"0"39"16,0 0 45-16,-26-4 60 0,26 4 45 0,0 0 28 15,0 0-3-15,0 0-12 0,0 0-20 0,0 0-5 0,0 0-11 16,0 0-8-16,0 0-5 15,0 0-2-15,0 0-8 0,0 0-8 0,58-5-13 16,-58 5-10-16,32 0-6 16,-32 0-5-16,28-3-11 0,-13 1-1 0,-15 2-4 0,30-1-11 15,-30 1-20-15,25-4-25 16,-25 4-34-16,21-2-44 0,-21 2-59 16,19-4-73-16,-11 0-72 0,-8 4-136 15,8-5-188-15,-8 5-287 0,0 0-294 0</inkml:trace>
  <inkml:trace contextRef="#ctx0" brushRef="#br0" timeOffset="213776.58">21283 3593 2721 0,'-17'-8'-35'0,"17"8"47"0,0 0 58 0,0 0 48 15,0 0 41-15,0 0 20 0,0 0 7 16,0 0-2-16,0 0-2 0,0 0 29 0,0 0-17 15,0 0-5-15,0 0-45 0,0 38-9 0,0-38-5 16,0 0-13-16,7 30-14 16,-3-16-11-16,-4-14-10 0,4 25-10 0,-4-12-6 0,0 5-8 15,0-18-16-15,0 30-28 16,-2-13-33-16,2-2-44 0,-2-2-45 0,0 4-67 16,2 1-74-16,-2-1-46 0,-1-1-124 15,1-1-187-15,0-4-16 0,2-11-252 0,2 23-243 16</inkml:trace>
  <inkml:trace contextRef="#ctx0" brushRef="#br0" timeOffset="-213737.01">21818 3421 829 0,'0'0'315'16,"7"-11"-105"-16,-7 11-51 0,8-13 8 0,-8 13 14 15,10-12 4-15,-10 12-34 16,12-11-23-16,-12 11-4 0,14-9-4 0,-14 9-4 16,15-10 5-16,-15 10 2 0,17-6-2 15,-17 6 1-15,15-3-3 0,-15 3-4 0,0 0 5 16,23 1-10-16,-23-1-3 0,15 10-9 0,-15-10-9 15,12 17-9-15,-8-7-9 0,1 3-9 16,-2 2-5-16,-3-15-5 0,2 29-2 0,-2-14-6 16,0-15-7-16,-8 32-2 15,4-17 0-15,-2 0-4 0,0-1-1 16,0 1-8-16,0-3 1 0,-1 1 1 0,7-13-3 16,-13 25 8-16,7-17 6 0,-3 2 7 0,9-10 2 15,-10 16 28-15,10-16-7 0,-8 15 3 0,8-15 10 16,-9 11 2-16,9-11-24 15,0 0 6-15,0 18-3 0,0-18 5 0,0 0-4 16,17 16-7-16,-17-16-4 0,25 7-3 16,-8-3-5-16,0-3-7 0,3 1-8 15,0 0-24-15,1 0-36 0,1-2-44 0,-4 0-60 16,4-2-76-16,-1-2-77 0,-2 0-125 0,-2-3-204 16,0 2-20-16,-2-4-331 15,-3 2-418-15</inkml:trace>
  <inkml:trace contextRef="#ctx0" brushRef="#br0" timeOffset="-213304.13">22462 3368 2914 0,'0'0'-107'0,"0"0"23"16,0 0 18-16,2-19 24 0,-2 19 29 0,0 0 14 0,0 0 11 15,0 0 0-15,0 0 18 0,-23-10 5 0,23 10 24 16,0 0 0-16,0 0 12 16,-39 12 2-16,39-12 1 0,-20 12 1 0,8-7-3 15,12-5 3-15,-20 16-5 0,11-9-3 16,9-7 2-16,-13 19-6 0,9-9-7 16,4-10-4-16,-2 19-6 0,2-19-1 15,0 0-6-15,9 28 0 0,-1-17-7 0,1-1-5 16,3 1-2-16,1-1 2 0,0 1 7 0,-1-1 10 0,3 1 2 15,-2-1 6-15,0-1-3 16,-3 1 4-16,0-1-1 0,2-1 4 0,-4 2-5 16,-8-10-7-16,14 17 1 15,-14-17 18-15,9 15-2 0,-9-15-3 0,2 13-6 0,-2-13-9 16,0 0 5-16,-11 20-6 16,11-20-4-16,-12 11-5 0,12-11-7 0,-19 8-1 15,19-8-5-15,-21 7-19 0,21-7-31 16,-23 3-43-16,23-3-45 0,-22-4-54 15,22 4-56-15,-16-9-57 0,16 9-103 0,-14-11-157 0,10 6-392 16,4 5-352-16</inkml:trace>
  <inkml:trace contextRef="#ctx0" brushRef="#br0" timeOffset="-212897.43">22594 3166 2778 0,'0'0'-108'0,"0"0"31"0,-8-17 35 0,8 17 32 16,0 0 20-16,0 0 4 16,0 0 4-16,0 0 16 0,12-14 7 0,-12 14 12 15,0 0 7-15,0 0 14 0,20-3 5 0,-20 3 6 16,0 0-2-16,22 0-4 0,-22 0 0 15,0 0-1-15,0 0-6 0,29 7-4 0,-29-7 6 16,14 8-2-16,-14-8-2 16,8 12-6-16,-8-12-2 0,8 15-7 0,-8-15-4 15,2 19 10-15,-2-19-3 0,2 19 1 16,-2-19 0-16,-2 18 4 0,2-18-3 16,-4 19-2-16,4-19 3 0,-4 18-6 15,4-18 2-15,-2 15-14 0,2-15-5 0,0 0-1 16,-4 21-6-16,4-21-1 0,0 0-5 0,0 17-2 0,0-17-3 15,0 0-14-15,8 12-29 16,-8-12-38-16,0 0-39 0,19 9-63 0,-11-7-52 16,5 1-69-16,-13-3-115 15,23-3-207-15,-8 3-280 0,0 0-259 16</inkml:trace>
  <inkml:trace contextRef="#ctx0" brushRef="#br0" timeOffset="-212287.49">22962 3601 2578 0,'0'0'-94'16,"0"0"33"-16,0 0 35 0,0 0 52 0,0 0 23 0,0 0 27 16,0 0 15-16,0 0 6 15,0 0 6-15,0 0 6 0,0 0 5 0,0 0 6 16,34 16 0-16,-34-16 4 16,20 4-5-16,-5-4-2 0,-15 0-12 0,28 2-7 0,-12-2-9 15,2 2-8-15,-18-2-10 0,34 2-8 0,-20-2-7 16,-14 0-17-16,35 2-20 15,-21-2-36-15,-14 0-39 0,26 0-55 0,-26 0-53 16,25 0-63-16,-25 0-75 0,19-6-169 16,-13 4-422-16,-6 2-271 0</inkml:trace>
  <inkml:trace contextRef="#ctx0" brushRef="#br0" timeOffset="-211987.51">23171 3557 2596 0,'-17'-8'-103'0,"17"8"19"0,0 0 34 16,0 0 32-16,0 0 35 15,0 0 30-15,0 0 24 0,0 0 15 0,0 0 22 16,0 0 19-16,0 0 11 16,0 0 9-16,0 0-9 0,0 0 3 0,0 0 3 0,0 0-5 15,-6 26 4-15,6-26-14 16,0 0-2-16,6 26-14 0,-6-26-4 0,6 20 21 15,-2-8-15-15,1 1-9 0,2 1-14 0,-3-1-9 16,0 1-10-16,-4-14-8 0,8 24-6 16,-4-11-9-16,0-1-10 0,-4-12-26 0,12 23-27 15,-10-14-35-15,2 1-42 16,-4-10-47-16,6 15-60 0,-2-10-52 0,-4-5-91 16,6 8-186-16,-6-8-107 0,0 0-239 15,0 0-237-15</inkml:trace>
  <inkml:trace contextRef="#ctx0" brushRef="#br0" timeOffset="-211367.11">23654 3405 2523 0,'12'-12'-101'0,"-12"12"24"0,0 0 16 0,0 0 17 16,9-9 9-16,-9 9 14 0,0 0 9 0,0 0 10 15,0 0 13-15,0 0 19 16,0 0-1-16,0 0 32 0,0 0 20 0,0 0 7 0,0 0 4 16,0 0 7-16,0 0-8 15,0 0 3-15,0 0-5 0,0 0-7 0,0 0-3 16,-49 18-9-16,49-18-8 16,-14 8-3-16,14-8-5 0,-18 7-11 0,18-7 0 0,-12 10-8 15,12-10-2-15,-11 10 2 16,11-10-8-16,-8 9 3 0,8-9 1 0,0 0-5 15,-3 17 1-15,3-17 1 0,0 0-5 0,0 0-5 16,18 21-1-16,-18-21-3 16,16 12-3-16,-6-5-1 0,2 1 3 0,0-1 2 15,1 2-2-15,0 0 3 0,2-2 8 16,-3 3 6-16,3 0 5 0,-4-1 7 16,1 1 9-16,-4 1-6 0,-8-11-4 15,14 21-1-15,-10-12 13 0,-4-9-1 0,8 19 1 0,-8-19 1 16,4 20 3-16,-4-20-1 0,-2 19-2 0,2-19-1 15,-4 18-4-15,4-18-3 16,-12 14-4-16,12-14-3 0,-16 14-7 0,6-9-1 0,-2 1-10 16,12-6-7-1,-24 5-24-15,24-5-28 0,-21 3-42 0,21-3-50 0,0 0-51 16,-24-4-50-16,24 4-58 16,-8-8-127-16,8 8-196 0,0-13-265 0,0 13-244 0</inkml:trace>
  <inkml:trace contextRef="#ctx0" brushRef="#br0" timeOffset="-211127.28">23939 3574 2654 0,'0'0'-70'0,"22"8"13"16,-22-8 11-16,0 0 37 0,23 3 49 0,-23-3 7 15,21 2 2-15,-21-2-11 16,23 2-2-16,-10 0 2 0,-13-2-3 0,23 0-5 0,-23 0-3 16,23 2-9-16,-23-2 0 15,20 0-31-15,-20 0-47 0,16 0-51 0,-16 0-54 16,16-4-91-16,-16 4-447 16,10-5 41-16</inkml:trace>
  <inkml:trace contextRef="#ctx0" brushRef="#br0" timeOffset="-210887.25">24101 3505 2006 0,'0'0'-16'0,"-14"-7"29"0,14 7 31 16,0 0 53-16,0 0 52 0,0 0 28 0,0 0 13 16,0 0 1-16,0 0 2 15,0 0-9-15,-12 29-6 0,12-29-12 0,0 0-16 0,4 26-10 16,-4-26-17-16,2 21-9 0,-2-21-18 0,4 23-16 15,-4-23-4-15,2 23 8 16,0-12-20-16,-2-11-25 0,5 22-32 0,-5-22-30 0,2 22-47 16,0-10-42-16,-2-12-51 15,3 16-39-15,1-8-58 0,-4-8-118 16,2 12-169-16,-2-12-308 0,6 5-202 16</inkml:trace>
  <inkml:trace contextRef="#ctx0" brushRef="#br0" timeOffset="-210607.35">24410 3421 2614 0,'0'0'-18'0,"0"0"61"0,0 0 51 0,0 0 52 16,0 0 27-16,0 0 16 0,0 0-2 0,0 0-1 15,0 0-4-15,0 0-8 16,5 54-9-16,-4-37 23 0,1 0-20 0,2 4-17 0,-2-4-14 16,0 2-20-16,0 2-36 15,0-2-6-15,0 0-35 0,0 0-39 0,-2 0-46 16,0-1-57-16,-4-1-48 16,4 2-75-16,-4-2-64 0,0-1-135 0,-2-3-192 0,0 2-356 15,-3-2-420-15</inkml:trace>
  <inkml:trace contextRef="#ctx0" brushRef="#br1" timeOffset="-199527.23">17625 5565 2593 0,'25'0'-179'0,"-25"0"24"0,24-2 16 0,-24 2 28 16,27-2 11-16,-27 2 26 0,28-2 8 16,-28 2 19-16,28-2 5 0,-28 2 6 0,26-2-6 15,-8 0-2-15,-18 2-3 16,27-2 0-16,-27 2 1 0,26-1 0 0,-26 1-1 16,28-3-3-16,-28 3 8 15,26 0 7-15,-8 3 0 0,-1-3 2 0,1 1 5 0,4-1-2 16,-1 0 5-16,2 2 7 0,2-2 4 0,1 2 3 15,4-2 0-15,-1 2 11 16,3-2 15-16,2 2 2 0,0-2 10 0,1 0 1 0,8-2 4 16,1 2 9-16,1 0-1 15,1 0 6-15,1 0-8 0,0-2-5 0,2 0 5 16,-1 2 3-16,-1-2 3 16,-3 2 2-16,3-1 7 0,-3-2 0 0,1 2-14 0,-3-1 7 15,2-2-3-15,-1 2-1 0,-3-2 0 0,0 1 4 16,-1-1 1-16,0 0 8 15,1-1-1-15,1-2-11 0,1 3 5 0,0 1-4 16,3-1 16-16,-1 3-4 16,1-3-8-16,1 1-4 0,3 2 1 0,-3-1-9 15,4-1-1-15,1 2-11 0,-1-1 8 16,1 2-11-16,8-1 3 0,-8 1-6 0,8-3 1 16,-8 1-4-16,0 2-11 15,-1-2-8-15,-1 0-1 0,3 2-8 0,-4-2 10 0,1 1-15 16,1-1 6-16,7 0 0 0,-4 2-6 0,5-2 3 15,1 1 8-15,2 1-2 16,-1-3-6-16,-2 0-5 0,-1 3 8 0,3 0 6 0,-1-1-6 16,-8 1-2-16,9-2 2 15,-10 0 6-15,9 2 1 0,-2-2-2 0,3 2 4 16,-1-3 7-16,0 1 5 16,3 0 5-16,-1-3 12 0,-1 4-2 0,1-1 5 0,-2-2-1 15,1 2-4-15,-1 1 5 0,0-3 0 0,1 1 10 16,-2 2-2-1,-1-3-3-15,1 2-5 0,-9 1-2 0,-1-2-9 0,1 2-22 16,-5-1-28-16,1 0-31 16,-9-1-23-16,-2 2-31 0,-3-3-64 0,-1 2-178 0,-6-4-259 15,-6 3 169-15</inkml:trace>
  <inkml:trace contextRef="#ctx0" brushRef="#br1" timeOffset="-197887.4">18591 4853 1715 0,'0'0'-53'0,"0"0"20"0,0 0 13 0,0 0 16 0,0 0 14 16,0 0 24-16,0 0 4 16,-24 32 16-16,24-32 23 0,0 0 1 0,2 24 22 15,-2-24 0-15,2 24 7 0,-2-24-8 0,2 22 4 16,-2-8-11-16,0-14 1 0,2 28-16 15,-2-11 1-15,2-2-13 0,-2 5-6 0,2-3-4 16,0 3-7-16,-2 0-6 16,2 1-2-16,-2 2-5 0,4 0-2 0,-4 1-2 15,2 3-6-15,-2-1 1 0,0 1-4 16,0 2-2-16,-2-3-1 0,2 3-1 0,-4-2-2 16,4-1 1-16,0-2-3 15,-2 6 3-15,2-6 6 0,-2 3-1 0,2 0 0 0,0 0-8 16,2-1 42-16,0 3 10 15,-2-1-9-15,4 1-2 0,-2-1-10 0,2-1-4 16,0 2-3-16,-2 1-3 0,2 0-3 0,0-2-5 16,2 4-3-16,-1 0 1 0,1 2-3 15,1-3-3-15,-3-4 0 0,0 1 0 0,2-1-3 16,-1 4-2-16,-1-3 1 16,0-1-3-16,0 1 3 0,0-1 4 0,-2-1-1 15,0-1 5-15,3 2 1 0,-3-3 5 0,1 2-4 0,-3-4-1 16,2-1-2-1,-2 2 3-15,0-1-5 0,2 0 2 0,-2-1-3 0,2 1-4 16,0-1 0-16,0 0 0 16,0 3-5-16,2-1 1 0,-2-3 0 0,0 1-1 0,2 2-2 15,-2 1-1-15,0-4-1 16,1 1 2-16,-1 2-2 0,0 2-2 0,0-1 1 16,1 1-1-16,-1 1-1 15,2-3 2-15,-2 2-2 0,2 2 1 0,0 0 0 0,-2-3 0 16,3 3-3-16,-3-1 2 0,2-2 0 0,0 1 0 15,0-1 1-15,1 1-2 16,-5 1-1-16,2 0 0 0,0-5 4 0,-2 1-3 0,0 0 0 16,0 0-2-16,-2 1 3 15,2 0 1-15,-2 2-1 0,-3 2 0 0,3-2 2 16,-2 1 0-16,2 0 3 16,0-2 6-16,0 0 0 0,-2 1 10 0,1 2-6 0,3-2 3 15,-2 1 2-15,2 0 0 16,-2 0 0-16,2-2-2 0,0 4-1 0,0-6-2 15,0 4-3-15,0 2 3 0,2-2-4 0,-2 3-2 0,2-2-2 16,1-1 0-16,-1 0-3 16,0 1 2-16,0 0-4 0,0-1 1 15,0 3 2-15,0-3-1 0,2 0 1 16,-4 0-5-16,2-1 5 0,1 0 2 0,-1-2-2 0,-2 0-1 16,0-1-2-16,0 0 2 15,0 0 1-15,0 1 0 0,0 0-1 0,0 0 6 16,0 0 6-16,-2 0 2 0,2 1 4 0,0 4 9 15,2 0 9-15,0-1-20 0,0-3 7 16,3 3-11-16,-1 2 1 0,0-3-6 0,0 1 2 16,2 1 0-16,0-1 2 15,4 1-3-15,-2 5-5 0,-2-2 0 0,2-1-1 16,3 2-3-16,-3-1 3 0,3-1-5 16,-2-1 2-16,-1 3 0 0,-2-5-1 15,2 3-3-15,0-3 2 0,-2 2-1 0,0-1 2 0,-2 0-3 16,2 7 2-16,-2-4-4 15,-1-1 12-15,-1 2-12 0,2 4 4 0,-2 2-5 0,0-5 6 16,1 4-5-16,-3-5 2 16,2 6 2-16,0 0-2 0,0-2-1 0,0 2-2 0,0-5 5 15,-2 1-1-15,4 2-2 16,-1 2 4-16,-1-2-8 0,0 0 6 0,0 5-5 16,0-3 4-16,0-1-2 15,0 2 7-15,0-3-5 0,2 2-1 0,-2 1-2 0,3-4-1 16,-1 4-4-16,-1-3-10 0,3 3-10 0,-2-5-10 15,0 2-8-15,0-6-19 16,2 2-16-16,-1-3-15 0,-1 2-17 0,-2-3-22 0,3-1-27 16,-5 1-43-16,0-1-40 15,-2-3-64-15,-5 0-154 0,0 0-106 0,-1-2-316 16,0 1-251-16</inkml:trace>
  <inkml:trace contextRef="#ctx0" brushRef="#br1" timeOffset="-196627.39">18072 4918 2536 0,'0'0'-81'0,"0"0"20"15,0 0 20-15,0 0 9 0,0 0 12 0,0 0 18 0,0 0 21 16,0 0 10-16,0 0 12 16,0 0 3-16,0 0 11 0,-30-23 5 0,30 23 14 15,0 0 0-15,-25 5 3 0,25-5-6 0,0 0 0 0,-30 9-7 16,20-4-4-16,10-5-1 15,-20 11-9-15,12-3 1 0,8-8-6 0,-15 13-8 16,15-13 0-16,-11 13-1 16,11-13-7-16,-4 15-1 0,4-15-2 0,0 0 2 15,9 25-1-15,-9-25 4 0,10 15 9 16,-1-5 2-16,1-1-2 0,-2-1 4 0,4 3 3 16,-4 0 6-16,2-1 0 15,1 0 3-15,-2 2-2 0,-1-3-2 0,-2 2-3 0,-6-11-1 16,9 21-3-16,-9-21-1 0,2 21-3 0,-2-21 1 15,-6 21-9-15,-3-10 0 16,1-1-2-16,-3 0-5 0,-2-3-5 0,-1 1-10 0,-4-1-18 16,4-1-23-16,-3 0-31 15,2-3-48-15,15-3-62 0,-25 4-48 0,11-5-53 16,14 1-135-16,-18-8-541 16,10 0-377-16</inkml:trace>
  <inkml:trace contextRef="#ctx0" brushRef="#br1" timeOffset="-195987.58">18195 4633 2692 0,'10'-15'-163'0,"-10"15"33"0,10-16 19 15,-10 16 26-15,9-13 27 0,-9 13 28 0,11-11 36 16,-11 11 24-16,8-12 33 16,-8 12 18-16,11-9 23 0,-11 9 26 0,0 0 21 15,10-10 14-15,-10 10 3 0,0 0-5 0,0 0-9 0,0 0-16 16,8-13-19-16,-8 13-9 15,0 0-19-15,0 0-9 16,0 0-8-16,0 0-6 0,0 0-10 16,0 0-3-16,0 0-7 0,0 0-2 0,-52 4-8 0,52-4-3 0,0 0-3 15,-25 2-4-15,25-2-3 16,0 0 0-16,-20 2-3 0,20-2 2 0,0 0-5 16,0 0 4-16,-16 1 8 15,16-1 2-15,0 0 1 0,0 0-3 0,0 0-4 0,0 0 0 16,0 0-8-16,-18 4-4 0,18-4 0 0,0 0-4 15,0 0 0-15,0 0-3 16,0 0 0-16,5 23 2 0,-5-23-2 0,0 0 0 16,0 0-1-16,11 23-1 0,-11-23 0 15,0 0 0-15,4 17-2 0,-4-17 1 0,0 0-1 16,8 14 1-16,-8-14 2 16,0 0-4-16,10 9 0 0,-10-9 5 0,0 0-7 15,18 6 1-15,-18-6-2 0,0 0-2 0,23 2 4 0,-23-2-3 16,19 2 1-16,-19-2-2 15,17 3 5-15,-17-3 8 0,18 7 3 0,-18-7 6 16,20 13-2-16,-12-6 0 16,1 2-2-16,-9-9-2 0,11 20-1 15,-9-11 18-15,-2-9-5 0,2 22-26 0,-2-22-36 16,-4 20-54-16,4-20-62 0,-14 25-90 0,4-15-107 16,0-1-219-16,-6 3-57 15,4-1-278-15,-5 0-288 0</inkml:trace>
  <inkml:trace contextRef="#ctx0" brushRef="#br1" timeOffset="-195207.66">18054 6104 2657 0,'7'-15'-66'16,"-7"15"34"-16,0 0 17 15,0 0 27-15,5-14 12 0,-5 14 19 0,0 0 7 0,0 0-5 16,0 0 1-16,0 0-1 0,0 0-3 0,0 0 6 15,-30-5-5-15,30 5 10 16,0 0 2-16,-37 12 13 0,23-7 1 0,2 3-3 0,-4-3-5 16,4 5-5-16,-1-2-4 15,0 1-3-15,2-1-11 0,11-8-2 0,-14 19-1 16,8-10-1-16,6-9-3 16,-4 17-3-16,4-17-2 0,0 0 2 0,8 26-7 0,-2-16-6 15,-6-10 3-15,17 18-3 0,-9-9-1 0,3 1-4 16,-11-10 0-16,19 15-1 15,-11-8 1-15,2 1 0 0,-10-8-2 0,12 16-2 16,-12-16 1-16,8 15 10 0,-8-15 6 16,4 11 8-16,-4-11 6 0,0 0-1 0,0 0-1 15,-16 26-3-15,4-20-4 16,12-6-3-16,-24 12-4 0,9-8-1 0,-2 0-7 16,17-4-11-16,-32 3-32 0,19 0-41 15,13-3-43-15,-25 0-50 0,14-3-48 0,11 3-72 16,0 0-160-16,-23-10-434 0,19 5-247 0</inkml:trace>
  <inkml:trace contextRef="#ctx0" brushRef="#br1" timeOffset="-194771.8">18173 5999 2515 0,'0'0'-84'0,"0"0"26"16,0 0 24-16,0 0 16 0,12-10 24 16,-12 10 17-16,0 0 6 0,0 0 3 15,0 0 12-15,0 0-2 0,0 0 5 16,0 0 5-16,0 0 12 0,0 0 3 0,0 0-6 16,-52-1 0-16,52 1-9 0,-17-2-5 15,17 2-3-15,0 0-1 0,-24-2-10 0,24 2-4 16,0 0 2-16,-16-6-5 0,16 6-2 0,0 0-5 15,-8-15-1-15,8 15-2 16,0 0 1-16,2-21-4 0,-2 21 9 0,8-21 8 0,-8 21 16 16,12-22 13-16,-5 10 12 15,0 2 15-15,-7 10 5 0,12-17 7 0,-12 17 3 16,11-15-6-16,-11 15 2 16,8-8-4-16,-8 8 25 0,0 0-2 0,0 0 10 0,0 0-7 15,26 19-15-15,-20-7-5 0,-2 5-30 0,2 0-7 16,0 2-6-16,2 4-3 15,0 0-7-15,-2-1-5 0,0 3-8 0,-2 0-23 0,5 0-32 16,-3 0-47-16,-1-3-66 16,1 2-89-16,1-3-79 0,-1-3-174 0,-4 1-124 15,4-1 8-15,-2-1-258 16,-2 0-198-16</inkml:trace>
  <inkml:trace contextRef="#ctx0" brushRef="#br1" timeOffset="-193797.2">17472 6896 2426 0,'0'0'-90'0,"0"0"13"0,0 0 29 15,0 0 34-15,0 0 22 16,0 0 24-16,0 0 18 0,0 0 21 0,0 0 11 16,49-5 11-16,-49 5 11 0,32 2 1 15,-18 0-2-15,6-1-6 0,-1 2-2 0,2-3-11 16,2 2-7-16,1-1-3 16,-1-1-13-16,2 2-3 0,3-2-6 0,1 2-8 15,1-2-5-15,2 0 2 0,-1 0-8 0,1 0-3 0,2-2-5 16,3 2 4-16,-2-2-7 15,3 2-6-15,4-1 2 0,3 1-1 0,-1-2-2 16,5-1 1-16,-1 3-3 16,6-1 2-16,5 1-2 0,2 0 4 0,3 0 6 0,-1-2 5 15,3 2 3-15,-1 0-3 16,0 0 1-16,-2 0-1 0,1 0-3 0,-3-2-3 16,0 0 0-16,1 2-8 15,-3-2 1-15,1 2 1 0,-2 0-3 0,1-1 12 0,-6 1 3 16,7 0-3-16,-1 0-1 0,0 0-2 0,-7 0 0 15,11 1 3-15,-5-1 0 16,4 2-1-16,2 0-2 0,-2 0 0 0,-1 0-2 0,-1-1-1 16,3 2-4-16,0-1 0 15,-3-1-1-15,0 1-5 0,1 0 0 0,1 1-1 16,2-2 3-16,0 3-5 16,-1-2-2-16,3 0-2 0,-5-1 2 0,4 2-4 0,-3-1-2 15,-3-1-3-15,1 1 1 0,-1 0-2 16,-2 0 2-16,-1 0 1 0,2 2 2 15,1-3-2-15,-2 2 0 0,1 0 0 0,1-1-2 16,-2 2 0-16,1 0 2 0,-8-2 1 16,1-1-14-16,-3 1-12 0,3 0-5 0,-2 0-1 15,-1-2-2-15,-1 0-5 16,0-2 2-16,0 0 2 0,-3 0 4 0,1 1 2 16,-1-4 6-16,1 4 0 0,-1-3 4 15,0 1 4-15,3-2 1 0,-5 2 3 0,3-1-2 16,1-2 5-16,-1 5 5 0,-1-4 2 0,3 5-3 15,-1-3 0-15,1 3-3 16,-1-2 6-16,3 0-4 0,-3 2 2 0,3-2-4 0,-1 1 0 16,-1-2-4-1,5-1 1-15,-4 3 4 0,1-4-2 0,1 4 4 16,-1-1 0-16,0-2 1 0,-1 2-1 16,1 1 5-16,-1-2-2 0,2 1 2 0,-2 0 0 0,1 2-4 15,0-1 3-15,-1 1 0 0,-1-3-6 0,-1 2-8 16,-1-1-22-16,-1 0-14 15,-1 0-26-15,-3-2-28 0,0 0-47 0,-8 3-52 0,-3-5-86 16,-1 3-601-16,-5-3-269 16</inkml:trace>
  <inkml:trace contextRef="#ctx0" brushRef="#br1" timeOffset="-192577.22">18120 7588 2505 0,'0'0'-143'0,"-8"-15"29"0,8 15 27 0,-8-10 19 15,8 10 19-15,0 0 20 0,-20-13 24 0,20 13 25 0,-12-8 8 16,12 8 7-16,-16-6 28 15,16 6-11-15,-14-5-3 0,14 5-1 0,0 0-9 16,-21-2-3-16,21 2 3 16,0 0 3-16,-28 0 9 0,28 0 3 0,-20 2-2 0,20-2-2 15,-22 7-7 1,22-7-1-16,-19 7-8 0,19-7-1 0,-17 8 5 0,17-8 5 16,-13 8 0-16,13-8-1 15,-6 12-4-15,6-12-5 0,0 0 0 0,0 0-2 0,0 0-6 16,17 32-2-16,-7-23-3 15,-1-1-4-15,2 2 5 0,-1 0-4 0,2-1-2 16,2 0 9-16,-2 1-7 0,-4-1 14 16,3 2-2-16,-2-2 2 0,-1 1 6 0,-4-3 4 15,-1 2 7-15,-3-9 8 0,2 13 7 0,-2-13 1 16,0 0-5-16,-9 23-3 16,1-16-7-16,-3 0-5 0,-2 1-6 0,1-3-13 0,-4 2-19 15,4-3-39-15,12-4-48 0,-23 7-64 0,14-3-46 16,9-4-67-16,-17-4-148 15,17 4-468-15,-8-10-236 0</inkml:trace>
  <inkml:trace contextRef="#ctx0" brushRef="#br1" timeOffset="-192124.79">18122 7254 2515 0,'7'-22'-93'0,"-7"22"33"0,0 0 19 0,2-15 27 16,-2 15 23-16,0 0 3 15,6-14 25-15,-6 14 12 0,0 0 15 0,15-11 5 16,-15 11-10-16,17-6-1 0,-17 6-2 16,16-3-1-16,-16 3 3 0,24-4 1 0,-24 4-7 15,23-2-3-15,-23 2-8 0,24 2 0 0,-24-2-11 16,20 4-2-16,-20-4 3 15,18 7-5-15,-18-7-1 0,10 9-5 0,-10-9-2 0,0 0 2 16,2 18 4-16,-2-18 1 16,0 0 14-16,0 0 11 0,-20 24 7 0,20-24-8 15,-14 13-2-15,14-13-4 16,-8 11-4-16,8-11-4 0,0 0-3 0,-4 16-4 0,4-16 0 16,0 0-2-16,0 0-6 15,22 22 0-15,-12-17-1 0,-10-5 0 0,21 12-2 16,-10-5 2-16,-1 1 11 0,3-1 1 0,-13-7 8 0,14 15-3 15,-7-7 2-15,-7-8-1 16,7 16 0-16,-7-16-3 0,0 0-2 16,-9 24-6-16,9-24-3 0,-13 14-23 15,3-6-47-15,-3 0-61 0,-2-4-69 0,2 6-65 0,-3-4-120 16,0 0-189-16,2 3-302 16,1-1-201-16</inkml:trace>
  <inkml:trace contextRef="#ctx0" brushRef="#br1" timeOffset="-191117.5">17523 8160 2485 0,'26'7'-91'0,"-12"-6"15"0,4-1 14 16,0 2 26-16,4 0 22 0,5 1 73 0,3 1 30 0,2-2 0 15,8 2 3-15,0 0 0 16,2-1-9-16,0 0 13 0,5 1-13 16,3-3-10-16,4 3-8 0,3-1-6 15,0 1-5-15,1 0-7 0,1-2-7 0,2 0-6 0,5 1-5 16,-1 0-2-16,24 1-3 16,-13-4-4-16,-9 0 1 0,0 4-3 0,22-2-2 15,-13-1-1-15,-11 1 0 0,3 1 1 0,3-3-2 0,18 1 2 16,-14-1 12-16,-7 2 10 15,-3-2 9-15,4 2 5 0,-2-2 9 0,1 2 4 16,2-2 9-16,-3 0 7 16,4 0 6-16,20 1-6 0,-18 1 0 0,-7-4-11 0,-3 2-5 15,-1 0-5-15,-1-1-8 16,0 1-10-16,3-2-4 0,1 2-5 16,-1 0-3-16,0-2-4 0,2 2 0 15,-3-2-6-15,-1 1 4 0,-1 1-2 0,-4-3-5 16,0 1-4-16,-6 1 3 0,6-5-4 0,-8 6-5 0,5-3-1 15,6-1-3-15,-3 4-8 16,2-3-9-16,3 3-4 0,-1-2-4 0,1 2-3 16,1 0 4-16,-2 0 0 0,3 2 1 15,-3-2 1-15,3 0 3 0,-5 3 2 0,2-6-8 16,-1 3-8-16,-1-2-10 16,-2 0-2-16,1 1 1 0,-10-2-1 0,1 2-2 15,-3-2 4-15,3 2 4 0,-3 1-3 16,1-2 5-16,-1 2 1 0,1 2 2 0,-1-2 4 15,1 1 0-15,3-1 4 0,-4 3 2 0,3 1 1 16,1-4 2-16,7 3 0 16,3-1 5-16,-3 1 3 0,2-3-4 0,-8 0-3 0,-1 3-15 15,2-3 1 1,-2 0 1-16,1-3 0 0,-2 3 4 0,-3 0 1 0,-1 0 6 16,1-3 1-16,-3 3 3 15,-1-2 7-15,0 0-2 0,-6 1-3 0,3 1 0 16,-3 0 2-16,-1-3 1 0,7 2 3 0,-5-2-3 0,-1 2 1 15,0-1 1-15,0 1 0 16,-1-3-2-16,1 1 2 0,5 2 3 16,-7-2 2-16,0 1 2 0,-1 2-5 0,-1-1-3 15,2 1-7-15,-2 0-31 0,-3-2-29 0,4 2-27 16,-2 2-18-16,-4-2-19 16,1-2-41-16,-4 0-80 0,-1 0-533 0,-4 0-106 0</inkml:trace>
  <inkml:trace contextRef="#ctx0" brushRef="#br1" timeOffset="-190177.38">18343 8945 2358 0,'0'0'-60'16,"0"0"23"-16,0 0 12 0,0 0 18 0,0 0 25 16,0 0 14-16,0 0 7 15,-47-6 11-15,47 6-12 0,0 0 6 0,-32 8-7 0,20-4 2 16,12-4-8-16,-24 7 3 16,11-2 1-16,13-5 6 0,-16 9 21 15,16-9 13-15,-14 9 2 0,14-9 4 0,-8 12-8 0,8-12-7 0,0 0-2 16,0 19-5-16,0-19-1 15,0 0-4-15,11 21-8 0,-4-12 4 0,1 1 6 16,0-1 5-16,-8-9 5 16,13 20 5-16,-5-10 4 0,-1 2 0 0,-1 0-2 0,-6-12-6 15,11 21-3-15,-7-12 0 16,-4-9 0-16,4 20 5 0,-4-20-1 0,0 25 0 16,0-25-8-16,-2 20-4 15,2-20-9-15,-8 17-3 0,8-17-9 0,-11 18-14 0,5-11-31 16,-5-1-46-16,11-6-53 0,-17 5-56 0,17-5-41 15,-16 0-45-15,16 0-89 16,-18-5-138-16,10-3-437 0,8 8-313 0</inkml:trace>
  <inkml:trace contextRef="#ctx0" brushRef="#br1" timeOffset="-189807.51">18345 8578 2764 0,'0'0'-44'0,"6"-14"31"16,-6 14 17-16,0 0 21 0,0 0 11 15,10-10 15-15,-10 10 2 0,0 0 3 16,0 0-5-16,20-1 1 0,-20 1-1 0,0 0 0 0,0 0-1 15,27 3 2-15,-27-3 1 0,0 0-4 16,19 8 5-16,-19-8-5 0,7 10-5 0,-7-10-2 16,0 0-4-16,-3 19 1 15,3-19-2-15,0 0 13 0,-14 24 13 0,5-14 1 16,0-1 9-16,1 3-3 0,8-12-2 16,-14 19-3-16,7-9 0 0,7-10-2 0,-4 18-5 15,4-18-7-15,0 20-6 0,0-20-11 0,13 18-20 16,-5-8-46-16,2-4-54 15,-10-6-68-15,26 14-60 0,-15-13-90 0,3 3-154 0,4 0-498 16,0-2-389-16</inkml:trace>
  <inkml:trace contextRef="#ctx0" brushRef="#br1" timeOffset="-188626.69">17938 9717 2858 0,'35'-2'-91'0,"-35"2"19"0,20 0 23 15,-20 0 24-15,30 2 33 16,-13-2 14-16,2 0 20 0,-2 2 13 0,4-2 10 0,0 2 8 16,0-1 3-16,3-1 2 15,-2 2-8-15,6 0-9 0,0 0-5 0,1-1-1 16,1 2-4-16,2 1-5 0,-1-3-5 15,3 2-2-15,3-1-5 0,3 1-6 0,2-1 0 16,-1 0-2-16,3-2-4 16,-2 2-1-16,3-2-2 0,-1 0 6 0,1 2 2 15,-1-4 9-15,-1 2 3 0,-5 0 3 0,0 0-4 16,4 2 0-16,-6-2-1 0,2-2 0 16,-2 2-5-16,0 0 0 0,2 0-4 0,1 0 6 15,3 0-1-15,-1-2 1 0,4 2-2 16,-3 0 5-16,0-2-4 0,3 2 1 15,-3 0 3-15,1 0 1 0,-1-2-1 16,0 2 0-16,1 0-5 0,-1 0-2 0,3 0-4 16,-3 0 0-16,2 0-5 0,1 0 1 15,-1-2-7-15,1 2 2 0,1 0-4 16,-1 0-1-16,-3-1-1 0,3 1-1 16,-3 0-1-16,-6 0 1 0,2 0-3 0,1-2-2 15,-3 4 0-15,1-2-2 0,1 0 0 0,5 0 0 16,-1 0-2-16,2 1 5 0,-1-1-6 15,1 0 1-15,-1 0-1 0,3 0 4 0,1-1-4 16,-5 1 2-16,2 0-1 0,1 0 1 16,-1-2-2-16,1 2 4 0,-3-3 2 15,1 3 5-15,-1 0 5 0,-4 0 4 16,5 0 3-16,-5 0 2 0,4 0-3 0,3 0 1 16,-3 0 1-16,0 0-3 0,1 0-2 15,-1 0-2-15,3-1-3 0,-3 1 1 0,-5 0-4 0,5 0 3 16,-3 0-4-16,-1 0-1 15,6 0-5-15,-7 0 5 0,1-1-1 0,0 1 2 16,-2 0 7-16,9-3-3 0,-1 3 6 16,1 0 0-16,-1-3-1 0,0 3-4 0,1-1-3 15,-1 1 6-15,3-2-5 16,-3 0 2-16,-1 0-1 0,1 2-3 0,-2-1 2 16,1-1 3-16,-1 0-5 0,-2 2 2 15,2-2 2-15,-2 0-3 0,3 0-2 0,-3 0-3 16,2-1 0-16,-1 0-5 0,-7 1 7 0,2 1 3 15,-3-3-7-15,1 0 0 0,0 2-2 16,0-2-3-16,-3 0-12 0,-1 0-12 0,0 3-18 16,-3-3-21-16,-3 2-31 15,-3 0-27-15,-2 0-39 0,-2 0-59 0,-2 2-48 0,-7-4-90 16,-8 4-173-16,15-3-81 16,-15 3-271-16,0 0-252 0</inkml:trace>
  <inkml:trace contextRef="#ctx0" brushRef="#br1" timeOffset="-187657.47">18620 10252 2620 0,'4'-13'-42'15,"-4"13"30"-15,0 0 35 16,4-17 14-16,-4 17 41 0,0 0 18 0,0 0 18 16,0 0-1-16,-10-25-11 15,10 25-7-15,-13-6-9 0,13 6-5 0,0 0 2 0,-24-1 0 16,24 1 0-16,0 0 2 16,-29 4-4-16,29-4-7 0,-21 7-5 0,21-7 0 15,-17 8-13-15,7-3-7 0,10-5-3 0,-16 13-5 0,16-13-2 16,-6 14-5-16,6-14 0 15,-4 15-6-15,4-15-3 0,0 0 1 0,4 25-5 16,-4-25-1-16,8 19-1 16,2-10-2-16,-2 3-1 0,0-1-1 0,3 0 0 0,-3 1 4 15,3 0 2-15,-3-3 3 16,1 2 6-16,-1-1 1 0,0 2-2 0,-8-12-1 16,14 18 6-16,-12-8-5 15,-2-10-2-15,0 17-3 0,0-17 1 0,-12 17-4 0,12-17-2 16,-18 15-3-16,5-9-1 0,-2 2 1 0,-2-3-9 15,1 0-16-15,-2-2-20 16,18-3-36-16,-31 4-44 0,16-7-63 0,15 3-45 0,-21-4-51 16,13-2-120-16,-1-4-139 15,9 10-422-15,-5-21-374 0</inkml:trace>
  <inkml:trace contextRef="#ctx0" brushRef="#br1" timeOffset="-186097.56">18199 11113 2813 0,'0'0'-99'0,"0"0"27"0,0 0 23 16,0 0 22-16,0 0 33 0,0 0 21 15,0 0 35-15,0 0 14 0,0 0 19 0,42 0 2 16,-42 0-5-16,0 0-5 16,29 4-2-16,-29-4-6 0,26 4 2 15,-9-2-6-15,-17-2-6 0,32 6-5 0,-14-5-12 16,2 1-3-16,3-1-7 0,-2 2-2 0,7 0-3 16,-1-2-8-16,1 2 0 15,4-2-3-15,-3 1 1 0,3-2-6 0,2 1 1 0,-1-1 8 16,1 0 6-16,3-1 6 0,-1 1 7 0,0 0-12 15,6-2-1-15,-5 2-3 16,6 0-5-16,1-1-3 0,-1 1-3 0,-1-3-2 0,2 2-1 16,1 1 0-16,-1-3-4 15,1 6 1-15,-1-3-1 0,-1 0 3 0,1 0 8 16,-8-3-12-16,7 6 3 16,-7-2-2-16,0-1-1 0,0 0-2 0,-1 0-3 0,-1 3-1 15,3-6 1-15,-3 3-2 0,2 0 0 0,-3 3 0 16,3-6-2-16,0 3 2 15,0 0 0-15,3 3 0 0,3-3 1 0,0-3-1 0,3 6-2 16,1-3 4-16,-1 0 0 16,1 1 4-16,-1 1 7 0,1-2 7 15,-1 1 8-15,-1-1 9 0,1 0 5 16,1 0 3-16,-1-1 10 0,-1-1-5 0,0 2 7 0,-1-4-5 16,1 3 12-16,1-2-9 15,-1 0-7-15,-1 0-6 0,-1-1-7 0,-2 3-1 16,-2-3-7-16,3 0 2 0,-8 0-11 0,-1 1 2 0,2 1-7 15,-5-2-8-15,3 1-6 16,0-1-6-16,-2 3-2 0,-1-1-9 0,3 0-5 16,-2 2-13-16,-3-2-17 15,3 1-6-15,0-1-15 0,-1 2-18 0,-6-2-27 0,0 0-27 16,1 0-30-16,-3 2-33 16,-2-3-23-16,2 0-36 0,-3 2-61 0,-4-5-124 15,0 2-126-15,-2 0-288 0,-6-2-212 0</inkml:trace>
  <inkml:trace contextRef="#ctx0" brushRef="#br1" timeOffset="-184987.37">19037 10475 2449 0,'0'0'-142'15,"0"0"11"-15,-17-11 7 0,17 11 17 16,0 0 16-16,0 0 19 0,0 0 18 16,-19-8 25-16,19 8 12 0,0 0 4 0,0 0 14 15,0 0 28-15,0 0 23 0,0 0 17 16,0 0 16-16,0 0 8 0,0 0 16 0,0 0 17 15,0 0 12-15,0 0 0 16,-12 25-8-16,12-25-7 0,0 0-1 0,6 26-9 16,-6-26 0-16,6 21-7 0,0-7-6 0,-2 2-4 0,0-3-1 15,-1 3-4 1,1 0-7-16,1 1-8 0,-1 0-6 0,0 2-8 0,0-2-11 16,-2 2-3-16,2 2-3 15,-2-2-5-15,1 2-6 0,-1 1-5 0,0-2-3 0,-2 1 2 16,2 0-6-16,0 2 0 0,-2-2-4 0,2-1 1 15,-2 2-3-15,0 1 2 16,0-2-7-16,0-1 2 0,2 3-2 0,-2-2 2 0,0 2-3 16,2 4-1-16,0-3 2 15,-2 3 3-15,2 0-1 0,1 1 3 0,-1-1-3 16,2 2 4-16,-1-1-5 16,-1-2 2-16,0 2-3 0,-2-2-1 0,2 1 0 0,0-2-2 15,-2 2-1-15,0-4 2 0,0 5-4 0,2-5 2 16,-2 2 0-16,2 1 2 15,0-1-5-15,2 0 1 0,-2 0 0 0,2-1 0 16,-2 1-1-16,5-3 1 0,-4 4-4 16,1-3-2-16,0-1-12 0,-2 0-7 15,0-3-18-15,0 0-17 0,-2-2-21 16,2-1-26-16,-2-16-43 0,0 33-51 0,-2-20-59 16,2-13-130-16,-4 24-146 0,0-15-320 15,2 1-198-15</inkml:trace>
  <inkml:trace contextRef="#ctx0" brushRef="#br1" timeOffset="-184357.47">18645 11672 2484 0,'0'0'-35'0,"0"0"27"0,-10-16 31 16,10 16 25-16,0 0 21 0,-17-7 14 15,17 7 9-15,0 0 7 0,-23-6 1 0,23 6-1 16,-22-2 2-16,22 2-3 16,-23 2-6-16,23-2 1 0,-21 3 1 0,21-3-6 15,-21 3-9-15,21-3-9 0,-18 7 2 16,18-7 0-16,-10 7 2 0,10-7-7 0,0 0-6 16,-6 16-6-16,6-16-6 15,0 0-5-15,0 0-3 0,12 29-8 0,-12-29 0 16,14 21 1-16,-8-10 2 0,0 0-2 0,0 1 7 0,0 1 7 15,-1 1 6-15,-5-14 1 16,4 23-3-16,-4-23-5 0,-2 20-5 0,2-20 0 16,-9 21-9-16,1-11-1 0,0 1-6 15,8-11-14-15,-22 15-29 0,10-9-37 0,-3-1-45 16,15-5-48-16,-19 6-53 16,10-6-50-16,9 0-84 0,0 0-159 0,-16-14-93 15,16 14-265-15,-2-16-198 0</inkml:trace>
  <inkml:trace contextRef="#ctx0" brushRef="#br1" timeOffset="-184027.2">18728 11435 2524 0,'0'0'-60'0,"6"-13"18"15,-6 13 23-15,0 0 24 0,0 0 27 0,0 0 18 16,0 0 16-16,0 0 7 16,0 0 3-16,0 0 0 0,0 0-4 0,0 0 1 15,0 0 1-15,0 0 6 0,0 0 8 0,0 0 7 0,0 0 1 16,0 0-1-16,0 0-7 15,-19 46-6-15,19-46-8 0,0 0-11 0,0 0-22 16,0 0-27-16,0 0-40 0,0 0-61 16,0 0-69-16,-11-41-62 0,11 41-122 15,9-20-567-15,-2 12-297 0</inkml:trace>
  <inkml:trace contextRef="#ctx0" brushRef="#br1" timeOffset="-183147.44">19138 11854 2608 0,'0'0'-69'0,"0"0"33"0,0 0 41 15,11 14 14-15,-11-14 22 0,0 0 18 16,0 0 27-16,0 0 13 0,6 13 8 0,-6-13 7 0,0 0 0 15,0 0-1-15,2 17 1 16,-2-17 4-16,0 0 4 0,3 19 4 0,-3-19 6 0,0 19-3 16,0-19-7-16,2 18-6 15,-2-18-4-15,0 21-8 0,0-21-11 0,-2 19-6 16,2-19-3-16,0 20-4 16,0-20-6-16,2 23-5 0,-2-23-3 0,0 25-4 0,0-14 2 15,0-11-22-15,0 23 7 0,0-23-3 0,0 27 8 16,0-14 1-1,0-13-7-15,0 26-2 0,0-12-2 0,0-14-9 0,0 27 6 0,0-13 0 16,0-14 1-16,-2 28-8 16,2-13 2-16,0 3 14 0,0-18-2 0,-3 29-5 15,3-17-1-15,0-12-4 16,0 31-2-16,0-18-6 0,0-13 3 0,-2 27-8 0,2-27-4 16,0 24 1-16,0-8-4 15,0-16-4-15,0 27 0 0,0-15-2 0,0-12-2 16,0 31 1-16,0-17 0 0,0-14-8 0,-2 26-8 0,2-26-9 15,2 23-14-15,-2-23-21 16,0 21-24-16,2-14-35 0,-2-7-43 0,0 0-80 16,0 22-76-16,0-22-164 15,3 5-132-15,-3-5 26 0,0 0-486 0,0 0-607 0</inkml:trace>
  <inkml:trace contextRef="#ctx0" brushRef="#br1" timeOffset="-179007.49">19064 4955 3216 0,'0'0'-120'0,"0"0"16"0,-8-12 28 16,8 12 44-16,0 0 32 0,0 0 30 0,0 0 27 16,0 0 16-16,0 0 4 15,-4-15 11-15,4 15 10 0,0 0 10 0,0 0 3 0,0 0 5 16,0 0 4-16,0 0 10 0,0 0 4 0,0 0 8 15,0 0 0-15,0 0 0 16,0 0-6-16,0 0-26 0,0 0 5 0,0 0-7 0,0 0-5 16,0 0-6-16,0 0 5 15,0 46-2-15,0-46 2 0,0 21-5 0,0-21 1 16,0 21-1-16,0-21-2 16,2 25-3-16,-2-25-5 0,0 25-6 0,2-10-2 0,0 0-5 15,0 3-7-15,0-4-7 0,-2-14-5 0,2 33-5 16,0-16-7-16,-2 0-4 15,2-2-3-15,1 3-4 0,-3-18-4 0,2 32-2 0,-2-17-3 16,2-1-16-16,-2-14-27 16,0 26-43-16,2-14-48 0,1-3-54 15,-3-9-66-15,2 19-80 0,-2-19-135 16,0 11-166-16,0-11-23 0,0 0-541 0,0 0-867 0</inkml:trace>
  <inkml:trace contextRef="#ctx0" brushRef="#br1" timeOffset="-177197.31">21475 4821 3559 0,'0'0'-203'0,"0"0"38"0,0 0 36 15,0 0 35-15,0 0 37 16,0 0 38-16,-18 3 26 0,18-3 23 16,0 0 12-16,0 0 10 0,0 0 11 0,0 0 15 15,0 0 6-15,0 0 4 0,0 0 2 0,0 0-7 16,0 0-3-16,0 0-5 0,0 0-7 0,0 0-8 15,0 0-6-15,22-39-3 16,-22 39-7-16,14-5-5 0,-14 5-4 0,16-4 1 0,-16 4-8 16,0 0-5-16,28-2-2 15,-28 2-1-15,19 2-4 0,-19-2-5 0,21 4 5 16,-21-4-4-16,19 9-3 16,-8-3 2-16,-11-6-2 0,14 11 1 0,-7-3-2 0,-7-8-3 15,9 17 2-15,-9-17 0 0,2 21 1 0,-2-21-1 16,-2 25 4-16,2-25-2 15,-9 25 9-15,2-9-4 0,-1-3 6 0,2-1 2 0,-3 2 0 16,3-1 1-16,-2-1 0 16,1 3 2-16,0-3 1 0,7-12-1 0,-12 20-2 15,8-11 0-15,4-9-1 16,-6 18-1-16,6-18-3 0,0 0 1 0,2 23-4 0,-2-23-6 16,0 0-9-1,14 17-29-15,-14-17-29 0,22 8-35 0,-8-5-43 0,5 1-52 16,3-1-37-16,0-3-59 0,2 0-135 0,4 0-551 15,1-3-417-15</inkml:trace>
  <inkml:trace contextRef="#ctx0" brushRef="#br1" timeOffset="-175457.23">23825 4538 2884 0,'0'0'-112'0,"0"0"45"0,0 0 45 0,0 0 56 0,0 0 52 15,0 0 37-15,0 0 29 0,0 0 20 0,0 0 12 16,0 0 1-16,0 0-3 15,0 0-3-15,0 0 22 0,0 0-9 0,0 0-13 16,0 0-9-16,0 0-37 0,-7 36-13 16,7-36-11-16,0 19-12 0,0-19-11 0,5 21-12 15,0-8-2-15,-3 3-8 16,0-2-6-16,0 2-9 0,0 3-8 0,0-4-26 16,-2 5-41-16,0-4-40 0,0 4-45 15,0-3-58-15,-2 0-74 0,2 0-70 0,-2 0-156 16,-2-2-151-16,-3 3 6 0,2-3-299 0,-1-2-305 15</inkml:trace>
  <inkml:trace contextRef="#ctx0" brushRef="#br1" timeOffset="-174397.24">22390 5378 2612 0,'0'0'-148'0,"0"0"28"0,0 0 16 0,0 0 25 0,0 0 36 16,0 0 28-16,0 0 15 16,0 0 7-16,51 2 19 0,-51-2 11 0,0 0 12 15,23 0 19-15,-23 0 10 0,21 0 3 0,-21 0-9 0,22 0-6 16,-22 0-8-16,23 0-8 15,-23 0-3-15,27 2-11 0,-12-1 5 0,-15-1-9 16,32 5-7-16,-16-4-3 16,2-1-2-16,1 2-9 0,-1 2-6 0,2-4-10 0,-1 2-9 15,0 0-2-15,0-2-2 16,2 2-12-16,0-2 8 0,1 1-7 16,1 2 4-16,0-1-1 0,4 0 0 15,-1-1-2-15,3 2 0 0,1-2-2 0,2 3 8 0,-2-2-2 16,3 2-4-16,1 0-3 0,6-1-2 0,-1 1 6 15,1-1 1-15,0 4 2 16,1-3-10-16,-1-1 10 0,-3 1-7 0,-1-3 0 0,-2 2 10 16,3 1-7-16,-3-2 4 15,-3 2 4-15,3-4 2 0,-2 1-1 0,-1 1 8 16,1 0 3-16,0 2-3 16,0-1-2-16,-3 0 2 0,3-2 5 0,-2 4-7 0,-1-4 2 15,3 2 5-15,-2 1 0 0,-1-3 6 0,3 1-3 16,-2 2 3-16,0-3-8 15,1-1 1-15,1 0 7 0,0 3-6 16,1-3 6-16,-1-3-3 0,4 3-2 0,-2-1 0 16,3 1 4-16,-2 0-4 0,1-2 11 0,2 2-12 15,-4 0-1-15,2-2 1 16,-1 2 9-16,0-2-1 0,-1 1 1 16,0-2 11-16,0 2 2 0,-2-2 0 0,-1 3-2 15,1 0-1-15,-1-1-4 0,-1 1 1 0,0-2 6 16,2 2 1-16,-3 0 3 0,1 0-6 0,1 2-1 15,-5-1-8-15,2 2-2 16,-1-2 14-16,-5-1-14 0,1 3 2 0,-4-2-19 0,0 1-24 16,-1 0-25-16,-5-2-43 15,0 2-79-15,-13-2-398 0,21-2 217 0</inkml:trace>
  <inkml:trace contextRef="#ctx0" brushRef="#br1" timeOffset="-172317.53">19116 6169 1741 0,'0'0'61'0,"0"0"29"0,0 0 35 0,0 0 49 0,0 0 38 16,0 0 31-16,0 0 7 0,0 0-11 0,0 0-4 15,-24 30-4-15,24-30-14 16,2 25-30-16,-2-25 1 0,0 26 16 16,2-9-10-16,-2-17-12 0,0 32-15 0,2-17-20 15,-2 0-13-15,0 2-20 0,0-17-12 0,0 28-15 16,0-11-6-16,0-2-11 16,0-15-13-16,0 28-19 0,0-15-25 0,0-1-39 0,0 1-23 15,0-13-30-15,2 21-37 0,-2-12-46 0,0-9-59 16,2 19-46-16,0-11-84 15,-2-8-158-15,0 0-84 0,7 9-17 0,-7-9-247 0,0 0-208 16</inkml:trace>
  <inkml:trace contextRef="#ctx0" brushRef="#br1" timeOffset="-170867.47">21443 6138 2491 0,'0'0'-42'0,"-4"-17"25"0,4 17 10 0,0 0 19 0,0 0 29 16,0-25 32-16,0 25 28 16,4-14 9-16,-4 14 3 0,0 0-10 0,10-19-8 15,-10 19-7-15,12-13 1 0,-12 13 0 0,12-9-5 16,-12 9-4-16,16-7-9 0,-16 7-3 15,18-6-1-15,-18 6-1 0,19-3-3 0,-19 3-4 16,22 3-2-16,-22-3-3 16,18 6-5-16,-6-1 0 0,-12-5-4 0,16 11-1 15,-16-11-1-15,13 17-4 0,-9-9-3 16,-4-8 1-16,2 20 2 0,-2-20 4 0,-2 24 5 16,2-24 7-16,-8 27 0 15,3-12 9-15,-1 1-4 0,0-4 9 0,0 2-24 16,6-14 5-16,-12 28-3 0,8-16 2 0,4-12-1 0,-4 20 1 15,4-20-1-15,-2 19-2 16,2-19-6-16,4 18-4 0,-4-18-5 0,16 18-4 16,-4-9-10-16,3-1-23 0,-1-1-28 15,6-1-45-15,0-3-71 0,8 0-85 0,-4-3-103 16,3-3-213-16,3-2-48 16,0-3 17-16,1-3-260 0,5-5-180 0</inkml:trace>
  <inkml:trace contextRef="#ctx0" brushRef="#br1" timeOffset="-168529.41">23853 6005 2429 0,'0'0'-91'0,"0"0"18"0,0 0 22 16,6-19 15-16,-6 19 28 0,0 0 35 0,0 0 18 15,0 0 11-15,0 0 16 16,0 0 1-16,0 0 11 0,0 0 15 0,10-12 14 0,-10 12 14 16,0 0 10-16,0 0 6 15,0 0 1-15,0 0-3 0,0 0-2 0,0 0-2 16,0 0-10-16,0 0-7 0,0 0 1 0,0 0 0 0,0 0-2 15,0 0 1-15,0 0-2 16,0 0-28-16,0 0-4 0,0 0-7 0,0 0 20 16,22 35-8-16,-22-35 15 15,4 20 2-15,0-4 17 0,-2-4-7 0,2 5-7 0,0 0-3 16,4 0-8-16,-6 0-10 16,2 0-10-16,0-2-8 0,0 5-8 0,-2-2-5 15,2 1-8-15,0 1-7 0,1-4-6 0,-3 4-7 0,2-3-18 16,-2 0-24-16,0-2-31 15,1 3-42-15,-3-1-51 0,0-2-64 0,0 0-80 16,-3 0-97-16,1-5-206 0,-2 2-30 16,0 2 11-16,4-14-409 0,-13 24-497 0</inkml:trace>
  <inkml:trace contextRef="#ctx0" brushRef="#br1" timeOffset="-167547.65">24018 6891 2912 0,'0'0'-180'16,"0"0"25"-16,25 0 24 0,-25 0 18 15,0 0 25-15,19 0 26 0,-19 0 10 0,0 0 12 0,25-2 18 16,-25 2-1-16,18-2 13 15,-18 2 4-15,18-1 1 0,-18 1 5 0,24-3-2 16,-24 3 2-16,25-2 11 0,-25 2-7 16,28 0 5-16,-14-2 9 0,-14 2 5 0,30-1-1 15,-11 1-7-15,-2-3 5 16,2 0 7-16,3 1 1 0,-4 0 5 0,6 1-4 0,-3-3 2 16,0 1 0-16,0 2-2 15,3-4-3-15,-3 4-5 0,2-1 2 0,-2-2 6 16,3 2 9-16,-4 1 4 0,4-1 10 0,-1 2 7 0,-1-3 12 15,0 3 0-15,2 0-3 16,-3-1 8-16,3 1-2 0,-4 0 9 0,2 0 4 16,-1-3 11-16,0 3 3 15,0 0 5-15,-1 0 0 0,0 0-1 0,0 3-8 0,-1-3-5 16,-1 0-8-16,-18 0-6 16,30 1-13-16,-15-1-2 0,-15 0-5 0,31 3-7 15,-31-3-4-15,22 0-4 0,-22 0-8 0,23 0-5 16,-23 0-19-16,20 0-25 0,-20 0-42 15,16 0-54-15,-16 0-68 0,15 0-69 16,-15 0-135-16,0 0-231 0,0 0-255 16,0 0-229-16</inkml:trace>
  <inkml:trace contextRef="#ctx0" brushRef="#br1" timeOffset="-162117.25">19477 7690 2527 0,'0'0'-46'16,"0"0"46"-16,-17-12 30 15,17 12 43-15,0 0 45 0,-8-14 36 0,8 14 23 0,0 0 9 16,-5-17-3-16,5 17-2 16,0 0-10-16,3-22-6 0,-3 22-7 0,0 0-2 15,10-25 22-15,-6 15-20 0,-4 10-17 0,11-15-9 0,-2 8-11 16,-9 7-17-16,14-14-14 15,-4 7-10-15,-10 7-7 0,22-11-12 16,-9 8-8-16,-13 3-1 0,23-5-6 16,-23 5-2-16,23 1-7 0,-23-1 0 0,26 6-16 0,-26-6 7 15,19 12-7-15,-10-5 6 16,-1 2-6-16,-8-9-1 0,10 18-5 0,-10-18 2 16,5 22 4-16,-5-22-2 0,0 15 4 15,0-15-5-15,-9 18 7 0,9-18-2 0,-14 13 0 16,2-5 4-16,12-8-1 0,-20 7 3 0,20-7-2 15,-20 8 1-15,20-8-4 16,-18 2-3-16,18-2-2 0,0 0-1 0,-26-7-12 0,26 7-20 16,-15-12-30-16,11 2-42 15,0 0-51-15,4 10-62 0,-2-21-76 0,0 7-84 16,2 14-185-16,2-25-82 0,-2 11 32 16,4-2-396-16,-4 16-451 0</inkml:trace>
  <inkml:trace contextRef="#ctx0" brushRef="#br1" timeOffset="-159767.3">21668 7649 2912 0,'-21'-7'-122'16,"21"7"36"-16,0 0 25 16,-15-11 30-16,15 11 37 0,0 0 33 0,-9-20 33 15,9 20 16-15,0 0 11 16,-2-21 9-16,2 21 1 0,2-20 6 0,-2 20-4 0,7-17-2 16,-7 17-5-16,11-22-5 15,-5 11-13-15,2 1-4 0,-8 10-14 0,18-19-2 16,-12 14-7-16,-6 5-4 0,19-14-5 0,-19 14-4 15,17-8-4-15,-17 8-2 0,17-5-2 16,-17 5-2-16,18 2 8 0,-18-2 4 0,0 0-3 16,22 11-5-16,-16-4 2 15,-6-7-6-15,10 20 6 0,-3-9 0 0,-7-11-5 0,4 21 4 16,-4-21 1-16,0 22 6 16,0-22 2-16,-4 20-2 0,4-20 5 0,-9 17-3 15,9-17 17-15,-12 15-31 0,4-9-1 0,8-6-5 16,-20 11-3-16,20-11-2 0,-18 3 6 15,18-3-15-15,-18 4 1 0,18-4-5 0,0 0-2 16,0 0-28-16,-29-11-27 16,25 3-42-16,0-2-65 0,4 10-88 0,-8-19-110 0,4 8-213 15,4 11-59-15,-4-22-358 16,4 22-438-16</inkml:trace>
  <inkml:trace contextRef="#ctx0" brushRef="#br1" timeOffset="-153337.8">27068 7760 1695 0,'0'0'298'0,"-9"11"-24"0,9-11-41 16,0 0-29-16,0 0-13 0,0 0-7 0,0 0-10 16,0 0-15-16,0 0-1 15,0 0-4-15,0 0 0 0,0 0-3 0,0 0-5 16,0 0-11-16,0 0 0 0,0 0-14 0,0 0-29 0,17-46-9 15,-17 46-6-15,9-19-10 16,-4 6-12-16,2-1-4 0,-1-2-1 0,-3-2-7 16,1 2-6-16,6-8-6 0,-6 2-3 15,3-1-4-15,-1 1-2 0,0 2 1 0,-3 1-1 16,4 3-6-16,-2 0 2 16,1 3 1-16,0-2-2 0,-6 15 1 0,10-20 2 15,-5 10-4-15,-5 10-1 0,11-13-4 16,-11 13 0-16,14-10 0 0,-14 10 4 0,0 0-4 15,26 4-4-15,-26-4-1 0,20 14 3 0,-3-5-8 16,-3 5 6-16,0 3-4 0,2 0 0 16,2 1-2-16,2 4-1 0,-2-1 10 0,0 2-8 15,2-3-1-15,0 3 0 16,-4-4 3-16,2-1-2 0,-4 1-2 0,2-3 6 16,-2 2-6-16,-1-3 3 0,-2 1-3 15,-3-3 0-15,0 0 8 0,-2-2-3 0,-6-11 2 16,9 22 5-16,-9-22-1 0,-2 16 2 0,2-16-1 15,0 0 3-15,-17 22 0 0,5-17 5 16,-5-1-6-16,2 2 0 0,-7-4-4 0,2 2 4 16,-5-3-5-16,0-1 3 15,0 3-5-15,0-3 4 0,1 1-18 0,-1-2-19 16,2 1-25-16,-3 0-21 16,6-3-30-16,-1 2-35 0,-1-1-48 0,8-2-55 0,-2 1-43 15,4-4-82-15,2 2-143 0,10 5-81 0,-13-13-367 16,11 4-389-16</inkml:trace>
  <inkml:trace contextRef="#ctx0" brushRef="#br1" timeOffset="-152967.42">27032 7108 2836 0,'0'0'-19'0,"0"0"65"16,0 0 56-16,0 0 43 0,0 0 21 0,0 0 14 15,0 0-1-15,0 0-7 16,0 0-25-16,35-8-19 0,-14 11-12 0,-1-3-30 0,7 2-32 16,-2-2-61-16,6-2-74 15,0 2-93-15,-1 0-87 0,-1-4-187 0,-2 0-138 16,-3 1-266-16,-1-3-199 0</inkml:trace>
  <inkml:trace contextRef="#ctx0" brushRef="#br1" timeOffset="-150807.52">27930 7803 2446 0,'0'0'-40'16,"0"0"48"-16,0 0 25 0,0 0 52 0,0 0 23 0,0 0 24 15,0 0 25-15,0 0 14 16,0 0 12-16,0 0-2 0,0 0 5 0,0 0 4 16,0 0 0-16,0 0-25 15,0 0 4-15,50 8 18 0,-50-8-13 0,28 2-16 16,-12-2-18-16,-16 0-20 0,32 2-13 16,-19 1-16-16,-13-3-12 0,31 0-13 0,-16 0-33 15,-15 0-28-15,25 0-35 0,-15 0-34 0,-10 0-42 0,20-3-62 16,-10 1-61-16,-10 2-66 15,16-5-135-15,-16 5-184 0,6-12 19 0,-6 12-313 16,0-13-299-16</inkml:trace>
  <inkml:trace contextRef="#ctx0" brushRef="#br1" timeOffset="-150657.33">28083 7664 2817 0,'0'0'48'0,"0"0"52"0,-16-11 27 0,16 11 16 16,0 0 9-16,0 0 3 0,0 0-4 0,0 0-19 15,0 0-12-15,0 0-28 16,35-15-46-16,-35 15-56 0,27-3-76 0,-11 3-78 0,0-4-85 16,-2-2-170-16,-1 6-530 15,-1-3-379-15</inkml:trace>
  <inkml:trace contextRef="#ctx0" brushRef="#br1" timeOffset="-146867.61">28976 7335 2823 0,'0'0'-70'0,"0"0"15"16,13-8 33-16,-13 8 35 0,0 0 30 0,0 0 25 0,0 0 18 15,0 0 6-15,11-9 1 16,-11 9-3-16,0 0-2 0,0 0-3 0,0 0 3 16,0 0-1-16,0 0 6 15,0 0-5-15,0 0 3 0,0 0-3 16,-49-3 4-16,49 3-6 0,-26 7-1 16,26-7-3-16,-27 7-6 0,14-3-6 0,-2 0-5 15,15-4-9-15,-25 10 2 0,12-5-9 0,13-5-5 0,-18 11-7 16,18-11 0-16,-17 11-5 0,17-11-10 15,-9 12 3-15,9-12 0 0,-4 14-3 0,4-14 15 16,0 0-5-16,8 24-3 16,-8-24-3-16,10 18 0 0,2-9-8 0,-2 1-2 15,0-1 3-15,3 0-2 0,0 3-3 16,0-2 1-16,1-1 0 0,-1 3 9 0,0-3-6 16,-1 2 3-16,0 0-2 15,-2-1 7-15,-2 0 5 0,0 2 0 0,-8-12-2 16,11 18 6-16,-11-18 2 0,4 19-23 0,-4-19 2 0,0 0-4 15,-12 20 0-15,-2-13 1 16,14-7-3-16,-31 10-4 0,12-6-4 0,-2-3-16 16,-2 2-13-16,-1-3-17 15,0 2-19-15,0-4-23 0,1-1-35 0,-1-1-50 16,6 3-58-16,-2-5-49 0,3-2-96 16,4 1-149-16,1-2-67 0,5-2-301 0,3 3-272 15</inkml:trace>
  <inkml:trace contextRef="#ctx0" brushRef="#br1" timeOffset="-146267.48">29232 7138 2643 0,'0'0'-66'0,"0"0"33"0,0 0 46 16,0 0 26-16,0 0 39 16,0 0 26-16,0 0 13 0,0 0-2 15,0 0-3-15,0 0-6 0,0 0-12 0,0 0-6 0,0 0-3 0,-46-7-5 16,46 7-9-16,0 0-5 15,-27-4-3-15,27 4-5 0,-16-2 1 0,16 2-7 16,0 0-2-16,-22-6 1 16,22 6-6-16,0 0-8 0,-18-9-1 0,18 9-6 0,0 0-5 15,-6-13-3-15,6 13 1 16,0 0-2-16,0 0-3 0,6-27-5 0,-6 27-2 16,11-15 1-16,-11 15-4 15,15-21 4-15,-7 12-2 0,2-3-4 0,0 1 0 0,0-1 0 16,0 0-1-16,1 2 8 0,-1-2-4 0,1 2 11 15,0-1 7-15,-11 11 13 16,16-16 8-16,-16 16-1 0,12-10 1 0,-12 10-4 16,8-13 0-16,-8 13 2 15,0 0 6-15,14-3 43 0,-14 3 7 0,0 0-1 0,0 0 1 16,15 21 0-16,-15-21-13 16,9 21 1-16,-5-6-1 0,3-2 0 15,-3 5-6-15,0 0 0 0,2 1 0 0,-2-1-10 0,4 3-7 0,0 0-6 16,-4 0-6-16,4-1-7 15,-2 2-9-15,0-6-16 0,3 4-26 0,-4-4-39 16,1 2-39-16,-2-4-47 16,0 0-63-16,0 1-91 0,-1-6-84 0,-1 1-195 0,-2-10-70 15,0 16 19-15,0-16-397 16,0 0-492-16</inkml:trace>
  <inkml:trace contextRef="#ctx0" brushRef="#br1" timeOffset="-144807.34">29601 7563 3043 0,'0'0'-111'0,"0"0"34"16,0 0 39-16,0 0 33 0,0 0 32 0,0 0 28 16,0 0 9-16,0 0 11 15,0 0 9-15,0 0 7 0,0 0 17 0,0 0 4 0,27-2 9 16,-27 2 3-16,32 0 4 16,-13 0-13-16,0 0-7 0,-19 0-12 0,36 0-8 15,-17-1-12-15,-2-2-9 0,0 3-13 0,-2-2-27 16,0 1-35-16,-2 0-56 0,-13 1-60 15,22-5-74-15,-12 2-92 0,-10 3-176 0,8-10-517 16,-8 10-438-16</inkml:trace>
  <inkml:trace contextRef="#ctx0" brushRef="#br1" timeOffset="-144567.39">29770 7451 2988 0,'0'0'-36'15,"0"0"45"-15,0 0 33 16,0 0 40-16,0 0 34 0,0 0 26 0,0 0 10 16,-19 21 5-16,19-21-4 15,-2 21-7-15,2-21 0 0,2 27-20 0,0-11-11 0,-2-16-10 16,2 34-8 0,0-14-15-16,0 0-5 0,2 5 1 0,3-3-16 0,-2 0-16 15,1 0-22-15,0-5-33 0,0 0-41 0,1-3-51 0,-1-2-59 16,0 0-64-16,1 2-50 15,-1-6-58-15,1-3-171 0,-7-5-472 0,12 10-428 16</inkml:trace>
  <inkml:trace contextRef="#ctx0" brushRef="#br1" timeOffset="-144027.52">30034 7407 2862 0,'0'0'-84'0,"7"-14"32"16,-7 14 14-16,7-15 27 16,-7 15 29-16,6-13 33 0,-6 13 22 0,8-13 7 15,-8 13-4-15,10-13-4 0,-10 13 10 0,14-12 2 16,-14 12 10-16,12-12 9 0,-12 12-5 15,15-9 1-15,-15 9 0 0,17-6-6 0,-17 6-2 16,17-5-1-16,-17 5-2 16,21-2-1-16,-21 2 1 0,23 0-5 0,-23 0 2 15,24 4 3-15,-24-4-4 0,21 6-9 16,-9-1 2-16,-12-5 13 0,18 14-6 0,-10-7-9 16,0 5-5-16,-8-12-5 15,9 19-11-15,-7-9-3 0,-2-10-8 0,0 26-8 16,0-26 3-16,-7 28-7 0,1-13-5 0,0 0 9 0,-2-2-34 15,-2-1 5-15,2 2-5 16,0-1 2-16,0-1 0 0,8-12 1 0,-13 20 3 16,6-10-2-16,7-10 5 15,-10 17-1-15,10-17 0 0,-7 18 4 0,7-18 9 0,-2 13 4 16,2-13 5-16,0 0-5 16,0 0-1-16,9 22-4 0,-9-22 0 0,13 7 3 15,-13-7-6-15,21 10-4 0,-21-10-2 0,28 3-2 0,-14 1-4 16,3-4-13-16,0 2-22 15,2-1-25-15,0-1-23 0,0-1-53 0,0-3-66 16,0 0-71-16,-2-1-70 16,-2-1-160-16,0-1-109 0,-3-1-21 0,4-2-264 0,-2 0-272 15</inkml:trace>
  <inkml:trace contextRef="#ctx0" brushRef="#br1" timeOffset="-143557.43">30771 7291 2600 0,'0'0'-92'16,"4"-15"30"-16,-4 15 27 16,0 0 21-16,0 0 31 0,0 0 28 0,4-15 22 15,-4 15 16-15,0 0 3 0,0 0 7 0,0 0 7 0,0 0 5 16,0 0 2-16,-24-7 6 15,24 7 2-15,0 0-4 0,0 0-4 0,0 0-4 16,-34 7-7-16,34-7-3 16,0 0-10-16,-17 9-8 0,17-9-5 0,-11 10-4 0,11-10-9 15,-9 11-4-15,9-11-6 16,0 0-5-16,-4 19-5 0,4-19-6 0,0 17 1 16,0-17-6-16,6 18-2 15,-6-18 0-15,9 18-5 0,-4-7 2 0,1 1-5 0,-6-12 3 16,15 21-9-16,-5-9 4 0,-6-2 25 15,3 0 1-15,-1 2 5 0,1 0 0 16,-1 1-5-16,-6-13 5 0,10 25-9 0,-6-16-1 16,-4-9-8-16,6 21 1 0,0-10-6 15,-6-11-1-15,2 18 0 0,-2-18-3 0,0 0 5 16,-2 21 2-16,2-21-5 16,0 0-2-16,-14 15-1 0,14-15-3 15,-14 4-2-15,14-4-1 0,-20 3-12 0,20-3-22 0,-21 2-22 0,9-4-36 16,12 2-41-16,0 0-64 15,-32-3-53-15,22-1-68 0,1-2-141 0,9 6-171 16,-15-9-325-16,15 9-369 16</inkml:trace>
  <inkml:trace contextRef="#ctx0" brushRef="#br1" timeOffset="-137077.3">30949 6918 2751 0,'0'0'-122'0,"0"0"43"15,0 0 8-15,0 0 32 0,0 0 16 16,0 0 20-16,0 0 11 0,0 0 25 0,0 0 15 16,10-25 8-16,-10 25 9 15,0 0 6-15,0 0 1 0,7-12-1 0,-7 12 9 16,0 0-3-16,0 0 3 0,9-11-2 16,-9 11-3-16,0 0 2 0,0 0-4 0,12-7-7 15,-12 7 2-15,0 0-5 0,15-6 3 0,-15 6 2 16,0 0 1-16,21-3-1 15,-21 3-2-15,0 0 2 0,25-1-2 0,-25 1 3 0,0 0-2 16,24 1-1-16,-24-1-8 16,16 5 2-16,-16-5-2 0,0 0-11 0,18 8 1 15,-18-8-2-15,8 8 2 16,-8-8-8-16,4 14-4 0,-4-14 1 0,0 0-3 0,0 21-1 16,0-21-2-16,0 0-1 15,-6 23 5-15,6-23-2 0,-8 17 2 0,8-17 4 16,-11 18-2-16,11-18 25 0,-9 15-12 0,3-6 11 0,6-9-4 15,-8 18 2-15,8-18-1 16,-8 15-5-16,8-15-4 0,-7 15-3 0,7-15-2 16,-4 13-2-16,4-13-1 15,0 0-3-15,-3 17-3 0,3-17-9 0,0 0 3 0,12 16-12 16,-12-16-14-16,14 6-24 16,-14-6-32-16,19 3-33 0,-6-3-50 0,-13 0-62 15,21 0-75-15,-8-2-90 0,0-2-178 0,-13 4-90 0,18-3 35 16,-6-1-289-1,-12 4-257-15</inkml:trace>
  <inkml:trace contextRef="#ctx0" brushRef="#br1" timeOffset="-136527.78">31284 7407 2640 0,'0'0'-38'16,"0"0"56"-16,0 0 33 15,0 0 46-15,0 0 23 0,0 0 27 0,0 0 4 0,0 0 0 16,0 0-8-16,0 0-3 16,38 15 2-16,-38-15-5 0,27 0-5 0,-12 0-6 15,4 0-6-15,-19 0-3 0,40 0 18 0,-19 0-22 0,1 1-3 16,-4-1-18-16,4 1-6 15,-3-1-25-15,-19 0-26 0,32 0-37 0,-18 3-34 16,-3-3-39-16,-11 0-45 16,0 0-55-16,32-3-51 0,-23 3-57 0,-9 0-142 0,0 0-147 15,10-5-367-15,-10 5-356 16</inkml:trace>
  <inkml:trace contextRef="#ctx0" brushRef="#br1" timeOffset="-136157.65">31525 7352 2762 0,'0'0'-107'0,"0"0"36"0,0 0 17 15,0 0 26-15,-13-11 35 0,13 11 22 0,0 0 32 0,0 0 31 16,0 0 26-16,0 0 19 15,0 0 10-15,0 0 9 0,0 0 2 0,0 0 7 16,0 0 1 0,0 0-4-16,0 0-11 0,0 0-2 0,0 0 15 0,0 0-16 0,6 44 3 15,-6-44-17-15,0 0-10 16,7 22-9-16,-7-22-31 0,2 17-2 0,-2-17-10 16,2 22-6-16,-2-22-12 0,2 28 13 0,0-13-6 15,1-1-5-15,-3-14-10 0,4 26-10 16,0-14-21-16,-4-12-22 0,4 22-30 0,-2-10-25 15,1-2-26-15,-3-10-32 16,2 18-29-16,-2-18-55 0,4 15-57 0,-4-15-67 16,4 7-140-16,-4-7-128 0,0 0-23 15,0 0-221-15,10 4-178 0</inkml:trace>
  <inkml:trace contextRef="#ctx0" brushRef="#br1" timeOffset="-135547.39">32013 7156 2533 0,'0'0'-7'0,"0"0"34"15,0 0 38-15,0 0 35 0,12-15 38 0,-12 15 30 16,0 0 21-16,0 0 16 0,0 0 13 15,0 0 5-15,0 0 23 0,0 0-1 16,0 0-15-16,0 0-19 0,0 0-6 0,0 47-16 0,0-47-11 16,0 25-11-16,0-7-18 15,0-18-8-15,0 34-15 0,0-18-9 0,2 2-12 0,-2 1-9 16,2-2-11-16,0 2-8 16,2-3-10-16,-2 3-8 0,0-4-6 0,0 3-5 15,-2-18-8-15,2 24-9 0,-2-24-13 0,0 24-22 0,0-24-33 16,-2 19-40-16,2-9-41 15,0-10-52-15,-6 14-76 0,2-7-79 0,4-7-153 16,-13 9-129-16,13-9-22 16,-17 6-537-16,17-6-841 0</inkml:trace>
  <inkml:trace contextRef="#ctx0" brushRef="#br1" timeOffset="-129127.45">28045 8835 3605 0,'0'0'-162'16,"0"0"28"-16,0 0 16 16,0 0 38-16,0 0 28 0,0 0 41 0,0 0 27 0,0 0 32 15,0 0 26-15,0 0 11 16,0 0 14-16,0 0 5 0,0 0 9 0,0 0-2 16,0 0 2-16,0 0 0 0,0 0-5 0,0 0-5 0,62 1-7 15,-62-1-10-15,16 3-8 16,-16-3-12-16,19 0-9 0,-19 0 4 0,19 3-13 15,-19-3-3-15,21 2-7 16,-21-2-7-16,24 2-15 0,-24-2-15 0,18 0-21 16,-18 0-23-16,20 0-34 0,-20 0-37 15,0 0-43-15,25-4-39 0,-16 3-31 0,-9 1-40 16,8-8-125-16,-8 8-586 16,0 0-431-16</inkml:trace>
  <inkml:trace contextRef="#ctx0" brushRef="#br1" timeOffset="-128887.68">28150 8724 2886 0,'-19'-7'-98'0,"19"7"45"0,0 0 23 16,0 0 42-16,0 0 33 15,0 0 39-15,0 0 26 0,0 0 14 0,0 0 7 16,0 0 3-16,0 0 1 0,0 0-4 0,0 0-4 0,0 0-15 15,0 0-10 1,0 0-13-16,51-8-10 0,-51 8-17 16,24 1-21-16,-12-1-43 0,-12 0-54 0,0 0-67 15,35 3-62-15,-21-6-57 0,-1 3-102 0,-13 0-636 0,25 0-433 16</inkml:trace>
  <inkml:trace contextRef="#ctx0" brushRef="#br1" timeOffset="-128167.52">29154 8533 2866 0,'13'-6'-140'16,"-13"6"17"-16,0 0 22 0,0 0 36 15,0 0 24-15,0 0 38 0,0 0 21 0,15-8 23 16,-15 8 13-16,0 0 2 16,0 0 8-16,0 0 5 0,0 0-11 0,0 0 3 15,0 0-3-15,0 0 5 16,0 0-5-16,0 0 1 0,0 0 4 0,0 0 0 0,0 0-6 16,-57 6-1-16,57-6 5 15,-22 4-6-15,22-4-6 0,-23 9-4 16,12-6-1-16,11-3-4 0,-19 10-6 0,19-10 0 0,-14 9-6 0,14-9-3 15,-14 11-4-15,14-11 2 16,-8 10-4-16,8-10-1 0,0 0-4 0,-2 15 0 16,2-15 0-16,0 0-2 15,0 0-3-15,16 21-2 0,-16-21 3 0,12 12-2 0,-12-12-4 16,14 12 2-16,-5-7 1 16,-9-5-2-16,17 12 0 0,-8-5 2 0,-9-7 13 15,16 12-3-15,-5-7-3 0,-11-5 1 0,15 13 3 16,-7-7 2-16,-8-6 7 15,13 14 2-15,-13-14 6 0,11 13 5 0,-11-13-1 0,10 11 1 16,-10-11 2-16,6 12 3 16,-6-12-1-16,3 16-1 0,-3-16-1 0,0 0-2 15,0 0-1-15,-13 24-4 16,13-24-2-16,-15 12-1 0,4-9-2 0,11-3-4 16,-22 9-3-16,10-5-5 0,-2 2 1 15,14-6-3-15,-26 6 0 0,9-4-7 0,17-2-4 16,-22 6-16-16,22-6-17 0,-26 2-26 0,26-2-28 15,-23 1-40-15,23-1-41 16,-20 0-42-16,20 0-46 0,0 0-93 0,-18-9-173 0,12 5-393 16,6 4-305-16</inkml:trace>
  <inkml:trace contextRef="#ctx0" brushRef="#br1" timeOffset="-126287.7">29359 8372 2633 0,'0'0'-134'0,"0"0"20"0,0 0 30 0,0 0 30 16,0 0 18-16,0 0 36 0,0 0 39 15,0 0 18-15,0 0 18 0,0 0 16 0,24 3 14 16,-24-3 19-16,0 0 13 16,0 0 9-16,0 0-1 0,0 0-14 0,0 0-14 15,0 0-11-15,0 0-11 0,0 0-13 0,0 0-8 0,0 0-2 16,0 0-12-16,0 0-7 16,-56-7-5-16,56 7-3 0,-20-3-9 0,20 3 0 15,-26-4-6-15,26 4-1 0,-23 0-5 0,23 0-3 0,-20-1-3 16,20 1-2-16,0 0-3 15,-24 0-4-15,24 0 1 0,0 0-2 0,0 0-1 16,-20-2 0-16,20 2 1 16,0 0 2-16,0 0-3 0,0 0-4 0,0 0 2 15,0 0-2-15,0 0 2 0,0 0-3 16,0 0 0-16,0 0-1 0,0 0 1 0,0 0-3 16,0 0 3-16,0 0-2 0,0 0 1 15,0 0 1-15,0 0-2 0,0 0-5 16,0 0 0-16,0 0 2 0,0 0-4 15,0 0-5-15,0 0-6 0,0 0 3 0,0 0-1 16,0 0 0-16,0 0 3 0,0 0-1 0,0 0 2 16,0 0 1-16,0 0-1 15,0 0 5-15,0 0-1 0,0 0 2 16,0 0 1-16,0 0-1 0,0 0 0 0,0 0-3 16,0 0-8-16,0 0-2 0,0 0-3 0,0 0 3 15,0 0 4-15,0 0-2 0,0 0 5 0,0 0 2 0,0 0 5 16,0 0 0-16,0 0 8 15,0 0 3-15,0 0 4 0,0 0-6 0,0 0 1 16,0 0 0-16,0 0 3 16,0 0-8-16,0 0-3 0,0 0-3 0,0 0-4 0,0 0-3 15,0 0 7 1,0 0-1-16,0 0 2 0,0 0 0 0,0 0 7 0,0 0 5 16,0 0 5-16,0 0 4 15,0 0 8-15,0 0-1 0,0 0-1 0,0 0-3 0,0 0-4 16,0 0-1-16,0 0-2 0,0 0-1 0,0 0 0 15,0 0 0-15,0 0-3 16,0 0-1-16,34-25 3 0,-34 25 2 16,0 0 10-16,0 0 9 0,12-11 10 15,-12 11 1-15,0 0 5 0,0 0-3 0,12-8-7 0,-12 8 0 16,0 0-4-16,0 0-5 16,14-5 2-16,-14 5-1 0,0 0 6 0,0 0 3 15,19-4-3-15,-19 4 9 0,0 0 5 16,0 0 12-16,0 0 6 0,24 0 9 0,-24 0-5 15,0 0 0-15,0 0-2 0,22 5-28 0,-22-5 9 16,16 6-3-16,-16-6 0 16,16 7 2-16,-16-7 2 0,18 10-3 0,-18-10-2 0,17 10-1 15,-17-10-1-15,12 10 2 16,-12-10-1-16,11 11 1 0,-11-11 0 0,4 17-5 16,-4-17-1-16,-2 18-3 15,2-18-4-15,-9 23-3 0,3-10-3 0,0-1-2 16,-3 1-2-16,1 0-4 0,0 0-4 0,-1-2 2 15,0 1-2-15,9-12-3 0,-10 20-1 16,4-11 0-16,6-9-3 0,-8 16-2 0,8-16-1 0,-10 17 3 16,10-17 1-16,0 0-4 15,-6 15-2-15,6-15 1 0,0 0 0 0,-6 17 1 16,6-17-3-16,0 0 4 16,0 0-2-16,0 0-3 0,0 0-1 0,18 14 1 0,-18-14 0 15,22 2-6-15,-22-2-12 0,24-2-18 0,-24 2-3 16,29-2-25-16,-12 1-21 15,0-3-21-15,-1 0-34 0,0 1-42 0,-2-4-58 0,1 4-48 16,-2-1-76-16,0-4-138 16,-5 5-98-16,2-1-17 0,-10 4-306 0,18-7-326 15</inkml:trace>
  <inkml:trace contextRef="#ctx0" brushRef="#br1" timeOffset="-125767.74">29698 8720 2772 0,'-26'0'-52'0,"26"0"49"15,0 0 29-15,0 0 37 0,0 0 33 0,0 0 6 16,0 0 4-16,0 0 0 16,0 0-1-16,0 0 0 0,0 0-2 0,0 0-6 0,0 0-5 15,0 0 4-15,0 0-10 0,0 0-9 0,0 0-8 16,55 0-7-16,-55 0-9 15,24 0-9-15,-24 0-19 0,19 2-20 0,-19-2-29 0,21-2-30 16,-21 2-32-16,0 0-34 16,28 0-36-16,-28 0-25 0,15-2-18 0,-15 2-32 15,0 0-75-15,12-1-573 16,-12 1-242-16</inkml:trace>
  <inkml:trace contextRef="#ctx0" brushRef="#br1" timeOffset="-125387.74">29793 8635 2618 0,'0'0'-31'16,"0"0"56"-16,-6-16 40 15,6 16 30-15,0 0 35 0,0 0 27 0,0 0 11 0,0 0 15 16,0 0-1-16,0 0 7 16,0 0-4-16,0 0 5 0,0 0 0 0,0 0-28 15,0 0 2-15,0 0-5 16,0 0-4-16,0 0-9 0,0 0-13 0,0 0-13 0,0 0-9 16,19 48-12-16,-19-48-10 15,2 19-11-15,-2-19-7 0,2 23-9 0,0-12-8 16,-2-11-5-16,2 27-8 0,-2-14-11 15,0-13-15-15,3 33-5 0,-3-18-27 16,4 2-33-16,-2-1-31 0,0 1-18 0,3-1-11 0,-3-2-50 16,2 1-71-16,2-1-48 15,-2-3-71-15,0-3-141 0,0-1-109 0,-4-7-16 0,12 12-296 16,-4-9-308-16</inkml:trace>
  <inkml:trace contextRef="#ctx0" brushRef="#br1" timeOffset="-124657.06">30195 8509 2677 0,'0'0'-87'0,"0"0"45"0,0 0 38 0,0 0 35 16,0 0 46-16,0 0 35 16,0 0 28-16,0 0 10 0,0 0 1 0,0 0 3 15,0 0 2-15,0 0 5 16,0 0-2-16,0 0-3 0,0 0-3 0,0 0 20 16,0 51-9-16,0-51-22 0,3 23-16 15,-3-23-36-15,2 29-7 0,-2-16-12 0,0-13-14 16,0 26-11-16,0-8-1 0,0-3-34 0,-2 2-23 15,2-1-30-15,-3-4-35 0,1 1-43 16,0 2-59-16,2-1-45 0,2-2-22 0,-2-12-87 16,0 21-174-16,2-11-78 15,3-2-280-15,-5-8-219 0</inkml:trace>
  <inkml:trace contextRef="#ctx0" brushRef="#br1" timeOffset="-124362.77">30435 8477 2599 0,'9'-14'-43'0,"-9"14"26"16,0 0 28-16,0 0 35 0,0 0 31 0,0 0 19 15,0 0 11-15,0 0-5 16,26 25-4-16,-26-25-1 0,10 24 2 15,-6-9 12-15,0 5 28 0,0 1-4 0,0 4-11 16,0-1 5-16,-2 2-12 0,0 4-17 0,-4-4-19 16,2 3-30-16,-4 0-29 15,0-1-33-15,-6 5-32 0,-2-1-34 0,-2-1-35 16,0 1-53-16,-6-2-45 0,-1-2-58 16,-5 1-127-16,-3 0-515 0,-1-3-302 0</inkml:trace>
  <inkml:trace contextRef="#ctx0" brushRef="#br1" timeOffset="-123560.89">28873 8383 2649 0,'0'0'-93'0,"-28"34"27"0,28-34 14 0,-7 14 22 0,7-14 28 15,-6 20 25-15,2-6 6 16,4-14 4-16,-6 31 8 0,2-15-1 0,0 1-9 16,0 1 8-16,1 2-4 0,-2-4 14 15,3 5 2-15,-4 2 30 0,2 4 26 0,2-1-14 16,0 1-11-16,2-1-9 16,-2 4-4-16,6-2-10 0,0 3-5 0,1 2-10 15,6 2-11-15,3-3-22 0,-1 1-24 0,10 3-29 0,-2-1-42 16,5-3-29-16,2-2-26 15,-2-8-57-15,2-3-128 0,-1-1-470 0,3-5-106 16</inkml:trace>
  <inkml:trace contextRef="#ctx0" brushRef="#br1" timeOffset="-122737.81">30652 8109 2278 0,'0'0'-64'0,"0"0"30"0,0 0 29 0,0 0 13 0,0 0 37 15,0 0 6-15,0 0 32 16,0 0 10-16,0 0 0 0,-10-14-2 0,10 14 2 0,0 0 0 16,0 0 6-16,0 0 4 15,0 0 2-15,0 0-6 0,0 0 2 0,0 0-7 16,0 0-8-16,0 0-1 0,0 0-6 0,46 0-6 15,-46 0-4-15,0 0-7 0,0 0-1 16,24 10 1-16,-24-10-3 0,11 5-6 0,-11-5-3 16,8 10 3-16,-8-10-5 15,0 0-4-15,8 19-3 0,-8-19-4 0,0 15-4 16,0-15-2-16,-2 20-2 0,2-20-6 16,-6 21-1-16,6-21 1 0,-8 20-3 0,3-10 0 15,5-10-1-15,-8 19 7 0,4-8 4 0,4-11 4 16,-9 17-1-16,9-17-3 15,-9 18 2-15,9-18-5 0,-4 13 2 0,4-13-1 0,-4 15-2 16,4-15-3-16,0 0-4 16,0 20-2-16,0-20-2 0,0 0-16 0,13 13-17 15,-13-13-28-15,13 6-38 16,-13-6-52-16,19 0-58 0,-19 0-59 16,19-4-82-16,-19 4-156 0,21-8-98 0,-15 4-275 0,-6 4-224 0</inkml:trace>
  <inkml:trace contextRef="#ctx0" brushRef="#br1" timeOffset="-108327.6">27193 6460 932 0,'0'0'141'16,"0"0"-51"-16,0 0-16 0,0 0-10 0,0 0 1 16,0 0 0-16,0 0 10 0,0 0 18 0,0 0 21 15,0 0 22-15,0 0 24 16,0 0 18-16,0 0 3 0,0 0-2 0,0 0 0 0,0 0-1 15,0 0-6-15,0 0-6 16,0 0-13-16,0 0-8 0,0 0-8 0,-11-17-15 16,11 17-14-16,0 0-12 15,7-25-11-15,-7 25-8 0,9-23-5 0,-3 8-5 16,-2 0-5-16,2 0 0 0,0-3-7 16,-1 1 3-16,1-2-2 0,4 5 1 0,-4-1 1 15,-1 1-2-15,1-1-2 0,-6 15-3 0,9-22 2 0,-1 12-14 16,-8 10-4-16,6-14-8 15,-6 14 0-15,7-10-3 0,-7 10-5 0,0 0 1 16,0 0 1-16,22 0-5 16,-22 0-5-16,0 0 2 0,22 27 0 0,-12-14 2 15,1 0-7-15,0 5-1 0,1-3 2 16,0 2 0-16,0 0-4 0,-1-1 0 0,-2-3 0 16,2 0-1-16,0 0 3 15,-4-1-3-15,3-1-2 0,-10-11 0 0,10 19-1 0,-5-12 7 16,-5-7-7-16,9 12-2 0,-9-12 1 0,0 0 5 15,2 20-1-15,-2-20-3 16,0 0 2-16,-13 15-3 0,13-15 1 0,-18 10 1 16,18-10-2-16,-25 7 2 0,9-3-2 15,-1 0 3-15,-1-1 0 0,1 2-1 16,-2-4-1-16,0 2-1 0,0 0 2 16,2 3-4-16,-1-5-18 0,1 3-20 0,6 0-29 15,-5-2-29-15,16-2-43 0,-21 4-48 0,10-3-53 0,11-1-70 16,-16 0-166-16,16 0-146 15,0 0-311-15,-15-4-348 0</inkml:trace>
  <inkml:trace contextRef="#ctx0" brushRef="#br1" timeOffset="-107917.48">27533 5757 2826 0,'0'0'-1'0,"6"-13"39"0,-6 13 21 0,0 0 7 16,0 0 15-16,0 0 23 0,0 0 6 0,0 0 6 0,0 0-4 15,0 0-16-15,0 0-9 16,0 0-9-16,0 0-7 0,0 0-10 0,0 0-16 15,-23 53-37-15,17-40-61 16,-1 2-74-16,3 1-70 0,-5-3-122 0,0 3-658 0,0 1-429 16</inkml:trace>
  <inkml:trace contextRef="#ctx0" brushRef="#br1" timeOffset="-106987.83">27804 6351 2926 0,'0'0'-84'16,"0"0"41"-16,-22-3 34 16,22 3 36-16,0 0 25 0,0 0 28 0,0 0 15 15,0 0 16-15,0 0 1 0,0 0-5 0,0 0-7 0,0 0-2 16,0 0 1-16,0 0 5 15,0 0 4-15,0 0-3 0,0 0 1 0,0 0-5 16,0 0-6-16,0 0-10 0,62 9-11 16,-62-9-8-16,23 0-7 0,-23 0-1 0,21 2-13 15,-21-2-11-15,21 4-33 16,-21-4-41-16,21 0-61 0,-21 0-78 0,21-2-68 16,-21 2-107-16,15-7-179 0,-10 1-443 15,-5 6-428-15</inkml:trace>
  <inkml:trace contextRef="#ctx0" brushRef="#br1" timeOffset="-106797.59">27901 6247 3068 0,'0'0'18'0,"-16"-8"28"16,16 8 9-16,0 0 14 16,0 0 8-16,0 0 9 0,0 0 6 0,0 0-11 0,0 0-6 15,0 0-8-15,0 0-10 0,0 0-4 0,0 0-22 16,48-5-32-16,-48 5-48 15,20-2-47-15,-20 2-62 0,24-7-54 0,-13 4-88 16,1 1-625-16,0-2-331 0</inkml:trace>
  <inkml:trace contextRef="#ctx0" brushRef="#br1" timeOffset="-106007.68">27083 6100 2661 0,'0'0'-80'0,"0"0"34"0,0 0 38 16,0 0 14-16,0 0 17 0,0 0 24 0,0 0 30 15,0 0 24-15,0 0 23 0,0 0 6 0,0 0 8 0,0 0 2 16,41 21 1-16,-41-21-3 15,22 2-4-15,-4 2-8 0,-18-4-10 0,36 4-13 16,-13-4-11-16,-1 1-10 16,0 2-10-16,5-1-23 0,0-1-40 0,-4-1-46 0,2-1-59 15,2-1-64-15,-5 2-67 16,4-4-66-16,-1-2-122 0,1 2-532 0,-5-2-375 16</inkml:trace>
  <inkml:trace contextRef="#ctx0" brushRef="#br1" timeOffset="-104077.68">28689 6170 2817 0,'0'0'-61'15,"0"0"53"-15,0 0 24 16,0 0 30-16,0 0 25 0,0 0 27 0,0 0 6 0,0 0 0 16,0 0-12-16,0 0-8 0,0 0-13 0,0 0-8 15,0 0-3-15,0 0-8 16,0 0-4-16,0 0-2 0,0 0 0 0,0 0-7 15,-57-9-2-15,57 9-2 0,-24-2-2 16,24 2-6-16,-28-2-1 0,28 2-4 0,-27 0-2 16,27 0 0-16,-26-1-3 15,26 1-6-15,-22-2 4 0,22 2-4 0,-22 0 1 16,22 0 0-16,0 0-5 0,-21-3-1 16,21 3 3-16,0 0-4 0,0 0-1 15,-17-4 1-15,17 4 0 0,0 0-1 0,0 0-1 0,0 0-2 16,0 0 7-16,0 0-11 15,0 0 6-15,32-39-1 0,-24 31-4 0,5-1-1 0,-2 0-2 16,1-3-1-16,0-1-3 16,5 1 2-16,-1-1-3 0,0-1 1 0,0 1 2 15,0 0 5-15,-3 3 0 16,-2-2 11-16,1 3 8 0,-1 2 7 0,-11 7 8 0,17-16 3 16,-9 9 0-16,-8 7 0 15,13-10 3-15,-13 10-9 0,12-8-2 0,-12 8 4 16,0 0 19-16,0 0 9 0,0 0-4 0,0 0 5 15,0 0 0-15,24 24 3 0,-22-14-8 16,-2-10 1-16,6 30 5 0,-4-14 14 0,3 2 1 16,-3 0-12-16,2 2-5 15,1-1-9-15,-1 0-6 0,-2-2 1 0,1 0-4 16,2 0-8-16,-1-1-26 0,1 0-9 16,-5-16-21-16,6 27-17 0,-4-15-34 0,0-3-45 15,-2-9-47-15,6 17-47 0,-4-7-51 0,-2-10-56 16,5 8-152-16,-5-8-138 0,0 0-326 15,9 6-355-15</inkml:trace>
  <inkml:trace contextRef="#ctx0" brushRef="#br1" timeOffset="-103523.08">29165 5837 2677 0,'12'-9'-135'0,"-12"9"33"0,11-8 18 16,-11 8 19-16,0 0 36 15,13-10 24-15,-13 10 30 0,0 0 20 0,11-9 12 0,-11 9 11 16,0 0 0-16,0 0-4 16,0 0-8-16,0 0-10 0,2-17-5 0,-2 17-1 15,0 0 2-15,0 0 1 16,0 0-1-16,0 0 5 0,0 0-2 0,0 0-3 0,-47 8 6 16,47-8-3-16,0 0-4 0,-22 10-5 0,22-10-2 15,-10 14-2-15,10-14-5 16,-10 13-2-16,10-13 0 0,-9 16-1 0,9-16-5 15,-2 19 3-15,2-19-4 0,2 19-3 16,-2-19 4-16,9 23-7 0,-3-10-4 0,2 0 3 16,0-1 1-16,2 1-4 15,0 0 2-15,2 1-4 0,-1-1 2 0,0 1-4 16,0-4 6-16,-3 3 2 16,0-2-1-16,0 0 2 0,2 0 4 0,-4-1 6 0,-6-10 8 15,6 19 4-15,-6-19 1 0,0 19 2 0,0-19 0 16,0 0-3-16,-12 27-3 15,4-19-1-15,8-8-4 0,-18 15-4 0,5-10-17 0,0 2-28 16,13-7-38-16,-23 11-33 16,13-7-67-16,10-4-42 0,-20 3-79 0,20-3-133 15,-18-2-422-15,18 2-173 16</inkml:trace>
  <inkml:trace contextRef="#ctx0" brushRef="#br1" timeOffset="-102736.4">29423 5395 2414 0,'0'-19'-90'0,"0"19"16"0,0 0 11 0,5-15 13 0,-5 15 23 16,0 0 12-16,0 0 7 15,4-15 27-15,-4 15-5 0,0 0-6 0,0 0 15 16,10-12-4-16,-10 12 14 16,0 0 12-16,14-6 9 0,-14 6 15 0,0 0 0 0,24-1-7 15,-24 1 1-15,19 1-8 16,-19-1-4-16,0 0 8 0,30 8-6 0,-18-2-13 16,-1-1 3-16,-11-5-8 15,21 18 2-15,-12-10-4 0,-1 2-4 0,-1 0-6 0,-7-10 2 16,4 21-2-16,-4-21-2 0,0 20-2 0,0-20-6 15,-11 20 5-15,11-20-3 16,-15 17 3-16,9-9-3 0,6-8-3 0,-12 13-3 16,12-13-9-16,-12 12-11 0,12-12-14 15,0 0-7-15,-8 15-14 0,8-15-4 0,0 0 3 16,0 0 5-16,0 0 3 16,12 21 4-16,-12-21 2 0,12 10 9 0,-12-10 1 15,12 7 23-15,-12-7 19 0,13 12 26 0,-5-5 11 0,-8-7 9 16,17 13 3-16,-10-3 0 15,-7-10-6-15,14 17-6 0,-10-9-4 0,-4-8 0 16,8 19-7-16,-8-19-3 16,0 17 0-16,0-17-3 0,0 0-4 0,-12 25-4 0,4-15-6 15,-2-1 1-15,10-9-3 16,-22 15-19-16,9-7-28 0,1-1-36 0,12-7-44 16,-20 10-39-16,10-4-53 15,2-5-101-15,8-1-569 0,-13 4-225 0</inkml:trace>
  <inkml:trace contextRef="#ctx0" brushRef="#br1" timeOffset="-102277.48">29977 6037 2569 0,'0'0'-42'0,"0"0"41"0,0 0 37 0,0 0 32 0,0 0 34 16,0 0 25-16,0 0 6 16,0 0-7-16,0 0-5 0,0 0-7 0,0 0-1 15,0 0 1-15,0 0-1 0,0 0-6 0,0 0-10 0,55 4-14 16,-55-4-6-16,34 0-9 15,-14 0-7-15,-1 0-15 0,-19 0-28 0,36-2-39 16,-18 2-47-16,0-2-46 16,-18 2-53-16,35-2-47 0,-22 1-49 0,-13 1-114 0,23-6-540 15,-15 2-314-15</inkml:trace>
  <inkml:trace contextRef="#ctx0" brushRef="#br1" timeOffset="-102017.78">30181 5944 2772 0,'0'0'-58'0,"-10"-6"26"15,10 6 27-15,0 0 39 0,0 0 48 0,0 0 40 0,0 0 18 16,0 0-2-16,0 0-6 16,0 0-2-16,-14 25-1 0,14-25-9 0,0 17-5 15,0-17-11-15,0 0-17 0,4 31-6 0,-4-31-7 16,2 23-9-16,-2-23-11 15,0 20 0-15,2-7-4 0,-2-13-10 0,3 20-10 16,-3-20-24-16,0 21-39 0,0-21-38 16,0 15-34-16,0-15-53 0,0 0-40 0,3 17-86 15,-3-17-149-15,4 4-524 16,-4-4-390-16</inkml:trace>
  <inkml:trace contextRef="#ctx0" brushRef="#br1" timeOffset="-101087.58">30468 5710 2813 0,'0'0'-115'15,"0"0"41"-15,0 0 22 16,-8-11 31-16,8 11 23 0,0 0 17 0,0 0 12 16,0 0 3-16,0 0 3 15,0 0 7-15,0 0 3 0,0 0-6 0,10-28 5 0,-10 28 4 16,0 0 7-16,16-8 3 15,-16 8-6-15,0 0 2 0,21-7 1 0,-21 7-4 16,19-2 2-16,-19 2 2 0,21 0 3 0,-21 0-4 16,0 0 3-16,34 3-1 0,-24 0-6 15,-10-3-2-15,22 8-1 0,-10-5 2 0,-12-3-4 16,17 12-6-16,-9-4 0 16,-8-8-4-16,12 15-4 0,-6-6 2 0,-6-9 1 15,6 22-1-15,-6-22 0 0,2 20 0 0,0-8-3 0,-2-12-1 16,-4 23-5-16,4-23 1 15,-4 22-3-15,0-8-3 0,4-14 1 0,-11 22-5 16,6-12-1-16,5-10 3 16,-10 22-5-16,6-13 2 0,4-9-7 0,-9 19 3 15,3-10-3-15,6-9-1 0,-10 18 0 16,10-18 3-16,-9 14 2 0,9-14-3 0,-9 14 3 16,9-14-2-16,-6 13-3 15,6-13 3-15,-6 11-2 0,6-11 1 0,0 0-7 16,0 0 3-16,-6 16 2 0,6-16 4 0,0 0-1 0,-6 11 6 15,6-11-1-15,0 0-2 16,0 0-2-16,0 0-1 0,0 0-2 16,-8 13 1-16,8-13-1 0,0 0 5 15,0 0-3-15,0 0 10 0,0 0-4 0,0 0 4 0,0 0-12 16,0 0 12-16,0 0-2 16,0 0-1-16,0 0-4 0,0 0-1 0,0 0 1 15,0 0-7-15,0 0 8 0,0 0 0 0,22 12-4 16,-22-12 2-16,0 0-1 0,0 0-3 15,0 0 2-15,0 0-4 0,0 0-6 0,0 0 6 16,0 0-2-16,0 0 5 16,21-2-4-16,-21 2 2 0,0 0 1 0,0 0-5 15,0 0 3-15,0 0-6 16,0 0 1-16,0 0 1 0,0 0-2 0,0 0 1 0,0 0-2 16,0 0 0-16,0 0-1 15,0 0 3-15,0 0-5 0,0 0 2 0,0 0 2 16,0 0 0-16,0 0-2 0,0 0-3 0,0 0 4 0,0 0 2 15,0 0-4-15,0 0 0 16,0 0 2-16,0 0-2 0,0 0 2 0,0 0-4 16,0 0 1-16,0 0 2 15,0 0-1-15,0 0-2 0,0 0-5 0,0 0-10 0,0 0-5 16,0 0-7-16,0 0-14 16,0 0-19-16,0 0-24 0,0 0-27 0,0 0-41 15,0 0-54-15,2 10-46 0,-2-10-99 0,0 0-171 16,0 0-421-16,0 0-370 15</inkml:trace>
  <inkml:trace contextRef="#ctx0" brushRef="#br1" timeOffset="-99367.92">30640 5980 2764 0,'0'0'-127'0,"0"0"26"15,0 0 24-15,0 0 23 0,0 0 20 0,0 0 19 16,0 0 27-16,0 0 19 15,0 0 13-15,0 0 9 0,-42 0 14 0,42 0 7 0,0 0 9 16,-23 4 6-16,23-4 6 16,0 0 1-16,-26 2 7 0,26-2-2 15,-17 2-3-15,17-2-6 0,0 0-11 16,-25 1-9-16,25-1-5 0,0 0-9 0,-23-1-5 0,23 1-6 16,-20-2-4-16,20 2-8 0,0 0-1 0,-25-2-4 15,25 2-1-15,0 0-1 16,-21-4-6-16,21 4 6 0,0 0 0 0,-19-6 4 0,19 6 1 15,0 0-1-15,-11-7 2 16,11 7-6-16,0 0 4 0,0 0-2 16,0 0-2-16,0 0-2 0,-2-20-5 15,2 20-1-15,0 0 1 0,0 0-5 0,0 0-4 16,21-22 2-16,-21 22-2 0,13-12 0 16,-13 12-3-16,10-13 1 0,-1 5-2 0,-9 8-2 15,15-15 2-15,-7 8 0 0,-8 7-2 0,18-20 3 16,-10 11 5-16,-2-1-4 15,-6 10 7-15,15-18 2 0,-9 10 3 0,-6 8 5 0,15-17 4 16,-8 9 1-16,-7 8 2 16,10-15-3-16,-10 15-6 0,12-15-2 0,-4 5-2 15,-8 10-2-15,8-15-2 16,-8 15 0-16,10-15-3 0,-10 15 0 0,10-15 3 0,-10 15-3 16,7-12 0-16,-7 12-5 15,0 0 4-15,13-13-3 0,-13 13-4 0,0 0 1 16,8-13 0-16,-8 13-2 0,0 0 1 0,0 0-3 15,9-8-4-15,-9 8 5 0,0 0-2 16,0 0 7-16,0 0-1 0,0 0 5 0,0 0-1 16,8-12 4-16,-8 12-3 15,0 0 2-15,0 0-6 0,0 0 1 0,0 0 0 16,0 0 2-16,0 0 1 0,0 0-2 16,0 0 5-16,0 0 1 0,0 0 1 0,0 0 0 15,0 0 5-15,24 19-1 0,-24-19 4 0,0 0 4 16,6 19 6-16,-6-19 16 15,2 20-8-15,0-9 0 0,-2-11-5 0,0 23-8 16,0-23 0-16,0 28-3 0,2-12-2 16,-2 0-11-16,0 1 7 0,2 1-1 0,0-1-2 15,-2-1-8-15,2 4 6 16,-2-2 6-16,2-2 0 0,0 2-2 0,-2-1 0 0,2-2-2 16,1 2-3-16,-3-17-2 15,2 33 1-15,0-19-12 0,-2 2 6 0,2 0-15 16,1 1 4-16,-3-17-3 0,2 30 2 0,0-15 1 0,0-2-1 15,-2-13 3-15,4 25 0 16,0-13-2-16,-4-12-2 0,4 20 1 16,-4-20-6-16,3 16-21 0,-3-16-21 15,4 17-23-15,-2-8-27 0,-2-9-40 0,2 8-51 0,-2-8-62 16,0 0-52-16,4 10-108 16,-4-10-149-16,0 0-76 0,0 0-306 0,0 0-368 15</inkml:trace>
  <inkml:trace contextRef="#ctx0" brushRef="#br1" timeOffset="-98467.73">31080 5691 2740 0,'0'0'-141'0,"0"0"17"16,0 0 31-16,11-12 22 0,-11 12 21 0,0 0 18 15,0 0 26-15,9-9 5 16,-9 9 19-16,0 0 9 0,0 0-6 0,0 0 13 15,0 0-2-15,0 0-4 0,0 0 6 16,8-13-3-16,-8 13 6 0,0 0 0 16,0 0 7-16,0 0-12 0,0 0 8 15,0 0-7-15,0 0-4 0,0 0 1 0,0 0 3 16,0 0-2-16,0 0-5 16,-53 16 0-16,53-16-5 0,-15 9 4 0,15-9-2 0,-13 7-8 15,13-7 5-15,-12 7-3 0,12-7-4 0,-11 10 0 16,11-10 4-16,-11 9-2 15,11-9-2-15,0 0 1 0,-10 16-6 0,10-16 2 0,-6 9 4 16,6-9-3-16,0 0 5 16,-6 17-4-16,6-17 2 0,0 0 0 0,0 0-3 15,2 23 0-15,-2-23 1 16,0 0-1-16,8 17-1 0,-8-17 2 0,8 9-2 16,-8-9-6-16,9 10 2 0,-9-10 2 15,11 12-3-15,-11-12 3 0,12 9 9 0,-12-9-1 16,11 10 6-16,-11-10-2 15,12 9-2-15,-12-9-4 0,13 10 5 0,-13-10-8 16,15 11 4-16,-15-11-7 0,14 12 1 0,-14-12 0 0,14 13-7 16,-8-7 8-16,-6-6 1 15,12 11 1-15,-12-11 5 0,11 12 6 0,-11-12 3 16,8 11 4-16,-8-11 3 16,7 13-1-16,-7-13-2 0,6 12 3 0,-6-12-1 0,0 0 5 15,3 19 3-15,-3-19 6 0,0 0-3 0,0 19 7 16,0-19-1-16,0 0 10 15,-9 16 5-15,9-16-4 0,-11 13-5 0,11-13-1 16,-10 11-5-16,10-11 0 16,-13 11-7-16,13-11-5 0,-17 11-23 15,17-11 0-15,-17 8-1 0,7-4 1 0,10-4-3 16,-18 8-2-16,18-8-5 0,-18 8-15 0,18-8-28 16,-17 5-40-16,17-5-60 15,-18 4-70-15,18-4-85 0,-20 0-158 0,9-2-160 0,11 2-219 16,0 0-165-16</inkml:trace>
  <inkml:trace contextRef="#ctx0" brushRef="#br0" timeOffset="-89767.81">19145 7873 2405 0,'0'0'-44'0,"0"0"24"0,0 0 23 16,0 0 20-16,0 0 24 15,0 0 29-15,0 0 5 0,34-27 5 0,-34 27 3 16,24-14-3-16,-10 7-9 16,0 0-7-16,4-5-5 0,-1 1 20 0,1-1-3 0,2-2 1 15,-2 1-5-15,4-1-3 0,-3 1-3 0,2-2 0 16,2 0-17-16,-1 2 2 15,5-3-3-15,-1-1-6 0,-2 2 0 16,-2 2-2-16,-1-2-1 0,0 1-2 16,0 1 4-16,-1 0-4 0,-2-3-3 0,2 3-4 0,-1 0 0 15,0 1-4-15,-2-1-3 16,-1 1-3-16,4 0 0 0,-6 3-6 0,-1-2-1 16,2 3-2-16,0 1-3 0,-3-2-2 0,0 1 3 0,0-2-4 15,-12 10 0-15,23-13-1 16,-14 6 0-16,-9 7-1 0,14-11-1 0,-14 11-2 15,13-9 3-15,-13 9-5 16,10-7 1-16,-10 7-2 0,14-9 1 0,-14 9 0 0,0 0-4 16,0 0 1-16,14-9 1 15,-14 9-2-15,0 0 0 0,0 0 0 0,0 0 0 16,8-10-2-16,-8 10 4 16,0 0-4-16,0 0 5 0,0 0-7 0,0 0-2 0,0 0-5 15,0 0 1-15,0 0-1 0,0 0 0 0,0 0 2 16,0 0 0-16,-18-28 2 15,18 28 1-15,0 0-1 0,-13-9 4 0,13 9-2 0,0 0 1 16,-11-10-1-16,11 10 3 16,0 0 1-16,-10-9 4 0,10 9 6 0,0 0 6 15,0 0 5-15,-15-8 4 16,15 8 4-16,0 0 6 0,0 0 10 0,0 0 7 0,0 0 0 16,0 0 4-16,0 0-4 15,0 0-7-15,-32 8-2 0,32-8 0 0,0 0-5 16,0 0-4-16,0 0-8 0,0 0 2 0,2 20 1 15,-2-20-6-15,0 0-3 0,0 0-2 16,0 0-1-16,34 12-5 0,-34-12-6 0,21 0-6 16,-21 0-10-16,26-3-1 15,-26 3 0-15,27-2 1 0,-27 2 0 0,28-7-2 16,-16 6 3-16,-12 1 4 0,22-5-1 16,-22 5 0-16,18-3-1 0,-18 3 7 0,16-4-2 15,-16 4 13-15,0 0 8 0,0 0 9 0,0 0 1 16,10 13-1-16,-10-13-9 15,0 0 8-15,0 0-6 0,0 0-2 0,-22 41-3 16,14-31-22-16,0 3-39 0,0-2-38 16,-1 1-52-16,-2 0-58 0,3 2-56 0,-3-2-71 15,1-1-159-15,2 1-149 0,-1-2-303 16,2 2-344-16</inkml:trace>
  <inkml:trace contextRef="#ctx0" brushRef="#br0" timeOffset="-89077.77">19958 7897 2796 0,'0'0'-91'0,"0"0"22"16,0 0 26-16,0 0 37 0,0 0 21 0,0 0 29 16,0 0 18-16,0 0 8 0,0 0 5 0,0 0 3 15,0 0 4-15,0 0 6 16,0 0-2-16,-58-11-1 0,58 11-4 0,-18 0-11 0,18 0-1 15,0 0-8-15,-28 0-12 16,28 0 1-16,0 0-4 0,-23-2 1 0,23 2 0 16,0 0 2-16,-18-2-2 15,18 2-2-15,0 0-7 0,0 0-4 0,-16-5 2 0,16 5-2 16,0 0 4-16,0 0-6 16,0 0 3-16,0 0-2 0,0 0-4 0,-8-14-6 15,8 14 2-15,0 0-4 0,0 0-3 0,0 0-3 0,0 0 1 16,0 0-3-16,24-25-2 15,-24 25 0-15,16-10-2 0,-16 10-2 16,21-10 6-16,-11 2-3 0,1 1-4 16,-11 7-3-16,21-16 2 0,-11 6-2 0,4 2 1 0,-14 8 0 15,18-16 10-15,-12 8 10 16,-6 8 10-16,18-14 6 0,-18 14 4 0,10-12 1 16,-10 12 1-16,11-7-6 15,-11 7 0-15,10-7-6 0,-10 7-3 0,0 0 7 0,0 0 10 16,0 0 7-16,0 0 18 0,0 0-18 0,0 0-2 15,0 0 3-15,0 0-1 16,9 33 5-16,-9-33 0 0,-5 22 0 0,5-22-5 0,-6 30-3 16,4-14-7-16,0-1-3 15,0 2-5-15,2-17-4 0,-4 33-4 0,2-17 0 16,2 2-5-16,-2-4-3 16,2-14-27-16,-3 32-32 0,3-19-37 0,-2-3-43 0,2 5-52 15,0 0-30-15,0 3-38 16,0-18-93-16,0 22-195 0,0-9-106 0,2-3 37 15,1 1-289-15,-3-11-256 0</inkml:trace>
  <inkml:trace contextRef="#ctx0" brushRef="#br0" timeOffset="-86707.45">21465 8024 2521 0,'0'0'-147'0,"-4"-20"27"16,4 20 8-16,0 0 12 0,0 0 22 0,0 0 19 16,0 0 2-16,0 0 18 0,0 0-2 0,0 0 8 0,21-18 0 15,-21 18-9-15,0 0-34 16,0 0-83-16,15-12-303 0,-15 12 377 0</inkml:trace>
  <inkml:trace contextRef="#ctx0" brushRef="#br0" timeOffset="-85517.64">21996 7890 1384 0,'0'0'34'0,"0"0"14"0,0 0 28 16,28 10 14-16,-28-10 16 15,0 0 28-15,0 0-2 0,0 0-7 0,0 0 0 16,0 0-5-16,0 0 5 16,0 0 3-16,0 0 1 0,0 0-1 0,0 0-12 0,0 0-11 15,0 0-5-15,-38 8-11 0,38-8-12 0,-22 4-8 16,22-4-9-16,-23 2-3 15,23-2-4-15,-25 3-8 0,25-3-3 0,-25 1-9 16,11 0 5-16,14-1-9 0,-18 3-3 16,18-3 4-16,0 0 5 0,-26 2 0 0,26-2 2 15,0 0-8-15,0 0-3 16,0 0-3-16,0 0-4 0,0 0 0 0,-10-13-2 0,10 13-1 16,0 0-5-16,0 0 1 0,25-25-1 0,-14 16-2 15,1-1-4-15,1-2 2 16,2 0 0-16,0-3-1 0,-1 0-1 0,4 1-4 15,-4-2 4-15,1 2-1 0,0 1-1 16,-1-2 20-16,-3 3 5 0,2 1 12 0,-2 4 6 16,-3-3 9-16,-8 10 1 15,14-14-2-15,-14 14-3 0,16-9 7 0,-16 9 6 16,0 0 4-16,0 0 9 0,0 0 2 16,0 0-15-16,18 23 10 0,-18-23 5 15,5 28-31-15,-3-11 3 0,-2 4 1 0,2-4-2 0,0 5-5 16,0-1-2-16,1 2-12 15,-3 0 4-15,2-1-7 0,-2 0-2 0,0 0-14 0,2-1-31 16,0 0-30-16,-2-3-31 16,0-2-46-16,0-2-63 0,0 1-62 15,-4-5-94-15,4-10-188 0,-7 17-93 0,3-10 36 16,4-7-246-16,0 0-174 0</inkml:trace>
  <inkml:trace contextRef="#ctx0" brushRef="#br0" timeOffset="-84367.54">21293 7861 2435 0,'0'0'-56'0,"0"0"22"0,0 0 20 0,0 0 8 0,0 0 16 15,0 0 13-15,0 0 7 16,0 0 20-16,0 0 15 0,0 0 10 0,35-21 5 16,-35 21-5-16,14-13 1 0,-4 4-1 0,2-3-4 15,0 1-7-15,-2-5-10 0,3-2 3 16,2-1-9-16,-2 1 1 0,1-3-5 0,4-3-2 15,-2 0-7-15,4 1-7 16,-1-2 0-16,-1 3-4 0,2-2-2 0,0 4-2 16,2 1-6-16,-3 2-1 0,0-1-1 15,0 1 1-15,1 2 1 0,-2-1 0 0,1 1 8 16,3 2 0-16,-4-2 2 16,0 1 3-16,0 2-1 0,0-1-2 0,-2 1 3 15,1-1 1-15,-4 1 3 0,0 2-6 0,-1 0 3 0,-1 1 0 16,0-1 2-16,-1 3-6 15,-10 7 0-15,15-13-5 0,-15 13-2 0,13-10-2 16,-13 10-1-16,8-8 1 0,-8 8-1 16,0 0-1-16,0 0 0 0,0 0-4 0,0 0-1 15,0 0 0-15,0 0 0 16,0 0-1-16,0 0-1 0,0 0 1 0,0 0 1 16,0 0-2-16,0 0 0 0,-46-2-1 15,46 2 1-15,0 0-3 0,0 0 0 0,-24-2-1 16,24 2 2-16,0 0 5 0,0 0-6 0,-21-3-2 15,21 3 0-15,0 0-1 16,0 0 3-16,-17-5-2 0,17 5 0 0,0 0 4 16,0 0 0-16,-17-8 5 0,17 8 11 15,0 0 3-15,0 0 8 0,-10-8-2 0,10 8-1 16,0 0 1-16,0 0-1 16,0 0-3-16,0 0-5 0,0 0-1 0,0 0-1 15,0 0-2-15,-15-9-1 0,15 9-3 0,0 0-1 0,0 0-3 16,0 0 4-16,0 0-7 15,0 0 1-15,0 0 0 0,0 0 2 0,0 0-5 0,0 0 5 16,0 0-1 0,0 0 2-16,0 0-2 0,0 0-1 0,0 0-3 0,0 0-1 15,0 0-7-15,48 22-8 16,-48-22-11-16,30-4 0 0,-13 1-3 0,-17 3 2 0,34-6 3 16,-17 4 3-16,-2-2-1 0,-15 4 2 15,28-7 3-15,-16 4 8 0,-12 3 6 16,19-3 3-16,-19 3 0 0,0 0 5 0,21-3 4 15,-21 3 10-15,0 0-1 0,0 0 8 16,0 0-2-16,7 16-3 0,-7-16 0 0,0 0-6 16,0 0-2-16,-15 32-1 15,6-22-23-15,9-10-39 0,-15 23-50 16,7-11-68-16,0-1-63 0,-4-2-92 0,4 3-166 16,0-1-136-16,-2 2-202 0,1-1-154 0</inkml:trace>
  <inkml:trace contextRef="#ctx0" brushRef="#br0" timeOffset="-74327.86">20055 8063 708 0,'0'0'137'15,"0"0"-48"-15,0 0-19 0,0 0-29 16,-40-8 9-16,40 8-3 0,0 0 1 0,0 0 4 16,0 0 0-16,0 0 2 15,0 0 2-15,0 0 11 0,0 0 17 0,0 0 8 16,0 0 24-16,0 0 17 0,0 0 12 16,0 0 6-16,0 0-7 0,-13-7 1 0,13 7-11 15,0 0 0-15,0 0 3 0,0 0-9 0,0 0 0 16,0 0 1-16,27-31-5 15,-18 23-12-15,-9 8-13 0,21-16-5 0,-6 5-6 0,-2 3-2 16,2-5-6-16,1 3-4 16,2-4-7-16,-2 1-3 0,4-3-5 0,-1 3-5 15,-3-2 0-15,4 0-3 16,-4 0-1-16,2 0-2 0,-4-2-5 0,3 5-4 0,-2-4 19 16,-2 5-4-16,-3 0-4 0,3 1-9 0,-13 10-8 15,19-17 2-15,-13 9-3 16,-6 8-6-16,13-11 0 0,-13 11-8 0,11-11 1 0,-11 11-7 15,10-8 3-15,-10 8-5 16,0 0-2-16,11-11-7 0,-11 11-2 0,0 0-7 16,0 0-4-16,0 0-2 15,0 0-5-15,0 0-2 0,0 0-3 0,0 0-3 0,0 0 6 16,-24-20-1-16,24 20-2 16,0 0 0-16,-25 0 4 0,25 0 1 0,0 0 3 15,-26-2-1-15,26 2 3 0,0 0 4 0,-22-1 4 16,22 1 1-16,0 0 8 0,0 0 9 15,-22 0 14-15,22 0-2 0,0 0 5 0,0 0-1 16,0 0 3-16,0 0-1 16,0 0-1-16,0 0-2 0,0 0-7 0,0 0 1 15,0 0-2-15,0 0-3 0,0 0-1 16,0 0-2-16,0 0-5 0,0 0 3 16,0 0-2-16,49-16-2 0,-49 16 4 0,23-4-8 0,-23 4 3 15,23-4 1-15,-23 4-5 0,20-3 1 16,-20 3 1-16,18-4-4 0,-18 4 2 0,16-2-5 15,-16 2 1-15,0 0-3 16,0 0 9-16,0 0 12 0,25 6-3 0,-25-6 12 16,6 11-4-16,-6-11 6 0,2 17-2 15,-2-17-2-15,-2 23-6 0,2-23 2 0,-4 26-4 16,2-10 0-16,2-16 3 16,-7 32-12-16,5-20-25 0,-2 2-31 0,2-4-40 15,0 0-45-15,2-10-56 0,-4 18-57 0,4-18-74 0,-2 11-136 16,2-11-159-16,0 0 17 15,0 0-257-15,0 0-209 0</inkml:trace>
  <inkml:trace contextRef="#ctx0" brushRef="#br0" timeOffset="-73957.56">20625 7468 2463 0,'4'-19'-81'15,"-4"19"24"-15,0 0 33 0,4-14 38 0,-4 14 33 0,0 0 40 16,6-13 32-16,-6 13 30 15,0 0 22-15,0 0 13 0,0 0 11 0,4-18 0 16,-4 18 1-16,0 0 16 16,0 0 5-16,0 0-22 0,0 0-11 0,0 0 0 0,0 0-23 15,0 0-16-15,0 0-16 16,14 45-16-16,-12-30 7 0,2 4-17 0,-2-1-10 16,2 1-41-16,2 3-43 0,1-1-54 0,-5-1-58 0,2 0-85 15,2-1-95 1,-4-3-168-16,0-1-162 0,3 2-8 0,-5-1-359 0,0-16-433 15</inkml:trace>
  <inkml:trace contextRef="#ctx0" brushRef="#br0" timeOffset="-72568.01">21960 8078 2926 0,'0'0'-113'16,"0"0"18"-16,0 0 10 15,0 0 17-15,0 0 20 0,0 0 16 0,0 0 28 0,0 0 7 16,0 0 10-16,0 0 2 16,0 0 0-16,0 0 18 0,30-28 16 0,-30 28 3 15,17-12-11-15,-7 5 5 0,3-1-3 16,0 0-1-16,-1-1-9 0,4-1-3 0,0-4-2 15,-1 3-4-15,2-4-3 0,2 0 2 0,-2 1-9 16,0-2 14-16,-1 0 4 16,2-1 0-16,-1 2-2 0,2-2 2 0,-2 2 3 15,-1-3 7-15,2 4 0 0,-2-2 9 16,1 0 5-16,1-1 1 0,-2 0 1 0,0 0 3 16,0 2 1-16,-1-2-2 0,2 2-1 0,-4 1-3 15,1-1-3-15,-1 0-3 16,-2 5 3-16,-1-2-1 0,3 1 3 0,-4 0-4 0,1 0 0 15,-10 11-5-15,17-16-1 16,-11 9-7-16,-6 7-2 0,11-14-4 16,-11 14-2-16,9-9-5 0,-9 9-4 0,0 0-1 15,8-14-3-15,-8 14-1 0,0 0-2 0,0 0-5 16,0 0 4-16,0 0-3 16,0 0 1-16,0 0-4 0,-34-5 0 0,34 5 0 15,0 0-1-15,-32 5 0 0,32-5-1 0,-21 3-1 0,21-3 2 16,-19 3-4-16,19-3 0 15,-17 4 2-15,17-4-1 0,0 0-1 0,-21 4 3 16,21-4-3-16,0 0 0 16,-15 4-2-16,15-4 1 0,0 0-1 0,0 0 3 0,0 0-3 15,0 0 1-15,0 0-2 16,0 0-1-16,0 0 2 0,0 0 2 0,0 0-2 16,38-25-2-16,-38 25-2 15,19-10 2-15,-8 4 2 0,-11 6 0 0,21-9-1 0,-10 3-1 16,-11 6 2-16,18-8 3 15,-18 8-2-15,21-9 2 0,-21 9 1 0,20-6 2 16,-20 6 2-16,16-7 3 0,-16 7 1 0,14-5 8 16,-14 5 10-16,0 0 6 0,0 0 4 15,22 1 0-15,-22-1-3 0,0 0 0 0,9 13-6 16,-9-13 2-16,0 0-9 16,0 23 0-16,0-23 1 0,-2 21-5 0,2-21-9 0,-7 23-17 15,7-23-30-15,-6 23-40 16,2-10-51-16,4-13-58 0,-8 25-59 0,4-16-82 15,2 3-165-15,0-2-139 0,2-10-265 0,-6 12-277 16</inkml:trace>
  <inkml:trace contextRef="#ctx0" brushRef="#br0" timeOffset="-72237.73">22992 7223 2796 0,'0'0'14'0,"4"-12"14"0,-4 12 13 15,0 0 35-15,0 0 40 0,8-12 35 0,-8 12 5 16,0 0-5-16,0 0 2 15,0 0 3-15,0 0-11 0,0 0-5 0,6 48 12 0,-6-34-18 16,0-14-12-16,4 28-10 16,-2-11-17-16,0 0-9 0,0 1-12 15,1-4-18-15,-1 5-43 0,0-7-48 16,-2 4-66-16,0-16-77 0,2 29-76 0,-4-18-125 0,4 2-203 16,-2-13-50-16,-2 19-228 15,2-19-208-15</inkml:trace>
  <inkml:trace contextRef="#ctx0" brushRef="#br0" timeOffset="-61937.83">19551 8907 2461 0,'0'0'-74'0,"0"0"23"0,0 0 28 0,0 0 11 15,0 0 29-15,0 0 19 16,0 0 27-16,0 0 22 0,0 0 21 0,0 0 12 16,0 0 7-16,0 0 13 0,0 0 5 15,0 0 1-15,0 0 2 0,0 0-5 0,0 0-9 16,0 0 2-16,0 0 9 16,0 0-5-16,0 0-8 0,0 0-6 0,0 0-7 0,0 0-8 15,0 0-5-15,0 0-5 0,0 0-11 16,-11 51 2-16,9-37 2 0,2-14-7 15,-4 31 0-15,4-15-6 0,0 4-2 0,-2-1-2 16,2 0-2-16,-2 0-5 0,0 0-3 16,2 1-5-16,-2 0-2 0,2-3-8 0,0 2-3 15,-2 0-1-15,2-19-3 16,0 32-4-16,0-19-3 0,0-13-4 0,-2 27-5 0,2-27-1 16,0 21-4-16,0-21-2 0,0 19-3 0,0-19-18 15,0 0-31-15,0 23-35 16,0-23-40-16,0 8-57 0,0-8-85 0,0 0-74 0,0 0-178 15,0 0-110-15,0 0-8 16,0 0-422-16,0 0-559 0</inkml:trace>
  <inkml:trace contextRef="#ctx0" brushRef="#br0" timeOffset="-53727.75">21865 8829 3160 0,'0'0'-109'16,"0"0"34"-16,0 0 33 0,0 0 37 0,0 0 38 0,0 0 32 15,0 0 29-15,0 0 17 16,0 0 12-16,0 0 2 0,0 0 5 0,0 0 5 16,0 0-5-16,0 0-1 15,0 0 0-15,0 0 0 0,0 0-7 0,0 0 8 0,0 0-30 16,21 36-4-16,-21-36-6 0,0 0 1 0,11 8-5 15,-11-8-1-15,8 11-6 16,-8-11-3-16,9 9-7 0,-9-9 0 0,6 16-2 0,-6-16-4 16,8 13-6-16,-8-13-1 15,7 17 0-15,-7-17-2 0,6 18-3 0,-6-18-3 16,7 17-1-16,-3-8 4 16,-4-9 3-16,6 21 3 0,-6-21 4 0,4 22-2 0,0-12 1 15,-4-10 1-15,6 24 2 0,0-13-4 0,-6-11 0 16,6 22-6-16,-4-10-5 15,-2-12-4-15,6 21-4 0,-2-11-4 0,-4-10-2 0,6 21-3 16,-6-21-6-16,5 17-4 16,-5-17-1-16,4 17-1 0,0-8-3 15,-4-9-2-15,4 15-6 0,-4-15-14 0,5 14-48 16,-3-6-60-16,-2-8-72 0,4 11-87 0,-4-11-66 16,4 12-190-16,-4-12-84 0,0 0-4 15,0 0-563-15,0 0-878 0</inkml:trace>
  <inkml:trace contextRef="#ctx0" brushRef="#br0" timeOffset="-48558.08">19748 10561 3630 0,'2'-31'-179'0,"-2"31"15"16,7-17 20-16,-7 17 28 16,8-16 31-16,-8 16 24 0,13-12 33 0,-13 12 36 0,13-12 23 15,-13 12 15-15,14-6 11 16,-6 4 13-16,-8 2 4 0,16-1 13 0,-16 1 12 16,18 1 2-16,-18-1 5 0,15 6 10 0,-4-4-10 15,-2 3-8-15,-3 2-11 0,2-2-8 16,-2 2-7-16,-6-7-10 0,14 16-2 0,-10-8-8 15,-4-8-5-15,6 18-3 16,-6-18-2-16,0 16-2 0,0-16-1 0,0 0-3 0,-8 23 0 16,8-23-1-16,-16 12 3 15,16-12 6-15,-16 9 11 0,16-9 10 0,-17 5 1 16,17-5 7-16,-19 3-8 16,19-3 6-16,0 0-11 0,-23-8-2 0,23 8-1 0,-10-16 12 15,10 16-12-15,-6-22-24 0,6 22-33 0,0-28-34 16,2 12-35-16,0 0-67 15,4 1-101-15,-2-2-115 0,0 4-229 0,0-1-14 16,2 3 24-16,-6 11-292 0,11-17-215 16</inkml:trace>
  <inkml:trace contextRef="#ctx0" brushRef="#br0" timeOffset="-44967.79">26802 10307 2556 0,'0'0'-72'0,"0"0"23"16,0 0 14-16,0 0 34 0,0 0 25 0,0 0 37 0,0 0 33 15,0 0 29-15,0 0 16 16,0 0 14-16,0 0 7 0,0 0-2 0,0 0-2 16,0 0-3-16,0 0-10 15,0 0-8-15,0 0-15 0,0 0-11 0,0 0 0 0,0 0-9 16,0 0-8-16,0 0-7 16,0 0-11-16,0 0-8 0,0 0-4 0,0 0-10 15,0 0-1-15,0 0-2 0,0 0-11 0,0 0-2 16,0 0 1-16,0 0-9 0,14-21-1 15,-14 21 1-15,7-25 3 0,-3 10-24 0,-2 0-1 16,5 2-1-16,-2-2-3 16,-5 15 3-16,5-28-3 0,-3 12 0 0,-2 16 1 0,6-23-2 15,-1 13 2-15,-5 10-1 16,6-19 1-16,-6 19-3 0,4-17-3 0,-4 17 4 16,6-13-2-16,-6 13 2 15,0 0 6-15,8-13-9 0,-8 13 3 0,0 0-2 0,0 0 3 16,19-5 0-16,-19 5-2 0,0 0-1 0,0 0 0 15,28 19 3-15,-14-9-4 16,-1-1 2-16,-1 5-2 0,3 0 2 0,3 1-3 16,-2 0 2-16,0 1 1 0,2 0-5 15,-3-2 3-15,1 1 0 0,-2-2 5 0,-1 0-2 16,1 1-5-16,-3-3 1 16,-3-1 0-16,0-1 0 0,-8-9 3 0,13 15 0 0,-7-7-2 15,-6-8 0-15,0 0 4 0,5 17 0 0,-5-17 1 16,0 0 1-16,0 0-3 15,-17 20 0-15,17-20 3 0,-21 5-1 0,6-1 1 16,15-4-2-16,-29 6 2 0,10-5-2 16,2 2 0-16,-2-1 2 0,19-2-8 0,-33 4 2 15,16-3-6-15,2 2-14 16,1-2-27-16,-1-1-32 0,15 0-34 0,0 0-35 0,-33 0-40 16,21 2-28-16,12-2-35 0,-20-2-53 0,20 2-115 15,-18-1-96-15,18 1-344 16,0 0-212-16</inkml:trace>
  <inkml:trace contextRef="#ctx0" brushRef="#br0" timeOffset="-43977.95">26804 10037 2432 0,'0'0'-117'16,"-15"-11"31"-16,15 11 26 16,0 0 22-16,0 0 22 0,-16-12 41 0,16 12 47 0,0 0 37 15,0 0 28-15,-7-11 10 16,7 11 10-16,0 0 0 0,-6-16-4 0,6 16-2 16,0 0 1-16,-4-19-5 0,4 19-1 0,0-17-5 0,0 17-3 15,0 0-6-15,2-29-9 16,-2 29-3-16,0 0-11 0,0-22-8 0,0 22-10 15,0 0-12-15,4-18-8 16,-4 18-7-16,0 0-16 0,4-13-1 16,-4 13-7-16,0 0-4 0,0 0 2 0,9-10-11 15,-9 10 2-15,0 0-4 0,0 0-3 0,0 0-4 16,31 8-3-16,-31-8 0 16,0 0 4-16,28 11-8 0,-19-7 3 0,-9-4-7 0,18 10 4 15,-6-6-1-15,-12-4 1 0,15 5 2 0,-15-5-1 16,23 6-1-16,-23-6-1 15,15 0-1-15,-15 0 0 0,0 0-2 0,25-7-3 0,-25 7 3 16,18-12 0-16,-9 5 1 16,-9 7-5-16,13-16 4 0,-13 16 2 0,14-15-2 15,-8 7-4-15,-6 8-15 16,11-11-23-16,-6 6-42 0,-5 5-55 0,0 0-78 0,9-14-66 16,-9 14-116-16,0 0-201 0,9-3-10 0,-9 3-326 15,0 0-340-15</inkml:trace>
  <inkml:trace contextRef="#ctx0" brushRef="#br0" timeOffset="-42567.96">27422 10286 2714 0,'0'0'-100'0,"0"0"36"16,0 0 29-16,0 0 17 0,0 0 36 0,0 0 17 15,0 0 32-15,0 0 20 16,0 0 19-16,0 0 8 0,0 0 10 0,0 0 3 0,0 0-3 16,0 0-9-16,0 0-5 0,0 0-6 0,0 0-2 15,0 0-3-15,0 0 2 16,0 0 3-16,0 0-3 0,0 0-1 0,0 0-6 15,0 0-5-15,0 0 15 0,0 0-10 16,0 0-1-16,0 0-8 0,0 0-5 16,48 8-8-16,-48-8-8 0,25 3-3 15,-13 0-3-15,-12-3-18 0,26 1 1 0,-26-1-7 16,22 5-8-16,-22-5-1 0,20 1 2 16,-20-1-8-16,18 4-5 0,-18-4-32 0,18 0-27 15,-18 0-32-15,13 0-37 0,-13 0-50 0,9 2-58 16,-9-2-56-16,0 0-105 0,16-6-158 15,-16 6-73-15,0 0-270 0,0 0-253 0</inkml:trace>
  <inkml:trace contextRef="#ctx0" brushRef="#br0" timeOffset="-42007.95">27444 10194 2559 0,'0'0'-63'0,"0"0"43"0,0 0 22 15,0 0 26-15,0 0 31 0,0 0 39 0,0 0 23 16,0 0 11-16,0 0 3 15,0 0-3-15,0 0-12 0,55 0 0 0,-55 0-6 0,23-3-14 16,-23 3-10-16,25-1-13 16,-25 1-7-16,24 0-19 0,-24 0-25 0,18-5-39 15,-18 5-46-15,17 0-63 16,-17 0-59-16,14-2-84 0,-14 2-161 0,0 0-453 0,0 0-249 16</inkml:trace>
  <inkml:trace contextRef="#ctx0" brushRef="#br0" timeOffset="-31387.69">28357 10081 2521 0,'11'-12'-99'16,"-11"12"33"-16,11-11 20 0,-11 11 21 0,13-12 27 16,-13 12 41-16,12-9 38 0,-12 9 19 0,12-10 18 15,-12 10 12-15,12-9 3 16,-12 9 9-16,10-8 8 0,-10 8-1 0,0 0-3 0,11-9-3 15,-11 9-4-15,0 0-8 16,11-10-11-16,-11 10-17 0,0 0-8 0,0 0-10 16,0 0-12-16,0 0-8 15,0 0-8-15,0 0-4 0,0 0-9 0,0 0-4 0,-40-6 0 16,40 6-6-16,0 0-3 16,-36 6-5-16,36-6-4 0,-24 6 1 0,11-4-1 15,13-2-3-15,-24 8-1 0,12-5-2 0,12-3-3 0,-19 9 0 16,19-9-5-16,-12 10 0 15,12-10 4-15,-7 13-5 0,7-13 2 16,0 0-5-16,9 27 3 0,-9-27-2 16,17 23 0-16,-7-11 0 0,4 1-1 0,0 2 0 15,3 0-2-15,-3 0 1 0,4 1 3 16,-2 1-6-16,0-2 2 0,-2 1-1 16,-1-1 1-16,-2-2 5 0,-3 2 2 15,-1-1 0-15,1 0 5 0,-8-14-2 0,2 25 3 0,-2-11-1 16,0-14-1-16,-11 25 0 0,1-11 2 0,-1-6-6 15,-3 3 0-15,1-1-2 16,-3-2-1-16,2 0-8 0,-3-2-23 0,-3-3-31 16,4-1-35-16,16-2-43 0,-36 0-51 15,23 0-48-15,-1-5-66 0,14 5-129 0,-26-12-175 16,18 2-332-16,0 1-346 16</inkml:trace>
  <inkml:trace contextRef="#ctx0" brushRef="#br0" timeOffset="-30927.62">28694 9740 2732 0,'15'-16'-89'15,"-15"16"27"-15,14-11 35 16,-14 11 41-16,14-13 29 0,-14 13 31 16,13-10 26-16,-13 10 17 0,15-9 0 15,-15 9 1-15,14-10-5 0,-14 10-7 0,13-4-6 0,-13 4 1 16,0 0-4-16,22-2-4 16,-22 2-7-16,0 0-5 0,20 8-6 0,-20-8-10 15,11 13-5-15,-11-13-6 0,9 15-6 0,-9-15-2 0,2 20-6 16,-2-20-4-16,-7 21-1 15,7-21-7-15,-11 22 4 0,5-10-9 0,-2-1-3 16,-2 1 2-16,1-2-4 16,-2 0 2-16,1 0 9 0,10-10 3 0,-17 16-1 15,11-9 5-15,6-7 7 0,-11 12-1 16,11-12 2-16,0 0-9 0,-7 14 1 16,7-14-5-16,0 0-2 0,0 0-3 15,20 16-7-15,-20-16 0 0,21 6-5 0,-9-5-14 16,6 4-28-16,-18-5-41 0,29 3-55 0,-14 1-78 0,0-4-71 15,-15 0-125-15,25 4-182 16,-14-2-24-16,-11-2-232 0,0 0-174 0</inkml:trace>
  <inkml:trace contextRef="#ctx0" brushRef="#br0" timeOffset="-30427.73">29010 10259 2446 0,'0'0'-17'0,"0"0"52"0,0 0 22 15,0 0 28-15,0 0 20 0,0 0 22 0,0 0 25 16,0 0 13-16,0 0-2 16,0 0-11-16,12 19-11 0,-12-19-9 0,0 0-8 15,30 0-6-15,-30 0-6 0,26 0-4 16,-26 0-14-16,27 0-12 0,-27 0-11 0,30-1-4 16,-13-1-8-16,-17 2 15 15,30-2-9-15,-16 0-13 0,-14 2-17 0,28 0-29 16,-28 0-31-16,24-4-37 0,-24 4-40 0,18-2-46 0,-18 2-50 15,19-1-43-15,-14-4-76 16,-5 5-163-16,0 0-492 0,0 0-415 0</inkml:trace>
  <inkml:trace contextRef="#ctx0" brushRef="#br0" timeOffset="-30207.97">29186 10207 2945 0,'0'0'-59'0,"0"0"48"0,0 0 32 15,0 0 29-15,0 0 49 16,0 0 42-16,0 0 16 0,0 0 12 0,0 0-14 16,0 0-3-16,-17 20-15 0,17-20 1 0,0 0-22 15,0 25-15-15,0-25-13 0,-2 21-8 16,2-21-9-16,0 27-8 0,-2-14-26 16,2-13-25-16,0 27-40 0,-2-16-54 0,2-11-73 0,-2 29-62 15,0-18-104-15,0 2-179 16,-3 1-103-16,0 1-242 0,5-15-188 0</inkml:trace>
  <inkml:trace contextRef="#ctx0" brushRef="#br0" timeOffset="-26827.99">29761 10081 2403 0,'-8'-12'-75'0,"8"12"32"0,0 0 25 0,0 0 24 0,0 0 22 15,0 0 21-15,0-19 41 16,0 19 39-16,0 0 22 0,0 0 25 0,0 0 14 16,0 0 12-16,0 0-1 0,0 0-4 0,0 0 7 0,0 0-3 15,8-21-3-15,-8 21-30 16,0 0 4-16,0 0 3 0,0 0 5 15,0 0-7-15,0 0-9 0,0 0-9 0,0 0-13 16,0 0-13-16,22 35-10 0,-22-35-10 0,6 28-11 16,-2-13-11-16,1 4-7 15,-3-2-13-15,0 2-7 0,2 2-6 0,0-1-6 16,0 4-5-16,-1-5-7 0,1 2-13 16,-2-2-19-16,3 1-34 0,-3-5-31 0,2 3-48 15,0-4-45-15,-2 0-66 0,2-1-80 0,-2-3-98 16,0-1-204-16,-2-9-35 0,2 13-531 15,-2-13-850-15</inkml:trace>
  <inkml:trace contextRef="#ctx0" brushRef="#br0" timeOffset="-26147.96">30165 10231 3600 0,'0'0'-173'0,"0"0"40"0,0 0 32 16,0 0 38-16,0 0 45 16,0 0 50-16,0 0 28 0,0 0 15 0,0 0 13 0,0 0 8 15,0 0 8-15,0 0 8 16,0 0 8-16,0 0-6 0,0 0-4 0,0 0-8 16,0 0-11-16,20-13-8 0,-20 13-2 0,0 0-13 0,23 0-6 15,-23 0-7-15,24 0-10 16,-24 0 0-16,28 0-6 0,-14-2-2 0,-14 2-8 15,30 0-12-15,-16-2-11 16,-14 2-17-16,30 0-27 0,-30 0-32 0,27-4-38 0,-16 3-47 16,-11 1-51-16,21-5-40 15,-12 2-76-15,-9 3-173 0,0 0-450 0,8-7-364 16</inkml:trace>
  <inkml:trace contextRef="#ctx0" brushRef="#br0" timeOffset="-25928.15">30225 10117 2911 0,'-10'-6'-22'0,"10"6"42"15,0 0 9-15,0 0 5 0,-11-11 8 16,11 11 16-16,0 0 13 0,0 0 17 0,0 0-1 16,0 0-10-16,0 0-6 0,28-15-5 0,-28 15-9 15,16-7-5-15,-16 7-12 0,20-5-10 16,-20 5-23-16,23-4-35 0,-23 4-35 15,25-2-40-15,-25 2-43 0,25-2-37 16,-11 1-51-16,-14 1-118 0,22-3-453 0,-11 3-121 16</inkml:trace>
  <inkml:trace contextRef="#ctx0" brushRef="#br0" timeOffset="-25087.83">30691 10146 2273 0,'0'0'-89'0,"0"0"26"0,0 0 8 0,17-42 11 0,-17 42 10 16,0 0 18-16,0 0 19 15,0 0 28-15,0 0 1 0,0 0 18 0,8-14-10 16,-8 14 16-16,0 0 5 0,0 0 2 16,0 0 8-16,13-9 9 0,-13 9 2 0,0 0-8 15,0 0-3-15,0 0-4 16,0 0-10-16,19-3-2 0,-19 3-6 0,0 0-2 16,0 0 1-16,0 0 16 0,0 0 5 0,13 22-6 15,-13-22 4-15,2 15 2 0,-2-15 1 16,0 0 1-16,-2 25 9 0,2-25-6 0,0 0-3 15,-4 24-7-15,4-24-5 16,-9 14-5-16,9-14-4 0,-9 13-7 0,9-13 0 0,-12 10-6 16,12-10-7-16,-13 8 0 15,13-8-2-15,-14 3-4 0,14-3 2 0,0 0-4 16,0 0-1-16,-28-5-7 16,28 5-5-16,0 0-14 0,-12-16-13 0,12 16-25 0,-8-15-33 15,8 15-49-15,0 0-58 0,0-17-71 0,0 17-167 16,0 0-524-16,5-16-368 15</inkml:trace>
  <inkml:trace contextRef="#ctx0" brushRef="#br0" timeOffset="-22857.66">27968 11465 2768 0,'0'0'-76'0,"-6"-16"35"0,6 16 20 16,0 0 28-16,0 0 30 15,0 0 32-15,0 0 30 0,0 0 18 0,11-31 10 16,-11 31 0-16,11-10 1 0,-11 10-5 16,9-11-3-16,-9 11-4 0,19-13-1 0,-19 13-5 15,16-9-1-15,-4 3-4 0,4 0-6 0,-16 6-11 16,25-8-10-16,-13 6-5 15,-12 2-2-15,26-6-11 0,-26 6-6 0,26 0-6 0,-26 0 3 16,21 3-13 0,-21-3 3-16,16 8-3 0,-16-8-13 0,16 9 2 0,-16-9-1 15,6 17-4-15,-6-17 1 16,0 19-4-16,0-19 0 0,-6 23-2 0,-1-12-3 0,-2 5-1 16,-1-4 0-16,-1 2-6 0,0 0 7 0,1-3-9 15,-1 2 6-15,3-1-8 16,-3-1 7-16,11-11-4 0,-16 18 4 0,13-9-3 15,3-9-4-15,-8 13 23 0,8-13 1 16,0 0-4-16,-2 21 2 0,2-21-5 0,0 0 3 16,15 16-8-16,-15-16-10 15,16 5-13-15,-16-5-10 0,25 4-32 0,-14-6-41 0,4 0-51 16,-15 2-62-16,33-5-65 16,-19-4-109-16,0 2-172 0,4 0-73 0,-3-1-287 15,-1 2-305-15</inkml:trace>
  <inkml:trace contextRef="#ctx0" brushRef="#br0" timeOffset="-22547.84">28614 11375 2790 0,'0'0'-9'16,"0"0"24"-16,8-12 5 0,-8 12 15 0,0 0 22 0,0 0 27 15,0 0 14-15,0 0 6 16,0 0 1-16,0 0-2 0,-32-8-8 0,32 8-3 0,0 0-5 15,0 0-10-15,-27 16-7 16,27-16-5-16,-10 13-4 0,10-13-6 0,-8 13-3 16,8-13-4-16,-4 16-3 15,4-16-9-15,0 0-3 0,8 26-6 0,-2-16 0 0,-6-10-2 16,15 20-5-16,-8-8-4 16,4 0 3-16,-1-1 3 0,0 0 3 0,-3-1 3 15,0 1 2-15,-7-11 1 0,12 22 3 0,-10-11-5 0,-2-11 0 16,0 0-14-16,-9 28-29 15,0-18-48-15,-1-3-59 0,0 3-85 0,-8-2-92 16,4-3-201-16,-7 1-112 16,-5 0-241-16,-2-2-202 0</inkml:trace>
  <inkml:trace contextRef="#ctx0" brushRef="#br0" timeOffset="-20788.08">19492 10896 2426 0,'20'-10'-99'0,"-20"10"15"0,18-9 13 0,-8 3 6 15,-10 6 10-15,22-9 20 0,-9 3 9 16,-1-1 20-16,-12 7 16 0,24-14 15 0,-10 8 16 16,1 0 19-16,-2-1 17 15,0-1 10-15,1 3-7 0,-1-3-2 0,0-1-9 16,1 1-15-16,0 1 3 0,-2-2-4 16,1 0-6-16,-1 2-5 0,3 0-8 0,-2-4-1 15,-1 4-3-15,4-3 0 0,-2 3-7 0,1-3-6 16,0 1 2-16,2-1-5 15,-3 3 0-15,4-3 2 0,-4 1-7 0,1-1 6 0,0 0-1 16,0 1 0-16,-1 2 12 16,0-5 6-16,-2 5 6 0,0-5 6 0,2 5-4 15,-4-3-4-15,3 0 4 16,-13 10-4-16,21-13 3 0,-12 4-3 0,-9 9-6 16,16-12 4-16,-16 12-3 0,16-11 1 0,-16 11-3 0,14-13 2 15,-14 13-4-15,12-8-1 16,-12 8-1-16,13-11-2 0,-13 11-5 0,11-7 2 0,-11 7-3 15,0 0-1-15,11-12-3 16,-11 12 0-16,0 0-3 0,10-9-3 0,-10 9-2 16,0 0-1-16,0 0-6 15,0 0-1-15,4-13-6 0,-4 13-3 0,0 0-1 0,0 0-1 16,0 0-9-16,0 0-10 16,0 0-3-16,-25-17-3 0,25 17 3 0,-15-4 6 15,15 4-2-15,0 0 6 0,-23-9 10 16,23 9-5-16,-12-4 11 0,12 4 0 0,0 0 6 15,-20-8 14-15,20 8 6 0,0 0 13 0,-14-4 2 16,14 4 5-16,0 0 1 16,0 0 2-16,0 0 1 0,-18-8-2 0,18 8-1 15,0 0 3-15,0 0-1 0,0 0 1 16,0 0 2-16,0 0 5 0,0 0 0 0,0 0 3 16,0 0-8-16,0 0-1 0,0 0-6 0,0 0-4 15,0 0-4-15,0 0 0 0,0 0-7 16,0 0 0-16,0 0-4 0,0 0-1 0,46-11-3 15,-46 11-2-15,26-1 0 16,-26 1-3-16,26-3-3 0,-11 2 1 0,-15 1-2 16,25 0 0-16,-25 0-3 0,25-2 3 15,-25 2-2-15,24-3 2 0,-24 3-2 0,19 0-2 16,-19 0 1-16,16 3 0 16,-16-3 4-16,16 7 9 0,-16-7-2 0,10 10 4 15,-10-10 5-15,6 15 4 0,-6-15-4 0,2 19-1 0,-2-19-2 16,-2 21 1-16,2-21-4 15,-6 25 0-15,2-12-14 0,-2 2-20 0,-1-1-41 16,-2-1-50-16,1 2-60 16,2-1-68-16,-3-1-102 0,3-1-182 0,-2-1-422 0,8-11-364 15</inkml:trace>
  <inkml:trace contextRef="#ctx0" brushRef="#br0" timeOffset="-20047.86">20309 10790 2748 0,'0'0'-99'0,"0"0"30"0,0 0 36 0,0 0 36 16,-2-23 27-16,2 23 32 16,0 0 22-16,0 0 12 0,0 0 3 0,0 0-4 15,0 0-10-15,0 0 0 0,0 0-6 0,13-16-4 0,-13 16-4 16,0 0-6-16,0 0-7 15,14-4 2-15,-14 4-2 0,0 0-1 0,18-3 3 16,-18 3-4-16,0 0-1 16,0 0-2-16,27 3-6 0,-27-3 4 0,0 0-3 0,19 4-7 15,-19-4 0-15,15 8-3 16,-15-8-5-16,12 6-2 0,-12-6 1 0,8 10-3 16,-8-10 0-16,0 0-5 15,10 15 1-15,-10-15-1 0,0 0-2 0,0 18-1 0,0-18-5 16,0 0 0-16,-10 23 4 0,10-23-6 0,-8 15 1 15,8-15 0-15,-12 16 3 16,6-9-7-16,6-7-1 0,-15 16-1 0,15-16 1 16,-13 11-2-16,13-11-2 15,-13 11 3-15,13-11-1 0,-10 10 2 0,10-10 6 0,-8 9 2 16,8-9-3-16,0 0 5 16,0 0 4-16,-12 10 4 0,12-10-1 0,0 0-2 15,0 0-4-15,0 0-1 0,0 0 0 0,0 0-4 0,0 0-5 16,0 0-9-16,49-4-18 15,-49 4-32-15,22-6-43 0,-22 6-57 0,22-5-64 16,-10 3-61-16,-12 2-118 16,20-8-164-16,-9 4-405 0,0 2-395 0</inkml:trace>
  <inkml:trace contextRef="#ctx0" brushRef="#br0" timeOffset="-16708.09">19742 11767 2840 0,'0'0'-92'0,"0"0"35"0,0 0 29 0,6-19 8 15,-6 19 26-15,0 0 19 16,0 0 27-16,0 0 19 0,0 0 11 0,6-13 4 16,-6 13 0-16,0 0-1 0,0 0 6 15,0 0 6-15,0 0 7 0,0 0 10 0,11-12 3 16,-11 12 9-16,0 0 2 16,0 0 0-16,0 0 4 0,0 0-6 0,0 0 3 0,11-9-5 15,-11 9 5-15,0 0 14 0,0 0-8 16,0 0-7-16,0 0-7 0,0 0-6 15,0 0 0-15,0 0 12 0,0 0-1 0,0 0 2 16,0 0-4-16,0 0-2 0,0 0-4 16,19 25-9-16,-19-25-6 0,6 20-9 0,-2-4-8 15,0-4-11-15,-2 8-7 16,2-3-9-16,4 8-10 0,-2-1-4 0,-2 1-14 0,0 0-29 16,0 0-48-16,2 2-55 0,-1-3-62 0,1 3-105 15,-4-3-119-15,3 4-212 16,-3-6 3-16,2 1 15 0,0-3-609 0,0-1-905 0</inkml:trace>
  <inkml:trace contextRef="#ctx0" brushRef="#br0" timeOffset="-9607.73">19514 13323 3845 0,'0'0'-35'15,"0"0"37"-15,0 0 19 16,0 0 21-16,0 0 14 0,-8 52 16 0,8-52 11 16,-6 26-2-16,4-13-6 15,2-13-5-15,0 26-3 0,0-26 6 0,4 22 2 0,-2-9 6 16,-2-13-2-16,12 14-7 16,-12-14-5-16,14 12-3 0,-14-12-8 0,19 0-4 15,-19 0-6-15,26-10-7 0,-26 10 5 0,22-16 5 0,-8 5-23 16,-2 2 2-16,1-3-2 15,-2 2 0-15,-1 3 0 0,-10 7-10 0,15-13-1 16,-15 13-2-16,12-10 4 16,-12 10-11-16,0 0 6 0,18-2-6 0,-18 2 0 0,0 0-2 15,0 0 4-15,0 0-3 16,27 8 2-16,-27-8-3 0,0 0-1 0,17 5-1 16,-17-5 2-16,17 0-11 15,-17 0 0-15,0 0-3 0,32-5 4 0,-18 1-6 0,2-2 3 16,0 1 1-16,1-3 1 15,2 3 2-15,-2-1 9 0,3 0 3 0,-2 3 13 16,-1-1 5-16,2 0 8 0,-19 4 3 0,34 0-4 0,-17 0-6 16,0 4-1-16,0 0-4 15,-2 1-3-15,-1 1-14 0,2 2-38 0,-4-3-41 16,-2 3-61-16,-10-8-92 16,22 11-71-16,-14-7-183 0,-2 1-112 0,-6-5-2 0,0 0-359 15,0 0-384-15</inkml:trace>
  <inkml:trace contextRef="#ctx0" brushRef="#br0" timeOffset="-8945.39">20002 13508 2904 0,'0'0'-33'0,"-17"8"14"0,17-8 22 0,0 0 20 15,0 0 31-15,-4 19 13 16,4-19 0-16,0 0 2 0,0 27-9 0,0-27-1 0,2 20 0 16,-2-20-8-16,2 31-1 15,-2-16-5-15,2 3-1 0,0-2-7 0,0 4-5 16,0-1 1-16,1 2-1 16,1 1-7-16,-2 3 2 0,3 0-5 0,-3-1-3 0,2 1-4 15,-2 0-1-15,0 1-4 0,0-4 4 0,0 3-5 16,0-3 1-16,-2 0-3 15,2-2-6-15,0-3 3 0,0 1-3 0,-2-1-1 0,0-17 3 16,0 26-3-16,0-11 0 16,0-15 2-16,2 24 1 0,-2-24-2 0,-2 19 0 15,2-19-1-15,2 18 3 16,-2-18-3-16,0 0 8 0,0 21-5 0,0-21-2 0,0 0 3 16,2 18 4-16,-2-18-2 15,0 0 4-15,0 0-4 0,12 9 0 0,-12-9-1 16,0 0 2-16,21 0-4 0,-21 0 0 0,23-3-4 0,-23 3 2 15,31-3 3-15,-9 1-4 16,1 2 0-16,3 0 0 0,2 0-2 0,3 0 1 16,3 2 0-16,-2 1 2 15,4-3-3-15,-1 1 0 0,1 1 4 0,2-2-4 0,-1 0 5 16,-1 0-17-16,0 0-7 16,-3 0-7-16,-1-2-11 0,-6 2-5 0,-1-1 7 15,-6-2-3-15,-19 3 6 0,27-3 6 16,-27 3 4-16,11-6 14 0,-11 6 23 0,0 0 30 15,0 0 26-15,0 0 23 0,0 0 16 0,0 0 12 16,0 0 5-16,0 0-3 16,-36-19-1-16,36 19-15 0,0 0-9 0,0 0-3 15,0 0-9-15,0 0 2 0,0 0-15 16,0 0-6-16,0 0-5 0,47 25-13 0,-24-19-6 16,0 1-9-16,2 0-27 0,1 1-30 0,0 0-41 15,-3-2-56-15,0-1-67 16,-2-1-77-16,-2-2-134 0,0 0-188 0,-2-1-9 0,-2-1-299 15,-15 0-276-15</inkml:trace>
  <inkml:trace contextRef="#ctx0" brushRef="#br0" timeOffset="-8478.01">25881 13986 2842 0,'0'0'120'0,"10"10"21"15,-10-10-10-15,7 11-6 0,-7-11 7 0,2 21 1 16,-2-21 1-16,-7 27-7 16,3-13-18-16,-1 4-11 15,2 0-8-15,-1-1-13 0,-3 0-12 0,3-2-8 0,0 3-26 16,-1-5-33-16,5-13-47 0,-12 24-53 16,8-12-65-16,-3-3-68 0,3-2-102 0,4-7-164 0,-12 12-414 15,12-12-311-15</inkml:trace>
  <inkml:trace contextRef="#ctx0" brushRef="#br0" timeOffset="-8087.89">25702 14033 2772 0,'0'0'28'16,"-3"-22"23"-16,3 22 9 0,0 0 1 0,0 0 26 15,0 0 26-15,0 0 9 0,0 0 3 0,0 0-8 16,0 0-4-16,-42 26-10 0,31-14-3 15,-5 1 2-15,3 1-3 0,-5 1-2 0,0-1-3 16,-4 1-7-16,-2-2 13 16,-3 1 0-16,-2 1-9 0,-4-2-7 0,2-2-6 15,-5 1 0-15,2-3-2 0,-2 1 8 16,0-2-11-16,-3-3 1 0,2 1 4 0,1-1 3 16,4-1 0-16,-2-2-4 0,5 0-19 15,2-2-1-15,-4 2 2 0,8-2 1 0,2 0-1 16,2 2-2-16,-1-2-3 0,20 0-3 15,-29 0 0-15,29 0-1 0,-25 0 2 16,25 0-2-16,-21 0-7 0,21 0-5 0,-18 1-1 16,18-1-1-16,-14 8-2 0,14-8 0 15,-13 11-4-15,13-11-4 0,-13 13-2 0,13-13-11 16,-8 15-21-16,8-15-37 16,-5 17-44-16,5-9-47 0,0-8-68 0,5 19-83 15,-5-19-79-15,13 17-168 0,-5-8-87 0,2 2 31 0,1-3-466 16,3 4-589-16</inkml:trace>
  <inkml:trace contextRef="#ctx0" brushRef="#br0" timeOffset="-7928.14">25091 14637 3333 0,'0'0'74'0,"0"0"30"0,0 28-4 0,0-28-12 15,0 0-10-15,0 0-11 0,0 0-6 16,22 2-9-16,-22-2-13 0,0 0-36 0,27-10-50 15,-27 10-59-15,27-12-56 16,-12 4-58-16,0-3-93 0,2-2-635 0,-1 0-377 16</inkml:trace>
  <inkml:trace contextRef="#ctx0" brushRef="#br0" timeOffset="-7743.34">25157 13786 3115 0,'0'0'93'16,"0"0"-9"-16,0 0-6 16,0 0 3-16,0 0 10 0,0 0 13 0,22-24-5 0,-22 24-15 15,16-8-21-15,-16 8-46 16,19-7-58-16,-7 1-80 0,2 0-64 0,-6-2-124 16,1 3-666-16,-2-3-425 0</inkml:trace>
  <inkml:trace contextRef="#ctx0" brushRef="#br0" timeOffset="-6962.78">24842 13799 2979 0,'-18'10'-35'0,"6"-2"6"15,1-3 6-15,11-5 6 0,-15 15 20 0,15-15 23 16,-15 13 5-16,15-13-4 15,-14 11-6-15,14-11-1 0,-12 11-2 0,12-11 2 16,-12 11-4-16,12-11-2 0,-8 12-6 16,8-12-7-16,0 0-6 0,-12 14-12 15,12-14-3-15,-10 7-1 0,10-7 1 16,0 0 5-16,-12 9 1 0,12-9 1 0,-9 10 14 16,9-10 2-16,0 0 6 0,-12 14-6 0,12-14 6 0,-10 13 0 15,10-13-9-15,-12 17 7 16,12-17 1-16,-8 13-6 0,8-13 5 0,-10 15 3 15,10-15 5-15,-11 14 12 16,11-14 5-16,-9 13 6 0,9-13-2 0,-8 9-1 16,8-9 1-16,0 0-5 0,-11 12-5 15,11-12 0-15,0 0-2 0,0 0 13 0,-19 0 8 16,19 0 8-16,0 0 12 0,0 0 9 16,0 0 15-16,-31-14 10 0,31 14-1 0,-14-5 6 15,14 5 8-15,0 0 1 0,-22-2-5 0,22 2-9 16,0 0-9-16,-28 6-10 15,20 2-3-15,8-8-20 0,-21 17 6 0,13-7-9 0,-2-2-6 16,2 7-5 0,2-5-5-16,-2 4-1 0,3 1-7 0,5-15-3 0,-4 25-15 15,1-14-9-15,3-11-9 16,-2 19-14-16,2-19-12 0,0 0-13 0,7 22-10 0,-7-22-4 16,9 7-2-16,-9-7 3 15,0 0 4-15,0 0 7 0,0 0 3 0,20-3 6 16,-20 3 3-16,0 0 7 0,0 0 12 15,0 0 15-15,16-20 18 0,-16 20 9 0,0 0 4 16,0 0 5-16,0 0 5 0,0 0 8 0,0 0 6 16,0 0 8-16,0 0 1 15,0 0-3-15,0 0-7 0,0 0 4 0,-41 20 2 0,41-20 10 16,-17 18-5-16,9-13-5 16,8-5-6-16,-17 13 9 0,17-13 1 0,-17 12-21 15,17-12 4-15,-17 7-5 0,17-7 3 0,-20 6 3 16,20-6 6-16,-20-3-2 0,20 3 2 15,-26-3 5-15,26 3 12 0,-29-7 9 0,11 0 4 16,2 2 4-16,-3 2-1 16,2-3 0-16,-2 5-4 0,-1-3-6 0,20 4-8 15,-36-4 2-15,18 0-7 0,18 4-12 16,-28-2-11-16,13 1-19 0,3-2-33 0,12 3-35 16,-22-3-48-16,14-2-49 0,8 5-75 0,-15-4-88 0,7-5-125 15,1 0-171-15,1-1 2 16,2-1-643-16,4 11-1050 0</inkml:trace>
  <inkml:trace contextRef="#ctx0" brushRef="#br0" timeOffset="-6797.75">23917 13927 4082 0,'4'-9'-33'0,"-2"0"41"16,4-2 22-16,-6 11 23 0,12-16 17 0,-1 6 12 15,2 0 12-15,0 1-8 0,1 2-8 0,2-3-14 0,2-1-6 16,-1 3-19-16,2-4-26 15,0 2-41-15,-4 3-64 0,2-2-80 0,-3 1-72 16,0-1-145-16,-2 1-197 0,-1 1-379 16,-5 1-405-16</inkml:trace>
  <inkml:trace contextRef="#ctx0" brushRef="#br0" timeOffset="-6577.82">23789 14127 3047 0,'-15'17'54'16,"5"-2"40"-16,1 1 24 0,-1-1 28 0,1-1 32 15,0-1 8-15,-1-1-7 0,2 0-24 0,0 1-20 16,-4-1-10-16,4 1-16 16,0-3-17-16,-3 0-23 0,11-10-45 0,-15 17-48 0,7-11-57 15,8-6-75-15,-13 9-68 0,7-6-88 0,6-3-158 16,-16 0-118-16,16 0-283 15,0 0-236-15</inkml:trace>
  <inkml:trace contextRef="#ctx0" brushRef="#br0" timeOffset="-6398.12">23647 13779 2748 0,'5'-10'69'0,"-5"10"30"0,0 0 30 0,0 0 31 0,0 0 25 15,0 0 1-15,0 0 19 16,0 0-26-16,0 0-23 0,0 0-16 0,0 0-17 15,-7 65-17-15,5-46-39 0,0 0-45 16,-3 0-66-16,1 2-62 0,0 0-69 0,0-2-51 16,0 0-47-16,-2-1-90 15,0-2-102-15,-2-3-424 0,0 2-266 0</inkml:trace>
  <inkml:trace contextRef="#ctx0" brushRef="#br0" timeOffset="-6177.82">23507 14116 2668 0,'0'0'20'0,"-12"9"60"0,12-9 44 16,-15 10 36-16,15-10 27 15,-19 12 21-15,6-5 7 0,1-2 21 0,-1 3-12 0,-2-2-16 16,-1 1-14-16,0 2-18 16,-3-4-30-16,0 5-4 0,-2-5-15 0,-1 1-9 15,0 0-5-15,-2 2-9 16,1-3-6-16,-3 1-13 0,6-2-8 0,-4-1-7 0,3-1-11 16,2 0-4-16,-2 0-11 0,21-2-20 15,-36-2-31-15,21-2-29 0,15 4-30 16,-28-11-26-16,18 1-37 0,2-1-46 0,-2-5-61 0,8 2-49 15,0-5-53-15,2-3-125 16,4 1-92-16,2-1-54 0,0-2-294 0,0 8-287 16</inkml:trace>
  <inkml:trace contextRef="#ctx0" brushRef="#br0" timeOffset="-6068.19">23061 13930 2807 0,'0'0'46'0,"10"-11"47"16,-10 11 30-16,0 0 27 16,14-12 22-16,-14 12 3 0,0 0-12 0,10-9-17 15,-10 9-24-15,0 0-31 0,16-7-46 16,-16 7-67-16,0 0-84 0,16-8-79 0,-12 2-102 15,-4 6-192-15,0 0-446 0,8-8-326 0</inkml:trace>
  <inkml:trace contextRef="#ctx0" brushRef="#br0" timeOffset="-5354.21">22858 14102 2884 0,'-13'14'-15'16,"2"1"27"-16,3-5 18 0,0-1 32 0,8-9 29 0,-16 17 27 15,10-9 11-15,6-8 7 16,-10 14-8-16,10-14 3 0,-13 10-13 0,13-10-6 16,-13 8-5-16,13-8-3 15,-12 8-9-15,12-8-8 0,0 0-11 0,0 0-1 0,-24 0-5 16,24 0-4-16,0 0 3 16,-15-16 2-16,15 16-1 0,-6-17-2 0,6 17-1 15,-6-24-20-15,4 9 6 0,2 15-4 0,-2-27 0 0,2 27-1 16,2-29-5-1,-2 11 22-15,2 4-2 0,0-4-4 0,2 3-5 0,-2-2-9 16,-2 17 4-16,2-28-1 16,0 17-6-16,-2 11-3 0,5-22-10 0,-5 22-1 0,2-19-9 15,-2 19-1-15,0 0 2 16,0 0-6-16,2-14 0 0,-2 14-2 0,0 0 3 16,0 0-3-16,0 0-3 0,0 0-1 15,0 0-4-15,0 0 4 0,0 0-1 0,0 0 3 16,0 0-6-16,0 0 1 0,0 0 0 0,-21 48-3 15,21-48 3-15,-4 20-3 16,4-20 7-16,-4 20-5 0,-2-6-1 0,0-1 1 16,6-13 1-16,-10 29 2 0,4-15-2 15,-2 4 1-15,1-3 6 0,-4 5 4 0,1-3-5 16,-1-2 1-16,1 0 2 0,2 1-6 16,-2-3 2-16,2 0-1 0,0-3-2 0,2 1-1 15,6-11 2-15,-13 19-3 0,6-11 0 0,7-8-4 16,-10 9-2-16,10-9-4 0,0 0-2 15,-13 12 4-15,13-12 0 0,0 0 0 0,0 0-2 16,0 0 7-16,0 0 1 16,0 0 5-16,0 0-1 0,0 0 4 0,0 0 2 15,0 0-3-15,0 0 0 0,-26-19 0 16,26 19 0-16,0 0 1 0,0 0-1 16,0 0-4-16,0 0 1 0,0 0-3 0,-10-10-2 15,10 10 3-15,0 0-1 0,0 0-4 0,0 0 2 16,-16 18-2-16,16-18-1 15,-12 14 4-15,12-14-2 0,-12 16 0 0,4-7-1 16,8-9-5-16,-15 15-10 0,15-15-9 16,-9 14-31-16,3-8-19 0,6-6-22 0,-7 7-22 15,7-7-28-15,0 0-27 0,0 0-29 0,0 0-34 16,0 0-21-16,0 0-33 16,0 0-11-16,-12-32-53 0,12 18-182 0,2-1-44 0,0-1-272 15,0-4-199-15</inkml:trace>
  <inkml:trace contextRef="#ctx0" brushRef="#br0" timeOffset="-5127.87">22517 13837 2661 0,'0'0'52'0,"4"-19"44"0,-4 19 36 0,4-14 28 15,-4 14 23-15,0 0 22 16,2-19 9-16,-2 19-9 0,0 0-33 16,5-18-13-16,-5 18-15 0,0 0-15 0,0 0-18 0,0 0-14 15,0 0-8-15,0 0-7 0,0 0-10 16,0 0 14-16,0 0-9 0,0 0-10 15,0 0-12-15,-19 58-7 0,13-36-11 0,-6 3-15 16,6 1-20-16,-2 6-16 0,-2-3-24 16,3-2-26-16,-4 5-34 0,3-7-45 15,0 0-53-15,1 0-37 0,1 0-36 16,0-6-51-16,-3-2-91 0,4-2-88 0,1-2-429 16,0-1-338-16</inkml:trace>
  <inkml:trace contextRef="#ctx0" brushRef="#br0" timeOffset="-4988">22350 14201 2762 0,'0'0'5'0,"0"0"55"0,0 0 51 16,-24 8 29-16,24-8 21 0,-15 14 3 0,7-5-5 15,-2 0-24-15,-2 1-17 0,2 1-26 16,-2 0-38-16,-1-2-54 0,2 0-62 16,-1 3-70-16,1-4-73 0,-1-1-104 0,0 1-666 0,0-3-425 15</inkml:trace>
  <inkml:trace contextRef="#ctx0" brushRef="#br0" timeOffset="-4775.83">22093 14150 3016 0,'5'-13'-9'0,"-5"13"52"16,8-21 28-16,-1 13 31 0,-7 8 35 0,12-13 27 16,-12 13 3-16,13-8 19 0,-13 8 1 0,0 0-14 15,0 0-42-15,0 0-14 0,26 15-14 16,-26-15-2-16,2 21-20 0,-2-21-8 0,-4 31-8 15,-3-16-3-15,0 2-22 0,-1-2-27 0,0 2-45 16,-5 1-63-16,-2-3-89 16,2 0-69-16,-3-1-140 0,2-3-189 0,0-1-13 0,1-3-285 15,5 0-251-15</inkml:trace>
  <inkml:trace contextRef="#ctx0" brushRef="#br0" timeOffset="-4527.97">22809 13119 3142 0,'0'0'233'0,"0"0"-19"15,0 0-1-15,0 0-11 0,0 0-8 16,0 0-30-16,0 0-36 0,0 0-64 0,0 0-83 16,0 0-103-16,0 0-108 0,0 0-178 15,0 0-205-15,0 0-338 0,0 0-382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6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03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4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1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05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93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72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3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خطی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پایداری و معیار روث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معیار روث-کاربرد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CF621F-C8D8-4919-94DD-8EF3B6269C82}"/>
                  </a:ext>
                </a:extLst>
              </p14:cNvPr>
              <p14:cNvContentPartPr/>
              <p14:nvPr/>
            </p14:nvContentPartPr>
            <p14:xfrm>
              <a:off x="275040" y="1162800"/>
              <a:ext cx="11548080" cy="5187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CF621F-C8D8-4919-94DD-8EF3B6269C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680" y="1153440"/>
                <a:ext cx="11566800" cy="52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45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معیار روث-کاربرد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92E205-6069-4292-B563-1C36D03CB552}"/>
                  </a:ext>
                </a:extLst>
              </p14:cNvPr>
              <p14:cNvContentPartPr/>
              <p14:nvPr/>
            </p14:nvContentPartPr>
            <p14:xfrm>
              <a:off x="694080" y="1252080"/>
              <a:ext cx="11034720" cy="5454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92E205-6069-4292-B563-1C36D03CB5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720" y="1242720"/>
                <a:ext cx="11053440" cy="54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78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معیار روث-کاربرد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5766E0-B21B-48E5-9D7A-275C106D2889}"/>
                  </a:ext>
                </a:extLst>
              </p14:cNvPr>
              <p14:cNvContentPartPr/>
              <p14:nvPr/>
            </p14:nvContentPartPr>
            <p14:xfrm>
              <a:off x="325080" y="1062360"/>
              <a:ext cx="11715480" cy="569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5766E0-B21B-48E5-9D7A-275C106D28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720" y="1053000"/>
                <a:ext cx="11734200" cy="57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93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پایداری </a:t>
            </a:r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BIBO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30E34A3-D376-4473-8621-F51F852529CE}"/>
                  </a:ext>
                </a:extLst>
              </p14:cNvPr>
              <p14:cNvContentPartPr/>
              <p14:nvPr/>
            </p14:nvContentPartPr>
            <p14:xfrm>
              <a:off x="212760" y="1167120"/>
              <a:ext cx="11952720" cy="543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0E34A3-D376-4473-8621-F51F852529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400" y="1157760"/>
                <a:ext cx="11971440" cy="54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C916FD-2313-4936-92F6-1D53A1342CD4}"/>
                  </a:ext>
                </a:extLst>
              </p14:cNvPr>
              <p14:cNvContentPartPr/>
              <p14:nvPr/>
            </p14:nvContentPartPr>
            <p14:xfrm>
              <a:off x="3353400" y="5698440"/>
              <a:ext cx="3533760" cy="92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C916FD-2313-4936-92F6-1D53A1342C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4040" y="5689080"/>
                <a:ext cx="3552480" cy="9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6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" y="365125"/>
            <a:ext cx="1157496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پایداری </a:t>
            </a:r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BIBO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79" y="1237785"/>
            <a:ext cx="11574966" cy="5255090"/>
          </a:xfrm>
        </p:spPr>
        <p:txBody>
          <a:bodyPr>
            <a:normAutofit/>
          </a:bodyPr>
          <a:lstStyle/>
          <a:p>
            <a:pPr algn="r" rtl="1"/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625134-065B-44DA-8417-CA6A96221828}"/>
                  </a:ext>
                </a:extLst>
              </p14:cNvPr>
              <p14:cNvContentPartPr/>
              <p14:nvPr/>
            </p14:nvContentPartPr>
            <p14:xfrm>
              <a:off x="172800" y="1150200"/>
              <a:ext cx="11566080" cy="554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625134-065B-44DA-8417-CA6A962218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440" y="1140840"/>
                <a:ext cx="11584800" cy="55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1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معیار روث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5254E6-D936-4443-9BBD-DC547E13096C}"/>
                  </a:ext>
                </a:extLst>
              </p14:cNvPr>
              <p14:cNvContentPartPr/>
              <p14:nvPr/>
            </p14:nvContentPartPr>
            <p14:xfrm>
              <a:off x="389880" y="1203480"/>
              <a:ext cx="11415240" cy="2830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5254E6-D936-4443-9BBD-DC547E1309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520" y="1194120"/>
                <a:ext cx="11433960" cy="28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303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معیار روث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6EE6D5-ED56-4276-A55C-7B89D4E35D85}"/>
                  </a:ext>
                </a:extLst>
              </p14:cNvPr>
              <p14:cNvContentPartPr/>
              <p14:nvPr/>
            </p14:nvContentPartPr>
            <p14:xfrm>
              <a:off x="387000" y="1122840"/>
              <a:ext cx="11356920" cy="534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6EE6D5-ED56-4276-A55C-7B89D4E35D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640" y="1113480"/>
                <a:ext cx="11375640" cy="53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12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معیار روث-مثال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C61CCA-0B54-4FE3-9A02-6FD029F5D85C}"/>
                  </a:ext>
                </a:extLst>
              </p14:cNvPr>
              <p14:cNvContentPartPr/>
              <p14:nvPr/>
            </p14:nvContentPartPr>
            <p14:xfrm>
              <a:off x="299160" y="1126800"/>
              <a:ext cx="11784960" cy="5621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C61CCA-0B54-4FE3-9A02-6FD029F5D8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800" y="1117440"/>
                <a:ext cx="11803680" cy="56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58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معیار روث-حالت‌های خاص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A81366-782B-4DA5-90E9-CBD1E09C0FCD}"/>
                  </a:ext>
                </a:extLst>
              </p14:cNvPr>
              <p14:cNvContentPartPr/>
              <p14:nvPr/>
            </p14:nvContentPartPr>
            <p14:xfrm>
              <a:off x="225000" y="1071000"/>
              <a:ext cx="11721960" cy="5454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A81366-782B-4DA5-90E9-CBD1E09C0F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640" y="1061640"/>
                <a:ext cx="11740680" cy="54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618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معیار روث-مثال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D4CAFB-361A-4C37-8524-FA8224C29452}"/>
                  </a:ext>
                </a:extLst>
              </p14:cNvPr>
              <p14:cNvContentPartPr/>
              <p14:nvPr/>
            </p14:nvContentPartPr>
            <p14:xfrm>
              <a:off x="403560" y="1098720"/>
              <a:ext cx="8699040" cy="431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D4CAFB-361A-4C37-8524-FA8224C294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200" y="1089360"/>
                <a:ext cx="8717760" cy="43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690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معیار روث-مثال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CD2FF5-FC46-4356-9D02-F1A86D1BD0E3}"/>
                  </a:ext>
                </a:extLst>
              </p14:cNvPr>
              <p14:cNvContentPartPr/>
              <p14:nvPr/>
            </p14:nvContentPartPr>
            <p14:xfrm>
              <a:off x="430560" y="1100520"/>
              <a:ext cx="11105280" cy="453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CD2FF5-FC46-4356-9D02-F1A86D1BD0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200" y="1091160"/>
                <a:ext cx="11124000" cy="45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52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50496</TotalTime>
  <Words>197</Words>
  <Application>Microsoft Office PowerPoint</Application>
  <PresentationFormat>Widescreen</PresentationFormat>
  <Paragraphs>83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XB Niloofar</vt:lpstr>
      <vt:lpstr>Office Theme</vt:lpstr>
      <vt:lpstr>Custom Design</vt:lpstr>
      <vt:lpstr>سیستم‌های کنترل خطی</vt:lpstr>
      <vt:lpstr>پایداری BIBO</vt:lpstr>
      <vt:lpstr>پایداری BIBO</vt:lpstr>
      <vt:lpstr>معیار روث</vt:lpstr>
      <vt:lpstr>معیار روث</vt:lpstr>
      <vt:lpstr>معیار روث-مثال</vt:lpstr>
      <vt:lpstr>معیار روث-حالت‌های خاص</vt:lpstr>
      <vt:lpstr>معیار روث-مثال</vt:lpstr>
      <vt:lpstr>معیار روث-مثال</vt:lpstr>
      <vt:lpstr>معیار روث-کاربرد</vt:lpstr>
      <vt:lpstr>معیار روث-کاربرد</vt:lpstr>
      <vt:lpstr>معیار روث-کاربرد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274</cp:revision>
  <dcterms:created xsi:type="dcterms:W3CDTF">2021-02-22T10:05:44Z</dcterms:created>
  <dcterms:modified xsi:type="dcterms:W3CDTF">2021-12-04T21:14:29Z</dcterms:modified>
</cp:coreProperties>
</file>