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notesSlides/notesSlide13.xml" ContentType="application/vnd.openxmlformats-officedocument.presentationml.notesSlide+xml"/>
  <Override PartName="/ppt/ink/ink16.xml" ContentType="application/inkml+xml"/>
  <Override PartName="/ppt/notesSlides/notesSlide14.xml" ContentType="application/vnd.openxmlformats-officedocument.presentationml.notesSlide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5" r:id="rId4"/>
    <p:sldId id="279" r:id="rId5"/>
    <p:sldId id="276" r:id="rId6"/>
    <p:sldId id="280" r:id="rId7"/>
    <p:sldId id="281" r:id="rId8"/>
    <p:sldId id="277" r:id="rId9"/>
    <p:sldId id="282" r:id="rId10"/>
    <p:sldId id="290" r:id="rId11"/>
    <p:sldId id="278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7T17:06:34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1594 4012 267 0,'-17'-6'109'16,"17"6"0"-16,0 0-38 16,0 0-4-16,0 0-13 0,0 0-4 0,-17-5 3 15,17 5 2-15,0 0 1 0,0 0 7 0,0 0-6 0,0 0 2 16,0 0-3-16,0 0 2 15,-15-6 3-15,15 6 4 0,0 0 3 0,0 0-11 16,0 0 6-16,0 0 9 16,0 0-10-16,0 0-4 0,0 0 16 0,0 0-3 0,0 0 2 15,0 0-9-15,0 0 13 16,0 0-11-16,0 0 0 0,0 0-2 0,0 0-4 16,0 0 0-16,0 0 6 0,0 0-6 0,0 0 5 0,0 0-3 15,0 0 0-15,0 0 6 16,0 0-4-16,0 0-4 0,0 0 0 0,0 0 4 15,0 0-1-15,0 0 0 16,0 0-3-16,0 0-3 0,0 0 6 0,0 0-6 0,0 0 0 16,0 0 2-16,0 0 0 15,0 0-1-15,0 0-2 0,0 0 4 0,0 0-4 16,0 0-2-16,0 0-2 16,0 0 1-16,0 0 0 0,0 0-3 0,0 0 1 0,0 0-5 15,0 0-4-15,0 0 3 0,0 0 2 0,0 0 2 16,0 0 2-16,0 0 1 15,0 0-6-15,0 0-3 0,0 0-1 0,42-10-1 16,-42 10 2-16,23 0-3 0,-23 0-1 16,32-2-1-16,-13 1-5 0,5-2-1 0,-4 2-2 15,3 1-5-15,1-2-3 16,0 4-3-16,0-4-1 0,0 2-4 0,-1 0-2 16,1 0 3-16,0 0 2 0,-2-2-4 0,0 2-1 0,-1 0 2 15,-1 2 1-15,0-4-1 16,-20 2 5-16,36 0 1 0,-19 0 5 0,-17 0-2 15,30 0 3-15,-19 2 1 16,-11-2 1-16,27 0 2 0,-27 0 0 0,23 0-7 0,-23 0 0 16,21 0 8-16,-21 0-2 15,19 2-1-15,-19-2 5 0,0 0-1 0,26 0-10 16,-26 0 3-16,0 0-5 0,18 0 5 16,-18 0-13-16,0 0 2 0,17 1-3 15,-17-1-10-15,0 0-6 0,0 0-23 0,0 0-21 0,22 3-26 16,-22-3-41-16,0 0-55 15,0 0-68-15,8 0-71 0,-8 0-136 0,0 0-160 0,0 0-28 16,0 0-256-16,0 0-266 16</inkml:trace>
  <inkml:trace contextRef="#ctx0" brushRef="#br0" timeOffset="529.71">2347 3983 2596 0,'0'0'-81'0,"0"0"32"15,0 0 9-15,0 0 16 0,-24-24 22 16,24 24 13-16,0 0 21 0,0 0 9 16,7-27 14-16,-7 27 2 0,7-17 2 0,-7 17 0 0,8-19 8 15,-2 7 5-15,1-1-6 16,1 2 5-16,0-3-10 0,-8 14-9 0,18-21-2 16,-8 11-5-16,0 1-6 0,-10 9-8 15,22-13 0-15,-10 9-5 0,-12 4 2 0,23-4 3 16,-23 4 8-16,24 10 0 0,-14-3 2 0,2 5 6 15,-2 1 0-15,-2 1 2 16,1 1-1-16,-3 0 6 0,1 1-1 0,-1-1 6 0,-4 1 4 16,0 0-3-16,0 0 0 15,-2-16 3-15,-4 28 1 0,0-13-4 0,-3-3 3 16,-1-2 4-16,8-10 6 16,-19 18 1-16,11-10-1 0,8-8-3 0,-22 5-5 15,22-5-10-15,-23-1-11 0,23 1 7 0,-21-12-10 0,10 4-5 16,11 8 0-16,-23-17-14 15,16 6-17-15,-1-1-12 0,8 12-33 0,-12-20-29 16,12 20-43-16,-5-19-49 0,5 19-54 16,3-18-60-16,-3 18-84 0,6-13-160 0,-6 13-455 15,4-10-422-15</inkml:trace>
  <inkml:trace contextRef="#ctx0" brushRef="#br0" timeOffset="950.12">2417 4089 2919 0,'0'0'-70'15,"0"0"20"-15,0 0 13 0,0 0 2 0,0 0 29 0,0 0 18 0,0 0 24 16,29-2 24-1,-29 2 12-15,0 0-2 0,0 22 2 0,0-22-5 0,-2 23 5 16,2-5 9-16,-2 1-3 16,2-1-4-16,0 5-5 0,-2-2-7 0,0 7-4 0,0-2-3 15,0 0 2-15,-1 1-2 16,3 0 5-16,-3-1 1 0,1 1 1 0,0 0-4 16,-1-1 1-16,-1 1 3 15,3-2 3-15,1 2-4 0,-2-1 3 0,2-5-7 16,-2 2-8-16,2-2-4 0,0-1-3 0,-2 0-2 0,2-3-10 15,0 2 0-15,0-19-2 16,-2 29-2-16,2-29-4 0,0 23-8 0,0-23-14 16,0 19-28-16,0-19-26 15,0 0-32-15,0 0-31 0,0 0-27 0,0 0-19 0,0 0-23 16,0 0-17-16,0 0-14 16,0 0-13-16,0 0-15 0,-6-57-19 15,2 37-584-15,2 0-195 0</inkml:trace>
  <inkml:trace contextRef="#ctx0" brushRef="#br0" timeOffset="1409.62">2364 4324 2394 0,'-2'-24'-99'0,"2"3"33"16,0 2 31-16,0 19 11 16,0-29 18-16,0 29 25 0,0-23 18 0,0 23 19 15,4-19 15-15,-4 19 11 0,2-19 4 16,-2 19 5-16,0 0-6 0,2-20-4 0,-2 20 2 16,0 0-7-16,0 0 2 0,0 0 5 0,0 0 1 15,0 0-7-15,0 0-1 16,0 0-5-16,0 0-5 0,0 0-3 0,0 0 0 0,-21 47-1 15,15-32-5-15,0 0-5 16,-1 3 3-16,0-3-3 0,1 0-3 0,0 2-2 16,0-2-4-16,-2 1 2 15,1-1-9-15,0-2-3 0,1 1-3 0,0-3-2 0,6-11-3 16,-9 17 0-16,9-17-4 16,-6 16 5-16,6-16-2 0,0 0-1 0,-4 15-4 15,4-15-2-15,0 0 2 0,0 0-4 0,0 0-1 0,0 0-4 16,0 0-3-16,0 0 3 15,21-50 2-15,-15 37-5 0,0-2-1 0,4 0-1 16,-2-1 0-16,0 1-2 16,0 0 0-16,3-3 1 0,0 3-2 0,-1 2-1 0,-1-1 0 15,1 1 7-15,-1 2-1 16,0-1 7-16,-1 1 12 0,-8 11 3 0,12-15-1 16,-4 7 13-16,-8 8 6 15,0 0 3-15,20-8-2 0,-20 8 0 0,0 0-5 16,0 0 0-16,25 14-10 0,-25-14-1 0,11 15-6 0,-5-6 2 15,-6-9-12-15,13 21-10 16,-7-10-36-16,-6-11-46 16,8 20-54-16,0-9-65 0,-2 1-67 0,-6-12-117 15,12 17-173-15,-10-9-73 0,-2-8-234 0,6 11-213 0</inkml:trace>
  <inkml:trace contextRef="#ctx0" brushRef="#br0" timeOffset="2809.79">2204 3856 2426 0,'0'0'-108'0,"0"0"32"0,0 0 25 15,0 0 29-15,0 0 15 0,0 0 17 16,0 0 21-16,0 0 8 0,0 0 14 0,0 0 6 16,0 0 16-16,0 0 8 15,0 0 11-15,0 0 11 0,0 0 6 0,0 0-4 0,0 0-3 16,0 0-5-16,0 0-3 0,0 0-3 0,0 0-2 15,0 0-3-15,0 0-3 16,0 0-8-16,0 0-3 0,0 0-8 0,0 0-3 16,0 0-5-16,0 0-3 0,0 0-4 15,0 0 0-15,0 0-5 0,0 0-4 0,0 0-5 16,0 0-3-16,39-8-7 16,-39 8-1-16,15 12-5 0,-6-5 0 0,-9-7-1 0,14 15-5 15,-5-8-1-15,-9-7 0 0,13 20 0 0,-9-12-3 16,-4-8 2-16,4 21 2 15,-4-21 4-15,0 22 3 0,0-22 1 16,-8 23-2-16,4-9-2 0,-5-1-1 16,0-2-4-16,1 1 2 0,-3 0-11 0,3-1-19 0,-3-1-39 15,11-10-52-15,-15 16-57 16,9-9-70-16,0 0-101 0,6-7-192 0,-10 7-432 16,10-7-391-16</inkml:trace>
  <inkml:trace contextRef="#ctx0" brushRef="#br0" timeOffset="3279.79">2070 3546 2932 0,'0'0'-16'0,"0"0"18"0,0 0-2 0,-21-7 4 15,21 7 6-15,0 0-4 0,0 0 2 0,0 0 5 16,0 0-7-16,0 0 7 15,0 0-3-15,40-16-2 0,-40 16-1 0,23-5-3 16,-10 2-2-16,-13 3-9 0,27-4-30 16,-14 0-49-16,-13 4-47 0,25-4-48 0,-11 3-100 15,-4-2-434-15,-10 3 24 16</inkml:trace>
  <inkml:trace contextRef="#ctx0" brushRef="#br0" timeOffset="4249.8">2154 3363 2085 0,'0'0'-20'0,"0"0"32"0,0 0 1 0,0 0 15 16,0 0 19 0,22 11 28-16,-22-11 15 0,8 10-3 0,-8-10-5 0,8 13-9 15,-8-13-12-15,12 17-2 0,-10-8-16 0,-2-9 2 16,8 23-6-16,-6-9-16 15,-2-14-36-15,4 25-47 0,-2-8-55 16,0-2-87-16,-2-15-177 0,-6 36-276 0,-1-14 115 16</inkml:trace>
  <inkml:trace contextRef="#ctx0" brushRef="#br0" timeOffset="4724.95">2032 4534 1856 0,'0'0'13'15,"0"0"32"-15,17 6 13 16,-17-6 6-16,0 0 10 0,0 0 11 0,0 0 21 16,5 13 13-16,-5-13-7 0,0 0-14 15,2 17-7-15,-2-17-9 0,0 0-7 0,0 23-9 16,0-23-7-16,0 0-5 16,0 21-6-16,0-21-9 0,0 16-15 0,0-16-34 0,0 0-31 15,3 18-55-15,-3-18-44 0,0 0-48 0,0 0-91 16,2 18-473-16,-2-18-32 15</inkml:trace>
  <inkml:trace contextRef="#ctx0" brushRef="#br0" timeOffset="5469.66">2622 3862 2137 0,'0'0'-55'0,"0"0"33"0,0 0 17 15,0 0 2-15,0 0 3 0,0 0 21 16,0 0 12-16,0 0 25 0,0 0 4 0,0 0 11 15,30 4-1-15,-30-4 0 0,0 0 6 0,0 0 7 16,27 0-9-16,-27 0 3 16,22-3-14-16,-22 3-5 0,24 0-2 0,-24 0-10 15,35 0-5-15,-14-1-2 16,-2-1-5-16,9-1-5 0,1 2-3 0,3 1-5 0,2-3 0 16,6 0 1-16,-4 1-9 0,5 0 2 0,-2 1-3 15,-1 1-2-15,-2-3-4 0,1 2 6 16,-1 1-7-16,0-2 1 0,-3 0 3 0,3 2-3 15,-2-3-2-15,-2 3 1 16,-1-1 0-16,-1 1 0 0,0-2-5 0,-1 2 9 16,-5-2 5-16,1 0 9 0,-4 2 10 15,0 0 5-15,-1 0-1 0,-20 0 5 0,32-2-8 16,-32 2-9-16,25 0 1 16,-25 0-5-16,21 0-20 0,-21 0-43 15,19-2-39-15,-19 2-53 0,0 0-44 0,22 0-43 0,-18-3-84 0,-4 3-543 16,0 0-192-16</inkml:trace>
  <inkml:trace contextRef="#ctx0" brushRef="#br0" timeOffset="5889.66">3782 3608 2429 0,'0'-24'-85'0,"0"24"17"0,0-16 6 0,0 16 4 0,0 0 8 16,2-17 13 0,-2 17 20-16,0 0 11 0,0 0 12 0,2-17 13 0,-2 17 8 15,0 0 11-15,0 0 27 0,0 0 22 0,0 0 5 0,0 0 0 16,0 0-11-16,0 0-5 15,0 0-3-15,0 0-11 0,0 0-9 0,7 59-4 16,-7-42-1-16,0 4-10 16,0 1 7-16,2 7 5 0,-2-2-3 0,0 2 3 15,0 1-1-15,2 0 3 16,-2 3-5-16,0-1-7 0,2 1-2 0,-2-1-1 0,2 5-8 16,3-1 2-16,-5-4-3 15,4-2-2-15,-2 2-2 0,0-6-6 0,2 3-1 16,-2-5 0-16,0-3-1 0,0 0-5 0,-2-4-5 15,2 0-34-15,0 0-28 0,-2-17-47 16,2 22-50-16,1-11-52 0,-3-11-89 0,0 15-560 16,0-15-205-16</inkml:trace>
  <inkml:trace contextRef="#ctx0" brushRef="#br0" timeOffset="7419.68">3833 3437 2524 0,'0'0'-72'0,"0"0"14"16,0 0 6-16,0 0-2 15,0 0 16-15,11-14 2 0,-11 14 8 0,0 0 3 16,0 0-2-16,12-6 3 16,-12 6 5-16,0 0 21 0,0 0 4 0,15-7 10 0,-15 7 14 15,0 0-6-15,0 0-2 0,17-5-2 0,-17 5 12 16,0 0-4-16,15-7 12 15,-15 7 11-15,0 0 1 0,23-1-11 0,-23 1 7 16,19-2-18-16,-19 2 12 16,32-2-18-16,-13 0 0 0,5 0 4 0,4 2-9 0,7-2 9 15,5 0-11-15,6 1-5 16,3-1 4-16,2-1-1 0,11 3-6 0,1-1 2 16,3 1-6-16,-1-3 5 15,3 3-3-15,1-1-3 0,20 1 9 0,-12-2-4 0,-9 2-8 16,-3 0 2-16,1 0 0 0,-3 0-3 0,1 2-16 15,1-2-1-15,-6 0-12 16,1 1-2-16,-1 2 6 0,-8-3 2 0,0 0 10 0,0 0-8 16,-2 1 6-16,-3-1 4 15,1 3-1-15,-3-3-3 0,-1 2 6 0,-1-1 2 16,-7 1 5-16,-1 0-7 16,0-2-1-16,-2 4 11 0,-1-4-8 0,-1 2 4 0,-6 0-6 15,-1-1 10-15,1 2-2 0,-6-2 5 0,2 2 2 16,-1-2 9-16,-19-1 10 15,29 2 24-15,-16 0 3 0,-13-2 9 0,21 5 3 16,-21-5-2-16,19 6-4 0,-11 0-1 16,-8-6-6-16,15 12-2 0,-15-12-5 0,13 14-5 15,-6-2 2-15,-1 0-10 16,-6-12-2-16,10 26 6 0,-4-11 2 0,-2 1-1 16,2 1-1-16,0 6-2 15,2-2-1-15,-2 4-3 0,0-4 1 0,1 4-3 0,0 1 1 16,-1-1 0-16,0 1-2 0,3 3-3 0,-1-3-1 15,0 7-3-15,1-2-1 16,0-1-2-16,1 2 0 0,0-1-2 0,1-1-4 0,-2 0 1 16,3 1 0-16,-3 0 0 15,1-1-2-15,-1-5-2 0,-2 2 2 0,1-3 2 16,0 1 2-16,-2 0 11 16,3 1 4-16,-4-6 3 0,1 3 4 0,-2-2-4 0,0-2 1 15,0-2 0-15,0 0 0 0,-1-2-1 0,-1 0 3 16,-2-15 0-16,2 25 3 15,0-13-2-15,-2-12 4 0,2 18 2 0,-2-18 1 16,-2 18-2-16,2-18 8 0,-6 16-4 16,6-16 5-16,-11 11-5 0,11-11-2 0,-19 11 1 15,8-7-6-15,11-4-5 16,-32 7 1-16,14-2-5 0,-1-2 0 0,-7-1-5 16,0 0-2-16,-3 0-10 0,-3-1 5 15,0 2-2-15,-1-3 0 0,-1 0-6 16,-2 0 4-16,-2 0 0 0,-1 0-3 0,1 0-16 0,-4 0-3 15,-1 0 4-15,2 0 0 16,-3-3 2-16,3 2-3 0,-1-1 4 0,-2 2-3 16,1 0 2-16,1 0-1 0,-1-2 0 15,1 2 1-15,0-2-1 0,-1 2 2 0,1-2-1 16,-1 2 7-16,1-1-4 16,0-1-2-16,6 2-1 0,-3-3 0 0,4 2 1 0,-1 1 0 15,0-3 3-15,0 3 3 0,2 0-4 0,0-1-4 16,2 1 0-16,0 0 3 15,-2-2-1-15,5 2 1 0,-3 0 0 0,2 0 3 0,1 0 0 16,-1 0-1-16,-2 0-4 16,8 0 4-16,-2-2 2 0,2 2-3 0,-1 0-2 15,3 0 4-15,0 0 0 16,0 0-2-16,1 0 0 0,21 0 1 0,-38-2-1 0,17 0 0 16,4 2-2-16,17 0 5 15,-36-1-5-15,21-2 2 0,15 3 1 0,-36-2-2 16,20 0 0-16,16 2 3 0,-30-1-3 0,30 1 0 15,-27-3 2-15,27 3 0 0,-30 0-1 16,30 0 0-16,-26-1 3 0,26 1 3 0,-25 0-6 16,25 0 2-16,-26 0-3 15,26 0 0-15,-20-2 3 0,20 2-3 0,-24 0 0 16,24 0 3-16,-21 0-2 0,21 0-1 16,0 0 1-16,-30 0 0 0,30 0 3 0,-18-2 0 15,18 2-2-15,0 0-2 0,-24 0 4 0,24 0-4 16,0 0 4-16,-21 0-2 15,21 0-1-15,0 0 1 0,0 0-1 0,-24 0 1 0,24 0 0 16,0 0-1-16,0 0 2 16,-23 0-3-16,23 0 1 0,0 0-1 15,-21 0 1-15,21 0-1 0,0 0 2 16,-24 0-2-16,24 0 1 0,0 0 1 0,-27 2-1 16,27-2 3-16,-21-2-3 0,21 2 1 0,0 0 0 0,-25 2 0 15,25-2-2-15,-18 0 4 16,18 0-3-16,0 0-10 0,0 0-3 0,-23 0-14 0,23 0-20 15,0 0-16-15,0 0-22 16,0 0-21-16,-23-4-12 0,23 4-18 0,0 0-4 16,-15-7-20-16,15 7-13 15,-8-4-22-15,8 4-32 0,-10-8-80 0,10 8-618 0,-12-11-332 16</inkml:trace>
  <inkml:trace contextRef="#ctx0" brushRef="#br0" timeOffset="9199.6">5319 3675 2717 0,'0'0'-118'0,"-2"-22"18"0,2 22 17 0,0 0 18 15,0 0 16-15,-5-16 29 0,5 16 16 0,0 0 17 0,0 0 15 16,-8-16 1-16,8 16 16 15,0 0 14-15,-14-9 13 0,14 9 18 0,-18-6 13 16,18 6 2-16,-20-5-1 16,20 5-6-16,-26 0-10 0,26 0-11 0,-32 1-5 0,13 2 3 15,0-2 1-15,0 3 4 16,0 0 0-16,-3 2 1 0,2-1-4 0,-2 1-3 16,-1 2 1-16,2 1 1 15,0 3 3-15,-1-1-3 0,4 2-9 0,0 2-5 16,2 1-4-16,1 1-7 0,2 1 2 0,2 0-15 0,3 1-1 15,0 0-3-15,4 0-4 16,0 1-1-16,1-2-5 0,3 1 0 0,0 1-4 16,5-1 0-16,-1-1-3 15,0 0 0-15,4 1 0 0,2-2-3 0,2 0-3 0,0-2 1 16,3-1-1-16,0-1-2 16,2-2 3-16,-1-3-4 0,2 2-2 0,0-4 2 15,0-4-2-15,1 5-3 0,-3-5 3 0,4 0 0 0,-4 0-3 16,-16-2 0-1,30-2-1-15,-15-2-4 0,-15 4 0 0,26-8 5 0,-16 4-7 16,-10 4 2-16,17-13 1 16,-8 5-4-16,-9 8 5 0,6-15-2 0,-6 15 2 0,2-17-2 15,-2 17-1 1,0 0 1-16,-10-25 2 0,10 25-2 0,-14-13 2 0,14 13 2 16,-16-14-1-16,16 14 3 15,-18-9 9-15,8 4 3 0,10 5 5 0,-17-8 1 16,17 8 7-16,-12-7 7 0,12 7-4 0,0 0-1 15,-14-8-2-15,14 8 2 0,0 0-5 16,0 0 1-16,0 0-5 0,0 0-1 0,0 0-2 16,0 0-1-16,47-10-9 0,-29 10-12 15,0-2-29-15,-18 2-33 0,36-3-44 0,-19 0-55 16,3 2-63-16,-2-1-41 16,0-1-65-16,-18 3-129 0,24-3-123 0,-13-3-315 15,-2 4-287-15</inkml:trace>
  <inkml:trace contextRef="#ctx0" brushRef="#br0" timeOffset="9459.92">5461 3846 2572 0,'0'0'-103'0,"0"0"37"0,0 0 22 15,0 0 10-15,0 0 13 0,0 0 18 16,0 0 38-16,0 0 17 0,0 0 19 0,0 0 17 15,0 0 14-15,0 0 0 16,-42 27 9-16,33-18 6 0,-2 4 1 0,3-3-4 16,0 2-12-16,8-12-8 0,-14 21-9 15,10-8-10-15,-2 1-7 0,6-14-8 0,-4 22-7 16,4-22-6-16,0 21-26 16,0-21-38-16,8 19-55 0,-4-9-59 0,6 1-45 15,-2-6-57-15,-8-5-121 0,14 13-512 0,-5-10-223 16</inkml:trace>
  <inkml:trace contextRef="#ctx0" brushRef="#br0" timeOffset="9759.99">5554 3965 2807 0,'-4'-27'65'0,"4"27"-5"15,-7-11-6-15,7 11-7 0,-8-13 13 0,8 13 23 0,0 0 12 16,-15-12-2-16,15 12 1 0,0 0-6 0,-17-6-2 15,17 6 2-15,0 0-7 16,0 0-8-16,0 0-9 0,0 0-6 0,0 0-6 0,0 0-3 16,0 0-5-16,0 0-3 15,-7 31-6-15,7-31-4 0,0 0-6 0,26 28-5 16,-15-18-1-16,-3-1-5 16,1 2 4-16,2-1-7 0,-5 1 3 0,2 0-2 0,-8-11-6 15,10 20 1-15,-6-11-2 0,-4-9 1 0,3 17-4 16,-3-17-14-16,0 0-26 15,-5 24-34-15,5-24-43 0,0 0-47 16,-10 13-39-16,6-10-31 0,4-3-68 0,0 0-680 16,-19-1-437-16</inkml:trace>
  <inkml:trace contextRef="#ctx0" brushRef="#br0" timeOffset="9989.77">5639 3857 2959 0,'0'0'-54'0,"0"0"21"0,15-5 9 0,-15 5 12 0,0 0 34 16,0 0 31-16,0 0 21 15,0 0 7-15,22 17 8 0,-22-17-6 0,5 15-7 16,-5-15-11-16,5 21 2 16,-3-9-10-16,-2-12-3 0,2 22-6 0,0-10-3 15,-2 2-6-15,0-3-3 0,0-11-13 0,-2 25-24 0,2-25-43 16,-2 24-45-16,2-12-55 15,0-1-58-15,-2 1-80 0,2-12-624 16,0 17-296-16</inkml:trace>
  <inkml:trace contextRef="#ctx0" brushRef="#br0" timeOffset="10709.76">6617 3846 2729 0,'0'0'-61'0,"0"0"-2"15,0 0 12 1,0 0 5-16,0 0 14 0,0 0 46 0,0 0 19 0,0 0 28 16,0 0 13-16,0 0 16 0,0 0 10 0,0 0 14 0,0 0-1 15,0 0 1 1,0 0-6-16,0 0-9 0,0 0-3 0,0 0-16 0,0 0-4 15,0 0-11-15,0 0-3 16,48 4-1-16,-29-4 3 0,5-2 8 0,3 0 2 0,5 2-3 16,0-1 3-16,2-3-8 15,-3 4-10-15,3-2-2 0,0 0-8 0,-2-1-7 16,-1 2-14-16,-1-1-23 16,0 2-33-16,-3-4-38 0,-5 4-51 0,-4-2-47 0,2 2-50 15,-8-2-48-15,-12 2-129 0,19-2-571 0,-19 2-408 16</inkml:trace>
  <inkml:trace contextRef="#ctx0" brushRef="#br0" timeOffset="12530.02">6849 3839 2866 0,'0'0'-124'0,"0"0"21"0,0 0 26 0,0 0 24 16,0 0 19-16,0 0 14 16,0 0 15-16,0 0 8 0,0 0 10 0,0 0 8 15,0 0 4-15,0 23 11 0,0-23 3 0,0 0 10 0,0 0 10 16,2 27-1-16,-2-27 2 15,3 22-1-15,-3-22 7 0,2 25 8 16,-2-8-1-16,2-1-7 0,0 0 2 16,-2 1-1-16,0 2-2 0,2 1-5 0,0-1-1 0,0 2-7 15,3 0 1-15,-5 1-9 16,4 4-2-16,-2 0-9 0,0-1 0 16,0-1-2-16,3-1-6 0,-3 2-2 15,0 0-1-15,0 1 2 0,0 0 3 0,2-4 3 0,-2 4 5 16,0-3-3-16,0 1 0 0,0-3-3 0,-2 1-3 15,2-1 1-15,-2 3-4 16,2-2-7-16,0-1 4 0,2 1-4 0,-4 0-2 0,4 3-1 16,-4-3-3-16,4-1 1 15,-4 0 1-15,2 4 1 0,0-2 5 0,2-2-1 16,-4 0 2-16,4 0 0 16,-4 0 3-16,4 4-3 0,-2-5 1 0,0 1-3 0,1-1 0 15,1 3-5-15,-2-3 1 0,0-1 0 0,3 2-4 16,-3-2 2-16,2 2-1 15,-2-1-2-15,-2-2 0 0,2 1-1 0,0-1 0 0,0-1-3 16,1 0 2-16,-1-2-4 16,-2-15 0-16,2 27 2 0,0-14 1 0,-2-13 1 15,0 21-1-15,0-21 0 16,0 19 0-16,0-19-1 0,0 0 2 0,-4 21 1 16,4-21-5-16,-9 14 2 0,9-14 0 15,-8 10 0-15,8-10 3 0,-15 7 0 0,15-7-3 16,-21 5 2-16,21-5-3 0,-22 4-2 0,8-1 4 15,14-3-2-15,-36 1 1 0,17 1-2 16,-5-2 0-16,3 0 1 0,-4 0-3 0,-5 2 1 16,1-2-1-16,-3 0 1 15,-2-2 3-15,-3 2-4 0,2 0 1 16,-3-2-1-16,-4 2 1 0,-3 0 4 0,1 0-3 16,-3 0-1-16,3-1 1 0,-3 1-2 0,1-3 1 15,-3 3 1-15,2-1-2 0,0 1-1 0,-3-3 3 16,1 3-2-16,0-1 0 15,1-2 9-15,-1 2 1 0,3-1 3 16,-3 0 3-16,-2 0-3 0,2 1 2 0,2-3-1 16,-1 1-3-16,-1 2 0 0,1-4-1 0,-1 4-1 15,3-3 2-15,-3 0-7 16,2 2 7-16,3 0 8 0,0-1 5 0,-1 0 1 0,3 2-2 16,-1-1-1-16,3-2-2 15,0 1 2-15,-1 3-6 0,1-3-4 0,2 3 3 16,-2-2-6-16,-5 0 3 0,5 1-4 0,-3-2 1 15,8 2-1-15,-7-1-3 0,2 2 3 16,3-2-6-16,-1-1 2 0,4 3 1 0,-2 0 2 16,3 3-3-16,-1-3-2 15,2 0-3-15,-2 0 3 0,3 0-1 0,-1 2-2 0,2-2 1 16,-1 2 3-16,-1-2-2 16,2 1 1-16,1-1-2 0,-1 0 0 15,0 0 0-15,1-1 2 0,-1 2 0 0,-2-1-2 0,2 0-1 16,1 0 3-16,-1 0-1 0,0-1-1 15,5 1 2-15,-5 0-1 0,5 0 0 0,-1 1 0 16,4-1-3-16,-2 0 2 16,-2 0-4-16,3 0 4 0,2 0 3 0,-2 0-4 0,1 0 4 15,-1-1 1-15,2 1-2 16,0 0-1-16,21 0-2 0,-38 0 3 0,17 0-1 16,2 0 0-16,19 0-2 15,-37-2 2-15,21 2-1 0,16 0 1 0,-32-2-1 0,15 2 4 16,17 0-2-16,-30-3 1 0,16 2 5 0,14 1 1 15,-30-2-10-15,30 2 1 16,-27 0 1-16,27 0 3 0,-28-2-4 0,28 2 1 16,-26-4-1-16,26 4-1 0,-27-1 4 15,27 1-3-15,-28-3-1 0,28 3-1 16,-27-1 2-16,27 1-1 0,-27-3-1 16,11 3 3-16,16 0-1 0,-31-1 2 0,31 1-3 15,-30-2 0-15,30 2-1 0,-26 0 0 0,26 0 1 0,-27 0 4 16,27 0-2-16,-23-2-1 15,23 2-2-15,-25-2 3 0,25 2 2 16,-24 0-2-16,24 0-1 0,-23-2-2 16,23 2 3-16,-25 0-4 0,25 0 7 0,-23 0-2 0,23 0-1 15,-22-2-1-15,22 2 0 16,-21-1-2-16,21 1 3 0,0 0 1 0,-27 0-3 16,27 0 2-16,0 0-1 15,-26-2-2-15,26 2 1 0,0 0 2 0,-19-2-3 0,19 2 5 16,0 0 0-16,0 0 2 0,-19-3 4 0,19 3 3 15,0 0-5-15,0 0 6 16,-15-7 0-16,15 7 4 0,0 0 1 0,0 0 1 0,0 0-2 16,-10-13 0-16,10 13 1 15,0 0-5-15,0 0 2 0,0 0 2 0,-5-17-6 16,5 17-2-16,0 0-1 16,0 0 24-16,-4-19-10 0,4 19 4 15,0 0-8-15,0 0-8 0,-4-19 7 0,4 19-3 0,0 0 1 0,-2-16-5 16,2 16 0-16,0 0 1 15,0 0-3-15,-6-20 7 0,6 20-9 0,0 0-1 0,-5-18-2 16,5 18 0 0,0 0 6-16,-4-16-7 0,4 16-7 0,0 0 0 0,-9-14 7 15,9 14-2-15,0 0 2 16,-6-14 0-16,6 14 1 0,0 0-2 0,0 0 1 0,-8-13-13 16,8 13 16-16,0 0 1 0,0 0-2 0,-10-14-2 15,10 14 1-15,0 0 1 16,0 0-7-16,-10-11 9 0,10 11-6 0,0 0 1 0,0 0-2 15,-8-13 4-15,8 13-1 16,0 0-3-16,0 0 2 0,0 0 1 0,-8-15 2 16,8 15 3-16,0 0 1 15,0 0 4-15,-2-16 5 0,2 16-12 0,0 0 4 0,0 0 4 16,-2-20 4-16,2 20-2 16,0 0-2-16,0 0 2 0,2-27-4 0,-2 27 2 15,2-17-3-15,-2 17 4 0,2-19-4 0,-2 19-3 0,0-23-2 16,0 23 2-16,4-25-2 15,-2 10-7-15,-2-1-8 0,2 1-15 16,0 2-31-16,-2-1-45 0,0 2-60 16,2 0-103-16,-2 12-129 0,-2-24-215 0,0 11-27 0,2 13-428 15,0 0-607-15</inkml:trace>
  <inkml:trace contextRef="#ctx0" brushRef="#br0" timeOffset="13489.52">2174 4536 3097 0,'0'0'-165'0,"0"0"33"16,16-3 34-16,-16 3 29 15,0 0 32-15,0 0 22 0,0 0 15 0,21-2 3 0,-21 2 13 16,0 0 2-16,0 0 9 0,0 0 2 0,0 0 10 15,0 0 3-15,0 0 3 16,0 0 7-16,0 0 12 0,0 0 20 0,0 0 8 16,0 0 14-16,0 0 5 0,0 0 3 15,0 0-3-15,0 0-3 0,0 0-5 16,-67 5-5-16,67-5-7 0,-25 2 2 16,25-2-5-16,-25 2 9 0,25-2-6 15,-24 2-3-15,24-2 2 0,-21 4-5 0,21-4-9 0,-17 0-13 16,17 0 1-16,0 0-9 0,-20 4-10 15,20-4-5-15,0 0-1 0,0 0-7 0,0 0-9 16,0 0-10-16,0 0-12 16,0 0-10-16,0 0-12 0,0 0-2 0,0 0-1 0,0 0 0 15,71-8 1-15,-71 8 5 16,26 0 1-16,-12-2 2 0,-14 2 3 0,23 0 0 16,-23 0 3-16,23-2 0 15,-23 2 4-15,0 0 8 0,21 0-3 0,-21 0 6 16,0 0 8-16,0 0 8 0,0 0 3 0,0 0 11 0,0 0 0 15,0 0 6-15,0 0 1 16,0 0 3-16,0 0-1 0,-51 17 2 0,51-17-5 16,-24 6-18-16,24-6 1 15,-22 5-4-15,22-5 3 0,-21 4-7 0,21-4-3 0,-16 4 10 16,16-4-7-16,0 0-1 16,-18 4 0-16,18-4-6 0,0 0-3 0,0 0-11 15,0 0-18-15,0 0-30 0,0 0-40 0,0 0-65 0,0 0-83 16,0 0-88-16,0 0-202 15,0 0-81-15,0 0 4 0,0 0-243 16,0 0-197-16</inkml:trace>
  <inkml:trace contextRef="#ctx0" brushRef="#br0" timeOffset="19649.79">9770 3637 2490 0,'7'-17'-87'0,"-7"17"8"16,0 0 14-16,5-12 12 0,-5 12 19 0,0 0 26 15,0 0 28-15,0 0 21 0,4-15 10 0,-4 15 8 16,0 0 3-16,0 0 10 16,0 0 4-16,0 0 8 0,0 0-2 0,-16-18-2 15,16 18-8-15,0 0-4 0,-20-7-11 16,20 7-4-16,-22-2-7 0,22 2-1 0,-25-3-6 15,7 3 2-15,18 0 5 0,-37 0 14 0,16 0 6 16,0 2 1-16,-3-2-1 16,3 1-3-16,-2 1 1 0,0 2-2 0,-3-1-6 0,2 1 0 15,0 4-7 1,0-2 3-16,1 3-3 0,1 3-3 0,2 3-2 16,0 0-3-16,1 3 0 0,1 1-1 0,2-1-4 0,4 6-4 15,-1-1-3-15,4 1-2 0,1 1-5 16,4 1-2-16,2 1 4 0,2 0-5 0,0-2 1 15,2 2-3-15,4-1-2 16,0 0-3-16,3-3 3 0,6 4-2 0,-1 0-1 16,4-4 0-16,-1-4 0 15,4 1-2-15,0 0-2 0,5-3-1 0,-6-3 0 0,4-4-9 16,1 2-7-16,-1-2-7 16,-1-3-6-16,2 1-4 0,-2-3-4 0,-1-2-3 15,-2-2-3-15,0 1-6 0,-3-2-1 0,-17 0-2 0,28-3 2 16,-28 3-2-16,20-8 3 15,-12 2 1-15,-8 6 5 0,10-15 2 0,-10 15 0 16,0-19 2-16,0 19 4 16,-12-21 6-16,4 9 1 0,-2 0 3 0,-1 2 4 0,-4-2 9 15,3 1 5-15,-3 2 6 16,0 1 7-16,2-2 5 0,1 2 4 0,12 8 9 16,-24-11 5-16,16 5 5 15,8 6 5-15,-15-9-7 0,15 9-4 0,0 0-5 16,0 0 2-16,-8-12-5 0,8 12-1 0,0 0-3 0,0 0-1 15,0 0-4-15,44 0-4 16,-44 0-31-16,34 2-29 0,-13 0-47 0,0-2-62 0,1 2-65 16,-2-2-92-16,4 2-175 15,-5-4-418-15,2 2-291 0</inkml:trace>
  <inkml:trace contextRef="#ctx0" brushRef="#br0" timeOffset="20029.55">10063 3903 2624 0,'0'0'-68'0,"0"0"23"0,-4-28 0 0,4 28 10 0,0 0 18 16,0 0 17-1,-15-8 35-15,15 8 12 0,0 0 29 0,0 0 4 0,0 0 21 16,-36 12 17-16,36-12 11 16,-20 16 13-16,10-9-2 0,2 5-3 0,-1-2-10 0,1 2-12 15,1 2-13-15,-1 1-11 0,1-1-5 0,3 0-13 16,0 1-9-16,4-15-4 15,-2 33-12-15,2-21-17 0,0-12-22 0,4 29-29 16,2-15-32-16,1-3-44 16,1 0-47-16,1 2-40 0,2-5-45 0,-1-1-67 0,-10-7-668 15,19 11-404-15</inkml:trace>
  <inkml:trace contextRef="#ctx0" brushRef="#br0" timeOffset="20519.9">10327 3932 2851 0,'0'0'-109'0,"0"0"34"0,0 0 16 0,0 0 23 16,0 0 33-16,0 0 36 15,-28-15 23-15,28 15 22 0,0 0 5 0,0 0 3 16,-26 1-11-16,26-1-4 0,0 0-10 0,0 0-2 0,-26 9-11 15,26-9 1-15,0 0-6 16,-11 12 2-16,11-12-6 0,0 0-6 0,0 24-7 0,0-24-2 16,0 0-1-1,17 28-2-15,-11-17-3 0,3 1 0 0,0-1-4 0,-1 3 1 16,-2-3-2-16,0 2 0 16,1-1 4-16,0 0 5 0,-3 1 8 0,-4-13 13 15,4 18 8-15,-4-18 2 0,0 0-5 0,-6 24-2 16,6-24-8-16,-14 13-5 0,14-13-8 15,-14 8-19-15,14-8-26 0,-17 6-34 0,17-6-43 16,0 0-49-16,0 0-42 16,-27-8-54-16,27 8-105 0,-9-14-545 0,7 5-269 0</inkml:trace>
  <inkml:trace contextRef="#ctx0" brushRef="#br0" timeOffset="20769.7">10416 3898 2683 0,'0'0'-51'0,"19"-3"6"16,-19 3-1-16,0 0 11 0,0 0 47 15,22 8 23-15,-22-8 21 0,8 12 9 0,-8-12 0 16,8 17 0-16,-8-17 2 16,4 21-2-16,-2-8 16 0,-2-13 12 0,3 27-1 15,-3-12-3-15,2 1-5 0,-2-16-5 0,-2 28-12 16,-1-14-4-16,3-14-6 0,-2 26-7 15,-2-13-9-15,4-13-19 0,-4 19-35 0,4-19-49 16,-2 19-53-16,2-19-54 16,-4 16-55-16,4-16-134 0,-4 7-502 0,4-7-215 0</inkml:trace>
  <inkml:trace contextRef="#ctx0" brushRef="#br0" timeOffset="21099.89">10814 4067 2572 0,'0'0'-27'0,"0"0"30"0,0 0 18 16,0 0 6-16,0 0 22 15,0 0 14-15,0 0 23 0,0 0 14 0,0 0-4 16,0 0-6-16,0 0-9 16,0 0-10-16,24 6-6 0,-24-6-6 0,0 0-4 0,25-2-7 15,-25 2-6 1,23 0-6-16,-23 0-1 0,25-2-6 0,-25 2-6 0,28 0-19 16,-15-2-35-16,-13 2-34 15,28-1-48-15,-28 1-34 0,24-3-24 0,-24 3-25 0,18-4-30 16,-18 4-112-16,10-9-393 15,-10 9-1-15</inkml:trace>
  <inkml:trace contextRef="#ctx0" brushRef="#br0" timeOffset="21249.96">10894 3978 2228 0,'-25'-6'73'0,"25"6"29"16,-14-2 1-16,14 2-7 0,0 0 4 16,0 0 7-16,0 0-7 0,0 0-7 0,-15-7-19 15,15 7-6-15,0 0-10 0,0 0-3 0,0 0-5 0,0 0-10 16,51-8-15-16,-51 8-41 15,22-2-45-15,-22 2-65 0,28-2-61 0,-28 2-87 16,23-4-559-16,-14 3-164 16</inkml:trace>
  <inkml:trace contextRef="#ctx0" brushRef="#br0" timeOffset="23009.55">11574 3584 2359 0,'0'0'-80'0,"0"0"30"0,0 0 29 16,2-21 4-16,-2 21 20 0,0 0 26 0,0 0 15 15,0 0 13-15,7-14 12 16,-7 14 7-16,0 0 11 0,0 0-1 16,0 0 4-16,0 0 4 0,0 0 1 0,0 0-4 15,0 0 2-15,0 0 13 0,0 0 3 16,0 0-2-16,0 0-6 0,0 0-3 0,0 0-9 0,0 0-4 15,0 0 0-15,-5 56 1 16,3-40 12-16,0 2-11 0,-2 0-3 0,4 3 1 0,-2 3-5 16,0-2-9-1,2 1-4-15,0 0-7 0,-3 0-6 0,3-1-4 0,0 2-8 16,3-3 6-16,-3 1-12 16,0-1-6-16,0-1-3 0,2-1 2 0,-2-2-6 0,0 0-7 15,0-17-7-15,2 26-20 0,-2-26-24 0,2 22-31 16,-2-22-37-16,0 18-44 15,0-18-52-15,4 14-46 0,-4-14-46 0,0 0-96 0,2 7-107 16,-2-7-413-16,0 0-297 16</inkml:trace>
  <inkml:trace contextRef="#ctx0" brushRef="#br0" timeOffset="23319.69">11733 3779 2620 0,'0'0'-70'15,"0"0"43"-15,8-9 10 0,-8 9 8 16,0 0 5-16,0 0 20 0,0 0 20 0,0 0 5 0,0 0 10 16,0 0-5-16,0 0 4 15,-34-11 5-15,34 11 10 0,-21 4 14 0,21-4 5 16,0 0-6-16,-32 9-4 16,32-9-14-16,-18 4-6 0,18-4-6 0,-15 6 1 15,15-6-5-15,-13 9-4 0,13-9-2 0,-10 11 3 0,10-11 6 16,-9 13-1-16,9-13 10 15,0 0 3-15,0 24 2 0,0-24-3 0,0 0-11 0,11 28 1 16,-3-16-7-16,0-3-1 16,4 3-9-16,-2-1-2 0,2 1-1 0,1-3-6 15,0 1-12-15,2 1-28 16,-1-1-39-16,2-3-48 0,1 1-59 0,-3 1-52 16,1-3-67-16,-3-1-133 0,3 2-468 15,0-2-260-15</inkml:trace>
  <inkml:trace contextRef="#ctx0" brushRef="#br0" timeOffset="24329.72">12456 3957 2521 0,'0'0'-137'16,"0"0"21"-16,0 0 13 0,0 0 11 16,0 0 22-16,0 0 15 0,0 0 20 15,0 0 7-15,0 0 17 0,0 0 8 0,0 0 1 0,0 0 10 16,0 0-5-16,0 0 15 0,0 0 6 0,0 0 8 15,0 0-7-15,57-4-3 16,-57 4 3-16,20 2-1 0,-20-2-8 0,26 0 3 0,-12 0-1 16,-14 0-14-16,34 2 10 15,-13 0 1-15,1-2 3 0,-2 1-11 0,3 2-4 16,-1-3-2-16,3 2 7 16,-1-2-3-16,-1 1-14 0,8 2 15 0,-5-3 3 0,3 1 5 15,0 1 7-15,0 0-14 0,3 0 4 16,-1 0 2-16,0-1 5 0,3 2 2 15,0-2 23-15,1 1 8 0,6 0 16 0,-5 0-1 16,4 2 6-16,-4-4 1 0,0 2-9 16,7 0-7-16,-7-1-2 0,2 2-6 0,0-2-6 15,-1 2-3-15,0-3-5 16,4 3-5-16,-4-3 2 0,0 2 3 0,3 0 0 16,-6 0-1-16,9-1 5 0,-7 1-8 0,0 1 6 0,0-2-6 15,2 2 1-15,-2-2-4 16,5 3-7-16,-3 0 3 0,-5-3-2 15,7 4-4-15,2-2 1 0,-2 1-6 16,0 2 2-16,3-2-3 0,-3 0-4 0,2-1 2 16,-4 3-2-16,6-2 2 0,-2 2-3 15,1-3 1-15,-3 3 5 0,2-2-1 0,-1 0 1 16,-1 0 6-16,0-1 1 16,2 1 2-16,-4 0 5 0,-1-1-4 15,-7-2 5-15,5 1-3 0,-1 2 2 0,-2-2-3 0,-1-1-4 0,3 2 3 16,-4-2-7-16,1-1-3 15,-2 3 0-15,2-2-1 0,-4-1-3 0,-1 0 3 16,0 2-7-16,-3-2 2 0,0 2-1 16,0-2 2-16,-1 2-3 15,-1-2-3-15,-2 1 3 0,0-1-4 0,-3 3 2 16,4-2-3-16,-20-1-7 0,29 3-23 0,-29-3-35 16,26 0-41-16,-14 1-55 0,0-1-47 0,-12 0-93 0,16-1-634 15,-16 1-349-15</inkml:trace>
  <inkml:trace contextRef="#ctx0" brushRef="#br0" timeOffset="25599.59">12906 3414 2689 0,'0'0'-111'0,"0"0"38"16,0 0 8-16,0 0 13 0,0 0 20 0,9-16 32 16,-9 16 26-16,0 0 18 15,0 0 14-15,0 0 18 0,0 0 6 0,0 0 6 16,0 0 2-16,0 0 12 0,0 0-1 16,0 0-6-16,0 0-4 0,0 0-1 0,0 0-5 15,0 0-6-15,0 0-6 0,0 0-5 0,0 0-1 16,0 0-2-16,0 0 1 15,0 0 1-15,-49 27-5 0,39-18-1 0,0 1-8 0,5 3-4 16,-6-1-2-16,4 1-5 16,2 1-4-16,-3-1-3 0,4 2-5 0,1 0-3 15,3-15-1-15,-6 29 1 16,8-13-6-16,2 1-2 0,-2-3 0 0,3 0-4 0,3 1-6 16,-3-2-18-16,4 1-34 0,2-3-30 0,-4-1-43 15,5 0-46-15,1-1-43 16,-2-2-42-16,-11-7-69 0,22 10-666 0,-10-6-436 15</inkml:trace>
  <inkml:trace contextRef="#ctx0" brushRef="#br0" timeOffset="26109.71">13158 3462 2836 0,'0'0'-131'0,"9"-14"31"0,-9 14 22 16,0 0 17-16,0 0 21 0,7-14 10 15,-7 14 11-15,0 0 18 0,0 0 16 0,0 0 23 16,0 0 3-16,0 0 10 0,0 0 11 0,0 0 10 15,0 0 6-15,-36-4 6 0,36 4-3 16,0 0-13-16,0 0-6 0,-33 9-4 0,33-9-7 16,0 0-4-16,-21 5-8 15,21-5-6-15,0 0 2 0,-14 8-6 0,14-8-4 16,0 0-3-16,0 0-9 0,0 0-3 16,0 0-8-16,0 0-2 0,27 33-2 0,-17-23-4 15,0-3 5-15,1 2 9 0,1-2-9 0,-1 3-1 16,-2 0 6-16,3-1-4 15,-12-9 3-15,15 21 8 0,-9-10 11 0,2-1 14 0,-8-10 5 16,6 19 15 0,-6-19-8-16,-2 17 7 0,2-17 8 0,0 0 9 0,-9 25-6 15,9-25-6-15,-13 12 0 16,13-12-10-16,-14 9-6 0,14-9-4 0,-20 7-6 0,20-7-7 16,-16 4-21-1,16-4-23-15,-20 0-25 0,20 0-45 0,0 0-33 0,-23-9-42 16,23 9-49-16,-11-13-65 0,11 13-150 15,-7-16-444-15,7 9-227 0</inkml:trace>
  <inkml:trace contextRef="#ctx0" brushRef="#br0" timeOffset="26299.49">13322 3557 2562 0,'0'0'-59'16,"18"3"6"-16,-18-3 11 15,22 3 8-15,-22-3 1 0,25 2 14 0,-10-1 12 16,-15-1-1-16,27 0 2 0,-27 0-5 16,28 2 0-16,-15-2 6 0,-13 0-8 0,31-2-19 15,-31 2-32-15,25 0-54 16,-25 0-78-16,23-3-394 0,-15-1 207 0</inkml:trace>
  <inkml:trace contextRef="#ctx0" brushRef="#br0" timeOffset="26479.71">13557 3532 1649 0,'-21'-4'-4'16,"21"4"21"-16,0 0 3 0,0 0-5 0,0 0 28 0,0 0 42 16,0 0 32-16,0 0 15 15,-19 19-1-15,19-19-9 0,0 0-9 0,-4 21-11 16,4-21-4-16,-2 19-12 16,2-19-6-16,0 18-10 0,0-18-7 0,-2 22-7 15,2-22-13-15,2 19-33 0,-2-19-46 0,2 20-52 0,-2-20-46 16,2 15-51-16,-2-15-118 15,5 7-417-15,-5-7 16 0</inkml:trace>
  <inkml:trace contextRef="#ctx0" brushRef="#br0" timeOffset="26939.72">13661 3475 2158 0,'0'0'-16'0,"0"0"16"15,3-15 0-15,-3 15 9 0,0 0 27 16,0 0-6-16,6-12 9 0,-6 12-4 0,0 0-13 16,0 0 7-16,0 0 2 15,15-7 5-15,-15 7 1 0,0 0 1 0,0 0-1 0,25 0-4 16,-25 0 0-16,19 0 0 16,-19 0 1-16,25 1-11 0,-25-1-2 0,24 2 7 15,-24-2-18-15,26 4 7 0,-14-3-1 0,-12-1-2 0,24 3-3 16,-24-3 1-16,23 4-5 15,-23-4 13-15,20 0-1 0,-20 0 4 0,0 0 16 16,16 6 16-16,-16-6 11 16,0 0 4-16,0 0-3 0,0 0-9 0,0 0-2 0,0 0-6 15,0 0-3-15,-28 36-4 16,18-27 2-16,-1-1 4 0,1 1-5 16,10-9-2-16,-19 17 10 0,7-7 5 15,3-2 0-15,1 3-9 0,8-11-3 0,-19 19-2 16,13-7-5-16,6-12-1 0,-9 16 1 0,9-16-2 0,-8 16-2 15,8-16-3-15,0 17-4 16,0-17-2-16,0 0 0 0,10 19-6 0,-10-19 3 16,9 12-5-16,-9-12-2 0,16 10-1 15,-5-6-7-15,-11-4-16 0,20 4-30 0,-20-4-45 16,22 3-59-16,-22-3-52 16,23-3-57-16,-13 2-97 0,3-2-619 0,-13 3-408 15</inkml:trace>
  <inkml:trace contextRef="#ctx0" brushRef="#br0" timeOffset="27129.66">13971 3656 2889 0,'0'0'-50'0,"0"0"38"0,22 10 12 0,-22-10 34 15,0 0 53-15,0 0 13 16,6 12 6-16,-6-12 0 0,0 0 2 0,2 20-8 16,-2-20-7-16,0 17-10 15,0-17-7-15,2 17-6 0,-2-17-8 0,0 19-6 16,0-19-7-16,2 17-5 0,-2-17-22 0,2 17-32 0,-2-17-52 15,0 0-50-15,5 20-60 16,-3-13-64-16,-2-7-120 0,0 0-574 0,6 5-337 0</inkml:trace>
  <inkml:trace contextRef="#ctx0" brushRef="#br0" timeOffset="27439.8">14162 3395 2762 0,'0'0'-92'0,"6"-11"15"16,-6 11 1-16,0 0 14 0,9-12 27 16,-9 12 35-16,0 0 23 0,0 0 21 15,0 0 16-15,0 0 19 0,27 21 12 0,-22-9 9 0,-5-12 7 16,10 24 0-16,-8-9-8 0,2 1-2 0,-2 1-15 15,0 1-9-15,-2 0-4 16,0-1-3-16,0 2-11 0,-2 2-5 16,0-4-6-16,-2 4-7 0,2-4-5 15,-6 2-23-15,5-3-21 0,-1 1-36 0,0-2-52 0,0-2-46 16,-1 3-46-16,-1-5-48 16,1-1-93-16,5-10-491 0,-5 17-147 0</inkml:trace>
  <inkml:trace contextRef="#ctx0" brushRef="#br0" timeOffset="27809.75">14510 3387 2414 0,'0'0'-75'0,"0"0"18"15,0 0 31-15,0 0 26 0,0 0 22 0,-13-13 21 0,13 13 10 16,0 0 16-16,0 0 6 16,0 0 10-16,0 0 1 0,-34 31 3 0,34-31-4 15,-11 18 8-15,4-7 1 0,1 1-2 0,-1 2 0 0,1-1-8 16,6-13-6-16,-6 29-24 15,4-14-3-15,2-15-7 0,0 30-4 0,2-12-1 16,2-1-4-16,0-2-4 16,2 2 0-16,1-2-7 0,-1-2-7 0,1-2-25 0,0 3-33 15,-7-14-30-15,13 20-39 16,-6-12-58-16,-7-8-54 0,14 8-107 16,-14-8-531-16,12 2-215 0</inkml:trace>
  <inkml:trace contextRef="#ctx0" brushRef="#br0" timeOffset="32100">14872 3484 758 0,'0'0'113'0,"15"-9"-43"0,-15 9-2 16,0 0 2-16,14-6 4 15,-14 6-1-15,0 0 14 0,13-9 6 0,-13 9 14 16,0 0 12-16,14-7 13 16,-14 7 2-16,0 0 1 0,0 0-3 0,13-7-6 0,-13 7-9 15,0 0-13-15,0 0-10 16,0 0-5-16,0 0-10 0,0 0 6 0,0 0-8 16,0 0-3-16,0 0-5 0,0 0-11 0,-54-2-2 15,54 2-10-15,0 0-1 0,-29 8-5 16,29-8-4-16,-20 5-4 0,20-5-2 0,-16 6-5 15,16-6-4-15,-15 8 3 16,15-8-3-16,-13 7 0 0,13-7-4 0,0 0 2 0,-8 13-5 16,8-13-5-16,0 0-5 15,0 0-1-15,0 0-6 0,0 0-3 0,21 24 0 16,-21-24 1-16,19 8-1 16,-19-8 2-16,20 9 1 0,-10-5 0 0,-10-4 3 0,18 10 3 15,-7-5 6-15,-11-5 4 0,18 9 5 0,-18-9 7 16,14 14 1-16,-14-14 7 15,11 11 5-15,-11-11 2 0,7 12 7 0,-7-12 1 16,0 0 4-16,0 0-6 0,-2 20-3 16,2-20 0-16,0 0-6 0,-21 16-5 0,21-16-3 15,-13 11-4-15,1-7 2 16,12-4-7-16,-18 8-2 0,18-8-2 0,-23 6-12 16,11-2-23-16,12-4-24 15,-20 5-24-15,20-5-36 0,-14 4-47 0,14-4-49 0,0 0-50 16,0 0-112-16,0 0-565 0,0 0-335 0</inkml:trace>
  <inkml:trace contextRef="#ctx0" brushRef="#br0" timeOffset="32319.8">15034 3579 2749 0,'0'0'-64'0,"0"0"25"0,0 0 26 16,0 0 20-1,20 0 26-15,-20 0 17 0,0 0 15 0,0 0 10 0,27 0 0 16,-27 0-10-16,18 0-10 16,-18 0 2-16,22-1-6 0,-22 1-6 0,23 0-8 0,-23 0-9 15,21-3-25-15,-21 3-37 16,21-1-45-16,-21 1-39 0,18-2-39 0,-18 2-36 16,0 0-83-16,14-7-477 15,-14 7-38-15</inkml:trace>
  <inkml:trace contextRef="#ctx0" brushRef="#br0" timeOffset="32569.73">15146 3518 2265 0,'0'0'-23'16,"-17"-7"24"-16,17 7 27 0,0 0 36 15,0 0 36-15,0 0 22 0,0 0 10 0,0 0 5 16,-19-2 12-16,19 2 6 16,0 0 6-16,0 0 4 0,0 0-2 0,0 0-11 15,-17 18-11-15,17-18-16 0,-4 12-11 0,4-12-10 0,-6 16-11 16,6-16-13-16,-4 19-4 15,-1-8-6-15,5-11-8 0,-5 29-13 0,3-16-2 16,1 2 18-16,1-15-12 16,-5 27-15-16,5-14-10 0,0-13-28 0,3 25-20 0,-3-11-25 15,0-5-26-15,2 3-32 16,-2-12-26-16,0 0-35 0,1 26-31 16,-1-18-33-16,0-8-49 0,2 9-128 0,-2-9-576 0,0 0-439 0</inkml:trace>
  <inkml:trace contextRef="#ctx0" brushRef="#br0" timeOffset="33029.61">15309 3532 2976 0,'0'-23'-75'0,"0"23"25"16,0 0 12-16,0 0 31 15,0 0 13-15,0 0 27 0,0 0 8 0,0 0 5 16,0 0-7-16,5-13-1 0,-5 13-6 16,0 0-1-16,0 0-6 0,23 0-4 0,-23 0 4 15,0 0-6-15,0 0 2 16,31 6-3-16,-31-6-6 0,20 3 3 0,-20-3-1 16,18 2 1-16,-18-2 3 0,18 6-6 15,-18-6 2-15,0 0 2 0,18 5 4 16,-18-5 13-16,11 9 7 0,-11-9 12 0,0 0 10 0,7 11 8 15,-7-11 4-15,0 0 1 16,0 0 3-16,0 0 4 0,-13 30 4 0,4-20-4 0,9-10-2 16,-14 17-6-16,6-7-1 15,-2 0-5-15,2 2 19 0,-2 2-9 0,1-3-4 16,3 0-1-16,-3 1-5 16,9-12-1-16,-13 23-2 0,7-16-11 0,6-7-2 15,-6 19-4-15,6-19-2 0,0 18-3 0,0-18-8 0,0 0-2 16,10 21-8-16,-10-21-14 15,15 11-15-15,-15-11-27 0,20 5-31 0,-20-5-38 0,20 3-48 16,-6-1-56-16,-2-4-43 16,-12 2-68-16,23-4-135 0,-10 0-150 0,-2 2-327 15,-1-2-332-15</inkml:trace>
  <inkml:trace contextRef="#ctx0" brushRef="#br0" timeOffset="33329.64">15540 3742 2772 0,'0'0'-68'0,"0"0"25"16,0 0 12-16,0 0 16 15,0 0 21-15,0 0 10 0,0 0 18 0,0 0 3 16,0 0 0-16,0 0-4 0,0 0 6 16,0 0 9-16,0 0 8 0,23 15 12 0,-23-15 0 15,0 0 3-15,11 11-4 0,-11-11 1 0,0 0 2 16,4 19 7-16,-4-19 4 15,-3 15 6-15,3-15-2 0,0 0 6 0,-8 25 1 16,8-25 3-16,-6 19 0 0,4-8-11 16,2-11-8-16,-6 20 0 0,6-20-14 0,-5 18-1 15,5-18-13-15,-2 16-7 16,2-16-9-16,0 0-19 0,2 19-43 0,-2-19-51 16,0 0-65-16,17 8-53 0,-17-8-64 0,13-2-119 0,-13 2-167 15,0 0-329-15,26-13-245 16</inkml:trace>
  <inkml:trace contextRef="#ctx0" brushRef="#br0" timeOffset="33619.58">15838 3505 2541 0,'0'0'-115'16,"0"0"16"-16,0 0 19 0,0 0 20 15,0 0 38-15,0 0 18 0,0 0 12 0,0 0 12 16,0 0 5-16,0 0 8 16,0 0 18-16,0 0 18 0,0 0 19 0,-10 44-2 15,10-44-1-15,0 25-3 16,0-25-3-16,-2 27 0 0,-2-11 1 0,2 0-10 0,-2-1 0 16,-1 3-9-16,5-18-10 0,-11 30-3 0,5-15-3 15,0 1-7-15,-1-4-28 16,1 4-38-16,0-5-52 0,1 2-54 0,5-13-37 0,-8 19-66 15,8-19-142-15,-9 14-344 16,9-14 14-16</inkml:trace>
  <inkml:trace contextRef="#ctx0" brushRef="#br0" timeOffset="33839.56">16034 3739 2240 0,'0'0'47'0,"0"0"-3"16,0 0-2-16,0 0-4 0,0 0-6 0,0 0 0 0,0 0-5 16,0 0-20-16,12-9-41 0,-12 9-50 0,0 0-46 15,6-6-92-15,-6 6-423 16,0 0 129-16</inkml:trace>
  <inkml:trace contextRef="#ctx0" brushRef="#br0" timeOffset="33969.55">16167 3724 1883 0,'0'0'-32'0,"0"0"-2"0,0 0-10 15,0 0-2-15,21-6-34 0,-21 6-32 0,0 0-113 16,10-9-201-16,-10 9 420 15</inkml:trace>
  <inkml:trace contextRef="#ctx0" brushRef="#br0" timeOffset="34124.78">16374 3705 1399 0,'0'0'143'16,"13"6"0"-16,-13-6-6 0,0 0-3 0,0 0 3 15,0 0-1-15,0 0-12 16,0 0-22-16,0 0-48 0,0 0-70 0,17 4-66 15,-17-4-64-15,0 0-145 16,0 0-335-16,0 0 156 0</inkml:trace>
  <inkml:trace contextRef="#ctx0" brushRef="#br0" timeOffset="34459.51">16702 3462 1858 0,'0'0'-5'0,"0"0"35"0,0 0 29 0,0 0 29 15,0 0 24-15,0 0 28 16,0 0 4-16,0 0-1 0,0 0-14 0,0 0-2 15,-46 29-8-15,40-21-1 0,-4 6-5 16,2 0-9-16,4-2-5 0,-2 6-11 16,2-1-9-16,-1 2-2 0,5 0-11 15,0 0-9-15,0 2-6 0,5-4-11 16,-1 2-11-16,2 4-16 0,2-4-23 0,3-2-29 16,0 1-36-16,1-4-53 0,3-2-56 15,-4-5-79-15,2 1-163 0,1-2-418 0,-1-1-187 0</inkml:trace>
  <inkml:trace contextRef="#ctx0" brushRef="#br0" timeOffset="34901.3">16947 3549 2425 0,'0'0'-92'0,"-4"-17"16"0,4 17 30 16,0 0 10-16,0 0 33 0,-4-17 28 0,4 17-5 16,0 0 11-16,0 0 2 15,-8-12-1-15,8 12 13 0,0 0 2 0,0 0 4 16,0 0 23-16,0 0-1 0,-20-5 4 16,20 5 1-16,0 0 0 0,0 0 0 0,0 0 5 15,0 0-4-15,0 0 0 16,-27 17-7-16,27-17-7 0,0 0-4 0,-8 9-8 15,8-9-8-15,0 0-1 0,0 0-10 0,2 22-13 0,-2-22-9 16,0 0-11-16,10 22 0 16,-10-22 1-16,11 16 0 0,-5-7 1 0,-6-9 1 15,13 21-3-15,-6-10-2 16,-1 1-2-16,2-1 2 0,-2 1-6 16,0-1 0-16,-6-11 1 0,12 17-2 0,-8-7 3 15,-4-10-1-15,4 17-6 0,-4-17 9 0,4 13 3 16,-4-13 9-16,0 0 1 0,0 0 9 0,-14 22 1 15,14-22-1-15,-14 5 5 16,14-5-7-16,-12 5-15 0,12-5-32 0,0 0-45 0,0 0-57 16,-21 0-59-16,21 0-99 15,0 0-598-15,-9-13-265 0</inkml:trace>
  <inkml:trace contextRef="#ctx0" brushRef="#br0" timeOffset="35119.72">17121 3605 2611 0,'0'0'-99'0,"0"0"16"0,17 5 12 0,-17-5 12 0,19 4 25 16,-19-4 19-16,24 3-6 15,-24-3 0-15,25 3 13 0,-10-3-8 0,-15 0 2 16,27 0-8-16,-12 1-11 0,-15-1-21 0,25-1-41 0,-14-2-44 15,-11 3-84 1,0 0-293-16,28-7 306 0</inkml:trace>
  <inkml:trace contextRef="#ctx0" brushRef="#br0" timeOffset="35329.85">17268 3553 1510 0,'0'0'13'0,"0"0"12"0,-24 0 42 15,24 0 21-15,0 0 32 0,-15 10 23 0,15-10 19 0,0 0-11 16,-13 12-4-16,13-12-8 16,-6 14-19-16,6-14-15 0,-4 16-6 0,4-16-15 15,-2 18-3-15,2-18-11 16,0 19-8-16,0-19-14 0,0 21-29 0,0-21-38 0,0 0-49 16,2 25-54-1,-2-25-53-15,2 11-82 0,-2-11-550 0,6 12-120 0</inkml:trace>
  <inkml:trace contextRef="#ctx0" brushRef="#br0" timeOffset="35789.75">17335 3585 2390 0,'0'0'-11'16,"0"0"17"-16,-8-13 26 15,8 13 21-15,0 0 33 0,0 0 25 0,-7-17 12 0,7 17-7 16,0 0-8-16,0 0-11 16,0 0-10-16,0 0-12 0,0 0-9 0,13-19-5 15,-13 19-9-15,0 0-13 16,22-4-15-16,-22 4-14 0,18 0-9 0,-18 0-5 16,21 0 3-16,-21 0-11 0,24-2-5 15,-24 2-3-15,27 2 0 0,-27-2 4 0,27 0 6 16,-27 0-1-16,26 0 2 0,-26 0-1 0,19 2 6 15,-19-2 2-15,17 0 11 16,-17 0 10-16,0 0 2 0,13 5 11 0,-13-5 8 0,0 0 10 16,0 0 6-16,0 0 6 15,0 0 9-15,-17 35 4 0,8-24-3 0,9-11 4 16,-15 20 2-16,7-11 0 16,0 2 3-16,-1 1-1 0,0-1-5 0,3 1-3 15,6-12-7-15,-12 22-4 0,8-9-9 16,-3-1-1-16,7-12-5 0,-7 21-4 0,7-21-4 15,0 22-6-15,0-22-1 0,2 18-6 0,-2-18-11 0,10 17-20 16,-2-9-21-16,-8-8-33 16,16 12-38-16,-5-7-42 0,-11-5-54 0,26 5-48 15,-14-5-50-15,-1 0-128 16,-11 0-144-16,25-5-307 0,-15 3-231 0</inkml:trace>
  <inkml:trace contextRef="#ctx0" brushRef="#br0" timeOffset="36329.65">17743 3723 2671 0,'0'0'-34'0,"0"0"26"0,0 0 24 15,0 0 28-15,0 0 18 0,0 0 10 0,0 0 4 16,0 0 0-16,0 0-4 0,0 0-8 16,0 0 0-16,0 0-4 0,-16 40-1 0,16-40-8 15,0 0-4-15,0 19-1 0,0-19-5 0,0 0-7 16,0 0-4-16,0 20-2 15,0-20 2-15,0 0-5 0,0 0-7 0,0 0 2 0,0 0-5 16,0 0-9-16,4 13-1 16,-4-13-2-16,0 0-2 0,0 0-4 0,0 0 1 15,0 0-1-15,0 0 1 16,0 0-1-16,30-28 1 0,-30 28 2 0,0 0 3 0,12-11 4 16,-12 11 2-16,10-8 4 15,-10 8-2-15,0 0 2 0,0 0-1 0,18-3-1 16,-18 3 3-16,0 0-3 0,0 0 0 0,0 0-3 0,0 0 2 15,0 0-1-15,25 13 0 16,-25-13-3-16,0 0-6 0,10 7-7 0,-10-7-4 16,0 0-10-16,0 0 1 15,0 0 0-15,22 4 8 0,-22-4 2 0,0 0-1 0,0 0 2 16,18-2 15 0,-18 2 5-16,0 0 14 0,0 0 4 0,22-9 5 0,-22 9 3 15,13-4 3-15,-13 4-3 0,0 0 4 16,17-6 0-16,-17 6 5 0,0 0-3 0,21-2-1 15,-21 2-3-15,0 0-2 0,24 2-7 0,-24-2 1 16,16 6-4-16,-16-6-1 16,13 8-5-16,-13-8-3 0,15 9-2 0,-15-9-2 15,10 14 4-15,-10-14-7 16,9 12-11-16,-9-12-24 0,6 14-32 0,-6-14-38 0,6 14-57 16,-6-14-52-16,6 11-67 15,-6-11-165-15,5 6-527 0,-5-6-400 0</inkml:trace>
  <inkml:trace contextRef="#ctx0" brushRef="#br0" timeOffset="36603.28">18232 3502 2886 0,'0'0'-92'0,"0"0"21"0,0 0 31 16,0 0 34-16,0 0 17 16,0 0 25-16,0 0 7 0,0 0 4 0,0 0 4 15,-4 64-5-15,6-48 19 0,-2 3 7 16,0 0-3-16,2 2-10 0,1 0-3 0,-1 1-4 16,0 3-6-16,-2-4-19 0,0 2-32 0,-2 2-50 15,2-5-42-15,-7 5-41 16,3-2-61-16,-7-3-137 0,3 1-446 0,-4-5-85 0</inkml:trace>
  <inkml:trace contextRef="#ctx0" brushRef="#br0" timeOffset="38104.15">15531 4155 2253 0,'0'0'-81'0,"0"0"29"0,0 0 16 0,0 0 29 15,0 0 23-15,0 0 17 0,0 0 36 16,0 0 26-16,0 0 12 0,0 0 5 0,0 0-3 16,17-12-9-16,-17 12 2 15,0 0-8-15,0 0-11 0,0 0-7 16,26 0-12-16,-26 0-6 0,0 0-3 0,30 3-6 16,-30-3-5-16,24 0-5 0,-10 1-1 0,2-1-7 15,1 3 0-15,3-2-8 0,-2 1-2 0,4-2 0 16,-1 2-4-16,2 0-1 15,-2 0-2-15,3-2-1 0,-4 2 2 0,4-2-7 0,-1 0-3 16,3 0 2-16,-3 2 1 16,0-2-1-16,0 0 0 0,1 0 0 0,2 0 1 15,-4 0-3-15,4 2-3 16,-1-2 1-16,1 0 3 0,-1 0-1 0,1 1-2 0,1-1 2 16,2 3 5-16,-1-3 8 15,2 3 4-15,-3-1 2 0,1 0-5 0,2 0 3 16,-5-1-4-16,3 2 1 0,-3-3-4 0,-2 0-1 0,0 1 0 15,1-1-2-15,1 2-4 16,-2-2 2-16,-2 0-2 0,3 2 0 0,0-2 0 16,-4 0-5-16,4 0 4 15,-3 0 2-15,0 0 0 0,2 2-2 0,-4-2 6 0,2 0-4 16,0 0-3 0,1 0 1-16,-1 2-3 0,2-2-1 0,-4 2 1 0,3-2-1 15,-2 0-3-15,4 0 5 0,-3 2 0 16,3-2-2-16,-4 0 0 0,2 0-1 0,1 0 1 15,0 0-2-15,-2 0 1 0,3 0-1 0,-1 0 3 16,-2 0-3-16,2-2-1 16,1 2 0-16,-1 0-1 0,-2-2 0 0,2 2-2 15,1 0-1-15,0 0-5 0,-2 0 3 16,0-2-3-16,1 2-3 0,-2 0-1 0,0 0-6 16,1 0 0-16,-2 0-1 15,1 0 3-15,1 0-2 0,-2 2 0 0,2 0 12 16,1 0-1-16,1-2-2 0,-4 3 4 0,2 0 0 0,-1-2 2 15,0 2-1-15,0-2-3 16,1 3 3-16,-1-2-5 0,-2 2 2 0,2-3-3 16,-2 2 0-16,0-2 1 15,-1 2 0-15,-2-2-2 0,-16-1 5 0,32 2-2 16,-17-2 1-16,-15 0 2 0,28 0 2 16,-28 0-1-16,24-2 1 0,-24 2 0 0,26-1-2 15,-26 1 1-15,23-3 3 0,-23 3-3 0,26-1 1 16,-26 1-2-16,25-3 2 15,-25 3-4-15,25 0 5 0,-25 0-3 0,26-1 3 0,-26 1 0 16,23 0-1-16,-23 0 4 16,24 0-1-16,-24 0 2 0,23 0 2 0,-23 0 3 0,19 0 3 15,-19 0-1-15,19 0 6 16,-11-2-4-16,-8 2 4 0,18 0-3 0,-18 0-1 16,14 0-8-16,-14 0-21 15,0 0-31-15,0 0-42 0,26-2-35 0,-26 2-52 0,8-2-50 16,-8 2-133-16,0 0-466 0,0 0-158 0</inkml:trace>
  <inkml:trace contextRef="#ctx0" brushRef="#br0" timeOffset="40589.97">12990 4241 2376 0,'0'0'-81'0,"0"0"22"16,0 0 17-16,0 0 9 15,0 0 41-15,0 0 10 0,0 0 17 0,0 0 14 16,0 0 16-16,0 0 4 0,0 0 13 0,0 0 21 0,0 0 5 15,0 0 6-15,0 0 3 16,0 0 6-16,0 0-2 0,0 0-6 0,-30 22-3 16,30-22-3-16,-6 16-11 15,6-16-14-15,-10 16-7 0,10-16 1 0,-9 19-4 16,5-9-3-16,4-10-3 0,-6 23-5 16,4-11 4-16,2-12-1 0,-8 26-3 0,6-13 1 15,2-13-5-15,-7 27 0 0,5-11 0 0,2-16-2 16,-2 26-4-16,2-26 0 0,-2 28-5 15,-1-16 2-15,3-12 1 0,0 27-3 0,0-27-6 16,0 23 1-16,0-23 1 16,3 22-12-16,-3-22 15 0,2 22-12 0,0-11 5 0,-2-11-5 15,4 21-1-15,-4-21-9 16,7 20-7-16,0-9-24 0,-7-11-36 0,13 18-52 16,-4-9-66-16,3 0-75 15,-3-2-87-15,6 1-184 0,-1 0-125 0,-5 0 49 0,2-1-258 16,-11-7-178-16</inkml:trace>
  <inkml:trace contextRef="#ctx0" brushRef="#br0" timeOffset="41369.68">13344 4342 2382 0,'0'0'-131'16,"0"0"22"-16,0 0 19 0,0 0 12 0,0 0 26 0,0 0 28 15,-27-14 0-15,27 14 12 16,0 0 14-16,0 0 5 0,0 0 2 0,0 0 9 16,-36 18 1-16,36-18 1 15,-13 11-3-15,13-11 4 0,-9 12 0 0,9-12-5 16,-9 13 2-16,9-13 1 0,-3 15 8 16,3-15-15-16,0 0 6 0,0 0-9 0,7 28-1 15,-7-28 20-15,16 18-25 0,-7-11 7 16,0 3-10-16,3-1 0 0,-2-1 12 15,4 1-10-15,-3 0 7 0,2-1 1 0,-1 0-6 16,-3 2 14-16,2-3 3 0,-2 3 10 16,-9-10 13-16,14 15 15 0,-14-15 10 0,8 16 9 15,-8-16 13-15,0 13 11 16,0-13 7-16,0 0 6 0,-11 23-1 0,11-23-8 0,-17 11-12 16,5-3-7-16,12-8-10 0,-19 9-9 0,4-5-6 15,15-4-14-15,-27 9-28 16,17-7-36-16,10-2-48 0,-25 4-52 0,25-4-48 0,-25-2-56 15,25 2-128-15,-25-7-479 16,14 1-154-16</inkml:trace>
  <inkml:trace contextRef="#ctx0" brushRef="#br0" timeOffset="42949.68">13544 4528 2324 0,'0'0'-124'16,"0"0"30"-16,0 0 21 16,0 0 22-16,0 0 20 0,0 0 20 0,0 0 25 15,0 0 7-15,0 0 18 0,0 0 13 16,0 0 3-16,0 0 18 0,0 0 4 0,0 0 10 16,0 0 16-16,0 0 7 15,0 0 5-15,0 0 13 0,0 0 7 0,0 0 2 16,0 0-6-16,0 0-14 0,0 0-11 0,0 0-9 0,0 0-12 15,0 0-7-15,0 0-9 16,0 0-5-16,0 0-9 0,0 0-8 0,0 0-1 16,49-1-7-16,-49 1-5 15,23 1 0-15,-23-1-7 0,23 3-15 16,-23-3-23-16,24 2-29 0,-24-2-35 16,18 1-52-16,-18-1-36 0,20 0-39 0,-13 0-36 0,-7 0-91 15,16 0-566-15,-16 0-274 0</inkml:trace>
  <inkml:trace contextRef="#ctx0" brushRef="#br0" timeOffset="43239.9">13641 4486 2626 0,'0'0'-67'0,"0"0"23"0,0 0 19 0,0 0 25 0,0 0 13 15,0 0 19 1,0 0 8-16,0 0 17 0,0 0 16 0,0 0 15 0,0 0 13 16,0 0 12-16,0 0 9 15,0 0 3-15,0 0 4 0,0 0-3 0,0 0-8 16,0 0-10-16,0 0-14 16,15 50-7-16,-15-50-7 0,7 19-11 0,-6-8-8 0,-1-11-5 15,6 22-5-15,-4-12-14 0,-2-10-29 0,7 22-34 16,-5-11-45-16,-2-11-53 0,6 21-60 15,-3-9-57-15,-3-12-120 0,3 17-619 0,-3-7-433 16</inkml:trace>
  <inkml:trace contextRef="#ctx0" brushRef="#br0" timeOffset="44009.53">13953 4492 2845 0,'0'0'-127'0,"0"0"38"16,0 0 19-16,0 0 17 0,0 0 25 0,0 0 25 15,9-11 13-15,-9 11 23 16,0 0 14-16,0 0 14 0,0 0 9 0,0 0 3 0,0 0 17 15,0 0 3-15,0 0 12 16,0 0 2-16,0 0-3 0,0 0 2 0,0 0 2 16,-7 53-12-16,7-53-6 15,-4 25-9-15,2-12-6 0,2-13-4 16,-1 30-7-16,-1-12-8 0,2-18-5 16,-2 33-4-16,0-15-5 0,2-1-3 0,0 2-6 0,-2-1-4 15,2-18-1-15,-2 34-3 0,2-19-3 0,0-15 7 16,0 27-21-16,0-14-26 0,0-13-37 15,2 21-40-15,-2-21-41 0,2 17-43 0,-2-17-54 16,0 12-87-16,0-12-146 16,4 7-409-16,-4-7-238 0</inkml:trace>
  <inkml:trace contextRef="#ctx0" brushRef="#br0" timeOffset="44419.85">13940 4657 2544 0,'6'-26'-106'0,"-4"15"16"0,-2 11 20 0,5-23 21 16,-1 9 21-16,1 1 14 15,-5 13 22-15,9-23 30 0,-4 14 7 0,-5 9 10 0,8-21-6 16,-4 11-3 0,-4 10 4-16,11-18-7 0,-11 18 1 0,13-12-3 0,-13 12-8 15,10-13-4-15,-10 13-4 0,10-11 3 0,-10 11-4 16,11-7-8-16,-11 7 1 15,0 0-1-15,18-5 2 0,-18 5 0 0,0 0 8 0,0 0 2 16,20 2-3-16,-20-2 1 16,0 0 4-16,18 7-3 0,-18-7 4 0,11 10 5 15,-11-10-5-15,14 11 3 0,-14-11 13 16,9 15 5-16,-1-6 7 0,-8-9 2 0,9 16-6 16,-9-16 1-16,8 20 7 0,-8-20 4 0,0 20 7 15,0-20 3-15,-4 19 0 16,4-19 3-16,-11 18-7 0,-1-9-4 15,0-1-7-15,12-8-8 0,-24 15-4 0,10-8-6 16,-1-1-6-16,1 2-19 0,1-3-28 0,13-5-38 16,-25 7-48-16,12-3-58 15,1-1-63-15,12-3-87 0,-18 0-183 0,18 0-422 16,0 0-298-16</inkml:trace>
  <inkml:trace contextRef="#ctx0" brushRef="#br0" timeOffset="45049.75">14229 4691 2627 0,'0'0'-127'0,"0"0"27"16,0 0 21-16,0 0 25 0,0 0 26 0,0 0 26 15,0 0 41-15,0 0 26 16,0 0 37-16,0 0 17 0,0 0 14 0,0 0 11 16,0 0 0-16,0 0 5 0,0 0-12 15,0 0-8-15,0 0-12 0,0 0-13 16,0 0 2-16,0 0-1 16,7 16 0-16,-7-16 6 0,0 0-12 0,0 0-9 0,0 0-8 15,0 0-7-15,-4 27 1 0,4-27 17 0,0 0-10 0,-3 23-13 16,3-23-1-16,3 23-13 15,-3-23-4-15,0 21-7 0,2-10-3 0,-2-11-2 16,2 21-10-16,-2-21-21 16,2 19-28-16,-2-19-41 0,2 15-43 0,-2-15-48 0,0 0-65 15,5 19-60-15,-5-19-102 16,4 2-159-16,-4-2-78 0,0 0-215 0,0 0-164 16</inkml:trace>
  <inkml:trace contextRef="#ctx0" brushRef="#br0" timeOffset="45329.75">14352 4502 2500 0,'1'-21'-48'16,"-1"21"15"-16,6-15 8 0,-6 15 18 0,0 0 20 15,10-18 15-15,-10 18 11 0,0 0 6 0,13-7 6 16,-13 7 10-16,0 0-3 0,0 0 12 15,0 0 16-15,34 26 8 0,-28-12 7 0,3 0 10 16,-4-2-10-16,2 4-7 16,2 1-10-16,-5 0-11 0,1-2-1 0,-3 2-10 15,0 0-6-15,-2 1-7 0,0-18-7 16,-4 32-7-16,-1-17-32 0,-2 0-43 0,3-1-53 16,-2 0-57-16,6-14-58 0,-13 22-110 0,5-12-593 0,1-3-306 15</inkml:trace>
  <inkml:trace contextRef="#ctx0" brushRef="#br0" timeOffset="45719.75">14806 4475 2743 0,'0'0'-54'0,"0"0"20"0,0 0 9 15,5-15 13-15,-5 15 18 16,0 0 16-16,0 0 25 0,0 0 19 0,0 0 10 15,0 0 1-15,0 0 8 16,0 0 12-16,0 0 2 0,-31 32-5 0,31-32-6 0,-11 25-8 16,7-11-7-16,0 1-9 15,4-15-4-15,-4 30-10 0,4-13-4 0,0-17-2 16,4 31-7-16,0-16-7 16,2 2-15-16,1-2-26 0,1-1-34 0,0-1-39 0,2 0-49 15,2-1-45-15,-2-1-44 0,0-3-95 0,3 0-563 16,-1-1-246-16</inkml:trace>
  <inkml:trace contextRef="#ctx0" brushRef="#br0" timeOffset="46109.86">15091 4506 2617 0,'5'-14'-69'0,"-5"14"24"16,0 0 0-16,5-15 21 15,-5 15 10-15,0 0 29 0,0 0 29 0,0 0 18 16,0 0 8-16,0 0-11 16,-18-13 10-16,18 13 2 0,0 0 4 0,0 0-1 15,0 0-5-15,0 0-8 0,0 0-4 0,0 0-10 0,0 0 2 16,-29 25-8-16,29-25-6 15,0 0-2-15,4 22-5 0,-4-22-1 0,0 0-5 16,14 31-2-16,-7-18 0 16,1-2 0-16,-4 2-3 0,1 1-2 0,2-1-6 0,-7-13 4 15,7 21-1-15,-4-9 4 16,-3-12 10-16,2 18 10 0,-2-18 5 0,0 0 4 16,-10 25-4-16,10-25-3 0,-12 14-2 0,12-14-11 0,-16 10-19 15,16-10-34-15,-19 8-30 16,19-8-52-16,-16 3-53 0,16-3-56 0,0 0-119 15,-20-2-558-15,20 2-278 16</inkml:trace>
  <inkml:trace contextRef="#ctx0" brushRef="#br0" timeOffset="46389.55">15307 4656 2614 0,'0'0'-63'0,"0"0"39"16,12 5 11-16,-12-5 14 15,0 0 5-15,0 0 3 0,18 6 9 0,-18-6-1 0,0 0 1 16,25 0 2-16,-25 0-3 0,24 2-17 0,-24-2 9 15,24 0-14-15,-8 0-29 16,-16 0-51-16,27 0-49 0,-16-2-81 0,-11 2-464 16,21-6 80-16</inkml:trace>
  <inkml:trace contextRef="#ctx0" brushRef="#br0" timeOffset="46569.46">15449 4621 1998 0,'0'0'-36'16,"0"0"22"-16,0 0 17 15,0 0 25-15,-23 16 15 0,23-16 22 0,-4 13 10 16,4-13 5-16,-6 16 3 16,6-16 3-16,-4 16-1 0,4-16-7 0,-2 21-13 0,2-21-5 15,2 22-6 1,-2-22-10-16,4 21-47 0,-4-21-46 0,6 17-56 0,-4-8-60 16,-2-9-135-16,7 13-384 0,-2-5 71 0</inkml:trace>
  <inkml:trace contextRef="#ctx0" brushRef="#br0" timeOffset="46849.82">15667 4630 2039 0,'0'0'-21'0,"0"0"13"0,0 0 4 0,0 0 15 16,0 0 16-16,0 0 17 15,0 0 21-15,2 41 18 0,-2-41 8 0,-4 25 13 16,4-25-2-16,-4 32 5 16,1-14 1-16,3-1-4 0,0 2-10 0,0 0 8 0,0 1-14 15,0 0-5-15,3 0-10 16,-3 2-8-16,2-3-4 0,0 0-13 0,0-2-13 16,0 0-21-16,-2-17-22 15,2 27-32-15,-2-27-35 0,4 20-41 0,-4-20-36 0,5 14-33 16,-5-14-49-16,0 0-89 0,0 0-420 0,4 8-18 15</inkml:trace>
  <inkml:trace contextRef="#ctx0" brushRef="#br0" timeOffset="47119.75">15622 4695 2223 0,'0'-26'-11'0,"-2"5"22"16,2 4 19-16,0 17 22 0,2-30 17 0,-2 17 7 15,0 13 7-15,6-24-7 0,-1 15-3 0,-5 9-7 16,13-21-10-16,-3 11-4 0,1 1-2 15,-1 1-8-15,-10 8-8 0,24-9-2 0,-12 6 2 16,-12 3 0-16,26-3 9 16,-26 3 4-16,25 4 19 0,-12 2 5 0,-13-6-2 0,18 12 9 15,-11-5-1-15,-7-7 1 16,9 17-3-16,-9-17 6 0,0 17-10 0,0-17 4 16,0 0-10-16,-9 24-5 0,9-24-2 0,-12 16-13 0,5-9-9 15,7-7-25-15,-12 12-36 16,12-12-52-16,-14 10-66 0,14-10-73 0,-10 7-144 15,10-7-224-15,0 0-269 16,0 0-199-16</inkml:trace>
  <inkml:trace contextRef="#ctx0" brushRef="#br0" timeOffset="47419.62">15965 4751 2544 0,'0'0'-74'16,"11"8"20"-16,-11-8 8 0,0 0 6 16,0 0 18-16,10 11 16 0,-10-11 28 0,0 0 13 15,0 0 12-15,5 15 5 16,-5-15 2-16,0 0 6 0,0 0 22 0,0 0 15 16,-13 27 3-16,13-27 3 15,-6 13 2-15,6-13 1 0,-9 16-3 0,9-16-4 0,-6 12-7 16,6-12-11-16,-6 14-10 0,6-14 2 0,-4 16-12 15,4-16-7-15,0 0-4 16,2 21-7-16,-2-21-4 0,0 0-15 0,12 15-30 0,-12-15-43 16,15 6-57-1,-15-6-64-15,19 2-44 0,-19-2-67 0,0 0-143 0,27-8-407 16,-17 3-165-16</inkml:trace>
  <inkml:trace contextRef="#ctx0" brushRef="#br0" timeOffset="47669.71">16218 4521 2423 0,'6'-15'-64'0,"-6"15"16"0,0 0 10 15,0 0 22-15,0 0 32 0,0 0-7 0,0 0 24 0,0 0 19 16,27 27 16-16,-27-27 5 0,7 22 3 0,-5-7 11 15,2-2-2-15,0 2-6 16,-2 1-12-16,0 1-4 0,-2-17-4 0,0 29-10 0,0-12-15 16,0-17-23-16,-2 26-32 15,-2-10-39-15,4-16-56 0,-4 23-54 0,0-14-94 16,2-1-508 0,2-8-65-16</inkml:trace>
  <inkml:trace contextRef="#ctx0" brushRef="#br0" timeOffset="47869.75">16458 4728 2321 0,'0'0'93'16,"0"0"26"-16,0 0-9 15,22 0-11-15,-22 0-12 0,0 0-12 0,0 0-10 0,17-3-21 16,-17 3-38-16,0 0-56 0,0 0-44 0,16-6-52 15,-16 6-59-15,0 0-114 16,12-4-375-16,-12 4 61 0</inkml:trace>
  <inkml:trace contextRef="#ctx0" brushRef="#br0" timeOffset="47979.94">16658 4733 2095 0,'16'3'-19'0,"-16"-3"-8"0,17 2-24 0,-17-2-26 0,0 0-27 16,22 0-46-1,-22 0-96-15,0 0-214 0,23-5 377 0</inkml:trace>
  <inkml:trace contextRef="#ctx0" brushRef="#br0" timeOffset="48129.59">16951 4711 1263 0,'0'0'7'0,"0"0"10"0,20 3 0 16,-20-3-8-16,0 0-9 0,0 0-3 0,19 1-23 15,-19-1-37-15,0 0-69 16,0 0-225-16,15-1 113 0</inkml:trace>
  <inkml:trace contextRef="#ctx0" brushRef="#br0" timeOffset="48269.5">17109 4714 1280 0,'0'0'180'15,"18"1"2"-15,-18-1 6 0,0 0-6 0,0 0-11 0,0 0-13 16,20 0-21-1,-20 0-18-15,0 0-20 0,0 0-42 0,0 0-49 16,0 0-49-16,0 0-52 0,0 0-52 16,0 0-100-16,14-1-457 0,-14 1 45 0</inkml:trace>
  <inkml:trace contextRef="#ctx0" brushRef="#br0" timeOffset="48639.51">17747 4492 2058 0,'0'0'-43'0,"0"0"21"16,0 0 17-16,0 0 32 0,0 0 31 16,0 0 41-16,0 0 24 0,0 0 17 0,0 0 3 15,0 0-6-15,-39 29 0 0,30-22-16 16,0 5 0-16,-1-2-11 0,2 3-9 0,0 0-8 16,0 0-9-16,2 0-12 15,0 3-7-15,2 1-7 0,2 0-5 0,0 0-11 16,2 2-12-16,2-1-14 0,2 1-24 0,0-1-19 0,2 0-29 15,0-1-25-15,2 0-39 16,0-2-34-16,-2-1-34 0,2-3-37 0,-1 0-128 16,-1-4-451-16,-1 0-120 15</inkml:trace>
  <inkml:trace contextRef="#ctx0" brushRef="#br0" timeOffset="49329.68">17848 4543 2305 0,'10'-15'-71'0,"-10"15"31"0,0 0 22 0,0 0 4 16,0 0 27-16,0 0 21 15,0 0 19-15,0 0 26 0,0 0-3 16,0 0 9-16,0 0-1 0,0 0 16 16,0 0 1-16,0 0 14 0,0 0 6 0,0 0-2 15,0 0-8-15,0 0-13 0,0 0-11 0,8-13-9 0,-8 13-10 16,0 0-10-16,0 0-12 15,22-1-13-15,-22 1-9 0,18 0-12 0,-18 0-1 0,0 0-2 16,30-3-3 0,-30 3-1-16,19 0 2 0,-19 0-1 0,0 0 0 0,22-4 2 15,-22 4 0-15,0 0-3 16,0 0 3-16,0 0 5 0,0 0 3 0,0 0 3 0,0 0 5 16,0 0 3-16,0 0 3 0,0 0-3 0,0 0-5 15,0 0 4-15,0 0-2 16,-62 10 2-16,62-10-3 0,-17 7-3 0,17-7-1 15,-16 10 2-15,16-10-3 0,-14 12-4 16,14-12 1-16,-8 11-3 0,8-11 5 0,0 0-7 16,-6 17-5-16,6-17-4 15,0 0-11-15,0 0-7 0,0 0-3 0,16 21-5 16,-16-21 3-16,14 7 2 0,-14-7 3 16,14 10-4-16,-14-10 2 0,19 9 7 0,-10-3-7 15,-9-6 3-15,15 14 4 0,-15-14-2 0,12 11 6 16,-12-11 0-16,8 15 6 15,-8-15 0-15,2 14 6 0,-2-14 7 0,0 0 11 16,0 0 5-16,-14 22 2 0,14-22 4 16,-17 11 1-16,17-11-4 0,-24 7-5 0,12-3-2 15,12-4-3-15,-26 6-7 16,26-6-16-16,-22 2-24 0,22-2-36 0,-24-2-42 16,24 2-57-16,0 0-47 0,-25-8-64 15,25 8-168-15,-11-8-466 0,11 8-297 0</inkml:trace>
  <inkml:trace contextRef="#ctx0" brushRef="#br0" timeOffset="49559.43">18112 4643 2726 0,'15'5'-99'0,"-15"-5"7"0,19 4 0 0,-19-4 8 16,21 1 7 0,-21-1 6-16,24 3 11 0,-24-3 4 0,24 1 7 0,-11-1-9 15,-13 0 2-15,26 0-10 16,-26 0-11-16,28 0-20 0,-18-1-47 0,-10 1-124 0,21-4-148 16,-10 2 129-16</inkml:trace>
  <inkml:trace contextRef="#ctx0" brushRef="#br0" timeOffset="49759.4">18326 4595 1285 0,'0'0'64'16,"0"0"1"-16,0 0 9 15,0 0 17-15,0 0 25 0,0 0 4 0,0 0 16 16,0 0 1-16,0 0-14 16,-32 19-13-16,32-19-8 0,-6 16-4 0,6-16-5 0,-4 15-14 15,4-15-7-15,-2 19-11 0,2-19-3 0,-2 18-24 16,2-18-34-16,0 21-37 15,0-21-35-15,2 20-23 0,-2-20-38 0,2 17-32 0,-2-17-82 16,0 0-436-16,6 15 75 16</inkml:trace>
  <inkml:trace contextRef="#ctx0" brushRef="#br0" timeOffset="50029.83">18404 4652 2039 0,'11'-13'16'0,"-11"13"28"16,0 0-3-16,10-14 11 0,-10 14 12 0,0 0 16 0,0 0 16 16,11-7 8-16,-11 7-1 15,0 0-7-15,0 0-9 0,0 0-3 0,0 0-5 16,0 0-5-16,2 38-4 16,-2-38 5-16,0 25-8 0,0-8-2 0,0 0-2 0,0-17-6 15,-2 35-1-15,2-16-5 0,0 1-7 0,-2 0 1 16,4 1-6-16,-4-2-3 15,4-2-2-15,-2-17-10 0,-2 36 1 0,2-23-14 0,0-13-28 16,0 25-33-16,0-25-38 16,0 21-58-16,0-21-42 0,2 13-41 0,-2-13-105 15,0 0-514-15,0 0-195 16</inkml:trace>
  <inkml:trace contextRef="#ctx0" brushRef="#br0" timeOffset="50299.38">18421 4597 2481 0,'2'-15'-41'0,"-2"15"30"0,4-23 28 0,-4 23 6 0,4-19 28 16,-4 19 18-16,5-17 18 15,-5 17 4-15,8-16-6 0,-8 16-11 16,8-11-5-16,-8 11-12 0,14-11-4 16,-14 11-5-16,16-4-6 0,-16 4 0 0,0 0-1 0,24 4 1 15,-24-4 1-15,14 10 1 0,-14-10-5 0,9 12 4 16,-9-12 1-16,6 16-2 15,-6-16-2-15,2 19-3 0,-2-19 0 0,0 0-5 0,-8 24-4 16,8-24 0-16,-9 16-1 16,9-16-15-16,-12 13-18 0,12-13-38 0,-13 11-47 15,13-11-52-15,-11 8-45 16,5-4-60-16,6-4-137 0,0 0-447 0,0 0-169 16</inkml:trace>
  <inkml:trace contextRef="#ctx0" brushRef="#br0" timeOffset="50889.63">18720 4645 2322 0,'0'0'-147'0,"0"0"8"15,0 0 6-15,-26 21 1 0,26-21 0 0,0 0-1 16,0 0 17-16,0 0 17 16,0 0 19-16,0 0 24 0,0 0 26 0,-12 7 14 15,12-7 19-15,0 0 15 0,0 0 15 0,0 0 11 0,0 0 5 16,-12 12 17-16,12-12 4 15,0 0 7-15,0 0 7 0,0 0 17 0,-6 13 23 16,6-13 9-16,0 0 11 16,0 0 10-16,-6 13 1 0,6-13-4 0,0 0 5 0,0 0-14 15,-8 16-17-15,8-16-8 16,0 0-7-16,-3 15-7 0,3-15-8 0,0 0-10 16,0 0-5-16,-4 17-11 15,4-17-7-15,0 0-5 0,0 0-7 0,0 0-4 0,2 21-1 16,-2-21-9-16,0 0-13 0,9 13-18 0,-9-13-37 15,0 0-46-15,14 12-49 16,-14-12-48-16,14 5-39 0,-14-5-68 0,0 0-632 16,18-1-307-16</inkml:trace>
  <inkml:trace contextRef="#ctx0" brushRef="#br0" timeOffset="52869.91">18672 4742 511 0,'0'0'243'16,"0"0"-49"-16,0 0-21 0,0 0-28 0,0 0-10 0,0 0 1 16,0 0-6-16,0 0-8 15,0 0 21-15,0 0-12 0,0 0 11 0,0 0-3 16,0 0-8-16,0 0-7 16,0 0 4-16,0 0 10 0,0 0 9 0,0 0-5 0,0 0-8 15,0 0-10-15,0 0-4 0,0 0-8 0,0 0-6 16,0 0-4-16,-8 30-8 15,8-30-5-15,0 0-5 0,0 0-5 0,-6 16-7 16,6-16-8-16,0 0-2 0,0 0-10 16,-4 14-2-16,4-14-5 0,0 0 1 15,0 0 3-15,0 0-1 0,0 0 1 16,0 0 3-16,0 0-1 0,0 0-5 0,0 0-5 16,0 0 5-16,0 0-13 0,0 0 0 0,0 0-4 0,0 0-2 15,0 0 5-15,0 0-8 16,0 0-1-16,0 0 0 0,0 0-6 0,0 0 4 15,21-47 2-15,-14 38-8 16,-7 9-2-16,14-18 2 0,-6 11-1 0,-8 7-3 0,13-15 0 16,-13 15 9-16,15-14-12 15,-9 7 3-15,-6 7-5 0,11-10 4 16,-11 10 2-16,10-9-1 0,-10 9 0 16,11-10 1-16,-11 10-3 0,0 0 3 0,15-6 0 0,-15 6-2 15,0 0 2-15,19-2 17 0,-19 2 0 0,0 0-3 16,23 0 2-16,-23 0-4 15,0 0-5-15,24 5 13 0,-24-5 1 0,13 4 6 0,-13-4-5 16,14 9 0-16,-14-9-1 16,0 0-1-16,14 13-1 0,-14-13-6 0,8 9-2 15,-8-9-5-15,4 14 4 16,-4-14-4-16,0 0-4 0,4 19 2 0,-4-19-4 16,4 13-2-16,-4-13-7 0,0 0-18 0,2 19-25 15,-2-19-27-15,2 11-33 0,-2-11-41 16,2 10-45-16,-2-10-66 0,0 0-52 0,4 8-83 0,-4-8-143 15,0 0-100-15,0 0-387 16,0 0-511-16</inkml:trace>
  <inkml:trace contextRef="#ctx0" brushRef="#br0" timeOffset="53299.48">19199 4365 3058 0,'0'0'-90'16,"0"0"30"-16,8-12 30 16,-8 12 21-16,0 0 29 0,0 0 35 0,0 0 25 15,0 0 14-15,0 0 7 0,0 0-3 0,0 0-4 0,16 26-5 16,-16-26-4-16,4 30 3 15,0-14 7-15,1 4-3 0,-3 1-6 0,2 1-14 16,1 1-3-16,-3-1-6 16,0-2-8-16,0 1-10 0,-4 0-14 0,2 0-31 0,-4 0-38 15,-1-1-53-15,-1 4-74 16,-3-5-55-16,-3 0-76 0,0-4-169 0,-2 2-446 16,0-4-306-16</inkml:trace>
  <inkml:trace contextRef="#ctx0" brushRef="#br0" timeOffset="54139.86">18254 4191 2596 0,'0'0'-112'0,"0"0"27"0,0 0 16 15,0 0 6-15,0 0 16 16,0 0 19-16,0 0 11 0,0 0 23 16,0 0 8-16,0 0 2 0,0 0 6 0,0 0 6 15,52-4 16-15,-52 4 13 0,0 0 7 0,28 0-2 16,-28 0 6-16,23 0-3 16,-23 0 0-16,30 4 2 0,-15-4 0 0,4 2-1 0,2 0-6 15,1 1-7-15,0 0-4 0,4-2-5 0,4 3-7 16,-1-2-6-16,3 2-2 15,2-2-6-15,-1 0 0 0,1 2-2 0,3-3 2 16,-1 2-3-16,-2-2 5 0,-1 4 4 16,3-4 5-16,-4 1 13 0,2-2 1 15,-3 1 0-15,3 4 0 0,-4-3-2 16,0 2-2-16,-1-3-3 0,1 3-2 0,-3-2 1 16,-3-1 3-16,0 2 3 0,-4 1-2 0,2-3-5 0,-3 1-1 15,-1 1-1-15,0-2-7 16,-18-1-1-16,27 2-3 0,-14 0-2 0,-13-2-4 15,21 2-9-15,-21-2-34 16,17 2-37-16,-17-2-47 0,17 2-64 0,-11 0-68 0,-6-2-128 16,0 0-596-16,0 0-404 15</inkml:trace>
  <inkml:trace contextRef="#ctx0" brushRef="#br0" timeOffset="73649.5">1052 7018 745 0,'0'0'130'0,"0"0"-37"0,-1-19 14 0,1 19-12 15,0 0 17-15,0 0 12 16,-2-18 15-16,2 18 0 0,0 0 23 0,0 0 12 0,0 0 14 16,0-20 15-16,0 20-5 15,0 0 3-15,0 0-2 0,0 0-13 0,0 0-5 16,0 0-14-16,0 0-10 16,-2-18-11-16,2 18-14 0,0 0-4 0,0 0-11 15,0 0-9-15,0 0-12 0,0 0-9 0,0 0 1 0,0 0-3 16,0 0-7-16,0 0-19 15,0 0 11-15,0 0-10 0,0 0-9 0,0 0-6 16,42 25-1-16,-34-15-4 16,-8-10-10-16,16 21 2 0,-6-9-4 0,-2-1-5 15,1 3-3-15,2 0 0 16,-2 0-20-16,-1 0 4 0,-1 0-6 0,2-1 2 0,-1-3 1 16,0 4 0-16,-8-14 3 0,11 21-5 0,-3-11-1 0,-8-10 2 15,10 14-4-15,-10-14-7 16,9 14-6-16,-9-14-6 0,6 11-12 0,-6-11-16 15,0 0-24-15,10 7-37 16,-10-7-41-16,0 0-40 0,0 0-43 0,15 0-24 0,-15 0-42 16,0 0-88-16,0 0-116 15,12-14-384-15,-12 14-266 0</inkml:trace>
  <inkml:trace contextRef="#ctx0" brushRef="#br0" timeOffset="74039.38">1412 6981 2565 0,'10'-18'-101'0,"-10"18"27"0,7-15 14 0,-7 15 28 15,8-13 32-15,-8 13 35 16,8-11 19-16,-8 11 17 0,0 0 12 0,6-15 2 16,-6 15 12-16,0 0 13 0,0 0 8 0,0 0 7 15,0 0 4-15,0 0-1 16,0 0 3-16,0 0-10 0,0 0-6 0,-33 42-4 0,22-30-2 15,2 3-9-15,-1 3-6 16,0-1-6-16,-4 4-4 0,2-2-4 0,-1 2-1 16,-3 4-6-16,0-1-8 0,-1-1-2 15,0 2-10-15,1 0-3 0,1 0-6 0,-2 0-4 16,1-1-3-16,3 3-3 16,-3-6-24-16,4 2-1 0,0 3 2 15,-2-4-5-15,3 0 3 0,1 2-2 0,-1-4 1 0,1 1 1 16,1 0-2-16,1-2-3 15,-3 0-1-15,5-1-4 0,0-3-7 0,-2-2-8 0,3 1-8 16,5-14-20-16,-8 20-22 16,3-10-29-16,5-10-40 0,-8 13-57 0,8-13-37 0,-4 9-56 15,4-9-119 1,0 0-152-16,0 0-335 0,0 0-272 0</inkml:trace>
  <inkml:trace contextRef="#ctx0" brushRef="#br0" timeOffset="74569.48">748 7977 2723 0,'0'0'-28'16,"0"0"13"-16,-4 13-4 0,4-13 0 15,0 0 20-15,0 0 10 0,0 0 17 0,36 9 7 0,-36-9 1 0,29 0-4 16,-7-3 6-16,2 3 20 15,5-3 20-15,2 3 20 0,2-3 17 0,3 2 8 16,4-2-7-16,1-1-14 16,-1 3-10-16,-1-3-13 0,-3 4-13 0,-3-3-19 0,0 0-24 15,-5 2-34 1,-1-2-39-16,-5 3-42 0,-1 0-60 0,-3 0-43 0,-18 0-57 16,26 0-118-16,-19-3-459 0,-7 3-162 0</inkml:trace>
  <inkml:trace contextRef="#ctx0" brushRef="#br0" timeOffset="74879.72">1041 8164 2422 0,'0'0'-63'15,"0"0"15"-15,0 0 18 0,-14 11 25 0,14-11 25 16,0 0 26-16,-1 17 23 15,1-17 13-15,-2 15 12 0,2-15 1 16,-4 22-5-16,0-7-1 0,-1-2 2 16,1 2-3-16,2 5-2 0,-5-3 0 0,2 2-11 0,1-1-9 15,1 4 1-15,-3 1-15 16,2 0 1-16,0 1-3 0,-4 1-1 0,4-2-2 16,-3 0-7-16,3 0-3 0,1-4-4 0,-1 4-4 0,-1-6-6 15,1 2-13-15,-1-4-17 16,1 1-25-16,0-2-36 0,4-14-38 0,-5 27-27 15,1-18-43-15,4-9-45 0,0 0-80 16,-6 16-556-16,6-16-207 0</inkml:trace>
  <inkml:trace contextRef="#ctx0" brushRef="#br0" timeOffset="75269.7">893 8329 2565 0,'8'-23'-47'0,"-2"5"19"0,0 2 16 16,3 1 10-16,-1 2 4 15,2-2 8-15,-1 5 5 0,6-2 8 0,-1 1-2 0,1 0-2 16,6 0 11-16,-4 1 1 16,3 4 18-16,-1 1 5 0,2 0 16 0,1 2 2 15,-2 3 0-15,-20 0-6 16,40 6-5-16,-21-2-4 0,-3 5-6 0,-1 1-8 16,-4 1 0-16,-1 0-2 0,-4 0 5 0,-2 4-3 0,-4-15 2 15,3 26 8 1,-3-26 1-16,-13 29-1 0,5-16-7 0,-5-2-6 0,-2 4-1 15,-1-3-2-15,-3 1 3 16,-1-1 2-16,0-1 11 0,4 0-3 0,-4 1 15 0,6-3-6 16,1 3-3-16,1-3-3 15,1 3-1-15,3-1 0 0,8-11 1 0,-10 25-7 16,10-12-1-16,0-13 2 16,10 28 4-16,0-10 0 0,3-3-2 0,2 2-20 0,0-2-1 15,6 0-2-15,-3 2-5 0,2-5-4 0,0 2 0 16,3 0-9-16,0-2-19 15,0 0-18-15,-2-2-28 0,3-1-40 0,-4-2-48 16,3 1-70-16,-1-4-67 0,2-2-161 16,-5-2-145-16,4-2-297 0,-2-2-257 0</inkml:trace>
  <inkml:trace contextRef="#ctx0" brushRef="#br0" timeOffset="76549.37">6991 3159 2452 0,'4'19'-179'0,"-4"-19"31"15,0 0 22-15,4 15 22 16,-4-15 14-16,0 0 17 0,8 17 8 0,-8-17 20 0,0 0 10 15,6 15 15-15,-6-15 13 16,0 0 16-16,6 9 12 0,-6-9 16 0,0 0 3 16,0 0 3-16,0 0-2 15,8 12 0-15,-8-12 7 0,0 0-8 16,0 0-11-16,0 0-1 0,0 0 2 0,0 0-12 16,0 0 0-16,0 0 2 0,0 0-2 0,0 0-2 15,0 0 3-15,0 0 4 0,32-16 6 0,-32 16 1 16,0 0 1-16,0 0 5 0,0 0 12 15,6-16 9-15,-6 16 4 0,0 0-8 16,0 0 17-16,5-13-25 0,-5 13 5 16,0 0 12-16,0 0 9 0,0 0 4 0,0 0 10 15,2-18-1-15,-2 18-1 0,0 0 3 16,0 0-2-16,0 0-6 0,0 0-3 0,0 0-5 16,0 0-10-16,0 0-10 0,4-15-3 0,-4 15-9 15,0 0-1-15,0 0-5 16,0 0-1-16,0 0 0 0,0 0-4 0,0 0-3 0,0 0 1 15,0 0-6-15,10 36 0 16,-10-36-2-16,5 16-1 0,-5-16-1 0,4 18-1 16,-4-18-2-16,5 21-1 15,-5-21-2-15,4 22 2 0,-2-9-3 0,-2-13 2 0,4 25 0 16,-2-14-2-16,-2-11 1 16,2 25-3-16,-2-25 2 0,0 20 1 15,0-20 2-15,0 22 5 0,0-22-1 0,-2 17 8 0,2-17-5 16,-8 13-1-16,8-13 1 0,-9 10-1 15,9-10 0-15,0 0 4 0,-17 5-5 0,17-5 2 16,0 0-5-16,0 0-5 16,0 0-12-16,-25-19-23 0,25 19-27 0,-6-17-44 15,6 17-56-15,0-21-62 16,0 21-75-16,6-25-186 0,-4 14-428 0,0 0-294 0</inkml:trace>
  <inkml:trace contextRef="#ctx0" brushRef="#br0" timeOffset="77619.34">1225 3402 2606 0,'0'0'-128'0,"0"0"35"0,0 0 38 0,0 0 36 0,4-23 46 16,-4 23 41-16,0 0 25 0,0 0 17 0,0 0 32 15,0 0 8-15,15-19 15 16,-15 19 3-16,0 0-2 0,0 0-3 0,10-9-8 15,-10 9-11-15,0 0-18 16,0 0-15-16,0 0-15 0,13-8-10 0,-13 8-9 0,0 0-11 16,0 0-5-16,0 0-6 15,0 0-5-15,20 23-6 0,-20-23-4 0,10 16 15 16,-10-16-12-16,10 15 3 16,-5-6-3-16,-5-9-6 0,8 19-3 15,-8-19-2-15,6 19-12 0,-6-19 6 0,4 16-4 0,-4-16 2 0,5 15-2 16,-5-15-5-16,0 0 0 15,2 16 7-15,-2-16-4 0,0 0 2 0,0 0 4 16,0 0-1-16,0 0 4 16,0 0 0-16,0 0 0 0,0 0-20 0,0 0 1 0,0 0 3 15,0 0-4-15,0 0-3 16,0 0 0-16,-17-50-3 0,17 50-4 0,8-27-4 16,-1 14-8-16,0-1-9 0,3 2-16 0,2-3-11 0,2 4-22 15,1-2-21-15,4 1-37 16,-3 1-50-16,-1 3-56 0,0 1-52 0,-1 0-81 15,1 0-174-15,-3 4-135 16,-3 0-144-16,-9 3-144 0</inkml:trace>
  <inkml:trace contextRef="#ctx0" brushRef="#br0" timeOffset="78619.64">1755 8000 2371 0,'0'0'-35'16,"0"0"52"-16,0 0 24 0,0 0 31 0,0 0 30 15,0 0 21-15,0 0 16 0,0 0 10 0,0 0-6 0,0 0-9 16,0 0-4-16,0 0 1 15,0 0-3-15,0 0-1 0,0 0-16 0,0 0-2 16,0 0-19-16,0 0 3 0,0 0-10 16,0 0 0-16,0 0-11 0,15 8-9 0,-15-8-4 15,0 0-5-15,28 1-8 16,-28-1-3-16,28 2-7 0,-9-2-8 0,1 3 0 16,-2-3 1-16,4 0-8 0,1 0-3 0,-2 0-18 0,-2 0-26 15,2-3-34-15,-21 3-39 16,34-3-50-16,-19-1-51 0,-15 4-59 0,21-11-86 15,-13 7-157-15,-3-4-459 16,-5 8-398-16</inkml:trace>
  <inkml:trace contextRef="#ctx0" brushRef="#br0" timeOffset="78759.5">1883 7846 3054 0,'0'0'63'16,"-16"-6"15"-16,16 6 6 0,0 0 11 0,0 0 2 15,-15-8-5-15,15 8-9 0,0 0-9 0,0 0-8 0,0 0-9 16,0 0-17-16,0 0-13 15,45-21-29-15,-30 18-38 0,7 1-59 0,4-1-69 16,3-1-100-16,1 0-169 16,2-3-445-16,8 2-254 0</inkml:trace>
  <inkml:trace contextRef="#ctx0" brushRef="#br0" timeOffset="79909.73">4449 6796 2597 0,'0'0'-80'0,"-3"-19"18"0,3 19 10 0,-4-14 31 15,4 14 10-15,0 0 24 0,-10-13 22 0,10 13 15 16,-12-9 10-16,12 9 11 15,-15-6 12-15,15 6 15 0,-22-6 10 0,22 6 9 16,-26-1-1-16,26 1 1 16,-31 3 0-16,12 1-1 0,-2-1 0 0,-3 7-7 0,0-2-14 15,-2 3-9-15,-6 4-9 16,3 3-8-16,-1-1-3 0,2 1-13 0,-1 1-4 16,1 5 1-16,3-3-8 0,1 2-6 0,4-1 1 0,-2 2-8 15,6 1-4 1,-2 0-1-16,6-2-2 0,1 0-2 0,5 2-1 0,0-2-3 15,3 2-1-15,3-5 1 16,3 2-6-16,1 1 2 0,4-1-1 0,3 1-1 0,3-2-1 16,6 0-5-16,0 0 2 15,4 1-22-15,3-4-2 0,3-1 3 0,2-2 0 16,0 0 5-16,-1-3 3 16,3 1-4-16,-6-4 4 0,1-3-3 0,-1-1 2 15,-2-1 3-15,-3-3-4 0,-4-1-5 0,2-1-1 0,-5-1 1 16,0-4-5-16,-4-1-1 15,-12 7-5-15,17-18 4 0,-15 7-1 0,-2 11 4 16,0-28 2-16,0 28-2 0,-13-27 7 16,3 13 3-16,0-1 10 0,-6 0 8 0,2 1 4 15,-3 1 9-15,0 2 5 16,2 0 4-16,-2 3 5 0,2 1 6 0,-1 2 6 16,0-1 0-16,16 6 1 0,-23-5 2 0,23 5-4 0,-21-2 6 15,21 2-4-15,0 0-6 16,0 0 2-16,0 0-7 0,0 0-5 0,0 0 4 15,0 0-10-15,0 0-10 16,0 0-21-16,49 29-32 0,-30-25-46 16,4-1-50-16,0 1-56 0,5-2-57 0,-3 0-62 15,-1-2-141-15,1 0-157 0,-1-2-306 0,-2 2-305 16</inkml:trace>
  <inkml:trace contextRef="#ctx0" brushRef="#br0" timeOffset="80169.38">4735 7171 2702 0,'0'0'-69'0,"-2"-22"29"16,2 22 6-16,0 0 17 0,0 0 19 0,0 0 22 16,0 0 28-16,0 0 29 0,0 0-10 0,-43 8-1 0,43-8 6 15,-18 12-2 1,6-4 10-16,12-8 4 0,-16 16-7 0,8-6-8 0,8-10-7 15,-14 18-8-15,12-7-5 16,2-11-6-16,-2 22-9 0,2-22-11 0,4 20-17 16,-4-20-23-16,16 17-36 0,-8-8-47 15,2 1-53-15,4-5-58 0,-14-5-105 0,22 12-542 16,-9-7-205-16</inkml:trace>
  <inkml:trace contextRef="#ctx0" brushRef="#br0" timeOffset="80459.84">4880 7164 2620 0,'0'0'23'0,"-4"-14"-9"0,4 14 3 0,0 0-6 15,-8-12 15 1,8 12 14-16,0 0 9 0,-16-4 10 0,16 4 6 0,0 0 10 16,-22-3 9-16,22 3-5 0,0 0 4 0,0 0-3 15,-25 7-3-15,25-7-5 0,0 0-9 16,-13 16-4-16,13-16-9 0,-2 13 3 0,2-13-12 15,0 0-4-15,4 26 1 16,-4-26-7-16,13 24-4 0,-7-10-1 0,3-4-1 16,-1 3-4-16,0-2 0 15,-1 0 2-15,0 0-2 0,-7-11 1 0,10 19-3 0,-6-11-1 16,-4-8-5-16,2 18-16 16,-2-18-27-16,0 0-43 0,0 0-54 0,-12 20-59 15,12-20-71-15,-16 5-104 0,8-5-561 0,8 0-323 0</inkml:trace>
  <inkml:trace contextRef="#ctx0" brushRef="#br0" timeOffset="80669.28">5088 7131 2863 0,'0'0'48'15,"22"0"4"-15,-22 0-3 0,19 4-7 0,-19-4 2 16,16 10 8-16,-5-4 6 0,-2 7-10 15,-9-13-2-15,12 22-3 0,-8-9-6 0,0 3-4 16,-2 0 0-16,-2-16-5 0,0 34-5 0,0-19-13 16,-2 4-33-16,-2-3-43 15,0 4-52-15,-2 0-60 0,-2 2-80 0,-1-3-191 16,-4 0-303-16,-4 1-35 0</inkml:trace>
  <inkml:trace contextRef="#ctx0" brushRef="#br0" timeOffset="81199.8">3615 7714 2220 0,'0'0'-40'0,"0"0"18"0,0 0 9 0,0 0 7 0,0 0 11 16,0 0 5-16,0 0 8 15,0 0 1-15,0 0-9 0,0 0 4 0,0 0 4 0,0 0-4 16,57-2 13-16,-34 4 0 16,1 0-3-16,8 0 5 0,1-1-3 0,9 4-3 15,8-4-3-15,7 3 0 16,4 0-4-16,5 1 3 0,21-2-4 0,-1 1 4 0,1 1 2 16,0-1 8-16,-3 2 6 0,-10-2 8 0,-6-1 12 15,19 3 3-15,-13-2 6 16,-8-2-3-16,-3 2-1 0,3 0 4 0,-5-1 9 15,3 0 2-15,-3 0 2 0,-2 0-2 16,-10-2-6-16,0 2-9 0,-4-3-5 0,-1 0-9 16,-9 3-3-16,-1-3-5 15,-4 0-7-15,0 0-11 0,-7 0-16 0,1 2-28 16,-6-2-41-16,-1 0-35 0,-17 0-28 16,24 3-30-16,-24-3-32 0,0 0-45 0,8 7-98 15,-8-7-425-15,0 0-41 0</inkml:trace>
  <inkml:trace contextRef="#ctx0" brushRef="#br0" timeOffset="81829.38">3683 8381 2276 0,'0'0'-11'15,"0"0"16"-15,0 0 23 0,0 0 24 0,-25 10 21 16,25-10 21-16,0 0 7 16,0 0-2-16,-5 19 3 0,5-19 5 0,-2 15 7 0,2-15 8 15,0 19 8-15,0-19 0 0,0 25-2 16,0-25-2-16,2 24-8 0,1-8-8 15,-1-1 0-15,0 2-10 0,2 0-6 0,-2-1-1 16,2-1-28-16,0 2-3 0,-2-1 3 16,3-3-7-16,-1 2-9 0,-4-15-10 0,6 27-2 15,-4-18-5 1,-2-9-14-16,7 19-16 0,-7-19-28 0,6 15-38 0,-6-15-53 16,7 13-78-16,-7-13-65 0,0 0-125 0,6 5-177 0,-6-5-379 15,0 0-359-15</inkml:trace>
  <inkml:trace contextRef="#ctx0" brushRef="#br0" timeOffset="82099.57">3899 8636 2817 0,'18'-5'-53'15,"-18"5"32"-15,0 0 8 0,0 0 9 0,0 0 23 16,26 2 35-16,-26-2 18 16,0 0 6-16,26 0 8 0,-26 0 1 0,21 0 2 0,-21 0 7 15,27 2 11-15,-14-1-10 16,-13-1-6-16,36 3-12 0,-19-1-10 0,0-2-10 16,0 1-19-16,-17-1-29 0,28 1-37 0,-28-1-49 0,22 3-51 15,-22-3-56 1,20 2-50-16,-20-2-112 0,8-5-533 0,-8 5-243 0</inkml:trace>
  <inkml:trace contextRef="#ctx0" brushRef="#br0" timeOffset="82319.75">4038 8575 2655 0,'0'0'-19'0,"0"0"9"0,0 0 5 0,0 0 10 0,-14-4 26 15,14 4 33-15,0 0 21 0,0 0 20 16,0 0 0-16,0 0 8 0,0 0 8 15,0 0-3-15,0 0 7 0,18 41-1 0,-18-41-5 16,4 19-11-16,-4-19-11 0,8 20-11 16,-6-10-9-16,-2-10-6 0,6 23-16 15,-6-23-15-15,4 21-19 0,-2-9-20 16,-2-12-32-16,4 19-47 0,-4-19-51 0,4 17-53 16,-4-17-60-16,7 14-86 0,-3-7-157 0,-4-7-376 0,0 0-217 15</inkml:trace>
  <inkml:trace contextRef="#ctx0" brushRef="#br0" timeOffset="83159.7">4826 8310 2618 0,'12'-9'-9'0,"-12"9"20"0,0 0 20 0,0 0 22 15,14-9 14-15,-14 9 23 0,0 0 11 0,0 0 10 16,0 0 6-16,6-13 3 15,-6 13-4-15,0 0 3 0,0 0-5 0,0 0-1 16,0 0 3-16,0 0-1 0,0 0-5 16,-43-7-9-16,43 7-4 0,-23 5-9 0,23-5-8 15,-31 7-9-15,13-3-7 16,-1 1-4-16,2 3-12 0,-4 1-3 0,2 1-2 16,0-1-21-16,0 3-3 0,2 1 1 0,2 1-2 0,3-3-2 15,-2 6 3-15,6-3-3 16,4 1-3-16,0 2-2 15,4-17 0-15,0 32-4 0,4-14-1 0,2-1 1 16,5 1 0-16,2 0-9 0,-1 1 1 0,3 0 0 0,2-2 1 16,2-2-1-1,-1 1-2-15,0-5-3 0,1 2 1 0,3-3-7 0,-4 2 1 16,4-5-1-16,-6-1 0 16,4 1-2-16,-1-3-3 0,-3 0-5 0,2 0-5 0,-18-4-7 15,27 0-8-15,-27 0-5 0,25-4-6 0,-25 4 4 16,21-8-6-16,-12 1 1 15,-9 7 4-15,11-16 3 0,-11 16 5 0,4-19 5 16,-4 19 8-16,-2-19-2 16,2 19 4-16,0 0 5 0,-8-26 8 0,1 16 3 0,7 10 1 15,-17-17 10-15,11 9 8 16,6 8 9-16,-17-14 11 0,17 14 9 0,-18-10 4 16,18 10 6-16,-12-8-8 0,12 8 0 0,-10-7-1 0,10 7 1 15,0 0 2-15,0 0-1 16,0 0 0-16,0 0-6 0,0 0-3 0,0 0-3 15,0 0-5-15,0 0-9 16,0 0-12-16,48 3-26 0,-48-3-40 0,30 4-52 16,-13-2-63-16,-1 0-58 0,2 0-74 15,-18-2-126-15,29-2-153 0,-14 2-274 0,0-2-224 16</inkml:trace>
  <inkml:trace contextRef="#ctx0" brushRef="#br0" timeOffset="83419.42">5230 8465 2503 0,'6'-18'-16'0,"-6"18"25"16,0 0 7-16,0 0 8 0,0 0 23 0,0 0 5 16,0 0-1-16,0 0 5 0,0 0 15 0,0 0 10 0,0 0 7 15,-53 20 10-15,43-10 9 16,0-3 3-16,10-7-5 0,-18 22-8 15,10-10-11-15,4-1-7 0,4-11-11 16,-9 25-13-16,9-11-17 0,0-14-18 0,5 27-24 16,-1-16-25-16,2 2-25 0,2-3-29 15,3 2-41-15,0-3-47 0,1-1-36 0,1-1-74 16,-13-7-601-16,28 8-250 16</inkml:trace>
  <inkml:trace contextRef="#ctx0" brushRef="#br0" timeOffset="83709.38">5387 8493 2723 0,'0'0'33'0,"0"0"14"15,-12-5-10-15,12 5-2 16,0 0-9-16,0 0-2 0,0 0 0 0,0 0-1 16,0 0-6-16,0 0 3 0,0 0 1 0,-28 16 11 0,28-16 3 15,0 0 4 1,-2 18 0-16,2-18-6 0,0 0 4 0,6 25-6 0,-6-25-5 15,10 17 1-15,-6-7-8 16,2 2 4-16,-6-12-4 0,16 20-2 16,-8-9-1-16,-2-1-4 0,-6-10 1 0,9 19 6 15,-9-19-2-15,6 17 0 0,-6-17-2 0,0 14-12 16,0-14-30-16,0 0-21 16,-13 18-40-16,13-18-33 0,-14 8-22 0,14-8-45 15,-18 6-46-15,18-6-106 0,-16-2-388 0,16 2 4 16</inkml:trace>
  <inkml:trace contextRef="#ctx0" brushRef="#br0" timeOffset="83999.47">5624 8440 2247 0,'0'0'31'0,"21"-8"2"0,-21 8 3 0,0 0 34 0,0 0 34 16,27 14 7-1,-27-14 8-15,14 15-7 0,-8-7-2 0,0 5-3 0,0 1-1 16,-6-14 6-16,4 28 2 16,-2-11-1-16,-2 0-11 0,0-17-11 0,-2 35-7 0,-2-16-12 15,0 0-18-15,-2 0-6 0,0-2-39 16,-1 3-49-16,0-2-61 0,1-1-72 15,0-1-94-15,0-3-191 0,-1 0-438 0,-1-2-276 16</inkml:trace>
  <inkml:trace contextRef="#ctx0" brushRef="#br0" timeOffset="96109.38">19989 4281 413 0,'0'0'104'0,"0"0"-30"0,0 0-5 16,0 0 12-16,0 0 3 0,0 0-2 0,0 0 1 16,0 0-1-16,0 0-6 0,0 0 9 0,0 0 2 15,-8-14 7-15,8 14 20 16,0 0 15-16,0 0 8 0,0 0 14 0,0 0 5 0,0 0 2 15,0 0 0-15,0 0-3 16,0 0-4-16,0 0-8 0,0 0-3 0,0 0-11 16,0 0-6-16,0 0 1 15,0 0-3-15,0 0 0 0,0 0-2 0,0 0-3 16,0 0 2-16,0 0-8 16,0 0-4-16,0 0-9 0,0 0-10 0,0 0-8 0,0 0-9 15,0 0-9-15,0 0-2 0,0 0-6 16,0 0-6-16,26-15-2 0,-26 15-1 0,0 0-6 15,18-7 1-15,-18 7-9 0,18-4 0 0,-18 4-3 16,16-4-4-16,-16 4 0 16,19-4-2-16,-19 4-5 0,20-3-2 0,-20 3-3 15,18-3 3-15,-18 3-6 0,18-3-2 16,-18 3 0-16,16-4-3 0,-16 4-7 0,0 0-13 16,24-3-16-16,-24 3-17 0,15-3-17 0,-15 3-28 15,0 0-30-15,18-4-35 16,-18 4-46-16,0 0-38 0,22-8-34 0,-22 8-83 0,10-9-126 15,-10 9-427-15,4-8-311 16</inkml:trace>
  <inkml:trace contextRef="#ctx0" brushRef="#br0" timeOffset="96419.55">20015 4088 2612 0,'-22'-1'-133'16,"22"1"25"-16,0 0 19 16,0 0 21-16,0 0 27 0,-20 0 7 0,20 0 31 15,0 0 12-15,0 0 7 0,0 0 15 16,0 0 8-16,0 0 12 0,0 0 26 0,0 0 17 16,0 0 9-16,0 0 18 0,0 0-1 0,0 0-1 15,0 0-1-15,0 0-2 16,0 0-9-16,0 0-3 0,0 0-7 0,0 0-13 0,0 0-7 15,0 0-11-15,63 8-3 16,-48-8-10-16,-15 0-18 0,34 3-22 0,-17-1-29 16,-1-2-36-16,2 2-36 15,-18-2-59-15,36 0-43 0,-19 0-45 0,-17 0-117 16,34-4-496-16,-22 4-195 0</inkml:trace>
  <inkml:trace contextRef="#ctx0" brushRef="#br0" timeOffset="97109.79">20707 3842 2426 0,'0'0'-93'0,"0"0"24"16,2-22 22-16,-2 22 24 0,0 0 23 0,0 0 31 15,0 0 29-15,0 0 28 0,0 0 23 16,5-15 11-16,-5 15 2 0,0 0 5 0,0 0 1 16,0 0-4-16,0 0 0 15,0 0-11-15,0 0-1 0,0 0-5 0,0 0-3 16,0 0-1-16,0 0-3 16,0 0-8-16,0 0-3 0,0 0-3 0,0 0-5 15,0 0-1-15,0 0 4 0,-7 62-3 16,5-47-2-16,2 5-1 0,-2 1-5 0,2-2 1 15,0 2 0-15,0 1 0 0,2 1 13 0,-2 3-22 0,2 0-3 16,0-2-4-16,1 3-21 16,-1-2 13-16,0 0-11 0,0-3 2 0,2-3-13 15,-2 3 1-15,-2-4 4 16,2 1-14-16,0-3-5 0,-2 2-1 0,0-18-15 0,2 24-23 16,0-12-23-16,-2-1-29 0,0-11-35 0,2 17-44 15,-2-17-60-15,2 11-61 16,-2-11-71-16,0 0-151 0,0 0-121 0,0 0-345 0,0 0-404 15</inkml:trace>
  <inkml:trace contextRef="#ctx0" brushRef="#br0" timeOffset="97439.68">20910 4014 2921 0,'0'0'-70'15,"0"0"12"-15,0 0 24 0,8-16 28 0,-8 16 33 16,0 0 9-16,0 0 22 15,0 0 6-15,0 0 5 0,0 0 9 0,0 0 9 0,-55 16 8 16,45-10 5-16,10-6 1 16,-24 9-2-16,12-4 0 0,12-5-3 0,-21 11-4 15,10-6-1-15,11-5-1 0,-19 12-3 16,19-12-7-16,-16 9-3 0,16-9-12 0,-18 10-6 16,18-10-7-16,-14 8-7 15,14-8-5-15,-11 11 3 0,11-11-11 0,-11 7 1 16,11-7-1-16,0 0-3 0,-6 16-2 0,6-16-3 0,0 0-3 15,0 0-3-15,13 23 0 16,-13-23 1-16,17 13-2 0,-5-6-3 0,4 1-3 16,-2 0-9-16,3 1-17 15,0-2-21-15,0 0-37 0,-1 0-47 0,6 1-40 16,1-1-57-16,3-1-51 16,-8 0-108-16,6-3-163 0,-3 1-390 0,-2 0-340 0</inkml:trace>
  <inkml:trace contextRef="#ctx0" brushRef="#br0" timeOffset="98439.35">21637 4089 2683 0,'0'0'-103'0,"-7"18"28"0,7-18 22 15,0 0 15-15,0 0 23 0,0 0 25 16,-7 14 27-16,7-14 16 0,0 0 23 0,0 0 3 16,0 0 12-16,0 0 17 15,0 0 7-15,0 0 9 0,0 0-4 0,0 0-10 16,0 0-6-16,0 0-10 0,0 0-4 16,0 0-7-16,0 0-9 0,0 0-8 15,0 0-7-15,0 0-5 0,0 0-3 16,-12-44-7-16,12 44-4 0,-2-25-6 0,2 10-4 15,0 15-2-15,0-32-3 0,0 12-3 0,2 1 3 0,-2 0 2 16,2 2 2-16,-2-2 1 16,2 3 0-16,0-4 4 0,0 1-3 0,0 2 2 15,-2 17-2-15,5-33-4 16,-3 18 5-16,0 2 2 0,-2 13-2 0,4-23-1 0,-4 23-2 16,5-21-5-16,-5 21-3 0,4-16-1 0,-4 16-6 15,0 0 0-15,4-19-4 16,-4 19-1-16,0 0-1 0,2-15-2 0,-2 15-3 15,0 0 4-15,0 0-3 0,0 0 2 16,0 0-2-16,0 0 2 0,0 0-3 0,0 0-1 16,0 0 0-16,32 21 2 15,-32-21 3-15,12 18-5 0,-3-7 0 0,-1 1 1 16,1-1 2-16,0 2-3 0,-1 1-2 16,2-1 4-16,-2 0 0 0,4 2-2 0,-2-1 2 15,0-1-3-15,-1-2 2 0,2 1-4 0,-3 0 3 16,3-1-1-16,-5-2 4 15,-6-9-4-15,15 17 3 0,-8-9 1 0,-7-8-2 16,12 11 3-16,-12-11 3 0,10 10 7 16,-10-10 6-16,0 0 2 0,16 6 6 0,-16-6-3 15,0 0 6-15,0 0 2 16,0 0 14-16,27-12-6 0,-27 12-3 16,10-11-4-16,-10 11-6 0,13-19-3 0,-6 5-1 0,-1 0 0 0,0 0-9 15,0-1 10-15,0 0-12 16,0-3 0-16,-2 3-2 0,0-2-1 0,0 0-2 0,0 2-2 15,-2-1 1 1,-2 16-2-16,6-30 0 0,-4 16-3 0,-2 14-12 0,5-25-12 16,-3 14-17-16,0 0-20 15,0-1-31-15,-2 12-35 0,2-17-46 0,-2 17-58 0,2-15-44 16,-2 15-68-16,5-14-158 16,-1 7-130-16,-4 7-298 0,0 0-333 0</inkml:trace>
  <inkml:trace contextRef="#ctx0" brushRef="#br0" timeOffset="98859.51">22253 3587 2657 0,'0'0'-119'0,"0"0"45"15,0 0 18-15,0 0 27 0,0 0 27 16,0 0 42-16,0 0 31 0,0 0 31 15,0 0 18-15,0 0-1 0,0 0-12 0,0 0-2 16,-45 18-2-16,37-9 3 0,-1 2 5 16,2 3 2-16,-1-3-9 0,2 6-9 0,0 3-7 15,2-4-8-15,-1 5-11 16,3-2-6-16,2 1-5 0,0 1-4 16,2-3-7-16,3 5 0 0,1-2-13 0,0 0-20 0,2-4-28 0,0 1-38 15,2-5-45-15,0 0-47 16,0-2-55-16,1 0-63 0,-11-11-171 0,17 10-484 0,-8-7-314 15</inkml:trace>
  <inkml:trace contextRef="#ctx0" brushRef="#br0" timeOffset="99179.85">22413 3695 2762 0,'0'0'-55'0,"-2"-20"6"0,2 20-3 0,0 0 18 15,-11-15 40-15,11 15 39 0,-10-8 30 0,10 8 17 16,0 0 10-16,-20-6 1 0,20 6 6 16,0 0-5-16,0 0-13 0,-22 2-8 0,22-2-10 15,0 0-7-15,0 0-3 16,-17 15-6-16,17-15-5 0,-3 15-9 0,3-15-4 0,3 21-2 16,-3-21-4-16,6 24-3 15,-2-11-2-15,3 2-2 0,-1-1-4 0,0 0-6 16,0 0 4-16,1-1-2 0,-7-13 3 0,11 25-1 0,-7-15 2 15,-4-10 12 1,2 21 4-16,-2-21-8 0,0 17 5 0,0-17-5 0,0 0-13 16,-10 17-19-16,10-17-29 15,-14 9-39-15,14-9-48 0,0 0-45 0,-16 6-59 16,16-6-57-16,0 0-122 16,0 0-500-16,-15-15-286 0</inkml:trace>
  <inkml:trace contextRef="#ctx0" brushRef="#br0" timeOffset="99409.3">22515 3608 2648 0,'0'0'-37'0,"10"-10"16"0,-10 10 27 15,0 0 24-15,15-9 27 16,-15 9 31-16,0 0 25 0,0 0 13 0,0 0 1 0,0 0 5 16,0 0-2-16,28 16-4 15,-28-16-5-15,8 16-10 0,-4 0-9 0,0-3-10 16,0 3-11-16,-1 0-8 0,2 0-7 0,-3 1-6 15,2 2-12-15,-2 0-10 0,0 0-24 16,-2-2-34-16,0 2-30 0,0-2-43 0,0 0-43 16,-4 1-42-16,2-1-36 15,-2-2-44-15,-6 0-104 0,6-1-554 0,-6 1-310 0</inkml:trace>
  <inkml:trace contextRef="#ctx0" brushRef="#br0" timeOffset="99929.27">21839 4346 2646 0,'0'0'-75'0,"-21"4"34"16,21-4 20-16,0 0 36 0,0 0 42 15,0 0 30-15,0 0 29 0,0 0 5 16,0 0-2-16,0 0-7 0,0 0 0 0,0 0-9 0,0 0-2 16,0 0 0-16,0 0-2 0,0 0-3 0,68-10 0 15,-47 8-2-15,5 0-1 16,1 2 1-16,5-2 13 0,0 2-7 0,1-2-5 15,-1 2-15-15,2 0-12 16,0-1-2-16,0 1-9 0,0-3-12 0,-4 3-18 16,-1 0-23-16,-4 0-35 0,-1 0-42 15,-5-1-46-15,-1 1-62 0,-2 0-49 0,-4 0-37 16,-12 0-89-16,17-3-137 16,-17 3-424-16,0 0-312 0</inkml:trace>
  <inkml:trace contextRef="#ctx0" brushRef="#br0" timeOffset="100229.61">21901 4606 2787 0,'0'0'-55'0,"0"0"15"15,-8 10 16-15,8-10 39 16,0 0 26-16,0 0 25 0,0 0-1 0,0 21 4 15,0-21-4-15,0 0-2 16,4 23-8-16,-4-23-1 0,2 22 5 0,-2-8-1 0,2 4-6 16,0 1-3-16,0-1-4 15,0 1-3-15,0 2-4 0,0 2-5 16,1 2-3-16,-1-4-1 0,-2 4-7 16,4-1 0-16,-4 0-7 0,0-4-11 0,2 0-22 0,-2-2-31 15,0 0-44-15,2-2-43 0,-2 2-36 0,0-18-51 16,-2 21-124-16,2-21-462 15,0 11-125-15</inkml:trace>
  <inkml:trace contextRef="#ctx0" brushRef="#br0" timeOffset="100639.3">21754 4709 2293 0,'-12'-18'-79'0,"8"8"26"0,4 10 29 15,0 0 21-15,-8-17 27 16,8 17 24-16,0 0 13 0,0 0 3 0,0-21 4 0,0 21-12 16,0 0 1-16,14-12-1 15,-14 12 6-15,20-6 6 0,-20 6-8 0,24-1-4 16,-8-2-5-16,-16 3-7 16,35-1-4-16,-13 1-3 0,-1 1-4 0,2-1-4 0,5 3-2 15,-1 0-5-15,3 1-1 0,-3 0-4 16,1 2-1-16,2-1-1 0,-3 2-2 15,-2 4-1-15,1-2 1 0,-3 3-2 0,-1 1 0 16,-4-2 0-16,1 5-6 0,-4-1 5 16,-2 2-5-16,-1 0 18 0,-6 0 3 0,2-2 21 15,-4 4 16-15,-2-3 8 16,0 3 4-16,-4-2 8 0,2-17 1 0,-6 34 3 16,-2-17 1-16,2 1 2 0,-2-1-3 0,-4 0-3 15,1-4-5-15,-2 4-13 0,-2-3-7 16,1 0-9-16,-4-2-18 0,2 1-24 15,-4-5-26-15,2-2-33 0,1 0-33 16,-3-1-67-16,4-1-52 0,-4-1-69 0,20-3-147 0,-35-4-558 16,15-1-429-16</inkml:trace>
  <inkml:trace contextRef="#ctx0" brushRef="#br0" timeOffset="101639.3">22568 4620 2842 0,'6'-14'-122'0,"-6"14"42"16,0 0 12-16,0 0 20 0,0 0 12 15,0 0 50-15,0 0 41 0,0 0 45 16,0 0 30-16,0 0 19 0,0 0-2 0,0 0-3 16,0 0 9-16,0 0 3 0,0 0 8 0,-38 29 23 15,38-29-8-15,-11 22-14 16,5-8-12-16,2 0-37 0,0 3-14 0,0-2-7 0,-3 4-10 16,5-2-9-16,-1 0-10 0,1 2-4 0,2 1-3 15,0-2 6-15,5 1-2 16,-1 1-11-16,3-3-21 0,-1 2-26 0,0-3-31 0,3-1-40 15,-1-5-53-15,0 2-64 16,3-1-70-16,0-4-79 0,1-2-178 0,-4-1-104 16,-8-4-336-16,22 1-380 15</inkml:trace>
  <inkml:trace contextRef="#ctx0" brushRef="#br0" timeOffset="101979.33">22771 4703 2817 0,'0'0'-97'0,"-11"-8"26"0,11 8 21 0,-10-10 32 15,10 10 18-15,0 0 34 0,-21-8 33 16,21 8 15-16,0 0 16 0,-24-2 16 0,24 2 11 16,0 0-2-16,-20 6-8 0,20-6-16 0,0 0-9 15,-18 11-11-15,18-11-10 16,-8 11-4-16,8-11-5 0,0 0-11 0,0 22-2 0,0-22-6 15,4 21-4 1,-4-21-3-16,8 23-5 0,-2-10-1 0,4 0-2 0,-2 2-5 16,-2-1-5-16,2 1 5 15,-1-2-4-15,1 1-4 0,-3-1-2 0,-1 0 3 0,-4-13-1 16,2 23-4 0,-2-23 4-16,-2 19-1 0,2-19-6 0,-11 19-12 0,11-19-8 15,-15 11-39-15,15-11-50 0,-16 10-61 16,8-8-52-16,8-2-80 0,0 0-139 15,-30-6-468-15,30 6-287 0</inkml:trace>
  <inkml:trace contextRef="#ctx0" brushRef="#br0" timeOffset="102229.27">22843 4666 2736 0,'0'0'-38'0,"0"0"10"16,21 0 25-16,-21 0 31 0,0 0 32 0,19 7 38 16,-19-7 25-16,14 9 12 15,-14-9 12-15,14 16-1 0,-8-5-8 16,0 1-8-16,-6-12-14 0,11 25-12 0,-7-10-11 16,-2 0-10-16,0 2-10 0,-2 0-16 0,0-17-37 15,-4 35-40-15,2-19-49 0,-4 2-56 0,-1 3-53 0,-1 0-48 16,-4-2-72-16,-2 0-148 15,0 0-425-15,-1 0-236 0</inkml:trace>
  <inkml:trace contextRef="#ctx0" brushRef="#br0" timeOffset="105329.54">6742 7769 993 0,'-2'-20'204'0,"2"20"-47"0,0 0-15 16,0 0-11-16,0 0 10 0,0 0-11 0,0 0 5 16,0 0-10-16,0 0 4 15,0 0 3-15,0 0-1 0,0 0 7 0,0 0 1 16,0 0 5-16,0 0-3 16,0 0 3-16,0 0-9 0,0 0-7 0,0 0-10 0,0 0-8 15,0 0-3-15,0 0-5 0,8-20-7 0,-8 20-8 16,0 0-7-16,0 0-10 15,0 0-7-15,0 0-7 0,31 4-4 0,-31-4-7 0,22 2-5 16,-22-2-6-16,26 0-4 16,-26 0-2-16,24 0-6 0,-7 3 0 0,-17-3-7 15,30 0-8-15,-30 0-15 16,26 3-27-16,-26-3-38 0,23-3-52 0,-23 3-54 0,21 0-60 16,-12 0-46-16,-9 0-103 0,10-7-143 0,-10 7-336 15,0 0-227-15</inkml:trace>
  <inkml:trace contextRef="#ctx0" brushRef="#br0" timeOffset="105529.73">6805 7640 2695 0,'-19'-9'0'0,"19"9"0"0,-13-9 3 16,13 9-2-16,0 0 10 16,-8-8 18-16,8 8 20 0,0 0 16 0,0 0 1 15,0 0 11-15,0 0 2 0,0 0 12 0,0 0 8 16,17-29-4-16,-17 29-5 15,13-8-14-15,-13 8-5 0,20-7-9 0,-20 7-10 0,26-2-22 16,-13-1-31 0,-13 3-31-16,27-4-66 0,-14 3-65 0,1 1-68 0,-14 0-150 15,24-5-485-15,-9 5-225 16</inkml:trace>
  <inkml:trace contextRef="#ctx0" brushRef="#br0" timeOffset="107909.6">9069 6541 2479 0,'0'0'-76'0,"4"-18"43"0,-4 18 17 0,0 0 30 15,2-23 35-15,-2 23 22 0,4-13 30 0,-4 13 25 16,0 0 15-16,4-19 9 0,-4 19 8 15,0 0 0-15,0 0 2 0,4-17-5 0,-4 17-1 16,0 0 4-16,0 0 18 16,0 0-19-16,0 0-6 0,0 0-13 0,0 0-17 0,0 0-2 15,2 59-17 1,-2-38-9-16,0 0-12 0,0 6-3 0,0-1-8 0,0 1-12 16,-2 4 2-16,4-3-9 0,-2 1-6 0,0-1-12 15,2-2 4-15,-2 1-6 0,0-1-2 16,2-3-10-16,-2-5-19 0,0 1-18 0,2-2-16 15,0 1-19-15,0-7-22 16,-2 0-34-16,0-11-46 0,0 0-54 0,7 25-48 0,-7-25-64 16,4 4-123-1,-4-4-136-15,0 0 6 0,0 0-274 0,0 0-195 0</inkml:trace>
  <inkml:trace contextRef="#ctx0" brushRef="#br0" timeOffset="108189.55">9273 6731 2487 0,'0'0'-2'0,"10"-13"38"0,-10 13-9 0,10-10 3 0,-10 10-8 16,0 0 11-16,6-13 8 16,-6 13 14-16,0 0 3 0,0 0 11 0,0 0 7 0,0 0 15 15,-32-6 18-15,32 6 7 16,0 0 11-16,-32 7-13 0,32-7-2 0,-23 10-5 16,10-5-5-16,13-5-5 0,-23 12-3 15,13-7-5-15,-2 2-6 0,12-7-3 0,-20 15-2 16,13-8-10-16,7-7 0 0,-13 13-4 0,13-13-6 15,-8 19-5-15,8-19-8 16,-2 20-2-16,2-20-5 0,10 22 2 0,3-11-11 0,2 1-5 16,4 2-11-16,0-1-7 15,4-1-19-15,3-1-23 0,-3-1-40 16,2 0-52-16,1-1-68 0,-1-1-67 16,-3-3-114-16,-2-1-206 0,0 0-380 0,-2-2-404 0</inkml:trace>
  <inkml:trace contextRef="#ctx0" brushRef="#br0" timeOffset="108919.62">9792 6774 2914 0,'0'0'-51'0,"0"0"51"16,0 0 6-16,0 0 26 0,0 0 21 0,-6 14 20 0,6-14 12 15,0 0 7-15,0 0-2 16,0 0 3-16,0 0 2 0,0 0 4 0,0 0 6 0,0 0 1 16,0 0-1-16,0 0-5 15,0 0-12-15,22-46-8 0,-17 35-9 0,-5 11-8 16,11-27-4-16,-5 12-6 0,-2 0-5 0,0-5-2 0,5 0-7 15,-5-1 3 1,2-3 0-16,0 4 4 0,1 1 0 0,-2 1-6 0,1 1 1 16,-2 2-5-16,2 1-2 15,-6 14 0-15,8-26-6 0,-3 17-3 0,-5 9-6 16,7-13 0-16,-7 13-1 16,0 0 1-16,0 0-1 0,0 0-6 0,0 0 1 0,0 0 2 15,27 26-3-15,-21-15-5 0,-6-11 2 0,13 21-1 0,-4-7-2 16,-1-3 1-16,-2 0 5 15,2 2-7-15,4-4 3 0,-4 2-4 0,0-2 1 16,3-1 2-16,-11-8-2 16,17 15 0-16,-9-9 0 0,-8-6 4 0,17 10-4 0,-17-10 1 15,18 5 1-15,-18-5 1 16,16 0 5-16,-16 0 3 0,0 0 3 0,23-7 9 16,-23 7 0-16,17-15 2 0,-8 3-1 0,-1-2-2 0,2 1 4 15,0-6-25-15,-4 4 1 16,4-4 4-16,-4 1 3 0,3-1-2 0,-2 1 4 15,-1 1-6-15,-2 2-3 16,2-3-9-16,-2 5-18 0,-1-3-25 0,1 5-26 0,-2 0-43 16,-2 11-48-16,0-19-59 15,0 19-47-15,0-15-60 0,0 15-137 0,0 0-132 16,-4-12-375-16,4 12-420 16</inkml:trace>
  <inkml:trace contextRef="#ctx0" brushRef="#br0" timeOffset="109299.46">10435 6374 2866 0,'0'0'-72'16,"0"0"50"-16,0 0 31 0,0 0 26 16,0 0 11-16,0 0 16 0,0 0 17 0,0 0 4 15,-35 25 2-15,25-13 2 0,2-3 6 0,-2 5-1 16,2-3 5-16,-1 4-1 15,0 0-5-15,3 3-12 0,0-1-5 0,1 0-10 0,1 2-5 16,0 2-8 0,4-1-7-16,-2-1-20 0,2 0-24 0,2 2-28 0,-2-3-31 15,4-1-42-15,0-2-47 16,1 3-38-16,-1-3-40 0,2-2-79 0,5-1-622 0,-2-1-337 16</inkml:trace>
  <inkml:trace contextRef="#ctx0" brushRef="#br0" timeOffset="109679.27">10668 6443 2799 0,'0'0'-54'0,"0"0"49"16,-15-11 7-16,15 11 27 15,0 0 23-15,-25 0 24 0,25 0 11 0,0 0 5 0,-28 7-1 16,28-7 9-16,-18 10-2 16,18-10-3-16,-16 11-8 0,10-3-10 0,6-8-5 15,-6 18-9-15,6-18-12 16,-4 16-11-16,4-16-17 0,0 0-10 0,10 29-7 0,-4-18-6 16,5 1 1-16,-2-1 1 15,1 3-4-15,-2-4 4 0,4 3-1 0,-4-2 5 16,0 1 10-16,1 1 3 0,-5-2 8 0,-4-11 8 0,6 21 0 15,-6-21 4-15,0 19-1 16,0-19-5-16,-10 17-2 0,10-17-3 0,-15 12-6 16,15-12-22-16,-18 7-34 15,18-7-59-15,-16 6-58 0,10-6-68 0,6 0-69 0,0 0-142 16,-18-9-483-16,18 9-308 16</inkml:trace>
  <inkml:trace contextRef="#ctx0" brushRef="#br0" timeOffset="109869.72">10796 6451 2839 0,'18'-2'-13'0,"-18"2"40"15,0 0 14-15,24 4 37 16,-24-4 29-16,12 10 19 0,-12-10 2 0,9 15-14 0,-9-15-11 16,2 21-9-16,-2-21-14 0,0 24-8 0,-2-9-8 15,-2 3-17-15,4-18-41 16,-9 31-51-16,3-13-61 0,-1 2-52 0,-2 1-46 0,1-3-64 15,-4 1-125-15,-1 0-448 16,0 1-179-16</inkml:trace>
  <inkml:trace contextRef="#ctx0" brushRef="#br0" timeOffset="110339.35">9959 6961 2455 0,'-23'0'-64'16,"23"0"37"-16,0 0 16 15,0 0 35-15,-17-4 34 0,17 4 31 0,0 0 27 16,0 0 16-16,0 0 2 0,0 0-2 16,0 0 1-16,0 0-13 0,0 0-4 0,0 0-11 15,0 0-12-15,0 0-12 0,55-9-8 0,-34 9-8 16,2-2-6-16,3 2-8 0,5 2-4 15,3-2-3-15,9 0 2 16,1 0 4-16,7 2-3 0,1-2-3 0,8 1-4 16,1-1-7-16,1 3 1 0,-1-3-8 15,-10 0-6-15,-2 0-3 0,-3 0-5 0,1 2-16 16,-5-2-10-16,-8 0-17 0,-4 0-26 0,-3 0-36 16,-2 0-39-16,-8 1-36 0,1 1-39 0,-8 0-69 15,-10-2-147-15,13 2-484 16,-13-2-297-16</inkml:trace>
  <inkml:trace contextRef="#ctx0" brushRef="#br0" timeOffset="110609.25">10255 7206 2732 0,'0'0'-30'0,"-14"3"39"15,14-3 22-15,0 0 28 0,0 0 35 0,0 0 23 0,0 0 8 16,-13 9-4-16,13-9-8 16,0 0-13-16,-2 18-9 0,2-18-12 0,0 18-7 0,0-18-9 15,0 24-3-15,0-24-7 16,2 27-8-16,0-12-2 0,0 0-5 0,-2 2 12 16,2 1-4-16,-2-18-10 0,4 32-14 15,-4-17-24-15,3 0-30 0,-3-15-45 0,2 27-52 16,0-16-57-16,-2-11-79 0,2 17-162 0,-2-17-496 15,0 0-327-15</inkml:trace>
  <inkml:trace contextRef="#ctx0" brushRef="#br0" timeOffset="110989.52">10135 7246 2926 0,'-2'-15'20'15,"2"15"7"-15,-5-25-3 0,5 25 10 0,-2-20 17 0,2 20 13 16,5-17 13-1,-5 17 3-15,6-15-4 0,-6 15-3 0,8-16 4 0,-8 16 1 16,17-11 4-16,-9 6 1 16,-8 5-7-16,24-7-6 0,-24 7-10 15,32 0-1-15,-11 3-11 0,0 1-6 0,4 3-1 16,5 1-4-16,2 0-7 0,1 3 0 0,1 4-5 16,1-2-2-16,-1 5 0 0,-1 1-2 0,-3-2-4 0,-2 2-1 15,-6 2-1-15,2-2-1 16,-9-1-2-16,0 2 2 0,-5 0 2 0,-3 2 16 15,-5-3 7-15,-2 0 8 16,-4 3 3-16,-3-4 7 0,-4 3 0 0,-1-2-5 0,-5-1-3 16,-1-3-6-16,-2-1-6 15,-2-1 1-15,1 0-3 0,-4-2-6 16,2-3-4-16,-1 0-3 0,-1-3-4 16,4-2-4-16,0-1-12 0,-1 0-16 0,4 1-15 0,-2-2-18 15,20-1-22-15,-31-1-36 0,31 1-41 0,-24-7-53 16,16 4-51-16,0-2-84 15,8 5-165-15,-9-12-93 0,9 12-272 0,-4-13-217 16</inkml:trace>
  <inkml:trace contextRef="#ctx0" brushRef="#br0" timeOffset="111269.23">10798 7270 2472 0,'0'0'-99'15,"0"0"24"-15,0 0 33 0,0 0 17 0,0 0 56 16,0 0 31-16,0 0 45 0,0 0 25 16,-39 29 15-16,39-29 4 0,-10 16 0 0,8-4 2 15,2-12-13-15,-7 21-5 0,5-8-9 0,2-13-15 16,2 28 0-16,-2-28-6 15,7 26-18-15,-1-12-24 0,2-1-37 0,1 0-46 0,-1 0-61 16,5-2-64-16,-2 1-51 16,1-2-80-16,1-2-174 0,0-3-434 15,-3 1-255-15</inkml:trace>
  <inkml:trace contextRef="#ctx0" brushRef="#br0" timeOffset="111569.76">11037 7411 2695 0,'0'0'3'0,"1"-19"12"0,-1 19-4 16,0 0 10-16,-6-18 37 0,6 18 51 0,0 0 36 16,-16-17 14-16,16 17 1 15,-18-7 0-15,18 7-10 0,-16-3-1 16,16 3-7-16,0 0-4 0,-23 0-13 0,23 0-12 16,0 0-11-16,0 0-17 0,-14 14-7 0,14-14-6 15,0 0-12-15,0 0-2 0,0 0-13 0,19 41 0 16,-10-30-7-16,2 0-3 0,-3 3-2 15,-2-1-17-15,0-1-5 0,2 1-3 16,-2 2 3-16,-2-1-1 0,-4-14 4 16,2 20-7-16,-2-20-3 0,-2 22-12 0,2-22-17 15,-10 16-23-15,2-9-40 0,8-7-47 16,-14 9-59-16,8-5-38 0,6-4-47 0,0 0-106 16,-24-2-140-16,24 2-427 15,0 0-384-15</inkml:trace>
  <inkml:trace contextRef="#ctx0" brushRef="#br0" timeOffset="111734.17">11131 7393 3258 0,'23'-1'149'0,"-23"1"-23"0,0 0-17 15,26 5-8-15,-26-5-9 0,18 8 1 0,-18-8-3 16,12 14-8-16,-5-6-9 16,-7-8-17-16,3 20-12 0,-3-20-13 15,4 23-16-15,-4-23-19 0,-4 27-29 0,1-14-51 0,3-13-56 0,-11 31-65 16,3-17-64-16,-6 1-140 15,2 2-546-15,-3-1-387 0</inkml:trace>
  <inkml:trace contextRef="#ctx0" brushRef="#br0" timeOffset="112469.36">8742 7808 2853 0,'-30'0'-89'15,"30"0"23"-15,0 0 26 0,0 0 34 0,0 0 24 16,-21 2 38-16,21-2 28 0,0 0 18 0,0 0 23 15,0 0 22-15,0 0 17 16,0 0 9-16,0 0 6 0,0 0 4 0,0 0-7 0,0 0-19 16,0 0-22-16,0 0-5 15,0 0-22-15,77 5-8 0,-57-5-6 0,10-2-12 16,1 2-14-16,8 0-8 16,3-2-2-16,7 2 10 0,4 0-17 0,8 0 3 0,-2 2-30 15,5-2-3-15,3 0 2 0,4 2 1 0,20 1-6 16,-2-3-1-16,-1 3-3 15,-11-1-7-15,-12 0-5 0,3-2-2 0,-1 2 2 16,2-1-11-16,0 2 1 0,22 1 2 16,-1-3 2-16,-1 3-4 0,-3-1 7 15,-12 1-4-15,-10 0 1 0,1-1 2 0,1 0 6 16,-1-2-11-16,1 2 5 0,0 1 2 0,0-2-3 16,-1 2 1-16,1-2 3 0,-1-1-1 0,-2 2 7 15,1 0 1-15,-3-1 8 16,2 0 4-16,-5 1 5 0,-1 2-1 0,-5-4 0 15,-4 1-4-15,0 2 2 0,-3-3 1 16,0 4-4-16,-3-4-7 0,-2 4 3 0,-2-2-4 16,-3 1-6-16,-2-3-7 0,-1 4-2 15,-5-2-17-15,1 2-8 0,-5-4-16 0,-4 3-17 16,1-2-21-16,-4 0-23 16,-1-2-30-16,-3 1-36 0,-12-1-44 0,22 3-29 15,-22-3-32-15,9 2-67 0,-9-2-126 0,0 0-101 0,0 0-282 16,0 0-204-16</inkml:trace>
  <inkml:trace contextRef="#ctx0" brushRef="#br0" timeOffset="113499.5">8996 8345 2572 0,'0'0'-27'16,"0"0"44"-16,-4-17 5 0,4 17 27 0,0 0 28 16,0 0 22-16,0 0 23 0,0 0 9 0,0 0 5 15,0 0 2-15,0 0 12 0,-4-18 10 16,4 18 13-16,0 0-1 0,0 0-13 0,0 0 13 15,0 0-9-15,0 0-12 16,0 0-10-16,0 0-7 0,-2 63-12 0,2-63-3 0,4 27-23 16,-2-12 0-16,0 2 2 15,2 1-4-15,-2-1 1 0,2 0 0 0,1 0-9 16,-3 0-3-16,2 1-10 0,0-1-8 16,-2-3-8-16,2 0-10 0,-4-14-11 0,7 23-19 15,-7-12-23-15,0-11-34 0,6 18-37 0,-1-12-44 16,-5-6-68-16,6 12-84 15,-6-12-84-15,6 4-190 0,-6-4-41 0,0 0-12 16,0 0-410-16,0 0-494 0</inkml:trace>
  <inkml:trace contextRef="#ctx0" brushRef="#br0" timeOffset="114019.54">9463 8458 3044 0,'0'0'-32'0,"0"0"64"0,0 0 18 16,0 0 14-16,0 0 23 15,0 0 12-15,0 0 15 0,0 0 4 16,0 0 0-16,0 0-11 0,0 0-6 16,45 11 2-16,-45-11 3 0,30 0 3 0,-9-2 11 0,2 4-10 15,3-2-10-15,-1-2-5 0,1 4-20 0,3-2-12 16,-4 0-15-16,1-2-22 15,-3 4-24-15,1-4-33 0,-6 2-35 0,0-2-39 16,-18 2-50-16,29 0-42 0,-19-2-49 16,-10 2-70-16,12-5-140 0,-12 5-527 0,0 0-443 15</inkml:trace>
  <inkml:trace contextRef="#ctx0" brushRef="#br0" timeOffset="114265.96">9772 8365 3089 0,'-8'-11'59'0,"8"11"38"0,0 0-3 0,-6-13-5 0,6 13 8 15,0 0 6-15,0 0 17 16,0 0-1-16,0 0 2 0,0 0 1 0,0 0 6 16,0 0 11-16,0 0 2 15,0 0-11-15,0 0-1 0,0 0-5 0,0 0-11 0,-2 45-12 16,2-45-11 0,2 24-8-16,-2-24-12 0,2 28 7 0,-2-12-9 0,2-3-13 15,0 4-14-15,2-2-17 0,-2 3-24 0,2-3-21 0,2 0-28 16,0-1-28-16,0 0-41 15,0 0-60-15,0-3-67 0,1 3-60 0,-1-5-118 16,1 3-156-16,-1-5 2 16,-6-7-347-16,15 9-324 0</inkml:trace>
  <inkml:trace contextRef="#ctx0" brushRef="#br0" timeOffset="114579.65">10230 8279 2768 0,'0'0'42'15,"11"-15"37"-15,-11 15-6 0,8-15-5 0,-8 15 6 16,8-11 1-16,-8 11 17 16,0 0 12-16,0 0 12 0,0 0 15 0,0 0 6 15,0 0 6-15,0 0 1 0,0 0 5 0,0 0 24 0,18 36-3 16,-18-18-13-1,0-1-37-15,0-1-9 0,2 4-13 0,-2 0-5 0,2 2-15 16,-2-1-5-16,2 0-10 0,0 0-9 16,2 0-7-16,-2 0-11 0,4-1-18 0,-2 1-26 15,1-3-23-15,0-1-23 16,-1-2-32-16,-2-2-35 0,2 1-41 0,-4-14-47 16,8 23-43-16,-4-15-34 0,-4-8-75 15,7 9-109-15,-7-9-95 0,0 0-313 0,13 1-247 16</inkml:trace>
  <inkml:trace contextRef="#ctx0" brushRef="#br0" timeOffset="114849.66">10491 8460 2863 0,'12'-16'105'0,"-12"16"13"0,8-9-14 0,-8 9-2 16,0 0 4-16,7-12-1 0,-7 12 3 16,0 0-2-16,0 0 2 0,0 0 0 0,0 0 13 15,-34-4 10-15,34 4 11 0,0 0 29 0,-27 6-5 16,27-6-22-16,-19 7-14 15,19-7-3-15,-16 10-6 0,16-10-6 0,-10 13-12 16,10-13-8-16,-2 18-15 0,2-18-3 16,0 0-13-16,12 28-6 0,-1-17-7 0,2 2-7 15,2 0-13-15,3 0-16 0,4-3-19 16,-1 4-25-16,2-3-29 0,-2-1-29 0,1-2-38 16,-2 0-41-16,0-1-45 0,1 1-52 15,-4-2-30-15,-2-4-84 0,1 2-125 0,-4-2-85 16,0-1-379-16,-12-1-407 0</inkml:trace>
  <inkml:trace contextRef="#ctx0" brushRef="#br0" timeOffset="115469.58">10988 8581 2926 0,'0'0'-68'0,"0"0"33"16,2 22 21-16,-2-22 56 0,0 0 31 0,0 0 30 16,0 0 12-16,0 0-1 15,0 0 1-15,0 0 1 0,0 0-1 0,0 0-2 0,0 0-3 16,0 0-6-16,0 0-3 0,0 0-2 0,0 0-3 15,7-52-5-15,-7 52-10 16,1-27-5-16,-1 9 1 0,2 2-1 0,0-3 0 16,0-1 4-16,0 1-9 15,0 2-2-15,4 1 9 0,-2 0-18 0,0 1-2 0,-4 15-10 16,6-25-2-16,-2 13-4 16,-4 12-20-16,6-18 14 0,-6 18-7 0,9-14-3 15,-9 14-2-15,11-7 3 0,-11 7-3 0,0 0-5 0,19-4-7 16,-19 4-1-16,0 0 1 15,0 0-20-15,32 15 1 0,-22-9-1 0,0 1-2 0,4 0 7 16,-3 3-3 0,1-2 0-16,-2 0 4 0,3 0 0 0,-2 0-2 15,1 0 0-15,-2 0 1 0,4-1 0 16,-14-7 1-16,16 11 2 0,-16-11 0 0,17 9 2 16,-17-9-1-16,15 4 9 0,-15-4 5 0,0 0 0 0,21-2 4 15,-21 2-1-15,0 0 7 16,16-15 7-16,-16 15-5 0,10-17 3 0,-4 4 3 0,-2 1-4 15,-4 12-1-15,9-31 6 16,-5 14-6-16,0-2-3 0,-1 0-5 0,1 0 0 16,-2 0-1-16,3 1-4 15,-5 18-2-15,2-30-15 0,-2 17-14 0,0 13-30 0,3-27-24 16,-3 18-29-16,0-3-32 16,0 12-36-16,-3-19-51 0,3 19-42 0,0-14-46 15,0 14-120-15,0 0-156 0,-7-9-19 0,7 9-300 0,0 0-282 31</inkml:trace>
  <inkml:trace contextRef="#ctx0" brushRef="#br0" timeOffset="115739.61">11507 8229 2793 0,'0'0'19'15,"0"0"17"-15,0 0 1 0,0 0 13 16,0 0 22-16,0 0 29 0,0 0 25 0,0 0 10 16,-18 34-6-16,10-25-3 15,8-9-6-15,-13 25-7 0,7-12-6 0,2 2-5 16,0 1-8-16,-1 0-13 0,3 0-9 16,0 2 6-16,2-18-16 0,2 32-21 0,0-15-23 15,3-3-32-15,-1 1-39 0,2-3-36 0,0 0-47 0,3-1-55 16,1 0-46-1,-1-7-76-15,2 4-178 0,-2-3-422 0,-2-1-308 0</inkml:trace>
  <inkml:trace contextRef="#ctx0" brushRef="#br0" timeOffset="116019.38">11686 8323 2826 0,'3'-13'25'0,"-3"13"35"0,0 0-6 16,0 0 9-16,0 0 19 0,-15-20 30 0,15 20 17 15,0 0 8-15,-16-2-5 16,16 2-7-16,0 0-8 0,0 0-8 0,0 0-5 16,0 0-12-16,-34 13-11 0,34-13-7 15,0 0-9-15,-3 19-16 0,3-19-13 0,0 0-8 16,7 26-12-16,-7-26-3 16,8 24-3-16,-2-11 1 0,0 3-2 0,-2-3-2 15,2 0 2-15,-3 0-4 0,-3-13 8 0,4 23-3 0,-2-11 0 16,-2-12-2-1,0 19-1-15,0-19-10 0,0 0-23 0,-9 23-44 0,9-23-57 16,-12 7-77-16,8-4-69 16,4-3-131-16,0 0-165 0,-18 0-328 0,18 0-280 0</inkml:trace>
  <inkml:trace contextRef="#ctx0" brushRef="#br0" timeOffset="116209.23">11763 8358 2931 0,'16'-7'140'0,"-16"7"-3"15,15-5-19-15,-15 5-8 16,0 0 11-16,28 5 11 0,-28-5 5 0,14 7-11 0,-14-7-12 16,14 14-12-1,-9-5-13-15,-5-9-10 0,7 19-12 0,-5-7-13 0,-2-12-20 16,0 23-32-16,0-23-48 16,-2 26-51-16,-2-13-53 0,2 5-56 0,-4-4-52 0,0-1-117 15,-4 4-164-15,2-4-324 0,-1-1-218 0</inkml:trace>
  <inkml:trace contextRef="#ctx0" brushRef="#br0" timeOffset="116679.62">11076 8818 2574 0,'0'0'-53'0,"0"0"25"16,0 0 13-1,-27-4-2-15,27 4 2 0,0 0 15 0,0 0 1 0,0 0 13 16,0 0 18-16,0 0 23 0,0 0 24 16,0 0 20-16,0 0 18 0,0 0 12 0,0 0 6 15,0 0 6-15,0 0-7 16,0 0-7-16,0 0-9 0,0 0-10 0,0 0-4 0,56-10-13 16,-56 10-3-16,31 0-9 0,-12 2-6 15,5 0-5-15,1 0-2 0,5 0 3 16,1 0 0-16,9 3 7 0,2-1 2 0,5-1 2 0,-1 2 0 15,3-1-7-15,9 0-4 16,-1-2-15-16,-11 1-8 0,4-3-21 0,-7 0-15 16,0 0-22-16,-7 0-23 15,-5-2-35-15,-2 1-47 0,-6-1-48 0,-3-1-56 0,-2 0-46 16,-8 1-113-16,-2-3-147 16,-8 5-444-16,0 0-419 0</inkml:trace>
  <inkml:trace contextRef="#ctx0" brushRef="#br0" timeOffset="116959.81">11407 8968 2956 0,'-13'10'-45'0,"13"-10"50"0,-10 12 7 15,10-12 9-15,-9 14 12 0,9-14 12 16,-6 19 11-16,6-19 0 0,-4 25 0 0,2-10 7 15,0 3 4-15,-1-2 6 16,1 5 8-16,0-1 1 0,0 0-1 0,2 3 2 0,0 0-9 16,0 0-6-16,0 4-6 15,0 0-9-15,2-5-6 0,-2-1-14 0,0 2-15 16,2-2-19-16,-2-2-26 16,2-2-38-16,-2-17-39 0,3 31-55 15,-1-20-40-15,-2-2-73 0,0-9-149 0,0 12-445 0,0-12-222 0</inkml:trace>
  <inkml:trace contextRef="#ctx0" brushRef="#br0" timeOffset="117329.76">11278 9149 2806 0,'0'0'93'16,"-5"-21"5"-16,5 21-6 0,0 0 5 0,0-25 3 15,0 25-3-15,5-15 3 0,-5 15-8 16,0 0 0-16,8-19-2 0,-8 19-1 0,11-11 0 15,-11 11-1-15,16-10-12 16,-16 10-5-16,26-6-9 0,-11 6-4 0,-15 0-10 16,34 3-2-16,-15-2-4 0,6 5-9 15,-1 0-3-15,1 1 0 0,3 2-7 0,-4 1 1 16,4 3-4-16,-2 3-1 0,-3-3-3 16,0 4 1-16,-6 0-5 0,-2 1 4 15,-2 3-4-15,-2-2 5 0,-4 2 8 0,-3-2 8 0,-3 1 5 16,-1-1 12-16,-3 2 3 15,-4 0 5-15,-2-2 0 0,0 1 0 0,-6-3 4 0,-1 0-3 16,-2-2-23-16,2-1-10 16,0-3-1-16,-2 2-2 0,3-5-4 15,1 1-11-15,-4-3-12 0,7-1-22 16,11-5-20-16,-23 4-26 0,15-4-33 0,8 0-34 0,0 0-43 16,-21-7-46-16,21 7-32 0,-4-13-69 0,4 13-135 15,2-18-101-15,-2 18-319 16,6-20-260-16</inkml:trace>
  <inkml:trace contextRef="#ctx0" brushRef="#br0" timeOffset="117589.46">11949 9050 2621 0,'0'0'12'0,"0"0"56"0,0 0 12 16,0 0 17-1,0 0 31-15,0 0 21 0,0 0 20 0,-28 34 10 0,23-22-2 16,-2 1-5-16,7-13-3 16,-11 27-14-16,9-10-15 0,1 1-4 0,1-2-14 0,1 1-9 15,3 2-21-15,1-1-13 16,1-4-23-16,3 4-35 0,-2-5-33 0,5 1-47 16,-2-4-52-16,1 1-55 0,1-3-56 0,1-1-44 15,-1-4-85-15,-3 0-124 0,-9-3-505 16,19 0-435-16</inkml:trace>
  <inkml:trace contextRef="#ctx0" brushRef="#br0" timeOffset="117869.39">12109 9194 3059 0,'0'-23'21'0,"0"23"41"0,0 0 19 16,-7-14 28-16,7 14 23 16,0 0 13-16,-20-6 10 0,20 6-5 0,0 0 26 15,-26 4-13-15,26-4-12 0,0 0-12 0,-21 10-13 0,21-10-38 16,-12 11-5-1,12-11-16-15,-9 14-7 0,9-14-21 0,-2 16-8 0,2-16-14 16,2 21-12-16,-2-21-6 16,7 21-2-16,-3-8-1 0,1 0 2 0,-5-13 1 15,8 27-1-15,-8-13 0 0,0-14 2 16,0 24 0-16,0-24 6 0,-5 24-4 0,0-13 2 16,5-11-3-16,-16 17-3 0,8-9-8 0,1 0-19 0,-3-3-24 15,-1-1-35-15,11-4-38 16,0 0-49-16,-25 3-51 0,25-3-43 0,-14-3-116 15,14 3-151-15,-12-12-414 16,12 12-380-16</inkml:trace>
  <inkml:trace contextRef="#ctx0" brushRef="#br0" timeOffset="118099.73">12194 9093 3043 0,'32'7'32'15,"-32"-7"10"-15,13 9 10 0,-4-1 37 16,-9-8 28-16,16 19 15 0,-8-8 0 0,0 2-12 16,0 1-6-16,-1 3-12 0,-4-2-3 0,-1 2-4 15,3 2-2-15,-3-1-9 16,0-1-11-16,-2 2-8 0,0-19-9 0,-4 33-19 0,-1-17-17 16,0 2-26-16,-2-5-35 0,1 1-50 0,-4-1-57 15,4-2-48-15,0-2-74 16,1-3-109-16,-4 2-173 0,9-8-336 0,-14 5-260 15</inkml:trace>
  <inkml:trace contextRef="#ctx0" brushRef="#br0" timeOffset="118649.2">12791 7865 2825 0,'0'0'76'0,"0"0"13"0,0 0 3 0,0 0 10 16,-13-7 13-16,13 7 6 0,0 0 2 0,0 0-14 15,0 0-8-15,0 0-15 0,0 0-7 16,0 0-10-16,0 0-7 0,61 5-7 0,-61-5-4 15,34 2-18-15,-19-2-33 16,3 2-41-16,-18-2-55 0,29 0-65 0,-12 0-56 0,-6-2-96 16,2 0-155-1,-13 2-414-15,0 0-250 0</inkml:trace>
  <inkml:trace contextRef="#ctx0" brushRef="#br0" timeOffset="118799.66">12832 7793 2905 0,'-18'-6'95'0,"18"6"-3"15,0 0-20-15,0 0-5 0,0 0-6 0,0 0-5 16,0 0-8-16,0 0-12 0,0 0-22 16,0 0-29-16,40-26-29 0,-40 26-45 0,25-3-38 15,-16 1-47-15,3-1-81 16,-2-1-203-16,-10 4-257 0,19-7 24 0</inkml:trace>
  <inkml:trace contextRef="#ctx0" brushRef="#br0" timeOffset="120599.59">14778 7103 2018 0,'0'0'-57'0,"0"0"23"0,4-24 32 0,-4 24 27 15,2-12 39-15,-2 12 21 0,0 0 25 0,6-16 25 16,-6 16 8-16,0 0 12 16,4-13 12-16,-4 13 6 0,0 0 5 0,0 0-2 0,0 0 7 15,0 0 6-15,0 0 7 0,0 0 20 0,0 0-12 16,0 0-28-16,0 0-28 15,0 0-12-15,0 45-6 0,0-45-13 0,-2 39-12 16,0-19-9-16,2 2-6 16,-2 4-12-16,2 1-6 0,0 2-7 0,2-1-9 0,0 1-7 15,0-3 9-15,-1 2-1 16,4 0-15-16,-3-4-20 0,2-1-18 0,-3-1-35 0,1-4-28 16,0 1-37-16,1-4-46 0,-1 1-58 0,2-3-61 15,-4-13-69-15,2 15-146 16,-2-15-110-16,2 7-18 0,-2-7-316 0,0 0-322 15</inkml:trace>
  <inkml:trace contextRef="#ctx0" brushRef="#br0" timeOffset="120859.5">14977 7258 2708 0,'0'0'-25'0,"7"-8"34"0,-7 8 4 0,0 0-3 15,0 0 26-15,0 0 25 0,0 0 23 0,0 0 23 16,0 0 8-16,0 0 5 15,0 0 10-15,0 0 14 0,-58 11 6 0,44-5 0 0,3 3-2 16,-1 1 7 0,-1-1-11-16,4 1-14 0,0 0-14 0,0 2-14 0,4 2-18 15,5-14-5-15,-6 24 0 16,6-24-14-16,8 27-10 0,0-14-7 0,7 4 0 0,-1-4-31 16,4-1-21-16,0 2-24 0,4-3-34 0,-1-2-57 15,1-1-76-15,-2 2-62 16,0-6-108-16,-2-1-183 0,1 0-30 0,-1-2-312 0,-3 2-268 15</inkml:trace>
  <inkml:trace contextRef="#ctx0" brushRef="#br0" timeOffset="121399.29">15326 7538 2615 0,'7'7'-119'0,"-7"-7"3"16,8 10 15-16,-8-10 14 15,0 0 37-15,10 15 23 0,-10-15 33 0,0 0 37 0,9 11 22 16,-9-11 31-16,0 0 19 16,0 0 1-16,0 0-1 0,13 6-8 0,-13-6-4 0,0 0-11 15,0 0-14-15,0 0-3 16,0 0-11-16,11-32-8 0,-11 32-5 0,6-19-11 16,-3 7-1-16,2-3-3 0,-3-5-5 0,4-1-4 0,-2-1-8 15,-2-2 3 1,4-2-4-16,-2 0 6 0,0 1 1 0,-2 2 10 0,1-2 10 15,2 4 0-15,-3 2 9 16,2 1 7-16,-2 3 3 0,1 0-6 0,-1 2-6 0,0 3-4 16,-2 10-3-16,0 0 3 15,4-19-2-15,-4 19-5 0,0 0-3 0,0 0-4 16,0 0-3-16,0 0-4 16,0 0-1-16,19 32-3 0,-8-18-1 0,-3-2-3 0,0 2-4 15,6 4-1-15,-2-1-1 0,1 2-5 0,0-2 1 16,-1-2-3-16,3 2 2 15,0-4 1-15,0 2-1 0,-3-4 0 0,2-2 2 0,-4-2 0 16,2 1 1-16,-12-8 0 16,22 6 2-16,-22-6-1 0,17 0 11 0,-17 0 1 15,0 0 7-15,24-18 3 16,-16 10 7-16,0-3 5 0,-4-6 0 0,2 1 5 16,1-3-1-16,-4-3 1 0,2-2-1 0,-3 2 10 0,3 0-9 15,-3 1-3-15,0 2-8 16,-2-2-6-16,2 1-11 0,-2 4-13 0,0 16-24 0,2-30-31 15,-2 18-39-15,0-2-47 16,0 14-62-16,-2-16-52 0,2 16-49 16,0-16-133-16,0 16-155 0,0 0-17 15,2-13-233-15,-2 13-162 0</inkml:trace>
  <inkml:trace contextRef="#ctx0" brushRef="#br0" timeOffset="121619.4">15953 7032 2429 0,'0'0'-94'0,"0"0"18"16,0 0 25-16,0 0 30 0,0 0 39 0,0 0 33 15,0 0 23-15,-26 35 19 16,20-24 16-16,-2 3 11 0,-1 0 2 0,0 5-4 0,1 1-7 16,0 0-11-16,1 1-10 0,3-1-12 0,2-1-8 15,0 3-13-15,2-1 0 16,2 0-26-16,2-2-35 0,3 2-35 0,-1 0-53 15,4-1-47-15,-1-4-59 0,0-2-114 16,1-3-518-16,0 0-164 0</inkml:trace>
  <inkml:trace contextRef="#ctx0" brushRef="#br0" timeOffset="121909.28">16165 7246 2466 0,'0'0'-46'15,"0"0"19"-15,-11-15 4 0,11 15 11 0,0 0 39 16,-25-7 25-16,25 7 31 16,-18-1 9-16,18 1 4 0,0 0-1 0,-27 2 1 15,27-2-3-15,0 0-2 0,-15 13-14 16,15-13-9-16,-4 16-5 0,4-16-20 0,0 0-16 16,11 29-6-16,-1-17-8 0,-1 1-1 0,1 1 0 15,0-1 3-15,2 2-6 0,-2-2 31 16,-2 2 2-16,1-1 3 0,-5-1 4 15,0-1 0-15,-4-12-5 0,0 25-2 16,0-25-5-16,-6 21-12 0,6-21-23 16,-13 16-45-16,5-9-61 0,8-7-58 0,-15 5-68 15,15-5-147-15,-15 0-507 0,15 0-256 0</inkml:trace>
  <inkml:trace contextRef="#ctx0" brushRef="#br0" timeOffset="122119.33">16385 7247 2852 0,'0'0'82'16,"19"-4"-6"-16,-19 4-7 0,18 0 0 15,-18 0 46-15,22 8 34 0,-22-8 11 16,16 12-10-16,-9-2-17 0,2 0-12 0,-5 4-16 0,0-1-6 16,0 2-14-16,-2 2-6 0,1 1-11 0,-3 0-4 15,0 4-36-15,-3-3-39 16,1 1-55-16,0 2-64 0,-2 0-73 0,-4-2-72 0,-1 1-174 15,-2 0-141-15,-3-3-261 16,-2 2-200-16</inkml:trace>
  <inkml:trace contextRef="#ctx0" brushRef="#br0" timeOffset="122909.51">14018 7869 2599 0,'0'0'19'0,"0"0"40"0,0 0 7 0,0 0 11 15,0 0 15-15,0 0 17 16,0 0 9-16,0 0-7 0,56-4-8 0,-56 4-13 0,31 0-13 16,-10 0-8-1,3 0-4-15,-1 0-4 0,10 0-5 0,-1 2-6 0,2-2-3 16,4 0-6-16,5 0 1 16,5 2-1-16,0-2-7 0,10 2-3 0,1 0-2 0,2-2-2 15,1 1-2-15,1 2-5 0,1-2 3 0,1 1 0 16,1 0-1-16,2-2 0 15,0 2 0-15,-3 0 0 0,3-1-3 0,-3-1 1 0,3 3-4 16,-1-3-3-16,0 2 7 16,20 1 5-16,-13-1 11 0,-7 0 2 0,20 4 7 15,-13-5 1-15,-11 4-1 16,4-2-4-16,-2 2-3 0,1 0-4 0,-3 0-5 16,1-1 2-16,-3 2 1 0,-2 0-4 0,1-2-7 0,-5 1-4 15,-9-1 1-15,-1-1-3 16,-3 3 3-16,-2-3-9 0,-6 1-7 0,-3-1-13 0,-3-1-12 15,0 1-18-15,-7 1-19 16,1-4-21-16,-6 0-29 0,-16 0-36 16,28 4-33-16,-18-1-28 0,1 0-34 15,-11-3-62-15,8 4-128 0,-8-4-509 0,0 0-357 0</inkml:trace>
  <inkml:trace contextRef="#ctx0" brushRef="#br0" timeOffset="123509.32">14432 8486 2759 0,'-18'-12'-33'0,"18"12"71"0,0 0 15 15,-10-5 22-15,10 5 29 16,0 0 24-16,0 0 27 0,0 0 6 0,0 0 4 16,0 0-6-16,0 0-11 0,-22 17-17 15,22-17-10-15,0 17-4 0,0-17-9 0,0 21-10 16,0-21-6-16,4 29-12 16,-2-14-10-16,0 0-11 0,-1 5-1 0,1-4-5 0,0 1-28 15,4 2-11-15,-2-1-12 0,-2 0-18 0,2 0-25 16,1-2-34-16,-3 1-46 15,-2-17-60-15,6 25-59 0,-6-17-112 0,2 2-192 0,-2-10-20 16,2 12-296-16,-2-12-208 16</inkml:trace>
  <inkml:trace contextRef="#ctx0" brushRef="#br0" timeOffset="123979.34">14312 8579 2484 0,'0'0'-82'0,"0"0"34"0,-11-26 27 16,11 26 21-16,-4-15 32 15,4 15 20-15,0 0 10 0,0-21 12 0,0 21-3 16,0 0-2-16,9-21 5 16,-9 21 1-16,13-14 4 0,-6 9-1 0,5-1 2 0,0 2-4 15,3-2-3-15,0 0-4 0,2 2-1 16,4 0 2-16,0 3-1 0,1-1 1 15,8 0-4-15,-2 2 5 0,1 0-1 0,7 2-3 0,-4 1 1 16,8 1 10-16,-2 3-1 16,2 0 2-16,-1 1-6 0,-3 0-6 0,1 1-6 15,-4 4-7-15,-1-1-7 0,-2 2-5 16,-5 0 0-16,0 1-6 0,-4 1-5 0,-4 1 0 16,-1 0-5-16,-5 0-1 0,-1-1 0 0,-7 1 6 15,2-2 9-15,-5 2 14 16,0-17-1-16,-10 34 10 0,0-15-20 0,-2-4 2 0,-4 1 5 15,-4 1-4-15,2-4 4 16,-6 1-10-16,-1-3-5 0,-5 2-5 16,-5-3 0-16,8-2-3 0,-2-3-5 0,-1 1 0 15,1-3-6-15,-1 0-9 0,0-3-9 0,0-3-8 16,6 2-12-16,-3-3-20 16,5 0-22-16,-1-3-23 0,6 1-34 0,0 0-36 0,2-1-37 15,3 1-38-15,5-2-38 0,-1 1-84 0,8 7-145 16,-10-14-67-16,10 14-290 15,6-15-204-15</inkml:trace>
  <inkml:trace contextRef="#ctx0" brushRef="#br0" timeOffset="124349.28">15326 8527 2726 0,'0'0'91'16,"0"0"16"-16,0 0-3 15,0 0 14-15,0 0 5 0,0 0 8 0,0 0 7 0,0 0-5 16,-17 40-10-16,17-40-10 16,-6 19-15-16,6-19 5 0,-4 22 2 0,0-8-2 15,4-14-8-15,0 29-30 16,0-15-3-16,0-14-9 0,4 32-6 0,0-16-18 16,0-1-21-16,3 0-27 0,0-4-35 0,5 3-46 0,-4-4-55 15,2 1-47-15,1-1-44 16,-2-5-86-16,1-1-141 0,1 2-462 0,-1-5-346 15</inkml:trace>
  <inkml:trace contextRef="#ctx0" brushRef="#br0" timeOffset="124639.33">15595 8686 2785 0,'0'0'12'16,"5"-23"57"-16,-5 23 1 0,0 0-13 0,0 0 7 15,-9-21 30-15,9 21 39 0,0 0 26 0,-19-13 12 0,19 13-13 16,-15-6-10-1,15 6-4-15,0 0-7 0,-24-6-1 0,24 6-12 0,0 0-6 16,-20 0-12-16,20 0 6 16,0 0-12-16,0 0-10 0,0 0-10 0,-6 19-9 0,6-19-15 15,0 0-11-15,18 25-13 16,-10-15-11-16,-8-10 5 0,15 24-2 0,-6-10-8 16,-3-1 1-16,-2 1-3 0,1-1-2 0,-5-13 1 0,3 25 1 15,-3-12-2 1,0-13 0-16,-3 21-1 0,3-21-16 0,-9 17-25 0,3-9-30 15,0-2-45-15,6-6-51 16,-16 7-56-16,8-3-49 0,8-4-70 0,0 0-154 16,-20-2-105-16,20 2-379 0,0 0-412 15</inkml:trace>
  <inkml:trace contextRef="#ctx0" brushRef="#br0" timeOffset="125209.39">15808 8687 2968 0,'0'0'-79'0,"0"0"10"16,0 20 2-16,0-20 2 0,0 0 6 15,26 2 13-15,-26-2 1 0,28 1 9 0,-13-1-5 16,3 3 3-16,-18-3 0 16,40 0 9-16,-18 0 9 0,1 0-28 0,-1 0-23 15,-4-3-37-15,0 2-76 0,-2-1-134 0,-3 0-200 0,-13 2 307 16</inkml:trace>
  <inkml:trace contextRef="#ctx0" brushRef="#br0" timeOffset="125469.59">15866 8614 1700 0,'0'0'110'0,"0"0"-12"0,0 0-15 15,0 0 2-15,0 0 26 16,0 0 23-16,0 0 20 0,0 0 6 0,0 0 9 0,23 46 6 15,-23-46 10-15,6 20 3 16,-1-5 2-16,-3 0-5 0,2 0-17 16,-1 2-17-16,1-1-17 0,-2 0-16 15,2-1-17-15,-2 2-12 0,0-1-21 0,0 1-24 0,2-2-31 16,-4-15-31-16,4 27-42 16,0-18-42-16,-4-9-58 0,5 20-44 0,0-9-55 15,-3-4-129-15,-2-7-152 0,8 11-339 0,-8-11-246 16</inkml:trace>
  <inkml:trace contextRef="#ctx0" brushRef="#br0" timeOffset="126139.4">15721 8515 2563 0,'0'0'-46'0,"-8"-16"38"0,8 16 10 0,0 0 5 16,0 0 13-16,-8-15 20 15,8 15 27-15,0 0 28 0,0 0 21 0,0 0 23 16,-8-13 2-16,8 13 14 16,0 0 16-16,0 0 19 0,0 0-3 0,0 0-3 0,0 0-18 15,0 0-11-15,0 0-41 16,0 0-15-16,14 54-12 0,-12-40-11 0,2 1-5 16,-2 2-12-16,0 1-4 0,-2-3-5 15,0 4-11-15,0 0-12 0,0 0-25 16,-2 0-20-16,0 0-24 0,0-1-34 0,-2-2-41 0,2 0-55 15,0-1-45-15,0-1-49 16,0-5-90-16,0 3-138 0,2-12-484 0,-2 19-431 0</inkml:trace>
  <inkml:trace contextRef="#ctx0" brushRef="#br0" timeOffset="126509.31">16169 8328 2911 0,'0'0'-71'0,"0"0"48"16,4-18 23-16,-4 18 36 0,0 0 40 0,0 0 30 16,0 0 28-16,0 0 13 0,0 0-3 15,0 0 1-15,0 0-3 0,0 0-7 0,4 62-1 16,-2-46 5-16,-2 6 17 16,4 0-12-16,-1 4-40 0,1-2-15 0,0 0-4 0,0 3-15 15,0-2-1-15,3 3-9 0,-3-4-14 0,1 1-20 16,1-2-21-16,-2-4-28 15,-2-3-34-15,2 0-45 0,0-1-49 0,0-3-66 0,-2-3-59 16,-2-9-132-16,7 13-163 16,-7-13-391-16,5 6-402 0</inkml:trace>
  <inkml:trace contextRef="#ctx0" brushRef="#br0" timeOffset="126759.73">16359 8564 3076 0,'6'-15'39'0,"-6"15"11"0,0 0-17 0,0 0-1 15,2-20 13-15,-2 20 27 16,0 0 21-16,0 0 16 0,-22-10 10 0,22 10 7 0,0 0 0 16,-30 3 7-16,30-3-3 15,0 0 10-15,-24 14-13 0,16-9-11 0,8-5-13 0,-11 15-18 16,11-15-6-16,-6 19-8 16,6-19-9-16,-2 21-9 0,2-21-24 0,2 23-5 15,4-9 2-15,-6-14-7 0,13 22-13 0,-7-8-21 0,5-3-24 16,0 0-42-16,-1-1-54 15,4 2-75-15,2-3-66 0,-4-2-109 0,3 2-186 16,0-4 5-16,0 1-304 16,-1-2-227-16</inkml:trace>
  <inkml:trace contextRef="#ctx0" brushRef="#br0" timeOffset="127359.53">16618 8932 2526 0,'0'0'-38'16,"2"25"52"-16,-2-25 5 0,0 0 10 0,2 17 14 0,-2-17 25 15,0 0 17-15,0 0 7 0,4 13 5 0,-4-13-8 16,0 0 4-16,0 0-2 15,0 0 7-15,0 0 7 0,0 0 1 0,21-32 4 16,-21 32-2-16,9-26-4 0,-5 10-7 16,0-4-7-16,2-2-11 0,0-3-5 0,-1-3-10 15,1-3-2-15,1-3-2 16,-1-1-3-16,0 1 2 0,-1 4 7 0,1 3-1 0,0 0 1 16,-2 5 0-16,-2 0-3 15,2 5-3-15,2 0-4 0,-2 4-8 16,-4 13-8-16,6-25 0 0,-6 25 2 0,4-13 4 0,-4 13 0 15,0 0-9-15,0 0-1 0,0 0-3 16,0 0-1-16,0 0-1 0,0 0-9 0,0 0 6 16,10 41-12-16,-3-29 14 15,-1 2-4-15,1 1-9 0,1 3 6 0,3-3-9 0,-1 3 4 16,0 0-4-16,4-4 0 16,-4 0-11-16,2-3 3 0,0 1-4 0,-2-3 4 15,0 0-5-15,-1 1-1 0,-9-10 4 0,17 12-2 0,-17-12 2 16,17 5-4-16,-17-5-1 15,16-1 10-15,-16 1 3 0,0 0 1 0,22-14 7 16,-14 4 12-16,-1-1-2 16,-1-4 12-16,3-4-6 0,-3-4 6 0,3-3-3 0,-3-2-2 15,2-4-3 1,0-1-3-16,-1 8-3 0,2-2 2 0,-5 0-6 0,2 3-11 16,-2 7-9-16,0-4-18 0,0 5-20 0,-1 0-31 0,-1 5-36 15,0-2-50-15,-2 13-68 16,0-16-68-16,0 16-100 0,0 0-169 0,-2-15-52 15,2 15-466-15,0 0-631 16</inkml:trace>
  <inkml:trace contextRef="#ctx0" brushRef="#br0" timeOffset="127629.21">17263 8432 3290 0,'0'0'-73'0,"0"0"56"0,0 0 40 0,0 0 30 0,0 0 28 16,0 0 36 0,0 0 16-16,0 0 12 0,0 0-5 0,0 0-5 0,-29 28 25 15,18-15-6-15,2 0-39 16,-3 4-10-16,3-1-9 0,1 4-12 0,0-1-7 0,-2 2-4 16,6 0-8-16,0 1-17 0,0-3-16 0,4 1-16 15,0-1-20-15,2 0-23 16,0-1-27-16,2-3-41 0,0 0-49 0,1-2-68 15,2-1-45-15,-1-5-108 0,0-1-165 16,-6-6-38-16,15 6-288 0,-15-6-206 0</inkml:trace>
  <inkml:trace contextRef="#ctx0" brushRef="#br0" timeOffset="127909.69">17418 8560 2563 0,'2'-21'58'0,"-2"21"34"16,0 0-5-16,0 0-11 0,-15-15 7 15,15 15 29-15,0 0 22 0,-22-5 9 16,22 5-3-16,0 0-11 0,-24 0-11 16,24 0-4-16,0 0-12 0,0 0-5 0,-20 14-12 15,20-14-8-15,0 0-10 0,0 20-24 16,0-20-18-16,0 0-18 0,16 33-11 0,-6-23 0 16,-2 4-6-16,2-1 3 0,4 5 16 0,-2-4 2 15,-1 4 3-15,-1 0 2 16,-4-2 13-16,1 1 2 0,-2-2 4 0,-5 0-2 0,0-15-4 15,-3 27-2-15,3-27-5 16,-9 22-11-16,3-15-33 0,6-7-38 0,-19 13-54 16,9-10-72-16,-1 2-70 15,11-5-139-15,-19 0-194 0,19 0-314 0,0 0-288 0</inkml:trace>
  <inkml:trace contextRef="#ctx0" brushRef="#br0" timeOffset="128149.32">17664 8463 2914 0,'0'0'98'0,"0"0"11"0,20 2 13 15,-20-2 33 1,0 0 32-16,22 16 19 0,-12-9-3 0,1 4-15 0,-3 0-48 16,-2 1-14-16,0 4-13 0,1-1-10 0,0 0-7 15,-3 3-16-15,-2 0-7 16,0 3-7-16,-2-3-14 0,0 4-6 0,0-1-32 0,-2 0-27 15,-2 0-37-15,-2 0-51 16,-1 1-57-16,0-2-57 0,-1-1-43 0,0-4-77 0,-1 1-144 16,-3 1-87-16,1-6-322 15,0 4-262-15</inkml:trace>
  <inkml:trace contextRef="#ctx0" brushRef="#br0" timeOffset="136279.22">1045 11256 2617 0,'0'0'-51'0,"0"0"47"16,0 0 10-16,0 0 4 0,0 0-1 0,0 0 4 0,2-21 26 15,-2 21 20 1,0 0 18-16,0 0 11 0,0 0 10 0,0 0 6 0,0 0 10 15,0 0 13-15,0 0 3 16,0 0 6-16,0 0 0 0,0 0-8 0,0 0-9 0,0 0-9 16,0 0-5-16,-25 36-6 15,25-36-6-15,-6 26-5 0,1-10-7 0,1 1 1 16,0 3-9-16,-1 1 1 16,0 2-1-16,1-1-3 0,1 1 1 0,-1 2 15 15,2 0-6-15,-2-3-14 0,0 3-8 0,-2 1-5 16,4-6-7-16,-2 1-8 0,2 0-19 15,-1-2-23-15,1-2-32 0,0 0-40 0,2-1-50 16,-2-2-58-16,2-14-57 0,0 22-67 16,0-22-132-16,-1 15-162 0,1-15 25 0,-2 9-287 15,2-9-220-15</inkml:trace>
  <inkml:trace contextRef="#ctx0" brushRef="#br0" timeOffset="136769.47">708 11260 2509 0,'0'0'-45'0,"0"0"51"0,-4-23 12 0,4 23 6 15,0 0-3-15,2-19 5 0,-2 19-4 0,0 0-3 16,7-19-2-16,-7 19 2 15,10-13-7-15,-10 13 1 0,15-11 3 0,-2 4 2 16,0 2 19-16,-13 5 6 0,30-8 8 16,-15 4 2-16,5 3 0 0,1-2-2 0,3 3-10 15,5 3-6-15,1-2-5 16,1 6-12-16,5-4-1 0,3 4-2 0,-3 2-3 16,2 0-1-16,0 2-1 0,0 0 5 0,-2 4 20 0,-4 1 8 15,-1 3 5-15,-2 0 9 16,-2 4-1-16,-5 2 7 15,0-3 2-15,-3 6-2 0,-4-2 8 0,0-1-1 16,-7-1 3-16,-2 1 3 0,-1-3-2 0,-3 2-1 0,-2-2 0 16,-2-2-6-16,-3-1-2 15,-1 4-4-15,-5-4-2 0,-1 0-7 0,-3-2-9 16,-2 0-1-16,-1-1-4 16,-4-5-2-16,-3 2-1 0,-1-1-5 0,-4-1-2 15,3-3-6-15,-4-1-1 0,4 0-2 0,1-4 0 16,-2 1-1-16,4-2-14 0,1-2-20 15,2 0-31-15,21 0-34 0,-38-6-44 0,21 3-45 0,17 3-42 16,-21-9-43-16,21 9-91 16,-12-10-148-16,6 3-426 0,6 7-322 0</inkml:trace>
  <inkml:trace contextRef="#ctx0" brushRef="#br0" timeOffset="137087.54">1778 11347 2695 0,'0'0'-24'16,"0"0"64"-16,0 0 18 15,0 0 11-15,0 0 5 0,-4 47 6 0,4-47 8 16,-14 30 3-16,8-11 3 0,-2 0-7 16,4 0 1-16,-1 0-8 0,0 0-8 0,1 2-3 15,3-2-9-15,1 0-5 16,1-2-3-16,3 1-25 0,1-4-25 0,0 2-29 0,3-3-45 16,2 0-47-16,4 0-42 0,-2-2-54 0,0-4-77 15,6 1-611-15,-1-5-287 16</inkml:trace>
  <inkml:trace contextRef="#ctx0" brushRef="#br0" timeOffset="137379.41">2010 11475 2902 0,'-6'-11'76'0,"6"11"5"16,-15-18-8-16,15 18-5 0,-17-7 7 0,17 7 14 15,-19-6 26-15,19 6 4 0,-19-1-4 0,19 1-5 16,0 0-12-16,-23 1-6 15,23-1-1-15,0 0-2 0,-14 13-10 0,14-13-10 0,-2 14-3 16,2-14-16-16,0 0-6 16,14 30-4-16,-4-19-12 0,3 3 0 0,0 0-2 15,2 1-2-15,-1-1-2 16,0-1 5-16,-4-2-3 0,0 2 3 0,-3-1 7 0,3 1 2 16,-6-1 3-16,-4-12-8 0,5 19-2 0,-5-19-3 15,0 0-1-15,-11 24-15 16,11-24-26-16,-15 12-33 0,15-12-50 0,-14 6-54 0,14-6-66 15,-17 1-57-15,17-1-112 16,0 0-155-16,-17-12-427 0,17 12-416 0</inkml:trace>
  <inkml:trace contextRef="#ctx0" brushRef="#br0" timeOffset="137609.15">2220 11371 3198 0,'0'0'100'0,"15"7"0"0,-15-7-11 0,13 13-9 16,-9-3-11-16,4 2 1 16,-1 1 1-16,-3 0 4 0,-4-13-11 0,8 30 2 0,-6-14 1 15,2 0 9-15,-4 2 3 16,0-1 3-16,0 0-1 0,0-17-13 0,-4 33-7 0,2-16-3 16,-2-2-17-16,0-1-28 15,0-1-30-15,-1 0-32 0,5-13-45 0,-10 21-55 16,3-11-56-16,3-3-79 0,4-7-154 0,-11 12-156 15,11-12-257-15,-4 7-198 0</inkml:trace>
  <inkml:trace contextRef="#ctx0" brushRef="#br0" timeOffset="137929.38">2594 11643 2707 0,'20'8'102'0,"-20"-8"14"0,0 0-14 0,0 0-11 15,14 3-1-15,-14-3-4 16,0 0-1-16,20 4-9 0,-20-4-9 0,19 0-9 15,-19 0-11-15,21 2-8 0,-21-2-5 16,25 0-3-16,-25 0-5 0,30 2-16 0,-15-2-25 16,-15 0-31-16,30-2-36 15,-30 2-35-15,28-2-27 0,-28 2-22 0,26-2-19 16,-15 0-39-16,-11 2-76 0,0 0-471 16,21-8-68-16</inkml:trace>
  <inkml:trace contextRef="#ctx0" brushRef="#br0" timeOffset="138319.37">2685 11558 2198 0,'0'0'-23'0,"0"0"51"16,0 0 34-16,0 0 14 0,0 0 6 16,0 0 4-16,0 0-5 0,0 0-4 15,0 0-1-15,0 0 0 0,0 0-4 0,0 0 8 16,0 0 14-16,0 0 20 0,0 0 8 16,7 39 13-16,-7-39 8 0,0 0-2 15,0 0-3-15,5 23-4 0,-5-23-16 0,4 15-1 0,-4-15-10 16,0 18-8-16,0-18-9 15,2 20-7-15,-2-20-9 0,0 23-2 0,0-23-9 0,4 23-7 16,-4-12-4-16,0-11-1 16,2 23-13-16,-2-23-8 0,2 23-14 0,-2-23-9 15,2 19-22-15,-2-9-34 16,0-10-39-16,0 0-50 0,6 21-69 0,-4-15-56 16,-2-6-71-16,7 5-148 0,-7-5-88 0,0 0-318 0,0 0-265 15</inkml:trace>
  <inkml:trace contextRef="#ctx0" brushRef="#br0" timeOffset="138669.29">3081 11294 2733 0,'7'-17'29'0,"-7"17"28"0,6-13 10 16,-6 13 12-16,0 0 24 0,9-14 27 0,-9 14 23 15,0 0 15-15,0 0 3 16,0 0-4-16,0 0-8 0,0 0 20 0,6 39-12 0,-6-39-5 16,2 32-6-16,-2-10-13 0,0-2-10 0,0 4-13 15,2 2-22 1,-2 0-2-16,2-1-12 0,0 1-10 0,-2-1-10 0,2-4-14 0,0 1-19 15,-2-2-22-15,4-1-18 16,0 1-32-16,-2-5-34 0,-2-4-41 0,2 2-50 16,0-4-67-16,2 1-61 15,-4-10-106-15,6 12-171 0,-6-12-14 0,8 3-349 0,-8-3-346 16</inkml:trace>
  <inkml:trace contextRef="#ctx0" brushRef="#br0" timeOffset="138909.43">3301 11450 3080 0,'0'0'81'0,"0"0"-5"16,0 0-22-16,0 0-6 0,0 0-5 0,0 0 1 15,0 0 5-15,0 0-4 16,0 0-4-16,-55 14-2 0,55-14 11 0,-14 11 13 0,6-5 15 16,8-6 3-16,-12 12-3 0,12-12-5 0,-8 15-8 15,8-15-8-15,0 19-4 16,0-19-6-16,0 0-6 0,13 26-4 0,-6-16-2 0,3-1-4 15,0 1-3-15,1-2-5 16,2-1-15-16,2 3-17 0,-3-4-31 0,3-1-40 16,0-1-48-16,-1 1-56 15,4 0-54-15,-18-5-100 0,31 5-137 0,-15-5-423 0,-2 2-282 16</inkml:trace>
  <inkml:trace contextRef="#ctx0" brushRef="#br0" timeOffset="139459.24">3648 11853 2739 0,'0'0'17'0,"0"0"34"0,10 12-12 16,-10-12-3-16,0 0-3 0,0 0 8 0,0 0 10 15,0 0 10-15,0 0 3 0,0 0 8 16,29-16 0-16,-29 16 7 0,6-19 5 0,-2 6-1 16,3-1-8-16,-3-2-9 15,3 0-4-15,-1-5-15 0,0-4-4 0,0 0-4 16,0 2-5-16,2-1-2 0,0 1 7 16,-2 0-4-16,-2 6 2 0,2-1 3 0,1 4 11 15,-1 0-2-15,-6 14 0 0,11-19 1 0,-11 19-3 16,11-10-2-16,-11 10-5 0,0 0-7 15,0 0 1-15,0 0-5 0,0 0-5 0,32 20-1 16,-26-11-3-16,0 2-2 16,0 3-2-16,2-3-2 0,1 3-3 0,0-1 1 15,1-2-2-15,1 3-1 16,-1-3 0-16,1 0-1 0,0-2-2 0,1 0 7 0,-1 0-5 16,2-3 2-16,-13-6-1 0,21 7 6 0,-21-7 0 15,19 2 3-15,-19-2-1 16,0 0 4-16,27-14-1 0,-17 7 7 0,-10 7-7 0,16-24-4 15,-10 8 4-15,2-6 19 16,-1-4 2-16,-1 1 0 0,1-5-1 0,3 2 4 16,-1 1-1-16,-3 0-7 15,0 4-6-15,0 3-16 0,2 0-10 0,-4 5-20 0,0 1-31 16,0 0-40-16,-2 0-48 16,-2 14-61-16,4-15-43 0,-4 15-57 0,2-14-128 15,-2 14-167-15,0 0-372 0,0 0-404 0</inkml:trace>
  <inkml:trace contextRef="#ctx0" brushRef="#br0" timeOffset="139709.18">4341 11363 2928 0,'0'0'-65'0,"0"0"22"0,0 0 16 16,0 0 21-16,0 0 32 0,0 0 33 0,0 0 27 15,-19 38 11-15,8-25 5 16,1 0 2-16,-1 6 2 0,1 0 2 0,-1 1 2 16,2 0-6-16,1 2-10 0,2-1-7 15,2 0-8-15,0-3-8 0,2 2-11 0,2-1-17 16,4 0-20-16,0-2-20 16,4 2-37-16,0-3-40 0,8 1-51 0,-2-4-55 15,-1-4-70-15,2-1-153 0,2-2-529 0,-1-3-341 0</inkml:trace>
  <inkml:trace contextRef="#ctx0" brushRef="#br0" timeOffset="140019.56">4557 11511 2784 0,'0'0'1'0,"-6"-11"47"15,6 11-9-15,0 0-2 0,0 0 3 16,-18-4 24-16,18 4 15 0,0 0 5 0,0 0-2 0,-29 8 1 15,29-8 4-15,0 0 6 16,-19 10 12-16,19-10-6 0,-15 9-6 0,15-9-9 16,-8 12-10-16,8-12-7 15,0 0-7-15,-6 18-13 0,6-18-11 0,0 0-9 0,8 25-3 16,-8-25-10-16,12 17-3 16,-3-5-1-16,0-1-3 0,1 3 4 0,-1-1-4 0,-1 0 0 15,2 1 1-15,-1 1 4 0,-2-2-3 0,-3 1 2 16,0-1-4-16,-4-13 1 15,2 23-2-15,-2-23-14 0,-4 19-33 0,4-19-45 16,-17 13-64-16,10-8-52 16,-3-1-65-16,10-4-99 0,-21 4-608 0,10-4-419 0</inkml:trace>
  <inkml:trace contextRef="#ctx0" brushRef="#br0" timeOffset="140249.25">4767 11441 3117 0,'0'0'59'16,"0"0"10"-16,16 12-7 15,-16-12 13-15,11 12 7 0,-11-12 16 0,9 24 4 16,-7-12-4-16,0 4-8 16,0-1-11-16,-2-15-7 0,0 31-4 0,-2-14 4 0,0 0-13 15,2-17-3-15,-7 35-9 0,3-21-16 0,0 2-33 16,-3-1-35-16,1 1-55 15,0-1-72-15,2-4-67 0,-4 0-109 0,-4 2-174 16,6-6-384-16,-2 0-282 0</inkml:trace>
  <inkml:trace contextRef="#ctx0" brushRef="#br0" timeOffset="140839.43">5203 11717 2654 0,'0'0'-21'0,"0"0"48"16,0 0 4-16,0 0 20 0,0 0 17 15,0 0 16-15,0 0 11 0,0 0 9 0,0 0 1 16,0 0-2-16,0 0-4 16,0 0 0-16,29-6 2 0,-29 6-1 0,20 0 2 15,-20 0 0-15,28-1-14 16,-28 1-7-16,32 0-9 0,-17 0-12 0,-15 0-15 0,34 0-31 16,-18-2-28-16,-16 2-35 15,24-4-41-15,-24 4-55 0,20-4-54 0,-14 0-60 16,-6 4-116-16,0 0-569 0,-4-17-367 0</inkml:trace>
  <inkml:trace contextRef="#ctx0" brushRef="#br0" timeOffset="140999.41">5213 11548 3004 0,'-14'-9'53'0,"14"9"8"0,0 0-11 16,0 0-5-16,0 0 2 0,0 0 6 0,0 0 6 15,29-14-5-15,-29 14-4 0,24-2-14 0,-24 2-22 0,31-2-23 16,-14 2-34-16,2 0-48 15,-19 0-58-15,40-2-86 0,-22 0-177 0,-2 0-388 16,3 1-109 0</inkml:trace>
  <inkml:trace contextRef="#ctx0" brushRef="#br0" timeOffset="141179.19">5670 11562 2548 0,'0'0'191'0,"16"7"15"0,-16-7-25 15,10 7-23-15,-10-7-7 0,0 0 1 0,14 8 11 16,-14-8-8-16,0 0-15 0,11 6-21 0,-11-6-26 16,0 0-37-16,0 0-42 15,0 0-56-15,0 0-82 0,15 4-93 0,-15-4-172 0,0 0-201 16,0 0-310-16,0 0-287 16</inkml:trace>
  <inkml:trace contextRef="#ctx0" brushRef="#br0" timeOffset="144959.63">1037 10136 2593 0,'0'0'-123'15,"0"0"23"-15,0-27 15 0,0 27 17 0,0 0 27 16,0 0 4-16,0 0 15 0,0 0 9 15,0 0 8-15,4-15 15 0,-4 15 2 0,0 0 21 16,0 0 19-16,0 0 15 16,0 0 13-16,0 0 11 0,0 0 4 0,4-16 11 15,-4 16 1-15,0 0 2 16,0 0 2-16,0 0-3 0,0 0-2 0,0 0 2 16,0 0 8-16,0 0 6 0,0 0 3 0,0 0-4 0,0 0-2 15,0 0-6-15,0 0-6 16,0 0-4-16,0 0-8 0,0 0-6 0,0 58-10 0,0-58-3 15,0 31-10 1,-2-15-4-16,2 2-6 0,0-1-4 0,0 2-7 0,0 0 0 16,0 0-6-16,-2 0-5 15,2 0-6-15,0 0-2 0,-2-2 3 0,2-17-6 0,-2 33-13 16,-1-18-14-16,3-15-20 16,0 23-29-16,0-23-38 0,-5 19-50 0,5-19-78 15,2 15-68-15,-2-15-156 0,-4 8-153 0,4-8-369 0,0 0-408 16</inkml:trace>
  <inkml:trace contextRef="#ctx0" brushRef="#br0" timeOffset="145259.22">1231 10336 2898 0,'0'0'-53'15,"0"0"31"-15,0 0 22 0,0 0 17 0,0 0 25 0,0 0 20 16,13-11 1-16,-13 11 1 16,0 0-9-16,0 0-5 0,21-4-4 0,-21 4-12 15,20-2 1-15,-20 2-8 0,27-2 0 0,-27 2-1 0,30 2-6 16,-15-4-23-16,-15 2-37 15,31 2-44-15,-19-2-33 0,-12 0-45 0,24 0-42 16,-24 0-89-16,17-2-478 16,-17 2-68-16</inkml:trace>
  <inkml:trace contextRef="#ctx0" brushRef="#br0" timeOffset="145479.34">1339 10252 2379 0,'0'0'24'0,"0"0"-4"0,-9-13 15 0,9 13 6 0,0 0 35 15,0 0 26-15,0 0 31 16,0 0 5-16,0 0 0 0,0 0 0 16,0 0-2-16,0 0 0 0,0 0-8 15,0 0-9-15,0 0-10 0,0 0-14 0,0 0-12 16,14 47-9-16,-14-47-8 0,2 27-6 16,-2-12-18-16,2 0-17 0,-2-15-30 0,2 29-31 15,0-15-43-15,-2-14-44 0,1 24-46 0,1-12-37 16,3-1-39-16,-5-11-95 0,2 17-595 15,2-9-346-15</inkml:trace>
  <inkml:trace contextRef="#ctx0" brushRef="#br0" timeOffset="146069.29">2115 9937 2787 0,'6'-9'-86'0,"-6"9"24"0,6-17 14 0,-6 17 19 15,2-15 32-15,-2 15 28 0,0 0 15 0,0 0 7 0,-8-23 14 16,8 23-6-16,-14-12 15 15,14 12 14-15,-20-5 10 0,20 5 16 0,-28-4 4 16,28 4 3-16,-30 0 1 16,30 0 6-16,-35 6-6 0,16 0 0 0,-1 1-12 0,1 4-12 15,0 3-10 1,-1 1-9-16,-5 3-10 0,7 6-27 0,-2 1-2 16,4 0-3-16,1 3-7 0,2-1-3 0,7-2-2 0,0-1-12 15,4-2-10-15,2 2-6 0,2-2-10 16,0-2-5-16,6 1 2 0,2-2-6 0,4-2 4 15,2 0 0-15,1-1 2 16,3-5-6-16,0 0 0 0,2 1 2 0,1-5 2 16,-3 0 0-16,2 0 3 0,-3-5 0 15,0-1 2-15,-1 2-3 0,-18-3-1 0,28-6 4 16,-14 2 2-16,-14 4 2 16,21-14-1-16,-15 7 0 0,-6 7 2 0,6-15 4 15,-6 15 5-15,2-17 5 0,-2 17 2 0,0 0 5 0,0 0 7 16,-12-29 2-16,12 29 6 15,-10-9-1-15,10 9-4 0,-7-12 1 0,7 12 0 16,0 0-3-16,0 0 2 16,-6-15-6-16,6 15-1 0,0 0-7 0,0 0-10 0,21-11-15 15,-21 11-25-15,21-6-18 16,-21 6-33-16,27-7-46 0,-10 7-55 0,-3-4-51 16,2-3-94-16,-2 2-175 0,2 2-404 0,-2-4-313 15</inkml:trace>
  <inkml:trace contextRef="#ctx0" brushRef="#br0" timeOffset="146339.24">2440 10045 2674 0,'0'0'-99'0,"0"0"23"0,-2-22 21 0,2 22 17 15,0 0 34-15,0 0 51 0,0 0 37 0,-14-14 34 16,14 14 6-16,0 0 9 0,0 0 0 15,0 0 8-15,0 0 2 0,-43 22-6 0,34-11-7 16,1 3-16-16,-1-1-10 16,1 3-9-16,2-1-17 0,0 2-4 0,1-1-9 0,3 2-8 15,0-1-16-15,-1 0-16 16,3-17-21-16,5 33-26 0,-1-20-25 0,1 2-35 16,1-2-29-16,0 1-43 15,3-4-33-15,-1-1-39 0,0-4-50 0,-8-5-112 0,16 10-457 16,-8-8-188-16</inkml:trace>
  <inkml:trace contextRef="#ctx0" brushRef="#br0" timeOffset="146659.29">2529 10088 2518 0,'0'0'-55'15,"0"0"9"-15,0 0 5 0,2-19 15 0,-2 19 27 0,0 0 38 16,0 0 17-16,0 0 15 15,-16-10 11-15,16 10 17 0,0 0 10 0,0 0 13 16,0 0 17-16,0 0-7 16,-30 24-7-16,30-24-14 0,-9 14-9 0,9-14-14 0,-2 18-8 15,2-18-13-15,0 17-15 16,0-17-19-16,7 19-18 0,-7-19-15 0,12 21 2 16,-6-10-3-16,0 1-3 0,4-3 2 0,-4 3 1 15,0-1-1-15,-6-11 5 16,7 19 3-16,-7-19 3 0,5 21 2 0,-5-21 3 15,0 18-2-15,0-18 2 0,-8 15-5 16,8-15-13-16,-12 11-26 0,12-11-44 0,-16 10-52 16,16-10-57-16,-18 5-72 15,18-5-137-15,-17 2-486 0,17-2-245 0</inkml:trace>
  <inkml:trace contextRef="#ctx0" brushRef="#br0" timeOffset="146929.34">2699 10054 2674 0,'0'0'22'0,"0"0"35"0,0 0-7 16,0 0 19-16,0 0 11 0,20 20 13 0,-20-20 9 0,6 20-7 15,-3-5-3-15,2 1 0 16,-3-1-2-16,0 4-1 0,0-2 3 0,-2 4-3 0,0-2-8 15,0 0-10 1,-2 0-4-16,0 2-6 0,0-2-14 0,-3 0-25 0,-2-2-28 16,3-1-36-16,-2-1-33 15,0-1-49-15,6-14-37 0,-11 22-57 0,5-15-64 0,6-7-148 16,-13 14-425-16,9-10-209 16</inkml:trace>
  <inkml:trace contextRef="#ctx0" brushRef="#br0" timeOffset="147129.19">2876 10229 2533 0,'0'0'53'0,"25"0"29"0,-25 0-11 0,0 0-4 0,28 0 2 16,-28 0 19-16,24 4 24 0,-10-4 8 0,-14 0-10 15,37 2-12-15,-21 0-13 16,6 0-12-16,-4 0-15 0,3-1-20 0,-1-1-33 0,-2 0-44 15,2 3-69-15,-4-2-74 16,0-1-79-16,-16 0-148 0,19-1-411 0,-19 1-145 16</inkml:trace>
  <inkml:trace contextRef="#ctx0" brushRef="#br0" timeOffset="147289.63">2948 10147 2533 0,'0'0'36'0,"-15"-7"12"16,15 7-7-16,0 0-1 0,0 0-3 15,-8-12-10-15,8 12 1 0,0 0-2 0,0 0-13 16,0 0-20-16,30-15-25 16,-30 15-23-16,25-4-28 0,-10 1-33 0,0-2-64 15,1 4-170-15,2-3-286 0,-4 0 144 16</inkml:trace>
  <inkml:trace contextRef="#ctx0" brushRef="#br0" timeOffset="147579.47">3410 10117 1833 0,'0'0'-18'0,"10"5"41"0,-10-5 19 0,8 11 32 0,-8-11 24 16,8 14 12-16,-8-14 13 16,0 0 0-16,0 25-4 0,0-25-6 0,-6 18 2 15,6-18-4-15,-8 14-1 0,8-14 3 0,-10 15-2 16,10-15-1-16,-11 10-1 0,11-10 4 15,-15 8-4-15,15-8 0 0,0 0-9 16,-19 4-7-16,19-4-11 0,0 0-5 16,0 0-9-16,0 0-7 0,-10-27-9 0,10 27-4 15,0 0-17-15,8-24-14 16,-8 24-20-16,11-15-18 0,-11 15-32 0,15-14-30 0,-15 14-32 16,15-6-43-16,-15 6-34 0,0 0-37 0,18 0-69 15,-18 0-670-15,0 0-413 16</inkml:trace>
  <inkml:trace contextRef="#ctx0" brushRef="#br0" timeOffset="149339.69">503 10462 2790 0,'0'0'-175'0,"0"0"18"15,0 0 12-15,0 0 23 0,0 0 26 0,0 0 29 16,0 0 32-16,0 0 21 15,0 0 26-15,0 0 15 0,0 0 20 0,-35 9 16 16,35-9 20-16,0 0-6 0,-13 14 0 16,13-14-4-16,-14 11-2 0,14-11 1 0,-14 14-5 15,8-5 0-15,-4 0 3 16,10-9 1-16,-13 23-2 0,4-9-8 0,0 1-6 16,0 0-3-16,2 4-6 0,-4 0-7 0,4 0-1 0,-1 2-1 15,-1 0-6-15,1 0-1 16,2 3-5-16,-1-2 3 0,1 0-9 0,2 2 1 15,-2-2-3 1,4 1 2-16,0-2-3 0,0-2-6 0,4 2 1 0,-2-1-1 0,2 0 0 16,-2 2 3-16,2-3-3 15,1 0-2-15,0-1-1 0,-1-3-2 0,0 3 0 16,0-4 3-16,-2-14-1 16,4 27-2-16,-1-15-2 0,-3-12-1 0,2 23 1 0,-2-23-2 15,4 18-5-15,-4-18-7 0,2 17-10 0,-2-17 1 16,5 12-4-16,-5-12 3 15,0 0 1-15,5 18-1 0,-5-18 2 0,0 0 3 0,0 0 1 16,9 9 3-16,-9-9 10 16,0 0 3-16,0 0 6 0,0 0 2 0,0 0 0 15,0 0-1-15,0 0 3 16,0 0-3-16,0 0-1 0,0 0 3 0,0 0-2 0,8-37-2 16,-8 37 2-16,4-16 4 0,-4 16 9 0,0 0 17 15,6-21 10-15,-6 21 15 16,2-14 9-16,-2 14 3 0,0 0 2 0,0 0-2 15,4-18-3-15,-4 18 0 0,0 0-9 16,0 0-9-16,2-16-5 0,-2 16-6 0,0 0-3 16,0 0-6-16,0 0-5 15,0 0 3-15,0 0-7 0,0 0 1 0,0 0 6 16,0 0-5-16,0 0 3 16,0 0-2-16,23 34-1 0,-23-34-3 0,3 18 0 0,-3-18-3 15,4 19-1-15,-4-19-2 0,4 19-4 0,-4-19-1 16,2 17 1-16,-2-17-2 15,3 17-3-15,-3-17 0 0,2 14-2 0,-2-14 2 0,0 0-1 16,0 16 4-16,0-16 5 16,0 0 10-16,0 0-2 0,0 0 1 0,0 0-6 15,-15 14-4-15,15-14-1 16,0 0-1-16,0 0-12 0,0 0-22 0,0 0-20 0,-34-28-37 16,26 18-48-16,8 10-70 0,-10-23-49 0,5 8-117 15,-1 2-183-15,0 1-35 16,6 12-282-16,-10-27-217 0</inkml:trace>
  <inkml:trace contextRef="#ctx0" brushRef="#br0" timeOffset="150129.57">411 10489 2606 0,'0'0'-22'0,"0"0"22"16,0 0 7-16,0 0 20 0,-21 11 19 16,21-11 16-16,0 0 15 0,0 0 1 0,-12 7-7 15,12-7-3-15,0 0-2 0,0 0 8 16,0 0 12-16,-13 7 9 0,13-7 2 0,0 0-3 15,0 0-9-15,0 0-2 0,0 0-3 0,0 0-6 16,0 0-3-16,0 0-5 16,0 0-6-16,0 0-2 0,0 0-4 0,0 0-10 0,0 0-3 15,0 0-3-15,0 0-2 16,0 0-5-16,0 0-4 0,0 0-4 0,4-39-2 16,-4 39-5-16,0 0-3 0,0 0 0 0,-4-19 0 15,4 19-4-15,0 0 0 0,-9-7-4 16,9 7 2-16,0 0 0 0,0 0-2 0,0 0 1 15,-25-4-1-15,25 4-3 16,0 0 2-16,0 0 1 0,0 0 2 16,-27 5 0-16,27-5 2 0,0 0 0 0,0 0-3 15,-19 6 3-15,19-6-3 0,0 0 1 0,0 0-1 16,0 0 0-16,-12 6-2 16,12-6 4-16,0 0-3 0,0 0-3 0,0 0-8 15,0 0-14-15,0 0-5 0,0 0-10 0,0 0 3 0,62-8 1 16,-47 4 4-16,2 0 2 15,-2-1 3-15,3-1 2 0,-4 0 2 0,1 0-2 16,-15 6 11-16,30-9 10 16,-21 5 5-16,-9 4 11 0,22-7 2 0,-22 7 0 0,15-2 8 15,-15 2 8-15,0 0 4 16,0 0 7-16,0 0 8 0,0 0-8 0,17 15-4 16,-17-15-7-16,0 0-1 0,-2 19-5 0,2-19-2 15,0 0-4-15,0 23-4 16,0-23-12-16,0 17-24 0,0-17-36 0,0 0-54 0,2 25-72 15,0-15-73-15,-2-10-165 16,2 15-177-16,-2-15-380 0,0 0-424 0</inkml:trace>
  <inkml:trace contextRef="#ctx0" brushRef="#br0" timeOffset="176869.54">1326 14152 784 0,'0'0'215'0,"0"0"-33"0,-1-21-43 15,1 21-29-15,0 0-12 16,1-24-1-16,-1 24-7 0,2-16 15 0,-2 16-14 16,5-16-6-16,-5 16-12 0,4-18-5 0,-4 18 6 0,7-16-6 15,-7 16-5-15,9-15-12 16,-9 15-6-16,9-11-1 0,-9 11-6 0,14-16-2 15,-14 16-2-15,14-10-4 16,-14 10-10-16,15-10 4 0,-15 10-11 0,17-6 6 0,-17 6-4 16,19 0 10-16,-19 0 0 15,0 0 10-15,28 8 8 0,-28-8-1 16,16 11 3-16,-6-4 4 0,2 3-1 16,-4 2 0-16,0-3-1 0,-1 4 0 0,0-1 7 15,-1 1 0-15,-6-13 5 0,5 27 0 0,-3-15 2 0,-2-12 2 16,-2 26 1-16,2-26-3 15,-5 25-2-15,-1-11-3 0,1-4-2 16,-1 4-4-16,6-14 1 0,-18 21-6 16,9-12 1-16,-3 1-1 0,2-2-1 0,0-1 0 0,10-7-3 15,-22 8 0-15,22-8-5 16,-21 3-6-16,21-3 0 0,-21-1-6 0,21 1 0 16,0 0-5-16,-25-14-3 0,13 7-6 0,12 7-9 15,-16-15-10-15,16 15-21 0,-11-14-34 16,11 14-53-16,-6-17-68 0,3 8-80 0,3 9-158 15,-2-16-194-15,2 16-212 16,0 0-160-16</inkml:trace>
  <inkml:trace contextRef="#ctx0" brushRef="#br0" timeOffset="177619.2">704 14143 2336 0,'0'0'-93'0,"0"0"41"0,0 0 25 16,0 0 30-16,0 0 21 15,0 0 8-15,0 0 30 0,29-18-5 16,-29 18 18-16,27-2-5 0,-11 1 5 16,6-1-1-16,-1 2 3 0,2 0 3 0,2-2-4 15,5 4 7-15,1-2-8 0,1 0-2 16,-3 0-7-16,4 0-6 0,-4 2-8 0,1-2-2 16,-5 1-8-16,0-1-5 0,-3 0-4 0,0 2-5 15,-1-2-8-15,-21 0-16 16,29 0-20-16,-16 0-10 0,-13 0-9 0,21 0-13 0,-21 0-12 15,0 0-10-15,20-3-13 16,-20 3-6-16,0 0-4 0,0 0 3 0,0 0 2 16,0 0 11-16,0 0 5 15,0 0 14-15,-27-35 9 0,27 35 28 0,-16-11 21 0,16 11 22 16,-17-11 25 0,6 5 4-16,11 6 17 0,-16-11 26 0,16 11-4 0,-17-11 13 15,17 11 1-15,-11-7 8 0,11 7-2 0,0 0 0 16,-16-9-4-16,16 9-7 0,0 0-5 15,0 0-9-15,-13-8-12 0,13 8-2 16,0 0-7-16,0 0-3 0,0 0-8 16,0 0-5-16,0 0-5 0,0 0-3 0,0 0-3 15,0 0-3-15,0 0-8 0,31 40-1 16,-27-28-2-16,-4-12-6 0,8 25 1 0,-4-10 3 16,-4 0-3-16,0-15-1 0,-2 30-4 0,0-14-12 15,-3-2-31-15,-2 2-41 16,1-1-46-16,-3 0-71 0,2-1-67 0,0-1-129 0,1 0-202 15,6-13-294-15,-10 20-246 16</inkml:trace>
  <inkml:trace contextRef="#ctx0" brushRef="#br0" timeOffset="178189.44">1501 14091 2512 0,'0'0'-110'0,"0"0"27"16,0 0 21-16,0 0 10 16,0 0 22-16,0 0 13 0,0 0-1 0,0 0 10 15,0 0 12-15,0 0-1 16,0 0 0-16,0 0-6 0,55 11 11 0,-36-11 20 16,6 0 22-16,7-1 32 0,1-1 14 0,1 2-6 0,2-1-6 15,3 1-12-15,-4-3-10 16,1 3-6-16,0-2-6 0,4-1-1 0,-6 3-10 0,-1-3 1 15,-2 2-5-15,-1-2-6 16,-7 3-3-16,-2-1 0 0,1 1 7 0,-6-2-5 16,-16 2-2-16,28 0-5 15,-28 0-3-15,23 0-10 0,-23 0-21 0,14-3-37 0,-14 3-34 16,0 0-65-16,14 3-57 16,-14-3-131-16,0 0-399 0,0 0-6 0</inkml:trace>
  <inkml:trace contextRef="#ctx0" brushRef="#br0" timeOffset="178789.29">2239 13777 2147 0,'0'0'-41'15,"0"0"22"-15,0 0 14 0,0 0 13 16,2-18 17-16,-2 18 14 0,0 0 40 0,0 0 24 16,0 0 19-16,0 0 4 15,0 0 4-15,0 0 8 0,0 0 29 0,8 62-7 0,-3-37 0 16,-1 1-7 0,3 3-13-16,-1 5-13 0,0 2-14 0,2 2-8 0,-1 1-12 15,2 0-10-15,-1 1-9 0,-3 0-8 0,4 0-6 16,-2 0-4-16,2 1-4 15,-3-3-7-15,1-1-6 0,1-2-4 0,-2-1-12 16,0-5-29-16,-2-3-34 0,1-2-45 16,-1-1-54-16,1-5-56 0,-1-3-58 0,-2-3-98 15,0-1-177-15,-2-11-383 16,0 0-306-16</inkml:trace>
  <inkml:trace contextRef="#ctx0" brushRef="#br0" timeOffset="179819.27">2129 13865 2651 0,'0'0'-101'0,"0"0"18"15,-10-18 18-15,10 18 10 0,0 0 16 0,-7-11 9 0,7 11 11 16,0 0 8-16,0 0 6 15,0 0 12-15,0 0 19 0,17-27 8 0,-17 27 18 16,17-8 14-16,-7 5 12 16,-10 3 2-16,24-6 4 0,-8 2-3 0,2 2-2 0,3-2 3 15,0 1-5-15,0-1-7 16,7 0-3-16,-1 0-6 0,1 0-10 0,4 0-5 16,0 1 17-16,-1-3-10 0,3 3-5 0,-2-1-3 15,6-2-4-15,-1 3-4 0,4-4-6 16,1 3-2-16,0 3-3 0,1-3 1 0,-1 0-4 15,3 2-3-15,1-2-2 16,1 1-6-16,1 2-7 0,4-1-3 0,5 1-14 16,2-2-8-16,3 0 0 15,-3 1-6-15,2 2-1 0,-2-4 4 0,0 2 0 0,0 2 2 16,-7-2 4-16,-1 2 1 16,-5 0 4-16,-1 0-2 0,-1 0 3 0,-6 0 1 15,-3 2 2-15,-1-2-1 0,-1 0-2 0,-4 0 2 0,0 0 4 16,-3 0-1-16,-3 0 1 15,-1 0 2-15,-2 2-2 0,2-2 4 16,-5 0 2-16,-17 0-4 0,30 0-2 16,-30 0 5-16,25 0 3 0,-25 0-3 0,21 0 2 15,-21 0-2-15,19 0 6 16,-19 0 2-16,0 0-3 0,23 0 2 0,-23 0-5 0,0 0 1 16,19 0 0-16,-19 0-1 0,0 0 0 0,18 4 5 15,-18-4 3-15,0 0 7 16,14 5 8-16,-14-5 17 0,0 0 12 0,17 10 9 0,-17-10 2 15,13 14-1-15,-7-5 1 16,-6-9-3-16,11 21-4 0,-7-6 1 0,0-2-3 16,3 6 2-16,-3 3-4 15,2 0-2-15,1 3-13 0,1 1 2 0,-4 2-2 0,4 2-3 16,2 3-6-16,-2 0 0 0,2-2-6 0,-1 2 1 16,1 0-1-1,-1 1-1-15,2-3-2 0,-3 3-3 0,0-3-1 0,0 0 2 16,0-4-4-16,-2 0-2 15,0-1 2-15,2 0-3 0,-4-3 2 0,0-1-6 0,1-2 4 16,-1-1-1-16,-2-1-1 16,3 0-2-16,-1-4 3 0,-4-14 0 0,2 27-6 15,0-14 3-15,-2-13-4 0,0 19 3 16,0-19-1-16,-2 20 3 0,2-20 0 0,-8 16 1 16,8-16-4-16,-14 10-3 0,14-10-3 0,-22 9 8 15,6-5-3-15,-2-1 4 16,-1 0-6-16,-3 1-6 0,0-3 9 0,-10 1 2 0,0 3 5 15,-3-4-6-15,-5 0 3 16,-4 2-2-16,1-1 0 0,-1 0 0 0,-1-2 3 16,-1 2-8-16,-3-2 4 15,3 0-4-15,-3 2 3 0,1-2-4 0,-1 0 3 0,0-2-2 16,-1 4-1-16,-2-2 0 16,6-2-2-16,-1 2 2 0,-1 0-1 0,3-2 2 15,-1 2-5-15,1 0 4 0,1 0-2 0,-1-2 0 16,3 2-6-16,0 2 10 0,-1-2-4 15,5 0 0-15,1 0 4 0,1 0-4 16,-1 0-2-16,3 0 0 0,-2 2-4 16,3-2-6-16,-1 0-2 0,2 0-9 0,-2 2-11 15,3-2-11-15,-3 0-22 16,4 2-20-16,-2-2-27 0,3 0-48 0,-1 0-34 0,4 0-41 16,-1-2-68-16,1-2-160 0,5 0-512 0,-4 0-429 15</inkml:trace>
  <inkml:trace contextRef="#ctx0" brushRef="#br0" timeOffset="181189.03">3208 13873 2928 0,'0'0'-112'0,"0"0"16"16,0 0 16-16,-10-23 20 0,10 23 36 0,-13-7 18 0,13 7 25 15,-21 0 27-15,21 0 12 16,-27 3 14-16,27-3 9 0,-36 13 15 0,14-6 12 16,3 4-1-16,1 6 2 15,-6 1-2-15,3 3 3 0,2 2-5 0,2 3-9 0,2 3-6 16,2 1-8-16,3 1-9 16,4-2-2-16,4 0-11 0,4-1-6 15,0-1-5-15,4-1-4 0,0 0-6 0,5-1-2 0,0 1-6 16,3-6-2-16,1 2-3 0,2-5-14 15,0-2-9-15,2-2-15 0,2-2-16 0,-2 0-11 16,0-9-14-16,-2 1-3 16,-3-1-1-16,-14-2 3 0,30-7 7 0,-19 0 5 15,0-1 1-15,-11 8 7 0,13-22 12 16,-9 9 16-16,-4 13 12 0,0-24 21 0,0 24 9 16,-4-26 9-16,4 26 8 0,-9-24 9 0,9 24 5 15,-8-20 3-15,8 20-2 16,-9-16-1-16,9 16 0 0,-6-12-9 0,6 12-6 0,0 0-1 15,-5-14-6-15,5 14-5 16,0 0-4-16,0 0-1 0,22-12-7 0,-22 12-2 16,29-3-11-16,-11-1-23 15,0 2-24-15,4-2-31 0,-1 0-39 0,2 1-45 0,2-1-50 16,-1-2-41 0,-1 1-55-16,-4-1-104 0,0-2-122 0,-5 2-347 0,2 1-222 15</inkml:trace>
  <inkml:trace contextRef="#ctx0" brushRef="#br0" timeOffset="181439.45">3529 14011 2536 0,'0'0'-33'0,"0"0"48"0,0 0 26 16,0 0 17-16,0 0 27 0,0 0 10 0,0 0 13 0,0 0 13 15,0 0 0-15,0 0-5 16,0 0-11-16,-47 19-5 0,47-19-1 0,-11 18-3 15,11-18-6-15,-7 18-10 0,7-18-6 16,0 24-11-16,0-24-4 0,7 26-11 16,2-15-10-16,1 3-33 0,1-3-38 15,1 1-41-15,4 1-47 0,0-1-35 0,-1-3-26 16,0-2-27-16,-3 2-46 16,1-2-115-16,2-3-465 0,-15-4-172 15</inkml:trace>
  <inkml:trace contextRef="#ctx0" brushRef="#br0" timeOffset="181737.03">3700 14057 2518 0,'0'0'-9'0,"0"0"47"0,0-17-10 0,0 17 0 16,0 0 9-16,0 0 34 0,0 0 27 0,0 0 18 0,0 0 7 15,0 0 0-15,0 0 4 16,0 0 3-16,0 0 3 0,0 0-5 0,0 0-12 15,0 0-13-15,0 0-9 16,-28 35-9-16,28-35-13 0,0 18-4 0,0-18-6 0,0 0-7 16,13 32-8-1,-7-18-1-15,0-3-3 0,3 1-8 0,-2 1-3 0,1-2-5 16,0-1-4-16,-8-10 1 16,10 21-6-16,-2-12 5 0,-8-9-16 0,6 15-12 15,-6-15-22-15,2 13-36 0,-2-13-56 0,0 0-73 0,-2 12-74 16,2-12-127-16,0 0-192 15,0 0-330-15,0 0-311 0</inkml:trace>
  <inkml:trace contextRef="#ctx0" brushRef="#br0" timeOffset="181937.3">3797 14040 2980 0,'15'-7'98'16,"-15"7"-11"-16,0 0-7 0,18 0 14 0,-18 0 31 15,0 0 22-15,28 8 10 0,-17 0 5 16,2 2 0-16,-1-1-14 0,1 5-31 15,0 2-9-15,-2-3-6 0,1 3-5 16,-2 1-13-16,2 3-9 0,-4-5-10 0,-2 2-9 16,0 1-31-16,-1-2-34 15,-1-1-39-15,-2 1-52 0,-2-16-58 0,2 27-65 0,-2-18-58 16,0-9-105-16,-4 19-174 16,4-19-402-16,0 0-402 0</inkml:trace>
  <inkml:trace contextRef="#ctx0" brushRef="#br0" timeOffset="182479.22">4551 14066 2898 0,'0'0'-75'0,"0"0"21"16,-20 3 11-16,20-3 21 0,0 0 20 0,0 0 37 0,0 0 31 16,0 0 15-16,-14 6 4 0,14-6 5 0,0 0-7 15,0 0-6 1,0 0-4-16,0 0-6 0,0 0-6 0,0 0-7 0,59 0-8 0,-38 0-4 15,0-3-4-15,9 0-2 16,2 3 8-16,4-1 7 0,9 1 14 0,3 0 23 16,1-2 20-16,12 1 8 15,-1-2 6-15,1 3-23 0,-11 0-4 0,1-1-19 0,-2 1-6 16,-7 0-8-16,-6 0-9 16,-2 1-12-16,-2-1-24 0,-9 0-41 0,-1-1-52 15,-4 1-59-15,-1-2-74 0,-6 2-71 0,-11 0-142 16,13-4-175-16,-13 4-313 0,0 0-302 15</inkml:trace>
  <inkml:trace contextRef="#ctx0" brushRef="#br0" timeOffset="187869.12">5141 14118 1769 0,'0'0'192'0,"0"0"-92"0,0 0 4 15,0 0 21-15,0 0-4 0,0 0 12 16,0 0-10-16,0 0-3 0,0 0 5 16,0 0 0-16,0 0-1 0,24 5 10 0,-24-5 2 0,0 0 3 15,0 0-3 1,4 16-4-16,-4-16-9 0,2 15-8 0,-2-15-9 16,4 19-4-16,-4-19-13 0,6 25-9 0,-4-9-4 0,2 0-6 15,1 3-3-15,0 5-2 0,-1-2-8 16,2 5 9-16,-2-1-5 0,-2 3-10 15,4-1-1-15,-1 3 3 0,-1-1-13 16,2 6 13-16,1-4-1 0,-1 3-5 0,-1-2-23 16,3 2-3-16,-4-2 0 0,0-1-2 15,0-4-2-15,0 3 3 0,-2-3 0 0,0 1 1 16,-2 1 5-16,0-1-6 16,0 1 2-16,0-3 0 0,-2 1-2 0,2 0 4 15,-2 1 3-15,2-1 0 0,-2-2 0 0,2 0-3 0,-2 0 2 16,0-1-3-16,0-2-4 15,2-1 1-15,-2 1-4 0,2-4 3 0,0 1-1 16,0-1 0-16,-2-1 2 16,2-18-4-16,0 30-1 0,0-15-5 0,0-15 6 0,0 25-7 15,0-25 2-15,0 19 0 16,0-19-2-16,0 19 2 0,0-19-4 16,0 0-2-16,0 20 2 0,0-20-2 0,0 0-3 0,0 18-3 0,0-18-24 15,0 11-24-15,0-11-42 16,0 0-65-16,-4 8-97 0,4-8-114 15,-15 3-235-15,15-3-39 0,0 0 23 16,-46-4-336-16,22 4-387 0</inkml:trace>
  <inkml:trace contextRef="#ctx0" brushRef="#br0" timeOffset="189679.77">2931 15322 2992 0,'0'0'-3'0,"0"0"3"0,0 0 4 16,0 0 0-16,0 0-1 0,0 0 3 0,0 0 7 15,0 0-1-15,0 0-2 0,0 0-4 16,0 0 4-16,0 0 16 0,66-7 16 15,-45 7 23-15,5 0 17 0,3 0 7 16,5 0 5-16,0 0-6 0,8 1-4 0,3 1-8 16,1-2-4-16,3 3-13 0,-1-2-4 15,9 1-8-15,-5-2-1 0,-1 2-8 0,-1 0-7 16,-1-1-2-16,-1-1-1 16,-1 2-4-16,-1 1-4 0,-1-2-2 0,-9-1-1 15,0 2-2-15,-2-2-1 0,-1 2-3 0,-3 0 1 16,0-2 0-16,-7 2-4 15,1-2 3-15,-3 0-5 0,-2 0 1 0,0 2 0 0,-19-2-1 16,32 2 0-16,-18-2-3 16,-14 0 0-16,26 2-5 0,-26-2-2 0,23 0-3 15,-23 0 1-15,20 0 0 0,-20 0 0 16,16 1 1-16,-16-1 6 0,0 0 14 16,0 0 8-16,22 7 10 0,-22-7 9 0,0 0 3 0,8 9 4 15,-8-9 2-15,0 0 1 16,6 17-3-16,-6-17 4 0,0 0 3 0,2 21-3 0,-2-21-4 15,0 18 4-15,0-18-5 16,2 22 0-16,0-11-1 0,1 4-2 0,-1 3-10 16,0-1-3-16,2 3 2 15,-2-2 4-15,2 3-1 0,1 1 3 0,-1 4 2 16,0-2-17-16,1 2-3 16,1 0 0-16,-2 1-4 0,2-1 6 0,0-1-5 0,0 2 0 15,2-1 0-15,-2 2-9 0,0-4 5 0,-2 3-4 16,2-3 4-16,-1 1-4 0,-1 0-2 15,0-2 2-15,1 0-7 0,-1-2 0 0,-2-1 4 16,0 0-4-16,0 0-2 16,-2-1 4-16,2 1-2 0,-2 1 0 0,3-4-2 15,-3 0 1-15,2-1 4 0,-2-16-4 16,0 28-2-16,0-14 4 0,0-14-1 0,-2 26-1 16,2-26 0-16,-3 25-2 0,3-25 3 0,0 19-2 15,0-19-2-15,-2 19-2 0,2-19 6 16,-2 17-4-16,2-17 2 0,0 0-2 15,-6 20 1-15,6-20 0 0,-7 12-1 16,7-12 0-16,-10 10-2 0,10-10 5 0,-15 7-5 16,15-7 17-16,-22 9-1 0,8-8 6 15,-3 3-8-15,-2-2 1 0,0-1-2 0,-3-1-1 16,2 3-1-16,-6-3-1 16,-3 0 4-16,-1 1-5 0,-2-1 1 0,0 0-6 15,-1 0 1-15,1 0 1 0,-4-1 1 0,-1 1-4 16,2-3-2-16,-1 2 4 0,-4-1 4 15,0 2-7-15,1-1 5 0,3 1-9 0,-2-3 2 16,3 3 7-16,-1 0-5 0,-1 0 0 16,1-1 0-16,0 2-4 0,0-1 5 0,1 0-10 15,1 0 9-15,-1 3-2 16,1-3 2-16,1 0 3 0,-1 0-6 0,2 3 6 16,0-3-4-16,1 0 2 0,-1 1 0 0,2-1-2 0,1 0 3 15,3 0-2-15,3 3-11 16,0-3 10-16,-1 0 2 0,3-3-5 0,0 0-1 15,0 3 0-15,21 0 1 16,-36-1-1-16,17-2 1 0,2 2-3 0,17 1 9 0,-27-3-7 16,27 3-4-16,-26-1 11 15,26 1-4-15,-21-5 4 0,21 5-3 0,-17-1 1 16,17 1 4-16,-17-4-3 0,17 4 3 16,0 0-8-16,-20-4 2 0,20 4 9 0,0 0-10 15,-16-8 3-15,16 8 2 0,0 0-3 0,-17-12 0 16,17 12 1-16,-7-9 4 15,7 9-4-15,-8-13 4 0,8 13-1 0,-6-15 3 0,6 15 1 16,-6-18-1-16,6 18-1 16,-3-19-13-16,3 19 13 0,-4-26 0 0,4 26-2 15,-2-29-1-15,2 12 0 16,-2-2 0-16,0 0 1 0,0-4-5 0,2 0 4 0,-2-3-2 16,-2-1-2-16,1-4 4 0,1 3-4 0,0-2-2 15,0-2 4-15,-1 2-5 16,3 0 4-16,-2 0-3 0,0 1-2 0,2 0-1 15,0 1 1-15,0 1-2 0,-2 2 0 16,2 2 7-16,0 2-3 0,0 3-3 0,0-2-3 16,0 20 6-16,0-34-4 15,0 18 6-15,0 16 2 0,0-27-5 0,0 27 1 0,0-22 6 16,0 22-6-16,0-19 1 16,0 19-4-16,2-18 12 0,-2 18-1 0,0 0-4 15,2-22 1-15,-2 22-6 0,5-13 6 16,-5 13 0-16,0 0 0 0,2-19 1 15,-2 19-2-15,0 0-2 0,4-15 2 0,-4 15-2 0,0 0 3 16,0 0-5-16,0-21 1 16,0 21 1-16,0 0-1 0,0 0 1 0,0-19 1 0,0 19-3 15,0 0 7-15,0 0 0 16,0 0 0-16,0 0-6 0,0 0 2 16,5-17-1-16,-5 17 0 0,0 0 3 0,14-10-4 0,-14 10 0 0,13-6-2 15,-13 6 5-15,17-8-4 16,-17 8 0-16,21-5 3 0,-9 1 3 0,-12 4 5 15,28-4 5-15,-9 2 5 16,3 2 0-16,-2 0-4 0,4 0 4 0,1 0-11 0,-1 0-11 16,4 2-24-16,-2-2-42 15,4 0-51-15,-4 0-65 0,3 0-77 0,-1-3-88 16,-1 0-155-16,1 2-111 16,-6-2-12-16,-4 3-279 0,1-1-301 0</inkml:trace>
  <inkml:trace contextRef="#ctx0" brushRef="#br0" timeOffset="190069.37">3185 15629 2646 0,'0'0'-65'15,"0"0"47"-15,-17 5 23 0,17-5 30 0,0 0 36 0,0 0 42 16,0 0 31-16,-10 10 5 0,10-10 8 0,0 0-7 16,-3 18-3-16,3-18-10 15,-2 21-8-15,2-21-1 0,0 24-3 0,0-24-8 0,2 30-10 16,-2-13 0-1,0 1-15-15,0 1-7 0,3-1-5 0,-3 4-8 0,2-2-6 16,0 0-11-16,0-1-5 16,0 0-9-16,0 0-5 0,3-2-15 0,-3 0-19 15,0 0-26-15,-2-17-34 16,4 23-40-16,-2-10-47 0,-2-13-57 0,4 15-56 16,-1-8-101-16,-3-7-144 0,0 0-91 0,0 0-248 0,0 0-181 15</inkml:trace>
  <inkml:trace contextRef="#ctx0" brushRef="#br0" timeOffset="190299.37">3291 15754 2720 0,'0'0'94'0,"6"-13"1"0,-6 13-18 0,0 0-8 16,0 0 34-16,9-9 36 0,-9 9 15 16,0 0 4-16,0 0-4 0,0 0-4 0,9 35-5 15,-9-35-3-15,2 28-8 0,-2-14-4 0,0 2 2 16,2 3-14-16,0-2-9 15,-2 1-15-15,2-3-11 0,-2-15-10 0,2 32-21 0,0-18-33 16,-2-14-25-16,0 22-40 16,0-22-49-16,-4 18-58 0,4-18-68 0,-6 13-85 15,6-13-129-15,-13 4-171 16,13-4-374-16,-19 0-438 0</inkml:trace>
  <inkml:trace contextRef="#ctx0" brushRef="#br0" timeOffset="190439.46">3158 15947 3097 0,'0'0'61'15,"0"0"12"-15,-9-7-5 0,9 7-8 16,0 0-7-16,0 0 6 0,0 0 2 0,0 0-6 0,38-12-7 16,-21 10-2-16,-17 2-7 15,34-4-12-15,-12 0-12 0,-4 3-24 0,3-3-41 16,-1 0-56-16,0 0-73 16,2-2-84-16,-1 3-196 0,-2-3-370 0,-2 0-160 15</inkml:trace>
  <inkml:trace contextRef="#ctx0" brushRef="#br0" timeOffset="190659.14">3571 15823 2599 0,'0'0'38'16,"0"0"-4"-16,0 0 0 0,0 0 39 16,0 0 27-16,0 0 25 0,0 0 16 0,0 0-6 0,0 0-3 15,0 0-3-15,-34 29-1 16,26-18 0-16,0 1-9 0,0-1-5 0,2 2-12 0,6-13-9 15,-8 29-11 1,6-16-18-16,2-13-22 0,0 25-34 0,0-25-47 0,4 21-56 16,0-9-70-16,4-2-71 15,-8-10-77-15,16 13-200 0,-8-9-412 0,4-1-331 16</inkml:trace>
  <inkml:trace contextRef="#ctx0" brushRef="#br0" timeOffset="190929.27">3666 15922 3101 0,'0'0'142'0,"0"0"-14"16,-15-11-11 0,15 11-9-16,0 0-20 0,-17-8 6 0,17 8 6 0,0 0-6 15,-17-1-9-15,17 1-8 16,0 0-11-16,0 0 4 0,0 0-9 0,0 0-5 16,0 0-3-16,0 0-9 0,0 0-10 0,0 0-10 0,0 0-7 15,23 47-10-15,-12-35-2 16,0-3 0-16,-1 2-2 0,1 1 1 0,-3 0-2 15,1-2 3-15,-1 4-2 16,-8-14-2-16,9 19-1 0,-7-8 1 0,-2-11-3 0,0 20-17 16,0-20-36-16,0 0-43 15,-13 15-54-15,13-15-46 0,0 0-42 16,-17 5-48-16,17-5-98 0,0 0-565 16,0 0-377-16</inkml:trace>
  <inkml:trace contextRef="#ctx0" brushRef="#br0" timeOffset="191099.51">3727 15911 3034 0,'0'0'88'16,"0"0"24"0,18 0-5-16,-18 0 14 0,0 0 9 0,16 17 7 0,-16-17-3 0,10 21-12 15,-3-9-14-15,-3 3-13 16,-2 0-12-16,-2-15-8 0,7 29-4 16,-7-19-15-16,0-10-27 0,2 26-39 0,-2-26-65 0,0 21-74 15,0-21-77-15,-2 17-116 16,4-9-165-16,-2-8-453 0,0 0-395 0</inkml:trace>
  <inkml:trace contextRef="#ctx0" brushRef="#br0" timeOffset="192159.44">4320 15834 2866 0,'-23'0'-113'0,"23"0"12"15,0 0 11-15,0 0 15 0,0 0 11 0,0 0 26 16,-13 7 14-16,13-7 28 16,0 0 4-16,0 0 22 0,0 0 16 0,0 0 4 0,0 0 20 15,0 0 13-15,0 0 2 16,0 0 7-16,0 0-7 0,0 0 0 0,0 0-4 16,45 7-6-16,-45-7-6 0,22 0-5 0,-22 0-5 0,34-1-8 15,-14 1-2 1,1 0-4-16,-1 0 3 0,4-3-5 0,0 3-2 0,-1-3 2 15,5 3-4-15,1-3 0 16,-6 3 2-16,2 0-1 0,-1-1 4 0,2 1-4 16,-6-3 4-16,4 3-4 0,-3 0 0 15,1 0-8-15,-4 0-4 0,-18 0-1 0,38 0-1 16,-19-3-5-16,-19 3 0 0,30 0-3 0,-16 0 0 16,-14 0-4-16,28-2 3 15,-28 2 0-15,28-2 6 0,-28 2 1 0,25 0 0 0,-25 0-3 16,26-2-3-16,-26 2 1 15,23 0 0-15,-23 0-1 0,23-2-2 0,-23 2 5 16,23 0 4-16,-23 0-5 16,24 0 9-16,-24 0 0 0,23 0-2 15,-23 0 1-15,21 0-5 0,-21 0-2 16,21-1 0-16,-21 1-3 0,22 0-2 0,-22 0-1 0,20-3 1 16,-20 3-12-16,18-1 15 0,-18 1 4 0,0 0 3 15,21 1 3-15,-21-1-1 16,0 0 3-16,0 0 1 0,21-1-2 0,-21 1 1 15,0 0-4-15,0 0-6 0,19-2 4 16,-19 2-5-16,0 0 3 0,0 0-8 0,0 0 1 16,26 0-4-16,-26 0 2 15,0 0-9-15,0 0 6 0,20-1-8 0,-20 1 7 0,0 0-2 16,0 0 1-16,0 0 1 16,20-3 4-16,-20 3 10 0,0 0-6 0,0 0 6 15,0 0 5-15,0 0 1 0,0 0-7 0,0 0 4 16,0 0-11-16,0 0 6 0,0 0-3 15,0 0 7-15,0 0-12 0,0 0 4 0,0 0 2 16,0 0-6-16,0 0-3 16,6-13 2-16,-6 13-4 0,0 0 2 15,0 0-4-15,0 0 5 0,-6-26-1 16,6 26-2-16,0 0-2 0,-3-28-16 0,3 28 2 0,0-24 3 16,0 8 4-16,0 16-9 0,0-32 2 0,3 13-9 15,1 1-2-15,-2 0-5 16,2-6-9-16,3 2-14 0,-3 1 2 15,0-3-3-15,2 2 9 0,-2 3-6 0,0 0-2 16,-2 3-4-16,4-2-21 0,-6 0-32 0,0 18-61 16,2-32-89-16,-10 17-133 15,4 0-221-15,-4-1-20 0,-2 3-289 0,-3 2-313 0</inkml:trace>
  <inkml:trace contextRef="#ctx0" brushRef="#br0" timeOffset="194349.59">2779 15903 2606 0,'0'0'-97'0,"0"0"28"0,6-13 23 16,-6 13 11-16,0 0 12 15,0 0 20-15,0 0 20 0,0 0 12 0,0 0 14 16,0 0 11-16,0 0 2 16,0 0 11-16,0 0 19 0,0 0 4 0,0 0-2 0,0 0-3 15,0 0-12-15,0 0-7 0,0 0-3 16,0 0 0-16,0 0 8 0,0 0 6 15,-19-15 8-15,19 15 2 0,0 0 2 0,-23 1 5 16,23-1-6-16,0 0-7 16,-32 5-9-16,32-5-5 0,-30 3-10 15,14-3-6-15,-3 2-2 0,-1 1-7 16,0-3-6-16,-2 1-3 0,1 0-5 0,0 2 2 0,0-3-3 16,-3 0-2-16,1 2-3 0,0-2-1 0,0 2-5 15,-3-2 3-15,3 0-5 0,-1 1-1 16,-1-2-1-16,2 1 0 0,-3 0 1 0,1-2-1 15,-1 2-2-15,2-2 0 16,0 2-3-16,-2-3 3 0,2 3 3 0,1-1-1 16,-1 1 1-16,0-1 2 0,1 1 1 15,0-3 0-15,2 3 0 0,-1-2-2 0,0 1-2 16,2-1 1-16,-1 0-4 0,1-1 1 0,20 3-2 16,-35-3 0-16,17 1 3 15,2 0-4-15,16 2 0 0,-32-2 5 0,32 2 1 0,-23-4-3 16,23 4 12-16,-23-4 1 15,23 4 1-15,-21-3-4 0,21 3-5 0,-22-2 5 16,22 2-6-16,-20-2 1 16,20 2-4-16,-20-1-1 0,20 1-1 15,-19-3 0-15,19 3-2 0,-17-4 1 0,17 4-2 16,0 0 0-16,-23-3-1 0,23 3 2 0,0 0-1 16,-25-4 2-16,25 4 9 0,0 0-6 0,-17-3 7 15,17 3-4-15,0 0 16 16,-21-7 2-16,21 7-10 0,0 0 0 0,-16-5-5 0,16 5-1 15,0 0-2-15,-18-6-3 16,18 6-2-16,0 0 2 0,-16-7 9 0,16 7 1 16,0 0 2-16,0 0 10 15,-17-7-19-15,17 7 0 0,0 0 3 0,0 0-3 0,-10-13 3 16,10 13-6-16,0 0 0 16,-9-14 1-16,9 14-1 0,-4-13 4 0,4 13-13 15,0 0 6-15,-6-22 0 0,6 22 0 0,-2-19-2 16,2 19 3-16,-5-22 7 0,5 22 0 15,-3-20-2-15,3 20 7 0,-3-21-2 0,3 21 1 16,-2-23-3-16,2 23-2 16,-2-26-2-16,0 15 1 0,2 11-3 0,0-30 0 15,-2 15-1-15,0-3-3 0,2 18-4 16,-2-37 2-16,2 18 1 0,0-2-4 0,0 0 19 16,0-1-7-16,-2-6 4 0,2 5-1 0,-2-4-5 15,2 3-1-15,-3-3-2 16,1 2-2-16,0-2-8 0,0 4 11 0,-3-3-6 15,2 1 3-15,-1 0-4 0,3 1 2 16,-1-3-2-16,-2 2-1 0,4 1 1 0,-2 1-3 16,0-3 3-16,2 4-3 0,2-2 2 15,-2 2-1-15,0-1 1 0,2 1 1 0,4 0-4 16,-5 1 2-16,1 2-2 16,0-1 3-16,3 1-4 0,-2 1 2 0,-1 1 1 15,-2 17-3-15,0-35 3 0,2 19 0 0,0 2-4 0,-2 14-3 16,0-27 8-16,0 27 0 15,0-27-3-15,0 27 0 0,3-23 5 0,-3 9-4 16,0 14-2-16,2-23 2 16,-2 23-2-16,2-24 4 0,-2 24-5 15,0-23 0-15,0 23 0 0,2-22 1 0,-2 22 4 16,0-18-2-16,0 18-2 0,2-17 5 0,-2 17-5 16,0 0-4-16,0-26-3 0,0 26 9 0,0-15 0 0,0 15 2 15,0 0 0-15,0-21-1 16,0 21 0-16,0 0-1 0,-2-19 0 0,2 19 2 15,0 0-1-15,2-17-3 16,-2 17 1-16,0 0-1 0,0 0 5 0,0 0 1 0,0-21-2 16,0 21-1-16,0 0 2 15,0 0-2-15,0 0 0 0,0 0 0 0,0 0-4 16,-4-17 1-16,4 17 7 16,0 0-6-16,0 0 1 0,0 0 0 0,0 0 2 0,0 0 2 15,0 0-4-15,0 0 1 0,0 0-5 0,0 0 7 16,0 0-3-16,0 0 7 15,0 0-5-15,-2-19 3 0,2 19 1 0,0 0-3 0,0 0 5 16,0 0-6 0,0 0 5-16,0 0 0 0,0 0 0 0,0 0-8 0,0 0 7 15,0 0-2-15,-28 4 2 16,28-4 1-16,0 0-5 0,0 0 1 0,-31 17-2 0,24-11 3 16,7-6 0-16,-20 17-2 0,9-7 0 0,4-1 1 15,-4 2-3-15,0-2 3 16,4 1-1-16,-3 2 2 0,10-12-2 15,-10 17-1-15,10-17 1 0,-9 13-2 0,9-13 5 16,-8 13-3-16,8-13-1 0,0 0 1 0,0 0-4 16,0 0 1-16,0 0-6 15,0 0 1-15,0 0-2 0,0 0 1 0,0 0 3 0,0 0-3 16,0 0-2-16,0 0 4 16,0 0 0-16,43-32 3 0,-43 32-4 0,10-18 4 15,-4 7 0-15,1 0 1 0,0-1-1 0,-7 12 5 16,16-18 0-16,-7 8 0 0,-9 10 1 15,11-15 3-15,-11 15 0 0,11-13 2 0,-1 7 2 16,-10 6 3-16,14-8 4 16,-14 8 1-16,0 0 3 0,21-2 0 15,-21 2 1-15,0 0-3 0,19 13-3 0,-19-13-1 16,13 18-2-16,-9-10-3 0,-4-8-11 0,9 20-21 16,-3-8-35-16,1-1-46 0,-4-2-56 0,2-1-74 15,-1 1-71-15,2-3-111 0,0 2-158 16,-6-8-81-16,12 10-441 0,-12-10-673 0</inkml:trace>
  <inkml:trace contextRef="#ctx0" brushRef="#br0" timeOffset="194959.09">907 13646 3309 0,'0'0'-120'0,"0"0"27"15,0 0 23-15,-17 7 6 16,17-7 26-16,0 0 23 0,0 0 34 0,0 0 14 0,0 0 9 16,0 0-2-16,0 0 0 15,0 0-5-15,0 0 5 0,0 0 4 0,0 0-1 16,70-3-6-16,-52 2-5 16,-18 1-9-16,27-3-30 0,-14 0-33 0,-13 3-53 15,27-3-52-15,-27 3-51 0,20-6-103 0,-20 6-492 0,14-6-97 16</inkml:trace>
  <inkml:trace contextRef="#ctx0" brushRef="#br0" timeOffset="195150.17">996 13569 2408 0,'0'0'44'16,"0"0"19"-16,0 0-6 0,0 0-2 0,0 0 7 16,0 0 24-16,0 0 20 0,0 0 12 0,0 0-5 15,0 0-3-15,0 0-2 16,0 0 8-16,0 0-4 0,0 0-9 0,0 0-9 0,0 0-10 15,7 48-11 1,-7-48-14-16,2 26-34 0,-2-8-57 0,2-2-59 0,-2 4-51 16,0 1-77-16,0-2-133 15,0 2-600-15,-2 0-378 0</inkml:trace>
  <inkml:trace contextRef="#ctx0" brushRef="#br0" timeOffset="195519.28">692 14837 2945 0,'0'0'47'0,"0"0"20"0,0 0-1 15,0 0-9-15,0 0 0 16,0 0 17-16,25 22 8 0,-25-22-1 0,25 0-4 15,-7 0-13-15,-18 0-19 0,40 0-30 0,-19 0-24 0,3-1-48 16,3 1-70 0,6-5-107-16,-1 3-232 0,-5-1-386 0,0-2-202 0</inkml:trace>
  <inkml:trace contextRef="#ctx0" brushRef="#br0" timeOffset="197253.25">7106 14196 1642 0,'0'0'345'16,"-11"-16"-127"-16,11 16-87 0,0 0-20 0,0 0-28 0,0 0-1 15,0 0 1 1,0 0-13-16,0 0-5 0,0 0 14 0,0 0 11 0,0 0 11 16,0 0 10-16,0 0 6 15,0 0-2-15,0 0-3 0,0 0-5 0,19 49-12 16,-15-37-8-16,0 1-7 0,2 2-10 0,4 2-5 0,-4-2-7 16,0 2-4-16,2-1-7 15,-1 0-6-15,1-3-3 0,-1 3-8 0,-1-1-13 16,1-2-31-16,-1-3-45 15,-6-10-59-15,10 22-64 0,-4-14-76 0,-6-8-148 0,10 7-180 16,-10-7-250-16,0 0-171 16</inkml:trace>
  <inkml:trace contextRef="#ctx0" brushRef="#br0" timeOffset="197539.09">7334 14207 2783 0,'0'0'108'0,"6"-13"-9"0,-6 13-16 15,4-12-12-15,-4 12-10 16,0 0-3-16,0 0 12 0,0 0 13 0,0 0 18 16,0 0 9-16,0 0-1 0,0 0 5 15,-16 43 4-15,10-28 5 0,-5 6-1 0,2 0-10 16,-1 4-8-16,1-1-11 16,-3 5-10-16,3-4-10 0,-4 3-5 0,3 2-5 0,0-1-5 15,-4 1-10-15,4-2-6 0,-2-2 0 16,1-1-11-16,2-1-17 0,-1 1-2 15,-1-2-5-15,3-1 1 0,2-2-10 16,-4 0-21-16,4-5-25 0,0-1-29 0,0-1-31 16,6-13-31-16,-8 22-39 0,8-22-39 0,-5 17-42 15,5-11-67-15,0-6-129 16,0 0-516-16,-2 12-419 0</inkml:trace>
  <inkml:trace contextRef="#ctx0" brushRef="#br0" timeOffset="198059.03">6744 15047 3014 0,'0'0'-32'0,"0"0"15"0,0 0 10 0,0 0 4 0,0 0 14 16,0 0 8-16,0 0 12 15,0 0-2-15,0 0 4 0,0 0 1 16,55 9 25-16,-39-9 15 0,4 0 24 0,1 0 15 15,2 2-2-15,-2-2 2 0,5 1-15 0,3 1-9 16,-5 0-11-16,6 1-8 16,-8-3-21-16,4 0-21 0,-3 0-26 0,-1 3-25 15,-4-1-30-15,-18-2-40 0,34 2-46 16,-17 1-42-16,-17-3-44 0,22 3-108 0,-14-2-589 16,-8-1-325-16</inkml:trace>
  <inkml:trace contextRef="#ctx0" brushRef="#br0" timeOffset="198339.4">6892 15313 2765 0,'0'0'-57'0,"-4"13"34"0,4-13 20 16,-2 17 26-16,2-17 15 0,-5 25 12 15,5-10 13-15,0-15 7 0,-4 35 4 16,4-16 2-16,-2-1 6 0,0 4 1 16,0-1 5-16,-1 1 1 0,3-1-8 0,-4 4 0 15,2 0-7-15,2-4-4 16,-2 1-11-16,0-2-6 0,0-1-5 16,0-2-6-16,2-17-9 0,-3 32-27 0,1-20-37 0,2-12-38 0,0 25-61 15,0-25-55-15,-2 16-63 16,2-16-110-16,0 8-537 0,0-8-276 0</inkml:trace>
  <inkml:trace contextRef="#ctx0" brushRef="#br0" timeOffset="198659.08">6813 15499 2836 0,'2'-14'33'0,"0"-4"23"0,-2 18-16 16,4-24 4-16,-1 8 1 0,-3 16 2 0,7-20 7 15,-1 8 0-15,2 0-5 0,-8 12-5 16,15-19-7-16,-7 13-2 0,-8 6 9 15,24-13 16-15,-14 9 3 0,-10 4 3 0,24-2 0 16,-24 2-5-16,25 6-5 16,-12-2-7-16,-3 4-5 0,3-1-2 0,-3 2-8 0,0 1 1 15,-2 2 2-15,-2 1 6 16,-6-13 9-16,4 22 10 0,-2-9 8 0,-2-13 3 0,-4 24 0 16,0-11-8-16,-2 1-5 0,-5-1-6 0,2-2-9 15,9-11 1-15,-19 19-8 16,7-11-2-16,12-8-5 0,-15 14-10 0,15-14-27 15,-17 9-30-15,17-9-39 16,-12 5-42-16,12-5-40 0,0 0-42 0,-12 9-33 0,12-9-34 16,0 0-68-16,0 0-115 15,0 0-442-15,0 0-269 0</inkml:trace>
  <inkml:trace contextRef="#ctx0" brushRef="#br0" timeOffset="199169.4">6981 15573 2550 0,'0'0'-75'16,"0"0"29"-16,-9-14 20 0,9 14 5 0,0 0 12 15,-8-12 16-15,8 12 29 0,0 0 17 0,0 0 16 16,-9-13 11-16,9 13 15 16,0 0 12-16,0 0 19 0,0 0 13 0,0 0 0 0,0 0 19 15,-13-8 3-15,13 8 7 16,0 0-9-16,0 0-2 0,0 0-8 0,0 0-8 16,0 0-21-16,0 0-9 0,0 46-7 0,0-46-8 15,7 29-3-15,-1-14-7 0,-1 0-6 16,3 2-13-16,-2-2-1 0,3 5-14 0,-1-2-2 15,-2-2-9-15,4-1-19 16,0-2-20-16,-2 1-30 0,0-3-27 16,3-1-45-16,-2-1-51 0,1-1-60 0,1-1-52 15,-5-3-81-15,-6-4-132 0,20 7-113 16,-12-7-345-16,-8 0-344 0</inkml:trace>
  <inkml:trace contextRef="#ctx0" brushRef="#br0" timeOffset="199519.15">7681 15137 2946 0,'0'0'44'0,"0"0"17"16,0 0-5-16,0 0-2 0,-19-2-7 0,19 2-5 16,0 0-1-16,0 0 0 15,0 0-10-15,0 0 4 0,0 0-7 0,0 0-3 16,0 0-2-16,0 0-1 0,0 0-11 15,56 5-21-15,-56-5-23 0,24-3-36 0,-24 3-29 16,26-2-46-16,-26 2-36 16,21-5-54-16,-21 5-105 0,17-5-409 0,-10-2-26 15</inkml:trace>
  <inkml:trace contextRef="#ctx0" brushRef="#br0" timeOffset="199669.04">7732 15038 2316 0,'-12'-7'84'0,"-1"1"46"15,13 6 8-15,-17-8 23 16,17 8 10-16,0 0 5 0,-13-8 0 0,13 8-16 0,0 0-24 15,0 0-7-15,0 0-27 16,0 0-26-16,0 0-24 0,0 0-28 0,36-12-40 16,-19 9-52-16,-17 3-49 15,36-2-61-15,-15 0-54 0,-2 1-87 16,2-3-617-16,1 2-351 0</inkml:trace>
  <inkml:trace contextRef="#ctx0" brushRef="#br0" timeOffset="201369.25">9597 14095 2714 0,'7'-13'-121'0,"-7"13"22"15,0 0 28-15,8-16 21 0,-8 16 21 0,0 0 18 16,2-15 9-16,-2 15 13 16,0 0 23-16,0 0-2 0,0 0 4 0,-12-25 11 15,12 25 4-15,-16-8 10 0,16 8 7 16,-20-7 7-16,4 5 4 0,16 2 5 0,-33 0 6 16,13 2-9-16,0 2 3 0,-4 3-7 15,1 4 7-15,-5 2-3 0,-2 3-3 16,6 4-1-16,-2 0-5 0,3 3-5 0,-1 1-6 0,6 0-10 15,2 2-1 1,0 1-5-16,5 0-6 0,3-1 0 0,1-2-6 0,5 0-2 16,4-1-1-16,0 0-10 15,7 1-2-15,1-4-8 0,3 2-8 16,4-7-4-16,0 4-5 0,4-3-9 0,2 0-2 16,3-3-10-16,-1 0 0 0,-1-1 0 0,1-3-3 15,-2-1 4-15,0-2-1 0,-5-3 0 0,0-1-1 0,-3 0-2 16,-15-2-2-16,23-2 0 15,-23 2 0-15,17-9-2 0,-17 9 5 0,9-18 6 16,-9 18 2-16,-3-18-2 16,3 18 5-16,-8-24 8 0,8 24 21 0,-12-22 10 15,5 13 13-15,7 9 8 0,-12-17 4 16,12 17 4-16,-11-14 9 0,11 14-5 0,-9-12-8 16,9 12 1-16,0 0-5 0,0 0 0 0,0 0-6 15,0 0-2-15,0 0-4 16,0 0-10-16,30-15-25 0,-15 14-39 0,-15 1-63 0,34 0-70 15,-13-3-60-15,-2 1-151 16,2 0-572-16,1 1-398 0</inkml:trace>
  <inkml:trace contextRef="#ctx0" brushRef="#br0" timeOffset="201659.04">9885 14215 2871 0,'4'-19'-94'0,"-4"19"19"0,0 0 15 15,0 0 33-15,0 0 35 16,0 0 29-16,0 0 45 0,0 0 15 0,0 0 8 0,0 0 17 16,-44 21 6-16,35-9 0 0,1-1-7 0,-1 2-7 15,1 0-10-15,1 3-6 16,1 1-13-16,2 0-13 0,0 2-5 0,2-1-5 0,2 0-13 15,2 0-26-15,2-2-23 16,2 0-20-16,0-3-30 0,3 0-27 0,0-1-54 16,3 0-49-16,-1-3-53 15,-11-9-118-15,19 9-579 0,-10-4-337 16</inkml:trace>
  <inkml:trace contextRef="#ctx0" brushRef="#br0" timeOffset="201959.37">9986 14362 2745 0,'2'-17'-43'0,"-2"17"29"0,0 0-3 16,-2-22 3-16,2 22 3 16,0 0 23-16,0 0 28 0,-12-15 11 0,12 15 4 15,0 0 16-15,0 0 10 16,-24-1 8-16,24 1 13 0,0 0 9 0,0 0 1 0,0 0-7 16,-31 13-8-16,31-13-12 0,-11 14-10 0,11-14-6 15,-6 13-6-15,6-13-6 16,-3 19-7-16,3-19-16 0,0 0-12 0,12 33-8 0,-6-20-3 15,2-2 3-15,3 2-1 16,-1-2-4-16,1 3 1 0,-2-2-3 0,-1 1-1 16,0-2-2-16,0 0-4 15,-8-11 2-15,10 20 4 0,-6-11 0 0,-4-9 2 16,6 17-2-16,-6-17 1 0,0 0-14 0,-4 19-33 16,4-19-50-16,0 0-79 0,-8 13-51 15,8-13-154-15,0 0-600 0,0 0-424 16</inkml:trace>
  <inkml:trace contextRef="#ctx0" brushRef="#br0" timeOffset="202159.39">10147 14308 3205 0,'0'0'38'0,"13"-5"-1"0,-13 5-4 16,0 0 24-16,0 0 29 0,26 8 15 0,-26-8-1 15,10 11-5-15,-10-11-9 16,6 19-9-16,-2-6-9 0,-4-13-10 0,2 28-6 15,-2-12-4-15,0 1-4 16,0-17-9-16,-4 35-35 0,2-16-50 0,-2-2-51 0,-2 2-80 16,-2-1-72-16,-1 0-196 15,-4-3-509-15,-2 0-392 0</inkml:trace>
  <inkml:trace contextRef="#ctx0" brushRef="#br0" timeOffset="202619.48">8952 14892 2863 0,'-14'6'-76'0,"14"-6"42"0,0 0 7 0,0 0 24 16,0 0 15-16,-14 5 8 15,14-5 18-15,0 0 14 0,0 0 5 0,0 0-5 16,0 0 1-16,0 0 2 16,0 0 1-16,52 0-1 0,-32 2-5 0,3-2 0 15,5-2-7-15,6 2-7 0,-1 0-2 0,11 2-1 16,4-2 8-16,3 0 12 0,7 2 12 15,6-2-1-15,2 4 7 0,23-3-1 0,-1 2 1 16,1 0-1-16,-14-1-9 16,-8 0-6-16,1-1-5 0,21 2-9 0,-16-2-2 0,-6 4-5 15,1-3-6 1,-3-2-2-16,0 3 1 0,-1-3-4 0,-5 3-2 0,1-2-4 16,-11-1-2-16,-3 2 1 0,-2-2-5 0,-7 2-17 15,-4-2-19-15,-1 0-30 0,-4 2-33 16,-6-2-45-16,0 0-40 0,-3 2-47 0,-19-2-64 15,28 0-114-15,-16 0-513 16,-12 0-306-16</inkml:trace>
  <inkml:trace contextRef="#ctx0" brushRef="#br0" timeOffset="203489.19">9281 15407 2632 0,'5'-26'-130'16,"-5"26"21"-16,0 0 14 0,0 0 17 0,0 0 22 0,0 0 29 15,0 0 32-15,0 0 34 16,0 0 28-16,0 0 32 0,0 0 20 0,0 0 17 16,0 0 4-16,0 0 2 15,0 0-7-15,0 0-4 0,0 0-13 0,0 0 1 16,4-15-7-16,-4 15-1 0,0 0-1 16,0 0-2-16,0 0 4 0,0 0 4 0,0 0-7 15,0 0-2-15,0 0-9 0,0 0 1 0,0 0-9 16,0 0-4-16,0 0 6 15,0 0-32-15,0 0 1 0,0 0-1 0,0 0-2 16,0 0-4-16,0 0 5 0,0 0 8 16,0 0-5-16,0 0-6 0,0 0-4 0,0 0-10 15,0 0-3-15,0 0-4 16,0 0-4-16,0 0-2 0,0 0-4 16,0 0-6-16,0 0 1 0,0 0-1 0,0 0-1 0,3 49-7 0,-3-49 7 15,0 0-9-15,0 22 5 16,0-22-2-16,0 18-3 0,0-18 0 0,0 24 1 0,0-24 2 15,0 23-5 1,2-8-2-16,-2-15 0 0,0 26-1 0,2-10 2 0,-2-16-2 16,2 27 2-16,0-11-2 15,-2 0 5-15,2 0-4 0,-2-16 0 0,2 28-5 0,-2-15-1 16,0-13 1-16,2 24 0 16,0-12-3-16,-2-12-20 0,2 21-28 0,-2-12-22 15,0-9-37-15,0 16-44 0,0-16-55 0,2 13-65 16,-2-13-81-16,0 0-139 0,0 0-100 15,-2 13-9-15,2-13-261 0,0 0-217 0</inkml:trace>
  <inkml:trace contextRef="#ctx0" brushRef="#br0" timeOffset="203719.19">9438 15651 2559 0,'0'0'-23'0,"0"0"47"15,11-10 19-15,-11 10 18 16,0 0 20-16,0 0 16 0,14-7 20 0,-14 7 16 16,0 0 1-16,20-5 7 15,-20 5-1-15,0 0 2 0,30 2-4 0,-30-2-20 16,23 3-8-16,-23-3-10 0,28 2-20 16,-16 0-26-16,-12-2-40 0,23 3-48 0,-23-3-69 15,21 0-72-15,-21 0-51 0,0 0-68 0,19-5-152 16,-19 5-460-16,0 0-295 15</inkml:trace>
  <inkml:trace contextRef="#ctx0" brushRef="#br0" timeOffset="203949.19">9489 15534 2814 0,'-8'-9'34'0,"8"9"29"0,0 0-1 0,0 0-2 0,-8-16-1 16,8 16 22-16,0 0 28 0,0 0 21 0,0 0 8 15,0 0 11-15,0 0-4 16,0 0 13-16,0 0 5 0,0 0-12 0,0 0-22 15,0 0-14-15,18 44-13 16,-18-44-15-16,4 29-7 0,-2-14-11 0,3 0-5 0,-3 2-9 16,2 1-12-16,1-3-16 15,-3 2-12-15,2-3-23 0,0 2-21 0,0 0-30 16,0-4-34-16,-4-12-49 0,9 25-51 0,-3-14-61 16,0-3-99-16,-1 0-164 15,4-2-72-15,-9-6-285 0,14 9-239 0</inkml:trace>
  <inkml:trace contextRef="#ctx0" brushRef="#br0" timeOffset="204549.06">10109 15358 2603 0,'9'-15'-13'16,"-9"15"35"-16,6-14 5 0,-6 14 1 16,9-11 18-16,-9 11 10 0,0 0 24 0,6-13 15 15,-6 13 2-15,0 0-6 0,0 0-4 0,0 0 1 16,0 0-3-16,0-19 9 0,0 19 4 0,0 0 0 16,0 0-5-16,0 0 2 15,-28-6-9-15,28 6-4 0,0 0-3 0,-30 4-3 0,30-4-3 16,-20 7 2-16,9 1 0 15,-2 0-20-15,-2 1 0 0,3 4 4 0,-3 3-2 16,0 0-2-16,1 0-3 0,-2 3-6 16,4 0-1-16,-3 1-7 0,5 3-3 0,1-2-6 15,0 2-2-15,3 0 0 16,2-1-5-16,0-1-3 0,6 2 3 0,0-2-5 16,4 2-2-16,2-2-3 0,4 0 2 0,0-3-4 0,5 0-4 15,2-1-4-15,0-3-5 16,3-4-4-16,-2 2-3 0,2-3-3 0,1-3-5 15,-1 0-4-15,-4-4 0 16,1 0-4-16,-2-2-4 0,0-4-2 0,0 0 0 16,-4 0-1-16,-3-8 3 0,-2 4 5 15,1-4-1-15,-4 2 2 0,-5 10 2 0,2-22 4 16,-2 22 7-16,0 0 5 0,-11-29 10 0,11 29 12 16,-11-16 11-16,11 16 21 15,-12-12 3-15,12 12 8 0,-13-10 0 0,13 10 0 0,-11-7-6 16,11 7-1-16,0 0 0 15,0 0-4-15,0 0-8 0,0 0-4 0,0 0-4 16,0 0-21-16,0 0-19 0,26-12-34 16,-16 10-39-16,5 0-49 0,0-2-64 0,2 3-63 15,-2-7-69-15,0 4-154 16,-1-2-107-16,2 1-392 0,-16 5-431 0</inkml:trace>
  <inkml:trace contextRef="#ctx0" brushRef="#br0" timeOffset="205268.92">10390 15395 2838 0,'0'0'-115'0,"0"0"40"0,0 0 39 0,0 0 21 16,0 0 17-16,0 0 14 16,0 0 15-16,0 0 43 0,0 0-1 0,0 0 9 0,0 0 8 15,0 0-1-15,0 0 5 16,0 0 1-16,0 0-1 0,0 0-3 0,0 0-8 16,0 0-10-16,0 0-7 0,0 0-8 0,0 0-8 15,0 0-8-15,0 0-12 0,0 0-7 16,0 0-4-16,0 0-4 0,0 0-3 0,0 0-2 15,0 0 0-15,0 0-1 16,0 0-2-16,0 0-2 0,0 0-4 16,0 0-12-16,0 0-12 0,0 0-2 0,0 0 0 15,0 0 1-15,0 0 3 0,0 0 3 0,0 0 1 16,0 0 2-16,0 0 6 0,0 0 0 0,0 0 5 16,0 0 9-16,0 0 9 15,0 0 7-15,0 0 9 0,0 0 5 0,0 0 9 0,3-22 11 16,-3 22 13-16,0 0 10 15,0 0 5-15,0 0 9 0,0 0-2 0,0 0-10 16,0 0-6-16,0 0-3 16,0 0-7-16,7-12-3 0,-7 12 2 0,0 0-7 0,0 0-3 15,0 0-9-15,0 0-5 16,0 0-1-16,0 0-4 0,0 0-1 0,0 0-17 16,0 0 6-16,0 0-8 15,0 0-2-15,0 0 1 0,0 0 0 0,0 0 1 16,0 0-5-16,0 0 2 0,0 0 0 0,0 0-2 0,0 0-4 15,0 0 1-15,0 0-1 16,0 0 6-16,0 0 1 0,0 0 5 16,0 0-2-16,0 0 17 0,0 0 9 15,0 0-3-15,0 0-1 0,0 0 0 0,0 0 4 0,-26 35-11 16,26-35 3-16,-10 26-6 16,3-8 1-16,3-3-6 0,-1 5-1 0,-1-3-2 15,4 3-2-15,0 0-2 0,0-1-3 0,2 2-13 0,4-2-16 16,2 2-24-16,3-2-27 15,2-2-31-15,1 1-39 0,3-5-55 0,2 1-65 16,2-4-51-16,-2-2-132 16,0-1-148-16,-1 0-32 0,2-4-277 0,-18-3-281 0</inkml:trace>
  <inkml:trace contextRef="#ctx0" brushRef="#br0" timeOffset="205579.14">10614 15535 2851 0,'0'0'12'0,"0"0"9"0,-3-20 1 0,3 20 7 16,0 0 22-16,0 0 17 15,-5-17 15-15,5 17 7 0,0 0 8 0,0 0 3 0,-14-4 7 16,14 4-2-16,0 0 4 16,0 0-5-16,0 0-9 0,0 0-12 0,0 0-8 15,-28 23-6-15,28-23-12 0,-6 13-2 0,6-13-7 16,0 0-2-16,-2 21-7 15,2-21-5-15,2 19 0 0,-2-19-5 0,4 21-3 0,-4-21-4 16,9 21 0-16,-3-10-3 16,-1 1-2-16,-5-12-6 0,6 19 1 0,-6-19-5 15,6 17-4-15,-6-17-9 16,4 15-14-16,-4-15-20 0,0 0-35 0,0 0-52 0,-10 19-47 16,10-19-78-16,0 0-87 15,-13 0-169-15,13 0-440 0,0 0-375 0</inkml:trace>
  <inkml:trace contextRef="#ctx0" brushRef="#br0" timeOffset="205769.37">10751 15502 3023 0,'21'-8'20'0,"-21"8"12"16,0 0 4-16,21-2 32 0,-21 2 39 16,0 0 21-16,0 0 7 0,21 10-5 15,-21-10-10-15,8 13-14 0,-8-13-10 0,7 19-12 0,-5-8-10 16,-2-11-4-16,2 25-13 15,1-9-12-15,-3-16-32 0,-5 30-44 0,3-15-37 16,-3 1-51-16,1-1-57 0,4-15-65 16,-10 26-131-16,4-16-159 0,2-1-329 0,4-9-208 15</inkml:trace>
  <inkml:trace contextRef="#ctx0" brushRef="#br0" timeOffset="206229.18">10990 15241 2523 0,'0'0'-45'0,"0"0"46"16,0 0 26-16,0 0 15 15,0 0 42-15,0 0 23 0,0 0 29 0,0 0 16 16,0 0 12-16,0 0 6 0,0 0-16 16,0 0-16-16,0 0-18 0,0 0-11 15,0 0-14-15,0 0-7 0,0 0-8 16,0 0-12-16,2 42-4 0,-2-42 3 0,0 0-2 16,0 0 2-16,0 21 4 15,0-21 5-15,0 0-19 0,-2 22 0 0,2-22-2 0,0 21 0 16,0-21-8-16,-2 23-3 0,2-23-5 0,-2 25-8 15,0-9 0-15,2-16-5 16,-2 33 0-16,0-15-3 0,2-1 1 16,-3 2-7-16,3 0-2 0,-2-1 1 0,2 4 2 15,0-2-9-15,-2 1 1 0,2 1 6 0,-1-1-11 16,1 0-1-16,-3-3-20 16,3 0-20-16,-2-3-30 0,-1 0-38 0,3-15-41 0,-2 23-50 15,2-12-41-15,0-11-44 0,0 17-86 0,0-17-170 16,-3 8-442-16,3-8-434 15</inkml:trace>
  <inkml:trace contextRef="#ctx0" brushRef="#br0" timeOffset="206679.17">11210 15358 3030 0,'7'-11'-2'0,"-7"11"39"16,0 0 31-16,0 0 36 15,0 0 23-15,0 0 18 0,0 0 0 0,0 0-8 16,0 0-9-16,-3 54-13 0,3-40-12 0,3 1-13 0,-3-15-9 15,0 36-9 1,2-17-8-16,1-2-8 0,-1 1-6 0,1-1-5 0,2 0-2 16,-3 1-26-16,0-4-30 15,-2-14-40-15,0 26-57 0,0-26-64 0,0 22-49 16,-2-15-107-16,2-7-181 0,-10 10-462 16,10-10-417-16</inkml:trace>
  <inkml:trace contextRef="#ctx0" brushRef="#br0" timeOffset="206859.16">11040 15566 3147 0,'-14'-9'98'16,"14"9"27"-16,0 0 4 0,-10-12 2 0,10 12 11 15,0 0-22-15,0 0-15 16,0 0-10-16,0 0-12 0,0 0-7 0,35-15-10 0,-20 11-15 16,2 3-23-16,3-4-34 0,2 3-46 0,0 1-54 15,3-1-72-15,-1-1-70 16,-6 0-126-16,4 1-184 0,-4-2-318 0,-1 3-244 15</inkml:trace>
  <inkml:trace contextRef="#ctx0" brushRef="#br0" timeOffset="207089.31">11470 15475 2733 0,'0'-17'52'0,"0"17"38"0,0 0 15 16,0 0 44-16,0 0 24 15,0 0 12-15,0 0-2 0,0 0-10 0,0 0-13 16,0 0-18-16,-50 17-14 0,50-17-15 16,-11 17-14-16,6-6-7 0,5-11-14 0,-8 24-10 15,6-11-8-15,2-13-25 16,0 24-28-16,0-24-26 0,2 25-35 0,3-13-39 0,-5-12-45 16,6 19-52-16,1-12-39 15,-1 0-53-15,-6-7-92 0,12 9-113 0,-12-9-412 16,15 1-283-16</inkml:trace>
  <inkml:trace contextRef="#ctx0" brushRef="#br0" timeOffset="207359">11574 15488 2746 0,'4'-18'47'0,"-4"18"64"0,0 0 20 16,0 0 29-16,0 0 27 0,0 0 2 0,-15-15 11 0,15 15-30 16,0 0-14-16,0 0-21 15,0 0-8-15,0 0-18 0,0 0-14 0,0 0-8 16,-36 22-11-16,36-22-5 15,0 17-16-15,0-17-19 0,2 21-17 0,2-10-14 0,2 3-12 16,0-1-4-16,3 2 0 16,-4 3 1-16,6-2 3 0,-3 3-1 0,1-4 0 15,1 0 0-15,-5 0 0 16,-1-1 5-16,0 1 3 0,-2-3 7 0,0-1 2 0,-2 1-3 16,0-12-1-16,-6 17-8 0,2-10-24 0,4-7-43 15,-7 11-69-15,7-11-74 16,-12 2-73-16,12-2-126 0,0 0-98 0,0 0-451 15,0 0-398-15</inkml:trace>
  <inkml:trace contextRef="#ctx0" brushRef="#br0" timeOffset="207539.15">11707 15534 2926 0,'0'0'13'16,"22"-2"41"-1,-22 2 15-15,0 0 27 0,18 9 32 0,-18-9 18 0,9 10 5 16,-9-10-14-16,9 17-16 15,-7-6-10-15,-2-11-15 0,4 25-10 0,-1-9-10 16,-1 0-9-16,-2-16-21 0,-2 34-43 16,-1-19-65-16,-1 1-67 0,2 0-78 0,-2-1-125 15,-3-2-209-15,-2 1-383 16,3-3-329-16</inkml:trace>
  <inkml:trace contextRef="#ctx0" brushRef="#br0" timeOffset="-214387.37">13742 15608 2740 0,'0'0'-97'0,"0"0"17"16,0 0 4-16,0 0 9 0,0 0 21 15,-5-17 10-15,5 17 19 0,0 0 23 0,0 0 3 16,0 0 14-16,0 0 24 16,0 0 6-16,0 0 30 0,0 0 15 0,19-12 13 15,-19 12 10-15,0 0 3 0,0 0 8 16,0 0 1-16,0 0 0 0,0 0-3 0,0 0-8 16,0 0 0-16,0 0-5 0,0 0-4 0,0 0-6 15,0 0-1-15,0 0-6 16,0 0-2-16,0 0-7 0,0 0-2 0,0 0 0 0,0 0-5 15,0 0-9 1,0 0-4-16,0 0-8 0,11 39-7 0,-11-39-5 0,0 0-2 16,0 20 0-16,0-20-16 15,0 18-2-15,0-18 3 0,0 17 0 0,0-17 2 0,-1 20 0 16,1-20 18 0,0 24-3-16,0-24-2 0,0 27-14 0,-2-17 8 0,2-10-2 15,0 26 1-15,0-26-2 0,0 26-1 0,0-26-3 16,0 23 0-16,0-23-6 15,0 22-2-15,0-22-1 0,0 18-4 0,0-18-4 0,2 20-1 16,-2-20-2-16,0 14-1 16,0-14 1-16,0 0-5 0,0 22 0 0,0-22-1 0,0 0-5 15,0 16 5-15,0-16-3 16,0 0-2-16,1 16-1 0,-1-16-3 0,0 0-2 16,0 0-8-16,0 0-23 0,0 0-20 0,2 19-36 15,-2-19-39-15,0 0-59 0,0 0-78 16,0 0-92-16,0 0-194 0,0 0-51 0,0 0 19 15,0 0-393-15,0 0-426 16</inkml:trace>
  <inkml:trace contextRef="#ctx0" brushRef="#br0" timeOffset="-213867.44">14047 15760 2986 0,'0'0'-34'0,"0"0"34"0,0 0 19 16,0 0 26-16,0 0 22 15,0 0 21-15,0 0 19 0,0 0 7 0,0 0 5 0,0 0-3 16,0 0-7-16,0 0 1 16,0 0 4-16,0 0-5 0,0 0-1 0,0 0-6 15,0 0-9-15,0 0-9 16,19 20-7-16,-19-20-6 0,29 3-3 0,-14 0-11 0,3 0-7 16,2-1-5-16,0 0-4 0,-1 0-5 0,2 0-5 15,-2 2-15-15,1-3-24 16,-4-1-30-16,0 2-38 0,-16-2-48 0,22 0-57 15,-8 0-51-15,-14 0-72 0,11-3-151 16,-11 3-119-16,0 0-324 0,0 0-282 0</inkml:trace>
  <inkml:trace contextRef="#ctx0" brushRef="#br0" timeOffset="-213607.61">14208 15654 2820 0,'0'0'49'0,"-4"-11"26"16,4 11-12-16,0 0-2 15,0 0-10-15,-6-16 5 0,6 16 14 0,0 0 21 0,0 0 16 16,0 0 12-16,0 0 9 16,0 0 6-16,0 0 1 0,0 0 0 0,0 0-4 15,-14 44-6-15,10-29-14 16,1 4-11-16,3-2-8 0,-2 2-15 0,0 0-6 0,2 1-2 16,0-1-17-16,0 0-5 0,0 0-2 15,0 0-3-15,2 0-7 0,0-3-16 16,1 2-10-16,1-1-24 0,-3-2-25 0,1-2-37 15,-2-13-38-15,7 25-42 0,-3-15-48 16,0 0-43-16,-4-10-63 0,6 13-145 0,-6-13-113 16,6 8-321-16,-6-8-268 15</inkml:trace>
  <inkml:trace contextRef="#ctx0" brushRef="#br0" timeOffset="-212867.59">14937 15492 2599 0,'6'-17'-72'0,"-6"17"32"0,6-17 8 0,-6 17 23 16,4-18 10-16,-4 18 39 16,0-18 21-16,0 18 12 0,0 0 11 15,-8-21 11-15,8 21 4 0,-12-14 11 0,1 7 13 16,11 7 18-16,-25-10 0 0,9 10 6 0,16 0-4 16,-34 0-12-16,18 3-6 0,-4 4-6 0,-1 4-10 0,-1 2-5 15,2 1-1-15,-3 5-11 16,3 3-10-16,4 4-7 0,-1-2-9 0,1 2-7 15,7 0-8-15,2-1-4 16,1-2 2-16,6 4-21 0,0-4-5 0,4 3-5 16,5-4-9-16,3 1-5 0,6 0-8 15,2-3-2-15,2 0-5 0,3-5-4 0,2 0 1 16,2 0-4-16,-5-5-1 16,-1-2-5-16,1-3 7 0,-6 0-2 0,2-4-1 15,-3-1 3-15,-17 0 2 0,30-8-1 0,-16 3 2 0,-3-5 2 16,-2 0 1-1,-9 10 1-15,12-19 9 0,-12 19 8 0,0-22 5 0,0 22 11 16,-6-21-2-16,6 21 15 16,-10-18 0-16,10 18 6 0,-16-13 6 0,16 13 2 15,-12-11 2-15,12 11 0 16,-11-9 0-16,11 9-6 0,0 0 4 0,-8-10-11 0,8 10-5 16,0 0-4-16,0 0-1 0,0 0-8 0,0 0-15 0,45-2-12 15,-27 2-27-15,0 0-28 16,0-2-43-16,-18 2-57 0,39-2-80 0,-23 0-64 15,1-2-148-15,0 0-130 16,-2 1-3-16,0-3-295 0,-5 3-248 16</inkml:trace>
  <inkml:trace contextRef="#ctx0" brushRef="#br0" timeOffset="-212627.4">15258 15530 2612 0,'0'0'-52'0,"0"0"28"0,0 0 30 16,3-18 29-16,-3 18 31 16,0 0 20-16,0 0 33 0,0 0 11 15,0 0 4-15,0 0 10 0,0 0-5 0,0 0-2 16,-35 39-6-16,31-28-7 0,0 4-8 0,4-15-12 16,-7 31-14-16,6-16-8 0,1 3-10 0,0-18-10 15,1 32-27-15,4-15-21 0,-3-2-35 16,4-2-41-16,1 1-52 0,2-1-62 0,-1-4-51 15,2 2-73-15,1-4-138 16,-1 0-479-16,0-5-312 0</inkml:trace>
  <inkml:trace contextRef="#ctx0" brushRef="#br0" timeOffset="-212367.42">15424 15673 2692 0,'0'0'-31'0,"4"-19"68"15,-4 19 1-15,0 0 4 0,2-19 18 0,-2 19 16 0,0 0 26 16,0 0 28-1,-12-15 10-15,12 15 9 0,0 0-6 0,0 0-10 0,0 0-8 16,-22 0-9-16,22 0-6 16,0 0-15-16,0 0-12 0,0 0-7 0,-8 28-9 15,8-28-6-15,2 18-9 0,-2-18-5 16,8 27-3-16,-2-13-6 0,0 0-4 0,2-1-5 16,-4 2-2-16,0-2-6 0,-4-13 1 0,7 25-5 15,-2-15-4-15,-5-10-6 0,4 18-20 16,-4-18-28-16,0 0-47 0,0 0-63 0,-11 19-60 15,11-19-46-15,-9 0-104 16,9 0-136-16,0 0-459 0,0 0-386 16</inkml:trace>
  <inkml:trace contextRef="#ctx0" brushRef="#br0" timeOffset="-212157.5">15485 15586 2941 0,'19'0'-3'0,"-19"0"41"15,0 0-2-15,23 15 6 0,-17-8 19 0,-6-7 11 16,13 21 23-16,-6-7 1 16,-5 1 2-16,2 0-6 0,-2 2-11 0,0 0-6 15,0 1-3-15,-2-18-1 0,2 32-10 16,-4-16-7-16,2 0-5 0,0-16-9 0,-2 29-21 16,0-16-38-16,2-13-37 0,-4 21-60 0,4-21-62 15,-4 19-69-15,4-19-155 16,-5 12-526-16,5-12-338 0</inkml:trace>
  <inkml:trace contextRef="#ctx0" brushRef="#br0" timeOffset="-211747.58">15842 15294 2781 0,'0'0'-73'0,"9"-19"32"16,-9 19 20-16,7-14 39 0,-7 14 25 0,8-11 28 15,-8 11 27-15,0 0 32 16,0 0 22-16,0 0 12 0,0 0-2 0,0 0-1 15,0 0-7-15,0 0-9 0,17 33-10 16,-17-33-12-16,0 33-5 0,0-12-11 16,0 3-5-16,0 2-6 0,2 2-3 15,-4 1-12-15,4 2 1 0,0-1-7 0,-2 0-7 16,4 3-7-16,-2-3 0 0,0 3-14 16,3-2-4-16,-5-3-2 0,4-1-8 0,-2 0-20 15,3-5-24-15,-1-1-27 0,-2-2-36 0,-2-3-36 16,0-16-56-16,4 25-46 15,0-18-67-15,-4-7-91 0,4 12-142 0,-4-12-66 0,0 0-324 16,0 0-291-16</inkml:trace>
  <inkml:trace contextRef="#ctx0" brushRef="#br0" timeOffset="-211507.63">16109 15422 2759 0,'6'-7'6'0,"-6"7"42"16,14-13 15-16,-14 13 34 0,0 0 35 0,0 0 36 15,0 0 23-15,0 0 16 0,0 0 4 16,0 0-33-16,8 35-6 0,-8-35-8 0,-2 33-10 16,0-13-9-16,0 2-16 15,2 6-13-15,0-4-11 0,0 6-14 16,2-3-7-16,2 3-13 0,-2-4-4 0,2 0-7 0,0 1-16 0,0-3-30 16,1 1-36-1,-1-9-40-15,-2 1-52 0,1-2-57 0,-1-1-74 0,-2-14-79 16,0 15-180-16,0-15-83 15,0 0-7-15,0 0-277 0,0 0-233 0</inkml:trace>
  <inkml:trace contextRef="#ctx0" brushRef="#br0" timeOffset="-211347.86">16010 15732 2593 0,'-8'-10'71'0,"8"10"52"0,0 0 5 16,0 0 0-16,-11-11 11 0,11 11 7 0,0 0 0 15,0 0-1-15,0 0-16 16,0 0-12-16,0 0-20 0,0 0-5 0,0 0-11 15,0 0-15-15,31-10-25 16,-31 10-43-16,26-2-53 0,-26 2-65 0,28 0-63 0,-9-1-72 16,-19 1-145-16,32-5-568 15,-18 2-413-15</inkml:trace>
  <inkml:trace contextRef="#ctx0" brushRef="#br0" timeOffset="-211097.73">16361 15613 2992 0,'0'0'-37'0,"0"0"33"15,0 0 15-15,0 0 37 16,0 0 31-16,0 0 18 0,0 0 19 0,0 0 1 16,0 0-3-16,0 0-11 0,-40 30-4 0,40-30-10 15,-8 20-4-15,8-20-9 0,-4 22-5 16,1-8-12-16,3-14-1 0,-2 26-17 0,2-26-23 15,2 26-30-15,3-12-39 16,-1 0-52-16,2-4-58 0,0 2-53 0,-6-12-74 16,14 15-133-16,-6-9-484 0,0-1-294 15</inkml:trace>
  <inkml:trace contextRef="#ctx0" brushRef="#br0" timeOffset="-210837.61">16513 15654 2768 0,'5'-19'4'15,"-5"19"41"-15,0 0 13 0,0 0 25 0,-7-22 21 16,7 22 24-16,0 0 21 16,-16-8 3-16,16 8-8 0,0 0-13 0,0 0-9 15,0 0-13-15,0 0-9 0,0 0-15 16,0 0-8-16,-26 24-10 0,26-24-6 0,0 0-7 16,7 29-5-16,-7-29-4 0,10 28-5 0,-6-13-5 15,1 2 1-15,1-1-8 16,-2 1-4-16,0-3-2 0,0 2-2 0,-1-2-2 0,-3-14-2 15,2 27 1-15,-2-27-3 16,-2 22-11-16,2-22-20 0,-7 17-42 0,7-17-54 16,-10 12-69-16,10-12-66 15,0 0-141-15,-15 3-181 0,15-3-399 0,0 0-414 0</inkml:trace>
  <inkml:trace contextRef="#ctx0" brushRef="#br0" timeOffset="-210627.77">16613 15608 2979 0,'0'0'-28'0,"0"0"39"0,19-3 20 16,-19 3 41-16,0 0 38 0,0 0 31 0,22 18 26 15,-16-10 12-15,-6-8-1 16,10 25-36-16,-6-10-16 0,1 0-13 0,-1 0-12 0,-2 5-12 16,-2-4-4-16,0 1-19 0,0 2-6 0,0-1-22 15,-2 0-31-15,0 0-45 16,-3-4-53-16,1 3-70 0,-2-2-66 0,0-2-100 0,0-1-176 15,-4-4-69-15,10-8-271 16,-14 19-184-16</inkml:trace>
  <inkml:trace contextRef="#ctx0" brushRef="#br0" timeOffset="-209267.41">17145 15751 2530 0,'0'0'-12'16,"0"0"47"-16,0 0 26 0,0 0 24 0,0 0 22 15,0 0 15-15,0 0 19 16,-16-6 10-16,16 6 7 0,0 0 7 0,0 0 3 15,0 0-1-15,0 0-3 0,0 0-24 16,0 0-7-16,0 0-16 0,0 0-9 0,0 0-13 16,0 0-8-16,0 0-13 15,0 0-9-15,36-10-2 0,-36 10-18 0,28-1-12 16,-28 1-18-16,28-2-15 16,-11 0-26-16,-1 0-22 0,0-1-26 0,0-1-34 0,-16 4-56 15,30-6-57-15,-17 2-42 0,-3 0-69 0,-2-2-97 16,-8 6-119-16,12-11-310 15,-12 11-210-15</inkml:trace>
  <inkml:trace contextRef="#ctx0" brushRef="#br0" timeOffset="-209097.72">17113 15586 2735 0,'-23'-7'68'0,"23"7"33"16,-16-2 7-16,16 2 9 0,0 0-1 0,0 0-2 15,0 0-5-15,0 0-7 16,0 0-14-16,0 0-14 0,0 0-2 0,0 0-11 15,45-13-5-15,-26 13-6 16,2 0-25-16,1 0-39 0,1 0-54 0,5 0-71 0,-4 2-74 16,0-2-130-16,-1-2-623 15,-1 2-409-15</inkml:trace>
  <inkml:trace contextRef="#ctx0" brushRef="#br0" timeOffset="-208767.81">17614 15566 2797 0,'0'0'-99'0,"13"-5"50"15,-13 5 30-15,0 0 22 16,21-4 19-16,-21 4 9 0,0 0 31 0,24 0 10 16,-24 0 7-16,0 0 4 0,16 9 6 0,-16-9 1 0,7 13-1 15,-7-13 2-15,2 15 4 16,-2-15 6-16,0 0 3 0,-11 26 5 0,11-26 1 15,-12 16-2-15,6-8-2 16,6-8-7-16,-16 12-4 0,16-12-12 0,-14 7-7 16,14-7 2-16,-15 3-9 15,15-3-7-15,0 0-1 0,0 0-6 0,0 0-10 0,-15-22-7 16,15 22-9-16,0 0-15 16,0 0-3-16,0 0-7 0,17-35-22 0,-17 35-17 15,11-11-21-15,-11 11-31 0,12-7-42 0,-12 7-60 0,0 0-61 16,0 0-126-16,16-2-193 15,-16 2-389-15,0 0-390 0</inkml:trace>
  <inkml:trace contextRef="#ctx0" brushRef="#br0" timeOffset="-206027.6">20738 15313 2790 0,'8'-18'-126'0,"-8"18"30"0,0 0 30 0,0 0 23 0,10-15 27 16,-10 15 14-16,0 0 27 16,6-11 9-16,-6 11 22 0,0 0 3 0,0 0 17 0,8-13 4 15,-8 13 12-15,0 0 1 16,0 0 9-16,0 0 0 0,0 0-1 0,0 0 2 16,0 0-3-16,2-19-5 0,-2 19-13 15,0 0-10-15,0 0-8 0,0 0-5 0,-20-12-10 16,20 12-3-16,0 0-4 0,-28-3-2 15,28 3 0-15,-28 0 5 0,9 0 3 16,19 0 5-16,-38 8-6 0,20-1 2 0,-6 0-5 16,1 1-1-16,1 3 0 0,2 1-4 15,-2 3 4-15,3 0 0 0,-2 6-3 16,4-4-7-16,1 8 0 0,0 0-4 16,4-3-1-16,3 0-4 0,1 7-1 0,3-3-4 15,3 2 1-15,2-1-5 0,2 2 0 0,5-1 2 0,-1-1-6 16,5-2 6-16,1 4-7 15,4-5 0-15,-2-3-7 0,1-2-2 0,2-2-4 16,2 0-6-16,-1-3-3 16,2-2-4-16,-1-2 0 0,2 0-4 0,0-5-6 0,-1 2 1 15,-4-7-3-15,4 3 0 16,-20-3 3-16,35-6 1 0,-20 2 3 0,0-3 2 16,-3-1 6-16,0-2 2 0,-6 0 6 0,-6 10 6 15,12-20 5-15,-10 7-2 0,-2 13 4 16,-2-19 3-16,2 19 3 0,-8-19 2 0,8 19 7 15,-12-15 4-15,12 15 4 16,-16-14 8-16,16 14-3 0,-10-9-2 0,10 9-4 16,0 0 0-16,-13-11 0 0,13 11-3 15,0 0 4-15,0 0-12 0,0 0 1 16,0 0-9-16,0 0-14 0,39-4-13 16,-39 4-25-16,31 0-32 0,-12 0-44 0,0 0-57 15,-19 0-58-15,36-2-58 0,-19 0-136 0,4-3-130 0,-6 5-385 16,-1-4-357-16</inkml:trace>
  <inkml:trace contextRef="#ctx0" brushRef="#br0" timeOffset="-205737.86">21067 15425 2732 0,'0'0'-71'16,"0"0"49"-16,6-14 38 0,-6 14 24 0,0 0 37 16,0 0 20-16,0 0 14 15,0 0 21-15,0 0 1 0,0 0-6 0,0 0-3 0,-32 29-9 16,22-16-11-16,0 1-9 0,1 5-3 16,-2 0-14-16,3 1-10 0,1 2-5 15,1-1-4-15,2 2-9 0,4-2-6 0,-2 1-9 0,4-2-14 16,0 1-22-16,6-3-33 15,-3 0-40-15,3-1-43 0,1-1-52 0,1-3-45 16,3-3-70-16,-1 2-124 16,2-5-507-16,-4-2-311 0</inkml:trace>
  <inkml:trace contextRef="#ctx0" brushRef="#br0" timeOffset="-205457.49">21251 15605 2823 0,'2'-16'-20'0,"-2"16"8"0,0 0 4 15,0 0 12-15,-8-25 26 16,8 25 24-16,-8-10 26 0,8 10 17 16,-16-5 10-16,16 5 11 0,0 0-1 15,0 0 4-15,-29 2-13 0,29-2-6 0,0 0-8 0,-15 11-9 16,15-11-9-16,0 0-10 0,-2 24-8 0,2-24-1 16,6 23-8-16,-1-7-7 15,1-3-6-15,0 5-5 0,5-1-2 0,-3 0-4 16,-2-2-4-16,1 2-4 0,0-2 0 15,-3 1-2-15,0-3-3 0,-4-13-4 0,2 25-11 16,-2-25-26-16,-8 21-40 16,8-21-58-16,-14 13-53 0,14-13-56 0,-20 6-103 15,9-6-141-15,11 0-429 0,-24-4-300 16</inkml:trace>
  <inkml:trace contextRef="#ctx0" brushRef="#br0" timeOffset="-205237.8">21328 15520 2810 0,'18'0'25'16,"-18"0"24"-16,0 0-1 15,24 12-1-15,-16-7 12 0,-8-5 11 0,13 22 9 0,-9-9-5 16,0 1-5-16,0 2-3 0,-1 2-11 16,-3 0-2-16,0 2-6 0,0 1-6 15,0-1-1-15,-3 2-4 0,-1-3-10 0,0 1-31 16,0 0-38-16,-3-3-53 15,3 2-44-15,-2-4-50 0,0 1-79 0,0-5-162 0,-2 0-351 16,2-4-78 0</inkml:trace>
  <inkml:trace contextRef="#ctx0" brushRef="#br0" timeOffset="-204907.91">21683 15190 2341 0,'0'0'12'0,"8"-13"44"0,-8 13 16 16,0 0-3-16,7-11 16 0,-7 11 16 0,0 0 34 0,0 0 13 16,0 0 6-1,0 0 1-15,0 0-7 0,0 0 0 0,0 0-1 0,2 49-6 16,-4-34-12-16,2 7-1 15,-3 1-9-15,3 1-12 0,-2 3-14 0,2 4-9 0,0-3-4 16,0 2-17-16,0 0 1 16,0 4-8-16,0-2-9 0,2-2-7 0,-2 2 2 15,3-1-8-15,-1 0-3 16,0-3-12-16,0 1-17 0,0-4-24 0,0-5-30 0,0 0-41 16,1-4-45-16,1 0-48 0,-2-3-53 15,2-3-49-15,1-3-120 0,-5-7-131 16,0 0-393-16,0 0-343 0</inkml:trace>
  <inkml:trace contextRef="#ctx0" brushRef="#br0" timeOffset="-204667.92">21924 15244 2859 0,'9'-14'-7'0,"-9"14"54"0,0 0 32 15,0 0 36-15,0 0 31 0,0 0 19 0,0 0 7 16,0 0-4-16,-3 49-10 15,3-49-20-15,-6 37-11 0,6-16-19 0,-2 0-8 16,2 6-11-16,0-3-10 0,0 4-1 16,0 1-12-16,0-3-10 0,2-1-2 0,-2-2-15 15,0-2-21-15,2-3-36 16,-2 1-44-16,0-19-46 0,-2 29-67 0,0-18-66 16,-2-2-117-16,4-9-198 0,0 0-44 0,-19 9-240 0,19-9-178 15</inkml:trace>
  <inkml:trace contextRef="#ctx0" brushRef="#br0" timeOffset="-204522.52">21702 15582 2753 0,'0'0'116'15,"0"0"5"-15,0 0-11 0,0 0-12 0,0 0-17 16,0 0-5-16,0 0-9 0,0 0-5 0,0 0-6 16,68 7-9-16,-47-5-30 15,2 0-33-15,0-1-38 0,5 2-82 16,-2-3-89-16,-1 0-208 0,-2 0-407 0,0-3-182 15</inkml:trace>
  <inkml:trace contextRef="#ctx0" brushRef="#br0" timeOffset="-204277.45">22212 15517 2464 0,'0'-29'-30'16,"0"29"13"-16,0 0 2 0,0 0 16 0,-14-15 21 0,14 15 32 15,0 0 35-15,-26-3 23 16,26 3 15-16,0 0 11 0,-26 18-7 0,26-18-1 16,-14 17-3-16,7-4-1 15,3 3-9-15,0-1-12 0,2 2-13 0,2 3-6 0,-2-1-14 16,4 1-16 0,0-1-23-16,2 0-28 0,-2 1-33 0,2-4-40 0,3 2-50 15,-3-3-52-15,4-2-51 0,-4-1-113 0,1-4-598 16,-5-8-344-16</inkml:trace>
  <inkml:trace contextRef="#ctx0" brushRef="#br0" timeOffset="-203997.5">22289 15502 2753 0,'6'-17'-61'0,"-6"17"46"0,0 0 27 0,2-15 20 15,-2 15 37-15,0 0 22 16,0 0 16-16,0 0 2 0,0 0 2 0,0 0-5 15,0 0-9-15,0 0-5 0,0 0-3 16,0 0-13-16,0 0-8 0,0 0-8 16,-8 55-4-16,8-55-8 0,8 29-2 15,-2-11-7-15,2 1-4 0,3 2 2 0,-2 1-7 16,1-2-4-16,1 1-5 0,-1-1-2 16,-2-2-2-16,0-1-1 0,-6 0-2 0,0-2-1 15,-2-15 1-15,-2 25 1 0,2-25-14 0,-10 21-23 16,2-13-36-16,8-8-51 15,-18 11-60-15,9-7-57 0,-2-1-92 0,11-3-160 0,-19-3-395 16,19 3-239-16</inkml:trace>
  <inkml:trace contextRef="#ctx0" brushRef="#br0" timeOffset="-203767.25">22493 15490 2742 0,'0'0'17'0,"0"0"24"16,0 0 25-16,24 8 27 0,-24-8 10 0,8 13 14 16,-8-13-5-16,7 21-8 15,-5-8-12-15,-2-13-9 0,2 31-9 16,-2-14-5-16,-2 2-9 0,0-2-5 16,2 2-9-16,-2-1-4 0,-3 1-2 0,3-1-23 0,-2-3-35 15,0 2-45-15,-2-1-65 0,1-1-62 0,-1-2-71 16,6-13-180-16,-9 16-435 15,5-9-242-15</inkml:trace>
  <inkml:trace contextRef="#ctx0" brushRef="#br0" timeOffset="-203597.36">22711 15779 2739 0,'0'0'0'16,"24"-4"4"-16,-24 4-2 0,23-2 1 0,-23 2 2 15,24-1 0-15,-24 1-21 16,18-6-44-16,-18 6-29 0,18-9-32 0,-18 9-66 16,10-12-80-16,-10 12-371 0,2-15 136 15</inkml:trace>
  <inkml:trace contextRef="#ctx0" brushRef="#br0" timeOffset="-203467.73">22778 15662 1929 0,'0'0'91'0,"0"0"50"15,-18-8 11-15,18 8-6 0,0 0 9 0,0 0-7 0,0 0-5 16,0 0-8-16,0 0-18 15,0 0-11-15,0 0-30 0,0 0-36 0,0 0-32 16,28-18-46-16,-28 18-47 16,19-2-42-16,-19 2-75 0,21-5-143 0,-10 3-456 0,-1-2-110 15</inkml:trace>
  <inkml:trace contextRef="#ctx0" brushRef="#br0" timeOffset="-202057.5">23571 15150 2405 0,'0'0'3'16,"7"-16"38"-16,-7 16 15 15,6-16 32-15,-6 16 27 0,6-13 22 0,-6 13 21 16,0 0 10-16,6-17 0 16,-6 17-6-16,0 0-2 0,0 0-12 0,6-15-11 0,-6 15 9 15,0 0-1-15,0 0 31 16,0 0-9-16,0 0-30 0,0 0-14 0,0 0-4 16,10 49-16-16,-8-30-2 0,2 0-11 0,0 6-7 0,2 1-9 15,-2 0-8-15,0 0-7 16,3 1-7-16,-1 1-5 0,-1 1-6 0,1-3 0 15,0 2-8-15,-1-2-6 0,1 0-6 16,-2-2-11-16,0-2-14 0,0-3-11 16,3 0-22-16,-5-2-16 0,3-1-25 15,-3-4-30-15,2-1-38 0,0 0-49 0,-2-2-49 16,-2-9-31-16,8 14-57 0,-8-14-113 0,4 7-106 0,-4-7-50 16,0 0-235-16,0 0-173 15</inkml:trace>
  <inkml:trace contextRef="#ctx0" brushRef="#br0" timeOffset="-201767.52">23869 15372 2575 0,'5'-11'12'0,"-1"-1"19"0,-4 12 12 15,0 0-3-15,7-18 2 16,-7 18 18-16,0 0 23 0,0 0 11 0,0 0 15 0,0 0-3 16,-35-3 1-16,35 3 3 0,0 0 4 0,-32 6 0 15,32-6 4-15,-24 9-1 16,10-5-5-16,14-4-8 0,-23 10-13 0,13-6-17 15,10-4-5-15,-17 5-5 0,17-5-5 16,0 0-7-16,-13 14-1 0,13-14-8 0,0 0-4 16,0 0-3-1,0 0-5-15,0 0-2 0,17 28-4 0,-4-21 0 0,-3 0-7 16,5 1 0-16,0 5 0 0,2-3-4 0,-1 3-5 0,6-2-12 16,-3 2-32-16,2-4-42 15,-2 3-61-15,3-1-73 0,-4-6-76 0,0 3-164 16,-4-2-123-16,3 0-356 15,-2-2-342-15</inkml:trace>
  <inkml:trace contextRef="#ctx0" brushRef="#br0" timeOffset="-200957.76">24597 15480 2820 0,'0'0'-59'15,"0"0"18"-15,-2 16 12 0,2-16 21 16,0 0 23-16,0 0 20 0,0 0 17 0,0 0 12 16,0 0 5-16,0 0 2 15,0 0 1-15,0 0 7 0,0 0 3 0,0 0 1 16,31-30 7-16,-27 16-6 16,-4 14-6-16,8-27-8 0,-4 10-6 0,-2-2-7 0,2-6-9 15,3 0 0-15,-2-1-8 0,-3-1 14 0,2 2 7 16,-2-3 4-16,3 0-3 15,-4 3 0-15,1 1 5 0,0 2-4 0,2 3-4 16,-1 2-5-16,-1 1-4 0,-2 16-6 16,2-26-12-16,0 14-1 0,-2 12-1 0,0 0-2 15,2-19-4-15,-2 19-4 16,0 0 1-16,0 0-1 0,0 0-4 0,0 0 1 0,0 0-2 16,36 22-1-16,-24-11-3 0,4 2-2 0,-2 0 1 15,3 1 1-15,3 1 6 16,-4-2-2-16,4 2 4 0,0-3 3 0,2-2 1 15,-5 2 7-15,3-2-10 0,-2 0 2 16,-4-3-2-16,1-1-2 0,0-2-1 16,0-1-1-16,-15-3-2 0,24 3 5 15,-24-3 20-15,0 0-2 0,26-7-1 0,-16-4-1 16,0 0-6-16,-3-1-3 0,-2-3 3 16,4-4-10-16,-3-2-4 0,3 0 14 0,-5-4-7 15,3 0-2-15,-1-1-12 0,-2 2 9 0,2-2 0 16,-1 1-5-16,-1 7-4 15,-1-3 8-15,4 3-10 0,-5 4-15 0,1-2-22 0,-1 4-34 16,0-2-39 0,0 6-52-16,-2 8-76 0,2-13-70 0,-2 13-148 0,0 0-168 15,0 0 31-15,0 0-316 16,0 0-288-16</inkml:trace>
  <inkml:trace contextRef="#ctx0" brushRef="#br0" timeOffset="-200697.43">25347 14908 2655 0,'0'0'-23'0,"0"0"18"16,0 0 17-16,19 0 23 0,-19 0 43 16,0 0 31-16,0 0 29 0,0 0 11 15,0 0 0-15,-8 27-6 0,8-27-5 0,-9 23-14 0,5-8-5 16,2 4-12-16,0-2-6 15,2 3-8-15,-2-2-13 0,4 1-10 0,0 1-6 0,2 2-8 16,0-2-8-16,3 0-22 16,-1-2-34-16,4-2-48 0,-1-3-67 0,2 0-63 15,-1-2-63-15,1-3-111 16,-2-5-146-16,4 1-398 0,-13-4-292 0</inkml:trace>
  <inkml:trace contextRef="#ctx0" brushRef="#br0" timeOffset="-200427.77">25563 14966 2751 0,'0'0'-3'0,"0"0"24"16,-2-21 10-16,2 21 8 0,-7-10 20 15,7 10 29-15,0 0 26 0,0 0 10 0,-25-1 0 16,25 1-13-16,0 0-6 16,0 0-6-16,-23 16-17 0,23-16-4 0,-4 19-11 15,4-19-6-15,2 23-4 0,-2-23-8 0,6 25-6 0,2-7-3 16,-1-2-5-16,3 6-3 15,2-4-1-15,-1 2-10 0,-2-3 3 0,-1 2-5 0,2-3-3 16,-3 1 0-16,-1-2 7 16,-5-2 0-16,-1-13 3 0,4 25-5 0,-4-25-4 15,-5 21-11-15,5-21-30 16,-13 13-41-16,13-13-53 0,-18 8-63 0,12-7-62 16,6-1-105-16,-17-1-174 0,17 1-375 0,-15-8-277 15</inkml:trace>
  <inkml:trace contextRef="#ctx0" brushRef="#br0" timeOffset="-200247.38">25688 15032 2975 0,'14'-1'90'0,"-14"1"-9"0,22 4-11 0,-22-4 23 16,21 9 29-16,-13-2 19 16,4 1 3-16,-3 4-16 0,-3 1-12 0,-6-13-12 0,7 31-16 15,-5-16-9-15,0 2-9 0,-2-1-18 0,0-16-21 16,-2 35-34-16,0-18-52 15,-2 1-61-15,2 1-64 0,-3-2-59 0,-2-2-105 16,-2 5-157-16,-2-3-395 0,-2-1-276 16</inkml:trace>
  <inkml:trace contextRef="#ctx0" brushRef="#br0" timeOffset="-199897.69">24803 15641 2674 0,'0'0'-31'0,"-21"-3"42"15,21 3 26-15,0 0 24 0,0 0 9 0,0 0 10 0,0 0 15 16,0 0 4-16,0 0 3 15,0 0-3-15,0 0-12 0,0 0-7 0,0 0-4 16,0 0-6-16,78 5 0 16,-50-5 0-16,4 0 5 0,6 1 2 0,3-1 3 15,4 3-8-15,0-3-7 0,1 0-9 16,0 0-8-16,-3-3-21 0,1 3-16 0,1 0-27 16,-9-1-25-16,0 1-36 0,-2-2-43 0,-5 2-42 15,-2 0-44-15,-7 0-49 16,-2 0-89-16,-4 0-576 0,-14 0-322 0</inkml:trace>
  <inkml:trace contextRef="#ctx0" brushRef="#br0" timeOffset="-199667.61">25116 15851 2739 0,'-10'16'-29'16,"10"-16"14"-16,-4 17 2 15,4-17 1-15,-2 21 3 0,2-21 22 0,-3 25 6 0,1-12 14 16,2-13 19-16,0 29 3 16,0-12 4-16,2 2 8 0,-2-1 7 0,3 0-3 15,1 1-2-15,0 2-3 16,-2-2-6-16,5 0-31 0,-5-2-1 0,2 1-25 16,0-2-34-16,0 0-58 0,3-3-52 0,-3 1-59 15,-4-14-145-15,7 21-445 0,-4-14-95 16</inkml:trace>
  <inkml:trace contextRef="#ctx0" brushRef="#br0" timeOffset="-199317.62">24989 15966 2569 0,'-4'-15'85'0,"2"-2"-15"0,2 17-16 0,-2-28-10 0,2 28 2 15,2-22 5-15,-2 22 16 0,8-18 4 0,-8 18-10 16,15-18 1-1,-4 8 8-15,2 6 12 0,1-3 17 0,4 3-4 0,-2 3-4 16,6 1-8-16,1 1-11 0,6 3-4 16,0 0-8-16,2 6-6 0,3 1-7 0,2 0-7 15,-3 5 0-15,7 3-6 16,-8-2-4-16,0 2-4 0,-5 0-4 0,-1 1-2 16,-5 2 5-16,-4-2 7 0,-4 0 4 0,-3 1 11 0,-3 2 4 15,-5-4 4 1,-2 0 4-16,-5-2 3 0,-3 3-10 0,-1-1-5 0,-7 1-7 15,-1-4-5-15,-2 1 4 16,-3-4-12-16,2 1-4 0,-2-4-13 0,-1 0-25 0,2-2-30 16,2-3-41-16,0-1-40 15,2 0-51-15,17-4-42 0,-26 0-41 0,13-2-67 16,13 2-134-16,-14-9-484 16,10 1-369-16</inkml:trace>
  <inkml:trace contextRef="#ctx0" brushRef="#br0" timeOffset="-199067.59">25738 15873 2894 0,'0'0'1'0,"0"0"39"0,0 0 17 15,0 0 27-15,-10 26 26 0,10-26 15 16,-11 19 18-16,11-19 8 0,-12 25-8 0,9-11-2 15,-2-1-22-15,5-13-2 16,-5 29-17-16,3-16-8 0,2-13-8 0,2 31-20 16,1-16-17-16,1-2-40 0,0 0-38 15,2 1-53-15,2-3-70 0,3 1-61 0,-1-4-98 16,-10-8-160-16,19 12-502 16,-7-8-421-16</inkml:trace>
  <inkml:trace contextRef="#ctx0" brushRef="#br0" timeOffset="-198777.64">25994 15938 2976 0,'0'0'23'15,"-9"-27"46"-15,9 27 6 0,0 0 4 16,-22 0 33-16,22 0 17 0,0 0 12 0,-28 6 14 16,28-6-11-16,-15 11-9 0,15-11-10 0,-16 13-9 15,16-13-13-15,-11 17-11 16,7-7-7-16,4-10-11 0,-2 21-8 0,2-21-16 15,6 26-13-15,1-14-11 16,-1 2-10-16,0-1-5 0,5 0 0 0,-5 3-6 0,0-3 1 16,1-2-2-16,-3 3-3 15,-4-14 3-15,5 20-1 0,-5-20-3 0,-2 22 4 0,2-22 1 16,-14 17 0-16,14-17-5 16,-15 10-16-16,3-3-38 0,12-7-50 0,-24 4-57 15,24-4-64-15,-20 0-66 0,20 0-152 0,-19-4-153 16,11-3-313-16,8 7-301 15</inkml:trace>
  <inkml:trace contextRef="#ctx0" brushRef="#br0" timeOffset="-198597.89">26084 16005 3062 0,'25'4'102'0,"-6"5"-6"16,-2-1-3-16,-2 1 37 0,1-1 24 0,-5 1 15 15,1 2-11-15,-2 1-26 16,1-1-16-16,-5 2-10 0,0 1-15 0,-2-1-12 15,1 2-14-15,-5-15-19 0,0 25-28 16,0-25-48-16,-11 29-60 0,2-16-71 16,-3 1-82-16,-8-1-138 0,-2 0-188 15,-7 1-377-15,-7-5-373 0</inkml:trace>
  <inkml:trace contextRef="#ctx0" brushRef="#br0" timeOffset="-195577.73">13976 17538 2826 0,'0'0'-86'0,"0"0"25"0,0 0 11 16,0 0 20-16,0 0 11 0,8 16 20 0,-8-16 24 0,0 0 15 15,0 0 9-15,0 0 8 16,0 0 14-16,0 0 11 0,0 0 16 0,0 0 11 15,0 0 7-15,0 0 0 16,0 0-4-16,0 0 0 0,0 0-3 0,0 0 4 0,0 0-9 16,0 0-9-16,0 0-4 15,0 0-13-15,0 0-12 0,0 0-7 0,0 0-9 16,0 0-8-16,0 0-8 16,0 0-6-16,0 0-5 0,0 0-2 0,5-42-4 0,-5 42-1 15,4-16 0-15,-4 16-4 0,6-17 3 0,-6 17-2 16,4-21 3-16,-4 21 2 15,2-23 5-15,-2 23 9 0,4-24-1 0,-4 24 3 16,0-25 8-16,3 13 7 0,-3 12 0 16,2-20-5-16,-2 20 4 0,0-20-2 0,0 20 4 15,2-15-7-15,-2 15-1 16,0 0 14-16,0 0 1 0,0 0 22 0,0 0 0 16,0 0-8-16,0 0-8 0,0 0-7 0,0 0-5 0,-2 67-1 15,2-47-2-15,0 0-7 16,0 1-5-16,2-1-8 0,-2 2-14 0,2 1-2 15,0-2-7-15,0 0-12 16,0-1-15-16,0 0-16 0,2-3-27 0,0-2-24 0,-2-2-32 16,-2-13-52-16,5 19-65 15,-1-10-50-15,-4-9-75 0,0 0-139 0,0 0-71 16,0 0-440-16,0 0-500 0</inkml:trace>
  <inkml:trace contextRef="#ctx0" brushRef="#br0" timeOffset="-195237.59">13984 17405 3158 0,'-6'-21'33'0,"6"21"60"0,-2-17 5 0,2 17 4 16,-5-16 7-16,5 16 0 16,0 0-4-16,-2-18-2 0,2 18-12 0,0 0-10 15,5-20-14-15,-5 20-9 16,10-10-6-16,-10 10-7 0,15-9-5 0,-15 9-4 0,21-5-6 16,-21 5-3-16,30-2-8 0,-14 2-7 0,5 2-4 15,0-1-3-15,6 3-7 16,0 2 0-16,0 2-9 0,3-1 4 0,1 4 5 15,2 3-6-15,-1 0 2 16,-5 1 0-16,0 2 2 0,-5 2 2 0,-2-4-2 16,-5 4 5-16,0-1 7 0,-4-1 11 15,-2 2 9-15,-5-3 3 0,-4 1 4 0,-2 2 7 16,-5-3 3-16,-4 3 4 16,-2-2-5-16,-3-3-3 0,-5-1-10 0,2 1 4 15,-5-5-2-15,-2 2-4 0,-1-3-11 0,2-3-8 0,-2 1-27 16,3-4-30-16,3-2-37 15,-4 0-52-15,25 0-61 0,-31-5-46 0,16-2-66 0,6 0-136 16,2 1-109 0,7 6-328-16,-7-13-252 0</inkml:trace>
  <inkml:trace contextRef="#ctx0" brushRef="#br0" timeOffset="-194972.49">14738 17252 2740 0,'0'0'60'0,"0"0"35"0,0 0-14 0,0 0 0 16,0 0 4-16,0 0 15 16,0 0 25-16,-33 38 7 0,22-25-4 0,6 3-8 0,-1 1-10 15,0-2-11-15,1 4-9 0,2-1-7 0,3-1-7 16,0-17-11-16,5 34-13 15,0-16-29-15,1-4-51 0,1 2-39 16,4-3-79-16,3 0-74 0,-4-4-127 0,5-1-188 16,-2 0-376-16,0-5-302 0</inkml:trace>
  <inkml:trace contextRef="#ctx0" brushRef="#br0" timeOffset="-194727.93">14911 17416 2778 0,'0'0'68'0,"0"-19"54"0,0 19 2 0,0 0-8 15,0 0 1-15,-14-11 8 16,14 11 16-16,0 0 2 0,0 0-9 0,-26 4-17 16,26-4-8-16,0 0-10 0,0 0-15 15,0 0-6-15,-8 25-12 0,8-25-2 0,0 0-8 16,16 28-2-16,-6-14-17 0,0-4 7 0,0 2-7 16,0 2-2-16,2-1-5 15,-4 0-3-15,0 1-4 0,-5-2-3 0,5 0 0 0,-8-12 2 16,2 20-3-1,-2-20-10-15,-2 20-31 0,2-20-50 0,-11 14-57 16,11-14-73-16,-10 8-64 0,10-8-136 16,-18 0-160-16,18 0-416 0,0 0-429 0</inkml:trace>
  <inkml:trace contextRef="#ctx0" brushRef="#br0" timeOffset="-194547.42">15083 17363 3263 0,'30'4'89'0,"-30"-4"2"0,19 9-8 15,-9-2 10-15,-10-7 15 16,11 14 18-16,-7-2 6 0,-4-12 0 0,6 24-13 16,-6-8-10-16,0-16-10 15,-2 32-13-15,2-15-12 0,0-17-4 0,-6 31-11 0,4-15-20 16,-3-2-43-16,1 0-51 0,-2-1-62 0,6-13-75 16,-9 21-73-16,9-21-143 15,-8 15-165-15,4-9-377 0,4-6-380 0</inkml:trace>
  <inkml:trace contextRef="#ctx0" brushRef="#br0" timeOffset="-194377.73">15197 17586 3219 0,'23'-2'91'0,"-23"2"-11"0,24-1-24 16,-10-2-9-16,4 0-3 0,-18 3-5 0,37-3-4 15,-15 2-16-15,-3-2-38 16,0 2-47-16,-2-3-43 0,-17 4-29 0,34-6-31 0,-22 4-49 15,-4-4-109-15,3 3-471 16,-11 3-110-16</inkml:trace>
  <inkml:trace contextRef="#ctx0" brushRef="#br0" timeOffset="-194217.62">15358 17470 2521 0,'0'0'112'0,"0"0"36"15,0 0-13-15,0 0-6 0,-17 17 5 0,17-17 11 16,0 0-1-16,8 25-18 0,-8-25-12 15,11 21-18-15,-5-9-35 0,1 0-29 0,-1 0-29 16,-6-12-33-16,11 25-63 16,-3-14-64-16,-8-11-76 0,8 17-179 0,-4-8-492 15,-4-9-289-15</inkml:trace>
  <inkml:trace contextRef="#ctx0" brushRef="#br0" timeOffset="-193837.79">15868 17100 2720 0,'9'-10'3'15,"-9"10"43"-15,0 0 33 16,0 0 24-16,0 0 26 0,0 0 11 0,0 0 7 16,0 0 3-16,8 43-8 0,-8-27-10 0,2 4-3 0,-2 1-12 15,2 1-14-15,0 1-3 16,2 4-9-16,-2-2-2 0,3 0-18 0,-1-1-8 15,1 1-7-15,1-2-10 0,0-2-26 16,-2-4-27-16,0 0-38 0,0-2-48 0,1 1-54 16,0-3-66-16,-1-3-84 15,-4-10-159-15,6 13-124 0,-6-13-287 0,6 6-226 16</inkml:trace>
  <inkml:trace contextRef="#ctx0" brushRef="#br0" timeOffset="-193607.51">16078 17306 2632 0,'0'0'61'0,"0"0"55"0,0 0 3 16,0 0 0-16,0 0 16 16,0 0 5-16,0 0 20 0,0 0 2 0,0 0-2 15,0 0-7-15,-54 11-6 16,54-11-5-16,-20 9-11 0,11 1-4 0,9-10 1 16,-15 18-36-16,11-9-3 0,4-9-13 0,-6 23-3 0,6-23-14 15,2 23-4 1,4-8-8-16,0-1-10 0,5-3-29 0,2 2-27 0,1 0-37 15,6-1-43-15,-2-3-54 16,4 1-60-16,3-3-60 0,-3-1-146 0,0 0-156 0,-2-2-14 16,-3 0-261-16,-1-3-194 15</inkml:trace>
  <inkml:trace contextRef="#ctx0" brushRef="#br0" timeOffset="-193127.97">16343 17630 2420 0,'12'13'-87'16,"-12"-13"15"-16,10 11 12 0,-10-11 10 0,11 10 24 15,-11-10 24-15,0 0 27 16,13 7 21-16,-13-7 10 0,0 0 5 16,0 0 8-16,0 0 6 0,0 0 15 0,0 0-8 15,21-20-4-15,-21 20-12 0,6-20-4 0,-2 8-9 16,0-4-4-16,1-1-5 0,0-4 0 0,-3-3-13 15,2 0 11-15,-2 0 8 16,2 1 9-16,2 0 18 0,-2 2 8 0,-2 4 4 0,3-1-3 16,-5 18-4-1,4-24-13-15,-4 24 5 0,7-16 4 0,-7 16 2 0,0 0-7 16,0 0-7-16,0 0-7 16,0 0-5-16,0 0-6 0,0 0-2 15,23 29-6-15,-23-29-4 0,14 25-3 0,-5-11-2 0,4-2-9 0,-3 0 2 16,3-1-1-16,0 1-1 15,-1-1-2-15,1-3-4 0,0 0 0 0,2-1-4 16,-15-7 5-16,18 6 6 16,-18-6-1-16,22 0 3 0,-22 0 6 0,0 0 4 0,27-13 3 15,-18 3 0-15,-3-2-5 16,1-1 2-16,-1-4 0 0,-2 0-2 0,2-2-2 16,-2-6 1-16,1-1-8 0,0-2 2 15,-1 4-20-15,-2-3-8 0,2 4-23 0,-2 2-29 16,-2 5-38-16,2-2-51 0,-2 18-64 0,2-25-44 15,-4 14-94-15,2 11-155 16,-2-16-72-16,2 16-300 0,0 0-237 0</inkml:trace>
  <inkml:trace contextRef="#ctx0" brushRef="#br0" timeOffset="-192907.54">16931 17202 2751 0,'0'0'33'15,"0"0"23"-15,10 9 2 0,-10-9 22 16,0 0 22-16,0 0 26 0,0 0 17 16,-25 28 14-16,16-19 0 0,1 3-6 0,-1 2-10 0,-1-1-6 15,4 0-8 1,-1 2-18-16,0 3-10 0,3-3-6 0,4 2-39 0,0-17-24 16,7 37-39-16,-3-23-64 0,5 1-72 0,3 3-81 15,1-7-91-15,4 0-189 0,-4-1-63 16,3-4-288-16,0 1-209 0</inkml:trace>
  <inkml:trace contextRef="#ctx0" brushRef="#br0" timeOffset="-192627.6">17157 17283 2849 0,'0'0'124'0,"-6"-12"-1"0,6 12-15 15,0 0-9-15,-20-5 25 0,20 5 32 0,0 0 9 0,-27 0 1 16,27 0-16-16,0 0-12 15,-30 11-21-15,30-11-10 0,-12 12-9 0,12-12-10 16,-8 17-10-16,8-17-4 16,0 20-7-16,0-20-14 0,6 29-5 0,0-14-4 0,2 1-7 15,1 3-8-15,2-2 1 16,-1 2-3-16,-3-3-6 0,-1 1-1 0,0-4-2 16,-2 0-5-16,-4-13 3 0,2 25 0 0,-2-25-30 15,-6 20-21-15,6-20-32 16,-12 14-44-16,12-14-54 0,-19 10-66 0,10-9-48 0,9-1-115 15,-23-1-138-15,23 1-34 16,-18-6-293-16,18 6-213 0</inkml:trace>
  <inkml:trace contextRef="#ctx0" brushRef="#br0" timeOffset="-192447.82">17242 17369 2865 0,'18'3'145'0,"-2"2"6"0,-4 2-15 0,1-1-18 16,-2 3 4-16,-11-9 17 0,17 20-10 15,-9-9 1-15,-4 4-12 16,0-2-16-16,-2 3-11 0,0 0-6 0,-2 2-17 16,0-18-1-16,-4 30-21 0,0-13-35 0,0 1-40 15,-2-1-52-15,0-2-67 0,1 0-55 16,-3-4-98-16,1 1-176 0,1-3-505 16,6-9-442-16</inkml:trace>
  <inkml:trace contextRef="#ctx0" brushRef="#br0" timeOffset="-192097.56">17619 17540 3048 0,'0'0'82'15,"13"5"36"-15,-13-5-15 16,0 0-12-16,22 4-13 0,-22-4-5 0,26 0-12 0,-14 2-16 15,-12-2-33-15,26 0-46 16,-26 0-41-16,23 0-60 0,-10-2-35 0,-13 2-27 16,17-1-40-16,-17 1-90 15,10-8-458-15,-10 8-88 0</inkml:trace>
  <inkml:trace contextRef="#ctx0" brushRef="#br0" timeOffset="-191987.47">17682 17460 2575 0,'0'0'151'0,"-14"-11"25"0,14 11-9 0,0 0-19 16,-7-11-18-16,7 11-13 15,0 0-14-15,0 0-33 0,0 0-53 0,31-12-77 16,-17 10-98-16,-14 2-150 0,21-2-636 16,-11 0-362-16</inkml:trace>
  <inkml:trace contextRef="#ctx0" brushRef="#br0" timeOffset="-191817.45">17983 17494 3158 0,'10'6'236'0,"-10"-6"22"0,17 13-38 15,-17-13-30-15,15 12-22 16,-6-7-18-16,-9-5-13 0,10 8 0 0,-10-8-14 16,10 7-42-16,-10-7-50 0,10 4-55 15,-10-4-92-15,0 0-112 0,0 0-182 0,0 0-188 16,0 0 37-16,0 0-336 0,0 0-280 0</inkml:trace>
  <inkml:trace contextRef="#ctx0" brushRef="#br1" timeOffset="-176687.5">13867 11203 2500 0,'0'0'-50'0,"0"0"52"0,0 0 9 0,0 0 28 0,0 0 24 16,0 0 27-16,0 0 22 0,0 0 17 0,0 0 10 15,0 0 4-15,0 0 4 16,0 0 3-16,0 0 5 0,0 0-2 0,0 0 8 15,0 0-8-15,0 0-14 16,0 0 0-16,0 0 0 0,0 0-24 0,0 0-4 0,0 0-7 16,0 0 2-16,0 0-14 15,0 0 15-15,0 0-7 0,0 0-8 0,2 43-8 16,-2-43-1-16,-2 27-6 0,0-11-6 0,0 0 0 16,2-16-8-16,0 34-6 0,0-15-4 15,-2-2 0-15,2 2-8 0,0-3-4 0,0-16-4 0,2 35-3 16,-2-18-5-16,2-2-2 15,-2-15-2-15,0 28-2 0,2-14-5 0,-2-14-1 16,2 24 0-16,-2-24-6 16,2 19-10-16,-2-19-22 0,4 14-32 0,-4-6-31 0,0-8-49 15,0 0-63 1,0 17-89-16,0-17-106 0,0 0-176 0,0 0-53 0,-14 6-518 16,14-6-774-16</inkml:trace>
  <inkml:trace contextRef="#ctx0" brushRef="#br1" timeOffset="-176167.5">14277 11510 3570 0,'0'0'-88'0,"0"0"32"0,0 0 25 16,0 0 36-16,0 0 33 0,0 0 25 0,0 0 23 16,0 0 3-16,0 0 4 0,0 0-8 15,0 0-6-15,0 0-2 0,0 0 1 16,0 0-1-16,0 0 3 0,0 0 0 15,0 0-8-15,0 0-3 0,0 0-6 0,0 0-7 0,22-9-6 16,-22 9-9-16,29 0 1 16,-11 3-6-16,-18-3-3 0,36 0-2 0,-17 0-7 15,-2 0-10-15,-17 0-20 16,31 1-32-16,-31-1-39 0,25-1-52 0,-25 1-64 16,25-3-43-16,-17 2-62 0,-8 1-163 0,10-6-138 0,-10 6-264 15,0 0-215-15</inkml:trace>
  <inkml:trace contextRef="#ctx0" brushRef="#br1" timeOffset="-175927.76">14344 11378 2715 0,'0'0'68'0,"0"0"10"16,0 0-18-16,-2-19-3 16,2 19-2-16,0 0 22 0,0 0 25 0,0 0 15 15,0 0 10-15,0 0 11 0,0 0 8 16,0 0 8-16,0 0-7 0,27 36 5 0,-27-36-15 15,2 25-9-15,1-12-12 0,-1 4-21 0,0 1-6 16,2-1-14-16,-2-1-7 16,2 2 0-16,-1 2-25 0,1-4-21 0,2 1-18 15,-2 1-18-15,2-3-32 0,-1 0-44 16,1-2-49-16,-2 0-60 0,2-1-52 0,-2-2-96 16,3-3-163-16,-7-7-96 0,9 12-261 0,-5-6-224 15</inkml:trace>
  <inkml:trace contextRef="#ctx0" brushRef="#br1" timeOffset="-174902.89">15466 10950 2472 0,'0'0'-95'0,"0"0"39"0,8-11 6 0,-8 11 12 15,0 0 14-15,0 0 21 16,0 0 12-16,0 0 13 0,3-18 23 0,-3 18 9 15,0 0 10-15,0 0 6 16,0 0-2-16,0 0-3 0,0 0 8 0,0 0 4 0,-15-20-4 16,15 20 3-16,0 0 0 15,-22-5 8-15,22 5 11 0,-20 0 5 16,20 0 6-16,-27 1-1 0,27-1-2 0,-33 7-1 16,16-4 0-16,0 3-7 0,-2 0-4 0,-2 1-6 15,0 3-5-15,0 1-4 0,1 1-6 0,2 1 4 16,-2 1-11-16,6 1-5 15,-3 0-4-15,6 2-6 0,-1 0-1 0,3 2-1 0,3-1 15 16,2 3-11-16,1-3-4 16,3 6-3-16,0-3-9 0,5 2-3 0,1-1-2 15,0 1-3-15,1 2-2 16,3-2-2-16,1-2 0 0,1 0-14 16,1-3-3-16,-1 0-4 0,2-1-4 0,0-2-6 0,1-2-5 0,-1-3-12 15,2 0-5-15,-2-3-11 16,4-1-6-16,-4-3-3 0,1 1 2 0,-15-4 1 0,29 0 1 15,-29 0-1-15,29-5 5 16,-15-1 4-16,-2-1 4 0,0-3 2 0,-4-2 3 16,0 1 3-16,1-2 5 15,-3-1 4-15,-2 0 3 0,-4 14 9 0,5-26 3 0,-5 26 1 16,-2-24 2-16,-3 8 2 16,5 16 1-16,-11-23 1 0,7 12 8 0,4 11 3 15,-14-19 9-15,8 10 5 0,6 9 0 0,-14-12 7 16,14 12 2-16,-10-11 2 0,10 11 12 15,0 0 1-15,-15-12 12 0,15 12 2 0,0 0 5 16,0 0-21-16,0 0 0 16,0 0 0-16,0 0 4 0,0 0-13 0,0 0 2 0,0 0 9 15,55 12-6-15,-38-11-8 16,1 4-11-16,2-2-28 0,2 1-31 0,-2-2-45 16,0-1-59-16,1-1-64 0,0 4-64 0,-3-5-97 0,2 1-172 15,-1 0-65-15,-6-3-361 16,2 3-390-16</inkml:trace>
  <inkml:trace contextRef="#ctx0" brushRef="#br1" timeOffset="-169307.55">16088 11111 664 0,'0'0'120'16,"0"0"-13"-16,0 0-17 0,0 0-24 0,0 0-4 0,0 0-2 15,0 0-3-15,0 0-5 0,0 0 16 0,-4-21 4 16,4 21 8-16,0 0 11 15,0 0 10-15,0 0 13 0,0 0 11 0,0 0 15 0,0 0 8 16,0 0-3-16,0 0-2 16,0 0 4-16,0 0 2 0,-24-1 2 0,24 1 1 15,0 0-6-15,-26 15-4 16,12-8-6-16,4 3-10 0,-3-1-5 0,0 1-6 0,1 3-13 16,-1 2-8-16,3 1 8 0,-2 3-6 0,2-2-10 15,2 2-5-15,0-2-9 16,-1 2-6-16,2-4-7 0,3 5-5 0,2-4 0 15,-2 2-7-15,4-1-4 0,0-17-6 16,2 30-6-16,-2-14 0 0,4-3-10 0,-4-13-2 16,6 25-16-16,-3-14-17 15,-3-11-28-15,9 17-35 0,-9-17-53 0,10 14-69 16,-4-8-65-16,-6-6-111 0,12 4-187 16,-12-4-46-16,14 4-227 0,-14-4-169 0</inkml:trace>
  <inkml:trace contextRef="#ctx0" brushRef="#br1" timeOffset="-168877.68">16242 11210 2490 0,'0'0'-34'0,"0"0"12"16,7-16 14-16,-7 16 22 15,0 0 39-15,0 0 34 0,0 0 10 0,0 0 6 0,0 0-8 16,0 0-5-16,0 0-5 0,-40 1-9 0,40-1-7 16,0 0-7-16,0 0-6 15,0 0-4-15,-19 15-1 0,19-15-11 0,0 0-16 16,0 0-7-16,4 22-7 0,-4-22-5 15,0 0 2-15,22 17 0 0,-22-17 3 0,14 13 11 16,-6-4 7-16,-2 1 24 16,-6-10 13-16,12 19 16 0,-12-19 6 0,6 19 20 15,-6-19 8-15,0 24-1 16,0-24-4-16,-4 22-13 0,-3-11-5 0,7-11-7 0,-15 23-12 16,7-14-7-16,0 1-9 0,-1-1-19 0,9-9-29 15,-17 14-31-15,9-6-40 16,8-8-35-16,0 0-83 0,-17 5-56 0,17-5-88 0,0 0-169 15,0 0-114-15,-15-15-254 16,15 15-212-16</inkml:trace>
  <inkml:trace contextRef="#ctx0" brushRef="#br1" timeOffset="-168647.77">16376 11144 2627 0,'13'-8'13'0,"-13"8"33"15,0 0 21-15,0 0 36 0,0 0 23 0,0 0 21 16,19 19 14-16,-19-19-7 16,8 20-11-16,-4-4-14 0,0 1 5 0,1 2-13 0,0 4-12 15,-3 2-8 1,2 1-10-16,-2-1-10 0,0 0-13 0,-2 2-5 0,0 0-7 16,-2-5-18-16,2 0-33 0,-4 2-32 0,2-4-48 15,-2-2-46-15,-2 1-59 0,0 1-46 16,2-5-74-16,-2-2-161 0,-2 0-499 0,1-1-395 15</inkml:trace>
  <inkml:trace contextRef="#ctx0" brushRef="#br1" timeOffset="-168117.81">16929 11407 2902 0,'0'0'-34'0,"0"0"55"0,0 0 19 0,0 0 26 16,0 0 29-16,0 0 23 16,0 0 18-16,0 0 0 0,0 0-6 0,0 0-11 15,0 0-13-15,0 0-10 0,0 0-8 16,0 0-4-16,0 0-7 0,0 0-2 0,0 0-11 16,18 17-8-16,-18-17-9 0,26 2-5 0,-26-2-13 15,25 0-15-15,-10 0-24 16,-2 0-27-16,-13 0-25 0,0 0-40 0,32-6-41 0,-32 6-42 15,18-2-24-15,-13-2-35 16,-5 4-120-16,6-9-584 0,-6 9-377 0</inkml:trace>
  <inkml:trace contextRef="#ctx0" brushRef="#br1" timeOffset="-167967.98">16963 11325 2908 0,'-22'-6'-3'0,"22"6"47"0,0 0 28 15,-14-4 39-15,14 4 17 0,0 0 18 0,0 0 7 0,0 0-22 16,0 0-16-16,0 0-10 15,0 0-13-15,0 0-11 0,0 0-12 0,0 0-15 16,0 0-24-16,36-25-40 16,-36 25-57-16,18-5-61 0,-5 2-64 0,-2 0-77 0,-11 3-143 15,21-6-538-15,-11 4-380 16</inkml:trace>
  <inkml:trace contextRef="#ctx0" brushRef="#br1" timeOffset="-167557.69">17365 11264 2855 0,'23'5'-68'16,"-23"-5"24"-16,0 0 30 0,11 8 24 15,-11-8 23-15,0 0 21 0,8 12 9 0,-8-12 13 16,0 0-6-16,4 12-1 0,-4-12-5 16,0 0 2-16,0 0 7 0,0 24 15 0,0-24 9 15,0 0 5-15,0 0-2 16,0 0-6-16,-12 18-2 0,12-18-6 0,0 0-1 16,-20 4-4-16,20-4 10 0,0 0-5 0,-20 0 10 0,20 0-2 15,0 0-7-15,0 0-1 16,-24-17-11-16,24 17-7 0,-8-13-6 0,8 13-9 15,-5-13-7-15,5 13-8 16,0 0-8-16,0 0-4 0,13-23-4 0,-13 23-3 0,12-8-5 16,-12 8-15-16,0 0-23 15,24-5-30-15,-24 5-50 0,17-3-65 16,-17 3-77-16,0 0-114 0,17 3-220 0,-17-3-25 0,0 0-300 16,0 0-294-16</inkml:trace>
  <inkml:trace contextRef="#ctx0" brushRef="#br1" timeOffset="-96888.02">20466 10831 853 0,'0'0'88'0,"0"0"-16"0,10-11-26 16,-10 11 2-16,0 0 5 0,0 0 17 16,11-13-9-16,-11 13 9 0,0 0-13 15,0 0 7-15,6-13 12 0,-6 13 3 0,0 0 17 16,0 0 1-16,5-18 18 0,-5 18-16 0,0 0 1 0,0 0-16 16,0 0-1-1,-3-18-9-15,3 18-10 0,0 0-4 0,0 0-4 0,-12-18-9 16,12 18 14-16,-17-8-2 15,17 8 9-15,-21-6 7 0,21 6 2 0,-26-5 1 0,7 3 0 16,19 2-4-16,-38 0 0 16,19 0-2-16,-4 2 0 0,1 0 6 15,1 1-9-15,-2 1 4 0,0 2-7 16,1 2 2-16,-1-1-12 0,4 3-2 0,-2 0-6 0,5 1-3 16,0 2-5-16,2 2 0 0,1 2-3 0,2 2-6 15,3 0-1-15,-1 1-2 16,5-1-5-16,2 2-1 0,2-2-1 0,0 2-2 15,4 1-2-15,2 1 0 0,3 0-3 16,1-2 1-16,4 0-4 0,0 0-2 0,6 2-2 16,-6-6-1-16,5 0-6 15,0-2-8-15,0-1 5 0,1-1-8 0,-2-1-16 16,-1-5-9-16,0-1-7 0,-2 0-3 0,-1-5-7 0,-14-1-4 16,26 3 5-1,-26-3 0-15,22-7 8 0,-22 7 1 0,14-13 4 0,-14 13 5 16,9-16 5-16,-9 16 5 15,2-19 7-15,-2 19 3 0,-5-20 13 0,5 20 6 0,-10-16 11 16,10 16 14-16,-15-16 9 16,15 16 9-16,-15-12 2 0,15 12-6 0,-12-11 2 15,12 11 0-15,-11-8-2 16,11 8-1-16,0 0-3 0,0 0-4 0,0 0 1 0,0 0-6 16,0 0-2-16,0 0-5 0,38-14-2 15,-21 17-15-15,-17-3-29 0,40 2-41 16,-19 0-56-16,1 0-68 0,-1-2-82 0,-2 0-167 0,0 0-538 15,-5 0-426-15</inkml:trace>
  <inkml:trace contextRef="#ctx0" brushRef="#br1" timeOffset="-96568.04">20752 10925 2966 0,'0'0'-70'0,"0"0"25"0,0 0-9 0,0 0 18 0,0 0 18 16,0 0 17-16,0 0 20 0,0 0 8 0,0 0 12 15,-47 11 6-15,47-11-8 16,-13 11 5-16,13-11 4 0,-10 14 2 0,10-14 1 0,-11 15-4 15,11-15-4-15,-6 18 1 16,6-18-8-16,-2 19-4 0,2-19-3 0,2 20 1 16,-2-20-5-16,4 21-11 15,0-10-21-15,2 1-15 0,1 0-43 0,-7-12-36 0,17 19-49 16,-6-10-55-16,-1-3-122 0,0 0-443 16,-1-3-63-16</inkml:trace>
  <inkml:trace contextRef="#ctx0" brushRef="#br1" timeOffset="-96268.13">20891 10986 2321 0,'0'0'20'0,"0"0"23"0,0-21-7 0,0 21-1 0,0 0-5 16,0 0 14-16,-8-15 17 0,8 15 6 15,0 0 3-15,0 0-3 0,0 0 2 16,0 0-8-16,0 0 1 0,0 0 2 0,0 0 3 0,0 0-4 15,0 0-1-15,0 0-10 16,0 0-2-16,0 0-8 0,0 0-4 0,19 44-2 16,-11-35-3-16,-8-9-5 15,20 17-6-15,-14-8-2 0,-6-9 1 0,8 17 6 0,-8-17-1 16,4 16-2-16,-4-16 4 0,0 0-5 0,0 0-4 16,-14 27-5-16,14-27-19 15,-18 8-35-15,18-8-40 0,-16 4-51 0,16-4-47 16,-13 0-65-16,13 0-140 15,0 0-443-15,-17-7-155 0</inkml:trace>
  <inkml:trace contextRef="#ctx0" brushRef="#br1" timeOffset="-96048.02">21168 10929 2515 0,'24'4'6'0,"-24"-4"26"0,0 0 5 0,15 13-12 0,-15-13 12 15,6 12 3-15,-6-12 7 16,2 14 10-16,-2-14-2 0,0 19-5 0,0-19 1 16,-2 22 0-16,2-22-3 15,-2 20-2-15,2-20-3 0,-9 20-7 0,7-9-4 0,2-11-5 16,-4 19-20-16,4-19-44 0,-4 17-51 0,4-17-44 16,-4 15-53-16,4-15-131 15,-5 11-455-15,5-11-64 0</inkml:trace>
  <inkml:trace contextRef="#ctx0" brushRef="#br1" timeOffset="-95827.77">21397 11104 2416 0,'21'-4'34'0,"-21"4"0"0,0 0-18 0,19-4-11 15,-19 4-10-15,18-4 4 16,-18 4-5-16,18-3-20 0,-18 3-22 0,22-4-23 16,-22 4-27-16,21-4-18 15,-13 1-12-15,-8 3 4 0,17-4-18 16,-17 4-3-16,13-6-25 0,-13 6-292 0,0 0 377 0</inkml:trace>
  <inkml:trace contextRef="#ctx0" brushRef="#br1" timeOffset="-95707.95">21558 11056 1313 0,'0'0'47'15,"0"0"42"-15,-19-25 36 0,19 25 14 0,0 0 14 0,-11-9 17 16,11 9 8-16,0 0 10 15,0 0-6-15,0 0-29 0,-8-14-8 0,8 14-32 16,0 0-16-16,0 0-25 16,0 0-24-16,38-7-37 0,-38 7-47 0,32 0-59 15,-13 0-61-15,0 0-66 0,2 0-153 16,1 0-355-16,0 0-1 0</inkml:trace>
  <inkml:trace contextRef="#ctx0" brushRef="#br1" timeOffset="-95078.15">22437 10452 2195 0,'-5'-26'24'0,"5"26"35"16,0 0 1-16,0-19 5 0,0 19 19 15,0 0 7-15,0 0 11 0,0-20-5 0,0 20-11 16,0 0 2-16,0 0 9 16,0 0 9-16,0 0 7 0,0 0 3 0,0 0 2 15,0 0 0-15,0 0-10 0,0 0-1 16,-12 50-6-16,10-35-5 0,-1 2-2 0,1 3-3 16,0 1-9-16,0-1-7 0,0 3-3 0,2 0-5 15,0 0-3-15,-3 0-14 16,3 0-1-16,0 1-5 0,3-1-9 0,-3-2-3 0,2-1-3 15,0 2 0-15,0-2-5 16,0-4-11-16,1 0-21 0,1-1-19 0,-4-15-28 16,4 23-28-16,-4-23-37 0,4 17-47 15,-4-17-38-15,7 13-50 0,-5-10-69 16,-2-3-127-16,0 0-507 0,12 3-392 0</inkml:trace>
  <inkml:trace contextRef="#ctx0" brushRef="#br1" timeOffset="-94677.85">22629 10620 2875 0,'0'0'-91'0,"9"-16"28"16,-9 16 16-16,8-10 16 0,-8 10 18 0,7-12 9 16,-7 12 8-16,0 0 17 0,0 0 5 15,0 0 14-15,0 0 4 0,0 0 7 0,0 0 5 16,0 0 8-16,0 0 3 0,0 0 6 0,-35-6-1 15,35 6 6-15,0 0-2 16,-32 14-3-16,32-14-5 0,-18 9-3 0,7-4-7 16,11-5-1-16,-21 12-5 15,21-12-2-15,-19 10-2 0,19-10-2 0,-17 7-2 16,17-7-1-16,-11 9-1 0,11-9 2 0,-12 10 6 0,12-10 6 16,0 0 5-16,-6 12 1 15,6-12-4-15,0 0 3 0,0 0-1 0,2 21 3 0,-2-21-3 16,14 11 4-16,-14-11-3 15,22 14 5-15,-12-7 4 0,5 2-2 0,-1 1-7 16,2 0-6-16,-2-1-2 16,4 3-6-16,-4-3-8 0,1 1-3 0,-2-1 1 15,-1 1-19-15,1-1-19 0,-3-1-37 16,2-1-48-16,-12-7-59 0,18 16-82 0,-12-15-81 16,5 3-201-16,-11-4-108 0,11 4-361 0,-11-4-429 0</inkml:trace>
  <inkml:trace contextRef="#ctx0" brushRef="#br1" timeOffset="-93277.89">23723 9703 2872 0,'-2'-21'-111'0,"2"21"14"0,0 0 5 0,2-21 7 16,-2 21 0-16,0 0 21 15,2-16 22-15,-2 16 19 0,0 0 14 0,0 0 4 16,5-18-3-16,-5 18 4 15,0 0-4-15,0 0 14 0,0 0 5 0,0 0 14 0,0 0 19 16,0 0 7-16,0 0 5 16,0 0 21-16,0 0 13 0,0 0 16 0,0 0 12 15,0 0 1-15,11 44 7 0,-11-44-1 16,0 30 3-16,0-12-1 0,0 3-9 0,2 0-8 16,-2 0 10-16,2 6-12 0,-2-3-3 0,2 7-11 15,-2-1 1-15,2 1-7 16,0 1-4-16,0 1-11 0,0-1-3 0,0 4-3 0,0 0 0 15,1-4-11-15,-1-1-3 16,2-1-10-16,-2 1 5 0,0-4-11 0,0-1-5 16,0 0-7-16,0-4-3 15,-2-2-1-15,2 0 0 0,1-3-6 0,-1 1-15 0,-2-18-16 16,0 26-17-16,2-15-26 0,-2-11-28 0,2 21-37 16,-2-21-48-16,5 17-51 15,-3-11-52-15,-2-6-102 0,0 0-151 0,0 0-414 0,2 10-364 16</inkml:trace>
  <inkml:trace contextRef="#ctx0" brushRef="#br1" timeOffset="-92517.91">23762 9654 2732 0,'0'0'-123'15,"0"0"37"-15,0 0 3 0,0 0 13 0,0 0-7 0,0 0 20 16,0 0 8-16,0 0 18 16,0 0 9-16,0 0 16 0,0 0 17 0,0 0 19 15,14-21 18-15,-14 21 11 0,0 0 6 16,20 0-3-16,-20 0-1 0,0 0-14 0,27 2 1 16,-27-2-10-16,25 4-5 0,-8-2 0 0,3-2-5 15,-2 1-2-15,4 3-1 0,-1-4-5 16,0 2-4-16,2 0 3 0,1 0-6 0,-2-2 0 15,2 2-4-15,-3-2 2 16,1 0-1-16,-4 0-1 0,2 0 1 0,-20 0 22 0,27-2 10 16,-27 2 18-16,26 0 5 15,-26 0 7-15,18 0-2 0,-18 0-3 0,0 0-3 16,22-2-8-16,-22 2-6 0,0 0-5 0,0 0 0 16,0 0 3-16,16 2 4 15,-16-2-1-15,0 0 2 0,0 0-1 0,0 0-2 0,0 0 1 16,0 0-4-16,5 15-6 15,-5-15 4-15,0 0 0 0,0 19-5 0,0-19 0 16,0 0-2-16,-3 25-8 16,3-25-1-16,0 21-4 0,0-21-1 0,-2 25-3 15,2-25-4-15,0 28 2 0,0-12-4 16,0-16 0-16,0 32 3 0,-2-15 3 0,4 0 2 16,-2 2 1-16,0 1 17 0,2 0-2 0,-2 1 2 0,0 0 2 15,0 1 3-15,0-2 1 16,3 1 1-16,-3 2 1 0,0-3 9 0,0 2-8 15,0 1 7-15,0-2-4 16,0 1-1-16,0-1-9 0,2-1-2 0,-2 0 4 0,0-1-12 16,2 0 1-1,-2 1-4-15,0-4-5 0,0-16 2 0,2 31-3 0,-2-17-8 16,0-14-3-16,2 26 0 16,0-14 4-16,-2-12-14 0,6 21-28 0,-6-10-47 0,0-11-65 15,3 17-103-15,-3-9-99 0,0-8-200 0,0 17-87 16,0-17 18-16,0 0-269 15,-13 21-244-15</inkml:trace>
  <inkml:trace contextRef="#ctx0" brushRef="#br1" timeOffset="-91907.88">23982 10772 2714 0,'0'0'1'15,"0"0"20"-15,0 0-9 0,0 0 15 0,0 0 7 0,6-17 19 16,-6 17 31-16,0 0 11 0,0 0 11 0,0 0 8 16,0 0 3-16,0 0 9 15,0 0 2-15,0 0 11 0,0 0-7 0,0 0-10 16,0 0-2-16,-21 44-7 0,21-44-9 15,-6 17-5-15,6-17-8 0,-5 19-8 0,1-8-3 16,4-11-4-16,-4 19-5 16,4-19-11-16,-7 20-2 0,7-20-24 0,0 19-4 15,0-19-3-15,0 0 0 0,0 22-3 16,0-22-4-16,7 13-14 0,-7-13-20 0,13 8-37 16,-7-5-39-16,-6-3-59 0,15 0-67 0,-15 0-53 15,14-8-108-15,-5 2-149 0,-9 6-88 16,11-17-254-16,-9 8-228 0</inkml:trace>
  <inkml:trace contextRef="#ctx0" brushRef="#br1" timeOffset="-91767.68">23950 10623 2980 0,'0'0'180'0,"-9"-15"-20"16,9 15-22-16,0 0-24 0,0 0-15 0,0 0-11 15,0 0-11-15,0 0-31 0,0 0-69 0,0 0-84 0,11-17-86 16,-11 17-116-1,0 0-665-15,0 0-424 0</inkml:trace>
  <inkml:trace contextRef="#ctx0" brushRef="#br1" timeOffset="-91377.77">24194 10856 2935 0,'0'0'-46'16,"0"0"38"-16,-20 4 16 0,20-4 15 16,0 0 36-16,0 0 32 0,0 0 13 15,0 0 13-15,0 0-5 0,0 0-14 16,0 0-7-16,0 0-8 0,0 0 0 0,0 0 3 16,0 0-2-16,0 0-12 0,0 0-7 0,0 0-9 0,64-4-22 15,-64 4-20-15,23 0-32 16,-23 0-40-16,24-2-41 0,-24 2-62 0,20 0-37 15,-20 0-53-15,0 0-115 16,18-9-546-16,-18 9-308 0</inkml:trace>
  <inkml:trace contextRef="#ctx0" brushRef="#br1" timeOffset="-91238.05">24230 10776 2768 0,'0'0'55'0,"-14"-8"56"0,14 8-7 15,0 0-9-15,0 0-8 0,0 0-5 0,0 0-2 0,0 0-6 16,0 0-8-16,0 0-10 15,49 3-33-15,-49-3-50 0,33 4-59 0,-14-3-74 16,0 1-106-16,-1-2-216 16,-1 2-316-16,-17-2-106 0</inkml:trace>
  <inkml:trace contextRef="#ctx0" brushRef="#br1" timeOffset="-91017.97">24529 10744 2553 0,'0'0'93'0,"0"0"4"0,27 9 2 16,-27-9 27-16,0 0 20 0,8 15 16 15,-8-15 9-15,4 14-13 0,-4-14-19 0,6 15-15 16,-6-15-15-16,5 19-12 0,-5-19-13 0,6 19-6 16,-6-19-11-16,6 19-11 15,-6-19-28-15,7 19-54 0,-7-19-64 0,6 17-84 16,-6-17-77-16,2 14-124 0,-2-14-188 15,0 7-323-15,0-7-258 0</inkml:trace>
  <inkml:trace contextRef="#ctx0" brushRef="#br1" timeOffset="-90048.08">23905 9118 2590 0,'0'0'-100'16,"2"40"12"-16,-2-40 10 0,-4 25 5 15,2-9 16-15,2-16 14 0,-4 34 13 0,4-17 16 0,-2 2 22 16,0 0 5-16,2 0 10 15,0 0 15-15,0 0 16 0,2-1 21 0,0-2 7 16,-2-16 8-16,2 29 4 0,-2-15-12 16,0-14-3-16,2 20 1 0,-2-20 0 0,2 19 5 15,-2-19 3-15,2 13-11 16,-2-13-5-16,0 0-8 0,0 0-8 0,0 0-8 0,0 0-1 16,0 0-6-16,0 0-5 0,0 0-6 0,0 0 5 15,0 0-9-15,30-41-4 16,-24 26-4-16,1 0 0 0,-1-1-2 0,1 3 6 15,1 0-10-15,1-1 11 16,-3 2 8-16,0-1 2 0,-6 13 2 0,15-21 3 0,-6 13-4 16,-9 8-3-16,12-12-6 15,-12 12 1-15,10-8-1 0,-10 8 4 16,0 0 3-16,0 0 3 0,0 0 5 0,24 15 3 16,-24-15-5-16,9 18-1 0,-7-7-5 0,-2-11-1 15,6 21-7-15,-4-8 3 0,-2-13-7 0,6 21-1 16,-4-10-2-16,-2-11 0 0,5 17-2 15,-5-17 1-15,4 16-1 0,-4-16 1 0,0 0-2 16,7 11-1-16,-7-11-4 16,0 0-1-16,0 0-5 0,0 0-1 0,0 0 1 15,0 0 2-15,0 0-5 0,24-37 0 16,-19 23-1-16,0 1 6 0,1-3-5 0,-2 1 2 16,2 1-1-16,0 2 4 0,-6 12 4 0,13-22 10 15,-6 11 10-15,-7 11 8 16,13-13 9-16,-13 13 13 0,14-6 9 0,-14 6 10 0,0 0-10 15,0 0-5-15,0 0-8 16,34 17-1-16,-34-17-2 0,12 21-12 0,-5-7-5 16,-1 1-4-16,0 0 4 15,-1 2-15-15,1 1-26 0,3 2-26 0,-5-3-37 16,2 2-40-16,-2 0-62 0,3 2-76 0,-2-3-84 0,3 3-175 16,-2-5-121-16,-1 0-357 15,-2 1-445-15</inkml:trace>
  <inkml:trace contextRef="#ctx0" brushRef="#br1" timeOffset="-89648.16">25138 9787 2980 0,'0'0'-7'0,"0"0"50"0,0 0 7 0,0 0 12 15,0 0 14-15,0 0 8 0,0 0 19 16,-32 32 5-16,21-20 0 0,3-1-4 0,-1 3-9 15,1 1-3-15,-2 0-3 0,0 2 9 0,4 5-6 16,1-4 4-16,1 3-5 16,-1 5-3-16,3-6-14 0,2 3-5 0,0 2-11 15,4 2-1-15,1-1 1 0,0-1-11 16,3-2-11-16,4 1-4 0,-1-3-15 16,3 1-17-16,3-3-33 0,0-3-41 0,2 0-57 0,2 1-74 0,-1-5-57 15,-6-5-100-15,5-1-173 16,-3 0-77-16,-2-3-215 0,-1-3-154 0</inkml:trace>
  <inkml:trace contextRef="#ctx0" brushRef="#br1" timeOffset="-89125.1">25397 9925 2565 0,'0'0'24'0,"0"0"14"16,4-18-1-16,-4 18 6 0,0 0 9 16,2-15 15-16,-2 15 19 0,0 0 14 0,0 0 3 15,5-15-2-15,-5 15-12 16,0 0-6-16,0 0 0 0,13-10-9 0,-13 10-8 16,0 0-6-16,20-2-6 0,-20 2-10 0,0 0 1 0,27 2-7 15,-27-2-5-15,23 2-4 16,-23-2-2-16,25 4-2 0,-25-4-4 0,21 4 0 15,-9 0-4-15,-12-4 1 16,20 5 5-16,-20-5-2 0,20 8 0 0,-20-8-3 0,16 7-1 16,-16-7 1-1,12 10-2-15,-12-10 2 0,0 0 4 0,9 14-1 0,-9-14 6 16,0 0 4-16,0 0 5 0,-2 18 2 16,2-18 6-16,0 0 0 0,0 0 2 0,-17 19-1 15,17-19-1-15,-9 10-5 0,9-10-3 0,-13 11-4 16,13-11-2-16,-16 14-3 15,8-7 1-15,8-7 2 0,-14 15-11 0,14-15 3 0,-14 14-7 16,8-5-1-16,6-9 3 16,-9 12-4-16,9-12-3 0,-12 10 2 0,12-10-3 15,0 0 1-15,-11 13-1 16,11-13-1-16,0 0-2 0,0 0-1 0,-8 11 3 0,8-11-3 16,0 0-1-16,0 0-7 0,0 0-7 0,0 0-12 15,0 0-21-15,0 0-31 16,0 0-46-16,0 0-61 0,-5 4-59 0,5-4-83 0,0 0-153 15,0 0-138-15,0 0-269 16,0 0-251-16</inkml:trace>
  <inkml:trace contextRef="#ctx0" brushRef="#br1" timeOffset="-88257.81">25626 9936 2509 0,'0'0'-100'16,"8"-19"27"-16,-8 19 7 0,0 0-4 16,0 0 14-16,0 0 22 0,0 0 19 0,0 0 18 15,0 0 30-15,0 0 17 16,0 0 22-16,0 0 16 0,0 0 27 0,-15-20 13 0,15 20 11 16,0 0-11-16,0 0-4 0,-33 4-9 0,33-4-11 15,0 0 5-15,-30 5-2 16,30-5-6-16,-23 3 2 0,23-3-2 0,-23 6-6 15,23-6-2-15,-21 6 12 0,21-6-9 16,-19 5-1-16,19-5-11 0,-18 7-8 16,18-7-6-16,-11 10-6 0,11-10-1 15,-7 14-6-15,7-14-11 0,0 0-3 0,3 19-3 16,-3-19-4-16,0 0-10 0,23 23-4 0,-13-15-4 0,2-1 1 16,1 1-5-16,0-1-2 15,2 3-1-15,-1-3 1 0,3 3-3 0,-2-2 0 16,1 1-2-16,-2-1-4 0,1-1 3 15,-1 2 2-15,2 0-1 0,-1 0-3 0,-3-3 0 16,-1 1-2-16,-11-7 3 16,21 15-5-16,-9-7 2 0,-12-8-2 0,15 11 2 15,-7-2 2-15,-8-9 5 0,9 12 4 16,-9-12 3-16,8 18 6 0,-8-18 1 0,5 15-1 16,-5-15-3-16,0 19 2 0,0-19-2 0,0 0 0 15,-5 26 5-15,5-26 3 16,-6 17-5-16,6-17 1 0,-9 14 5 0,9-14-2 0,-16 12 1 15,16-12-10-15,-19 5 8 16,6-3-4-16,13-2 11 0,-26 2-20 0,26-2-2 16,-26-2 6-16,26 2-2 15,-35-4-1-15,22 1 1 0,-6-4-3 0,4 4 0 16,-3-5 0-16,1 3 15 0,0-5-5 0,2 0-12 16,1 3-21-16,1-2-19 0,-1-3-22 15,5 2-32-15,-2-1-42 0,2 2-53 0,3 0-68 0,6 9-73 16,-7-16-169-16,7 16-138 15,0-16 38-15,0 16-278 0,0 0-228 0</inkml:trace>
  <inkml:trace contextRef="#ctx0" brushRef="#br1" timeOffset="-87937.92">25973 10121 2713 0,'0'0'46'16,"0"0"15"-16,0 0-9 15,0 0-5-15,23-4-1 0,-23 4-5 0,16-2-7 0,-16 2-5 16,24-2-1-16,-24 2-3 16,27 0-3-16,-27 0 0 0,32 0-1 0,-18 2-10 15,-14-2-16-15,33 0-41 16,-20 2-40-16,-13-2-61 0,27 0-71 0,-27 0-151 0,17-2-358 16,-17 2 5-16</inkml:trace>
  <inkml:trace contextRef="#ctx0" brushRef="#br1" timeOffset="-87718.06">26105 10029 2409 0,'0'0'109'15,"0"0"-12"-15,0 0-7 0,0 0-14 0,0 0 12 0,0 0 22 16,0 0 14-16,0 0-7 0,0 0-15 16,0 0-5-16,0 0-9 0,0 0-11 15,19 49 15-15,-15-37-10 0,-2 4-4 0,-2-16-9 16,8 27-7-16,-6-11-4 15,2-1-8-15,-3 1-8 0,-1-16-14 0,6 29-26 0,-6-19-30 16,0-10-33-16,4 26-36 16,-2-13-44-16,-2-13-44 0,10 20-35 0,-8-12-94 15,5 0-622-15,-7-8-351 16</inkml:trace>
  <inkml:trace contextRef="#ctx0" brushRef="#br1" timeOffset="-87087.78">26461 9974 2800 0,'0'0'-64'0,"0"0"36"0,0 0 15 16,0 0 19-16,0 0 38 15,4-19 21-15,-4 19 29 0,0 0 9 0,0 0-6 0,0 0-6 16,12-9-10-16,-12 9-10 16,0 0-8-16,0 0-9 0,25 0-1 0,-25 0-6 15,19 0-6-15,-19 0-5 16,25 1 12-16,-25-1-6 0,32 2-6 0,-16 0 1 0,4 0-5 16,-2 2-3-16,2-2 3 0,-2 1 4 0,5-1 1 15,-6 1-4-15,1-2-2 16,-18-1-6-16,30 4 1 0,-20-2-6 0,-10-2 0 0,21 2-8 15,-21-2-2-15,17 4 6 16,-17-4 0-16,12 5 4 0,-12-5 4 0,0 0-3 16,0 0 3-16,0 0-2 15,0 19 0-15,0-19 3 0,0 0 3 0,0 0 4 0,-22 23 3 16,13-17 1-16,9-6 3 0,-19 17-2 16,7-8 0-16,0-1 4 0,-1 2-1 15,2 1-1-15,-1-3 3 0,1 2-4 0,11-10 5 16,-20 16-4-16,9-6-4 0,4-2-6 15,7-8-3-15,-14 13-2 0,14-13 5 0,-13 14-7 16,13-14-2-16,-10 9-2 16,10-9 3-16,-8 11 4 0,8-11 0 0,0 0-2 15,-5 16 3-15,5-16 11 0,0 0-22 16,0 0 5-16,0 0-4 0,16 24-10 0,-16-24 3 16,11 8 3-16,-11-8-8 0,18 10 6 0,-6-6-3 15,-12-4 0-15,29 10-4 16,-14-5 1-16,3-2-3 0,-2 1-1 0,4 0-7 0,-3-1-13 15,2 2-6-15,-3-2-10 16,2-1-19-16,-2 2-19 0,-1-4-29 0,-1 2-45 16,-3 1-61-16,3-3-63 0,-14 0-132 15,17 0-200-15,-17 0-14 0,14-3-229 0,-14 3-189 16</inkml:trace>
  <inkml:trace contextRef="#ctx0" brushRef="#br1" timeOffset="-86817.8">27034 10229 2521 0,'0'0'-66'0,"0"0"30"0,27 0 11 0,-27 0 21 15,0 0 48-15,0 0 42 16,0 0 34-16,0 0 27 0,0 0 12 0,11 12 12 16,-11-12 0-16,0 0 5 0,0 0 2 0,-2 23-8 15,2-23-15-15,2 17-12 0,-2-17-17 16,0 20-14-16,4-8-12 0,-4-12-12 0,7 23-8 15,-2-12-11-15,2 3-7 16,1-3-4-16,-3 0-14 0,5 1-12 0,-2 0-24 16,1-3-26-16,-9-9-36 15,14 13-48-15,-5-7-63 0,-1-2-59 0,-8-4-70 0,0 0-141 16,19 0-186-16,-19 0-282 0,0 0-292 16</inkml:trace>
  <inkml:trace contextRef="#ctx0" brushRef="#br1" timeOffset="-86657.97">27171 10012 2944 0,'6'-17'101'0,"-6"17"2"0,5-13-8 15,-5 13 9-15,0 0 4 16,0 0-4-16,5-20-11 0,-5 20-10 0,0 0-23 16,0 0-44-16,4-11-54 0,-4 11-67 0,0 0-84 15,0 0-132-15,11-4-629 0,-11 4-380 16</inkml:trace>
  <inkml:trace contextRef="#ctx0" brushRef="#br1" timeOffset="-86408.05">27444 9888 2961 0,'0'0'-20'0,"13"9"25"0,-13-9-2 0,8 16 4 16,-3-4 16-16,1 3 15 16,1 2 17-16,0 6 10 0,2 4-7 0,-3-1-3 15,1 6-4-15,1 4-5 0,-2-1 2 16,1 1 0-16,-3 2-9 0,-2-2-2 0,-2-4-16 16,-2-1-41-16,-4 6-52 0,-3-3-60 0,-4 0-58 15,-6 1-110-15,-2 1-564 0,-8-4-220 16</inkml:trace>
  <inkml:trace contextRef="#ctx0" brushRef="#br1" timeOffset="-85217.91">23416 11053 2587 0,'0'0'-18'0,"0"0"36"0,0 0 10 16,0 0 18-16,0 0 1 15,0 0 13-15,0 0 11 0,32 12 6 0,-32-12 4 16,0 0 4-16,19 3-1 16,-19-3 7-16,18 1 13 0,-18-1 6 0,20 5-3 0,-20-5-5 15,30 1-11-15,-13 1-8 16,0-1-12-16,4 2-4 0,1-3-11 0,5 2-1 16,0 2-6-16,3-2 4 0,1-1-3 0,1 1 10 15,9 2 8-15,-1 0 1 0,0 0-2 16,3 0-1-16,-1 1 3 0,3 1-8 0,-1 0-3 15,3-2-7-15,1 0-4 16,-1 2-6-16,1-2-9 0,1-1 2 0,-3-2-10 16,3 3-9-16,-1-2-13 0,1 0-9 15,-1 1-5-15,0-3-6 0,-1 1 0 0,-2-1 3 16,1 0-2-16,-2 0 4 0,1 2 1 0,2-4 2 16,-6 2-1-16,4-1 3 0,-1 1 1 15,1 1-1-15,0-1 2 0,-1 0 2 0,-2 2 2 16,0-2-2-16,3 2-1 15,-3 0 1-15,4 0 0 0,-5-1 3 0,1-1-4 16,3 4 2-16,-1-1 0 16,4 0-1-16,-3-1-10 0,4 0-10 0,-2 0-4 0,1-2 2 15,1 2-1-15,2-2 3 16,-5 1 2-16,3 1 3 0,-2-2 1 0,0 2 1 16,-1 1 4-16,-2-3 2 0,1 1 1 0,-2 1 2 0,2 0 1 15,-2-2 4-15,-1 0-5 16,1 2 3-16,1-2 0 0,-6 0 2 15,6 0 0-15,-6 0 1 0,4 2-3 16,-3-2 3-16,-3 0-2 0,2 0 1 0,0 0 1 0,0 0-2 16,-4 0 1-16,2 0 7 15,0 2 2-15,1-2 9 0,-3 0-2 0,0 0 7 16,3-2-2-16,0 4 5 0,-1-4 4 0,0 4 6 16,-2-2 5-16,3 0 0 0,0 2-1 15,-1-2 1-15,0 0-8 0,-2 0 3 0,-1 1-8 16,-1 1-5-16,-1-2 4 15,-2 3-2-15,-4-3-1 0,-2 1-8 0,-2-1-16 16,-4 2-24-16,3-2-34 0,-9 2-40 16,-11-2-50-16,20 2-65 0,-20-2-66 0,0 0-158 15,0 0-181-15,0 0-314 16,0 0-346-16</inkml:trace>
  <inkml:trace contextRef="#ctx0" brushRef="#br1" timeOffset="-84368.2">23844 11753 2896 0,'2'-21'33'0,"-2"21"52"0,2-13 13 0,-2 13 21 0,0 0 14 16,0 0 15-16,-2-22 4 0,2 22-1 0,0 0-17 0,0 0-9 15,0 0-8-15,0 0-9 16,0 0-1-16,0 0-9 0,0 0-12 0,0 0 0 15,0 0-17-15,0 0-6 16,0 0-6-16,-10 49-7 0,10-49-2 0,0 30-4 16,-2-12-3-16,2 1-10 15,0 1-2-15,0 3-1 0,0-2-3 0,2 6 5 0,-2-2-3 16,2 1 3-16,0 1 0 0,2 0-25 0,0-1 7 16,1 1-4-16,-1 0 5 0,-2-1-2 15,2-1 15-15,-2 2-5 0,0-3-3 0,0 3 22 16,3 0-6-16,-3 0 0 15,2-1-1-15,-2 2 3 0,1-4 2 0,-1 2-5 0,0-1-1 16,-2-2-3-16,0-1-1 16,2 1 0-16,-2 1-8 0,-2-3 3 0,2 0-1 15,0-1-5-15,-2 0-1 16,2-1 3-16,0 0-6 0,-2-2 1 0,2-17-6 0,0 30 0 16,0-17-2-16,0-13-4 0,-3 24-10 0,3-24-7 15,0 21-22 1,0-12-17-16,0-9-28 0,3 12-44 0,-3-12-63 0,0 0-67 0,0 0-67 15,0 0-129-15,0 0-149 16,0 0 21-16,0 0-382 0,0 0-400 0</inkml:trace>
  <inkml:trace contextRef="#ctx0" brushRef="#br1" timeOffset="-83728.08">23828 11791 2884 0,'-5'-22'-96'0,"5"22"25"16,0 0 18-16,0 0 15 0,9-18 15 15,-9 18 17-15,0 0 3 0,16-8 14 0,-16 8 5 16,15-8 3-16,-15 8 4 0,17-6 13 0,-17 6 13 16,21-4 16-16,-21 4 10 15,26-4 5-15,-14 2 2 0,-12 2-3 0,28 0-2 0,-28 0-8 16,31 0-3-1,-11 0-5-15,-20 0-5 0,32 0-5 0,-16 0 4 0,-16 0 5 16,30 2 4-16,-15 0 1 16,-15-2 0-16,28 2-6 0,-14 0-3 0,-14-2-8 0,28 2-6 15,-28-2 1-15,23 1 1 16,-23-1 2-16,20 5 17 0,-20-5 14 0,14 4 8 16,-14-4 8-16,10 9 10 0,-10-9-12 0,9 9-2 0,-9-9 1 15,4 14-13 1,-4-14-12-16,2 16-5 0,-2-16 1 0,2 22-7 0,-2-22-9 15,3 23-5-15,-3-10-2 16,0-13 3-16,3 30 5 0,-3-12-2 0,0 0 8 0,0 1-1 16,0 2 0-1,1 0-23-15,-1 1 2 0,0 1 0 0,2-1-1 0,-2 3 0 16,2 2 5-16,0-1-2 0,-2 1 0 0,2 0 3 16,0 0-5-16,1-1-4 0,-1-1-1 15,0 1-1-15,0-5-3 0,0 4-1 0,-2-3-4 16,2-2-4-16,1-2-13 15,-2 0-24-15,3 0-39 0,-2-4-49 0,-2 0-72 0,4-1-91 16,-4-13-119-16,0 17-198 16,0-17-22-16,-4 12-483 0,4-12-684 0</inkml:trace>
  <inkml:trace contextRef="#ctx0" brushRef="#br1" timeOffset="-83278.31">24003 13049 3456 0,'0'0'0'15,"0"0"49"-15,0 0 0 0,0 0-6 16,0 0 4-16,0 0 0 0,0 0 21 0,11 19 2 16,-11-19 0-16,0 0-8 0,0 0-3 0,0 0-4 15,4 17 10-15,-4-17 1 16,0 0 1-16,-2 19-3 0,2-19-5 0,0 0-6 0,-2 27-3 15,2-27-4-15,-4 21 2 16,4-21 5-16,0 19-11 0,0-19 1 0,-2 23-4 16,2-23-3-16,0 20-6 15,0-20-1-15,0 22 1 0,0-22-5 0,2 17-5 0,-2-17 1 16,4 16-6-16,-4-16-12 0,6 16-24 0,-2-12-36 16,-4-4-51-16,0 0-79 15,19 6-69-15,-19-6-140 0,0 0-188 0,17-12-14 0,-17 12-252 16,0 0-194-1</inkml:trace>
  <inkml:trace contextRef="#ctx0" brushRef="#br1" timeOffset="-83128.01">23992 12897 2906 0,'0'0'205'16,"0"0"-3"-16,-4-14-28 0,4 14-17 0,0 0-24 15,0 0-12-15,0 0-22 0,0 0-42 16,0 0-68-16,0 0-86 0,0-15-90 0,0 15-114 15,0 0-191-15,0 0-409 16,0 0-286-16</inkml:trace>
  <inkml:trace contextRef="#ctx0" brushRef="#br1" timeOffset="-82858.28">24226 13182 2878 0,'0'0'90'0,"0"0"1"0,0 0-14 16,10 13-5-16,-10-13-7 0,0 0-9 0,19 6-5 15,-19-6-21-15,16 2-32 16,-16-2-27-16,16 4-13 0,-16-4-8 0,20 2-3 0,-20-2 1 15,20 0-11-15,-20 0-30 16,16 0-39-16,-16 0-26 0,16 0-49 0,-16 0-83 0,0 0-412 16,8-11 43-1</inkml:trace>
  <inkml:trace contextRef="#ctx0" brushRef="#br1" timeOffset="-82718.14">24246 13093 2109 0,'0'0'85'0,"0"0"51"0,-13-8 9 0,13 8-18 16,0 0 10-16,0 0-7 15,0 0-4-15,0 0-16 0,0 0-10 0,0 0-33 16,0 0-45-16,45 0-47 16,-45 0-54-16,25 4-53 0,-9-4-47 0,-16 0-122 0,22 0-496 15,-9 0-106-15</inkml:trace>
  <inkml:trace contextRef="#ctx0" brushRef="#br1" timeOffset="-82518.18">24462 13055 2533 0,'21'11'168'0,"-21"-11"30"0,0 0-21 0,9 12 0 16,-9-12 14-16,4 15 6 0,-4-15 8 15,5 18 3-15,-5-18-26 0,4 22-20 0,-4-22-21 16,2 25-11-16,0-14-20 0,-2-11-10 0,0 26-19 16,0-12-21-16,0-14-40 15,2 22-40-15,-2-12-62 0,0-10-75 0,2 20-71 0,-2-20-82 16,0 11-176-16,0-11-117 15,0 0-346-15,0 0-378 0</inkml:trace>
  <inkml:trace contextRef="#ctx0" brushRef="#br1" timeOffset="-81478.08">23931 11317 2836 0,'0'0'-88'0,"0"0"39"16,0 0 45-16,-4-20 35 16,4 20 36-16,0 0 26 0,0 0 18 0,0 0 11 15,0 0-2-15,0 0-11 0,0 0-11 16,0 0-11-16,0 0-9 0,0 0-5 0,0 0 11 16,0 0 7-16,0 0 1 0,0 0-9 0,0 0-3 0,0 0-8 15,0 0-7-15,0 0-6 16,0 0-4-16,0 0-9 0,6 50-2 0,-6-50-8 15,2 22-2-15,-2-22 0 0,2 22-6 16,-2-22-3-16,2 22-4 0,-2-22 0 0,2 22-2 16,-2-22-3-16,2 21-2 15,-2-21-2-15,5 17 1 0,-5-17-3 0,0 17-1 16,0-17 1-16,0 0-1 0,2 20-1 0,-2-20 0 0,0 0 2 16,0 0-3-16,2 17 5 15,-2-17 3-15,0 0 6 0,0 0-1 0,0 0-2 16,2 17 5-16,-2-17-4 0,0 0-3 15,0 0-1-15,0 0 0 0,0 0-2 0,0 0 1 16,0 0-1-16,2 15-1 16,-2-15 5-16,0 0-2 0,0 0-5 0,0 0 1 15,0 0-2-15,0 0 0 0,0 0-4 16,0 0 2-16,0 0 0 0,0 0-2 0,17-38-2 16,-17 38-1-16,9-16 0 0,-9 16 2 0,8-18-1 15,-6 6-4-15,-2 12-2 16,11-21 6-16,-6 10-2 0,1-2 0 0,-6 13 0 0,10-23-1 15,-6 11 0-15,-4 12 1 16,8-19 8-16,-8 19 8 0,7-15-2 0,-7 15 13 16,9-14-8-16,-9 14-2 0,0 0 4 15,10-11-1-15,-10 11 10 0,0 0 10 0,0 0 28 16,0 0-1-16,21 22-5 0,-21-22-8 0,11 20-1 16,-7-7-3-16,1 3-4 15,-1-1-1-15,0 0-10 0,1 1-3 0,-2-1-7 0,1-2-12 16,0 0-26-16,1 1-28 15,0-3-43-15,-1-3-50 0,-2 1-66 0,2 1-75 0,-4-10-80 16,6 13-180-16,-6-13-70 16,6 10-8-16,1-4-317 0,-7-6-340 0</inkml:trace>
  <inkml:trace contextRef="#ctx0" brushRef="#br1" timeOffset="-81016.42">25117 11784 2826 0,'2'-13'-54'0,"-2"13"28"0,0 0 15 15,0 0 11-15,4-16 32 0,-4 16 36 16,0 0 26-16,0 0 17 0,0 0 9 0,0 0 4 15,0 0 7-15,0 0 12 0,0 0 2 16,0 0 5-16,-41 25-14 0,36-11-12 0,-4 1-8 16,-2 3-7-16,2 4-11 15,0 2 6-15,0-1-10 0,0 4-13 0,0 0-5 16,3-1-11-16,2 3-7 0,1-1-2 0,3 1-12 0,0-2-2 16,3 1-32-16,1-2-35 15,2-4-55-15,3 1-69 0,5-2-77 0,-1-3-88 16,-1-4-120-16,1-2-174 15,-4-3-361-15,4-2-414 0</inkml:trace>
  <inkml:trace contextRef="#ctx0" brushRef="#br1" timeOffset="-80638.23">25387 11995 2882 0,'0'-17'-46'15,"0"17"72"-15,0 0 17 0,-8-19 24 16,8 19 22-16,-13-9 21 0,13 9 10 0,-17-7 4 16,17 7-6-16,-21-4-15 15,21 4-7-15,-21 0-12 0,21 0-5 0,0 0-8 16,-25 5-3-16,25-5-8 0,-14 7-4 0,14-7-6 0,-8 14-4 16,8-14-7-16,-1 17-5 15,1-17-12-15,0 0-5 0,9 32-13 0,0-19-1 16,2-1-8-16,-1 2-2 15,3 1-3-15,0 2 1 0,2-4 2 0,-3 3 0 0,0-3-1 16,-1-1 6-16,-4-1 9 16,-1 1 22-16,-6-12 21 0,10 19 13 0,-10-19 8 15,2 17 4-15,-2-17-5 0,0 0-5 16,-12 20-6-16,12-20-3 0,-13 9-6 0,13-9-10 16,-16 5-13-16,16-5-28 0,-17-2-30 0,17 2-32 15,0 0-42-15,-21-12-38 16,16 7-54-16,5 5-52 0,-4-18-89 0,4 18-179 15,4-19-91-15,-4 19-227 0,11-19-172 16</inkml:trace>
  <inkml:trace contextRef="#ctx0" brushRef="#br1" timeOffset="-80478.33">25575 12098 2521 0,'0'0'137'0,"24"6"18"15,-24-6-27-15,22 3-41 0,-22-3-7 0,23 3-6 16,-10-1-7-16,-13-2-6 0,25 2-23 15,-25-2-42-15,25 1-41 0,-25-1-34 0,21 0-20 16,-21 0-13-16,21 0-25 16,-13 0-37-16,-8 0-95 0,0 0-486 0,21-3-41 15</inkml:trace>
  <inkml:trace contextRef="#ctx0" brushRef="#br1" timeOffset="-80248.14">25722 12033 2217 0,'0'0'33'15,"-17"-9"61"-15,17 9 15 16,0 0 22-16,0 0 33 0,0 0 23 0,0 0 15 0,0 0 1 16,0 0-11-16,-2 44-13 15,2-44-21-15,2 23-14 0,-2-6-10 16,0-17-3-16,2 35-25 0,-2-19 12 0,2 3-14 0,-2 1-13 0,0-1-9 16,0 0-12-16,0 2-19 15,2-5-18-15,-2 4-36 0,0-3-36 0,0 0-39 16,0-17-46-16,0 27-58 15,2-16-46-15,-2 0-52 0,0-11-105 0,2 19-136 0,0-11-413 16,-2-8-347-16</inkml:trace>
  <inkml:trace contextRef="#ctx0" brushRef="#br1" timeOffset="-79957.91">26104 12065 2899 0,'0'0'13'0,"11"-8"10"16,-11 8-2-16,0 0 23 15,0 0 39-15,0 0 36 0,0 0 23 0,0 0 9 0,7 30-1 16,-7-30-7-16,0 25-2 0,-2-10-4 0,2 4 7 16,0-19 28-16,-2 38-14 15,-1-17-12-15,3 0-25 0,0 2-35 0,-2 0-13 16,2-1-4-16,-2 5-13 0,2-5-2 15,0 0-7-15,0-1-12 16,0 0-21-16,2-2-27 0,-2-2-33 0,0-3-47 16,0-2-74-16,2-2-86 0,-2-10-97 0,3 12-181 0,-3-12-62 15,0 0-366-15,0 0-399 16</inkml:trace>
  <inkml:trace contextRef="#ctx0" brushRef="#br1" timeOffset="-79627.69">26145 12011 2896 0,'0'0'-66'0,"-1"-21"39"0,1 21 11 0,1-19 22 16,-1 19 30-16,2-20 11 0,-2 20 18 0,6-16 1 16,-6 16-2-16,7-16-6 15,-7 16-5-15,14-15-7 0,-6 9-3 0,-8 6-7 0,19-9 1 16,-4 5 9-1,-15 4 0-15,27-4-4 0,-27 4 6 0,29 6 9 0,-14-3 5 16,2 1 10-16,-1 2-6 16,-5 4-3-16,4-1-1 0,-3 2-4 0,-5 2 3 15,1-1 2-15,-4 4-1 0,0-3 2 16,-4-13-1-16,-6 27 3 0,6-27 2 0,-13 24 0 16,2-14-6-16,-5-1-10 0,3 1-5 0,-5-5-6 15,1 4-12-15,-2-6-28 16,1 1-35-16,0-2-52 0,18-2-80 0,-27 0-59 15,13-2-83-15,14 2-155 0,-15-6-122 16,15 6-284-16,0 0-230 0</inkml:trace>
  <inkml:trace contextRef="#ctx0" brushRef="#br1" timeOffset="-79378.25">26481 12115 2756 0,'7'20'66'0,"-7"-20"11"0,0 15-3 0,0-15 11 15,-2 19 12-15,2-19 21 0,-4 21 20 16,4-21 1-16,-3 27-10 0,3-14-12 16,0-13-8-16,-2 28-13 0,2-14-12 0,0-14-8 0,4 28-8 15,-3-14-9-15,-1-14-16 16,6 25-36-16,-2-16-46 0,-4-9-75 0,12 15-75 0,-12-15-87 15,11 8-179-15,-7-6-523 16,-4-2-431-16</inkml:trace>
  <inkml:trace contextRef="#ctx0" brushRef="#br1" timeOffset="-79207.76">26551 11984 3295 0,'0'0'123'16,"0"0"-11"-16,0-19-9 0,0 19-1 15,0 0 1-15,0 0-7 0,4-15-12 0,-4 15-10 16,0 0-14-16,0 0-38 16,0 0-40-16,0 0-51 0,0 0-72 0,16-6-67 15,-16 6-134-15,0 0-203 16,0 0-326-16,0 0-231 0</inkml:trace>
  <inkml:trace contextRef="#ctx0" brushRef="#br1" timeOffset="-78947.9">26810 11853 2686 0,'21'7'31'15,"-9"1"32"-15,-5 1 6 0,4 4 31 0,-3 4 19 16,4 1 11-16,-3 5 11 15,0 0-9-15,-2 1-11 0,0 1-14 16,-5 4-12-16,2-3-9 0,-4 3-7 0,0 2-9 16,-4-1-12-16,2-1-20 0,-7 3-43 0,-1 0-64 15,-1-1-74-15,1-3-68 16,-7-1-162-16,6-4-198 0,-3-2-273 0,4-4-187 0</inkml:trace>
  <inkml:trace contextRef="#ctx0" brushRef="#br1" timeOffset="-60638.13">30416 10697 1306 0,'0'0'183'16,"0"0"-2"-16,-5-16-29 0,5 16 8 15,0 0 12-15,-4-16 9 0,4 16-10 0,0 0-7 16,0 0 5-16,0 0 11 0,-2-19-1 0,2 19 5 0,0 0-5 16,0 0-5-16,0 0-6 15,0 0-17-15,0 0 1 0,0 0-34 0,0 0-6 16,0 0-8-16,0 0-7 15,0 0-5-15,0 0-3 0,0 0-12 0,4 58-6 0,-4-41 1 16,-2 2-3 0,-2 2-5-16,2 1-6 0,0 3 21 0,0 0-2 0,-2 0-10 15,-1 0-2-15,3-1-16 16,0-1 4-16,-3 2-7 0,3-4-14 0,0-2 0 0,0 0-1 16,-2-2-8-16,4-17-24 0,-2 31-30 0,0-18-39 15,2 1-43-15,-2-6-53 16,2-8-60-16,0 20-61 0,0-20-106 0,0 0-189 15,0 12-38-15,0-12-366 0,0 0-444 16</inkml:trace>
  <inkml:trace contextRef="#ctx0" brushRef="#br1" timeOffset="-60328.01">30581 10856 3097 0,'17'-10'-40'0,"-17"10"4"0,0 0 18 0,0 0 39 16,0 0 31-16,0 0 16 15,0 0 7-15,0 0-10 0,0 0-2 0,0 0-8 0,0 0 3 16,0 0 4-16,0 0 8 16,-37 31 5-16,37-31-6 0,-16 12-5 0,5-7-7 15,11-5-5-15,-15 10-5 16,15-10-4-16,-17 11 5 0,9-5 9 0,8-6 4 16,-14 18 7-16,2-11 10 0,4 2 0 0,8-9-4 0,-14 17-4 15,7-7-8-15,7-10 0 16,-9 19-5-16,9-19-4 0,2 19-8 0,-2-19-23 15,18 21-4-15,-6-9-1 16,4-3-3-16,2 3-1 0,5-3-18 0,-1-2-23 0,0 3-39 16,0-5-41-16,-1 3-57 15,3-2-47-15,-6 0-61 0,0-5-116 0,-4 3-163 16,-1-2-383-16,0-2-349 0</inkml:trace>
  <inkml:trace contextRef="#ctx0" brushRef="#br1" timeOffset="-59828.26">31187 10841 2677 0,'0'0'-121'0,"0"0"17"0,0 0 19 0,0 0 25 16,0 0 24-16,-30-8 30 0,30 8 25 15,0 0-5-15,-32 6 21 0,32-6 29 16,-27 10 14-16,13-5 7 0,0 1 0 0,14-6-7 0,-24 13-7 16,14-9-2-16,10-4-3 15,-19 9-7-15,19-9-3 0,-17 10 3 16,17-10 2-16,-15 8 2 0,15-8 1 0,-10 6 1 15,10-6 2-15,0 0 9 0,-16 9 5 0,16-9 3 16,0 0 4-16,-10 13 3 16,10-13 2-16,0 0 5 0,0 18-17 0,0-18 16 0,0 0 2 15,6 21 1 1,-6-21 1-16,7 18-3 0,-7-18 23 0,13 19-6 0,-7-7-4 16,2 1-4-16,1-1-13 0,2-1-8 0,-1 2-7 15,3 1-8-15,-1 3-10 16,4-4-7-16,-4 0-3 0,0 0-8 0,2-2-3 0,-4-2-9 15,0 0-16-15,-1 1-15 16,1-1-32-16,-3-2-47 0,-1-2-55 0,-6-5-79 16,13 8-78-16,-13-8-132 0,0 0-197 15,0 0 2-15,14-2-363 0,-14 2-439 0</inkml:trace>
  <inkml:trace contextRef="#ctx0" brushRef="#br1" timeOffset="-59488.13">31451 10991 2961 0,'0'0'-5'16,"0"0"48"-16,0 0 3 0,0 0 7 0,0 0 21 16,0 0 12-16,0 0 8 0,0 0 0 15,0 0-11-15,43 10-7 0,-27-10-6 0,1 2-7 16,-17-2-11-16,40 0-11 15,-20 0-31-15,-2 0-45 0,0 0-59 0,-18 0-76 0,29-2-81 16,-29 2-159-16,24-2-468 16,-18 0-247-16</inkml:trace>
  <inkml:trace contextRef="#ctx0" brushRef="#br1" timeOffset="-59257.97">31582 10905 2649 0,'0'0'-34'0,"0"0"34"16,0 0 15-16,0 0 57 0,0 0 42 0,0 0 35 0,0 0 15 16,0 0 6-16,0 0-7 15,-21 24 7-15,21-24-19 0,-4 18-20 0,4-18-8 16,-2 21-16-16,2-21-9 0,-2 26-9 0,2-26-11 16,0 26-6-16,2-13-19 0,0 3-28 15,-2-16-44-15,6 26-52 16,-2-16-65-16,-4-10-77 0,10 20-92 0,0-10-194 15,-4-4-132-15,0-2-195 0,-6-4-155 0</inkml:trace>
  <inkml:trace contextRef="#ctx0" brushRef="#br1" timeOffset="-58788.13">32054 10936 2566 0,'0'0'8'0,"22"0"14"0,-22 0 15 0,0 0 28 16,0 0 14-16,0 0 10 15,0 0 10-15,0 0-3 0,-9 31-10 0,9-31-1 0,0 0-1 16,-19 19 0-16,19-19 8 0,-17 11 0 0,17-11-6 16,-15 10-6-16,15-10-4 15,-19 6-5-15,19-6-11 0,-19 3-4 0,19-3-4 16,0 0-7-16,-25-3-6 15,25 3-3-15,0 0-5 0,-17-14-1 0,17 14-1 0,-7-15-7 16,7 15-2-16,0 0 2 16,5-26-6-16,-5 26 1 0,8-18-1 0,-8 18 7 15,11-15 3-15,-11 15 5 16,12-12-3-16,-12 12-5 0,17-6 3 0,-17 6-2 0,19-2-3 16,-19 2 2-16,24 5-4 0,-10 2-2 0,1-1 1 15,2 1-2-15,0-1-3 16,5 4 3-16,-4-3-3 0,3-1 0 0,-1 0 1 0,-4 0-25 15,2-2-5 1,-18-4-1-16,27 1-1 0,-27-1 0 0,23-5-2 0,-23 5 3 16,15-12 5-16,-15 12-1 15,6-17 5-15,-6 17-4 0,0-19 5 0,0 19 0 0,0 0-3 16,-17-29-5-16,7 18-27 0,-1-1-53 0,-4 3-68 16,1-1-65-16,-6 3-97 15,4-1-179-15,-8 2-456 0,3 1-396 16</inkml:trace>
  <inkml:trace contextRef="#ctx0" brushRef="#br1" timeOffset="-58087.91">30016 10823 3076 0,'12'-10'32'15,"-12"10"15"-15,0 0 6 0,11-10 22 0,-11 10 28 0,0 0 14 16,0 0 3-16,0 0-8 0,0 0-8 16,0 0-13-16,0 0-2 0,-42 24-6 15,29-16-4-15,0 2-5 0,1-3 0 16,-4 3-6-16,2-1-4 0,-1-2-3 15,-2 1-5-15,4 0-7 0,-1-1-7 0,0-1-5 0,14-6-2 16,-20 12-5-16,20-12-2 16,-17 7 2-16,17-7-3 0,-15 7-2 0,15-7-17 15,-11 7 3-15,11-7 7 16,0 0 2-16,0 0 1 0,-12 11 6 0,12-11 1 16,0 0 8-16,0 0 11 0,0 0-2 0,0 0 34 0,0 0-3 15,19 29-4-15,-9-22-7 16,1 3-7-16,2 0-4 0,1-1-10 0,0 1-2 0,0 1-6 15,1-2-11 1,-3 1-20-16,3-1-36 0,-2 1-42 0,-3-4-56 0,2 2-69 16,-4-3-89-16,-8-5-158 15,8 6-191-15,-8-6 24 0,0 0-371 0,0 0-443 16</inkml:trace>
  <inkml:trace contextRef="#ctx0" brushRef="#br1" timeOffset="-57887.82">29686 11062 3169 0,'0'0'50'0,"0"0"13"16,0 0 15-16,0 0 41 0,-18-4 22 0,18 4 20 15,0 0-2-15,0 0-12 16,0 0-14-16,0 0-7 0,0 0-14 0,0 0 5 0,0 0-12 16,32 31-3-16,-32-31-18 0,15 15-14 0,-5-6-32 15,-1 1-38-15,2-1-54 16,-11-9-66-16,18 15-81 0,-4-4-80 0,-4-6-148 0,-2 0-197 15,3 2-352-15,0-4-429 16</inkml:trace>
  <inkml:trace contextRef="#ctx0" brushRef="#br1" timeOffset="-57397.96">29438 10994 2962 0,'0'0'-54'0,"0"0"27"15,-6-16 37-15,6 16 37 16,0 0 27-16,-7-13 25 0,7 13 17 0,0 0 4 15,0 0-8-15,0 0-9 16,-4-18-15-16,4 18-8 0,0 0-9 0,0 0-4 0,0 0-2 16,0 0-1-16,0 0-2 15,0 0-1-15,0 0 0 0,0 0 0 0,0 0 3 16,0 0 0-16,0 0 1 0,0 0-3 0,-32 28-2 16,32-28-2-16,-17 3-1 0,17-3-4 15,0 0 2-15,-21 2-9 0,21-2-3 0,0 0-3 16,-22-8-3-16,22 8-1 15,-6-13-7-15,6 13 0 0,0 0-2 16,0-23-7-16,0 23 3 0,0 0 1 0,16-23-1 16,-16 23-2-16,18-12 9 0,-7 7 24 0,-11 5-4 15,23-6 5-15,-23 6-7 16,23 0-7-16,-23 0-3 0,22 6-8 0,-22-6-7 0,16 11-32 16,-7-5-57-16,-7 2-73 15,-2-8-99-15,5 15-99 0,-5-15-202 0,-2 15-99 16,2-15 43-16,0 0-311 0,-18 17-296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3:24:34.0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25781 7742 1082 0,'0'0'198'15,"0"0"-67"-15,0 0-46 0,0 0-19 16,0 0-16-16,0 0 10 0,6-17 6 0,-6 17 3 15,0 0 6-15,0 0-1 0,0 0 16 16,0 0 9-16,0 0 9 0,0 0 10 0,0 0 8 16,0 0 1-16,0 0 1 0,0 0 1 15,0 0-6-15,0 0-1 0,0 0-9 16,0 0-1-16,0 0-4 0,0 0-1 0,0 0 6 16,-24 36 2-16,24-36 1 0,0 0 6 15,0 0-2-15,-12 14-2 0,12-14-4 0,-8 9-8 16,8-9-9-16,0 0-6 0,-13 16-14 15,13-16 0-15,-10 13-1 0,10-13-6 16,-11 14-4-16,5-5-5 0,6-9 1 0,-11 18-26 16,11-18 2-16,-8 19-3 0,2-6 0 15,-1-2 0-15,7-11 4 0,-9 22-4 0,4-9-2 16,0 0-4-16,5-13 4 0,-12 22 0 16,9-15-2-16,3-7 1 0,-9 19 1 15,4-10-4-15,5-9-3 0,-6 15-6 0,6-15 0 16,-7 15-3-16,7-15-4 0,0 0-2 15,-9 16-7-15,9-16-15 0,0 0-11 0,0 0-24 16,-5 15-22-16,5-15-21 0,0 0-29 16,0 0-38-16,0 0-47 0,0 0-46 0,0 0-31 15,0 0-45-15,0 0-92 0,0 0-100 16,0 0-465-16,0 0-441 0</inkml:trace>
  <inkml:trace contextRef="#ctx0" brushRef="#br0" timeOffset="608.87">25601 7828 2879 0,'0'0'-146'15,"0"0"40"-15,-3-18 38 0,3 18 36 16,0 0 25-16,0 0 31 0,0 0 29 0,0 0 16 15,0 0 14-15,0 0 17 0,0 0 7 16,0 0 10-16,0 0 5 0,-6-17 1 0,6 17-1 16,0 0-3-16,0 0 2 0,0 0-2 15,0 0 2-15,0 0 0 0,0 0-1 0,0 0-2 16,0 0 2-16,0 0 3 0,0 0-1 16,0 0-33-16,0 0-2 0,0 0-5 15,0 0 0-15,0 0 1 0,0 0 3 0,0 0 4 16,0 0 2-16,0 0 2 0,0 0 0 15,0 0-1-15,0 0-2 0,0 0-3 0,0 0 0 16,0 0-3-16,0 0-5 0,0 0-4 16,0 0-3-16,38 28-3 0,-38-28-2 15,12 11-6-15,-4-3-2 0,-8-8-7 0,12 14-5 16,-1-7-5-16,-2 3-6 0,-9-10-1 16,17 16-6-16,-9-6-1 0,2-1-3 0,-1 2-4 15,1-3-2-15,-1 2-2 0,-1 0-1 16,4 1-1-16,-12-11-5 0,15 18-10 0,-10-6-10 15,-5-12-19-15,14 14-33 0,-8-6-42 16,1-1-41-16,-7-7-54 0,7 14-75 16,0-8-66-16,-7-6-145 0,6 6-118 0,-6-6-20 15,0 0-533-15,0 0-813 0</inkml:trace>
  <inkml:trace contextRef="#ctx0" brushRef="#br0" timeOffset="1544.34">25688 7709 3495 0,'0'0'-190'0,"0"0"28"0,0 0 15 16,0 0 20-16,0 0 19 0,0 0 23 16,0 0 23-16,0 0 25 0,0 0 17 0,0 0 23 15,0 0 11-15,0 0 15 0,0 0 23 16,0 0 13-16,0 0 15 0,0 0 18 15,0 0 6-15,0 0 4 0,0 0 1 0,0 0 2 16,0 0-5-16,0 0-4 0,0 0-10 16,0 0-10-16,0 0-11 0,0 0-1 15,0 0-4-15,0 0 2 0,-24 37-1 16,24-37 1-16,-5 15-5 0,-2-5-6 0,7-10-6 16,-10 17-3-16,10-17-5 0,-16 20 5 0,11-10 5 15,-4 3-4-15,2-2-6 0,7-11-2 16,-11 21-4-16,6-11-6 0,5-10-2 15,-10 19-1-15,2-8-2 0,8-11-4 0,-8 16-4 16,8-16 0-16,-7 18-3 0,7-18-1 16,-7 17-3-16,7-17-4 0,-5 16-1 15,5-16-7-15,-4 12-9 0,4-12-11 0,0 0-13 16,-7 17-15-16,7-17-24 0,0 0-22 16,0 0-28-16,-6 12-36 0,6-12-36 0,0 0-28 15,0 0-25-15,0 0-65 0,0 0-79 16,0 0-503-16,0 0-276 0</inkml:trace>
  <inkml:trace contextRef="#ctx0" brushRef="#br0" timeOffset="1985.47">25547 7775 2593 0,'0'0'-118'16,"0"0"30"-16,0 0 22 0,-3-19 24 15,3 19 30-15,0 0 30 0,0 0 27 0,0 0 24 16,0 0 16-16,0 0 18 0,0 0 14 16,0 0 5-16,0 0 11 0,0 0 0 0,0 0-3 15,0 0 1-15,0 0-4 0,0 0-2 16,0 0-5-16,0 0-2 0,0 0-7 15,0 0-6-15,0 0 6 0,0 0 1 0,0 0 8 16,0 0 3-16,0 0-2 0,0 0-20 16,0 0-4-16,0 0 3 0,0 0 0 0,0 0-4 15,0 0-8-15,0 0-6 0,21 44-4 16,-21-44-7-16,6 18-5 0,-2-8-2 0,-4-10-8 16,8 23-5-16,-5-11-7 0,-3-12 0 15,10 21-8-15,-7-10-3 0,-3-11-8 16,8 22-4-16,-3-14-15 0,-5-8-16 0,9 20-21 15,-9-20-19-15,9 16-22 0,-3-7-27 16,-2-2-32-16,-4-7-44 0,10 12-48 0,-6-8-43 16,-4-4-38-16,10 9-75 0,-10-9-102 15,9 7-88-15,-9-7-371 0,9 8-357 16</inkml:trace>
  <inkml:trace contextRef="#ctx0" brushRef="#br0" timeOffset="2676.38">25864 7865 2689 0,'0'0'-165'0,"0"0"28"16,0 0 28-16,0 0 31 0,13-11 20 0,-13 11 33 15,0 0 22-15,0 0 20 0,0 0 30 16,0 0 8-16,0 0 17 0,0 0 17 16,0 0 20-16,12-8 15 0,-12 8 18 15,0 0 4-15,0 0 1 0,0 0 7 0,0 0-14 16,0 0-7-16,0 0-3 0,0 0-9 16,0 0-3-16,0 0-8 0,-17 46-12 0,17-46-7 15,-10 16-5-15,5-6-10 0,5-10-8 16,-12 21-10-16,6-9-5 0,6-12-6 15,-13 20-3-15,6-12-8 0,7-8-2 0,-7 20-5 16,7-20-2-16,-11 15-4 0,11-15-4 16,-7 15-4-16,7-15-13 0,-7 13-5 0,7-13-10 15,0 0-3-15,-4 13-17 0,4-13-16 16,0 0-16-16,0 0-21 0,0 0-21 0,0 0-25 16,0 0-21-16,0 0-26 0,0 0-16 15,0 0-15-15,0 0-24 0,0 0-17 16,0 0-19-16,0 0-581 0,0 0-198 0</inkml:trace>
  <inkml:trace contextRef="#ctx0" brushRef="#br0" timeOffset="2963.61">25801 7958 2463 0,'0'0'-119'15,"-2"-19"48"-15,2 19 27 0,0-20 41 16,0 20 10-16,0 0 36 0,0-22 25 16,0 22 28-16,0 0 23 0,0-17 13 0,0 17 7 15,0 0 4-15,0 0 2 0,-3-19 0 16,3 19 6-16,0 0 5 0,0 0 5 0,0 0-4 15,0 0 23-15,0 0 2 0,0 0-11 16,0 0-4-16,0 0-29 0,0 0 2 16,0 0-5-16,0 0-8 0,13 45-5 15,-13-45-11-15,7 18-8 0,-7-18-5 0,10 18-7 16,-4-6-8-16,1-2-9 0,-1 0-11 0,4 5-4 16,-3-4-7-16,1 0-6 0,1 2-6 15,1-1-8-15,1 2-14 0,-1-3-17 16,2 1-24-16,-5-2-26 0,4 2-32 0,-2-2-39 15,-2 2-50-15,-7-12-68 0,7 18-54 16,-7-10-113-16,0-8-170 0,-1 21-46 0,-3-11-426 16,4-10-575-16</inkml:trace>
  <inkml:trace contextRef="#ctx0" brushRef="#br0" timeOffset="12683.84">21784 7865 3115 0,'0'0'-159'0,"0"0"22"15,0 0 16-15,0 0 16 0,0 0 21 16,0 0 33-16,0 0 9 0,0 0 34 0,0 0 14 16,0 0 9-16,0 0 20 0,0 0 12 0,0 0 22 15,0 0 5-15,0 0 11 0,0 0 3 16,0 0 10-16,0 0-6 0,0 0-2 15,0 0-2-15,0 0 1 0,0 0-6 0,0 0-2 16,0 0 3-16,0 0-9 0,0 0 2 16,0 0-7-16,0 0 9 0,0 0 3 0,0 0 5 15,0 0-4-15,0 0 0 0,0 0-2 16,0 0-3-16,0 0-1 0,0 0-4 16,-16 38 3-16,16-38-2 0,-8 21-4 0,0-8-2 15,2 1 5-15,-2 2-5 0,2-2 18 16,-1 1-2-16,-1 0-12 0,-1 3-7 15,1-3-11-15,1-1-1 0,-1 2-3 0,0 0-9 16,4-3-5-16,4-13-1 0,-14 25-10 16,8-14 3-16,6-11-5 0,-8 16-6 15,8-16 2-15,-8 17 2 0,8-17-12 0,-5 13-9 16,5-13-13-16,0 0-25 0,-6 15-19 16,6-15-25-16,-5 6-34 0,5-6-37 15,0 0-38-15,0 0-42 0,0 0-32 0,0 0-29 16,0 0-64-16,0 0-94 0,0 0-78 15,0 0-338-15,0 0-228 0</inkml:trace>
  <inkml:trace contextRef="#ctx0" brushRef="#br0" timeOffset="13113.79">21668 7878 2481 0,'0'0'-78'16,"0"0"31"-16,-3-21 29 0,3 21 15 15,0 0 32-15,0 0 30 0,0 0 30 0,0 0 29 16,0 0 11-16,0 0 11 0,-2-17-1 15,2 17 7-15,0 0 2 0,0 0 0 0,0 0 8 16,0 0-9-16,0 0 1 0,0 0-5 16,0 0-3-16,0 0 29 0,0 0 2 15,0 0-5-15,0 0-6 0,0 0-26 0,0 0 9 16,0 0-3-16,0 0-3 0,0 0-8 16,16 42-9-16,-16-42-8 0,8 23-12 0,-4-10-9 15,0 1-13-15,3 1-7 0,-3 2-7 16,3-2-9-16,-1 2-7 0,-2 1-4 15,3-1-9-15,-1 0-14 0,-2 0-21 0,2 0-36 16,0-2-40-16,2 1-48 0,-4-4-54 16,2 2-70-16,0-2-55 0,-2-2-92 15,0 1-150-15,0 0-92 0,1-2-484 0,-5-9-740 16</inkml:trace>
  <inkml:trace contextRef="#ctx0" brushRef="#br0" timeOffset="167514.6">25173 5492 2633 0,'0'0'-124'0,"0"0"21"0,0 0 19 0,0 0 12 16,0 0 17-16,3-17 16 0,-3 17 19 16,0 0 12-16,0 0 16 0,0 0 4 15,0 0 15-15,0 0 23 0,0 0 10 0,0 0 13 16,0 0 0-16,0 0 2 0,8-11-3 16,-8 11-7-16,0 0-3 0,0 0 0 15,0 0-3-15,0 0 6 0,0 0 7 0,0 0 3 16,0 0 2-16,0 0-2 0,0 0-8 15,0 0 1-15,0 0-9 0,21 28 0 16,-21-28 5-16,0 0-9 0,5 14 0 0,-5-14-1 16,0 0-1-16,7 17 0 0,-7-17-2 15,0 0 3-15,4 15-6 0,-4-15 0 0,0 0 3 16,3 15 2-16,-3-15-1 0,0 0 7 16,0 0-3-16,0 21 1 0,0-21-1 15,0 0 0-15,0 0-5 0,0 0 2 0,-3 19-4 16,3-19 2-16,0 0 0 0,0 0-2 15,-7 16 1-15,7-16-1 0,0 0 0 0,0 0 16 16,-9 12 3-16,9-12-9 0,0 0-4 16,0 0 6-16,-11 10-14 0,11-10-2 15,0 0-7-15,-13 6-1 0,13-6-1 0,0 0-6 16,0 0-1-16,0 0-2 0,-20 4-6 16,20-4 7-16,0 0-10 0,0 0-1 0,0 0-2 15,0 0-3-15,0 0 0 0,0 0 1 16,-28-7-1-16,28 7-1 0,0 0 6 15,0 0-5-15,-12-10 0 0,12 10-1 0,0 0-9 16,-8-11 4-16,8 11 3 0,0 0 3 16,0 0-8-16,-9-16 3 0,9 16 3 0,0 0-6 15,-9-14 4-15,9 14-1 0,0 0 3 16,-6-14-1-16,6 14-6 0,0 0 2 16,0 0-3-16,-4-18 8 0,4 18-8 0,0 0 1 15,0 0 1-15,0-20-3 0,0 20 3 16,0 0-4-16,0 0 7 0,4-21 0 15,-4 21-7-15,0 0 0 0,4-14-2 0,-4 14 6 16,0 0 2-16,0 0-2 0,4-14 1 0,-4 14-7 16,0 0-11-16,0 0 2 0,7-14 1 15,-7 14-1-15,0 0 0 0,0 0 5 16,15-12 2-16,-15 12-1 0,0 0 1 0,0 0 0 16,14-7 3-16,-14 7-3 0,0 0-1 15,12-6 2-15,-12 6-2 0,0 0 6 0,0 0-5 16,0 0 0-16,18-8 5 0,-18 8-2 15,0 0 0-15,0 0-4 0,0 0-3 16,0 0 6-16,0 0 2 0,0 0 0 0,25 12-4 16,-25-12-7-16,0 0-20 0,9 13-32 15,-5-7-47-15,-4-6-65 0,4 11-84 0,-4-11-96 16,2 9-189-16,-2-9-97 0,5 14 29 16,-5-14-274-16,0 0-254 0</inkml:trace>
  <inkml:trace contextRef="#ctx0" brushRef="#br0" timeOffset="170183.15">25133 9837 2565 0,'0'0'-90'0,"0"0"23"16,-23-8 18-16,23 8 11 0,0 0 18 15,0 0 24-15,0 0 21 0,0 0 13 16,0 0 17-16,-13-10 1 0,13 10-3 0,0 0 5 16,0 0 7-16,0 0 1 0,0 0 0 0,0 0 0 15,0 0-8-15,0 0 2 0,0 0-5 16,0 0 2-16,0 0-5 0,0 0-8 16,0 0 4-16,0 0-2 0,0 0 3 0,26-24 11 15,-26 24 4-15,0 0 5 0,0 0-4 16,0 0 0-16,17-4 1 0,-17 4-5 15,0 0 0-15,0 0-6 0,0 0 2 0,0 0 0 16,0 0 0-16,21 2-5 0,-21-2 2 16,0 0 1-16,0 0-3 0,0 0 0 0,0 0-1 15,0 0-7-15,15 17 2 0,-15-17-2 16,0 0-5-16,0 0 0 0,6 12-1 16,-6-12-3-16,0 0 4 0,0 0 0 0,4 13 0 15,-4-13 4-15,0 0-2 0,0 0-4 16,8 13-3-16,-8-13 4 0,0 0-4 15,0 0 3-15,5 11-21 0,-5-11 0 0,0 0 2 16,0 0 1-16,0 0 0 0,0 0-1 16,0 0-2-16,0 18 4 0,0-18-5 0,0 0 7 15,0 0-5-15,0 0 0 0,0 0 0 16,0 0-3-16,0 0 0 0,0 0 1 16,-13 17-2-16,13-17 8 0,0 0-6 0,0 0 2 15,-10 7 1-15,10-7 6 0,0 0 16 16,0 0 1-16,0 0-7 0,-15 8-4 0,15-8 1 15,0 0-4-15,0 0 4 0,-16 4-10 16,16-4-5-16,0 0 0 0,0 0-4 0,0 0-5 16,0 0-3-16,0 0 2 0,-20 0-8 15,20 0 5-15,0 0-2 0,0 0-3 16,0 0 1-16,0 0 1 0,0 0 0 0,-21-7-1 16,21 7-1-16,0 0 5 0,0 0 1 15,-13-9 3-15,13 9-1 0,0 0-1 0,0 0 3 16,0 0 0-16,0 0 1 0,-11-11 6 15,11 11-2-15,0 0 2 0,0 0-3 16,0 0 5-16,-7-13 1 0,7 13 1 0,-3-8 4 16,3 8-6-16,0 0 3 0,0 0-4 0,-2-13-1 15,2 13-1-15,0 0 0 0,0 0-3 16,0 0-2-16,0-15-4 0,0 15-9 16,0 0-5-16,0 0-19 0,0 0-23 0,10-11-45 15,-10 11-58-15,11-7-95 0,-11 7-100 16,15-5-230-16,-15 5-19 0,15-4 21 15,-15 4-421-15,0 0-469 0</inkml:trace>
  <inkml:trace contextRef="#ctx0" brushRef="#br0" timeOffset="172433.36">22532 3699 2878 0,'0'0'-185'16,"0"0"27"-16,0 0 20 0,0 0 23 0,0 0 24 16,0 0 31-16,0 0 24 0,0 0 15 15,0 0 16-15,0 0 15 0,0 0 7 0,0 0 12 16,0 0 10-16,0 0 11 0,0 0 9 15,0 0 10-15,0 0 12 0,0 0-2 16,0 0 12-16,0 0 9 0,0 0 3 0,0 0 5 16,0 0 2-16,0 0 1 0,0 0 1 15,0 0-6-15,0 0-9 0,0 0 1 16,0 0-5-16,0 0 1 0,0 0-9 0,0 0-3 16,0 0-6-16,0 0 2 0,0 0-7 0,0 0-2 15,0 0-3-15,0 0 0 0,0 0-9 16,0 0-3-16,0 0-9 0,46-12-1 15,-46 12-4-15,0 0-7 0,0 0 2 16,0 0-5-16,24 4 8 0,-24-4-6 0,0 0-4 16,16 1-1-16,-16-1-4 0,0 0-1 15,0 0 0-15,22 3-5 0,-22-3-3 0,0 0-2 16,0 0 1-16,19 1-8 0,-19-1-12 16,0 0-17-16,0 0-20 0,0 0-26 0,0 0-32 15,0 0-41-15,20-1-38 0,-20 1-48 16,0 0-36-16,10-3-66 0,-10 3-92 15,0 0-511-15,0 0-344 0</inkml:trace>
  <inkml:trace contextRef="#ctx0" brushRef="#br0" timeOffset="172845.28">22534 3598 2708 0,'0'0'-115'0,"0"0"28"0,0 0 16 15,0 0 12-15,0 0 19 0,0 0 32 16,0 0 25-16,0 0 26 0,0 0 13 0,0 0 12 16,0 0 16-16,0 0 15 0,0 0 9 15,0 0 10-15,0 0 8 0,0 0 9 0,0 0-6 16,0 0 6-16,0 0-6 0,0 0-1 16,0 0-6-16,0 0-7 0,54 12-14 15,-54-12-9-15,18 0-17 0,-18 0-2 0,0 0-8 16,23 0-7-16,-23 0-11 0,0 0-15 15,21-2-22-15,-21 2-29 0,0 0-42 16,0 0-48-16,21 0-63 0,-21 0-60 0,0 0-93 16,12 0-212-16,-12 0-383 0,0 0-320 15</inkml:trace>
  <inkml:trace contextRef="#ctx0" brushRef="#br0" timeOffset="-255168.71">23266 3103 2654 0,'0'0'-133'0,"0"0"20"0,0 0 15 16,0 0 8-16,0 0 12 0,0 0 5 16,0 0 24-16,0 0 9 0,0 0 8 15,0 0 19-15,0 0 12 0,0 0 10 0,0 0 9 16,0 0 12-16,0 0-3 0,0 0 10 16,0 0-2-16,-50 14 4 0,50-14 13 0,-18 7-7 15,18-7 8-15,-18 8 4 0,18-8 15 16,-20 9-13-16,20-9 4 0,-17 8-7 0,17-8-2 15,-14 8-2-15,14-8-7 0,-13 8 1 16,13-8-2-16,0 0-3 0,-13 10 2 16,13-10-8-16,0 0 4 0,0 0-3 0,-4 14 8 15,4-14-12-15,0 0 0 0,0 0 0 16,0 0-2-16,0 0-2 0,0 0 1 16,0 0-4-16,12 25 0 0,-12-25-7 0,0 0 3 15,14 9-3-15,-14-9-2 0,0 0 0 16,14 10 0-16,-14-10-1 0,11 8-2 0,-11-8-1 15,12 7 4-15,-12-7 4 0,14 9 4 16,-14-9-1-16,12 8 1 0,-12-8 7 16,12 8 2-16,-12-8-3 0,14 8 3 15,-14-8 1-15,10 7-2 0,-10-7-2 0,8 10-4 16,-8-10 3-16,0 0-3 0,13 13-2 16,-13-13 5-16,0 0-6 0,6 16 3 0,-6-16 6 15,5 11 4-15,-5-11 6 0,0 0 5 16,0 17 5-16,0-17 6 0,0 0 10 15,0 0-6-15,-9 20-6 0,9-20-4 0,-8 10-3 16,8-10-2-16,-9 12-7 0,9-12-3 16,-12 8-3-16,12-8-3 0,-14 7-2 0,14-7-4 15,-16 8-3-15,16-8-2 0,-15 3 0 16,15-3-1-16,-17 4-4 0,17-4-2 16,0 0-1-16,-27 0-2 0,27 0 2 0,0 0-14 15,-26-4-17-15,26 4-22 0,-14-6-29 16,14 6-35-16,-14-9-35 0,14 9-43 0,0 0-40 15,-10-15-57-15,10 15-117 0,-4-11-140 16,4 11-347-16,2-14-253 0</inkml:trace>
  <inkml:trace contextRef="#ctx0" brushRef="#br0" timeOffset="-254529.7">23046 3078 2593 0,'0'0'-99'0,"0"0"28"0,0 0 10 16,0 0 10-16,0 0 25 0,0 0 17 15,0 0 15-15,0 0 17 0,-10-19 11 0,10 19 17 16,0 0 14-16,0 0 18 0,0 0 16 16,0 0 0-16,0 0 0 0,-24 40-6 0,24-40 0 15,-6 20-4-15,4-9-5 0,-2 5-5 16,4-16-1-16,-4 28-15 0,2-13-6 15,0 0-4-15,2-15-5 0,0 33-3 16,0-17 1-16,0-16-1 0,0 32-1 0,2-14-2 16,0-1 0-16,0 1-3 0,2-1-6 15,-2-2 0-15,2 2-3 0,-2-2 0 16,0 0-7-16,2-2 0 0,-4-13-2 0,7 30 1 16,-5-19-6-16,0 3-1 0,-2-14-1 15,6 26 0-15,-3-14-1 0,-3-12-7 16,8 23-10-16,-4-14-11 0,-4-9-19 0,11 17-15 15,-5-10-37-15,-6-7-26 0,13 16-38 16,-4-10-28-16,-9-6-23 0,16 7-46 0,-16-7-96 16,15 6-500-16,-8-5-185 0</inkml:trace>
  <inkml:trace contextRef="#ctx0" brushRef="#br0" timeOffset="-253872.39">23366 3359 2419 0,'0'0'-121'15,"0"0"14"-15,0 0 14 16,0 0 12-16,0 0 25 0,0 0 24 0,0 0 6 16,0 0 21-16,0 0 12 0,0 0 25 0,0 0 16 15,0 0 32-15,0 0 6 0,0 0 17 16,0 0 5-16,12-12-1 0,-12 12-4 0,0 0 5 16,0 0-4-16,0 0 1 0,28 0 1 15,-28 0-1-15,0 0-3 0,26 0-7 16,-26 0-8-16,21-1 0 0,-21 1-8 15,18-3-2-15,-18 3-10 0,24-4-4 0,-24 4-14 16,24-1-3-16,-24 1-16 0,18-4-14 16,-18 4-24-16,17-4-29 0,-17 4-44 0,0 0-34 15,19-6-49-15,-19 6-45 0,0 0-85 16,0 0-612-16,9-9-300 0</inkml:trace>
  <inkml:trace contextRef="#ctx0" brushRef="#br0" timeOffset="-253559.48">23511 3252 2617 0,'0'0'-93'0,"0"0"36"0,0 0 25 16,0 0 28-16,-8-14 40 0,8 14 24 0,0 0 22 16,0 0 20-16,0 0 4 0,0 0-8 15,0 0-7-15,0 0-8 0,0 0 1 16,0 0 12-16,0 0 10 0,0 0 8 15,0 0-1-15,0 0 1 0,0 0 0 0,0 0-3 16,0 0-5-16,0 50-8 0,0-50 0 16,2 23-12-16,-2-23-11 0,2 27-5 15,0-16-12-15,-2-11-3 0,2 29-6 0,0-14-2 16,-2-15-6-16,3 24-4 0,0-12-7 16,-3-12-15-16,2 24-15 0,-2-24-18 0,2 22-25 15,-2-22-28-15,2 20-36 0,-2-20-49 16,2 18-39-16,-2-18-50 0,0 0-74 15,0 17-167-15,0-17-466 0,0 0-384 0</inkml:trace>
  <inkml:trace contextRef="#ctx0" brushRef="#br0" timeOffset="-252499.02">23741 3099 2787 0,'0'0'-88'0,"0"0"32"16,0 0 28-16,0 0 31 0,0 0 28 0,0 0 16 15,0 0 18-15,0 0 4 0,0 0 9 16,0 0 0-16,0 0 4 0,0 0 16 16,0 0 16-16,0 0 6 0,0 0 0 0,0 0-5 15,0 0-6-15,0 0-4 0,0 0-5 16,0 0-6-16,0 0-6 0,0 0-3 0,2 56-5 16,-2-56-2-16,0 24-7 0,0-24-4 15,0 25-2-15,-2-12-7 0,2-13-5 16,-2 25-7-16,2-25-6 0,0 25-4 0,-3-14-2 15,3-11-4-15,0 21-4 0,0-21-7 16,-2 20-24-16,2-20-24 0,0 17-25 16,0-17-30-16,0 0-37 0,0 19-42 0,0-19-43 15,2 11-39-15,-2-11-59 0,0 0-117 16,-4 12-562-16,4-12-443 0</inkml:trace>
  <inkml:trace contextRef="#ctx0" brushRef="#br0" timeOffset="-252103.17">23863 3303 2866 0,'0'0'-155'0,"0"0"31"16,0 0 18-16,0 0 24 0,0 0 28 16,0 0 33-16,0 0 44 0,0 0 21 0,0 0 31 15,0 0 12-15,0 0 6 0,0 0 6 16,0 0 1-16,0 0-4 0,0 0-4 0,0 0-7 16,-27 36-2-16,27-36-6 0,-20 18-6 15,12-7-4-15,-2-1-3 0,1-1-3 16,-4 2-4-16,3 1-3 0,-3-1-9 0,3 1-4 15,-3-1-2-15,2 1-4 0,3-3 1 16,-2 3-11-16,10-12 0 0,-18 18-7 16,12-11-11-16,6-7-18 0,-15 15-16 0,15-15-23 15,-10 11-26-15,10-11-33 0,-9 8-34 16,9-8-23-16,0 0-22 0,-4 5-36 16,4-5-72-16,0 0-515 0,0 0-133 0</inkml:trace>
  <inkml:trace contextRef="#ctx0" brushRef="#br0" timeOffset="-251512.86">23887 3442 2282 0,'0'0'-91'0,"0"0"26"15,0 0 18-15,0 0 20 0,0 0 21 16,0 0 10-16,0 0 15 0,0 0 16 16,0 0 6-16,0 0 9 0,0 0 8 15,0 0 5-15,-26 40 5 0,26-40-3 0,-15 14 3 16,7-8-2-16,8-6-9 0,-15 13-8 16,15-13 1-16,-17 12-11 0,9-7-1 0,8-5-8 15,-13 9 5-15,13-9-10 0,-13 8 3 16,13-8-4-16,0 0 4 0,-15 10-8 15,15-10 4-15,0 0-9 0,0 0 2 0,0 0 0 16,0 0-4-16,0 0 0 0,0 0-1 16,0 0-3-16,0 0 0 0,0 0-1 0,0 0-4 15,0 0 3-15,0 0-1 0,0 0-1 16,5-44-1-16,-5 44-2 0,14-17-1 16,-7 7 0-16,2-1 2 0,-1-1 5 0,2 3 6 15,-10 9 16-15,20-19 10 0,-12 9 6 16,2 3 8-16,-10 7 1 0,15-15 0 0,-15 15-4 15,15-12 5-15,-15 12-1 0,13-11-2 16,-13 11-6-16,10-8-1 0,-10 8 4 16,0 0 2-16,0 0 7 0,18-2 2 0,-18 2 4 15,0 0 2-15,0 0 3 0,0 0-1 16,14 26 0-16,-14-26-8 0,2 17-3 16,-2-17-6-16,6 22-8 0,-6-11-4 0,0-11-4 15,5 23-3-15,-5-23 24 0,4 25-16 16,-4-14-3-16,0-11-4 0,6 23-4 15,-6-23-6-15,5 23-8 0,-3-11-21 0,-2-12-16 16,4 17-29-16,-4-17-39 0,4 16-46 16,-4-16-59-16,4 14-57 0,-4-14-106 0,3 9-182 15,-3-9-441-15,0 0-433 0</inkml:trace>
  <inkml:trace contextRef="#ctx0" brushRef="#br0" timeOffset="-250818.32">24141 3284 2851 0,'0'0'-143'15,"-16"10"35"-15,16-10 25 0,0 0 24 0,0 0 24 16,0 0 41-16,0 0 26 0,0 0 30 16,0 0 20-16,0 0 21 0,0 0 15 15,0 0 4-15,0 0 1 0,0 0-5 16,0 0-8-16,0 0-3 0,0 0-10 15,0 0-4-15,0 0-5 0,0 0-8 0,0 0-11 16,0 0-4-16,0 0-9 0,34 8-5 16,-34-8-4-16,0 0-5 0,30-4-5 0,-30 4 0 15,19 0-9-15,-19 0 0 0,22-2-6 16,-22 2-4-16,18-2-7 0,-18 2-11 0,0 0-16 16,24-2-11-16,-24 2-24 0,0 0-22 15,19-4-33-15,-19 4-42 0,0 0-43 0,14-3-44 16,-14 3-93-16,7-3-608 0,-7 3-350 15</inkml:trace>
  <inkml:trace contextRef="#ctx0" brushRef="#br0" timeOffset="-249531.4">24488 3155 2691 0,'0'0'-122'0,"0"0"38"16,0 0 19-16,0 0 29 0,0 0 26 15,0 0 20-15,0 0 18 0,0 0 6 0,0 0 4 16,0 0 5-16,0 0-5 0,0 0-1 16,0 0-6-16,0 0-1 0,0 0-1 0,0 0-7 15,0 0-3-15,0 0-12 0,0 0 1 16,0 0-1-16,0 0 5 0,31-2-7 16,-31 2 0-16,14-10-1 0,-14 10 8 0,12-11 11 15,-12 11 6-15,8-9 10 0,-8 9 6 16,9-10 5-16,-9 10-3 0,0 0-7 0,10-11-6 15,-10 11-4-15,0 0 2 0,0 0-7 16,0 0 8-16,0 0 1 0,0 0 3 16,0 0-6-16,0 0 0 0,15 26-2 15,-15-26-1-15,0 23-3 0,0-23 0 0,0 24-3 16,0-8 3-16,0-16-10 0,-2 30 3 16,0-14-4-16,0-1 0 0,2-15 1 0,-2 30 0 15,-3-14 6-15,1-1-3 0,0 0 0 16,4-15 0-16,-10 27-2 0,5-12-3 15,-1-3-7-15,-2-1 1 0,8-11-31 0,-16 21-37 16,8-12-62-16,8-9-79 0,-19 16-132 16,8-13-569-16,3 1-287 0</inkml:trace>
  <inkml:trace contextRef="#ctx0" brushRef="#br0" timeOffset="-248858.49">24568 2947 2778 0,'0'0'49'0,"0"0"39"15,-31 8 28-15,31-8 29 0,0 0 19 16,0 0 1-16,0 0-16 0,0 0-17 0,0 0-15 16,0 0-7-16,0 0-26 0,-16 5-24 15,16-5-31-15,0 0-45 0,0 0-50 0,0 0-46 16,0 0-65-16,0 0-54 0,0 0-112 16,-3 8-630-16,3-8-417 0</inkml:trace>
  <inkml:trace contextRef="#ctx0" brushRef="#br0" timeOffset="-248124.32">24691 3374 2862 0,'0'0'-87'0,"0"0"29"0,0 0 12 0,0 0 21 16,0 0 33-16,0 0 21 0,0 0 25 15,-4 27 10-15,4-27 4 0,0 0-1 0,0 0 6 16,-5 16 4-16,5-16 6 0,0 0 2 16,0 0-6-16,0 22-1 0,0-22-2 15,0 0-9-15,3 18-6 0,-3-18-3 0,0 0-4 16,0 0-5-16,4 16-2 0,-4-16 2 15,0 0-2-15,0 0 2 0,0 0 1 16,4 12-6-16,-4-12-6 0,0 0-5 0,0 0-5 16,0 0-7-16,0 0-7 0,0 0-8 15,0 0-4-15,0 0-6 0,0 0-11 16,28-28-6-16,-28 28-9 0,4-20-13 0,-2 4-13 16,0-3-23-16,0 1-12 0,0-9-17 15,0-2-10-15,1 3-1 0,-3-5 3 16,0 2 19-16,-3 2-5 0,3-1 9 0,0 1 2 15,0 2 11-15,3 3 17 0,-3 1-5 0,1-2 14 16,1 3 19-16,0 1-3 0,0 3 6 16,3-1 20-16,0-1-9 0,-1 4 15 15,2 0-10-15,0-2 14 0,-6 16 1 16,13-22 4-16,-5 10 3 0,1 2-6 0,2-1 0 16,-11 11 22-16,18-17 0 0,-4 10 9 15,-3-1 5-15,2 1 2 0,3-1 1 0,1 2-2 16,2-4 1-16,2 3 5 0,2-1 1 15,2 3 0-15,-2-3 10 0,5 0 6 16,0 2-5-16,-1 1-7 0,-3-1-3 0,0 1-11 16,-2 1-24-16,-3-2-44 0,-2 3-52 15,1 0-52-15,-18 3-70 0,25-8-132 16,-17 7-434-16,-8 1-70 0</inkml:trace>
  <inkml:trace contextRef="#ctx0" brushRef="#br0" timeOffset="-247309.42">24960 3107 2262 0,'0'0'-71'16,"0"0"16"-16,0 0 23 0,0 0 16 16,0 0 37-16,0 0 23 0,0 0 15 15,0 0 14-15,0 0 1 0,0 0-8 0,0 0-7 16,0 0-7-16,0 0-1 0,0 0-5 16,0 0-11-16,0 0-5 0,0 0 4 0,23-4-8 15,-23 4-4-15,19-1 1 0,-19 1-7 16,0 0 0-16,26-4 1 0,-26 4-3 15,18-2-2-15,-18 2-4 0,0 0 4 0,24 0-1 16,-24 0 2-16,0 0 6 0,0 0 5 16,19-2 7-16,-19 2 6 0,0 0 1 0,0 0 3 15,0 0 13-15,0 0-1 0,0 0 4 16,0 0 0-16,0 0-6 0,0 0 1 0,0 0-4 16,0 0-7-16,8 11-4 0,-8-11-1 15,0 0-7-15,0 0 2 0,0 0-1 16,0 0-5-16,0 0-2 0,-20 33 0 0,20-33 1 15,-9 13-2-15,9-13 1 0,-11 15-2 16,11-15 0-16,-9 16-3 0,9-16 1 16,-9 16-2-16,2-8-1 0,7-8-1 0,-11 17-3 15,11-17 2-15,-9 18-3 0,3-11 0 16,6-7-1-16,-6 17 0 0,6-17-1 16,-9 16 4-16,9-16-7 0,-8 13-4 0,8-13-15 15,-6 11-20-15,6-11-30 0,0 0-40 16,-11 15-34-16,11-15-58 0,0 0-53 15,0 0-131-15,-6 10-500 0,6-10-246 0</inkml:trace>
  <inkml:trace contextRef="#ctx0" brushRef="#br0" timeOffset="-246872.17">25184 3128 2530 0,'0'0'-124'0,"26"0"23"16,-26 0 21-16,0 0 17 0,0 0 21 16,0 0 21-16,0 0 17 0,0 0 8 0,0 0 9 15,0 0 1-15,0 0 11 0,0 0 2 16,0 0 6-16,0 0 18 0,0 0-2 0,0 0-7 15,0 0 8-15,0 0 8 0,0 0-7 16,0 0-4-16,0 0-7 0,0 0 1 16,0 0-7-16,0 0 3 0,0 0 0 15,0 0 5-15,0 0 1 0,-28-29 2 0,28 29-4 16,0 0-2-16,0 0-2 0,13-15-8 16,-13 15-2-16,0 0-2 0,0 0 0 0,22-2-2 15,-22 2 3-15,0 0 14 0,0 0 9 16,27 16 9-16,-27-16 2 0,11 16-2 15,-7-6-6-15,-4-10-3 0,3 23-1 0,-3-10-10 16,0-13-1-16,-2 29-5 0,1-14-3 16,-6 1-4-16,1-2-16 0,-3 4-39 15,-2-1-55-15,2-1-60 0,-5 2-58 16,1-2-97-16,4-3-603 0,-7 2-287 0</inkml:trace>
  <inkml:trace contextRef="#ctx0" brushRef="#br0" timeOffset="-246487.32">24928 3509 2627 0,'0'0'-89'16,"0"0"44"-16,0 0 33 0,0 0 43 0,0 0 38 16,0 0 26-16,0 0 16 0,0 0-2 15,0 0 1-15,0 0 6 0,25-28-1 0,-25 28-5 16,17-4-7-16,-17 4-6 0,24-6-2 15,-8 4-10-15,2-2-2 0,-2 2-8 16,4 1-4-16,1-4-9 0,0 4-6 16,-2-3-5-16,-1 1-13 0,2 0-19 0,-1-1-26 15,-2 3-35-15,1-3-48 0,-18 4-45 0,27-7-58 16,-14 6-60-16,-13 1-117 0,22-8-564 16,-13 4-346-16</inkml:trace>
  <inkml:trace contextRef="#ctx0" brushRef="#br0" timeOffset="-246032.18">25089 3560 2667 0,'0'0'-104'15,"0"0"40"-15,0 0 41 0,0 0 5 16,0 0 18-16,0 0 32 0,0 0 5 0,0 0 17 15,0 0 2-15,0 0 8 0,0 0 4 16,0 0 11-16,0 0 5 0,-25 6 11 0,25-6 2 16,0 0-6-16,-4 18 0 0,4-18-5 15,-5 14-2-15,5-14-2 0,-3 19-3 16,3-19-3-16,-2 22-8 0,2-22-10 0,-2 18 0 16,2-18-10-16,-2 24-4 0,2-24-4 15,0 17-6-15,0-17-3 0,-2 17-5 16,2-17-17-16,0 0-18 0,0 0-29 0,0 23-34 15,0-23-34-15,0 0-41 0,-2 19-31 16,2-19-30-16,0 0-46 0,-3 13-85 16,3-13-512-16,-2 8-198 0</inkml:trace>
  <inkml:trace contextRef="#ctx0" brushRef="#br0" timeOffset="-245550.95">25205 3563 2490 0,'0'0'-79'0,"12"-16"21"0,-12 16 16 15,0 0 10-15,0 0 14 0,4-11 18 16,-4 11 17-16,0 0 18 0,0 0 19 15,0 0 5-15,0 0 5 0,0 0 8 0,0 0 8 16,0 0-4-16,0 0 3 0,-33 32-2 16,33-32-5-16,-9 17-4 0,3-7 4 0,6-10-3 15,-8 20 0-15,8-20-9 0,-8 22-1 16,5-13-7-16,3-9 9 0,-5 23 2 16,5-23-11-16,0 19-6 0,0-19-5 0,0 0-5 15,5 27-3-15,-5-27-7 0,9 15-15 16,-9-15-12-16,13 9-3 0,-5-2-2 0,-8-7-9 15,21 7-5-15,-21-7 6 0,21 4-1 16,-21-4 3-16,20-2 5 0,-20 2 5 0,0 0 15 16,22-8 12-16,-22 8 10 0,9-9 12 15,-9 9 8-15,0 0 1 0,0 0 6 16,-2-21 2-16,2 21-2 0,0 0-6 0,0 0-6 16,-16-21-7-16,16 21-2 0,-13-8-6 15,13 8-4-15,0 0-19 0,-18-7-24 16,18 7-46-16,0 0-59 0,0 0-65 0,-11-6-61 15,11 6-108-15,0 0-221 0,-3-9-290 16,3 9-218-16</inkml:trace>
  <inkml:trace contextRef="#ctx0" brushRef="#br0" timeOffset="-244940.78">25518 2865 2475 0,'0'0'-124'0,"0"0"16"16,0 0 30-16,0 0 16 0,0 0 20 15,0 0 30-15,0 0 26 0,0 0 30 0,0 0 18 16,0 0 12-16,17 38 7 0,-17-38 3 15,12 14 11-15,-12-14-2 0,12 17 3 16,-4-5-7-16,-2 1-7 0,4 0-10 16,-4 2-5-16,3 2-10 0,-4 0-5 0,2 4-5 15,0 0-1-15,-1 1-9 0,-3 4-2 0,1 1-2 16,0-3 2-16,-2 5-5 0,-2 0-2 16,0-1-3-16,-2 1-1 0,-2 1-27 0,2-1-23 15,-2 3-32-15,3-2-50 0,-3 6-48 16,-3-1-52-16,0-6-137 0,1 0-444 15,3-1-91-15</inkml:trace>
  <inkml:trace contextRef="#ctx0" brushRef="#br0" timeOffset="-240280.58">26157 2955 1031 0,'0'0'407'0,"0"0"-132"0,12-9-117 15,-12 9-20-15,0 0 11 0,0 0 20 16,0 0-8-16,0 0-9 0,0 0-8 0,-45 19-17 16,30-10-5-16,1 0-7 0,-2 6-3 15,0-2-1-15,1 3 1 0,1 1-3 16,1 1-1-16,-1 0-2 0,5 4-10 0,0-1-5 16,1 2-10-16,0-1-9 0,2 1-8 15,4 1-6-15,0 3-7 0,1-4-4 16,2 0-7-16,1 2-6 0,2-2-23 0,2 1-26 15,4-2-34-15,1-3-52 0,-2 0-47 16,7-5-72-16,-1 1-70 0,-1-4-133 16,2-2-540-16,2 0-401 0</inkml:trace>
  <inkml:trace contextRef="#ctx0" brushRef="#br0" timeOffset="-239767.36">26497 3053 2892 0,'0'0'-80'0,"0"0"36"0,0 0 18 0,2-19 17 16,-2 19 21-16,0 0 4 0,0 0 14 16,0 0 6-16,0 0 5 0,0 0-8 0,0 0 0 15,0 0 5-15,0 0 3 0,-24-4 3 16,24 4-3-16,0 0 1 0,0 0 4 16,0 0-2-16,0 0-3 0,0 0-7 0,-29 18-6 15,29-18 3-15,0 0 1 0,0 0-1 16,0 0-3-16,0 0-5 0,10 27 2 15,-10-27-6-15,21 13-1 0,-12-5-1 0,4 1-3 16,-1 0-1-16,1 1-3 0,1 0 1 16,-3 2-3-16,0-3 1 0,3 2-3 15,-6 2 2-15,-1-1 6 0,0-1 6 0,0 2 17 16,-7-13 5-16,4 26 8 0,-4-26 15 16,-2 22 9-16,2-22 2 0,-11 28 4 15,3-16 3-15,0 0-1 0,-3 0-8 0,-3-3-5 16,3-2-7-16,11-7-8 0,-25 12-6 15,14-8-4-15,11-4-16 0,-22 1-24 0,22-1-34 16,0 0-53-16,-25-14-70 0,25 14-58 16,-9-18-57-16,5 5-112 0,2 3-151 15,2 10-375-15,0-21-296 0</inkml:trace>
  <inkml:trace contextRef="#ctx0" brushRef="#br0" timeOffset="-239491.16">26744 3215 2771 0,'20'8'-25'15,"-20"-8"30"-15,0 0 44 0,0 0 20 0,17 4 20 16,-17-4 10-16,0 0-2 0,17 2-9 15,-17-2-5-15,0 0-10 0,29-2-9 16,-29 2-6-16,25-2-6 0,-10 0-1 0,-15 2-15 16,30-3-11-16,-12 3-19 0,-18 0-24 15,29-5-40-15,-16 4-61 0,-13 1-46 16,23-4-54-16,-23 4-114 0,16-4-518 0,-16 4-198 16</inkml:trace>
  <inkml:trace contextRef="#ctx0" brushRef="#br0" timeOffset="-238887.45">26861 3130 2466 0,'0'0'-104'0,"-11"-13"15"15,11 13 21-15,0 0 24 0,0 0 25 16,0 0 19-16,0 0 12 0,0 0 6 0,0 0 10 15,0 0-2-15,0 0-2 0,0 0 7 16,0 0-1-16,0 0 15 0,0 0 4 0,0 0 1 16,0 0 10-16,0 0 2 0,0 0 15 15,0 0 15-15,0 0 14 0,0 0 13 16,0 0 4-16,0 0 3 0,0 0-2 0,0 0-9 16,0 0-6-16,0 0-10 0,0 0-13 15,0 0-8-15,0 0-7 0,0 0-12 16,0 0-4-16,0 0-6 0,0 0-4 0,0 0-8 15,0 0-2-15,0 0-3 0,0 0 0 16,0 0-6-16,0 0 0 0,0 0-5 16,0 0 0-16,0 0-1 0,0 0 0 0,0 0-6 15,0 0-1-15,0 0 0 0,0 0-6 16,0 0 3-16,0 0 0 0,0 0 0 0,0 0-4 16,0 0-2-16,0 0 5 0,0 0-2 15,0 0 2-15,0 0 6 0,0 0 10 16,0 0 9-16,0 0 4 0,0 0 8 0,0 0 5 15,0 0-21-15,0 0-3 0,0 0 2 16,0 0-3-16,0 0-6 0,0 0 0 16,0 0-2-16,0 0 1 0,0 0-4 0,0 0 0 15,0 0-1-15,0 0 1 0,0 0-1 16,0 0 0-16,-2 42 9 0,2-42 6 16,0 0 2-16,0 0 6 0,11 28-4 0,-7-18-6 15,-4-10-1-15,10 23-2 0,-6-14-5 16,2 4-2-16,-3 1 10 0,3-1-13 0,-1 0-3 15,2 1-19-15,0 0-24 0,-7-14-33 16,8 22-40-16,-4-13-53 0,1 3-69 0,0-5-59 16,-3 3-115-16,-2-10-166 0,5 15-40 15,-5-15-260-15,0 0-227 0</inkml:trace>
  <inkml:trace contextRef="#ctx0" brushRef="#br0" timeOffset="-238516.97">27231 2946 2550 0,'0'0'-12'15,"0"0"45"-15,0 0 10 0,-4-18 19 16,4 18 33-16,0 0 25 0,0 0 15 16,0 0 3-16,0 0-5 0,0 0-4 15,0 0-14-15,0 0-8 0,-4 51-10 0,4-51-7 16,4 31-11-16,-2-14-8 0,3 2-4 0,-3-2-11 15,5 2-17-15,-5-2-21 0,3 1-33 16,-3-3-36-16,2 2-43 0,3-1-62 16,-3-2-60-16,2-2-89 0,0 3-167 0,-2-6-399 15,0 1-236-15</inkml:trace>
  <inkml:trace contextRef="#ctx0" brushRef="#br0" timeOffset="-238282.39">27470 3212 2649 0,'0'0'-40'15,"0"0"46"-15,0 0 22 0,0 0 40 0,0 0 30 16,0 0 8-16,-43 32 9 0,27-19-8 16,3 1-1-16,-5 0-5 0,2 3 1 0,-2 0-8 15,0 0-10-15,3 0-10 0,-4 0-8 16,6 0-7-16,-5 1-7 0,4-2-19 15,1 0-37-15,-1-1-46 0,0 0-54 16,6 0-63-16,-1-2-68 0,0-5-117 0,4 0-557 16,-2-2-300-16</inkml:trace>
  <inkml:trace contextRef="#ctx0" brushRef="#br0" timeOffset="-237815.05">27539 3509 2732 0,'0'0'-72'16,"8"15"36"-16,-8-15 21 0,0 0 27 0,0 0 31 16,0 0 11-16,0 0 16 0,-31 17 5 15,31-17 1-15,-13 6 2 0,13-6 1 0,-18 4 1 16,18-4 1-16,0 0-2 0,-18 2-3 15,18-2 1-15,0 0-4 0,0 0-3 16,-27-7-5-16,27 7-3 0,0 0-9 0,-13-14-11 16,13 14 3-16,-3-15-9 0,3 15-5 15,0 0-5-15,3-26-8 0,-3 26 2 16,5-22-5-16,3 9-1 0,-8 13-4 16,11-23 2-16,-1 13-1 0,-2-1-1 0,-8 11 3 15,12-19 7-15,-3 11 4 0,-9 8 6 16,11-15 1-16,-11 15-1 0,13-10 2 0,-13 10 8 15,12-5 4-15,-12 5 11 0,0 0 8 16,0 0 11-16,0 0 13 0,32 11-24 0,-32-11-2 16,10 18 4-16,-3-9-4 0,-7-9-5 15,7 21-2-15,-5-8-8 0,-2-13-4 16,5 26-6-16,-3-12-2 0,0 1-6 0,-2-15-15 16,5 25-24-16,-5-12-30 0,2-1-40 15,-2-12-50-15,2 19-56 0,0-10-49 0,-2-9-61 16,4 15-136-16,-4-15-168 0,5 10-357 15,-5-10-392-15</inkml:trace>
  <inkml:trace contextRef="#ctx0" brushRef="#br0" timeOffset="-237549.48">27903 3187 2848 0,'0'0'-71'0,"0"0"42"0,0 0 2 0,0 0 11 16,0 0 4-16,0 0 7 0,13-15-4 15,-13 15 6-15,0 0-9 0,29-4-9 16,-29 4-11-16,26-2-19 0,-26 2-30 0,31-1-40 15,-13-4-61-15,-18 5-127 0,29-5-285 16,-18 1 199-16</inkml:trace>
  <inkml:trace contextRef="#ctx0" brushRef="#br0" timeOffset="-237351.24">27991 3078 1802 0,'0'0'34'0,"0"0"28"0,0 0 33 0,0 0 33 15,0 0 30-15,-16 20 9 0,16-20-2 16,-2 19-18-16,2-19-11 0,-7 24-16 0,7-24-9 16,-2 25-12-16,2-9-10 15,0-16-8-15,-2 30-12 0,4-15-13 0,-4 0-29 16,2-15-47-16,2 27-54 0,-2-12-65 16,2-3-64-16,-2-12-123 0,-2 21-526 0,2-11-202 15</inkml:trace>
  <inkml:trace contextRef="#ctx0" brushRef="#br0" timeOffset="-236567.45">28384 3147 2461 0,'0'0'-44'0,"0"0"36"0,0 0 42 16,0 0 29-16,0 0 37 0,0 0 30 15,0 0 20-15,0 0 2 0,0 0-10 0,0 0-13 16,0 0-16-16,0 0-9 0,0 0-3 15,-32-4-11-15,32 4-7 0,0 0-8 16,-2 17-7-16,2-17-8 0,-3 15-4 0,3-15-7 16,-2 18-5-16,2-18-5 0,-2 19-5 15,2-19-1-15,-2 21-2 0,2-21-4 16,-2 20-5-16,2-20-2 0,-2 24-1 0,0-13 1 16,2-11-5-16,0 0-3 0,0 25 3 15,0-25-4-15,-5 15 3 0,5-15 3 0,0 0 4 16,-2 15 8-16,2-15 6 0,0 0-5 15,0 0-3-15,0 0-1 0,-3 20 4 16,3-20-4-16,0 0-1 0,0 0-5 16,0 0 2-16,0 0-13 0,0 0 5 15,0 0-12-15,0 0-13 0,0 0-17 0,0 0-22 16,0 0-16-16,0 0-16 0,0 0-9 16,0 0-1-16,0 0-8 0,0 0 5 0,0 0-4 15,0 0-19-15,0 0-31 0,0 0-45 16,-4 7-45-16,4-7-92 0,0 0-592 0,0 0-328 15</inkml:trace>
  <inkml:trace contextRef="#ctx0" brushRef="#br0" timeOffset="-236000.58">28384 3117 2630 0,'0'0'-110'16,"0"0"51"-16,0 0 32 0,-9 43 34 15,9-43 25-15,0 22 27 0,0-22 18 0,-2 26 0 16,-1-11-5-16,3 3-4 0,-2-2-5 16,2-16-8-16,0 37-2 0,-1-20-6 15,-1 2 1-15,-1 0 43 0,1 0 2 16,-1 0-4-16,0-1-8 0,-1-2-2 0,-3 0-4 15,1-1-5-15,-1-2-10 0,0 0-26 16,-5 0-3-16,4-5-3 0,-5 2-12 0,3-1-19 16,10-9-31-16,-21 12-41 0,12-6-60 15,9-6-49-15,0 0-69 0,-23 2-144 16,23-2-448-16,-14-10-190 0</inkml:trace>
  <inkml:trace contextRef="#ctx0" brushRef="#br0" timeOffset="-235806.39">28269 2901 2548 0,'9'-17'12'16,"-9"17"17"-16,0 0 3 0,0 0-4 15,0 0 2-15,0 0-2 0,0 0 1 16,0 0-23-16,6-13-43 0,-6 13-47 0,0 0-73 15,0 0-148-15,0 0-375 0,0 0 79 16</inkml:trace>
  <inkml:trace contextRef="#ctx0" brushRef="#br0" timeOffset="-235267.04">28479 3138 2034 0,'0'0'8'15,"2"15"26"-15,-2-15 21 0,2 19 19 16,-2-19 19-16,0 19 2 0,0-19 5 16,0 23-3-16,0-23-7 0,0 23-6 0,0-23-9 15,0 20 5-15,0-20 3 0,0 21-5 16,0-21-3-16,2 18-6 0,-2-18 4 0,0 15 5 15,0-15 9-15,0 0 12 0,2 16-3 16,-2-16-12-16,0 0-4 0,0 0-4 16,0 0-6-16,0 0 1 0,0 0 4 0,0 0-5 15,0 0-7-15,0 0-7 0,0 0-7 16,20-52-8-16,-18 33-1 0,1-7-8 16,-3 0-4-16,0-3-4 0,3 1 0 0,-3 0-1 15,2 0-6-15,0-1-2 0,0 1-5 16,0 2-2-16,0 1 0 0,2 1-2 0,-2 3 1 15,0 0-4-15,6 2-2 0,-4-1-3 16,1-1-2-16,2 5-2 0,4-2-1 0,-2-1-4 16,4 2 2-16,1 0-3 0,0 2-4 15,4 1 2-15,-1 0 1 0,4 1 2 16,-1 2 0-16,5 0 3 0,-3-1-1 16,2 3 0-16,-1 0 3 0,3-4 1 15,-2 6 5-15,2-2-2 0,1 1 2 0,1 0-2 16,0 1 1-16,-3-1 0 0,3 3 1 15,-3 1-5-15,-4-2-8 0,-2 2-17 0,0 0-28 16,-4 0-38-16,-15 4-46 0,26-4-44 16,-26 4-33-16,18 0-43 0,-18 0-113 0,16 0-559 15,-16 0-347-15</inkml:trace>
  <inkml:trace contextRef="#ctx0" brushRef="#br0" timeOffset="-234692.44">28761 2955 2806 0,'0'0'-92'0,"0"0"21"0,0 0 9 15,0 0 19-15,0 0 19 0,0 0 18 16,0 0 3-16,0 0 0 0,0 0 0 16,0 0-3-16,0 0 6 0,0 0 0 0,0 0-3 15,0 0-6-15,0 0 6 0,57 5-2 16,-57-5-1-16,22-1 6 0,-22 1-4 0,24-4 5 16,-24 4 16-16,21-2 16 0,-21 2 15 15,15-6 17-15,-15 6 12 0,0 0 0 16,19-1 4-16,-19 1-8 0,0 0-5 0,0 0 4 15,0 0 13-15,0 0 8 0,0 0 5 16,0 0 1-16,6 19 1 0,-6-19-1 16,0 0-5-16,-14 30-4 0,8-17-8 0,-3 2-5 15,0-1-11-15,3 1-4 0,-2 0-6 16,1 2-7-16,-1 1-6 0,2-3-7 0,-3 0-13 16,1 0-23-16,3 0-37 0,-1-2-35 15,6-13-49-15,-8 23-43 0,6-11-40 16,-2-5-47-16,4-7-106 0,-2 16-584 0,2-16-361 15</inkml:trace>
  <inkml:trace contextRef="#ctx0" brushRef="#br0" timeOffset="-234304.78">29109 3075 2739 0,'0'0'-96'0,"0"0"31"15,0 0 29-15,0 0 27 0,0 0 38 0,0 0 23 16,0 0 25-16,0 0 16 0,0 0 9 16,0 0 7-16,0 0 6 0,0 0 1 0,0 0 9 15,0 0-4-15,0 0-2 0,0 0-11 16,0 0-8-16,-46 17-5 0,46-17-8 16,0 0-10-16,0 0-3 0,0 0-10 15,-11-21-5-15,11 21-4 0,0 0-10 0,2-25-5 16,-2 25-3-16,0 0-2 0,9-25-2 15,-9 25 0-15,11-15-4 0,-11 15-6 0,12-11-3 16,-12 11-6-16,17-10 3 0,-17 10-5 16,18-3 4-16,-18 3 12 0,0 0 6 15,0 0 2-15,26 16 10 0,-21-4-2 0,0-1-5 16,-5-11 0-16,2 27-7 0,-4-10-3 16,2-17 1-16,-8 37-1 0,2-20-25 0,-2 3-34 15,-2 0-44-15,-4-1-59 0,2 0-67 16,-3-1-69-16,3 1-120 0,-1-1-163 15,4-3-84-15,-1-4-213 0,2 2-195 16</inkml:trace>
  <inkml:trace contextRef="#ctx0" brushRef="#br0" timeOffset="-233939.46">29432 3049 2423 0,'0'0'-70'16,"0"0"44"-16,0 0 27 0,0 0 33 15,0 0 33-15,0 0 21 0,-49 18 16 0,38-8-1 16,-2 4-5-16,-1 0-8 0,-4 4-6 16,2-2-4-16,-1 2-3 0,0 0-6 0,-2 5 0 15,1 0 1-15,0 0-8 0,3-4-6 16,-4 3-5-16,4-2-6 0,1 2-1 16,0-3-6-16,2 0-8 0,0-2-15 0,2-2-28 15,2 0-34-15,0-2-45 0,-1 1-40 16,3-4-36-16,6-10-50 0,-6 16-105 0,4-10-521 15,2-6-183-15</inkml:trace>
  <inkml:trace contextRef="#ctx0" brushRef="#br0" timeOffset="-233661.43">29258 3320 2435 0,'0'0'-30'0,"0"0"33"0,8-13 21 15,-8 13 13-15,0 0 6 0,9-11 10 0,-9 11 24 16,0 0 10-16,0 0 4 0,0 0 1 16,0 0-7-16,0 0 1 0,0 0 7 15,4 38 14-15,-4-38-2 0,-2 21 6 0,2-21-4 16,0 27-1-16,0-14-12 0,0-13-5 16,-2 30-9-16,2-13-9 0,-3 1-7 15,3-18-4-15,-4 35-12 0,4-19-8 0,-2 3-12 16,0-3-26-16,2-16-34 0,-2 32-56 15,2-19-39-15,0-13-39 0,0 26-36 0,0-26-43 16,0 20-105-16,2-15-580 0,-2-5-340 16</inkml:trace>
  <inkml:trace contextRef="#ctx0" brushRef="#br0" timeOffset="-233243.98">29493 3359 2781 0,'4'-13'-82'0,"-4"13"20"16,0 0 19-16,0 0 27 0,0 0 31 15,0 0 21-15,0 0 6 0,0 0 7 16,0 0 11-16,0 0 6 0,0 0 4 0,0 0 9 16,-29 29 2-16,22-15 4 0,0-1 2 15,1 0-9-15,0 1-4 0,2 1-2 16,-2 1-7-16,2-1-5 0,-1 1 0 0,0-2-11 15,1 1-6-15,4-15 2 0,-2 29-4 16,2-29-2-16,2 23-1 0,-2-23-7 16,4 21-6-16,3-13-16 0,-7-8-21 0,11 9-18 15,-11-9-13-15,14 5-5 0,-14-5-4 16,0 0 5-16,0 0 8 0,30-10 5 0,-30 10 14 16,11-14 14-16,-11 14 24 0,8-17 26 15,-8 17 21-15,2-17 6 0,-2 17 11 16,0 0 10-16,0 0 17 0,-8-25 3 0,8 25 6 15,-15-8-9-15,15 8-10 0,-19-1-9 16,19 1-15-16,0 0-6 0,-27 0-18 0,27 0-29 16,0 0-35-16,-24 4-55 0,24-4-70 15,-8 3-80-15,8-3-90 0,0 0-180 16,0 0-124-16,0 0-305 0,0 0-315 0</inkml:trace>
  <inkml:trace contextRef="#ctx0" brushRef="#br0" timeOffset="-232609.47">29630 2633 2680 0,'0'0'-118'16,"0"0"20"-16,0 0 25 0,0 0 32 0,18 15 33 16,-18-15 25-16,0 0 24 0,6 9 11 15,-6-9 8-15,6 12 9 0,-6-12 8 16,8 11 11-16,-8-11 15 0,11 15 0 0,-11-15 0 16,11 22-3-16,-3-12 2 0,-4 2-4 15,5 0-5-15,-3 3 1 0,0 0 1 16,-2 2-2-16,1 2-8 0,-3 2-5 0,1 0-4 15,-1 5 7-15,-4 3 9 0,2 4-9 16,-3-2-6-16,-1 5-8 0,-1 2-10 16,-1 1-4-16,0-2-3 0,0 3-10 0,1-2-8 15,-1 2-24-15,-2-2-51 0,-1 1-80 16,0-2-113-16,-1 1-168 0,-4 5-207 0,-4-3-357 16,-3-3-410-16</inkml:trace>
  <inkml:trace contextRef="#ctx0" brushRef="#br0" timeOffset="-230652.94">23418 3812 2825 0,'26'-4'-124'0,"-5"2"41"16,1-2 25-16,-2 3 28 0,0-2 24 15,-1 2 20-15,-2-1 10 0,-17 2 10 16,35-4 2-16,-15 2-4 0,1 0-7 0,-2 0 1 15,0-1 2-15,5 0-9 0,-4 2-6 16,4-3-1-16,1 2-6 0,3 0-2 0,-1 0 2 16,1 0-3-16,-1 1 0 0,2 1 0 15,1-2 1-15,0-1-8 0,1 6 6 0,1-3-2 16,0 0-5-16,5-3 2 0,-1 3-6 16,6 3 2-16,-1-3 8 0,2 2-11 15,1-1 1-15,3-1 2 0,0 2-2 0,0-2 1 16,-3 2 2-16,-1 0 0 0,1 0 0 15,-4 0 3-15,3 0-1 0,-7-2 2 0,-3 1 1 16,3 2 8-16,-4 0-2 0,1-1 2 16,1 0-1-16,-2 0-2 0,2-2 5 15,-4 2 2-15,2 0-2 0,-2 0 0 0,1-2 1 16,1 0 7-16,-2 1-5 0,-2-1-3 16,6 3 2-16,-6-3-1 0,5 1 6 0,-5-1-7 15,5 3-1-15,0-2-3 0,-4-1 3 16,2 2-1-16,1-2-4 0,-3 2-3 15,0 0 0-15,5-2-10 0,-5 2-8 0,-1 1 5 16,4 0 1-16,-3-2-2 0,-1 3-1 16,0-2 5-16,2 0 2 0,-3 2-1 0,0-3 3 15,0 4-1-15,0-3-2 0,1 2 2 16,-2-3 2-16,2 1-6 0,2 2 2 16,-3-3 8-16,4 2-8 0,-2-2 6 0,1 2 0 15,-1-1-1-15,3-2-2 0,-3 4 4 16,4-3-6-16,-1 1-3 0,-3 0 1 15,0 0-5-15,1-2-1 0,-1 2-2 0,2-2 4 16,-2 0-3-16,1 2 2 0,-3-2 8 16,4 2 1-16,-6-2-3 0,1 2-6 0,-1-2-1 15,4 1 2-15,-2 1 4 0,-2-2 2 16,3 3-1-16,3-2 6 0,-4 0 6 16,2-1 12-16,0 3-15 0,-3-3-4 0,2 3 2 15,1-2 5-15,-2 1-3 0,4-2 0 16,-4 2-10-16,3-2 1 0,-1 2 4 15,0-2-5-15,2 0-1 0,-1 0 2 0,-1 0-5 16,3 0 4-16,-3 0-1 0,4 0 1 16,-4 0 8-16,3 0 2 0,0 1-6 0,-1-1-2 15,-2 0 2-15,3 2 6 0,-3-2-10 16,2 0 6-16,1 2 3 0,-5-2-5 16,2 0 0-16,2 2 9 0,-4-2-5 0,-2 2-2 15,4-2 13-15,-3 0-9 0,-2 3 3 16,1-3-5-16,1 1 1 0,-4-1 2 0,3 0 2 15,0 0 5-15,0 2-3 0,0-2 2 16,3 0-13-16,1 0 2 0,1-2-7 16,-1 2 8-16,-4 0-2 0,2 0 2 0,2-1-1 15,-4 1-6-15,0 0 6 0,1 0 7 16,-1 0 0-16,0-3 3 0,2 6 6 16,-4-3 8-16,2 0 0 0,0 1 12 0,1-1 15 15,-1 0 11-15,1-1 5 0,6 1 0 16,-3 0-7-16,1 0-5 0,3 0-6 0,0-3-3 15,-1 3-9-15,3 0-8 0,-1 0-6 16,0-2-13-16,-3 2-13 0,3 0 5 16,-2-2-6-16,-1 4-11 0,4-2-1 0,-4 2-7 15,2 1-1-15,-1-3 7 0,-3 1 11 16,1 1-18-16,0-2 8 0,1 1-5 16,-1-1 7-16,-1 0 2 0,0 0 0 0,1 0 1 15,0-1 5-15,1-1 1 0,-1 2-1 16,0-1 1-16,-3-2 0 0,1-1 11 0,0 2-4 15,-5 0 4-15,3-1-10 0,-4 1-13 16,-2-1-35-16,-1 0-48 0,-3-1-68 0,0 0-161 16,-4 1-281-16,-12 3 174 0</inkml:trace>
  <inkml:trace contextRef="#ctx0" brushRef="#br0" timeOffset="-229609.08">26821 4317 1782 0,'0'0'-37'0,"0"0"15"0,15-11 26 15,-15 11 17-15,9-8 12 0,-9 8 31 0,9-10 8 16,-9 10 29-16,0 0 10 0,13-15 11 16,-13 15 3-16,0 0 11 0,12-12 1 0,-12 12 2 15,0 0-1-15,0 0-9 0,0 0-5 16,0 0-12-16,0 0-13 0,0 0-10 16,0 0-4-16,0 0-12 0,-27-19-1 0,27 19 0 15,0 0 0-15,-29 6-5 16,29-6 0-16,-23 5 0 0,23-5-4 0,-25 8-5 15,16-3-3-15,9-5-4 0,-17 9-5 0,17-9-4 16,-12 7-2-16,12-7 0 0,0 0-6 16,-15 13-4-16,15-13-3 0,0 0-8 0,0 0-1 15,0 0-6-15,17 24-2 0,-17-24-3 16,21 13 1-16,-12-7-1 0,5 2-2 0,1-1-2 16,-3 1 0-16,1 0 2 0,0-1 0 15,-3 0-5-15,-10-7 5 0,17 15 4 16,-11-7 4-16,-6-8 7 0,10 15 5 15,-10-15 1-15,0 18 6 0,0-18-3 16,0 0-2-16,-12 21 0 0,12-21-3 0,-15 11 0 16,6-3-11-16,9-8-13 0,-22 9-31 15,22-9-34-15,-21 7-49 0,8-6-50 0,13-1-54 16,-18 0-44-16,18 0-68 0,0 0-126 16,-23-15-524-16,18 7-438 0</inkml:trace>
  <inkml:trace contextRef="#ctx0" brushRef="#br0" timeOffset="-229151.54">26965 3966 2944 0,'0'0'-98'0,"0"0"39"0,4-16 25 0,-4 16 34 16,0 0 22-16,0 0 19 0,0 0 6 15,0 0-5-15,13-11-9 0,-13 11 0 0,0 0-9 16,20-5-7-16,-20 5-6 0,18-2-15 16,-18 2-3-16,23 0 1 0,-23 0-4 15,25 2 3-15,-25-2-2 0,27 4 2 0,-17 0 6 16,-10-4-3-16,17 11-2 0,-11-4 3 16,-6-7 3-16,5 16 7 0,-5-16 3 15,0 0 13-15,-9 26 8 0,9-26 12 0,-12 18 14 16,12-18 15-16,-11 14 10 0,5-6 4 15,6-8 0-15,-12 10-4 0,12-10-6 0,0 0-5 16,-9 11-13-16,9-11-18 0,0 0-8 16,0 0-18-16,0 0-4 0,0 0-9 0,0 0-2 15,19 21 1-15,-19-21 0 0,12 8-1 16,-12-8-2-16,17 10 1 0,-17-10 0 16,13 9 0-16,-13-9-1 0,9 12 7 15,-9-12 2-15,5 13 12 0,-5-13 6 0,0 0 2 16,-5 21 6-16,5-21 0 0,-11 13-8 15,11-13 2-15,-15 12-10 0,15-12-23 0,-17 11-43 16,9-6-55-16,8-5-67 0,-14 8-50 16,14-8-96-16,-12 6-634 0,12-6-378 0</inkml:trace>
  <inkml:trace contextRef="#ctx0" brushRef="#br0" timeOffset="-228607.55">27600 4157 2911 0,'0'0'-48'0,"0"0"10"16,-11-11 10-16,11 11 27 0,0 0 17 0,0 0 21 16,-18-8 15-16,18 8 1 0,0 0 12 0,0 0 14 15,0 0 12-15,-26 15 11 0,26-15 2 16,-8 17-10-16,4-5-3 0,4-12-7 15,-2 28-10-15,-1-11-7 0,3 1-9 0,3 0-6 16,-1 1-2-16,0 1-8 0,2 2-6 16,2 4-2-16,0-2-1 0,3-1-15 15,2 0-18-15,2 0-20 0,1-2-41 0,1 0-56 16,3 0-69-16,2-4-66 0,-6-2-129 16,6-3-558-16,-1-1-355 0</inkml:trace>
  <inkml:trace contextRef="#ctx0" brushRef="#br0" timeOffset="-228236">27947 4191 2827 0,'0'0'-60'0,"0"0"13"0,0 0 13 16,0 0 11-16,-14-12 30 0,14 12 21 15,0 0 33-15,0 0 15 0,-34 8 11 16,34-8 1-16,-17 8 0 0,17-8 3 16,-17 10-1-16,17-10-2 0,-14 11-5 0,14-11-12 15,-7 11-3-15,7-11-8 0,-2 15-15 16,2-15-8-16,0 0-9 0,0 0-14 0,12 31-14 16,-1-22-10-16,-3 1-1 0,3 0 2 15,0 2 0-15,-1-3 6 0,1 2 4 0,1-2 2 16,-3 3 7-16,-1-2 9 0,-8-10 13 15,8 17 13-15,-8-17 12 0,7 16 9 16,-7-16 1-16,0 0-2 0,-7 22 1 0,7-22-11 16,-10 11-7-16,10-11-11 0,-15 10-30 15,15-10-39-15,-16 5-53 0,16-5-65 0,0 0-58 16,-15 2-76-16,15-2-141 0,0 0-517 16,0 0-363-16</inkml:trace>
  <inkml:trace contextRef="#ctx0" brushRef="#br0" timeOffset="-228078.45">28024 4303 2846 0,'23'-3'-93'15,"-23"3"14"-15,22-4 20 0,-8 3-5 16,-14 1 12-16,32-7 14 0,-16 5 9 0,1 1 2 16,1-3-10-16,-2 0-16 0,-16 4-25 15,31-6-33-15,-17 2-56 0,-14 4-140 16,23-8-224-16,-14 2 288 0</inkml:trace>
  <inkml:trace contextRef="#ctx0" brushRef="#br0" timeOffset="-227903.52">28240 4216 1679 0,'-27'14'113'0,"27"-14"8"0,-7 11 4 16,7-11 12-16,-8 18 24 0,8-18 12 0,-7 18-6 15,4-7-20-15,3-11-14 0,-4 26-18 16,4-13-10-16,0-13-9 0,2 26-17 0,0-13-18 15,-2-13-30-15,5 25-31 0,-2-14-32 16,1 3-63-16,-4-14-60 0,8 21-58 0,-8-21-139 16,3 13-450-16,1-7-114 0</inkml:trace>
  <inkml:trace contextRef="#ctx0" brushRef="#br0" timeOffset="-227498.71">28395 4176 2487 0,'3'-15'40'0,"-3"15"11"16,0 0-8-16,4-18 12 0,-4 18 27 0,0 0 16 15,0 0-5-15,2-19-8 0,-2 19-16 16,0 0-18-16,10-9-7 0,-10 9-5 16,0 0-5-16,16-4-6 0,-16 4-11 0,19-2-8 15,-19 2-9-15,25 2 1 0,-25-2-9 16,22 4 1-16,-22-4-2 0,19 8 1 0,-19-8 0 15,8 9-10-15,-8-9 0 0,4 14 13 16,-4-14-2-16,0 0 22 0,0 0 11 0,-18 30 8 16,9-24 8-16,9-6 3 0,-15 13-1 15,15-13-4-15,-14 13-4 0,14-13 3 16,-7 9-9-16,7-9-8 0,0 0-6 0,-6 16-11 16,6-16-11-16,0 0-10 0,0 0-13 15,16 28-6-15,-7-18 0 0,-1 0 2 16,3 4 11-16,-3-3 9 0,3 0 4 0,-5 0 15 15,0 3 28-15,2-3 18 0,-8-11 13 16,2 23-2-16,-2-23 1 0,-6 22-5 16,6-22-5-16,-10 22-6 0,4-12-23 0,6-10-57 15,-16 16-82-15,9-9-69 0,-2 0-113 16,9-7-685-16,-10 7-439 0</inkml:trace>
  <inkml:trace contextRef="#ctx0" brushRef="#br0" timeOffset="-227295.21">28765 4075 2928 0,'0'0'18'0,"25"-2"50"16,-25 2 8-16,0 0 7 0,24 16 11 0,-18-7-1 16,0 2-1-16,0 3-6 0,-6-14-10 15,8 30-10-15,-3-9-8 0,-3 0-5 16,-2 1-8-16,0 0-29 0,0 5-37 0,-4-1-60 15,-1 3-80-15,-3-4-85 16,-4 5-192-16,-6-1-447 0,2 0-257 0</inkml:trace>
  <inkml:trace contextRef="#ctx0" brushRef="#br0" timeOffset="-188781.33">21376 8907 1176 0,'0'0'232'0,"0"0"-28"0,0 0-20 16,0 0-26-16,0 0-3 0,0 0-2 0,0 0 5 16,0 0-1-16,0 0 3 0,0 0-3 15,0 0-11-15,0 0-17 0,0 0-11 16,0 0-6-16,0 0-14 0,0 0-6 0,0 0-10 16,0 0-6-16,0 0-5 0,0 0-5 15,0 0-4-15,0 0 0 0,0 0-8 0,0 0-8 16,0 0-2-16,0 0-1 0,0 0-5 15,0 0-3-15,19 8-4 0,-19-8-3 16,0 0-3-16,26 2-2 0,-26-2-8 0,14 1-8 16,-14-1-12-16,0 0-15 0,20 3-26 15,-20-3-28-15,0 0-33 0,14 3-51 0,-14-3-30 16,0 0-36-16,0 0-63 0,13-2-107 16,-13 2-488-16,0 0-252 0</inkml:trace>
  <inkml:trace contextRef="#ctx0" brushRef="#br0" timeOffset="-188250.99">21558 8819 2533 0,'0'0'-107'0,"0"0"28"0,0 0 27 0,0 0 7 15,2-20 9-15,-2 20 27 0,0 0 24 16,0 0 22-16,0 0 24 0,6-14 5 0,-6 14 5 16,0 0 3-16,0 0-10 0,0 0-2 15,13-10-4-15,-13 10-4 0,0 0-8 16,0 0 2-16,17-1-4 0,-17 1-1 0,0 0-8 16,0 0 8-16,0 0-7 0,25 11 3 15,-25-11 2-15,7 9 6 0,-7-9 6 16,0 0 0-16,6 18-11 0,-6-18 9 0,0 0 0 15,-2 19 2-15,2-19-3 0,0 0-5 16,-9 17-2-16,9-17-7 0,-12 13-2 0,12-13-5 16,-11 12-3-16,11-12 0 0,-10 9-6 15,10-9-10-15,0 0-11 0,-11 14-12 0,11-14-12 16,0 0-9-16,0 0-14 0,0 0-3 16,0 0-1-16,0 0-6 0,0 0 4 15,0 0 2-15,23 14 7 0,-23-14 0 0,17 5 4 16,-17-5 12-16,20 3 0 0,-20-3 10 15,18 6 15-15,-18-6 12 0,18 5 14 16,-18-5 16-16,12 14 12 0,-8-6 12 0,-4-8 5 16,7 17 3-16,-7-17 7 0,0 19 3 15,0-19 7-15,-7 21-2 0,7-21-7 0,-10 19-5 16,2-7-10-16,-2-3-9 0,10-9-18 16,-16 15-32-16,8-9-35 0,8-6-52 15,-16 9-79-15,10-5-63 0,6-4-148 0,-15 0-611 16,15 0-445-16</inkml:trace>
  <inkml:trace contextRef="#ctx0" brushRef="#br0" timeOffset="-181020.69">21764 7952 2820 0,'0'0'-153'0,"0"0"31"0,0 0 30 0,0 0 23 15,0 0 15-15,0 0 22 0,0 0 19 16,0 0 4-16,0 0 15 0,0 0 10 0,0 0 4 15,0 0 4-15,0 0 8 0,0 0 8 16,0 0-2-16,0 0 4 0,0 0 2 0,0 0-4 16,0 0 2-16,0 0-7 0,0 0 9 15,0 0-3-15,0 0 0 0,0 0 11 16,0 0 1-16,0 0 10 0,0 0 7 0,0 0 4 16,0 0 6-16,0 0-5 0,0 0 5 15,0 0-4-15,0 0 2 0,0 0-1 0,0 0-3 16,0 0 1-16,0 0 2 0,0 0-2 15,0 0 3-15,0 0-1 0,0 0 0 16,0 0-10-16,0 0 1 0,0 0-10 16,0 0 2-16,0 0-8 0,0 0-4 0,0 0-6 15,0 0-3-15,0 0-2 0,46 0 2 16,-46 0-4-16,0 0 2 0,0 0-8 0,0 0 8 16,23 0-9-16,-23 0 3 0,0 0-1 15,0 0 0-15,22 0-6 0,-22 0 5 16,0 0-9-16,20 0 3 0,-20 0-4 0,0 0-1 15,24-1-4-15,-24 1-3 0,0 0 0 16,23-2 2-16,-23 2-8 0,0 0 4 0,22 0 2 16,-22 0-4-16,0 0-1 0,18-2-4 15,-18 2 2-15,0 0 2 0,22-2-2 0,-22 2 2 16,0 0-5-16,0 0 2 0,20 0 2 16,-20 0-1-16,0 0-1 0,0 0-2 15,20-3 1-15,-20 3-1 0,0 0 0 0,0 0 1 16,21-1-3-16,-21 1 3 0,0 0-4 15,0 0-3-15,22-4-3 0,-22 4 2 16,0 0-1-16,0 0 1 0,22 0-1 0,-22 0 1 16,0 0 4-16,15-4-3 0,-15 4-1 15,0 0 1-15,0 0 1 0,19-1 2 0,-19 1-2 16,0 0 3-16,0 0-2 0,19-3 5 16,-19 3 0-16,0 0-6 0,0 0 3 15,20-4 0-15,-20 4-2 0,0 0 3 0,0 0-1 16,0 0 2-16,22-1-4 0,-22 1 4 15,0 0-2-15,0 0-1 0,24 0 2 0,-24 0 4 16,0 0-3-16,17-2-3 0,-17 2 3 16,0 0-2-16,0 0 0 0,23 2 0 0,-23-2-1 15,0 0 1-15,19 0 0 0,-19 0 3 16,0 0-3-16,22 1 0 0,-22-1 0 16,0 0 4-16,18 0-4 0,-18 0 5 0,0 0-4 15,21 2 0-15,-21-2-2 0,0 0 2 16,22 0-3-16,-22 0 4 0,0 0-5 15,20-2 7-15,-20 2-4 0,0 0 3 0,24 0-3 16,-24 0 4-16,0 0-3 0,24-1-4 16,-24 1 6-16,16 1-6 0,-16-1 1 15,0 0 6-15,21 0-5 0,-21 0 0 16,0 0 1-16,26 0 3 0,-26 0-2 0,17 0 1 16,-17 0-1-16,19 0 0 0,-19 0 3 15,19 0-4-15,-19 0 1 0,0 0 0 0,28-1-2 16,-28 1 4-16,20 1-4 0,-20-1 2 15,22-1-1-15,-22 1 2 0,21 0-1 0,-21 0 3 16,19 0-4-16,-19 0-3 0,0 0 3 16,29 0 2-16,-29 0 1 0,18 1 4 0,-18-1-8 15,21 2 0-15,-21-2 2 0,19 0 1 16,-19 0-2-16,23 0-3 0,-23 0 3 16,22 2 2-16,-22-2-3 0,20 0 4 0,-20 0-3 15,22 3 2-15,-22-3-3 0,23 0 4 16,-23 0-1-16,21 1-2 0,-21-1 3 0,23 0-2 15,-23 0 1-15,24 0 1 0,-24 0-3 16,23 0 3-16,-23 0-1 0,28 2-1 16,-28-2 1-16,24 0 0 0,-24 0-4 0,26-2 3 15,-26 2 1-15,26 2-4 0,-11-2 2 16,-15 0 2-16,20 0-5 0,-20 0 4 16,22 0 0-16,-22 0 1 0,23 0-2 0,-23 0-1 15,23 0 2-15,-23 0 0 0,23 0-1 16,-23 0 2-16,24 0-1 0,-24 0 1 0,24 2-4 15,-24-2 5-15,22 0-2 0,-22 0 0 16,28 2-2-16,-13-2-4 0,-15 0 4 0,26 0 2 16,-26 0-2-16,22 0 2 0,-22 0 0 15,24 0 1-15,-24 0-3 0,23 0 5 16,-23 0-3-16,20 0-3 0,-20 0 1 0,20-2 4 16,-20 2-3-16,0 0 4 0,28-2-4 15,-28 2 1-15,19 0-1 0,-19 0 2 0,19 0 1 16,-19 0-2-16,21-2 2 0,-21 2-5 15,0 0 2-15,30 0 3 0,-30 0-4 0,21-1 2 16,-21 1-1-16,21 0 3 0,-21 0-1 16,0 0-4-16,27-3 3 0,-27 3 1 15,18-2-3-15,-18 2 3 0,18-2-1 16,-18 2-1-16,20-3 0 0,-20 3 2 0,0 0-3 16,23-3 2-16,-23 3-2 0,16-1 2 15,-16 1-2-15,18-1 4 0,-18 1-3 0,16-5 2 16,-16 5-4-16,0 0 4 0,26-1 0 15,-26 1 0-15,19 0 1 0,-19 0-1 0,0 0-2 16,28-3 4-16,-28 3-4 0,18 0 0 16,-18 0 2-16,18-2-5 0,-18 2 3 15,0 0 4-15,25-1-1 0,-25 1 0 0,0 0-3 16,26-2 2-16,-26 2 3 0,16 0-1 16,-16 0-1-16,0 0 1 0,28-3-1 0,-28 3 0 15,19 0-1-15,-19 0 2 0,19 0 3 16,-19 0-3-16,0 0-5 0,27-1 7 0,-27 1-3 15,18 0 2-15,-18 0-2 0,0 0 6 16,25 1 1-16,-25-1 1 0,0 0 0 16,23 0-3-16,-23 0-1 0,0 0 4 0,21-1-5 15,-21 1-4-15,0 0 2 0,28 1 0 16,-28-1-2-16,16 0 3 0,-16 0-3 0,22 0 1 16,-22 0 0-16,19 3-2 0,-19-3 0 15,19 0 5-15,-19 0-1 0,19 0-3 16,-19 0 0-16,0 0 0 0,27 0 2 0,-27 0 0 15,15 0-3-15,-15 0-2 0,20 0 2 16,-20 0-2-16,0 0 3 0,27-3 2 0,-27 3-2 16,20 0-4-16,-20 0 0 0,21 0 4 15,-21 0 2-15,21 0 0 0,-21 0-2 16,23 0-4-16,-23 0 6 0,21 3-1 0,-21-3-2 16,23 0-2-16,-23 0 2 0,24 0 2 15,-24 0-2-15,21 0 4 0,-21 0-6 0,23-3 10 16,-23 3-6-16,21 0-4 0,-21 0 3 15,22-1 0-15,-22 1-4 0,21 0 4 0,-21 0-1 16,23-2 2-16,-23 2-3 0,21 0 1 16,-21 0 0-16,24-2-1 0,-24 2 1 0,18-2 1 15,-18 2-2-15,0 0 2 0,31 0-6 16,-31 0 5-16,20-1 2 0,-20 1 0 16,24-2 0-16,-24 2-3 0,22 0 0 15,-22 0 2-15,22-3 0 0,-22 3 6 0,19 0-1 16,-19 0-1-16,19-1 0 0,-19 1 0 15,0 0 0-15,25-2 1 0,-25 2-4 0,20 0-2 16,-20 0 0-16,0 0 3 0,24-2-2 16,-24 2 1-16,18-4 0 0,-18 4 1 0,19-1 0 15,-19 1 6-15,16-3-7 0,-16 3-6 16,0 0-3-16,24-1 8 0,-24 1 0 16,0 0-1-16,21-4-3 0,-21 4 6 0,0 0-2 15,19 0-2-15,-19 0 3 0,17-4-4 16,-17 4 4-16,0 0-1 0,22 0 0 0,-22 0-2 15,0 0 2-15,22-4 2 0,-22 4-1 16,0 0 0-16,20-3-2 0,-20 3-3 16,0 0 8-16,19 0-5 0,-19 0 0 0,0 0 2 15,0 0-5-15,21-3 4 0,-21 3-5 16,0 0 5-16,0 0 0 0,21-1 1 0,-21 1-8 16,0 0 4-16,18-4 2 0,-18 4 1 15,0 0 0-15,20 0-2 0,-20 0-2 16,0 0 4-16,0 0 0 0,23 0-1 0,-23 0 0 15,0 0-1-15,19 0 0 0,-19 0 9 16,0 0-1-16,23 0 6 0,-23 0-22 0,0 0 5 16,25 1 2-16,-25-1-1 0,16 3 4 15,-16-3 7-15,19 0-5 0,-19 0-2 16,17 1 5-16,-17-1 3 0,0 0-3 0,29 0 0 16,-29 0-1-16,15 2 4 0,-15-2-2 15,18 1 1-15,-18-1-5 0,0 0 6 0,20 0 0 16,-20 0-5-16,19 3 1 0,-19-3 0 15,0 0 0-15,24 2-4 0,-24-2 3 16,14 2 0-16,-14-2-3 0,0 0-1 0,24 2 1 16,-24-2-13-16,0 0-9 0,17 4-16 15,-17-4-15-15,13 2-16 0,-13-2-20 0,10 1-35 16,-10-1-48-16,15 4-54 0,-15-4-55 16,10 2-150-16,-10-2-151 0,0 0-399 15,0 0-433-15</inkml:trace>
  <inkml:trace contextRef="#ctx0" brushRef="#br0" timeOffset="-72022.18">17390 5053 1538 0,'-4'-22'223'0,"4"22"-63"0,0 0-72 0,0 0-12 16,0 0-3-16,0 0 2 0,0 0 10 0,0 0 5 16,0 0 1-16,0 0 9 0,0 0 9 15,0 0 6-15,0 0 14 0,0 0 11 16,0 0 5-16,0 0-4 0,0 0-7 0,0 0-11 16,0 0-10-16,0 0-11 0,0 0-8 15,-19 39-12-15,19-39-5 0,-4 18-5 16,4-18 1-16,-6 21-6 0,6-21-1 15,-6 22-4-15,4-11 3 0,2-11-1 0,-4 21-1 16,4-21-1-16,-2 20-5 0,2-20-6 0,-6 18-4 16,6-18-6-16,-2 17-4 0,2-17-5 15,-4 15-1-15,4-15 0 0,0 0-5 0,-2 19 3 16,2-19-11-16,0 0-6 0,-4 14 5 16,4-14-1-16,0 0 1 0,0 0-7 15,0 0 0-15,0 0 4 0,-3 17-3 0,3-17-3 16,0 0 4-16,0 0-10 0,0 0 9 15,0 0-8-15,0 0 2 0,0 0-4 16,0 0-3-16,0 0 8 0,0 0-1 0,0 0 2 16,-2-54-11-16,2 54 2 0,0 0 8 15,2-32-3-15,-2 32-2 0,5-19-5 16,-5 19 4-16,4-19 0 0,0 7-1 0,-4 12 1 16,6-19 0-16,-6 19-1 0,4-19 3 15,-4 19-4-15,10-17 2 0,-10 17-4 0,6-13 5 16,-6 13-2-16,8-13 3 0,-8 13-4 15,8-10-1-15,-8 10 2 0,0 0 2 16,15-10-3-16,-15 10 3 0,0 0-5 0,0 0 4 16,0 0 4-16,0 0-1 0,0 0 1 15,26 6-2-15,-26-6 6 0,0 0 5 0,10 14 4 16,-10-14 6-16,6 13-6 0,-6-13 11 16,9 13 0-16,-9-13 4 0,7 17-1 15,-7-17 1-15,8 22 1 0,-6-13-7 0,-2-9-1 16,6 23-3-16,-4-12 4 0,-2-11-1 15,6 23-6-15,-4-11-3 0,-2-12 7 0,5 22-8 16,-5-22-2-16,5 19-3 0,-5-19-6 16,6 17 1-16,-6-17-12 0,4 16-20 15,-2-8-35-15,-2-8-38 0,4 9-61 0,-4-9-77 16,0 0-87-16,0 0-195 0,0 0-106 16,0 0 32-16,0 0-340 0,0 0-346 0</inkml:trace>
  <inkml:trace contextRef="#ctx0" brushRef="#br0" timeOffset="-71687.52">17658 5191 2717 0,'0'0'-96'16,"0"0"47"-16,3 18 18 0,-3-18 14 0,0 0 25 15,0 0 13-15,0 0 25 0,0 0 26 16,3 16 21-16,-3-16 4 0,0 0 10 0,0 0-3 16,0 0 0-16,0 0 4 0,0 0 3 15,14 6-7-15,-14-6-11 0,0 0-9 0,0 0-10 16,0 0-8-16,0 0-9 0,30-6-23 15,-30 6-20-15,0 0-27 0,19-7-25 16,-19 7-33-16,0 0-28 0,16-6-50 16,-16 6-30-16,14-5-40 0,-14 5-98 0,0 0-550 15,8-12-224-15</inkml:trace>
  <inkml:trace contextRef="#ctx0" brushRef="#br0" timeOffset="-71451.07">17720 5100 2500 0,'0'0'-59'0,"0"0"41"16,-8-9 9-16,8 9 15 0,0 0 20 16,0 0 24-16,0 0 17 0,-13-8 13 0,13 8 6 15,0 0-3-15,0 0-6 0,0 0 2 16,0 0 1-16,0 0 7 0,0 0 9 0,0 0 3 16,0 0-3-16,0 0-3 0,0 0-8 15,0 0-14-15,0 0-1 0,0 0-11 16,0 0-5-16,38-12-19 0,-38 12-24 0,20-4-27 15,-20 4-34-15,20-4-35 0,-20 4-50 16,24-7-40-16,-24 7-49 0,21-7-101 16,-11 4-557-16,1 2-252 0</inkml:trace>
  <inkml:trace contextRef="#ctx0" brushRef="#br0" timeOffset="-70953.9">18044 4995 2581 0,'0'0'-60'0,"20"-2"32"16,-20 2 5-16,0 0 5 0,0 0 12 16,0 0 12-16,18-2 20 0,-18 2-2 0,0 0 7 15,0 0 4-15,0 0 9 0,0 0 2 16,0 0 16-16,0 0 24 0,0 0 7 0,0 0-3 16,0 0-4-16,0 0-8 0,-34 30-11 15,34-30-4-15,-17 10-9 0,17-10-4 16,-19 10-6-16,9-6-4 0,10-4-4 0,-17 7-5 15,17-7-1-15,-14 8-1 0,14-8-4 16,0 0-5-16,-18 6 1 0,18-6-5 16,0 0-10-16,0 0-3 0,0 0-9 0,0 0-5 15,0 0-2-15,0 0-1 0,-19-21-6 16,19 21 1-16,0 0 3 0,0 0 2 0,13-33-2 16,-13 33 0-16,12-21-2 0,-4 10-6 15,2 0 2-15,0-3-2 0,-2 2 4 0,3 2 3 16,-2-2 7-16,-1 0 8 0,0 3 11 15,-8 9 8-15,15-15 13 0,-15 15 4 16,10-15 3-16,-10 15-2 0,12-10 8 0,-12 10 25 16,0 0 17-16,0 0 19 0,0 0-1 15,0 0 0-15,0 0-4 0,0 0-2 0,14 31-8 16,-14-31-8-16,2 28-5 0,0-11-6 16,-2 0-6-16,2 3-8 0,0-2-7 15,0 3-6-15,1 0-3 0,-3-1-3 0,2 0-10 16,0 2-20-16,3-2-35 0,-5 1-50 15,2-2-56-15,2 0-71 0,0 0-71 16,-4-2-135-16,4 1-190 0,-4-1-355 0,2 2-386 16</inkml:trace>
  <inkml:trace contextRef="#ctx0" brushRef="#br0" timeOffset="-70064.11">17438 5778 2992 0,'0'0'-19'0,"0"0"14"16,0 0-9-16,-4-21 5 0,4 21-1 0,0 0 13 15,0 0 15-15,0 0 5 0,0 0 1 16,0 0-6-16,0 0 4 0,0 0 0 15,0 0 7-15,0 0 19 0,7 52 5 16,-7-52 10-16,0 16 3 0,0-16-3 0,2 18-6 16,-2-18-5-16,2 17-3 0,-2-17-7 15,0 0-3-15,5 22-4 0,-5-22-6 0,2 10-1 16,-2-10-2-16,0 0-1 0,2 16 0 16,-2-16 1-16,0 0-2 0,0 0-3 15,0 0-3-15,0 0-3 0,0 0-6 0,0 0 3 16,0 0-1-16,0 0-3 0,0 0 0 15,14-38 0-15,-14 38 6 0,6-25 5 0,-4 14-2 16,-2 11 2-16,10-28-1 0,-6 17-1 16,-4 11-4-16,8-21 1 0,-4 12 0 0,-4 9 7 15,7-18-7-15,-7 18 2 0,6-13 2 16,-6 13-4-16,0 0 4 0,10-11 5 16,-10 11 3-16,0 0 7 0,0 0-10 0,0 0 2 15,0 0-1-15,0 0 2 0,22 28-5 16,-22-28-4-16,8 19 4 0,-6-9-5 0,-2-10-3 15,6 21 0-15,-6-21 2 0,4 20-2 16,-4-20 2-16,5 18-6 0,-5-18 2 16,7 17-1-16,-7-17-2 0,2 14 6 15,-2-14-5-15,0 0 2 0,4 15 0 0,-4-15-2 16,0 0-1-16,0 0-5 0,0 0 2 16,0 0-3-16,0 0-2 0,0 0 0 0,0 0-5 15,0 0-1-15,0 0-2 0,23-40 2 16,-23 40 1-16,6-20 0 0,-1 11 2 15,-5 9 1-15,10-17 3 0,-10 17 1 0,7-17 8 16,-7 17 1-16,8-12 0 0,-8 12 4 16,8-9 5-16,-8 9 11 0,0 0 7 0,0 0 2 15,0 0-1-15,0 0 3 0,0 0 2 16,0 0-3-16,28 25 6 0,-28-25 21 16,4 16-2-16,-4-16 1 0,6 18-8 0,-1-7-7 15,-5-11-9-15,6 19-8 0,-6-19-7 16,5 20 8-16,-5-20 0 0,4 17-16 0,0-8-22 15,-2-1-35-15,-2-8-38 0,2 11-57 16,-2-11-74-16,0 0-77 0,0 0-161 16,0 0-170-16,0 0 19 0,0 0-343 0,0 0-354 15</inkml:trace>
  <inkml:trace contextRef="#ctx0" brushRef="#br0" timeOffset="-69801.46">17876 5874 2794 0,'0'0'-54'15,"0"0"46"-15,0 0 5 0,0 0 30 0,0 0 21 16,12 9 13-16,-12-9 18 0,0 0 11 16,0 0 0-16,14 4-3 0,-14-4-7 0,0 0 0 15,21 2-3-15,-21-2 4 0,18 0 0 16,-18 0-2-16,0 0-10 0,30-2-7 0,-30 2-4 15,16-2-10-15,-16 2-12 0,19-2-23 16,-19 2-27-16,0 0-38 0,19-6-37 16,-19 6-49-16,0 0-36 0,13-6-33 0,-13 6-64 15,0 0-135-15,0 0-403 0,-7-15-128 16</inkml:trace>
  <inkml:trace contextRef="#ctx0" brushRef="#br0" timeOffset="-69638.15">17930 5816 2505 0,'0'0'54'0,"0"0"33"0,0 0 3 0,0 0 10 16,-15-3 8-16,15 3 7 0,0 0 10 16,0 0-4-16,0 0-6 0,0 0-16 15,0 0-9-15,0 0-9 0,0 0-7 0,0 0-18 16,40-16-27-16,-40 16-49 0,12-5-64 16,-12 5-72-16,18-6-69 0,-18 6-139 0,14-10-546 15,-7 7-302-15</inkml:trace>
  <inkml:trace contextRef="#ctx0" brushRef="#br0" timeOffset="-68909.21">18218 5668 2704 0,'0'0'-49'16,"0"0"30"-16,0 0 12 0,0 0-4 15,0 0 20-15,0 0 10 0,0 0 24 0,0 0 26 16,0 0 12-16,0 0 2 0,-7-27 1 16,7 27 6-16,0 0-2 0,0 0 7 15,4-17-2-15,-4 17-2 0,0 0-4 0,0 0-5 16,7-17-8-16,-7 17-5 0,0 0-4 16,8-14-1-16,-8 14-7 0,7-10-4 0,-7 10-1 15,0 0-8-15,11-10-3 16,-11 10 1-16,0 0 3 0,14-10-2 0,-14 10-2 15,0 0-3-15,12-6-1 0,-12 6 0 16,0 0 3-16,0 0-4 0,0 0-1 0,22 0-3 16,-22 0-3-16,0 0-4 0,0 0 1 15,0 0 1-15,19 12-5 0,-19-12 2 0,0 0-1 16,11 13-2-16,-11-13 0 0,0 0-3 16,6 13-5-16,-6-13 3 0,0 0 0 0,6 18-4 15,-6-18 0-15,3 12 3 0,-3-12-4 16,0 0 2-16,2 20-2 0,-2-20 0 0,0 0 1 15,0 21-1-15,0-21 18 0,0 0-5 16,-2 20 4-16,2-20-3 0,-5 14 2 16,5-14-1-16,-4 15-9 0,4-15 4 0,-6 16-3 15,6-16 1-15,-7 15-3 0,7-15 2 16,-6 17 0-16,6-17 6 0,-7 15-4 0,7-15 2 16,-4 15-5-16,4-15 3 0,-4 13 3 15,4-13-4-15,0 0-16 0,-8 19 9 16,8-19 6-16,0 0-6 0,0 0 4 0,0 0 0 15,8 20-4-15,-8-20 1 0,0 0-6 16,21 2 9-16,-21-2-19 0,22-2-7 16,-22 2-6-16,34-6-24 0,-16 1-32 0,4-4-42 15,1 2-72-15,0-2-75 0,0-3-119 0,3-5-203 16,1-2-35-16,1-2-353 0,2-6-419 16</inkml:trace>
  <inkml:trace contextRef="#ctx0" brushRef="#br0" timeOffset="-64539.65">18387 6527 2868 0,'0'0'-26'16,"0"0"53"-16,0 0 28 0,0 0 13 15,0 0 20-15,0 0 25 0,0 0 24 0,0 0 12 16,0 0 7-16,0 0-13 0,0 0-12 16,0 0-11-16,0 0-14 0,0 0-6 15,0 0 2-15,0 0-3 0,0 0 0 0,0 0-6 16,21-21-12-16,-21 21-6 0,0 0-12 16,0 0-5-16,0 0 4 0,0 0-8 0,0 0-4 15,36 19-3-15,-36-19-6 0,11 16-4 16,-11-16-2-16,6 15-1 0,-3-4-1 0,-3-11-6 15,2 20-5-15,-2-20 2 0,-5 24-1 16,5-24-14-16,-11 27-21 0,5-16-28 16,-2 1-39-16,-1-1-49 0,-1-2-62 0,1 1-54 15,-2-1-38-15,-1-3-78 0,4-1-136 16,-6 4-79-16,4-6-334 0,10-3-301 0</inkml:trace>
  <inkml:trace contextRef="#ctx0" brushRef="#br0" timeOffset="-64189.25">18256 6634 2652 0,'0'0'-44'0,"0"0"48"0,0 0 19 15,0 0 0-15,4-20 10 0,-4 20 16 16,0 0 25-16,0 0 18 0,0 0 11 0,0 0 3 16,0 0-4-16,0 0-1 0,0 0-8 15,0 0 3-15,0 0 1 0,0 0 7 0,0 0-6 16,0 0-2-16,0 0-9 0,0 0-8 15,0 0-2-15,0 0-4 0,0 0-12 0,0 0-4 16,0 0-11-16,0 0-2 0,0 0-9 16,0 0 2-16,0 0-9 0,2-17-1 15,-2 17-2-15,0 0 4 0,0 0-2 0,14-8-2 16,-14 8 4-16,0 0 5 0,0 0 4 16,0 0 2-16,0 0 0 0,0 0-5 15,22 24 5-15,-22-24-3 0,0 0-5 0,-8 30-4 16,8-30-4-16,-14 27-1 0,6-14-11 15,0 0-22-15,-2 2-30 0,-1-3-37 16,-2 0-52-16,-2 1-65 0,3-2-65 0,-6-3-105 16,6-1-191-16,-3 1-52 0,0-4-260 15,1-1-224-15</inkml:trace>
  <inkml:trace contextRef="#ctx0" brushRef="#br0" timeOffset="-63479.29">17979 6531 2633 0,'0'0'-33'0,"0"0"24"0,0 0 9 0,-2-21 6 16,2 21 20-16,0 0 15 0,0 0 15 16,0 0 4-16,0 0-1 0,2-20-9 0,-2 20 2 15,0 0 2-15,0 0-11 0,14-7-5 16,-14 7 1-16,0 0-7 0,22-4 3 15,-22 4-9-15,0 0-3 0,21-1-8 0,-21 1 4 16,0 0-5-16,20 0 1 16,-20 0-2-16,0 0 6 0,0 0 10 0,20 8 7 0,-20-8 7 15,0 0 9-15,0 0-2 0,0 0 6 16,-6 20-2-16,6-20 6 0,0 0 2 16,-20 21-6-16,20-21-2 0,-12 15-2 0,3-7 1 15,1 1 0-15,8-9 1 0,-15 18-6 16,8-9-3-16,7-9-2 0,-12 17-4 0,12-17-5 15,-8 17-2-15,8-17-3 0,-8 18-2 16,8-18-4-16,-4 16 0 0,4-16-4 16,0 0-2-16,0 18-4 0,0-18-4 0,0 0 0 15,10 17-1-15,-10-17-2 0,4 11 1 16,-4-11-3-16,0 0 2 0,10 14-2 16,-10-14 1-16,0 0-5 0,8 11 3 15,-8-11-2-15,0 0 3 0,0 0 4 0,7 13 8 16,-7-13 10-16,0 0 7 0,0 0-1 15,0 0 12-15,-2 25-1 0,2-25 5 0,0 0 2 16,-11 15 4-16,11-15-2 0,-8 14 0 16,8-14 1-16,-10 11-2 0,10-11 2 15,-16 12-8-15,16-12-6 0,-14 12 4 0,3-8-11 16,11-4 1-16,-19 11-3 0,8-8-4 16,11-3-3-16,-20 9-6 0,8-4 2 0,12-5-5 15,-18 8 3-15,18-8 7 0,-18 3 7 16,18-3 1-16,0 0-2 0,-21 4 5 0,21-4 0 15,0 0-21-15,0 0 7 0,-23-7-8 16,23 7 4-16,0 0-2 0,-13-16 2 16,13 16-5-16,-4-16 2 0,4 16 0 0,-2-20 0 15,2 20-4-15,2-27-3 0,-2 27 3 16,2-32-2-16,-2 17-7 0,2-3-3 0,0 1-14 16,-2 17-9-16,7-29-30 0,-5 16-22 15,0 3-33-15,-2-3-50 0,0 13-70 0,5-19-48 16,-3 11-102-16,-2 8-179 0,0 0-61 15,0 0-382-15,0 0-481 0</inkml:trace>
  <inkml:trace contextRef="#ctx0" brushRef="#br0" timeOffset="-63261.2">17894 7064 3213 0,'0'0'85'0,"0"0"32"0,0 18-6 0,0-18-15 16,0 0-7-16,0 0-12 0,-2 21 0 16,2-21-9-16,0 0-7 0,0 0-9 15,0 0-8-15,-2 15-12 0,2-15-16 0,0 0-25 16,0 0-30-16,0 0-49 0,0 0-73 16,-2 9-57-16,2-9-111 0,0 0-159 0,0 0-372 15,0 0-208-15</inkml:trace>
  <inkml:trace contextRef="#ctx0" brushRef="#br0" timeOffset="-62750.23">17722 6722 2544 0,'0'0'21'0,"-2"-18"34"16,2 18 2-16,0 0 5 0,0 0 8 16,0 0 5-16,0 0 12 0,0 0 10 15,0 0-7-15,0 0-7 0,0 0-13 0,0 0-6 16,-17 38-5-16,17-38-6 0,-6 21-6 15,6-21-5-15,-9 17-1 0,3-8-4 16,6-9-5-16,-8 16-2 0,8-16-2 0,-8 14 0 16,8-14-4-16,-12 9-2 0,12-9 1 15,-12 7 3-15,12-7-1 0,0 0 8 0,0 0-4 16,-23-3 0-16,23 3-3 0,0 0-1 16,-17-12-5-16,17 12 5 0,-11-11 1 0,11 11 7 15,-8-12-3-15,8 12 4 0,0 0 4 16,-14-15 13-16,14 15 9 0,0 0 5 15,-10-12-2-15,10 12-1 0,0 0-1 0,-8-7-1 16,8 7-5-16,0 0-3 0,0 0-4 16,0 0-2-16,-24 0 4 0,24 0-12 15,0 0-4-15,0 0-2 0,-27 7-1 0,27-7 4 16,-19 10-5-16,8-5 3 0,11-5 1 16,-27 11-1-16,12-6-4 0,-4-1-6 0,0 2-4 15,0 0-1-15,-3-3 0 0,2 1 7 16,-4-1-11-16,1 1 3 0,-1-3 3 0,2 2 6 15,0-3-18-15,-1 0-4 0,2-3 7 16,0 2-3-16,-1-2 5 0,4-1 2 16,-1 0 0-16,-1 3 4 0,6-5-6 0,14 6-6 15,-30-8-12-15,15 4-11 0,2-1-19 16,5-2-22-16,8 7-25 0,-17-11-46 0,17 11-60 16,-10-13-64-16,6 5-85 0,4 8-196 15,-6-16-59-15,6 16 27 0,-2-19-277 0,2 19-183 16</inkml:trace>
  <inkml:trace contextRef="#ctx0" brushRef="#br0" timeOffset="-62513.75">17483 6424 2740 0,'0'0'226'0,"17"1"24"15,-17-1-27-15,0 0-18 0,17 4-11 16,-17-4-6-16,0 0 2 0,17 3-34 0,-17-3-14 16,0 0-22-16,0 0-11 0,0 0-13 15,17 3-19-15,-17-3-22 0,0 0-17 0,8 3-56 16,-8-3-70-16,0 0-96 0,0 0-76 16,0 0-152-16,0 0-167 0,0 0-31 0,-10 21-263 15,10-21-234-15</inkml:trace>
  <inkml:trace contextRef="#ctx0" brushRef="#br0" timeOffset="-62162.87">17236 7154 2852 0,'0'0'172'0,"-15"7"28"0,15-7-8 0,0 0-12 15,0 0-12-15,0 0-2 0,0 0 6 16,-13 8-16-16,13-8-8 0,0 0-13 0,0 0-44 15,0 0-12-15,0 0-12 0,0 0-4 16,0 0 3-16,0 0-17 0,0 0-19 0,0 0-28 16,-11 8-47-16,11-8-64 0,0 0-93 15,0 0-68-15,0 0-167 0,0 0-148 16,0 0-12-16,-10 4-245 0,10-4-181 0</inkml:trace>
  <inkml:trace contextRef="#ctx0" brushRef="#br0" timeOffset="-60442.71">17483 7925 2509 0,'0'0'-28'0,"0"0"38"0,0 0 14 15,0 0 18-15,0 0-2 0,0 0 11 16,0 0 19-16,0 0 16 0,0 0 8 0,0 0 4 16,0 0 6-16,0 0 5 0,0 0 6 15,0 0 7-15,0 0 2 0,0 0-3 16,0 0 2-16,0 0-12 0,0 0-10 0,0 0-11 15,0 0-10-15,0 0-7 0,0 0-9 16,-4 49-6-16,4-49-9 0,0 0-4 16,0 0-6-16,-3 19-2 0,3-19-5 0,0 0-4 15,0 0-4-15,0 0 0 0,0 18-5 16,0-18 0-16,0 0-4 0,0 0 1 16,0 0-2-16,0 0-2 0,0 0-5 0,0 0 5 15,0 0-7-15,0 0 1 0,0 0-4 16,0 0-3-16,0 0-3 0,0 0-3 0,0 0-2 15,0 0 2-15,0 0-1 0,0 0-2 16,0 0 3-16,0 0 2 0,12-50 0 16,-12 50 1-16,6-14-3 0,-6 14 2 0,8-15 0 15,-8 15 1-15,9-14 1 0,-9 14-1 16,12-13-1-16,-12 13 4 0,11-13-3 0,-11 13 3 16,13-14-2-16,-13 14 1 0,10-9 2 15,-10 9 2-15,12-12 3 0,-12 12 1 16,14-10-1-16,-14 10 11 0,0 0-1 0,16-5 7 15,-16 5 2-15,0 0 0 0,15-6-4 16,-15 6 2-16,0 0 1 0,0 0 3 0,0 0-2 16,0 0 5-16,26 11 0 0,-26-11-9 15,4 11 8-15,-4-11-5 0,0 0 7 0,2 19-5 16,-2-19 4-16,2 15 3 0,-2-15 3 16,0 0-3-16,-2 25 7 0,2-25-28 15,-2 18 17-15,2-18-2 0,-2 19 2 0,2-19-2 16,0 23-2-16,0-23 0 0,-2 23-7 15,2-23 3-15,-4 24 2 0,4-10-22 0,0-14 1 16,-2 25-2-16,2-25 6 0,0 24-5 16,0-24 8-16,-2 23 1 0,2-9-1 15,0-14 2-15,-3 23 5 0,3-23-4 0,-4 21-3 16,4-21 9-16,-2 21-8 0,2-21 0 16,-2 21 3-16,2-21-3 0,-2 19-3 0,2-19 3 15,-2 25-1-15,2-25-2 0,-3 20-1 16,3-20-1-16,0 19 4 0,0-19-5 0,-2 20 7 15,2-20-7-15,0 18-1 0,0-18 5 16,-2 20-2-16,2-20-2 0,0 0 6 16,0 22-11-16,0-22 4 0,2 15-1 0,-2-15 1 15,0 0 0-15,0 18-2 0,0-18 5 16,0 0-3-16,0 17-6 0,0-17 12 0,0 0-5 16,0 0 1-16,2 19-2 0,-2-19 5 15,0 0-5-15,7 13 6 0,-7-13-7 16,0 0-4-16,0 0-11 0,8 14-11 0,-8-14-27 15,5 4-34-15,-5-4-47 0,0 0-61 16,6 8-70-16,-6-8-76 0,0 0-166 16,0 0-72-16,0 0-12 0,0 0-313 0,0 0-288 15</inkml:trace>
  <inkml:trace contextRef="#ctx0" brushRef="#br0" timeOffset="-59811.19">17845 8135 2711 0,'0'0'-31'0,"0"0"46"15,0 0 13-15,0 0 5 0,0 0 14 16,0 0 1-16,0 0 17 0,0 0 11 0,0 0 5 15,0 0 10-15,0 0 1 0,0 0 5 16,0 0 0-16,13-11 0 0,-13 11 4 16,0 0 0-16,0 0-2 0,0 0-6 0,0 0-7 15,26 1-5-15,-26-1-9 0,0 0-6 16,0 0-6-16,27 3-6 0,-27-3-5 16,0 0-2-16,23 1-6 0,-23-1-5 0,0 0-2 15,21 0-2-15,-21 0-6 0,18 0-4 16,-18 0-1-16,0 0-5 0,20 3-10 0,-20-3-11 15,0 0-17-15,0 0-18 0,22-3-30 16,-22 3-33-16,0 0-57 0,0 0-43 16,12-1-74-16,-12 1-153 0,0 0-144 0,0 0-286 15,0 0-208-15</inkml:trace>
  <inkml:trace contextRef="#ctx0" brushRef="#br0" timeOffset="-59482.35">17894 8017 2506 0,'0'0'-39'0,"0"0"62"16,0 0 20-16,0 0 30 0,0 0 19 0,0 0 16 16,0 0 21-16,-20-3 16 0,20 3-3 15,0 0-9-15,0 0-16 0,0 0-9 16,0 0-6-16,0 0 6 0,0 0 1 0,0 0 1 15,0 0 6-15,0 0-6 0,0 0-12 16,0 0-7-16,0 0-3 0,0 0-1 16,0 0-10-16,0 0-6 0,0 0-6 0,0 0-7 15,0 0-6-15,0 0-14 0,41 18 2 16,-41-18-9-16,21 0-13 0,-21 0-15 0,23 0-23 16,-23 0-20-16,26 0-26 0,-26 0-32 15,25-1-38-15,-25 1-54 0,24 1-47 16,-14-2-81-16,-10 1-163 0,20 0-106 0,-20 0-291 15,10-2-245-15</inkml:trace>
  <inkml:trace contextRef="#ctx0" brushRef="#br0" timeOffset="-58287.5">18658 7939 2434 0,'0'0'-183'0,"0"0"1"16,0 0-36-16,-25-4-372 0,25 4 207 0</inkml:trace>
  <inkml:trace contextRef="#ctx0" brushRef="#br0" timeOffset="-57531.22">18391 7823 1733 0,'-23'-5'10'0,"23"5"25"16,0 0 7-16,0 0 17 0,0 0 18 0,-2-18-3 15,2 18 21-15,0 0-3 0,0 0 7 16,9-27-12-16,-9 27 0 0,8-15 9 16,-8 15-19-16,10-13-3 0,-10 13 5 0,13-14-3 15,-13 14-2-15,17-13-3 0,-9 9-8 16,-8 4-5-16,19-9-4 0,-19 9-3 0,18-8-1 16,-18 8-4-16,0 0-2 0,22 4-5 15,-22-4-2-15,0 0-1 0,18 15 8 16,-18-15-2-16,6 15-1 0,-6-15 8 0,2 19 0 15,-2-19 5-15,0 21-2 0,0-21 0 16,0 22-7-16,0-22 4 0,-6 25-3 0,4-15 3 16,2-10-2-16,-11 26-4 0,6-13 0 15,5-13-6-15,-8 20-2 0,4-10-5 0,4-10-5 16,-6 20 5-16,6-20-10 0,-8 15 2 16,8-15-2-16,-2 13 0 0,2-13 6 15,0 0 5-15,-3 19-2 0,3-19 2 0,0 0-3 16,9 17 2-16,-9-17 0 0,0 0-6 15,10 12 1-15,-10-12 0 0,12 7-6 0,-12-7 2 16,16 4-5-16,-16-4-3 0,0 0-11 16,25 2-18-16,-25-2-27 0,24-2-28 15,-24 2-37-15,26-4-51 0,-12 3-49 0,0-5-60 16,-1 3-109-16,2 2-214 0,-2-2-311 16,-13 3-286-16</inkml:trace>
  <inkml:trace contextRef="#ctx0" brushRef="#br0" timeOffset="-56899.21">18773 7982 2664 0,'0'0'-52'16,"0"0"8"-16,0 0 3 0,0 0 2 0,10 8 12 16,-10-8 10-16,0 0 13 0,0 0 7 15,0 0 1-15,0 0-2 0,24-16-5 16,-24 16 7-16,10-10 2 0,-10 10 11 0,12-13 12 15,-12 13-1-15,13-22 5 0,-7 11-2 16,1-2-4-16,-1-2-8 0,1-1-1 16,-3-3-5-16,2-1-4 0,-2-4-6 0,0 0 21 15,0-3-5-15,2 0-2 0,-4 3 2 16,0-1 12-16,2 0 16 0,-2 4 1 0,-2 1 10 16,2 5 8-16,-2-3 5 0,0 18 0 15,2-30 2-15,-2 30-1 0,-2-22-3 0,2 22-9 16,-4-20-4-16,4 20-6 0,-8-16 0 15,8 16-11-15,-10-10 1 0,10 10-3 0,0 0 1 16,0 0 0-16,0 0 1 0,0 0-8 16,0 0-2-16,-29 27-1 0,23-13-1 15,1 0-3-15,-1 4 4 0,2-1-12 0,-3 2 2 16,3 3-3-16,-2 0 0 0,2 1 8 16,0-2 12-16,2 4 1 0,-3-5 5 15,5 1-4-15,-3 2-2 0,3-1 2 0,0-2-1 16,3 0-7-16,0 0 3 0,1-2-5 15,0 1 2-15,0-5-1 0,2 2-1 16,0-3-1-16,1-1 0 0,3-1-5 0,-1-2-3 16,4-2-1-16,-13-7-5 0,22 15-11 15,-10-11-27-15,-12-4-38 0,23 3-45 16,-23-3-68-16,25 0-57 0,-16-6-89 0,5 2-194 16,-3-3-437-16,-11 7-383 0</inkml:trace>
  <inkml:trace contextRef="#ctx0" brushRef="#br0" timeOffset="-56692.38">19130 7843 2861 0,'0'0'-87'16,"0"0"4"-16,0 0-6 0,0 0 2 15,0 0 1-15,0 0 8 0,0 0 12 16,0 0-5-16,32 12-12 0,-32-12-25 0,0 0-32 16,19-9-73-16,-19 9-324 0,12-8 282 15</inkml:trace>
  <inkml:trace contextRef="#ctx0" brushRef="#br0" timeOffset="-56450.91">19177 7769 1570 0,'0'0'22'16,"0"0"30"-16,0 0 36 0,0 0 2 0,0 0 18 16,0 0 11-16,0 0 23 0,0 0 11 15,0 0-1-15,0 0 1 0,0 0-2 16,-2 46-7-16,2-46-15 0,2 21-2 0,-2-21-18 16,0 22-11-16,0-22-10 0,2 26-12 15,-2-13-7-15,0-13-3 0,0 22-11 16,0-22-5-16,2 23-11 0,-2-23-16 0,0 19-28 15,0-19-42-15,0 0-34 0,-2 25-48 16,2-25-46-16,0 0-49 0,0 0-119 0,0 13-531 16,0-13-243-16</inkml:trace>
  <inkml:trace contextRef="#ctx0" brushRef="#br0" timeOffset="-56187.42">19261 7738 2624 0,'0'0'-59'16,"5"-14"17"-16,-5 14 13 0,0 0 32 0,0 0 9 15,0 0 21-15,0 0 18 0,0 0 16 16,0 0 0-16,0 0 5 0,0 0-3 0,-7 51-2 16,7-51 2-16,0 24 5 0,0-24 3 15,2 26-1-15,-2-13-5 0,0-13-8 16,0 27-4-16,0-14-7 0,0-13-4 0,0 27-5 15,0-27-10-15,0 22-6 0,0-22-13 16,2 22-29-16,-2-22-33 0,0 18-41 0,3-11-59 16,-3-7-60-16,0 0-128 0,0 12-519 15,0-12-209-15</inkml:trace>
  <inkml:trace contextRef="#ctx0" brushRef="#br0" timeOffset="-55813.26">19386 7600 2581 0,'0'0'-40'0,"0"0"32"16,0 0 20-16,0 0 21 0,0 0 16 15,17 25 7-15,-17-25 9 0,4 17-1 16,-4-17 5-16,4 18 5 0,-4-18 4 16,4 26 3-16,1-13-2 0,0 2 3 0,-3 2-5 15,2-2-6-15,0 3-11 0,0-1-5 0,0 1-5 16,0-2-3-16,1 4-18 0,-1-4-26 15,-2 2-38-15,0 0-36 0,0 0-34 0,-2-1-18 16,0-17-24-16,-4 34-12 0,2-19-12 16,-4 3-21-16,-1-3-47 0,-3 4-516 15,2-1-37-15</inkml:trace>
  <inkml:trace contextRef="#ctx0" brushRef="#br0" timeOffset="-54917.38">18322 7603 2145 0,'0'0'-57'0,"-38"22"30"0,38-22 12 15,-10 17 15-15,4-8 19 0,6-9 4 0,-8 26 26 16,4-11 19-16,0-1 6 0,0 2 9 16,-1 0-16-16,3 2 10 0,0 1-2 15,0 2 2-15,2 1 2 0,0-2 0 0,0 3-6 16,2 2 3-16,0 0-10 0,0 1-4 15,3-2-9-15,-1 1-5 0,2 3-5 0,-2-4-5 16,2-1-3-16,-2-1-6 0,4 4-7 16,-2-6-16-16,2 2-32 0,-2-3-44 0,0-2-37 15,1 0-45-15,2-2-53 0,-3-1-93 16,2-1-479-16,3 0-77 0</inkml:trace>
  <inkml:trace contextRef="#ctx0" brushRef="#br0" timeOffset="-54232.2">19647 7647 2342 0,'0'0'2'0,"0"0"21"0,0 0 1 15,0 0-4-15,0 0-2 0,6 48 17 16,-6-48-15-16,2 24 11 0,-4-8-2 16,4 2 2-16,-2-18-4 0,0 31 11 0,0-15 8 15,2 2 19-15,0-4 1 0,0 4 6 16,-2-18-6-16,0 24-7 0,2-11-8 0,-2-13-2 16,5 21-13-16,-5-21-15 0,2 17-37 15,-2-17-34-15,0 0-52 0,0 17-25 0,0-17-25 16,0 0-52-16,0 0-99 0,0 0-393 15,0 0 53-15</inkml:trace>
  <inkml:trace contextRef="#ctx0" brushRef="#br0" timeOffset="-53879.79">19640 7693 2046 0,'-4'-23'-29'15,"4"23"11"-15,0 0 1 0,-7-13 10 0,7 13 7 16,0 0 10-16,0 0 1 0,-4-15 11 15,4 15 1-15,0 0 12 0,0 0-4 0,0 0 1 16,0 0 2-16,0 0-2 0,0 0 3 16,0 0 7-16,13-20 3 0,-13 20-7 15,0 0 3-15,0 0-7 0,23-4-10 0,-23 4 0 16,17 0-3-16,-17 0-3 0,22 0 5 16,-22 0-1-16,22 0 14 0,-22 0 11 0,26 4 18 15,-26-4 6-15,21 3 10 0,-21-3 6 16,22 4 4-16,-14-1 5 0,-2 3 8 15,-2 1 13-15,-4-7 2 0,12 18 5 0,-12-18-5 16,4 24-4-16,-4-12-9 0,0-12-13 16,4 32-9-16,-4-17-12 0,2 0-6 0,0 3-7 15,-2-1-7-15,4 0-3 0,-2 1-11 16,2-2-16-16,0 2-43 0,-1-3-48 16,3 2-64-16,0-2-71 0,-1-2-81 15,-1-1-190-15,-2-2-121 0,0 1-234 0,-2-11-164 16</inkml:trace>
  <inkml:trace contextRef="#ctx0" brushRef="#br0" timeOffset="-53084.95">18516 8297 2423 0,'0'0'-93'0,"0"0"13"15,0 0 5-15,0 0 20 0,47 9-10 16,-47-9 16-16,0 0 1 0,32 0 4 0,-32 0 7 15,27 0 14-15,-8-1 5 0,0 1 17 16,-19 0 20-16,40 0 22 0,-16 0 26 16,-1 1 26-16,0-1-3 0,2 3-9 0,-1-3 0 15,-1 0-6-15,1 1-8 0,-2-1-7 16,2 3-9-16,-1-2-5 0,3-1 2 0,-3 2-9 16,2-2-3-16,-1 0-3 0,1-2-2 15,1 4 6-15,3-4 24 0,1 2 10 16,-5 0 18-16,2 0 15 0,1 0-1 0,-2 0-2 15,-1 0-6-15,-1 0-2 0,-4 0-3 16,4 2-7-16,-3-2-4 0,2 0 6 0,-4 0 3 16,3 0-1-16,-2 2 17 0,2-2 5 15,-1 2-2-15,1-2-6 0,-4 2-6 0,1-2-15 16,-2 1-4-16,-17-1-7 0,31 2-6 16,-31-2-12-16,26 3-7 0,-13-2-6 15,-13-1-3-15,21 0-16 0,-21 0-19 16,19 2-28-16,-19-2-36 0,0 0-42 0,20 2-63 15,-20-2-61-15,10 0-76 0,-10 0-165 16,0 0-130-16,0 0-329 0,0 0-337 0</inkml:trace>
  <inkml:trace contextRef="#ctx0" brushRef="#br0" timeOffset="-52512.14">18809 8578 2726 0,'0'0'-74'15,"-26"-4"25"-15,26 4 0 0,0 0 21 16,0 0 1-16,0 0 6 0,0 0 18 0,-6-16 7 16,6 16 8-16,0 0 6 0,0 0 3 15,0 0 5-15,0 0 9 0,0 0 16 0,22-20 18 16,-22 20 7-16,0 0 0 0,20-9-1 16,-20 9-3-16,0 0-7 0,21-4-7 15,-21 4-7-15,0 0-1 0,28 0-2 0,-28 0-2 16,0 0-7-16,24 4 2 0,-24-4-3 15,16 7 0-15,-16-7-5 0,12 7 0 0,-12-7-8 16,11 10 2-16,-11-10 1 0,0 0-1 16,2 21-4-16,-2-21-3 0,0 0 5 15,-6 21 7-15,6-21 8 0,-11 15 8 0,11-15 7 16,-8 15 5-16,8-15 0 0,-10 16-1 16,2-9-5-16,8-7-5 0,-8 13 1 15,8-13-7-15,-8 12 4 0,8-12-1 16,0 0 7-16,-8 17 7 0,8-17 2 0,0 0 5 15,0 0-1-15,0 0 0 0,10 23-2 0,-10-23-11 16,12 5-3-16,-12-5-3 0,20 4-10 16,-20-4-4-16,21 2-3 0,-21-2-14 15,23 1-15-15,-23-1-20 0,23 0-31 0,-23 0-34 16,22-1-37-16,-22 1-49 0,18 0-48 16,-18 0-61-16,18-2-115 0,-18 2-146 0,10-2-421 15,-10 2-398-15</inkml:trace>
  <inkml:trace contextRef="#ctx0" brushRef="#br0" timeOffset="-50730.65">17894 9416 2866 0,'0'0'-95'16,"0"0"34"-16,0 0 25 0,-20 7 36 15,20-7 21-15,0 0 35 0,0 0 26 0,0 0 26 16,-12 8 19-16,12-8 7 0,0 0 11 15,0 0 8-15,0 0 8 0,0 0-10 0,0 0 3 16,0 0-9-16,0 0-14 0,0 0-11 16,0 0-10-16,0 0-15 0,0 0-8 15,0 0-8-15,0 0-6 0,0 0-12 0,0 0-9 16,32 15-9-16,-32-15-13 0,19 0-18 16,-19 0-18-16,21 0-27 0,-21 0-23 0,0 0-27 15,31-5-40-15,-31 5-39 0,24-4-53 16,-16 0-43-16,1-2-90 0,-9 6-141 15,15-9-480-15,-11 3-415 0</inkml:trace>
  <inkml:trace contextRef="#ctx0" brushRef="#br0" timeOffset="-50540.21">17985 9321 2944 0,'0'0'2'0,"0"0"34"0,0 0 20 0,0 0 0 15,-6-15 5-15,6 15 12 0,0 0 12 16,0 0 8-16,0 0 0 0,0 0-7 15,18-20-9-15,-18 20-9 0,18-5-7 0,-18 5-8 16,19-8-3-16,-19 8-6 0,22-6-15 16,-10 2-29-16,-12 4-37 0,24-5-52 0,-24 5-49 15,24-4-45-15,-11 2-36 0,-13 2-99 16,19-2-588-16,-8 2-293 0</inkml:trace>
  <inkml:trace contextRef="#ctx0" brushRef="#br0" timeOffset="-50159.28">18429 9194 2740 0,'0'0'-4'16,"0"0"43"-16,0 0 8 0,0 0-1 0,0 0 10 15,0 0 12-15,0 0 4 0,0 0 10 16,0 0 6-16,0 0 3 0,0 0-4 0,0 0 1 16,0 0 4-16,0 0 5 0,0 0-6 15,0 0-1-15,-14 47-1 0,14-47-8 16,0 22-7-16,-2-8-8 0,2-14-8 0,0 26-1 15,0-8-8-15,-2-3-7 0,2-15-4 16,0 28-6-16,2-14-3 0,-2-14-6 16,0 25-19-16,0-25-31 0,0 19-27 0,0-19-41 15,2 15-46-15,-2-15-49 0,2 11-63 16,-2-11-101-16,0 0-139 0,0 0-392 16,0 0-257-16</inkml:trace>
  <inkml:trace contextRef="#ctx0" brushRef="#br0" timeOffset="-49781.24">18399 9208 2632 0,'0'0'-36'16,"-2"-15"36"-16,2 15 19 0,0 0 21 0,0 0 42 15,0-21-2-15,0 21 14 0,0 0 5 16,0 0 3-16,0 0-6 0,-2-19-10 0,2 19-6 16,0 0-11-16,0 0 1 0,0 0 1 15,0 0-3-15,0 0-9 0,0 0-6 16,11-11-2-16,-11 11-6 0,0 0-1 0,0 0-10 15,23 0-7-15,-23 0-10 0,0 0-12 16,30 0-7-16,-30 0-2 0,23 1-4 0,-23-1 3 16,24 2 2-16,-24-2-1 0,18 2 2 15,-18-2 4-15,18 4 1 0,-18-4 1 16,12 7 14-16,-12-7 14 0,0 0 18 0,11 16 11 16,-11-16 15-16,-2 17 7 0,2-17-1 15,-4 21 3-15,4-21 1 0,-7 25-9 0,5-10-3 16,2-15-9-16,-4 30-2 0,2-15-2 15,0 3-8-15,2-1-9 0,0-17-3 16,0 32-5-16,0-14-2 0,2-1-24 0,-2-17-16 16,4 28-35-16,-2-14-37 0,-2-14-40 15,4 22-43-15,1-12-57 0,-3-1-47 16,-2-9-82-16,6 15-167 0,-4-9-76 0,-2-6-257 16,0 0-189-16</inkml:trace>
  <inkml:trace contextRef="#ctx0" brushRef="#br0" timeOffset="-49446.95">18387 9709 2452 0,'0'0'-49'0,"0"0"51"0,0 0 33 16,0 0 31-16,0 0 21 0,0 0 16 15,0 0 8-15,0 0-3 0,0 0-4 16,0 0-6-16,0 0-2 0,0 0 4 0,0 0 1 16,38 4 5-16,-38-4 9 0,27-4-5 15,-27 4-3-15,32-3-14 0,-14 0-8 16,-2 1-13-16,-16 2-9 0,28-4-18 0,-13 3-15 15,-15 1-30-15,22-2-33 0,-22 2-43 16,22-2-58-16,-22 2-53 0,17 0-44 0,-17 0-109 16,11 2-631-16,-11-2-419 0</inkml:trace>
  <inkml:trace contextRef="#ctx0" brushRef="#br0" timeOffset="-49120.22">18488 9869 2941 0,'0'0'-9'0,"-14"9"62"0,14-9 30 0,0 0 15 16,0 0 14-16,0 0 0 0,0 0-6 15,0 0 7-15,0 0-6 0,0 0-3 0,0 0-14 16,0 0-4-16,0 0-12 0,0 0-6 16,0 0-11-16,34 12-7 0,-34-12-5 15,0 0-5-15,14 4-3 0,-14-4-2 0,0 0-4 16,13 9 0-16,-13-9-1 0,0 0 0 15,2 18 0-15,-2-18 6 0,0 0 3 0,-4 22 8 16,4-22 1-16,0 0 3 0,-4 25-18 16,4-25-2-16,-2 15 3 0,2-15-3 0,0 0-1 15,2 21-1-15,-2-21 6 0,0 0-15 16,10 15-2-16,-10-15-15 0,15 8-23 16,-8-6-37-16,-7-2-43 0,0 0-54 0,34 0-66 15,-22-2-50-15,-12 2-115 0,26-5-166 16,-14-1-432-16,1-1-438 0</inkml:trace>
  <inkml:trace contextRef="#ctx0" brushRef="#br0" timeOffset="-47309.27">18993 9669 2871 0,'0'0'-99'0,"0"0"45"15,0 0 38-15,18 5 25 0,-18-5 31 16,0 0 23-16,0 0 37 0,0 0 36 0,0 0 22 16,0 0 17-16,0 0-8 0,0 0-14 15,0 0-20-15,0 0-15 0,0 0-16 0,13-22-6 16,-13 22-8-16,0 0-2 0,0 0-13 16,7-13-13-16,-7 13-4 0,0 0-5 15,0 0-7-15,0 0-4 0,0 0-3 0,0 0-1 16,0 0-2-16,19 22-5 0,-19-22-2 15,2 17-1-15,-2-17-10 0,-2 19-27 16,2-19-34-16,0 0-56 0,-9 25-74 0,9-25-65 16,-10 15-108-16,6-9-179 0,4-6-69 15,0 0-265-15,-18 10-212 0</inkml:trace>
  <inkml:trace contextRef="#ctx0" brushRef="#br0" timeOffset="-46553.06">19199 9233 2596 0,'0'0'18'0,"0"0"39"0,0 0 5 16,0 0-8-16,0 0-5 0,0 0-6 15,0 0 2-15,0 0-10 0,-24 34-4 0,24-34-1 16,0 0-9-16,0 21 2 0,0-21 0 15,0 0-5-15,-2 18 1 0,2-18-6 16,0 0 5-16,0 0-2 0,0 0 3 0,-3 18-4 16,3-18-5-16,0 0 6 0,0 0 3 15,0 0 4-15,0 0 9 0,0 0 3 0,0 0 7 16,0 0 2-16,0 0 1 0,-15-42-1 16,15 42 7-16,-2-19-6 0,2 19-2 15,0-21 0-15,0 21-5 0,0 0-4 0,4-28-6 16,-4 28-2-16,7-15-3 0,-7 15 0 15,9-14-5-15,-9 14-2 0,12-11-3 16,-12 11 1-16,18-6 2 0,-18 6-1 0,16-4 2 16,-16 4-3-16,0 0 1 0,23 8-3 15,-23-8 0-15,15 9-2 0,-15-9 0 0,13 13-2 16,-9-3 2-16,-4-10-3 0,4 19 7 16,-4-19 2-16,2 22 5 0,-2-22 5 0,-4 20 3 15,4-20 6-15,-6 19 7 0,6-19-2 16,-9 19 2-16,9-19-3 0,-8 15-6 15,8-15-5-15,-6 14 0 0,6-14-4 0,0 0-3 16,-7 15-11-16,7-15-5 0,0 0-13 16,0 0-3-16,0 0 1 0,0 0 0 0,17 16 0 15,-17-16-1-15,15 5 1 0,-15-5 6 16,16 10 1-16,-6-5 6 0,-10-5 1 16,16 16 6-16,-8-7 9 0,-1 2 9 0,0 3 7 15,-7-14 1-15,6 25 2 0,-4-14 1 16,-2-11-2-16,0 27-5 0,0-27-1 15,-8 28-3-15,3-16-5 0,-2 1-9 0,7-13-28 16,-12 19-32-16,6-11-47 0,6-8-52 16,-10 14-54-16,5-9-59 0,5-5-117 0,-11 4-166 15,11-4-409-15,0 0-380 0</inkml:trace>
  <inkml:trace contextRef="#ctx0" brushRef="#br0" timeOffset="-46212.09">19407 9231 2872 0,'0'0'-63'0,"0"0"35"15,10-13 22-15,-10 13 24 0,0 0 11 0,0 0 12 16,0 0 12-16,0 0 7 0,0 0-1 16,0 0 6-16,0 0-1 0,0 0 6 0,8 36 12 15,-8-36 6-15,2 20 3 0,-2-20-3 16,0 26-3-16,2-13-10 0,0 2-8 0,-2-15-8 16,2 30-5-16,0-17-7 0,-2-13-7 15,2 24-20-15,-2-24-21 0,2 19-25 16,-2-19-28-16,4 17-32 0,-4-17-45 0,0 0-29 15,4 14-37-15,-4-14-48 0,0 0-95 16,0 0-515-16,0 0-202 0</inkml:trace>
  <inkml:trace contextRef="#ctx0" brushRef="#br0" timeOffset="-45877.1">19401 9145 2581 0,'0'0'-25'16,"0"0"60"-16,0 0 23 0,-4-17 22 15,4 17 13-15,0 0 3 0,0 0 9 0,0 0 1 16,0 0-5-16,0 0-18 0,0 0-2 16,0 0-12-16,0 0-4 0,0 0-10 0,0 0-6 15,26-4-4-15,-26 4-5 0,0 0-3 16,24 5-5-16,-24-5 2 0,22 7-10 0,-22-7 0 16,21 6-5-16,-21-6 1 0,22 7 3 15,-22-7 6-15,16 8 1 0,-16-8 8 16,15 8 9-16,-15-8 0 0,13 13 2 0,-13-13-3 15,8 13 0-15,-8-13 1 0,9 17-4 16,-9-17-3-16,6 21-1 0,-4-5-5 0,0-3-3 16,0 3-5-16,-2-16-1 0,0 35-5 15,0-16 1-15,0-2-5 0,0 2-5 16,0 0-16-16,0 1-29 0,-2-4-33 0,2-16-33 16,0 36-52-16,0-20-31 0,0 1-37 15,2-4-64-15,-2-13-149 0,-2 23-512 16,4-12-369-16</inkml:trace>
  <inkml:trace contextRef="#ctx0" brushRef="#br0" timeOffset="-45498.27">19298 9721 2838 0,'0'0'-51'15,"0"0"55"-15,-16 14 14 0,16-14 15 0,0 0 11 16,0 0 14-16,0 0 7 0,0 0-2 15,0 0-6-15,0 0-7 0,0 0-2 16,0 0-4-16,49 0-8 0,-49 0 14 0,34-9 19 16,-13 7 12-16,0 0 4 0,3-1-6 15,-3-1-6-15,2 0-12 0,0 2-4 0,-1-1-11 16,-2 0-23-16,0 0-29 0,-1 0-39 16,-3 0-44-16,-16 3-40 0,28-2-34 0,-17 2-29 15,-11 0-44-15,0 0-100 0,23 4-504 16,-23-4-177-16</inkml:trace>
  <inkml:trace contextRef="#ctx0" brushRef="#br0" timeOffset="-45159.73">19441 9890 2630 0,'0'0'88'0,"-10"7"39"16,10-7-11-16,0 0-4 0,0 0 10 0,-18 4 4 15,18-4-4-15,0 0-8 0,0 0-17 0,0 0-7 16,0 0-14-16,0 0-2 0,0 0 0 16,0 0 6-16,0 0 3 0,0 0-7 15,51-15-6-15,-51 15-4 0,0 0-10 0,22 6-2 16,-22-6-5-16,12 8-1 0,-12-8-2 16,0 0 2-16,4 19-5 0,-4-19 3 0,0 0 3 15,-4 24-16-15,4-24 11 0,-4 19 4 16,4-19 10-16,-6 21 11 0,6-21 2 15,-4 21-6-15,4-21-5 0,-2 18-7 0,2-18 3 16,0 17-15-16,0-17-2 0,0 0-27 16,10 15-33-16,-2-13-36 0,-8-2-51 0,16 2-67 15,-6-1-67-15,-10-1-71 0,19-5-183 16,-8 0-100-16,-11 5 26 0,17-10-301 16,-17 10-233-16</inkml:trace>
  <inkml:trace contextRef="#ctx0" brushRef="#br0" timeOffset="-16843.32">24056 10122 927 0,'0'0'422'16,"0"0"-79"-16,0 0-111 0,0 0-87 0,0 0-41 16,0 0-30-16,0 0-26 0,0 0-7 15,0 0-3-15,0 0 4 0,0 0-12 0,0 0-3 16,0 0-25-16,0 0-42 0,-4-21-39 15,4 21-62-15,0 0-150 0,0 0-320 0,0 0 176 16</inkml:trace>
  <inkml:trace contextRef="#ctx0" brushRef="#br0" timeOffset="-31855.48">18341 11285 1363 0,'0'0'231'0,"0"0"-33"16,0 0-32-16,0 0-25 0,-24-3 3 0,24 3 0 15,0 0 5-15,0 0 4 0,0 0 6 16,0 0 6-16,0 0 0 0,0 0-2 16,0 0-4-16,0 0-6 0,0 0-11 0,0 0-16 15,0 0-15-15,0 0-12 0,0 0-13 16,0 0-12-16,0 0-7 0,0 0-1 0,0 0-14 15,0 0-6-15,0 0-5 0,40-20-6 16,-40 20-4-16,20-4-5 0,-20 4-2 16,18-4-2-16,-18 4-4 0,20 0 0 0,-20 0-3 15,0 0-3-15,21-4-2 0,-21 4-1 16,0 0 3-16,0 0-1 0,0 0 2 0,0 0-1 16,0 0 3-16,0 0 5 0,0 0-2 15,0 0 3-15,0 0-3 0,0 0-1 16,0 0-2-16,-45 29 2 0,45-29-1 0,-21 11-1 15,12-4-1-15,9-7-3 0,-14 14 1 16,5-8-1-16,9-6-3 0,-12 13 2 0,12-13-3 16,-9 14 0-16,9-14-1 0,0 0 2 15,-6 17-2-15,6-17 1 0,0 0-3 0,0 0 2 16,6 23-3-16,-6-23-1 0,0 0 1 16,11 13-2-16,-11-13 0 0,8 8 1 15,-8-8-1-15,0 0 2 0,11 9 0 0,-11-9-2 16,0 0 1-16,0 0-2 0,8 10 2 15,-8-10 2-15,0 0 3 0,0 0 1 0,0 0-2 16,0 0 1-16,-4 22 6 0,4-22-5 16,0 0 8-16,0 0-4 0,-17 18 2 15,17-18-2-15,-12 5 2 0,12-5 3 0,-16 8-2 16,16-8 3-16,-16 5 0 0,16-5-4 16,-18 7-2-16,18-7 4 0,0 0-4 0,-20 0 0 15,20 0-4-15,0 0 0 0,-24-7-1 16,24 7 0-16,-15-11-3 0,15 11 5 15,-12-17 1-15,4 6 3 0,0 0-12 0,2-5 5 16,6 16 1-16,-8-29-5 0,2 14 0 16,2 1 6-16,0-1 7 0,-1-3-2 0,5 18 6 15,-4-29 16-15,2 18 7 0,2 11 9 16,-5-21-3-16,5 21 0 0,-4-19-9 16,4 19 0-16,0 0-3 0,-2-19-6 0,2 19-5 15,0 0-1-15,0 0-4 0,0 0-2 16,0 0 0-16,0 0-1 0,0 0-2 0,0 0-2 15,0 0 12-15,0 0-1 0,0 0-2 16,-6 53-3-16,6-53-2 0,4 34 2 16,0-17-4-16,-2 3-5 0,2 1 3 0,1 2-4 15,-3-4 0-15,2 1-1 0,-1 1-1 16,-1 0 1-16,0-2-2 0,-2 1 1 0,0-2-2 16,0 1 2-16,0-1-1 0,-2-1-4 15,0 0 4-15,-3-2 0 0,1 0 0 16,-1-2-1-16,-1 1 2 0,0-2-2 0,-5-2 1 15,5 2-1-15,-4-2 1 0,1-4 0 0,0 1 0 16,1-3 3-16,8-4-3 0,-17 6 5 16,6-6 0-16,11 0-1 0,0 0 0 15,-21-12-4-15,15 5 0 0,6 7-5 0,-8-18-12 16,8 18-16-16,-3-18-23 0,3 18-24 16,5-21-30-16,-3 9-43 0,2 3-62 0,4-3-75 15,-1 1-86-15,-1 1-203 0,2-1-26 16,-1 3 11-16,-7 8-422 0,9-15-494 0</inkml:trace>
  <inkml:trace contextRef="#ctx0" brushRef="#br0" timeOffset="-31444.83">17919 11384 2990 0,'0'0'-89'0,"0"0"49"0,0 0 22 16,0 0 11-16,0 0 32 0,0 0 8 0,-8-17 22 15,8 17 20-15,0 0 11 0,0 0-1 16,0 0 8-16,0 0 11 0,-35 19 8 16,35-19 1-16,-14 13 0 0,6-5-7 0,8-8-2 15,-13 15-8-15,6-4-12 0,7-11-9 16,-12 21-8-16,8-7-3 0,4-14-8 0,-7 25-5 16,3-13-5-16,4-12-8 0,-4 24 1 15,2-13-7-15,2-11 1 0,-4 23-6 0,-1-10-1 16,1-3-4-16,-1 3-15 0,-1-4-46 15,6-9-67-15,-14 19-92 0,3-13-92 16,4 2-204-16,-3-3-109 0,0 2-299 0,1-2-291 16</inkml:trace>
  <inkml:trace contextRef="#ctx0" brushRef="#br0" timeOffset="-31309.64">17722 11846 2899 0,'0'0'45'0,"9"14"-7"0,-9-14-11 0,0 0-13 15,8 9-21-15,-8-9-17 0,0 0-34 16,0 0-56-16,0 0-67 0,0 0-157 0,0 0-383 16,0 0 19-16</inkml:trace>
  <inkml:trace contextRef="#ctx0" brushRef="#br0" timeOffset="-30672.29">17656 11468 2259 0,'-6'-22'68'0,"6"22"16"0,-6-16-5 16,6 16 2-16,-4-17 9 0,0 7 16 0,0 2 21 16,4 8 6-16,-7-20 1 0,5 10-3 15,2 10 0-15,-4-21-5 0,4 21-2 0,-5-21-7 16,5 21-8-16,0-22-5 0,0 22-10 16,3-19-9-16,-3 19-12 0,2-18-6 15,-2 18-8-15,2-18 1 0,-2 18-5 16,2-16 1-16,-2 16-5 0,0 0-4 0,6-20 0 15,-6 20-3-15,0 0-6 0,7-13 0 16,-7 13 0-16,0 0 4 0,12-6-7 16,-12 6-6-16,0 0 16 0,0 0 2 0,32 16-8 15,-22-10-2-15,-10-6-9 0,24 13 3 16,-13-7-7-16,-11-6-1 0,18 11 1 0,-9-5-8 16,-9-6-4-16,15 7 2 0,-15-7 3 15,0 0 2-15,16 2-5 0,-16-2-1 0,0 0-6 16,0 0 4-16,0 0 6 0,0 0-6 15,0 0 3-15,0 0 0 0,0 0 0 16,0 0 2-16,0 0-5 0,0 0-2 0,0 0-5 16,-26-36 3-16,26 36-4 0,0 0-4 15,0 0 13-15,0 0-5 0,-26 28-3 16,26-28 8-16,-9 25-29 0,5-11 3 0,0 1 2 16,0 0 1-16,0 1 7 0,-1-1 1 15,5-15 2-15,-9 26-1 0,7-15 6 0,2-11 8 16,-8 20-3-16,4-11 0 0,4-9 1 15,-8 16 2-15,8-16-6 0,-12 9-1 0,12-9 7 16,0 0-17-16,0 0-7 0,-18 0-4 16,18 0 2-16,0 0 2 0,0 0 0 15,0 0-1-15,0 0 1 0,0 0 3 0,-21-15 0 16,21 15 0-16,0 0 2 0,0 0-1 16,0 0 6-16,0 0 4 0,0 0 1 0,-11 23 2 15,11-23-2-15,-6 16 7 0,6-16-2 16,-9 20 0-16,3-9-4 0,-2-2 3 15,-2 3 2-15,10-12-9 0,-16 22-20 0,8-15-26 16,-1 2-39-16,-2-2-59 0,3-4-82 16,8-3-63-16,-19 4-122 0,19-4-174 0,0 0-22 15,-24-10-318-15,18 2-329 0</inkml:trace>
  <inkml:trace contextRef="#ctx0" brushRef="#br0" timeOffset="-30494.19">17536 11139 3027 0,'13'-13'94'0,"-13"13"4"0,8-9 0 15,-8 9 11-15,0 0 2 0,10-9-11 16,-10 9-10-16,0 0-23 0,0 0-49 0,12-11-66 16,-12 11-71-16,0 0-62 0,4-5-89 15,-4 5-171-15,0 0-403 0,0 0-187 16</inkml:trace>
  <inkml:trace contextRef="#ctx0" brushRef="#br0" timeOffset="-30291.7">17456 11265 2702 0,'0'0'60'16,"-4"20"8"-16,4-20 7 0,-2 20 12 16,2-20 25-16,0 21 15 0,0-21-2 0,2 24-5 15,-2-24-7-15,0 22-4 0,0-8-10 16,0-14-3-16,-2 27-8 0,-3-13-5 0,5-14-9 15,-9 27-6-15,5-12-9 0,-4-2-12 16,-1 1-28-16,1-2-39 0,-2-1-46 0,-4 0-56 16,6 2-55-16,-2-5-54 0,-4-1-106 15,6 0-180-15,-2-1-356 0,10-6-237 16</inkml:trace>
  <inkml:trace contextRef="#ctx0" brushRef="#br0" timeOffset="-29757.68">17229 11297 2630 0,'-6'-10'-18'16,"6"10"38"-16,-7-19 14 0,7 19 8 0,0 0 25 16,-6-14 11-16,6 14 15 0,0 0-1 15,0 0-9-15,0 0-9 0,0 0-11 16,0 0-3-16,0 0-6 0,15-21-7 0,-15 21-4 15,0 0-6-15,19-1-4 0,-19 1-2 16,0 0-3-16,22-2-5 0,-22 2-6 0,0 0 2 16,0 0 2-16,0 0-3 0,20 2 0 15,-20-2 4-15,0 0 13 0,0 0 16 16,0 0 12-16,0 0 9 0,-32 33 2 0,22-23-4 16,0 0-8-16,1 1-2 0,-2 3-8 15,3-1-9-15,-1 0-1 0,3-2-3 16,0 3-7-16,0 0-3 0,6-14-1 0,-7 26-4 15,5-14-4-15,2-12-1 0,0 24-3 16,0-24 4-16,4 23-6 0,1-14-2 16,-5-9-3-16,6 21-1 0,-2-11-3 0,-4-10 3 15,4 17-2-15,-4-17 2 0,4 13-3 0,-4-13 0 16,5 14 1-16,-5-14 2 0,0 0 5 16,0 0 7-16,-11 25 11 0,11-25 8 15,-12 9 6-15,12-9 2 0,-18 9 4 0,18-9 9 16,-16 7 5-16,16-7 5 0,-16 5-18 15,16-5 5-15,0 0-1 0,0 0-2 0,-29-8-6 16,29 8-2-16,-13-15-8 0,13 15-5 16,-6-23-4-16,4 13-11 0,-3-6 2 15,5 16-27-15,0-27-30 0,0 9-38 0,2 4-56 16,-2 0-73-16,0 14-72 0,3-21-133 16,-1 12-198-16,-2 9 19 0,0 0-382 0,2-11-414 15</inkml:trace>
  <inkml:trace contextRef="#ctx0" brushRef="#br0" timeOffset="-29594.6">17131 11784 3103 0,'0'0'90'0,"3"23"30"0,-3-23-13 16,2 15 5-16,-2-15-3 0,0 0-2 16,0 19 7-16,0-19-8 0,0 0-6 15,0 0-27-15,5 13-46 0,-5-13-57 0,0 0-72 16,0 0-75-16,0 0-65 0,0 0-170 15,0 0-551-15,0 0-401 0</inkml:trace>
  <inkml:trace contextRef="#ctx0" brushRef="#br0" timeOffset="-29180.69">17260 10967 3014 0,'8'-17'17'0,"-8"17"25"0,0 0-3 15,4-17-1-15,-4 17 10 0,0 0 14 0,0 0 11 16,0 0-6-16,0 0-5 0,0 0-8 16,0 0-6-16,0 0-5 0,0 0-1 0,0 0-10 15,0 0 0-15,-16 49-2 0,16-49-4 16,0 0-4-16,-4 21-1 0,4-21 0 16,0 0-2-16,-8 15-3 0,8-15-1 15,-8 9-1-15,8-9-2 0,0 0 0 0,-18 10-2 16,18-10 8-16,0 0 1 0,-16 9-1 15,16-9 4-15,-13 7 4 0,13-7 2 0,-15 9 6 16,15-9-5-16,-13 9-2 0,13-9 9 16,-12 10 8-16,12-10 14 0,-15 9 7 15,15-9 12-15,-19 10 21 0,19-10 10 0,-21 11 1 16,8-5-38-16,-2-2 2 0,-1 1 0 16,-4-1 4-16,1-1 4 0,0 3 3 15,0-2 0-15,-1-1-5 0,0-2-8 0,1-1-7 16,-2 3-6-16,21-3-6 0,-35 0-13 15,19-4-30-15,1 4-35 0,2-3-36 0,1-4-50 16,-1 0-70-16,7 1-86 0,-1-4-132 16,3-2-187-16,-1 0-31 0,5-2-395 0,0 14-503 15</inkml:trace>
  <inkml:trace contextRef="#ctx0" brushRef="#br0" timeOffset="-29029.33">17058 10782 3328 0,'0'0'91'16,"18"-7"1"-16,-18 7-15 0,0 0-6 16,11-7-9-16,-11 7-6 0,0 0-7 0,0 0-26 15,0 0-71-15,0 0-94 0,13-6-66 16,-13 6-124-16,0 0-609 0,0 0-359 0</inkml:trace>
  <inkml:trace contextRef="#ctx0" brushRef="#br0" timeOffset="-28832.26">16967 11776 3111 0,'-8'15'131'0,"2"-3"10"0,6-12-16 16,-10 17-14-16,10-17-8 0,-4 12-10 15,4-12 1-15,0 0-16 0,0 0-33 0,0 0-52 16,0 0-56-16,0 0-53 0,-17 0-64 15,17 0-63-15,0 0-145 0,-6-25-530 16,1 13-321-16</inkml:trace>
  <inkml:trace contextRef="#ctx0" brushRef="#br0" timeOffset="-28471.67">16916 10818 2761 0,'6'-10'-81'16,"-6"10"15"-16,11-18 5 0,-11 18 20 0,10-18 38 16,-10 18 24-16,14-13 35 0,-14 13 24 15,6-13 10-15,-6 13-1 0,4-13-2 0,-4 13-10 16,0 0 3-16,0 0 10 0,0 0 15 16,-26-23 14-16,16 18 4 0,10 5-1 15,-24-13-1-15,10 6 5 0,3-1-13 0,-1-1-10 16,-2-3-8-16,4 1-11 0,2-1-6 15,-1-1-6-15,2-3-13 0,3 2-5 16,4 14-5-16,-2-31-6 0,4 14 11 0,0 0-6 16,3 2-4-16,4-1-11 0,-1 0-10 15,4 0-13-15,-1 0-4 0,2-1-4 0,-1 2-2 16,1 0 0-16,-2 2 2 0,-3 2-2 16,3-2 0-16,-5 2 2 0,-6 11 0 0,12-18-4 15,-12 18-18-15,10-12-67 0,-10 12-95 16,0-12-107-16,0 12-284 0,0 0-40 15,0 0-323-15,0 0-355 0</inkml:trace>
  <inkml:trace contextRef="#ctx0" brushRef="#br0" timeOffset="-25407.69">19219 11275 2636 0,'0'0'-175'0,"0"0"27"0,0 0 10 16,6-13 9-16,-6 13 10 0,0 0 9 15,0 0 8-15,0 0 19 0,0 0 21 0,0 0 22 16,0 0 23-16,0 0 15 0,0 0 21 16,0 0 30-16,0 0 9 0,0 0 4 15,0 0 5-15,0 0 10 0,0 0 4 16,0 0-14-16,0 0 3 0,0 0-2 0,0 0 3 16,0 0-9-16,2-19-3 0,-2 19-4 15,0 0 9-15,0 0-4 0,0 0 9 16,0 0 2-16,0 0 3 0,0 0 0 0,0 0 0 15,0 0 2-15,0 0-1 0,0 0-2 16,0 0-4-16,0 0 0 0,0 0-3 0,0 0-3 16,0 0-4-16,0 0 0 0,0 0-6 15,0 0-7-15,0 0-5 0,-6-23-2 16,6 23-5-16,0 0-2 0,0 0-3 0,-12-7-1 16,12 7 1-16,0 0-1 0,-18-5 0 15,18 5 4-15,0 0 1 0,-21-1-2 0,21 1-3 16,0 0-1-16,-27 1-2 0,27-1 4 15,-23 2 2-15,23-2 4 0,-24 4 6 0,12 0 5 16,12-4 0-16,-32 9 4 0,17-3 8 16,0 0 0-16,-2 1 2 0,3 1-5 15,-2 2-3-15,0 3-1 0,1 0 0 0,0 1 0 16,0-1-3-16,3 2-6 0,-2 3 2 16,4-1-4-16,0-2-5 0,-1 4 1 15,2-2-5-15,3-2-1 0,0 5 2 0,1-4-5 16,1 2 1-16,2-1-1 0,0 0-8 0,2 1 4 15,0-18-8-15,0 33 7 0,2-18-1 16,2 1-9-16,1-2 4 0,1-1-3 16,0 0 2-16,3-2 1 0,0 0-3 0,-1 1 0 15,2-4 0-15,4 0-5 0,-4-1 4 16,2 0-7-16,-12-7 1 0,24 8 1 16,-14-6 0-16,-10-2 0 0,23 6-5 15,-23-6 1-15,22 0 1 0,-22 0 0 0,21-4-2 16,-21 4-3-16,17-5 4 0,-17 5 4 15,17-7-6-15,-17 7 2 0,12-13 2 0,-12 13-3 16,11-15-2-16,-11 15 0 0,5-19-2 16,-5 19 0-16,2-21 6 0,-2 21 0 15,0-25-4-15,0 25-2 0,-7-28 2 0,3 14-2 16,-1 0 3-16,-1-1-2 0,0-1 1 16,-3 0 4-16,1 1-6 0,0 1 6 0,-3 1 0 15,2-2 1-15,-3 4-5 0,1 0 5 16,-2 1 5-16,1 1 0 0,-1-1-2 15,13 10-5-15,-24-16-1 0,12 9 5 0,12 7-6 16,-22-8-2-16,22 8-18 0,-20-5-25 16,20 5-43-16,-17-2-63 0,17 2-82 0,-13-2-93 15,13 2-227-15,0 0-66 0,0 0 23 16,0 0-291-16,0 0-254 0</inkml:trace>
  <inkml:trace contextRef="#ctx0" brushRef="#br0" timeOffset="-23496.12">19348 11748 2583 0,'0'0'-95'0,"0"0"29"16,0 0 20-16,-17-13 28 0,17 13 22 15,0 0 37-15,0 0 29 0,0 0 25 0,0 0 11 16,0 0 17-16,0 0 9 0,0 0 7 16,0 0 12-16,0 0 0 0,0 0 1 0,0 0-1 15,0 0-5-15,0 0-6 0,0 0-9 16,0 0-11-16,0 0-4 0,0 0-18 16,0 0 0-16,0 0 12 0,0 0-10 0,0 0-11 15,0 0-1-15,0 0 1 0,36-16-7 16,-36 16-10-16,19-2-3 0,-19 2-30 0,21 0-2 15,-21 0-4-15,26-2-7 0,-26 2 0 16,23-1-2-16,-23 1 2 0,24 0-10 0,-24 0 4 16,18-3-7-16,-18 3-2 0,0 0-13 15,26 0-14-15,-26 0-18 0,12-1-23 16,-12 1-35-16,0 0-49 0,0 0-68 0,11-6-54 16,-11 6-63-16,0 0-138 0,0 0-115 15,0 0-19-15,0 0-234 0,-29-15-169 0</inkml:trace>
  <inkml:trace contextRef="#ctx0" brushRef="#br0" timeOffset="-23298.06">19352 11665 2411 0,'0'0'-23'0,"0"0"46"0,0 0 36 16,-25 0 46-16,25 0 34 0,0 0 31 16,0 0 19-16,0 0 10 0,-21-2-7 0,21 2-4 15,0 0-14-15,0 0-12 0,0 0 7 16,0 0-2-16,0 0-23 0,0 0-15 0,0 0-14 15,0 0-17-15,0 0-6 0,0 0-30 16,57-7-42-16,-43 5-55 0,-14 2-74 16,34-5-94-16,-18 1-98 0,-2 0-225 0,-1-2-87 15,0 3-348-15,-13 3-397 0</inkml:trace>
  <inkml:trace contextRef="#ctx0" brushRef="#br0" timeOffset="-19730.26">19035 12126 485 0,'0'0'221'0,"0"0"-22"0,0 0-41 16,0 0-37-16,0 0-13 0,0 0-8 15,0 0-10-15,0 0 5 0,0 0 23 16,0 0-8-16,0 0-1 0,0 0 7 16,0 0-7-16,0 0 3 0,0 0-1 0,0 0-6 15,0 0-6-15,0 0-7 0,0 0-8 16,0 0-7-16,0 0-12 0,0 0 0 0,0 0-2 16,0 0-2-16,0 0-5 0,-15-45-1 15,15 45-7-15,0-17-1 0,0 17-8 16,0 0-2-16,4-31 6 0,-1 20-5 0,-3 11-6 15,4-19-1-15,-4 19-8 0,6-19 5 16,-6 19-6-16,8-17-5 0,-8 17 4 0,7-17-1 16,-7 17 2-16,6-11 6 0,-6 11 3 15,0 0-1-15,4-16 4 0,-4 16-5 0,0 0-2 16,0 0-4-16,0 0 2 0,0 0 8 16,6-13 6-16,-6 13 4 0,0 0 1 15,0 0 4-15,0 0 9 0,0 0 0 0,0 0 8 16,0 0-6-16,18 34-3 0,-18-34-3 15,6 19-1-15,-2-10 3 0,-4-9-6 16,6 22-1-16,-4-9-4 0,-2-13-7 0,7 25-3 16,-5-14-1-16,3 3-5 0,-5-14-6 15,4 25 1-15,-2-13 0 0,-2-12-4 16,4 23-6-16,-4-23-4 0,4 19-8 0,-4-19-18 16,4 18-20-16,-4-18-31 0,0 0-27 15,2 18-53-15,-2-18-55 0,2 9-55 16,-2-9-89-16,0 0-158 0,0 0-469 0,0 0-419 15</inkml:trace>
  <inkml:trace contextRef="#ctx0" brushRef="#br0" timeOffset="-19533.44">18963 12033 2969 0,'0'0'-40'16,"0"0"26"-16,0 0 34 0,0 0 40 0,0 0 34 15,0 0 19-15,0 0 10 0,0 0-8 16,0 0-13-16,0 0-9 0,0 0-13 16,50 2-9-16,-50-2-31 0,28-2-51 0,-28 2-73 15,34-1-83-15,-17-4-121 0,-1 2-210 16,2-1-353-16,-1 2-198 0</inkml:trace>
  <inkml:trace contextRef="#ctx0" brushRef="#br0" timeOffset="-14147.77">20015 11572 2447 0,'0'0'-103'0,"-26"0"20"0,26 0 17 16,0 0 29-16,0 0 10 0,0 0 17 16,0 0 36-16,0 0 27 0,0 0 32 15,0 0 21-15,0 0 30 0,0 0 16 0,0 0 11 16,0 0 4-16,0 0 0 0,0 0-7 16,0 0-8-16,0 0-8 0,0 0-17 0,0 0-6 15,0 0-10-15,0 0-8 0,0 0-12 16,0 0-7-16,0 0-12 0,0 0-8 15,0 0-8-15,0 0-3 0,66 0-9 16,-66 0-4-16,25 0-5 0,-25 0-9 0,28-1-7 16,-14-1-11-16,-14 2-22 0,26 0-33 0,-26 0-45 15,19-2-53-15,-19 2-66 0,0 0-63 16,24 0-149-16,-24 0-171 0,0 0-286 0,0 0-248 16</inkml:trace>
  <inkml:trace contextRef="#ctx0" brushRef="#br0" timeOffset="-13228.73">20783 10940 2530 0,'0'0'-99'16,"0"0"33"-16,13-7 12 0,-13 7 14 15,0 0 12-15,0 0 22 0,0 0 14 16,0 0 12-16,0 0 10 0,0 0-7 16,0 0 6-16,0 0 3 0,0 0 5 0,0 0-3 15,0 0 18-15,0 0 2 0,0 0 4 16,0 0-1-16,-62 0 1 0,62 0 10 0,-27 6 0 16,27-6-1-16,-28 1-4 0,14 1 3 15,14-2-9-15,-28 2 1 0,14 0-2 16,14-2-8-16,-28 1 2 0,28-1-9 0,-23 4-6 15,23-4-2-15,-20 2-4 0,20-2-1 16,-14 6-2-16,14-6-1 0,-13 6 0 0,13-6 0 16,0 0-9-16,0 0 2 0,0 0 0 15,-5 15-5-15,5-15 1 0,0 0-4 16,0 0 4-16,30 17-3 0,-19-11-4 0,-11-6 2 16,25 10-1-16,-10-5-4 0,-2 3 1 15,2-1 1-15,-3-1 1 0,4 1-6 16,-4 1-1-16,1 0 3 0,-3 1 0 0,-1 1 0 15,2-1 2-15,-11-9 0 0,10 21 1 16,-6-11 1-16,-4-10 4 0,2 22 2 16,-2-22-2-16,-4 25-1 0,4-25-1 0,-6 29-1 15,0-12 2-15,-1-1-3 0,0-1-1 16,1 2 2-16,0 0-2 0,-1-2-2 0,-1 1 3 16,2 0 2-16,2-2-2 0,0 4 5 15,-4-5-2-15,4 2-1 0,4-15 1 16,-6 28-1-16,4-16 0 0,2-12 1 0,-4 20-3 15,4-20 2-15,-2 22 0 0,2-22 10 16,2 19 3-16,-2-19 1 0,4 14 11 0,-4-14 3 16,10 13 3-16,-10-13 4 0,16 9-1 15,-4-5 2-15,3-1-4 0,2-1-4 16,2-2-3-16,1 3-2 0,0-3-5 0,2-3-3 16,-1 3-7-16,-1 0-12 0,2-2-31 15,-3 1-56-15,2-1-66 0,0 0-81 16,-1-4-166-16,0-2-218 0,-4 2-308 0,-4 1-321 15</inkml:trace>
  <inkml:trace contextRef="#ctx0" brushRef="#br0" timeOffset="-12914.06">21158 11243 2730 0,'0'0'-1'0,"0"0"43"0,4-16-10 0,-4 16-12 16,0 0-1-16,0 0-5 0,0 0 19 15,0 0 27-15,0 0 14 0,0 0 0 16,0 0 2-16,0 0 0 0,0 0 1 0,0 0 13 16,0 0 6-16,2 48-3 0,-2-48-4 15,0 30-7-15,0-10-10 0,0-1-8 16,0-2-6-16,2 2-8 0,-2 0-5 0,0 0-1 15,2-2-8-15,-2 2-4 0,2-2-7 16,-2-17-3-16,2 29-21 0,1-18-28 0,-3-11-38 16,2 24-33-16,-2-24-47 0,2 15-46 15,0-10-49-15,-2-5-79 0,0 0-627 0,0 0-370 16</inkml:trace>
  <inkml:trace contextRef="#ctx0" brushRef="#br0" timeOffset="-12617.76">21132 11275 2820 0,'0'0'-55'0,"2"-25"41"16,-2 25 11-16,2-23 20 0,-2 23 18 0,5-19 10 16,-5 19 24-16,5-19 7 0,-5 19 3 15,6-17-4-15,-6 17-8 0,10-14-7 16,-10 14-6-16,13-15-7 0,-13 15-1 0,15-11-2 16,-15 11-9-16,15-9 2 0,-15 9-5 15,18-2-1-15,-18 2-4 0,22 0-3 16,-22 0-1-16,23 4-3 0,-23-4 2 0,19 8-1 15,-8-1-1-15,-11-7 13 0,12 13 9 16,-12-13 4-16,9 19 2 0,-7-9 1 0,-2-10 0 16,-2 21-4-16,2-21-8 0,-9 23-2 15,9-23-2-15,-10 17-3 0,1-7-5 0,9-10-1 16,-14 15-4-16,14-15-6 0,-14 9-29 16,14-9-44-16,-12 5-60 0,12-5-68 15,-8 3-65-15,8-3-135 0,0 0-591 0,0 0-431 16</inkml:trace>
  <inkml:trace contextRef="#ctx0" brushRef="#br0" timeOffset="-12367.74">21469 11336 2912 0,'0'0'-112'0,"0"0"26"15,0 0 24-15,0 0 33 0,-8 29 27 16,8-29 30-16,-6 19 37 0,6-19 11 0,-8 19 3 16,6-8-2-16,2-11 4 0,-4 25-5 15,4-25-6-15,-2 23-1 0,2-23-4 0,2 25-11 16,0-15-1-16,-2-10-12 0,8 20-14 16,-8-20-42-16,8 15-49 0,-8-15-61 15,8 8-82-15,-8-8-147 0,10 0-481 0,-10 0-169 16</inkml:trace>
  <inkml:trace contextRef="#ctx0" brushRef="#br0" timeOffset="-12232.84">21495 11304 2599 0,'0'0'136'16,"2"-19"17"-16,-2 19-22 0,0 0-32 0,0-17-33 16,0 17-13-16,0 0-21 0,0 0-36 15,0 0-79-15,4-18-71 0,-4 18-86 16,0 0-166-16,2-7-337 0,-2 7-18 0</inkml:trace>
  <inkml:trace contextRef="#ctx0" brushRef="#br0" timeOffset="-11918.4">21782 11290 2318 0,'0'0'70'0,"0"0"9"0,0 0-4 0,0 0 12 16,0 0 11-16,0 0 20 0,0 0 23 15,0 0 8-15,0 0-15 0,20 6-13 0,-20-6-15 16,0 0-11-16,0 0-10 0,29-4-12 15,-29 4-7-15,26-3-6 0,-26 3-7 16,27-2-13-16,-10 0-14 0,-17 2-33 0,29-4-44 16,-13 2-56-16,-16 2-58 0,26-2-53 15,-12-2-104-15,-2 2-621 0,-1 0-360 0</inkml:trace>
  <inkml:trace contextRef="#ctx0" brushRef="#br0" timeOffset="-11311.72">22515 10894 2817 0,'0'0'-40'15,"17"-5"19"-15,-17 5 7 0,12-6-11 16,-12 6 9-16,0 0 6 0,16-6-2 0,-16 6 4 15,0 0-5-15,0 0 7 0,0 0 0 16,0 0-3-16,0 0-1 0,0 0 6 0,0 0 10 16,0 0-2-16,-62-2 5 0,62 2 13 15,-32 3 18-15,15 0 1 0,0-1 11 16,17-2 4-16,-36 3 3 0,22-3 1 16,14 0-6-16,-28 4-7 0,28-4-2 0,-23 2-6 15,23-2-2-15,-20 2-5 0,20-2 0 16,-12 3 1-16,12-3-6 0,0 0-1 0,0 0-3 15,0 0 0-15,0 0-3 0,0 0-3 16,0 0-2-16,29 36-1 0,-18-27-2 16,4-1-4-16,1 1 3 0,0-1-2 0,-2 1 2 15,-1-1-7-15,0 3-3 0,-2-1 2 16,-3-1 3-16,0 0-2 0,-8-9 0 0,9 22 1 16,-7-11 3-16,-2-11-4 0,-2 21 0 15,2-21 0-15,-7 24 4 0,3-10 0 16,-2 0 6-16,0 0 4 0,-3-4 7 0,1 4 0 15,1-1-4-15,-1-2 6 0,1 3 5 16,-1-3 2-16,2 3 18 0,0-1 0 16,6-13-2-16,-12 22-2 0,8-10-4 0,4-12 1 15,-6 19 2-15,6-19 10 0,-4 17 0 16,4-17 8-16,0 0 0 0,4 26 5 0,-4-26-5 16,12 14-8-16,-12-14-2 0,20 12-5 15,-8-8 0-15,4-1-10 0,0 1-7 16,1-2-2-16,-17-2-9 0,36 2-9 0,-16 0-21 15,-2-2-33-15,-18 0-52 0,32-6-61 16,-15 5-75-16,-3-5-92 0,4 2-203 16,-4 0-95-16,-3-2-251 0,0-2-227 0</inkml:trace>
  <inkml:trace contextRef="#ctx0" brushRef="#br0" timeOffset="-10853.75">22826 11146 2515 0,'-6'-25'-68'0,"6"25"49"15,0 0 17-15,0 0 26 0,0 0 29 16,-6-16 19-16,6 16 35 0,0 0 15 0,0 0 5 15,0 0-14-15,0 0-10 0,0 0-11 16,0 0-11-16,0 0-10 0,12-16-8 0,-12 16-6 16,0 0-6-16,23-2-11 0,-23 2 0 15,24 0-3-15,-24 0-3 0,22 0-4 16,-22 0-5-16,24 3-3 0,-24-3-3 0,23 2-5 16,-23-2-1-16,20 4 0 0,-20-4 1 15,12 8 6-15,-12-8 0 0,0 0 5 16,4 19 3-16,-4-19 2 0,0 0 7 0,-12 23 3 15,12-23 10-15,-15 21 11 0,4-11 7 16,3-1 0-16,-1 0 5 0,9-9 1 16,-16 21 16-16,6-11-3 0,4-1-9 0,6-9 1 15,-8 18-8-15,8-18-7 0,0 15-8 0,0-15-2 16,0 0-12-16,12 19-8 0,-12-19-16 16,20 9-27-16,-8-8-45 0,-12-1-57 15,28 3-73-15,-11-3-73 0,-1 0-126 0,2-4-195 16,-1 2-25-16,-2-2-295 0,-3 1-277 15</inkml:trace>
  <inkml:trace contextRef="#ctx0" brushRef="#br0" timeOffset="-10694.68">23152 11245 2812 0,'28'1'106'16,"-28"-1"28"-16,0 0-22 0,0 0-12 0,0 0 0 16,0 0 3-16,14 8-2 0,-14-8-7 15,0 0-9-15,0 0-12 0,6 15-6 16,-6-15-10-16,0 0-12 0,7 18-13 0,-7-18-33 15,5 13-47-15,-5-13-65 0,6 11-79 16,-6-11-100-16,4 6-217 0,-4-6-366 0,0 0-238 16</inkml:trace>
  <inkml:trace contextRef="#ctx0" brushRef="#br0" timeOffset="-10542.19">23200 11092 2935 0,'0'0'191'0,"0"-23"-8"15,0 23-24-15,0 0-18 0,0-20-16 16,0 20-14-16,0 0-17 0,0 0-28 0,0-22-56 16,0 22-81-16,0 0-90 0,0 0-68 15,0 0-123-15,-6-9-610 0,6 9-400 16</inkml:trace>
  <inkml:trace contextRef="#ctx0" brushRef="#br0" timeOffset="-9680.27">20591 11849 2800 0,'23'-4'-133'0,"-23"4"16"15,21-2 14-15,-21 2 26 0,26 0 18 16,-10-2 24-16,-16 2 27 0,41 0 36 15,-19 0 12-15,4 0 15 0,-2 2 6 16,7-4 14-16,-1 4 7 0,2-2-5 0,-3 2 6 16,3-2 1-16,2 1-11 0,0-1 3 15,-1 3 0-15,1-3 3 0,3 0-10 0,5 0 4 16,2 0-1-16,-1 2 3 0,1-4 4 16,1 2 0-16,-1 0 2 0,5 0 0 15,-3 2-3-15,1-2 3 0,1 0-5 0,-1 0-4 16,-1 0-4-16,1-2-5 0,-1 2-8 15,2 0-4-15,-2 0-6 0,1-3-4 0,-3 3-6 16,1-1-6-16,-1-1 2 0,3 2-6 16,-5 0-1-16,1-2-3 0,-1 2-1 0,0-2-3 15,1 2-2-15,-2 0-1 0,-3 0-3 16,-2 0-1-16,1 0 1 0,-1 0-2 16,0 0 2-16,-3 2 1 0,1-2 4 0,-2 2-2 15,-2 0-4-15,-1-1 4 0,-1 2-3 16,-5-1-2-16,0 0-3 0,-4-1-4 15,1 1-5-15,-20-2-23 0,29 4-28 0,-16-2-45 16,-13-2-40-16,17 3-48 0,-17-3-58 16,8 0-90-16,-8 0-170 0,0 0-452 15,0 0-388-15</inkml:trace>
  <inkml:trace contextRef="#ctx0" brushRef="#br0" timeOffset="-9113.76">21205 12265 2852 0,'0'0'-59'16,"0"0"40"-16,0 0 4 0,-24 3 8 0,24-3 20 15,0 0 19-15,0 0 19 0,0 0 6 0,0 0 4 16,0 0 0-16,-2 19-3 0,2-19-6 16,0 0 1-16,0 0 2 0,4 23 9 15,-4-23 5-15,0 0-7 0,7 17 2 0,-7-17-2 16,0 0-6-16,6 17-3 0,-6-17-7 15,0 0-3-15,4 13-5 0,-4-13 1 0,0 0-1 16,0 0 8-16,0 0 0 0,0 0-5 16,9 12-5-16,-9-12-2 0,0 0-6 15,0 0-5-15,0 0 0 0,0 0-6 0,16-36-5 16,-9 26-2-16,-7 10 0 0,13-23 1 16,-5 12 0-16,-8 11 2 0,10-20 4 15,-3 11 5-15,-7 9 0 0,13-14 2 16,-13 14 4-16,12-9 3 0,-12 9 3 0,0 0 0 15,19-4 10-15,-19 4-7 0,0 0 5 16,24 12 4-16,-24-12 7 0,14 12-6 16,-7-5-1-16,-7-7 1 0,15 17-7 0,-7-7 0 15,-2-1-10-15,-6-9 9 0,13 17-14 0,-6-8-3 16,-7-9-8-16,10 17-15 0,-10-17-35 16,11 11-49-16,-11-11-70 0,8 11-91 15,-8-11-126-15,6 2-220 0,-6-2 4 0,0 0-309 16,0 0-277-16</inkml:trace>
  <inkml:trace contextRef="#ctx0" brushRef="#br0" timeOffset="-8849.46">21784 12395 2767 0,'0'0'33'15,"15"6"28"-15,-15-6-4 0,0 0-2 16,0 0 17-16,19 4 12 0,-19-4 6 16,0 0 1-16,19 0-11 0,-19 0-11 0,0 0-6 15,22 2-5-15,-22-2-7 0,16 2-6 0,-16-2-6 16,24 0-2-16,-24 0-6 0,21 0-15 16,-21 0-19-16,19 0-31 0,-19 0-28 15,0 0-31-15,25 0-23 0,-25 0-34 0,11 2-27 16,-11-2-46-16,0 0-150 0,0 0-421 15,0 0-102-15</inkml:trace>
  <inkml:trace contextRef="#ctx0" brushRef="#br0" timeOffset="-8233.75">22043 12348 2393 0,'0'0'-5'0,"0"0"19"16,12-8 13-16,-12 8 17 0,0 0 21 0,0 0 24 15,0 0 20-15,0 0 8 0,0 0 3 16,0 0 4-16,0 0-5 0,0 0 5 0,28 14-1 16,-28-14-2-16,6 11-7 0,-6-11-7 15,6 16-9-15,-6-16-8 0,9 17-12 0,-9-17-10 16,9 16-6-16,-5-8-4 0,-4-8-6 15,6 15-6-15,-6-15-6 0,7 13-3 16,-7-13-4-16,6 12-2 0,-6-12 0 0,0 0-1 16,8 11-3-16,-8-11-5 0,0 0-2 15,0 0-4-15,0 0-3 0,0 0-6 16,0 0 5-16,0 0-3 0,24-27-6 0,-24 27 4 16,6-18-1-16,-6 18-2 0,8-17 6 15,-8 17-5-15,9-13-2 0,-9 13 2 0,11-12-4 16,-11 12-2-16,12-10 3 0,-12 10-1 15,0 0 0-15,15-5-2 0,-15 5 2 16,0 0 1-16,0 0-1 0,24 4-2 16,-24-4 2-16,0 0 0 0,0 0 1 0,18 7-2 15,-18-7 0-15,0 0-3 0,0 0-3 0,18 4-8 16,-18-4-7-16,0 0-9 0,0 0 1 16,0 0 4-16,18-15 1 0,-18 15-1 15,9-12 7-15,-9 12 2 0,10-9 7 0,-10 9 10 16,9-11 7-16,-9 11 8 0,13-10 9 15,-13 10 10-15,0 0 15 0,14-8 7 16,-14 8 36-16,0 0 6 0,26 2-30 0,-26-2 6 16,0 0-10-16,23 10-4 0,-12-4-5 15,-11-6-3-15,19 11-10 0,-11-6-6 0,-8-5-5 16,17 12-10-16,-6-6-25 0,-3-1-33 16,-2-1-44-16,-6-4-57 0,13 8-87 0,-13-8-78 15,15 0-154-15,-15 0-138 0,15-2-17 16,-15 2-292-16,14-6-288 0</inkml:trace>
  <inkml:trace contextRef="#ctx0" brushRef="#br0" timeOffset="-7796.06">23366 11969 2742 0,'0'0'-16'15,"0"0"38"-15,0 0 15 0,0 0 36 16,0 0 31-16,0 0 28 0,0 0 19 0,0 0 11 16,0 0-6-16,0 0-3 0,0 0-4 0,0 0-9 15,0 0-1-15,0 0-11 0,0 0-11 16,0 0-10-16,0 0-14 0,0 0-12 15,0 0-7-15,34 21-20 0,-34-21-26 0,20 0-28 16,-20 0-45-16,24-2-53 0,-24 2-56 16,23-6-66-16,-12 2-55 0,-2-2-115 15,-1-1-160-15,-8 7-385 0,8-14-346 0</inkml:trace>
  <inkml:trace contextRef="#ctx0" brushRef="#br0" timeOffset="-7626.81">23425 11858 2916 0,'0'0'55'15,"-19"-4"33"-15,19 4 1 0,0 0 13 16,0 0 12-16,-14-5 9 0,14 5 5 16,0 0-11-16,0 0-13 0,0 0-10 0,0 0-11 15,0 0-13-15,0 0-6 0,0 0-16 0,35-14-27 16,-35 14-48-16,26-5-63 0,-12 5-84 16,1-4-71-16,-15 4-137 0,25-4-186 15,-11 2-270-15,-4-1-176 0</inkml:trace>
  <inkml:trace contextRef="#ctx0" brushRef="#br0" timeOffset="-6286.7">24020 11911 2440 0,'0'0'-75'0,"0"0"23"0,0 0 20 0,0 0 15 16,0 0 23-16,0 0 22 0,0 0 12 15,0 0 19-15,0 0 8 0,0 0 7 16,0 0 9-16,0 0 10 0,0 0 6 15,0 0-3-15,0 0-2 0,34-10-3 0,-34 10-7 16,0 0-9-16,27 6-6 0,-27-6-9 16,30 3-6-16,-14-3-3 0,6 1-9 15,-1-1-5-15,3 3-3 0,1-3-1 0,2 1-7 16,5-1-1-16,-1 0-1 0,3 0-3 16,1 0-2-16,-1 0 10 0,0 0 12 0,-3 0 9 15,3 0 15-15,-2 0 7 0,-3 0 4 16,1 0-2-16,-4 0-8 0,-4 0-4 0,2-1-9 15,-5 1-6-15,1 0-8 0,-20 0-6 16,30 0-16-16,-30 0-18 0,26 0-31 16,-26 0-45-16,19 0-41 0,-19 0-41 0,15 3-74 15,-15-3-82-15,0 0-168 0,0 0-442 16,0 0-326-16</inkml:trace>
  <inkml:trace contextRef="#ctx0" brushRef="#br0" timeOffset="-5861.17">24224 12253 2759 0,'0'0'-63'0,"0"0"19"0,0 0 9 0,-14 7 17 15,14-7 12-15,0 0 9 0,0 0 24 16,0 0-2-16,0 0 7 0,0 0-1 15,0 0 11-15,0 0 22 0,0 0 5 0,0 0 8 16,0 0 5-16,30-33 2 0,-30 33-4 16,0 0-2-16,17-7-4 0,-17 7-7 15,0 0 5-15,21-3-4 0,-21 3-4 0,0 0-7 16,0 0-5-16,25 3-2 0,-25-3-2 16,0 0 0-16,14 13 0 0,-14-13-2 0,4 13-4 15,-4-13-1-15,0 0 1 0,-2 26 7 16,2-26-9-16,-7 19 9 0,7-19 9 15,-9 21 4-15,5-10 0 0,4-11 5 0,-10 20 1 16,6-12-1-16,4-8 0 0,-7 20-2 16,7-20 22-16,-6 19-7 0,6-19 4 15,0 15-8-15,0-15-8 0,0 0-11 0,13 19-9 16,-13-19 1-16,16 7-13 0,-5-2-35 0,2-2-47 16,-1-3-71-16,-12 0-93 0,30-2-106 15,-15-2-228-15,2 1-81 0,-1-3 42 16,-16 6-302-16,21-11-257 0</inkml:trace>
  <inkml:trace contextRef="#ctx0" brushRef="#br0" timeOffset="127.19">23861 11929 2562 0,'0'0'-89'0,"0"0"38"16,0 0 32-16,0 0 35 0,0 0 26 16,0 0 38-16,0 0 11 0,0 0 16 15,0 0 10-15,0 0 7 0,0 0 1 0,0 0 8 16,0 0 4-16,0 0 5 0,0 0 0 16,0 0 0-16,-23 1-8 0,23-1-7 0,0 0-14 15,0 0-12-15,0 0-8 0,0 0-12 16,0 0-7-16,-22 3-7 0,22-3-10 0,0 0-4 15,-18 3-5-15,18-3-10 0,0 0-1 16,-20 4-4-16,20-4 1 0,0 0-7 16,-19 6-5-16,19-6-3 0,0 0 0 0,-16 4-4 15,16-4-7-15,0 0-10 0,0 0-17 16,-16 4-36-16,16-4-50 0,0 0-68 16,0 0-70-16,0 0-79 0,0 0-141 0,0 0-121 15,0 0-334-15,0 0-321 0</inkml:trace>
  <inkml:trace contextRef="#ctx0" brushRef="#br0" timeOffset="998.19">24179 11548 2698 0,'0'0'-114'0,"0"0"14"0,-9-12 25 16,9 12 7-16,0 0 9 0,0 0 14 0,0 0 9 16,0 0 8-16,0 0 6 0,0 0 13 15,0 0 17-15,19-22-7 0,-19 22 9 16,0 0-1-16,17-9 2 0,-17 9 2 0,14-5 5 16,-14 5 13-16,0 0-1 0,26-3-5 15,-26 3 13-15,0 0 2 0,22-1 1 0,-22 1 14 16,0 0-10-16,0 0 4 0,23 4-3 15,-23-4 3-15,0 0-6 0,10 10-1 0,-10-10-1 16,0 0-5-16,2 15 0 0,-2-15-10 16,0 0 4-16,-4 21-1 0,4-21 2 15,0 0-2-15,-8 19 15 0,8-19 15 16,-6 11 5-16,6-11 7 0,0 0 12 0,-11 15-8 16,11-15 5-16,0 0-1 0,-11 10-11 15,11-10-1-15,0 0-2 0,0 0 0 16,-6 12-4-16,6-12-1 0,0 0-6 0,0 0-7 15,0 0-6-15,0 0-5 0,0 0-2 16,0 0-4-16,0 0-3 0,0 0-6 0,0 0-1 16,30 4 0-16,-30-4-7 0,0 0 0 15,16 1-1-15,-16-1 1 0,0 0-2 16,20 6-3-16,-20-6 0 0,0 0-2 0,16 9-3 16,-16-9 2-16,9 8 0 0,-9-8-2 15,0 0 2-15,11 13 2 0,-11-13 5 0,0 0 8 16,4 15 4-16,-4-15 2 0,0 0 7 15,0 0 7-15,-4 21 8 0,4-21-2 0,0 0 4 16,-9 18 2-16,9-18-2 0,0 0-7 16,-14 15 1-16,14-15-2 0,-13 7-9 15,13-7 0-15,-18 6-11 0,18-6-16 0,-14 7-31 16,14-7-47-16,0 0-63 0,-28 1-87 16,28-1-83-16,-17-8-192 0,7 4-103 15,10 4-349-15,-16-11-379 0</inkml:trace>
  <inkml:trace contextRef="#ctx0" brushRef="#br0" timeOffset="15537.72">24551 11651 2804 0,'0'0'-127'0,"0"0"15"15,0 0 20-15,0 0 30 0,0 0 28 0,0 0 24 16,0 0 25-16,0 0 26 0,0 0 23 16,0 0 24-16,0 0 14 0,0 0 14 0,0 0 9 15,0 0-5-15,0 0-5 0,0 0-11 16,0 0-8-16,55 0-14 0,-55 0-6 16,18-2-9-16,-18 2-5 0,0 0-9 0,22 2-8 15,-22-2-11-15,0 0-20 0,24 2-34 16,-24-2-49-16,17 0-67 0,-17 0-58 15,0 0-80-15,26-4-168 0,-16 1-374 0,-10 3-141 16</inkml:trace>
  <inkml:trace contextRef="#ctx0" brushRef="#br0" timeOffset="15881.13">24932 11323 2437 0,'0'0'-49'15,"0"0"19"-15,7-13 20 0,-7 13 18 0,0 0 18 16,0 0 8-16,0 0 29 0,8-10 30 0,-8 10 18 15,0 0 7-15,0 0-3 0,0 0-1 16,0 0-9-16,0 0-10 0,0 46-3 16,0-46-18-16,0 25-4 0,0-10-10 0,0-15-7 15,-2 32-4-15,2-15-6 0,-2 1-6 16,2-2-14-16,-2 2-22 0,0-1-30 16,0 0-44-16,2-17-42 0,-3 30-52 15,3-16-41-15,-2-3-74 0,2-11-591 0,-7 21-234 16</inkml:trace>
  <inkml:trace contextRef="#ctx0" brushRef="#br0" timeOffset="16145.72">25070 11535 2502 0,'7'-14'-77'0,"-7"14"39"0,0 0 7 15,8-11 16-15,-8 11 36 0,0 0 37 16,0 0 28-16,0 0 25 0,0 0 8 0,0 0 1 16,0 0 0-16,0 0-7 0,0 0-12 15,-23 49-7-15,16-37-8 0,0 1-10 0,1 0-7 16,1-2-8-16,-4 5-5 16,0-3-9-16,2 1-13 0,-1-3-20 0,8-11-35 15,-13 23-44-15,7-14-50 0,6-9-44 0,-8 17-50 16,8-17-98-16,-7 12-564 0,3-8-231 15</inkml:trace>
  <inkml:trace contextRef="#ctx0" brushRef="#br0" timeOffset="16428.83">25048 11681 2502 0,'0'0'-79'0,"12"-9"24"0,-12 9 11 15,13-10 21-15,-13 10 32 0,9-8 26 0,-9 8 13 16,13-8 2-16,-13 8-2 0,15-5-9 15,-15 5 9-15,0 0-2 0,21-4 7 16,-21 4 12-16,0 0-11 0,0 0 3 0,28 8 12 16,-28-8 2-16,8 9 7 0,-8-9 12 15,0 0 2-15,2 21 10 0,-2-21 17 0,0 0-1 16,-2 25-2-16,2-25-4 0,0 0-8 16,-6 25-10-16,6-25-8 0,-2 14-7 15,2-14-10-15,0 0-3 0,0 18-9 0,0-18-13 16,0 0-13-16,12 15-40 0,-12-15-49 15,17 8-75-15,-17-8-74 0,22 2-72 0,-22-2-169 16,24-4-141-16,-12 1-248 0,-12 3-175 16</inkml:trace>
  <inkml:trace contextRef="#ctx0" brushRef="#br0" timeOffset="22581.57">25702 12089 2411 0,'0'0'-107'0,"0"0"23"0,0 0 6 0,0 0 21 16,0 0 32-16,0 0-7 0,0 0 24 16,0 0 21-16,0 0 6 0,0 0 8 0,0 0 19 15,0 0-1-15,0 0-4 0,0 0 10 16,0 0 5-16,0 0 0 0,0 0 1 16,0 0-1-16,0 0 7 0,0 0 2 0,0 0 12 15,0 0 12-15,0 0 8 0,0 0-2 16,0 0 5-16,0 0-8 0,0 0-1 15,0 0-4-15,0 0-10 0,0 0-4 0,0 0 0 16,0 0-8-16,0 0-2 0,0 0-4 16,0 0-2-16,0 0-2 0,39 9-2 0,-39-9-3 15,0 0 0-15,0 0-4 0,22 0 3 16,-22 0-6-16,0 0-3 0,20 0-1 0,-20 0-4 16,0 0 1-16,23 0 3 0,-23 0-8 15,18 0 2-15,-18 0-5 0,0 0-5 16,21 2 1-16,-21-2-3 0,0 0-4 15,21 1 1-15,-21-1-4 0,0 0-6 0,0 0-8 16,21 0-17-16,-21 0-28 0,0 0-34 16,0 0-50-16,0 0-50 0,19-1-56 0,-19 1-58 15,0 0-130-15,0 0-528 0,0 0-382 16</inkml:trace>
  <inkml:trace contextRef="#ctx0" brushRef="#br0" timeOffset="22866.04">25760 12009 2799 0,'0'0'-110'0,"0"0"30"0,0 0 30 15,0 0 27-15,0 0 41 0,0 0 39 16,0 0 15-16,0 0 17 0,0 0 18 0,0 0 6 15,0 0 14-15,0 0 7 0,0 0-1 16,0 0-11-16,0 0-7 0,0 0-20 16,0 0-9-16,0 0-8 0,0 0-11 0,0 0-19 15,52 11-20-15,-52-11-35 0,20 0-45 16,-20 0-55-16,23 0-58 0,-14 0-41 16,-9 0-80-16,0 0-149 0,23-3-413 0,-23 3-193 15</inkml:trace>
  <inkml:trace contextRef="#ctx0" brushRef="#br0" timeOffset="34926.16">26405 12020 390 0,'0'0'201'0,"0"0"-43"0,0 0-25 0,0 0-25 16,0 0-25-16,0 0-10 0,0 0 2 16,0 0-5-16,0 0-12 0,0 0-1 15,0 0 4-15,0 0 4 0,0 0 3 0,0 0 12 16,0 0 8-16,0 0 15 0,0 0 0 15,0 0 13-15,0 0 5 0,0 0 4 0,0 0 6 16,0 0 10-16,0 0 0 0,0 0 4 16,0 0 1-16,0 0-4 0,0 0-4 0,0 0-6 15,0 0-1-15,0 0-1 0,0 0-12 16,0 0-8-16,0 0-5 0,0 0-6 16,0 0-4-16,0 0-6 0,0 0-6 0,0 0-5 15,0 0-3-15,20-6-11 0,-20 6-7 16,0 0-1-16,0 0 13 0,0 0-13 15,19-1 7-15,-19 1-6 0,0 0-10 0,21-4 6 16,-21 4 2-16,0 0 0 0,25 0-11 16,-25 0 6-16,18-2-36 0,-18 2 3 0,16-2-4 15,-16 2 0-15,0 0-2 0,25-2 0 16,-25 2-3-16,16-2 1 0,-16 2-5 0,0 0 3 16,22-3-10-16,-22 3-2 0,0 0-9 15,20-3-3-15,-20 3-15 0,0 0-17 16,15-1-21-16,-15 1-31 0,0 0-39 0,0 0-54 15,14 0-55-15,-14 0-89 0,0 0-173 16,0 0-71-16,0 0-352 0,0 0-347 0</inkml:trace>
  <inkml:trace contextRef="#ctx0" brushRef="#br0" timeOffset="35620.02">26933 11696 2778 0,'0'0'-70'0,"0"0"41"0,0 0 27 16,0 0 18-16,0 0 17 0,0 0 22 16,0 0 15-16,0 0 11 0,0 0 14 15,0 0 8-15,0 0 17 0,0 0 9 0,0 0 5 16,0 0 1-16,0 0 0 0,0 0 5 16,0 0-6-16,0 0-3 0,0 0-4 15,0 0-11-15,0 0-12 0,7 50 3 0,-7-50-19 16,2 23-9-16,-2-23-6 0,2 25-3 15,0-12-1-15,2 0-2 0,-3 2 5 0,5 1-4 16,-6-16-8-16,5 26-9 0,0-14-5 16,-1-1-1-16,-4-11-11 0,7 19-12 0,-7-19-22 15,6 17-27-15,-4-9-30 0,-2-8-46 16,0 0-58-16,5 18-73 0,-5-18-66 16,9 3-139-16,-9-3-155 0,0 0 19 0,0 0-334 15,0 0-300-15</inkml:trace>
  <inkml:trace contextRef="#ctx0" brushRef="#br0" timeOffset="35938.61">27158 11971 2801 0,'0'0'74'0,"0"0"40"15,0 0-14-15,0 0-5 0,0 0 16 0,0 0 12 16,0 0 20-16,0 0 8 0,0 0 2 16,0 0-13-16,0 0-13 0,17 7-10 15,-17-7-11-15,0 0-11 0,0 0-13 16,0 0-8-16,0 0-17 0,0 0-14 0,0 0-27 15,0 0-37-15,0 0-43 0,0 0-54 16,0 0-63-16,0 0-58 0,0 0-85 0,0 0-163 16,0 0-496-16,0 0-444 0</inkml:trace>
  <inkml:trace contextRef="#ctx0" brushRef="#br0" timeOffset="36366.06">27234 11729 2924 0,'0'0'-101'0,"7"-15"36"0,-7 15 9 16,6-14 18-16,-6 14 17 0,7-11 14 0,-7 11 17 16,9-12 30-16,-9 12 10 0,12-9 11 15,-12 9 14-15,12-10 2 0,-12 10 4 16,14-5-4-16,-14 5 0 0,16-4-4 0,-16 4 0 15,0 0 3-15,21 0-2 0,-21 0 8 16,0 0-4-16,19 7-3 0,-19-7-2 0,9 12-2 16,-9-12-5-16,0 0-5 15,0 21-4-15,0-21-3 0,0 0-1 0,-9 26-1 16,5-12-1-16,4-14-2 0,-15 22-6 0,7-8 0 16,3-3-10-16,-3 0-2 0,-1 1 0 15,9-12-2-15,-12 19-2 0,6-11-1 16,6-8 0-16,-5 15 1 0,5-15 1 0,-6 13-4 15,6-13 0-15,0 0-6 0,0 0 1 16,0 0-4-16,9 25 1 0,-9-25-4 0,13 6-5 16,-13-6-3-16,20 4-12 0,-20-4-20 15,17 1-24-15,-17-1-33 0,19 0-34 16,-19 0-49-16,19 0-40 0,-19 0-50 16,20-1-81-16,-20 1-127 0,13-4-459 0,-13 4-326 15</inkml:trace>
  <inkml:trace contextRef="#ctx0" brushRef="#br0" timeOffset="36836.67">27629 11677 2772 0,'14'-15'-95'16,"-14"15"15"-16,9-11 10 0,-9 11 7 15,10-10 19-15,-10 10 9 0,0 0 9 16,0 0 17-16,7-14 23 0,-7 14-2 0,0 0 9 15,0 0 5-15,0 0 3 0,0 0 15 16,0 0-7-16,0 0 7 0,0 0-10 16,0 0-5-16,-40-1-2 0,40 1-2 0,0 0 1 15,0 0 5-15,0 0-11 0,-23 0 12 16,23 0-3-16,0 0 3 0,0 0 5 16,0 0 12-16,0 0 5 0,-22 6 3 0,22-6-1 15,0 0 1-15,-13 11 8 0,13-11-4 16,-9 10-4-16,9-10 0 0,-7 12-1 0,7-12 2 15,-6 14-3-15,6-14-4 0,0 0-2 16,-4 15-5-16,4-15-6 0,0 0-2 0,0 0-5 16,0 20-4-16,0-20-7 0,0 0-12 15,0 0-10-15,17 9-8 0,-17-9-11 16,0 0-2-16,24 2-1 0,-24-2-5 16,18 0 3-16,-18 0 8 0,23 2 15 0,-23-2 13 15,22 2 13-15,-22-2 20 0,20 6 14 16,-8-1 9-16,-12-5 3 0,15 11 2 0,-7 0 4 15,-8-11-5-15,13 16-7 0,-13-16-9 16,4 19-4-16,-4-19-8 0,-4 21-11 0,4-21-35 16,-11 19-46-16,-3-10-76 0,5 1-81 15,-9-2-127-15,0 0-238 0,-3-3-380 16,-5 0-378-16</inkml:trace>
  <inkml:trace contextRef="#ctx0" brushRef="#br0" timeOffset="44575.46">24143 7827 606 0,'0'0'249'0,"0"0"-70"0,0 0-67 16,0 0-23-16,0 0-23 0,0 0-1 16,0 0-5-16,0 0 2 0,0 0 2 0,0 0 3 15,0 0-2-15,0 0 2 0,0 0-3 16,0 0 8-16,0 0-13 0,0 0 7 15,0 0-2-15,0 0-9 0,0 0 5 0,0 0-20 16,0 0-10-16,0 0-24 0,0 0-37 16,-14-12-43-16,14 12-81 0,0 0-182 0,-4-5-200 15,4 5 282-15</inkml:trace>
  <inkml:trace contextRef="#ctx0" brushRef="#br0" timeOffset="45442.09">24189 7890 1582 0,'0'0'-5'0,"0"0"8"15,0 0-16-15,-15 9-22 0,15-9-6 16,0 0-10-16,0 0 0 0,0 0-13 0,0 0-35 16,0 0-59-16,0 0-193 0,0 0 113 15</inkml:trace>
  <inkml:trace contextRef="#ctx0" brushRef="#br0" timeOffset="45591.94">24153 7878 1075 0,'0'0'41'0,"0"0"-1"16,0 0 6-16,0 0 3 0,0 0-9 16,0 0-1-16,0 0-4 0,0 0-10 0,0 0-33 15,0 0-32-15,0 0-46 0,0 0-81 16,0 0-190-16,-21-5 113 0</inkml:trace>
  <inkml:trace contextRef="#ctx0" brushRef="#br1" timeOffset="52375.08">24105 7941 331 0,'-7'-12'204'0,"7"12"-25"0,0 0-29 0,0 0-17 15,0 0 18-15,0 0-29 0,0 0 9 16,0 0-14-16,0 0 15 0,0 0 20 0,0 0 7 15,0 0 9-15,0 0 4 0,0 0-7 16,0 0-16-16,0 0-12 0,0 0-8 16,0 0-15-16,0 0-11 0,0 0-7 0,0 0-6 15,0 0-14-15,0 0-6 0,0 0-11 16,0 0-14-16,0 0-32 0,0 0-47 0,0 0-56 16,0 0-57-16,-15-10-61 0,15 10-104 15,0 0-533-15,-4-8-188 0</inkml:trace>
  <inkml:trace contextRef="#ctx0" brushRef="#br1" timeOffset="52713.73">24094 7828 2517 0,'0'0'-53'0,"0"0"41"15,0 0 7-15,0 0 14 0,0 0 11 16,0 0 1-16,0 0-1 0,0 0-4 0,0 0-22 16,0 0-24-16,0 0-33 0,0 0-38 15,0 0-54-15,0 0-81 0,0 0-381 16,0 0 170-16</inkml:trace>
  <inkml:trace contextRef="#ctx0" brushRef="#br1" timeOffset="52874.66">24077 7738 1896 0,'0'0'75'0,"0"0"19"0,0 0-15 15,-4-16 2-15,4 16-24 0,0 0-20 16,0 0-18-16,0 0-30 0,-7-16-25 16,7 16-35-16,-2-7-37 0,2 7-54 0,-4-12-76 15,4 12-311-15,0 0 264 0</inkml:trace>
  <inkml:trace contextRef="#ctx0" brushRef="#br1" timeOffset="53029.67">24032 7573 1540 0,'0'0'-10'16,"-2"-19"18"-16,2 19 2 0,0 0 0 0,0 0 2 16,0 0 3-16,-6-18 4 0,6 18-6 15,0 0-5-15,0 0-11 0,0 0-25 0,-4-14-34 16,4 14-64-16,0 0-129 0,-4-13-122 15,4 13 120-15</inkml:trace>
  <inkml:trace contextRef="#ctx0" brushRef="#br1" timeOffset="53128.79">24010 7437 939 0,'0'0'-310'0,"0"0"99"0</inkml:trace>
  <inkml:trace contextRef="#ctx0" brushRef="#br1" timeOffset="53480.21">24092 7545 957 0,'0'0'74'16,"0"0"4"-16,0 0-1 0,0 0-7 0,0 0-13 15,0 23-9-15,0-23 9 0,0 0-4 16,0 0-3-16,0 0 14 0,0 0 8 0,0 0 1 16,0 0-4-16,0 0-7 0,0 0-17 15,0 0-19-15,0 0-31 0,0 0-43 16,0 0-63-16,0 0-122 0,0 0-262 0,0 0 333 16</inkml:trace>
  <inkml:trace contextRef="#ctx0" brushRef="#br1" timeOffset="53655.55">24066 7533 1520 0,'0'0'67'0,"0"0"-10"0,0 0-1 16,0 0-8-16,0 0-7 0,0 0-12 16,0 0 4-16,0 0-7 0,0 0-8 0,0 0-8 15,0 0-7-15,0 0-13 0,0 0-17 16,0 0-17-16,0 0-33 0,0 0-58 0,0-11-81 15,0 11-238-15,0 0 387 0</inkml:trace>
  <inkml:trace contextRef="#ctx0" brushRef="#br1" timeOffset="53780.9">24073 7367 1363 0,'-2'-22'26'0,"2"22"-2"0,0 0-6 15,0 0-2-15,-2-23-3 0,2 23-16 0,0-9-12 16,0 9-23-16,-5-13-37 0,5 13-80 15,-4-9-230-15,4 9 122 0</inkml:trace>
  <inkml:trace contextRef="#ctx0" brushRef="#br1" timeOffset="53920.58">24058 7211 1226 0,'0'0'77'15,"0"0"-12"-15,0 0-7 0,0 0-8 16,-4-23-25-16,4 23-13 0,0 0-9 0,0 0-23 15,2-11-31-15,-2 11-38 0,0 0-49 16,0 0-260-16,0 0 126 0</inkml:trace>
  <inkml:trace contextRef="#ctx0" brushRef="#br1" timeOffset="54010.62">24054 7095 1088 0,'0'0'-48'15,"0"0"-18"-15,-2-13-70 0,2 13-142 0,0 0 91 16</inkml:trace>
  <inkml:trace contextRef="#ctx0" brushRef="#br1" timeOffset="54078.92">24064 7031 765 0,'0'0'-11'0,"0"-13"-37"0,0 13-102 15,0 0-37-15,0 0 62 0</inkml:trace>
  <inkml:trace contextRef="#ctx0" brushRef="#br1" timeOffset="54248.56">24085 6910 603 0,'0'0'41'0,"4"-19"-14"0,-4 19-17 16,3-8-16-16,-3 8-12 0,4-9 3 0,-4 9 2 15,0 0 9-15,2-15 10 0,-2 15 12 16,0 0 14-16,0 0 8 0,0 0-9 0,3-21-7 16,-3 21-27-16,0-10-53 0,0 10-98 15,0 0-34-15,2-17 61 0</inkml:trace>
  <inkml:trace contextRef="#ctx0" brushRef="#br1" timeOffset="54384.11">24113 6722 699 0,'0'0'112'15,"0"0"9"-15,0 0 3 0,0 0 1 16,0-23-10-16,0 23-33 0,0 0-5 16,0 0-34-16,0 0-25 0,3-16-33 0,-3 16-31 15,0-9-56-15,0 9-100 0,0 0-175 16,-3-18 120-16</inkml:trace>
  <inkml:trace contextRef="#ctx0" brushRef="#br1" timeOffset="54673.14">24119 6603 1093 0,'0'0'100'0,"-6"-26"27"0,6 26-12 16,0 0-8-16,0 0-27 0,0 0-20 0,0 0-12 16,-6-14-22-16,6 14-27 0,0 0-19 15,0 0-16-15,0 0-8 0,-4-18 8 16,4 18 1-16,0 0 6 0,0 0 9 0,-5-20 1 15,5 20-9-15,0 0 0 0,0 0 5 16,-2-17-5-16,2 17 1 0,-2-8-6 16,2 8 1-16,0 0 4 0,0 0 12 0,0 0 16 15,0 0 21-15,-7-21 8 0,7 21 11 16,0 0-4-16,0 0-10 0,0 0 6 16,-2-16-5-16,2 16-8 0,0 0 1 0,0 0-5 15,0 0-3-15,0 0-2 0,-2-25-7 16,2 25 1-16,0 0-8 0,0-20-6 0,0 20-6 15,0 0-22-15,0-23-31 0,-2 14-48 16,2 9-75-16,0 0-175 0,-2-25 116 0</inkml:trace>
  <inkml:trace contextRef="#ctx0" brushRef="#br1" timeOffset="54804.96">24066 6295 1075 0,'-4'-20'51'0,"4"20"25"16,0 0 16-16,0 0 1 0,0 0 6 15,0 0 2-15,2-22 4 0,-2 22-23 16,0 0-3-16,0 0-21 0,0 0-16 0,2-18-33 15,-2 18-20-15,0 0-27 0,0-11-29 16,0 11-39-16,0 0-60 0,3-13-342 16,-3 13 320-16</inkml:trace>
  <inkml:trace contextRef="#ctx0" brushRef="#br1" timeOffset="54916.03">24075 6142 1445 0,'0'0'17'0,"0"0"9"15,-2-24-4-15,2 24 1 0,0 0-9 16,0 0-9-16,-4-18-12 0,4 18-23 0,0-9-25 15,0 9-42-15,-5-14-94 0,5 14-192 16,-2-14 120-16</inkml:trace>
  <inkml:trace contextRef="#ctx0" brushRef="#br1" timeOffset="55081.88">24045 5913 1190 0,'-4'-17'54'0,"4"17"-2"0,0 0-9 15,0 0 0-15,-5-17-11 0,5 17-3 0,0 0-6 16,0 0-1-16,-2-19-14 0,2 19-13 16,0 0-19-16,-2-15-18 0,2 15-34 0,0 0-43 15,0-17-75-15,0 17-147 0,0-14 110 16</inkml:trace>
  <inkml:trace contextRef="#ctx0" brushRef="#br1" timeOffset="55222.45">24034 5707 988 0,'-2'-21'94'16,"2"21"29"-16,0 0-3 0,0 0-7 0,-4-18-6 16,4 18-27-16,0 0-2 0,0 0-41 15,-4-21-37-15,4 21-48 0,-2-12-64 16,2 12-138-16,-4-17-182 0,4 17 412 0</inkml:trace>
  <inkml:trace contextRef="#ctx0" brushRef="#br1" timeOffset="55371.01">24026 5523 1354 0,'-2'-24'95'16,"2"24"8"-16,0 0-23 0,0 0-2 15,0 0-7-15,-4-16-11 0,4 16-3 0,0 0-18 16,0 0-18-16,-2-17-33 0,2 17-26 0,0 0-30 16,-2-17-39-16,2 17-57 0,0 0-342 15,2-24 321-15</inkml:trace>
  <inkml:trace contextRef="#ctx0" brushRef="#br1" timeOffset="55508.48">24050 5291 1449 0,'0'0'11'0,"0"0"17"0,2-18 4 15,-2 18 6-15,0 0 6 0,0 0 3 16,0-19-7-16,0 19-4 0,0 0-10 16,0-19-27-16,0 19-27 0,0 0-34 0,2-23-43 15,-2 23-111-15,-2-17-220 0,2 17 411 16</inkml:trace>
  <inkml:trace contextRef="#ctx0" brushRef="#br1" timeOffset="55660.51">24050 5029 1361 0,'-2'-20'72'16,"2"20"-1"-16,0 0-12 0,0 0-7 16,0-24 0-16,0 24-9 0,0 0-7 0,0 0-6 15,0-21-25-15,0 21-23 0,0 0-25 16,0 0-20-16,2-21-31 0,-2 21-38 0,-2-10-76 15,2 10-191-15,2-14 125 0</inkml:trace>
  <inkml:trace contextRef="#ctx0" brushRef="#br1" timeOffset="55811.41">24062 4746 1280 0,'0'0'62'0,"0"0"-7"0,-4-18-12 0,4 18-23 15,0 0-20-15,0 0-22 0,-6-14-31 16,6 14-67-16,0 0-137 0,-2-18-76 16,2 18 107-16</inkml:trace>
  <inkml:trace contextRef="#ctx0" brushRef="#br1" timeOffset="55970.64">24066 4637 1103 0,'0'0'148'16,"0"-23"15"-16,0 23-2 0,0 0-6 15,0 0 2-15,0 0-5 0,0 0-13 0,0 0-18 16,0 0-14-16,0 0-14 0,-6-25-17 16,6 25-24-16,0 0-30 0,0 0-38 15,0 0-45-15,0 0-50 0,0 0-69 0,0 0-156 16,-6-13-282-16,6 13 169 0</inkml:trace>
  <inkml:trace contextRef="#ctx0" brushRef="#br1" timeOffset="56954.06">24129 7890 1784 0,'0'0'-29'0,"0"0"17"15,0 0 20-15,0 0 17 0,0 0 21 0,0 0 28 16,0 0 29-16,0 0 10 0,-8 15 4 15,8-15 4-15,0 0-4 0,0 0-6 0,0 0-12 16,0 0-8-16,0 0-10 0,0 0-25 16,-2 17-62-16,2-17-76 0,0 0-89 15,0 0-199-15,0 0-343 0,0 10 28 0</inkml:trace>
  <inkml:trace contextRef="#ctx0" brushRef="#br1" timeOffset="57103.51">24119 8087 2052 0,'0'0'-80'0,"0"0"9"0,2 16 3 15,-2-16-2-15,0 0-8 0,2 14-17 16,-2-14-31-16,0 0-54 0,4 11-239 16,-4-11 132-16</inkml:trace>
  <inkml:trace contextRef="#ctx0" brushRef="#br1" timeOffset="57264.91">24157 8264 1219 0,'2'22'53'0,"-2"-22"9"0,0 0-4 16,0 0-5-16,-2 23-16 0,2-23-26 0,0 9-23 15,0-9-34-15,0 0-52 0,0 15-99 16,0-15-176-16,0 0 117 0</inkml:trace>
  <inkml:trace contextRef="#ctx0" brushRef="#br1" timeOffset="57409.6">24192 8435 1237 0,'-5'26'99'0,"5"-26"7"0,0 0-16 0,-4 16-13 15,4-16-22-15,0 0-27 0,0 0-21 16,-4 15-39-16,4-15-43 0,0 9-68 15,0-9-116-15,0 0-131 0,0 0 123 0</inkml:trace>
  <inkml:trace contextRef="#ctx0" brushRef="#br1" timeOffset="57562.01">24157 8639 1119 0,'0'0'78'0,"0"0"38"16,-8 16-1-16,8-16-8 0,0 0-17 0,-6 16-13 15,6-16-3-15,0 0-22 0,-4 13-22 16,4-13-48-16,0 0-54 0,0 0-101 16,0 0-340-16,-5 7 309 0</inkml:trace>
  <inkml:trace contextRef="#ctx0" brushRef="#br1" timeOffset="57732.05">24127 8787 1597 0,'-4'13'106'0,"4"-13"16"0,0 0-22 0,-2 18-2 16,2-18-4-16,0 0-3 0,-4 17 6 16,4-17-8-16,0 0-5 0,0 0-14 0,-1 19-9 15,1-19-12-15,0 0-24 0,0 0-32 16,1 20-58-16,-1-20-68 0,0 0-122 16,2 10-443-16,-2-10 51 0</inkml:trace>
  <inkml:trace contextRef="#ctx0" brushRef="#br1" timeOffset="57896.01">24168 9003 2104 0,'0'0'65'0,"0"0"31"15,-2 19-5-15,2-19-19 0,0 0-4 16,-2 17-17-16,2-17 1 0,0 0-6 0,0 0-17 16,-5 19-32-16,5-19-31 0,0 0-28 15,0 13-31-15,0-13-33 0,0 0-58 16,0 13-117-16,0-13-295 0,5 9 199 0</inkml:trace>
  <inkml:trace contextRef="#ctx0" brushRef="#br1" timeOffset="58050.09">24166 9258 1849 0,'0'0'65'16,"-2"20"17"-16,2-20-17 0,-2 19-5 15,2-19 0-15,-3 20-12 0,3-20 2 16,0 18-16-16,0-18-20 0,0 18-28 0,0-18-26 15,0 18-32-15,3-10-23 0,-3-8-60 16,0 16-83-16,0-16-310 0,2 15 261 16</inkml:trace>
  <inkml:trace contextRef="#ctx0" brushRef="#br1" timeOffset="58183.73">24181 9561 1592 0,'-2'22'67'0,"2"-22"53"0,0 20-1 16,0-20-21-16,-3 19-9 0,3-19-12 0,-2 19-19 15,2-19-22-15,0 0-30 0,0 23-45 16,0-18-50-16,0-5-100 0,0 0-179 0,-2 17-141 16,2-17 319-16</inkml:trace>
  <inkml:trace contextRef="#ctx0" brushRef="#br1" timeOffset="58349.53">24166 9861 1644 0,'0'0'76'15,"-2"16"0"-15,2-16-14 0,0 0-25 16,-2 19-10-16,2-19 1 0,0 0 1 0,-3 17-7 16,3-17-17-16,0 0-20 0,0 0-17 15,0 20-13-15,0-20-11 0,0 13-20 16,0-13-36-16,3 9-79 0,-3-9-288 0,2 12 357 16</inkml:trace>
  <inkml:trace contextRef="#ctx0" brushRef="#br1" timeOffset="58493">24185 10065 1481 0,'0'0'88'16,"0"0"38"-16,2 25-1 0,-2-25-5 0,2 16-5 16,-2-16-8-16,0 0-7 0,3 19-15 15,-3-19-9-15,0 0-17 0,0 18-24 16,0-18-34-16,0 0-31 0,2 16-33 0,-2-16-38 16,2 9-50-16,-2-9-108 0,0 0-349 15,0 14 180-15</inkml:trace>
  <inkml:trace contextRef="#ctx0" brushRef="#br1" timeOffset="58641.66">24200 10313 1861 0,'0'0'64'0,"-4"15"34"16,4-15-7-16,-7 15-5 0,7-15-10 0,0 0-14 16,-6 18-6-16,6-18-24 0,0 0-27 15,-4 15-42-15,1-9-39 0,3-6-51 0,0 0-85 16,0 0-416-16,-6 13 155 0</inkml:trace>
  <inkml:trace contextRef="#ctx0" brushRef="#br1" timeOffset="58790.01">24166 10507 1953 0,'0'0'80'16,"0"0"21"-16,-4 18-18 0,4-18-15 15,0 0-17-15,-3 15-8 0,3-15-22 0,0 0-18 16,0 0-22-16,0 0-32 0,-2 18-34 15,2-18-42-15,0 0-86 0,0 0-394 16,2 10 184-16</inkml:trace>
  <inkml:trace contextRef="#ctx0" brushRef="#br1" timeOffset="58964.58">24202 10677 2009 0,'-2'23'153'0,"2"-23"4"0,0 0-15 15,-2 17-14-15,2-17-16 0,0 0-10 0,0 0-17 16,-4 15-28-16,4-15-34 0,0 0-47 16,0 0-34-16,0 0-35 0,0 15-23 0,0-15-28 15,0 0-65-15,0 0-87 0,-2 12-345 16,2-12 132-16</inkml:trace>
  <inkml:trace contextRef="#ctx0" brushRef="#br1" timeOffset="59112.48">24162 10839 1937 0,'0'0'50'0,"-7"13"43"0,7-13 24 0,0 0 16 16,-6 19 7-16,6-19-1 0,0 0-13 16,-6 14-16-16,6-14-20 0,0 0-19 0,-4 12-22 15,4-12-28-15,0 0-38 0,0 0-43 16,0 0-43-16,-2 22-37 0,2-22-77 16,0 0-186-16,-3 11-271 0,3-11 90 15</inkml:trace>
  <inkml:trace contextRef="#ctx0" brushRef="#br0" timeOffset="-199580.73">3965 12487 3144 0,'0'0'116'0,"-22"-4"6"0,22 4-7 16,0 0-6-16,-14-5-4 0,14 5-12 0,0 0-12 16,0 0-5-16,0 0-12 0,0 0-10 15,0 0-28-15,0 0-29 0,38-20-35 16,-38 20-40-16,25-8-40 0,-13 7-52 0,-12 1-49 15,26-8-123-15,-14 3-603 0,0 0-369 16</inkml:trace>
  <inkml:trace contextRef="#ctx0" brushRef="#br0" timeOffset="-53902.79">10353 12417 188 0,'-9'37'-65'0,"3"-2"22"0</inkml:trace>
  <inkml:trace contextRef="#ctx0" brushRef="#br0" timeOffset="-170662.04">17115 14268 1545 0,'0'0'397'16,"0"0"-116"-16,0 0-93 0,-6-15-34 0,6 15-2 16,0 0 0-16,0 0-4 0,-3-19-12 15,3 19-2-15,0 0-11 0,0 0-7 0,-2-20-3 16,2 20-2-16,0 0 4 0,-2-22-4 16,2 22-8-16,0 0-7 0,2-26-9 15,-2 26-8-15,2-23-3 0,1 10-8 0,-3 13-1 16,4-28-5-16,-2 12-1 0,2-1-1 15,-2 1-7-15,2 0-5 0,2 0-1 0,-1 0-3 16,0 1 1-16,-1-2-4 0,2 3 3 16,-6 14-3-16,8-24-5 0,-4 12-4 0,-4 12-5 15,7-16-4-15,-7 16-6 0,7-13 2 16,-7 13-3-16,0 0-3 0,0 0 22 16,0 0 0-16,0 0-6 0,0 0-4 0,22 28-6 15,-22-28 5-15,11 25-4 0,-5-13-2 16,1 2-12-16,-1 2 8 0,1-4 2 15,1 2 4-15,0-1-10 0,-2 0-3 0,4-1 1 16,-10-12 2-16,10 19-2 0,-4-11 1 16,-6-8-10-16,8 13 12 0,-8-13-3 0,0 0-4 15,13 8 8-15,-13-8-4 0,0 0 1 16,0 0 2-16,0 0 5 0,26-25-1 16,-20 14-1-16,-2-5-3 0,2 1-2 0,-2-1-1 15,2-1-1-15,0-2 2 0,-2 3-11 16,0-1-1-16,0-1-16 0,2 1-24 0,-1 4-25 15,-1-3-31-15,0 4-50 0,-1 1-64 16,1 2-66-16,-4 9-128 0,4-17-201 16,-4 17 22-16,0 0-393 0,0 0-433 0</inkml:trace>
  <inkml:trace contextRef="#ctx0" brushRef="#br0" timeOffset="-170410.63">17545 13613 2908 0,'0'0'-36'0,"0"0"45"0,0 0 6 16,4-14 18-16,-4 14 21 0,0 0 20 0,0 0 17 15,0 0-1-15,0 0-7 0,0 0-9 16,0 0-9-16,0 0-8 0,-32 41-3 15,26-31-8-15,6-10-14 0,-11 26-28 0,5-13-39 16,2 0-54-16,0 3-58 0,-1-3-67 16,0 3-145-16,3-4-500 0,-2 2-213 15</inkml:trace>
  <inkml:trace contextRef="#ctx0" brushRef="#br0" timeOffset="-170050.46">17583 13922 2606 0,'0'0'5'15,"4"-11"32"-15,-4 11 0 0,0 0 4 0,0 0 14 16,6-16 39-16,-6 16 28 0,0 0 14 16,0 0 6-16,0 0-9 0,0 0-8 0,0 0-9 15,0 0-12-15,-6 57-9 0,6-40-8 16,-2-1-10-16,2-16-7 0,0 36-6 16,0-20-10-16,0 2-4 0,2-1-5 0,-2 1-8 15,0-1-15-15,0-17-23 0,2 26-30 16,0-15-32-16,-2-11-31 0,2 22-30 15,-2-22-28-15,0 0-39 0,2 20-20 0,-2-20-33 16,0 6-57-16,0-6-594 0,0 0-274 16</inkml:trace>
  <inkml:trace contextRef="#ctx0" brushRef="#br0" timeOffset="-169782.5">17579 14144 2606 0,'-12'-28'-80'0,"8"13"45"0,0 0 14 0,0-2 33 16,4 17 33-16,-6-29 33 0,4 14 19 0,2 15 17 15,-4-29 11-15,2 18 2 0,2 11 7 16,0-23-14-16,0 23-14 0,4-21-8 15,-4 21-11-15,10-19-11 0,-2 9-3 0,-8 10-10 16,20-11 0-16,-8 8-5 0,-12 3 4 16,30 3 1-16,-13 3 0 0,-1-1-5 0,0 2-7 15,2 7-3-15,0 2 2 0,-3-3 1 16,-3 4 2-16,-2 0 9 0,2 2 2 16,-6 2-1-16,0-2 6 0,-4 2-2 15,-2-2 3-15,-2 2-10 0,0-2-4 0,-4 0-9 16,0 0-4-16,-4 0-5 0,0-2-16 15,2-1-14-15,-3-4-24 0,3 0-29 0,-3 0-44 16,0-5-57-16,3-2-77 0,0 1-71 16,8-6-150-16,-20 0-127 0,20 0-413 15,0 0-440-15</inkml:trace>
  <inkml:trace contextRef="#ctx0" brushRef="#br0" timeOffset="-169540.12">18034 14185 3009 0,'14'4'-7'0,"-14"-4"17"15,0 0-19-15,24 0-15 0,-24 0-3 16,20-3 4-16,-20 3 10 0,24-6 9 0,-24 6-10 15,25-3-18-15,-12-1-33 0,-13 4-34 16,27-6-29-16,-9 3-61 0,-6-3-139 16,-1 0-323-16,2 1 123 0</inkml:trace>
  <inkml:trace contextRef="#ctx0" brushRef="#br0" timeOffset="-169280.14">18375 13941 1982 0,'0'0'113'16,"0"0"29"-16,10-16-11 0,-10 16-9 15,0 0 31-15,10-6 18 0,-10 6 10 0,0 0-5 16,0 0-14-16,0 0-13 0,0 0-14 16,7 40-5-16,-7-40 1 0,2 26 1 0,-4-12-10 15,2-14-9-15,0 31-12 0,2-13-4 16,-2-1-9-16,0 1-15 0,2 0-21 15,-2-1-18-15,2-2-36 0,-2-15-33 0,-2 25-49 16,2-25-48-16,2 21-62 0,-2-11-52 16,0-10-97-16,0 0-169 0,3 9-435 0,-3-9-370 15</inkml:trace>
  <inkml:trace contextRef="#ctx0" brushRef="#br0" timeOffset="-168993.61">18361 13952 3051 0,'0'0'61'0,"-4"-25"0"15,4 25-3-15,-4-18 10 0,4 18 16 0,-4-15 17 16,4 15 13-16,0 0-8 0,0-21-11 16,0 21-11-16,0 0-10 0,8-16-8 0,-8 16-7 15,18-7-8-15,-18 7-4 0,20 0-4 16,-20 0-7-16,28 3-2 0,-13 3-3 16,4 3-4-16,0 3-3 0,2-1-1 0,0 5-5 15,-2-1 1-15,1 2 1 0,-6 2 4 16,2 0 4-16,-4 2 8 0,-4-1 4 0,-2-1 0 15,-1 1 4-15,-5-1-2 0,-5 0-4 16,1 1-4-16,-4-2-4 0,0 1-2 16,-4-2 0-16,4-4-14 0,-2 1-20 0,-1-3-29 15,1-1-47-15,10-10-69 0,-20 13-83 16,10-11-104-16,10-2-198 0,-15-2-37 16,15 2-317-16,0 0-268 0</inkml:trace>
  <inkml:trace contextRef="#ctx0" brushRef="#br0" timeOffset="-168559.16">18450 13664 2664 0,'0'0'-101'16,"0"0"2"-16,0 0 8 0,0 0 3 16,0 0 17-16,-8 33 21 0,8-33 7 0,0 0 15 15,0 0 14-15,0 0 4 0,0 0 21 16,0 0 34-16,0 0 33 0,0 0 29 0,0 0 20 16,0 0 4-16,0 0 6 0,0 0 9 15,0 0 2-15,0 0 11 0,0 0 5 16,0 0 5-16,0 0-6 0,0 0-5 0,0 0-8 15,0 0-18-15,0 0-10 0,0 0-18 16,0 0-15-16,8-51-10 0,-8 51-8 16,0 0-8-16,0 0-6 0,0 0-7 0,0 0-6 15,0 0-4-15,0 0-9 0,0 0-2 16,0 0-4-16,0 0 4 0,0 0-6 16,0 0-6-16,0 0 0 0,0 0-3 0,0 0-16 15,0 0-18-15,0 0-22 0,0 0-27 16,0 0-35-16,0 0-55 0,0 0-51 0,0 0-68 15,0 0-165-15,0 0-128 0,0 0-365 16,0 0-350-16</inkml:trace>
  <inkml:trace contextRef="#ctx0" brushRef="#br0" timeOffset="-167631.78">18811 14268 2790 0,'0'27'-92'16,"0"-27"12"-16,0 0 12 0,2 17 8 15,-2-17 11-15,0 0 37 0,0 0 47 16,0 19 39-16,0-19 34 0,0 0 21 0,0 0 15 15,0 0-1-15,0 0 3 0,6 12 5 16,-6-12-2-16,0 0-5 0,0 0-15 0,0 0-16 16,0 0-14-16,19-36-12 0,-15 20-8 15,-2-2-9-15,5-2-11 0,-3-4-7 16,0-4-5-16,1 4-3 0,-1-1-7 0,0 4-1 16,0 1-5-16,0 2 0 0,0 2-6 15,-2 1 1-15,-2 15 1 0,6-22-6 16,-2 10-6-16,-4 12 8 0,8-13 0 0,-8 13 0 15,0 0-3-15,0 0-2 0,14-6-2 16,-14 6-1-16,0 0-2 0,0 0 0 16,19 21-6-16,-19-21 6 0,11 16-4 0,-11-16-1 15,13 13 1-15,-13-13 3 0,10 13-6 16,-10-13 1-16,15 11 1 0,-15-11 2 16,13 8-1-16,-13-8-1 0,14 2-4 0,-14-2 0 15,0 0 2-15,0 0 8 0,34-13-1 16,-27 5 13-16,3-2-6 0,-1-3-13 0,0-2 0 15,1-1-3-15,-2-6 3 0,0 3-2 16,2-2 0-16,-6 2-10 0,2 1-20 0,0 1-22 16,-2 2-35-16,1-3-46 0,-3 4-50 15,2 2-55-15,-2 1-70 0,-2 11-163 16,0-21-109-16,0 21-343 0,-4-13-316 0</inkml:trace>
  <inkml:trace contextRef="#ctx0" brushRef="#br0" timeOffset="-166943.04">18461 13636 2606 0,'0'0'-124'0,"0"0"39"0,0 0 36 15,0 0 19-15,0 0 37 0,0 0 42 16,3-27 35-16,-3 27 30 0,0 0 19 15,0 0 10-15,0 0 5 0,4-15 0 0,-4 15-12 16,0 0-6-16,0 0-10 0,0 0 0 16,0 0 7-16,0 0-7 0,0 0-13 15,0 0-3-15,0 0-12 0,0 0-8 0,0 0-15 16,0 0-3-16,-22 47-9 0,22-47-7 16,-4 20-6-16,4-20-9 0,-4 19-15 15,4-19-22-15,-2 18-37 0,2-18-43 0,-5 20-61 16,5-20-65-16,3 19-58 0,-3-19-137 15,2 21-154-15,-2-10-334 0,2 0-265 0</inkml:trace>
  <inkml:trace contextRef="#ctx0" brushRef="#br0" timeOffset="-166483.44">19536 14180 2778 0,'0'0'31'0,"0"0"21"0,0 0 6 16,0 0 18-16,0 0 11 0,0 0 24 15,0 0 6-15,0 0-7 0,0 0-6 16,0 0-13-16,0 0-8 0,0 0-6 0,0 0-13 16,0 0-3-16,0 0-5 0,43-7-9 15,-43 7-4-15,21-1-9 0,-21 1-23 0,21-6-34 16,-21 6-56-16,24-7-66 0,-12 6-60 16,1-7-79-16,-13 8-160 0,17-11-442 15,-17 11-261-15</inkml:trace>
  <inkml:trace contextRef="#ctx0" brushRef="#br0" timeOffset="-166303.77">19581 14028 2826 0,'-17'-6'109'0,"17"6"24"15,0 0-10-15,0 0-3 0,-19-4-1 16,19 4-2-16,0 0-6 0,0 0-10 0,0 0-11 16,0 0-3-16,0 0-16 0,0 0-9 15,0 0-9-15,0 0-5 0,46-13-16 0,-46 13-16 16,26-6-30-16,-14 5-43 0,-12 1-52 15,26-2-66-15,-13 0-48 0,-13 2-95 16,21-5-166-16,-14 2-383 0,-7 3-226 0</inkml:trace>
  <inkml:trace contextRef="#ctx0" brushRef="#br0" timeOffset="-164172.59">20286 13868 2456 0,'0'0'-120'0,"0"0"23"16,0 0 17-16,0 0 17 0,0 0 9 16,0 0 18-16,0 0 15 0,0 0 29 0,0 0 9 15,0 0 11-15,0 0 11 0,0 0 12 16,0 0 15-16,0 0 10 0,-7-25 10 16,7 25 5-16,0 0 6 0,0 0-15 0,0 0-6 15,0 0-4-15,9-11-11 0,-9 11-7 16,0 0-1-16,12-7-12 0,-12 7 3 0,0 0-6 15,20-8-9-15,-20 8 1 0,14-6 1 16,-14 6-7-16,16-6 8 0,-16 6-11 16,16-4 4-16,-16 4-3 0,0 0 0 0,23 0-3 15,-23 0 0-15,0 0-5 0,20 6 3 16,-20-6-7-16,10 7 4 0,-10-7-5 16,6 16 3-16,-6-16-3 0,4 16 3 0,-4-16 0 15,0 20 11-15,0-20-5 0,-4 23 2 16,0-8 3-16,0-1 3 0,-2-1 0 0,0 0 8 15,1 2 7-15,-1-1-6 0,6-14 5 16,-13 23-8-16,7-10-4 0,6-13-1 16,-9 17-2-16,9-17-3 0,-8 17-2 0,8-17-1 15,-6 16 4-15,6-16 4 0,0 0 5 16,-2 17 8-16,2-17 0 0,0 0-1 16,0 0-2-16,16 14-2 0,-16-14 1 0,17 1-3 15,-17-1 2-15,24 0-8 0,-24 0-4 16,22-1-9-16,-22 1-14 0,26-7-31 0,-26 7-41 15,23-7-45-15,-12 3-46 0,-11 4-54 16,23-11-52-16,-15 5-135 0,2 2-526 16,-10 4-337-16</inkml:trace>
  <inkml:trace contextRef="#ctx0" brushRef="#br0" timeOffset="-162477.34">20835 13804 2691 0,'0'0'-85'0,"10"-9"44"16,-10 9 15-16,0 0 2 0,12-7 20 0,-12 7 16 15,0 0 24-15,0 0 1 0,0 0 10 16,0 0 5-16,0 0-1 0,0 0 19 0,0 0 22 15,0 0 12-15,0 0 5 0,-44-3 1 16,44 3-5-16,0 0-13 0,-36 10-8 0,25-4-9 16,11-6-8-16,-18 12-4 0,18-12-11 15,-14 13-1-15,14-13-6 0,-6 14-7 16,6-14-8-16,4 19-12 0,-4-19-12 16,16 17-8-16,-4-6-9 0,0 0 0 0,4 0 1 15,3-1-4-15,-3 2 4 0,0-2 3 16,-2-2-2-16,1 1 3 0,-4-1 1 0,-1-1 8 15,-10-7 16-15,13 13 15 0,-13-13 9 16,4 13 4-16,-4-13-1 0,0 0 7 16,0 0-2-16,-21 27-7 0,13-20 1 0,8-7-12 15,-20 8-1-15,10-1-4 0,10-7-12 16,-18 9-21-16,18-9-39 0,-16 5-48 16,16-5-73-16,-13 7-65 0,13-7-113 0,-12 0-185 15,12 0-371-15,0 0-283 0</inkml:trace>
  <inkml:trace contextRef="#ctx0" brushRef="#br0" timeOffset="-162267.38">21144 13963 2758 0,'0'0'-44'0,"20"-7"9"0,-20 7 5 15,0 0 27-15,15-7 28 0,-15 7 19 16,0 0 16-16,19-10 3 0,-19 10-3 15,17-6-6-15,-17 6-6 0,22-8-1 0,-12 2-7 16,-10 6-1-16,23-8-15 0,-12 4-24 16,-11 4-54-16,21-9-45 0,-13 6-50 0,1-1-69 15,-9 4-141-15,11-4-352 0,-11 4 29 16</inkml:trace>
  <inkml:trace contextRef="#ctx0" brushRef="#br0" timeOffset="-162070.69">21194 13872 2099 0,'0'0'40'0,"0"0"44"16,-26 0 12-16,26 0 25 0,0 0 26 16,-10 10 24-16,10-10 15 0,-4 13-5 0,4-13-7 15,-4 19-17-15,4-19-16 0,-4 23-13 16,4-23-15-16,2 29-13 0,-2-14-9 16,0-15-9-16,2 28-11 0,0-12-15 0,0-1-24 15,-2-15-30-15,2 26-42 0,-2-26-49 16,2 24-56-16,0-13-44 0,0-4-53 15,-2-7-117-15,2 15-604 0,-2-15-404 0</inkml:trace>
  <inkml:trace contextRef="#ctx0" brushRef="#br0" timeOffset="-161716.23">21328 13919 2826 0,'8'-8'-83'0,"-8"8"44"0,14-17 3 15,-8 8 32-15,-6 9 22 0,14-13 23 0,-14 13 19 16,12-15 5-16,-12 15-8 0,15-11-3 16,-6 5-9-16,-9 6-1 0,17-8-5 0,-17 8 0 15,18-7 4-15,-18 7 8 0,18-3 5 16,-18 3 12-16,0 0-4 0,27 6 4 16,-27-6-3-16,15 15-4 0,-9-8-4 15,-6-7-3-15,9 18-4 0,-9-18 10 0,4 23 5 16,-4-23 6-16,-2 23 1 0,2-23 7 0,-7 23-3 15,1-11 0-15,6-12 8 0,-15 22 2 16,7-12-4-16,-3-2 1 0,1 1-8 16,10-9-5-16,-20 9-4 0,20-9-5 0,-18 4-4 15,18-4-6-15,0 0-4 0,-26-6-17 16,26 6-24-16,-9-16-34 0,9 16-43 16,-4-23-52-16,4 23-60 0,0-23-59 15,0 11-84-15,4 0-199 0,1 4-71 0,-1-2-305 16,-4 10-286-16</inkml:trace>
  <inkml:trace contextRef="#ctx0" brushRef="#br0" timeOffset="-161506.73">21802 14028 2820 0,'8'8'94'0,"-8"-8"18"15,11 12-14-15,-11-12 5 0,0 0 26 16,10 11 19-16,-10-11 10 0,0 0-8 15,0 0-16-15,10 9-17 0,-10-9-15 16,0 0-9-16,0 0-10 0,0 0-8 0,0 0-15 16,12 8-29-16,-12-8-55 0,0 0-62 15,0 0-71-15,0 0-73 0,0 0-138 0,10-28-210 16,-10 28-349-16,2-20-332 0</inkml:trace>
  <inkml:trace contextRef="#ctx0" brushRef="#br0" timeOffset="-161038.23">21941 13702 2829 0,'9'-17'-17'0,"-9"17"25"16,6-9-5-16,-6 9-4 0,0 0 9 15,0 0 13-15,0 0 22 0,0 0 4 16,0 0-2-16,0 0-4 0,0 0-3 0,0 0 9 16,0 0 16-16,-53 13 12 0,53-13 0 15,-21 8-2-15,10-4-8 0,11-4 1 0,-21 7-16 16,8-3 1-16,13-4-8 0,-19 6-3 15,19-6-1-15,-19 4 4 0,19-4 8 16,-19 5 17-16,19-5 3 0,0 0 1 0,-20 4-7 16,20-4-2-16,-14 4-11 0,14-4-3 15,0 0 13-15,-12 9 9 0,12-9-6 16,0 0-5-16,-9 18-2 0,9-18-4 0,-2 15-7 16,2-15-5-16,-2 17-6 0,2-17 1 15,0 0-7-15,4 23-3 0,-4-23 5 16,7 13-8-16,-7-13-5 0,10 13-4 0,-10-13-9 15,20 7-3-15,-10-4-11 0,-10-3 4 16,25 2 0-16,-10 0 1 0,-15-2-2 0,34 2 3 16,-17 0-2-16,2-2 17 0,-2 4 8 15,4-3-1-15,-4 2-1 0,0 0 11 16,-1 2-1-16,-2 3 10 0,-2 1-1 0,-1-2-2 16,-1 3 6-16,-10-10-13 0,11 19-2 15,-7-8-4-15,-4-11-4 0,0 21-2 0,0-21-9 16,-4 27-16-16,-2-11-24 0,-1 0-37 15,-6 0-52-15,1 2-54 0,0 3-62 16,-2-2-39-16,0-2-74 0,1 1-134 0,0-1-99 16,3-5-332-16,1 1-311 0</inkml:trace>
  <inkml:trace contextRef="#ctx0" brushRef="#br0" timeOffset="-160774.38">22267 13750 3014 0,'10'-11'96'0,"-10"11"-12"0,12-5-9 16,-12 5 19-16,0 0 26 0,0 0 12 0,0 0-4 16,27 5-9-16,-27-5-14 0,8 15-8 15,-4-2-14-15,-1 2 6 0,1 2 1 0,-2 2-9 16,0 3-14-16,-2 0-1 0,0 5-11 15,0 2-25-15,-4 2-34 0,-3-1-38 16,-3 2-56-16,-1 3-56 0,1-4-44 16,-6 0-61-16,-6 4-108 0,-4-3-141 0,1 0-400 15,-7-3-301-15</inkml:trace>
  <inkml:trace contextRef="#ctx0" brushRef="#br0" timeOffset="-159912.16">20167 13695 2593 0,'0'0'-96'0,"0"0"37"0,0 0 24 16,0 0 26-16,0 0 23 0,0 0 24 16,0 0 9-16,0 0 7 0,0 0-1 0,0 0 4 15,0 0 6-15,0 0 11 0,0 0 11 16,0 0 8-16,0 0 10 0,0 0 0 15,0 0-2-15,0 0 3 0,0 0 1 0,-33 36 1 16,27-20 3-16,0-1-3 0,0 2 1 16,-2 5-8-16,2 2-5 0,0 1-7 15,-3 1-1-15,4 0-7 0,1 5 9 0,4-1-4 16,0 3-4-16,4 4-7 0,1-2-7 16,4 2-11-16,-1-1-1 0,4 2-1 15,6 0-10-15,-2 2-4 0,3-4-5 0,-2-3-6 16,2-3-12-16,-1 0-5 0,2-3-23 15,-2-1-29-15,0-4-39 0,-1-1-57 0,3-1-69 16,-4-6-81-16,2 0-178 0,-2-3-136 16,-1-2-374-16,-2-3-428 0</inkml:trace>
  <inkml:trace contextRef="#ctx0" brushRef="#br0" timeOffset="-157841.9">22802 13647 2813 0,'0'0'-136'0,"0"0"30"0,0 0 4 0,16-11 10 15,-16 11 13-15,0 0 9 0,0 0 17 16,0 0 17-16,0 0 1 0,0 0 16 0,0 0 13 16,0 0 12-16,0 0 0 0,0 0 7 15,0 0 14-15,0 0 11 0,0 0 2 16,0 0 2-16,0 0 2 0,0 0 5 0,0 0-9 16,0 0-1-16,0 0 4 0,-54 14 6 15,54-14 5-15,-16 11-3 0,16-11 5 0,-19 8 7 16,10-1-5-16,9-7-2 0,-17 11 0 15,17-11-6-15,-10 11-3 0,10-11 1 16,-10 14-8-16,10-14-2 0,0 0-6 16,-4 18-2-16,4-18-5 0,0 0-1 15,14 17-4-15,-14-17-1 0,14 11-6 0,-14-11-1 16,15 9 3-16,-4-1 2 0,-1-3-4 0,-10-5-4 16,19 15-2-16,-10-6 3 0,-9-9 2 15,15 13 1-15,-7-5 4 0,-8-8 17 16,10 15-2-16,-3-8 2 0,-7-7 1 0,7 19 3 15,-7-19 4-15,4 19 9 0,-4-19 7 16,-4 22 4-16,4-22 4 0,-7 20 0 0,-2-10-7 16,9-10-2-16,-14 19-5 0,4-9-5 15,-2-3-4-15,12-7-2 0,-23 16-9 16,11-13-12-16,-1 3-18 0,13-6-27 16,-23 6-34-16,23-6-43 0,-22 0-54 0,22 0-67 15,0 0-107-15,-23-12-205 0,23 12-338 16,-10-17-237-16</inkml:trace>
  <inkml:trace contextRef="#ctx0" brushRef="#br0" timeOffset="-157202.23">22841 13291 2643 0,'-17'-4'-53'0,"17"4"-1"15,0 0 21-15,0 0 26 0,0 0 32 16,0 0 16-16,-10-11 14 0,10 11 5 16,0 0-2-16,0 0-9 0,0 0 3 0,0 0-12 15,0 0 2-15,0 0-11 0,0 0-2 16,0 0-3-16,0 0-3 0,31-21-2 0,-31 21-1 16,19-2-3-16,-19 2-5 0,23 0 5 15,-23 0-5-15,24 2-3 0,-24-2 2 16,23 3-6-16,-23-3 1 0,19 8 3 15,-8-5-2-15,-11-3 4 0,10 13-2 0,-10-13 0 16,4 13 11-16,-4-13-1 0,0 0 9 16,0 0 9-16,-10 26 13 0,10-26 10 0,-15 12 13 15,15-12 2-15,-17 10-2 0,17-10-4 16,-13 7-6-16,13-7-7 0,-10 8-1 16,10-8-10-16,0 0-4 0,0 0-10 0,0 0-7 15,-8 11-5-15,8-11-6 0,0 0-3 16,0 0-3-16,0 0-2 0,29 8 1 15,-29-8-2-15,19 5 3 0,-19-5-3 16,19 8-3-16,-7-3 0 0,-12-5 3 0,22 14-2 16,-14-9-2-16,-8-5 5 0,13 16 1 15,-9-6-1-15,-4-10 2 0,2 17 4 16,-2-17-3-16,0 0 2 0,-10 25 2 0,10-25-5 16,-17 16 0-16,9-10-3 0,8-6-23 0,-22 14-26 15,10-7-35-15,-1-1-41 0,13-6-51 16,-19 9-48-16,19-9-100 0,-19 7-644 15,11-6-403-15</inkml:trace>
  <inkml:trace contextRef="#ctx0" brushRef="#br0" timeOffset="-156782.38">23440 13563 2929 0,'0'0'-96'0,"0"0"14"15,0 0 11-15,0 0 31 0,0 0 40 16,0 0 33-16,0 0 39 0,0 0 16 0,0 0 14 15,0 0 6-15,0 0 4 0,0 0 5 16,-48 16 2-16,38-7-5 0,10-9-8 16,-14 21-5-16,5-8-14 0,3 1-6 0,-2-1-6 15,1 2-3-15,3 3 1 0,0-2 2 16,1 4 5-16,1 1 22 0,2 2-8 16,2-3-11-16,1 5-3 0,1 2-9 0,2 0-13 15,1-3-5-15,1 2-3 0,1-4-12 16,-1 3-3-16,0-4-8 0,1-2-13 0,0 1-22 15,-3-5-31-15,2 0-36 0,-2-4-43 16,1-2-68-16,2 0-58 0,-9-9-96 16,14 9-178-16,-7-5-82 0,-7-4-266 0,0 0-222 15</inkml:trace>
  <inkml:trace contextRef="#ctx0" brushRef="#br0" timeOffset="-156359.29">23639 13716 2565 0,'0'0'-78'0,"2"-14"16"15,-2 14 16-15,0 0 20 0,0-19 1 16,0 19 27-16,0 0 9 0,0 0 13 16,0 0 14-16,-13-15 18 0,13 15 21 15,0 0 16-15,-18-2 15 0,18 2 6 0,0 0 0 16,0 0 0-16,-32 6-6 0,32-6-13 15,-15 5-6-15,15-5-9 0,0 0-14 0,-15 10-3 16,15-10-4-16,0 0-8 0,-5 15-6 16,5-15-14-16,0 0-11 0,0 0-11 15,17 21-7-15,-17-21 0 0,22 14-4 16,-10-7 0-16,4 3 1 0,0-1 1 0,-1 1 0 16,0-1-19-16,0 4 1 0,-1-1 8 0,-3-2 8 15,2 1 11-15,-5 4 13 0,2-3 8 16,-3-1 5-16,-2 3 7 0,-5-14 8 15,6 21 4-15,-6-21 10 0,-2 21 2 0,2-21-1 16,-7 21-4-16,7-21 0 0,-11 16-12 16,11-16-5-16,-10 16-6 0,10-16-5 15,-17 14-11-15,17-14-27 0,-17 9-37 16,17-9-49-16,-15 1-56 0,15-1-51 0,0 0-54 16,0 0-111-16,-25-5-151 0,25 5-365 15,-9-8-242-15</inkml:trace>
  <inkml:trace contextRef="#ctx0" brushRef="#br0" timeOffset="-156120.27">23838 13850 2593 0,'0'0'-15'0,"0"0"40"16,17-7 8-16,-17 7-14 0,0 0 2 15,19 0 13-15,-19 0 15 0,0 0 5 0,23-7-2 16,-23 7-6-16,16-2-6 0,-16 2-2 0,24-4-4 16,-24 4-3-16,22-4-2 0,-22 4-11 15,21-1-16-15,-21 1-40 0,18-3-54 16,-8 2-41-16,-10 1-65 0,10-4-128 0,-10 4-398 16,0 0 10-16</inkml:trace>
  <inkml:trace contextRef="#ctx0" brushRef="#br0" timeOffset="-155900.5">23959 13786 2175 0,'0'0'-2'0,"0"0"20"0,0 0 6 15,0 0 35-15,0 0 17 0,0 0 23 16,0 0 33-16,0 0 10 0,-9 21 1 0,9-21-3 16,0 0-6-16,-2 21 4 0,2-21-6 15,2 19-8-15,-2-19-3 0,0 21-22 16,0-21-12-16,2 26-5 0,-2-13-14 0,0-13-6 15,2 28-21-15,0-14-20 0,-2-14-23 16,3 24-38-16,-3-24-37 0,2 23-46 0,2-10-44 16,-4-13-50-16,2 17-59 0,-2-17-156 15,4 11-420-15,-4-11-199 0</inkml:trace>
  <inkml:trace contextRef="#ctx0" brushRef="#br0" timeOffset="-155263.11">24109 13705 2502 0,'0'0'-70'16,"0"0"20"-16,0 0-2 0,0 0 10 16,2-20 10-16,-2 20 7 0,0 0 13 0,0 0 4 15,0 0 8-15,6-17 8 0,-6 17 20 16,0 0 10-16,8-11 19 0,-8 11-5 0,0 0 9 15,16-10-1-15,-16 10-3 0,12-6-8 16,-12 6-6-16,0 0-9 0,28-1 4 16,-28 1-12-16,21 0 0 0,-21 0-7 15,22 3 3-15,-22-3-3 0,22 7 5 0,-11-2-2 16,-11-5 3-16,19 11 8 0,-13-5 8 0,-6-6 6 16,7 15 7-16,-7-15 10 0,0 0 5 15,-4 24 9-15,4-24 4 0,0 0-1 16,-13 19 5-16,13-19-13 0,-11 11-2 15,11-11-10-15,0 0-6 0,-11 13-4 0,11-13-6 16,0 0-6-16,-4 12-10 0,4-12-5 16,0 0-3-16,0 0-6 0,0 0-7 0,15 16-2 15,-15-16 1-15,15 10-4 0,-15-10 4 16,17 12-5-16,-7-5 4 0,2 0-2 16,-2 3-2-16,1 2 7 0,-4-2 8 0,2 2 9 15,-2 2 12-15,-3-1 5 0,-4-13-1 16,4 23 4-16,-4-23 1 0,-2 23-4 0,2-23-6 15,-8 21-2-15,1-10-3 0,7-11-6 16,-14 19-15-16,5-11-23 0,9-8-35 16,-18 13-46-16,18-13-52 0,-14 11-59 0,8-11-55 15,6 0-118-15,0 0-143 0,-18 0-359 16,18 0-242-16</inkml:trace>
  <inkml:trace contextRef="#ctx0" brushRef="#br0" timeOffset="-154933.25">24440 13585 2577 0,'8'-12'0'15,"-8"12"35"-15,8-10 11 0,-8 10 10 0,0 0 17 16,15-7 21-16,-15 7 11 0,0 0 6 15,0 0 8-15,25 3 8 0,-25-3-10 16,13 12 1-16,-13-12-3 0,14 17 4 0,-8-4-1 16,4 0-2-16,-4 3 8 0,2 0-8 15,-2 0-22-15,3 2-13 0,-3 3-7 16,1-3-11-16,-1 2-3 0,-4-1-6 0,0 0-7 16,-2 2-6-16,0-2 1 0,0-2-10 0,0-17-10 15,-4 34-16-15,2-19-21 0,-2 0-38 16,0-1-40-16,4-14-53 0,-9 23-57 15,7-14-57-15,-5-3-100 0,7-6-170 16,-6 12-442-16,6-12-420 0</inkml:trace>
  <inkml:trace contextRef="#ctx0" brushRef="#br0" timeOffset="-154578.2">24958 13837 2892 0,'0'0'-75'0,"0"0"51"15,0 0 9-15,0 0 21 0,0 0 24 16,0 0 32-16,0 0 27 0,0 0 4 0,0 0-1 15,0 0-5-15,0 0-7 0,0 0 1 16,12 13 8-16,-12-13 11 0,0 0-1 0,19 3 2 16,-19-3-5-16,19 0-6 0,-19 0-7 15,22-3-12-15,-22 3-5 0,22 0-4 16,-22 0-8-16,25 0-8 0,-25 0-2 0,23 0-7 16,-23 0-21-16,19 0-23 0,-19 0-46 15,0 0-57-15,23 0-62 0,-23 0-64 0,0 0-88 16,17-3-176-16,-17 3-424 0,0 0-324 15</inkml:trace>
  <inkml:trace contextRef="#ctx0" brushRef="#br0" timeOffset="-152028.25">25623 13440 1563 0,'0'0'244'0,"0"0"-52"0,0 0-51 16,0 0-33-16,-20-4 12 0,20 4-7 0,0 0-13 16,0 0 2-16,0 0 6 0,0 0 9 15,0 0 8-15,0 0-1 0,0 0 6 0,-18 21-1 16,18-21 0-16,0 0-10 0,-4 19-6 15,4-19-12-15,-2 19-6 0,2-19-6 16,0 21-11-16,0-21-11 0,0 23-2 16,0-23-1-16,0 27 1 0,0-11-13 0,0 1 14 15,0-17 1-15,2 33-22 0,2-16 1 16,-3 0-5-16,2 0-3 0,2 1-3 0,-1-3-2 16,1 3-6-16,-1-2 1 0,3 0-3 15,0-3-2-15,0 2-6 0,2 0 2 0,0-2-4 16,2-1-2-16,-6 0-1 0,4-1-4 15,0-2-15-15,-9-9-26 0,12 16-33 0,-12-16-51 16,10 13-59-16,-5-6-59 0,-5-7-82 16,8 7-168-16,-8-7-87 0,9 3-338 15,-9-3-305-15</inkml:trace>
  <inkml:trace contextRef="#ctx0" brushRef="#br0" timeOffset="-150297.35">25824 13533 2677 0,'-15'-11'-88'15,"15"11"25"-15,0 0 22 0,0 0 26 16,0 0 24-16,0 0 21 0,0 0 30 0,0 0 17 16,0 0 12-16,0 0 3 0,-8-11 12 15,8 11 2-15,0 0 1 0,0 0-1 16,0 0-12-16,0 0-7 0,0 0-14 0,0 0-5 16,0 0-10-16,0 0-6 0,0 0-5 15,0 0-5-15,0 0-7 0,25-22-1 16,-25 22-5-16,0 0-4 0,19-4-4 0,-19 4 2 15,0 0-2-15,19-2-4 0,-19 2-2 16,0 0-2-16,19 0 1 0,-19 0-6 0,0 0 2 16,0 0-4-16,21 0 0 0,-21 0 0 15,0 0-2-15,0 0 2 0,0 0-1 0,23 2-1 16,-23-2-1-16,0 0-2 16,0 0 4-16,15 6-2 0,-15-6-1 0,0 0 2 15,14 6-2-15,-14-6 1 0,0 0-2 16,0 0 1-16,13 5-2 0,-13-5 5 0,0 0-1 15,0 0-4-15,0 0 2 0,0 0 1 16,0 0-1-16,18 6 0 0,-18-6 1 16,0 0 0-16,0 0 0 0,0 0-2 0,0 0-1 15,0 0 2-15,14 4-2 0,-14-4 3 16,0 0-3-16,0 0 1 0,0 0 1 0,0 0 0 16,0 0-5-16,0 0 1 0,0 0 2 15,0 0-3-15,0 0-9 0,0 0-13 0,0 0-13 16,0 0-15-16,0 0-23 0,0 0-24 15,0 0-27-15,0 0-41 0,15 2-37 16,-15-2-61-16,0 0-151 0,0 0-397 16,0 0-136-16</inkml:trace>
  <inkml:trace contextRef="#ctx0" brushRef="#br0" timeOffset="-149872.68">26000 13476 2273 0,'0'0'-104'16,"0"0"28"-16,14-15 8 0,-14 15 10 15,0 0 10-15,0 0 16 0,0 0 19 0,18-4 27 16,-18 4 23-16,0 0 12 0,0 0 18 16,0 0 4-16,0 0 17 0,0 0 10 15,0 0-5-15,0 0 3 0,0 0-8 0,0 0-14 16,0 0-6-16,0 0-7 0,0 0-1 16,0 0-6-16,0 0-2 0,0 0-14 15,0 0-7-15,0 0 1 0,0 0-6 0,0 0 0 16,0 0-4-16,0 0 1 0,-59 7-4 15,59-7 0-15,0 0 2 0,-22 5 1 16,22-5 0-16,0 0 1 0,-20 6 3 0,20-6-2 16,0 0-3-16,0 0-11 0,-16 1-20 15,16-1-30-15,0 0-43 0,0 0-35 0,0 0-39 16,0 0-55-16,0 0-120 0,0 0-415 16,0 0-25-16</inkml:trace>
  <inkml:trace contextRef="#ctx0" brushRef="#br0" timeOffset="-149268.38">26063 13514 2154 0,'0'0'-64'0,"0"0"23"0,0 0 15 0,0 0 26 16,0 0 19-16,0 0 16 0,0 0 36 0,0 0 9 15,-60-12 10-15,46 11 3 0,14 1 4 16,-31-3 4-16,13 3 7 0,18 0 4 16,-32-1 3-16,13-1-2 0,19 2-8 0,-29 0-3 15,29 0-13-15,-28 0-6 0,28 0-10 16,-20-2-6-16,20 2 1 0,-21 0-6 0,21 0-6 16,0 0-6-16,-17 2-3 0,17-2-3 15,0 0-8-15,0 0 0 0,0 0-2 16,0 0-3-16,0 0-6 0,0 0 0 15,0 0-4-15,52-18-4 0,-37 13-1 0,2-1-1 16,0 1-1-16,-3-3 0 0,3 0-5 16,0 0-3-16,0 1 4 0,1-2-2 0,-5 1-3 15,3-2 1-15,-3 1 0 0,-1 0 1 16,1-3-3-16,0 2 0 0,-5-1 1 16,3 2 1-16,-3-3 0 0,-8 12 4 0,15-17 7 15,-9 8 4-15,-6 9 8 0,11-12 6 16,-11 12 5-16,10-11 3 0,-10 11 2 0,8-10-11 15,-8 10 8-15,0 0-9 0,9-11 4 16,-9 11 0-16,0 0 1 0,0 0 11 16,0 0 13-16,0 0 8 0,0 0-17 0,0 0-3 15,16 30-1-15,-16-30 2 0,0 25-10 16,2-10-1-16,-2-15 0 0,2 32-13 16,-2-13 5-16,1-2-9 0,-1 2-1 0,2 0 1 15,0 1-3-15,-2-1 2 0,2 0-8 16,-2 0 0-16,2-2 6 0,-2 0-10 15,0 1 0-15,2-3-18 0,-2-15-7 0,0 24-28 16,0-12-24-16,0-3-36 0,0-9-45 16,0 0-59-16,0 24-56 0,0-24-85 0,0 11-160 15,0-11-81-15,0 0-365 0,0 0-387 16</inkml:trace>
  <inkml:trace contextRef="#ctx0" brushRef="#br0" timeOffset="-148829.99">26407 13461 2838 0,'7'-16'-28'0,"-7"16"51"16,7-12 13-16,-7 12 10 0,0 0 4 16,0 0 4-16,0-20 0 0,0 20 2 0,0 0 9 15,0 0-1-15,0 0 3 0,-19-10 7 16,19 10 11-16,0 0 12 0,-29 4 4 15,29-4 0-15,0 0-2 0,-29 11-15 0,29-11-4 16,-17 10-7-16,10-2-12 0,7-8-6 16,-16 13-7-16,16-13-7 0,-9 13-3 15,9-13-5-15,-4 14-1 0,4-14-14 0,0 0-3 16,0 0-9-16,11 22-5 0,-11-22-4 16,16 10 0-16,-7-4-3 0,-9-6 1 15,17 9 2-15,-5-5 1 0,-12-4-2 16,17 12 3-16,-17-12-4 0,21 9 3 0,-13-1 2 15,0-1 0-15,-8-7 6 0,11 14 14 16,-5-5 5-16,-6-9 7 0,7 15 0 0,-7-15 4 16,0 20 5-16,0-20 8 0,-5 20-5 15,5-20 2-15,-10 18-5 0,10-18-22 16,-12 17 1-16,7-10-3 0,5-7-13 0,-17 15-16 16,17-15-30-16,-16 10-37 0,7-6-45 15,9-4-57-15,-16 6-46 0,16-6-57 16,0 0-120-16,0 0-140 0,-22-13-358 0,18 6-286 15</inkml:trace>
  <inkml:trace contextRef="#ctx0" brushRef="#br0" timeOffset="-148263.04">26490 13111 2748 0,'0'0'-33'0,"0"0"29"0,0 0 22 0,0 0 25 16,0 0 27-16,0 0 20 0,0-18 2 15,0 18-2-15,0 0-9 0,0 0-9 0,0 0-6 16,0 0-9-16,0 0-8 0,0 0-6 15,0 0-5-15,12-14-8 0,-12 14-1 16,0 0-6-16,15-6-1 0,-15 6-4 0,0 0-1 16,21-1-3-16,-21 1-2 0,15-3 0 15,-15 3-2-15,0 0-2 0,27 7-3 16,-27-7-1-16,14 7-1 0,-14-7 1 0,9 10 3 16,-9-10-4-16,6 12 1 0,-6-12 0 15,0 0 4-15,-6 24 2 0,6-24 10 16,-9 15 7-16,9-15 5 0,-8 15 4 0,8-15-6 15,-8 12-1-15,8-12-4 0,-9 11 0 16,9-11-3-16,0 0-9 0,-9 12-5 16,9-12-7-16,0 0-9 0,0 0 0 0,0 0-7 15,0 0-8-15,16 23-1 0,-16-23-4 0,11 7 3 16,-11-7-1-16,14 12 5 0,-14-12 5 16,10 13 3-16,-10-13-3 0,11 13 8 15,-11-13 14-15,6 17 17 0,-6-17 13 16,0 18 9-16,0-18 3 0,-2 19 4 0,2-19 0 15,-8 18-4-15,8-18-3 0,-11 18-6 16,5-11-5-16,6-7-3 0,-17 18-15 16,11-10-33-16,6-8-43 0,-16 13-51 0,16-13-68 15,-15 11-66-15,15-11-131 0,-14 8-608 16,5-4-445-16</inkml:trace>
  <inkml:trace contextRef="#ctx0" brushRef="#br0" timeOffset="-145472.02">26845 13649 2906 0,'0'0'-94'0,"0"0"38"0,0 0 26 16,-27 12 33-16,27-12 24 0,0 0 36 15,0 0 20-15,0 0 21 0,0 0 1 16,0 0-3-16,0 0-5 0,0 0-1 0,0 0 5 15,0 0 5-15,0 0 6 0,0 0-1 16,0 0-8-16,0 0-11 0,0 0-8 16,0 0-13-16,0 0-6 0,0 0-7 0,0 0-9 15,59 7-15-15,-59-7-15 0,27-4-19 16,-27 4-29-16,24-3-27 0,-24 3-34 0,27-4-42 16,-27 4-47-16,23-4-43 0,-15 0-65 15,-8 4-132-15,14-6-490 0,-14 6-301 16</inkml:trace>
  <inkml:trace contextRef="#ctx0" brushRef="#br0" timeOffset="-145208.06">26902 13588 2756 0,'0'0'-39'16,"0"0"30"-16,0 0 22 0,0 0 25 0,0 0 29 15,0 0 23-15,0 0 27 0,0 0 14 16,0 0 6-16,0 0 6 0,0 0-3 0,0 0-4 15,0 0-7-15,0 0-11 0,0 0-11 16,0 0-7-16,0 0-8 0,0 0-5 16,0 0-15-16,17 46-8 0,-15-33-5 0,-2-13-3 15,2 28-28-15,-1-14-4 0,1-1-2 16,-2-13-5-16,2 28-5 0,0-11-18 16,1-6-28-16,-3-11-40 0,2 21-42 0,-2-21-52 15,5 19-42-15,-3-8-43 0,-2-11-71 16,6 9-151-16,-6-9-447 0,3 10-325 15</inkml:trace>
  <inkml:trace contextRef="#ctx0" brushRef="#br0" timeOffset="-143949.28">27808 13359 2594 0,'0'0'-26'0,"0"0"35"16,0 0 16-16,0 0 24 0,0 0 26 0,0 0 16 15,-15-15 18-15,15 15 3 0,0 0-7 16,0 0-5-16,0 0-3 0,0 0-9 0,-36 25-5 16,36-25-14-16,-4 12-4 0,4-12-8 15,0 0-5-15,-2 18-5 0,2-18-5 16,0 0-5-16,10 22-3 0,-10-22-7 0,14 16 0 15,-7-6-4-15,2 0-2 0,0-1-4 16,-1 2 0-16,-8-11 0 0,14 20 2 16,-9-9 12-16,-5-11 11 0,6 22 5 0,-3-12 9 15,-3-10-3-15,-5 22 0 0,5-22-1 16,-11 23-2-16,4-13-6 0,-2 0-2 16,-2-1-9-16,11-9-12 0,-22 18-23 0,12-13-36 15,0 1-35-15,10-6-52 0,-19 7-58 16,19-7-48-16,-13 3-61 0,13-3-122 0,0 0-560 15,-15-13-422-15</inkml:trace>
  <inkml:trace contextRef="#ctx0" brushRef="#br0" timeOffset="-143578.32">27833 13072 2956 0,'-2'-25'-28'0,"2"25"34"15,0 0 6-15,2-17 11 0,-2 17 7 0,0 0 8 16,9-12 4-16,-9 12 3 0,0 0 2 16,9-7 4-16,-9 7 2 0,0 0 11 0,0 0 7 15,0 0 2-15,0 0 2 0,34 15-1 16,-34-15 0-16,10 15 0 0,-10-15 5 15,6 21 8-15,-6-21-1 0,4 21 4 0,-4-9 4 16,0-12-4-16,-2 24 5 0,2-24-6 16,-2 24 4-16,2-24-4 0,-2 23-7 15,2-23-14-15,-2 19-18 0,2-19-4 0,-2 14-6 16,2-14-4-16,0 0-4 0,2 22-2 16,-2-22-19-16,4 10-24 0,-4-10-43 15,0 0-55-15,15 9-70 0,-15-9-66 0,17 0-56 16,-17 0-162-16,14-3-119 0,-14 3-354 15,15-1-353-15</inkml:trace>
  <inkml:trace contextRef="#ctx0" brushRef="#br0" timeOffset="-142580.23">28188 13283 2742 0,'0'0'-85'0,"0"0"45"16,8-17 31-16,-8 17 22 0,0 0 6 15,0 0 2-15,0 0 6 0,0 0 8 0,0 0 7 16,0 0 7-16,0 0 13 0,0 0 3 16,0 0 6-16,0 0 6 0,0 0-2 0,17 32-4 15,-17-32 7-15,7 18-9 0,-7-18-3 16,7 21-2-16,-5-10-6 0,3 3-6 15,-1-1-4-15,-2 2-5 0,-2-15 3 16,4 31 5-16,-4-16 4 0,2 2 0 0,-2 2 14 16,-2 0-6-16,2-19 0 0,-2 36-8 15,0-19-2-15,0 2-8 0,-2-1-4 16,-1 0-5-16,0 0-4 0,1-1-7 0,-1-2-18 16,0 0-24-16,1-2-27 0,4-13-48 15,-8 25-42-15,3-15-32 0,5-10-45 0,-7 19-45 16,7-19-116-16,-6 16-569 0,4-11-357 15</inkml:trace>
  <inkml:trace contextRef="#ctx0" brushRef="#br0" timeOffset="-142040.23">28509 13199 2748 0,'0'0'-93'0,"0"0"24"16,0 0 12-16,0 0 18 0,0 0 15 16,0 0 21-16,0 0 27 0,0 0 16 0,0 0 11 15,0 0-2-15,0 0 9 0,0 0 8 16,-32 29 16-16,32-29 3 0,-11 15 1 0,11-15 2 15,-8 15-9-15,8-15-8 0,-7 21-3 16,3-11-6-16,4-10-6 0,-9 27-5 16,4-13 0-16,4 0-1 0,1-14 1 15,-6 29 0-15,4-14 5 0,0 2 0 0,2 0 17 16,-2 2-7-16,4-2 2 0,-2 1-11 16,2 1-2-16,0 0-5 0,0-2-3 0,2 0-7 15,-3 1-7-15,6-3-3 0,-2 2 4 16,1-2-8-16,1-2-2 0,-3 1-8 15,2-1-31-15,0-2-45 0,-6-11-51 0,13 21-53 16,-7-13-69-16,-6-8-98 0,14 12-176 16,-9-6-401-16,-5-6-298 0</inkml:trace>
  <inkml:trace contextRef="#ctx0" brushRef="#br0" timeOffset="-141544.23">28840 13245 2642 0,'0'0'-103'0,"5"-12"27"0,-5 12 35 0,0 0 42 15,0 0 29-15,0 0 40 0,0 0 28 16,0 0 17-16,0 0 7 0,-31-5-1 0,31 5-8 16,0 0-15-16,0 0-9 0,-28 2-11 15,28-2-9-15,0 0-6 0,0 0-10 16,-25 6-14-16,25-6-1 0,0 0-11 0,0 0-9 15,-7 11-15-15,7-11-17 0,0 0-8 16,0 0-13-16,0 0-2 0,36 25 11 16,-24-18 2-16,0 1-3 0,0 2 3 15,-3-2 6-15,3 5 4 0,-1-4 7 0,-3 4 16 16,-1-1 10-16,-1 2 8 0,0-3 14 16,-6-11 8-16,2 24 1 0,-2-24 7 0,-4 25 3 15,-2-11-3-15,-1-4-1 0,-1 4-3 16,0-3-10-16,-3-3-3 0,0 2-26 15,11-10-31-15,-22 12-44 0,12-6-45 0,10-6-58 16,-16 7-51-16,16-7-79 0,0 0-651 16,-21-4-369-16</inkml:trace>
  <inkml:trace contextRef="#ctx0" brushRef="#br0" timeOffset="-141194.42">28900 12948 2746 0,'7'-14'-69'0,"-7"14"19"15,7-13 17-15,-7 13 8 0,9-10 13 16,-9 10 39-16,0 0 13 0,16-13 15 0,-16 13 5 16,12-7-2-16,-12 7 4 0,0 0 3 15,23-2 6-15,-23 2 5 0,0 0 8 0,24 5-1 16,-24-5-3-16,12 10-3 0,-12-10-1 15,10 14 3-15,-10-14 11 0,5 19 4 16,-5-19 5-16,0 21 3 0,0-21 4 16,-5 28-2-16,-1-14 7 0,2 0 2 0,0 2-8 15,-2-3 0-15,1 2-5 0,-1-1-11 16,6-14-13-16,-6 23 0 0,6-23-14 0,-5 19-10 16,5-19 1-16,0 15-16 0,0-15-28 15,9 11-51-15,-9-11-49 0,13 8-69 16,-1-6-76-16,-12-2-80 0,22 0-157 15,-10 0-140-15,-12 0-349 0,23 0-400 0</inkml:trace>
  <inkml:trace contextRef="#ctx0" brushRef="#br0" timeOffset="-140960.77">29258 13413 3037 0,'0'0'4'16,"0"0"20"-16,0 0 9 0,-4 19 17 16,4-19 18-16,0 0 3 0,0 0-5 15,0 0-7-15,10 15-9 0,-10-15-3 0,0 0-7 16,19 3-2-16,-19-3-7 0,17 3-3 16,-17-3-15-16,0 0-31 0,27-3-56 0,-27 3-57 15,0 0-49-15,24-1-70 0,-24 1-123 16,12-4-438-16,-12 4-133 0</inkml:trace>
  <inkml:trace contextRef="#ctx0" brushRef="#br0" timeOffset="-140769.23">29290 13386 2530 0,'0'0'54'0,"0"0"28"0,0 0 17 16,0 0 25-16,0 0 24 0,-20 17 12 15,20-17-4-15,-6 15-2 0,6-15-17 0,-4 18-14 16,4-18-15-16,-4 22-12 0,4-22-10 15,-2 25-11-15,0-13-9 0,2-12-5 0,0 27-18 16,0-27-30-16,0 25-50 0,0-25-48 16,0 24-60-16,4-10-30 0,-4-14-66 15,6 22-126-15,-2-8-611 0,0-7-431 16</inkml:trace>
  <inkml:trace contextRef="#ctx0" brushRef="#br0" timeOffset="-140419.94">29406 13436 2882 0,'4'-15'-89'16,"0"-1"16"-16,0 3 10 0,-4 13 17 15,12-26 34-15,-6 12 36 0,2 2 29 16,0-1 13-16,1 2 1 0,2-1 3 16,-1 3 6-16,1-1 10 0,1 3 13 0,1-2 9 15,-13 9 5-15,25-5 0 0,-25 5-12 16,26 2-5-16,-26-2-13 0,23 13-6 15,-14-3-9-15,-1 1-3 0,-1 3-9 0,-1-1-5 16,-2 3-1-16,-2-1 6 0,-2-15 4 16,2 28 5-16,-6-13 1 0,4-15 6 0,-8 27 2 15,-1-15-3-15,3-2 1 0,-3 1 6 16,9-11-29-16,-17 15-2 0,7-9-5 16,10-6-2-16,-20 5-2 0,20-5-6 15,0 0-1-15,-24-4-9 0,24 4-10 0,0 0-19 16,-18-19-21-16,14 8-27 0,4 11-47 15,-2-27-53-15,2 27-56 0,2-25-52 0,-2 12-94 16,2 2-180-16,-2 11-54 0,7-19-251 16,-7 19-180-16</inkml:trace>
  <inkml:trace contextRef="#ctx0" brushRef="#br0" timeOffset="-140227.8">29852 13458 2602 0,'0'0'69'0,"10"10"6"0,-10-10-9 0,0 0-9 16,10 9 5-16,-10-9 19 0,0 0 4 15,0 0-7-15,0 0-16 0,10 8-20 0,-10-8-24 16,0 0-27-16,0 0-29 0,0 0-48 16,0 0-61-16,0 0-64 0,0 0-158 15,0 0-389-15,0 0-43 0</inkml:trace>
  <inkml:trace contextRef="#ctx0" brushRef="#br0" timeOffset="-139757.91">30028 13072 2262 0,'0'0'-15'16,"0"0"10"-16,6-14 0 0,-6 14 5 15,0 0 10-15,0 0 10 0,0 0 6 16,0 0 9-16,0 0-1 0,0 0 12 0,-29-11 12 15,29 11 15-15,0 0 11 0,-26 0 3 16,26 0 9-16,0 0-3 0,-24 2-3 16,24-2-7-16,-20 4-12 0,20-4-1 0,-19 4 1 15,19-4 6-15,-17 7 2 0,17-7-6 16,-15 12 1-16,15-12-6 0,-16 13-2 0,7-4 1 16,0 1-6-16,9-10-6 0,-10 17-4 15,10-17-9-15,-10 18-1 0,5-9-5 16,5-9-4-16,-4 17-1 0,4-17-3 15,0 0-1-15,-7 19-3 0,7-19-4 0,0 0-4 16,0 0-6-16,0 0-16 0,11 15-10 16,-11-15-8-16,0 0-5 0,25 0-5 0,-25 0 8 15,22-4 2-15,-22 4 1 0,23-1 9 16,-23 1 8-16,23 0 10 0,-23 0 17 16,23 3 7-16,-11 1 9 0,-12-4 13 0,16 12 9 15,-16-12 7-15,10 16 4 0,-7-6-5 16,-3-10 6-16,2 21-6 0,-2-21-4 15,-7 25 0-15,3-11-15 0,-2-1-3 0,6-13-6 16,-14 24 16-16,6-12-18 0,0-1-29 16,0 1-41-16,8-12-48 0,-15 17-60 15,15-17-66-15,-8 15-71 0,8-15-151 0,-7 10-176 16,7-10-342-16,0 0-374 0</inkml:trace>
  <inkml:trace contextRef="#ctx0" brushRef="#br0" timeOffset="-139512.83">30179 13359 2979 0,'25'4'18'0,"-25"-4"9"16,0 0-3-16,17 4 0 0,-17-4 12 15,17 4 10-15,-17-4 12 0,24 2-5 16,-24-2-8-16,24 0-4 0,-24 0-6 16,26 0-14-16,-26 0-33 0,25 0-50 0,-25 0-58 15,24-2-62-15,-24 2-101 0,18-4-560 16,-18 4-184-16</inkml:trace>
  <inkml:trace contextRef="#ctx0" brushRef="#br0" timeOffset="-139314.84">30359 13319 2666 0,'0'0'29'0,"0"0"21"16,0 0 19-16,0 0 43 0,0 0 21 0,-16 31 13 15,16-31-6-15,-6 17-1 0,6-17-17 16,-4 21-15-16,2-10-11 0,2-11-11 16,-4 23-8-16,2-9-7 0,2-14-8 0,0 28-9 15,2-13-13-15,-2-15-29 0,4 26-38 16,-2-13-57-16,-2-13-53 0,6 21-53 15,-6-21-53-15,9 17-75 0,-4-10-645 16,1-1-404-16</inkml:trace>
  <inkml:trace contextRef="#ctx0" brushRef="#br0" timeOffset="-138715.75">30755 13105 2884 0,'12'-10'-87'0,"-12"10"27"0,10-10 8 16,-10 10 31-16,0 0 58 0,14-12 31 0,-14 12 24 16,0 0 12-16,12-5-7 0,-12 5 2 15,0 0 3-15,0 0 2 0,0 0 0 16,0 0-8-16,0 0-10 0,0 0-7 0,0 0-9 15,0 0-8-15,0 0-1 0,0 0-6 16,0 0-3-16,-44 21-1 0,44-21 0 16,-26 4-5-16,26-4-3 0,-27 2-5 0,27-2 3 15,-24 0-3-15,24 0-5 0,-22 2 0 16,22-2-7-16,-18 1 3 0,18-1 1 0,0 0-7 16,-23 5 7-16,23-5 3 0,-13 9 0 15,13-9 1-15,-11 13-2 0,11-13 2 16,-8 19 2-16,4-8 3 0,4-11-1 0,-4 26-3 15,2-13 0-15,2-13-8 0,-4 27-1 16,4-27-3-16,-2 22 1 0,2-22-4 16,0 21 0-16,0-21-5 0,0 18-1 0,0-18 5 15,6 15-9-15,-6-15-3 16,8 8-9-16,-8-8-5 0,0 0 0 0,19 7-4 16,-19-7 0-16,19-1 1 0,-19 1-2 0,21-3 2 15,-21 3 2-15,26-4-2 0,-26 4 4 16,25-1 5-16,-25 1 2 0,26 0 7 15,-12 1 4-15,1 3 8 0,0 0 12 0,-1 2 17 16,0 1-24-16,-4 1 3 0,-2 3 8 16,1 0 6-16,-5 3-10 0,0-1 4 0,-4-13-8 15,3 29 1-15,-3-29-14 0,-5 30-21 16,1-14-25-16,-4-1-29 0,1 2-46 16,-3-1-55-16,0-2-72 0,0 2-70 15,0-4-155-15,2-1-134 0,-3-2-15 0,11-9-260 16,-11 14-227-16</inkml:trace>
  <inkml:trace contextRef="#ctx0" brushRef="#br0" timeOffset="-138246.68">31112 13083 2663 0,'0'0'-3'0,"0"0"22"0,0 0-12 0,0 0 30 16,0 0 37-16,0 0 13 0,0 0 11 15,0 0-7-15,0 0-2 0,0 0 1 0,0 0 2 16,0 0 14-16,32 33 12 0,-26-20 9 16,3 4 16-16,-3 0 6 0,0 2-2 15,-2 2-13-15,4 2 4 0,-2 0-13 16,0 3-13-16,-2-3-9 0,0 4 0 0,-4-2-33 15,2 2-14-15,0-1-6 0,-4 3-4 16,0-3-3-16,0 1-8 0,-2 2-13 0,0-4-17 16,-2 2-27-16,-2-3-29 0,0-1-35 15,0-2-50-15,-2 0-58 0,1 0-53 0,-2-4-80 16,1 1-177-16,-5-3-86 0,3-4-325 16,-4 1-311-16</inkml:trace>
  <inkml:trace contextRef="#ctx0" brushRef="#br0" timeOffset="132626.88">27373 13525 1356 0,'0'0'-38'16,"0"0"12"-16,0 0 18 0,-27 18 4 0,27-18 11 15,0 0 4-15,0 0 11 0,-18 7 4 16,18-7 5-16,0 0 12 0,-11 6 1 0,11-6-2 16,0 0 21-16,0 0-3 0,-18 7 10 15,18-7-13-15,0 0-9 0,-14 4-4 16,14-4 6-16,0 0-6 0,0 0-11 0,-22 2 2 16,22-2-4-16,0 0-1 0,0 0-11 15,-22 0 1-15,22 0-9 0,0 0 0 16,0 0 4-16,-21-7-12 0,21 7 8 0,0 0 0 15,-16-12-3-15,16 12 3 0,-8-11-4 16,8 11 9-16,0 0-4 0,-7-21 7 16,7 21-8-16,0 0 9 0,-5-17-11 0,5 17 11 15,0 0-6-15,0-18 2 0,0 18 2 16,0 0-1-16,0 0-10 0,7-19 7 0,-7 19-2 16,0 0-1-16,11-9-5 0,-11 9 0 15,0 0 6-15,14-10 2 0,-14 10-13 16,0 0 12-16,13-5-3 0,-13 5 4 15,0 0-1-15,0 0 8 0,18-4 2 0,-18 4-5 16,0 0 7-16,0 0-9 0,0 0-4 16,0 0 3-16,26 11-6 0,-26-11 4 15,10 8-1-15,-10-8 3 0,0 0 1 0,9 11 1 16,-9-11 4-16,7 10 12 0,-7-10 8 16,0 0 4-16,9 17-4 0,-9-17 1 15,0 0-2-15,5 19 8 0,-5-19 5 0,2 13-6 16,-2-13 2-16,0 0-1 0,-5 23 0 15,5-23-6-15,-4 18-4 0,4-18-6 0,-12 19-3 16,12-19 1-16,-9 18-8 0,-1-8-3 16,0-1-11-16,-1 1-10 0,2 1-13 15,-2 1-19-15,-1-3-19 0,-2 3-40 16,4-1-43-16,-4 0-50 0,0-1-149 0,0 0-477 16,1-2-135-16</inkml:trace>
  <inkml:trace contextRef="#ctx0" brushRef="#br0" timeOffset="135173.9">31525 13479 1034 0,'0'0'241'16,"0"0"-69"-16,0 0-12 0,0 0 6 0,0 0 1 16,-17 4 2-16,17-4-8 0,0 0-14 15,0 0-7-15,0 0 1 0,0 0 3 16,0 0 3-16,0 0-3 0,0 0-5 0,0 0-12 15,0 0-17-15,0 0-4 0,0 0-8 16,0 0-10-16,0 0-6 0,0 0-5 16,0 0-3-16,0 0-9 0,0 0-3 0,55-8-9 15,-55 8-5-15,24-3-4 0,-24 3-6 16,24-3-5-16,-24 3-1 0,28-1-7 0,-15-1-3 16,-13 2-15-16,28-4-25 0,-28 4-33 15,22-4-46-15,-22 4-54 0,20-5-55 16,-20 5-70-16,8-10-157 0,-8 10-536 15,-2-13-415-15</inkml:trace>
  <inkml:trace contextRef="#ctx0" brushRef="#br0" timeOffset="135378.59">31516 13316 2856 0,'-14'-5'-91'0,"14"5"31"0,0 0 22 0,0 0 38 15,0 0 31-15,0 0 27 0,0 0 19 16,0 0-1-16,44-8-9 0,-44 8-5 0,27 0-6 16,-7 0-6-16,-20 0-7 0,34-3-3 15,-18 3-21-15,1-2-38 0,-17 2-60 16,34-1-63-16,-21-1-68 0,-13 2-137 0,21-4-415 16,-13 4-47-16</inkml:trace>
  <inkml:trace contextRef="#ctx0" brushRef="#br0" timeOffset="135706.92">31923 13283 2181 0,'0'0'-53'16,"0"0"20"-16,0 0 20 0,19 2 15 16,-19-2 20-16,0 0 31 0,0 0 25 15,13 6 6-15,-13-6-3 0,0 0 7 0,0 0 8 16,6 14 6-16,-6-14 6 0,0 0-2 15,0 0-6-15,0 0-4 0,0 0-5 16,-21 29-5-16,21-29-4 0,-15 6-8 0,15-6-2 16,-15 4-1-16,15-4 1 0,0 0 0 15,0 0 1-15,-28-4-4 0,28 4-11 0,0 0-6 16,0 0-2-16,-12-15-1 0,12 15-10 16,0 0-2-16,0 0-5 0,0 0-4 0,0 0-1 15,0 0-7-15,28-27 0 0,-28 27-2 16,0 0-2-16,18-3-10 0,-18 3-14 15,0 0-46-15,0 0-58 0,0 0-65 16,0 0-57-16,0 0-107 0,0 0-193 0,0 0-336 16,0 0-234-16</inkml:trace>
  <inkml:trace contextRef="#ctx0" brushRef="#br0" timeOffset="145226.61">17527 15294 2518 0,'0'0'-115'16,"0"0"13"-16,0 0 10 0,0 0 19 0,0 0 11 15,0 0 18-15,0 0 12 0,0 0 22 16,0 0 1-16,0 0 9 0,0 0 6 0,0 0 21 16,0 0 3-16,0 0 12 0,-21-15 30 15,21 15-23-15,0 0 0 0,0 0 4 16,0 0 2-16,0 0 5 0,-25 4 2 0,25-4-2 16,0 0-5-16,0 0 6 0,-31 7-3 15,31-7 2-15,-18 5-5 0,18-5 3 16,-14 7-5-16,14-7-2 0,-15 5 2 0,15-5-1 15,-15 8-2-15,15-8-7 0,-15 7-2 16,15-7-2-16,-10 7-2 0,10-7 0 0,0 0 0 16,-14 14-6-16,14-14-2 0,0 0-2 15,-2 14 1-15,2-14-3 0,0 0-4 16,0 0-4-16,0 0-1 0,22 20 0 0,-14-14-3 16,-8-6 0-16,17 10-2 0,-4-5 0 15,0 1-4-15,-1 1 1 0,-12-7 3 16,26 16-4-16,-12-10-1 0,0 1-1 0,-2 4 4 15,3-4 0-15,-3 1 3 16,-1 1 2-16,0-1-1 0,-1-1 3 0,-2 2 2 16,-8-9 11-16,12 16 6 0,-12-16 9 0,6 15 9 15,-6-15 0-15,0 0 3 0,-4 21 1 16,4-21 2-16,-12 11-2 0,12-11 1 16,-14 11 0-16,14-11-2 0,-17 9-3 0,17-9 0 15,-21 4-10-15,21-4-1 0,-21 3-7 16,21-3-3-16,-22 0-7 0,22 0-5 0,0 0-12 15,-29-7-16-15,29 7-28 0,-17-5-24 16,17 5-35-16,-15-7-34 0,15 7-38 16,0 0-26-16,-12-9-42 0,12 9-57 15,0 0-138-15,-2-14-496 0,2 14-328 0</inkml:trace>
  <inkml:trace contextRef="#ctx0" brushRef="#br0" timeOffset="145617.81">17799 15561 2822 0,'0'0'-31'0,"0"0"4"15,0 0 6-15,0 0-7 0,0 0 15 16,0 0 21-16,0 0 9 0,0 0 12 16,0 0 3-16,0 0-6 0,0 0 5 0,0 0 8 15,0 0 9-15,16 11 9 0,-16-11 5 16,0 0 2-16,30-2-6 0,-30 2-7 15,23 0-2-15,-23 0-9 0,24-4-8 0,-24 4-10 16,25-2-10-16,-25 2-12 0,24-3-27 16,-24 3-20-16,20-2-31 0,-20 2-21 15,20-5-29-15,-20 5-27 0,12-5-45 0,-12 5-98 16,6-8-435-16,-6 8-3 0</inkml:trace>
  <inkml:trace contextRef="#ctx0" brushRef="#br0" timeOffset="145837.4">17811 15467 2233 0,'0'0'49'0,"0"0"28"0,0 0-11 15,-19-4-4-15,19 4-5 0,0 0 7 16,0 0 1-16,0 0 18 0,0 0 0 0,0 0-3 16,0 0-7-16,0 0-6 0,0 0 0 15,0 0-3-15,0 0-1 0,47-12-3 0,-47 12-9 16,21-3-5-16,-21 3-10 0,22-4-14 15,-22 4-22-15,22 0-5 0,-22 0-62 16,24-1-54-16,-24 1-51 0,21-3-76 16,-21 3-140-16,14-3-379 0,-14 3-55 0</inkml:trace>
  <inkml:trace contextRef="#ctx0" brushRef="#br0" timeOffset="146367.65">18272 15430 2253 0,'0'0'-47'0,"0"0"24"0,0 0 20 0,0 0-19 16,0 0 14-16,0 0 9 0,0 0 2 16,0 0 10-16,0 0 26 0,0 0 0 15,0 0 6-15,20 7 10 0,-20-7 0 0,0 0 0 16,0 0 7-16,0 0 2 0,0 0 1 15,2 16-6-15,-2-16 3 0,0 0-3 0,0 0 1 16,0 0-2-16,0 0 2 0,-14 32 4 16,14-32-6-16,-12 9 3 0,12-9-3 15,-14 8-5-15,14-8 5 0,-19 5 5 0,19-5-2 16,-22 4 1-16,22-4-2 0,-20 1 1 16,20-1 1-16,-20-1-4 0,20 1-2 15,-19-8-3-15,19 8-7 0,-15-11-2 16,15 11-3-16,-8-15-5 0,8 15-1 0,0-18-4 15,0 18-9-15,0 0 2 0,12-22-4 16,-12 22-4-16,18-15-10 0,-10 11-9 0,-8 4-16 16,24-3-25-16,-24 3-29 0,22-4-54 15,-22 4-66-15,22 4-130 0,-14-1-246 16,-8-3-305-16,17 9-236 0</inkml:trace>
  <inkml:trace contextRef="#ctx0" brushRef="#br0" timeOffset="155499.79">19727 15366 2541 0,'0'0'-98'0,"0"0"17"0,0 0 9 16,0 0 19-16,0 0 10 0,0 0 16 15,0 0 21-15,0 0 3 0,0 0 4 0,0 0 10 16,0 0 13-16,0 0 19 0,0 0 11 15,0 0 17-15,0 0 14 0,0 0-3 0,0 0 6 16,0 0-4-16,0 0-7 0,27 7-6 16,-27-7-6-16,0 0-10 0,0 0-3 15,0 0-8-15,13 8 3 0,-13-8-11 0,0 0-5 16,15 4-2-16,-15-4-3 0,0 0-2 16,17 6 0-16,-17-6-7 0,0 0 2 15,12 5-4-15,-12-5 7 0,0 0 10 0,0 0 12 16,0 0 11-16,0 0 13 0,16 5 4 15,-16-5-7-15,0 0-2 0,0 0-7 16,0 0 2-16,0 0-10 0,0 0-2 0,0 0-4 16,0 0-5-16,0 0-3 0,0 0-6 15,0 0-4-15,-45-20-4 0,45 20 2 16,0 0 0-16,0 0-11 0,-25 0 1 0,25 0 1 16,0 0 0-16,-21 10-4 0,21-10-1 15,-16 7 0-15,16-7 2 0,-14 10-4 0,14-10-1 16,-15 10 1-16,15-10 0 0,-13 12-2 15,13-12 0-15,-15 13-1 0,15-13-2 0,-12 9 0 16,12-9-2-16,-15 7 0 0,15-7 1 16,-13 8-4-16,13-8 3 0,-12 6 0 15,12-6-5-15,0 0-5 0,-20 2 0 0,20-2 1 16,0 0-2-16,0 0 2 0,-21-13-4 16,21 13-2-16,-6-14 3 0,6 14 4 0,-6-15-6 15,6 15 4-15,-2-18 3 0,2 18 3 16,-5-17 3-16,5 17 2 0,0 0 7 15,-2-21 5-15,2 21 1 0,0 0 3 16,-4-16 2-16,4 16-1 0,0 0 1 0,0 0-6 16,-7-14 2-16,7 14-1 0,0 0-2 15,0 0 1-15,0 0 0 0,0 0-1 16,0 0-3-16,0 0 1 0,0 0 2 0,0 0-5 16,-38 25 4-16,38-25-7 0,-8 17 6 15,8-17-3-15,-10 19 2 0,5-9-7 0,5-10 5 16,-13 22 0-16,7-9 3 0,0 1-3 15,-3-2 1-15,-1 1 2 0,2 0-1 0,-2-1 0 16,0-2-3-16,0 3-1 0,-1-2-5 16,0-1-16-16,1-3-22 0,1 2-39 0,9-9-50 15,-16 12-59-15,7-7-46 0,2 2-83 16,7-7-150-16,-12 3-446 0,12-3-308 16</inkml:trace>
  <inkml:trace contextRef="#ctx0" brushRef="#br0" timeOffset="155791.89">19738 14990 2633 0,'0'0'-122'0,"0"0"42"0,0 0 28 16,0 0 14-16,0 0 27 0,0 0 31 16,0 0 12-16,0 0 15 0,0 0 12 15,0 0 0-15,0 0 14 0,-36 31 2 0,25-20-8 16,0 7-10-16,-1-2-4 0,-1 2-6 16,1-1-7-16,-4 3-24 0,2-1-30 15,1 1-52-15,0 2-61 0,-1-4-66 0,-3 4-171 16,1-7-331-16,2 5 57 0</inkml:trace>
  <inkml:trace contextRef="#ctx0" brushRef="#br0" timeOffset="155974.79">19298 15507 2233 0,'0'0'91'0,"-7"15"28"0,7-15 6 16,-7 13 8-16,7-13 8 0,-10 16 6 15,2-6 1-15,8-10-14 0,-17 21-17 16,8-12-14-16,0 1-19 0,-1-2-40 0,0 3-57 16,-4-2-76-16,6 0-73 0,8-9-128 15,-23 13-636-15,10-5-335 0</inkml:trace>
  <inkml:trace contextRef="#ctx0" brushRef="#br0" timeOffset="158850.8">17779 16180 2777 0,'0'0'-91'0,"0"0"17"16,0 0 12-16,0 0 14 0,0 0 10 16,0 0 18-16,0 0 5 0,0 0 14 0,0 0 8 15,0 0 4-15,0 0 19 0,0 0 6 0,0 0 23 16,-42-3 10-16,42 3 11 0,0 0 3 16,0 0-2-16,0 0-4 0,0 0-3 15,-31 10-4-15,31-10-6 0,-16 3-5 0,16-3-4 16,-18 8-8-16,18-8-5 0,-20 7 5 15,10-3-7-15,10-4-3 0,-21 11 4 16,21-11-4-16,-17 7 0 0,17-7-2 16,-17 8 4-16,17-8-7 0,-15 8-1 0,15-8-3 15,-11 8-2-15,11-8 0 0,0 0-8 16,-8 15 3-16,8-15-5 0,0 0-1 16,0 0 0-16,0 0-4 0,0 0-2 0,22 24 3 15,-22-24-1-15,14 6-1 0,-14-6 0 16,19 6-1-16,-19-6 3 0,17 9-6 0,-8-3 7 15,-9-6 1-15,16 9-3 0,-16-9-1 16,16 12 3-16,-8-6-1 0,-8-6-1 0,12 11 0 16,-12-11 6-16,11 13 6 0,-11-13 9 15,6 13 11-15,-6-13 7 0,5 14 3 16,-5-14 5-16,0 0-3 0,-2 21 4 0,2-21-3 16,0 0-1-16,-14 25-4 0,8-18 4 15,6-7-2-15,-14 18-12 0,6-13 0 16,8-5-10-16,-20 12 0 0,20-12-3 0,-19 7-6 15,19-7-10-15,-21 4-24 0,21-4-29 16,0 0-44-16,-29-8-42 0,29 8-62 16,-18-5-49-16,18 5-68 0,-12-10-135 0,12 10-140 15,-7-9-314-15,7 9-276 0</inkml:trace>
  <inkml:trace contextRef="#ctx0" brushRef="#br0" timeOffset="159432.61">17917 16500 2661 0,'0'0'-62'15,"0"0"41"-15,0 0-3 0,0 0 14 0,0 0-4 16,0 0 14-16,0 0 18 0,0 0 9 15,24 2 10-15,-24-2 9 0,0 0 0 16,0 0 3-16,22-2 14 0,-22 2 7 0,0 0 12 16,24-2 4-16,-24 2-3 0,17-2-1 15,-17 2-9-15,19-2-6 0,-19 2-7 0,0 0-8 16,27 0-6-16,-27 0-5 0,20-2-7 16,-20 2-4-16,0 0-16 0,20-2-15 15,-20 2-15-15,0 0-25 0,18-1-22 0,-18 1-38 16,0 0-49-16,0 0-28 0,19-5-62 15,-19 5-137-15,0 0-390 0,2-5-57 0</inkml:trace>
  <inkml:trace contextRef="#ctx0" brushRef="#br0" timeOffset="159692.8">17934 16434 2301 0,'0'0'0'0,"0"0"29"0,-15-7 26 0,15 7 15 16,0 0 19-16,0 0 16 0,0 0 5 15,0 0 2-15,0 0-4 0,0 0-8 0,0 0-10 16,0 0 4-16,0 0-4 0,0 0 0 16,0 0-11-16,38-12-7 0,-38 12-12 15,22-3-3-15,-22 3-14 0,23-1-17 16,-23 1-29-16,23-6-36 0,-10 3-55 0,-13 3-57 15,26-1-40-15,-14-3-76 0,-12 4-159 16,16-6-379-16,-16 6-121 0</inkml:trace>
  <inkml:trace contextRef="#ctx0" brushRef="#br0" timeOffset="160489.07">18370 16437 2353 0,'0'0'-71'0,"0"0"18"16,0 0 5-16,0 0 21 0,0 0-1 0,0 0 14 15,0 0 8-15,0 0 6 0,0 0-2 16,0 0 19-16,0 0 7 0,0 0-16 0,0 0 14 15,0 0 11-15,0 0 12 0,0 0 1 16,0 0 20-16,0 0 10 0,0 0-2 16,0 0 13-16,0 0-9 0,0 0 10 0,32 10 2 15,-32-10 6-15,0 0-3 0,0 0 3 16,15 4-2-16,-15-4-3 0,0 0 0 16,0 0-5-16,0 0-4 0,23-3-12 0,-23 3-3 15,0 0-3-15,19 0-3 0,-19 0-2 16,0 0-3-16,21 0-5 0,-21 0-4 15,0 0-5-15,22-1-3 0,-22 1-6 16,0 0-4-16,0 0-8 0,20 0-12 0,-20 0-18 16,0 0-32-16,0 0-34 0,0 0-47 15,0 0-62-15,22 0-45 0,-22 0-107 0,0 0-635 16,0 0-419-16</inkml:trace>
  <inkml:trace contextRef="#ctx0" brushRef="#br0" timeOffset="161172.3">18764 16311 2941 0,'0'0'-83'0,"-7"-19"15"16,7 19 26-16,0 0 23 0,-6-15 11 15,6 15 23-15,0 0 18 0,0 0 4 0,4-23 5 16,-4 23-8-16,0 0 3 0,13-15-5 15,-13 15-5-15,13-10 2 0,-13 10 7 0,16-7 1 16,-16 7 8-16,18-6 1 0,-18 6 2 16,21-4 0-16,-21 4 1 0,21 0 5 15,-21 0-2-15,23 4 1 0,-23-4-3 0,20 10-1 16,-14-2-6-16,-6-8-5 0,12 13-2 16,-8-4 3-16,-4-9 2 0,2 21 4 15,-2-21-1-15,-4 25 6 0,-2-10 1 0,0-2 4 16,0 2 3-16,0-1 8 0,-6 0 4 15,6-1-1-15,-2 0 0 0,8-13 0 0,-13 23-5 16,9-16 4-16,4-7 0 0,-9 18-7 16,9-18-4-16,-8 13 1 0,8-13-4 15,0 0-5-15,-5 17-6 0,5-17 4 0,0 0-8 16,0 0-8-16,13 15-6 0,-13-15-11 16,20 2-12-16,-20-2-27 0,24 0-34 15,-24 0-49-15,26-5-54 0,-9 2-62 0,-2-2-63 16,-15 5-134-16,27-8-147 0,-14 2-404 15,-13 6-421-15</inkml:trace>
  <inkml:trace contextRef="#ctx0" brushRef="#br0" timeOffset="161370.87">19145 16483 2965 0,'0'0'30'0,"8"7"51"0,-8-7-2 0,0 0 12 16,0 0 15-16,11 10 26 0,-11-10 11 15,0 0-1-15,0 0-14 0,0 0-12 16,0 0-15-16,11 9-13 0,-11-9-11 0,0 0-18 16,0 0-33-16,0 0-59 0,0 0-78 15,0 0-91-15,8 4-86 0,-8-4-166 16,0 0-526-16,0 0-438 0</inkml:trace>
  <inkml:trace contextRef="#ctx0" brushRef="#br0" timeOffset="161948.7">19382 16395 2861 0,'0'0'-125'16,"0"0"34"-16,0 0 15 0,0 0 19 15,0 0 20-15,0 0 14 0,0 0 6 16,-9-42 22-16,9 42 13 0,2-19 17 0,-2 19 10 15,5-19 7-15,-5 19 18 0,9-21 9 16,-3 10 8-16,-6 11 1 0,8-20-7 16,-8 20-7-16,10-15-6 0,-10 15-10 0,14-11-7 15,-14 11-6-15,14-8-3 0,-14 8-5 16,0 0-8-16,23 5-5 0,-23-5 1 0,20 10 1 16,-10 0-4-16,0 2-2 0,0-1 0 15,0 4 2-15,-4-2 1 0,2 4 14 16,-1-1 7-16,-1-1 2 0,-1 0 0 0,-3 3 4 15,0-3-1-15,-2-15 5 0,-2 26 0 16,-3-12 6-16,5-14 2 0,-10 21 2 0,3-10 0 16,7-11 3-16,-16 16-7 0,8-13 4 15,8-3-5-15,-20 6 2 0,20-6-5 0,0 0-5 16,-28-8-3-16,28 8-4 0,-17-15-1 16,9 6-10-16,8 9-4 0,-10-19-6 15,6 7-9-15,4 12-11 0,-8-20-17 16,8 20-25-16,-2-20-33 0,2 20-51 0,0 0-56 15,10-27-53-15,-6 16-77 0,-4 11-171 16,8-17-79-16,0 7-313 0,-8 10-237 0</inkml:trace>
  <inkml:trace contextRef="#ctx0" brushRef="#br0" timeOffset="163052.72">19718 16266 2466 0,'0'0'-128'0,"0"0"21"0,0 0 18 15,0 0 13-15,0 0 13 0,0 0 5 16,0 0 18-16,0 0 7 0,0 0 25 16,-20-13 3-16,20 13 8 0,0 0 4 0,0 0 7 15,0 0 1-15,0 0 3 0,0 0 14 16,0 0-11-16,0 0 0 0,0 0-5 15,0 0 4-15,0 0 9 0,22-33-10 0,-22 33 6 16,0 0 5-16,14-11 3 0,-14 11 10 16,0 0 9-16,18-4-7 0,-18 4 12 15,0 0-13-15,15-4 2 0,-15 4 5 16,0 0-4-16,0 0-7 0,0 0 0 0,0 0-3 16,26 1 1-16,-26-1-11 0,0 0-1 0,0 0 6 15,10 13-3-15,-10-13-3 0,0 0 7 16,0 0 0-16,4 19 0 0,-4-19-2 15,0 0 6-15,-2 19-11 0,2-19 1 0,0 0-6 16,-8 22-1-16,8-22-1 0,-8 14 2 16,8-14-3-16,-7 13 0 0,7-13-3 15,-9 13 6-15,9-13-4 0,-8 11 1 0,8-11 3 16,0 0 2-16,-11 12 4 0,11-12-4 16,0 0 3-16,-8 9 0 0,8-9-3 0,0 0-6 15,0 0-2-15,0 0-4 0,0 0-7 16,-6 14-6-16,6-14 0 0,0 0-1 15,0 0 0-15,0 0 2 0,0 0 2 16,0 0 5-16,0 0-1 0,0 0 3 0,0 0-5 16,0 0-1-16,0 0 0 0,0 0-2 15,0 0 0-15,0 0 0 0,0 0-3 0,0 0 4 16,0 0-5-16,31 5 6 0,-31-5-2 16,0 0 1-16,0 0 7 0,0 0-3 15,18 2 2-15,-18-2 6 0,0 0-4 0,0 0 4 16,12 8-2-16,-12-8 5 0,0 0 6 15,0 0 6-15,10 11-3 0,-10-11 5 0,0 0-2 16,0 0 0-16,6 18 9 0,-6-18 5 16,0 0 10-16,-2 21 7 0,2-21 0 0,0 0-1 15,-8 27-1-15,4-18-5 0,4-9-4 16,-12 19-4-16,5-8-2 0,-4-1-5 16,1-1-5-16,-1 1-5 0,1-1-11 0,10-9-25 15,-24 14-37-15,14-9-51 0,10-5-64 16,-17 9-62-16,8-6-49 0,9-3-140 15,-12 2-541-15,12-2-380 0</inkml:trace>
  <inkml:trace contextRef="#ctx0" brushRef="#br0" timeOffset="-250958.01">22947 7793 575 0,'0'0'104'0,"0"0"-34"16,0 0 1-16,0 0-7 0,0 0-5 0,0 0-2 15,0 0 6-15,0 0 11 0,0 0-9 16,0 0 8-16,0 0-2 0,0 0-6 0,0 0 0 15,0 0 4-15,0 0-7 0,0 0-2 16,0 0 5-16,0 0 13 0,0 0-9 16,0 0 5-16,0 0-9 0,0 0 2 0,0 0 1 15,0 0 4-15,0 0-1 0,0 0-2 16,0 0 3-16,0 0-3 0,0 0-3 16,0 0-3-16,0 0 1 0,0 0 6 0,0 0-1 15,0 0-5-15,0 0-8 0,-9 45-2 16,9-45-9-16,0 0-1 0,0 27-3 15,0-27-7-15,0 17-4 0,0-17 2 16,0 18-7-16,0-18 2 0,-2 18-6 0,2-18 1 16,0 0 1-16,0 24 4 0,0-24 0 15,-2 16-2-15,2-16-2 0,0 0-1 0,0 0 1 16,-2 21-4-16,2-21-1 0,0 0 1 16,0 0-3-16,0 17 6 0,0-17-5 0,0 0 0 15,0 0 11-15,0 0 10 0,0 0 3 16,0 0 3-16,0 0 0 0,0 0 0 0,0 0-1 15,0 0-5-15,0 0 0 0,0 0 7 16,0 0-5-16,0 0 1 0,0 0 2 16,0 0-1-16,0 0 0 0,0 0-2 0,0 0 2 15,0 0-6-15,0 0-1 0,0 0-3 16,0 0 0-16,0 0 2 0,0 0-5 0,4-55-6 16,-4 55 3-16,0 0-4 0,2-23-5 15,-2 23 2-15,0 0 0 0,2-21 0 16,-2 21-1-16,0 0 3 0,0-19 4 15,0 19 3-15,0 0 3 0,2-17-3 0,-2 17-4 16,0 0 3-16,0 0-5 0,0 0 1 16,0 0-4-16,0-19-3 0,0 19-3 15,0 0 1-15,0 0-5 0,0 0 2 0,0 0-5 16,0 0 1-16,0 0 4 0,0 0-7 16,0 0 0-16,0 0-2 0,0 0 4 0,0 0-5 15,0 0 2-15,0 0 2 0,0 0-3 16,0 0 2-16,0 0-1 0,0 0 0 15,0 0-1-15,11 45 2 0,-11-45-3 0,0 0-2 16,0 25 1-16,0-25 2 0,2 17-1 16,-2-17-1-16,2 20 1 0,-2-20 1 0,3 21-1 15,-3-21 0-15,2 19 2 0,-2-19-1 16,2 19 2-16,-2-19-3 0,2 19 0 0,-2-19 1 16,2 19-4-16,-2-19 3 0,4 15 0 15,-4-15-1-15,2 17 1 0,-2-17-2 16,4 12 1-16,-4-12 5 0,0 0-5 0,2 16 2 15,-2-16 2-15,0 0-2 0,0 0 1 16,2 16-2-16,-2-16 1 0,0 0 4 16,0 0-1-16,0 0-1 0,0 0-1 15,0 0 3-15,0 0-4 0,0 0-2 0,0 0 1 16,0 0 5-16,0 0-4 0,0 0-1 16,0 0 0-16,0 0 0 0,0 0 2 0,0 0-4 15,0 0 0-15,-4-61 4 0,4 61 2 16,-4-17-7-16,4 17 0 0,-2-17 2 0,2 17-1 15,-4-18 4-15,4 18-6 0,-2-16 4 16,2 16-2-16,-2-19 0 0,2 19-1 16,0 0 3-16,-4-20-4 0,4 20 2 0,-3-15 0 15,3 15 3-15,0 0-3 0,-2-17 0 16,2 17-1-16,0 0 4 0,0 0-3 0,-4-17-1 16,4 17 2-16,0 0 1 0,0 0-3 15,0 0 1-15,0 0-1 0,-2-18 5 16,2 18-6-16,0 0 3 0,0 0-2 0,0 0 11 15,0 0-11-15,0 0 0 0,0 0 2 16,0 0 0-16,0 0-2 0,-5-14-1 16,5 14 3-16,0 0 9 0,0 0-10 0,0 0 2 15,0 0-1-15,0 0 1 0,0 0-2 16,0 0 0-16,0 0 4 0,0 0 1 16,0 0-6-16,0 0 2 0,0 0 2 0,0 0 0 15,0 0 0-15,0 0-2 0,0 0 2 16,0 0-1-16,0 0-1 0,-2-19 2 0,2 19 0 15,0 0-1-15,0 0-2 0,0 0 2 16,0 0-1-16,0 0 2 0,0 0-2 16,0 0 3-16,0 0 5 0,0 0-3 0,0-19 0 15,0 19 4-15,0 0 3 0,0 0-1 16,0 0-4-16,0 0 5 0,0 0-2 0,0 0-1 16,0 0-1-16,0 0-4 0,0 0 0 15,0 0 2-15,0 0 1 0,0 0-7 16,0 0 0-16,0 0 3 0,0 0-2 0,0 0 1 15,0 0-2-15,0 0 2 0,0 0-1 16,0 0 3-16,0 0-3 0,0 0 0 16,0 0 4-16,0 0-2 0,0 0-5 0,0 0-3 15,0 0 6-15,0 0 1 0,0 0 2 16,7 55 3-16,-7-55-2 0,0 16-3 0,0-16-4 16,0 0 1-16,-2 26-1 0,2-26 4 15,0 15-2-15,0-15 3 0,0 0-4 16,0 23-1-16,0-23 0 0,0 0 3 0,2 16-1 15,-2-16 3-15,0 0-4 0,0 0 5 16,0 0-6-16,-2 22 6 0,2-22 6 16,0 0-10-16,0 0 2 0,0 0-5 0,0 0 6 15,0 0 5-15,2 15 3 0,-2-15 4 16,0 0 7-16,0 0 20 0,0 0-9 16,0 0 2-16,0 0-3 0,0 0-4 0,0 0 0 15,0 0 2-15,0 0-8 0,0 0 1 16,0 0 1-16,0 0-6 0,8-49 0 15,-8 49-1-15,3-23 1 0,-3 23 0 0,2-26-6 16,-2 26 2-16,2-22-6 0,-2 22 4 16,2-23 0-16,-2 23-4 0,2-22-1 0,-2 22-2 15,4-18-2-15,-4 18-3 0,2-17-2 16,-2 17-11-16,4-15-9 0,-4 15-17 0,0 0-28 16,4-20-32-16,-4 13-50 0,0 7-75 15,0 0-80-15,4-13-192 0,-4 13-142 0,0 0 42 16,0 0-367-16,0 0-401 0</inkml:trace>
  <inkml:trace contextRef="#ctx0" brushRef="#br2" timeOffset="-52337.04">25983 7588 692 0,'0'0'121'0,"0"0"-34"0,-41-18-13 16,41 18-10-16,0 0 9 0,0 0 0 0,0 0-6 15,0 0-1-15,0 0 11 0,0 0-4 16,0 0 27-16,0 0-27 0,0 0 20 16,0 0 7-16,0 0-4 0,0 0 1 0,-13-7-11 15,13 7-1-15,0 0-6 0,0 0-11 16,0 0-4-16,0 0-11 0,0 0-2 0,0 0-4 16,0 0 0-16,0 0 2 0,0 0-12 15,0 0 7-15,0 0-11 0,0 0-5 16,0 0 1-16,0 0-4 0,0 0-2 0,0 0-1 15,0 0-2-15,0 0 0 0,-23 0-7 16,23 0 14-16,0 0 9 0,0 0-4 0,0 0 2 16,0 0-2-16,0 0-9 0,0 0 2 15,0 0-7-15,0 0-4 0,0 0 1 0,0 0-1 16,0 0-2-16,0 0 0 0,0 0 1 16,0 0-4-16,0 0-1 0,0 0 1 15,0 0-3-15,0 0 0 0,0 0-6 16,0 0 5-16,19-32-2 0,-19 32 0 0,0 0-3 15,0 0 2-15,0 0-4 0,0 0 3 16,0 0-5-16,0 0 7 0,0 0-7 16,0 0 5-16,0 0-1 0,0 0 3 0,0 0-5 15,0 0 6-15,0 0-6 0,0 0-6 16,0 0-20-16,0 0-17 0,0 0-25 0,0 0-26 16,0 0-24-16,0 0-21 0,0 0-29 15,0 0-31-15,0 0-56 0,0 0-426 16,0 0 75-16</inkml:trace>
  <inkml:trace contextRef="#ctx0" brushRef="#br2" timeOffset="-51623.56">25958 7555 1935 0,'0'0'-40'0,"0"0"22"0,0 0 16 15,0 0 17-15,0 0 19 0,0 0 1 0,0 0 24 16,0 0 2-16,0 0 2 0,0 0-8 16,0 0-9-16,0 0-5 0,0 0-3 15,11 10-10-15,-11-10 2 0,0 0-7 16,0 0-15-16,0 0-16 0,0 0-16 15,0 0-8-15,0 0-8 0,0 0-20 0,0 0-15 16,0 0-15-16,0 0-17 0,0 0-7 16,0 0-6-16,0 0 3 0,0 0 3 0,0 0 18 15,0 0 26-15,20 3 22 0,-20-3 29 16,0 0 22-16,0 0 23 0,0 0 7 16,11 7 36-16,-11-7 7 0,0 0 2 0,0 0 17 15,0 0-6-15,0 0-21 0,0 0 16 16,0 0 0-16,0 0 0 0,0 0-11 0,0 0 0 15,-21 28 3-15,21-28-14 0,0 0-3 16,0 0-1-16,0 0-1 0,0 0-7 0,0 0-6 16,0 0-4-16,0 0 1 0,0 0 6 15,0 0-9-15,0 0 1 0,-19-38 4 16,19 38-1-16,0 0-8 0,0 0-3 0,0 0-4 16,0 0 3-16,0 0-9 0,0 0-3 15,0 0-1-15,0 0-2 0,0 0 2 16,0 0 5-16,0 0-9 0,0 0-1 0,0 0 3 15,0 0 0-15,0 0-1 0,0 0 3 16,0 0-1-16,0 0 5 0,0 0-2 16,0 0 4-16,0 0 1 0,0 0 3 0,0 0 3 15,0 0-1-15,-27 18-1 0,27-18 0 16,0 0-4-16,0 0 1 0,0 0-5 0,-11-15-3 16,11 15 1-16,0 0-5 0,0 0 1 15,0 0-2-15,0 0-2 0,0 0 3 16,7-27-6-16,-7 27-2 0,0 0 3 0,0 0-6 15,20-8 3-15,-20 8 2 0,0 0-6 16,0 0 3-16,0 0 1 0,0 0-4 0,0 0 8 16,0 0-2-16,0 0 2 0,0 0 1 15,0 0 5-15,0 0 5 0,0 0 3 16,0 0-3-16,0 0 3 0,0 0-3 0,0 0-1 16,0 0-1-16,0 0 1 0,0 0 0 15,0 0-1-15,0 0-3 0,0 0 0 16,0 0 0-16,0 0-6 0,0 0-2 15,0 0 0-15,0 0-1 0,0 0-2 0,0 0 0 16,0 0-4-16,0 0-3 0,0 0-4 16,0 0-11-16,11-13-20 0,-11 13-29 15,0 0-44-15,13-6-54 0,-13 6-40 0,0 0-44 16,0 0-123-16,0 0-479 0,0 0-198 16</inkml:trace>
  <inkml:trace contextRef="#ctx0" brushRef="#br2" timeOffset="-36214.88">25100 16247 2251 0,'0'0'-23'16,"0"0"18"-16,0 0 15 0,0 0 22 16,0 0 14-16,21-35 13 0,-21 35 17 0,4-15 8 15,-4 15 10-15,10-17 11 0,-10 17 5 16,10-21 0-16,-1 9 7 0,-4 1 4 0,3 0 1 15,-8 11-1-15,14-22-6 0,-7 13-16 16,0-2-3-16,-7 11-16 0,15-20-8 16,-6 13-9-16,-2-2-10 0,-7 9 1 0,18-13-10 15,-10 6-1-15,-8 7-5 0,16-9-6 16,-16 9-2-16,20-6-2 0,-20 6 0 0,19-3-4 16,-19 3 0-16,0 0 0 0,27 9-2 15,-27-9 1-15,13 11-4 0,-13-11-2 16,13 14-1-16,-4-3-1 0,-9-11-2 15,12 19 1-15,-8-8-1 0,-4-11-4 0,12 23 1 16,-8-12 1-16,-4-11-1 0,5 26-2 16,-1-13 4-16,0 0-2 0,-4-13-1 15,3 27 4-15,-1-15 1 0,-2-12 4 0,2 26 6 16,1-13 5-16,-3-13-3 0,0 25-2 16,0-25 1-16,-3 21 0 0,3-21 2 0,-2 19 3 15,2-19 2-15,-4 16 3 0,4-16-3 16,-5 15-2-16,5-15 4 0,-7 11 7 0,7-11 10 15,-14 10-12-15,14-10-7 0,-12 7-3 16,12-7 3-16,-17 1-8 0,17-1 3 16,0 0-10-16,-30-1 3 0,30 1 3 0,-21-4-6 15,21 4-4-15,-21-11 6 0,10 7 2 16,11 4 0-16,-17-12 11 0,17 12-2 16,-16-15-10-16,9 8 2 0,7 7 3 0,-9-17 2 15,9 17-2-15,-6-19-5 0,6 19 3 16,-3-21 0-16,3 21 0 0,-2-18-1 15,2 18 0-15,0 0-7 0,4-24 3 0,-4 24-4 16,7-15 3-16,-7 15-8 0,12-10 3 16,-12 10-1-16,15-12-4 0,-15 12-1 0,16-10-3 15,-16 10-12-15,19-7-20 0,-19 7-33 16,21-7-27-16,-12 2-43 0,-9 5-54 0,19-7-56 16,-11 1-65-16,0 3-140 0,-8 3-156 15,14-12 13-15,-14 12-367 0,14-13-390 16</inkml:trace>
  <inkml:trace contextRef="#ctx0" brushRef="#br2" timeOffset="-35838.16">25127 15795 2908 0,'0'0'-26'16,"0"0"43"-16,-10-14 13 0,10 14 17 0,0 0 18 15,0 0 24-15,0 0 15 0,0 0 1 16,0 0-4-16,0 0-4 0,35-2-8 16,-35 2-7-16,21-6-4 0,-21 6-12 15,24-1-6-15,-11-4-7 0,-13 5-9 0,27-1-19 16,-27 1-23-16,23-4-24 0,-23 4-27 16,22-3-38-16,-22 3-43 0,19 0-43 15,-19 0-43-15,0 0-79 0,19 1-632 0,-19-1-332 16</inkml:trace>
  <inkml:trace contextRef="#ctx0" brushRef="#br2" timeOffset="-34956.74">24713 16205 2855 0,'0'0'-22'16,"0"0"32"-16,0 0 10 0,10-10 21 15,-10 10 3-15,0 0 14 0,0 0 15 0,8-12 3 16,-8 12 1-16,0 0-3 0,0 0 2 16,0 0-10-16,12-10 2 0,-12 10-4 15,0 0-3-15,0 0-5 0,16-5-5 16,-16 5-3-16,0 0-6 0,0 0-6 0,27 2-2 15,-27-2-4-15,0 0-2 0,31 3-5 16,-31-3 1-16,19 7-3 0,-7-4-4 16,-12-3 3-16,16 7 3 0,-16-7-2 0,18 12 2 15,-18-12 0-15,11 13 1 0,-11-13 2 16,5 12 6-16,-5-12 0 0,0 0 4 0,-5 21 1 16,5-21 1-16,-13 14-3 0,1-5 2 15,12-9-6-15,-18 13 9 0,10-7-6 0,8-6 7 16,-22 9-10-16,22-9 1 0,-17 9-3 15,17-9-2-15,-15 7 2 0,15-7-7 16,-15 2 0-16,15-2-6 0,0 0 0 16,0 0-4-16,0 0-3 0,0 0-4 0,0 0-3 15,0 0 6-15,0 0-3 0,0 0 3 16,0 0-2-16,0 0 0 0,0 0-2 0,0 0-1 16,0 0-3-16,0 0 2 0,57-8 2 15,-57 8-1-15,18 4 0 0,-18-4 5 16,14 8-3-16,-14-8 3 0,13 8 1 0,-13-8 9 15,7 11 2-15,-7-11 2 0,4 15-15 16,-4-15 7-16,0 0 3 0,-6 25 5 0,6-25 5 16,-12 19-6-16,4-10 0 0,-2 2-1 15,-4-4-2-15,2 1 2 0,0-1-3 16,-3-1-7-16,-2 0-15 0,0-3-29 0,17-3-40 16,-38 2-47-16,18-2-82 0,2-2-67 15,-1-3-172-15,-3 1-139 0,4 0 7 16,-2-2-312-16,3 0-258 0</inkml:trace>
  <inkml:trace contextRef="#ctx0" brushRef="#br2" timeOffset="-21249.8">25585 7439 889 0,'1'18'40'0,"-1"-18"8"0,0 0 8 15,3 22-1-15,-3-22 3 0,3 16 26 16,-3-16-29-16,2 15-1 0,-2-15-13 0,0 0 0 16,4 21-8-16,-4-21-6 0,3 16-9 15,-3-16-23-15,4 13-23 0,-4-13-42 0,0 0-75 16,5 15-264-16,-5-15 130 0</inkml:trace>
  <inkml:trace contextRef="#ctx0" brushRef="#br2" timeOffset="21329.17">24396 16332 2848 0,'0'0'-92'0,"0"0"34"16,5-19 24-16,-5 19-3 0,0 0 16 0,0 0 18 16,0 0 11-16,0 0 23 0,0 0 12 15,0 0 5-15,0 0 12 0,0 0 13 16,0 0 17-16,0 0 8 0,0 0 9 0,0 0 5 16,0 0-9-16,0 0-3 0,-26-4-12 15,26 4-7-15,0 0-9 0,0 0-7 16,-29 8-6-16,29-8-3 0,-19 4-6 15,19-4 5-15,-20 4 1 0,20-4 2 0,-18 4 2 16,18-4 2-16,-17 3-9 0,17-3 0 0,-20 2-8 16,20-2-3-16,0 0-7 0,-22 4-2 15,22-4 3-15,0 0 0 0,-22 2-4 16,22-2-3-16,0 0-2 0,-14 4-1 0,14-4-3 16,0 0-1-16,0 0-5 0,0 0-3 15,-20 3-7-15,20-3-21 0,0 0-22 16,0 0-33-16,0 0-38 0,0 0-51 15,0 0-41-15,0 0-46 0,0 0-72 0,0 0-155 16,-10-9-476-16,10 9-377 0</inkml:trace>
  <inkml:trace contextRef="#ctx0" brushRef="#br2" timeOffset="59926.92">25828 16330 673 0,'0'0'266'0,"0"0"-77"0,0 0-82 0,0 0-36 15,-14 10-11-15,14-10 2 0,0 0-2 16,0 0 7-16,0 0 5 0,0 0 8 0,0 0 25 16,0 0 2-16,0 0 5 0,0 0-1 15,0 0 17-15,0 0-21 0,0 0-6 16,0 0-8-16,0 0-6 0,0 0-3 0,0 0-6 16,0 0-2-16,0 0 0 0,0 0 2 15,0 0 0-15,0 0 10 0,0 0 3 16,0 0 9-16,0 0-6 0,0 0 2 0,0 0-4 15,0 0-4-15,0 0-6 0,0 0-2 16,0 0-6-16,0 0-1 0,0 0-2 16,0 0 2-16,0 0 3 0,0 0 0 0,0 0-3 15,0 0-3-15,0 0-5 0,0 0 1 16,0 0-4-16,0 0-6 0,52-14-2 16,-52 14-1-16,0 0-4 0,23-4 1 0,-23 4 0 15,17-1-7-15,-17 1 4 0,21-2-8 16,-21 2 0-16,22-2-8 0,-22 2 1 15,22-2-7-15,-22 2-1 0,25-2-9 0,-25 2 4 16,23 0-4-16,-23 0-2 0,25 0 2 16,-25 0-6-16,21-2 1 0,-21 2 4 0,21 0-2 15,-21 0-7-15,19-2 2 0,-19 2-3 16,0 0-13-16,21-1-24 0,-21 1-30 0,0 0-30 16,19-9-42-16,-19 9-37 0,0 0-49 15,10-7-51-15,-10 7-44 0,5-6-100 16,-5 6-120-16,0 0-421 0,0 0-390 0</inkml:trace>
  <inkml:trace contextRef="#ctx0" brushRef="#br2" timeOffset="60305.34">25940 16172 2791 0,'-22'1'-136'0,"22"-1"26"0,0 0 26 16,0 0 16-16,-16 4 22 0,16-4 17 15,0 0 29-15,0 0 30 0,0 0 22 0,0 0 18 16,0 0 17-16,0 0 8 0,-15 6 6 15,15-6 9-15,0 0 9 0,0 0 9 16,0 0 3-16,0 0 3 0,0 0-2 0,0 0-6 16,0 0-6-16,0 0-6 0,0 0-10 15,0 0-9-15,0 0-8 0,55 0-8 16,-55 0-9-16,23-2-7 0,-23 2-8 0,27-1-8 16,-27 1-14-16,24 0-35 0,-24 0-46 15,22 0-56-15,-22 0-74 0,23 0-96 16,-23 0-188-16,23-3-118 0,-23 3-290 0,21-1-234 15</inkml:trace>
  <inkml:trace contextRef="#ctx0" brushRef="#br2" timeOffset="61437.52">26609 16066 2518 0,'0'0'-54'15,"0"0"37"-15,0 0 5 0,0 0 0 16,0 0 21-16,-2-44 9 0,2 44 20 0,0 0 21 16,0 0 2-16,0 0 8 0,0 0 13 15,0 0 15-15,-4-16 12 0,4 16 9 0,0 0-6 16,0 0-5-16,0 0-7 0,0 0-7 16,4-26-13-16,-4 26-11 0,7-12-6 15,-7 12-8-15,0 0-6 0,11-17-3 0,-11 17-8 16,11-11-5-16,-11 11-1 0,13-12-4 15,-13 12-2-15,17-10 0 0,-17 10-7 16,19-5-2-16,-19 5-1 0,19-2 0 16,-19 2-4-16,0 0 0 0,27 6-1 0,-27-6 1 15,15 9-8-15,-15-9 7 0,14 14-4 16,-8-7 2-16,-6-7 1 0,7 19 0 0,0-6-4 16,-7-13 7-16,1 21 8 0,-1-6 8 15,0-15 6-15,-6 24 9 0,2-9-1 16,1-2 5-16,-3 1 8 0,0-1 9 0,6-13-3 15,-12 24 0-15,9-13-5 0,3-11-3 16,-10 18-1-16,10-18-5 0,-7 16 1 0,7-16-2 16,-4 17-15-16,4-17-3 0,0 0-2 15,2 18-1-15,-2-18 0 0,7 11-1 16,-7-11-3-16,17 11-7 0,-17-11-13 0,22 6-19 16,-9-5-24-16,0-1-30 0,-13 0-39 15,27-1-42-15,-27 1-49 0,27-4-41 16,-12 2-69-16,1-2-145 0,-5 0-119 0,1-3-342 15,-12 7-314-15</inkml:trace>
  <inkml:trace contextRef="#ctx0" brushRef="#br2" timeOffset="61895.32">27045 16151 2742 0,'0'0'20'0,"0"0"38"16,0 0-10-16,27 0-5 0,-27 0-3 15,0 0 1-15,13-7 12 0,-13 7 6 0,0 0-6 16,16-14-9-16,-16 14-3 0,9-15-10 16,-1 5 6-16,0-1 6 0,-1-2 11 0,1-2 1 15,-3 0 7-15,5-6-3 0,-2-1-7 16,-2-3-3-16,4 0-8 0,-5-3-4 0,1 1-4 16,1-1-3-16,-1 0 3 0,0 3 4 15,-2 0 14-15,2 0 8 0,-3 4 2 16,1 2 4-16,-2 2 0 0,-2 1-9 15,0 16-4-15,0-24-6 0,0 24-6 0,-4-17-4 16,4 17-4-16,0 0-5 0,-13-10 2 16,13 10-9-16,0 0 9 0,0 0-7 15,0 0 8-15,-27 31-1 0,22-17 1 0,0 6-3 16,-2 2 4-16,3 3-4 0,2 2 0 16,-2 2-7-16,-1-1 5 0,3 1 2 0,0 1 4 15,2 1-2-15,-3 0-7 0,3-1 9 16,0-3-3-16,3 3-2 0,-1 1 1 0,0-5-1 15,1-1-4-15,1 0 4 0,2-3 2 16,-1-1-6-16,4-3-1 0,-2 1 1 16,2-4-7-16,1-2-4 0,0-3-15 15,1-1-26-15,3-1-44 0,-14-8-57 0,22 4-88 16,-8-4-89-16,-1-6-205 0,-2 0-102 16,3-3 13-16,-14 9-241 0,13-23-185 15</inkml:trace>
  <inkml:trace contextRef="#ctx0" brushRef="#br2" timeOffset="62088.51">27398 16077 2785 0,'0'0'78'0,"0"0"-15"0,0 0-7 0,0 0 2 16,26 4 16-16,-26-4 21 0,0 0 2 15,30 2-13-15,-30-2-7 0,22 0-10 0,-22 0-14 16,29-4-21-16,-18 2-27 0,-11 2-36 15,31-6-53-15,-16 2-53 0,-15 4-49 0,22-8-58 16,-15 3-130-16,0-1-420 0,-7 6-102 16</inkml:trace>
  <inkml:trace contextRef="#ctx0" brushRef="#br2" timeOffset="62274.95">27501 15958 2443 0,'-18'-4'27'0,"18"4"21"15,0 0 18-15,0 0 27 0,0 0 26 16,0 0 23-16,-13 22 6 0,13-22-3 15,0 0-12-15,4 29-13 0,-4-29-3 0,7 30-7 16,-5-14-9-16,5 0-5 0,-2 1-17 16,-1 1-3-16,0-2-10 0,0 0-6 0,1 1-9 15,-1-2-14-15,2-1-32 0,-6-14-54 16,6 21-51-16,-1-10-67 0,-5-11-69 16,8 11-124-16,-4-5-174 0,-4-6-333 0,0 0-224 15</inkml:trace>
  <inkml:trace contextRef="#ctx0" brushRef="#br2" timeOffset="63143.2">28157 15586 2848 0,'9'-18'-9'0,"-9"18"18"0,6-9 4 0,-6 9 4 16,0 0 10-16,0 0 0 0,0 0 4 15,16 30 3-15,-11-14-5 0,-2 6-1 0,1 7 1 16,-2 0 5-16,2 1 3 0,-2 8 3 16,0 0 0-16,-1 2-6 0,-1 0-3 15,-3 2-5-15,1-1-8 0,-4 2-35 16,-3 4-41-16,-2 1-63 0,-1-1-67 16,-6 0-123-16,-1-6-505 0,-2-1-138 0</inkml:trace>
  <inkml:trace contextRef="#ctx0" brushRef="#br2" timeOffset="64116.99">26618 15673 2374 0,'0'0'-55'16,"-13"10"26"-16,13-10 0 0,-14 12 4 0,9 0 29 16,-3-1 30-16,1 3 33 15,-2-1 9-15,2 2-2 0,1 4 3 0,1-1 1 16,-1 3 5-16,-2 2 2 0,6 2 3 16,-2-2-8-16,2 1-5 0,1 3-2 0,1-2-3 15,0 3-6-15,0-1-3 0,0 1-7 16,1 1-6-16,1-1-5 0,0 5-2 15,2-3-7-15,-1 3 1 0,2-3-6 0,-1 1-1 16,1 3-6-16,1-1-10 0,1-3-20 16,4 2-25-16,-2-7-42 0,5 4-46 15,-1-3-65-15,-2-5-123 0,5 0-584 0,-1-4-275 16</inkml:trace>
  <inkml:trace contextRef="#ctx0" brushRef="#br2" timeOffset="67317.67">27859 15780 2208 0,'0'0'-96'0,"0"0"26"0,0 0 18 0,0 0 21 16,0 0 14-16,0 0 20 0,0 0 27 16,0 0 25-16,2-18 16 0,-2 18 17 0,0 0 11 15,0 0 10-15,0 0 9 0,0 0 2 16,0 0 13-16,0 0-2 0,0 0 0 16,0 0-6-16,0 0-7 0,0 0-11 0,0 0-9 15,0 0-13-15,0 0-6 0,0 0-9 16,0 0-5-16,0 0-3 0,0 0-4 15,0 0-9-15,0 0-3 0,0 0-4 0,0 0-7 16,13 42 0-16,-13-42-5 0,6 19-1 16,-6-19-3-16,4 24-5 0,-3-13 0 15,-1-11 0-15,5 23-8 0,-3-10-1 16,-2-13 1-16,5 24-4 0,-5-10-3 0,0-14-3 16,4 22-7-16,-2-10-9 0,-2-12-15 0,4 21-17 15,-4-21-24-15,2 19-28 0,-2-19-30 16,3 16-23-16,-3-16-42 0,0 0-40 15,4 19-98-15,-4-13-585 0,0-6-313 16</inkml:trace>
  <inkml:trace contextRef="#ctx0" brushRef="#br2" timeOffset="67990.72">28337 15749 2686 0,'0'0'-105'0,"0"0"26"0,0 0 23 15,8-9 42-15,-8 9 20 0,0 0 31 0,0 0 30 16,0 0 18-16,0 0 24 0,0 0 4 15,0 0-6-15,0 0 10 0,0 0-6 16,0 0-13-16,0 0-9 0,0 0-12 0,15 20-5 16,-15-20-8-16,0 0-7 0,5 20-10 15,-5-20 0-15,2 15-7 0,-2-15-6 16,0 17 1-16,0-17-4 0,3 19-4 16,-3-19-4-16,3 20-2 0,-3-20-3 0,2 20 0 15,0-8-3-15,-2-12-5 0,5 20-2 16,-5-20-3-16,6 19-5 0,-6-19 0 0,4 19-4 15,-4-19-9-15,3 16-7 0,-3-16-14 16,5 15-15-16,-5-15-15 0,0 0-19 0,4 15-24 16,-4-15-34-16,0 0-38 15,8 10-35-15,-8-10-69 0,0 0-582 0,0 0-221 16</inkml:trace>
  <inkml:trace contextRef="#ctx0" brushRef="#br2" timeOffset="68538.79">28449 15715 2508 0,'0'-22'-105'0,"0"22"40"16,0 0 14-16,0 0 17 0,2-16 26 15,-2 16 25-15,0 0 25 0,0 0 1 0,0 0 21 16,0 0 9-16,3-19-1 0,-3 19 1 15,0 0 9-15,0 0 3 0,0 0-6 16,0 0-5-16,0 0-3 0,0 0-5 16,6-14-5-16,-6 14-8 0,0 0-3 0,0 0-8 15,17-3-6-15,-17 3-7 0,19-3-8 16,-19 3-8-16,21 0-9 0,-21 0-7 0,20 0 1 16,-20 0-5-16,24 3-1 0,-24-3 3 15,19 0-1-15,-19 0-1 0,18 2 6 16,-18-2-4-16,0 0 2 0,17 4 4 0,-17-4-2 15,0 0 9-15,12 7 8 0,-12-7 7 16,0 0 1-16,0 0 3 0,7 19-2 16,-7-19 1-16,0 0-2 0,0 0-3 0,-7 25 0 15,7-25-8-15,-5 17 8 0,5-17-7 16,-4 19-1-16,4-19 4 0,-3 19-4 16,3-19-4-16,-1 22 4 0,-1-8-3 0,2-14-6 15,2 23 6-15,-2-23-4 0,0 22 1 16,0-22 2-16,1 25-5 0,2-13 0 15,-3-12 1-15,4 20 0 0,-2-8-2 0,-2-12-2 16,5 22-1-16,-5-22 6 0,7 20-4 16,-5-8 3-16,-2-12-1 0,6 24-2 15,-4-14 2-15,-2-10 1 0,2 21-5 0,-2-21 1 16,4 18-1-16,-4-18-2 0,1 17-22 16,-1-17-50-16,3 15-53 0,-3-15-59 15,5 13-62-15,-5-13-128 0,0 0-464 0,0 0-178 16</inkml:trace>
  <inkml:trace contextRef="#ctx0" brushRef="#br2" timeOffset="69144.34">28352 15699 2377 0,'0'0'-110'0,"0"0"30"16,0 0 19-16,0 0 12 0,0 0 14 15,0 0 29-15,0 0 16 0,0 0 7 16,0 0 11-16,0 0 7 0,0 0 6 0,0 0 4 15,0 0 2-15,0 0 2 0,0 0 8 16,0 0 4-16,0 0 6 0,0 0-1 0,0 0 1 16,10-20-5-16,-10 20 1 0,0 0 2 15,0 0 0-15,0 0-7 0,0 0 7 16,0 0 6-16,0 0-2 0,0 0-1 16,0 0-7-16,22-2-4 0,-22 2-4 0,0 0-10 15,20-2-5-15,-20 2-3 0,22-4-5 16,-22 4-1-16,23-5-3 0,-23 5-3 15,25-3-4-15,-10 2 1 0,-15 1-3 0,23-6-4 16,-23 6 1-16,19-5 0 0,-19 5-7 16,16-3 7-16,-16 3-4 0,14-4-2 0,-14 4-1 15,0 0-7-15,0 0-20 0,16-6-26 16,-16 6-46-16,0 0-48 0,0 0-62 16,0 0-120-16,0 0-568 0,0 0-270 15</inkml:trace>
  <inkml:trace contextRef="#ctx0" brushRef="#br2" timeOffset="75610.2">25785 17602 2575 0,'0'0'-106'0,"0"-28"28"15,0 28 23-15,-2-26 10 0,2 8 22 0,2 3 34 16,-2 15 20-16,2-30 24 0,0 15 15 16,0-1 7-16,-2 16 8 0,5-28 3 15,0 14 8-15,-5 14-2 0,5-22-4 0,1 9-8 16,-6 13-11-16,9-19-5 0,-2 12-4 16,-7 7-10-16,15-13-2 0,-15 13-6 15,17-8-4-15,-17 8 2 0,19-1-3 16,-19 1-2-16,0 0 0 0,31 11-2 0,-19-3 2 15,-1 1-3-15,0 1-2 0,3 3-3 0,-3 2 0 16,3 2-2-16,-3 1 1 0,-2 1 9 16,0 2 8-16,0-2 3 0,-1 1 4 15,-1 1-1-15,-5-2 5 0,0 1 3 0,-2-3 0 16,0 2-2-16,-2 0-2 0,-2-2-6 16,-1-1-3-16,-1-2-4 0,-3 0-3 15,0 1-3-15,0-3-1 0,-2-2-4 16,-3 1 1-16,3-3-2 0,-3-1-4 0,14-7-1 15,-24 7 0-15,24-7-4 0,-24 2 0 16,24-2-3-16,-21-3-2 0,21 3 1 0,-19-9 4 16,19 9 24-16,-15-11-4 0,15 11-9 15,-15-15 17-15,15 15-8 0,-10-13 7 16,10 13-2-16,-9-13-4 0,9 13-4 0,-4-14-3 16,4 14-9-16,0 0-5 0,-2-19 1 15,2 19 2-15,0 0-10 0,13-17 5 16,-13 17-9-16,16-12 0 0,-3 7-9 0,0-1-14 15,-13 6-17-15,26-9-32 0,-10 5-38 16,-1-1-45-16,-15 5-44 0,29-8-45 0,-17 4-32 16,-5 0-59-16,-7 4-135 0,18-9-110 15,-12 5-355-15,-6 4-329 0</inkml:trace>
  <inkml:trace contextRef="#ctx0" brushRef="#br2" timeOffset="76013.5">25713 17274 2753 0,'0'0'-67'16,"0"0"21"-16,0 0 24 0,0 0 6 15,0 0 16-15,0 0 22 0,0 0 21 0,0 0 25 16,0 0-2-16,38-12 5 0,-38 12 2 15,23 0 3-15,-23 0 3 0,25 2 11 16,-25-2 10-16,29 0-4 0,-12 2-8 0,-17-2-8 16,32 0-14-16,-18 1-4 0,-14-1-18 15,31 0-30-15,-18 0-39 0,-13 0-55 16,27 3-56-16,-27-3-68 0,23 0-106 0,-10-3-596 16,-1 2-295-16</inkml:trace>
  <inkml:trace contextRef="#ctx0" brushRef="#br2" timeOffset="76533.19">26342 17591 2809 0,'0'0'14'0,"0"0"22"0,0 0-1 16,0 0 15-16,0 0 16 0,0 0 16 0,0 0 13 15,0 0-7-15,0 0-4 0,0 0-9 16,0 0-5-16,0 0 1 0,41-17 4 16,-41 17 2-16,20-4-8 0,-20 4-6 15,24-1-8-15,-24 1-5 0,21-4-20 0,-21 4-21 16,19-4-35-16,-19 4-39 0,21-4-46 16,-21 4-51-16,16-3-47 0,-11 0-60 15,-5 3-133-15,0 0-444 0,10-10-189 0</inkml:trace>
  <inkml:trace contextRef="#ctx0" brushRef="#br2" timeOffset="76700.62">26416 17496 2556 0,'-18'-3'71'0,"18"3"50"15,0 0 2-15,-17-3-9 0,17 3-7 0,0 0-12 16,0 0 1-16,0 0-1 0,0 0-11 16,0 0-9-16,0 0-8 0,0 0-12 15,0 0-11-15,35-24-20 0,-35 24-22 0,25-6-33 16,-12 4-45-16,4-2-51 0,-17 4-50 15,31-3-52-15,-14-1-104 0,-3 4-512 0,-14 0-188 16</inkml:trace>
  <inkml:trace contextRef="#ctx0" brushRef="#br2" timeOffset="77770.82">26993 17377 2420 0,'0'0'-73'0,"0"0"34"0,0 0 15 0,0 0 27 15,0 0 6-15,0 0 26 0,0 0 27 16,0 0 20-16,0 0 18 0,0 0 16 0,0 0 16 16,0 0 8-16,0 0 9 0,0 0 7 15,0 0-4-15,0 0-8 0,0 0-2 16,0 0-13-16,0 0-10 0,0 0-14 15,0 0-9-15,0 0-11 0,43 16-9 16,-43-16-11-16,23-2-5 0,-23 2-5 0,22-1-8 16,-22 1-10-16,24-2-18 0,-24 2-18 0,21-2-34 15,-21 2-35-15,20-2-51 0,-20 2-40 16,0 0-52-16,25 0-56 0,-25 0-116 16,16-1-141-16,-16 1-343 0,11 0-224 15</inkml:trace>
  <inkml:trace contextRef="#ctx0" brushRef="#br2" timeOffset="78148.47">27376 17203 2689 0,'-3'-23'-19'0,"3"23"10"0,0 0-6 0,0 0 9 15,-2-17 14-15,2 17 17 0,0 0 15 16,0 0 19-16,0 0 25 0,0 0 18 16,0 0 11-16,0 0 11 0,0 0 7 0,0 0 3 15,0 0-3-15,0 0-16 0,0 0-11 16,0 0-7-16,0 0-12 0,5 59-8 15,-3-43-3-15,-2-16-15 0,2 32 0 0,0-15-3 16,-2-1-8-16,2 2-2 0,-2-18-2 16,2 33-8-16,-2-20-2 0,2 0-3 0,-2-13-17 15,2 23-25-15,-2-23-32 0,0 19-34 16,0-19-57-16,6 13-49 0,-6-13-47 16,0 0-44-16,0 0-77 0,0 0-628 15,0 0-431-15</inkml:trace>
  <inkml:trace contextRef="#ctx0" brushRef="#br2" timeOffset="78501.66">27376 17264 2884 0,'-5'-16'-65'16,"5"16"59"-16,-5-26 29 0,-2 15 13 16,7 11 18-16,-8-20 22 0,8 20 18 0,-7-17 15 15,7 17 11-15,-6-16 1 16,6 16-1-16,-6-13-7 0,6 13-6 0,0 0 0 16,-5-15-7-16,5 15-6 0,0 0-13 15,0 0-9-15,0 0-8 0,0 0-3 0,19-17-13 16,-19 17-9-16,21-2-10 0,-21 2-5 15,24 0-6-15,-24 0-3 0,36 0-5 16,-19 2 1-16,0 0 0 0,1 0-2 0,0 0 0 16,-3 1 5-16,1 2-7 0,-1 1-1 15,-15-6 1-15,25 8-2 0,-13-1 4 16,-12-7 3-16,13 15-1 0,-8-8 6 0,-5-7-2 16,8 18 6-16,-8-18 5 0,5 18 5 15,-3-5 3-15,-2-13-1 0,0 22-4 16,0-22-1-16,-2 25-3 0,2-12-4 0,0-13-3 15,0 27 2-15,2-12-5 0,1 0-7 16,-3-15-9-16,4 29-24 0,0-14-29 0,-1 0-35 16,-3-15-50-16,9 27-56 0,-2-14-58 15,-1-3-77-15,-1-1-161 0,1-1-77 16,-6-8-304-16,0 0-233 0</inkml:trace>
  <inkml:trace contextRef="#ctx0" brushRef="#br2" timeOffset="78790.58">27806 17344 2645 0,'0'0'-42'0,"0"0"26"0,0 0 4 15,10-11 48-15,-10 11 19 0,0 0 16 0,0 0 18 16,0 0 6-16,0 0 1 0,0 0 5 15,0 0 4-15,0 0 2 0,-20 55 14 16,10-41-8-16,4 0-6 0,-3 3-9 0,1 1-8 16,0 2-11-16,-3 2-7 0,-1-3-8 15,5-1-9-15,-3 6-9 0,-1-4-8 16,1 1-16-16,3 0-27 0,-1-2-27 0,-4 0-39 16,5-2-38-16,-1-1-46 0,5-1-47 15,-3-4-68-15,6-11-162 0,-10 21-467 16,10-21-283-16</inkml:trace>
  <inkml:trace contextRef="#ctx0" brushRef="#br2" timeOffset="79299.72">27816 17666 2705 0,'0'0'-16'0,"0"0"32"15,0 0-7-15,6-15 0 0,-6 15-3 16,0 0 7-16,0 0 22 0,0 0 21 16,5-16 6-16,-5 16 2 0,0 0 1 0,0 0-6 15,0 0-6-15,9-15-6 0,-9 15 0 16,0 0-5-16,11-11-7 0,-11 11-6 16,14-6-2-16,-14 6-2 0,15-6-3 0,-15 6-4 15,19-6 0-15,-19 6 0 0,17-3 4 16,-17 3 1-16,0 0-2 0,27 0 16 15,-27 0 7-15,0 0 8 0,19 7 11 0,-19-7 6 16,0 0 4-16,4 17 5 0,-4-17 2 16,0 0 8-16,0 0 0 0,-15 29 5 0,15-29 2 15,-12 13-4-15,12-13-6 0,-10 13-9 16,10-13-13-16,-13 12-8 0,13-12 0 16,0 0-13-16,-9 15-1 0,9-15-6 0,0 0-3 15,0 0-1-15,4 19-9 0,-4-19-2 16,0 0 5-16,18 18-7 0,-10-13-2 15,-8-5-4-15,17 12-1 0,-17-12 0 16,12 13 1-16,-12-13-3 0,11 12 3 0,-11-12 3 16,9 14 8-16,-9-14 1 0,0 15 8 0,0-15-4 15,0 0-3-15,-14 22 3 0,6-13-11 16,8-9 4-16,-23 16-19 0,8-10-24 16,0-1-41-16,0 1-56 0,-3-2-74 15,7-3-86-15,11-1-174 0,-32 6-142 0,17-6 6 16,15 0-338-16,-32 0-334 0</inkml:trace>
  <inkml:trace contextRef="#ctx0" brushRef="#br2" timeOffset="83220.42">28282 17451 2729 0,'0'0'-58'0,"0"0"27"0,0 0 2 16,0 0 21-16,0 0 20 0,15-32 22 16,-15 32 15-16,0 0 9 0,0 0 6 0,0 0 1 15,0 0 4-15,0 0 10 0,0 0 2 16,0 0 3-16,0 0 0 0,0 0-5 16,0 0-9-16,0 0 0 0,0 0-4 0,0 0-3 15,0 0-3-15,0 0-5 0,0 0-3 16,0 0-4-16,0 0-1 0,0 0 4 15,0 0-5-15,0 0 6 0,0 0-1 16,-19-8-4-16,19 8-3 0,0 0 0 0,0 0 1 16,0 0 2-16,-5-18 1 0,5 18-1 15,0 0 4-15,0 0 8 0,0 0 0 0,0 0-3 16,0 0 1-16,0 0 7 0,0 0 18 16,0 0 22-16,0 0-9 0,0 0-4 15,0 0-11-15,0 0-14 0,30 38-20 0,-30-24-10 16,0-14-16-16,-4 34-37 0,-3-17-33 15,-1 2-49-15,-5 0-63 0,-1 2-71 0,-1-2-73 16,-7 2-162-16,4-4-111 0,-6 1-6 16,5-3-293-16,-3-2-247 0</inkml:trace>
  <inkml:trace contextRef="#ctx0" brushRef="#br2" timeOffset="85711.57">28686 17322 2623 0,'0'0'-76'0,"0"0"23"0,-25-5 3 16,25 5 14-16,0 0 31 0,0 0 31 15,0 0 15-15,0 0 16 0,-13-8 9 16,13 8-1-16,0 0 12 0,0 0 8 0,0 0 9 16,0 0 6-16,0 0 15 0,0 0 4 15,0 0 5-15,0 0 8 0,0 0 4 0,0 0-7 16,0 0 1-16,0 0-14 0,0 0-5 16,0 0-17-16,0 0-10 0,0 0-11 0,0 0-5 15,0 0-11-15,0 0-16 0,44 21-31 16,-44-21-34-16,21-1-41 0,-21 1-44 15,0 0-42-15,30-7-38 0,-30 7-39 16,24-5-73-16,-14 1-126 0,-1 0-498 0,1 1-331 16</inkml:trace>
  <inkml:trace contextRef="#ctx0" brushRef="#br2" timeOffset="86028.44">28963 17140 2711 0,'13'-11'-59'0,"-13"11"52"0,0 0 20 16,13-7 9-16,-13 7 19 0,0 0 10 16,0 0 13-16,0 0 18 0,0 0 16 15,0 0 4-15,0 0 6 0,0 0 0 0,0 0 1 16,19 22-1-16,-19-22-7 0,2 19-10 15,0-6-9-15,-2-13-3 0,2 27-12 0,0-10-3 16,-1 1-7-16,2 1-5 0,2-1-8 16,-2 1-5-16,1 0-1 0,-2-2-4 15,2 1-9-15,-2-3-20 0,2-1-35 16,0 2-39-16,-4-16-42 0,4 22-42 0,-4-22-45 16,3 12-46-16,-3-12-97 0,0 0-616 15,0 0-391-15</inkml:trace>
  <inkml:trace contextRef="#ctx0" brushRef="#br2" timeOffset="86452.56">29038 17235 2899 0,'-2'-26'-93'0,"2"26"24"16,-2-23 6-16,2 23 16 0,-4-23 26 0,4 23 42 16,-5-22 31-16,5 22 24 0,-8-16 11 15,8 16 0-15,-1-16 1 0,1 16-2 16,0 0-5-16,-6-16-4 0,6 16-1 15,0 0 7-15,0 0-7 0,-2-16-1 16,2 16-6-16,0 0-9 0,0 0-3 0,0 0-8 16,0 0-2-16,12-17-8 0,-12 17-6 0,16-4-3 15,-16 4-5-15,16-8-6 0,-16 8-5 16,22-5-2-16,-22 5-1 0,21-5-1 16,-9 2-5-16,-12 3 3 0,22-5-2 0,-22 5 2 15,18-6 1-15,-18 6 6 0,18-2 1 16,-18 2 8-16,0 0 9 0,19-2 23 15,-19 2 20-15,0 0 2 0,10 14-1 16,-10-14-4-16,4 14-5 0,-4-14-2 0,3 22 1 16,-3-22-2-16,2 24 2 0,0-9-5 15,-2 3-1-15,2-4 2 0,3 3 13 0,-3 1-8 16,2-1-7-16,0 1-8 0,0-2-9 16,0 2 5-16,-2-3-11 0,4-1-13 0,-1 1-11 15,2-2-34-15,-1-2-33 0,-6-11-53 16,8 17-65-16,-2-6-78 0,-1-4-103 15,-5-7-212-15,8 9-28 0,-8-9 22 16,0 0-287-16,0 0-208 0</inkml:trace>
  <inkml:trace contextRef="#ctx0" brushRef="#br2" timeOffset="94414.65">29925 17064 815 0,'0'0'176'0,"0"0"-44"0,-2 25-15 16,2-25-3-16,-2 17-14 0,2-17-7 16,0 21 12-16,0-21-2 0,2 21 0 0,-2-21 11 15,0 22-1-15,0-22-4 0,0 23 5 16,0-23-2-16,0 22-3 0,0-22-5 15,0 20 8-15,0-20-1 0,0 19-6 16,0-19-11-16,2 17-1 0,-2-17-6 16,2 16-15-16,-2-16-4 0,0 0-8 0,0 0-6 15,0 21-3-15,0-21-8 0,0 0-4 16,0 0-3-16,2 17-3 0,-2-17-13 0,0 0-18 16,0 0-36-16,0 0-58 0,0 0-64 15,0 0-66-15,0 0-112 0,0 0-543 16,0 0-243-16</inkml:trace>
  <inkml:trace contextRef="#ctx0" brushRef="#br2" timeOffset="94862.07">29840 16911 2693 0,'2'-15'9'0,"-2"15"-4"0,0 0 5 16,2-17 15-16,-2 17 18 0,0 0 23 0,0 0 11 15,2-17 7-15,-2 17 1 0,0 0-4 16,0 0-6-16,0 0-7 0,8-11 5 16,-8 11 1-16,0 0-4 0,0 0-4 15,24-4-8-15,-24 4-9 0,0 0-5 0,25 1-4 16,-25-1-17-16,22 0-13 0,-22 0-15 16,26 0-14-16,-26 0 3 0,26 0-1 0,-11-1-1 15,-15 1 5-15,26 0 5 0,-26 0 1 16,26 0 8-16,-26 0 3 0,20 1 6 15,-20-1 12-15,0 0 10 0,24 3 17 0,-24-3 16 16,12 3 7-16,-12-3 8 0,9 9 5 16,-9-9 6-16,6 16-5 0,-6-16 11 15,4 17-12-15,-4-17-1 0,0 23-3 0,0-23-9 16,2 22-2-16,-2-6-10 0,0-16-1 16,2 30-9-16,-2-14 4 0,3 0-10 15,-1 0 2-15,0 0-5 0,2-1-4 0,-1 0-4 16,-1 0 0-16,2-2-10 0,-4-13-3 15,6 27-23-15,-4-18-31 0,-2-9-37 16,6 22-44-16,-6-22-55 0,4 19-58 0,-4-12-58 16,0-7-98-16,-2 13-145 0,2-13-57 15,0 0-299-15,0 0-257 0</inkml:trace>
  <inkml:trace contextRef="#ctx0" brushRef="#br2" timeOffset="95268.73">29810 17504 2793 0,'-8'11'47'0,"8"-11"9"16,0 0-8-16,0 0-3 0,0 0 11 15,0 0 35-15,0 0 31 0,0 0 6 16,26 18-6-16,-26-18-7 0,24 1-9 0,-6-1 1 15,0 2 4-15,4-2 8 0,7 2 2 16,-3-2-2-16,6 0-14 0,-3 0-10 16,3 0-15-16,-2 2-16 0,-1-2-27 0,1 0-26 15,-4 0-51-15,-4-2-55 0,2 2-62 0,-3 0-58 16,-1 0-69-16,-20 0-156 0,26-2-128 16,-17 2-316-16,-9 0-253 0</inkml:trace>
  <inkml:trace contextRef="#ctx0" brushRef="#br2" timeOffset="95650.95">30028 17671 2657 0,'-12'12'7'0,"12"-12"24"0,-9 10-5 16,9-10-8-16,0 0 18 0,-10 7 21 0,10-7 27 15,0 0 19-15,0 0-7 0,0 0-7 16,0 0-10-16,0 0-11 0,0 0-7 15,0 0-5-15,0 0-4 0,0 0-8 0,0 0-4 16,42 7-7-16,-42-7-2 0,21 2-9 16,-21-2-3-16,19 3-8 0,-19-3-1 0,19 5-1 15,-19-5 0-15,13 9 2 0,-13-9 1 16,8 14 5-16,-8-14 14 0,4 15 12 16,-4-15 3-16,0 0 7 0,-4 28-1 0,4-28-3 15,-4 19-3-15,4-19-2 0,-4 18 6 16,4-18 0-16,-4 18 0 0,4-18 1 15,-2 17-7-15,2-17 4 0,0 0 9 0,2 26 0 16,-2-26-9-16,0 17 1 0,0-17 3 16,-5 17-7-16,5-17 3 0,-12 19 0 15,4-9-14-15,-4 0-6 0,0-3-23 16,-2 1-36-16,-2-3-66 0,-1 1-93 0,3-2-102 16,1-1-256-16,13-3-49 0,-27 1-355 15,27-1-379-15</inkml:trace>
  <inkml:trace contextRef="#ctx0" brushRef="#br2" timeOffset="96472.7">29361 17498 2965 0,'0'0'0'0,"0"0"15"0,0 0 0 16,20-2-1-16,-20 2 25 0,0 0 25 0,0 0 29 16,0 0 15-16,0 0 6 0,21 2 17 15,-21-2-1-15,0 0 1 0,8 10-19 16,-8-10-5-16,0 0-11 0,0 0-14 16,11 13-6-16,-11-13-8 0,0 0-4 0,0 0-12 15,2 15-4-15,-2-15-6 0,0 0-2 16,0 0-11-16,0 0-9 0,-15 19-10 15,15-19-3-15,0 0-12 0,-19 12-20 0,19-12-47 16,-15 6-72-16,7-3-93 0,8-3-169 0,-25 8-168 16,11-4-390-16,-2-1-403 0</inkml:trace>
  <inkml:trace contextRef="#ctx0" brushRef="#br2" timeOffset="97482.47">28767 17285 2826 0,'0'0'-59'0,"0"0"34"0,0 0 18 16,0 0 17-16,0 0 26 0,0 0 32 15,0 0 31-15,0 0 33 0,0 0 12 0,0 0 8 16,0 0 2-16,0 0-3 0,-28 28-6 15,28-28-9-15,-4 25-22 0,4-9-8 16,-3 2-35-16,3 1-65 0,3 1-96 16,1 7-103-16,-4-5-142 0,2 5-227 0,-2-2-369 15,2 1-339-15</inkml:trace>
  <inkml:trace contextRef="#ctx0" brushRef="#br2" timeOffset="112262.7">25767 7771 394 0,'0'0'205'15,"0"0"-50"-15,0 0-53 0,0 0-26 0,0 0-11 16,0 0-19-16,0 0-10 0,-14-13 1 16,14 13 12-16,0 0-10 0,0 0-1 0,0 0 4 15,0 0-1-15,0 0 16 0,0 0-14 16,0 0-1-16,0 0 4 0,0 0-4 16,0 0 7-16,0 0-13 0,0 0 9 0,0 0-7 15,0 0 18-15,0 0-3 0,0 0 8 16,0 0 10-16,0 0-4 0,0 0 8 0,0 0 0 15,0 0 3-15,0 0-9 0,0 0 0 16,0 0-7-16,0 0-6 0,0 0-5 16,0 0 4-16,0 0-12 0,0 0-2 0,0 0-1 15,0 0-2-15,0 0 2 0,0 0-7 16,0 0 0-16,0 0 2 0,-19 0 2 16,19 0-1-16,0 0 1 0,0 0-2 0,0 0 0 15,0 0 1-15,0 0 0 0,0 0 4 16,0 0 7-16,-23 11 1 0,23-11 8 15,0 0 0-15,0 0 1 0,0 0 3 16,0 0-4-16,0 0-8 0,0 0-1 0,0 0-4 16,0 0-5-16,0 0 1 0,0 0-6 15,0 0 2-15,0 0-5 0,0 0-4 0,0 0-1 16,0 0-2-16,0 0-1 0,0 0-2 16,0 0-4-16,0 0-1 0,0 0-2 0,32-31-3 15,-32 31 1-15,0 0-2 0,10-9 0 16,-10 9-2-16,0 0-1 0,12-13 1 15,-12 13-2-15,0 0 0 0,11-13 0 0,-11 13-1 16,7-11 1-16,-7 11-1 0,11-13-3 16,-11 13 1-16,12-10 0 0,-12 10-4 0,15-14 4 15,-8 6 0-15,-7 8 0 0,13-12-2 16,-13 12-1-16,16-13 2 0,-9 9 2 0,-7 4-6 16,15-13 2-16,-15 13 5 0,14-10-5 15,-14 10 2-15,15-10-1 0,-15 10 0 16,12-10-1-16,-12 10-1 0,0 0 2 15,11-12 0-15,-11 12 3 0,0 0-1 0,11-8-1 16,-11 8 4-16,0 0-4 0,12-8-1 16,-12 8 5-16,0 0 1 0,0 0 4 15,0 0-1-15,11-11 1 0,-11 11-2 0,0 0 2 16,0 0-6-16,0 0 0 0,0 0 3 16,0 0 0-16,0 0-2 0,0 0-1 0,0 0 5 15,0 0-2-15,0 0-5 0,0 0 2 16,0 0 5-16,0 0-7 0,0 0 1 15,-32 34-1-15,32-34 0 0,-13 11 1 0,13-11-2 16,-16 15 0-16,10-8 1 0,6-7 0 16,-15 15-2-16,15-15 2 0,-15 14 0 0,9-6-2 15,6-8 0-15,-14 13 0 0,14-13 3 16,-7 14-5-16,7-14 2 0,-9 10 2 16,9-10-2-16,0 0-3 0,-8 13 3 0,8-13 0 15,0 0 3-15,-10 11-5 0,10-11 4 16,0 0-1-16,-8 13 2 0,8-13 0 15,0 0-6-15,0 0 3 0,-7 11-3 0,7-11-3 16,0 0 2-16,0 0 3 0,0 0-2 16,0 0 3-16,-12 10 0 0,12-10 1 15,0 0 0-15,0 0-1 0,0 0 0 0,0 0 0 16,0 0 2-16,0 0-3 0,0 0 1 16,0 0-2-16,0 0-3 0,0 0-5 0,0 0-3 15,0 0 1-15,-11 7-6 0,11-7 2 16,0 0 1-16,0 0 5 0,0 0 0 15,0 0 0-15,0 0-1 0,0 0 1 0,0 0 3 16,0 0 1-16,0 0 2 0,0 0 1 16,0 0-1-16,0 0-2 0,0 0 4 15,0 0 3-15,0 0 1 0,0 0 4 0,0 0 5 16,0 0 8-16,0 0 3 0,0 0-1 16,0 0 7-16,0 0 1 0,0 0 2 0,0 0 7 15,0 0-7-15,0 0 1 0,0 0-1 16,40-26 3-16,-30 19-2 0,-10 7-2 15,20-17 1-15,-8 9-3 0,0-4 6 0,-1 3-8 16,-1-3-3-16,3 3-1 0,-2-1 0 16,1 0-2-16,-2-1-3 0,4 3-2 15,-3-3 1-15,-2 2-5 0,3-1 3 0,-1 2-4 16,-11 8 1-16,16-12 0 0,-7 4-5 16,-9 8-1-16,15-12 2 0,-15 12 1 0,12-11 4 15,-12 11-9-15,11-12 3 0,-11 12-1 16,9-7-3-16,-9 7-1 0,13-10 0 0,-13 10 1 15,0 0-1-15,9-12 0 0,-9 12 1 16,0 0 0-16,14-11-1 0,-14 11 1 16,0 0-2-16,13-9 0 0,-13 9 1 0,0 0-4 15,11-10 3-15,-11 10 0 0,0 0 2 16,0 0-3-16,12-9 0 0,-12 9 1 16,0 0-3-16,0 0 1 0,0 0 1 0,0 0-2 15,0 0-1-15,0 0 2 0,0 0 4 16,0 0-1-16,0 0 2 0,0 0-6 0,0 0 2 15,0 0 2-15,0 0 0 0,0 0-2 16,-31 37 0-16,23-27 7 0,-3 0-6 16,0 1 1-16,-1 1-2 0,-1-3 2 0,1 2-1 15,-1 0-1-15,2-3 1 0,-2 1-1 16,4 2 1-16,9-11 1 0,-21 15-2 16,15-8 0-16,6-7 1 0,-16 12 0 0,16-12 0 15,-11 10-1-15,11-10 1 0,-11 10 3 16,11-10-5-16,0 0 2 0,-11 9-2 15,11-9 2-15,0 0 3 0,0 0-4 0,-12 11 3 16,12-11 0-16,0 0 0 0,0 0 5 16,0 0-1-16,0 0-1 0,0 0-1 0,0 0 4 15,0 0-5-15,0 0 1 0,0 0 1 16,0 0-2-16,0 0 0 0,0 0-2 0,0 0 3 16,0 0-3-16,36-37 2 0,-24 26 4 15,-3 3 2-15,3-4-3 0,0 0 0 16,2-2 2-16,4 0-3 0,-3 0 0 0,1 1 5 15,-1 2-1-15,0-1-2 0,-3 1 5 16,1 3-2-16,-3-2-3 0,1 3 0 16,-11 7-4-16,16-14 1 0,-16 14-9 0,13-9-24 15,-13 9-41-15,10-7-63 0,-10 7-89 16,0 0-114-16,6-4-225 0,-6 4-45 0,0 0-335 16,0 0-359-16</inkml:trace>
  <inkml:trace contextRef="#ctx0" brushRef="#br2" timeOffset="114141.42">25678 7951 2740 0,'0'0'-123'16,"-7"-16"18"-16,7 16 16 0,0 0 13 0,0 0 11 16,0 0 16-16,0 0 13 0,0 0 28 15,0 0 8-15,0 0 19 0,0 0 20 16,0 0 7-16,-3-17 15 0,3 17 11 0,0 0 2 16,0 0 10-16,0 0 5 0,0 0 2 15,0 0 6-15,0 0 1 0,0 0-2 16,0 0 7-16,0 0 4 0,0 0 6 0,0 0 2 15,0 0-2-15,0 0-7 0,0 0-7 16,0 0-3-16,0 0-6 0,0 0 0 0,0 0-2 16,0 0-10-16,0 0-4 0,0 0 0 15,0 0-9-15,0 0-2 0,0 0-12 16,0 0 2-16,0 0 1 0,43 27-7 0,-43-27-7 16,17 11 1-16,-7-3-7 0,-1-1-3 15,4 3-6-15,1-2 3 0,-3 2-7 0,3-3-2 16,1 2 2-16,-1 0-7 0,1 2 2 15,0-2-3-15,-3 1 2 0,2-3-3 16,0 0-4-16,-2 1 2 0,0-1-3 0,-1 0-1 16,-11-7 0-16,18 11 0 0,-18-11 2 15,14 9-3-15,-14-9 0 0,14 8-3 16,-14-8 3-16,10 7 1 0,-10-7-3 0,0 0 2 16,11 8 3-16,-11-8-5 0,0 0 2 15,0 0 1-15,10 8 1 0,-10-8-2 16,0 0-7-16,0 0 5 0,0 0 3 0,0 0-6 15,0 0 4-15,0 0-2 0,0 0-1 16,-37-27-4-16,37 27 3 0,-22-17 0 16,6 10 0-16,4-3 2 0,-3 1-1 0,0 1 1 15,1-1 1-15,-1 1-2 0,-1 0-3 16,16 8 1-16,-24-14 3 0,12 9-1 0,12 5 1 16,-18-10 2-16,18 10 0 0,-16-9 0 15,16 9 6-15,-13-7 3 0,13 7 25 16,0 0-3-16,-16-11 1 0,16 11-2 0,0 0-9 15,0 0 3-15,-13-8-4 0,13 8-4 16,0 0-3-16,0 0 1 0,0 0-2 0,0 0-4 16,0 0-1-16,0 0 0 0,0 0 3 15,0 0-7-15,0 0 1 0,0 0-2 0,0 0 0 16,0 0 1-16,47 19-1 0,-47-19-2 16,20 13-3-16,-11-4-8 0,0-1 13 0,2 1-2 15,0 0-10-15,1 0 10 0,-3-1 0 16,2 2 2-16,-2 0-7 0,2-1 4 15,-11-9-2-15,17 14-2 0,-7-6 6 16,-10-8-4-16,13 11-7 0,-13-11 9 0,11 12-1 16,-11-12 3-16,12 7-3 0,-12-7-1 0,9 8-1 15,-9-8 9-15,0 0-6 0,12 11-2 16,-12-11 1-16,0 0 1 0,0 0 2 16,8 9 0-16,-8-9-3 0,0 0 1 0,0 0 6 15,0 0-11-15,0 0 8 0,0 0-8 16,0 0 4-16,0 0-2 0,0 0-4 15,0 0 1-15,0 0 5 0,-47-26 6 0,34 18-6 16,1 0-3-16,-1 1-3 0,0-1 4 16,-1 3-1-16,14 5 5 0,-25-14-3 0,18 9 4 15,7 5-4-15,-17-10 5 0,17 10 0 16,-14-9 2-16,14 9 1 0,0 0 2 16,-16-10 2-16,16 10-2 0,0 0 5 0,-13-7 2 15,13 7-3-15,0 0 0 0,0 0-2 16,0 0 1-16,-9-9 1 0,9 9 2 0,0 0 0 15,0 0-1-15,0 0-1 0,0 0-2 16,0 0 0-16,0 0-2 0,0 0 0 16,0 0 1-16,0 0-3 0,50 10-1 0,-50-10-1 15,21 10-6-15,-8-3 4 0,-3-1 3 16,1 2-3-16,1 0 1 0,-12-8-3 16,21 15-3-16,-10-7 2 0,1-3 0 0,-1 2 3 15,-11-7-4-15,21 16 3 0,-9-10-4 16,-12-6 1-16,17 13 4 0,-12-6-5 0,-5-7 5 15,15 10-6-15,-6-2 0 0,-9-8 2 16,13 11 0-16,-13-11 2 0,10 11-3 16,-10-11 0-16,13 12 1 0,-13-12 1 0,10 10 0 15,-10-10-3-15,13 7 2 0,-13-7 0 16,0 0-4-16,15 12 5 0,-15-12-2 0,6 7 2 16,-6-7-1-16,0 0 1 0,0 0 0 15,13 9-3-15,-13-9 1 0,0 0 1 16,0 0 0-16,0 0 1 0,0 0-1 0,12 8 4 15,-12-8 1-15,0 0-7 0,0 0 2 16,0 0 1-16,0 0 2 0,0 0-3 16,0 0 1-16,0 0-1 0,0 0-1 0,0 0 1 15,0 0-2-15,0 0 1 0,0 0-5 0,-40-30 5 16,40 30 3-16,-15-9-3 0,15 9 1 16,-16-11-2-16,16 11 3 0,-17-11-1 15,9 4-2-15,8 7 1 0,-15-12-3 0,15 12-8 16,-18-11-9-16,18 11-9 0,-12-9-13 15,12 9-13-15,-16-11-11 0,16 11 9 0,-13-8 1 16,13 8 0-16,-16-10 3 0,16 10 9 16,-17-8-1-16,12 5-10 0,5 3-22 15,-16-10-30-15,10 6-56 0,6 4-70 0,-13-8-85 16,13 8-175-16,-10-9-124 0,10 9 28 16,0 0-301-16,-17-8-268 0</inkml:trace>
  <inkml:trace contextRef="#ctx0" brushRef="#br3" timeOffset="-26641.53">7106 16860 3017 0,'0'0'65'16,"0"0"6"-16,0 0-9 0,0 0-6 15,0 0-5-15,0 0-6 0,0 0-9 0,4-13-28 16,-4 13-47-16,0 0-64 0,0 0-63 16,0 0-82-16,0 0-196 0,0 0-307 0,0 0-31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8:19:04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960 3589 2888 0,'0'0'-91'15,"20"-38"40"-15,-20 38 31 0,0 0 30 16,0 0 23-16,6-13 21 0,-6 13 19 0,0 0 20 15,0 0 10-15,0 0 14 0,0 0 22 16,0 0 12-16,0 0 2 0,0 0 0 16,0 0-4-16,0 0 0 0,0 0-7 15,0 0-29-15,25 34-2 0,-25-34-1 0,7 21-6 16,-3-8 22-16,-2 2-11 0,1 1-7 16,1 0-8-16,2 2-14 0,-2-1-9 15,0 0-7-15,0 1-6 0,-1 1-17 0,3-4 5 16,-4 0-8-16,3 0-6 0,-4 0-3 0,3-2-6 15,-4-13 0-15,7 24-17 0,-7-24-4 16,4 21-32-16,-2-14-40 0,-2-7-34 16,2 15-50-16,-2-15-51 0,4 14-57 0,-4-14-49 15,2 11-84-15,-2-11-151 0,0 11-62 16,0-11-334-16,0 0-348 0</inkml:trace>
  <inkml:trace contextRef="#ctx0" brushRef="#br0" timeOffset="230.18">1305 3856 2875 0,'10'-6'3'0,"-10"6"15"16,0 0 2-16,13-8 6 0,-13 8 8 0,0 0 11 15,18-5 12-15,-18 5 9 0,0 0-2 16,28-4-4-16,-28 4-10 0,26-4-4 0,-8 2-4 15,1-2-4-15,-2 1-6 0,1 0-7 16,1 0-27-16,0-1-50 0,1 2-70 0,-4-1-56 16,2-1-75-16,-18 4-174 0,28-12-340 15,-20 7-55-15</inkml:trace>
  <inkml:trace contextRef="#ctx0" brushRef="#br0" timeOffset="444.28">1535 3721 2377 0,'0'0'84'0,"-16"-4"23"0,16 4 1 0,0 0 10 16,0 0 20-16,-14-6 16 0,14 6 1 0,0 0-8 16,0 0-15-16,0 0 10 0,0 0 1 15,0 0-10-15,-6 25-12 0,6-25-12 16,2 24-13-16,-2-24-7 0,6 31-13 0,-3-14-8 16,-1 0-13-16,3 3-17 0,-1-3-19 15,1 0-37-15,-1 0-39 0,0 1-46 16,-3-5-52-16,4 2-50 0,0-2-37 0,-4-3-104 15,3-3-151-15,-4-7-409 0,6 11-296 16</inkml:trace>
  <inkml:trace contextRef="#ctx0" brushRef="#br0" timeOffset="708.25">1776 3410 2982 0,'4'-17'77'0,"0"3"19"0,-4 14 14 15,4-16 20-15,-4 16 12 0,0 0 10 16,4-16 0-16,-4 16 8 0,0 0 6 0,0 0-7 16,0 0-27-16,0 0-12 0,17 51-8 15,-12-32-11-15,-1 6-13 0,0 2-5 16,2 2 12-16,-1 0-8 0,1-1-11 16,0 6-10-16,-1-3-9 0,1-3-17 0,0 6-13 15,-1-5-33-15,-1-2-26 0,-1 0-34 16,0-8-40-16,1-1-45 0,-2 1-49 0,2-3-41 15,0-3-43-15,0-3-68 0,-4-10-112 16,8 11-116-16,-8-11-310 0,0 0-270 0</inkml:trace>
  <inkml:trace contextRef="#ctx0" brushRef="#br0" timeOffset="1011.53">2087 3538 2654 0,'10'-14'10'0,"-4"3"47"15,-2 1 21-15,-4 10 12 0,10-11 3 16,-10 11 14-16,0 0 2 0,0 0 3 0,0 0 8 15,0 0 3-15,0 0-12 0,0 0-8 16,0 0-11-16,0 0-11 0,0 0-1 0,0 0-6 16,0 0 0-16,-56 17-7 0,46-13-7 15,10-4-7-15,-19 10-5 0,19-10-2 16,-17 9-3-16,17-9 1 0,-13 7 4 16,13-7 0-16,-13 12 1 0,13-12 7 0,-12 12 10 15,12-12 1-15,-7 15-23 0,7-15 2 16,-6 17 7-16,6-17-1 0,-2 20-1 0,2-20 0 15,2 27 17-15,2-12-16 0,2 1 4 16,3-1-7-16,2 2-4 0,-1 2-10 0,1-1 0 16,3-1-36-16,-1-2-41 0,1 2-44 15,-3-6-60-15,3 1-75 0,-1-1-68 0,-2-3-138 16,5 0-199-16,-5-3 18 0,5-1-317 16,-16-4-326-16</inkml:trace>
  <inkml:trace contextRef="#ctx0" brushRef="#br0" timeOffset="1477.78">2610 3471 2961 0,'0'0'51'0,"2"-25"26"16,-2 25 20-16,0-19 27 0,0 19 17 15,0 0 14-15,-2-22 0 0,2 22-8 16,0 0-12-16,-9-18-21 0,9 18 4 0,-13-3-6 15,13 3-6-15,0 0 7 0,0 0-18 16,-36 24-3-16,21-9 6 0,3 3-6 0,0 3 1 16,-2-1-17-16,2 5 15 0,-1 0-8 15,2 3-5-15,3-1-12 0,2 0-9 16,-1 0-3-16,5 1-5 0,2-5-9 0,2 2-7 16,2 0-17-16,3-4-14 0,1-2-12 15,3 0-9-15,2-6-12 0,1-4-10 0,2 1-6 16,0-6-2-16,1 0-5 0,-17-4-6 15,34-7-7-15,-17 4 8 0,0-5 3 16,-3-1 4-16,0-3 9 0,-4-1 6 0,-4 0 17 16,1 0 14-16,-7 13 9 0,8-24 7 15,-8 24 12-15,0-22 6 0,0 22 3 16,-2-18 6-16,2 18 8 0,0 0 0 0,-11-17 6 16,11 17-10-16,0 0-3 0,0 0-7 15,-10-7 0-15,10 7 0 0,0 0-5 16,0 0-4-16,0 0 2 0,0 0-16 0,0 0-20 15,0 0-26-15,29 23-22 0,-18-19-42 16,2-3-47-16,-13-1-67 0,32 4-58 0,-20-6-82 16,7-1-163-16,-2-1-108 0,-2 1-346 15,-1-1-417-15</inkml:trace>
  <inkml:trace contextRef="#ctx0" brushRef="#br0" timeOffset="1692.04">2986 3527 3135 0,'2'-16'70'0,"-2"16"16"0,0 0 13 0,0 0 16 16,-12-19 19-16,12 19 14 0,0 0 6 16,-21 0-3-16,21 0-27 0,0 0-13 15,-30 21-18-15,20-10-12 0,-2 3-1 0,6-1-8 16,-2 4-7-16,4 2-11 0,-3 2 18 16,5 0-7-16,2 0-30 0,0 0-30 0,2 0-31 15,3 2-39-15,-1-6-48 0,2 4-51 16,4-2-56-16,0-6-56 0,-2-3-103 15,2 0-154-15,1-5-421 0,-2-1-387 0</inkml:trace>
  <inkml:trace contextRef="#ctx0" brushRef="#br0" timeOffset="1959.4">3094 3631 2921 0,'0'0'52'0,"0"0"23"0,-4-23 3 15,4 23 20-15,-6-11 23 0,6 11 22 0,0 0 11 16,-17-12 5-16,17 12 0 0,0 0-22 15,0 0-17-15,0 0-10 0,0 0-12 0,0 0-9 16,-30 20-9-16,30-20-12 0,0 0-7 16,7 26-2-16,-7-26-12 0,10 29-5 15,-2-16-12-15,1 2-1 0,1 4-5 16,1 1-6-16,-2-4-2 0,-1 1-2 0,-2 1 2 16,0-3-4-16,-2 2-1 0,0 0-1 15,-2-2-2-15,-2-15-4 0,-2 29-15 0,-2-13-19 16,4-16-27-16,-8 20-38 0,2-9-55 15,2-1-68-15,4-10-57 0,0 0-111 0,-10 11-142 16,10-11-68-16,0 0-239 0,0 0-169 16</inkml:trace>
  <inkml:trace contextRef="#ctx0" brushRef="#br0" timeOffset="2178.84">3287 3563 2488 0,'0'0'54'15,"0"0"28"-15,0 0 12 0,0 0 8 0,0 0 19 16,28 21 11-16,-28-21 3 0,10 21-10 16,-4-11-14-16,-2 6-10 0,3-1-14 15,0 2-8-15,-3 2-8 0,0 1-7 0,0-1-6 16,-2-1-3-16,2 2-9 0,-4-1-4 16,2 0-4-16,-2-1-13 0,0 0-38 0,0-18-46 15,-4 30-59-15,2-14-71 0,0-6-82 16,2-10-139-16,-8 20-514 0,6-12-324 15</inkml:trace>
  <inkml:trace contextRef="#ctx0" brushRef="#br0" timeOffset="2639.85">3660 3810 2785 0,'0'0'-10'0,"0"0"41"16,0 0 29-16,0 0 25 0,0 0 23 16,0 0 17-16,0 0-2 0,12 13-8 0,-12-13-12 15,0 0-9-15,0 0-5 0,28 0-16 16,-28 0-9-16,19 0-5 0,-19 0-7 15,20 0-9-15,-20 0-7 0,0 0-14 0,28-3-30 16,-28 3-25-16,15-3-24 0,-15 3-24 16,0 0-30-16,0 0-16 0,13-7-21 15,-13 7-3-15,0 0 14 0,0 0 5 0,0 0 16 16,0 0 16-16,0 0 21 0,-36-25 28 16,36 25 27-16,-20-7 54 0,20 7 41 15,-16-4 48-15,16 4 39 0,-15-8 31 0,15 8 17 16,0 0 9-16,-17-6-2 0,17 6 9 15,0 0-13-15,0 0-24 0,-15-9-21 0,15 9-26 16,0 0-18-16,0 0-20 0,0 0-24 16,0 0-31-16,0 0-29 0,17-19-39 15,-17 19-38-15,15-5-55 0,-4 2-70 16,-11 3-75-16,18-6-124 0,-8 5-212 0,-10 1-11 16,16-4-286-16,-16 4-275 0</inkml:trace>
  <inkml:trace contextRef="#ctx0" brushRef="#br0" timeOffset="5207.79">4583 3452 807 0,'0'0'466'0,"4"-27"-82"0,-4 27-80 0,0 0-68 15,0 0-42-15,0 0-31 0,6-17-7 16,-6 17-8-16,0 0 14 0,0 0 5 0,0 0 6 15,8-15 7-15,-8 15 0 0,0 0-2 16,0 0-11-16,0 0-16 0,0 0-22 16,0 0-14-16,0 0-12 0,0 0 3 15,0 0-34-15,0 0-8 0,0 0-5 0,15 48-9 16,-13-33-6-16,-2 4 2 0,2-2 1 16,0 2-14-16,1 2 2 0,-1 0-10 0,0 0 22 15,2 3-9-15,-1-1-12 0,-1-2-13 16,2-1-37-16,-2-1-40 0,0-4-57 15,2 2-75-15,-2-2-73 0,0-5-143 0,4-1-206 16,-6-9 16-16,7 12-299 0,-7-12-282 16</inkml:trace>
  <inkml:trace contextRef="#ctx0" brushRef="#br0" timeOffset="5395.69">4908 3675 2863 0,'0'0'13'15,"0"0"0"-15,23-2 0 0,-23 2-1 16,22 0 3-16,-22 0 5 0,28 2 17 16,-12 0-4-16,3-2 3 0,3 1-15 0,-4 2 4 15,6-2-5-15,-3-1-12 0,2 2-34 16,-2 1-47-16,1-2-63 0,-4-2-82 0,2-2-182 16,-3 3-313-16,-7-2 28 0</inkml:trace>
  <inkml:trace contextRef="#ctx0" brushRef="#br0" timeOffset="5603.32">5171 3617 2248 0,'-13'-5'120'0,"13"5"9"0,0 0-14 15,-13-7 2-15,13 7 23 0,0 0 29 16,0 0 20-16,0 0 7 0,0 0-12 16,0 0-19-16,-6 34-21 0,6-34-17 0,4 27-12 15,-2-11-11-15,2 1-14 0,1 1-7 16,2 4-11-16,-1-1-13 0,0 3-22 0,-2-3-30 15,2-3-32-15,-2 1-39 0,1-1-48 16,0-3-49-16,1-1-55 0,-2 0-57 0,-2-2-119 16,2-3-171-16,-4-9-295 0,6 14-210 15</inkml:trace>
  <inkml:trace contextRef="#ctx0" brushRef="#br0" timeOffset="6400.16">5531 3532 2553 0,'0'-30'12'0,"0"30"29"0,0 0 20 16,2-21 11-16,-2 21 12 0,0 0 8 16,2-18-1-16,-2 18-1 0,0 0 9 15,0 0 13-15,0 0 5 0,0 0 4 0,0 0-4 16,0 0-3-16,0 0-2 0,0 0-4 15,10 60-10-15,-8-44-4 0,1 5-10 0,-1 1 2 16,0 1-18-16,0 1-7 0,0 0-8 16,1 1-5-16,-1 0-4 0,0-4-12 15,0 1-23-15,-2-3-38 0,2 1-46 0,-2-3-51 16,2-2-58-16,0 1-49 0,0-7-46 16,-2-9-116-16,2 15-132 0,-2-15-337 0,0 0-219 15</inkml:trace>
  <inkml:trace contextRef="#ctx0" brushRef="#br0" timeOffset="6641.72">5706 3633 2623 0,'9'-10'63'16,"-9"10"31"-16,8-15-5 0,-8 15-12 15,0 0-7-15,7-13-7 0,-7 13-2 0,0 0 7 16,0 0 0-16,0 0 0 0,0 0-2 16,0 0 6-16,0 0 14 0,-42 3 16 0,42-3 10 15,0 0 1-15,-24 14-3 0,24-14-7 16,-10 11-6-16,10-11-5 0,-7 16-9 15,7-16-5-15,2 21 13 0,-2-21-11 0,15 28-10 16,-3-14-9-16,4 1-3 0,0 0-7 16,4 0-8-16,5 4-11 0,1-3-23 15,1 0-44-15,2-2-49 0,-1-1-64 0,3 3-75 16,-3-9-81-16,0 2-166 0,-1 0-139 16,1-4-321-16,-1 1-342 0</inkml:trace>
  <inkml:trace contextRef="#ctx0" brushRef="#br0" timeOffset="7176.65">6894 3307 2783 0,'0'0'-88'0,"-13"-15"11"16,13 15 9-16,-10-10 17 0,10 10 18 16,-15-7 37-16,15 7 43 0,-19-6 25 0,19 6 12 15,-20-4 10-15,20 4 0 0,-18-2 1 16,18 2 6-16,0 0-5 0,-26 0-7 16,26 0-6-16,0 0-12 0,-19 8-3 15,19-8-7-15,0 0-7 0,-4 17-1 0,4-17-9 16,0 0-7-16,15 31-1 0,-7-20-5 15,1 5-1-15,6-2-4 0,-3 4-3 0,0-3 1 16,2 2-2-16,-2 0 2 0,-1 0 1 16,2 2 2-16,-5-1 7 0,1-3 2 15,-3-2 5-15,-2 1 10 0,-4-14-1 0,2 23 0 16,-2-23-2-16,-6 19-13 0,6-19-2 16,-13 13-22-16,13-13-29 0,-17 6-45 15,17-6-59-15,0 0-75 0,-25-2-58 0,25 2-121 16,-18-12-108-16,10 1-388 0,2-2-233 15</inkml:trace>
  <inkml:trace contextRef="#ctx0" brushRef="#br0" timeOffset="7455.68">6947 3041 2545 0,'13'-11'-55'15,"-3"6"14"-15,-10 5-5 0,21-11 5 0,-10 7 9 16,-11 4 17-16,19-8 4 0,-19 8 17 15,19-1 2-15,-19 1 12 0,0 0 9 0,27 5 36 16,-27-5 20-16,15 8 6 0,-15-8-1 16,13 15 15-16,-8-7 6 0,-5-8 8 15,2 22 6-15,-2-22 9 0,0 25 0 0,0-25 4 16,-7 26 7-16,5-13-2 0,2-13-7 16,-7 23-7-16,7-23-16 0,-4 22-10 0,4-22-12 15,-4 17-13-15,4-17-11 0,2 19-13 16,-2-19-36-16,6 17-53 0,-6-17-66 15,14 13-74-15,-4-6-74 0,0-4-121 0,1 1-194 16,4 0-383-16,2 0-375 0</inkml:trace>
  <inkml:trace contextRef="#ctx0" brushRef="#br0" timeOffset="7641">7316 3389 3062 0,'0'0'36'0,"-3"16"-1"0,3-16-7 0,0 0 2 16,0 0-2-16,17 12 1 0,-17-12-1 16,19 4 5-16,-4-2-10 0,-15-2-7 15,36 2-11-15,-17-2-22 0,2 0-48 0,-2 0-44 16,2-2-56-16,-1 0-63 16,-20 2-168-16,32-6-345 0,-22 5-13 0</inkml:trace>
  <inkml:trace contextRef="#ctx0" brushRef="#br0" timeOffset="7812.2">7493 3372 2288 0,'0'0'77'0,"0"0"22"16,0 0 15-16,-23 7 23 0,23-7 23 0,0 0 9 15,-11 18 0-15,11-18-7 0,-2 17-16 16,2-17-13-16,0 25-18 0,0-11-10 16,0-14-11-16,4 35-10 0,0-18-14 15,-2 1-33-15,3 0-50 0,-1 0-56 0,2 2-83 16,-1-2-83-16,-3-3-152 0,4-2-205 15,-6-13-240-15,5 19-169 0</inkml:trace>
  <inkml:trace contextRef="#ctx0" brushRef="#br0" timeOffset="8121.71">7804 3206 2473 0,'11'-8'-6'0,"-1"1"20"15,-10 7 16-15,24-6 9 0,-24 6 16 16,18 2 22-16,-18-2 15 0,22 11 13 0,-14-3 2 16,3 3-4-16,-3 1-8 0,0 1-7 15,0 2-1-15,-2 1 2 0,-2-4 0 0,-2 5 9 16,-2-17 5-16,0 30 8 0,0-30 6 16,-6 25 2-16,2-12 1 0,4-13 7 15,-16 19-19-15,6-10 8 0,10-9 7 0,-19 10 24 16,19-10-10-16,-22 2-5 0,22-2-19 15,-22-4-13-15,22 4-19 0,-20-11-25 0,20 11-25 16,-12-16-35-16,12 16-38 0,-9-16-46 16,9 16-67-16,0-17-86 0,0 17-87 15,13-14-186-15,-9 6-115 0,-4 8 32 0,0 0-282 16,26-5-242-16</inkml:trace>
  <inkml:trace contextRef="#ctx0" brushRef="#br0" timeOffset="8283.79">8166 3579 2767 0,'8'12'108'16,"-8"-12"12"-16,0 0-14 0,9 14-9 15,-9-14 16-15,0 0 14 0,0 0-3 0,9 10-7 16,-9-10-24-16,0 0-54 0,0 0-63 16,0 0-63-16,0 0-68 0,12-1-62 15,-12 1-126-15,0 0-563 0,0 0-295 0</inkml:trace>
  <inkml:trace contextRef="#ctx0" brushRef="#br0" timeOffset="8731.37">8390 3147 2701 0,'0'0'-77'16,"11"-19"40"-16,-11 19 40 0,11-11 44 0,-11 11 36 15,6-10 37-15,-6 10 18 0,0 0 2 16,9-13-9-16,-9 13-12 0,0 0 2 15,0 0-5-15,0 0-4 0,0 0 7 16,0 0 2-16,-24-16-2 0,24 16-7 0,0 0-5 16,-25 0-10-16,25 0-8 0,0 0-7 15,-30 6-9-15,30-6-8 0,-19 4 0 0,19-4-12 16,-19 8-6-16,19-8-7 0,-15 9-2 16,15-9-2-16,-12 12-4 0,12-12-5 15,-11 13-2-15,11-13-5 0,-5 17-3 0,5-17-1 16,0 18-10-16,0-18-6 0,0 0-10 15,14 22-3-15,-6-12-4 0,-8-10 1 0,15 13-1 16,-7-6-1-16,2 1 0 0,-10-8 3 16,22 16-1-16,-12-9 7 0,-1 1-3 15,2 1 2-15,-3 1 0 0,3-1 5 0,-11-9 8 16,14 19 2-16,-7-11 6 0,-7-8 5 16,8 19 3-16,-8-19 0 0,5 19 1 0,-5-19 4 15,-2 17 7-15,2-17 19 0,0 0-16 16,-13 25 5-16,13-25-4 0,-9 15-8 15,9-15-15-15,-10 11-21 0,10-11-37 0,-11 8-38 16,11-8-57-16,-10 8-75 0,10-8-61 16,-12 1-115-16,12-1-158 0,0 0-44 0,0 0-308 15,0 0-291-15</inkml:trace>
  <inkml:trace contextRef="#ctx0" brushRef="#br0" timeOffset="9238.73">8849 3155 2829 0,'0'0'16'0,"0"0"30"16,0 0 14-16,0 0 19 0,0 0 15 0,-12-20 5 15,12 20 11-15,0 0-11 0,-25 0-3 16,25 0-9-16,0 0 2 0,-30 6-2 16,30-6-3-16,-19 8-7 0,19-8-5 15,-15 8-9-15,15-8-7 0,-14 8-7 0,14-8-3 16,-9 9-7-16,9-9-1 0,0 0-10 15,-4 17-10-15,4-17-4 0,0 0-7 0,0 0-2 16,13 26 3-16,-13-26-1 0,10 16 2 16,-4-8-4-16,2 0-1 0,2 5 2 15,-10-13-1-15,16 20 3 0,-10-10 4 0,3 3 6 16,0-1 9-16,-3-1 3 0,-6-11 10 16,8 23 3-16,-5-14 10 0,-3-9 14 0,2 22-10 15,-2-22 6-15,-5 19-3 0,5-19-3 16,-10 16 9-16,10-16 7 0,-15 17-11 15,6-10-2-15,9-7-22 0,-18 8-27 0,8-4-27 16,0-1-44-16,10-3-59 0,0 0-69 16,-27 0-73-16,27 0-112 0,-17-10-187 0,10 5-39 15,7 5-337-15,0 0-350 0</inkml:trace>
  <inkml:trace contextRef="#ctx0" brushRef="#br0" timeOffset="9509.71">9176 3341 3021 0,'10'14'75'0,"-10"-14"23"0,0 0 9 15,0 0 20-15,0 0 0 0,0 0-6 0,13 10-14 16,-13-10-10-16,0 0-13 0,21 1-14 16,-21-1-21-16,21 0-23 0,-21 0-36 0,28-1-33 15,-28 1-45-15,30-2-59 0,-16 2-56 16,1-4-87-16,-15 4-160 0,22-6-429 16,-12 2-242-16</inkml:trace>
  <inkml:trace contextRef="#ctx0" brushRef="#br0" timeOffset="9709.08">9315 3273 2726 0,'0'0'30'0,"0"0"31"0,-16-4 18 15,16 4 31-15,0 0 20 0,0 0 13 0,0 0-2 16,0 0-4-16,-13 22-15 0,13-22-19 16,0 0-3-16,2 26-11 0,-2-26-9 15,2 24-11-15,1-8-7 0,-3-16-8 0,6 30-13 16,-4-16-16-16,0 0-41 0,-2-14-38 15,4 27-52-15,0-13-56 0,-4-14-59 0,4 21-75 16,-4-21-148-16,5 18-466 0,-3-14-305 16</inkml:trace>
  <inkml:trace contextRef="#ctx0" brushRef="#br0" timeOffset="10465.42">9733 3038 2804 0,'0'0'-14'15,"0"0"25"-15,0 0 11 0,0 0 11 16,12-8 10-16,-12 8 9 0,0 0 16 0,0 0 16 16,0 0-4-16,0 0 5 0,0 0 4 15,0 0 8-15,0 0 7 0,0 0 5 16,0 0-3-16,0 0-9 0,-62 11 8 0,62-11-9 16,-24 0-6-16,24 0-5 0,-24 1-9 15,24-1-4-15,-23 0-2 0,23 0 0 0,-20-1-2 16,20 1 10-16,0 0-20 15,-22 1 4-15,22-1 1 0,0 0-7 0,0 0-1 16,-24 0-9-16,24 0-8 0,0 0-4 0,-12 7 5 16,12-7 0-16,-9 13 7 0,9-13-9 15,-8 18 7-15,4-6 22 0,-3 1-5 0,3 2-1 16,-1 0-5-16,1 1-7 0,4-16-2 16,-6 31-3-16,4-16-9 0,2-15-1 15,-6 24-5-15,4-12-4 0,2-12-2 0,0 19-1 16,0-19-6-16,0 0-15 0,4 19-7 15,-4-19-10-15,0 0-2 0,14 7-1 0,-14-7 0 16,0 0 4-16,28-3-1 0,-28 3-1 16,21-4 4-16,-21 4 1 0,24-4 2 15,-24 4 12-15,24-4 3 0,-24 4 7 0,28 2 13 16,-11 0 11-16,-4 2 9 0,2 2 4 16,-3-1-12-16,2 4-4 0,-6-1-3 0,0 3-1 15,-8-11-3-15,11 24-3 0,-11-12-11 16,0-12-31-16,-7 32-35 0,1-17-47 15,-4 6-59-15,-6-2-75 0,-2 4-71 0,-6-2-148 16,-3 0-150-16,-5 5-14 0,-2 1-411 16,-2-3-533-16</inkml:trace>
  <inkml:trace contextRef="#ctx0" brushRef="#br0" timeOffset="11931.85">8632 2917 3161 0,'0'0'-43'0,"17"-7"18"16,-17 7 14-16,0 0 15 0,0 0 28 0,0 0 37 15,0 0 13-15,0 0 6 0,0 0 7 16,0 0-5-16,0 0 5 0,0 0 0 0,0 0 7 16,-51 18 3-16,36-12-3 0,15-6-4 15,-31 5-7-15,15-1-4 0,0-1-9 16,16-3-7-16,-32 5-4 0,17-3-1 0,15-2-3 16,-28 2-3-16,28-2-3 0,-25 1-2 15,12 2-8-15,13-3 2 0,-21 0-7 16,21 0-5-16,0 0 0 0,-28 1 1 0,28-1-7 15,0 0-2-15,-20 0-5 0,20 0 7 16,0 0 3-16,-18 2-2 0,18-2-7 0,0 0-1 16,0 0-3-16,0 0-6 0,-18 4 0 15,18-4 2-15,0 0-4 0,0 0-4 0,-13 8 5 16,13-8-6-16,0 0-2 0,-13 15 2 16,13-15 0-16,-9 12-3 0,9-12 1 15,-8 13-3-15,8-13 2 0,-6 15-1 0,6-15 2 16,-6 17-1-16,6-17 1 0,-4 19 7 15,4-19-5-15,-2 20 5 0,2-20 18 16,0 20-3-16,0-20-11 0,0 19 7 0,0-19 1 16,2 19-5-16,-2-19-2 0,2 17 2 15,-2-17-4-15,4 15 3 0,-4-15-3 16,0 0-1-16,2 22-3 0,-2-22-1 0,0 0 2 16,2 17-3-16,-2-17 0 0,0 0 2 15,0 0-7-15,2 16 5 0,-2-16-4 0,0 0 3 16,0 0-1-16,2 14-3 0,-2-14 2 15,0 0-1-15,0 0 3 0,0 0 3 0,0 0 6 16,0 0 3-16,0 0 1 0,4 13 1 16,-4-13-1-16,0 0-3 0,0 0-1 15,0 0-2-15,0 0-1 0,0 0-5 0,0 0 5 16,0 0-3-16,0 0 1 0,0 0-1 16,30-27-2-16,-30 27 0 0,13-5 1 0,-13 5 1 15,0 0 0-15,23-5 2 0,-23 5 3 16,17-3 3-16,-17 3 0 0,0 0 5 15,26 8 5-15,-26-8 3 0,18 9 0 0,-18-9-1 16,15 14 6-16,-6-6 1 0,-1 3-1 16,1-1-3-16,-1 1 0 0,-2 4-3 0,-2-1-4 15,-4-14-2-15,6 26-8 0,-6-10-2 16,0-16 0-16,-6 30-6 0,0-13-13 0,-2 2-26 16,-5 0-38-16,-2 0-44 0,-2 0-50 15,-3 1-74-15,2-4-89 0,-7 4-173 16,2-3-112-16,-5 0-11 0,1-2-557 0,3-1-874 15</inkml:trace>
  <inkml:trace contextRef="#ctx0" brushRef="#br0" timeOffset="12915.7">6765 3814 3748 0,'0'0'-77'16,"0"0"20"-16,0 0 13 0,0 0 24 0,0 0 33 15,0 0 38-15,0 0 15 0,0 0 1 16,0 0 0-16,0 0-6 0,54 7 2 16,-38-8 4-16,5-2 10 0,2 1 4 0,2 1-2 15,5-1-3-15,2-2-11 0,4 2-11 16,6 1-3-16,2-3 2 0,8 0-13 16,5 2-3-16,0-4-7 0,5 2-2 15,-1 3-3-15,2-5 0 0,-1 4-5 0,-1 0-1 16,1 0-2-16,-1-2-1 0,2 2-4 0,-1 1 0 15,-1-4-6-15,-1 4-3 0,-2-1-2 16,1-2 11-16,3 2-4 0,-3 2 3 16,0-1-1-16,1-2 1 0,-1 3-2 0,2 0-2 15,-1-1 0-15,-1 1 2 0,3 1-3 16,-1-1-2-16,2 0 4 0,3 3 0 0,-3-2 1 16,3 3-2-16,-1 0 0 0,2 0 2 15,-4 1 2-15,-1 1 1 0,-1-1-1 16,-2 1 0-16,-4-2-4 0,-8 4 1 0,-5-4 0 15,1 1 0-15,-3-1-2 0,-3 1-2 16,1 0 1-16,-6-2 1 0,-2 1-1 16,1 0-2-16,-3-1-2 0,0 0 1 0,-5-1 1 15,1 1 1-15,-4 0-4 0,0-2-2 16,-1 1-14-16,-19-2-19 0,30 2-25 0,-18-2-44 16,-12 0-50-16,23 6-67 0,-12-5-60 15,-11-1-117-15,12 3-157 0,-12-3-423 16,0 0-429-16</inkml:trace>
  <inkml:trace contextRef="#ctx0" brushRef="#br0" timeOffset="13652.23">7599 4248 2975 0,'8'-17'-36'0,"-8"17"18"16,0 0 29-16,10-15 15 0,-10 15 15 16,0 0 24-16,10-11 17 0,-10 11 17 0,0 0 3 15,6-12 9-15,-6 12 5 0,0 0 0 16,0 0 6-16,0 0-11 0,0 0-8 0,0 0-12 16,0 0-6-16,0 0-10 0,0 0-8 15,-24-15-10-15,24 15-7 0,0 0-2 16,-33 9-5-16,33-9-7 0,-28 10-4 0,14-5 2 15,0 1-4-15,14-6-5 0,-23 13-5 16,13-4-8-16,1-2 11 0,9-7-10 0,-11 15 1 16,11-15 0-16,-2 19-4 0,2-19-1 15,9 21-1-15,-9-21-6 0,19 22 0 16,-6-12-5-16,3 4 2 0,2-1-1 16,-2 1 2-16,4-3-1 0,-3 2 2 0,1-1-1 15,0-1-1-15,-6-2 1 0,1 1 9 16,-5 0 7-16,3-1 5 0,-5 1 12 0,-6-10 7 15,9 15 2-15,-9-15-17 0,0 14 5 16,0-14-3-16,0 0-4 0,-17 22-3 16,6-16 2-16,-2 1-5 0,-3 0-5 0,0-4-14 15,2 3-21-15,-3-3-22 0,17-3-31 16,-32 7-38-16,18-7-48 0,14 0-65 0,-26-3-62 16,26 3-133-16,-23-5-168 0,14-1-373 15,-1 1-402-15</inkml:trace>
  <inkml:trace contextRef="#ctx0" brushRef="#br0" timeOffset="15038.41">7893 4039 2886 0,'0'0'-79'0,"0"0"18"16,0 0 14-16,0 0 28 0,0 0 27 15,0 0 33-15,0 0 24 0,0 0 19 0,-48 7 1 16,48-7 4-16,-24 0 1 0,24 0 5 16,-28 2 7-16,28-2-5 0,-23 0-1 15,23 0-9-15,-21 0-8 0,21 0-6 0,-17 2-10 16,17-2-3-16,0 0-5 0,-21 0-7 15,21 0-7-15,0 0-9 0,0 0-6 0,0 0-7 16,0 0-5-16,0 0-5 0,-4-21-9 16,4 21-9-16,0 0-3 0,19-21-3 15,-19 21-2-15,21-15 0 0,-10 5 0 0,3 3 4 16,-1-3 0-16,0 1 1 0,2-1 3 16,-3 1 2-16,4-1 7 0,-4 3 16 0,0 0 13 15,-1-2 19-15,-11 9 12 16,17-10 7-16,-17 10-2 0,15-8 4 0,-15 8 8 15,0 0 14-15,0 0-2 0,0 0-7 16,24 13-4-16,-24-13-8 0,4 17-10 0,-4-17-6 16,2 22-6-16,0-8-2 0,0 2-8 15,-2-16-5-15,2 32-7 0,0-18-20 0,0 2-25 16,0-1-35-16,0 1-43 0,0-1-53 16,0 3-61-16,2-2-50 0,-1 1-50 15,-1-2-103-15,0 3-113 0,0-3-409 0,1 0-355 16</inkml:trace>
  <inkml:trace contextRef="#ctx0" brushRef="#br0" timeOffset="15431.99">8140 4395 2820 0,'0'0'-24'15,"0"0"18"-15,-10 7 19 0,10-7 23 0,0 0 30 16,0 0 24-16,0 0 22 0,0 0-6 16,0 0-6-16,0 0-13 0,0 0-7 15,0 0-11-15,0 0-7 0,0 0-2 0,0 0-6 16,38 10-7-16,-38-10-4 0,26 0-6 16,-11 0-5-16,-15 0 0 0,30-2-8 0,-30 2-25 15,26-1-48-15,-13-2-56 0,-13 3-63 16,26-4-67-16,-26 4-130 0,18-5-549 15,-11 1-311-15</inkml:trace>
  <inkml:trace contextRef="#ctx0" brushRef="#br0" timeOffset="15699.56">8221 4282 2729 0,'0'0'-40'0,"0"0"31"15,0 0 36-15,0 0 37 0,0 0 28 16,0 0 24-16,0 0 26 0,0 0 2 0,-15 25-3 16,15-25-4-16,0 24-9 0,0-24-3 15,0 24-5-15,0-24-2 0,3 28-14 16,-1-13-7-16,-2 1-7 0,2 0-11 0,-2-16-11 16,2 31-9-16,0-15-5 0,0-4-6 0,-2-12-12 15,2 28-18-15,-2-28-26 0,2 23-38 16,-2-23-46-16,2 19-45 0,-2-19-51 15,4 15-50-15,-4-15-79 0,0 0-154 0,2 14-488 16,-2-14-394-16</inkml:trace>
  <inkml:trace contextRef="#ctx0" brushRef="#br0" timeOffset="17203.07">8695 4231 2924 0,'-2'-21'-35'0,"2"21"30"16,0 0 20-16,-2-17 15 0,2 17 14 15,0 0 10-15,2-21 9 0,-2 21-6 16,4-15-11-16,-4 15-5 0,9-11-2 0,-9 11-3 15,15-10-5-15,-15 10-1 0,21-9-2 16,-21 9-7-16,26-4-1 0,-14 2-5 0,-12 2 5 16,28 3-6-16,-14 1-1 0,-14-4-1 15,23 14 4-15,-13-6 10 0,-2 1 10 0,-8-9 5 16,8 20 7-16,-8-20 1 0,0 23 3 16,0-23 3-16,-8 25-1 0,2-11 2 15,6-14 0-15,-12 22-4 0,8-12-8 0,4-10-2 16,-8 15-6-16,8-15-5 0,-6 15-7 15,6-15-4-15,0 0-3 0,0 0 0 16,8 25-5-16,-8-25-1 0,14 14-2 0,-4-9 0 16,-10-5-6-16,18 18 4 0,-7-9-2 15,0 0-1-15,-3 1 8 0,-2 2 7 0,-6-12 9 16,11 19 10-16,-11-19 3 0,2 19 3 16,-2-19-1-16,-6 21 0 0,6-21-7 0,-15 17-5 15,4-9-3-15,-2 3-19 0,1-2-32 16,0-3-46-16,-4 0-58 0,16-6-69 15,-21 12-60-15,9-11-104 0,1 1-155 16,11-2-439-16,-15 0-385 0</inkml:trace>
  <inkml:trace contextRef="#ctx0" brushRef="#br0" timeOffset="17553.84">9250 4138 2992 0,'0'0'-21'0,"0"0"12"0,0 0 18 15,-28-20 29-15,28 20 45 0,-25 5 31 0,25-5 2 16,-25 8-7-16,9-3-8 0,16-5-9 16,-22 11-5-16,11-3-12 0,11-8-7 0,-15 15-8 15,15-15-4-15,-6 17-7 0,6-17-6 16,0 21-5-16,0-21-3 0,12 26-7 15,-3-12-3-15,0 1-6 0,1-1-1 16,-2 1 2-16,3-1-3 0,-2 1-7 0,1 0 2 16,-4-1 1-16,-2-1 5 0,-4-13 8 15,5 24 6-15,-5-24 4 0,-5 22-4 0,5-22-1 16,-16 18-3-16,3-8-2 0,0-2-5 16,-1-1-11-16,1 0-27 0,-2-2-38 15,15-5-47-15,-25 7-63 0,25-7-41 0,-22 0-86 16,22 0-145-16,-18-4-545 0,11-2-441 15</inkml:trace>
  <inkml:trace contextRef="#ctx0" brushRef="#br0" timeOffset="18021.13">9301 3915 2936 0,'0'0'-70'0,"0"0"13"0,0 0 17 0,0 0 19 16,0 0 21-16,2-20 11 0,-2 20-1 16,0 0 2-16,0 0-2 0,15-7-7 15,-15 7-3-15,19-4-7 0,-19 4 7 0,23-2 4 16,-23 2-8-16,28 0 0 0,-28 0 2 15,29 2 4-15,-14 2 11 0,-15-4 3 0,25 7 18 16,-15-4 39-16,-10-3 21 0,18 11 11 16,-18-11 16-16,6 15 8 0,-6-15 0 15,0 0 6-15,-4 22 2 0,4-22-4 0,0 0-12 16,-6 20-15-16,6-20-12 0,0 0-11 16,-6 17-9-16,6-17-11 0,0 0-6 0,-2 15-5 15,2-15-5-15,0 0-9 0,6 23-1 16,-6-23-8-16,4 20 3 0,0-11-3 15,-4-9-6-15,4 21-4 0,-4-21 0 0,4 21-1 16,-4-21 4-16,0 22-3 0,0-22 9 16,-6 20-10-16,2-8-2 0,4-12-3 0,-18 20-18 15,10-10-38-15,-2-1-59 0,-1-1-72 16,3-3-93-16,8-5-157 0,-22 14-161 16,10-10 4-16,0 0-270 0,12-4-198 15</inkml:trace>
  <inkml:trace contextRef="#ctx0" brushRef="#br0" timeOffset="21532.78">1881 5673 2636 0,'0'0'-137'0,"0"0"32"15,0 0 15-15,0 0 9 0,0 0 17 16,0 0 14-16,0 0 17 0,0 0 15 0,0 0 10 16,0 0 4-16,-21-21 8 0,21 21 1 15,0 0 11-15,-24-2 4 0,24 2 28 16,0 0-3-16,-27 4 10 0,27-4 8 0,-21 3 3 15,21-3 9-15,-23 7 6 0,23-7-5 16,-21 7 6-16,9-3-8 0,12-4-3 0,-18 8-9 16,18-8-2-16,-17 8-9 0,17-8-3 15,-16 9-3-15,16-9 4 0,-12 7 0 16,12-7-1-16,0 0-1 0,-15 11 3 0,15-11-4 16,0 0 0-16,-12 7-4 0,12-7-5 15,0 0-3-15,0 0-3 0,-6 12-6 16,6-12 2-16,0 0-2 0,0 0-3 0,0 0 1 15,0 0 5-15,0 0 7 0,-4 14 8 16,4-14 5-16,0 0 6 0,0 0 1 16,0 0-2-16,0 0-9 0,0 0-4 15,0 0-2-15,0 0-5 0,0 0-5 0,0 0-3 16,0 0-3-16,0 0 0 0,-5 16-3 16,5-16-2-16,0 0-3 0,0 0 0 0,0 0-2 15,0 0 1-15,0 0-3 0,22 13-2 16,-22-13-2-16,16 6 1 0,-16-6 0 0,24 7 0 15,-12-1-1-15,-12-6-2 0,26 7-1 16,-11 0 0-16,-2 0 2 0,6-2-3 16,-3 1-2-16,-1 2 2 0,2 0-1 0,0 1 1 15,0-1 1-15,-2-1-1 0,-1 1 0 16,2 2 1-16,-5-3 11 0,0 1 11 0,2-1 11 16,-4 3 12-16,-9-10 8 0,15 19 5 15,-11-9-2-15,-4-10 7 0,4 19-4 16,-4-19-12-16,-2 20 1 0,2-20 10 0,-11 22-1 15,3-13-5-15,-3 0 1 0,1-1 0 16,-5 0-5-16,1 0 17 0,-2-4-3 16,0 3-9-16,-4-1-11 0,1-2-5 0,2-3-10 15,-2 1-19-15,19-2-29 0,-35-2-32 16,22 1-43-16,-2-5-57 0,15 6-77 16,-26-12-65-16,14 3-134 0,4 1-177 0,3-2-11 15,0 1-332-15,5 9-373 0</inkml:trace>
  <inkml:trace contextRef="#ctx0" brushRef="#br0" timeOffset="22339.36">2297 5460 2791 0,'0'0'-90'0,"0"0"16"0,0 0 12 16,0 0 12-16,0 0 13 0,0 0 31 15,0 0 10-15,0 0 13 0,0 0 25 0,0 0 1 16,0 0 12-16,0 0 11 0,-56 23 10 16,41-20 8-16,-1 2 2 0,0-1-1 0,0 0-1 15,-1-1-8-15,0 1-10 0,17-4-9 16,-29 5-5-16,13-2-3 0,16-3-7 0,-23 5-5 16,23-5-6-16,-20 2-13 0,20-2-9 15,0 0-5-15,-20 4-5 0,20-4 2 16,0 0-2-16,0 0 1 0,0 0-4 0,0 0 5 15,0 0-3-15,0 0-2 0,0 0 1 16,0 0 2-16,0 0-2 0,0 0 2 16,0 0-4-16,25-42 1 0,-16 34-9 15,-9 8-3-15,19-12-1 0,-9 1-9 0,0 4 5 16,2-3-2-16,-1 0 10 0,1 1 1 16,-2 0 4-16,3-1 1 0,-2-1 14 0,1 3-2 15,-2-1 11-15,4-1 4 0,-14 10 2 16,21-17 4-16,-8 9 1 0,-13 8 8 15,17-13 5-15,-9 7 7 0,-8 6 11 0,12-9 2 16,-12 9 0-16,14-10 0 0,-14 10-6 16,0 0-4-16,12-10 1 0,-12 10 16 0,0 0 5 15,0 0 5-15,0 0 6 0,0 0 0 16,21 21-6-16,-21-21-3 0,7 25-2 16,-5-10-8-16,2 3-8 0,-2-1-8 15,0 2-7-15,1 1-1 0,0 0-6 0,0 5-2 16,-1 0-12-16,2-1-20 0,-2-1-34 15,0-2-44-15,2 3-61 0,-2 0-85 0,0-6-100 16,1 2-216-16,-1-1-92 0,2-4-273 16,-1 1-291-16</inkml:trace>
  <inkml:trace contextRef="#ctx0" brushRef="#br0" timeOffset="22616.48">2580 5921 2812 0,'6'19'83'0,"-6"-19"19"15,0 0-5-15,6 10-12 0,-6-10-8 16,0 0-1-16,18 5-1 0,-18-5-2 15,16 2-6-15,-16-2-7 0,0 0-8 16,32 0-5-16,-32 0-8 0,23-2-11 0,-23 2-23 16,28-1-36-16,-28 1-57 0,26-4-62 15,-14 1-75-15,-12 3-133 0,21-5-532 0,-14 3-268 16</inkml:trace>
  <inkml:trace contextRef="#ctx0" brushRef="#br0" timeOffset="22826.69">2694 5895 2806 0,'-15'-6'8'16,"15"6"7"-16,0 0-8 0,0 0 2 16,0 0 4-16,0 0 23 0,0 0 19 15,0 0 23-15,0 0 7 0,0 0 9 16,0 0 5-16,0 0-4 0,0 38 9 0,0-38-2 16,0 23-2-16,0-23-12 0,2 28-13 15,-2-13-6-15,0-15-8 0,0 28-14 0,0-14-27 16,0-14-46-16,0 28-53 0,0-28-61 15,2 24-63-15,0-12-67 0,-2-12-126 0,0 20-501 16,0-12-280-16</inkml:trace>
  <inkml:trace contextRef="#ctx0" brushRef="#br0" timeOffset="23335.29">2915 5806 2749 0,'2'-18'-23'0,"-2"18"2"16,0 0 2-16,0-21-3 0,0 21 7 15,0 0 39-15,0-20-5 0,0 20 25 16,0 0 7-16,0 0-5 0,-2-18 3 0,2 18 3 16,0 0 6-16,0 0-3 0,4-16-5 15,-4 16-10-15,0 0-4 0,10-9-7 0,-10 9-3 16,0 0-6-16,26-5-4 0,-26 5-8 15,23-3 2-15,-23 3-1 0,28 3-5 0,-28-3 3 16,26 5-4-16,-10 1 2 0,-4-1-4 16,-1 3 1-16,2 0 2 0,-5 1-3 15,-8-9 2-15,11 19 9 0,-9-8 15 0,-2-11 19 16,0 19 16-16,0-19 17 0,0 0 11 16,-11 25 7-16,11-25-1 0,-8 14-6 15,8-14-9-15,-7 13-11 0,7-13-6 0,0 0-5 16,-8 15-13-16,8-15-9 0,0 0-4 15,0 0-5-15,0 0-2 0,10 23-4 16,-10-23-4-16,16 13-3 0,-6-3 0 0,0-2-2 16,4 3-2-16,-2-3-3 0,-4 1 2 15,3 0-3-15,0 1 0 0,-11-10 1 16,12 20 6-16,-7-11 7 0,-5-9 7 0,2 19 4 16,-2-19 0-16,0 0-4 0,-15 27 4 15,4-18-7-15,-2-1-4 0,-1-1-7 0,-2 0-14 16,16-7-30-16,-29 7-39 0,16-3-44 15,13-4-58-15,-23 1-57 0,23-1-86 0,-18-4-167 16,18 4-135-16,-18-8-220 0,12 1-173 16</inkml:trace>
  <inkml:trace contextRef="#ctx0" brushRef="#br0" timeOffset="23898.64">3596 5586 2508 0,'0'0'-24'15,"-19"-17"36"-15,19 17 10 0,0 0 26 16,-26 0 22-16,26 0 12 0,0 0 20 15,-34 7 7-15,34-7-7 0,-23 10-4 0,11-3-4 16,1 1-3-16,11-8-7 0,-19 15-8 16,13-6-5-16,6-9-9 0,-8 20-5 0,8-20-3 15,2 21-10-15,-2-21-4 0,10 25-3 16,0-12-6-16,3 2-2 0,4-2-3 16,-2 2-2-16,1-1-6 0,4-1 0 0,-3 1 0 15,0-1-2-15,-2 0-1 0,-3-2 2 16,1 1 12-16,-2 0 16 0,-3-1 15 0,-2 0 8 15,-6-11 11-15,8 21 3 0,-8-21 5 16,0 19-10-16,0-19-5 0,-10 20-2 16,0-13-18-16,-1 2-9 0,11-9-11 15,-25 14-21-15,12-8-32 0,-2-4-42 0,15-2-44 16,-25 4-55-16,13-3-58 0,12-1-56 16,-24-7-109-16,13 1-146 0,3-1-403 0,-3-1-347 15</inkml:trace>
  <inkml:trace contextRef="#ctx0" brushRef="#br0" timeOffset="24424.24">3687 5166 2809 0,'0'0'44'16,"0"0"47"-16,0 0 2 0,-4-15-1 16,4 15-2-16,0 0-6 0,0 0-4 0,-2-17-8 15,2 17-10-15,0 0-12 0,0 0-11 16,0 0-21-16,4-19-5 0,-4 19-2 0,0 0 0 15,17-9-4-15,-17 9-1 0,17-6 2 16,-17 6-4-16,18-1-3 0,-18 1 3 16,22 1-3-16,-22-1-3 0,0 0-2 15,23 11 1-15,-23-11 8 0,11 16 12 16,-11-16 12-16,2 16 20 0,-2-16 9 0,-2 20 15 16,2-20 8-16,0 0 2 0,-7 26-4 15,7-26-7-15,-4 16-9 0,4-16-6 0,0 0-7 16,0 19-6-16,0-19-4 0,0 0-6 15,7 19-5-15,-7-19 1 0,12 14-11 0,-3-4-2 16,1 0-3-16,0-1 0 0,0 5-3 16,-2-3-3-16,0 3 2 0,-2-1 0 15,1 2-2-15,-3-2-1 0,-1 4 7 0,-3-17-1 16,-3 30 1-16,-1-18-2 0,-5 1-2 16,3 1-18-16,-4 0-38 0,-1-3-49 0,0 1-74 15,1-2-77-15,-1-2-173 0,1 0-192 16,1-2-341-16,9-6-379 0</inkml:trace>
  <inkml:trace contextRef="#ctx0" brushRef="#br0" timeOffset="25717.71">4193 5839 2833 0,'0'0'-36'16,"0"0"36"-16,0 0 2 0,0 0 11 16,0 0 26-16,0 0 16 0,0 0 15 0,0 0-1 15,0 0-2-15,0 0 5 0,0 0-4 16,0 0 6-16,0 0 10 0,0 0 2 0,0 0 10 16,23-2-8-16,-23 2-7 0,30-3-7 15,-12 3-9-15,2 0-6 0,1-3-8 0,-21 3-5 16,40 0-10-16,-18-2-24 0,-2 2-35 15,0 0-38-15,-20 0-50 0,31 0-54 16,-15 0-43-16,-4 0-49 0,-12 0-111 0,21 0-518 16,-21 0-261-16</inkml:trace>
  <inkml:trace contextRef="#ctx0" brushRef="#br0" timeOffset="25971.71">4339 5782 2711 0,'-6'-12'3'0,"6"12"12"0,0 0-17 0,-4-17 17 16,4 17 2-16,0 0 15 0,0 0 13 0,0 0 8 16,0-21 4-16,0 21 30 0,0 0 30 15,0 0 20-15,0 0 11 0,0 0 1 16,0 0-3-16,0 0-17 0,0 0-12 0,-9 48-14 16,9-48-12-16,-2 29-6 0,2-17-9 15,2 6-10-15,-2-1-8 0,2 1-3 0,2-1-8 16,-1 0-9-16,1 0-6 0,0-2-31 15,0 0-39-15,0 0-39 0,0-1-63 16,-4-14-69-16,14 22-71 0,-10-12-150 0,-2-2-179 16,-2-8-261-16,0 0-227 0</inkml:trace>
  <inkml:trace contextRef="#ctx0" brushRef="#br0" timeOffset="26425.74">4874 5382 2639 0,'9'-9'-30'15,"-9"9"17"-15,0 0 10 0,0 0 36 16,0 0 26-16,0 0 33 0,0 0 29 16,0 0 9-16,0 0 2 0,0 0-8 0,0 0 4 15,9 41-4-15,-11-24-1 0,2 2 1 16,0 1-2-16,0 1-2 0,0 2-10 0,0 0-12 15,0 3-5-15,0 0-8 0,2 1-6 16,-2 0-3-16,2 0-9 0,0-1-5 16,-2-1-8-16,2 0 1 0,0-2-5 0,0-4-8 15,0 2-6-15,-2-2-7 0,2-2 2 16,0-2-3-16,-2-15-20 0,5 27-19 0,-5-15-34 16,0-12-42-16,2 19-43 0,-2-19-59 15,2 13-46-15,-2-13-48 0,0 0-70 16,0 0-103-16,0 0-515 0,0 0-419 15</inkml:trace>
  <inkml:trace contextRef="#ctx0" brushRef="#br0" timeOffset="26802.04">5042 5679 2921 0,'0'0'-63'0,"8"-16"30"0,-8 16 22 16,4-16 29-16,-4 16 21 0,0 0 25 15,4-19 4-15,-4 19-3 0,0 0 2 16,0 0 10-16,0 0-9 0,-14-19 1 0,14 19 4 15,0 0 8-15,-23 0 9 0,23 0 7 16,0 0 1-16,0 0 3 0,-34 7-3 16,34-7 0-16,-16 5 5 0,16-5-1 15,-12 10 2-15,12-10-7 0,-12 10-7 0,12-10-16 16,-9 9 7-16,9-9-11 0,-9 13-9 16,9-13-12-16,-8 12 1 0,8-12-2 0,-4 14-5 15,4-14-5-15,0 0 1 0,-4 18-8 16,4-18-3-16,0 0-4 0,2 22-3 15,-2-22-13-15,8 13 0 0,-8-13 7 0,17 11 6 16,-6-1 0-16,-1-4 0 0,6 1-5 16,-2 1 3-16,1 0-5 0,0-1-4 0,0 0 3 15,1 1-6-15,0-1 4 0,-2 3 1 16,0-2-9-16,0 0-11 0,-2 1-23 16,1-1-30-16,-3-2-42 0,-10-6-53 0,20 12-61 15,-12-5-51-15,-2-4-72 0,-6-3-126 16,13 8-124-16,-6-4-371 0,-7-4-397 0</inkml:trace>
  <inkml:trace contextRef="#ctx0" brushRef="#br0" timeOffset="27358.36">5541 5500 2823 0,'0'0'-96'0,"4"-17"11"16,-4 17 5-16,0 0 15 0,0 0 26 15,0 0 19-15,0 0 22 0,-14-19 19 0,14 19 24 16,0 0 0-16,-23-1 10 0,23 1 13 16,-22 1 22-16,22-1 12 0,0 0 10 0,-30 9 2 15,20-3-1-15,10-6-11 0,-19 12-5 16,11-4-8-16,8-8-12 0,-13 15-11 15,13-15-3-15,-7 17-7 0,7-17-5 0,2 16-11 16,-2-16-8-16,11 22-11 0,-2-11-10 16,-1 1-6-16,3 1 3 0,-1-2-5 15,1 1 4-15,4 3-2 0,-7-4-2 16,2 3 2-16,-1-3 5 0,0 1 15 0,-5-1 14 16,-4-11 18-16,6 21 16 0,-6-21 8 15,0 19 4-15,0-19-4 0,-8 17-10 0,8-17-6 16,-15 17-8-16,4-9-4 0,11-8-13 15,-20 11-17-15,6-5-21 0,14-6-32 0,-21 5-35 16,21-5-41-16,-23 0-51 0,23 0-52 16,-17-1-59-16,17 1-110 0,-14-8-146 15,4 0-379-15,10 8-287 0</inkml:trace>
  <inkml:trace contextRef="#ctx0" brushRef="#br0" timeOffset="27705.51">5607 5092 2723 0,'0'0'-83'0,"0"0"5"15,21-7 3-15,-21 7 13 0,15-2 5 0,-15 2 13 16,0 0 5-16,29 3 16 0,-29-3 23 15,22 6 14-15,-14 1 31 0,-8-7 22 0,19 10 24 16,-12-1 36-16,-7-9 26 0,10 18 7 16,-8-7 6-16,-2-11-5 0,2 26 3 15,-2-13-7-15,0-13 1 0,-6 28 1 0,2-14-8 16,2 1-6-16,2-15-13 0,-9 23-8 16,9-23-7-16,-2 19-13 0,2-19-12 0,-4 17-8 15,4-17-12-15,0 0-7 0,4 21-30 16,-4-21-40-16,13 11-55 0,-13-11-71 15,21 6-85-15,-11-6-84 0,-10 0-170 0,24 0-152 16,-14-2-340-16,-10 2-399 0</inkml:trace>
  <inkml:trace contextRef="#ctx0" brushRef="#br0" timeOffset="28649.58">6090 5704 2820 0,'0'0'-134'0,"0"0"26"0,0 0 17 16,0 0 18-16,0 0 12 0,0 0 21 0,0 0 15 15,0 0 13-15,0 0 6 0,0 0 9 16,0 0 14-16,0 0 4 0,0 0 7 0,0 0 6 16,0 0 1-16,0 0 12 0,0 0 6 15,0 0 16-15,0 0 3 0,0 0 12 16,0 0 9-16,0 0 5 0,0 0-1 0,0 0-6 15,0 0-8-15,0 0-6 0,0 0-13 16,0 0-4-16,0 0-5 0,0 0-7 16,0 0-5-16,0 0-2 0,0 0-5 0,0 0 0 15,0 0 6-15,0 0 5 0,52 3-3 16,-52-3 2-16,0 0-2 0,30 0-2 16,-30 0-3-16,21 0-5 0,-21 0 0 0,24 0-1 15,-24 0-3-15,23-1 0 0,-23 1-3 16,23-2 6-16,-23 2 0 0,23 0-3 0,-23 0-1 15,26-2-2-15,-26 2-6 0,19 0 0 16,-19 0-2-16,21-2-2 0,-21 2-2 16,19 0-2-16,-19 0-5 0,0 0-5 15,24 0-9-15,-24 0-22 0,0 0-25 0,18-1-31 16,-18 1-45-16,0 0-53 0,0 0-44 16,0 0-98-16,15 0-174 0,-15 0-382 15,0 0-248-15</inkml:trace>
  <inkml:trace contextRef="#ctx0" brushRef="#br0" timeOffset="29092.22">6225 5607 2685 0,'0'0'-6'16,"0"0"38"-16,0 0 31 0,0 0 25 0,0 0 21 16,0 0 14-16,0 0 9 0,-6-14 14 15,6 14 8-15,0 0 6 0,0 0-13 16,0 0-20-16,0 0-2 0,0 0-6 0,-6 52-12 16,6-40-7-16,0-12-17 0,2 32-9 15,0-17-8-15,-2 2-8 0,2 0-5 0,0 2-7 16,0-2-9-16,0 1-25 0,0-4-46 15,-2-14-58-15,2 25-77 0,2-11-79 16,-2-5-103-16,1 1-183 0,-3-10-82 0,4 15-240 16,-4-15-206-16</inkml:trace>
  <inkml:trace contextRef="#ctx0" brushRef="#br0" timeOffset="29443.02">6399 5776 2560 0,'8'-21'-27'16,"-4"12"8"-16,-4 9 4 0,8-23 18 16,-3 10 18-16,2 2 13 0,-1-3 23 15,-6 14 21-15,12-22 8 0,-5 11-1 16,1 0-2-16,-8 11 2 0,15-16-2 16,-6 11 5-16,-9 5-2 0,18-10 4 0,-18 10-4 15,20-1 0-15,-20 1-9 0,0 0-1 16,27 12-11-16,-16-2 0 0,-3 0-6 0,1 1-5 15,-3 3 2-15,0-3 11 0,-2 3 11 16,-4-14 13-16,4 27-7 0,-2-16 15 16,-2-11-3-16,-2 21-5 0,2-21-27 0,-8 19 4 15,8-19-13-15,-14 13 1 0,3-7 0 16,11-6-7-16,-17 7 7 0,17-7-13 0,0 0-9 16,-25-3 2-16,25 3-21 0,0 0-19 15,-22-18-26-15,22 18-28 0,-8-17-50 0,8 17-62 16,-2-17-71-16,2 17-75 0,0 0-165 15,6-22-119-15,-6 22-345 0,0 0-364 16</inkml:trace>
  <inkml:trace contextRef="#ctx0" brushRef="#br0" timeOffset="29592.93">6712 5776 3068 0,'0'0'114'0,"10"10"3"0,-10-10-18 0,0 0-11 16,13 11-10-16,-13-11-10 0,0 0-7 0,0 0-24 15,11 5-40-15,-11-5-56 0,0 0-60 16,0 0-66-16,0 0-61 0,0 0-127 0,0 0-469 16,0 0-183-16</inkml:trace>
  <inkml:trace contextRef="#ctx0" brushRef="#br0" timeOffset="30092.41">6908 5295 2408 0,'12'-14'-58'16,"-4"3"35"-16,-8 11 14 0,12-16 13 16,-12 16 4-16,9-9 24 0,-9 9 6 15,0 0 11-15,11-12 7 0,-11 12 16 0,0 0 6 16,0 0 7-16,0 0 5 0,0 0-4 0,0 0 7 16,0 0-4-16,0 0-5 0,0 0-3 15,0 0-10-15,0 0-7 0,0 0 0 16,-44 30-1-16,44-30-5 0,-20 4-2 0,20-4 3 15,-19 6 5-15,19-6 7 0,-19 4 0 16,19-4-4-16,-19 8-7 0,19-8 1 0,-18 10-8 16,10-5-5-16,8-5-3 0,-16 14-6 15,9-7-5-15,7-7 2 0,-13 19-8 16,7-9 0-16,6-10-5 0,-8 19 0 0,6-8-4 16,2-11-2-16,-5 22 0 0,5-22-1 15,-4 22-3-15,4-22-1 0,0 17-1 16,0-17 1-16,0 16-2 0,0-16-1 0,0 0-3 15,9 18-12-15,-9-18-16 0,12 8-12 16,-12-8-16-16,17 2-1 0,-17-2 5 0,23 1 1 16,-23-1 5-16,26 3 9 0,-11-1 16 15,2-1 21-15,-2 3 23 0,1 0 22 16,2 2 15-16,-6 2-4 0,3-1 0 0,-5 3-3 16,-1 1 0-16,-1 0-5 0,-1 3-5 15,-7-14-4-15,4 28-7 0,-4-13 2 16,0-15-11-16,-8 35-12 0,3-17-31 0,-3-2-38 15,1 0-47-15,1-1-63 0,-1 0-51 16,1-2-65-16,0-1-118 0,2-5-177 0,-2 1-370 16,6-8-366-16</inkml:trace>
  <inkml:trace contextRef="#ctx0" brushRef="#br0" timeOffset="30391.24">7152 5428 2942 0,'11'-14'3'0,"-11"14"18"0,0 0 22 0,0 0 37 16,0 0 21-16,0 0 14 0,0 0 0 15,0 0 7-15,0 0-6 0,0 0-2 16,17 36-4-16,-17-36-4 0,0 25-4 0,0-11-5 15,2 1-6-15,-2 2-12 0,2 0-7 16,-2 2-4-16,2-2-9 0,-2 2-6 16,0 1-9-16,0-4 2 0,0 4-15 0,0-3-23 15,0-17-35-15,-2 29-45 0,2-17-61 16,0-12-69-16,0 24-66 0,0-24-118 0,0 16-174 16,0-16-374-16,0 10-344 0</inkml:trace>
  <inkml:trace contextRef="#ctx0" brushRef="#br0" timeOffset="30691.07">7370 5477 2929 0,'0'0'20'15,"9"-13"10"-15,-9 13 0 0,0 0 1 16,4-15 9-16,-4 15 20 0,0 0 16 0,0 0 3 16,0 0 1-16,0 0-4 0,0 0-5 15,-39-2 7-15,39 2 6 0,0 0 7 16,-26 10-4-16,26-10-3 0,-20 13-3 0,12-6-4 15,8-7-4-15,-15 15-5 0,15-15-5 16,-13 15-6-16,9-4-3 0,4-11-1 16,-4 19-8-16,4-19 1 0,0 20-3 0,0-20-4 15,4 21 6-15,-4-21-1 0,9 21 3 0,-3-10-4 16,-2 0-11-16,2 2-1 0,-6-13 0 16,13 20-6-16,-7-10-2 0,-6-10-11 15,11 18-29-15,-4-11-42 0,-7-7-57 0,8 13-61 16,-8-13-62-16,12 11-84 0,-12-11-149 15,16 8-121-15,-8-6-312 0,-8-2-294 16</inkml:trace>
  <inkml:trace contextRef="#ctx0" brushRef="#br0" timeOffset="31076.84">7740 5424 2721 0,'0'0'-1'0,"9"-14"37"16,-9 14 11-16,0 0 1 0,0 0 9 16,7-11 28-16,-7 11 22 0,0 0 6 0,0 0 3 15,0 0-5-15,0 0-11 0,0 0-8 16,0 0 1-16,-56 15-14 0,56-15-8 0,-14 10-6 16,14-10-9-16,-11 11 2 0,11-11-10 15,-8 15-7-15,8-15-7 0,0 20-7 0,0-20-14 16,8 19-14-16,-2-6-7 0,3-1-7 15,3 1 2-15,2 0-2 0,-2 2 7 16,2 0 1-16,0 1-3 0,-2 0 5 0,1 0 8 16,-1 0 3-16,-3-1 6 0,2 0 12 15,-5-2 13-15,0 1 8 0,-2 1 6 0,-4-15 6 16,0 26 8-16,0-26 0 0,-4 25-3 16,-2-12-2-16,0-1-7 0,-5 1-4 15,0-3-11-15,1 1-17 0,-3-2-26 16,1 1-40-16,-4-2-53 0,4-2-68 0,0 1-60 15,-2 0-71-15,14-7-134 0,-21 3-159 16,13-3-301-16,8 0-265 0</inkml:trace>
  <inkml:trace contextRef="#ctx0" brushRef="#br0" timeOffset="31667.05">8094 5696 2729 0,'0'0'43'0,"0"0"36"0,0 0 5 0,0 0 1 16,0 0-5-16,0 0 3 0,0 0 2 16,0 0-9-16,0 0-8 0,0 0-9 0,0 0-6 15,54-10-5-15,-40 9-6 0,-14 1-2 16,32-2-5-16,-13 1-6 0,-1-2-2 16,2 1-25-16,-4-2-49 0,-16 4-56 0,30-3-63 15,-15-1-70-15,-15 4-120 0,22-6-511 16,-18 0-227-16</inkml:trace>
  <inkml:trace contextRef="#ctx0" brushRef="#br0" timeOffset="31871.37">8257 5599 2597 0,'0'0'9'16,"0"0"28"-16,-18-2 2 0,18 2-7 16,0 0 13-16,0 0 19 0,0 0 15 15,0 0 21-15,-16 17 3 0,16-17 5 0,-4 15 4 16,4-15-5-16,0 21-6 0,0-21-10 15,2 25-6-15,-2-25-8 0,2 27-11 16,0-14-6-16,0 3-15 0,-2-16-22 0,4 30-44 16,-2-18-45-16,1 3-52 0,2-2-46 0,-5-13-41 15,8 20-64-15,-8-20-139 0,8 18-429 16,-4-12-177-16</inkml:trace>
  <inkml:trace contextRef="#ctx0" brushRef="#br0" timeOffset="32431.82">8788 5257 2496 0,'17'-5'6'0,"-17"5"25"0,0 0-11 15,17-3 1-15,-17 3-4 0,0 0 9 0,0 0 21 16,0 0 25-16,0 0 17 0,0 0 12 15,0 0 4-15,0 0 12 0,0 0 6 0,0 0 0 16,0 0-10-16,0 0-15 0,0 0-4 16,0 0-15-16,-52 11-5 0,52-11-12 0,0 0-4 15,-28-3 5-15,28 3 6 0,-21-1 8 16,21 1 0-16,0 0-5 0,-26-2-7 16,26 2-1-16,0 0-10 0,-18-2-6 0,18 2-9 15,0 0-3-15,-18 4-3 0,18-4-5 16,-12 10-4-16,12-10 1 0,-13 13-3 15,13-13 1-15,-13 20-6 0,7-9-1 16,0 0 0-16,6-11-3 0,-13 25 1 0,7-14-6 16,6-11 6-16,-7 23 2 0,5-12-7 15,2-11-2-15,-2 19 1 0,2-19-2 0,0 19-1 16,0-19-3-16,6 16-8 0,-6-16-13 16,9 11-11-16,-9-11-13 0,15 7-18 15,-15-7-10-15,18 1 5 0,-18-1 7 0,22 0 5 16,-22 0 6-16,23-1 7 0,-23 1 10 15,27-3 16-15,-27 3 19 0,30 3 11 0,-15-2 15 16,-15-1 6-16,26 7 4 0,-14-1-3 16,-2 0 1-16,-10-6-2 0,20 17 6 0,-14-7 3 15,-2 1-1-15,-4-11-2 0,3 19 4 16,-3-19-9-16,-5 23-7 0,5-23-6 16,-12 25-12-16,5-12-32 0,-2-1-36 0,1-1-49 15,-2-1-58-15,4 1-60 0,-4-2-62 16,2 0-124-16,8-9-165 0,-10 12-367 15,10-12-361-15</inkml:trace>
  <inkml:trace contextRef="#ctx0" brushRef="#br0" timeOffset="32724.02">8994 5363 2856 0,'0'0'-11'0,"0"0"41"0,8-13 13 0,-8 13 25 16,0 0 35-16,0 0 24 0,0 0 18 16,0 0 10-16,0 0-9 0,0 0-2 15,0 0-15-15,15 38-7 0,-15-25-9 0,0-13 1 16,2 33-8-16,-2-15-5 0,2 1-9 16,0 2-11-16,0 1-4 0,0-2-6 0,1 1-10 15,1 0-8-15,-2-2-8 0,0 0-4 16,3 1-6-16,-3-4-13 0,0 0-27 15,0 0-40-15,-2-16-49 0,2 22-52 0,-2-22-64 16,6 17-60-16,-6-11-75 0,0-6-138 16,4 7-102-16,-4-7-295 0,0 0-248 0</inkml:trace>
  <inkml:trace contextRef="#ctx0" brushRef="#br0" timeOffset="32996.62">9203 5532 2670 0,'7'-13'38'0,"-1"0"32"0,-6 13 3 16,6-17 2-16,-6 17 2 0,5-14 12 15,-5 14 3-15,0 0 7 0,0 0 2 0,-2-21 2 16,2 21-9-16,0 0 4 0,0 0 4 16,-19-9 4-16,19 9-4 0,0 0-4 15,0 0-5-15,0 0-3 0,-36 15-2 0,36-15-7 16,-16 17-7-16,10-8-3 0,6-9-11 16,-12 21-5-16,5-7-10 0,7-14-1 0,-4 23-4 15,2-12-3-15,2-11-4 0,4 27-1 16,3-14-6-16,-1 1-3 0,2-2 0 15,0 1-2-15,4 0 2 0,0-3-11 0,3 4-9 16,0-2-18-16,-3-3-23 0,3 1-44 16,-2-2-49-16,2 1-60 0,-3-1-60 0,-1-1-103 15,0-3-186-15,-5 2-56 0,-6-6-277 16,0 0-239-16</inkml:trace>
  <inkml:trace contextRef="#ctx0" brushRef="#br0" timeOffset="39062.81">9491 6518 2931 0,'0'0'44'16,"0"0"12"-16,0 0-4 0,0 0-6 0,0 0-4 16,32-3-4-16,-32 3 9 0,0 0 3 15,27-4 8-15,-27 4 1 0,26-3 0 16,-12 1 4-16,-14 2 6 0,32-6 6 0,-15 5-2 16,1-3-5-16,-18 4-6 0,34-5-11 15,-16 4-18-15,-3-1-26 0,-15 2-39 0,30-4-51 16,-30 4-59-16,26-2-56 0,-18 0-96 15,2-2-676-15,-10 4-416 0</inkml:trace>
  <inkml:trace contextRef="#ctx0" brushRef="#br0" timeOffset="39238.61">9616 6443 3121 0,'0'0'54'0,"-17"-2"5"15,17 2-7-15,0 0-5 0,-17-3 2 0,17 3 9 16,0 0 18-16,0 0 2 0,0 0-4 15,0 0-7-15,0 0-3 0,0 0-10 16,0 0-4-16,43-17-7 0,-43 17-18 0,36-1-40 16,-16-2-64-16,2 3-80 0,1-3-75 15,-4 2-170-15,4-1-526 0,-1 0-342 0</inkml:trace>
  <inkml:trace contextRef="#ctx0" brushRef="#br0" timeOffset="39714.03">10251 6380 2881 0,'0'0'3'0,"0"0"15"0,0 0 8 0,0 0 8 16,0 0 7-16,0 0 10 0,0 0 0 16,0 0-1-16,0 0 0 0,0 0 1 0,2-24-15 15,-2 24 0-15,0 0-5 0,13-8 9 16,-13 8 5-16,0 0 6 0,17-6 5 15,-17 6 3-15,0 0-6 0,21 0 0 0,-21 0-5 16,0 0 0-16,0 0 3 0,23 9 7 16,-23-9 1-16,7 10 7 0,-7-10 5 0,0 0 12 15,2 16 10-15,-2-16 5 0,0 0 1 16,0 0-4-16,0 0-4 0,-17 22 4 16,17-22-12-16,0 0-4 0,-18 0-8 0,18 0-33 15,0 0-2-15,0 0-9 0,0 0-14 16,-24-19-23-16,22 9-31 0,2 10-40 0,-2-19-39 15,2 19-48-15,2-19-55 0,-2 19-50 16,2-18-128-16,0 10-170 0,-2 8-398 16,0 0-414-16</inkml:trace>
  <inkml:trace contextRef="#ctx0" brushRef="#br0" timeOffset="47092.49">178 6184 1389 0,'0'0'104'0,"0"0"32"0,0 0-4 16,0 0-13-16,0 0-8 0,0 0 4 0,0 0 2 15,0 0 10-15,0 0 7 0,0 0-7 16,0 0-3-16,0 0 0 0,0 0 2 16,0 0 4-16,0 0-3 0,0 0-2 0,32 21-10 15,-15-20-16-15,4 2-5 0,1-1-15 16,0 0-5-16,10-1-8 0,-6-1-8 16,6 2-9-16,-3 0-3 0,1-2-6 0,-4 0-4 15,2 0-4-15,-3 0-5 0,-3 0-3 16,-2 0 0-16,0 0-4 0,-2 0-2 15,-18 0-18-15,29 2-30 0,-29-2-38 0,21 0-49 16,-13 2-56-16,-8-2-77 0,0 0-148 16,0 0-572-16,0 0-414 0</inkml:trace>
  <inkml:trace contextRef="#ctx0" brushRef="#br0" timeOffset="47889.57">218 6067 2896 0,'-8'-10'-109'0,"8"10"10"0,-16-12 11 16,16 12 12-16,-12-10 19 0,12 10 22 0,-14-10 28 15,14 10 43-15,-12-9 9 0,12 9 21 16,-13-5 11-16,13 5 3 0,0 0 13 0,-17-6 14 16,17 6 5-16,0 0 11 0,0 0-1 15,-15-8 2-15,15 8-12 0,0 0-2 16,0 0-12-16,0 0-8 0,0 0-6 15,0 0-5-15,0 0-3 0,0 0-2 0,0 0-6 16,0 0-7-16,0 0-7 0,0 0-4 0,0 0 2 16,53 9-10-16,-53-9-9 0,41 5-4 15,-21-5-4-15,1 3-5 0,1-1-7 16,5 2-8-16,-5 0-9 0,1-3-14 0,1 3-10 16,-1 1-14-16,-3-2-17 0,2 1-21 15,1-2-25-15,-3 0-28 0,1 0-31 16,-1 0-26-16,-2-1-5 0,-3-1 0 0,-3 0 10 15,-12 0 25-15,0 0 29 0,31-1 44 16,-31 1 18-16,0 0 44 0,16-4 36 16,-16 4 35-16,0 0 25 0,0 0 21 0,0 0 17 15,0 0 5-15,-16-24-1 0,16 24-2 16,0 0-5-16,-18-15-2 0,18 15-7 0,-13-11-3 16,13 11-2-16,-14-11-6 0,14 11 4 15,-13-14 0-15,13 14 0 0,-16-11 4 16,16 11 5-16,-10-9-4 0,10 9-1 0,0 0 1 15,-10-13-6-15,10 13 8 0,0 0-9 16,-9-10-9-16,9 10-4 0,0 0-6 16,0 0-6-16,0 0 11 0,-12-12 2 0,12 12-10 15,0 0-4-15,0 0-3 0,0 0-8 16,0 0-3-16,0 0-7 0,0 0-3 0,0 0-5 16,0 0-3-16,0 0 0 0,0 0-2 15,0 0-6-15,0 0 1 0,0 0-6 16,0 0 0-16,0 0-1 0,0 0-2 0,0 0-6 15,0 0 3-15,0 0 1 0,32 29-2 0,-20-18-1 16,1 1-2-16,0 3 3 0,1 0-3 16,4 1 0-16,-3-1-1 0,3 2-6 15,-2-2 6-15,4 0-4 0,-2 1 2 0,-4-1-2 16,-1 0 0-16,3-4 1 0,-5 1-2 16,0-2 3-16,-4-1-1 0,-7-9-1 15,16 15 3-15,-9-7-2 0,-7-8 2 0,4 15-1 16,-4-15 2-16,0 0 0 0,0 0 0 15,-14 30-1-15,14-30-1 0,-15 12 0 0,8-5-2 16,7-7-4-16,-20 13-15 0,6-6-14 16,5 2-23-16,-6-1-25 0,1 1-36 15,1 1-43-15,-5-1-54 0,2 3-57 0,0-2-57 16,3-1-139-16,-3 1-134 0,1-1-19 16,3 0-352-16,-1 0-416 0</inkml:trace>
  <inkml:trace contextRef="#ctx0" brushRef="#br0" timeOffset="49658.17">315 15699 3043 0,'10'87'-75'0,"3"2"-28"0,5 2-51 0,-3-1-145 15,6 1-451-15,1-3-34 0</inkml:trace>
  <inkml:trace contextRef="#ctx0" brushRef="#br1" timeOffset="53495.61">1376 8061 2878 0,'0'0'-81'0,"0"0"45"16,0 0 11-16,0 0 12 0,0 0 13 15,0 0 3-15,0 0 19 0,-2-17 23 0,2 17 4 16,0 0 14-16,0 0 10 0,0 0 8 15,0 0 2-15,0 0 2 0,0 0 4 16,0 0-2-16,-8-15-8 0,8 15-12 0,0 0-3 16,0 0-11-16,-22 0-1 0,22 0-6 15,0 0-3-15,-34 7-1 0,34-7 3 0,-29 6-10 16,13-2 1-16,-1 1 0 0,3-1-3 16,-1 2-1-16,15-6-2 0,-27 10-1 15,15-7-1-15,12-3-4 0,-18 9-2 16,18-9-2-16,-16 10 1 0,16-10-2 0,0 0-3 15,-2 16-1-15,2-16 3 0,0 0-10 16,27 16 0-16,-14-9-1 0,5 0 1 0,1-1-1 16,-2 2 2-16,4-1-4 15,1 3 0-15,-2-3-1 0,-1 3 1 0,0-1-2 16,-3 1 2-16,1-2 4 0,-7 0 6 0,-1 3 12 16,0-2 13-16,-9-9 10 0,9 17 6 15,-9-17 2-15,0 0 1 0,-11 27-1 16,1-20-8-16,10-7-3 0,-26 16-7 0,12-11 1 15,-6 1-10-15,4-3-5 0,-4-1-13 16,1 1-22-16,-2-3-30 0,3 0-40 0,18 0-52 16,-36-8-54-16,18 2-55 0,6-2-53 15,-3-2-113-15,4 0-143 0,0-4-380 0,6 1-335 16</inkml:trace>
  <inkml:trace contextRef="#ctx0" brushRef="#br1" timeOffset="53924.57">1479 7828 2720 0,'10'-5'-50'0,"-10"5"28"16,0 0 20-16,14-10 10 0,-14 10 4 15,0 0 17-15,0 0 21 0,0 0 17 0,0 0 6 16,0 0 1-16,0 0 2 0,0 0 8 15,0 0 8-15,0 0 4 0,0 0 5 16,0 0-10-16,0 0-9 0,0 0-26 0,0 0-8 16,0 0-2-16,0 0-6 0,0 0-5 15,0 0-3-15,-36-10-17 0,36 10-3 16,0 0-5-16,-5-16-4 0,5 16 2 0,0 0-3 16,0 0 1-16,7-31 0 0,-7 31-3 15,8-18 2-15,-2 5 0 0,0 0-1 16,0 0 1-16,-6 13 10 0,15-21 1 0,-10 12 7 15,-5 9 10-15,13-16 8 0,-13 16 17 16,9-8 16-16,-9 8 12 0,0 0 2 0,0 0 1 16,0 0 0-16,0 0-3 0,19 33-12 15,-17-19-4-15,0 0-6 0,0 5-8 16,-2 1-5-16,4-1-7 0,-2 5-12 0,0-2-30 16,1-1-44-16,-3-1-57 0,2 6-73 15,3 0-76-15,-5-4-135 0,0 4-210 0,2 0 5 16,-2 1-260-16,0 1-200 0</inkml:trace>
  <inkml:trace contextRef="#ctx0" brushRef="#br1" timeOffset="54732.62">1326 9239 2533 0,'-3'-25'-66'0,"3"25"18"0,0 0 8 16,-8-15-9-16,8 15 10 0,0 0 9 16,-14-12 0-16,14 12 21 0,-18-6 4 15,18 6 14-15,-24-2 18 0,24 2 15 0,-28 2 11 16,28-2 16-16,-29 4 7 0,16-2 3 16,13-2-8-16,-29 7-4 0,15-2-5 0,14-5-4 15,-20 7-9-15,20-7 0 0,-16 8-12 16,16-8-3-16,-7 9 0 0,7-9-9 15,0 0-3-15,0 0-2 0,0 0-3 0,16 29-1 16,-5-21-3-16,1 1-2 0,4-1-3 16,-4 1 3-16,2 1 0 0,2 0-3 15,-3-1 3-15,3 2 0 0,-1 2-4 16,-2-1 6-16,-5 0 6 0,1 1 19 0,0 1 16 16,-5-1 12-16,-4-13 15 0,1 24 11 0,-1-24 1 15,-7 27-4-15,-3-16 4 0,-2 1-3 16,-1-3-5-16,-2 1-5 0,-3-3-11 0,3 0-6 15,-5 0-15-15,4-3-19 0,16-4-33 16,-36 0-48-16,16-4-56 0,20 4-68 16,-29-10-51-16,14-1-78 0,2 0-153 0,3-1-451 15,0-2-300-15</inkml:trace>
  <inkml:trace contextRef="#ctx0" brushRef="#br1" timeOffset="55162.39">1265 8921 2691 0,'0'0'-5'0,"0"0"27"0,0 0-1 16,0-20 6-16,0 20 4 0,0 0-8 0,4-15-1 15,-4 15-8-15,0 0 8 0,12-13-4 16,-12 13-5-16,9-10 4 0,-9 10-4 0,17-5 7 15,-17 5-10-15,19-6-3 0,-19 6 2 16,24-2-1-16,-24 2 6 0,24 0-11 16,-24 0 9-16,21 5-7 0,-21-5-3 0,19 10 0 15,-19-10 4-15,10 12 19 0,-10-12 20 16,4 14 23-16,-4-14 16 0,0 0 12 0,0 0 10 16,-16 30 1-16,16-30-11 0,-14 12-12 15,14-12-11-15,-10 16-9 0,10-16-16 16,-10 9-28-16,10-9-25 0,0 0-21 0,0 0-23 15,0 18-5-15,0-18-5 0,0 0 12 16,20 15 1-16,-20-15 3 0,20 9 4 16,-12-5 6-16,-8-4 15 0,15 10 26 0,-15-10 23 15,8 12 28-15,-8-12 5 0,0 0-5 16,0 16-3-16,0-16-16 0,0 0-23 16,-15 16-42-16,15-16-51 0,-14 11-74 0,8-6-62 15,6-5-132-15,-23 14-579 0,16-9-327 16</inkml:trace>
  <inkml:trace contextRef="#ctx0" brushRef="#br1" timeOffset="55932.14">1234 10494 2715 0,'0'0'-51'0,"12"-16"22"0,-12 16 15 16,0 0 2-16,8-11 8 0,-8 11 8 15,0 0 5-15,0 0 22 0,0 0 6 0,0 0 3 16,0 0 9-16,0 0 12 0,-41-3 8 16,41 3 15-16,-29 3 2 0,29-3 0 0,-28 8-2 15,9-5-8-15,5 2-10 0,14-5-6 16,-26 7-7-16,14-1-6 0,12-6-10 0,-17 9-10 16,17-9-6-16,-14 12-8 0,14-12-8 15,-3 13-10-15,3-13-10 0,0 0-8 16,19 21 3-16,-8-13 1 0,0 1 0 15,3-1 6-15,1 2 5 0,-1-1 2 0,-1 0 13 16,3 1 13-16,-7-1 19 0,2 1 15 16,-1-1 17-16,-10-9 13 0,10 17 7 15,-10-17-1-15,-2 19-3 0,2-19-7 0,-10 18-7 16,-2-9-7-16,0-1-7 0,-3-2-10 16,-3 1-16-16,2-3-29 0,-3-1-38 0,0 0-42 15,0 0-52-15,19-3-53 0,-35-7-34 16,19 1-76-16,1-1-151 0,1-2-484 0,4-4-332 15</inkml:trace>
  <inkml:trace contextRef="#ctx0" brushRef="#br1" timeOffset="56218.12">1236 10153 2875 0,'0'0'0'16,"12"-7"6"-16,-12 7-6 0,0 0-5 0,17-6 10 15,-17 6-7-15,0 0 7 0,22 2-5 16,-22-2 11-16,0 0-12 0,23 9 9 16,-23-9 6-16,15 11 18 0,-15-11 17 0,10 18 15 15,-6-8 12-15,-4-10 11 0,5 22 6 16,-5-8 5-16,0-14 2 0,-2 30-1 16,-1-15-5-16,-1 0-8 0,-1 0-8 15,1 3-6-15,4-18-6 0,-9 27-8 0,7-16-9 16,2-11-1-16,-5 23-7 0,5-23-12 15,0 19-26-15,0-19-33 0,3 15-50 0,-3-15-60 16,12 15-60-16,-9-9-84 0,-3-6-182 16,16 10-454-16,-16-10-320 0</inkml:trace>
  <inkml:trace contextRef="#ctx0" brushRef="#br1" timeOffset="56826.5">1313 11361 2797 0,'0'0'-52'0,"0"0"21"0,0 0 5 15,15 6 21-15,-15-6 15 0,0 0 23 0,0 0 28 16,0 0 15-16,0 0 15 0,11 8 16 15,-11-8 16-15,0 0 13 0,0 0 14 0,0 0-1 16,0 0-6-16,-36 15 2 0,36-15-20 16,-24 9-14-16,8-3-9 0,-1-1-13 0,0 3-6 15,-1-2-9-15,3 2-6 16,-1-3-12-16,0 3-5 0,3-3-5 0,-1 3 0 16,14-8-11-16,-18 17-8 0,12-11-19 0,1 2-3 15,5-8-14-15,2 15-8 0,-2-15-10 16,11 15-6-16,-2-5-3 0,3-3 5 15,2 1 4-15,-2-1 0 0,2 1 3 0,2 2 7 16,-5-3 9-16,1 3 12 0,-2-1 10 16,-10-9 12-16,17 19 5 0,-11-11 4 0,-6-8 2 15,7 19 3-15,-7-19-5 0,-2 19 8 16,2-19-1-16,-15 17 5 0,5-9-8 0,-3 0-3 16,13-8-1-16,-27 11-9 0,11-7-17 15,2-1-31-15,-2-3-43 0,3 3-47 16,13-3-59-16,-27-4-47 0,14 1-51 0,3-7-97 15,0 2-162-15,1-2-76 0,3-1-232 16,0-3-171-16</inkml:trace>
  <inkml:trace contextRef="#ctx0" brushRef="#br1" timeOffset="57031.79">1357 11218 2624 0,'0'0'132'0,"0"0"51"0,0 0-7 0,0 0-9 16,0 0-17-16,0 0-12 0,27 19-14 15,-27-19-14-15,11 19-15 0,-6-7-14 0,2 1-23 16,0 2-36-16,-3 0-41 0,0 3-52 16,0 0-71-16,-2 2-73 0,-1-3-135 15,1 4-628-15,-4 0-429 0</inkml:trace>
  <inkml:trace contextRef="#ctx0" brushRef="#br1" timeOffset="57610.05">1231 12424 2855 0,'0'0'-61'0,"0"0"76"16,0 0 29-16,0 0 17 0,0 0 17 16,0 0 13-16,-35-17 15 0,35 17 11 15,0 0 4-15,-36 10-1 0,22-5-3 0,-2 1-1 16,3 2-6-16,-1-1-3 0,0 0-4 0,4 3-12 15,10-10-10-15,-17 19-7 0,13-9-9 16,4-10-10-16,-4 21-13 0,4-21-11 16,11 23-14-16,-4-10-6 0,2 0-2 0,7 1-2 15,0 1-2-15,-1-2 2 0,1 3 0 16,0 0-1-16,-3-3 4 0,3 1 6 16,-5-1 3-16,-3-1 7 0,1 1 3 0,-3 0 5 15,-6-13-1-15,0 22 3 0,0-22 1 16,-15 19-4-16,5-9-5 0,-4-3 1 0,0 0-7 15,-3-1-21-15,-1-2-28 0,18-4-41 16,-30 4-55-16,14-6-77 0,4 0-64 16,12 2-103-16,-32-11-163 0,21 3-56 0,1-2-270 15,4-3-206-15</inkml:trace>
  <inkml:trace contextRef="#ctx0" brushRef="#br1" timeOffset="57838.52">1426 12269 2767 0,'0'0'121'15,"0"0"0"-15,0 0-12 0,0 0-14 16,0 0-1-16,0 0 17 0,0 0 25 0,0 0 4 16,0 0 5-16,0 0-19 0,0 0-17 15,0 0-6-15,0 0-7 0,0 0-10 16,0 0-11-16,0 0-19 0,-38-15-22 0,38 15-44 15,0 0-57-15,0 0-84 0,3-13-83 16,-3 13-173-16,0 0-186 0,0 0-333 0,0 0-332 16</inkml:trace>
  <inkml:trace contextRef="#ctx0" brushRef="#br1" timeOffset="59357.08">1833 7670 2627 0,'0'0'-149'0,"0"0"16"16,0 0 10-16,10-17 13 0,-10 17 21 16,0 0 11-16,0 0 25 0,0 0 17 15,0 0 18-15,0 0 15 0,0 0 17 0,15-6 30 16,-15 6 30-16,0 0 28 0,0 0 23 15,0 0 2-15,0 0-4 0,0 0-11 0,0 0-13 16,0 0-8-16,7 32-12 0,-7-32-8 16,2 18-6-16,-2-18-3 0,0 25 4 15,2-12 2-15,-2 5-8 0,0-18 1 16,2 35-11-16,-1-13 4 0,1 3-13 0,3 1-2 16,-3 3-2-16,2 0-4 0,-2 3-8 15,2 3 2-15,4 3-5 0,-4 1 2 16,0-3-5-16,1 4-4 0,0-2 5 0,-1 0-4 15,3 2-5-15,-3 1 5 0,3-4-3 16,-5 3-1-16,4 2-2 0,-4 1 1 0,4 5-2 16,-3-5 0-16,1 1-1 0,-2 2 0 15,2 5 0-15,-4-8 0 0,-2 3-1 0,2 0 2 16,-2 7-3-16,-2-2-1 0,2 1 0 16,-3 0 2-16,1-1-1 0,-2 3 0 15,-1-2 2-15,5-1-5 0,-4 0 2 0,1-7 0 16,3-2-2-16,0 2 2 0,2-5 0 15,0 3 1-15,0-2-4 0,2 0 5 0,0-1-4 16,1-2 2-16,-1 1-3 0,0-3 0 16,0 5 3-16,0-2-2 0,-2 2 1 15,0-2-2-15,0 2 1 0,-2 3 1 0,-2-4-4 16,2 3 3-16,-1 0 2 0,-1 0-1 16,0-2 1-16,-2 0-1 0,2 0-1 15,0 0 2-15,-2 0-1 0,0 0 8 16,2-2 1-16,-2 2 3 0,-1-2 0 0,4 0-5 15,-1 0 3-15,-3 1 5 0,3-4 0 16,0 6 0-16,-1-3 3 0,1-1 1 0,-1-1 0 16,-1-1 0-16,2 1 1 0,2 3-3 15,-2-3-1-15,0 2 2 0,0 0-5 0,-1 0-3 16,3-2 0-16,0 3-3 0,-3-1 0 16,2-6 0-16,1 6 7 0,1 0 7 15,-1-3 0-15,0 2 2 0,0-4-1 0,0-3-2 16,0 3-3-16,2-1-2 0,0-2 3 15,-2 1 8-15,2 0-7 0,-2 1 0 0,0-1 1 16,2-1-5-16,0 0 1 0,0 1-1 16,-2-1-2-16,2 3-4 0,0-3 0 0,-4 1-1 15,1 1-1-15,1-1-2 0,0 1 1 16,-1 0-3-16,0-1 0 0,1 1 1 16,-1 1-1-16,1 0-3 0,0 1 4 15,0-2 5-15,0-1 6 0,0 1 4 0,2-2-3 16,-3 3 6-16,1 0 26 0,0-2-4 15,-1 0 1-15,1 1-1 0,0-2-4 0,1 3-5 16,-1-1-9-16,0-1 0 0,0-1-8 16,2 1-2-16,-2-1 3 0,2 1-2 0,0-1-5 15,0 1 0-15,0-1 0 0,2 1 8 16,0 1-10-16,0-1 7 0,0-1-8 0,-1 2 0 16,3 7 11-16,-1-7-4 0,-3 4-3 15,4 3-3-15,-1-3 2 0,-1-2-1 16,0-2-9-16,0-1 3 0,0-1-16 0,0 1-11 15,0-3-22-15,-1 0-29 0,-1-8-43 16,0-1-65-16,0-2-76 0,-1-3-111 16,1-3-209-16,0-11-14 0,-10 9 26 0,10-9-322 15,0 0-251-15</inkml:trace>
  <inkml:trace contextRef="#ctx0" brushRef="#br1" timeOffset="60578.26">427 8442 2596 0,'0'0'-85'0,"0"0"15"16,0 0 6-16,-16 9 3 0,16-9 2 16,0 0 16-16,0 0 5 0,0 0 13 0,0 0 16 15,0 0 15-15,0 0 26 0,0 0 25 16,0 0 21-16,0 0 6 0,39 10 10 16,-39-10-6-16,0 0-12 0,26 2-7 0,-26-2-5 15,25 2-14-15,-8-2 4 0,2 2-10 16,-1-2-4-16,7 2-6 0,-2-2-2 15,6 2-8-15,3 0 2 0,-1-1 6 0,3 2-3 16,3-2-6-16,-3 2 0 0,0-2-5 16,6 1 2-16,3 0-3 0,0 2-2 15,-3-2-4-15,3-2 1 0,-1 1-7 16,1 2 3-16,0-3-2 0,-1 1 3 0,2 1-3 16,-2-2 0-16,3 2-4 0,-3 0 2 0,1-2-3 15,3 1 7-15,-4 1-4 0,3 1 2 16,-3-2-4-16,3 1 1 0,-4 1 0 15,6-1-3-15,-2 0 7 0,1 1-9 0,0 0 0 16,1-1 4-16,0 0-2 0,0 2 3 16,1-1-3-16,-2 0 0 0,1 1 0 0,1-2-1 15,0 2 5-15,3-2 2 0,-3 0-10 16,1-1 6-16,8 3-5 0,-11-2 3 16,12-1-1-16,-9 2 2 0,1 0-6 0,7-2 5 15,-6 2 1-15,-3-3 2 0,4 0-5 16,-3 3 0-16,-1-3-2 0,1 1 4 0,-1-1-2 15,1 3 4-15,0-3-5 0,-3 1 10 16,5-1-9-16,-2 0-3 0,2 2 5 16,2-2 3-16,4 2 1 0,3 1 0 0,-2-3-4 15,1 3 1-15,1-1 3 0,1-2 4 16,0 4 8-16,5-3 7 0,-3 2 6 16,4 1 5-16,0-1 5 0,-1-1 4 15,23 2 1-15,-17-1-2 0,-7 1-5 0,-2 0-5 16,22 2-3-16,-11-4-1 0,11 6-5 0,-12-5-2 15,-8 3-3-15,1-3 1 0,21 4-4 16,-4-2-4-16,-10-1 0 0,-9 0-1 16,1-1-2-16,3 1-3 0,19 0-2 0,0 1 4 15,-1 1-2-15,-12-4-4 0,15 2 5 16,-2 0-1-16,-11-2-3 0,13 2 5 16,-17-3-4-16,-11 2-2 0,-2-3-1 0,-8 2-2 15,-1 0-5-15,-6-2-12 0,-7 1-24 16,-1-1-33-16,-4 0-42 0,-2 2-38 0,-7 0-44 15,-3-2-47-15,-20 0-127 0,20 2-464 16,-20-2-172-16</inkml:trace>
  <inkml:trace contextRef="#ctx0" brushRef="#br1" timeOffset="62002.56">683 9865 2417 0,'0'0'-61'15,"0"0"32"-15,0 0 20 0,0 0 2 16,61-7 23-16,-61 7 15 0,25-2 11 16,-7 0-2-16,0 0 10 0,2 0-8 0,3 0-6 15,-1 0-5-15,7 1-7 0,-2-2-4 16,5 1 1-16,-1 1-5 0,4-1-3 15,1 0 1-15,7 0 5 0,0-2 0 0,3 2 3 16,0 1-8-16,3-3-1 0,-1 1 2 16,8 2-7-16,4-3 0 0,1 0 3 15,0 1-11-15,6-1 0 0,21 0 0 0,-13-2 0 16,-9 3 3-16,20-2-3 0,-13 2 0 16,-8-1 6-16,20-3-6 0,-14 0 4 0,-6 4 0 15,0-3-2-15,0 2-2 0,-2-2 3 16,1 1-2-16,0 0 1 0,0-2-2 15,-3 1 4-15,1-1-4 0,-1 1 1 0,-2 0 4 16,3 0 10-16,-4 1 14 0,1-1 15 16,-1 2 10-16,1 0 19 0,-4 0 5 0,-4 3-1 15,0-1 0-15,4-4-1 0,2 5-11 16,0-4-4-16,-6 4-9 0,-2-2 2 16,2 2-7-16,-1-1-7 0,-1 0-3 0,8 0 1 15,-8 0-6-15,8 1-2 0,-6-2 0 16,-3 2 3-16,3-1 4 0,7 0-2 0,-1-2 0 15,-2 2-8-15,-5 0 2 0,5-1-1 16,-3 0-6-16,4-1-3 0,-1 3-1 0,2-3-2 16,-1 0 0-16,1 3 5 0,-2-4 2 15,2 4 4-15,-2-3 6 0,-6 2 2 16,-1 0 1-16,1-2-7 0,-3 4-1 16,-1-1-2-16,-1-2 0 0,1 3-4 0,1-2-4 15,-3 0-1-15,-1 1-1 0,0 1-2 16,1 0 0-16,-1-3-1 0,-4 3-1 15,3-1-2-15,1 1 2 0,-4 0-1 0,5 0 1 16,1 0-3-16,-1 0 2 0,-1 0-3 16,0 1 6-16,3-1 2 0,-3 3 0 0,3-3 0 15,1 1 6-15,-2 1-10 0,1-2 2 16,-3 2-4-16,3-2-2 0,-1 0-1 0,-9 0 2 16,4 0-4-16,3-2 3 0,-6 0-3 15,-2 1 4-15,0-2-2 0,-1 2-2 16,2-1-1-16,-3 2-1 0,0-2-1 0,-1 2 3 15,3 0-2-15,0 2-1 0,0 0 1 16,-1-1-1-16,1 3 0 0,0-2 0 16,0 3 2-16,-1-2-2 0,1-1-1 0,3 0 2 15,-3 1-2-15,0 0 0 0,-1 1 1 16,1-2-2-16,-2 1 2 0,4-1 0 0,1 0-2 16,0 0 1-16,1-1-3 0,2 2 3 15,1 1 1-15,-5-4-2 0,0 0 9 16,2 0-5-16,-3 0-4 0,1 0 0 0,-1 0 0 15,1-3 0-15,-5 3-1 0,3-4 0 16,-4 3-5-16,0-1-8 0,-3-2-14 0,-2-1-20 16,0 1-20-16,-1-2-35 0,-5 2-44 15,0 1-62-15,0-4-52 0,-7 0-118 16,0-1-175-16,-6 1-384 0,-6 7-349 16</inkml:trace>
  <inkml:trace contextRef="#ctx0" brushRef="#br1" timeOffset="62791">6381 8738 2701 0,'0'0'-145'0,"0"0"6"16,0 0 6-16,0 0 5 0,0 0 11 0,7-20 16 15,-7 20 9-15,0 0 32 0,0 0 17 16,0 0 22-16,0 0 21 0,9-11 18 0,-9 11 24 16,0 0 16-16,0 0 16 0,0 0 10 15,0 0 3-15,14-6 0 0,-14 6-6 16,0 0-6-16,20-2-9 0,-20 2-2 0,18-2-8 15,-18 2-8-15,26 0-5 0,-26 0-5 16,35-2 2-16,-15 4 1 0,3-4 7 0,1 2-6 16,0 2 7-16,2-2-1 0,4 0 0 15,1-2 9-15,3 4-5 0,0-2-2 16,3 0-8-16,-3 2 0 0,1-2-1 0,3 0-8 16,4 0-3-16,1-2 0 0,-1 0-2 15,1 2-5-15,-1-2 0 0,0 0 2 16,3-2-1-16,-3 3 0 0,0-1 2 15,1 0-1-15,-3 0 3 0,3 0-1 0,-1 1-5 16,0-3-1-16,1 2-1 0,-1 2 1 16,0 0-3-16,0 0 0 0,3 0 2 0,-3 0-6 15,0 0 0-15,-6 2-3 0,-2-1 1 16,-2 2-6-16,-1-2-12 0,-3 1-20 16,-2 0-28-16,-5 0-41 0,-2 0-26 0,0-1-52 15,-19-1-38-15,26 4-88 0,-18-4-557 16,-8 0-211-16</inkml:trace>
  <inkml:trace contextRef="#ctx0" brushRef="#br1" timeOffset="64377.56">643 11016 2520 0,'0'0'-76'0,"0"0"25"0,-23 0-4 15,23 0 15-15,0 0-1 0,0 0 13 16,0 0 16-16,0 0 12 0,0 0 14 0,0 0 25 15,0 0 16-15,0 0 29 0,0 0 10 16,0 0 15-16,-22 0-10 0,22 0-4 0,0 0-9 16,0 0-6-16,0 0-11 0,0 0-7 15,0 0-8-15,0 0-5 0,0 0-5 16,0 0-2-16,0 0-9 0,0 0 1 16,0 0-3-16,0 0 2 0,70-2 3 15,-50 2 12-15,5 0 2 0,0 0-2 0,4-1 0 16,4 1 2-16,-1-3-5 0,5 6-6 15,1-6-2-15,4 3-7 0,0 0-1 0,6-2-7 16,-4 2-6-16,3-1-8 0,1 1-7 16,1-2 2-16,-2 2-3 0,4-2-7 0,0 2-1 15,-3-2-1-15,3 0-6 0,8 0-2 16,-8 2 0-16,8-2 2 0,2 1-1 0,-1-2-2 16,-1 3 4-16,0-2-1 0,-1 0 1 15,1 1-4-15,0 1-5 0,1 0 2 16,-3-2 0-16,2 0 4 0,1 2-3 0,0-2 4 15,-3 2 1-15,3-2 4 0,1-1 3 16,-4 0 15-16,3 2 8 0,-1-2 17 16,0 2 10-16,-1-1 7 0,-1 0 4 0,-1 0 3 15,-5 2-11-15,7-2-4 0,1 1-2 16,-8 2-3-16,1-2-1 0,8 1-9 0,-3 0-1 16,2-3-4-16,-1 1-2 0,1 2 3 15,0-2-6-15,1 1 0 0,-1-2-2 16,-1 3-3-16,2-3 1 0,1 1 2 0,-1-1-6 15,-1 0 2-15,-2 0-3 0,3 0 0 16,-1 2 1-16,0-3-2 0,-2 0 5 16,3 0-4-16,-4 2-5 0,1-3 3 0,3 0-3 15,-3 1 3-15,4 0-1 0,-1 1 6 16,-1 1-8-16,3-1 1 0,-5-1 2 16,2 2-3-16,1-3 1 0,-3 4 0 0,-1-1 0 15,-5-2 0-15,5 2-3 0,-6 1 1 16,-1 1 3-16,0-3-1 0,-1 2 4 0,1 1 6 15,-1-2 2-15,1 2 1 0,-1 2 0 16,4-2-1-16,-3 0-4 0,1 0 0 16,7 4 0-16,-6-3-4 0,0-1-4 0,8 2 0 15,-8 0-1-15,2-2-2 0,-3 2 1 16,-1-2 0-16,3 0-1 0,-4 0 5 0,-1 2-1 16,-1-2 11-16,1 0 4 0,-1 0 3 15,-1-2 0-15,1 2-1 0,-1 0-2 16,1-2-2-16,1 2-2 0,1 0-2 0,1-2-4 15,-1 0 1-15,10-2-4 0,-1 1-2 16,2-1-2-16,-1 0 3 0,-1-1 5 0,2 1-10 16,-1-2 2-16,-2 2 2 0,1-2 1 15,-2 3 0-15,1-3 1 0,-1 2-2 0,-3 1-1 16,-3-3-1-16,-2 2 1 0,-1 0-1 16,1-1 2-16,-1 1 0 0,2 0-1 15,-2-2-2-15,1 2 2 0,-1 0-3 16,-1 3 1-16,3-2 3 0,-3 2-1 0,-1-1-1 15,3-1 0-15,-5 3-1 0,2-1-1 16,-1 2 0-16,-7-1-8 0,-1 0-21 16,-1 0-22-16,-2 0-31 0,-6 3-33 0,-1-6-51 15,-3 6-50-15,-2-3-63 0,-20 0-147 16,22-3-145-16,-22 3-296 0,0 0-227 16</inkml:trace>
  <inkml:trace contextRef="#ctx0" brushRef="#br1" timeOffset="66010.87">643 12043 2502 0,'-8'-13'-117'0,"8"13"33"16,0 0 20-16,0 0 11 0,0 0 9 15,0 0 14-15,0 0 26 0,0 0 37 0,0 0 19 16,0 0 24-16,28-13 15 0,-28 13 3 15,24 0 13-15,-24 0-8 0,39 3-2 0,-17-3 7 16,3 0-4-16,7 2-1 0,1-2 1 16,-1 2-6-16,5-2-10 0,0 2-8 0,6-2-10 15,1 1-7-15,2-1-7 0,0 0-15 16,2 0-9-16,2 0-15 0,0 0-9 0,2-1-9 16,-1 1-4-16,1 0 1 0,7-2 4 15,1 2 5-15,-1 0-6 0,0 0 0 16,3 0 5-16,-1-2-3 0,3 2 2 0,-3 2-1 15,0-4-1-15,1 2 6 0,1 0-6 16,1-2 0-16,-3 2-1 0,2-2 2 0,-1 2 1 16,1-1 1-16,-4 1 1 0,3 0 5 15,-1-3 6-15,1 2 6 0,-3-1 9 16,3 2 0-16,-3 0 0 0,2 0 0 0,1-2-3 16,-1 2-4-16,0 0-1 0,3 0-5 15,-1-2-4-15,-1 2-4 0,-1 0-2 16,1-2 1-16,1 2-4 0,0 0 4 15,-1-2 0-15,-3 2 2 0,0 0 5 0,3-2 2 16,-1 0 8-16,-1 1-2 0,1-2-4 16,2 2 3-16,1 1-2 0,1-3-3 0,-3 2 0 15,-1 1-6-15,3-2 6 0,-3 2-1 16,0 2 4-16,3-2 1 0,-1 4 2 16,4 0 1-16,-2-3 0 0,1 3-2 0,21 2 2 15,-14-2 4-15,-9 0 4 0,-1 1 8 16,1-1 6-16,-1 2 2 0,-1-3 0 15,-1 3-2-15,0-1-3 0,-1-1-4 0,1 3-3 16,-2-4-3-16,3 2-4 0,-1 2-3 0,1-1-2 16,-1-3 0-16,2 1 1 0,-1-2-9 15,-1 2 0-15,-1-4-3 0,1 0-3 16,-10 0 1-16,5-2-9 0,-4 0 3 0,-3 2-2 16,-1-2 1-16,-3 2-1 0,1-3 1 15,-1 3-3-15,-1 0 4 0,1 3 1 16,-3-3-4-16,0 0 2 0,-3 2 2 0,3-2-3 15,0 0-2-15,-7 0 0 0,10 2-3 16,-1-2 1-16,-1 0 2 0,1 2-3 0,1-2 1 16,-1 2 4-16,3-2-2 0,-3 1-1 15,4-1 1-15,-4 2 2 0,3-2-1 16,-1 2 6-16,1 0-5 0,-1-2-2 0,1 0-1 16,-1 0-1-16,1 0-7 0,-3-2-9 15,-2 0 1-15,1-1-2 0,-1-1 2 16,-2 0 3-16,1 0 4 0,-3 1-2 0,1-3 1 15,0 2 2-15,-5 0 3 0,6 0 1 16,-2 1-4-16,-4-1 5 0,7 1 1 16,-6 2 2-16,1-3-1 0,-2 2 2 0,2 0 7 15,7 0-1-15,-3 0 3 0,0 0-3 16,3 0 3-16,-4-1 0 0,-3 0 1 0,-2 2 2 16,2-1 4-16,3-2 3 0,-3 2 3 15,-1-2-1-15,3 3-1 0,0 1-2 16,-1 0-2-16,7-2-2 0,-2 4 1 0,3-1-2 15,-1-1 0-15,-3 3-1 0,1-2-1 16,-6 1-4-16,-1 0 2 0,-1-2-2 0,-2 2-2 16,-2-2 2-16,-5 0-8 0,1 2-19 15,-5-4-38-15,0 2-54 0,-2 0-77 0,-19 0-67 16,26-6-168-16,-20 2-144 0,-6 4-382 16,0 0-378-16</inkml:trace>
  <inkml:trace contextRef="#ctx0" brushRef="#br1" timeOffset="68176.55">2637 8014 2759 0,'0'0'-119'0,"0"0"41"0,0 0 24 0,0 0 46 15,0 0 23-15,0 0 27 0,4-18 37 16,-4 18 34-16,0 0 23 0,0 0 17 16,0 0 14-16,0 0 3 0,0 0 9 0,0 0-6 15,0 0 7-15,0 0-2 0,0 0 2 16,0 0 26-16,0 0-8 0,0 0-16 0,0 0-19 15,0 0-8-15,0 0-13 0,0 0-15 16,0 0-14-16,0 0-9 0,24 39-14 16,-22-23-11-16,0 4-8 0,0-1-9 0,2 5-6 15,0 1-4-15,2 0-7 0,-1 1-10 16,2 1-11-16,-3-2-24 0,2 0-28 0,-2 0-38 16,2-3-47-16,-2 2-59 0,0-1-87 15,2-5-97-15,-4-1-240 0,0 1-15 16,2-5 23-16,-4-13-419 0,4 19-488 0</inkml:trace>
  <inkml:trace contextRef="#ctx0" brushRef="#br1" timeOffset="69643.58">5068 7799 3045 0,'8'-11'-116'0,"-8"11"7"16,0 0 10-16,12-9 18 0,-12 9 25 16,0 0 16-16,15-4 28 0,-15 4 18 0,0 0 30 15,0 0 19-15,0 0 24 0,19 13 17 16,-19-13 18-16,7 15 12 0,-7-15 12 16,4 18 4-16,-2-4-6 0,0 1-2 0,0 2-10 15,0 2-6-15,0 0-8 0,0 5-2 16,0 1-1-16,0 2-3 0,0 1-2 0,1-1-10 15,-1 2-7-15,0-3-8 0,1 1-9 16,-1 0-9-16,2-2-7 0,-2-5-2 0,0 0-11 16,0-1-5-16,2 0-11 0,-4-4-30 15,0-15-35-15,4 23-52 0,-4-23-66 16,4 17-70-16,-2-11-64 0,-2-6-143 0,0 0-145 16,0 0-354-16,0 0-350 0</inkml:trace>
  <inkml:trace contextRef="#ctx0" brushRef="#br1" timeOffset="69925.5">5351 7986 2902 0,'0'0'-6'15,"0"0"-1"-15,8-12 12 0,-8 12-1 16,0 0 9-16,0 0 20 0,0 0 16 0,0 0 15 16,0 0 0-16,0 0 1 0,-49 7-3 15,49-7 11-15,-34 5 9 0,18-1 6 16,1-1 6-16,-2 3-2 0,17-6-7 0,-25 7-8 15,14-4-11-15,11-3-7 0,-17 13-4 16,17-13-4-16,-6 14-5 0,6-14-4 0,0 18-5 16,0-18-2-16,14 22-3 0,-5-8 3 15,2-1 4-15,3 2-5 0,1 2-3 16,5-1-4-16,-4 0-3 0,4-2-2 0,-2 0-13 16,1-2-31-16,3 0-38 0,-6-2-50 15,6 3-66-15,-6-6-60 0,-1-1-106 16,0-2-192-16,0 0-376 0,-15-4-305 0</inkml:trace>
  <inkml:trace contextRef="#ctx0" brushRef="#br1" timeOffset="72232.03">7783 7758 2602 0,'13'-5'-96'0,"-13"5"49"0,0 0 37 16,19-7 30-16,-19 7 40 0,0 0 38 15,18-4 27-15,-18 4 22 0,0 0 9 0,16-4 2 16,-16 4-8-16,0 0-9 0,0 0-13 16,0 0-2-16,0 0 3 0,0 0 4 15,0 0-10-15,0 0-8 0,0 0-7 0,0 0-8 16,0 0-9-16,0 0-13 0,-60 11-4 16,45-10-13-16,15-1-5 0,-32 4-7 15,18-2-2-15,14-2-2 0,-26 2-6 0,26-2 3 16,-21 0 1-16,21 0 18 0,-16 2-7 15,16-2-3-15,0 0-2 0,-20 1-9 0,20-1-11 16,0 0 6-16,0 0-11 0,0 0 3 16,-12 14-7-16,12-14-2 0,0 0 0 15,-4 21-3-15,4-21 4 0,-2 19-1 0,2-19 0 16,-4 23-8-16,1-11 0 0,3-12-2 16,-3 24 2-16,3-24 1 0,0 25-5 0,0-25 6 15,3 23-17-15,-3-23 10 0,3 20-3 16,-3-20 9-16,8 18-7 0,-2-11-3 15,-6-7-13-15,14 7-6 0,-14-7-4 0,22 5-7 16,-22-5 3-16,27 0 5 0,-9 0 0 16,-18 0 1-16,36-5 1 0,-18 5 0 0,3 0 6 15,1 0 8-15,-2 3 5 0,4 1 14 16,-3 1 6-16,1 2 9 0,-2 2 7 16,0 0-1-16,-6 4 6 0,-3 4-3 0,-4-4 1 15,-1 4-6-15,-4-2-4 0,-2-15-4 16,-6 34-2-16,-1-16-5 0,-2-2-25 0,-1 2-22 15,0-5-29-15,-1 1-45 0,0-3-53 16,1 1-59-16,2-1-63 0,-1-6-88 16,9-5-155-16,-13 8-99 0,13-8 27 0,0 0-285 15,0 0-247-15</inkml:trace>
  <inkml:trace contextRef="#ctx0" brushRef="#br1" timeOffset="72490.11">8174 7796 2643 0,'0'0'-3'0,"11"-13"34"0,-11 13 16 15,0 0 32-15,13-8 50 0,-13 8 31 16,0 0 14-16,0 0 2 0,0 0-12 0,11 28-10 16,-11-28-10-16,0 28-11 0,-3-12-9 15,3 2-11-15,-2 3-12 0,2-1-12 16,-2 3-9-16,2 0-5 0,0-1-8 0,0 3-7 15,-2-2-5-15,2-1-10 0,0-1-12 16,0 0-21-16,0-2-41 0,0-19-48 16,0 28-64-16,0-14-66 0,2-6-77 0,-2-8-138 15,0 0-163-15,-2 17-361 0,2-17-370 16</inkml:trace>
  <inkml:trace contextRef="#ctx0" brushRef="#br1" timeOffset="72736.53">8348 7922 2932 0,'0'0'61'0,"0"0"18"16,10-8-4-16,-10 8-11 0,0 0-4 0,0 0 3 16,0 0 7-16,0 0 5 0,0 0-7 15,0 0-4-15,0 0 5 0,-50 4-4 16,50-4 11-16,-25 6 11 0,25-6 2 0,-24 9-4 16,14-3-6-16,10-6-8 0,-16 13-7 15,16-13-7-15,-6 18 0 0,6-18-2 16,6 23-12-16,4-7-3 0,2-1-5 0,3 3-4 15,0-2-3-15,4 2-15 0,-3-1-27 16,4-1-32-16,-2 0-47 0,-2-2-61 16,0 1-67-16,-3-2-78 0,-2-5-159 0,-3 4-118 15,-1-3-280-15,-7-9-204 0</inkml:trace>
  <inkml:trace contextRef="#ctx0" brushRef="#br1" timeOffset="74419.07">2557 9069 2440 0,'0'0'-122'0,"0"0"27"15,-9-19 31-15,9 19 23 0,0 0 40 0,0 0 45 16,-11-8 40-16,11 8 42 0,0 0 30 16,0 0 15-16,-16-9 5 0,16 9-6 0,0 0-2 15,-16-6-10-15,16 6-8 0,0 0-12 16,-14-9-11-16,14 9-13 0,0 0-9 16,-8-12-13-16,8 12-13 0,0 0-9 0,0 0-7 15,0 0-9-15,0 0-7 0,12-27-5 16,-12 27-9-16,22-8-4 0,-6 4-9 15,-16 4-1-15,32-4-3 0,-13 4 0 0,-19 0-3 16,36 1-4-16,-21 3 2 0,0 2 0 16,2 1-1-16,-5 3 0 0,-1-1-1 0,0 5-2 15,-3-2 2-15,-4 1 1 0,0 0 2 16,-4-13 4-16,-2 25 2 0,2-25-1 0,-4 20-3 16,4-20 4-16,-8 20-5 0,8-20-3 15,-6 18 1-15,6-18-4 0,-7 14-11 16,7-14-5-16,0 0 0 0,0 22-2 15,0-22 4-15,0 0-2 0,15 19-1 0,-9-12 2 16,-6-7 1-16,17 18 0 0,-10-6 2 16,-1 0 4-16,0 1 7 0,-6-13 8 15,2 25 6-15,-2-12 7 0,0-13-3 0,-6 28 0 16,-2-11-4-16,-2-5-9 0,2 4-20 16,-4-5-38-16,-1 0-63 0,0-1-77 0,3-1-72 15,-3-3-155-15,3-2-166 0,10-4-399 16,-18 0-436-16</inkml:trace>
  <inkml:trace contextRef="#ctx0" brushRef="#br1" timeOffset="76425.77">4714 9126 2849 0,'0'0'-107'0,"0"0"35"0,0 0 31 16,0 0 26-16,0 0 21 0,0 0 35 15,0 0 22-15,0 0 16 0,0 0 14 0,0 0 14 16,0 0 9-16,0 0 13 0,0 0-2 16,0 0 1-16,-26-33-9 0,26 33-10 15,0 0-12-15,-2-20-6 0,2 20-9 0,0 0-12 16,6-21-10-16,-6 21-3 0,9-11-8 16,-9 11-7-16,13-8-2 0,-13 8-5 0,19-4-3 15,-19 4-5-15,23 2-3 0,-23-2-2 16,23 10-1-16,-12-3-3 0,0 0-2 15,-1 3 0-15,-2-1-1 0,1 3-1 0,-9-12-4 16,8 23 4-16,-8-23 5 0,0 19 3 16,0-19 4-16,-8 19 1 0,8-19 2 0,-17 16-2 15,7-14-1-15,10-2-1 0,-24 7-2 16,24-7-2-16,-26 0-2 0,26 0-14 16,-25-8-20-16,13 1-36 0,1-3-41 0,0-1-60 15,11 11-61-15,-8-21-50 0,8 21-95 16,-4-22-204-16,8 13-386 0,-4 9-372 15</inkml:trace>
  <inkml:trace contextRef="#ctx0" brushRef="#br1" timeOffset="76634.85">5114 9223 3023 0,'12'12'82'0,"-12"-12"15"16,9 10-5-16,-9-10-11 0,0 0-9 16,10 10-6-16,-10-10-9 0,0 0-25 0,0 0-50 15,0 0-57-15,0 0-56 0,0 0-42 16,16 3-37-16,-16-3-96 0,0 0-521 16,0 0-157-16</inkml:trace>
  <inkml:trace contextRef="#ctx0" brushRef="#br1" timeOffset="77101.21">5347 8836 2544 0,'8'-10'49'0,"-8"10"13"15,14-11 1-15,-14 11 9 0,12-7 20 0,-12 7 18 16,0 0 10-16,0 0 0 0,0 0-12 0,0 0-9 16,0 0-9-16,20 23-12 0,-20-23-3 15,0 0 4-15,-2 19 4 0,2-19 3 16,0 0 5-16,0 0 3 0,-12 24-4 0,12-24 0 15,-8 12-5-15,8-12-4 0,-14 7 2 16,14-7-4-16,-12 8-4 0,12-8 10 0,0 0-5 16,-17 6-9-16,17-6 1 0,0 0 1 15,-17 8-7-15,17-8 3 0,-13 7-3 16,13-7-10-16,-14 10-5 0,14-10 0 0,-14 15-10 16,14-15-5-16,-10 16-2 0,10-16-6 15,-6 15-3-15,6-15-7 0,-6 15 1 16,6-15 7-16,0 0-17 0,0 19-4 0,0-19-14 15,0 0-8-15,0 0-4 0,16 14-11 16,-16-14 5-16,18 0-6 0,-18 0-3 0,0 0-4 16,33-8-2-16,-33 8 6 0,28-4 0 15,-12 2 8-15,-16 2 1 0,30-4 5 0,-15 2 6 16,-15 2 2-16,28 0 11 0,-28 0 11 16,23 6 0-16,-12 0 5 0,-11-6-2 15,14 17-1-15,-12-7 10 0,-2-10-12 0,2 20-2 16,-2-20 1-16,-4 26-5 0,-2-10-19 15,2-2-41-15,-4 0-50 0,-1-2-60 0,2 4-69 16,-1-7-74-16,0 2-143 0,-3-1-159 16,3 0 29-16,1-3-269 0,7-7-199 15</inkml:trace>
  <inkml:trace contextRef="#ctx0" brushRef="#br1" timeOffset="77455.5">5611 9026 2702 0,'0'0'67'0,"6"-16"35"15,-6 16-2-15,0 0-3 0,5-16 8 16,-5 16 40-16,0 0 17 0,0 0 2 0,0 0-12 16,0 0-8-16,0 0-8 0,0 0 2 15,2 51-4-15,-2-35-1 0,0 4-1 16,-2 0-17-16,2 1-7 0,0 0-12 16,0 1-18-16,0 3-4 0,2-1-10 0,-2-3-8 15,0-2-12-15,2 0-26 0,-2-2-27 16,0-4-42-16,0 1-48 0,0-14-57 0,2 19-71 15,-2-19-66-15,0 9-128 0,0-9-159 16,0 0-17-16,0 0-269 0,0 0-223 0</inkml:trace>
  <inkml:trace contextRef="#ctx0" brushRef="#br1" timeOffset="77737.48">5777 9138 2553 0,'0'0'7'15,"12"-10"36"-15,-12 10 3 0,8-7-9 0,-8 7 20 16,0 0 26-16,0 0 29 0,0 0 12 15,0 0 4-15,0 0-11 0,0 0-8 0,0 0 1 16,0 0 3-16,0 0 7 0,0 0 1 16,0 0-3-16,0 0-3 0,0 0-4 15,-48 22-5-15,48-22 11 0,-11 10-5 0,11-10-9 16,-10 12 7-16,10-12-11 0,-7 16-6 16,7-16-1-16,-4 16-6 0,4-16-10 0,0 17-20 15,0-17 1-15,0 0-5 0,6 27-4 16,-1-18-8-16,-5-9-2 0,14 17-3 15,-3-6-15-15,-1-1-26 0,4 2-27 0,0-3-35 16,-2 0-46-16,4 1-56 0,3 0-65 16,-5-1-48-16,2-3-81 0,0-1-131 15,-1 2-122-15,0-1-339 0,0-1-389 0</inkml:trace>
  <inkml:trace contextRef="#ctx0" brushRef="#br1" timeOffset="78621.62">7679 9060 2790 0,'0'0'-77'16,"0"0"47"-16,11-10 8 0,-11 10 9 15,0 0 16-15,21-4 10 0,-21 4 24 0,17-1 13 16,-17 1 3-16,0 0 6 0,28 1 4 15,-28-1 11-15,16 8 18 0,-16-8 14 16,17 7 9-16,-17-7 0 0,11 13-3 0,-11-13-10 16,9 16 1-16,-9-16 2 0,2 15 2 15,-2-15 12-15,0 0-7 0,-15 24-3 16,6-15-4-16,9-9-7 0,-23 11-7 0,11-5-2 16,12-6-1-16,-28 5 13 0,28-5 6 15,-24 0-7-15,24 0-15 0,-21-7-7 0,21 7-10 16,-14-11-12-16,14 11-4 0,-5-18-13 15,5 18-23-15,0 0-22 0,11-28-26 16,-1 20-17-16,1 1-19 0,-1-1-22 0,1 0-25 16,2 3-30-16,-13 5-39 0,21-2-54 15,-21 2-59-15,15 2-140 0,-15-2-167 0,8 9-359 16,-8-9-401-16</inkml:trace>
  <inkml:trace contextRef="#ctx0" brushRef="#br1" timeOffset="85900.15">2235 10153 606 0,'0'0'247'15,"0"0"-11"-15,0 0-83 0,-17-10-10 16,17 10-8-16,0 0-26 0,0 0-5 16,0 0-9-16,0 0 4 0,0 0 0 15,0 0 0-15,0 0-13 0,0 0-15 0,0 0 3 16,0 0 4-16,-10-10 0 0,10 10-3 15,0 0-5-15,0 0-4 0,0 0-4 0,0 0 1 16,0 0-13-16,0 0-2 0,3-22-6 16,-3 22-7-16,0 0-7 0,0 0 3 0,13-14-8 15,-13 14 4-15,0 0-6 0,19-5-2 16,-19 5-4-16,0 0-1 0,22-2-4 16,-22 2 1-16,0 0-2 0,0 0 3 0,27 11 1 15,-27-11-2-15,11 10-2 0,-11-10 2 16,10 14 0-16,-10-14 7 0,4 14 6 0,-4-14 11 15,-3 18 8-15,3-18 3 0,-3 21 5 16,3-21 4-16,-8 25 3 0,2-12 11 16,-1-2 1-16,0 3 2 0,-1-3 1 0,8-11 0 15,-15 23-5-15,7-13-5 0,-1-1-5 16,9-9-5-16,-11 17 2 0,11-17-6 16,-10 14-3-16,10-14 1 0,-6 11-2 15,6-11-9-15,0 0 3 0,-8 15 2 0,8-15 3 16,0 0-3-16,0 17-1 0,0-17-2 15,0 0 0-15,0 0-9 0,14 15-1 0,-14-15-2 16,13 7-2-16,-13-7-2 0,14 4-2 16,-14-4-3-16,0 0-14 0,28 3-21 0,-28-3-28 15,22-2-33-15,-22 2-36 0,20-5-42 16,-20 5-50-16,24-7-43 0,-15 4-51 16,-9 3-137-16,20-5-139 0,-13 2-271 0,-7 3-193 15</inkml:trace>
  <inkml:trace contextRef="#ctx0" brushRef="#br1" timeOffset="86200.45">2521 10332 2562 0,'0'0'4'0,"0"0"39"0,0 0 24 16,0 0 29-16,0 0 31 0,0 0 28 16,27 7 7-16,-27-7 1 0,0 0-12 0,0 0-11 15,0 0-16-15,0 0-9 0,0 0-6 16,0 0-12-16,0 0-8 0,0 0-9 16,0 0-6-16,0 0-8 0,0 0-9 0,11 7-12 15,-11-7-20-15,0 0-33 0,0 0-43 16,0 0-46-16,0 0-55 0,0 0-45 15,0 0-44-15,0 0-61 0,0 0-125 0,0 0-502 16,0 0-340-16</inkml:trace>
  <inkml:trace contextRef="#ctx0" brushRef="#br1" timeOffset="87073.47">2755 10014 2764 0,'7'-17'-94'0,"-7"17"14"15,6-12 13-15,-6 12 11 0,0 0 0 0,11-14 24 16,-11 14 17-16,0 0 13 0,9-10 8 16,-9 10 19-16,0 0 8 0,0 0 23 0,12-10 13 15,-12 10 7-15,0 0-8 0,0 0 9 16,0 0-3-16,0 0 4 0,0 0-6 0,0 0 0 15,0 0 2-15,0 0-5 0,0 0 3 16,0 0-8-16,0 0-11 0,0 0-7 16,0 0-3-16,0 0 0 0,-45 21-3 15,45-21 5-15,0 0 0 0,-16 4-1 0,16-4-5 16,0 0 7-16,0 0 4 0,-22 2 3 16,22-2 7-16,0 0-1 0,0 0 2 15,0 0-6-15,-14 4-8 0,14-4-4 0,0 0-7 16,0 0-2-16,0 0-6 0,0 0-6 15,0 0 1-15,0 0-3 0,-13 12-4 0,13-12-1 16,0 0 3-16,-5 16-1 0,5-16-4 16,0 0-2-16,-4 21-4 0,4-21 3 15,-2 18-1-15,2-18 0 0,0 18-2 0,0-18 0 16,0 18-2-16,0-18 0 0,0 0 0 16,0 21 3-16,0-21-4 0,0 0-1 0,0 0 3 15,0 19-2-15,0-19-2 0,0 0 6 16,0 0-1-16,0 0 0 0,4 17 5 0,-4-17-1 15,0 0 4-15,0 0-2 0,0 0 0 16,0 0 0-16,0 0-2 0,14 7-3 16,-14-7 3-16,0 0-4 0,0 0 0 0,0 0-2 15,26-6-2-15,-26 6 0 0,0 0 1 16,26-7-4-16,-26 7 2 0,19-4 4 16,-19 4-4-16,17-4 1 0,-17 4 0 0,0 0 2 15,21-6 1-15,-21 6 4 0,14-3-2 16,-14 3 1-16,0 0-1 0,0 0-3 0,18-4 0 15,-18 4 0-15,0 0-4 0,0 0 1 16,0 0 1-16,15-4-3 0,-15 4 5 16,0 0-3-16,0 0-2 0,0 0-3 0,0 0 4 15,0 0-2-15,17-4 1 0,-17 4 0 16,0 0 5-16,0 0-3 0,0 0 3 16,0 0-1-16,0 0 0 0,15 15 0 0,-15-15 2 15,0 0 3-15,8 10 2 0,-8-10 2 16,0 0-1-16,6 15-1 0,-6-15-3 0,0 0 3 15,0 0-2-15,2 21 3 0,-2-21-3 16,0 0 3-16,-2 19-1 0,2-19 5 16,0 0-5-16,-4 23 2 0,4-23 3 0,-4 17 0 15,4-17-2-15,-6 18 1 0,6-18 0 16,-9 16-3-16,3-8-1 0,6-8 1 16,-11 16-6-16,11-16 1 0,-8 12-9 0,8-12-13 15,-9 12-14-15,9-12-18 0,0 0-34 16,-10 13-41-16,10-13-59 0,-2 8-71 0,2-8-118 15,0 0-194-15,0 0-28 0,0 0-285 16,0 0-243-16</inkml:trace>
  <inkml:trace contextRef="#ctx0" brushRef="#br1" timeOffset="89985.7">3060 9911 2589 0,'0'0'-59'0,"0"0"25"0,0 0 19 0,7-15 21 15,-7 15 13-15,0 0 14 0,0 0 12 16,0 0 11-16,0 0-4 0,8-11 7 16,-8 11-4-16,0 0 23 0,0 0 6 0,0 0 7 15,0 0 8-15,0 0 1 0,0 0 1 16,0 0-4-16,0 0 6 0,0 0-8 16,0 0-5-16,0 47-6 0,0-47-8 0,-4 25-3 15,4-8-5-15,0-17-9 0,-2 30-2 16,2-12-11-16,-2-1-1 0,2 0-6 15,0-17-1-15,0 32-9 0,2-19-3 0,-2-13-12 16,0 27-25-16,0-15-38 0,0-12-46 16,2 17-56-16,-2-17-56 0,2 15-64 0,-2-15-145 15,0 0-545-15,2 10-398 0</inkml:trace>
  <inkml:trace contextRef="#ctx0" brushRef="#br1" timeOffset="90309.44">3155 10050 2901 0,'0'0'-65'0,"0"0"13"0,11-13-6 0,-11 13 6 16,0 0 11-16,9-14 10 0,-9 14 1 15,0 0 11-15,0 0 19 0,0 0-3 16,0 0 6-16,0 0 10 0,0 0 15 16,0 0 18-16,0 0 15 0,0 0 2 0,0 0-1 15,-44 4 0-15,44-4-2 0,0 0-5 16,0 0 4-16,-26 8 0 0,26-8-4 0,0 0 0 15,-13 5-3-15,13-5 1 0,0 0-2 16,0 0 5-16,-11 10 8 0,11-10 5 16,0 0 5-16,0 0 1 0,0 0-3 0,0 0 3 15,0 0-2-15,28 28-3 0,-20-21-4 16,6 0-6-16,-2 2-8 0,0 1-5 16,4 0-5-16,-2 1-2 0,3-1-9 0,1 3-11 15,-6-4-33-15,2 2-57 0,0-3-65 16,0 3-74-16,-3-2-76 0,-1-2-165 0,1 1-514 15,-2 0-405-15</inkml:trace>
  <inkml:trace contextRef="#ctx0" brushRef="#br1" timeOffset="91065.23">2262 10536 2889 0,'0'0'-88'15,"-14"-8"33"-15,14 8 7 0,0 0 13 16,0 0 12-16,0 0 19 0,0 0 11 0,0 0 24 16,0 0 3-16,0 0 20 0,0 0 1 15,0 0 22-15,0 0 18 0,0 0 14 0,0 0 15 16,0 0 2-16,0 0 6 0,0 0-7 15,0 0-4-15,51 0-12 0,-51 0-6 16,24 2-5-16,-24-2-6 0,29 2-8 16,-9-1-4-16,0 2-7 0,0 0-7 0,2-3-7 15,1 1-8-15,-2 1-7 0,4 0-2 16,-1-2-2-16,4 3-9 0,1-3-4 16,-3 2-8-16,-4-2-20 0,0 2-27 0,-1-2-29 15,1 0-33-15,-8 2-43 0,-14-2-50 16,32 0-46-16,-20 2-45 0,-12-2-108 0,15 3-155 15,-15-3-327-15,0 0-224 0</inkml:trace>
  <inkml:trace contextRef="#ctx0" brushRef="#br1" timeOffset="91557.44">2519 10717 2481 0,'-22'2'-67'0,"22"-2"27"0,0 0 24 16,0 0 23-16,0 0 31 0,-21 0 20 0,21 0 23 15,0 0 17-15,0 0 1 0,0 0 1 16,-15-14 2-16,15 14-5 0,0 0 0 16,0 0 0-16,0 0-7 0,0 0-9 0,0 0-8 15,0 0-4-15,0 0-12 0,28-28-4 16,-28 28-6-16,14-4-4 0,-14 4-5 0,0 0-6 15,28 2-2-15,-28-2-3 0,0 0-4 16,24 8 1-16,-24-8-3 0,10 7-1 16,-10-7-3-16,0 0 0 0,9 15 2 0,-9-15 0 15,0 0 8-15,-3 18 5 0,3-18 3 16,0 0 2-16,-16 16 5 0,16-16-2 16,-11 8-3-16,11-8-1 0,0 0-1 0,-17 12-2 15,17-12-8-15,0 0-3 0,0 0-5 16,-6 9-7-16,6-9-2 0,0 0-4 15,0 0-4-15,0 0 1 0,31 14-2 0,-31-14 2 16,17 8-2-16,-17-8 1 0,15 7 0 16,-15-7 3-16,15 10 10 0,-15-10 6 0,9 11 6 15,-9-11 0-15,4 13 5 0,-4-13 1 16,0 0-3-16,0 0 0 0,-13 27-2 16,13-27-4-16,-15 11-19 0,5-7-37 15,10-4-51-15,-19 5-66 0,19-5-77 0,-21 3-109 16,21-3-205-16,-17-3-74 0,17 3-223 15,0 0-176-15</inkml:trace>
  <inkml:trace contextRef="#ctx0" brushRef="#br1" timeOffset="96023.54">5286 10019 2359 0,'0'0'-134'0,"0"0"21"16,0 0 26-16,0 0 23 0,14-10 12 0,-14 10 22 16,0 0 22-16,0 0 20 0,12-8 39 15,-12 8 24-15,0 0 19 0,0 0 17 0,0 0 11 16,13-7 3-16,-13 7-2 0,0 0-3 16,0 0-5-16,0 0-8 0,0 0-9 15,0 0-5-15,0 0-12 0,0 0-3 0,0 0-13 16,0 0 0-16,0 0-8 0,0 0-4 15,0 0-8-15,-35 25-9 0,35-25 2 0,-26 10-5 16,11-6-2-16,0 2-5 0,15-6-3 16,-29 7-2-16,16-7 2 0,13 0-4 15,-23 6-1-15,23-6-3 0,-20 4 0 0,20-4 1 16,-16 2-1-16,16-2 11 0,0 0 9 16,-17 3-1-16,17-3 1 0,0 0-1 0,0 0-5 15,-20 6-2-15,20-6-6 0,0 0-1 16,0 0 4-16,-12 6-4 0,12-6 1 0,0 0-2 15,0 0 1-15,-4 21 4 0,4-21-2 16,0 0 1-16,0 23-2 0,0-23 1 16,0 19-2-16,0-19-3 0,2 19-1 15,-2-19-1-15,4 20 1 0,-4-20-3 0,4 15-1 16,-4-15 0-16,2 14-2 0,-2-14 0 16,0 0-2-16,4 15 2 0,-4-15 0 15,0 0-2-15,0 0-2 0,11 10-3 16,-11-10 1-16,0 0-1 0,0 0-2 0,0 0 8 15,0 0-2-15,0 0-7 0,34-17-1 0,-34 17 5 16,0 0 0-16,15-9 0 0,-15 9 1 16,13-8-2-16,-13 8-2 0,0 0 4 0,18-10-4 15,-18 10 1-15,16-5-1 0,-16 5 1 16,14-4-2-16,-14 4 0 0,0 0 7 16,0 0 0-16,32 4 2 0,-32-4 5 0,15 7 1 15,-15-7 4-15,12 10 5 0,-12-10 5 16,12 15 0-16,-6-8 2 0,-6-7-3 0,8 26-1 15,-4-13-3-15,-4-13 0 0,2 25-3 16,-2-12 1-16,0-13-3 0,-2 29-3 16,-2-15-2-16,-2-2 1 0,6-12-13 0,-13 25-21 15,4-11-28-15,1-5-38 0,8-9-56 16,-19 19-55-16,13-11-55 0,-3-1-62 0,3-1-119 16,6-6-144-16,-13 10-319 0,13-10-276 15</inkml:trace>
  <inkml:trace contextRef="#ctx0" brushRef="#br1" timeOffset="96320.23">5425 10083 2642 0,'4'-18'-42'0,"-4"18"41"0,0 0 22 0,4-16 8 15,-4 16 33-15,0 0 36 0,0 0 37 16,0 0 17-16,0 0 2 0,0 0-12 16,0 0-14-16,0 0-12 0,0 0-13 0,0 0-11 15,11 48-7-15,-11-34-9 0,0-14-9 16,2 32-6-16,-2-14-7 0,2-1-4 16,-2-17-9-16,0 32-3 0,2-20-5 0,-2-12-14 15,2 24-21-15,0-12-35 0,-2-12-39 16,0 0-51-16,0 25-55 0,0-25-55 15,0 0-79-15,0 0-134 0,2 11-440 0,-2-11-270 16</inkml:trace>
  <inkml:trace contextRef="#ctx0" brushRef="#br1" timeOffset="96617.32">5537 10126 2621 0,'4'-9'9'0,"-4"9"34"0,0 0 1 15,11-17-2-15,-11 17-1 0,0 0 4 16,6-12 5-16,-6 12-1 0,0 0 4 0,0 0-9 15,0 0-5-15,0 0 7 0,0 0 10 16,0 0 12-16,0 0 7 0,0 0 0 16,-38 0 3-16,38 0 1 0,0 0 0 0,0 0 1 15,-24 16 3-15,24-16-3 0,-10 11-5 16,10-11 1-16,-10 13-1 0,10-13 5 0,-11 18-3 16,11-18-3-16,-4 16-1 0,4-16-6 15,-5 21 4-15,5-21-9 0,7 21-1 16,-2-7-8-16,1-1-8 0,4 1 0 15,0-1-7-15,6 0 29 0,-2 2-21 0,5-1-5 16,1-1-33-16,-4 0-33 0,4-3-56 0,-4 0-81 16,3-1-91-16,-4-3-169 0,2 0-189 15,1-2 18-15,-4 0-282 0,0-1-238 16</inkml:trace>
  <inkml:trace contextRef="#ctx0" brushRef="#br1" timeOffset="97650.95">7711 10140 2532 0,'2'-18'-89'0,"-2"18"42"16,0 0 25-16,0 0 24 0,0 0 30 16,5-15 30-16,-5 15 30 0,0 0 20 0,0 0 20 15,0 0 11-15,0 0 11 0,4-17 4 16,-4 17-3-16,0 0-3 0,0 0-7 0,0 0-10 15,0 0-12-15,0 0-15 0,8-12-10 16,-8 12-10-16,0 0-9 0,0 0-14 16,0 0-2-16,26 3-8 0,-26-3 1 0,0 0-4 15,0 0 0-15,25 15 10 0,-19-7 0 16,-6-8-4-16,11 15-4 0,-5-6-1 0,-6-9-5 16,7 21-1-16,-7-21 1 0,2 22 0 15,-2-22-1-15,-2 19 5 0,2-19-2 16,-9 20 8-16,3-11-4 0,6-9-2 15,-19 16-2-15,8-9 1 0,11-7-1 0,-22 10-6 16,22-10-2-16,-20 4-2 0,20-4-6 0,-20-2-21 16,20 2-3-16,0 0-18 0,-23-13-15 15,23 13-32-15,-10-18-31 0,8 9-48 16,2 9-69-16,0-19-66 0,-2 9-82 0,2 10-184 16,2-18-93-16,-2 18 44 0,0 0-310 15,2-21-272-15</inkml:trace>
  <inkml:trace contextRef="#ctx0" brushRef="#br1" timeOffset="108560.97">2335 11730 2615 0,'0'0'-73'0,"0"0"13"0,0 0 16 0,0 0 5 16,0 0 17-16,-12-43 22 0,12 43 20 16,0 0 12-16,0 0 8 0,0 0-3 0,0 0 17 15,-2-22 16-15,2 22 10 0,0 0 10 16,0 0-4-16,2-24 1 0,-2 24 1 0,5-15-2 15,-5 15-7-15,2-19-7 0,-2 19-9 16,7-23-4-16,-5 10-5 0,-2 13-3 16,8-31-2-16,-3 16-4 0,1-2 12 15,-2-2 5-15,0 3 4 0,0-1 9 0,2 0 1 16,-1 2 4-16,-1 1-10 0,-4 14 8 16,9-26-4-16,-5 17-5 0,-4 9-6 0,8-22-4 15,-8 22-5-15,6-17-2 0,-6 17-2 16,5-13-6-16,-5 13-7 0,7-12 0 15,-7 12-3-15,0 0 3 0,10-10-2 0,-10 10 1 16,0 0-4-16,0 0 1 0,0 0-5 16,0 0-19-16,0 0 7 0,0 0 1 15,29 24 2-15,-29-24 1 0,9 15 7 0,-9-15-5 16,6 19-2-16,-3-7 0 0,-3-12-2 16,6 24-2-16,-2-11-3 0,-2 1 1 0,2 1-5 15,-4-15 3-15,4 28-1 0,-2-12-3 16,0-1 3-16,0 0-4 0,-2-15 1 0,4 28 0 15,-2-16-1-15,0 2-2 0,-2-14 1 16,0 25-2-16,2-12 1 0,-2-13-3 16,2 21 2-16,-2-21 0 0,2 21-4 15,-2-21 2-15,2 18 2 0,-2-18-2 0,0 16 0 16,0-16-8-16,2 15-8 0,-2-15-6 16,0 0-18-16,0 0-24 0,0 21-25 15,0-21-43-15,0 0-40 0,0 0-62 0,-6 14-40 16,6-14-47-16,0 0-125 0,-12 1-127 15,12-1-324-15,0 0-276 0</inkml:trace>
  <inkml:trace contextRef="#ctx0" brushRef="#br1" timeOffset="108745.98">2390 11660 2680 0,'0'0'0'0,"0"0"38"0,-9-11 24 16,9 11 11-16,0 0 20 0,0 0 9 15,0 0 8-15,0 0-1 0,0 0-6 0,0 0-14 16,0 0-10-16,29-16-8 0,-29 16-9 16,21-3-33-16,-6 0-50 0,4 0-77 15,1-1-85-15,0-2-140 0,6 5-607 0,0-4-337 16</inkml:trace>
  <inkml:trace contextRef="#ctx0" brushRef="#br1" timeOffset="110144.06">10014 9583 805 0,'0'0'268'0,"0"0"-63"16,-4 40-45-16,4-40-14 0,0 0 18 16,0 0 4-16,0 0 9 0,4 23 1 0,-4-23 15 15,0 0 4-15,0 0 3 0,2 15 3 16,-2-15-2-16,0 0-4 0,0 0-2 0,0 0 17 15,0 0-5-15,0 0-12 0,0 0-53 16,0 0-16-16,0 0-10 0,0 0-15 0,0 0-9 16,0 0-14-16,0 0-6 0,0 0-8 15,21-39-4-15,-14 24-5 0,-3-2-9 16,2-5-6-16,1 1-6 0,-1-5-5 0,2-2 0 16,0-4-10-16,4-3-2 0,-4 0-6 15,0-1 7-15,1 2-10 0,-1-1 0 16,-1 9-3-16,1-1 4 0,-1 2 2 0,-1 2-8 15,2 2-3-15,-4 4 8 0,1 2-7 16,-1 1 5-16,3 1-10 0,-7 13 3 0,6-19-1 16,-6 19 5-16,6-12-2 0,-6 12 1 15,0 0-1-15,0 0 1 0,0 0 0 0,0 0 5 16,0 0 2-16,17 48 1 0,-15-31-2 16,1 4 3-16,1 4-2 0,0-2 10 0,-2 2-9 15,2 2 5-15,0-1-3 0,1 1 3 16,-1-2-3-16,-2 0 6 0,2-1-4 15,0-4 1-15,-2 0-6 0,3-2 2 16,-3-2-3-16,0-3 4 0,-2-13-10 0,2 26-9 16,-2-26-17-16,5 19-23 0,-5-12-29 15,0-7-38-15,-3 14-46 0,3-14-45 0,0 0-45 16,-8 7-31-16,8-7-59 0,0 0-122 16,0 0-109-16,0 0-384 0,0 0-384 0</inkml:trace>
  <inkml:trace contextRef="#ctx0" brushRef="#br1" timeOffset="110333.57">10095 9446 2869 0,'0'0'-47'0,"0"0"58"0,0 0 8 16,0 0 20-16,0 0 24 0,0 0 21 0,0 0 15 16,0 0 3-16,0 0-9 0,0 0-10 15,23-20-7-15,-23 20-8 0,15-4-10 16,-15 4-11-16,0 0-20 0,25-3-25 0,-25 3-37 15,19-1-52-15,-19 1-53 0,23-4-54 16,-12 2-88-16,-11 2-616 0,21-5-281 16</inkml:trace>
  <inkml:trace contextRef="#ctx0" brushRef="#br1" timeOffset="110615.47">10469 9408 2620 0,'0'23'-58'16,"0"-23"43"-16,0 0 19 0,0 0 11 0,8 11 45 16,-8-11 28-16,0 0 25 0,0 0 6 15,18 10-13-15,-18-10-8 0,14 2-13 16,-14-2-6-16,22 1-7 0,-22-1-7 15,27 3-3-15,-12-3-7 0,-15 0-6 0,29 0-12 16,-13 0-20-16,-16 0-27 0,25-4-37 16,-25 4-51-16,23-6-43 0,-23 6-32 0,19-6-33 15,-19 6-58-15,6-11-575 0,-6 11-176 16</inkml:trace>
  <inkml:trace contextRef="#ctx0" brushRef="#br1" timeOffset="110760.39">10632 9376 2487 0,'-18'-11'-11'0,"18"11"56"16,-16-4 18-16,16 4 21 0,0 0 31 0,-14-8 23 15,14 8 21-15,0 0-2 0,0 0-15 16,0 0-17-16,0 0-12 0,0 0-12 16,0 0-17-16,0 0-8 0,24-24-24 0,-24 24-33 15,22-5-49-15,-9-1-56 0,-13 6-75 16,25-5-65-16,-12-1-113 0,-3 2-599 0,2 2-353 16</inkml:trace>
  <inkml:trace contextRef="#ctx0" brushRef="#br1" timeOffset="112153.13">11051 9035 2806 0,'0'0'-76'0,"0"0"13"0,-8-20 17 0,8 20 21 15,0 0 32-15,0 0 39 0,0-21 6 16,0 21 9-16,0 0 2 0,6-20 4 0,-6 20 0 16,7-14 0-16,-7 14-3 0,8-15 0 15,-8 15-1-15,13-16-1 0,-13 16-4 0,12-12-3 16,-12 12-5-16,14-10-6 0,-14 10-6 15,14-11-4-15,-14 11-3 0,14-6 2 16,-14 6-3-16,0 0 9 0,28 6 4 0,-28-6-2 16,13 11 4-16,-13-11-7 0,12 15 3 15,-4-4-2-15,-8-11-2 0,4 24-4 0,-2-10-1 16,-2-14 4-16,-5 26 4 0,5-26 5 16,-6 26 1-16,-2-10 8 0,1-3 2 0,-2 0 4 15,1 0 3-15,0-1 2 0,8-12 0 16,-16 23-3-16,10-12-2 0,0 0-3 15,6-11-2-15,-8 18 6 0,8-18-2 16,-6 19 0-16,6-19-1 0,-2 18-8 0,2-18-8 16,0 0-6-16,6 24 1 0,-6-24-4 15,12 13-10-15,-6-7-19 0,3 0-42 16,0-3-43-16,-9-3-65 0,18 6-87 0,-9-6-86 16,-9 0-190-16,21-2-105 0,-21 2 17 0,17-4-240 15,-17 4-177-15</inkml:trace>
  <inkml:trace contextRef="#ctx0" brushRef="#br1" timeOffset="112307.39">11372 9293 2919 0,'0'0'178'0,"7"10"-22"0,-7-10-13 16,0 0-2-16,13 10-1 0,-13-10-12 0,0 0-13 16,0 0-19-16,10 9-29 0,-10-9-46 15,0 0-54-15,0 0-71 0,0 0-77 16,0 0-98-16,0 0-204 0,16-21-434 0,-16 21-312 15</inkml:trace>
  <inkml:trace contextRef="#ctx0" brushRef="#br1" timeOffset="112850.04">11527 8852 2704 0,'4'-11'-50'0,"-4"11"14"0,0 0 8 15,0 0 3-15,5-16-4 0,-5 16 17 16,0 0 9-16,0 0 18 0,0 0 2 16,0 0-1-16,0 0 4 0,0 0 9 0,0 0 20 15,0 0 21-15,0 0 20 0,0 0 8 16,0 0 3-16,-51 14 1 0,51-14 1 0,-15 7-2 16,15-7-2-16,0 0-18 0,-17 8-5 15,17-8-7-15,-14 6-4 0,14-6 0 16,0 0 0-16,-17 7-2 0,17-7 2 0,0 0-8 15,-9 10 2-15,9-10-5 0,0 0 1 16,-12 9-3-16,12-9 1 0,0 0-3 16,0 0-5-16,-7 19-3 0,7-19-1 0,0 0-5 15,2 17-3-15,-2-17-5 0,0 0-3 16,5 23 0-16,-5-23 0 0,3 15-7 0,-3-15 1 16,10 16-5-16,-10-16 3 0,8 15-4 15,-8-15-1-15,8 13-1 0,-8-13-3 0,9 14 1 16,-9-14 1-16,10 9-5 0,-10-9 2 15,11 9-3-15,-11-9 1 0,0 0-4 16,18 10-3-16,-18-10-5 0,15 2-1 0,-15-2-2 16,16 2 3-16,-16-2-3 0,16 2 3 15,-16-2 4-15,20 2 5 0,-20-2 7 0,18 6-1 16,-18-6 8-16,15 7 9 0,-15-7 0 16,14 14 9-16,-14-14-3 0,6 19 2 15,-6-19-3-15,0 21 0 0,0-21-12 0,-9 24 3 16,3-11 0-16,-1 1-3 0,-1 1-15 15,-1-3-24-15,1-1-39 0,0 1-48 16,-4-1-66-16,6 1-72 0,-1-7-99 16,0 3-203-16,7-8-62 0,-9 9-293 0,9-9-287 15</inkml:trace>
  <inkml:trace contextRef="#ctx0" brushRef="#br1" timeOffset="113178.84">11941 9071 2711 0,'0'0'-7'0,"0"0"45"16,0 0 4-16,0 0 1 0,-28-10-4 0,28 10-4 15,0 0 5-15,-24 21-8 0,24-21-6 16,-19 19 2-16,11-7-4 0,1-1 1 0,-3 3-4 16,4-3-4-16,-1 3-6 0,1-1-12 15,6-13-50-15,-8 21-49 0,5-10-53 0,-3-4-78 16,6-7-180-16,-6 12-274 0,6-12 70 15</inkml:trace>
  <inkml:trace contextRef="#ctx0" brushRef="#br1" timeOffset="113375.29">11778 9107 2128 0,'0'0'92'0,"0"-19"15"0,0 19 4 0,0 0 19 15,0 0 25-15,0 0 20 0,0 0 7 16,0 0-6-16,0 0-17 0,0 0-19 15,0 0-16-15,0 0-12 0,39 33-11 0,-32-22-16 16,1-1-9-16,4 1-23 0,-1 0-30 16,-2 1-49-16,2-1-63 0,-1 1-72 15,1-3-60-15,-2-2-94 0,-1 1-154 16,0 0-400-16,-8-8-232 0</inkml:trace>
  <inkml:trace contextRef="#ctx0" brushRef="#br1" timeOffset="113885.27">12133 8896 2553 0,'0'-25'-62'0,"0"25"30"0,3-16 23 15,-3 16 2-15,4-19 17 0,-4 19 9 0,5-21 27 16,-5 21 11-16,9-15-2 0,-2 8-2 15,-7 7 4-15,13-14 3 0,-13 14 8 0,16-7 13 16,-16 7 0-16,17 0-1 0,-17 0-3 16,21 13 9-16,-13 1-8 0,4-3-9 15,-3 4-6-15,-2 4-6 0,1-2-8 0,0 4-6 16,-6-4-2-16,1 2-3 0,0 1 1 16,-3-3-1-16,0-17 3 0,-4 30 3 15,-3-15 4-15,0-1 3 0,-1-1 6 0,-1-4-1 16,-3 1 9-16,12-10 14 0,-24 8 5 15,10-7 0-15,14-1-4 0,0 0-1 16,-34-10-12-16,24 0-5 0,1 1-14 0,1-3 0 16,8 12-9-16,-11-23-25 0,9 8-40 15,-2 2-45-15,4 13-67 0,2-24-92 16,-2 24-99-16,4-18-229 0,-2 10-55 0,-2 8-261 16,0 0-243-16</inkml:trace>
  <inkml:trace contextRef="#ctx0" brushRef="#br1" timeOffset="114078.68">12439 9147 2753 0,'3'8'47'0,"-3"-8"16"16,4 13 3-16,-4-13 8 0,0 0 12 15,6 15 0-15,-6-15 3 0,0 0-10 0,0 0-11 16,4 14-32-16,-4-14-52 0,0 0-58 15,0 0-57-15,0 0-62 0,0 0-122 0,0 0-520 16,0 0-170-16</inkml:trace>
  <inkml:trace contextRef="#ctx0" brushRef="#br1" timeOffset="114524.23">12638 8747 2493 0,'0'0'-53'0,"8"-11"21"16,-8 11-11-16,0 0 14 0,6-14 14 0,-6 14 15 16,0 0 15-16,0 0-1 0,0 0 18 15,0 0 15-15,0 0 17 0,0 0 27 0,-37-2 13 16,37 2 11-16,0 0 11 0,-27 0 3 16,27 0 6-16,-19-2-3 0,19 2-3 15,0 0-7-15,-25 2-7 0,25-2-16 0,0 0-7 16,-23 2-12-16,23-2-1 0,-15 7-5 15,15-7-6-15,-13 9-11 0,13-9-2 0,-11 11-6 16,11-11-4-16,-9 14-5 0,9-14-5 16,-7 16-2-16,7-16-4 0,-4 15-5 15,4-15 0-15,0 0-3 0,-2 21-2 0,2-21-4 16,0 0 0-16,6 20-6 0,-6-20-7 16,9 9-11-16,-9-9-11 0,11 8-7 0,-11-8-3 15,20 6 1-15,-20-6 5 0,25 3 4 16,-12 3 11-16,4-2 12 0,-2-1 14 0,-1 4 10 15,1 0 2-15,1 2 2 0,-5 1 0 16,3 1-8-16,-3 0 5 0,-4 3-5 16,-1-2-4-16,-1 1-2 0,-5-13 2 0,5 26-14 15,-8-10-23-15,-4 0-43 0,1-1-45 16,-3-1-57-16,-2 5-57 0,-5-3-71 16,0 1-166-16,-2-2-140 0,-3 2-272 0,2-1-230 15</inkml:trace>
  <inkml:trace contextRef="#ctx0" brushRef="#br1" timeOffset="117559.56">11236 9488 2521 0,'0'0'-66'0,"0"0"43"0,0 0 26 15,0 0 20-15,0 0 31 0,0 0 12 16,0 0 17-16,0 0 20 0,0 0 17 0,0 0 17 15,22-15 14-15,-22 15 13 0,0 0 1 16,18-4-2-16,-18 4-3 0,17-4-16 16,-17 4-8-16,20-4-10 0,-20 4-16 0,26-3-10 15,-9 3-13-15,1-3-7 0,0 2-7 16,4-1-10-16,-2 0-7 0,4 0-11 0,-1 0-10 16,-2 1-13-16,0-2-29 0,1 3-34 15,-1-1-48-15,-4-1-62 0,-2 2-72 16,-1 0-71-16,-14 0-153 0,23-2-154 0,-23 2-321 15,0 0-326-15</inkml:trace>
  <inkml:trace contextRef="#ctx0" brushRef="#br1" timeOffset="117979.4">11443 9747 2658 0,'0'0'-89'0,"0"0"38"0,0 0 21 0,-13 8 29 15,13-8 35-15,0 0 26 0,0 0 25 16,0 0 24-16,0 0 10 0,0 0-1 16,0 0-9-16,0 0-8 0,0 0-10 0,0 0-13 15,0 0-10-15,0 0-10 0,0 0-1 16,15-46-9-16,-15 46-6 0,15-6-2 0,-15 6-4 16,0 0-4-16,29 3-5 0,-29-3-2 15,20 7 0-15,-20-7-4 0,16 11-3 16,-10-3 1-16,-6-8-6 0,12 17 6 0,-12-17-4 15,4 18 1-15,-4-18 3 0,0 16 5 16,0-16-1-16,0 0 0 0,-8 24 0 16,8-24-3-16,-10 12-5 0,10-12 0 0,-6 12 0 15,6-12-5-15,0 0 1 0,0 0-5 16,-4 15 0-16,4-15-1 0,0 0-2 0,0 0 2 16,8 21-3-16,-8-21-1 0,9 11 3 15,-9-11-2-15,9 14 1 0,-9-14 2 16,4 11-3-16,-4-11 5 0,0 0-1 0,0 0-1 15,-13 26 0-15,13-26-2 0,-17 14-9 16,5-8-34-16,-2 0-36 0,14-6-67 16,-23 7-58-16,11-5-92 0,1 1-179 0,11-3-439 15,-19-3-307-15</inkml:trace>
  <inkml:trace contextRef="#ctx0" brushRef="#br1" timeOffset="119217.1">13093 9006 2636 0,'0'0'-80'0,"0"0"45"15,-5-23 35-15,5 23 38 0,0 0 43 0,0 0 24 16,0 0 34-16,0 0 21 0,0 0 4 15,0-19-8-15,0 19-13 0,0 0-15 0,0 0-8 16,0 0 9-16,0 0-1 0,0 0-5 16,0 0-14-16,0 0 7 0,0 0-10 15,0 0-11-15,-2 59-2 0,2-41-5 0,-2 1-9 16,2-1-6-16,0 4-8 0,2 0-5 16,-2 1-1-16,0 4-12 0,2-2-4 15,0 0-4-15,-2-2-9 0,3-3 3 0,-1 1-18 16,-2-1-16-16,2-2-19 0,-2-3-29 0,0-15-37 15,2 25-47-15,-2-25-55 0,0 21-62 16,0-15-78-16,0-6-148 0,0 0-125 16,4 9-349-16,-4-9-375 0</inkml:trace>
  <inkml:trace contextRef="#ctx0" brushRef="#br1" timeOffset="119509.27">13285 9181 2823 0,'0'0'-72'0,"0"0"22"0,0 0-3 0,0 0 8 16,0 0 5-16,0 0 4 0,0 0 15 16,0 0 26-16,0 0-20 0,0 0 7 15,0 0 13-15,-44 2 4 0,44-2 1 0,0 0 10 16,-33 10 14-16,21-4 15 0,12-6 6 16,-18 7 2-16,7-1 0 0,11-6 5 15,-18 11 6-15,18-11 3 0,-11 18 3 16,11-18 4-16,-10 17-3 0,8-6 0 0,2-11 1 0,2 23-8 15,-2-23 0-15,10 29-6 0,-3-14-4 16,3 2 3-16,4 1-9 0,0-2 1 16,2 0-8-16,1-1-6 0,-1 0-4 0,2-2-20 15,-4-4-34-15,1 3-51 0,-1-2-71 16,1-2-64-16,-6-3-108 0,-1 1-641 16,-8-6-385-16</inkml:trace>
  <inkml:trace contextRef="#ctx0" brushRef="#br1" timeOffset="120624.93">13584 9254 2861 0,'0'0'-31'0,"0"0"49"0,0 0 10 0,0 0 21 16,0 0 29-16,0 0 19 0,0 0 16 15,0 0 15-15,0 0 6 0,38-21 2 16,-38 21 0-16,15-4-5 0,-15 4-1 0,19-3-16 15,-19 3-13-15,25-7-11 0,-25 7-11 16,31-1 11-16,-14-2-14 0,0 2-28 0,3-1-44 16,-3 0-54-16,2 0-65 0,-19 2-84 15,34-4-65-15,-20 0-138 0,1 1-175 16,-3-1-333-16,-3 1-305 0</inkml:trace>
  <inkml:trace contextRef="#ctx0" brushRef="#br1" timeOffset="120895.72">14081 8797 2686 0,'0'0'27'16,"0"0"25"-16,8-18-5 0,-8 18-7 15,0 0 6-15,0 0 12 0,0 0 16 0,0 0 8 16,0 0 11-16,0 0 0 0,19 39 1 15,-17-22 6-15,3 0-3 0,-1 5 2 0,3 1-2 16,-2 1-10-16,3 0-10 0,-3 2-8 16,1 0-8-16,4-1-2 0,-4-1-20 15,-1-1-18-15,-1-1-38 0,1-4-39 0,2-1-44 16,-3 0-52-16,1-3-37 0,-1 0-56 16,-2-6-122-16,-2-8-561 0,7 14-338 15</inkml:trace>
  <inkml:trace contextRef="#ctx0" brushRef="#br1" timeOffset="121493.3">14470 8848 2810 0,'0'0'-87'0,"9"-7"13"0,-9 7 18 15,12-8-1-15,-12 8 14 0,0 0 14 0,0 0 14 16,12-8 21-16,-12 8 20 0,0 0 11 15,0 0 13-15,0 0 11 0,0 0 5 0,0 0 8 16,0 0 0-16,0 0 12 0,0 0-3 16,0 0-3-16,0 0-6 0,0 0-8 0,0 0-7 15,-42 19-6-15,42-19-5 0,-18 4-6 16,18-4-5-16,0 0-1 0,-27 4-7 16,27-4-2-16,-21 2-2 0,21-2-6 0,-17 0 1 15,17 0-2-15,0 0-1 0,-25 1 2 16,25-1-2-16,0 0-3 0,-15 3 1 15,15-3-2-15,0 0 10 0,0 0 8 0,0 0-5 16,0 0-1-16,0 0 3 0,0 0-4 16,-19 2 3-16,19-2 0 0,0 0 8 15,0 0 2-15,0 0 9 0,0 0 2 0,0 0 0 16,0 0-1-16,0 0-2 0,0 0-7 16,0 0-2-16,0 18-1 0,0-18 3 15,0 0-6-15,0 0 4 0,2 25-6 0,-2-25 1 16,4 18-6-16,-4-18 2 0,5 21-7 15,3-10-1-15,-2 0-1 0,2-1-1 0,-8-10-3 16,14 16 0-16,-4-9-3 0,-10-7-1 16,15 11-6-16,-2-7-4 0,-13-4 3 15,22 7-1-15,-7-3-2 0,0 0 1 0,-15-4-2 16,29 6 2-16,-13-3 0 0,-16-3 0 16,23 5-1-16,-12-1 1 0,-11-4 4 15,15 9 10-15,-15-9 4 0,12 11 3 0,-12-11-4 16,0 19 1-16,0-19-2 0,-6 21-3 15,6-21-3-15,-13 24 0 0,7-10-4 0,-3 0-17 16,3 0-27-16,-4-2-37 0,1 2-42 16,3-3-57-16,6-11-46 0,-10 21-53 0,10-21-99 15,-8 16-150-15,6-11-411 0,2-5-344 16</inkml:trace>
  <inkml:trace contextRef="#ctx0" brushRef="#br1" timeOffset="121760.67">14755 8891 2759 0,'6'-14'3'16,"-6"14"38"-16,0 0-9 0,7-14 2 0,-7 14 23 16,0 0 20-16,0 0 20 0,0 0 19 0,0 0 7 15,0 0-6-15,0 0 3 0,0 0-8 16,8 40 0-16,-8-40-7 0,2 29-6 15,-2-14-11-15,2 2-12 0,0 0-6 0,0 1-10 16,2 1-8-16,-2-2-5 0,0 0-16 16,0 0-23-16,-1-2-31 0,4 1-32 0,-5-16-37 15,6 22-36-15,-5-12-45 0,3-3-49 16,-4-7-70-16,9 12-143 0,-9-12-478 0,11 4-312 16</inkml:trace>
  <inkml:trace contextRef="#ctx0" brushRef="#br1" timeOffset="122027.56">14979 8953 2667 0,'0'0'-28'0,"9"-15"37"0,-9 15 20 0,0 0 4 16,0 0-1-16,0 0 7 0,0 0 16 15,0 0 15-15,-20-16 13 0,20 16 1 16,0 0 4-16,-27 4-1 0,27-4 2 0,0 0 10 16,-30 10 6-16,30-10-1 0,-18 6-4 15,18-6-4-15,-19 11 2 0,19-11-8 16,-11 11-2-16,11-11-5 0,-7 15-5 0,7-15-4 15,-4 18-5-15,4-18-7 0,0 0-10 16,6 26-2-16,-6-26-3 0,11 22-5 16,-6-9 2-16,4-2-13 0,3 1-9 0,-2-2-16 15,2 2-36-15,2-2-43 0,-2-1-48 16,1 1-57-16,1 0-42 0,0-3-60 0,-2 1-111 16,-2-1-157-16,0 0-344 0,-2 0-274 15</inkml:trace>
  <inkml:trace contextRef="#ctx0" brushRef="#br1" timeOffset="125225.58">15368 8682 2743 0,'28'9'-1'0,"-20"-3"11"16,-8-6 7-16,16 23-5 0,-10-7 19 0,1 5 10 16,0 1 21-16,0 7 13 0,-3-2 6 15,0 5-1-15,-2 4-9 0,-2 3-5 16,-2 0-6-16,0 3-5 0,-4 8-4 0,-3-1-8 15,-3 1-14-15,-6 17-22 0,3-13-44 16,-10 10-43-16,0-3-48 0,-4-5-50 0,-1-2-71 16,-6-3-154-16,-1 1-361 0,4-12-52 15</inkml:trace>
  <inkml:trace contextRef="#ctx0" brushRef="#br1" timeOffset="126213.37">11119 8579 2170 0,'0'0'-75'0,"0"0"24"15,-24 17 19-15,24-17 8 0,0 0 27 0,0 0 18 16,0 0 22-16,-6 18 47 0,6-18 16 15,0 0 20-15,-8 17 15 0,8-17 15 0,-8 19 8 16,3-6 1-16,-1 2-4 0,2 2-15 16,-3 5-10-16,1 0-15 0,-2 6-8 15,1-2-16-15,-3 6-9 0,2 1-10 0,-2 2-7 16,5 4-8-16,-4 1-3 0,3 6-10 16,-3 3-4-16,0 2-4 0,4 2-4 15,-2-2-5-15,5 0-4 0,4 0-5 0,0 3-3 16,6-3-13-16,2-2-18 0,2 1-29 0,2-2-32 15,4-1-49-15,9 15-50 0,0-4-71 16,-4-10-130-16,-1-6-208 0,-1-1-286 16,0 2-219-16</inkml:trace>
  <inkml:trace contextRef="#ctx0" brushRef="#br1" timeOffset="127636.83">15705 9219 2602 0,'0'0'-54'0,"0"0"21"0,0 0 14 15,0 0 16-15,0 0 19 0,0 0 28 0,0 0 24 16,0 0 19-16,-19 42 11 0,10-29-2 16,3 5 6-16,-4 0-1 0,-1 7 5 15,1-2 1-15,-2 2-5 0,0 4 4 0,0 1-12 16,-4 1-8-16,2 2-11 0,1-3-7 15,-2-1-8-15,0 5-4 0,1-4-6 0,1 0-5 16,0 1-3-16,3-2 9 0,-1-5-4 16,1 1-7-16,1-3-15 0,2 0-21 15,-1-3-38-15,3-4-44 0,0 0-60 0,1 1-52 16,2-5-68-16,2-11-151 0,-4 19-542 16,4-9-382-16</inkml:trace>
  <inkml:trace contextRef="#ctx0" brushRef="#br1" timeOffset="128190.82">15574 9861 2817 0,'0'0'-91'0,"6"-26"31"0,-6 26 0 0,0 0 8 16,0 0 4-16,6-17 5 0,-6 17 12 16,0 0 1-16,11-15 8 0,-11 15 6 15,0 0 3-15,13-10 18 0,-13 10 4 0,0 0 11 16,14-3 3-16,-14 3 1 0,0 0 13 16,0 0 9-16,24 1 13 0,-24-1 7 15,0 0 2-15,8 16 8 0,-8-16 2 0,0 0-2 16,-2 22 5-16,2-22-3 0,0 0 0 15,-10 32 0-15,4-20 1 0,-1 0 4 0,7-12 6 16,-15 22-1-16,7-10 2 0,2 1-3 16,6-13 2-16,-14 21-11 0,8-10-4 15,6-11-2-15,-8 18 1 0,8-18-8 0,-2 19-3 16,2-19-11-16,0 17-5 0,0-17-3 16,0 0-5-16,12 21-8 0,-12-21-14 15,16 10-17-15,-16-10-28 0,20 5-31 0,-9-1-46 16,-11-4-52-16,23 0-55 0,-10-2-73 15,-13 2-156-15,23-6-522 0,-12 2-405 0</inkml:trace>
  <inkml:trace contextRef="#ctx0" brushRef="#br1" timeOffset="128365.33">15813 9990 3019 0,'0'0'-2'0,"0"0"25"16,0 0 1-16,0 0 9 0,0 0 18 0,0 0 21 15,0 0 14-15,9 22-2 0,-9-22-8 16,0 0-10-16,0 0-6 0,0 0-21 0,0 0-37 16,0 0-51-16,0 0-71 0,0 0-76 15,0 0-141-15,0 0-555 0,0 0-269 16</inkml:trace>
  <inkml:trace contextRef="#ctx0" brushRef="#br1" timeOffset="128817.37">15919 9729 2717 0,'0'0'-34'0,"0"0"18"0,4-18-6 15,-4 18-3-15,0 0 14 0,0 0-4 16,0 0 20-16,0 0 7 0,0 0 12 0,0 0 2 16,0 0 8-16,0 0 4 0,0 0 0 15,0 0 5-15,0 0-2 0,0 0 0 16,0 0 1-16,0 0 0 0,0 0 6 0,0 0 7 15,-36 29-1-15,36-29-4 0,0 0-6 16,-10 13-3-16,10-13-3 0,-11 9-3 16,11-9-2-16,0 0-3 0,-13 16 5 0,13-16 0 15,-9 12-2-15,9-12 1 0,-8 11-7 16,8-11 3-16,-8 11-2 0,8-11-4 0,0 0-2 16,-6 15-4-16,6-15 1 0,0 0-2 15,0 0-2-15,0 0-1 0,0 0-2 0,0 0-7 16,14 19-4-16,-14-19-5 0,0 0 0 15,24 4-1-15,-24-4 3 0,17 2 1 16,-17-2-1-16,16 4 2 0,-16-4 9 16,20 5 8-16,-20-5 12 0,16 8 14 0,-16-8 7 15,13 12-1-15,-6-5 8 0,-7-7-4 16,6 13 1-16,-6-13-1 0,0 0-12 0,-2 25-2 16,2-25-2-16,0 0-5 0,-8 23-7 15,8-23-14-15,-12 13-25 0,12-13-42 0,-10 14-32 16,10-14-56-16,-10 11-55 0,10-11-54 15,-9 12-119-15,5-7-598 0,4-5-414 16</inkml:trace>
  <inkml:trace contextRef="#ctx0" brushRef="#br1" timeOffset="129593.52">16117 9707 2848 0,'0'0'-135'0,"0"0"30"0,0 0 26 16,0 0 31-16,0 0 55 0,0 0 49 0,0 0 45 15,0 0 26-15,0 0 20 0,0 0 2 16,0 0-9-16,0 0-7 0,-12 44-10 0,12-44-9 16,-4 25-13-16,4-11-12 0,0-14-3 15,-2 28-14-15,2-15-7 0,0-13-8 16,-2 27-6-16,2-27-9 0,2 23-16 0,-2-23-32 15,2 19-40-15,-2-19-48 0,4 15-72 16,-4-15-41-16,6 10-35 0,-6-10-89 16,0 0-599-16,12 4-337 0</inkml:trace>
  <inkml:trace contextRef="#ctx0" brushRef="#br1" timeOffset="129841.32">16238 9799 2772 0,'0'0'-70'0,"11"-14"51"0,-11 14 10 16,0 0 21-16,9-13 17 0,-9 13 31 15,0 0 20-15,0 0 27 0,0 0 11 0,0 0 6 16,0 0-2-16,0 0-1 0,0 0 3 16,0 0-7-16,0 0 1 0,0 0 2 0,-54 13-8 15,54-13-3-15,-12 12-7 0,12-12-3 16,-11 13-7-16,11-13-14 0,-4 17-7 16,4-17-1-16,-2 15 5 0,2-15-6 0,0 0-11 15,11 27-3-15,-5-18-7 0,2 1-6 16,1 2-14-16,4-3-30 0,-1 1-39 0,-2-3-48 15,2 0-57-15,0 2-62 0,1-4-54 16,-5-1-94-16,3 2-179 0,-11-6-66 0,13 5-255 16,-13-5-204-16</inkml:trace>
  <inkml:trace contextRef="#ctx0" brushRef="#br1" timeOffset="130175.6">15570 10250 2596 0,'0'0'18'16,"0"0"32"-16,0 0-3 0,0 0-2 0,0 0-4 16,0 0 1-16,0 0 4 0,0 0 4 15,0 0 4-15,0 0 1 0,61-11 1 16,-44 7 2-16,2 0-3 0,2 0-3 0,4-1-4 16,1 1-13-16,-1 0-27 0,1-1-42 15,-5 3-53-15,2-2-58 0,-4 0-49 0,-2 0-102 16,2 3-507-16,-6-3-116 0</inkml:trace>
  <inkml:trace contextRef="#ctx0" brushRef="#br1" timeOffset="130575.18">15697 10429 2484 0,'-15'6'12'0,"15"-6"12"0,0 0-6 15,0 0 0-15,0 0 1 0,0 0 27 16,0 0-4-16,0 0 0 0,0 0-2 0,0 0-2 16,0 0-7-16,0 0 0 0,0 0-1 15,48-21 6-15,-48 21 2 0,26-2 8 16,-26 2-13-16,27 4-10 0,-27-4 23 0,23 4-21 16,-23-4 0-16,18 7 0 0,-18-7 1 15,8 10 8-15,-8-10 10 0,0 0 9 0,0 0 8 16,0 0 5-16,0 0 4 0,-19 30 4 15,19-30-6-15,-13 8-6 0,13-8-7 16,0 0-1-16,-12 11-11 0,12-11-2 0,0 0-8 16,0 0 3-16,-5 14-8 0,5-14-2 15,0 0-3-15,0 0-1 0,17 17-3 0,-17-17-1 16,13 11-1-16,-13-11 3 0,9 11 3 16,-9-11 9-16,0 0 5 0,6 14 3 0,-6-14-8 15,0 0 1-15,0 0-8 0,0 0-28 16,-24 22-45-16,24-22-59 0,-21 5-71 15,11-3-73-15,10-2-155 0,-24 4-179 0,12-3-274 16,2 2-213-16</inkml:trace>
  <inkml:trace contextRef="#ctx0" brushRef="#br1" timeOffset="134231.82">5062 11372 2478 0,'0'0'-108'16,"0"0"31"-16,0 0 1 0,0 0 13 16,0 0 16-16,0 0 16 0,0 0 18 15,0 0 18-15,0 0 7 0,0 0 7 0,0 0 2 16,0 0 10-16,-24-29 5 0,24 29 5 15,0 0 9-15,0 0 5 0,-2-18 6 16,2 18 8-16,0 0 3 0,0 0-1 0,0-21-3 16,0 21 0-16,0 0-4 0,0 0-4 15,6-25-10-15,-6 25 0 0,6-14-10 0,-6 14-5 16,12-11-4-16,-12 11 0 0,16-11-4 16,-6 5 0-16,-10 6-2 0,21-10-5 0,-21 10 2 15,24-7 0-15,-14 5 1 0,-10 2 10 16,22-2 2-16,-22 2 4 0,0 0 8 15,27 6 9-15,-27-6-3 0,13 11-1 0,-13-11-6 16,6 16-1-16,-6-16-5 0,2 19-6 16,-2-19-1-16,-4 21-3 0,4-21-3 15,-10 22-1-15,0-10 1 0,2 0-5 0,-2-1 2 16,-1-2-3-16,-2 1 1 0,3-3-1 16,-5-1 0-16,15-6 3 0,-24 9 2 0,12-6-2 15,12-3 1-15,-24 0-4 0,24 0-1 16,-20-10-4-16,20 10 0 0,-17-11 0 15,17 11-4-15,-9-18-3 0,9 18-8 0,-2-16-10 16,2 16-21-16,0 0-35 0,13-30-48 16,-5 22-65-16,1 1-71 0,-3-1-161 0,2 1-546 15,-8 7-389-15</inkml:trace>
  <inkml:trace contextRef="#ctx0" brushRef="#br1" timeOffset="138519.85">2461 12579 2856 0,'0'0'18'0,"0"0"43"16,7-14 0-16,-7 14-9 0,0 0-7 16,0 0-6-16,0 0 0 0,0 0-12 15,-3-19-1-15,3 19-1 0,0 0-3 0,0 0-1 16,0 0-3-16,0 0-3 0,0 0-1 16,-34 6 6-16,34-6-4 0,0 0 0 15,-29 10-4-15,29-10 3 0,-23 5-2 0,10-1-1 16,13-4-1-16,-23 4-5 0,23-4 1 15,-24 4 0-15,24-4 1 0,-20 2-1 16,20-2 4-16,-18 1 6 0,18-1 12 0,0 0 9 16,-21 2 4-16,21-2-4 0,0 0-8 15,0 0 1-15,-15 4-3 0,15-4-4 16,0 0 1-16,0 0 1 0,-6 17-5 0,6-17-5 16,-3 16 3-16,3-16 5 0,-1 20 3 15,1-20 8-15,0 23 0 0,0-23 1 0,0 25 0 16,0-25-3-16,0 25 0 0,0-12-1 15,0-13 1-15,4 21-6 0,-4-21-4 0,2 21-2 16,-2-21 1-16,4 15-5 0,-4-15 1 16,7 11-4-16,-7-11-5 0,10 8 2 0,-10-8-8 15,0 0-8-15,0 0-4 0,28-2 1 16,-28 2 1-16,0 0-1 0,24-7-2 16,-24 7 6-16,23-3-3 0,-23 3 2 0,21-5 4 15,-21 5 4-15,18 0 9 0,-18 0 7 16,18 5 8-16,-18-5 14 0,14 14 9 15,-14-14 2-15,6 19-6 0,-4-7 0 0,-2-12-4 16,-4 28-5-16,0-13-4 0,0 3-6 16,-2-1-2-16,-2-2-11 0,-1 0-9 0,0-1-33 15,1-1-40-15,-1 0-46 0,9-13-52 16,-12 19-61-16,6-15-69 0,6-4-159 16,-11 6-117-16,11-6-302 0,0 0-236 15</inkml:trace>
  <inkml:trace contextRef="#ctx0" brushRef="#br1" timeOffset="138765.9">2557 12681 2695 0,'0'0'0'0,"0"0"7"0,0 0 4 0,0 0 5 15,23 16 17-15,-23-16 19 0,4 18 22 16,-2-4 16-16,-2-14 3 0,2 30-9 15,0-13-1-15,-2 2-8 0,2-1-6 0,0 0-9 16,-2 1-3-16,2-1-7 0,-2 3-3 16,3-3-8-16,-3-2-12 0,2 0-25 15,-2-16-39-15,3 27-49 0,-1-14-37 0,-2-2-45 16,0-11-25-16,2 15-50 0,-2-15-93 16,0 0-434-16,0 0-60 0</inkml:trace>
  <inkml:trace contextRef="#ctx0" brushRef="#br1" timeOffset="139023.29">2711 12776 2384 0,'0'0'65'0,"0"0"28"15,0 0-11-15,0 0-4 0,0 0-11 0,0 0-3 16,0 0 15-16,0 0 12 0,0 0 7 16,0 0-1-16,0 0-7 0,-38 35-6 0,30-28 6 15,8-7 7-15,-21 15 12 0,14-9 4 16,7-6 0-16,-15 16 1 0,15-16-11 15,-10 13-9-15,10-13-7 0,0 15-9 16,0-15-7-16,0 0-7 0,12 24-8 0,-1-16-7 16,2 0-2-16,1 0-6 0,3 0-15 15,1-1-12-15,-2-1-27 0,-1 1-37 0,2 0-49 16,-2 0-64-16,0-1-62 0,-2-1-78 16,-13-5-155-16,18 10-118 0,-12-6-295 0,-6-4-231 15</inkml:trace>
  <inkml:trace contextRef="#ctx0" brushRef="#br1" timeOffset="200555.24">13196 8693 1091 0,'0'0'142'15,"-16"-22"-41"-15,16 22-4 0,0 0-8 0,0 0-7 16,0 0-2-16,0 0 17 0,0 0-2 15,0 0 11-15,0 0 9 0,0 0 1 16,0 0-3-16,0 0 1 0,0 0 7 0,0 0-14 16,0 0 1-16,0 0-4 0,0 0-9 15,0 0 1-15,0 0-7 0,0 0-1 0,13-29-5 16,-13 29-9-16,0 0-3 0,0 0-5 16,15-9-5-16,-15 9-5 0,0 0-10 15,15-6-1-15,-15 6-5 0,0 0 2 0,18-8-3 16,-18 8 0-16,0 0-1 0,20-5 1 15,-20 5-1-15,0 0-2 0,16-4-1 16,-16 4 2-16,0 0-5 0,0 0 4 0,18-4-3 16,-18 4 5-16,0 0 3 0,0 0 8 15,0 0 0-15,0 0 1 0,22 2-2 0,-22-2-1 16,0 0-4-16,0 0-7 0,0 0-1 16,0 0 2-16,10 14 1 0,-10-14 3 15,0 0-5-15,0 0-2 0,0 17 0 0,0-17 0 16,0 0-5-16,0 0 0 0,0 0-1 15,-8 24-2-15,8-24-4 0,0 0-4 16,-6 17 1-16,6-17-2 0,0 0 4 0,-7 17-3 16,7-17 4-16,0 0 4 0,-6 16 5 15,6-16-1-15,0 0-1 0,-9 11-20 16,9-11 10-16,0 0 2 0,-8 14-3 0,8-14-2 16,0 0-3-16,-8 11 0 0,8-11-1 15,0 0-5-15,-11 9 4 0,11-9-2 0,0 0-2 16,0 0-4-16,-10 13 6 0,10-13-6 15,0 0 6-15,0 0 1 0,0 0-2 0,-6 12-1 16,6-12 7-16,0 0-1 0,0 0 6 16,0 0 3-16,0 0 20 0,-1 17 4 0,1-17 5 15,0 0-11-15,0 0-3 0,0 0-1 16,15 15-6-16,-15-15-5 0,19 4-19 16,-19-4-29-16,23 3-33 0,-10-3-43 0,-13 0-63 15,25-3-91-15,-13 2-102 0,-1-2-219 16,-11 3-26-16,0 0 23 0,18-1-377 0,-18 1-387 15</inkml:trace>
  <inkml:trace contextRef="#ctx0" brushRef="#br1" timeOffset="207419.09">2861 14611 2797 0,'-2'-22'-83'0,"2"22"55"16,0 0 22-16,0 0 15 0,0-22 19 15,0 22 20-15,0 0 17 0,5-15 13 16,-5 15 9-16,0 0 1 0,0 0 12 0,2-16 9 15,-2 16 10-15,0 0 4 0,0 0 4 16,0 0-2-16,4-15-11 0,-4 15-5 16,0 0-9-16,0 0-3 0,0 0 7 0,0 0 12 15,0 0-7-15,0 0-22 0,0 0-6 16,0 0-7-16,0 0 6 0,0 0-7 0,15 41-7 16,-15-41-5-16,2 23-6 0,-2-10-4 15,2 2 0-15,-2 5-7 0,0-20 6 16,2 32-8-16,-2-13-3 0,0-1-4 0,2-2 17 15,-2 1-4-15,0 1-7 0,0-2 1 16,0-16-8-16,0 33-5 0,0-19-4 0,0-14 0 16,0 24-1-16,0-24-12 0,2 19-7 15,-2-19-10-15,2 20-19 0,-2-20-10 0,0 16-16 16,0-16-32-16,0 12-34 0,0-12-45 16,0 0-63-16,0 0-49 0,0 0-71 15,0 0-139-15,0 0-131 0,0 0 16 16,0 0-246-16,0 0-187 0</inkml:trace>
  <inkml:trace contextRef="#ctx0" brushRef="#br1" timeOffset="207777.13">3050 14679 2602 0,'0'0'-6'0,"0"0"-6"0,8-9 2 15,-8 9-2-15,0 0 15 0,0 0 7 0,0 0 20 16,0 0 14-16,0 0 3 0,0 0 6 15,0 0-1-15,0 0 9 0,0 0 19 16,-46 16 13-16,46-16 9 0,-17 12 6 0,17-12-2 16,-15 9-14-16,15-9-6 0,-15 10-10 15,15-10-2-15,-12 9-8 0,12-9 3 16,-11 8-1-16,11-8 4 0,-11 9 3 16,11-9 4-16,0 0-1 0,-8 14 4 0,8-14 0 15,0 0-1-15,0 0-3 0,2 22-1 16,-2-22-1-16,10 13 3 0,-10-13-7 0,16 16 2 15,-8-8-29-15,2 1-6 0,1 0-4 16,-1 1-2-16,1-1-3 0,2-1-5 16,-5 1 0-16,-8-9-6 0,22 18-4 0,-12-11-1 15,-2-1-24-15,-8-6-22 0,15 14-36 16,-15-14-49-16,11 8-57 0,-5-1-73 16,-6-7-81-16,5 5-191 0,-5-5-78 0,0 0-333 15,0 0-337-15</inkml:trace>
  <inkml:trace contextRef="#ctx0" brushRef="#br1" timeOffset="-204259.64">3454 14811 1506 0,'0'0'230'0,"0"0"-65"0,0 0-27 16,0 0-12-16,0 0 10 0,0 0 7 0,0 0-3 15,0 0-7-15,0 0-1 0,0 0-2 16,0 0 3-16,0 0 0 0,0 0-7 16,0 0-2-16,0 0-1 0,0 0-6 15,0 0-3-15,0 0-8 0,0 0-9 0,0 0-8 16,0 0-7-16,0 0-8 0,0 0-4 16,0 0-8-16,0 0-3 0,0 0-8 0,51-13-5 15,-51 13-4-15,19-3-4 0,-19 3-5 16,21-4-2-16,-21 4-4 0,19-2-8 0,-19 2-15 15,19-3-21-15,-19 3-21 0,17-3-32 16,-17 3-32-16,0 0-38 0,20-4-41 16,-20 4-41-16,0 0-39 0,0 0-117 15,12-2-121-15,-12 2-377 0,0 0-241 0</inkml:trace>
  <inkml:trace contextRef="#ctx0" brushRef="#br1" timeOffset="-204025.5">3462 14741 2538 0,'0'0'-57'16,"-14"-7"25"-16,14 7 9 0,0 0 22 15,0 0 16-15,0 0 32 0,-12-8 31 0,12 8 18 16,0 0 10-16,0 0-5 0,0 0-7 16,0 0-5-16,0 0-8 0,0 0-2 15,0 0-7-15,0 0-8 0,0 0-5 0,0 0-7 16,0 0-7-16,33-17-14 0,-33 17-18 15,19-7-28-15,-19 7-41 0,21-4-59 16,-21 4-34-16,24-4-33 0,-10-3-61 16,-14 7-104-16,30-7-413 0,-17 3-42 0</inkml:trace>
  <inkml:trace contextRef="#ctx0" brushRef="#br1" timeOffset="-203414.85">4347 14127 2214 0,'4'-16'-42'15,"-4"16"15"-15,2-16 24 0,-2 16 19 16,0 0 15-16,4-18 14 0,-4 18 25 0,0 0 13 16,6-15 12-16,-6 15-2 0,0 0 6 15,0 0 4-15,4-14 4 0,-4 14 9 0,0 0 10 16,0 0 1-16,0 0-1 0,0 0-10 15,0 0-4-15,0 0-6 0,0 0-9 16,25 39-8-16,-21-21-6 0,0 0-3 0,1 6-7 16,-1 1 5-16,0-1-2 0,0 3-10 15,3 1-2-15,-3 1-4 0,0-1-8 0,0 1-4 16,0 0-6-16,-2-3-8 0,0 1 0 16,0 1-4-16,1-4-6 0,0-4-1 15,-1 0-10-15,2 0-7 0,-2-4-24 0,-2 0-25 16,0-16-28-16,2 23-35 0,-2-23-46 15,4 19-66-15,-4-13-72 0,0-6-161 16,0 0-152-16,6 7-263 0,-6-7-223 16</inkml:trace>
  <inkml:trace contextRef="#ctx0" brushRef="#br1" timeOffset="-202777.7">4858 14080 2554 0,'8'-11'-55'0,"-8"11"11"0,10-14 0 16,-10 14-2-16,7-12 2 0,-7 12 5 0,9-10 13 15,-9 10 3-15,0 0 4 0,0 0 2 16,6-15 0-16,-6 15 6 0,0 0 12 0,0 0 1 16,0 0 4-16,0 0 16 0,0 0 7 15,0 0 7-15,0 0-2 0,-46 4 11 16,46-4-2-16,-24 8-11 0,11-2-2 15,-4-1-3-15,2 2-1 0,-1 0-1 0,0-1 1 16,0-1-11-16,-1 1 4 0,0 2 0 16,2-2 2-16,1-1-11 0,0 2-7 15,14-7 0-15,-20 9 8 0,20-9-4 0,-20 5 3 16,20-5-1-16,-17 6 6 0,17-6 10 16,-12 4 7-16,12-4 6 0,0 0 10 0,0 0 10 15,0 0 4-15,0 0 1 0,-24-2 2 16,24 2 6-16,0 0 7 0,0 0 15 0,0 0 5 15,0 0 13-15,0 0 1 0,-14-9 6 16,14 9-8-16,0 0-7 0,0 0-12 16,0 0-12-16,0 0-9 0,0 0-8 0,0 0-7 15,0 0-6-15,0 0-4 0,0 0-2 16,0 0-10-16,0 0 1 0,0 0-5 16,-6 20-2-16,6-20-11 0,0 0 6 15,0 0 0-15,0 0-3 0,16 23-7 0,-16-23-3 16,15 8-9-16,-15-8-5 0,21 5-7 15,-21-5-5-15,23 5 2 0,-7-4 1 0,-16-1 3 16,28 0-2-16,-10 0 5 0,-1 2 1 16,-17-2-3-16,34 4 9 0,-18-1 6 15,0 1 13-15,-2 4 4 0,-1-1 6 0,0 1-2 16,-5 4-6-16,1-1 3 0,-3 1 3 16,0 1 1-16,-4 3-5 0,-2-16 4 0,0 28-4 15,0-11-5-15,-4-1 2 0,0 0-8 16,-2 0-12-16,-1 0-15 0,1-1-27 15,-2-3-37-15,-1 4-37 0,-2-2-46 0,3 1-43 16,0-3-55-16,-4 1-89 0,6-1-156 16,-4-1-444-16,10-11-375 0</inkml:trace>
  <inkml:trace contextRef="#ctx0" brushRef="#br1" timeOffset="-201931.74">4199 14789 2836 0,'0'0'-94'0,"0"0"19"0,0 0 7 16,0 0 2-16,21-31 3 0,-21 31 15 0,18-4 10 16,-18 4 7-16,22-4 17 0,-22 4 0 15,24-1 10-15,-24 1 16 0,27-2 20 16,-14-1 8-16,-13 3 8 0,29-1 4 0,-11 1 0 15,1-2 2-15,0 0-4 0,0 0-3 16,-1 0-2-16,2 1-2 0,1-2-9 0,0 2 4 16,0-3-8-16,3 2 0 0,-1-2 1 15,2 1-5-15,1-2-1 0,1 4-4 16,-1-5 3-16,1 3-4 0,1-1-5 0,0 0 0 16,-1 1 1-16,2-1-5 0,-1 1 4 15,-1 1 3-15,3-1 1 0,-3-1 8 16,3 1-3-16,-2 1-1 0,-1-1 2 0,3 1-6 15,-2 0 4-15,-1-2-1 0,3 2-2 16,-3-1 0-16,0 3 3 0,1-2 5 16,-5 2 4-16,3 0 2 0,0-2 8 0,-4 2 3 15,4 0-3-15,-5-3 1 0,3 3-2 16,-4 0 3-16,2 0-6 0,-1 0-4 0,-2 0-2 16,-19 0-5-16,36 0-3 0,-21 0 0 15,-15 0-10-15,25 0-35 0,-25 0-39 16,24 0-51-16,-24 0-59 0,18 3-66 0,-18-3-174 15,11-3-486-15,-11 3-276 0</inkml:trace>
  <inkml:trace contextRef="#ctx0" brushRef="#br1" timeOffset="-200238.68">4581 15229 2603 0,'0'0'-97'0,"-12"-11"17"16,12 11 16-16,-10-14 21 0,10 14 6 15,-8-14 22-15,8 14 27 0,-6-17 8 0,6 17 19 16,-3-17 3-16,3 17 13 0,0 0 9 15,3-24 5-15,-3 24 5 0,4-17 1 0,-4 17-4 16,8-17 2-16,-8 17-10 0,10-16-5 16,-10 16-2-16,16-13-8 0,-16 13-5 15,14-11 1-15,-14 11 0 0,19-7 7 0,-19 7 3 16,20-4 2-16,-20 4 2 0,20 0-5 16,-20 0 0-16,22 3-7 0,-22-3 2 0,16 9-8 15,-16-9 0-15,13 12-2 0,-9-3-4 16,-4-9-4-16,7 21-2 0,-7-21 0 15,-2 24 0-15,2-24 4 0,-7 28-2 0,3-14 4 16,-5 1-1-16,3-2 2 0,-4 0-1 16,0-2 1-16,-2 0-2 0,4 3 3 15,-2-2-5-15,1-3-1 0,9-9 4 16,-15 18 0-16,9-11 7 0,6-7-2 0,-13 14 5 16,13-14 6-16,-8 11-3 0,8-11 3 15,-6 11 2-15,6-11-5 0,0 0 0 0,0 0-2 16,-2 17-4-16,2-17-4 0,0 0-9 15,0 0 4-15,20 14-4 0,-20-14-7 16,17 1-1-16,-17-1-10 0,20 3-4 0,-20-3-24 16,20 0-36-16,-20 0-41 0,0 0-46 15,32-4-57-15,-32 4-59 0,19-7-86 0,-8 6-163 16,-11 1-101-16,15-6-250 0,-15 6-207 16</inkml:trace>
  <inkml:trace contextRef="#ctx0" brushRef="#br1" timeOffset="-200054.69">4809 15343 2851 0,'15'10'156'16,"-15"-10"1"-16,0 0-22 0,0 0-11 15,8 8-7-15,-8-8 4 0,0 0-2 16,0 0-9-16,0 0-13 0,0 0-13 0,0 0-10 16,0 0-13-16,10 9-16 0,-10-9-17 15,0 0-35-15,0 0-47 0,0 0-56 0,0 0-67 16,0 0-54-16,0 0-121 0,0 0-167 15,0 0-346-15,0 0-221 0</inkml:trace>
  <inkml:trace contextRef="#ctx0" brushRef="#br1" timeOffset="-199504.73">5076 14985 2671 0,'12'-12'36'0,"-12"12"19"0,8-11-5 16,-8 11 1-16,0 0-3 0,14-12 3 16,-14 12-6-16,0 0-2 0,0 0-8 0,0 0-3 15,0 0-5-15,0 0-3 0,0 0 2 16,0 0-7-16,-32-13-1 0,32 13 1 0,0 0-1 15,-30 3 5-15,30-3-9 0,-21 0-3 16,21 0 1-16,0 0 3 0,-30 5-3 16,30-5-2-16,-18 5 4 0,18-5-6 0,-18 7 16 15,18-7 5-15,-14 9 5 0,14-9-3 16,-16 11-3-16,16-11-2 0,-12 13 4 16,12-13 1-16,-9 18-1 0,9-18-1 0,-6 15-1 15,6-15-3-15,-4 15-2 0,4-15-2 16,0 0-3-16,2 23 0 0,-2-23-2 15,0 0-3-15,4 19 3 0,-4-19-8 0,9 11 1 16,-9-11 1-16,10 8-1 0,-10-8-7 16,0 0 0-16,24 6-7 0,-24-6 0 15,22 0-3-15,-6 0 1 0,-16 0 2 0,25 2 1 16,-10-2 4-16,-15 0 7 0,25 4 11 16,-12-2 20-16,0 6 24 0,-13-8 7 0,18 14 6 15,-11-2 1-15,0 0-8 0,-7-12 2 16,4 26-5-16,-4-11 1 0,0-15-10 0,-9 30-8 15,3-13-1-15,-1-1-8 0,1 0-11 16,-2-1-31-16,0-2-32 0,-4 1-53 16,2-4-53-16,2 2-57 0,-1-1-77 15,9-11-154-15,-15 14-171 0,9-9-290 0,6-5-268 16</inkml:trace>
  <inkml:trace contextRef="#ctx0" brushRef="#br1" timeOffset="-199062.17">5385 15195 2640 0,'0'0'-23'0,"0"0"33"16,0 0 8-16,0 0 32 0,0 0 8 0,0 0 19 16,0 0 19-16,0 0 5 0,0 0-3 15,-32 35-3-15,21-24-9 0,1 4-8 0,-3 0-7 16,0 0-6-16,1 1-10 0,1-3-4 16,0 0-5-16,1 0-10 0,0-1-20 15,1-1-31-15,-2 1-45 0,11-12-55 0,-10 17-55 16,3-12-69-16,7-5-147 0,-8 9-455 15,8-9-179-15</inkml:trace>
  <inkml:trace contextRef="#ctx0" brushRef="#br1" timeOffset="-198853.48">5224 15227 2740 0,'0'0'123'15,"0"0"-4"-15,2-16-12 0,-2 16-6 16,0 0 4-16,0 0 3 0,0 0 6 0,0 0-7 15,0 0-5-15,0 0-8 0,34 23-10 16,-28-10-7-16,2-3-7 0,1 2-6 16,2 2-5-16,-3-2-10 0,0 2-15 0,1-1-28 15,2 0-37-15,-3 1-46 0,1 1-51 16,1-2-53-16,-2 1-46 0,2-3-87 16,-4 2-146-16,0-3-410 0,0-2-227 0</inkml:trace>
  <inkml:trace contextRef="#ctx0" brushRef="#br1" timeOffset="-198272.82">5520 15156 2562 0,'0'0'-103'15,"0"0"3"-15,0 0 9 0,0 0 17 16,0 0 11-16,0 0 19 0,0 0 22 16,15-51 4-16,-11 40 18 0,-4 11 2 0,13-23-2 15,-7 13 6-15,3-1 2 0,-9 11 27 16,20-15 1-16,-6 7 11 0,-4 2 12 15,-10 6 9-15,21-2 4 0,-21 2 7 0,0 0 1 16,30 10-7-16,-18-3 10 0,-5 4 0 16,2 5-8-16,-1-3 3 0,-4 5-6 15,-2-1 1-15,0 0-3 0,-2 0 6 0,0 1-1 16,-4 1 2-16,0-3 3 0,-4 1 8 16,-1-3 10-16,-2 1-8 0,1-2 0 0,-1-3-1 15,1-1-11-15,10-9-2 0,-22 10-10 16,22-10-8-16,-16 0-7 0,16 0-10 0,0 0-12 15,-24-17-28-15,18 5-39 0,2-4-44 16,4 16-50-16,-6-26-52 0,6 26-52 16,2-30-114-16,2 15-633 0,0 1-443 0</inkml:trace>
  <inkml:trace contextRef="#ctx0" brushRef="#br1" timeOffset="-198039.71">5956 15315 2989 0,'0'0'-21'0,"11"11"33"0,-11-11 7 16,0 0 6-16,8 9 16 0,-8-9 13 0,0 0 0 15,0 0-11-15,0 0 1 0,8 10-17 16,-8-10-19-16,0 0-25 0,0 0-34 0,0 0-32 15,0 0-48-15,0 0-46 0,0 0-96 16,0 0-519-16,0 0-101 0</inkml:trace>
  <inkml:trace contextRef="#ctx0" brushRef="#br1" timeOffset="-197542.1">6136 14880 2371 0,'11'-14'-17'0,"-11"14"14"16,8-13-18-16,-8 13 2 0,11-9 19 16,-11 9-18-16,0 0 13 0,8-11-10 15,-8 11 15-15,0 0 0 0,0 0 8 16,0 0-4-16,0 0 22 0,0 0 13 0,0 0 13 16,0 0 10-16,0 0 1 0,0 0-4 15,-55 4-5-15,55-4-2 0,-21 3-7 0,21-3-5 16,-22 4-5-16,22-4 1 0,-18 1 2 15,18-1 14-15,-19 3 6 0,19-3 5 0,0 0 7 16,-22 2-6-16,22-2 14 0,0 0 14 16,-18 9 7-16,18-9-7 0,-8 11-9 15,8-11-4-15,-10 16-10 0,10-16-6 0,-6 17-6 16,6-17-8-16,-2 23-7 0,2-23-3 16,0 21-5-16,0-21 1 0,2 22-8 15,-2-22-1-15,2 21-2 0,-2-21-5 16,4 22-3-16,0-15-5 0,-4-7-2 0,12 16-5 15,-12-16-6-15,16 8-9 0,-16-8-8 16,22 4 2-16,-6 0-3 0,-16-4 6 0,33 5 0 16,-15-3 6-16,2 1 7 0,-2 2 12 15,1-2 7-15,1 4 7 0,-6 1 14 16,4 2 6-16,-6-1 1 0,0 3-2 0,-3-1-4 16,-3 0 1-16,-6-11-4 0,2 23-5 15,-2-23-4-15,-12 29-7 0,3-16-16 0,-1 0-29 16,-3 2-38-16,-4-1-50 0,0-1-63 15,0 2-69-15,-2-4-101 0,0 0-187 16,-2-1-396-16,2-3-338 0</inkml:trace>
  <inkml:trace contextRef="#ctx0" brushRef="#br1" timeOffset="-196828">5361 14214 2888 0,'0'0'10'0,"0"0"16"0,0 0-4 0,8-10-3 15,-8 10-2-15,0 0 15 0,0 0 19 16,0 0 10-16,0 0 6 0,0 0-2 15,0 0 3-15,0 0 13 0,-22 43 9 0,17-31 6 16,-3-2 1-16,1 4-4 0,1 0-8 16,-3 0-8-16,3-2-10 0,-2 2-6 15,2-1-7-15,-3-1-5 0,2 1-12 0,7-13-19 16,-12 23-25-16,6-16-24 0,6-7-28 16,-11 16-26-16,11-16-29 0,-6 13-49 15,6-13-50-15,0 0-62 0,0 0-128 0,-9 6-475 16,9-6-247-16</inkml:trace>
  <inkml:trace contextRef="#ctx0" brushRef="#br1" timeOffset="-196599.5">5222 14323 2591 0,'-3'-15'46'0,"3"15"41"0,0 0 9 16,-4-17 0-16,4 17 7 0,0 0-1 16,0 0 14-16,0 0 6 0,0 0-2 15,0 0 19-15,0 0 0 0,0 0-4 0,0 0 4 16,0 0 5-16,0 0 14 0,0 0-17 15,0 0-30-15,39 31-13 0,-29-16-12 16,2 1-13-16,2 0-9 0,-2 4-5 0,3-2-16 16,-2 0-19-16,2 1-22 0,-1-1-24 15,-2 0-25-15,2-1-38 0,-2 1-40 16,1-3-50-16,-2-2-47 0,-3-2-51 0,1-2-82 16,-3 1-149-16,0-2-465 0,-6-8-410 15</inkml:trace>
  <inkml:trace contextRef="#ctx0" brushRef="#br1" timeOffset="-196048.62">5609 14116 2926 0,'0'-21'-70'15,"0"21"31"-15,0 0-9 0,0-19 12 16,0 19 4-16,0 0 20 0,0-19 12 0,0 19 28 16,0 0 8-16,0-21 4 0,0 21 2 15,0 0-5-15,6-18-4 0,-6 18-3 16,7-13-3-16,-7 13 0 0,12-7-6 0,-12 7-1 15,18-6-5-15,-18 6 5 0,18 0-5 16,-18 0-1-16,0 0-3 0,32 6 1 16,-22-3-3-16,-10-3 15 0,18 14 10 0,-10-7 1 15,-8-7 3-15,9 19 10 0,-7-9-5 16,-2-10 3-16,2 21 6 0,-2-21 11 0,-4 19 6 16,4-19 2-16,-9 17-12 0,9-17-5 15,-6 15-5-15,6-15-6 0,0 0-4 0,-6 20-4 16,6-20-6-16,0 0-6 0,-3 15-2 15,3-15-7-15,0 0 0 0,15 17-6 16,-6-10-8-16,1 1-1 0,0 1 1 16,6 1 2-16,-4-1-3 0,3 3 2 0,0-1 1 15,0 1 0-15,-5 1-1 0,1-3 2 16,0 2 5-16,-3 1 6 0,-4-2 4 0,-4-11 2 16,2 23-3-16,-2-23 0 0,-8 23-1 15,8-23-7-15,-15 21 1 0,4-11-15 0,-1-2-27 16,-1-1-50-16,1 1-60 0,-4-5-61 15,4-1-81-15,-3 0-217 0,15-2-389 16,-25-2-268-16</inkml:trace>
  <inkml:trace contextRef="#ctx0" brushRef="#br1" timeOffset="-190170.14">6623 14536 2479 0,'0'0'-177'15,"0"0"31"-15,0 0 20 0,0 0 23 0,0 0 19 16,0 0 28-16,0 0 27 0,0 0 16 16,0 0 19-16,0 0 14 0,0 0 14 15,0 0 17-15,0 0-6 0,0 0 16 0,0 0-1 16,0 0 16-16,0 0-2 0,0 0 7 16,0 0 5-16,0 0 4 0,0 0 5 15,0 0 7-15,0 0 1 0,0 0-2 0,0 0-2 16,0 0-4-16,0 0-4 0,0 0-4 15,0 0-5-15,0 0 2 0,0 0-1 0,0 0 3 16,0 0-6-16,0 0 3 0,0 0-8 16,0 0-6-16,0 0-4 0,0 0-4 15,40 1-8-15,-40-1-5 0,0 0-3 0,23-1-9 16,-23 1-1-16,18-2-3 0,-18 2-3 16,20-3-6-16,-20 3-1 0,20-1-3 15,-20 1 1-15,19-4-8 0,-19 4-16 0,14-4-25 16,-14 4-34-16,0 0-44 0,20-4-61 15,-20 4-50-15,0 0-58 0,14-5-135 16,-14 5-517-16,0 0-334 0</inkml:trace>
  <inkml:trace contextRef="#ctx0" brushRef="#br1" timeOffset="-189921.79">6583 14465 2756 0,'0'0'-76'16,"0"0"22"-16,-19-3 37 0,19 3 26 0,0 0 40 16,0 0 36-16,-17-3 14 0,17 3 5 15,0 0-8-15,0 0 0 0,0 0 6 16,0 0 5-16,0 0 5 0,0 0-8 16,0 0-5-16,0 0-13 0,0 0-10 0,54-12-10 15,-54 12-6-15,22 0-11 0,-22 0-28 16,19-4-42-16,-19 4-52 0,15-4-58 15,-15 4-53-15,0 0-49 0,21-5-93 0,-15 5-599 16,-6 0-333-16</inkml:trace>
  <inkml:trace contextRef="#ctx0" brushRef="#br1" timeOffset="140193.98">7112 14244 333 0,'0'0'112'0,"0"0"-22"15,-4-15-2-15,4 15-8 0,0 0 10 0,0 0 19 16,0 0-7-16,0-25 6 0,0 25 13 15,0 0 21-15,0 0 3 0,0 0 2 16,2-18 9-16,-2 18 9 0,0 0 5 16,0 0-4-16,0 0 3 0,0 0-4 0,0 0-11 15,0 0-1-15,-2-20-8 0,2 20-17 16,0 0-7-16,0 0-18 0,0 0-11 16,0 0-9-16,-6-14-7 0,6 14-7 0,0 0-5 15,0 0 0-15,0 0-6 0,0 0-7 16,0 0-7-16,-2-22-1 0,2 22-8 15,0 0-6-15,10-15-1 0,-10 15-7 0,8-13 0 16,-8 13-3-16,15-9-1 0,-15 9-1 16,17-10-2-16,-17 10 0 0,21-6-2 0,-8 5-2 15,-13 1 2-15,27 0-4 0,-27 0 0 16,30 6 0-16,-15-2-1 0,-2 0 1 0,-13-4 2 16,23 12-5-16,-13-2 4 0,-1-2 0 15,-9-8-2-15,11 23 1 0,-9-14 3 16,-2-9 2-16,0 25-1 0,0-25 0 0,-6 27-2 15,-1-16 1-15,0 3 4 0,1-2-3 16,6-12 4-16,-15 21-6 0,9-10-1 16,6-11 4-16,-13 15-2 0,13-15-2 0,-10 13 0 15,10-13 3-15,-7 11 5 0,7-11-3 16,0 0 0-16,-8 11 1 0,8-11-4 16,0 0 1-16,0 0-2 0,0 0-4 0,0 0 1 15,0 0 0-15,0 0-1 0,47-3-1 16,-47 3 2-16,25-2-6 0,-25 2 2 15,27 0 1-15,-27 0 0 0,26 2-4 0,-13 0 0 16,-13-2 4-16,23 8-2 0,-12-3 2 16,-11-5 4-16,14 15-3 0,-10-5 1 0,-4-10 2 15,6 22 0-15,-6-22 3 0,-6 27 0 16,2-11-5-16,-6-1 3 0,1 2-1 0,-4-1 1 16,1 2-4-16,-3-2 3 0,5-5-3 15,-4 1-32-15,2-3-50 0,-2-1-81 0,2-3-85 16,12-5-129-16,-23 4-221 0,23-4-26 15,-19 0-237-15,19 0-206 0</inkml:trace>
  <inkml:trace contextRef="#ctx0" brushRef="#br1" timeOffset="140752.92">7658 14116 2590 0,'4'-21'-34'0,"-4"21"-1"0,0-15 17 0,0 15 29 16,0 0 11-16,-2-19 17 0,2 19 16 15,0 0 14-15,0 0 7 0,-6-18 5 16,6 18 18-16,0 0 4 0,0 0 7 0,0 0 8 16,0 0-5-16,-43 37-7 0,37-22-6 15,-2 5-5-15,-1 0-9 0,1 3-10 16,1 1-7-16,3 1-6 0,0 0-9 0,2 2-4 15,2 0-1-15,0-5-7 0,4 5-4 16,0-4-3-16,5 1-4 0,-1-2-5 16,5-1-1-16,3-3-3 0,2-4-6 0,-2 0-4 15,6-3-7-15,-3-2-8 0,0-3-7 16,-2-1-2-16,-1-5 3 0,-16 0-3 0,28-5 3 16,-28 5-3-16,19-11 5 0,-12 4-1 15,-7 7 2-15,2-18 4 0,-2 18 10 0,0 0 11 16,-26-29 5-16,14 20 18 0,-8-1 6 15,0 1 7-15,-4 2-1 0,3 0-13 16,2-1 5-16,2 3-6 0,1 1-7 16,-2 0-15-16,18 4-37 0,-25-9-58 0,25 9-72 15,-15-6-84-15,15 6-148 0,-9-9-226 16,9 9-373-16,0 0-433 0</inkml:trace>
  <inkml:trace contextRef="#ctx0" brushRef="#br1" timeOffset="148936.17">9388 15256 2823 0,'0'0'-163'0,"0"0"18"15,-4-22 1-15,4 22-5 0,0 0-12 16,-5-19-23-16,5 19-39 0,0 0-308 15,-3-18 286-15</inkml:trace>
  <inkml:trace contextRef="#ctx0" brushRef="#br1" timeOffset="154055.49">11018 14430 2458 0,'8'-13'-105'16,"-8"13"28"-16,8-10 15 0,-8 10 28 0,0 0 21 15,9-10 27-15,-9 10 24 0,0 0 16 16,0 0 26-16,0 0-7 0,4-15-2 0,-4 15 7 15,0 0 5-15,0 0 10 0,0 0-1 16,0 0 4-16,0 0 2 0,0 0 0 16,-47 17 1-16,47-17-8 0,-18 14-4 15,9-6-12-15,9-8-5 0,-17 15-10 16,13-4-5-16,4-11-6 0,-7 15-3 0,7-15-6 16,2 20-4-16,-2-20-6 0,12 20-9 15,-2-7-8-15,3-5-2 0,-1 5-6 0,6-2 0 16,0 2 0-16,-1-2-3 0,4 3 1 15,-2-3 2-15,1 1-2 0,-2 1 2 0,-2-1-4 16,-2-1 6-16,-3-1 9 0,-3 3 3 16,-2-1 7-16,-6-12 8 0,4 20 4 0,-4-20 5 15,-5 21-1-15,5-21-1 0,-16 21-9 16,7-12-5-16,-2-1-1 0,-3 0-7 16,2-1-12-16,12-7-26 0,-26 10-32 15,14-7-44-15,12-3-39 0,-26 3-57 0,16-3-54 16,10 0-108-16,-21-4-620 0,21 4-417 15</inkml:trace>
  <inkml:trace contextRef="#ctx0" brushRef="#br1" timeOffset="154803.48">11077 13872 2796 0,'-11'-11'-141'0,"11"11"36"15,0 0 10-15,0 0 11 0,-4-18 15 16,4 18 17-16,0 0 7 0,0 0 16 0,0 0 4 15,8-22 16-15,-8 22 9 0,0 0 6 16,15-14 13-16,-15 14 17 0,18-8 17 0,-18 8 16 16,16-7 9-16,-16 7 0 0,19-6-6 15,-19 6-8-15,17-4-13 0,-17 4 4 16,0 0-6-16,25 3-1 0,-25-3-6 0,0 0 0 16,20 13 0-16,-20-13 12 0,6 16 11 15,-2-5 6-15,-4-11 1 0,2 21-1 16,-2-21 2-16,-2 26 1 0,2-13-1 0,0 4-1 15,0-17-6-15,-4 25 3 0,4-25-2 16,0 27 0-16,-2-15 9 0,2-12-5 0,0 20-4 16,0-20-4-16,0 18 2 0,0-18-4 15,4 14-5-15,-4-14-4 0,9 15-8 16,-9-15-3-16,15 7-3 0,-15-7-14 16,22 1-25-16,-22-1-32 0,28-1-44 0,-13 1-45 15,-15 0-66-15,34-4-36 0,-18 2-55 16,0-2-134-16,-2 4-539 0,-1-2-379 0</inkml:trace>
  <inkml:trace contextRef="#ctx0" brushRef="#br1" timeOffset="155713.59">11941 14608 2859 0,'0'0'-84'0,"0"0"20"15,0 0 17-15,0 0 38 0,0 0 11 0,-14 10 21 16,14-10 33-16,0 0 18 0,0 0 18 15,0 0 9-15,0 0 11 0,0 0 7 0,0 0 3 16,0 0 8-16,0 0-2 0,0 0-4 16,0 0-10-16,0 0-7 0,0 0-25 15,0 0 2-15,43 0-16 0,-43 0-2 16,24-3-7-16,-24 3-5 0,27-4-6 16,-27 4-5-16,29-3-6 0,-15 0 1 0,-14 3-9 15,27-3-7-15,-15 1-14 0,-12 2-25 0,24-4-31 16,-24 4-39-16,20-3-39 0,-20 3-48 15,18-4-41-15,-18 4-42 0,0 0-96 16,0 0-141-16,11-7-370 0,-11 7-220 0</inkml:trace>
  <inkml:trace contextRef="#ctx0" brushRef="#br1" timeOffset="155952.42">12033 14543 2606 0,'0'0'-17'0,"-12"-7"36"0,12 7 12 16,0 0 4-16,0 0 20 0,-15-10 1 0,15 10 20 15,0 0 15-15,0 0 11 0,0 0 8 16,0 0 10-16,0 0 18 0,0 0 2 16,0 0 2-16,0 0-2 0,0 0-3 0,0 0-19 15,15 43-10-15,-15-43-13 0,12 27-10 16,-7-12-8-16,1 4-9 0,0-5-11 16,0 3-1-16,2 1-5 0,-1-2-9 0,-1 0-15 15,-1 0-23-15,4-2-35 0,-2-1-43 16,-2 1-39-16,1-3-41 0,1 1-48 15,-7-12-58-15,13 11-121 0,-6-5-170 0,-7-6-359 16,0 0-305-16</inkml:trace>
  <inkml:trace contextRef="#ctx0" brushRef="#br1" timeOffset="157946.09">13691 14537 3069 0,'0'0'7'0,"0"0"24"0,0 0 5 16,0 0 11-16,0 0 1 0,0 0 16 15,0 0 16-15,17 10 9 0,-17-10 7 0,0 0-6 16,0 0-11-16,27-4-5 0,-27 4-5 16,25-4-2-16,-12 1-6 0,6-2-10 15,-4 2-7-15,-15 3-11 0,33-7-39 0,-19 2-49 16,1 0-65-16,-15 5-67 0,26-9-79 15,-20 4-152-15,1 2-514 0,-7 3-341 0</inkml:trace>
  <inkml:trace contextRef="#ctx0" brushRef="#br1" timeOffset="158099.83">13663 14439 3035 0,'0'0'118'16,"-24"0"16"-16,24 0-7 0,0 0-7 15,-19-3-9-15,19 3-13 0,0 0-13 0,0 0-8 16,0 0-7-16,0 0-11 0,0 0-3 15,0 0-20-15,48-19-33 0,-33 15-42 0,-15 4-52 16,34-8-87-16,-20 2-89 0,3 1-221 16,1 0-439-16,-4 1-334 0</inkml:trace>
  <inkml:trace contextRef="#ctx0" brushRef="#br1" timeOffset="158291.09">14061 14399 2842 0,'0'0'30'0,"16"8"47"16,-16-8-2-16,15 10 22 0,-15-10 17 0,13 8 10 16,-13-8 6-16,0 0 7 0,14 9-4 15,-14-9-12-15,0 0-10 0,11 9-16 0,-11-9-11 16,0 0-14-16,11 7-32 0,-11-7-54 16,0 0-88-16,5 4-104 0,-5-4-202 15,0 0-171-15,0 0-318 0,0 0-283 0</inkml:trace>
  <inkml:trace contextRef="#ctx0" brushRef="#br1" timeOffset="190617.54">12767 14172 736 0,'0'0'225'0,"-5"-22"-60"0,5 22-58 15,0 0-10-15,0 0-21 0,0 0-3 16,0 0-22-16,0 0-1 0,0-19 12 16,0 19-4-16,0 0 16 0,0 0 10 0,0 0 0 15,0 0 7-15,0 0-3 0,0 0 5 16,-22 35-2-16,15-24 4 0,0 2-4 0,1 2-10 15,-3 1-7-15,3 0 0 0,-2 4-7 16,1 2 2-16,-1-2-6 0,-2 1-6 16,4 0-6-16,2 0-5 0,3-1-4 0,-5 2-4 15,3-1-5-15,-1 1-2 0,4-4-2 16,-2 1-2-16,4-1-6 0,0 2 5 0,0-3-7 16,3 0 1-16,0-2-4 0,-1 0-3 15,2-1-1-15,4-1 2 0,-2-3 0 0,3 0-6 16,1-2 0-16,1-2-4 0,-13-6-6 15,25 7-12-15,-14-4-7 0,-11-3-3 16,21 0 0-16,-21 0-2 0,0 0 2 0,25-7 10 16,-25 7 2-16,10-10 9 0,-10 10 6 15,1-17 1-15,-1 17 3 0,0 0 11 16,-11-30-4-16,6 18 3 0,5 12 7 0,-16-21-1 16,7 9 1-16,-2 1-2 0,11 11-6 15,-20-21 2-15,9 12-5 0,-1 1 7 16,12 8-5-16,-17-15 8 0,17 15 2 0,-14-12-3 15,14 12-7-15,-13-10 5 0,13 10-6 16,-12-8-1-16,12 8-10 0,0 0-21 16,-11-10-34-16,11 10-56 0,0 0-54 0,-9-8-63 15,9 8-182-15,0 0-419 0,0 0-155 16</inkml:trace>
  <inkml:trace contextRef="#ctx0" brushRef="#br1" timeOffset="191881.95">10992 15591 2453 0,'0'0'-63'0,"0"0"14"0,0 0 12 15,0-18 6-15,0 18 8 0,0 0 6 16,0 0 7-16,0 0 18 0,0 0-2 15,2-16 5-15,-2 16 9 0,0 0 22 0,0 0 9 16,0 0 16-16,0 0 7 0,0 0 5 0,0 0 4 16,-19-6 2-16,19 6-8 0,0 0-5 15,-32 8-4-15,32-8-1 0,-28 9-8 16,14-1-3-16,-1-5-9 0,0 4-1 0,1 0-7 16,1-2-3-16,13-5-7 0,-20 11 0 15,20-11-5-15,-12 12 2 0,12-12-4 16,-4 13-4-16,4-13 0 0,0 0-1 15,0 0-4-15,23 22 3 0,-12-15-4 0,2 1-2 16,1 0-1-16,-1 1-1 0,0-2-3 16,-1 5 7-16,1-2-7 0,0 1 6 0,-5-2-4 15,1 3 3-15,0-1 3 0,-4 1 18 16,-5-12 12-16,8 23 8 0,-8-23 12 16,-5 21 3-16,5-21 4 0,-8 22-1 0,-1-9 0 15,-2-5-5-15,-1 2-2 0,-2 0-5 16,-2 0-5-16,1-3-6 0,0-1-1 0,-2-2-6 15,0 1-3-15,17-5-3 0,-29 4-7 16,29-4-9-16,-26-4-19 0,26 4-27 16,-23-9-30-16,15 3-38 0,8 6-40 15,-13-13-56-15,10 5-54 0,3 8-79 0,-2-17-190 16,2 17-384-16,7-17-285 0</inkml:trace>
  <inkml:trace contextRef="#ctx0" brushRef="#br1" timeOffset="192208.88">11248 15831 2674 0,'0'0'12'16,"0"0"39"-16,4 20 11 0,-4-20-12 15,0 0 10-15,0 0 10 0,0 0 16 16,0 0 6-16,11 7 1 0,-11-7-11 0,0 0-8 16,0 0-12-16,23-2-4 0,-23 2-4 15,0 0-7-15,29-5-6 0,-29 5-3 0,22-4-18 16,-22 4-28-16,19-6-29 0,-19 6-44 15,19-7-45-15,-19 7-47 0,15-7-48 16,-15 7-91-16,6-11-537 0,-6 11-192 0</inkml:trace>
  <inkml:trace contextRef="#ctx0" brushRef="#br1" timeOffset="192363.96">11202 15749 2710 0,'-18'0'77'0,"18"0"7"0,0 0-11 16,0 0-5-16,0 0-12 0,0 0-6 0,0 0-3 15,0 0-7-15,0 0 0 0,0 0-17 16,35-24-20-16,-18 20-24 0,-3-2-21 16,3 2-40-16,2 0-38 0,-2 0-46 0,-1 0-96 15,1 0-535-15,-3 1-106 0</inkml:trace>
  <inkml:trace contextRef="#ctx0" brushRef="#br1" timeOffset="192778.49">11754 15685 2322 0,'0'0'-35'0,"0"0"21"0,0 0 8 15,0 0 7-15,-16 5 13 0,16-5 15 16,0 0 11-16,0 0 17 0,0 0-1 0,0 0 1 16,0 0-6-16,0 0-8 0,0 0-3 15,0 0 3-15,0 0-9 0,0 0-1 0,63-11-18 16,-47 7-36-16,-3 0-40 0,-13 4-56 16,32-5-48-16,-16-2-139 0,-7 4-361 15,4-2 96-15</inkml:trace>
  <inkml:trace contextRef="#ctx0" brushRef="#br1" timeOffset="194176.74">11667 15494 2082 0,'0'0'101'0,"0"0"20"16,0 0 4-16,0 0 11 0,-13-11 1 0,13 11-7 16,0 0-1-16,0 0-12 0,0 0-4 15,0 0-17-15,0 0-8 0,24-24-13 16,-24 24-6-16,20-7-9 0,-20 7-8 0,21-7-7 16,-21 7-21-16,19-5-40 0,-19 5-63 15,18-5-70-15,-18 5-65 0,15-8-132 16,-8 6-536-16,-7 2-254 0</inkml:trace>
  <inkml:trace contextRef="#ctx0" brushRef="#br1" timeOffset="194361.52">11707 15377 2755 0,'0'0'25'0,"0"0"31"16,0 0-4-16,0 0 9 0,0 0 14 0,0 0 13 15,0 0 6-15,-14 21-2 0,14-21-7 16,0 0-12-16,8 31-7 0,-8-31-4 0,6 29-7 15,-2-14-6-15,1 2-5 0,0 0-4 16,-1 1-6-16,-2-2-25 0,0 2-60 16,5-1-81-16,-4 0-88 0,-1-2-176 15,2-2-517-15,1 0-312 0</inkml:trace>
  <inkml:trace contextRef="#ctx0" brushRef="#br1" timeOffset="195087.82">12167 15605 2618 0,'0'0'-122'0,"0"0"29"16,-2-26 9-16,2 26 24 0,0 0 13 15,0 0 30-15,0 0 45 0,2-15 30 16,-2 15 37-16,0 0 35 0,0 0 28 0,0 0 21 16,0 0 15-16,2-19 6 0,-2 19-1 15,0 0-13-15,0 0-17 0,0 0 7 0,0 0-28 16,0 0-17-16,0 0-11 0,0 0-5 15,0 0-11-15,0 0-11 0,0 0-13 16,0 0-6-16,7 49-6 0,-5-31-6 0,1 1-4 16,-2 1-15-16,1 2 7 0,2 3-8 15,-2-5-6-15,-2 2-4 0,2 0-2 16,0-1-3-16,-2-2 1 0,-2 1-1 16,2-1-9-16,-4-2 1 0,-3 0 3 0,0-2-8 15,-4 0-8-15,0-3-9 0,-1-1-21 16,-1-4-28-16,-1-1-44 0,-1-2-51 15,15-4-71-15,-27-2-63 0,27 2-157 0,-31-11-163 16,16 0 13-16,2-5-313 0,0-3-286 16</inkml:trace>
  <inkml:trace contextRef="#ctx0" brushRef="#br1" timeOffset="195260.54">12103 15337 2915 0,'6'-9'67'15,"-6"9"10"-15,9-12-6 0,-9 12 11 0,0 0 7 16,0 0-4-16,11-12-9 0,-11 12-6 16,0 0-17-16,0 0-20 0,7-13-38 0,-7 13-41 15,0 0-58-15,0 0-35 0,9-1-67 16,-9 1-144-16,0 0-499 0,0 0-192 16</inkml:trace>
  <inkml:trace contextRef="#ctx0" brushRef="#br1" timeOffset="195851.03">12500 15679 2590 0,'0'0'-28'15,"0"0"14"-15,0 0 23 0,6 14 14 0,-6-14 15 16,0 0 15-16,5 20 15 0,-5-20 13 16,2 21 0-16,-2-21-3 0,0 20-7 15,0-20 5-15,2 27-1 0,-2-13-3 0,0-14-2 16,2 27-6-16,1-15-4 0,-3-12-8 16,3 24-4-16,-3-24-5 0,2 18-4 15,-2-18-4-15,4 20 2 0,-4-20 3 0,4 13 3 16,-4-13 10-16,0 0 2 0,0 0-8 15,5 13-4-15,-5-13-5 0,0 0-7 16,0 0 0-16,0 0-6 0,0 0-2 0,0 0-3 16,6-53-7-16,-6 32-5 0,1-2-4 15,1-3-3-15,-2-3-2 0,2 0 1 0,-2-1 1 16,5-1-2-16,-5 2 2 0,2 3 2 16,0-2-1-16,-2 3 2 0,1-2 3 15,1 7 0-15,-2-2 0 0,2 4-1 0,2-1 5 16,-2 1 1-16,2 0 4 0,-4 18 3 15,3-26 0-15,1 13-2 0,-4 13 0 16,4-21-1-16,-4 21-3 0,10-17-1 0,-1 11 3 16,-9 6 0-16,20-13 6 0,-11 7 4 15,9 0 6-15,-18 6 4 0,36-6 2 0,-13 3-2 16,6-1 2-16,0 2-3 0,5-1-2 16,2-2-2-16,4 4-3 0,0-3-6 15,3 1 0-15,-3-1-1 0,-1 1-1 16,1 2-5-16,-6-3-11 0,0 1-23 0,-3-1-28 15,-2 1-32-15,-6-1-45 0,-3 2-57 16,2 0-43-16,-8-2-81 0,-14 4-161 16,18-1-123-16,-18 1-270 0,0 0-215 0</inkml:trace>
  <inkml:trace contextRef="#ctx0" brushRef="#br1" timeOffset="196305.09">13107 15535 2699 0,'0'0'33'0,"0"0"19"0,0 0-3 16,0 0 6-16,0 0 1 0,0 0 4 0,0 0 1 16,0 0 9-16,-35-5-4 0,35 5 9 15,-11 10 8-15,11-10 6 0,-20 13 8 16,9-4 2-16,2 2-7 0,-3 2-7 15,3-1-3-15,-1 3-8 0,0 6-6 0,3-4-9 16,1-2-6-16,2 5-3 0,1-1-6 16,1 1-4-16,0-1-1 0,4-1-7 0,-2-18-4 15,3 33 0-15,1-19-4 0,2 2-2 16,3-3-2-16,-1 0 1 0,2-3-5 16,-1-2-3-16,3-1-4 0,-12-7-9 0,19 10-4 15,-19-10-6-15,19 0 0 0,-19 0-2 16,0 0 2-16,22-13 0 0,-22 13 0 15,9-17 5-15,-4 5 4 0,-5 12 4 0,0-21 6 16,0 21 1-16,-9-24 6 0,2 11 7 16,-4-1 4-16,2 1 4 0,-4 1 5 0,-5 0 7 15,6 3-1-15,-2 0 0 0,1-1-7 16,-1 2-3-16,2 1-5 0,-1 0-7 16,13 7-15-16,-17-10-37 0,17 10-39 0,-16-9-69 15,16 9-83-15,-15-8-112 0,10 4-224 16,5 4-48-16,0 0-278 0,0 0-257 15</inkml:trace>
  <inkml:trace contextRef="#ctx0" brushRef="#br1" timeOffset="209880.53">25630 5173 477 0,'0'0'92'0,"0"0"-10"16,0 0-27-16,0 0 1 0,0 0-18 16,0 0-3-16,0 0-1 0,0 0-5 0,0 0 14 15,0 0-5-15,0 0 5 0,0 0 7 16,6-18 4-16,-6 18 3 0,0 0 4 16,0 0-1-16,0 0 11 0,0 0-1 0,0 0-7 15,0 0 18-15,0 0-13 0,0 0 2 16,0 0 15-16,0 0-14 0,0 0 5 0,0 0-1 15,0 0 3-15,0 0-6 0,0 0 1 16,0 0-6-16,0 0-7 0,0 0-7 16,0 0-8-16,0 0 2 0,14-5-4 0,-14 5-9 15,0 0-3-15,0 0 3 0,0 0 3 16,0 0 3-16,0 0 5 0,0 0 0 0,0 0-1 16,0 0-2-16,16-4-4 0,-16 4-3 15,0 0-1-15,0 0-3 0,0 0-3 16,0 0 0-16,0 0 1 0,0 0 0 0,0 0-3 15,0 0 2-15,0 0-4 0,0 0 10 16,0 0-12-16,0 0 1 0,0 0 0 16,0 0-5-16,0 0-2 0,0 0-3 0,0 0-1 15,0 0-1-15,0 0-3 0,0 0 1 16,0 0-5-16,0 0-8 0,0 0-5 16,0 0-19-16,0 0-6 0,0 0-8 0,0 0-2 15,0 0 4-15,0 0 7 0,0 0-1 16,0 0 5-16,0 0 3 0,0 0 5 0,0 0 8 15,0 0 3-15,0 0 3 0,0 0 5 16,0 0 2-16,0 0 2 0,0 0 1 0,0 0 0 16,0 0-2-16,0 0-1 15,0 0-23-15,0 0-45 0,0 0-58 0,0 0-80 16,0 0-220-16,0 0-273 0,0 0 45 0</inkml:trace>
  <inkml:trace contextRef="#ctx0" brushRef="#br1" timeOffset="212010.46">25619 5176 1964 0,'0'0'-72'0,"0"0"18"15,0 0 8-15,0 0 10 0,0 0 7 16,0 0 14-16,0 0 13 0,0 0 9 0,0 0-1 16,0 0 3-16,0 0 5 0,0 0-4 15,0 0 13-15,0 0 5 0,0 0 6 0,0 0-11 16,0 0 1-16,0 0 2 0,0 0-2 15,0 0 13-15,0 0 0 0,0 0 3 16,0 0 3-16,0 0 10 0,0 0 16 0,0 0 5 16,0 0 8-16,0 0 12 0,0 0 1 15,0 0-2-15,0 0 3 0,0 0-5 0,0 0 2 16,0 0-7-16,0 0-2 0,0 0 0 16,0 0-5-16,0 0 2 0,0 0 0 15,0 0-3-15,0 0-1 0,-14 21-8 0,14-21-8 16,0 0-4-16,0 0-6 0,0 0-6 15,0 0-5-15,0 0-8 0,0 0 3 0,0 0-6 16,0 0-3-16,0 0-4 0,0 0 0 16,49-19-3-16,-49 19 3 0,0 0 1 15,14-5 4-15,-14 5 6 0,0 0 4 0,0 0 0 16,18-4 0-16,-18 4 0 0,0 0 1 16,0 0-1-16,0 0 0 0,0 0-2 15,0 0-3-15,0 0 1 0,0 0 2 0,0 0-5 16,0 0 3-16,0 0-2 0,0 0 2 0,0 0-1 15,0 0-7-15,0 0-2 0,0 0 3 16,0 0-5-16,0 0-2 0,0 0-15 16,0 0-18-16,0 0-35 0,0 0-48 0,0 0-63 15,0 0-71-15,0 0-113 0,21 7-216 16,-21-7-49-16,15 2-251 0,-15-2-208 16</inkml:trace>
  <inkml:trace contextRef="#ctx0" brushRef="#br1" timeOffset="214168.96">25640 10151 2443 0,'0'0'-87'16,"0"0"30"-16,0 0 9 0,0 0 14 0,0 0-2 15,0 0 16-15,0 0 15 0,0 0 3 16,0 0 12-16,0 0 10 0,0 0 19 0,0 0 6 16,0 0 17-16,0 0 13 0,0 0 17 15,0 0 7-15,0 0 10 0,0 0 0 0,0 0 1 16,0 0 3-16,0 0-3 0,0 0-4 16,0 0-8-16,0 0-5 0,0 0-5 15,0 0-13-15,0 0-2 0,0 0-9 0,2 24-8 16,-2-24-7-16,0 0-6 0,0 0-5 15,12 7-2-15,-12-7-5 0,0 0-3 0,12 8-5 16,-12-8 0-16,7 4 2 0,-7-4-4 16,0 0-3-16,0 0-3 0,11 5-2 15,-11-5-1-15,0 0-2 0,0 0 0 0,0 0-3 16,0 0 3-16,0 0 1 0,0 0-1 16,0 0 2-16,0 0 0 0,0 0 2 15,0 0 3-15,0 0 8 0,0 0 2 0,0 0 3 16,0 0 4-16,0 0-7 0,0 0 1 15,0 0-4-15,-34 10 1 0,34-10-4 0,0 0 1 16,0 0-1-16,0 0-4 0,0 0-1 16,0 0-5-16,0 0 0 0,0 0-4 15,0 0-2-15,0 0 3 0,0 0-6 0,0 0-4 16,0 0-2-16,0 0-4 0,0 0-4 16,0 0-3-16,0 0-5 0,0 0 1 0,0 0-1 15,0 0 3-15,0 0 1 0,0 0 4 16,0 0 8-16,0 0 10 0,0 0 10 15,0 0 5-15,0 0-3 0,0 0 9 0,0 0 0 16,0 0 6-16,0 0 6 0,0 0 8 16,0 0 4-16,0 0 3 0,0 0-2 15,0 0-1-15,0 0-7 0,0 0-8 0,0 0-10 16,0 0-14-16,0 0-22 0,0 0-31 16,0 0-44-16,0 0-64 0,23 9-76 0,-23-9-77 15,0 0-166-15,0 0-97 0,24-6-400 16,-24 6-407-16</inkml:trace>
  <inkml:trace contextRef="#ctx0" brushRef="#br2" timeOffset="-201703.79">25219 5428 275 0,'0'0'159'16,"0"0"-50"-16,0 0-1 0,0 0-27 0,0 0-13 15,0 0-8-15,0 0-4 0,0 0-9 16,0 0 6-16,0 0 4 0,0 0-4 0,0 0 11 16,0 0 0-16,0 0 12 0,0 0-10 15,0 0-2-15,0 0 8 0,0 0-7 16,0 0-8-16,0 0 4 0,13-46-2 15,-13 46-8-15,8-13-5 0,-8 13-3 0,6-14-6 16,-6 14-3-16,6-15 4 0,-6 15-11 16,7-17 5-16,-7 17 3 0,3-17-18 0,-3 17 0 15,9-17 7-15,-9 17-2 0,6-16 7 16,-6 16-5-16,9-17 2 0,-9 17-12 16,9-13-5-16,-9 13 7 0,6-14-1 15,-6 14-3-15,8-11 0 0,-8 11 2 0,8-13-9 16,-8 13 7-16,0 0-6 0,11-14 3 15,-11 14-4-15,0 0 6 0,10-15 2 16,-10 15 10-16,0 0 4 0,5-10 8 0,-5 10 7 16,0 0-7-16,0 0 0 0,6-13-6 0,-6 13-4 15,0 0-4-15,0 0-2 0,0 0-10 16,0 0-15-16,0 0-9 0,0 0-19 0,0 0-22 16,0 0-21-16,4-7-35 0,-4 7-46 15,0 0-91-15,0 0-391 0,0 0 136 16</inkml:trace>
  <inkml:trace contextRef="#ctx0" brushRef="#br2" timeOffset="-200993.86">25307 5270 1743 0,'0'0'-74'0,"0"0"22"0,0 0 17 16,0 0 16-16,0 0 14 0,0 0 19 16,0 0 8-16,0 0 6 0,0 0-1 15,0 0-6-15,0 0 1 0,0 0-12 0,0 0 6 16,0 0 9-16,0 0-4 0,0 0-3 16,0 0 5-16,0 0 2 0,0 0 4 0,0 0-8 15,0 0-3-15,0 0 5 0,0 0 4 16,0 0-3-16,4 44 0 0,-4-44-5 15,4 14 5-15,-4-14-2 0,5 19-6 0,-3-7 3 16,-2-12 0-16,2 19-5 0,-2-19-1 16,0 23-4-16,0-23-10 0,0 20-17 0,0-20-24 15,0 22-36-15,0-15-52 0,0-7-113 16,0 18-284-16,0-18 293 0</inkml:trace>
  <inkml:trace contextRef="#ctx0" brushRef="#br2" timeOffset="-197387.85">11043 3073 1420 0,'0'0'-69'0,"6"-16"16"0,-6 16 13 0,0 0 15 16,0 0 18-16,0 0 9 0,0 0 14 15,0 0-2-15,0 0 12 0,7-15 1 0,-7 15-1 16,0 0 3-16,0 0 4 0,0 0 5 16,0 0-4-16,0 0 11 0,4-15-3 15,-4 15 19-15,0 0 14 0,0 0-3 0,0 0-2 16,0 0 15-16,0 0-27 0,0 0-1 16,0 0-13-16,0 0-3 0,0 0-9 0,0 0-7 15,0 0 0-15,0 0-5 0,0 0 4 16,0 0-9-16,0 0 5 0,0 0-7 15,0 0 0-15,8 44 4 0,-8-44-3 0,0 25-2 16,0-25 2-16,-2 28 0 0,2-11-3 16,0-17-8-16,-2 34 4 0,0-16 4 15,2 1-11-15,-2-1 0 0,0 1 15 0,2 3-22 16,-2-2-1-16,-1 0 2 0,1 1-3 16,2 2 13-16,-2 1-14 0,0-1-4 0,0 4-9 15,-3-3-2-15,5 1-5 0,-3 4-12 16,0 0-6-16,1-2-2 0,-2 3 15 15,2-2-12-15,-2 3 7 0,2-1 7 0,-2 1-4 16,0-1 16-16,-2 1 1 0,2 0 3 16,0-2-1-16,0 3 10 0,2-2-7 0,-2-2 12 15,0 3-7-15,2-1-1 0,-3 0 9 16,3 3-3-16,0-2 2 0,-2 1-7 16,2 4 5-16,-3-4 9 0,3-1-3 15,1 5 1-15,-2-3 1 0,1-3-1 0,0 3 8 16,-3-3-4-16,5 0-6 0,-4 2 7 15,2 0 4-15,-2-2-4 0,0 1-4 0,2-1-2 16,-2 1 4-16,0-3 3 0,-2 2 0 16,2 6 2-16,2-4-2 0,0-3 3 15,0 4-1-15,2-3-7 0,0 1-3 0,0 3 0 16,-2-1 10-16,2 1-8 0,0 1-6 16,0 2 9-16,0 2-2 0,-2-2 2 0,2 4 3 15,0-2-4-15,0 4-6 0,0-3-1 16,-2 2 4-16,2-2-6 0,0-1-1 15,0 1 1-15,0 0 2 0,0 1 0 0,0-4 1 16,0 2-3-16,0-7 5 0,-2 3 4 16,0-3-6-16,2 1-3 0,-2-1 4 15,-2 0-1-15,2 4 7 0,-3-6 3 16,1 1-13-16,2 0 0 0,-3-1 15 0,3 0-7 16,0-1-3-16,-2 2-3 0,2-3 0 15,0 1 1-15,0-1-3 0,0 1 5 0,0-3 8 16,2 3-9-16,0-3 1 0,0 2 6 15,0-2-3-15,-3 1 5 0,6 0-8 0,-6-1 0 16,6 1 2-16,-3-1-4 0,0 1 14 16,0 0-6-16,-3 0-4 0,3-1-2 15,0 3 1-15,0-2-6 0,-2 1 1 0,0 1-11 16,2-3 4-16,0 2 6 0,0 0-5 16,2-1 9-16,-2-1-3 0,0 0 4 0,2 1-3 15,-2-1-2-15,3 0 5 0,-3-1 2 16,2 1-4-16,-2 1 2 0,0-2 2 15,2 2-7-15,-4 0 13 0,2-1-5 16,0-2-7-16,0 3 4 0,-2 0 4 16,2 0 0-16,0-1-1 0,0 3 0 0,0-7-1 15,0 6 3-15,0-1-4 0,2-3 1 0,-2 2-9 16,2 3-10-16,-2-3 15 0,2 3-6 16,0-4-5-16,0 2 7 0,0-3-3 15,0 2 6-15,2-2 0 0,-4-2 0 0,2 0 8 16,1 0 3-16,-1-3-5 0,-2 1 2 15,0-1-5-15,2 1-7 0,-2-2-4 16,2-1-18-16,-2-17-19 0,0 33-16 0,0-20-35 16,0-2-78-16,0-11-295 0,-2 26 362 15</inkml:trace>
  <inkml:trace contextRef="#ctx0" brushRef="#br2" timeOffset="-196432.77">10878 7947 1402 0,'0'0'18'0,"25"0"11"15,-25 0 6-15,0 0-3 0,24 0-3 16,-24 0 1-16,18-2 4 0,-18 2-4 0,22-3-5 16,-22 3 0-16,23-3 4 0,-23 3-11 15,28-4 4-15,-12 1 14 0,-16 3 6 16,34-7 9-16,-15 6 23 0,1-4 1 0,0 4-12 15,2 0-8-15,1-2-3 0,-2 1-24 16,3 1-6-16,3-4-2 0,0 4-17 16,1-1 2-16,2 2-1 0,-1-4 12 0,1 4-5 15,2-2 4-15,2 0 2 0,-3 2-11 0,5-2 0 16,6 1 6-16,-5 1-15 0,7 0-18 16,1 0-4-16,-1-2-18 0,1-1 1 0,-1 3-4 15,0-1 8-15,1 2 0 0,0-2 8 16,-1 1 13-16,0-2-2 0,-2 2 6 15,1-2 11-15,-7 2 1 0,6 0 1 16,-3 0 3-16,0 0 7 0,0 0 13 0,-1 0-1 16,1 0-1-16,-3 0 3 0,2 0-18 15,-2 0 11-15,0 0-7 0,7-2-10 0,-1 2-5 16,-2-2-6-16,-1 2 2 0,3-1-3 16,2-2 6-16,-2 2 3 0,2 1 8 0,-2-2 9 15,2 2 6-15,4 0 19 0,-2-2 3 16,-2 2 5-16,2 0 4 0,2 0-7 15,-4 2-9-15,2-2-5 0,-2 2 1 0,-1-2 2 16,2 1-12-16,-1 2 0 0,-2-2-9 16,0 1 3-16,0-2-14 0,2 2 5 15,-4 2 0-15,2-3 4 0,-1 2-13 0,1-1 5 16,-6-2-5-16,7 3 6 0,-1-3-2 16,-3 4-11-16,-2-4 4 0,-2 1-4 15,8-1-4-15,-8 3 11 0,1-3-1 0,1 2 2 16,1-2 1-16,-2 1-4 0,-1-1 10 15,3 2-8-15,-1-2-3 0,-1 3 1 0,0-3-4 16,0 0 6-16,-1 1 8 0,0-1-2 16,2 0 4-16,-3 2-10 0,2-2 8 0,-1 0-4 15,1 0-4-15,0 0 0 0,-3 3-10 16,-1-3-4-16,3 0-7 0,-3 0-6 16,-1 0-3-16,1 0 2 0,0 0 1 15,-4 0 4-15,5 0 9 0,-3 0 7 0,-1 0-13 16,-5 1 8-16,3-1 7 0,0 0 5 0,-3 1 6 15,1 2 5-15,1-3-3 0,-3 2 2 16,6-1 1-16,-1-1 4 0,-3 2-4 16,-3-2 0-16,0 2-2 0,4 1 2 0,-2-2-7 15,-1-1 11-15,1 2-9 0,-2 0 5 16,4-2-17-16,-3 0 6 0,3 0-3 16,-4 2 9-16,4-2-3 0,-3 0-3 0,1 0 1 15,-2 0 4-15,0 0-22 0,-3 0-20 16,0 0-49-16,-2-2-64 0,-4 2-154 0,0-2-248 15,-13 2 256-15</inkml:trace>
  <inkml:trace contextRef="#ctx0" brushRef="#br2" timeOffset="-184459.68">11705 3343 1072 0,'0'0'161'15,"0"0"-41"-15,0-19-13 0,0 19 12 16,0 0 7-16,0-19-8 0,0 19 10 0,0 0-10 15,0 0 10-15,2-21 0 0,-2 21 6 16,0 0 0-16,0 0-10 0,2-15-8 0,-2 15-13 16,0 0-12-16,0 0-7 0,0 0-9 15,0 0 3-15,0 0-9 0,0 0-6 16,0 0 0-16,-25 34-13 0,25-34-1 0,-8 27-5 16,1-14 2-16,3 3-10 0,0 0-2 15,3 0-3-15,-5 1-3 0,6-17-1 16,-4 31-1-16,4-17-6 0,0-14 2 0,0 25-4 15,0-25 1-15,4 24-3 0,-4-24-2 16,7 18-1-16,-3-8 1 0,-4-10-7 16,13 13 5-16,-13-13-4 0,15 12 0 0,-15-12 1 15,16 8-1-15,-16-8-2 0,18 3 1 16,-18-3-2-16,16 0 0 0,-16 0-1 16,0 0 0-16,28-3 0 0,-28 3-1 0,17-6-2 15,-17 6 2-15,15-10 2 0,-15 10-2 16,17-11-2-16,-9 3 1 0,-8 8-2 0,13-15 5 15,-4 7-5-15,-9 8 3 0,12-17-2 16,-12 17 1-16,8-17 3 0,-8 17 1 16,10-15-2-16,-10 15 4 0,5-15-3 0,-5 15 5 15,2-14 1-15,-2 14 5 0,0 0 1 16,2-17 1-16,-2 17 0 0,0 0-1 16,0 0-4-16,0 0-3 0,0 0-2 0,-7-21 2 15,7 21-3-15,0 0-1 0,0 0 0 16,-26 4 1-16,26-4 0 0,0 0 0 15,-24 12 0-15,24-12-1 0,-15 12 0 0,5-2 3 16,-1 0-2-16,3 1 3 0,-2 1-3 16,1-1 2-16,-1 2-1 0,1 1 0 0,0-1-2 15,1 0 0-15,-2 2-2 0,3 1-3 16,-2-1-19-16,2 0-37 0,-2-2-69 0,2 4-68 16,-1-3-71-16,1 1-174 0,-1-2-151 15,-1 1-245-15,1-3-171 0</inkml:trace>
  <inkml:trace contextRef="#ctx0" brushRef="#br2" timeOffset="-180891.83">11987 3503 2461 0,'0'0'-49'0,"0"0"10"0,0 0 24 15,0 0 7-15,0 0 2 0,0 0 16 16,0 0 0-16,0 0 3 0,0 0 13 15,0 0-10-15,0 0 5 0,0 0 15 0,0 0 5 16,0 0 14-16,0 0 5 0,38 4 1 16,-38-4 8-16,0 0-2 0,0 0 2 0,0 0-5 15,27 0 1-15,-27 0-10 0,0 0-8 16,26 0 0-16,-26 0-7 0,20-2-3 0,-20 2-3 16,25-6 3-16,-25 6-2 0,20-3 2 15,-20 3-1-15,24-1 0 0,-24 1-1 16,19-4-5-16,-19 4 0 0,15-6-6 0,-15 6-1 15,0 0-9-15,21-3-19 0,-21 3-22 16,0 0-41-16,17-1-48 0,-17 1-47 16,0 0-49-16,0 0-81 0,0 0-547 15,0 0-182-15</inkml:trace>
  <inkml:trace contextRef="#ctx0" brushRef="#br2" timeOffset="-180610.18">12091 3433 2479 0,'0'0'-59'0,"0"-21"27"0,0 21 47 0,0 0 8 16,0 0 29-16,0-21 5 0,0 21-6 16,0 0-7-16,0 0 0 0,0 0-4 15,0 0 13-15,0 0 25 0,0 0 9 16,0 0 11-16,0 0-4 0,0 0-9 0,0 0-8 15,0 0-8-15,0 0-6 0,0 62-7 0,0-62-6 16,0 28-4-16,2-13-6 0,-2 2 2 16,0 0-10-16,0 0-5 0,0 1-16 15,0 1-34-15,2-1-50 0,-2 3-57 16,3-2-75-16,-6-1-121 0,6-1-574 0,-3 1-287 16</inkml:trace>
  <inkml:trace contextRef="#ctx0" brushRef="#br2" timeOffset="-171082.16">25171 5702 621 0,'0'0'93'0,"0"0"-47"0,0 0-19 16,0 0-7-16,0 0-31 0,0 0-51 15,0 0-114-15,0 0-11 0,0 0 62 0</inkml:trace>
  <inkml:trace contextRef="#ctx0" brushRef="#br2" timeOffset="-169401.41">25171 5702 684 0,'0'0'107'0,"0"0"4"16,0 0-13-16,0 0-3 0,0 0-13 15,0 0-10-15,0 0 1 0,0 0-10 16,0 0-1-16,0 0 1 0,0 0 2 0,0 0-11 15,0 0 1-15,0 0-7 0,15 38-4 16,-15-38-2-16,0 0-11 0,0 0 0 16,8 11-2-16,-8-11-3 0,0 0 8 0,5 12-7 15,-5-12-1-15,0 0-10 0,0 0 6 16,6 15-14-16,-6-15 12 0,0 0-7 0,2 15-2 16,-2-15-2-16,0 0-2 0,0 0 12 15,7 20-7-15,-7-20-9 0,0 0 0 0,3 12 7 16,-3-12-10-16,0 0-2 0,0 0 2 15,2 20 3-15,-2-20 10 0,0 0-15 16,0 0 6-16,0 18-1 0,0-18-2 0,0 0-2 16,0 0 7-16,2 19-14 0,-2-19 8 15,0 0-1-15,0 0 1 0,1 17-5 16,-1-17 0-16,0 0 2 0,2 14-6 0,-2-14-1 16,0 0 2-16,0 0 5 0,0 19-6 15,0-19 2-15,0 0 6 0,0 0-4 16,0 19 0-16,0-19-6 0,0 0 8 0,0 0 2 15,0 19 1-15,0-19 0 0,0 0 3 16,4 18 0-16,-4-18 3 0,0 0 7 0,4 17-8 16,-4-17 1-16,0 0-9 0,0 16 8 15,0-16 1-15,0 0-8 0,2 20 5 16,-2-20 7-16,0 0-2 0,0 0 1 0,3 22 10 16,-3-22 24-16,3 12 16 0,-3-12-8 15,0 0-8-15,2 17-4 0,-2-17-2 16,0 0-4-16,4 16-5 0,-4-16-5 0,0 0-1 15,4 15-4-15,-4-15-3 0,0 0-9 16,5 15 7-16,-5-15-3 0,0 0-5 16,2 16 1-16,-2-16 3 0,0 0-6 0,0 16 0 15,0-16 20-15,0 0-4 0,0 19 0 16,0-19-7-16,0 0 0 0,0 20 9 16,0-20-15-16,0 0 0 0,0 16 1 0,0-16 1 15,0 0 2-15,2 20-4 0,-2-20-4 16,0 0 6-16,1 22 2 0,-1-22-4 0,2 15 1 15,-2-15-4-15,0 0-3 0,4 20 0 16,-4-20 3-16,0 16-6 0,0-16 3 16,0 0 1-16,5 19-2 0,-5-19 6 0,2 14-5 15,-2-14 5-15,4 16 6 0,-4-16-11 16,5 13-3-16,-5-13 8 0,4 15-5 0,-4-15 0 16,4 16 1-16,-4-16 2 0,5 14 16 15,-5-14-19-15,3 16-3 0,-3-16-2 0,5 15 5 16,-5-15-4-16,4 16 8 0,-4-16-6 15,0 0-1-15,8 23 4 0,-8-23-2 16,2 15 1-16,-2-15 0 0,5 15 3 0,-5-15-6 16,6 17 8-16,-6-17-3 0,6 14-4 15,-6-14 0-15,5 14 10 0,-5-14-6 0,2 16 0 16,-2-16-2-16,0 0 0 0,6 20-1 16,-6-20 2-16,4 18-1 0,-4-18 2 15,2 15-2-15,-2-15 1 0,5 20-1 0,-5-20 0 16,2 17 0-16,-2-17 0 0,3 19 5 15,-3-19-4-15,3 19 2 0,-3-19 0 16,6 19-5-16,-6-19 1 0,2 18 1 0,-2-18 0 16,3 19 0-16,-3-19 0 0,4 22 0 15,-4-22-3-15,4 19 3 0,-4-19 3 0,4 20 3 16,-4-20-6-16,2 20-3 0,-2-20 6 16,3 19-1-16,-3-19 4 0,5 19-9 15,-5-19 3-15,4 21-1 0,-4-21 4 16,1 17 5-16,-1-17-8 0,4 19-1 0,-4-19 1 15,6 17 1-15,-6-17 1 0,1 18-4 0,-1-18-1 16,4 18 6-16,-4-18 0 0,0 16-6 16,0-16 9-16,2 16-3 0,-2-16-2 15,0 0-5-15,5 22 1 0,-5-22 5 0,0 15-1 16,0-15-4-16,4 15 3 0,-4-15-6 16,4 16 5-16,-4-16-5 0,3 15 9 15,-3-15-3-15,4 15 3 0,-4-15 0 0,3 17-3 16,-3-17 1-16,2 15-1 0,-2-15-4 15,4 16 0-15,-4-16 5 0,5 16 1 0,-5-16 0 16,3 16 4-16,-3-16-4 0,4 15-4 16,-4-15-1-16,4 15 6 0,-4-15-4 15,6 15-6-15,-6-15 2 0,5 14-2 0,-5-14 6 16,5 13-4-16,-5-13-2 0,0 0 6 16,7 18-1-16,-7-18 5 0,4 11-7 0,-4-11 1 15,0 0 6-15,4 15-9 0,-4-15 5 16,0 0-1-16,3 17 2 0,-3-17 0 15,0 0-2-15,2 19 3 0,-2-19 5 0,4 13-9 16,-4-13 3-16,0 0 0 0,4 15-4 16,-4-15 1-16,0 0-3 0,8 15 6 0,-8-15-6 15,0 0 0-15,3 15 2 0,-3-15 4 16,0 0 9-16,6 16-8 0,-6-16 2 0,0 0 0 16,2 14-9-16,-2-14 9 0,0 0-6 15,0 0 6-15,4 19-6 0,-4-19 0 16,0 0 11-16,0 18-4 0,0-18-6 0,0 0 0 15,4 19 4-15,-4-19-3 0,0 0 4 16,3 17 1-16,-3-17-8 0,4 13 7 16,-4-13-3-16,0 0 5 0,5 18 3 15,-5-18-3-15,0 0-2 0,3 15 1 0,-3-15 4 16,0 0-3-16,2 15-5 0,-2-15 5 16,0 0-8-16,4 17 6 0,-4-17-1 0,0 0 0 15,5 15 5-15,-5-15-7 0,0 0 3 16,4 16 0-16,-4-16 0 0,0 0 1 0,4 13-1 15,-4-13-5-15,0 0 5 0,4 16 1 16,-4-16 1-16,0 0-1 0,6 18-6 16,-6-18 8-16,0 0-4 0,4 17 0 0,-4-17 1 15,1 14 0-15,-1-14 4 0,0 0 2 16,6 16 3-16,-6-16 8 0,0 0 7 0,4 21 2 16,-4-21 0-16,2 15 2 0,-2-15-3 15,3 14-2-15,-3-14-1 0,0 0-8 16,4 21 0-16,-4-21 3 0,5 12-8 0,-5-12-2 15,0 0-14-15,7 15-23 0,-7-15-53 16,4 9-48-16,-4-9-53 0,3 8-113 16,-3-8-504-16,0 0-110 0</inkml:trace>
  <inkml:trace contextRef="#ctx0" brushRef="#br2" timeOffset="-167702.46">25448 7095 2268 0,'0'0'-110'15,"0"0"15"-15,0 0 14 0,0 0 20 0,0 0 14 16,0 0 16-16,0 0 13 0,0 0-2 16,0 0 4-16,0 0-2 0,0 0 3 0,0 0 2 15,0 0 3-15,0 0 5 0,0 0 7 16,0 0 4-16,0 0 19 0,0 0 1 0,0 0-1 15,0 0-1-15,0 0 6 0,0 0-9 16,0 0 0-16,0 0-5 0,0 0 2 16,0 0-1-16,20-23-10 0,-20 23 1 0,14-5 8 15,-14 5-10-15,15-7 4 0,-15 7-4 16,19-5-6-16,-19 5 5 0,17-5-7 16,-17 5 5-16,23-5 1 0,-23 5-4 15,23-5 4-15,-23 5 3 0,22-4-4 0,-22 4 0 16,23-5 4-16,-23 5-7 0,24-6 1 15,-24 6 13-15,25 0-10 0,-25 0 0 0,24-3-7 16,-24 3 10-16,25 0 0 0,-25 0-8 16,25-2 1-16,-25 2 12 0,27 0-10 15,-27 0 9-15,27 2 2 0,-14-2 6 0,-13 0 3 16,29 3 1-16,-29-3-4 0,29 0 0 16,-14 3-1-16,-15-3 1 0,33 4 3 15,-18-2 1-15,1 2-6 0,-16-4 1 0,30 3-10 16,-13-1-1-16,-3 0-2 0,-14-2 13 0,26 6 2 15,-14-4 3-15,-12-2 7 0,25 6 7 16,-14-2-3-16,-11-4 7 0,21 5-13 16,-8-1 3-16,-13-4-6 0,22 6 3 0,-22-6 0 15,21 8 2-15,-10-5 0 0,-11-3 11 16,20 10-9-16,-9-6 2 0,-11-4-1 16,21 7 0-16,-11-2-6 0,-10-5 0 15,21 12-10-15,-12-8 7 0,-9-4-11 0,20 11 6 16,-9-4-5-16,-11-7 6 0,18 12-9 15,-7-6 0-15,-11-6-5 0,18 12 2 16,-4-7 0-16,-14-5 1 0,15 12-4 0,-5-6 1 16,-10-6-3-16,17 9 3 0,-17-9 0 15,14 12 5-15,-5-7-5 0,-9-5-1 0,15 11 7 16,-15-11-6-16,14 12-1 0,-7-5 2 16,-7-7-3-16,14 12 3 0,-14-12 0 0,13 11 8 15,-7-3 4-15,-6-8 4 0,12 11 3 16,-12-11 1-16,13 10-1 0,-13-10-2 0,9 10 0 15,-9-10-6-15,10 12 0 0,-10-12 0 16,10 9-5-16,-10-9 1 0,7 11-1 16,-7-11-3-16,9 13 0 0,-9-13-1 0,9 16-1 15,-9-16-1-15,9 12-1 0,-3-3 17 16,-6-9-2-16,5 15 9 0,-5-15 6 16,7 18 2-16,-7-18 1 0,7 14-4 15,-7-14-2-15,6 15-6 0,-6-15 1 0,5 17-4 16,-5-17 0-16,4 18-3 0,-4-18-4 15,2 15-1-15,-2-15-1 0,4 17-4 0,-4-17 0 16,0 0-1-16,4 22-1 0,-4-22 1 16,4 15-1-16,-4-15-2 0,5 13 0 15,-5-13-1-15,4 15 3 0,-4-15-2 0,2 18 0 16,-2-18-2-16,7 15 0 0,-7-15 2 16,2 15 1-16,-2-15-4 0,5 15 4 15,-5-15-4-15,2 15 2 0,-2-15-1 0,5 16 0 16,-5-16 0-16,2 13 1 0,-2-13-3 0,0 0 1 15,4 19 0-15,-4-19 3 0,0 0-5 16,2 16 1-16,-2-16-2 0,0 0 2 16,0 0 0-16,5 15-7 0,-5-15-10 0,0 0-15 15,0 0-20-15,0 0-21 0,0 16-16 16,0-16-19-16,0 0-20 0,0 0-7 16,-5 24-4-16,5-24-1 0,-6 15-2 0,6-15-10 15,-2 15-35-15,2-15-66 0,0 0-550 16,-5 15-111-16</inkml:trace>
  <inkml:trace contextRef="#ctx0" brushRef="#br2" timeOffset="-166186.21">26291 6867 2316 0,'0'0'-71'0,"0"0"26"0,0 0 9 0,0 0-3 15,-4 19 17-15,4-19 1 0,0 0 19 16,0 0 4-16,0 0-2 0,0 0 5 15,0 0-10-15,0 0 8 0,0 0 8 16,0 0-12-16,0 0 12 0,0 0 14 0,0 0-5 16,0 0 2-16,0 0 2 0,0 0-4 15,0 0-1-15,0 0-12 0,0 0 12 0,-4-51 1 16,4 51-11-16,0-20 5 0,0 20 8 16,3-19-2-16,-3 19-11 0,3-26 5 15,3 13 6-15,-2-2-2 0,-4 15-6 0,5-27 6 16,1 12-1-16,-1 2-5 0,0 0 6 15,1 0 2-15,-1-1-7 0,3 1 16 0,-8 13-1 16,10-21 6-16,-3 11 11 0,-7 10-6 16,9-16-2-16,-9 16 2 0,8-13-14 15,-8 13 7-15,12-9-5 0,-12 9-1 0,0 0-10 16,17-8 4-16,-17 8-4 0,0 0 4 16,21 2 0-16,-21-2 1 0,0 0-7 15,23 14 3-15,-15-8-5 0,3 2 7 0,1 2-7 16,-5-1 0-16,3 2-4 0,0 0 2 15,-5 0-3-15,-5-11 5 0,17 22 8 16,-10-11-7-16,0 3 5 0,-7-14 10 0,6 20 0 16,-3-11 8-16,-3-9 1 0,4 22 0 15,-4-22-2-15,2 19 0 0,-2-19-9 0,-2 18 5 16,2-18-3-16,0 0-4 0,-4 26-3 16,4-26 2-16,-5 13-2 0,5-13 3 15,-8 11-5-15,8-11-2 0,-12 11-1 0,12-11-1 16,-13 9-5-16,13-9 2 0,-14 7-2 15,14-7-1-15,0 0-1 0,-20 6 1 0,20-6-3 16,-16 3 4-16,16-3 4 0,0 0 0 16,-20 0 3-16,20 0 6 0,0 0-1 15,0 0 1-15,-29-7 3 0,29 7 1 0,-12-6-1 16,12 6 0-16,-13-9-5 0,13 9 2 16,-12-14 1-16,12 14 6 0,-6-11-5 0,6 11-5 15,-7-13 1-15,7 13-1 0,-4-15-2 16,4 15 1-16,0 0-1 0,-4-22 0 15,4 22-2-15,0 0 2 0,-3-21 0 16,3 21-4-16,0 0 0 0,-2-19-2 0,2 19 2 16,0 0 2-16,-3-15 0 0,3 15 0 15,0 0 3-15,0 0-4 0,0 0-3 0,0 0-2 16,0 0 0-16,10-21-1 0,-10 21-1 16,0 0-3-16,15-1-22 0,-15 1-32 15,25-5-40-15,-25 5-49 0,27 0-59 0,-27 0-53 16,31 0-93-16,-10-2-156 0,-6 2-378 15,1-2-244-15</inkml:trace>
  <inkml:trace contextRef="#ctx0" brushRef="#br2" timeOffset="-165564.23">26329 6411 2502 0,'0'0'-103'0,"0"0"34"0,0 0 12 16,0 0 1-16,0 0 17 0,0 0 9 15,0 0 32-15,0 0 29 0,0 0 7 16,0 0 11-16,0 0 13 0,0 0 17 0,0 0 11 15,0 0 13-15,0 0 5 0,0 0-1 16,0 0-6-16,0 0-9 0,0 0-8 16,44 10-7-16,-44-10-13 0,21 3-2 0,-21-3-10 15,25 1-9-15,-25-1-11 0,25 0-20 16,-25 0-26-16,23 0-21 0,-8 3-24 0,-15-3-16 16,26 0-14-16,-26 0-4 0,20 0-9 15,-20 0-6-15,21 0-11 0,-21 0-39 16,18 0-32-16,-18 0-89 0,15 1-387 0,-15-1 95 15</inkml:trace>
  <inkml:trace contextRef="#ctx0" brushRef="#br2" timeOffset="-161954.97">13248 3439 1953 0,'0'0'-10'0,"0"0"26"15,0 0 18-15,0 0 30 0,0 0 21 16,0 0 15-16,0 0 8 0,0 0 0 0,0 0 3 16,0 0-9-16,0 0-4 0,0 0-4 15,0 0-3-15,0 0-2 0,0 0-3 16,0 0-2-16,0 0 2 0,0 0-1 0,0 0 7 16,0 0-1-16,0 0 0 0,0 0-11 15,0 0-11-15,0 0-3 0,0 0-8 0,0 0-3 16,0 0-5-16,0 0-1 0,38 17-5 15,-38-17-3-15,20 4-4 0,-20-4-1 16,25 0-6-16,-10 2 1 0,-15-2-3 0,37-2-2 16,-18 2-2-16,0-3-4 0,-19 3 2 15,33-1-4-15,-19 1-5 0,-14 0 0 16,31-3 0-16,-31 3-5 0,25-1-16 0,-25 1-37 16,20-4-47-16,-20 4-70 0,16 0-58 15,-16 0-80-15,16-2-180 0,-16 2-477 16,0 0-390-16</inkml:trace>
  <inkml:trace contextRef="#ctx0" brushRef="#br2" timeOffset="-161242.47">13616 3294 2801 0,'6'-13'-135'16,"-6"13"25"-16,0 0 10 0,0 0 26 16,0 0 25-16,0 0 14 0,5-14 27 0,-5 14 19 15,0 0 4-15,0 0-1 0,0 0 6 16,10-11-8-16,-10 11-1 0,0 0 1 15,0 0-1-15,13-10 7 0,-13 10-3 0,0 0-4 16,20-5 7-16,-20 5-9 0,0 0-1 16,21-3 13-16,-21 3-8 0,0 0-1 15,24 8-3-15,-24-8 5 0,18 7 7 0,-18-7-12 16,15 12 7-16,-7-6 3 0,-8-6-4 16,11 11 3-16,-11-11 1 0,11 16 5 0,-11-16-7 15,7 13 2-15,-7-13 11 0,4 16-4 16,-4-16 10-16,0 0-1 0,-4 22 3 0,4-22 5 15,0 0-1-15,-12 19-4 0,12-19-4 16,-6 10-2-16,6-10-4 0,0 0-10 16,-7 15 11-16,7-15-3 0,0 0 0 0,0 0 3 15,-10 12 1-15,10-12-1 0,0 0-6 16,0 0 0-16,0 0-6 0,0 0 2 16,0 0-4-16,0 0-2 0,0 0-2 15,0 0-2-15,0 0 1 0,0 0 0 0,0 0 4 16,0 0-9-16,28 5 4 0,-28-5 1 15,0 0-1-15,0 0-1 0,26 2-2 0,-26-2-4 16,0 0 3-16,21 3 2 0,-21-3-2 16,13 6-3-16,-13-6 2 0,12 6 3 15,-12-6-3-15,0 0 4 0,17 12 2 0,-17-12 1 16,8 9 1-16,-8-9 1 0,0 0 1 16,8 14 1-16,-8-14 2 0,0 0 5 0,0 0-2 15,-4 20-5-15,4-20 2 0,0 0-3 16,-12 17-3-16,12-17 2 0,-10 12 0 15,10-12-3-15,-12 7-2 0,12-7 0 16,-16 9 0-16,16-9-8 0,-18 5-10 0,18-5-19 16,-17 4-26-16,17-4-28 0,-21 3-32 15,21-3-34-15,0 0-37 0,-23 2-31 0,23-2-72 16,0 0-531-16,-19-2-145 0</inkml:trace>
  <inkml:trace contextRef="#ctx0" brushRef="#br2" timeOffset="-160515.91">14036 3405 2382 0,'0'0'-78'0,"0"0"14"15,0 0 8-15,0 0 23 0,0 0 21 0,0 0 31 16,0 0 1-16,0 0 21 0,0 0 16 15,5-31 6-15,-5 31 0 0,0 0 11 0,0-21 6 16,0 21 1-16,0 0-7 16,2-23-2-16,-2 23-13 0,2-17-2 0,-2 17-10 0,7-19 2 15,-7 19-4-15,9-17-5 16,-5 7-5-16,-4 10 5 0,9-18-9 0,-9 18-1 16,15-12-4-16,-3 5-3 0,-12 7-4 15,18-9 0-15,-7 5-4 0,-11 4 6 0,24-3-12 16,-24 3 4-16,21 1-2 0,-21-1 0 15,23 5 0-15,-23-5-2 0,21 10 4 0,-11-3-3 16,1 2 2-16,-1-2 6 0,-1 3-6 16,-1 2 6-16,2-2-5 0,-4 3 1 15,-6-13 3-15,11 22-4 0,-6-10 1 0,-1 2-3 16,-4-14 1-16,5 22 2 0,-5-22-2 16,2 21 1-16,-2-21-2 0,-2 21 3 0,2-21-4 15,-5 20 4-15,5-20-3 0,-13 19-1 16,6-8-2-16,-4-4-2 0,11-7 4 15,-22 15-1-15,10-9 7 0,-1 1 3 0,13-7 9 16,-27 4 7-16,27-4 7 0,-25 3 0 16,25-3 1-16,-19-3 2 0,19 3 3 15,-23-4 0-15,23 4-1 0,-16-10 5 0,16 10-4 16,-12-7-6-16,12 7-2 0,-8-11-9 16,8 11 0-16,0 0-6 0,0-21-2 0,0 21-2 15,0 0-5-15,17-21 1 0,-3 16-5 16,-1-3 1-16,2 1-5 0,-3 0 3 0,2 2-13 15,-14 5-27-15,26-11-36 0,-13 4-39 16,-13 7-60-16,21-5-46 0,-11 3-44 16,-10 2-83-16,15-3-142 0,-15 3-399 0,12-5-247 15</inkml:trace>
  <inkml:trace contextRef="#ctx0" brushRef="#br2" timeOffset="-160043.75">14043 3123 2499 0,'0'0'-137'0,"0"0"28"15,-9-12 12-15,9 12 23 0,0 0 23 0,0 0 26 16,-10-13 9-16,10 13 24 0,0 0 4 15,0 0 20-15,0 0 16 0,-8-14 9 16,8 14 8-16,0 0 11 0,0 0 1 0,0 0 10 16,0 0 12-16,0 0 5 0,0 0 8 15,0 0-3-15,0 0-2 0,0 0-1 16,11-22-9-16,-11 22-8 0,18-5-3 16,-18 5-7-16,21-4-10 0,-21 4-6 0,33-1-9 15,-15-2-5-15,4 3-9 0,1-1-20 0,0-1-37 16,1 2-51-16,9 0-60 0,-1 2-68 15,0-2-82-15,4 0-168 0,6 0-357 16,0 1-118-16</inkml:trace>
  <inkml:trace contextRef="#ctx0" brushRef="#br2" timeOffset="-155648.61">26712 6815 2308 0,'0'0'-86'15,"0"0"18"-15,0 0 18 0,0 0 28 16,0 0 16-16,0 0 39 0,0 0 16 0,0 0 22 16,0 0 21-16,0 0 10 0,0 0 14 15,0 0 8-15,0 0 4 0,0 0 0 0,0 0 11 16,0 0-4-16,0 0-6 0,0 0-5 16,0 0-13-16,0 0-9 0,0 0-7 15,32 29-8-15,-32-29-4 0,5 10-11 0,-5-10-9 16,7 14-7-16,-7-14-4 0,4 19-9 15,0-7-13-15,-4-12-30 0,4 20-41 16,-4-6-61-16,3-1-83 0,-3-3-83 0,2 3-221 16,-2-13-460-16,0 0-379 0</inkml:trace>
  <inkml:trace contextRef="#ctx0" brushRef="#br2" timeOffset="-153592.59">25133 5621 2679 0,'0'0'-212'0,"0"0"21"0,0 0 13 0,0 0 17 16,0 0 11-16,0 0 17 0,0 0 12 16,0 0 11-16,0 0 12 0,0 0 13 15,0 0 7-15,0 0 7 0,0 0 4 0,0 0 8 16,0 0 3-16,0 0 11 0,0 0-1 15,0 0 4-15,0 0 7 0,0 0 2 16,0 0 6-16,0 0 6 0,0 0 10 0,0 0 11 16,0 0 8-16,0 0 8 0,0 0 10 15,-27 20 2-15,27-20 7 0,0 0-6 0,0 0 2 16,0 0 0-16,-11 9-4 0,11-9 2 16,0 0-9-16,0 0-4 0,0 0 0 15,-13 13-3-15,13-13-3 0,0 0 3 0,0 0-2 16,-12 10-3-16,12-10-2 0,0 0 3 15,-10 12-6-15,10-12 1 0,0 0-4 0,-12 10 3 16,12-10 5-16,0 0-3 0,-11 11 2 16,11-11-9-16,-9 9 4 0,9-9 0 0,-11 10 0 15,11-10-4-15,0 0-5 0,-13 13-2 16,13-13-13-16,-7 9-10 0,-1-3-16 16,8-6-19-16,-10 10-29 0,10-10-164 15,-13 10 84-15</inkml:trace>
  <inkml:trace contextRef="#ctx0" brushRef="#br2" timeOffset="-152911.82">24216 6308 721 0,'0'0'-13'0,"-12"11"4"0,12-11 2 15,-12 13-4-15,12-13 9 0,-16 10 4 16,16-10 11-16,-12 12-1 0,12-12 12 0,-17 11 0 16,17-11-7-16,-15 12-1 0,15-12 2 15,-16 10-8-15,16-10 0 0,-18 12 3 16,9-8-4-16,9-4-3 0,-16 11-1 0,16-11-7 15,-17 11 4-15,6-4-5 0,11-7 1 16,-17 11 2-16,7-3 0 0,10-8 0 16,-15 13 0-16,15-13-2 0,-19 11-2 0,10-3 6 15,9-8-6-15,-16 13 4 0,5-5-1 16,11-8-1-16,-19 14-2 0,11-9 1 16,8-5 3-16,-22 15 1 0,12-7 5 0,-1-2-4 15,11-6 7-15,-21 15-6 0,12-9 3 16,9-6-6-16,-20 14 5 0,8-5-12 0,0-3-9 15,0 1-13-15,12-7-12 0,-24 13-14 16,11-4-17-16,1-2-143 0,-1 1 69 0</inkml:trace>
  <inkml:trace contextRef="#ctx0" brushRef="#br2" timeOffset="-152118.01">23330 6935 614 0,'-11'6'39'0,"-1"-1"11"0,12-5-8 15,-22 13 0-15,10-4-11 0,-1-4-4 16,13-5-5-16,-24 13-7 0,12-6-6 0,2 2 5 16,-6-1-14-16,4-3 4 0,-1 2-1 15,13-7 3-15,-25 14-4 0,12-9 1 16,1 4-3-16,-2-2 7 0,14-7-8 0,-22 13-3 15,10-8-5-15,2 3-2 0,-2 1-3 16,-1-2-1-16,0 0-3 0,13-7 5 16,-25 13 1-16,11-3 15 0,2-2 10 0,-2 0 5 15,1-2-1-15,-2 3 4 0,2 0-5 16,1-1 2-16,-4-1-1 0,4 2-3 16,-3-3 2-16,2 1-3 0,1 2-4 15,-1-1-2-15,1 0 2 0,12-8-6 0,-24 15 3 16,14-7-1-16,-4-1 2 0,4 2-2 15,10-9 1-15,-21 16 1 0,11-9-4 0,-1 3-3 16,0-3 2-16,11-7 2 0,-20 15-3 16,8-5 5-16,0-3 6 0,1 1 4 0,-1 2 5 15,-1-3 14-15,0 0-3 0,1 1 6 16,-2 0-5-16,14-8 2 0,-24 14-6 16,10-9-3-16,2 3 2 0,-1-2-3 0,13-6-6 15,-25 12-2-15,14-8 0 0,11-4 3 16,-23 12 4-16,12-8-5 0,11-4 1 0,-21 12 12 15,11-9-2-15,10-3-2 0,-22 9 4 16,14-2 0-16,8-7-8 0,-22 11-12 16,12-5 8-16,10-6-9 0,-19 10-3 0,19-10 7 15,-19 11-2-15,8-4-6 0,11-7-2 16,-16 11 3-16,5 0 0 0,11-11-3 16,-17 12 0-16,7-4 1 0,10-8 9 0,-18 14-10 15,10-6 11-15,8-8-5 0,-15 12 4 16,7-4-6-16,8-8-1 0,-15 14-1 15,6-7 4-15,9-7-4 0,-14 13 4 0,14-13 2 16,-15 14-12-16,6-7 1 0,9-7 3 16,-16 14 0-16,7-8 9 0,9-6-14 0,-17 13 3 15,6-5 8-15,11-8-8 0,-18 13 5 16,18-13-6-16,-18 11 6 0,10-5-5 0,8-6 2 16,-19 12-5-16,11-7 5 0,8-5-5 15,-20 13 0-15,10-9 8 0,10-4-7 16,-22 12 1-16,12-4-9 0,-2-3 6 0,12-5 4 15,-22 11 0-15,12-4-3 0,10-7 0 16,-19 10-17-16,8-3-6 0,11-7 0 16,-19 8-11-16,19-8-2 0,-17 12-18 0,17-12-12 15,-13 10-26-15,5-4-44 0,8-6-87 16,0 0-217-16,-17 9 404 0</inkml:trace>
  <inkml:trace contextRef="#ctx0" brushRef="#br2" timeOffset="-151353">22186 7684 1251 0,'0'0'52'0,"0"0"18"0,0 0 14 16,0 0-9-16,0 0 3 0,-8-15 11 0,8 15 8 15,0 0 8-15,0 0 19 0,0 0-2 16,0 0-7-16,0 0 7 0,0 0-7 15,0 0-5-15,0 0-2 0,0 0-13 0,0 0-5 16,0 0-6-16,0 0-6 0,0 0 4 16,0 0 0-16,0 0-4 0,0 0-9 0,0 0-8 15,0 0-5-15,0 0-1 0,0 0-4 16,0 0-3-16,28 32-4 0,-28-32 2 16,8 15-1-16,-8-15-1 0,9 17-1 0,-5-8-6 15,-4-9 2-15,6 18-1 0,-6-18 4 16,2 19-4-16,-2-19-10 0,4 20 7 15,-4-20-10-15,0 19-2 0,0-10-4 0,0-9-4 16,-2 19 4-16,2-19-3 0,-2 17-3 16,2-17-7-16,-2 15-18 0,2-15-25 15,0 0-28-15,-4 19-35 0,4-19-35 0,-2 11-28 16,2-11-35-16,0 0-33 0,0 14-75 16,0-14-607-16,0 0-310 0</inkml:trace>
  <inkml:trace contextRef="#ctx0" brushRef="#br2" timeOffset="-150518.76">22485 7787 2637 0,'0'0'-132'0,"0"0"15"0,0 0 13 0,0 0 14 16,0 0 5-16,0 0 18 0,0 0 13 16,0 0 8-16,0 0 21 0,0 0 16 0,0 0 15 15,0 0 15-15,0 0 6 0,0 0 10 16,0 0 0-16,0 0-7 0,0 0-6 0,-6-34 6 16,6 34-2-16,8-24-4 0,-4 13 1 15,-4 11 11-15,11-25 7 0,-4 11 9 16,-3 2 10-16,-4 12 3 0,14-23 4 0,-7 11 7 15,-1-2-2-15,-6 14 0 0,11-18-6 16,-5 10 0-16,-6 8-6 0,9-13-5 0,-9 13-5 16,10-14-11-16,-10 14-1 0,10-10-3 15,-10 10-1-15,0 0-4 0,16-10-4 16,-16 10-3-16,0 0-1 0,0 0 2 0,0 0 5 16,0 0-6-16,0 0-2 0,29 15 0 15,-29-15-3-15,7 13-2 0,-7-13-3 16,4 19 1-16,-4-19-2 0,4 19 0 0,-2-5 0 15,-2-14-7-15,2 24 0 0,1-10 1 16,-3-14 0-16,2 24 1 0,-2-10-3 0,0-14-1 16,0 23 2-16,0-23-2 0,-2 22 3 15,2-22-2-15,0 21 0 0,0-21-1 16,-7 17-3-16,7-17 4 0,-6 16-3 0,6-16 1 16,-11 11-1-16,11-11-1 0,-13 10 5 15,13-10-6-15,-12 6 3 0,12-6-1 16,0 0 2-16,-22 0-3 0,22 0 3 0,0 0 7 15,0 0 6-15,-27-9 2 0,27 9 11 16,-13-10-7-16,13 10-2 0,-10-9-1 0,10 9 8 16,-9-12 0-16,9 12-6 0,0 0-3 15,-10-16 1-15,10 16 3 0,0 0 0 16,-4-13-2-16,4 13-2 0,0 0-1 0,0 0-1 16,0 0-4-16,0 0 1 0,0 0-4 15,10-23-1-15,-10 23-3 0,0 0 0 16,21-8 0-16,-21 8-1 0,17-3-6 0,-17 3-13 15,23-6-26-15,-23 6-34 0,26-4-28 16,-14 1-43-16,-12 3-28 0,26-2-36 0,-15-2-54 16,-1 2-116-16,0-2-472 0,-10 4-197 15</inkml:trace>
  <inkml:trace contextRef="#ctx0" brushRef="#br2" timeOffset="-150089.18">22578 7459 2524 0,'0'0'-48'0,"0"0"28"16,-16-12 11-16,16 12 14 0,0 0 16 15,0 0-3-15,0 0 15 0,0 0 5 0,0 0 0 16,0 0 8-16,0 0 3 0,0 0-7 16,0 0 2-16,0 0-8 0,0 0 0 0,0 0-8 15,44-3-3-15,-44 3-7 0,23 2-23 16,-23-2-28-16,26 0-30 0,-26 0-34 16,24 3-39-16,-10-3-34 0,-2 0-88 0,-12 0-422 15,24 0 76-15</inkml:trace>
  <inkml:trace contextRef="#ctx0" brushRef="#br2" timeOffset="-149374.86">22771 7745 1967 0,'0'0'-45'0,"0"0"21"0,0 0 8 16,0 0 1-16,0 0 7 0,0 0 8 16,0 0 5-16,0 0 5 0,-25-23-7 0,25 23 3 15,0 0 4-15,0 0-2 0,0 0-4 16,0 0 5-16,0 0 6 0,0 0 2 15,0 0 3-15,0 0 5 0,0 0-6 0,20-29-1 16,-20 29-2-16,0 0 1 0,0 0 9 16,16-6-14-16,-16 6 1 0,0 0 12 0,0 0 7 15,0 0-3-15,0 0 7 0,0 0 6 16,25 19-3-16,-25-19-1 0,0 0 0 0,0 18-7 16,0-18-7-16,0 0 3 0,0 0 2 15,-17 30-1-15,11-20 4 0,6-10 8 16,-16 17 16-16,8-5 6 0,2-2 8 0,6-10 3 15,-13 15 5-15,7-5-3 0,6-10-11 16,-8 15-4-16,8-15-7 0,-5 15-7 0,5-15-21 16,0 0-39-16,0 0-49 0,11 22-44 15,-3-18-59-15,-8-4-87 0,19 2-567 16,-8-1-143-16</inkml:trace>
  <inkml:trace contextRef="#ctx0" brushRef="#br2" timeOffset="-148036.34">14553 3460 2393 0,'0'0'-75'0,"0"0"19"0,0 0 14 0,0 0 17 15,0 0 8-15,0 0 19 0,0 0 15 16,0 0 9-16,0 0 16 0,0 0 9 15,0 0 23-15,0 0 17 0,0 0 12 0,0 0 8 16,0 0 14-16,20 7 3 0,-20-7-3 16,0 0-1-16,0 0-7 0,0 0-8 0,0 0-10 15,18 4-7-15,-18-4-11 0,0 0-9 16,23 2-9-16,-23-2-5 0,24 0-6 16,-10 2-7-16,-14-2-3 0,35 0-5 0,-21 0-7 15,6 0-7-15,-20 0-20 0,36 2-24 16,-22-2-27-16,-14 0-37 0,29 0-33 0,-29 0-44 15,24 0-29-15,-14 0-41 0,-10 0-85 16,20 0-579-16,-20 0-276 0</inkml:trace>
  <inkml:trace contextRef="#ctx0" brushRef="#br2" timeOffset="-147548.09">14441 3639 2711 0,'0'0'-19'0,"0"0"38"16,0 0 34-16,0 0 21 0,0 0 12 16,0 0 4-16,0 0 8 0,0 0-8 0,0 0 2 15,0 0-3-15,0 0-8 0,-19 5-3 16,19-5-6-16,0 0-14 0,0 0-4 16,0 25-5-16,0-25-5 0,0 0-8 0,0 23-13 15,0-23-18-15,0 17-28 0,0-17-36 16,0 0-44-16,0 25-46 0,0-25-36 15,4 19-40-15,-4-19-115 0,5 17-517 16,-5-9-207-16</inkml:trace>
  <inkml:trace contextRef="#ctx0" brushRef="#br2" timeOffset="-146412.7">15022 3505 2368 0,'0'0'-148'0,"0"0"31"16,0 0 23-16,0 0 23 0,0 0 36 0,0 0 3 16,0 0 12-16,0 0 18 0,0 0 11 15,0 0 10-15,0 0 13 0,0 0 15 16,0 0-7-16,0 0 16 0,0 0 10 15,0 0 5-15,-6-48 2 0,6 48 0 0,0 0-5 16,-1-24 4-16,1 24-6 0,0-21-1 16,0 21-4-16,1-23 9 0,-1 23-1 0,0-23-9 15,4 10 0-15,-4 13 0 0,4-25-2 16,-2 12 1-16,-2 13-4 0,5-23-2 16,0 13-3-16,-5 10-5 0,6-20 0 0,-6 20-9 15,11-16-5-15,-11 16-5 0,11-16 0 16,-11 16 0-16,10-9-5 0,-10 9-2 0,0 0 4 15,20-6 1-15,-20 6-2 0,0 0 0 16,0 0-1-16,27 14-5 0,-27-14 0 16,13 15-3-16,-3-3 2 0,-1-3 2 0,-3 4-4 15,2 1-1-15,-2-1 0 0,3 1-3 16,-3-1 1-16,1 1-3 0,-2-1 1 0,-1 2 5 16,-4-15-7-16,6 23 4 0,-5-12-2 15,-1-11-2-15,0 21 1 0,0-21 0 16,-1 19-1-16,1-19 0 0,-6 17-1 0,6-17 0 15,-14 16 0-15,14-16 0 0,-17 10 2 16,17-10 3-16,-18 7 4 0,18-7 10 16,-21 1 11-16,21-1 4 0,-19 0 12 0,19 0 3 15,0 0 3-15,-24-8-6 0,24 8-6 16,-12-10-4-16,12 10-3 0,-10-12-5 16,10 12-5-16,0 0-3 0,0 0-3 0,0 0-7 15,14-32-1-15,-14 32-17 0,16-12-22 16,-16 12-24-16,20-10-33 0,-10 5-37 0,-10 5-48 15,22-8-32-15,-12 4-41 0,-10 4-67 16,15-9-151-16,-7 5-409 0,-8 4-227 0</inkml:trace>
  <inkml:trace contextRef="#ctx0" brushRef="#br2" timeOffset="-146049.96">15004 3102 2547 0,'0'0'-62'0,"0"0"43"16,-13-10 23-16,13 10 16 0,0 0 20 0,0 0 20 16,0 0 2-16,0 0 12 0,0 0 6 15,0 0 3-15,0 0 7 0,0 0-3 16,0 0-9-16,0 0-6 0,25-21-6 16,-25 21-7-16,20-4-8 0,-20 4-7 15,22-4-1-15,-22 4-10 0,25-1-13 0,-25 1-31 16,22-3-46-16,-22 3-52 0,24 0-51 0,-24 0-50 15,22 0-102-15,-12 3-512 0,-10-3-147 16</inkml:trace>
  <inkml:trace contextRef="#ctx0" brushRef="#br2" timeOffset="-145571.9">15339 3417 2447 0,'0'0'-30'0,"0"0"29"0,0 0 20 16,0 0 13-16,0 0 16 0,0 0 9 15,0 0 1-15,10 12 4 0,-10-12-5 16,0 0-7-16,0 0-9 0,0 0-3 0,0 0-5 16,0 0 0-16,0 0-4 0,0 0 8 15,32-8-16-15,-32 8-1 0,0 0-3 0,0 0-2 16,19 2-25-16,-19-2 2 0,0 0 0 16,0 0 5-16,16 10 6 0,-16-10 2 15,0 0 9-15,6 13 4 0,-6-13 6 0,4 14 2 16,-4-14 3-16,0 0 10 0,-2 24 6 15,2-24 4-15,-2 18 9 0,2-18 9 0,-4 16 6 16,4-16 12-16,-6 18 3 0,6-18 1 16,-4 17-6-16,4-17-11 0,-2 15-4 0,2-15-9 15,0 0-8-15,0 19-1 0,0-19-6 16,0 0-6-16,6 19-18 0,-6-19-27 16,14 8-37-16,-14-8-53 0,18 6-41 0,-5-5-66 15,0 1-35-15,0 0-122 0,-1-2-591 16,3 0-379-16</inkml:trace>
  <inkml:trace contextRef="#ctx0" brushRef="#br2" timeOffset="-138038.83">12358 3334 1162 0,'0'0'191'0,"0"-24"-28"0,0 24-30 16,0 0 17-16,0 0-9 0,0 0 4 0,0 0 1 16,0 0 5-16,4-22 14 0,-4 22 2 15,0 0 8-15,0 0 1 0,0 0 1 0,0 0-7 16,0 0-6-16,0 0-9 0,0 0-2 16,0 0-19-16,4-15-12 0,-4 15-17 0,0 0-7 15,0 0-17-15,0 0-6 0,0 0-11 16,0 0-8-16,0 0-1 0,0 0-10 15,0 0-7-15,0 0 3 0,0 0-12 16,0 0 2-16,19 37-4 0,-19-37-11 0,9 18 10 16,-4-7-19-16,-5-11-4 0,7 24 3 15,-3-13-5-15,2 0 5 0,-6-11-4 16,9 23 0-16,-6-11 1 0,-3-12 2 0,9 19-2 16,-9-19 1-16,4 17-3 0,-4-17-5 15,5 15-11-15,-5-15-22 0,4 11-26 16,-4-11-30-16,0 0-34 0,6 16-44 0,-6-16-40 15,0 0-40-15,0 0-63 0,0 0-121 16,4 9-540-16,-4-9-421 0</inkml:trace>
  <inkml:trace contextRef="#ctx0" brushRef="#br2" timeOffset="-137588.07">12402 3405 2796 0,'0'0'-142'0,"-5"-16"30"0,5 16 23 16,-6-14 27-16,6 14 27 0,0 0 33 15,-6-18 24-15,6 18 28 0,0 0 20 16,-4-18 20-16,4 18 9 0,0 0 9 0,0 0 8 16,-4-16-1-16,4 16 4 0,0 0-8 15,0 0-9-15,0 0-11 0,-5-16-12 16,5 16 0-16,0 0-7 0,0 0-9 0,0 0-7 16,0 0-4-16,0 0-6 0,0 0-2 15,0 0-11-15,0 0 0 0,0 0-5 0,0 0-3 16,0 0-1-16,0 0 3 0,0 0 3 15,0 0 0-15,0 0 0 0,15-15 1 16,-15 15-5-16,0 0-2 0,25 4 0 0,-25-4-3 16,25 0-4-16,-25 0-3 0,31 2 0 15,-13-1-2-15,-18-1 1 0,31 0-5 0,-17 3 1 16,-14-3-2-16,28 0-1 0,-28 0 1 16,21 1-3-16,-21-1 1 0,17 2-2 15,-17-2 1-15,0 0 1 0,18 6 8 0,-18-6 1 16,0 0 0-16,0 0 0 0,2 19 4 15,-2-19 0-15,0 0-4 0,-2 19 0 16,2-19 1-16,0 0-2 0,-3 23-3 0,3-23 0 16,0 0-2-16,-3 29 3 0,3-29-11 15,0 19-15-15,0-19-22 0,3 17-32 16,-3-17-35-16,3 16-44 0,-3-16-58 0,6 20-46 16,-6-20-91-16,2 15-169 0,-1-8-385 15,-1-7-280-15</inkml:trace>
  <inkml:trace contextRef="#ctx0" brushRef="#br2" timeOffset="-137218.34">12404 3742 2674 0,'0'0'-3'0,"0"0"40"0,0 0 14 15,0 0 3-15,0 0 2 0,0 0 9 16,0 0 15-16,0 0 6 0,0 0-3 0,0 0-2 15,42-25-12-15,-42 25-4 0,29-8-4 0,-13 4-5 16,4 1-9-16,-2-1-7 0,2 1 2 16,2 0-7-16,-3-1-6 0,0 3-2 15,0-2-9-15,-1 1-19 0,-18 2-34 0,29-4-42 16,-14 4-48-16,-15 0-42 0,23 3-28 16,-14-2-42-16,-9-1-93 0,18 5-470 15,-13-1-108-15</inkml:trace>
  <inkml:trace contextRef="#ctx0" brushRef="#br2" timeOffset="-136852.13">12636 3856 2391 0,'-17'10'5'0,"17"-10"28"0,0 0 11 0,0 0-15 16,0 0 2-16,0 0-5 0,0 0 4 15,0 0 18-15,0 0 0 0,0 0-1 16,0 0 2-16,0 0 6 0,0 0 5 0,0 0 6 16,47 0 6-16,-47 0-2 0,16 3-6 15,-16-3 2-15,13 8-3 0,-13-8 1 0,7 12 1 16,-7-12 6-16,5 18 2 0,-1-7 41 16,-4-11-12-16,2 25-10 0,-2-25-10 0,0 27-2 15,-2-10 13-15,2-17 18 0,-2 33-21 16,0-19-2-16,2-14-11 0,0 28-4 15,0-28-8-15,2 25-7 0,-2-25-4 0,2 20-2 16,-2-20-12-16,9 20 0 0,-5-13-6 16,-4-7-7-16,23 13-10 0,-8-9-45 15,4 0-44-15,3 0-42 0,-2-2-71 0,11 0-63 16,-2-2-115-16,5-2-214 0,-3 0-21 16,-1 0-252-16,1-2-196 0</inkml:trace>
  <inkml:trace contextRef="#ctx0" brushRef="#br2" timeOffset="-135988.55">15610 3491 2446 0,'0'0'-107'0,"0"0"19"15,0 0 9-15,0 0 19 0,0 0 22 16,0 0 16-16,0 0 27 0,0 0 23 16,0 0 16-16,0 0 30 0,0 0 11 0,0 0 18 15,0 0 11-15,0 0 4 0,55-3-4 0,-55 3-6 16,0 0-12-16,19-4-16 0,-19 4 0 15,17-2-13-15,-17 2-4 0,16-4-8 16,-16 4-8-16,18-3-2 0,-18 3-12 16,19-4-22-16,-19 4-25 0,19-4-34 0,-19 4-41 15,0 0-35-15,27-4-27 0,-21 3-36 16,-6 1-69-16,0 0-534 0,22-10-95 16</inkml:trace>
  <inkml:trace contextRef="#ctx0" brushRef="#br2" timeOffset="-135753.69">15686 3408 2324 0,'0'0'-39'0,"0"0"28"15,-19-3-4-15,19 3 21 0,0 0 30 16,0 0 24-16,0 0 13 0,-17-4 4 0,17 4-4 16,0 0-2-16,0 0 0 0,0 0 2 15,0 0 0-15,0 0 1 0,0 0-1 0,0 0-12 16,0 0-2-16,0 0-4 15,0 0-14-15,0 0 0 0,40-23-7 0,-40 23-5 16,19-6-23-16,-19 6-26 0,20-2-45 16,-20 2-37-16,18-4-28 0,-8 3-29 0,-10 1-40 15,20-2-62-15,-20 2-489 0,17-4-31 16</inkml:trace>
  <inkml:trace contextRef="#ctx0" brushRef="#br2" timeOffset="-132255.76">15913 3242 560 0,'0'0'63'0,"0"0"-16"0,0 0-1 0,0 0 7 16,8-17 20-16,-8 17 12 0,0 0 17 16,0 0 6-16,8-11 18 0,-8 11 24 15,0 0 14-15,0 0 14 0,0 0 10 0,0 0-3 16,0 0-5-16,8-12-6 0,-8 12-19 15,0 0-23-15,0 0-12 0,0 0-16 0,0 0-14 16,0 0-9-16,0 0 5 0,0 0 4 16,0 0 6-16,0 0-4 0,22 23-3 15,-22-23-9-15,6 17-9 0,-6-17-5 0,7 21-2 16,-3-9-10-16,-4-12-7 0,6 24-4 16,-4-10-3-16,3 1-7 0,-1-2 1 0,-4-13-3 15,7 29-5-15,-3-17-5 0,0 1 2 16,-4-13-1-16,6 22-1 0,-6-22-5 0,6 20-1 15,-6-20-3-15,6 19-4 0,-6-19-14 16,6 15-23-16,-6-15-40 0,4 13-40 16,-4-13-54-16,0 0-71 0,4 15-120 15,-4-15-219-15,0 0-286 0,0 0-211 16</inkml:trace>
  <inkml:trace contextRef="#ctx0" brushRef="#br2" timeOffset="-131648.61">15900 3246 2461 0,'0'0'-96'0,"0"0"27"0,-3-25 24 0,3 25 19 16,0 0 18-16,0 0 20 0,0 0 13 15,0 0 19-15,-2-17 14 0,2 17 5 16,0 0 5-16,0 0 4 0,0 0 15 0,0 0 9 16,0 0 7-16,0 0 1 0,0 0 1 15,0 0-11-15,0 0-14 0,0 0-3 16,0 0-12-16,7-17-8 0,-7 17-8 0,0 0-3 16,19-4-2-16,-19 4-8 0,19-1-3 15,-19 1-2-15,23-3-4 0,-23 3-4 0,28-1 1 16,-15-2-3-16,-13 3-5 0,28-3 1 15,-28 3-1-15,26-2-3 0,-11 0-2 0,-15 2 1 16,26-2 4-16,-26 2 12 0,24-1 7 16,-24 1 8-16,18-5 5 0,-18 5 6 15,0 0-2-15,26 0 3 0,-26 0-7 16,0 0-1-16,16-1-9 0,-16 1-4 0,0 0-2 16,0 0-3-16,21 1-3 0,-21-1-2 15,0 0-3-15,16 5-3 0,-16-5 4 0,0 0 0 16,12 7 0-16,-12-7 1 15,0 0 2-15,12 7 3 0,-12-7 3 0,0 0 8 0,14 12 7 16,-14-12 1-16,8 7 5 0,-8-7-3 16,0 0-19-16,11 16-4 0,-11-16 4 15,8 11 3-15,-8-11-1 0,4 12-1 0,-4-12 1 16,4 16-1-16,-4-16 2 0,3 18-5 16,-3-18-3-16,0 20-5 0,0-20 1 15,2 20 1-15,-2-20-4 0,2 23-6 0,0-11-10 16,-2-12-18-16,4 22-24 0,-1-6-28 15,1-3-37-15,0 0-40 0,2 0-53 0,2 3-32 16,2-3-74-16,-4-2-205 0,2 3-97 16,0-3-330-16,-1 0-355 0</inkml:trace>
  <inkml:trace contextRef="#ctx0" brushRef="#br2" timeOffset="-127593.77">11464 5553 2762 0,'0'0'-113'0,"0"0"20"0,-10-13 9 16,10 13 12-16,0 0 19 0,0 0 19 0,-9-15 29 16,9 15 8-16,0 0 16 0,-6-14 12 15,6 14 16-15,0 0 20 0,-5-16 12 0,5 16 18 16,0 0 5-16,-4-22-2 0,4 22-7 15,-2-16-6-15,2 16-12 0,0 0-4 0,0-29-11 16,0 29-9-16,0-23-2 0,0 23-4 16,0-29-6-16,2 12-3 0,0 0-7 15,0 0 2-15,1-1-9 0,-3 18 1 16,3-32 4-16,2 17 2 0,-3 1 6 0,-2 14 1 16,9-26-2-16,-5 13 0 0,-4 13-2 15,8-19 0-15,-3 9-3 0,-5 10-6 0,10-17 0 16,-10 17-5-16,8-11-5 0,-8 11-6 15,11-10-4-15,-11 10-6 0,0 0 0 0,17-4-2 16,-17 4 3-16,0 0 0 0,0 0-3 16,0 0 0-16,32 14-2 0,-32-14 2 15,15 13-3-15,-9-6 2 0,3 3 2 0,-9-10-2 16,16 21 3-16,-11-8 1 0,1-2-3 16,0 2 1-16,-1 1 2 0,-5-14 3 15,9 27-2-15,-4-11 3 0,-2-4-4 16,-1 4 2-16,-2-16 0 0,2 27 3 0,-2-14-3 15,0-13 3-15,2 25-4 0,-2-25-1 16,-2 25 5-16,0-13-3 0,2-12 7 0,-3 22-4 16,3-22-3-16,-11 19 5 0,8-10-3 15,3-9 0-15,-9 17 0 0,9-17-2 16,-12 14 5-16,12-14 3 0,-13 12-3 0,13-12 1 16,-13 7-3-16,13-7 6 0,-15 3 1 15,15-3 7-15,0 0 16 0,-20 0 2 0,20 0 11 16,0 0 5-16,0 0 7 0,-23-10 0 15,23 10-2-15,0 0-1 0,-11-14-8 0,11 14-1 16,0 0-3-16,-5-18-9 0,5 18-3 16,0 0-2-16,0 0-4 0,13-26-9 0,-13 26-10 15,10-11-23-15,-10 11-33 0,18-14-43 16,-18 14-63-16,16-14-56 0,-7 9-69 16,-1-4-153-16,3 1-141 0,-4 0-283 0,-7 8-209 15</inkml:trace>
  <inkml:trace contextRef="#ctx0" brushRef="#br2" timeOffset="-127144.03">11440 4892 2581 0,'0'0'-55'16,"0"0"11"-16,0 0 3 0,0 0 6 16,0 0 13-16,0 0 17 0,0 0 19 0,0 0 10 15,0 0-4-15,0 0 1 0,0 0 0 16,0 0 2-16,0 0-8 0,51-4 4 0,-51 4-10 15,27 0 2-15,-14-2-14 0,-13 2-20 16,28-1-38-16,-13 1-49 0,-2-2-68 0,-13 2-132 16,25-4-286-16,-15 6 199 0</inkml:trace>
  <inkml:trace contextRef="#ctx0" brushRef="#br2" timeOffset="-126764.25">11794 5580 1768 0,'9'15'21'0,"-9"-15"10"15,0 0 3-15,6 14-1 0,-6-14 26 16,0 0 31-16,8 11 6 0,-8-11 9 0,0 0-12 16,1 17-7-16,-1-17 0 0,0 0-16 15,2 23 13-15,-2-23 8 0,0 15-1 0,0-15 2 16,2 17-14-16,-2-17-6 0,0 0-8 15,0 27-8-15,0-27-8 0,0 19-4 16,0-19-14-16,2 17-33 0,-2-17-56 16,2 19-56-16,-2-9-62 0,0-10-110 0,2 15-538 15,-2-15-151-15</inkml:trace>
  <inkml:trace contextRef="#ctx0" brushRef="#br2" timeOffset="-111310.19">11945 5370 265 0,'0'0'157'0,"0"0"-34"15,0 0-21-15,0 0-8 0,0 0-6 0,0 0-6 16,0 0 7-16,0 0 7 0,0 0-11 16,0 0 18-16,0 0 12 0,0 0-8 0,0 0 12 15,0 0 12-15,0 0 11 0,0 0 2 16,0 0 0-16,0 0-8 0,0 0-3 15,0 0-16-15,0 0-6 0,0 0 0 0,0 0-1 16,6 19-5-16,-6-19-9 0,0 0-12 16,0 0-5-16,15 4-7 0,-15-4-6 15,0 0-8-15,23 2-7 0,-23-2-4 0,21 2-8 16,-21-2 1-16,27-2-5 0,-27 2-8 16,23 0-12-16,-23 0-18 0,24-4-31 0,-24 4-38 15,21-2-38-15,-21 2-28 0,20-1-32 16,-9-1-31-16,-11 2-72 0,0 0-562 15,11-4-169-15</inkml:trace>
  <inkml:trace contextRef="#ctx0" brushRef="#br2" timeOffset="-111058.11">11974 5296 2373 0,'0'0'-85'15,"0"0"26"-15,0 0 10 0,-11-11 13 0,11 11 12 16,0 0 21-16,0 0 1 0,0 0 16 16,0 0 16-16,0 0 0 0,-7-12 4 15,7 12-3-15,0 0 13 0,0 0 14 0,0 0 6 16,0 0 12-16,0 0 2 0,0 0-9 16,0 0-5-16,33-7-9 0,-33 7-11 0,17-3-11 15,-17 3-26-15,24-6-37 0,-24 6-49 16,24-5-38-16,-10 3-45 0,0-3-59 15,-14 5-481-15,25-12 45 0</inkml:trace>
  <inkml:trace contextRef="#ctx0" brushRef="#br2" timeOffset="-110685.99">12291 5079 2055 0,'0'0'-25'0,"0"0"15"0,6-15 15 15,-6 15 0-15,0 0-2 0,0 0 10 0,0 0 1 16,0 0 25-16,0 0 4 0,0 0 20 15,0 0 8-15,0 0 7 0,0 0 12 0,0 0 2 16,0 0-1-16,3 47-1 0,-3-47-13 16,0 25-5-16,0-11-3 0,0-14-8 15,0 26-5-15,0-13-5 0,0-13-10 0,-2 27-1 16,2-27 0-16,0 25-6 0,0-25-5 16,0 22-6-16,0-22-8 0,-1 18-16 0,1-18-29 15,0 0-33-15,1 21-39 0,-1-21-39 16,0 9-44-16,0-9-62 0,0 0-545 15,0 0-94-15</inkml:trace>
  <inkml:trace contextRef="#ctx0" brushRef="#br2" timeOffset="-110232.77">12302 5143 2231 0,'0'-18'-77'0,"0"18"35"16,0-19 21-16,0 19 14 0,3-15 14 15,-3 15 33-15,0 0 7 0,2-24 14 16,-2 24 11-16,0 0 10 0,4-18 3 0,-4 18 15 16,4-12 8-16,-4 12 6 0,0 0-2 15,5-16-8-15,-5 16-8 0,0 0-10 0,0 0-6 16,0 0-11-16,9-14-6 0,-9 14-7 16,0 0-2-16,12-8-10 0,-12 8 1 0,0 0-6 15,19-4-3-15,-19 4-5 0,0 0-7 16,19 0 3-16,-19 0-2 0,0 0-4 15,0 0 3-15,29 7-7 0,-29-7 2 16,15 8-4-16,-15-8-3 0,12 8 3 0,-12-8-1 16,7 10-3-16,-7-10 7 0,0 0-2 15,10 13 7-15,-10-13 1 0,2 12-1 0,-2-12-1 16,0 0 3-16,2 20 0 0,-2-20 1 16,0 0 0-16,-4 23 5 0,4-23 9 0,-2 18 5 15,2-18 3-15,-6 17-3 0,6-17 3 16,-5 20-7-16,5-20-1 0,-4 22-5 15,4-22-3-15,-7 20 2 0,7-20-6 0,0 19-4 16,0-19 1-16,-3 21-5 0,3-21-4 16,3 19-12-16,-3-19-27 0,0 18-31 15,0-18-39-15,0 0-49 0,4 19-51 0,-4-19-53 16,0 0-78-16,0 0-142 0,3 15-491 16,-3-15-390-16</inkml:trace>
  <inkml:trace contextRef="#ctx0" brushRef="#br2" timeOffset="-109867.55">12583 5238 2732 0,'0'0'-136'0,"0"0"34"16,0 0 22-16,0 0 20 0,0 0 21 16,0 0 22-16,0 0 40 0,0 0 35 15,0 0 30-15,0 0 26 0,0 0 0 0,0 0 4 16,0 0-7-16,0 0-7 0,0 0-6 16,0 0-5-16,0 0 2 0,22 0-6 0,-22 0-13 15,0 0-8-15,0 0-8 0,27 0-5 16,-27 0-6-16,23-1-10 0,-23 1 2 15,25 0-7-15,-25 0-2 0,27 0-9 0,-14-2-6 16,-13 2-11-16,25 0-17 0,-25 0-24 16,23-2-11-16,-23 2-29 0,21-2-29 15,-21 2-25-15,19-2-38 0,-19 2-34 0,15-1-71 16,-15 1-601-16,12-7-239 0</inkml:trace>
  <inkml:trace contextRef="#ctx0" brushRef="#br2" timeOffset="-108958.16">13117 5020 2523 0,'0'0'-67'0,"0"0"49"16,0 0 15-16,-8-18 23 0,8 18 15 15,0 0 8-15,0 0 8 0,0 0 5 0,0 0-8 16,0 0 3-16,0 0-9 0,13-22 3 16,-13 22-12-16,16-4 7 0,-16 4-4 0,17-3 0 15,-17 3-10-15,28-3 7 0,-28 3-9 16,33 0-5-16,-19-1-12 0,-14 1-28 0,31 0-38 16,-31 0-52-16,24 1-33 0,-14-1-51 15,-10 0-113-15,20-1-396 0,-20 1 44 16</inkml:trace>
  <inkml:trace contextRef="#ctx0" brushRef="#br2" timeOffset="-108736.3">13272 4951 2058 0,'-18'-5'8'15,"18"5"21"-15,0 0 1 0,0 0 6 16,0 0-5-16,0 0-3 0,0 0 3 0,0 0 5 16,0 0-7-16,0 0 17 0,0 0 3 15,0 0 9-15,0 0 3 0,0 0 5 16,-22 20-2-16,22-20-3 0,-9 19-4 0,6-5 3 15,-1 1-4-15,-4 0-6 0,3 1-5 16,1 2 0-16,-2-2-11 0,0 1 1 16,2 1-5-16,1-1-9 0,-1-1-13 0,0 0-30 15,-4-1-42-15,6 0-44 0,2-15-54 16,-2 23-58-16,2-23-141 0,-2 15-338 0,2-8 51 16</inkml:trace>
  <inkml:trace contextRef="#ctx0" brushRef="#br2" timeOffset="-108328.15">13358 5209 1979 0,'0'0'-78'0,"0"0"17"0,0 0-3 16,0 0 18-16,0 0 19 0,0 0 31 0,0 0 17 16,0 0 17-16,0 0 5 0,0 0 9 15,0 0 12-15,0 0 14 0,-48 26 18 16,48-26-20-16,-8 11 6 0,8-11-3 0,-9 18-9 15,9-18-7-15,-2 15-2 0,2-15-1 16,0 0-13-16,4 23-4 0,-4-23 0 16,0 0-4-16,11 17-4 0,-11-17-3 0,11 6-10 15,-11-6-7-15,0 0-6 0,18 3-3 16,-18-3 2-16,0 0-3 0,0 0 6 0,27-13-4 16,-27 13 7-16,11-13 6 0,-11 13 5 15,14-16 10-15,-9 7 20 0,-5 9 17 16,10-14 14-16,-10 14 9 0,7-14 6 0,-7 14-7 15,8-12-6-15,-8 12-13 0,0 0-7 16,8-12-3-16,-8 12-3 0,0 0-1 0,0 0-7 16,0 0-5-16,0 0-5 0,0 0-4 15,25 20-5-15,-25-20 0 0,9 11-7 16,-9-11-4-16,6 14-16 0,-6-14-46 0,5 13-42 16,-5-13-45-16,0 0-59 0,11 16-41 15,-11-16-74-15,0 0-134 0,5 3-440 0,-5-3-237 16</inkml:trace>
  <inkml:trace contextRef="#ctx0" brushRef="#br2" timeOffset="-107975.2">13540 5216 2617 0,'9'-9'-40'0,"-9"9"7"16,0 0 3-16,13-8 3 0,-13 8 7 0,0 0 14 16,0 0 15-16,0 0 11 0,0 0 11 15,0 0 8-15,22 21 12 0,-22-21 2 16,5 17 6-16,-5-17 5 0,4 17 10 0,-4-17-9 15,2 19-9-15,-2-19-1 0,6 18-5 16,-6-18-5-16,4 15-5 0,-4-15 3 16,4 12-2-16,-4-12-5 0,0 0 0 0,0 0-11 15,0 0-3-15,0 0-3 0,0 0-1 16,0 0-10-16,0 0 0 0,0 0 7 0,0 0-7 16,34-26 1-16,-34 26 11 0,11-13 7 15,-11 13 11-15,9-9 10 0,-9 9 12 0,0 0 19 16,12-10 7-16,-12 10 8 0,0 0-3 15,0 0-8-15,20 0-7 0,-20 0-8 16,0 0-7-16,0 0-6 0,22 13-7 0,-22-13-2 16,11 10-10-16,-11-10-6 0,0 0-22 15,12 12-32-15,-12-12-46 0,0 0-46 16,10 11-53-16,-10-11-45 0,0 0-61 0,0 0-108 16,8 4-595-16,-8-4-429 0</inkml:trace>
  <inkml:trace contextRef="#ctx0" brushRef="#br2" timeOffset="-107703.77">13704 4795 3006 0,'0'0'-72'16,"0"0"7"-16,0 0 21 0,0 0 18 0,0 0 31 16,0 0 27-16,15-17 10 0,-15 17 4 15,14-4-11-15,-14 4 1 0,23-4-5 16,-23 4 0-16,22-1-2 0,-22 1-8 0,26-6-18 16,-14 4-30-16,-12 2-60 0,24-2-53 15,-24 2-74-15,21-8-155 0,-13 7-342 16,-8 1 27-16</inkml:trace>
  <inkml:trace contextRef="#ctx0" brushRef="#br2" timeOffset="-107508.74">13953 4624 2240 0,'0'0'58'16,"0"0"-2"-16,11-12-4 0,-11 12 9 15,0 0 8-15,0 0 1 0,0 0-5 0,12-7-6 16,-12 7-1-16,0 0-7 0,0 0-4 15,0 0-2-15,0 0-4 0,0 0-1 16,8 34-7-16,-8-34-7 0,0 21-35 16,0-21-64-16,2 25-63 0,-2-12-71 0,0-13-168 15,-2 35-336-15,0-17 29 0</inkml:trace>
  <inkml:trace contextRef="#ctx0" brushRef="#br2" timeOffset="-106777.88">14294 4728 2076 0,'0'0'-64'16,"0"0"3"-16,0 0 8 0,0 0 4 16,0 0 10-16,0 0 15 0,0 0 1 15,0 0 11-15,0 0 4 0,0 0 16 0,0 0 19 16,0 0 18-16,0 0 19 0,-24 35 15 16,24-35-6-16,-9 22-3 0,4-10 7 0,1 1-16 15,1 2 5-15,-1 1 3 0,-1-1-5 16,1 2-7-16,0 2-1 0,-1-2-6 0,3 5-2 15,-2-3-1-15,-1 1 5 0,3 5 1 16,-3-2 1-16,2 2 9 0,-1 2 4 16,2-5-3-16,-2 5-6 0,2-3 0 0,-1-1-7 15,1 4-2-15,0-4-6 0,2-1 0 16,0 6 0-16,0-5 1 0,0-1-6 16,2 5 7-16,0-2-2 0,1 0 7 0,1-3-1 15,-2 3-4-15,0-4 0 0,2-2 3 0,-1 2 2 16,2-2 1-16,2 0 1 0,-5 0 0 15,4-2-4-15,-1 1-1 0,-1-4-4 16,0 2 5-16,1 0-4 0,-2-1 1 16,3-1-5-16,-1 0 1 0,1 0-2 0,-1-1-3 15,2-2 0-15,-1 3 1 0,-6-14-4 16,9 22 3-16,-2-10-2 0,-7-12-1 0,11 19-1 16,-6-9-1-16,-5-10-4 0,9 14 1 15,-9-14-3-15,6 14-2 0,-6-14-4 0,10 11-2 16,-10-11-4-16,0 0-11 0,8 14-26 15,-8-14-40-15,0 0-70 0,11 8-89 0,-11-8-106 16,0 0-215-16,0 0-77 0,0 0-270 16,0 0-272-16</inkml:trace>
  <inkml:trace contextRef="#ctx0" brushRef="#br2" timeOffset="-105355.74">14507 4988 2583 0,'0'0'-105'16,"0"0"23"-16,-2-24 22 0,2 24 23 0,0 0 29 15,0 0 32-15,0 0 23 0,0 0 23 16,0 0 16-16,0 0 11 0,0 0 12 0,0 0-3 16,0 0-1-16,0 0-5 0,0 0-2 15,19 41-9-15,-19-41-9 0,6 23-4 16,-4-8-4-16,1-1-5 0,-1 4-5 0,0-2-6 15,0 0 0-15,2 0-4 0,-2-1-4 16,1 0-1-16,-3-15 0 0,6 25-4 16,-4-14-7-16,-2-11-1 0,4 20 2 0,-4-20-3 15,4 16 2-15,-4-16 1 0,2 13 1 16,-2-13 1-16,0 0 0 0,5 16-1 0,-5-16-5 16,0 0-5-16,0 0-5 0,0 0-2 15,0 0-4-15,0 0-1 0,0 0 0 0,0 0-6 16,21-34 1-16,-21 34-3 0,2-23-4 15,0 6-1-15,-2 0-5 0,0-3-2 16,2 0-8-16,-2-1-9 0,0 0-8 16,0-4-3-16,0 0-4 0,0-1-5 0,0-3 1 15,0 3 3-15,0 1-1 0,0-1 2 16,2 2 4-16,-2-1-2 0,2 2 6 0,0-2 1 16,0 5 3-16,2 1 7 0,0-1-2 15,1 2 2-15,-1 0 3 0,0 2-3 0,3-2 1 16,-3 2 4-16,3 4 0 0,-2-2 2 15,-5 14-1-15,13-22 2 0,-6 10 1 0,0 0 0 16,-7 12-2-16,15-16 5 0,-8 8 1 16,-7 8 0-16,18-15 3 0,-18 15-1 15,13-13 4-15,-3 7-4 0,-10 6 4 16,19-12 3-16,-9 8 1 0,5-1 2 0,-15 5 3 16,28-10-3-16,-9 6 2 0,0 0-1 15,1 2-1-15,5-2-3 0,2 3 0 16,2-1-2-16,4 0 1 0,-3 0-2 0,5 2 3 15,-3 0 4-15,4-2-4 0,-2 2-5 16,-3 2 2-16,1-4-2 0,-2 4 0 16,-1-2 4-16,-3 0-4 0,-6 0-5 0,0 0-17 15,-1 0-31-15,-19 0-30 0,30 0-50 16,-18 2-52-16,-12-2-58 0,0 0-126 0,22-2-498 16,-22 2-224-16</inkml:trace>
  <inkml:trace contextRef="#ctx0" brushRef="#br2" timeOffset="-104877.9">14826 4645 2520 0,'0'0'-71'0,"0"0"15"15,0 0 17-15,0 0 30 0,-19 1 29 16,19-1 29-16,0 0-8 0,0 0 4 0,0 0-1 16,0 0-4-16,0 0-1 0,0 0-4 15,0 0-7-15,0 0-3 0,0 0-4 16,0 0 0-16,65-3-2 0,-65 3-4 0,27 0 1 15,-27 0-2-15,25 0-4 0,-25 0-1 16,23 0 6-16,-23 0-13 0,21 0 3 16,-21 0-2-16,0 0-5 0,23 3 6 0,-23-3 11 15,0 0 1-15,17 7 1 0,-17-7 7 16,0 0 0-16,7 13 6 0,-7-13 5 0,0 0 10 16,-3 20 10-16,3-20 1 0,0 0 7 15,-10 28 4-15,10-28-7 0,-11 20-2 16,8-7-2-16,-4 1-6 0,1-1-4 0,6-13-4 15,-11 25-5-15,7-12-3 0,-3 0-5 16,7-13-6-16,-6 24-16 0,2-13-28 16,4-11-42-16,-6 19-44 0,6-19-48 0,0 0-50 15,-4 20-92-15,4-20-589 0,0 0-254 16</inkml:trace>
  <inkml:trace contextRef="#ctx0" brushRef="#br2" timeOffset="-104258.72">15202 4740 2658 0,'0'0'-58'0,"0"0"6"16,0 0 12-16,0 0-1 0,0 0 12 0,0 0 14 15,0 0 14-15,0 0 7 0,0 0-5 16,0 0-10-16,0 0 27 0,0 0 8 16,0 0 22-16,0 0 18 0,0 0-1 0,0 0-3 15,0 0-2-15,0 0-5 0,0 0 0 16,0 0-5-16,0 0-2 0,0 0 6 15,0 0 1-15,0 0-5 0,0 0-2 0,0 0-1 16,0 0-1-16,0 0-5 0,0 0-10 16,0-40-2-16,0 40-4 0,0 0 0 0,11-9-3 15,-11 9-8-15,15-5 0 0,-15 5-1 16,0 0-3-16,26 2 0 0,-26-2 0 16,19 8 3-16,-19-8 4 0,15 11 6 0,-15-11 7 15,11 18 14-15,-7-9-4 0,-4-9 1 16,2 23 2-16,-2-23-9 0,-6 25-2 15,2-10-4-15,-3-2 0 0,-2 1-4 0,1-1-5 16,0 0-12-16,-4 1-23 0,3-3-39 0,0 0-52 16,0-1-40-16,1-4-73 0,8-6-86 15,-14 12-627-15,7-8-345 0</inkml:trace>
  <inkml:trace contextRef="#ctx0" brushRef="#br2" timeOffset="-103705.83">15485 4719 2676 0,'0'0'-162'0,"0"0"16"16,0 0 18-16,0 0 9 0,0 0 16 0,0 0 22 16,10-16 15-16,-10 16 13 0,0 0 13 15,0 0 22-15,0 0 18 0,0 0 21 0,0 0 21 16,0 0 22-16,0 0 11 0,0 0-1 16,0 0-7-16,0 0 5 0,-10 56 15 0,2-43-8 15,1 0 5-15,-1 3-3 0,-1-1 15 16,3 2-6-16,-5 2-2 0,1 0-9 15,0 5-3-15,-2-4-5 0,1 1 3 0,2 2 6 16,-4-2 2-16,2 1-8 0,0 1-7 16,1-2-7-16,2 0-7 0,-2 0-3 0,2-2-5 15,2-1-6-15,0-3-6 0,0 0-5 16,0-1-21-16,6-14-24 0,-8 22-32 0,8-22-37 16,-6 18-42-16,6-18-36 0,-2 12-39 15,2-12-76-15,0 0-571 0,0 0-194 16</inkml:trace>
  <inkml:trace contextRef="#ctx0" brushRef="#br2" timeOffset="-103345.88">15533 4899 2446 0,'11'-14'-81'0,"-11"14"21"0,0 0 12 15,0 0 19-15,0 0 26 0,0 0 20 16,0 0 29-16,0 0 19 0,0 0-7 0,0 0 15 16,0 0-1-16,2 38 12 0,-2-38 15 15,0 24 7-15,-2-7 15 0,2-17-8 16,0 33-3-16,0-14-12 0,2-2-6 15,-2 2-7-15,0 0-9 0,2 1-9 0,1-4-8 16,-1 4-4-16,0-4-7 0,0 2-2 16,0-1-6-16,0-2-6 0,-2-15-7 0,2 25-18 15,-2-25-27-15,0 20-40 0,0-20-36 16,2 19-50-16,-2-19-35 0,7 13-33 16,-7-13-59-16,0 0-104 0,6 5-421 0,-6-5-104 15</inkml:trace>
  <inkml:trace contextRef="#ctx0" brushRef="#br2" timeOffset="-102957.82">15741 4988 2282 0,'0'0'-73'0,"10"-14"22"0,-10 14 5 0,0 0 0 16,11-15 18-16,-11 15 5 0,0 0 7 15,9-12 27-15,-9 12 37 0,0 0 9 16,0 0 9-16,0 0 10 0,0 0 0 0,0 0 20 15,0 0 8-15,0 0 15 0,0 0 4 16,0 0-2-16,0 0 2 0,-15 60-3 16,13-49-1-16,2-11-7 0,-5 27-7 15,3-12-8-15,2-15-10 0,-2 26-7 0,2-10-8 16,0-16-9-16,2 31-7 0,0-21-3 16,-2-10-2-16,7 26-10 0,-1-15-11 0,-6-11-6 15,13 17-21-15,-5-12-13 0,-8-5-15 16,17 8-8-16,-17-8-6 0,18 2 1 15,-18-2 5-15,0 0 2 0,20-11 12 0,-20 11-1 16,11-13 11-16,-11 13 3 0,4-22 5 16,-4 22 6-16,-2-23 9 0,2 23 3 0,-7-22 3 15,7 22-4-15,-12-21 0 0,4 9-4 16,8 12 2-16,-20-17-8 0,8 12-12 16,1-4-37-16,11 9-60 0,-19-11-54 0,11 8-78 15,-3-2-120-15,11 5-578 0,-16-7-345 16</inkml:trace>
  <inkml:trace contextRef="#ctx0" brushRef="#br2" timeOffset="-102356.21">15297 4761 2683 0,'0'0'-114'0,"0"0"26"0,0 0 12 0,0 0 7 16,0 0 12-16,0 0 4 0,0 0 11 15,0 0 9-15,0 0 10 0,0 0 4 16,-32 2 6-16,32-2 13 0,0 0 18 0,0 0 4 16,0 0 15-16,0 0 4 0,0 0 7 15,-23 0-11-15,23 0 0 0,0 0-5 16,0 0-3-16,-16-6 11 0,16 6 11 16,0 0 0-16,0 0 4 0,-13-11 6 0,13 11-3 15,0 0 6-15,-9-10-3 0,9 10 0 16,0 0 8-16,0 0-4 0,-9-13-4 0,9 13-2 15,0 0-7-15,0 0-4 0,0 0-10 16,0 0-4-16,0 0-11 0,0 0-14 0,0 0-22 16,0 0-22-16,21-20-25 0,-21 20-21 15,0 0-14-15,28-3-10 0,-28 3-21 16,19 0-24-16,-19 0-43 0,0 0-92 0,21 3-411 16,-21-3 56-16</inkml:trace>
  <inkml:trace contextRef="#ctx0" brushRef="#br2" timeOffset="-101325.3">14586 5429 1896 0,'0'0'-87'16,"0"0"29"-16,0 0 15 0,0 0 19 0,5-11 17 16,-5 11 12-16,0 0 21 0,0 0 16 15,0 0 7-15,0 0 6 0,0 0 16 16,23-2 10-16,-23 2-8 0,0 0 7 0,24 0 0 15,-24 0-9-15,21 0-2 0,-21 0-7 16,28 0-9-16,-14-2-6 0,-14 2-2 0,37 0-1 16,-18 0-10-16,2 0 0 0,1 0-3 15,0-1-9-15,2 2 1 0,-3-2-4 16,1 2 0-16,1-1-8 0,2 0 2 16,-2 2-3-16,1-2 0 0,0 2-5 0,-1-2 6 15,4 2-9-15,-2-1 2 0,-3 3 7 16,2-1-11-16,0-3 5 0,-1 3-1 0,1 0-3 15,-2-2 2-15,2 1-3 0,-3-1 6 16,1 2-9-16,2-3 6 0,-2 2 0 16,1 0-2-16,-2 0 1 0,0 0 0 0,-1-2 0 15,-2 1 6-15,1 1-5 0,-19-2 3 16,36 0 0-16,-19 0-1 0,0 0 5 16,-17 0-3-16,30 0 3 0,-12 0 6 0,-18 0 4 15,31-2 9-15,-17 2 8 0,-14 0 6 16,28-1-7-16,-13-1-3 0,-15 2-3 0,27 0-6 15,-27 0 0-15,23 0-2 0,-23 0-2 16,24 0 2-16,-24 0-7 0,19 0 0 16,-19 0-2-16,21 0-3 0,-21 0-4 0,0 0 5 15,25-2-3-15,-25 2 4 0,0 0 0 0,24 0-4 16,-24 0-7-16,0 0-1 0,16 0-9 16,-16 0-24-16,0 0-29 0,0 0-52 15,18 0-40-15,-18 0-42 0,0 0-70 0,0 0-538 16,8-4-120-16</inkml:trace>
  <inkml:trace contextRef="#ctx0" brushRef="#br2" timeOffset="-99617.56">15028 5650 2373 0,'0'0'-55'0,"0"0"25"0,0 0 4 0,0-19 17 16,0 19 15-16,0 0 22 0,0 0 12 16,0 0 17-16,0 0 5 0,0 0-6 0,0 0-2 15,0 0 4-15,0 0 14 0,0 0 9 16,0 0 3-16,0 0 9 0,0 0-10 0,0 0-3 16,0 0 3-16,0 0-5 0,0 0-2 15,0 0 2-15,6 51-7 0,-6-51-2 16,2 20-4-16,-2-20-3 0,4 23-7 0,-2-11-5 15,-2-12-6-15,5 20-4 0,-5-20-9 16,6 19 0-16,-5-7-4 0,-1-12-21 16,0 0-32-16,4 22-38 0,-4-22-44 15,3 14-35-15,-3-14-38 0,0 0-38 0,5 13-78 16,-5-13-596-16,0 0-271 0</inkml:trace>
  <inkml:trace contextRef="#ctx0" brushRef="#br2" timeOffset="-99127.74">15288 5613 2590 0,'0'0'-112'16,"0"0"21"-16,0 0 2 0,0 0 5 0,0 0 9 15,0 0 9-15,0 0 11 0,0 0 9 16,0 0 16-16,0 0 25 0,0 0 6 0,0 0 19 15,0 0 18-15,0 0 15 0,0 0 7 16,0 0 3-16,0 0 4 0,-2 43-1 16,2-43-4-16,-5 19-6 0,5-19-6 15,-6 24-3-15,4-12 7 0,2-12-1 0,-8 27 6 16,4-12 7-16,1-1 7 0,-1 1-4 16,4-15 2-16,-6 31-1 0,2-19-5 0,0 6-1 15,1-5-11-15,-1 2-5 0,4-15-6 16,-7 28-4-16,5-17-1 0,2-11-4 15,-6 21-8-15,6-21-1 0,-2 19-10 0,2-19-9 16,-5 17-29-16,5-17-37 0,0 0-32 16,-1 19-34-16,1-19-27 0,0 9-31 0,0-9-33 15,0 0-47-15,0 0-471 0,0 0-6 16</inkml:trace>
  <inkml:trace contextRef="#ctx0" brushRef="#br2" timeOffset="-98558.11">15440 5950 2104 0,'20'-3'-52'0,"-20"3"20"0,0 0 18 15,0 0-7-15,0 0 11 0,0 0 4 0,0 0-5 16,0 0 4-16,0 0 6 0,0 0 23 16,0 0-12-16,0 0 6 0,0 0 14 0,0 0 13 15,0 0 17-15,0 0 14 0,0 0 9 16,0 0-6-16,-64 0-2 0,64 0-10 16,0 0-7-16,-21 0-1 0,21 0 8 0,0 0-2 15,0 0 3-15,-20-3-6 0,20 3 1 16,0 0-3-16,0 0-7 0,-12-7-5 15,12 7-6-15,0 0-6 0,0 0-3 0,0 0-4 16,0 0-4-16,0 0 3 0,6-29-10 16,-6 29-4-16,0 0 0 0,17-21-1 15,-17 21-4-15,11-17 5 0,-2 7-2 0,-9 10-2 16,12-17 3-16,-6 9 1 0,-6 8 12 16,14-15 14-16,-14 15 10 0,8-14 1 15,-8 14 1-15,7-9-9 0,-7 9-3 0,0 0-8 16,11-9 2-16,-11 9 17 0,0 0 9 15,0 0 12-15,0 0 8 0,0 0-1 0,0 0 5 16,16 25-1-16,-16-25-3 0,6 18 11 16,-2-6-14-16,0 1 1 0,-4-13-9 15,9 29-7-15,-5-15-10 0,0 0-2 0,1 2-7 16,-2-3 0-16,2 2-6 0,1-2-7 16,-1 1-9-16,-5-14-30 0,6 22-34 0,0-12-40 15,-6-10-39-15,8 18-45 0,-1-9-41 16,-3-3-49-16,-4-6-100 0,13 8-163 0,-13-8-427 15,11 7-374-15</inkml:trace>
  <inkml:trace contextRef="#ctx0" brushRef="#br2" timeOffset="-97524.24">15986 4679 2727 0,'0'0'-144'0,"0"0"28"0,0 0 10 16,0 0 10-16,0 0 18 0,0 0 20 15,0 0 20-15,0 0 13 0,0 0 3 0,0 0 17 16,0 0 8-16,0 0 1 0,0 0 5 16,0 0 2-16,0 0 3 0,38 23-3 15,-38-23 1-15,12 15 11 0,-8-5 7 0,4 1 11 16,-8-11-5-16,12 23 13 0,-5-10 14 15,-1 1-5-15,3-1-6 0,-3 0 1 0,1 3-7 16,-1 0-1-16,0-1-4 0,0 3 2 16,-2-2 16-16,4 0-10 0,-4 1 2 15,0 2 8-15,0-2 5 0,0 2 1 0,-2 0-1 16,2 0 3-16,-2 1-8 0,0-1 3 16,1 2-11-16,-1-2-5 0,0 2-5 15,0-2-3-15,0 2-1 0,1 0 1 0,-1-1 1 16,-2 2 2-16,2-1 0 0,-2 0 9 15,2-1-5-15,-2 1-4 0,0 0-2 0,0 1 0 16,0-2-2-16,-2 1 2 0,2 1 2 16,-2-1 3-16,0-1 3 0,-1 1-1 15,1 0 1-15,0 1-4 0,0-3-3 0,0 1-1 16,-1 1-7-16,1-2-1 0,0 0-2 16,0 0-3-16,-2 0-2 0,4-2-4 15,-4 1 1-15,2-1-3 0,0 0-4 0,-2 0 1 16,2 0-3-16,0-1-4 0,0 0-9 15,-4 0-21-15,2-1-41 0,0 0-58 0,0 0-66 16,-2-1-88-16,0 1-170 0,-5-2-160 16,0 1-258-16,-2 1-218 0</inkml:trace>
  <inkml:trace contextRef="#ctx0" brushRef="#br2" timeOffset="-80987.46">11976 6969 256 0,'0'0'101'0,"0"0"-82"16,0 0-122-16,0 0 10 0,0 0 31 0</inkml:trace>
  <inkml:trace contextRef="#ctx0" brushRef="#br2" timeOffset="-78952.24">11363 6887 426 0,'0'0'87'0,"-7"15"-16"0,7-15-13 16,0 0-1-16,-4 16 11 0,4-16 1 0,0 0 2 16,-5 13-1-16,5-13 5 0,0 0 6 15,0 0-17-15,0 0 19 0,-6 15-12 16,6-15 3-16,0 0 0 0,0 0 16 15,0 0 13-15,0 0 14 0,-4 15 1 0,4-15 5 16,0 0-12-16,0 0-10 0,0 0-13 16,0 0-9-16,0 0-9 0,0 0-4 0,0 0-13 15,0 0 0-15,0 0-3 0,-8-43-4 16,8 43-9-16,2-25-1 0,-2 25-4 16,5-30-2-16,-4 12-10 0,5 1 2 0,-2-2-4 15,3 2-1-15,0-1-1 0,-1 1-4 16,1 1 2-16,-2 0 10 0,2 2-12 0,1-1 3 15,-1 5 2-15,-7 10 1 16,15-23-4-16,-9 14 0 0,-6 9-2 0,12-15 2 16,-12 15-6-16,13-8 2 0,-13 8-5 0,15-6 2 15,-15 6 2-15,0 0-4 0,0 0 1 16,29 10 5-16,-29-10-6 0,18 16 5 0,-9-6-5 16,-2 1 1-16,1 3 0 0,2-1 0 15,-2-1-1-15,-2 2 6 0,3 3-11 0,-3-2 14 16,0 1-9-16,1 0-1 0,-3 2 4 15,1-3 3-15,-2 1 3 0,0-3-2 16,-3-13 3-16,0 27 1 0,0-27-4 0,-2 23 3 16,2-23-2-16,-6 18-1 0,-1-8-1 15,7-10-3-15,-15 17 0 0,15-17 1 16,-16 13-2-16,7-9 2 0,9-4-4 0,-22 7 2 16,22-7 2-16,-18 5 0 0,18-5 14 15,-22 2 17-15,22-2 14 0,0 0 2 16,-25-8 6-16,25 8 4 0,0 0-3 0,-19-10-6 15,19 10-1-15,0 0-6 0,-11-13-1 16,11 13-8-16,0 0-5 0,0 0-5 16,2-21-1-16,-2 21-5 0,0 0-1 0,0 0-4 15,24-19-3-15,-24 19-2 0,16-7-1 16,-16 7-5-16,19-8-9 0,-8 4-22 0,-11 4-34 16,21-8-40-16,-21 8-53 0,24-5-50 15,-13 3-43-15,-4-2-102 0,-7 4-627 16,18-5-419-16</inkml:trace>
  <inkml:trace contextRef="#ctx0" brushRef="#br2" timeOffset="-77748.79">11305 6464 2822 0,'0'0'-120'0,"0"0"30"0,0 0 8 16,0 0 18-16,0 0 9 0,0 0 9 16,0 0 25-16,0 0 12 0,0 0-5 0,0 0 11 15,0 0 1-15,0 0 1 0,56-13 10 16,-43 11 6-16,5-2 5 0,-18 4 1 0,36-2 1 15,-15 0-1-15,-2 0-4 0,0 1 1 16,1-2-6-16,-2 2-1 0,0-1 5 16,-18 2-23-16,31 0-19 0,-31 0-36 15,28-3-33-15,-18 2-48 0,0-2-83 0,-10 3-389 16,22 3 170-16</inkml:trace>
  <inkml:trace contextRef="#ctx0" brushRef="#br2" timeOffset="-77184.26">11792 6929 1727 0,'0'0'-42'0,"0"0"21"15,0 0 11-15,0 0 15 0,-31-15 8 16,31 15 12-16,0 0 5 0,0 0 14 0,-5-15 2 15,5 15 8-15,0 0 10 0,0 0 7 16,0 0-12-16,0 0-4 0,0 0-8 16,15-31-9-16,-15 31 4 0,0 0-1 15,17-8-4-15,-17 8 3 0,0 0-9 0,19 0 4 16,-19 0-7-16,0 0 0 0,0 0 0 16,27 10-7-16,-27-10-7 0,14 11 14 0,-14-11-6 15,7 14 7-15,-7-14 6 0,1 17-4 16,-1-17 10-16,-1 19 1 0,1-19 3 15,-7 19 1-15,7-19-4 0,-12 19 1 0,12-19 0 16,-10 17 7-16,6-7 1 0,4-10 6 16,-9 15 8-16,9-15-1 0,-8 14 0 15,8-14-6-15,-6 13-2 0,6-13-6 0,0 0-1 16,-5 15-4-16,5-15-5 0,0 0-1 0,0 0-4 16,19 17-7-16,-19-17-1 0,15 5-14 15,-15-5-25-15,25 3-30 0,-14-2-48 16,-11-1-62-16,31 0-56 0,-31 0-94 0,26-5-603 15,-10 3-294-15</inkml:trace>
  <inkml:trace contextRef="#ctx0" brushRef="#br2" timeOffset="-76958.29">12064 6948 2609 0,'0'0'-98'0,"0"0"24"0,0 0 10 16,0 0 10-16,0 0-1 0,7-17 5 16,-7 17 14-16,0 0 0 0,0 0 6 0,22-6 3 15,-22 6 0-15,16-1 5 0,-16 1 3 16,22-2 5-16,-22 2-2 0,21-4-13 16,-21 4-20-16,22-2-37 0,-22 2-62 0,14-4-119 15,-14 4-191-15,11-3 386 0</inkml:trace>
  <inkml:trace contextRef="#ctx0" brushRef="#br2" timeOffset="-76815">11991 6824 1510 0,'0'0'129'0,"0"0"-10"0,-15-7-18 16,15 7-17-16,0 0-4 0,0 0-8 16,0 0-8-16,0 0-40 0,0 0-35 0,40-14-46 15,-40 14-16-15,26-2-24 0,-8 1-43 16,-18 1-68-16,26-7-307 0,-12 3 311 0</inkml:trace>
  <inkml:trace contextRef="#ctx0" brushRef="#br2" timeOffset="-64108.02">12318 6654 1291 0,'0'0'215'16,"0"0"-56"-16,0 0-45 0,0 0-6 15,0 0 1-15,0 0 4 0,0 0-2 0,0 0-3 16,0 0-4-16,0 0 6 0,0 0-7 16,0 0 1-16,0 0 3 0,0 0 6 0,0 0-7 15,35-23-8-15,-35 23-10 0,0 0-8 16,19-3-3-16,-19 3-11 0,17-4-7 15,-17 4-5-15,21-2-3 0,-21 2-8 0,27-2-4 16,-27 2-5-16,23 0-6 0,-23 0-4 16,24-2-6-16,-24 2-21 0,24-1-29 0,-24 1-46 15,17 0-42-15,-17 0-50 0,0 0-30 16,19 0-62-16,-19 0-148 0,0 0-381 16,0 0-99-16</inkml:trace>
  <inkml:trace contextRef="#ctx0" brushRef="#br2" timeOffset="-63875.29">12529 6592 2423 0,'0'0'21'16,"0"0"14"-16,0 0 4 0,0 0 11 15,0 0 6-15,0 0 15 0,0 0 9 0,0 0 11 16,0 0 1-16,0 0 2 0,0 0 2 16,0 0-6-16,0 0 1 0,0 0 3 15,0 0 9-15,-27 33-11 0,27-33-11 0,-4 26-8 16,4-10-5-16,0-16-8 0,-3 32-9 15,3-17-5-15,0-15-6 0,-2 27-19 0,2-14-28 16,0-13-35-16,0 24-37 0,0-24-39 16,2 23-32-16,-2-23-32 0,3 19-23 0,-3-11-42 15,0-8-110-15,2 11-465 0,-2-11-149 16</inkml:trace>
  <inkml:trace contextRef="#ctx0" brushRef="#br2" timeOffset="-63508.27">12586 6813 2438 0,'0'0'-41'0,"0"0"23"0,6-12 16 16,-6 12 10-16,0 0 27 0,0 0 27 16,0 0 18-16,0 0 22 0,0 0 2 15,0 0-3-15,0 0-1 0,0 0-1 0,-48 14 2 16,48-14-3-16,-13 13-6 0,13-13-15 16,-8 14-5-16,8-14-5 0,-2 15-7 15,2-15-7-15,0 0-9 0,2 22 0 0,-2-22-9 16,0 0-7-16,15 14-15 0,-15-14-12 15,16 6-15-15,-16-6-18 0,0 0-6 0,24-6-4 16,-24 6 1-16,19-7 4 0,-19 7 2 16,18-14 0-16,-12 6 10 0,-6 8 1 0,13-17 19 15,-6 9 20-15,-7 8 20 0,11-15 17 16,-11 15 10-16,10-13 3 0,-10 13 6 16,8-10 2-16,-8 10-3 0,0 0 4 0,0 0 6 15,14-8 2-15,-14 8-2 0,0 0-6 16,0 0-13-16,0 0-4 0,0 0-7 0,11 27-5 15,-11-27-7-15,0 0-16 0,6 19-30 16,-6-19-44-16,6 12-50 0,-6-12-63 16,0 0-57-16,8 16-58 0,-8-16-158 0,7 1-143 15,-7-1-272-15,0 0-199 0</inkml:trace>
  <inkml:trace contextRef="#ctx0" brushRef="#br2" timeOffset="-63166.27">12778 6807 2629 0,'9'-11'29'0,"-9"11"21"0,0 0-5 0,0 0-8 16,12-8 3-16,-12 8 24 0,0 0 18 16,0 0 8-16,0 0-6 0,0 0-10 0,0 0-1 15,0 0-11-15,0 0-6 0,15 25-7 16,-15-25-4-16,0 0-3 0,7 15-5 16,-7-15-5-16,0 0 0 0,7 14-7 0,-7-14 1 15,0 0-2-15,0 0-6 0,0 0 4 16,0 0-3-16,7 11-4 0,-7-11-4 15,0 0 2-15,0 0-2 0,0 0-2 0,0 0-1 16,0 0 4-16,0 0 11 0,0 0 12 16,15-31 8-16,-15 31 9 0,0 0 5 0,0 0 2 15,0 0-4-15,12-11 13 0,-12 11 14 16,0 0 0-16,0 0-2 0,0 0-10 16,0 0-9-16,0 0-6 0,22 21-6 0,-22-21-6 15,7 13-8-15,-7-13-9 0,11 12-32 16,-11-12-42-16,8 11-55 0,-8-11-67 0,10 10-64 15,-10-10-81-15,5 3-199 0,-5-3-81 16,0 0-277-16,0 0-233 0</inkml:trace>
  <inkml:trace contextRef="#ctx0" brushRef="#br2" timeOffset="-62961.3">12960 6592 2584 0,'0'0'-28'16,"1"-22"43"-16,-1 22 7 0,0 0 5 16,2-14 17-16,-2 14 9 0,0 0 8 0,8-11 3 15,-8 11-4-15,0 0-7 0,17-13-6 16,-17 13-8-16,19-3 0 0,-19 3-16 0,19-2-48 16,-19 2-64-16,22-4-74 0,-11 2-131 15,-2 0-490-15,-9 2-86 0</inkml:trace>
  <inkml:trace contextRef="#ctx0" brushRef="#br2" timeOffset="-62772.85">13133 6429 2520 0,'0'0'63'0,"0"0"-9"0,0 0-3 0,9-11-7 16,-9 11 2-16,0 0 24 0,0 0 21 15,0 0 5-15,0 0-2 0,0 0-10 0,0 0-10 16,0 0-5-16,0 0-10 0,18 29-3 15,-18-29-10-15,7 21-18 0,-7-21-45 16,2 25-68-16,3-12-61 0,-1 2-80 16,-4 1-187-16,2-1-405 0,0-4-144 0</inkml:trace>
  <inkml:trace contextRef="#ctx0" brushRef="#br2" timeOffset="-62333.33">13444 6554 2467 0,'6'-13'-18'0,"-6"13"6"16,0 0 7-16,9-16 8 0,-9 16 2 0,0 0 10 15,0 0 17-15,4-14 23 0,-4 14-7 16,0 0-5-16,0 0 4 0,0 0 9 0,0 0 8 16,0 0 11-16,0 0 5 0,-21 43-4 15,21-43 1-15,-4 26-10 0,2-10-1 16,0 1-6-16,-2 2-1 0,4 3 4 15,0-2 3-15,0 1-6 0,0 2-5 0,4 1-2 16,-2 1-4-16,2 0-1 0,0 0-6 0,2-3-2 16,1-1-3-16,-1 0-3 0,-2-1-6 15,1-3 1-15,4-2-4 0,-4-2-4 16,1 0-8-16,1 1-28 0,0-3-37 0,-7-11-51 16,11 18-52-16,-2-14-57 0,-2 3-77 15,-7-7-157-15,14 5-399 0,-14-5-183 16</inkml:trace>
  <inkml:trace contextRef="#ctx0" brushRef="#br2" timeOffset="-60722.53">13785 6589 2455 0,'7'-19'-61'16,"-7"19"40"-16,0 0 19 0,0 0 18 16,0 0 34-16,0 0 25 0,0 0 28 0,0 0 21 15,0 0 2-15,0 0-12 0,0 0-6 16,0 0-5-16,0 0 6 0,0 0-1 16,0 0-6-16,0 0-4 0,0 0-10 0,0 0-14 15,0 0-7-15,15 33-6 0,-15-33-7 16,4 17-2-16,-4-17-4 0,5 19-11 15,-5-19-3-15,5 17-4 0,-5-17-2 16,6 16-3-16,-6-16-3 0,0 0-1 0,7 17-4 16,-7-17 0-16,0 0 0 0,4 15-3 15,-4-15 2-15,0 0-2 0,4 11-4 0,-4-11-1 16,0 0 3-16,0 0-3 0,0 0-1 16,0 0 0-16,4 14-1 0,-4-14 0 15,0 0-1-15,0 0 1 0,0 0-2 0,0 0-3 16,0 0 2-16,0 0 1 0,0 0-2 15,0 0 0-15,0 0-1 0,0 0 0 0,0 0 1 16,0 0-3-16,0 0-3 0,0 0 4 16,0 0 1-16,0 0-2 0,0 0 0 15,0 0-2-15,0 0 4 0,0 0-4 0,0 0 1 16,0 0 0-16,0 0 0 0,0 0 1 16,0 0 0-16,0 0-3 0,0 0-1 0,0 0 4 15,0 0-3-15,0 0-2 0,0 0 5 16,0 0-2-16,0 0 4 0,0 0-3 15,0 0 0-15,0 0 0 0,0 0 0 0,0 0 1 16,0 0 0-16,0 0-2 0,0 0 4 16,0 0-4-16,0 0 4 0,0 0 3 0,0 0-4 15,0 0-2-15,0 0 4 0,0 0-5 16,0 0 2-16,0 0 0 0,0 0-2 16,0 0 0-16,0 0 2 0,0 0-1 0,0 0-3 15,0 0 4-15,0 0-2 0,0 0 2 16,0 0 0-16,15-34-1 0,-15 34 0 15,0 0 2-15,0 0-2 0,2-23-2 0,-2 23 3 16,0 0-4-16,0-25 0 0,0 25-5 16,2-22 0-16,-2 22-4 0,2-26-1 0,-2 9 4 15,2-2-1-15,-2 2 17 0,2-2-4 16,-2 0-7-16,4-2-1 0,-4 2-2 16,2-2 1-16,0 2-2 0,-2 0 0 0,2 1 1 15,-2-3 2-15,0 2-3 0,2 3 2 16,-2-4-2-16,0 20-4 0,1-33 0 0,1 15 2 15,-2 1-4-15,2 2 2 0,-2 15 1 16,2-31-2-16,-2 18-3 0,0 13-2 16,2-23-4-16,-2 23 0 0,3-23 1 0,-3 23 4 15,0-21 0-15,0 21 1 0,2-19 5 16,-2 19-4-16,2-20 2 0,-2 20 2 0,4-18 1 16,-4 18 7-16,3-17-4 0,-3 17-4 15,4-13 8-15,-4 13 1 0,0 0-5 16,3-20 4-16,-3 20 1 0,0 0 2 0,6-13 2 15,-6 13-1-15,0 0-4 0,0 0 5 16,4-15-3-16,-4 15 1 0,0 0-4 0,0 0 5 16,0 0 0-16,12-9 0 0,-12 9 0 15,0 0-4-15,0 0 4 0,20-4 1 0,-20 4-1 16,23 0-1-16,-23 0 0 0,27 0 1 16,-27 0 0-16,31 0-3 0,-9 0 3 15,-1 1-2-15,1-1-2 0,3 0 1 0,-3 0 1 16,3 3 1-16,2-6-1 0,-2 6 1 15,2-3-3-15,-2 0 2 0,-3 0-3 16,2-3 4-16,-3 3 1 0,0 0 0 0,-21 0-2 16,30-1-1-16,-14 1 3 0,-16 0-2 15,25 0-8-15,-25 0-22 0,20 0-22 16,-20 0-35-16,0 0-36 0,23 0-41 0,-23 0-49 16,6-3-137-16,-6 3-509 0,0 0-217 15</inkml:trace>
  <inkml:trace contextRef="#ctx0" brushRef="#br2" timeOffset="-60158.7">14097 6253 2452 0,'0'0'-87'0,"0"0"30"0,0 0 17 16,0 0 20-16,0 0-14 0,0 0 4 0,0 0 4 16,0 0 12-16,0 0-2 0,0 0 6 15,0 0-1-15,0 0 5 0,46-15 0 0,-46 15-2 16,23-6-6-16,-23 6 7 0,25-4 6 16,-12 0-3-16,-13 4-2 0,23-4 19 15,-23 4 4-15,22-2-3 0,-22 2-1 16,18-2 6-16,-18 2 4 0,16-3 14 0,-16 3 17 15,0 0 5-15,18-2 10 0,-18 2 19 16,0 0 14-16,0 0 11 0,0 0 11 16,0 0 2-16,0 0-4 0,0 0-8 0,0 0-5 15,-9 30-13-15,9-30-1 0,0 0-15 16,-13 29-3-16,6-16-6 0,0 0-6 16,1 1-9-16,-1-1-5 0,0 1-5 0,2 0-8 15,5-14-2-15,-13 26-3 0,9-12-7 16,-3-4-16-16,7-10-27 0,-8 19-42 0,8-19-41 15,-6 18-40-15,6-18-44 0,-6 13-24 16,1-8-57-16,5-5-128 0,-6 8-433 0,6-8-155 16</inkml:trace>
  <inkml:trace contextRef="#ctx0" brushRef="#br2" timeOffset="-59621.91">14422 6302 2414 0,'0'0'-95'0,"0"0"26"15,0 0 14-15,0 0 24 0,0 0 14 16,0 0 24-16,0 0 12 0,0 0 16 0,0 0 8 16,0 0 17-16,0 0 2 0,0 0 6 15,0 0 18-15,0 0 5 0,0 0-1 0,-18 38-5 16,18-38-9-16,0 0-3 0,0 0-3 15,0 0-3-15,0 0 1 0,0 0 1 0,0 0-1 16,0 0-9-16,0 0-4 0,0 0-10 16,-20-41-2-16,20 41-8 0,0 0-1 15,0 0-6-15,13-25-4 0,-13 25-1 16,12-11-4-16,-12 11-1 0,15-9-4 0,-15 9 2 16,0 0 8-16,21-1 19 0,-21 1 22 15,0 0 14-15,20 14 7 0,-20-14 1 0,5 18-3 16,-5-18-5-16,2 25-12 0,-2-12-6 15,0-13-12-15,-3 31 1 0,1-16-6 0,-4 2-14 16,-1-2-25-16,0 1-28 0,-1-1-37 16,0-2-42-16,-1 1-40 0,3-1-50 0,-3-2-39 15,-1-1-65-15,3-1-151 0,7-9-478 16,-10 12-329-16</inkml:trace>
  <inkml:trace contextRef="#ctx0" brushRef="#br2" timeOffset="-59340.47">14618 6399 2768 0,'11'-13'-42'0,"-11"13"42"0,0 0 10 16,11-9 15-16,-11 9 11 0,0 0 15 16,0 0 27-16,0 0 23 0,0 0 1 15,0 0 11-15,0 0 4 0,0 0 3 0,0 0 8 16,-28 32 3-16,20-21-5 0,0 3-8 15,-2-1-7-15,-4 3-9 0,2 0-15 0,-1 1-10 16,1 1-11-16,-1-1-6 0,-1 2-5 16,1 0-6-16,-3 1-10 0,4 0-13 0,1-1-17 15,-2 0-29-15,1-2-33 0,-1-2-35 16,4-1-45-16,-3 1-42 0,6-3-28 16,-1-1-27-16,3-4-38 0,4-7-81 0,-9 13-598 15,9-13-372-15</inkml:trace>
  <inkml:trace contextRef="#ctx0" brushRef="#br2" timeOffset="-59100.82">14501 6617 2845 0,'11'-12'-89'0,"-11"12"25"0,10-9 12 16,-10 9 12-16,0 0 21 0,10-10 37 15,-10 10 46-15,0 0 32 0,0 0 14 0,0 0 1 16,0 0-11-16,0 0-4 0,0 0 4 15,0 45-6-15,0-45-8 0,-2 23-8 0,2-23-7 16,-2 29-12-16,0-16-5 0,2-13-4 16,0 26-3-16,0-26-9 0,0 26-8 15,0-26-19-15,0 22-38 0,0-22-44 0,2 19-48 16,0-8-41-16,-2-11-33 0,2 13-41 16,-2-13-151-16,5 7-446 0,-5-7-165 0</inkml:trace>
  <inkml:trace contextRef="#ctx0" brushRef="#br2" timeOffset="-58720.39">14755 6634 2499 0,'0'0'-9'0,"10"-12"31"15,-10 12 8-15,0 0 9 0,11-9 15 16,-11 9 10-16,0 0 21 0,0 0 30 16,0 0 3-16,0 0-7 0,0 0-4 15,0 0 5-15,0 0-1 0,0 0-3 0,0 0-6 16,-34 41-11-16,30-31-6 0,4-10-13 15,-9 23-5-15,5-11-4 0,4-12-10 0,-4 21-3 16,4-21-6-16,-2 21-6 0,2-21 3 16,4 22-14-16,-4-22-4 0,9 15-12 0,1-8-10 15,-10-7-9-15,19 8-8 0,-9-4-5 16,-10-4-3-16,21 3 2 0,-21-3 5 16,22-3 1-16,-22 3 1 0,17-8 3 0,-17 8 6 15,10-11 11-15,-10 11 17 0,6-15 17 16,-6 15 7-16,0 0 11 0,0 0 1 15,-13-32 5-15,13 32 0 0,-16-13-4 0,16 13 0 16,-18-10-5-16,6 6-7 0,12 4 2 0,-20-4-11 16,20 4-6-16,0 0-13 0,-26-1-21 15,26 1-22-15,0 0-43 0,0 0-49 16,-21 5-58-16,21-5-54 0,0 0-59 0,0 0-122 16,0 0-127-16,0 0-385 0,0 0-324 15</inkml:trace>
  <inkml:trace contextRef="#ctx0" brushRef="#br2" timeOffset="-57954.46">14092 7050 2597 0,'-11'-14'-159'0,"11"14"29"0,0 0 22 0,0 0 11 16,0 0 12-16,0 0 7 0,0 0 9 16,-15-8 2-16,15 8 11 0,0 0 13 15,0 0 15-15,0 0 3 0,0 0 20 0,0 0 18 16,0 0 17-16,-14-6 3 0,14 6 36 15,0 0-2-15,0 0 19 0,0 0 5 16,0 0 15-16,0 0 2 0,0 0 6 0,0 0 6 16,0 0-5-16,0 0 0 0,0 0-6 15,0 0-6-15,0 0-8 0,0 0-9 0,0 0-13 16,0 0-4-16,0 0-9 0,0 0-5 16,58-2-9-16,-38 2-2 0,0 0-2 15,3-2-1-15,4 4 3 0,5-2 2 0,1 2 0 16,3 1-6-16,1-3-5 0,5 0-2 15,0 3-2-15,1 0-3 0,-1-2-4 16,-1 1 1-16,2-2-10 0,-3 2 2 0,-4-2 5 16,-2 2-10-16,-3-2 0 0,0 2-1 15,-6-2 3-15,-2 1-8 0,0-1 0 0,-1 2-3 16,-6-2-9-16,-16 0-22 0,31 0-30 16,-31 0-38-16,25 0-48 0,-12 0-47 15,-13 0-54-15,0 0-126 0,23-3-504 0,-23 3-240 16</inkml:trace>
  <inkml:trace contextRef="#ctx0" brushRef="#br2" timeOffset="-57259.02">14141 7299 2503 0,'0'0'-74'15,"0"0"42"-15,0 0 23 0,-31-4 3 16,31 4 46-16,0 0 7 0,0 0 17 0,0 0 24 16,0 0 8-16,0 0 4 0,-15-4-3 0,15 4-8 15,0 0 5-15,0 0 7 0,0 0 0 16,0 0-2-16,0 0-10 0,-10-15-9 16,10 15-8-16,0 0-8 0,0 0-9 15,0 0-3-15,0 0-8 0,0 0-5 0,0 0-7 16,0 0 2-16,30-22-7 0,-30 22-3 15,0 0-3-15,24 0-5 0,-24 0-1 16,0 0-3-16,25 4-5 0,-25-4-3 0,13 9-4 16,-13-9 0-16,14 9-2 0,-14-9 4 15,11 11-2-15,-11-11 0 0,4 12 0 0,-4-12 3 16,0 0 0-16,0 0 6 0,0 0 1 16,-15 28 3-16,15-28 1 0,-11 10 1 15,11-10-3-15,0 0 0 0,-16 10 1 0,16-10 0 16,0 0-3-16,-14 7-3 0,14-7-8 15,0 0 3-15,0 0-14 0,0 0-1 0,0 0-3 16,0 0-2-16,0 0 2 0,0 0 3 16,0 0 1-16,0 0 1 0,34 11-4 0,-34-11 9 15,14 5-1-15,-14-5 2 0,13 8 3 16,-13-8-1-16,18 11 1 0,-18-11 2 16,13 11 1-16,-13-11 4 0,8 15 11 0,-8-15 3 15,4 16 4-15,-4-16 9 0,0 0 4 16,-4 18 5-16,4-18-4 0,0 0 0 15,-12 18-7-15,12-18-2 0,-15 11-3 0,15-11-7 16,-15 8-24-16,15-8-40 0,-17 5-47 16,17-5-65-16,-16 4-47 0,16-4-67 0,0 0-138 15,-21-2-558-15,21 2-413 0</inkml:trace>
  <inkml:trace contextRef="#ctx0" brushRef="#br2" timeOffset="-57018.15">14432 7374 3023 0,'0'0'-19'16,"0"0"15"-16,17 0 1 0,-17 0 18 15,0 0 21-15,0 0 16 0,23 0 19 16,-23 0-5-16,0 0-9 0,29-4-4 0,-29 4-8 15,21 0-3-15,-21 0-6 0,25-5-14 16,-25 5-28-16,25-2-57 0,-25 2-66 16,26 0-57-16,-16-2-123 0,0 1-548 0,-10 1-207 15</inkml:trace>
  <inkml:trace contextRef="#ctx0" brushRef="#br2" timeOffset="-56722.32">14769 7243 2587 0,'0'0'-3'16,"0"0"5"-16,13-5 26 0,-13 5 29 15,0 0 27-15,0 0 12 0,0 0 18 16,0 0-4-16,0 0-3 0,0 0-11 0,0 0-13 15,-4 40-6-15,4-40-8 0,-2 19-6 16,2-19-6-16,-3 21-5 0,3-21-7 16,3 23-5-16,-3-23-5 0,0 22-1 0,2-11-7 15,-2-11-9-15,0 23-23 0,0-23-50 16,4 20-36-16,-4-20-61 0,4 18-51 0,-4-18-72 16,2 12-151-16,-2-12-396 0,0 14-149 15</inkml:trace>
  <inkml:trace contextRef="#ctx0" brushRef="#br2" timeOffset="-56468.37">14998 7386 2414 0,'0'0'-15'15,"0"0"41"-15,0 0 16 0,0 0 14 16,0 0 14-16,0 0 13 0,0 0 19 0,0 0 9 15,-34 38 6-15,23-27-5 0,-1 0-7 16,2 2-8-16,-7 2 1 0,6 0-5 16,-3 1-4-16,1-1-8 0,0 0-7 0,-1 0-10 15,1 0-6-15,3-1-10 0,0-1-16 16,1-2-38-16,-3 0-48 0,12-11-53 0,-11 18-48 16,5-10-54-16,6-8-85 0,-10 9-651 15,10-9-364-15</inkml:trace>
  <inkml:trace contextRef="#ctx0" brushRef="#br2" timeOffset="-56002.32">15077 7588 2730 0,'0'0'-101'0,"0"0"43"0,0 0 14 16,0 0 8-16,17 2 17 0,-17-2 28 15,0 0 16-15,0 0 22 0,0 0 8 16,0 0 8-16,0 0 8 0,0 0-1 0,0 0-1 16,0 0 5-16,0 0-6 0,-38 24-2 15,38-24-11-15,0 0-4 0,-16 4-1 16,16-4-5-16,0 0 4 0,0 0 2 0,-18 4-6 16,18-4-1-16,0 0-4 0,0 0-1 15,0 0-8-15,0 0-1 0,0 0-3 16,-18-19-2-16,18 19-5 0,0 0-3 0,2-20-1 15,-2 20-2-15,0 0 0 0,14-26-5 16,-14 26-1-16,9-15 4 0,-9 15-5 0,9-14 1 16,-9 14 2-16,11-12 7 0,-11 12 4 15,9-11 8-15,-9 11 10 0,0 0 6 0,14-12 21 16,-14 12 10-16,0 0 16 0,0 0-1 16,0 0 7-16,0 0-1 0,0 0 1 15,22 20 3-15,-22-20-34 0,7 16-14 0,-7-16-7 16,7 19-4-16,-5-7-6 0,-2-12 0 15,5 23-8-15,-1-10-6 0,0 1-14 16,-4-14-18-16,6 21-28 0,-4-10-34 0,1-2-43 16,-3-9-52-16,10 19-53 0,-3-12-47 15,-7-7-89-15,8 10-165 0,-8-10-453 0,8 6-422 16</inkml:trace>
  <inkml:trace contextRef="#ctx0" brushRef="#br2" timeOffset="-54660.26">15188 6577 2845 0,'0'0'-113'0,"0"0"33"0,0 0 18 16,0 0 25-16,0-25 29 0,0 25 29 0,0 0 22 16,0 0 18-16,0 0 4 0,0 0 6 15,0 0-3-15,2-17 4 0,-2 17 6 16,0 0 15-16,0 0 7 0,0 0 13 0,0 0 5 16,0 0 4-16,0 0 1 0,0 0 0 15,0 0-4-15,0 0-7 0,0 0-7 0,0 0-6 16,0 0-5-16,0 0-6 0,0 0-5 15,0 0-2-15,0 0 7 0,0 0 4 0,0 0-11 16,0 0-12-16,0 0 4 0,0 0 5 16,26 32-25-16,-18-19 5 0,1 3-5 15,4 1-8-15,-3 4-4 0,3-1-5 0,-3 3-2 16,6 6 0-16,-2 0-5 0,-2 1-4 16,2 1-1-16,-4 0 0 0,0-1-9 0,-3 2-11 15,-1-2-12-15,-3-1-18 0,-1 0-12 16,-2 0-32-16,-5 1-40 0,1-3-61 15,0 2-72-15,-5-2-47 0,-1 3-124 0,-3-5-172 16,1 0-19-16,1 1-303 0,-5 0-298 16</inkml:trace>
  <inkml:trace contextRef="#ctx0" brushRef="#br2" timeOffset="-141109.19">14414 2797 2581 0,'-9'9'-152'0,"9"-9"14"16,0 0 8-16,0 0 3 0,-10 11 2 16,10-11 8-16,0 0 10 0,-11 8 17 0,11-8 23 15,0 0 20-15,0 0 23 0,-13 8 21 16,13-8 21-16,0 0 25 0,0 0 22 0,-16 5 15 15,16-5 33-15,0 0-6 0,0 0 14 16,0 0-10-16,-15 6 6 0,15-6-1 16,0 0-5-16,0 0 4 0,0 0-4 0,-21-2 0 15,21 2 1-15,0 0-4 0,0 0 5 16,0 0 2-16,-27-8-4 0,27 8 0 0,-11-5 1 16,11 5-1-16,-16-8-1 0,16 8-3 15,-15-10-2-15,15 10-2 0,-16-9-4 0,16 9-3 16,-15-13-5-16,15 13-1 0,-13-14 21 15,5 7 0-15,8 7-8 0,-11-13-3 16,11 13-32-16,-14-14-3 0,14 14 7 0,-9-14-15 16,9 14-2-16,-6-18-9 0,6 18 9 15,-4-17-16-15,4 17-2 0,-6-18-3 16,6 18-3-16,-2-17-1 0,2 17-6 0,0 0 0 16,2-28-2-16,-2 28-6 0,6-21 5 15,-2 10-9-15,-4 11 1 0,10-23-7 0,-5 11 4 16,2-1-3-16,2 3-2 0,-9 10 1 15,15-23 0-15,-8 14-3 0,3-3 2 0,-2 1 0 16,3 1 2-16,-1-1 0 0,-10 11-1 16,20-19-8-16,-11 10 2 0,0-1-1 15,2-1 6-15,2 1-5 0,-2 0 3 0,-2 3-3 16,3-2 2-16,-12 9-1 0,21-16-3 16,-10 7 1-16,-1 2 4 0,-10 7 0 0,19-16-2 15,-10 10-2-15,-9 6 0 0,14-11 2 16,-14 11 0-16,13-14 0 0,-13 14 0 15,13-11 9-15,-13 11-9 0,9-10-3 0,-9 10-4 16,9-9-6-16,-9 9-3 0,0 0-5 16,9-13 2-16,-9 13-8 0,4-8-3 0,-4 8 5 15,2-10-7-15,-2 10-3 0,0 0 2 16,0 0 0-16,0 0 1 0,-10-17 0 16,10 17 6-16,-10-5-1 0,10 5 2 0,-15-5 1 15,15 5 4-15,-16-3 2 0,16 3 4 16,-18-2-2-16,18 2 2 0,-21-2 3 0,21 2-1 15,-15 0 4-15,15 0-1 0,-16 0 2 16,16 0-2-16,0 0 2 0,-20 0 1 0,20 0 3 16,0 0-3-16,-18-2 2 0,18 2 1 15,0 0-1-15,0 0-2 0,-13-2 0 0,13 2 1 16,0 0 0-16,0 0-1 0,0 0 1 16,0 0 1-16,0 0-1 0,0 0 2 0,0 0 0 15,0 0 0-15,0 0 1 0,27-19-2 16,-27 19 0-16,13-7 0 0,-2 3-6 15,-11 4 1-15,18-8-1 0,-9 2 0 0,2 3 3 16,-11 3-2-16,16-8 2 0,-10 5 4 16,-6 3-1-16,15-8-1 0,-15 8 0 0,13-6 1 15,-13 6-2-15,11-4 2 0,-11 4-3 16,0 0 2-16,9-4 2 0,-9 4-1 16,0 0-2-16,0 0 3 0,0 0 2 0,0 0 0 15,0 0 2-15,17 10 6 0,-17-10-2 16,2 9-2-16,-2-9 1 0,0 14 1 15,0-14-2-15,2 17-1 0,-2-17 0 0,0 17 0 16,0-17 0-16,0 17-8 0,0-7-14 16,0-10-28-16,0 15-42 0,0-15-55 0,0 15-71 15,0-15-46-15,0 13-105 0,0-13-174 16,0 12-64-16,0-12-238 0,0 0-181 0</inkml:trace>
  <inkml:trace contextRef="#ctx0" brushRef="#br2" timeOffset="-138440.62">14768 1781 2463 0,'0'0'-83'16,"0"0"34"-16,0 0 19 0,0 0 8 15,0 0 25-15,0 0 14 0,0 0 11 0,0 0 10 16,0 0 14-16,0 0 4 0,0 0 1 16,0 0 4-16,0 0-1 0,0 0 7 15,0 0-2-15,0 0-3 0,0 0-5 0,0 0-1 16,0 0-4-16,0 0 0 0,0 0-3 15,0 0-5-15,0 0 7 0,0 0-7 0,0 0-4 16,0 0-5-16,-47 11 0 0,47-11-1 16,-13 8-2-16,13-8-3 0,-16 6 5 15,16-6 6-15,-13 7-5 0,13-7 5 0,-16 4 1 16,16-4 3-16,0 0 1 0,-21 6 1 16,21-6 3-16,0 0 4 0,0 0-2 15,0 0 3-15,-26-10-3 0,26 10-4 0,-8-11 1 16,8 11 0-16,0 0-3 0,-10-19-1 15,10 19 3-15,-2-13 0 0,2 13-4 16,0 0-2-16,0-23-8 0,0 23-1 0,0 0-4 16,8-23-3-16,-8 23-3 0,6-14 0 15,-6 14-7-15,8-9 1 0,-8 9-4 0,9-12-1 16,-9 12-2-16,0 0 1 0,15-8-3 16,-15 8-1-16,0 0 1 0,0 0 1 0,27 8-1 15,-27-8-1-15,16 12-2 0,-7-4 2 16,-9-8 0-16,19 17-3 0,-11-6 1 15,0-1 2-15,1 2-2 0,-3 0 3 0,0 0-4 16,1 2 2-16,-1-1-7 0,-1 0 7 16,-5-13 1-16,5 25-1 0,-2-12 2 15,-3-13-6-15,2 24-1 0,-2-24-10 16,-7 24-14-16,7-24-12 0,-6 25-23 16,0-16-21-16,6-9-26 0,-11 19-22 0,7-10-29 15,4-9-36-15,-14 16-39 0,9-11-55 16,5-5-123-16,-12 10-518 0,12-10-338 0</inkml:trace>
  <inkml:trace contextRef="#ctx0" brushRef="#br2" timeOffset="-137865.79">14941 1591 2661 0,'0'0'-128'0,"0"0"27"0,0 0 19 15,0 0 25-15,-40 13 17 0,40-13 18 16,-16 11 31-16,7-3 24 0,9-8 19 0,-13 21 2 16,6-10 10-16,0 3 1 0,2 1 7 15,-3-2 3-15,6 3 0 0,-1-1 5 0,3-15-4 16,-3 32-7-16,3-18-4 0,3 3-9 15,-3-17-4-15,3 28-9 0,1-13-1 16,4-3-2-16,-2 1-6 0,0-1-4 0,-6-12-3 16,14 18-1-16,-5-10-5 0,-9-8 0 15,16 12-5-15,-16-12 2 0,12 7-2 16,-12-7 4-16,15 4-1 0,-15-4 0 0,0 0 1 16,0 0 10-16,0 0 1 0,0 0 3 15,25-17 2-15,-25 17 4 0,0 0 2 16,1-18-1-16,-1 18 4 0,0 0-4 15,-3-23 0-15,3 23-3 0,0 0-5 0,-6-20-5 16,6 20-5-16,0 0-2 0,-10-17-6 16,10 17-20-16,-9-9-23 0,9 9-33 0,0 0-40 15,-11-12-61-15,11 12-44 0,0 0-95 16,-8-13-664-16,8 13-407 0</inkml:trace>
  <inkml:trace contextRef="#ctx0" brushRef="#br2" timeOffset="-137041.17">15105 1873 2865 0,'0'0'-107'0,"0"0"16"0,0 0 10 16,0 0 16-16,0 0 19 0,0 0 26 15,0 0 34-15,0 0 22 0,0 0 13 0,0 0 11 16,0 0 6-16,0 0 13 0,0 0 17 15,0 0 5-15,0 0 2 0,0 0 9 0,0 0 3 16,0 0-1-16,0 0 5 0,0 0-1 16,0 0-1-16,0 0-7 0,12 28 11 15,-12-28-2-15,0 0-6 0,0 0-13 0,0 0-11 16,0 0-5-16,0 0-11 0,0 0-10 16,0 0-5-16,0 0-2 0,0 0-8 0,8 9-8 15,-8-9-11-15,0 0-35 0,0 0-55 16,0 0-73-16,0 0-90 0,0 0-122 15,6 14-229-15,-6-14-37 0,0 0-272 0,0 0-253 16</inkml:trace>
  <inkml:trace contextRef="#ctx0" brushRef="#br2" timeOffset="-135709.44">15377 1759 2533 0,'0'0'-122'15,"0"0"9"-15,0 0 7 0,0 0 20 16,0 0 22-16,0 0 13 0,0 0 14 0,-51 0 15 15,51 0 1-15,0 0 15 0,-27 3 6 16,27-3 25-16,-20 2 16 0,20-2 18 0,-18 2 10 16,18-2 10-16,0 0 8 0,-21 2-11 15,21-2-5-15,0 0-2 0,0 0-3 0,-20 2 7 16,20-2-8-16,0 0-2 0,0 0 2 16,0 0 0-16,0 0-2 0,0 0-7 15,0 0-12-15,-20-4-2 0,20 4-6 16,0 0 0-16,0 0-9 0,0 0-1 0,0 0-3 15,0 0 0-15,10-31-4 0,-10 31-2 16,0 0 3-16,12-22-5 0,-12 22-1 16,9-18-5-16,-3 8 3 0,-6 10 0 0,12-23-9 15,-5 13 2-15,0-2-1 0,-7 12 2 16,10-21-1-16,-4 12-4 0,-6 9-1 0,9-19 4 16,-9 19 2-16,9-16 0 0,-9 16-3 15,6-15 0-15,-6 15-1 0,6-9 4 16,-6 9-4-16,0 0 5 0,5-14 0 0,-5 14 15 15,0 0 17-15,0 0 5 0,0 0 7 16,0 0 5-16,0 0 2 0,0 0 1 0,23 30-1 16,-23-30-8-16,8 24-4 0,-2-11-5 15,1 0-5-15,-3 0-2 0,2 3-5 16,1 0-2-16,-1 0-22 0,1 1-33 0,1 1-56 16,0 0-62-16,0 2-79 0,-2-5-126 15,0 0-627-15,0 1-429 0</inkml:trace>
  <inkml:trace contextRef="#ctx0" brushRef="#br2" timeOffset="-134034.62">15305 2728 2804 0,'0'0'-189'15,"-4"-19"-12"-15,4 19 72 0,-4-18 30 16,4 18 22-16,-2-18 25 0,2 18 4 16,-2-17 14-16,2 17 1 0,-4-18 5 0,4 18 15 15,0 0 17-15,0-24-1 0,0 24 26 16,4-16 3-16,-4 16 8 0,2-17-2 15,-2 17 3-15,4-15-3 0,-4 15 0 0,4-15-5 16,-4 15-4-16,6-13-2 0,-6 13-4 16,5-14-3-16,-5 14-3 0,0 0 0 0,12-17-6 15,-12 17 2-15,9-13 9 0,-9 13-8 16,10-13-4-16,-10 13-2 0,9-10-2 0,-9 10 2 16,14-14 1-16,-14 14-8 0,13-10 5 15,-13 10-7-15,15-10 4 0,-15 10-6 0,16-10 6 16,-16 10 3-16,16-10-3 0,-16 10 0 15,16-7-6-15,-5 1 3 0,-11 6 4 16,19-7-2-16,-19 7 10 0,17-8-9 0,-17 8 5 16,22-10-13-16,-12 6 7 0,-10 4-1 15,21-9 8-15,-21 9 8 0,19-7-7 0,-8 3 7 16,-11 4-2-16,19-9 3 0,-19 9 6 16,19-9-10-16,-9 6-8 0,-10 3 3 15,22-7 3-15,-22 7-4 0,19-8-1 0,-9 2 3 16,-10 6-1-16,19-8-2 0,-19 8 11 15,17-10-11-15,-17 10 7 0,18-10-6 16,-18 10 4-16,16-7-2 0,-8 2 2 0,-8 5 6 16,15-10-7-16,-8 4 1 0,-7 6-2 15,13-13 3-15,-7 7 1 0,-3-2-3 16,-3 8 0-16,11-13-1 0,-6 4-3 0,-5 9 1 16,7-16-1-16,-5 7 10 0,-2 9-1 15,4-15-11-15,-2 6 2 0,-2 9 3 16,2-17-8-16,-2 17-1 0,0-15 1 0,0 15-7 15,0-14 5-15,0 14-5 0,-6-14 3 16,6 14-1-16,-9-10 2 0,9 10-2 0,-9-8-8 16,9 8-1-16,-12-5-6 0,12 5 3 15,-11-5 8-15,11 5-3 0,-12-5 1 16,12 5-1-16,0 0 3 0,0 0 4 0,-18-3 9 16,18 3-12-16,0 0 12 0,0 0 4 15,0 0 10-15,-10-4-4 0,10 4 1 0,0 0 2 16,0 0-3-16,0 0-2 0,0 0 0 15,0 0-1-15,0 0-2 0,0 0 2 16,0 0-7-16,0 0 5 0,40-4-1 0,-27 4 1 16,-1-2-4-16,-12 2 0 0,24 0 6 15,-12 0-8-15,-12 0 5 0,22-1-3 0,-22 1 0 16,19 1 2-16,-19-1 4 0,14 6 15 16,-14-6 4-16,12 7-4 0,-12-7-4 0,6 10-2 15,-6-10 2-15,4 16-5 0,-4-16-9 16,0 15-23-16,0-15-32 0,0 0-34 15,0 23-38-15,0-23-37 0,0 13-47 0,0-13-100 16,2 10-442-16,-2-10-18 0</inkml:trace>
  <inkml:trace contextRef="#ctx0" brushRef="#br2" timeOffset="-133204.22">16133 1768 2085 0,'0'0'-103'0,"0"0"19"0,-36-2 18 0,36 2 8 16,0 0 24-16,0 0 21 0,0 0 22 15,0 0 11-15,-26 0 13 0,26 0 16 16,0 0-8-16,0 0 9 0,-17-10 9 0,17 10 13 16,0 0 7-16,-6-13 4 0,6 13-4 15,0 0-7-15,-6-17-5 0,6 17-8 16,0 0-2-16,2-21-4 0,-2 21-5 0,0 0-3 15,8-21-11-15,-8 21 2 0,8-15-12 16,-8 15 0-16,13-11 4 0,-4 2-8 0,-9 9 0 16,15-9-4-16,-15 9-1 0,16-7 1 15,-16 7-5-15,18-7-1 0,-18 7 3 0,0 0-3 16,25 0 1-16,-25 0 3 0,15 8 12 16,-15-8 6-16,8 12 6 0,-8-12-1 15,9 16 2-15,-9-16-2 0,2 18-2 0,-2-18-7 16,0 19-2-16,0-19 11 0,0 18-4 15,0-18-5-15,0 0-5 0,0 25 2 16,0-25-5-16,0 0-1 0,0 17 2 16,0-17-5-16,0 0 0 0,0 0-5 0,0 0-5 15,4 15-5-15,-4-15 2 0,0 0-2 16,0 0 0-16,17 1-2 0,-17-1 1 0,0 0 1 16,23-1 0-16,-23 1-6 0,0 0 3 15,26 0 2-15,-26 0 1 0,19 4-2 16,-19-4 1-16,19 5 7 0,-19-5-8 0,17 8 2 15,-9-2 6-15,-8-6 7 0,12 14 3 16,-6-4 5-16,-6-10-6 0,6 17 2 0,-6-17 0 16,2 21-3-16,-2-21 0 0,-4 21-3 15,4-21-3-15,-10 23 2 0,4-13-13 0,6-10-18 16,-12 17-28-16,6-8-23 0,6-9-30 16,-13 13-30-16,13-13-44 0,-11 10-56 15,11-10-117-15,-13 2-458 0,13-2-121 16</inkml:trace>
  <inkml:trace contextRef="#ctx0" brushRef="#br2" timeOffset="-132391.15">16410 1669 2379 0,'0'0'-74'0,"-13"-29"9"16,13 29 14-16,0 0 21 0,-6-14 25 15,6 14 20-15,0 0 3 0,0 0 24 0,-2-19 5 16,2 19 4-16,0 0-13 0,0 0 17 16,0-22-8-16,0 22 4 0,0 0-7 0,4-15-7 15,-4 15-4-15,0 0-1 0,0 0-4 16,6-18-6-16,-6 18 0 0,0 0-3 0,11-9 1 15,-11 9-5-15,0 0-4 0,12-6-2 16,-12 6 7-16,0 0-6 0,0 0 3 16,0 0 9-16,0 0-7 0,30 15 0 0,-30-15 2 15,11 12 3-15,-11-12 0 0,11 15 1 16,-7-5 7-16,-4-10 9 0,6 18 12 16,-6-18 2-16,6 19 2 0,-1-7 0 0,-5-12-5 15,4 21-2-15,-2-10-3 0,-2-11-2 16,2 22-7-16,-2-22-1 0,0 21-3 15,0-21-5-15,-2 21 0 0,2-21-6 0,-2 17 1 16,2-17-1-16,-4 17-3 0,4-17-1 16,-2 15-4-16,2-15 4 0,-7 14-3 0,7-14-3 15,0 0 2-15,-4 14-1 0,4-14-2 16,0 0-1-16,-6 14 0 0,6-14-4 16,0 0 3-16,0 0-3 0,0 0 3 0,-2 17 2 15,2-17-5-15,0 0 0 0,0 0 1 16,0 0 0-16,0 0-2 0,0 0 2 15,0 0 0-15,0 0 2 0,2 23-2 0,-2-23 2 16,0 0 0-16,0 0 4 0,8 9 4 16,-8-9-2-16,0 0-1 0,0 0-1 15,11 10 1-15,-11-10-1 0,0 0-2 0,10 8 0 16,-10-8 1-16,0 0 0 0,13 7-4 16,-13-7 1-16,0 0 1 0,13 6 1 0,-13-6-4 15,0 0 5-15,0 0-4 0,20 0 0 16,-20 0 0-16,0 0 0 0,0 0-1 15,0 0-2-15,22-10 3 0,-22 10-3 0,0 0 0 16,10-15 0-16,-10 15-1 0,5-15 5 16,-5 15-3-16,0-17-4 0,0 17 4 0,-2-21-2 15,2 21-1-15,-7-21 2 0,3 7-2 16,4 14-2-16,-14-22 2 0,4 12 2 16,2-1-2-16,8 11 0 0,-18-19 0 0,9 9 1 15,-2 0-1-15,11 10-1 0,-19-15-2 16,11 9 3-16,8 6-2 0,-18-11-2 15,18 11-8-15,-16-11-21 0,16 11-33 0,-12-12-28 16,12 12-50-16,-14-6-55 0,10 1-71 16,4 5-174-16,-8-10-401 0,8 10-190 15</inkml:trace>
  <inkml:trace contextRef="#ctx0" brushRef="#br2" timeOffset="-128258.33">16767 1884 584 0,'0'0'179'15,"0"0"-44"-15,0 0-36 0,0 23-14 0,0-23-5 16,0 0 2-16,0 0 20 0,0 0-17 16,0 0 16-16,0 0 16 0,-2 21 12 15,2-21-15-15,0 0 6 0,0 0-7 0,0 0-5 16,0 0-10-16,0 0-7 0,0 19-13 16,0-19-1-16,0 0-12 0,0 0-8 0,0 0-5 15,-2 17-2-15,2-17-6 0,0 0-14 16,0 0-9-16,0 0-5 0,0 0-19 0,0 21-15 15,0-21-21-15,0 0-10 0,0 0-17 16,0 0-11-16,0 0-9 0,2 17-7 16,-2-17-24-16,0 0-30 0,0 0-61 0,0 0-428 15,-4 11 141-15</inkml:trace>
  <inkml:trace contextRef="#ctx0" brushRef="#br2" timeOffset="-127558.24">16848 1689 1740 0,'0'0'-60'0,"0"0"24"16,0 0 12-16,0 0 19 0,0 0 2 15,0 0 8-15,0 0 7 0,0 0 6 0,0 0 7 16,0 0-2-16,0 0 15 0,0 0-8 16,0 0-7-16,0 0 5 0,0 0 1 15,0 0-14-15,0 0 12 0,0 0-9 0,0 0-4 16,0 0 7-16,0 0-13 0,0 0 10 16,0 0 0-16,0 0-4 0,0 0-3 0,0 0-14 15,0 0 17-15,0 0 1 0,0 0 7 16,-42 8 5-16,42-8 0 0,0 0 3 15,-9-13-5-15,9 13 5 0,0 0-5 0,-6-17-4 16,6 17 4-16,0 0-2 0,-2-19 0 16,2 19-3-16,0 0 3 0,0 0-9 15,0-22 0-15,0 22-6 0,0 0 2 0,0 0-1 16,0 0 2-16,2-20-6 0,-2 20 8 16,0 0-5-16,0 0 4 0,6-14-3 15,-6 14-6-15,0 0 2 0,0 0-2 0,0 0 1 16,0 0 13-16,13-7-16 0,-13 7 1 15,0 0-1-15,0 0 4 0,0 0 5 0,0 0-7 16,0 0 0-16,28 21 2 0,-28-21-4 16,8 15 5-16,-4-6 11 0,-4-9-7 15,4 23 8-15,0-7 0 0,1-4 1 0,-1 6 6 16,-1-3-7-16,-3 2 7 0,2 1-9 16,-2 1 2-16,0-2 7 0,0 2-25 0,-2 0-28 15,-1 0-23-15,1 1-34 0,0-1-37 16,-3 1-52-16,-1 2-145 0,0-3-305 15,-4 1 160-15</inkml:trace>
  <inkml:trace contextRef="#ctx0" brushRef="#br2" timeOffset="-125612.01">15555 1611 1717 0,'0'0'-63'15,"0"0"21"-15,0 0 12 0,0 0 18 16,0 0 11-16,0 0 1 0,0 0 13 0,0 0 2 16,0 0 18-16,0 0-8 0,0 0 2 15,0 0-6-15,-42 25 16 0,33-17 1 0,9-8-4 16,-17 18 13-16,9-7 7 0,-1-3-21 15,9-8 17-15,-17 18-4 0,11-10-1 16,6-8-11-16,-16 16 9 0,16-16-10 0,-11 14 1 16,11-14 3-16,-14 14-10 0,14-14-9 15,-10 11 10-15,10-11-7 0,-10 12 5 16,10-12-5-16,-9 7-8 0,9-7 0 0,0 0-2 16,-11 11-2-16,11-11 2 0,0 0-10 15,0 0-4-15,-11 12 9 0,11-12-9 0,0 0 3 16,0 0-9-16,0 0 6 0,-10 12 3 15,10-12-8-15,0 0 2 0,0 0 8 16,0 0-23-16,-10 9 7 0,10-9-1 16,0 0-5-16,0 0-6 0,0 0-13 0,0 0-4 15,0 0-25-15,-9 8-39 0,9-8-75 16,0 0-181-16,0 0-135 0,0 0 329 0</inkml:trace>
  <inkml:trace contextRef="#ctx0" brushRef="#br2" timeOffset="-122054.66">11809 3155 1382 0,'0'0'-40'16,"0"0"13"-16,0 0 13 0,0 0 7 16,0 0 12-16,0 0 13 0,0 0 4 0,0 0 12 15,0 0 16-15,0 0-1 0,0 0 9 0,0 0 2 16,0 0 5-16,0 0 0 0,0 0 1 15,-15-28-4-15,15 28 1 0,0 0 1 16,0 0-17-16,0 0 5 0,0 0-5 0,0 0-9 16,0 0-6-16,0 0-3 0,-12-8-9 15,12 8 5-15,0 0 0 0,0 0-10 16,-17-6 10-16,17 6-7 0,0 0-4 0,0 0-5 16,-22-10 2-16,22 10-5 0,-12-5-9 15,12 5 3-15,-12-10-1 0,12 10 2 0,-16-10-1 16,16 10 6-16,-12-13-10 0,12 13-4 15,-15-13 0-15,15 13-10 0,-13-15 1 16,8 5-1-16,5 10 5 0,-14-16-1 16,14 16 2-16,-8-16-5 0,8 16 8 0,-8-17 7 15,8 17-9-15,-7-18 0 0,7 18 8 16,-7-17 0-16,7 17 0 0,-2-16 0 0,2 16 9 16,-2-20 4-16,2 20-12 0,0 0 7 15,4-27-7-15,-4 27 13 0,5-17 0 0,-5 17-11 16,9-19 3-16,-4 9-3 0,-5 10 5 15,9-18-5-15,-9 18 1 0,8-18-1 16,0 9 11-16,-8 9 14 0,11-17 4 0,-11 17-23 16,13-17 6-16,-4 8 4 0,-2-3 0 15,-7 12-2-15,18-20 6 0,-9 11-6 16,-1-2-8-16,0 1 6 0,-8 10-9 0,18-19 6 16,-10 10 0-16,-8 9-6 0,12-16 8 15,-5 6-4-15,-7 10-1 0,10-14 9 16,-10 14-3-16,11-18-15 0,-11 18 33 0,10-15-24 15,-10 15-4-15,5-13-2 0,-5 13 9 16,4-14-3-16,-4 14-11 0,0 0 7 16,4-17-8-16,-4 17-2 0,0 0 10 15,0 0-10-15,0 0 1 0,-4-20 7 0,4 20-11 16,0 0-11-16,0 0 22 0,0 0-14 16,-23-5 8-16,23 5 2 0,0 0 1 0,0 0-5 15,-29 9 2-15,29-9-3 0,0 0 1 16,-24 5 5-16,24-5-1 0,-12 4-2 0,12-4 0 15,0 0-3-15,-15 6 4 0,15-6-1 16,0 0 3-16,0 0-2 0,-18 5 5 16,18-5 0-16,0 0 11 0,0 0-5 0,0 0-3 15,0 0 2-15,0 0-5 0,0 0 0 16,0 0 7-16,0 0 2 0,0 0-4 16,0 0-5-16,42-32 3 0,-30 22-2 0,3 3 4 15,-3-2 9-15,3 1-19 0,1-3 4 16,-3 4-1-16,2-3 2 0,-2 1-6 0,2 2 3 15,-3-3 0-15,1 4 6 0,-13 6-6 16,22-11-3-16,-15 6 13 0,-7 5-5 16,16-10-4-16,-16 10 1 0,13-6 8 0,-13 6 4 15,0 0 15-15,0 0-10 0,0 0 16 16,23 9-5-16,-23-9 1 0,4 16-6 16,-4-16 6-16,4 19-4 0,-4-19-9 0,4 18-15 15,-4-18-22-15,3 22-29 0,-3-22-32 16,5 22-29-16,-5-22-38 0,3 16-87 15,-3-16-406-15,4 12 131 0</inkml:trace>
  <inkml:trace contextRef="#ctx0" brushRef="#br2" timeOffset="-121018.66">12157 1804 1818 0,'0'0'-65'0,"0"0"17"0,0 0 15 0,0 0 11 16,0 0 9-16,0 0 3 0,0 0 8 15,0 0 11-15,0 0 1 0,0 0 10 0,0 0 18 16,0 0 1-16,0 0 2 0,-26 38-3 16,26-38 16-16,-8 10-14 0,8-10-3 15,-14 9-6-15,14-9-1 0,-11 8-1 16,11-8 1-16,-16 7-11 0,16-7 3 0,-11 5 0 15,11-5 6-15,0 0 4 0,-19 11 7 16,19-11 2-16,0 0 1 0,-12 3 3 16,12-3-3-16,0 0 1 0,0 0-7 15,-12 8-1-15,12-8-11 0,0 0 4 0,0 0-1 16,0 0 3-16,-14 7-13 0,14-7 3 16,0 0-10-16,0 0 6 0,-4 20 2 0,4-20-11 15,0 0-1-15,0 19 3 0,0-19 1 0,0 0-1 16,2 21-4-16,-2-21-3 0,0 0 4 15,2 19 0-15,-2-19 7 0,5 13-12 16,-5-13 2-16,0 0 1 0,6 14-8 16,-6-14 7-16,0 0-2 0,10 9-1 0,-10-9 5 15,0 0-10-15,0 0 4 0,11 8-2 16,-11-8 4-16,0 0-1 0,0 0 5 16,0 0-5-16,25-4-5 0,-25 4 10 0,0 0-7 15,0 0-1-15,0 0 6 0,22-8 2 16,-22 8-5-16,0 0-3 0,0 0 3 0,14-4 3 15,-14 4-6-15,0 0 4 0,0 0 1 16,0 0-2-16,0 0 4 0,22-1-4 16,-22 1 2-16,0 0 0 0,0 0 6 0,16 9-3 15,-16-9-2-15,0 0 3 0,14 12 9 16,-14-12 2-16,6 11 6 0,-6-11 13 16,6 15-6-16,-6-15 2 0,3 15-4 0,-3-15 1 15,0 17-5-15,0-17-3 0,-3 19-5 16,3-19-7-16,0 0-12 0,-4 25-12 15,4-25-32-15,-4 14-15 0,4-14-15 0,0 0-23 16,-2 18-23-16,2-18-27 0,0 0-54 16,-7 16-144-16,7-16-278 0,-4 5 156 0</inkml:trace>
  <inkml:trace contextRef="#ctx0" brushRef="#br2" timeOffset="-120012.27">12383 1942 1751 0,'0'0'-62'0,"0"0"20"0,0 0 10 0,0 0 6 16,0 0 17-16,0 0 4 0,0 0 10 15,0 0 2-15,0 0 8 0,0 0-5 0,0 0 2 16,0 0 3-16,0 0-2 0,0 0-1 15,0 0-1-15,0 0 1 0,0 0-2 16,0 0 1-16,0 0-1 0,0 0 5 16,0 0 2-16,0 0-1 0,0 0-8 0,0 0 4 15,-46 14 6-15,46-14-2 0,0 0-3 16,-19 10-3-16,19-10 8 0,-13 5-8 0,13-5-6 16,0 0 13-16,-17 8-14 0,17-8 5 15,0 0 2-15,-13 6 9 0,13-6-8 16,0 0 0-16,0 0-3 0,0 0 5 0,0 0-5 15,-18 2 0-15,18-2-3 0,0 0-2 16,0 0-3-16,0 0 4 0,0 0-6 16,0 0 4-16,-2-31 4 0,2 31 0 0,0 0-6 15,0 0 3-15,9-33-7 0,-9 33 5 16,6-18 4-16,-6 18-8 0,7-16 4 16,-7 16-2-16,7-16-1 0,-7 16 1 0,9-14 2 15,-9 14-1-15,5-13 0 0,-5 13 10 16,9-13-10-16,-9 13 0 0,8-10 0 0,-8 10 0 15,10-10 5-15,-10 10 1 0,14-7-6 16,-14 7 5-16,0 0-7 0,0 0-1 16,21-2 5-16,-21 2 1 0,0 0 6 0,0 0 1 15,17 17 6-15,-17-17-1 0,8 17 9 16,-8-17-13-16,4 20 5 0,-2-7-4 16,-2-13 6-16,3 24 1 0,-3-10-4 0,0-14-1 15,0 28 5-15,3-14-7 0,-3-14 4 16,0 30 2-16,0-17-2 0,0-13-2 15,2 29 2-15,0-14-3 0,-2-15 7 0,1 27-2 16,-1-14-7-16,0-13 1 0,2 25 0 16,0-14-3-16,-2-11-6 0,2 23 8 15,-2-23 2-15,4 22 1 0,0-13-12 0,-4-9 1 16,9 17 6-16,-9-17-6 0,10 13 0 16,-10-13 9-16,9 12-8 0,-9-12 5 0,10 7-6 15,-10-7-3-15,0 0 3 0,16 8-6 16,-16-8 11-16,0 0-4 0,0 0-4 15,19 2-3-15,-19-2 8 0,0 0-4 0,0 0-1 16,0 0 3-16,15-16 8 0,-15 16-2 16,0 0 0-16,4-17 10 0,-4 17 6 15,0 0-4-15,0-20 16 0,0 20 9 0,0 0 6 16,-4-21-1-16,4 21-3 0,0 0-1 16,-15-22-9-16,15 22 5 0,-12-11-8 0,12 11-4 15,-15-11-3-15,15 11 0 0,-16-10-4 16,16 10-2-16,-14-11-6 0,14 11 0 15,-16-8-8-15,16 8-10 0,-12-9-27 0,12 9-25 16,-10-8-35-16,10 8-39 0,-9-8-25 16,9 8-54-16,0 0-142 0,-6-17-338 15,6 17 66-15</inkml:trace>
  <inkml:trace contextRef="#ctx0" brushRef="#br2" timeOffset="-119468.42">12666 2027 1991 0,'0'0'-32'0,"0"0"48"0,0 0-16 15,0 0 16-15,0 0 15 0,0 0 7 16,0 0 6-16,0 0 11 0,0 0 3 16,0 0 3-16,0 0-12 0,0 0 6 0,0 0-5 15,0 0-6-15,0 0-8 0,0 0 8 16,0 0 2-16,0 0-6 0,0 0-9 0,0 0 3 16,0 0-4-16,0 0-3 0,0 0 2 15,0 0-5-15,0 0 4 0,0 0-1 0,0 0 0 16,0 0-10-16,0 0-1 0,0 0 6 15,0 0-8-15,0 0 0 0,22 3-3 16,-22-3 2-16,0 0 0 0,0 0-5 0,0 0 6 16,0 0-5-16,17 7-4 0,-17-7 4 15,0 0-5-15,0 0 0 0,0 0-19 16,0 0-30-16,0 0-43 0,17 3-36 16,-17-3-46-16,0 0-93 0,6 2-475 0,-6-2-13 15</inkml:trace>
  <inkml:trace contextRef="#ctx0" brushRef="#br2" timeOffset="-118685.2">12688 1771 2063 0,'0'0'-112'0,"-20"-7"25"0,20 7 19 0,0 0 18 16,0 0 21-16,0 0 19 0,0 0 16 16,0 0 3-16,0 0 9 0,0 0 5 15,0 0-10-15,0 0-2 0,0 0 1 0,0 0-6 16,0 0 1-16,0 0-1 0,0 0 6 16,20-34-6-16,-20 34 3 0,13-10-8 15,-13 10 2-15,12-10-6 0,-12 10 15 16,18-11-12-16,-18 11 0 0,14-7-2 0,-14 7 8 15,15-7-7-15,-15 7 1 0,16-4 0 0,-16 4-2 16,0 0 5-16,0 0-1 0,0 0 5 16,25 14 17-16,-25-14 2 0,4 15 12 15,-4-15 9-15,1 20-7 0,-1-20 7 0,2 19-4 16,-2-19 5-16,0 19 5 0,0-19-11 16,0 17 1-16,0-17-9 0,0 0 9 15,2 21-19-15,-2-21-7 0,0 0-5 0,8 15 3 16,-8-15-16-16,10 6-6 0,-10-6 3 15,0 0-4-15,20 3 1 0,-20-3-4 16,18 0 10-16,-18 0-8 0,17 3 9 0,-17-3-5 16,19 4 10-16,-19-4-1 0,20 5 7 15,-20-5 5-15,13 11 1 0,-13-11 9 0,13 14 2 16,-5-7 4-16,-8-7-4 0,7 20-1 16,-3-11 2-16,-4-9-2 0,2 24-5 15,0-14-16-15,-2-10-28 0,0 27-51 0,0-27-54 16,-6 28-100-16,4-13-476 0,-1 1 41 15</inkml:trace>
  <inkml:trace contextRef="#ctx0" brushRef="#br2" timeOffset="-111911.99">25268 5340 1948 0,'0'0'-102'0,"-20"25"29"0,20-25 18 16,0 0 16-16,0 0 7 0,0 0 15 16,0 0 17-16,-14 13 20 0,14-13 9 0,0 0 0 15,0 0 11-15,0 0 4 0,0 0 13 16,0 0 7-16,0 0 11 0,0 0-5 0,0 0-13 15,0 0 0-15,0 0-7 0,0 0 4 16,0 0 8-16,0 0 14 0,0 0 9 0,0 0 12 16,0 0 8-16,32-44 11 0,-23 33 2 15,0 2 6-15,0-1 0 0,-1-2 6 0,-8 12-13 16,16-21-7-16,-5 10-10 0,-1 0-8 16,-3-1-4-16,1 0-5 0,2 3-6 15,-10 9-9-15,13-19-3 0,-13 19-8 0,9-15-4 16,-3 7-6-16,-6 8-6 0,10-11-4 15,-10 11-3-15,7-12-2 0,-7 12-6 0,0 0-5 16,11-13-1-16,-11 13-2 0,0 0-3 16,0 0 2-16,0 0-4 0,0 0 2 15,0 0-3-15,0 0 1 0,0 0-4 0,0 0 0 16,0 0-3-16,0 0 3 0,-22 45-1 16,12-31-1-16,2-2-3 0,-2-1 2 15,1 2-2-15,0 0 2 0,1 4-3 0,-1-5 1 16,-1 2 1-16,1-1-1 0,1 0 0 15,-1 0-1-15,4 1-1 0,-2-3 0 16,-2 1 0-16,9-12 3 0,-13 18-4 0,8-8 1 16,5-10-1-16,-9 14 3 0,9-14-2 15,-8 13-1-15,8-13 0 0,-10 11 2 16,10-11 4-16,0 0 2 0,0 0 3 0,-8 14 0 16,8-14-1-16,0 0 2 0,0 0-1 15,0 0 2-15,0 0-4 0,0 0 0 0,0 0 0 16,0 0 1-16,0 0-3 0,0 0 1 15,28-38-3-15,-28 38-2 0,14-19 1 0,-7 5 2 16,2 3-3-16,-3-2 2 0,3-1-1 16,-1 1 4-16,-2 0 1 0,3-1 1 15,-1 1-1-15,-8 13 0 0,13-23 0 0,-7 12 4 16,-6 11-5-16,8-18 3 0,-8 18 4 16,9-15 0-16,-9 15 2 0,5-11-3 15,-5 11-1-15,0 0 4 0,8-16-8 0,-8 16 1 16,0 0 0-16,0 0 0 0,0 0-1 15,0 0 1-15,0 0-4 0,0 0-2 0,0 0 0 16,0 0 1-16,0 0 0 0,-24 44-1 16,16-28-1-16,2-2 3 0,-3 0-3 0,1 1-1 15,1 3 0-15,-1-3 0 0,-1 4 1 16,4-2 1-16,-4 0-5 0,2 0 4 16,-2-2 1-16,1 3-2 0,3-5-1 0,-2 2 0 15,1-1-3-15,-2-1 0 0,8-13 3 16,-10 19 1-16,10-19-2 0,-5 17 2 0,5-17-1 15,-7 13-1-15,7-13 1 0,-7 12-1 16,7-12-1-16,0 0 1 0,0 0 1 0,0 0 1 16,0 0-3-16,0 0-1 0,0 0-2 15,0 0 4-15,0 0-2 0,23-37 2 16,-17 25-1-16,2-4 1 0,-2 3-2 0,3-4 8 16,0-1-6-16,0 3 2 0,-2 0-3 15,-1 0 3-15,3-1 1 0,-1 3 2 16,-2 0-2-16,0 0-2 0,3 1 0 0,-9 12 3 15,10-17-4-15,-10 17 0 0,7-13-1 16,-7 13 2-16,0 0 5 0,0 0-1 0,0 0-4 16,0 0-5-16,0 0 4 0,0 0 3 15,0 0-6-15,0 0 4 0,-19 57-2 16,12-44 0-16,-1 1 3 0,0 1 3 0,2-2-6 16,-3-1-5-16,2 0 3 0,7-12-17 15,-13 20-15-15,9-13-21 0,1 1-30 16,3-8-37-16,0 0-46 0,-9 19-55 0,9-19-56 15,-4 6-92-15,4-6-142 0,0 0-80 16,-4 10-274-16,4-10-227 0</inkml:trace>
  <inkml:trace contextRef="#ctx0" brushRef="#br2" timeOffset="-107943.3">25127 9921 2429 0,'0'0'-134'0,"0"0"30"16,0 0 19-16,-10 4 20 0,10-4 20 0,0 0 11 15,0 0 26-15,0 0 16 0,0 0 21 16,0 0 13-16,0 0 13 0,0 0 10 16,0 0 2-16,0 0 8 0,0 0-5 0,0 0 9 15,0 0 1-15,0 0 5 0,0 0-2 16,0 0 0-16,0 0 3 0,0 0-6 0,0 0-4 15,0 0-4-15,0 0 3 0,0 0-2 16,0 0 0-16,0 0 1 0,0 0-3 16,0 0 3-16,0 0-3 0,0 0 0 0,0 0-8 15,0 0-6-15,23 22-5 0,-23-22-3 16,0 0-10-16,0 0 2 0,5 14-5 16,-5-14-1-16,0 0-3 0,9 13-3 0,-9-13-1 15,0 0-3-15,7 17 0 0,-7-17 0 16,6 16-3-16,-6-16-1 0,4 12-1 0,-4-12 1 15,10 16-1-15,-10-16 0 0,3 14 1 16,-3-14 2-16,6 10-1 0,-6-10 5 0,0 0-1 16,9 18 5-16,-9-18-4 0,0 0 4 15,8 9-7-15,-8-9 6 0,0 0-8 16,0 0 4-16,14 10 0 0,-14-10 1 0,0 0-4 16,0 0 2-16,0 0 1 0,0 0 5 15,11 8-2-15,-11-8 6 0,0 0-3 16,0 0-2-16,0 0-3 0,0 0-4 0,0 0 1 15,0 0-3-15,0 0-3 0,0 0 4 16,0 0-3-16,0 0-5 0,0 0 3 16,0 0-9-16,0 0-5 0,2-37 0 0,-2 37 0 15,0 0-1-15,0 0-1 0,-10-25 5 16,10 25-6-16,-7-15 2 0,7 15-2 0,-10-13 1 16,10 13 1-16,-8-13 2 0,8 13 1 15,-9-16-8-15,9 16 3 0,-8-17 1 16,8 17 3-16,-6-13-5 0,6 13 1 0,0 0 1 15,-9-18 10-15,9 18-1 0,-6-11 3 16,6 11 0-16,0 0 2 0,0 0 6 0,-7-15 3 16,7 15-4-16,0 0-2 0,0 0 8 15,0 0-4-15,-9-14-7 0,9 14-1 0,0 0-3 16,0 0-7-16,0 0 8 0,0 0-4 16,0 0 0-16,0 0-6 0,0 0 6 15,0 0-1-15,0 0 3 0,0 0 10 0,0 0-28 16,0 0 4-16,0 0-1 0,0 0 4 15,0 0 0-15,0 0-2 0,0 0 3 16,26 40-2-16,-26-40-1 0,5 14 8 0,-5-14-5 16,8 13-3-16,-8-13 4 0,10 14-1 15,-10-14-3-15,5 13 4 0,-5-13-1 0,8 13 9 16,-8-13-9-16,12 15-2 0,-12-15 3 16,5 14-4-16,-5-14 2 0,6 12 3 15,-6-12-3-15,0 0 2 0,4 13-4 0,-4-13 1 16,0 0 6-16,0 0-5 0,10 15 6 15,-10-15-5-15,0 0 7 0,0 0-8 0,0 0 1 16,0 0 2-16,0 0-7 0,0 0 4 16,0 0-4-16,0 0 1 0,0 0 1 0,0 0 0 15,0 0 2-15,0 0-2 0,0 0 3 16,-18-36-4-16,18 36 1 0,-7-18 2 16,0 13-2-16,7 5 4 0,-7-13-5 0,3 6 4 15,4 7-2-15,-6-11 3 0,6 11-2 0,-7-9 4 16,7 9 2-16,0 0 1 0,-6-12 2 15,6 12-2-15,0 0-2 0,0 0 0 0,0 0 2 16,0 0 0-16,0 0-2 0,0 0 8 16,0 0-6-16,0 0 2 0,0 0-1 15,0 0-2-15,0 0 6 0,0 0-4 0,0 0-2 16,0 0 19-16,32 23-3 0,-32-23-2 16,16 12 1-16,-16-12-5 0,20 10-4 0,-10-5 3 15,-10-5 2-15,19 11-2 0,-10-5 2 16,-9-6 4-16,15 10-4 0,-15-10 3 15,12 10-2-15,-12-10 3 0,13 9-2 0,-13-9 0 16,11 6-2-16,-11-6 0 0,0 0-5 16,12 10 3-16,-12-10 0 0,0 0-7 0,12 9 1 15,-12-9 7-15,0 0-10 0,0 0 2 16,0 0-2-16,13 9-15 0,-13-9-19 16,3 4-31-16,-3-4-40 0,0 0-67 0,0 0-96 15,0 0-131-15,2 11-204 0,-2-11 14 16,0 14-509-16,0-14-674 0</inkml:trace>
  <inkml:trace contextRef="#ctx0" brushRef="#br0" timeOffset="-101283.25">1503 17544 1553 0,'0'0'-40'0,"0"0"35"15,16-4 17-15,-16 4-2 0,0 0-5 16,0 0 0-16,0 0 0 0,0 0 0 15,0 0-27-15,0 0-29 0,0 0-41 16,0 0-84-16,0 0-218 0,0 0 124 0</inkml:trace>
  <inkml:trace contextRef="#ctx0" brushRef="#br0" timeOffset="-93021.35">25780 8032 486 0,'0'0'167'0,"0"0"-58"0,0 0-29 0,0 0-38 15,0 0-5-15,0 0-8 0,0 0 5 16,0 0-2-16,0 0 4 0,0 0-2 0,0 0 3 15,0 0 3-15,0 0 9 0,0 0-3 16,0 0 2-16,0 0 0 0,0 0 4 16,0 0 9-16,0 0-2 0,0 0 7 0,0 0 9 15,0 0-6-15,0 0 0 0,0 0 13 16,0 0-2-16,0 0 13 0,0 0-9 0,0 0-2 16,0 0 0-16,0 0 0 0,0 0-5 15,0 0 3-15,0 0-9 0,0 0 0 0,0 0-1 16,0 0-3-16,0 0-4 0,0 0 3 15,0 0-2-15,0 0 2 0,0 0 6 16,0 0 2-16,0 0 0 0,0 0-4 0,0 0-11 16,0 0-4-16,0 0-2 0,0 0-7 15,0 0-1-15,0 0 1 0,0 0 5 16,0 0 0-16,0 0-1 0,0 0 2 16,32 23 0-16,-32-23 0 0,0 0-1 0,12 8 1 15,-12-8-4-15,0 0-1 0,10 8-5 16,-10-8-1-16,0 0-5 0,0 0-4 0,14 7-2 15,-14-7 0-15,0 0-7 0,12 8-2 16,-12-8 0-16,0 0-1 0,12 5 1 0,-12-5 1 16,0 0-3-16,0 0-3 0,12 8 0 15,-12-8-3-15,0 0-2 0,0 0 2 16,16 6-2-16,-16-6-2 0,0 0 0 0,0 0-1 16,18 4 0-16,-18-4 0 0,0 0 3 15,0 0-4-15,13 4 1 0,-13-4 2 16,0 0-4-16,0 0 2 0,0 0-1 0,18 4 0 15,-18-4-5-15,0 0 3 0,0 0 0 16,0 0 1-16,16 1-4 0,-16-1 2 0,0 0-1 16,0 0-1-16,0 0 6 0,18 4-6 15,-18-4-1-15,0 0 2 0,0 0 3 16,0 0-2-16,0 0 9 0,0 0 2 0,17 3-2 16,-17-3 0-16,0 0 0 0,0 0 0 15,0 0-4-15,0 0 2 0,0 0-2 16,0 0 1-16,16 4 0 0,-16-4-4 0,0 0-1 15,0 0 4-15,0 0-4 0,16 6 1 16,-16-6 3-16,0 0-1 0,0 0-2 16,0 0-4-16,12 6 5 0,-12-6 0 0,0 0 0 15,0 0 1-15,0 0-2 0,0 0-2 16,13 7 1-16,-13-7-4 0,0 0 1 0,0 0 2 16,0 0 0-16,11 7 0 0,-11-7-1 15,0 0-4-15,0 0 5 0,0 0 2 0,14 13-2 16,-14-13 4-16,0 0-5 0,0 0 4 15,8 9-1-15,-8-9 4 0,0 0-5 16,0 0-1-16,12 10 4 0,-12-10-1 0,0 0-5 16,0 0 3-16,7 9 2 0,-7-9 2 15,0 0-4-15,0 0 7 0,11 10-7 16,-11-10-3-16,0 0 6 0,0 0-4 0,8 11 0 16,-8-11 0-16,0 0-2 0,0 0-2 15,8 12 4-15,-8-12 1 0,0 0-3 16,0 0 4-16,8 12-4 0,-8-12 4 0,0 0-2 15,0 0 3-15,0 0 3 0,7 13-6 16,-7-13 0-16,0 0-2 0,0 0-2 0,9 10 1 16,-9-10 0-16,0 0 5 0,0 0-2 15,9 14-3-15,-9-14-4 0,0 0 8 16,0 0-1-16,9 12 1 0,-9-12 1 0,0 0 3 16,0 0 1-16,7 13-2 0,-7-13-2 15,0 0 3-15,0 0-3 0,6 11-1 16,-6-11 0-16,0 0 1 0,0 0-3 15,8 14 3-15,-8-14-1 0,0 0 1 0,0 0 4 16,0 0 2-16,10 13-3 0,-10-13 25 0,0 0-8 16,0 0-6-16,7 12 2 0,-7-12-10 15,0 0 8-15,0 0-2 0,7 11-1 16,-7-11-3-16,0 0 0 0,0 0 0 0,9 9-6 16,-9-9-5-16,0 0 6 0,0 0 1 15,9 13 3-15,-9-13-3 0,0 0 1 0,0 0 4 16,9 13-1-16,-9-13-2 0,0 0-5 15,0 0-3-15,11 11 2 0,-11-11 3 0,0 0-2 16,5 9 0-16,-5-9 0 0,0 0-2 16,0 0 4-16,8 12-5 0,-8-12 2 15,0 0 1-15,0 0-3 0,7 13 4 0,-7-13-1 16,0 0-6-16,0 0-2 0,8 14 7 16,-8-14-5-16,0 0 1 0,0 0 2 0,6 15-4 15,-6-15-2-15,0 0 5 0,5 11-1 16,-5-11 0-16,0 0 2 0,0 0-5 15,4 17-6-15,-4-17 0 0,0 0 11 0,2 16-3 16,-2-16 2-16,0 0 0 0,4 15-3 16,-4-15 3-16,0 0-4 0,5 17 3 15,-5-17-4-15,0 0 7 0,3 15-1 0,-3-15-4 16,0 0 1-16,4 15-2 0,-4-15 6 16,0 0-1-16,2 16-20 0,-2-16 0 0,0 0 4 15,5 15-1-15,-5-15 1 0,0 0 1 16,4 13-1-16,-4-13 4 0,0 0-1 0,6 16 6 15,-6-16 1-15,0 0 9 0,0 0-10 16,3 19 3-16,-3-19-1 0,0 0 3 0,0 0-4 16,2 16 2-16,-2-16 0 0,0 0-1 15,0 0 2-15,5 17-4 0,-5-17 4 16,0 0 3-16,2 16-6 0,-2-16 9 0,0 0-6 16,0 0 0-16,3 18 0 0,-3-18 9 15,0 0-11-15,2 17 1 0,-2-17-1 0,0 0 4 16,0 16-4-16,0-16 3 0,0 0 1 15,2 20-1-15,-2-20-3 0,0 0 3 16,0 19-2-16,0-19 0 0,0 0-1 0,0 17 1 16,0-17-2-16,0 0 5 0,0 17-2 15,0-17-3-15,0 0 2 0,0 0 1 16,0 19-1-16,0-19-3 0,0 0 1 0,0 0 2 16,-2 21 2-16,2-21-4 0,0 0 2 15,0 0-1-15,-2 19-2 0,2-19 6 0,0 0-2 16,-5 15-1-16,5-15-2 0,0 0 2 15,0 0 0-15,-3 16 2 0,3-16-2 0,0 0 12 16,0 0-12-16,-2 17-2 0,2-17 4 16,0 0-2-16,0 0 0 0,-4 19 0 15,4-19 5-15,0 0-6 0,0 0 0 0,-1 17 1 16,1-17 0-16,0 0 0 0,0 0-1 16,-6 17 4-16,6-17-5 0,0 0 2 0,0 0 0 15,-2 19 2-15,2-19 0 0,0 0-1 16,-4 16 1-16,4-16-3 0,0 0 1 15,-1 16 3-15,1-16-3 0,0 0 3 16,-4 16-5-16,4-16 5 0,0 0-1 0,-2 16-4 16,2-16 2-16,0 0 1 0,-2 17-1 15,2-17-5-15,0 0 9 0,-6 16-2 0,6-16-2 16,0 0 3-16,0 0-2 0,-2 22 0 16,2-22 0-16,0 0 2 0,-2 16-4 0,2-16 1 15,0 0 1-15,-4 18 1 0,4-18-7 16,0 0 9-16,-4 18 0 0,4-18-1 0,0 0 0 15,-3 16-3-15,3-16 1 0,0 0-2 16,-2 18 1-16,2-18 1 0,0 0-1 0,-6 20 0 16,6-20 6-16,0 0-2 0,-3 17-4 15,3-17 3-15,0 0 4 0,-5 19 1 16,5-19-3-16,0 0 2 0,-2 19 1 0,2-19 2 16,0 0-2-16,-5 17-2 0,5-17 0 15,0 0 0-15,-4 15-2 0,4-15 1 0,0 0 1 16,0 0-1-16,-2 21-3 0,2-21 0 15,0 0 2-15,0 0 2 0,-4 18-3 0,4-18 4 16,0 0-2-16,0 0 1 0,0 21 1 16,0-21 0-16,0 0-1 0,-2 15-3 0,2-15 1 15,0 0 2-15,0 0-3 0,0 19 1 16,0-19 1-16,0 0-2 0,0 0 0 16,-1 19 1-16,1-19-2 0,0 0 1 0,0 0-2 15,-2 17 0-15,2-17-1 0,0 0 2 16,0 0 1-16,0 19 1 0,0-19-4 15,0 0 7-15,0 0-7 0,-2 17 1 0,2-17-1 16,0 0 1-16,0 0 0 0,-3 18 2 0,3-18-1 16,0 0-2-16,0 0-1 0,-7 18 0 15,7-18 0-15,0 0 2 0,-2 16-3 16,2-16 1-16,0 0 1 0,-6 15 0 0,6-15 0 16,0 0 0-16,-5 13 0 0,5-13 0 15,0 0 0-15,0 0 1 0,-6 19-4 16,6-19 5-16,0 0-1 0,0 0 1 0,-5 17-2 15,5-17 0-15,0 0-2 0,-3 15 5 16,3-15-1-16,0 0-1 0,-6 14-1 0,6-14 0 16,0 0-1-16,-9 17 2 0,9-17 0 15,0 0 0-15,-6 15 1 0,6-15-2 16,0 0-1-16,-8 16 2 0,8-16-1 0,0 0 0 16,-6 15 3-16,6-15-3 0,0 0-1 15,-5 13 0-15,5-13 1 0,0 0 2 0,-6 13 0 16,6-13-1-16,0 0-1 0,-7 13 2 15,7-13-4-15,0 0 2 0,-10 10 2 16,10-10-2-16,0 0-1 0,0 0 2 0,-6 13-1 16,6-13-2-16,0 0 2 0,0 0 0 15,-7 16-2-15,7-16 3 0,0 0-5 0,0 0 7 16,-8 11-4-16,8-11 4 0,0 0-5 16,0 0 1-16,-10 14 1 0,10-14 0 0,0 0-1 15,0 0 1-15,-8 13 3 0,8-13-5 16,0 0 3-16,0 0-1 0,-11 15 2 15,11-15-2-15,0 0-1 0,-5 10 1 0,5-10 0 16,0 0 1-16,0 0-1 0,-10 13 0 16,10-13 0-16,0 0 2 0,0 0 1 15,-8 15-3-15,8-15-1 0,0 0-3 0,0 0 3 16,-7 13 2-16,7-13-1 0,0 0 0 16,0 0 1-16,-11 12 0 0,11-12-1 0,0 0 1 15,0 0 0-15,0 0-1 0,-5 13-1 16,5-13 0-16,0 0 2 0,0 0-2 15,0 0 1-15,-7 16 2 0,7-16-2 0,0 0 1 16,0 0-2-16,-8 10 1 0,8-10-2 0,0 0 2 16,0 0 1-16,0 0 1 0,-6 17-3 15,6-17 2-15,0 0-1 0,0 0 1 16,-4 15-2-16,4-15 0 0,0 0 1 0,0 0 2 16,-9 15-2-16,9-15 1 0,0 0-1 15,0 0 0-15,-6 14 0 0,6-14 1 0,0 0 2 16,0 0-4-16,-7 13 2 0,7-13 1 15,0 0 0-15,0 0-2 0,-7 11-1 16,7-11 3-16,0 0-3 0,0 0-1 0,0 0 3 16,-7 12-1-16,7-12 3 0,0 0-3 15,0 0 0-15,0 0 0 0,0 0 0 0,-8 14-2 16,8-14 2-16,0 0-1 0,0 0 1 16,0 0 1-16,0 0 1 0,-9 12-2 0,9-12-2 15,0 0 2-15,0 0 1 0,0 0 0 16,-8 13 1-16,8-13-3 0,0 0 1 0,0 0 2 15,-10 13-2-15,10-13 0 0,0 0-1 16,-5 12-2-16,5-12 3 0,0 0 0 0,0 0 1 16,0 0 0-16,-9 14 2 0,9-14-3 15,0 0-4-15,0 0 3 0,0 0 0 16,0 0 1-16,-9 13-2 0,9-13 4 0,0 0-2 16,0 0 2-16,0 0-2 0,0 0 1 15,-11 11-1-15,11-11 4 0,0 0-1 16,0 0 1-16,0 0-2 0,0 0 0 0,-8 12-2 15,8-12 3-15,0 0-1 0,0 0 1 16,0 0 0-16,-8 9-3 0,8-9 3 0,0 0-1 16,0 0 1-16,0 0-2 0,-13 8 2 15,13-8 0-15,0 0 1 0,0 0-1 16,0 0-1-16,-13 10 6 0,13-10-6 0,0 0-2 16,0 0 2-16,0 0 3 0,0 0-3 15,-14 8 0-15,14-8 1 0,0 0-1 0,0 0 5 16,0 0 1-16,-11 7-1 0,11-7-1 15,0 0 0-15,0 0-1 0,0 0 1 0,0 0 1 16,0 0-4-16,-18 5-1 0,18-5 2 16,0 0 0-16,0 0-2 0,0 0 0 0,-12 8 0 15,12-8 0-15,0 0 0 0,0 0 2 16,0 0-3-16,0 0 2 0,-16 4-3 16,16-4 2-16,0 0-1 0,0 0 0 0,0 0 0 15,0 0 0-15,-17 4 1 0,17-4 1 16,0 0-2-16,0 0 0 0,0 0 0 15,0 0 3-15,-16 6-4 0,16-6 0 16,0 0 0-16,0 0 2 0,0 0-3 0,0 0 1 16,0 0-1-16,0 0 1 0,0 0 0 15,0 0 0-15,0 0 3 0,-22 0-4 0,22 0-1 16,0 0 5-16,0 0-4 0,0 0 1 16,0 0 1-16,0 0 0 0,0 0-1 0,-20 0 0 15,20 0 0-15,0 0 0 0,0 0 0 16,0 0 3-16,0 0 3 0,0 0 2 0,-21 0 0 15,21 0-2-15,0 0 1 0,0 0-1 16,0 0-1-16,0 0 1 0,0 0-3 0,0 0 3 16,0 0-3-16,0 0 0 0,-20-8 1 15,20 8-3-15,0 0 1 0,0 0 2 0,0 0 1 16,0 0 4-16,0 0-3 0,-20-4 6 16,20 4-2-16,0 0-1 0,0 0 0 0,0 0-3 15,0 0 0-15,0 0-1 0,0 0-1 16,-23 0 2-16,23 0-1 0,0 0-2 15,0 0 0-15,0 0 3 0,0 0-4 0,0 0 1 16,0 0 0-16,-19 2 0 0,19-2-3 16,0 0 2-16,0 0 1 0,0 0-1 15,0 0 2-15,0 0-3 0,0 0 3 0,0 0 0 16,0 0-3-16,-19 4 2 0,19-4-1 16,0 0-1-16,0 0 1 0,0 0 0 0,0 0 0 15,0 0-1-15,-16 4 0 0,16-4 1 16,0 0 1-16,0 0-2 0,0 0 1 15,0 0 1-15,0 0-3 0,0 0 3 0,0 0-4 16,-19 2 2-16,19-2 0 0,0 0 0 16,0 0 1-16,0 0-3 0,0 0 2 0,0 0 0 15,0 0 0-15,0 0 0 0,0 0-1 16,0 0 0-16,0 0 2 0,-19 1 0 0,19-1-2 16,0 0 1-16,0 0 0 0,0 0 12 15,0 0-3-15,0 0-2 0,0 0-1 0,0 0-1 16,0 0 0-16,0 0 2 0,-27-3-2 15,27 3-2-15,0 0 1 0,0 0 0 16,0 0-3-16,-15-6 3 0,15 6-1 0,0 0 0 16,0 0-1-16,0 0-1 0,0 0-1 15,0 0-1-15,-19-4 2 0,19 4-1 16,0 0-1-16,0 0 1 0,0 0-1 0,0 0-1 16,-17-6 2-16,17 6-2 0,0 0 1 15,0 0-1-15,-14-6 0 0,14 6 2 0,0 0 0 16,0 0-3-16,0 0 4 0,0 0-3 15,-20-5 0-15,20 5 2 0,0 0 2 16,0 0-3-16,0 0 0 0,0 0 2 0,-16-5-3 16,16 5 3-16,0 0-2 0,0 0 1 15,0 0-1-15,0 0 2 0,-15-7-1 0,15 7-1 16,0 0 0-16,0 0-1 0,0 0 1 16,0 0 0-16,0 0 1 0,0 0-1 0,-16-7-1 15,16 7 1-15,0 0-1 0,0 0 2 16,0 0-3-16,0 0 1 0,-11-8 1 0,11 8 0 15,0 0-1-15,0 0-1 0,0 0 2 16,-16-7 0-16,16 7 0 0,0 0 2 16,0 0-1-16,0 0 0 0,0 0-2 0,-15-7 1 15,15 7 0-15,0 0-1 0,0 0 2 16,0 0-1-16,0 0 0 0,-15-11-1 0,15 11 1 16,0 0 0-16,0 0 1 0,-10-9-1 15,10 9 3-15,0 0-3 0,0 0-1 0,0 0 0 16,-13-10 1-16,13 10-1 0,0 0 1 15,0 0 0-15,0 0 0 0,-13-9 0 0,13 9 0 16,0 0 0-16,0 0-1 0,0 0 2 16,0 0 0-16,-12-10-2 0,12 10 2 15,0 0-2-15,0 0 1 0,0 0 1 0,0 0-1 16,0 0-1-16,-15-7 1 0,15 7 1 16,0 0-1-16,0 0 2 0,0 0-2 0,0 0 0 15,0 0 1-15,-13-9-1 0,13 9-1 16,0 0 2-16,0 0 0 0,0 0-1 15,0 0 1-15,-11-9 0 0,11 9-1 16,0 0-1-16,0 0 1 0,0 0 0 0,0 0 0 16,0 0-2-16,-9-13 2 0,9 13-1 0,0 0 1 15,0 0-2-15,0 0 1 0,0 0 1 16,0 0 1-16,-11-12-2 0,11 12 0 16,0 0 1-16,0 0 1 0,0 0-1 0,-12-9 2 15,12 9-1-15,0 0 2 0,0 0 1 16,0 0-1-16,0 0 1 0,-8-13-1 0,8 13 1 15,0 0-2-15,0 0-1 0,0 0-1 16,-7-14 1-16,7 14 3 0,0 0-2 16,0 0 0-16,0 0 1 0,-10-13 1 0,10 13 0 15,0 0 1-15,0 0-4 0,0 0 3 16,0 0-2-16,-8-13-1 0,8 13-1 0,0 0-6 16,0 0-9-16,0 0-6 0,0 0-14 0,-13-10-12 15,13 10-14-15,0 0-10 0,0 0-10 16,-17-4-15-16,17 4-14 0,0 0-13 15,-10-2-30-15,10 2-38 0,0 0-54 0,0 0-49 16,-19-1-102-16,19 1-170 0,0 0-21 16,-13-6-460-16,13 6-575 0</inkml:trace>
  <inkml:trace contextRef="#ctx0" brushRef="#br0" timeOffset="-84842">25728 7799 2995 0,'0'0'-237'0,"0"0"29"16,0 0 25-16,0 0 25 0,0 0 22 16,0 0 25-16,0 0 16 0,0 0 20 0,0 0 19 15,0 0 15-15,0 0 8 0,0 0 15 16,0 0 14-16,0 0 6 0,0 0 8 15,0 0 3-15,0 0 11 0,0 0 17 0,0 0-13 16,0 0 8-16,0 0 5 0,0 0-12 16,0 0 15-16,0 0-6 0,0 0-5 0,0 0 2 15,0 0 6-15,0 0-3 0,0 0 11 16,0 0-4-16,0 0 4 0,0 0 0 16,0 0 7-16,0 0 0 0,0 0-1 15,41-22-4-15,-41 22 2 0,0 0 6 0,0 0-7 16,11-8-4-16,-11 8-1 0,0 0 0 15,0 0-8-15,9-9 2 0,-9 9-6 0,0 0-11 16,0 0 1-16,0 0-1 0,16-11-2 16,-16 11-4-16,0 0-1 0,0 0-2 15,9-11-4-15,-9 11 5 0,0 0 5 0,0 0-2 16,0 0 5-16,0 0 0 0,10-9 3 16,-10 9 0-16,0 0 0 0,0 0-1 15,0 0 3-15,0 0-6 0,10-10-2 0,-10 10-3 16,0 0-1-16,0 0-4 0,0 0 1 15,11-8-4-15,-11 8 0 0,0 0 3 0,0 0-2 16,0 0-1-16,13-10 7 0,-13 10-1 16,0 0 3-16,0 0-1 0,0 0 0 0,0 0 1 15,10-9-1-15,-10 9-4 0,0 0 0 16,0 0 2-16,0 0-4 0,0 0-2 16,0 0-2-16,11-10 1 0,-11 10-3 0,0 0 2 15,0 0-3-15,0 0-1 0,0 0 2 16,8-10-1-16,-8 10-1 0,0 0 0 15,0 0-2-15,0 0 1 0,0 0 1 0,0 0-4 16,0 0 4-16,0 0-2 0,11-9-2 16,-11 9 2-16,0 0-1 0,0 0 1 15,0 0-2-15,0 0 0 0,0 0 3 0,0 0-3 16,0 0 0-16,0 0-3 0,12-8 3 16,-12 8 4-16,0 0-4 0,0 0 0 0,0 0 1 15,0 0 3-15,12-10 0 0,-12 10 0 16,0 0 4-16,0 0-1 0,0 0 1 15,9-9 1-15,-9 9 1 0,0 0-3 0,0 0 2 16,0 0 0-16,0 0 1 0,11-11-2 16,-11 11 2-16,0 0-7 0,0 0 5 0,9-10 2 15,-9 10-5-15,0 0-1 0,0 0-4 16,0 0 3-16,11-10 4 0,-11 10-1 16,0 0 4-16,0 0 0 0,7-17 5 0,-7 17 1 15,0 0 2-15,6-9 2 0,-6 9-1 16,0 0 2-16,0 0 1 0,10-11-5 0,-10 11-1 15,0 0-2-15,0 0-3 0,11-13 3 16,-11 13-5-16,0 0 1 0,9-7-1 16,-9 7-1-16,0 0-2 0,0 0 1 0,11-13-5 15,-11 13 5-15,0 0 2 0,0 0-6 16,9-11 3-16,-9 11 0 0,0 0-3 16,0 0 1-16,9-14-1 0,-9 14 1 0,0 0 1 15,8-9 1-15,-8 9 1 0,0 0-6 16,0 0 5-16,8-12-1 0,-8 12 0 15,0 0 2-15,0 0 2 0,9-13-1 0,-9 13 1 16,0 0 0-16,0 0 6 0,7-13-2 16,-7 13 3-16,0 0 6 0,0 0 2 0,13-14-4 15,-13 14 8-15,0 0-7 0,5-11 1 16,-5 11 5-16,0 0-6 0,8-11 0 16,-8 11 2-16,0 0-6 0,10-14-1 0,-10 14 1 15,0 0-2-15,7-11-2 0,-7 11-3 16,0 0-1-16,9-12 2 0,-9 12 0 0,0 0-1 15,8-12 4-15,-8 12-2 0,0 0 1 16,7-13-2-16,-7 13 0 0,0 0 1 0,11-15 0 16,-11 15-4-16,5-9 6 0,-5 9-1 15,0 0 4-15,11-14 4 0,-11 14-4 16,0 0 2-16,9-14 1 0,-9 14 4 16,9-13-1-16,-9 13-3 0,0 0-1 0,7-14-1 15,-7 14-1-15,9-12 0 0,-9 12-2 16,0 0 0-16,9-16-2 0,-9 16-1 15,6-8-1-15,-6 8 1 0,0 0-1 0,11-16 4 16,-11 16 4-16,3-11 2 0,-3 11-7 16,0 0 2-16,7-14-4 0,-7 14 0 0,0 0 1 15,6-17 0-15,-6 17-4 0,7-11 1 16,-7 11-1-16,0 0-4 0,7-17 2 0,-7 17 2 16,4-14-3-16,-4 14 1 0,0 0-3 15,7-15 1-15,-7 15 3 0,0 0 2 16,7-17 0-16,-7 17 7 0,4-12 15 0,-4 12 0 15,0 0-7-15,7-19 6 0,-7 19-10 16,4-13-1-16,-4 13 0 0,0 0 2 16,4-19-3-16,-4 19-2 0,4-14-2 0,-4 14 3 15,0 0-7-15,6-21 2 0,-6 21 1 16,2-14-1-16,-2 14 5 0,0 0-6 16,3-25 2-16,-3 25-2 0,0-20-5 0,0 20 2 15,2-17-2-15,-2 17 0 0,2-19 0 16,-2 19-3-16,2-16 3 0,-2 16 0 0,2-20 2 15,-2 20 0-15,2-17 1 0,-2 17-1 16,3-19-3-16,-3 19 2 0,3-18-1 16,-3 18 0-16,2-22-1 0,-2 22-8 0,2-21 5 15,-2 21 1-15,0-22-6 0,0 22 9 16,2-20-3-16,-2 20 2 0,3-21-1 0,-3 21 2 16,4-19 0-16,-4 19-2 0,2-19 3 15,-2 19-6-15,2-19 7 0,-2 19-1 0,4-18 3 16,-4 18 3-16,1-19-2 0,-1 19 0 15,4-17 0-15,-4 17-3 0,0-19 2 0,0 19 0 16,5-17-14-16,-5 17 3 0,0-19 0 16,0 19 2-16,2-17 1 0,-2 17 1 15,3-19-1-15,-3 19 2 0,0-21 0 0,0 21-3 16,0-20 2-16,0 20-1 0,2-22 0 16,-2 22 6-16,0-21-2 0,0 21-2 0,-2-23 2 15,2 23 3-15,0-21 0 0,0 21-2 16,0-22 2-16,0 22-4 0,-3-21 0 15,3 21 1-15,-2-21 1 0,2 21-2 0,-3-21-2 16,3 21-1-16,-2-21 1 0,2 21 1 16,-4-22-1-16,4 22-4 0,-5-18 4 15,5 18-2-15,-4-21-1 0,4 21 1 0,-5-19-4 16,5 19 4-16,-4-24-1 0,4 24-1 16,-7-20 0-16,4 8-1 0,3 12 2 0,-6-20-1 15,6 20 3-15,-6-24 1 0,6 24-5 16,-5-21 3-16,5 21-3 0,-8-21 3 0,4 10-4 15,4 11 2-15,-9-21 0 0,5 10 0 16,4 11 0-16,-8-19-4 0,3 7 3 0,5 12 2 16,-10-19-2-16,10 19 1 0,-8-19-2 15,8 19 1-15,-11-19 1 0,6 10 0 16,5 9 0-16,-7-18 0 0,7 18-1 0,-13-18 1 16,13 18-1-16,-9-16 1 0,2 7 2 15,7 9-2-15,-9-16 0 0,9 16 0 0,-11-17 0 16,11 17-2-16,-10-17 4 0,10 17-2 15,-10-15 2-15,10 15-1 0,-9-17-3 16,9 17 2-16,-10-15-1 0,10 15 1 0,-6-18-1 16,6 18-1-16,-9-15 2 0,9 15 0 15,-8-17-1-15,8 17 3 0,-6-16 0 16,6 16 0-16,-7-12-2 0,7 12 2 0,-6-13 0 16,6 13-1-16,-6-14-1 0,6 14 2 15,-5-14-1-15,5 14 0 0,0 0 1 0,-12-17-3 16,12 17 2-16,-6-9 0 0,6 9-3 15,0 0 0-15,-9-15 2 0,9 15 0 0,0 0-2 16,-10-14 4-16,10 14-3 0,0 0 0 16,-11-13 0-16,11 13 1 0,0 0-2 15,-8-13 1-15,8 13 1 0,-9-10 0 0,9 10-1 16,0 0 1-16,-10-16 0 0,10 16 0 16,0 0-1-16,-11-13 2 0,11 13-1 0,0 0 0 15,-10-15 1-15,10 15-1 0,-10-9-1 16,10 9 1-16,0 0 1 0,-9-14-1 15,9 14-2-15,0 0 1 0,-14-13 0 0,14 13-3 16,-9-10 3-16,9 10-1 0,0 0 2 16,-12-13 1-16,12 13-4 0,-7-10 7 15,7 10-4-15,0 0 1 0,-12-13-2 0,12 13 1 16,0 0 0-16,-11-12-2 0,11 12 0 16,0 0 2-16,-12-12 1 0,12 12 0 0,0 0-3 15,-11-14 2-15,11 14-1 0,0 0 2 16,-10-11-1-16,10 11 2 0,0 0-4 0,-12-14 1 15,12 14-1-15,0 0 1 0,-11-11 3 16,11 11-1-16,0 0-1 0,-11-12 0 0,11 12 0 16,0 0 1-16,-10-11-2 0,10 11 2 15,0 0-1-15,-9-12-1 0,9 12 0 16,0 0-1-16,0 0 5 0,-13-10-5 0,13 10 2 16,0 0 1-16,0 0-2 0,-9-12 1 15,9 12-1-15,0 0-1 0,0 0 3 0,-9-10-1 16,9 10 4-16,0 0-4 0,0 0-2 15,0 0 3-15,-9-15-3 0,9 15 5 16,0 0-3-16,0 0 3 0,-9-11-5 0,9 11 3 16,0 0 0-16,0 0-3 0,0 0 2 15,0 0 0-15,-9-14-2 0,9 14 2 16,0 0 0-16,0 0 1 0,0 0-1 0,0 0-1 16,-8-11 2-16,8 11 0 0,0 0-1 15,0 0-3-15,0 0 4 0,0 0-2 0,0 0 3 16,-5-14-2-16,5 14-1 0,0 0 0 15,0 0 0-15,0 0 1 0,0 0-1 16,0 0 1-16,0 0 0 0,-10-13-2 0,10 13 3 16,0 0-2-16,0 0 3 0,0 0-3 15,0 0 2-15,0 0-1 0,0 0-2 0,0 0 1 16,0 0 0-16,0 0 0 0,0 0 1 16,0 0-3-16,0 0 3 0,0 0-1 15,0 0 2-15,0 0-1 0,0 0 1 0,0 0-2 16,-13-9-1-16,13 9 4 0,0 0-3 15,0 0 0-15,0 0-1 0,0 0-1 0,0 0 1 16,0 0 2-16,0 0 0 0,0 0-1 16,0 0 1-16,0 0-2 0,-13-8 1 15,13 8 2-15,0 0 0 0,0 0 0 0,0 0-2 16,0 0 2-16,0 0-1 0,0 0-2 16,0 0 1-16,0 0 0 0,0 0 1 0,0 0 1 15,0 0-2-15,0 0-1 0,0 0 2 16,0 0 0-16,0 0-3 0,0 0 0 0,0 0 3 15,-20-4 0-15,20 4-2 0,0 0 4 16,0 0-2-16,0 0 1 0,0 0-2 16,0 0 1-16,0 0-2 0,0 0 4 0,0 0-2 15,0 0-2-15,-25 8 2 0,25-8-1 16,0 0 0-16,0 0 3 0,0 0-2 0,0 0 1 16,0 0-2-16,-17 4 1 0,17-4 1 15,0 0-2-15,0 0 1 0,0 0 0 0,-16 5-2 16,16-5 3-16,0 0-3 0,0 0 2 15,0 0 0-15,0 0 0 0,0 0 4 16,-14 6-3-16,14-6-1 0,0 0 1 0,0 0-2 16,0 0 2-16,0 0-1 0,0 0-1 15,-12 9 1-15,12-9 0 0,0 0 2 16,0 0-2-16,0 0 1 0,0 0 0 0,-15 6-1 16,15-6 1-16,0 0-2 0,0 0 1 15,0 0-2-15,0 0 3 0,0 0-2 0,-18 6 0 16,18-6 0-16,0 0 1 0,0 0-1 15,0 0 2-15,-13 8-3 0,13-8 2 0,0 0-1 16,0 0 0-16,0 0 1 0,-15 5 1 16,15-5-1-16,0 0 3 0,0 0-2 15,0 0-4-15,-14 9 5 0,14-9-2 0,0 0 0 16,0 0 0-16,0 0-1 0,-10 8 2 16,10-8 0-16,0 0 1 0,0 0-1 0,0 0-1 15,0 0-1-15,0 0 2 0,-13 8-2 16,13-8 2-16,0 0-2 0,0 0 4 15,0 0-3-15,0 0 0 0,0 0 0 0,-13 7-2 16,13-7 4-16,0 0-2 0,0 0 0 16,0 0 0-16,0 0-1 0,0 0 2 0,-12 9-3 15,12-9 2-15,0 0 4 0,0 0-4 16,0 0 0-16,0 0-2 0,0 0 2 16,0 0 2-16,-13 9-2 0,13-9 0 0,0 0-3 15,0 0 4-15,0 0-2 0,-12 10 2 16,12-10-1-16,0 0 0 0,0 0 0 0,0 0 0 15,0 0 1-15,-11 7 0 0,11-7-1 16,0 0 0-16,0 0 0 0,0 0 1 0,0 0-1 16,-13 7 0-16,13-7 0 0,0 0 2 15,0 0-4-15,0 0 5 0,0 0-2 0,0 0-3 16,-12 10 2-16,12-10-1 0,0 0 2 16,0 0-1-16,0 0 0 0,0 0 0 15,-13 8 4-15,13-8-2 0,0 0-4 0,0 0 3 16,0 0 0-16,0 0 0 0,-14 7-1 15,14-7 0-15,0 0 1 0,0 0 1 0,0 0-1 16,0 0-1-16,-8 12 3 0,8-12-2 16,0 0 0-16,0 0 1 0,0 0 1 15,0 0-3-15,-10 9 0 0,10-9 3 0,0 0 2 16,0 0-4-16,0 0 0 0,0 0 1 16,0 0-2-16,0 0 3 0,-11 12-2 0,11-12-1 15,0 0 0-15,0 0 0 0,0 0 0 16,0 0 1-16,0 0 1 0,-11 9-2 15,11-9 1-15,0 0-1 0,0 0 0 0,0 0 3 16,0 0-3-16,0 0 1 0,-8 12-1 16,8-12 0-16,0 0-1 0,0 0 1 0,0 0 1 15,0 0 3-15,0 0-2 0,-11 9 1 16,11-9 1-16,0 0 1 0,0 0 2 16,0 0-1-16,0 0-1 0,0 0 1 0,0 0 0 15,0 0-3-15,0 0 4 0,-11 12-4 0,11-12 1 16,0 0-1-16,0 0-1 0,0 0 3 15,0 0-4-15,0 0 3 0,0 0-1 16,-8 10 0-16,8-10-2 0,0 0 3 16,0 0-1-16,0 0 0 0,0 0 1 0,-8 12 1 15,8-12 2-15,0 0 0 0,0 0 0 16,0 0 2-16,0 0-4 0,0 0 0 0,-8 14 1 16,8-14 1-16,0 0-3 0,0 0 2 15,0 0-2-15,0 0 3 0,-9 11 2 0,9-11-1 16,0 0 2-16,0 0-1 0,0 0 3 15,-5 14 1-15,5-14-1 0,0 0-2 0,0 0 1 16,-8 13-4-16,8-13 1 0,0 0-2 16,0 0 0-16,-7 19-6 0,7-19-21 15,0 0-36-15,-2 19-33 0,2-12-51 0,0-7-67 16,2 22-87-16,-2-11-132 0,2 4-175 16,3 4-22-16,-3 1-547 0,2 3-853 0</inkml:trace>
  <inkml:trace contextRef="#ctx0" brushRef="#br0" timeOffset="-81275.13">22949 7821 3443 0</inkml:trace>
  <inkml:trace contextRef="#ctx0" brushRef="#br0" timeOffset="-81223.13">22949 7821 2889 0,'0'0'-243'15,"0"0"20"-15,0 0 28 0,0 0 11 0,0 0 14 16,0 0 9-16,0 0 6 0,0 0 10 16,0 0-314-16,0 0 383 0</inkml:trace>
  <inkml:trace contextRef="#ctx0" brushRef="#br0" timeOffset="-79669.42">23000 7899 1221 0,'0'0'-58'16,"0"0"18"-16,0 0 12 0,0 0 6 15,0 0-1-15,0 0 4 0,0 0-1 0,0 0 6 16,0 0-4-16,0 0 2 0,0 0 5 16,0 0 6-16,0 0-6 0,0 0 4 0,0 0-4 15,0 0 0-15,0 0 4 0,0 0 7 16,0 0-6-16,0 0 5 0,0 0-1 0,0 0 9 16,0 0 6-16,0 0 5 0,0 0-4 15,0 0 6-15,0 0-6 0,0 0-7 16,0 0-7-16,0 0-10 0,0 0-30 15,0 0-39-15,0 0-70 0,0 0-86 0,-4-12 77 16</inkml:trace>
  <inkml:trace contextRef="#ctx0" brushRef="#br0" timeOffset="-74716.62">22992 7900 662 0,'0'0'11'0,"0"0"0"15,0 0-3-15,0 0-1 0,0 0-3 16,0 0-6-16,0 0-7 0,0 0-17 16,0 0-11-16,0 0-29 0,0 0-122 0,0 0 61 15</inkml:trace>
  <inkml:trace contextRef="#ctx0" brushRef="#br0" timeOffset="-74179.41">22992 7900 532 0,'0'0'35'0,"0"0"10"0,0 0 5 15,0 0-7-15,0 0-7 0,0 0-4 16,0 0 2-16,0 0-3 0,0 0 4 16,0 0-8-16,0 0-9 0,0 0-11 0,0 0 6 15,0 0-6-15,0 0 5 0,0 0 6 16,0 0 0-16,0 0 4 0,0 0 4 0,0 0 3 16,0 0-1-16,0 0 6 0,0 0 4 15,0 0-1-15,0 0 7 0,0 0 3 16,0 0-3-16,0 0 6 0,0 0-5 0,0 0-1 15,2-43-9-15,-2 43 4 0,0 0-4 16,0 0-13-16,0 0 3 0,0 0 0 16,0 0-5-16,2-21 0 0,-2 21 14 0,0 0-7 15,0 0 6-15,0 0-2 0,0 0-7 16,2-18 8-16,-2 18-2 0,0 0-8 16,0 0 7-16,0 0 8 0,0 0-24 0,6-12 4 15,-6 12 1-15,0 0-2 0,0 0-5 16,0 0 14-16,0 0 0 0,0 0-1 0,0 0 7 15,0 0 8-15,0 0-9 0,4-16-12 16,-4 16 1-16,0 0-2 0,0 0-6 16,0 0-2-16,0 0-6 0,6-13 5 0,-6 13-10 15,0 0 2-15,0 0-6 0,0 0 1 16,9-13 7-16,-9 13 1 0,0 0 0 0,0 0 11 16,6-11-5-16,-6 11 0 0,0 0 6 15,0 0-5-15,0 0-6 0,0 0 2 16,4-15 0-16,-4 15 2 0,0 0-10 0,0 0 1 15,0 0 16-15,0 0-12 0,5-16 0 16,-5 16-1-16,0 0-1 0,0 0 2 16,0 0-9-16,0 0 3 0,6-17 9 15,-6 17-9-15,0 0 0 0,0 0 12 0,0 0-12 16,0 0-3-16,0 0-4 0,9-12-7 0,-9 12 0 16,0 0-18-16,0 0 1 0,0 0-18 15,0 0-22-15,0 0-14 0,0 0-15 16,0 0-14-16,2-7-29 0,-2 7-42 15,0 0-310-15,0 0 329 0</inkml:trace>
  <inkml:trace contextRef="#ctx0" brushRef="#br0" timeOffset="-71455.37">22992 7900 1342 0,'0'0'-62'0,"0"0"19"0,0 0 6 0,0 0 9 16,-8-13 5-16,8 13 11 0,0 0 5 15,0 0 10-15,0 0 8 0,0 0 1 0,0 0 4 16,0 0 12-16,0 0-5 0,0 0 5 16,0 0-4-16,0 0 5 0,0 0 1 0,0 0 6 15,0 0 2-15,0 0 1 0,0 0-7 16,0 0 5-16,0 0-5 0,-6-14 15 15,6 14-3-15,0 0-1 0,0 0 11 16,0 0-4-16,0 0 7 0,0 0 6 0,-6-16 6 16,6 16-5-16,0 0 9 0,0 0-1 15,0 0-6-15,0 0-9 0,-4-17-2 16,4 17-6-16,0 0-2 0,0 0-6 0,0 0-2 16,-2-19 1-16,2 19 0 0,0 0-3 15,0 0-1-15,0 0-3 0,2-22-2 0,-2 22-2 16,0 0 0-16,0 0 0 0,4-18-5 15,-4 18-1-15,0 0 6 0,0 0-3 0,0 0-5 16,4-20 3-16,-4 20-6 0,0 0 2 16,0 0-3-16,2-15-3 0,-2 15-1 15,0 0-5-15,0 0 3 0,0 0-4 0,4-15 0 16,-4 15 1-16,0 0-3 0,0 0-1 16,0 0 5-16,0 0-6 0,4-15 6 0,-4 15-9 15,0 0 2-15,0 0 1 0,0 0 3 16,0 0-1-16,0 0-2 0,6-15 1 15,-6 15 2-15,0 0-5 0,0 0 2 16,0 0 1-16,0 0-1 0,0 0-3 0,4-15 4 16,-4 15-1-16,0 0 9 0,0 0-12 15,0 0 7-15,0 0-2 0,0 0-3 0,0 0 3 16,0 0-2-16,8-14-2 0,-8 14 2 16,0 0 1-16,0 0-1 0,0 0 2 15,0 0-3-15,0 0 0 0,0 0 4 0,6-13-5 16,-6 13 2-16,0 0 2 0,0 0 0 15,0 0-1-15,0 0 1 0,6-14 2 16,-6 14 0-16,0 0 20 0,0 0 1 0,0 0 1 16,0 0-7-16,7-14 4 0,-7 14-4 15,0 0 2-15,0 0-4 0,0 0-1 0,0 0-3 16,4-16-2-16,-4 16-2 0,0 0-2 16,0 0 1-16,4-16 3 0,-4 16-5 15,0 0-1-15,5-14 2 0,-5 14 2 0,0 0-4 16,0 0-2-16,4-20 1 0,-4 20-1 15,0 0 5-15,4-12-7 0,-4 12 1 0,0 0 2 16,0 0 0-16,4-17-1 0,-4 17-2 16,0 0-1-16,0 0 2 0,0 0-1 15,5-18-2-15,-5 18-2 0,0 0 2 0,0 0-2 16,6-13 1-16,-6 13 0 0,0 0-1 16,0 0 3-16,4-16 4 0,-4 16-7 0,0 0-1 15,0 0 2-15,8-15 2 0,-8 15-2 16,0 0-1-16,0 0 3 0,7-13-2 0,-7 13 5 15,0 0 1-15,0 0 1 0,4-14-2 16,-4 14-2-16,0 0 2 0,0 0-2 16,7-15 1-16,-7 15 4 0,0 0-2 0,0 0-5 15,8-10 2-15,-8 10 1 0,0 0 7 16,0 0 2-16,6-15-1 0,-6 15 1 16,0 0-2-16,0 0-1 0,8-11-3 0,-8 11-1 15,0 0 2-15,0 0-1 0,9-14-2 16,-9 14 1-16,0 0-2 0,0 0 0 15,11-12-1-15,-11 12-2 0,0 0 2 0,8-10-1 16,-8 10 3-16,0 0-4 0,9-10-2 16,-9 10 5-16,0 0-2 0,0 0-2 0,10-11 0 15,-10 11 2-15,0 0-1 0,0 0 0 16,11-12-2-16,-11 12-2 0,0 0 4 16,0 0-2-16,9-12-1 0,-9 12 1 0,0 0 0 15,0 0 0-15,12-9-1 0,-12 9 1 16,0 0 1-16,10-9 0 0,-10 9-1 15,0 0-1-15,9-10 2 0,-9 10 2 0,0 0 1 16,0 0 2-16,13-9 2 0,-13 9 4 16,0 0-4-16,0 0 3 0,10-10-2 0,-10 10 0 15,0 0 0-15,0 0 0 0,11-10-3 16,-11 10-2-16,0 0 0 0,10-7 3 16,-10 7-3-16,0 0 1 0,0 0 0 0,13-13 2 15,-13 13 1-15,0 0-1 0,13-10-5 16,-13 10 4-16,0 0-1 0,12-10-3 0,-12 10-1 15,0 0 9-15,14-7-4 0,-14 7 4 16,0 0-3-16,10-9-1 0,-10 9 1 0,0 0 0 16,10-10 2-16,-10 10-5 0,0 0 3 15,15-11 2-15,-15 11-2 0,0 0-1 0,13-10 0 16,-13 10 4-16,9-7 1 0,-9 7-1 16,0 0 0-16,14-13 1 0,-14 13 2 15,11-5 1-15,-11 5-1 0,11-9 1 16,-11 9 0-16,0 0 1 0,16-12 0 0,-16 12 0 15,11-10-1-15,-11 10 1 0,13-7-4 16,-13 7 2-16,12-9-2 0,-12 9 2 16,11-10-4-16,-11 10 10 0,12-10-2 0,-12 10 1 15,12-9-2-15,-12 9 1 0,10-10-1 16,-10 10 3-16,10-9-3 0,-10 9 0 0,0 0-3 16,18-13 3-16,-18 13-4 0,8-10 4 15,-8 10-2-15,10-10-5 0,-10 10 2 16,11-12-1-16,-11 12-3 0,8-10-2 0,-8 10 5 15,11-13 4-15,-11 13-3 0,11-13 5 16,-11 13-2-16,8-13 1 0,-8 13-2 0,10-11 3 16,-10 11-4-16,10-13-3 0,-10 13-4 15,8-14 3-15,-8 14 2 0,8-13 1 16,-8 13-3-16,8-13 2 0,-8 13-3 0,7-15 1 16,-7 15 3-16,8-14-2 0,-8 14 0 15,9-14-4-15,-9 14 1 0,6-15 2 0,-6 15 1 16,7-15 0-16,-7 15 0 0,8-13-3 15,-8 13-1-15,6-14-2 0,-6 14 3 16,8-13 1-16,-8 13-2 0,5-13 0 0,-5 13-4 16,7-13 2-16,-7 13 1 0,6-13-1 15,-6 13 0-15,0 0 0 0,6-18 3 0,-6 18 3 16,6-12-4-16,-6 12 3 0,0 0 2 16,7-16-1-16,-7 16-3 0,0 0 1 15,4-18-1-15,-4 18 6 0,0 0-5 0,7-16-3 16,-7 16 5-16,0 0-4 0,6-20 1 15,-6 20 0-15,0 0-3 0,4-16 0 16,-4 16-1-16,4-12 5 0,-4 12-4 0,0 0 11 16,7-17-6-16,-7 17-1 0,0 0 0 15,4-17-3-15,-4 17 7 0,0 0-5 0,4-18-2 16,-4 18 0-16,6-11 0 0,-6 11 4 16,0 0 0-16,7-15-1 0,-7 15 2 15,0 0-5-15,9-16 0 0,-9 16 0 0,0 0-1 16,4-15 5-16,-4 15 0 0,0 0-5 15,4-15-2-15,-4 15 1 0,0 0 6 16,6-17-8-16,-6 17 3 0,0 0-7 0,4-18 4 16,-4 18 3-16,0 0-1 0,4-20-2 15,-4 20-18-15,4-14 0 0,-4 14 3 0,2-17 2 16,-2 17 0-16,0 0 4 0,5-23-2 16,-5 23 5-16,0-15 0 0,0 15-1 0,0 0 1 15,5-23-1-15,-5 23 1 0,2-15 3 16,-2 15 1-16,0 0 1 0,2-21-2 15,-2 21 2-15,2-15 1 0,-2 15-1 0,0 0 1 16,2-23-2-16,-2 23 2 0,2-14-2 16,-2 14 3-16,0 0-3 0,2-23 3 0,-2 23-4 15,0-17 4-15,0 17-5 0,0 0 3 16,0-22 8-16,0 22-10 0,0-18 4 16,0 18-5-16,0 0 2 0,-2-24-1 0,2 24 0 15,0-18 3-15,0 18 0 0,2-17-1 16,-2 17 1-16,0-19-4 0,0 19 4 15,0 0 1-15,-2-25-2 0,2 25-1 0,2-17 1 16,-2 17 3-16,0-17-3 0,0 17-2 16,0 0 1-16,-2-24 0 0,2 24-3 0,0-18 8 15,0 18-5-15,0 0 3 0,-2-22-1 16,2 22-1-16,0-18 1 0,0 18-1 0,0-18 0 16,0 18 2-16,0-19-2 0,0 19 2 15,0-22-1-15,0 22-2 0,-2-21 2 0,2 21 1 16,0-21-1-16,0 21-2 0,-2-23 2 15,2 23 2-15,0-25-2 0,0 25 6 16,0-24-3-16,0 24 3 0,-2-27 1 0,2 12-4 16,0 15 1-16,-2-33 0 0,2 15-3 15,-2 0 0-15,2-1-4 0,-3 1-12 0,3 0-24 16,-2-3-34-16,2 4-50 0,-3-2-74 16,1 0-61-16,-2 0-109 0,2 2-185 15,0-2-66-15,-2 4-282 0,0-1-285 0</inkml:trace>
  <inkml:trace contextRef="#ctx0" brushRef="#br0" timeOffset="-68261.43">22980 8009 2533 0,'0'0'-142'0,"0"0"22"0,0 0 18 0,0 0 9 16,0 0 7-16,0 0 13 0,0 0 15 15,0 0 14-15,0 0 18 0,0 0 11 0,-20 14 17 16,20-14 0-16,0 0 2 0,0 0 13 15,0 0 1-15,0 0 5 0,-7 15-2 16,7-15 1-16,0 0 22 0,0 0-17 0,-2 17 10 16,2-17 22-16,0 0-6 0,-2 19 8 15,2-19-5-15,0 0 5 0,2 23-9 0,-2-23-1 16,2 20 2-16,-2-20 3 0,4 18-2 16,-4-18 4-16,3 19-5 0,1-9 2 15,-4-10 0-15,6 19-9 0,-6-19-4 0,6 20-2 16,-6-20-4-16,6 19-2 0,-6-19-3 15,6 16 0-15,-6-16-4 0,8 16 5 0,-8-16-2 16,6 15 0-16,-6-15-1 0,6 15 1 16,-6-15 6-16,6 15 2 0,-6-15-2 15,4 15-1-15,-4-15-6 0,5 15-1 16,-5-15-5-16,6 17-2 0,-6-17 6 0,7 15-5 16,-7-15 3-16,8 18-1 0,-2-10-4 15,-6-8-1-15,9 16-1 0,-9-16-3 16,8 14-2-16,-8-14 0 0,11 14-2 0,-4-7 5 15,-7-7 0-15,10 13 11 0,-10-13-5 0,10 16-1 16,-10-16-1-16,9 15 0 0,-9-15-2 16,11 14-1-16,-11-14-1 0,8 13-1 15,-8-13-4-15,8 13-5 0,-8-13 8 0,11 11 2 16,-11-11 1-16,8 12 4 0,-8-12 2 16,9 13-4-16,-9-13 3 0,11 13 3 0,-11-13 0 15,8 10 9-15,-8-10-9 0,10 12-3 16,-10-12-2-16,11 11-2 0,-11-11-2 15,9 10 1-15,-9-10-3 0,10 11 4 0,-10-11-9 16,8 10 2-16,-8-10 0 0,9 11 0 16,-9-11 1-16,8 12-3 0,-8-12 1 15,0 0-1-15,11 11 2 0,-11-11 1 0,0 0 0 16,13 9 1-16,-13-9 1 0,8 8-4 16,-8-8 4-16,0 0 0 0,16 11-3 15,-16-11 1-15,10 8 0 0,-10-8 0 0,0 0-1 16,10 12-1-16,-10-12-1 0,0 0-1 15,13 8 1-15,-13-8-1 0,0 0 3 16,11 11-2-16,-11-11-1 0,8 7 18 0,-8-7-2 16,0 0-7-16,0 0 7 0,15 11-9 15,-15-11 2-15,6 10-5 0,-6-10-1 0,0 0 0 16,10 11 1-16,-10-11 5 0,0 0 5 16,14 14-1-16,-14-14 1 0,10 8 0 0,-10-8-2 15,8 9 0-15,-8-9 3 0,9 9-3 16,-9-9 0-16,11 11 0 0,-11-11 1 15,0 0-12-15,10 13 7 0,-10-13 3 0,0 0-3 16,11 13-4-16,-11-13-5 0,6 9 2 16,-6-9 2-16,0 0-2 0,13 13 1 15,-13-13-3-15,6 10 1 0,-6-10 2 0,0 0-1 16,13 13 2-16,-13-13-2 0,8 8 1 16,-8-8 5-16,8 10-6 0,-8-10 0 0,0 0 1 15,12 14-2-15,-12-14 3 0,10 10 0 16,-10-10-4-16,8 12 0 0,-8-12-1 0,11 9 7 15,-11-9-5-15,11 11 1 0,-11-11-2 16,8 10 0-16,-8-10 6 0,9 10-4 0,-9-10 3 16,10 12-3-16,-10-12 5 0,12 11 7 15,-12-11-14-15,12 12 3 0,-12-12-1 16,10 10-3-16,-10-10 2 0,8 14-3 0,-8-14 0 16,11 13-1-16,-11-13 0 0,9 14 4 15,-9-14-6-15,6 13 4 0,-6-13-2 0,8 15 0 16,-8-15 2-16,9 13 6 0,-9-13-5 15,6 14-2-15,-6-14-1 0,6 13 1 16,-6-13 6-16,9 13-22 0,-9-13-1 0,7 13-1 16,-7-13 2-16,6 12 2 0,-6-12 5 15,6 14-6-15,-6-14 5 0,6 15-2 16,-6-15 3-16,6 15 2 0,-6-15 0 0,7 18 0 16,-7-18 2-16,7 16 1 0,-7-16-2 15,6 17 1-15,-6-17 4 0,6 18-4 0,-6-18 4 16,6 14-1-16,-1-3 0 0,-5-11-1 15,4 15 4-15,-4-15-2 0,8 15 0 16,-8-15 4-16,4 17 2 0,-4-17-2 0,7 15 6 16,-7-15-8-16,7 17 4 0,-7-17-4 15,6 16 2-15,-6-16 1 0,2 17-3 0,-2-17-1 16,6 15-1-16,-6-15 1 0,4 15 5 16,-4-15-9-16,4 15 6 0,-4-15-8 0,4 15 3 15,-4-15 0-15,8 17 5 0,-8-17-3 16,6 16 6-16,-6-16-4 0,4 17-2 15,-4-17 2-15,6 15 1 0,-6-15-2 0,6 18 6 16,-6-18-7-16,7 15 16 0,-7-15-2 16,4 13 0-16,-4-13-4 0,6 15 2 0,-6-15-4 15,5 16 3-15,-5-16-4 0,4 13 0 16,-4-13 2-16,6 16-3 0,-6-16-3 16,7 10 6-16,-7-10-1 0,6 14 1 0,-6-14 1 15,0 0 7-15,6 19-6 0,-6-19 1 16,4 12 0-16,-4-12 3 0,4 13-5 0,-4-13 1 15,4 13 2-15,-4-13-5 0,0 0 1 16,8 19-3-16,-8-19 2 0,2 14 4 0,-2-14-7 16,4 15 1-16,-4-15-1 15,0 0 4-15,6 23 2 0,-6-23 1 0,2 17 2 16,-2-17 2-16,4 19 1 0,-4-19-1 0,2 21 2 16,0-9-1-16,-2-12-1 0,5 24-3 15,-5-8-2-15,4 1 0 0,-4 0-3 0,2 2 3 16,0 2-6-16,1-1-4 0,-1 3-10 15,-2 2-15-15,2 5-20 0,-2 2-29 16,2 3-52-16,-2 4-65 0,2 7-92 0,-8 6-136 16,6 4-186-16,-5 3 20 0,-3 22-581 15,-1 5-832-15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3:10:55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1283 3343 1232 0,'0'0'225'0,"0"0"-70"0,0 0-34 15,-12-16 7-15,12 16-14 0,0 0 20 0,0 0-1 16,0 0 1-16,0 0 5 0,0 0 1 16,0 0 6-16,0 0 2 0,0 0-1 0,0 0 0 15,0 0 0-15,0 0-11 0,0 0-4 16,0 0-4-16,0 0-12 0,0 0-10 15,0 0 3-15,0 0 4 0,0 0-6 0,0 0-2 16,0 0-16-16,0 0-6 0,0 0-2 16,0 0-7-16,0 0-4 0,0 0 3 15,0 0-9-15,30 30-4 0,-30-30-20 0,6 15-5 16,-6-15 2-16,5 19-9 0,-5-19 3 16,3 21-3-16,-1-10-5 0,-2-11 0 0,8 21 2 15,-7-9-9-15,-1-12 3 0,7 21-4 16,-5-10 0-16,-2-11-4 0,7 21 3 0,-7-21-2 15,6 18-3-15,-6-18-1 0,5 16-16 16,-5-16-18-16,4 16-23 0,-4-16-32 16,5 11-41-16,-5-11-37 0,0 0-59 0,6 17-56 15,-6-17-79-15,4 4-165 0,-4-4-104 16,0 0-286-16,0 0-301 0</inkml:trace>
  <inkml:trace contextRef="#ctx0" brushRef="#br0" timeOffset="484.76">1699 3517 2745 0,'0'0'-66'0,"0"0"23"0,0 0 13 16,0 0 39-16,0 0 34 0,0 0 31 0,0 0 20 15,0 0 1-15,0 0 7 0,0 0 4 16,0 0 11-16,0 0 9 0,0 0 7 0,0 0-1 16,0 0-5-16,0 0-8 0,0 0-15 15,0 0-10-15,0 0-7 0,0 0-17 0,38-6 0 16,-23 2-12-16,1 0-5 0,4 0-8 15,-1 1-11-15,0-1-26 0,0 0-18 16,1 0-38-16,-2 1-42 0,-18 3-55 0,32-8-65 16,-17 4-72-16,-15 4-132 0,17-7-183 15,-11 2-236-15,-6 5-166 0</inkml:trace>
  <inkml:trace contextRef="#ctx0" brushRef="#br0" timeOffset="777.54">1826 3368 2469 0,'-4'-13'-52'0,"4"13"20"16,0 0 21-16,0 0 14 0,0 0 20 16,0 0 27-16,0 0 24 0,0 0 29 0,0 0 9 15,0 0 7-15,0 0 9 0,0 0-2 16,0 0-1-16,0 0 1 0,0 0-6 0,14 53-7 15,-9-38-5-15,-1 1-11 0,1 1-8 16,-3 0-12-16,2 2-7 0,0-2-5 16,1 1-10-16,-1 1 14 0,-1 0-7 0,2-2-6 15,-1-1-16-15,-2 1-21 0,0-1-34 16,2-1-42-16,-4-15-48 0,8 25-53 0,-6-14-58 16,-2-11-66-16,2 17-141 0,0-9-524 15,-2-8-375-15</inkml:trace>
  <inkml:trace contextRef="#ctx0" brushRef="#br0" timeOffset="1116.63">2176 3275 2886 0,'6'-12'-72'0,"-6"12"19"0,0 0 19 15,6-14 36-15,-6 14 25 0,0 0 39 16,0 0 13-16,0 0 9 0,0 0 9 0,0 0 10 16,0 0 5-16,0 0 3 0,0 0 7 15,18 42-1-15,-16-31-6 0,-2 6-9 0,2 0-5 16,-1 0-11-16,2 0-10 0,-1 2-9 16,2 2-7-16,-2-2-6 0,2 1-7 0,0 0-5 15,-2-1-3-15,2 0-7 0,-1 1 16 16,1 0-3-16,1-2-5 0,-1-1-6 15,0-1-5-15,0 1-23 0,1-3-14 0,-1-1-32 16,-4-13-28-16,4 21-28 0,-4-21-36 16,6 15-52-16,-6-15-41 0,6 10-40 15,-6-10-49-15,0 0-86 0,0 0-530 16,0 0-328-16</inkml:trace>
  <inkml:trace contextRef="#ctx0" brushRef="#br0" timeOffset="1506.14">2392 3398 2803 0,'10'-16'-67'0,"-10"16"24"16,6-14 21-16,-6 14 30 0,6-11 37 16,-6 11 18-16,0 0 15 0,0 0-2 15,0 0-5-15,0 0-5 0,0 0-1 16,0 0-7-16,0 0 4 0,0 0 0 0,0 0-3 16,0 0-1-16,-50 8-5 0,50-8-6 15,-17 13-1-15,17-13 1 0,-17 11 7 16,8-5 2-16,9-6 1 0,-14 11-1 0,14-11 0 15,-15 8-3-15,15-8-2 0,-11 9-7 16,11-9-4-16,0 0-3 0,-12 11-2 0,12-11 1 16,0 0 3-16,0 0 8 0,-9 14 8 15,9-14-7-15,0 0 1 0,0 0 3 16,0 0 1-16,0 0 3 0,0 0-1 0,0 0 2 16,11 27 0-16,-11-27 17 0,12 6 10 15,-12-6-7-15,18 3-7 0,-18-3-21 16,18 4 0-16,-18-4-5 0,24 3-5 0,-9-2-7 15,-15-1 1-15,27 3-6 0,-12-3-5 16,-15 0-1-16,30 1-9 0,-16 1-6 0,-14-2-27 16,28 4-37-16,-28-4-50 0,21 1-61 15,-11 3-81-15,0-2-56 0,-10-2-119 16,10 4-181-16,-10-4-45 0,8 5-213 0,-8-5-217 16</inkml:trace>
  <inkml:trace contextRef="#ctx0" brushRef="#br0" timeOffset="2167.53">3071 3233 2493 0,'0'0'-125'15,"0"0"19"-15,2-19 25 0,-2 19 21 16,0 0 30-16,0-19 30 0,0 19 7 0,0 0 16 16,0 0 17-16,-11-20 4 0,11 20 12 15,0 0-6-15,-14-5 12 0,14 5 8 16,0 0 2-16,0 0 3 0,-32 8 6 15,32-8 9-15,-21 15 0 0,10-6 8 16,1 1 7-16,-1 1-1 0,-4 4-4 0,2 0-1 16,3 1-5-16,-2 0 0 0,0 4-15 0,2-2-5 15,2 0-10-15,-1 4-5 0,5-3 17 16,0 0-9-16,2-3-7 0,-1 6-5 16,6-5-6-16,3 0-4 0,0 1-2 0,3-4-4 15,-1 1-4-15,7 1-3 0,0-3-3 16,-1-2-1-16,4-3-3 0,3 2-9 15,-2-4 7-15,2-3-5 0,-2 1 0 0,2-2-5 16,0-2 0-16,-1 0-1 0,-20 0 0 16,36-4-3-16,-20-1 0 0,-1 0-2 15,-15 5 2-15,23-13-3 0,-14 4 0 0,-9 9-2 16,8-16 2-16,-8 16 0 0,0-14 6 16,0 14-1-16,0 0 2 0,-12-24 5 0,12 24 1 15,-15-11 1-15,15 11 5 0,-17-10 1 16,17 10 4-16,-17-7 1 0,17 7 7 15,-12-6-3-15,12 6 9 0,0 0-2 0,-18-7-5 16,18 7 1-16,0 0-5 0,0 0-3 16,0 0-1-16,0 0-4 0,0 0-4 15,0 0 4-15,0 0-5 0,40-18-2 0,-25 16-13 16,2-1-26-16,-17 3-37 0,32-6-43 16,-15 2-52-16,0 0-63 0,0 0-65 0,-2 0-90 15,1 1-173-15,-2-1-96 0,-14 4-231 16,22-8-231-16</inkml:trace>
  <inkml:trace contextRef="#ctx0" brushRef="#br0" timeOffset="2400.48">3513 3230 2494 0,'0'0'-95'0,"0"0"23"0,0 0 23 0,0 0 24 16,0 0 28-16,0 0 26 0,0 0 19 15,0 0 16-15,0 0 17 0,0 0-3 16,-31 43-4-16,26-31 0 0,1 2-9 0,2 2-2 16,2-16-10-16,-2 26 0 0,2-10-8 15,0-16-1-15,6 30-10 0,-1-16-2 16,-1 0-29-16,2 0-51 0,1-2-56 0,1 0-50 16,-8-12-65-16,12 18-116 0,0-8-366 15,-12-10 44-15</inkml:trace>
  <inkml:trace contextRef="#ctx0" brushRef="#br0" timeOffset="2736.47">3739 3391 2003 0,'0'0'-61'0,"2"-13"19"16,-2 13 25-16,0 0 21 0,0 0 34 15,0 0 33-15,-8-25 34 0,8 25 11 16,0 0 15-16,0 0-4 0,-18-4 4 15,18 4-5-15,0 0 3 0,0 0-4 0,0 0-6 16,0 0-8-16,-34 17-16 0,34-17-10 16,-7 9-6-16,7-9-7 0,0 0-6 0,-2 18-6 15,2-18-8-15,0 0-8 0,13 21-8 16,-13-21-5-16,15 15-4 0,-5-7-2 16,1-1-1-16,-1 2-8 0,0 1 2 0,2-2-3 15,-12-8-6-15,16 17 3 0,-9-9-1 16,-7-8-3-16,10 15 3 0,-10-15-2 15,3 17-1-15,-3-17 1 0,0 0 0 0,-13 23-7 16,13-23-19-16,-13 14-29 0,13-14-52 16,-14 10-50-16,4-3-66 0,10-7-58 15,-16 3-139-15,16-3-457 0,0 0-229 0</inkml:trace>
  <inkml:trace contextRef="#ctx0" brushRef="#br0" timeOffset="2985.48">3852 3277 2663 0,'0'0'-54'0,"0"0"22"16,0 0-12-16,0 0 20 0,0 0 36 0,30 14 32 16,-30-14 21-16,10 14 9 0,-5-2 3 15,-5-12-9-15,6 24-5 0,-2-8 11 0,0-1 13 16,-2 2 1-16,0-1 7 0,0 0-12 15,1 2-8-15,-3 0-9 0,0 0-6 16,0-1 9-16,0-17-28 0,-7 32-46 0,5-18-60 16,-2-1-71-16,4-13-66 0,-8 24-94 15,6-14-600-15,-3 0-276 0</inkml:trace>
  <inkml:trace contextRef="#ctx0" brushRef="#br0" timeOffset="3372.51">4387 3463 2758 0,'0'0'-16'0,"0"0"26"16,0 0 21-16,0 0 22 0,0 0 29 16,0 0 14-16,0 0 12 0,0 0 1 15,0 0-7-15,0 0-3 0,0 0-2 16,0 0 0-16,0 0-10 0,0 0-1 0,0 0-12 15,0 0-4-15,0 0-9 0,0 0-5 16,53 19-8-16,-33-17-9 0,-4-2-9 0,-16 0-12 16,37-2-34-16,-21 1-41 0,0-3-52 15,-16 4-74-15,24-4-67 0,-24 4-111 16,20-8-605-16,-20 8-409 0</inkml:trace>
  <inkml:trace contextRef="#ctx0" brushRef="#br0" timeOffset="3546.7">4369 3405 3058 0,'-28'0'-28'0,"28"0"2"16,0 0 4-16,0 0 8 0,0 0 19 15,0 0 22-15,0 0 17 0,0 0-2 16,0 0-3-16,0 0-2 0,0 0-9 0,0 0-7 16,74 0-30-16,-53-3-54 0,3 2-63 15,-4-2-112-15,8 0-232 0,-7 1-251 16,1-2 15-16</inkml:trace>
  <inkml:trace contextRef="#ctx0" brushRef="#br0" timeOffset="3820.49">4961 3398 2047 0,'0'0'-48'15,"18"8"5"-15,-18-8 4 0,12 8 20 16,-12-8 21-16,0 0 23 0,8 13 29 0,-8-13 28 15,0 0 15-15,0 0 13 0,0 0 16 16,0 0 15-16,0 0 19 0,0 0 11 16,-18 21 3-16,18-21-5 0,0 0-4 15,0 0-13-15,0 0-8 0,0 0-13 0,0 0-11 16,0 0-9-16,0 0-15 0,0 0-8 16,0 0-9-16,0 0-14 0,0 0-4 0,0 0-10 15,0 0-8-15,12-51-17 16,-12 51-29-16,0 0-56 0,0 0-84 0,0 0-87 15,0 0-151-15,0 0-252 0,0 0-301 0,0 0-346 16</inkml:trace>
  <inkml:trace contextRef="#ctx0" brushRef="#br0" timeOffset="5451.2">1016 5155 2717 0,'0'0'-111'0,"0"0"22"0,-2-21 9 15,2 21 22-15,0 0 23 0,0 0 18 16,-5-19 21-16,5 19 24 0,0 0 3 15,-9-13 10-15,9 13 12 0,0 0-7 0,-13-11 14 16,13 11 8-16,-11-6 4 0,11 6 7 16,-16-6 3-16,16 6-5 0,-20 0 0 15,20 0 2-15,-25 2-5 0,25-2-4 0,-27 5-1 16,9 4-2-16,3-2-1 0,-6 5-3 16,4 1-3-16,-2 3 1 0,-1 2 1 0,0 7 0 15,0-2-1-15,3 3 4 0,2 3-8 16,-1-1 0-16,5 1-6 0,5-3-5 15,-1 1-5-15,4 0-4 0,3 0-5 0,1-1 0 16,3-1-4-16,5-2-2 0,-1 0-3 16,4-2 0-16,6-2-5 0,-2-2-7 15,4-2-2-15,0-2-7 0,3-3-8 0,-4-1-4 16,2-1-6-16,0-4 2 0,-4 2-4 16,1-4 7-16,-18-2-2 0,27 0-1 15,-27 0 1-15,23-6 2 0,-23 6-4 0,15-9 2 16,-15 9 1-16,7-16 0 0,-7 16 0 15,0-17 3-15,0 17-1 0,0 0 2 16,-14-25-2-16,14 25 1 0,-13-15 1 0,13 15 5 16,-15-10 3-16,15 10 3 0,-13-9 8 15,13 9 7-15,-12-8 5 0,12 8 8 0,0 0-5 16,0 0 5-16,-11-11-2 0,11 11 2 16,0 0-2-16,0 0-5 0,0 0-2 15,36-12 0-15,-36 12-4 0,29-4-5 0,-12 3-11 16,1-1-37-16,1-2-55 0,-19 4-70 15,36-4-82-15,-21 0-157 0,1 3-234 16,-16 1-257-16,27-8-266 0</inkml:trace>
  <inkml:trace contextRef="#ctx0" brushRef="#br0" timeOffset="5683.1">1307 5514 2732 0,'0'0'-12'16,"0"0"7"-16,13 5 17 0,-13-5 7 15,0 0 25-15,17 4 27 0,-17-4 12 16,0 0-6-16,20 0-4 0,-20 0-9 0,21 0-9 16,-21 0-5-16,20-4-7 0,-20 4-10 15,22-4-16-15,-22 4-47 0,21-4-64 0,-21 4-62 16,17-4-64-16,-17 4-106 0,11-7-458 15,-11 7-84-15</inkml:trace>
  <inkml:trace contextRef="#ctx0" brushRef="#br0" timeOffset="5835.49">1368 5447 2429 0,'0'0'35'0,"0"0"19"0,-13-9 6 16,13 9-5-16,0 0-2 0,0 0-3 15,0 0-1-15,0 0-4 0,0 0-6 0,0 0-9 16,0 0 0-16,35-17 0 0,-35 17-11 15,24-3-34-15,-24 3-56 0,25-2-65 16,-25 2-73-16,23-3-160 0,-13 0-316 0,1 2 70 16</inkml:trace>
  <inkml:trace contextRef="#ctx0" brushRef="#br0" timeOffset="7112.9">1858 5470 1948 0,'0'0'-53'0,"0"0"16"0,-11 9 15 16,11-9 22-16,0 0 25 0,0 0 22 16,0 0 4-16,0 0 7 0,0 0 7 15,0 0 1-15,0 0-8 0,0 0 4 16,0 0 1-16,0 0-7 0,0 0 6 0,0 0-9 16,0 0-8-16,34 12-3 0,-34-12-2 15,26 0-9-15,-5-2 2 0,0 2-8 0,4 0 3 16,5 0 6-16,2-3 19 0,2 3 9 15,1-1 11-15,8-1-3 0,-1 1-1 0,3-2-7 16,1 3-9-16,3-2-3 0,0 0-6 16,6-2 16-16,2 3-2 0,-6-1-9 15,-1 0-7-15,-1 2-1 0,2 0-7 0,0-2-7 16,0 2 0-16,-3 0 0 0,-1 0-6 16,-1 2 2-16,1-2-3 0,-3 0-1 15,1 0-2-15,-1 0-2 0,-6 0 1 16,-1 0 0-16,-1 0 0 0,-2 0-1 15,-3 0-1-15,-1 0-3 0,-7 0 4 0,0 0-2 16,-2 0-4-16,1 0 0 0,-4-2-15 0,-18 2-38 16,28-1-55-16,-28 1-67 0,21-6-82 15,-21 6-184-15,11-5-461 0,-11 5-271 16</inkml:trace>
  <inkml:trace contextRef="#ctx0" brushRef="#br0" timeOffset="7573.48">1903 4802 2632 0,'-6'-14'-70'16,"6"14"31"-16,0 0 19 0,0 0 13 0,-8-12-1 15,8 12 20-15,0 0 24 0,0 0 37 16,0 0 10-16,0 0 8 0,0 0 0 0,0 0 0 16,0 0-6-16,-8 48 2 0,10-31 26 15,-2-17-4-15,2 34-9 0,-2-14-9 16,2 0-4-16,0-1-12 0,0 2-10 0,2-2-6 16,-2 2-1-16,0-2-12 0,0 0-4 15,0 0-8-15,0-1-7 0,0-3-29 16,-2-15-40-16,2 24-47 0,-2-24-44 0,2 24-52 15,-2-24-40-15,0 14-102 0,0-14-593 16,-2 10-322-16</inkml:trace>
  <inkml:trace contextRef="#ctx0" brushRef="#br0" timeOffset="7986.04">1816 4866 2726 0,'-4'-21'-96'15,"4"21"19"-15,-3-15 14 0,3 15 19 16,0 0 17-16,-2-24 24 0,2 24 28 16,0 0 15-16,0 0 3 0,5-23 2 0,-5 23 6 15,8-9-8-15,-8 9-1 0,0 0 8 16,16-8-2-16,-16 8-6 0,20-2-2 16,-20 2-9-16,21 0-1 0,-21 0-3 0,30 0-4 15,-14 2 0-15,-16-2-8 0,37 0-1 16,-17 3-4-16,0-2 0 0,-1 1-5 15,0 0 2-15,-19-2 2 0,32 2-5 0,-19-2-3 16,-13 0 5-16,22 4 20 0,-22-4-19 16,20 2 10-16,-20-2 17 0,12 3 16 15,-12-3 6-15,0 0 13 0,0 0 4 0,7 14 7 16,-7-14 1-16,0 0 10 0,0 0-2 16,-7 22 1-16,7-22-4 0,0 0 1 0,-5 29-4 15,5-29-7-15,-1 25-3 0,-1-12-9 16,2-13-9-16,0 33-3 0,-2-16 0 15,4 2-14-15,-2-2-1 0,0 2-8 16,0-2-18-16,2 1-38 0,-2-1-47 0,1 1-61 16,2-2-66-16,-1-3-71 0,-2-13-124 15,5 26-184-15,-5-26-310 0,6 18-263 0</inkml:trace>
  <inkml:trace contextRef="#ctx0" brushRef="#br0" timeOffset="8713.99">2519 4843 2538 0,'0'0'-124'16,"0"0"26"-16,0 0 30 0,-2-22 25 0,2 22 24 15,0 0 47-15,0 0 29 0,0 0 19 16,-2-16 26-16,2 16 17 0,0 0 8 16,0 0 4-16,0 0 12 0,0 0-2 0,0 0-3 15,0 0-3-15,0 0-6 0,-34 30-6 16,25-15-8-16,2 1-10 0,-1 4-9 16,2 1-9-16,-1 3-3 0,3-2-14 15,0 1-9-15,-1 3-2 0,4-3-7 0,1 1-7 16,1 2-4-16,2-2-15 0,3-2-30 15,-2 0-36-15,3-4-44 0,-1 1-69 0,6-2-76 16,-3-4-126-16,2-3-198 0,-1-1-373 16,2 0-328-16</inkml:trace>
  <inkml:trace contextRef="#ctx0" brushRef="#br0" timeOffset="9528.29">2798 4853 2654 0,'0'0'-124'16,"0"0"26"-16,0 0 19 0,0 0 24 16,0 0 25-16,0-18 21 0,0 18 23 0,0 0 0 15,0 0 23-15,0 0 10 0,0 0 25 16,-21-5 9-16,21 5 16 0,0 0 14 15,0 0 8-15,-32 7 5 0,32-7-5 0,-20 6-8 16,20-6-6-16,-16 7-11 0,16-7-9 16,-12 10-8-16,12-10-7 0,-9 11-6 15,9-11-10-15,0 0-7 0,0 21-9 0,0-21-15 16,13 15-15-16,-13-15-10 0,24 18-8 16,-8-10-3-16,-2 1 1 0,6 0 4 15,-1 1-2-15,-1-1 2 0,-2 3 1 0,-2-3 2 16,-3 1 4-16,0 1 14 0,-1-2 14 15,-10-9 12-15,9 17 13 0,-9-17 8 16,0 19 0-16,0-19-1 0,-13 16-2 0,13-16-6 16,-19 13-5-16,4-4-5 0,3-5-2 15,12-4-7-15,-30 5-7 0,17-3-18 0,13-2-32 16,-28 0-43-16,28 0-45 0,-22-6-63 16,22 6-61-16,-20-9-84 0,14 1-170 0,0 0-412 15,6 8-287-15</inkml:trace>
  <inkml:trace contextRef="#ctx0" brushRef="#br0" timeOffset="10082.17">3071 4997 2671 0,'0'0'-81'0,"0"0"29"0,0 0 13 0,0 0 16 16,0 0 25-16,0 0 32 0,0 0 13 16,0 0-4-16,0 0-2 0,0 0-5 0,0 0-4 15,0 0 6-15,0 0-13 0,38 8-5 16,-38-8 2-16,24-3-12 0,-24 3-19 15,25-1-44-15,-25 1-29 0,21-2-53 0,-10 0-53 16,-11 2-113-16,16-6-349 0,-16 6 120 16</inkml:trace>
  <inkml:trace contextRef="#ctx0" brushRef="#br0" timeOffset="10310.54">3171 4946 1867 0,'-13'-6'23'0,"13"6"16"0,0 0 20 15,0 0 14-15,-13-7 30 0,13 7 15 0,0 0 8 16,0 0 1-16,0 0-5 0,0 0 11 16,0 0 9-16,0 0 1 0,0 0 4 15,0 0-13-15,0 0-11 0,-10 31-17 0,10-31-7 16,2 25-12-16,-2-25-12 0,0 27-7 16,2-12-10-16,-2-15-9 0,2 29-14 15,0-14-40-15,-2-15-43 0,4 25-52 0,-2-11-60 16,-2-14-57-16,4 20-75 0,-4-20-157 15,7 17-404-15,-3-9-201 0</inkml:trace>
  <inkml:trace contextRef="#ctx0" brushRef="#br0" timeOffset="10987.15">3424 4906 2420 0,'0'0'-72'0,"0"0"19"16,0 0 5-16,-14-6 4 0,14 6 2 15,0 0 12-15,0 0 0 0,0 0 5 16,0 0-10-16,0 0-3 0,0 0-6 0,0 0-1 16,0 0 2-16,42-12 2 0,-42 12 7 15,28-3 2-15,-16 1 13 0,-12 2 7 16,27-2 14-16,-27 2 11 0,24 0 13 15,-24 0 23-15,19 2 15 0,-19-2 21 0,0 0 4 16,15 8 3-16,-15-8 5 0,0 0-5 16,-2 16-2-16,2-16 10 0,0 0-2 15,-24 29-8-15,14-18 7 0,-2 3 1 0,-2 1 8 16,2 2 1-16,1-5 2 0,1 1 5 16,1 0-3-16,-2-1-3 0,1 1-12 0,4-2-8 15,6-11-3-15,-14 21-6 0,10-10 0 16,4-11-5-16,-2 19 0 0,2-19-12 0,0 0-5 15,6 22-10-15,-6-22 1 0,14 10-15 16,-14-10-14-16,18 7-34 0,-18-7-52 0,20 4-67 16,-20-4-90-16,23-2-120 0,-13 0-210 15,-10 2-374-15,20-6-339 0</inkml:trace>
  <inkml:trace contextRef="#ctx0" brushRef="#br0" timeOffset="11153.38">3674 5136 3020 0,'11'11'42'0,"-11"-11"-6"0,4 12-1 16,-4-12-3-16,4 14-6 0,-4-14 10 16,0 16 9-16,0-16-4 0,0 0-2 0,-2 29-4 15,2-29-4-15,0 19-7 16,0-19 2-16,0 19-7 0,0-19-19 0,2 15-59 16,-2-15-64-16,4 15-78 0,-4-15-110 0,5 13-544 15,-5-13-205-15</inkml:trace>
  <inkml:trace contextRef="#ctx0" brushRef="#br0" timeOffset="11397.45">3678 4864 2655 0,'0'0'53'0,"7"-12"14"0,-7 12-3 16,0 0 21-16,0 0 18 0,0 0 20 0,0 0 14 16,6-15-5-16,-6 15-17 0,0 0-12 15,0 0-15-15,0 0-18 0,0 0-40 0,0 0-46 16,0 0-63-16,0 0-89 0,4-16-108 16,-4 16-229-16,0 0-347 0,0 0-199 15</inkml:trace>
  <inkml:trace contextRef="#ctx0" brushRef="#br0" timeOffset="11674.15">3917 4766 2682 0,'0'0'4'0,"0"0"-4"16,14 16 9-16,-14-16-6 0,8 13-2 0,-8-13 4 16,8 19 30-16,-4-3 13 0,0-3 7 15,-1 4 2-15,1 4-10 0,-4-2 3 16,3 2-2-16,-1 1 1 0,-2 5-7 0,-5 2-2 16,3 1-9-16,-5 4-18 0,-1 2-34 15,-2-1-49-15,-8 7-54 0,2 0-81 16,-7-3-127-16,1 3-435 0,-6-5-55 0</inkml:trace>
  <inkml:trace contextRef="#ctx0" brushRef="#br0" timeOffset="12476.67">1905 6083 2211 0,'-2'-16'-41'0,"2"16"32"0,0 0 12 15,-4-24 42-15,4 24 16 0,-2-15 31 16,2 15 30-16,0 0 12 0,0 0-4 16,-2-22-4-16,2 22 16 0,0 0-3 15,0 0-3-15,0 0 1 0,0 0-2 0,0 0-8 16,0 0-6-16,4 58-4 0,-4-39-4 16,2 2 9-16,-2 2-15 0,2 1-4 0,-2 3-13 15,2 0-10-15,-2 0-10 0,2 0-3 16,-2-1-10-16,2-3-7 0,-2 0-10 0,0-3-11 15,0-1-27-15,2-2-38 0,-2 2-45 16,0-19-56-16,1 22-72 0,-1-15-65 0,0-7-112 16,0 0-156-16,0 0-418 0,0 0-395 15</inkml:trace>
  <inkml:trace contextRef="#ctx0" brushRef="#br0" timeOffset="12857.46">1858 5995 3038 0,'0'0'9'0,"-6"-18"-2"0,6 18 1 0,-5-14 2 16,5 14 8-16,0 0 10 0,0 0 12 16,-4-17 7-16,4 17-3 0,0 0-2 0,0 0-5 15,0 0-1-15,0 0-5 0,0 0 0 16,13-19-5-16,-13 19-3 0,23-2-1 16,-5 0-2-16,2 0-3 0,4 2-5 0,5-2-3 15,1 2-7-15,2-1-4 0,-1-2-6 16,-1 3 2-16,2-2-1 0,-5 2 7 0,-3 0-9 15,-3 0-1-15,0-2 0 0,-3 4 6 16,-18-2 10-16,26 5 9 0,-17 0 9 16,-9-5 6-16,12 11 13 0,-12-11 10 15,2 20 16-15,-2-20 10 0,-4 20 5 0,4-20-3 16,-6 27-3-16,2-10-4 0,2 0 2 16,-2 1-10-16,1 3-4 0,1-3-5 0,0 1-3 15,2 2-8-15,0 1 1 0,0-2-14 16,2 1 2-16,0 0-1 0,3-2-1 15,-1 0-10-15,0 1-11 0,2-3-22 0,-2 0-38 16,3-2-43-16,0 0-53 0,-1-3-64 16,0-3-72-16,-6-9-150 0,10 15-193 15,-3-11-255-15,-7-4-247 0</inkml:trace>
  <inkml:trace contextRef="#ctx0" brushRef="#br0" timeOffset="13168.51">2628 5906 2590 0,'4'-17'-64'0,"-4"17"28"16,0 0 7-16,0 0 26 0,0 0 26 15,0 0 26-15,0 0 30 0,0 0 20 16,-26 34 10-16,19-19-10 0,-2 1 4 0,1 0-3 16,2 6 3-16,1 0-5 0,-1-1-8 15,2 1-11-15,2 4-6 0,0-7-11 16,2 2-5-16,0 2-6 0,4 0-10 0,0 0-22 16,0-4-42-16,3 2-40 0,-1-4-59 15,2 1-44-15,1-3-57 0,0-4-96 0,3 0-558 16,-2-4-244-16</inkml:trace>
  <inkml:trace contextRef="#ctx0" brushRef="#br0" timeOffset="13506.82">2927 5899 2723 0,'-16'-7'-9'16,"16"7"5"-16,0 0-5 0,0 0 7 0,-35 10 4 16,35-10 4-16,-21 9 1 15,12-2 15-15,9-7 4 0,-14 11-4 0,14-11-2 16,-8 15 2-16,8-15 5 0,0 17-8 0,0-17-5 16,8 21 4-16,0-8-4 0,3-2 0 15,2 4-1-15,-1-1 3 0,1 0-4 16,-3-3 4-16,2 0 4 0,-2 3 19 0,-2-3 32 15,-2 1 15-15,-6-12 7 0,7 21 0 16,-7-21-8-16,-7 21-6 0,7-21-12 16,-12 17-10-16,2-7-37 0,-2-3-35 0,0 1-47 15,12-8-57-15,-21 11-51 0,21-11-45 16,-20 6-103-16,12-6-539 0,8 0-208 0</inkml:trace>
  <inkml:trace contextRef="#ctx0" brushRef="#br0" timeOffset="13671.71">3058 6095 2590 0,'0'0'-52'0,"19"-4"4"0,-19 4 5 16,15-6 4-16,-15 6 2 0,19-3 2 0,-19 3-22 15,22-7-35-15,-10 6-46 0,-2-3-60 16,-10 4-392-16,24-6 207 0</inkml:trace>
  <inkml:trace contextRef="#ctx0" brushRef="#br0" timeOffset="13877.26">3187 6013 1945 0,'0'0'115'0,"0"0"3"0,-10 22-1 0,10-22 0 16,-2 18 12-16,2-18 9 0,-4 21 3 15,4-21-2-15,0 25-8 0,0-25-13 0,0 26-15 16,2-13-8-16,-2-13-14 0,2 31-6 16,0-16-15-16,0 0-30 0,-2-15-54 0,2 29-71 15,0-16-60-15,-2-13-73 0,2 22-123 16,-2-11-506-16,2-2-207 0</inkml:trace>
  <inkml:trace contextRef="#ctx0" brushRef="#br0" timeOffset="14378.43">3492 5959 2511 0,'0'0'-58'16,"0"0"30"-16,0 0 46 0,0 0 26 0,0 0 34 16,0 0 31-16,0 0 18 0,0 0 3 15,0 0-2-15,-6 46-3 0,6-31-4 16,-2 2 0-16,2 2 27 0,-2 0-15 0,4 2-9 15,-2 2-6-15,0-2-13 0,2 0-14 16,-2 0-10-16,0 0-5 0,2 0-23 0,2-2-6 16,-2-2-32-16,-2-2-50 0,0-15-48 15,3 25-66-15,-3-25-70 0,4 19-88 16,-4-19-163-16,2 10-479 0,-2-10-378 16</inkml:trace>
  <inkml:trace contextRef="#ctx0" brushRef="#br0" timeOffset="14593.07">3442 6057 2902 0,'-2'-14'-41'16,"2"14"10"-16,2-27 4 0,2 16-7 16,-4 11-3-16,8-19 12 0,0 11-2 0,-8 8 21 15,20-15 18-15,-10 7 29 0,-10 8 32 16,21-8 26-16,-21 8 21 0,24-1 3 16,-24 1-12-16,0 0 0 0,25 11-1 0,-25-11 0 15,7 13-5-15,-7-13-6 0,0 16-12 16,0-16-10-16,-14 20-9 0,4-10-9 15,0 2-17-15,-4-1-32 0,2 0-42 0,0-1-58 16,-1 0-71-16,2-3-69 0,11-7-125 16,-19 14-623-16,11-9-429 0</inkml:trace>
  <inkml:trace contextRef="#ctx0" brushRef="#br0" timeOffset="14848.83">3727 6209 3054 0,'4'19'-33'0,"-4"-19"18"16,0 0 9-16,0 19 23 0,0-19 27 0,0 0 25 15,-2 24 20-15,2-24 8 0,-4 18-10 16,4-18-11-16,-4 21-8 0,4-21-4 15,0 19-8-15,0-19-7 0,2 17-11 0,-2-17-25 16,0 0-50-16,4 19-69 0,-4-19-82 16,0 0-109-16,12 9-648 0,-4-6-371 15</inkml:trace>
  <inkml:trace contextRef="#ctx0" brushRef="#br0" timeOffset="15269.5">3842 5765 2788 0,'0'0'-133'16,"0"0"4"-16,0 0-6 0,0 0 0 0,0 0 4 16,0 0 12-16,0 0 6 0,0 0 12 15,0 0 11-15,0-19 10 0,0 19 1 16,0 0 17-16,0 0 9 0,0 0 17 0,0 0 19 15,0 0 19-15,0 0 8 0,0 0 16 16,0 0 13-16,0 0 2 0,0 0 4 0,0 0-1 16,0 0-12-16,0 0 3 0,0 0-4 15,0 0-11-15,0 0 10 0,0 0-17 16,0 0-29-16,0 0-41 0,0 0-90 0,0 0-206 16,0 0-30-16,0 0 122 0</inkml:trace>
  <inkml:trace contextRef="#ctx0" brushRef="#br0" timeOffset="15639.33">4058 5850 1304 0,'0'0'139'16,"0"0"-2"-16,0 0-9 0,0 0-6 0,25 21-20 15,-21-9 5-15,0 4 12 0,1 0 5 16,-1 3 3-16,-2 6-4 0,-2-2-12 16,0 6-9-16,-4 1-11 0,-3 4-8 0,-4 2-13 15,-1 0-26-15,-5 5-63 0,-6 2-60 0,-1-3-75 16,-15 8-80-16,-4 3-182 0,-1-4-256 16,-4-1 91-16</inkml:trace>
  <inkml:trace contextRef="#ctx0" brushRef="#br0" timeOffset="20821.18">2014 6725 1310 0,'-4'-25'372'0,"4"25"-88"15,0 0-80-15,0 0-44 0,0 0-14 16,0 0-7-16,0 0-3 0,0 0-6 0,0 0-5 16,-2-17-2-16,2 17-7 0,0 0-9 15,0 0-1-15,0 0 6 0,0 0 9 16,0 0 8-16,0 0 0 0,0 0-7 0,0 0 1 16,0 0-11-16,0 0-7 0,0 0-11 15,0 0-20-15,-12 50 4 0,12-50-5 0,-2 23 3 16,-1-9-4-16,3-14 2 0,0 23-19 15,0-23 0-15,-2 27 6 0,2-27-8 16,2 25 0-16,-2-13-6 0,0-12-4 0,3 22-5 16,-3-22 4-16,2 22-9 0,-2-22 1 15,2 17-6-15,-2-17-4 0,4 13 0 0,-4-13-4 16,4 13-2-16,-4-13-9 0,0 0-15 16,9 10-18-16,-9-10-24 0,0 0-21 15,14 2-29-15,-14-2-33 0,0 0-42 0,0 0-41 16,24-12-34-16,-24 12-38 0,10-11-59 15,-6 5-115-15,-4 6-122 0,7-13-303 0,-7 13-257 16</inkml:trace>
  <inkml:trace contextRef="#ctx0" brushRef="#br0" timeOffset="21449.42">1934 6570 2698 0,'0'0'58'16,"0"0"42"-16,0 0 39 0,0 0 31 0,0 0 32 15,0 0 12-15,0 0 1 0,0 0-26 16,0 0-23-16,0 0-13 0,0 0-15 16,0 0-15-16,0 0-24 0,2 22-9 0,-2-22-13 15,0 0-18-15,0 0-35 0,0 0-44 16,0 0-48-16,0 0-63 0,0 0-79 15,5 4-70-15,-5-4-126 0,0 0-200 0,0 0-354 16,0 0-395-16</inkml:trace>
  <inkml:trace contextRef="#ctx0" brushRef="#br0" timeOffset="21864.39">2258 6868 2843 0,'0'0'-69'0,"0"0"41"0,0 0 35 16,0 0 40-16,0 0 15 0,0 0 20 16,0 0 25-16,-26 28 7 0,26-28 4 0,0 0 3 15,0 0 4-15,0 0 0 0,0 0 4 16,0 0 8-16,0 0 0 0,0 0 0 16,0 0-9-16,0 0-6 0,24 10-14 0,-24-10-7 15,0 0-10-15,34-4-17 0,-34 4-3 16,31-7-10-16,-15 3-8 0,-1 2-6 15,3-1-11-15,-18 3-14 0,30-8-18 0,-16 5-30 16,-14 3-32-16,22-5-38 0,-22 5-53 16,17-3-51-16,-11 0-64 0,-6 3-66 0,0 0-119 15,0 0-120-15,0 0-334 0,0 0-287 16</inkml:trace>
  <inkml:trace contextRef="#ctx0" brushRef="#br0" timeOffset="22062.06">2297 6850 2717 0,'-16'-6'-25'0,"16"6"25"0,0 0 16 16,-12-9 16-16,12 9 28 0,0 0 29 16,0 0 19-16,0 0 17 0,-2-18 6 15,2 18-6-15,0 0-2 0,0 0-2 0,18-17-8 16,-18 17-7-16,16-8-11 0,-16 8-11 16,16-7-10-16,-16 7-13 0,20-8-18 0,-20 8-39 15,21-7-38-15,-21 7-58 0,23-5-69 16,-10 3-69-16,-13 2-96 0,22-6-155 15,-22 6-398-15,22-6-242 0</inkml:trace>
  <inkml:trace contextRef="#ctx0" brushRef="#br0" timeOffset="22271.4">2574 6723 2663 0,'0'0'-18'0,"14"-3"44"15,-14 3 33-15,0 0 43 0,0 0 28 16,0 0 19-16,0 0 3 0,16 17-13 0,-16-17-15 16,2 13-13-16,-2-13-9 0,4 17-15 0,-4-17-9 15,4 19-14-15,-4-19-28 0,2 15-63 16,-2-15-71-16,4 18-93 0,-4-18-132 16,4 12-223-16,-4-12-317 0,0 0-215 15</inkml:trace>
  <inkml:trace contextRef="#ctx0" brushRef="#br0" timeOffset="23403.86">2008 5737 2479 0,'0'0'-105'0,"0"0"22"15,0 0 25-15,0 0 16 0,0 0 29 16,0 0 19-16,0 0 15 0,0 0 14 16,0 0 7-16,0 0 27 0,0 0 17 0,0 0 13 15,0 0 2-15,0 0 5 0,0 0 6 16,0 0-5-16,0 0 4 0,0 0 6 0,0 0 0 16,0 0-4-16,0 0-5 0,0 0-9 15,0 0-13-15,0 0-7 0,0 0-7 16,0 0-8-16,4 51-7 0,-4-51-5 0,2 13-6 15,-2-13-7-15,0 0-4 0,5 20 0 16,-5-20-4-16,4 14-4 0,-4-14-4 16,0 0 2-16,2 18 3 0,-2-18-2 15,0 0-2-15,3 15-1 0,-3-15-1 0,0 0 0 16,0 0-4-16,4 17 0 0,-4-17-1 16,0 0-3-16,0 0 1 0,0 0-2 0,0 0-1 15,2 15 0-15,-2-15 9 0,0 0 4 16,0 0 8-16,0 0 2 0,0 0 1 15,0 0-7-15,0 0-2 0,0 0 0 0,0 0 1 16,0 0-4-16,0 0-2 0,0 0-2 16,0 0 4-16,0 0-10 0,0 0 5 0,0 0-7 15,0 0-4-15,10-47 0 0,-10 47 0 16,2-22-2-16,-2 22 0 0,5-25-3 16,-3 14 0-16,-2 11-2 0,8-21 1 15,-4 10-1-15,-4 11 4 0,11-19-2 0,-11 19 1 16,11-17-2-16,-11 17 4 0,10-14 0 15,-10 14 0-15,10-7 10 0,-10 7 20 0,0 0-3 16,0 0-3-16,0 0-4 0,28 5 3 16,-28-5-7-16,0 0 0 0,15 16-5 0,-15-16-6 15,6 13-15-15,-6-13-25 0,9 11-48 16,-9-11-50-16,0 0-62 0,9 18-64 16,-7-14-71-16,-2-4-165 0,0 0-150 0,4 13-308 15,-4-13-375-15</inkml:trace>
  <inkml:trace contextRef="#ctx0" brushRef="#br0" timeOffset="24016.5">1953 5243 2742 0,'0'0'-136'0,"0"0"38"0,-8-12 27 15,8 12 33-15,0 0 38 0,0 0 41 0,0 0 28 16,0 0 24-16,0 0 12 0,0 0 11 16,0 0 7-16,0 0 0 0,-17 26 6 15,17-26 2-15,0 0-9 0,-5 26 2 0,5-26-8 16,-2 21-8-16,2-21-10 0,0 21-8 15,0-21-11-15,-2 21-5 0,2-21-9 0,2 19-8 16,-2-19-2-16,2 17-8 0,-2-17-7 16,7 13-7-16,-7-13-18 0,6 12-26 15,-6-12-33-15,0 0-40 0,13 7-56 0,-13-7-56 16,0 0-59-16,0 0-89 0,17-4-148 16,-17 4-388-16,0 0-248 0</inkml:trace>
  <inkml:trace contextRef="#ctx0" brushRef="#br0" timeOffset="24165">1912 5252 2658 0,'-9'-17'-18'0,"9"17"29"0,-6-14 27 15,6 14 22-15,0 0 17 0,0 0-2 0,-8-14-8 16,8 14-9-16,0 0-13 0,0 0-26 16,0 0-47-16,-6-16-58 0,6 16-60 15,0 0-60-15,0 0-123 0,0 0-389 16,0 0 19-16</inkml:trace>
  <inkml:trace contextRef="#ctx0" brushRef="#br0" timeOffset="24455.94">2025 5311 2061 0,'11'12'-49'0,"-11"-12"33"0,0 0 29 16,0 0 36-16,0 0 33 0,0 0 20 0,0 0 14 15,0 0-1-15,15 4-1 0,-15-4-3 16,0 0-3-16,0 0-9 0,0 0-7 16,0 0-10-16,25-2-11 0,-25 2-8 0,0 0-5 15,23-4-11-15,-23 4-5 0,18-3-22 16,-18 3-26-16,0 0-40 0,22-7-55 15,-22 7-41-15,15-5-47 0,-15 5-55 0,0 0-113 16,16-10-361-16,-16 10 19 0</inkml:trace>
  <inkml:trace contextRef="#ctx0" brushRef="#br0" timeOffset="24649.1">2093 5250 2096 0,'0'0'-19'0,"-15"-9"24"16,15 9 19-16,0 0 18 0,-11-8 27 15,11 8 19-15,0 0 10 0,0 0 8 0,-11-9-6 16,11 9-11-16,0 0-10 0,0 0-5 16,0 0-6-16,0 0-1 0,0 0-19 0,0 0 1 15,27-17-8-15,-27 17-17 0,0 0-17 16,24-6-50-16,-24 6-46 0,18-2-50 16,-18 2-59-16,0 0-98 0,27 0-449 15,-18 0-22-15</inkml:trace>
  <inkml:trace contextRef="#ctx0" brushRef="#br0" timeOffset="24971.43">2262 5195 2145 0,'0'0'-36'16,"0"0"33"-16,0 0 14 0,0 0 23 0,0 0 37 16,0 0 29-16,0 0 18 0,0 0 10 15,13 14 0-15,-13-14-1 0,0 0-1 16,0 19 11-16,0-19 0 0,0 0-1 0,0 21-12 16,0-21-7-16,0 0-15 0,0 22-10 15,0-22-8-15,2 15-10 0,-2-15-10 16,0 0-6-16,2 21-12 0,-2-21-14 0,2 14-27 15,-2-14-36-15,0 0-41 0,4 17-44 16,-4-17-53-16,2 13-45 0,-2-13-65 16,0 0-138-16,5 15-455 0,-5-15-237 0</inkml:trace>
  <inkml:trace contextRef="#ctx0" brushRef="#br0" timeOffset="25870.55">1966 4572 2478 0,'-2'-19'-127'0,"2"19"27"15,0 0 24-15,0 0 29 0,0 0 26 0,0 0 21 16,0 0 24-16,0 0 9 0,0 0 11 16,0 0 16-16,0 0 8 0,0 0 19 15,19 48-2-15,-19-48 13 0,6 17-6 0,-6-17-3 16,5 17-4-16,-5-17-3 0,4 15-13 15,-4-15 0-15,4 14-8 0,-4-14-6 16,0 0-5-16,4 15 5 0,-4-15 0 0,0 0 7 16,0 0-8-16,6 12-2 0,-6-12-5 15,0 0-4-15,0 0-7 0,0 0-4 16,0 0-1-16,0 0-7 0,0 0 3 0,0 0-6 16,0 0-4-16,0 0-1 0,11-41-7 15,-11 41 4-15,5-20-2 0,-5 20-6 16,6-24 1-16,-4 13-2 0,-2 11-3 0,8-26 3 15,-1 12 0-15,-4 2-2 0,-3 12 2 16,11-19-3-16,-11 19-2 0,9-15 2 0,-9 15 2 16,11-11-3-16,-11 11 5 0,0 0 5 15,16-2 1-15,-16 2 4 0,0 0-1 16,0 0 4-16,24 18-1 0,-24-18 4 0,10 14 0 16,-3-6 1-16,-7-8 2 0,10 17 1 15,-10-17 0-15,7 16-3 0,-7-16-2 16,8 13-2-16,-8-13-1 0,7 11 0 0,-7-11-1 15,0 0-3-15,8 9 1 0,-8-9-7 16,0 0-6-16,0 0-5 0,0 0 0 16,0 0-1-16,0 0 0 0,0 0 1 0,0 0-1 15,0 0 1-15,28-26 4 0,-28 26-2 16,6-10 0-16,-6 10 4 0,0 0 5 0,12-15 10 16,-12 15 14-16,11-5 15 0,-11 5 12 15,0 0 5-15,0 0 2 0,23 0-1 0,-23 0 0 16,0 0-7-16,19 9-5 0,-19-9-5 15,11 11-4-15,-11-11-9 0,13 13-2 16,-13-13-8-16,9 16-20 0,-9-16-37 16,9 14-51-16,-9-14-66 0,12 15-83 0,-12-15-93 15,8 13-184-15,-8-13-121 0,4 11-273 16,-4-11-292-16</inkml:trace>
  <inkml:trace contextRef="#ctx0" brushRef="#br0" timeOffset="44731.71">4345 5515 1214 0,'0'0'178'0,"0"0"-45"0,0 0-14 16,0 0 8-16,0 0 3 0,0 0 7 16,0 0 3-16,0 0-5 0,0 0-4 15,0 0-6-15,0 0-2 0,0 0-3 0,0 0 0 16,0 0 10-16,0 0-1 0,0 0-4 15,0 0-10-15,0 0-4 0,0 0-5 16,0 0-2-16,0 0-4 0,0 0-3 0,0 0-5 16,0 0-5-16,0 0-5 0,0 0-8 15,28 29-4-15,-28-29-11 0,23 0-6 16,-23 0-5-16,30-2-5 0,-14-2-6 0,4 3-5 16,-4-4-2-16,4 4 0 0,-3-3-6 0,1 0-1 15,-18 4-4-15,36-5-3 0,-18 2 6 16,-4-1-14-16,-14 4-1 0,28-4-6 15,-28 4-9-15,23-3-24 0,-23 3-24 0,20-4-31 16,-20 4-43-16,16-1-50 0,-16 1-47 16,13-3-63-16,-13 3-153 0,0 0-162 15,0 0-238-15,0 0-184 0</inkml:trace>
  <inkml:trace contextRef="#ctx0" brushRef="#br0" timeOffset="45002.07">4280 5441 2444 0,'0'0'-56'0,"0"0"15"0,0 0 15 15,-18-4 9-15,18 4 24 0,0 0 35 0,0 0 31 16,0 0 16-16,0 0 8 0,0 0 8 15,0 0-3-15,41-21 3 0,-41 21-5 16,30-7 5-16,-16 3-8 0,4 0-13 0,0 0-6 16,-1 0-12-16,0 2-28 0,0-1-43 15,1-2-54-15,0 4-72 0,-3-3-69 16,-15 4-125-16,30-5-525 0,-18 2-194 0</inkml:trace>
  <inkml:trace contextRef="#ctx0" brushRef="#br0" timeOffset="45786.36">5070 5395 2420 0,'0'0'-66'0,"0"0"36"0,0 0 21 15,0 0 38-15,0 0 21 0,0 0 15 16,0 0 17-16,0 0 17 0,0 0 7 0,0 0-3 16,0 0-11-16,0 0-10 0,0 0 5 15,10-40-6-15,-10 40-5 0,6-23-3 16,-4 9-1-16,0-2-12 0,-2 16-6 16,2-36-5-16,0 16-5 0,-2-2-4 0,0 0-8 15,2-4-5-15,-2 1 2 0,-2 1-8 16,2-1 1-16,2 4-6 0,-2-3 1 0,0 4 1 15,0 1 3-15,3 0 0 0,-1 2 0 16,-2 17 0-16,4-31-5 0,-2 18 5 0,-2 13 0 16,3-20-3-16,-3 20-9 0,2-18 2 15,-2 18-1-15,0 0-1 0,10-9 4 16,-10 9-2-16,0 0-1 0,0 0-2 0,0 0 2 16,0 0-2-16,25 32 5 0,-18-19-6 15,-3 1 2-15,3 0 0 0,1 0-2 16,-2 1-2-16,0 2 0 0,3-2 2 0,-2 3-4 15,-1-4 0-15,2 2 3 0,-1-1-3 16,1 1 0-16,-2-5-1 0,1 2 3 16,-1-1-1-16,1-1 0 0,-7-11 1 0,10 18 2 15,-10-18-1-15,8 13 4 0,-8-13 7 16,9 11 5-16,-9-11 5 0,0 0 3 16,13 6-2-16,-13-6 0 0,0 0-4 0,0 0 2 15,0 0-3-15,19-21 2 0,-19 21-5 16,6-17 2-16,-2 3-4 0,-4 14-1 0,7-29-1 15,-5 11-2-15,0 1-3 0,0-3 0 16,0 0-1-16,-2-2-3 0,2 2 0 16,-2-1-2-16,3 0-1 0,-1 2-3 0,0 0-1 15,-2 0 2-15,2 2-5 0,-2 17-6 16,2-29-20-16,-2 16-35 0,0 13-47 16,2-22-61-16,-2 22-44 0,2-15-74 0,-2 15-151 15,0-9-195-15,0 9-185 0,0 0-147 16</inkml:trace>
  <inkml:trace contextRef="#ctx0" brushRef="#br0" timeOffset="46363.75">5658 4861 2354 0,'0'0'-111'0,"0"0"15"0,0 0 15 0,0 0 16 16,-6-12 20-16,6 12 26 0,0 0 17 15,0 0 36-15,0 0 1 0,0 0 22 0,0 0 18 16,-39 32 8-16,33-21 13 0,-2 4 0 16,-2-1 10-16,6 3 4 0,-2 0 5 15,0 2-1-15,2 2-9 0,0 0-7 0,2 0-13 16,2 2 2-16,-2-2-12 0,4 0-9 15,0 2-4-15,0-1-9 0,2 0-4 16,0-3-1-16,0-2-14 0,2-1-28 0,1 0-37 16,0-3-65-16,1 3-57 0,-2-5-62 15,-6-11-108-15,15 14-537 0,-9-9-208 16</inkml:trace>
  <inkml:trace contextRef="#ctx0" brushRef="#br0" timeOffset="46704.52">5761 5073 2463 0,'0'0'-98'15,"0"-21"18"-15,0 21 9 0,0 0 8 0,0 0 16 16,-8-15 22-16,8 15 37 0,0 0 9 16,0 0 18-16,0 0 10 0,0 0 7 15,-34 12 6-15,34-12 8 0,0 0-3 0,-15 11-1 16,15-11-10-16,0 0 0 0,-10 13-1 15,10-13-8-15,0 0-5 0,-2 18-2 16,2-18-4-16,0 0 0 0,0 0 1 0,10 27-9 16,-10-27-6-16,10 16 5 0,-3-7 3 15,0 5 12-15,-7-14 8 0,14 23 9 16,-9-12 7-16,1 0 0 0,-2 3 1 0,-4-14 9 16,6 25 2-16,-6-25-5 0,0 23-4 15,0-10-7-15,0-13-7 0,-4 23-10 0,4-23-6 16,-6 21-26-16,6-21-42 0,-11 13-39 15,11-13-58-15,-8 12-55 0,2-11-54 0,6-1-114 16,0 0-536-16,0 0-257 0</inkml:trace>
  <inkml:trace contextRef="#ctx0" brushRef="#br0" timeOffset="46905.31">5821 4942 2790 0,'12'-4'3'15,"-12"4"1"-15,0 0-4 0,0 0 9 16,26 9 5-16,-26-9 19 0,13 14 10 0,-7-2 10 16,-6-12-7-16,10 26-3 0,-6-11-8 15,0 0-1-15,2 1-4 0,-2 2-1 0,-2 0-2 16,0 1-1-16,0 2-26 0,-2 0-51 16,0 2-63-16,-2 0-62 0,-4-1-81 15,1 1-552-15,-4 0-125 0</inkml:trace>
  <inkml:trace contextRef="#ctx0" brushRef="#br0" timeOffset="47305.19">5179 5713 2440 0,'0'0'-17'16,"0"0"26"-16,0 0-4 0,0 0 33 15,0 0 10-15,24 16 29 0,-24-16 25 16,0 0 18-16,0 0-3 0,0 0-8 16,0 0-9-16,31-6-2 0,-31 6-3 0,26-4-6 15,-8 0-4-15,2-1-8 0,5-1-10 16,3 2-6-16,2-4-6 0,5 1-7 16,5 1-4-16,-2-2-8 0,1 3-6 0,-1-4-18 15,0 2-37-15,0 2-43 0,1-1-71 16,-2 1-75-16,-7-1-98 0,-2-1-646 0,-6 4-393 15</inkml:trace>
  <inkml:trace contextRef="#ctx0" brushRef="#br0" timeOffset="47606.32">5472 5892 2865 0,'0'0'-39'16,"0"0"38"-16,0 0 19 0,-18 4 17 0,18-4 15 16,0 0 4-16,0 0 9 0,0 0 7 15,0 0-2-15,-8 14 5 0,8-14 1 16,0 0-6-16,2 27-7 0,-2-27 1 16,4 26 4-16,-2-9-4 0,2 0-3 15,1 0-5-15,2 3-10 0,-1 0-1 0,0 1-4 16,0 3-25-16,2-2 0 0,2 1-1 15,-4-2-2-15,2 0-2 0,1-1-12 0,-3-4-12 16,-2 1-39-16,4-3-38 0,-1 1-60 16,0-4-45-16,-7-11-68 0,6 16-164 0,-6-16-413 15,0 7-180-15</inkml:trace>
  <inkml:trace contextRef="#ctx0" brushRef="#br0" timeOffset="47931.3">5379 5988 2615 0,'-4'-18'-21'0,"4"18"5"16,-4-15-6-16,4 15-1 0,0 0 5 15,8-23-3-15,-8 23 8 0,8-13 7 0,-8 13-5 16,16-13 16-16,-5 6-7 0,-11 7 14 16,28-10 24-16,-12 6 8 0,2 2 6 15,2 1-4-15,-20 1-5 0,41 1 0 0,-15 5 0 16,-4-3-10-16,4 5-5 0,-5 3 0 15,3-1-5-15,-4 3 2 0,-2 0-3 0,0 3 4 16,-2 1 7-16,-4 0 10 0,-3 0 27 16,-3 1 7-16,-2 0 11 0,-2 2 3 0,-4-1-25 15,-2 2 1-15,-4 0-8 0,-3 2-1 16,1-3-9-16,-4-1-5 0,0 1-5 16,2-2-3-16,-6-4-6 0,4 0-19 0,-1-3-39 15,0-4-51-15,2 1-77 0,-1-4-54 16,14-4-112-16,-26 0-578 0,16-2-291 15</inkml:trace>
  <inkml:trace contextRef="#ctx0" brushRef="#br0" timeOffset="48232.65">5999 5879 2671 0,'0'0'-36'0,"0"0"22"16,0 0 10-16,0 0 4 0,0 0 16 0,-38 36 22 16,29-22 23-16,3-1 11 0,-3 4 0 15,3-2-7-15,-1 0-2 0,3 2 1 16,0 1 3-16,2-3 0 0,0 3-4 15,2-18-6-15,2 32-7 0,-2-15-2 0,4-4-14 16,0 3-36-16,0-4-39 0,3 2-56 16,-1-2-59-16,-6-12-64 0,17 15-116 15,-8-10-467-15,-1-1-118 0</inkml:trace>
  <inkml:trace contextRef="#ctx0" brushRef="#br0" timeOffset="48524.47">6172 5955 2322 0,'0'0'-17'16,"0"0"10"-16,-6-15 4 0,6 15 9 15,0 0 4-15,-17-3 32 0,17 3 30 0,0 0 21 16,0 0 13-16,0 0-4 0,-34 10-5 16,34-10-9-16,-11 12-10 0,11-12-8 15,-6 14-5-15,6-14-7 0,0 0-2 0,2 24-7 16,-2-24-6-16,10 17-3 0,-1-10-8 15,2 4 0-15,-1-2-6 0,3 3 2 0,-3-1-4 16,4-1-2-16,-4-1-2 0,0 0 1 16,-2 1 4-16,-8-10 1 0,10 19 1 15,-10-19-4-15,4 17-2 0,-4-17-15 16,0 0-23-16,-14 23-51 0,14-23-43 0,-14 12-52 16,6-7-46-16,8-5-86 0,-17 6-573 15,8-6-226-15</inkml:trace>
  <inkml:trace contextRef="#ctx0" brushRef="#br0" timeOffset="48752.33">6388 5837 2739 0,'25'6'28'0,"-25"-6"4"15,20 10 9-15,-10-6 14 0,3 7 23 16,-3 0 18-16,-1 1 14 0,0 1 1 0,-1 2-3 15,-2-2-7-15,0 5-13 0,0-3-4 16,-1 2-7-16,0-2-10 0,-1 2-7 16,-2 1-9-16,0-3-16 0,-2-15-42 0,-2 32-53 15,0-16-66-15,-2 0-62 0,-1 2-76 16,-2-3-153-16,1 0-467 0,-2 3-253 0</inkml:trace>
  <inkml:trace contextRef="#ctx0" brushRef="#br0" timeOffset="50820.95">1303 9822 2632 0,'0'0'-30'15,"0"0"18"-15,0 0 3 0,0 0 5 0,0 0 35 16,0 0 40-16,0 0 30 0,0 0 7 15,0 0 3-15,0 0 12 0,0 0 9 0,0 0 10 16,4 43 12-16,-4-43 14 0,5 21-19 16,-5-7-3-16,1 1-9 0,1-1-9 15,3 3-9-15,0-1 8 0,-2 4-9 0,2-3-16 16,-1 0-10-16,1 2-9 0,1-2-6 16,-2 0-13-16,-1 0-7 0,-1-2-15 15,3 1-16-15,-1-7-40 0,-2 4-47 0,4-5-49 16,-6-8-68-16,4 15-72 0,-4-15-83 15,0 0-189-15,4 9-117 0,-4-9-291 0,0 0-340 16</inkml:trace>
  <inkml:trace contextRef="#ctx0" brushRef="#br0" timeOffset="51024.71">1467 10059 2769 0,'0'0'-61'16,"0"0"14"-16,0 0 7 0,14-7-3 15,-14 7 18-15,0 0 37 0,0 0 37 0,20-6 22 16,-20 6 6-16,0 0-7 0,20-4-4 16,-20 4-6-16,24-2-9 0,-24 2-6 15,25-3-1-15,-25 3-9 0,30-4-18 0,-15 2-38 16,-15 2-40-16,31-2-56 0,-18 2-47 16,2 0-58-16,-15 0-137 0,23-2-334 0,-13 1 58 15</inkml:trace>
  <inkml:trace contextRef="#ctx0" brushRef="#br0" timeOffset="51287.99">1623 9999 2093 0,'-15'-8'76'16,"15"8"9"-16,0 0-1 0,-14-9-17 0,14 9-5 16,0 0 15-16,0 0 27 0,0 0 16 15,0 0 13-15,0 0 10 0,0 0 8 0,0 0 7 16,0 0-8-16,0 0-7 0,0 0-1 15,0 0-10-15,0 0-14 0,38 36-13 0,-32-23-9 16,0 2-12-16,1 0-8 0,-1 1-10 16,0 1-5-16,0 0-2 0,1 0-10 15,0 1-5-15,-1-2-4 0,0 2-9 0,0-3-8 16,0 0-22-16,1-2-41 0,0-1-49 16,-7-12-55-16,9 19-64 0,-2-12-70 15,-2-1-129-15,-5-6-176 0,10 4-334 16,-10-4-312-16</inkml:trace>
  <inkml:trace contextRef="#ctx0" brushRef="#br0" timeOffset="51611.34">1989 9614 2830 0,'7'-17'-31'0,"-7"17"4"0,0 0 3 16,6-14 12-16,-6 14 51 0,0 0 38 16,0 0 34-16,0 0 15 0,0 0-6 0,0 0 8 15,17 39 3-15,-13-22-1 0,2-1 2 16,-1 6 8-16,3 1-16 0,1-1 22 16,-1 3-17-16,0 2-9 0,3-2-18 0,2 3-10 15,-3 1-10-15,4-3-33 0,-4-1-3 16,0 4-7-16,1-6-1 0,-3 0-6 0,3-2-10 15,-2-2-13-15,-3-2-22 0,0-4-33 16,0 2-37-16,-2-5-44 0,-4-10-61 0,12 17-56 16,-9-14-56-16,-3-3-120 0,0 0-131 15,0 0-339-15,0 0-270 0</inkml:trace>
  <inkml:trace contextRef="#ctx0" brushRef="#br0" timeOffset="51888.55">2309 9736 2749 0,'0'0'16'15,"5"-17"7"-15,-5 17-7 0,0 0 0 16,5-16-10-16,-5 16 7 0,0 0 1 16,0 0 7-16,0 0 1 0,0 0-2 0,0 0-7 15,-42 10 3-15,42-10 4 0,-25 11 12 16,9-3 6-16,4-3 3 0,-1 3 1 0,-1 0-5 16,14-8 1-16,-17 15-1 0,7-7 0 15,10-8-2-15,-11 17 2 0,11-17-2 16,-9 17 5-16,9-17 4 0,0 19 11 15,0-19 7-15,0 0 0 0,9 25 3 0,1-15-13 16,1-1-2-16,-1-1-6 0,6 1-4 16,0-2-7-16,1 2-3 0,0-2-10 0,2-1-14 15,1 0-29-15,-2-2-42 0,1 3-29 16,1-3-65-16,0 2-50 0,0-5-81 16,0 1-655-16,-1 0-369 0</inkml:trace>
  <inkml:trace contextRef="#ctx0" brushRef="#br0" timeOffset="52517.34">2997 9399 2922 0,'0'0'-37'0,"0"0"-16"16,-7-20 5-16,7 20 6 0,-8-8 11 15,8 8 22-15,0 0 34 0,-25-6 15 16,25 6 16-16,-28 11 19 0,12-5 16 0,0 3 17 16,-3 4 14-16,0 2 15 0,2 3 2 15,3 3-4-15,-6 2-12 0,6-1-14 16,1 1-7-16,0 2-13 0,5-2-8 0,-1 2-9 16,3-1-5-16,2 1-6 0,2-4-5 15,2 0-3-15,2 0-7 0,4 3-6 16,2-4-3-16,5-1-1 0,4 0-9 0,0-3-1 15,5-2-3-15,0 0-10 0,0-3-9 16,1-1-11-16,1-3-7 0,-2-1-7 0,-2 0-6 16,1-2-2-16,-2-3-2 0,-19-1-9 15,27-1-12-15,-27 1-6 0,24-7-4 0,-24 7 3 16,10-10-4-16,-10 10 11 0,0 0 3 16,-2-22 6-16,2 22 2 0,0 0 19 15,-21-23 18-15,10 16 24 0,11 7 16 16,-16-11 16-16,16 11 5 0,-16-10 5 0,16 10-2 15,-12-8-1-15,12 8-7 0,0 0 0 16,-13-11-1-16,13 11-7 0,0 0 3 0,0 0-7 16,0 0-5-16,0 0-5 0,34-11-11 15,-34 11-27-15,27-8-45 0,-11 6-45 16,-16 2-71-16,33-8-78 0,-16 5-129 0,0-1-208 16,1-3-378-16,-2 4-400 0</inkml:trace>
  <inkml:trace contextRef="#ctx0" brushRef="#br0" timeOffset="52751.86">3285 9526 2840 0,'-4'-16'-18'16,"4"16"22"-16,0 0 6 0,0 0-8 0,-11-13 16 16,11 13 28-16,0 0 34 0,0 0 20 15,0 0 7-15,-30 31-4 0,22-17 0 16,0 1 2-16,1 0-1 0,0 3-5 0,3 1-7 15,0-1-10-15,2 1-13 0,0 0-5 16,4 2-9-16,0-1-7 0,2-2-23 16,2 0-34-16,2-2-38 0,-2 0-54 0,4-3-52 15,2 1-53-15,2-6-63 0,-2-1-145 16,1-1-479-16,-1-5-275 0</inkml:trace>
  <inkml:trace contextRef="#ctx0" brushRef="#br0" timeOffset="53034.86">3492 9619 2817 0,'-8'-12'45'0,"8"12"9"16,0 0 8-16,-24-8 22 0,24 8 41 0,-24 0 28 15,24 0 15-15,-28 4-14 0,28-4-16 16,-26 6-17-16,13-1-11 0,13-5-15 16,-18 9-9-16,18-9-8 0,-9 14-10 15,9-14-7-15,2 17-7 0,-2-17-5 0,17 23-9 16,-4-12-4-16,1 4-2 0,4 1-3 15,-2-3-5-15,2 4 5 0,-2-2-10 0,-1 0-2 16,0-1 24-16,-2 2-6 0,-3-3-2 16,-4 0 2-16,-2 0-4 0,-4-13-4 15,-2 23-4-15,2-23-12 0,-10 21-24 0,0-12-32 16,10-9-43-16,-20 14-46 0,10-8-68 16,10-6-68-16,-21 4-88 0,13-3-160 0,8-1-122 15,0 0-208-15,0 0-192 0</inkml:trace>
  <inkml:trace contextRef="#ctx0" brushRef="#br0" timeOffset="53234.95">3617 9603 2514 0,'0'0'60'0,"25"-4"33"16,-25 4-2-16,0 0 2 0,26 8 29 0,-26-8 23 16,15 12 8-16,-9-2 7 0,-6-10-6 15,6 25-13-15,-6-14-15 0,2 5-13 0,-2-16-16 16,-2 30-7-16,0-15-7 0,-2 2-12 15,2 1-9-15,-2-1-10 0,-1-2-30 16,1 1-43-16,0-2-52 0,4-14-65 0,-4 25-71 16,2-14-77-16,2-11-134 0,-2 19-184 15,2-11-225-15,0-8-155 0</inkml:trace>
  <inkml:trace contextRef="#ctx0" brushRef="#br0" timeOffset="53522.92">4042 9865 2614 0,'12'13'91'0,"-12"-13"20"16,0 0 7-16,0 0 13 0,0 0 20 0,0 0 15 15,0 0 9-15,12 10-14 0,-12-10-12 16,0 0-22-16,0 0-2 0,25 2-23 0,-25-2-10 16,24-2-16-16,-24 2-8 0,30-2-11 15,-12-2-17-15,-1 3-41 0,-2-3-51 16,-15 4-76-16,34-6-82 0,-23 2-95 16,3-2-186-16,-14 6-147 0,0 0-199 0,8-11-177 15</inkml:trace>
  <inkml:trace contextRef="#ctx0" brushRef="#br0" timeOffset="53649.94">4060 9742 2975 0,'0'0'218'16,"-14"-13"-27"-16,14 13-24 0,0 0-19 0,-4-16-22 15,4 16-13-15,0 0-28 0,0 0-45 16,20-25-61-16,-12 18-77 0,2-3-84 0,3 0-88 16,2 3-236-16,0-2-400 0,-1-3-296 15</inkml:trace>
  <inkml:trace contextRef="#ctx0" brushRef="#br0" timeOffset="55662.34">5262 9553 1049 0,'0'0'257'0,"0"0"-67"16,-4-18-81-16,4 18-27 0,-4-14-11 15,4 14 1-15,0 0 11 0,-5-20 7 0,5 20 32 16,0 0 23-16,-2-15 17 0,2 15 18 16,0 0 12-16,0 0 4 0,0 0-3 0,-4-19-14 15,4 19-11-15,0 0 17 0,0 0-2 16,0 0-15-16,0 0-12 0,0 0-7 15,15 46-41-15,-13-31-2 0,2 2-14 16,0 0 2-16,-2 0-10 0,0 3-3 0,0-1-4 16,0 0-11-16,0-1-1 0,3 1-7 15,-2-1-10-15,-1 1-4 0,0-2-10 0,2-2-18 16,-2 0-31-16,2-1-38 0,-4-4-60 16,0-10-60-16,6 21-82 0,-4-14-81 15,-2-7-208-15,7 9-71 0,-7-9-359 0,0 0-424 16</inkml:trace>
  <inkml:trace contextRef="#ctx0" brushRef="#br0" timeOffset="55913.66">5595 9737 2979 0,'0'0'-60'0,"0"0"12"0,18 6 19 0,-18-6 42 16,13 4 34-16,-13-4 33 0,15 6 14 16,-15-6 14-16,19 5-9 0,-19-5-10 15,21 4-5-15,-8 1-3 0,-13-5-5 0,29 4-5 16,-12-4-15-16,0 1-5 0,3 1-19 16,-20-2-37-16,29 0-59 0,-29 0-63 15,27-2-77-15,-14 1-105 0,-3-3-630 0,-10 4-358 16</inkml:trace>
  <inkml:trace contextRef="#ctx0" brushRef="#br0" timeOffset="56136.65">5755 9671 2899 0,'0'0'6'0,"-17"-6"13"16,17 6-2-16,0 0 17 0,0 0 34 15,0 0 26-15,0 0 32 0,0 0 2 16,0 0 9-16,0 0-11 0,13 46 2 0,-7-33-1 15,-6-13-2-15,10 27-13 0,-5-11-23 16,0-1-7-16,1 2-10 0,-2 0-11 16,0-2-9-16,0 2-12 0,0-1-28 0,3-2-41 15,-5 2-52-15,-2-16-61 0,9 23-61 0,-7-14-53 16,-2-9-70-16,4 17-125 0,0-9-476 16,-4-8-334-16</inkml:trace>
  <inkml:trace contextRef="#ctx0" brushRef="#br0" timeOffset="56608.92">6284 9157 2785 0,'0'0'-53'0,"6"-15"23"0,-6 15 13 0,0 0 33 15,6-18 32-15,-6 18 36 0,0 0 24 16,0 0 19-16,0 0 25 0,8-11 11 0,-8 11 11 15,0 0 5-15,0 0-11 0,0 0 3 16,14 36-19-16,-12-21 1 0,2 2-2 16,0 5-4-16,3 1-12 0,0 3-7 0,-1 0-7 15,0 3-8-15,3 3-14 0,-1 1-10 16,0-2-10-16,1 1-4 0,0-2-5 0,1 2-10 16,-4-5-8-16,3 0-3 0,0-2-7 15,-3-1-8-15,2-1-9 0,-2 0-5 16,1-4-20-16,-1-2-18 0,0-2-18 0,-1 1-19 15,1-1-21-15,-1-3-24 0,-1-3-26 16,-2 0-39-16,-2-9-60 0,8 14-50 16,-8-14-62-16,0 0-116 0,12 7-132 0,-12-7-52 15,0 0-215-15,0 0-199 0</inkml:trace>
  <inkml:trace contextRef="#ctx0" brushRef="#br0" timeOffset="57002.94">6625 9300 2568 0,'0'0'-35'0,"6"-16"11"16,-6 16 14-16,7-13 11 0,-7 13 23 0,0 0 23 15,8-16 25-15,-8 16 9 0,0 0 7 16,0 0 4-16,0 0 10 0,0 0 11 0,0 0 5 16,0 0-4-16,0 0-6 0,0 0-8 15,-4 54-14-15,4-54-6 0,-15 27-9 0,7-14-9 16,-2 1-6-16,-2-1-4 0,2 1-4 15,0-4-2-15,-1 2-7 0,2-2 1 16,9-10 1-16,-17 17 6 0,11-10 4 16,6-7 2-16,-10 13 10 0,10-13 0 0,-7 12 6 15,7-12 11-15,0 0 9 0,-2 17-2 16,2-17-18-16,0 0-1 0,11 19 25 16,-11-19-4-16,10 17 8 0,-6-6-2 0,-4-11-4 15,17 20-1-15,-10-7-3 0,3-2-1 16,1 3-5-16,-1 2-7 0,4-2-5 0,0 2-7 15,-2-1-7-15,4 0 3 0,-4 1-9 16,1-4-14-16,-1 0-22 0,0 0-32 0,-2-1-45 16,2-1-44-16,-3-1-65 0,2 1-93 15,-5-4-103-15,0 1-215 0,-6-7-43 16,9 9 19-16,-9-9-386 0,0 0-459 0</inkml:trace>
  <inkml:trace contextRef="#ctx0" brushRef="#br0" timeOffset="59935.87">7417 9782 3079 0,'0'0'-38'0,"0"0"0"15,6 17 14-15,-6-17 16 0,0 0 26 0,0 0 34 16,0 0 26-16,0 0 11 0,0 0-3 16,0 0-2-16,0 0 9 0,0 0 11 0,30-23 15 15,-30 23-2-15,8-18 0 0,-8 18-11 16,6-23-8-16,-3 7-10 0,1-2-13 0,-2-1-12 16,0 1 3-16,-2-5-19 0,2-2-9 15,0-4 2-15,-2 0-3 0,2 0-5 16,-2 0-4-16,3 2-5 0,-3-1 0 15,2 5-5-15,0 1 4 0,0 4-5 0,0 0-6 16,-2 18-1-16,7-25 6 0,-7 25 2 16,6-11 4-16,-6 11-7 0,0 0 2 15,0 0-2-15,0 0 0 0,30 29 0 0,-20-15-3 16,5 2-1-16,-2 4-5 0,4-1 2 16,-1 0 2-16,2-1 1 0,-2 0 1 0,1 1-1 15,-2-4 1-15,2-1 0 0,-2 0 3 16,-2-2 0-16,-1-2 6 0,0 1-2 15,0-5-2-15,0-1-2 0,-12-5 4 16,21 4-1-16,-21-4 0 0,0 0 4 0,30-15-4 16,-22 3-7-16,0-1 10 0,2-9 4 15,-2 0-19-15,0-4 2 0,-2-5-2 0,3-1 3 16,-3 4-3-16,1-1-1 0,-3 0 5 16,3 0-14-16,-3 4-11 0,0 1-25 0,0 3-32 15,0 3-48-15,-2 2-74 0,2 0-78 16,-4 16-116-16,2-20-187 0,-2 10-45 15,0 10-293-15,0 0-308 0</inkml:trace>
  <inkml:trace contextRef="#ctx0" brushRef="#br0" timeOffset="60205.03">8132 9274 2739 0,'0'0'-32'0,"0"0"45"0,0 0 12 16,0 0 24-16,0 0 26 0,0 0 35 15,0 0 19-15,-30 27 5 0,24-11 12 16,0 3-10-16,2 2-10 0,-1 1-9 0,1 3-9 16,2-2 0-16,0-2-17 0,2 2-4 15,0-2-9-15,0 0-15 0,4 1-11 0,-2-4-22 16,2 0-27-16,1-4-42 0,-1 0-51 15,4-1-66-15,1-2-76 0,-9-11-112 0,13 12-204 16,-5-8-356-16,-8-4-292 0</inkml:trace>
  <inkml:trace contextRef="#ctx0" brushRef="#br0" timeOffset="60506.9">8374 9328 2680 0,'0'0'-60'0,"0"0"17"15,0 0 7-15,-14-11-3 0,14 11 12 16,0 0 36-16,-22 1 34 0,22-1 32 0,0 0 14 16,-32 11 4-16,32-11 4 0,-21 14 12 15,12-4 1-15,-2 0-1 0,11-10-8 16,-12 19-11-16,8-10-8 0,4-9-11 0,-2 23-5 16,2-23-6-16,4 27-5 0,2-14-9 15,2 2-6-15,1 2-1 0,6 0-4 0,-2 1-5 16,1 1 0-16,2-2-2 0,-4 0-1 15,0 0 2-15,0-1 9 0,-4-1 11 16,-2-2 1-16,-6-13-1 0,2 23-1 0,-2-23-5 16,-8 20-11-16,8-20-14 0,-18 18-39 15,8-11-51-15,-4-3-57 0,14-4-73 16,-24 6-76-16,24-6-161 0,-23 0-528 0,12-2-412 16</inkml:trace>
  <inkml:trace contextRef="#ctx0" brushRef="#br0" timeOffset="60726.75">8516 9260 2901 0,'0'0'25'0,"0"0"38"16,0 0 7-16,26 14 15 0,-18-2 19 0,-2 2 22 16,-2 1 9-16,0 5 11 0,2 2-10 15,-4 0-7-15,2 6-17 0,1-4-7 16,-1 3-22-16,-1-3 1 0,-1 3-13 0,2-1-5 15,0-3-14-15,-2 2-33 0,-2-4-51 16,0 1-65-16,-2-3-86 0,0 0-98 16,-4-2-198-16,-1-2-147 0,-4 4-235 0,1-5-214 15</inkml:trace>
  <inkml:trace contextRef="#ctx0" brushRef="#br0" timeOffset="61104.82">7516 10094 2600 0,'0'0'14'0,"-14"3"20"16,14-3 1-16,0 0 14 0,0 0 15 16,0 0 28-16,0 0 22 0,0 0 3 0,0 0-9 15,61-1-1-15,-38-1 1 0,4-2 4 16,5 0 5-16,11 1 11 0,-1-2-22 16,13 1 5-16,3 1 5 0,1-3 0 0,2 2 19 15,3 1-6-15,-1-1-18 0,-3 2-10 16,1 0-18-16,-9 2-5 0,-3 0-19 15,-3-1-6-15,-1 2-30 0,-11-1-41 0,-2 0-47 16,-3 2-46-16,-5-2-53 0,-4 4-73 16,-6-4-86-16,-2 0-192 0,-12 0-116 15,8 8-267-15,-8-8-282 0</inkml:trace>
  <inkml:trace contextRef="#ctx0" brushRef="#br0" timeOffset="61376.38">7938 10321 2769 0,'-20'12'6'0,"20"-12"16"0,0 0 14 16,-6 18 9-16,6-18 9 0,-2 21 16 0,2-21 14 16,2 27 9-16,-2-10 4 0,2 0 9 15,2 4-1-15,-2 0 0 0,2 1 6 0,1 4-2 16,2 0 2-16,-1 0-11 0,0-2-10 15,0 3-10-15,-2-3-11 0,3-1-12 16,0 1-11-16,-1 0-22 0,-2-5-29 16,0-4-33-16,0 2-39 0,-1-3-42 0,-3-14-58 15,6 19-56-15,-8-11-91 0,2-8-163 16,0 0-404-16,0 0-269 0</inkml:trace>
  <inkml:trace contextRef="#ctx0" brushRef="#br0" timeOffset="61703.34">7876 10418 2865 0,'-4'-21'61'16,"4"21"-1"-16,-2-15-5 0,2 15 8 0,0 0 12 15,2-21 15-15,-2 21 13 0,0 0-3 16,10-15-5-16,-10 15-8 0,15-7 4 0,-15 7-3 16,23-6 7-16,-23 6-3 0,34 0-6 15,-12 6-12-15,3-2-9 0,1 2-4 16,3 4-5-16,3 2-8 0,0 0-3 15,2 4-8-15,-5-3-20 0,-1 2-2 0,0 3-1 16,-8-4 0-16,-1 2 5 0,-2 1 1 16,-4 1 8-16,-1 0 6 0,-5-2 5 15,-5 2 5-15,-2 0 6 0,-2-1 3 0,-3 2-5 16,-5 0-3-16,-3 0-11 0,-3-2 4 0,-6 4-6 16,2-2-4-16,-4 0-5 0,-1-2-7 15,-1 1-14-15,0-1-23 0,4-4-31 16,-2-1-34-16,3-1-43 0,-1-2-59 0,6 1-51 15,1-6-61-15,2 0-128 0,3-3-147 16,10-1-358-16,0 0-343 0</inkml:trace>
  <inkml:trace contextRef="#ctx0" brushRef="#br0" timeOffset="61961.31">8511 10339 2804 0,'0'0'-48'0,"0"0"41"0,0 0 4 0,0 0 21 15,0 0 31-15,0 0 42 0,-30 43 38 16,22-28 21-16,2 2 6 0,0 0-9 0,-4 4-6 16,6-2-11-16,0 2-9 0,2-2-13 15,0 0-2-15,4 0-21 0,-2 3-10 16,6-6-18-16,0 1-28 0,2 1-37 0,0-5-57 15,2 1-66-15,3-4-73 0,-2-1-74 16,2-2-163-16,-1-4-523 0,0 0-405 0</inkml:trace>
  <inkml:trace contextRef="#ctx0" brushRef="#br0" timeOffset="62249.15">8754 10452 2859 0,'0'0'-40'0,"0"0"41"0,-14-10 8 15,14 10 1-15,0 0 43 0,-26 3 31 16,26-3 34-16,0 0 19 0,-31 11 6 16,18-8-9-16,13-3-10 0,-19 14-11 0,9-6-8 15,10-8-4-15,-14 15-11 0,14-15-10 16,-4 15-6-16,4-15-12 0,0 0-6 16,13 28-4-16,-4-20-1 0,3 4-14 0,1-3-2 15,0 3-2-15,1 2-5 0,-1-5-1 16,-2 2-6-16,0 1-1 0,-1-1 4 0,-4 1 2 15,-6-12 4-15,6 20-4 0,-6-20-2 16,-4 20 0-16,4-20-14 0,-10 18-23 16,2-10-44-16,8-8-59 0,-22 10-68 0,22-10-65 15,-23 5-98-15,15-3-152 0,8-2-91 16,-20-4-248-16,20 4-172 0</inkml:trace>
  <inkml:trace contextRef="#ctx0" brushRef="#br0" timeOffset="62438.79">8871 10346 2667 0,'0'0'81'16,"21"0"4"-16,-21 0 4 0,0 0 30 0,23 11 23 15,-23-11 14-15,13 15 6 0,-7-1-5 16,-2-3-19-16,-1 4-18 0,-1 0-11 16,-2-15-14-16,0 32-13 0,0-14-7 0,0-1-18 15,0-17-26-15,-5 34-45 0,1-18-59 16,2-1-55-16,0 1-61 0,-2-5-75 0,4-11-165 15,-8 17-549-15,1-10-434 0</inkml:trace>
  <inkml:trace contextRef="#ctx0" brushRef="#br0" timeOffset="62899.35">9025 9976 2936 0,'-14'11'-81'0,"14"-11"46"0,0 0 28 15,0 0 42-15,0 0 29 0,0 0 31 16,0 0 23-16,0 0 11 0,0 0 1 0,0 0-6 15,0 0-6-15,0 0-12 0,38 10-8 16,-38-10 0-16,30-2-3 0,-10 1 2 0,2-3-12 16,-1 1-8-16,3-1-8 0,-4 1-9 15,4 1-10-15,-3-2-26 0,-5 1-48 16,2-1-60-16,-18 4-79 0,30-8-74 16,-22 4-126-16,-4-2-197 0,-4 6-365 0,0 0-326 15</inkml:trace>
  <inkml:trace contextRef="#ctx0" brushRef="#br0" timeOffset="63097.83">9059 9865 2787 0,'-16'-4'-44'0,"16"4"36"16,0 0 26-16,0 0 51 0,-20-3 45 0,20 3 44 16,0 0 21-16,0 0-1 0,0 0-12 15,0 0-14-15,0 0-11 0,0 0-20 0,0 0-12 16,0 0-14-16,0 0-17 0,0 0-19 15,60-4-41-15,-48 0-49 0,-12 4-60 16,32-4-64-16,-13 3-56 0,-4-4-61 16,-15 5-116-16,27-7-584 0,-16 3-420 0</inkml:trace>
  <inkml:trace contextRef="#ctx0" brushRef="#br0" timeOffset="65052.85">10927 9284 2904 0,'0'0'-10'0,"0"0"45"0,0 0 8 0,0 0-3 16,0-24 16-16,0 24 8 0,0 0 13 15,0 0 4-15,0 0-3 0,0 0 2 0,0 0 15 16,0 0 11-16,0 0 14 0,0 0 13 15,0 0 6-15,0 0-5 0,-7 53-3 0,7-34-6 16,0 2-4-16,-3 4-8 0,6 1 8 16,-3 3-13-16,3-3-10 0,-1 3-14 15,0 0-4-15,0-3-6 0,0 2-16 0,2-4-5 16,-2 0-14-16,2-4-21 0,0-1-38 16,-2-3-42-16,3 0-48 0,-5-16-58 0,8 25-77 15,-6-16-71-15,0-1-138 0,-2-8-166 16,0 0 17-16,0 0-254 0,0 0-208 15</inkml:trace>
  <inkml:trace contextRef="#ctx0" brushRef="#br0" timeOffset="65448.29">10778 9426 2535 0,'0'-14'-60'0,"0"14"34"16,-4-25 3-16,4 25 13 0,0-22 17 15,0 22 22-15,2-20 28 0,-2 20 33 0,8-21 3 16,-4 10 8-16,4-1 5 0,-8 12 4 15,14-23-1-15,-4 12 4 0,3 2-4 16,2-1-3-16,4-1-3 0,3 1-12 0,-2 1-10 16,4 1-7-16,2 2-24 0,1 1 9 15,1 0 5-15,3 4 9 0,0 2 6 0,-2 2-1 16,2 3 0-16,5 1-3 0,-4 6-7 16,0 3-8-16,-1 3 0 0,-2 1-10 0,2 8-5 15,-4 1-7-15,-6-1 1 0,0-1-5 16,-3 2 2-16,-6 2-2 0,-1 0 2 15,-5-5 3-15,-2 2 4 0,-4-1 2 16,-2 1 5-16,-3-4 25 0,-5 3-9 0,-2-1 7 16,-5-1-5-16,-2-2-30 0,-5-1-1 0,0-2-4 15,-5-3-3-15,0-1-5 0,-3-3-3 16,-2 0 0-16,0-6 1 0,5-1-8 16,-1-2-3-16,0-2-13 0,3-2-23 0,-1-2-20 15,2-2-17-15,2 1-32 0,4-4-33 16,3 0-46-16,3-1-69 0,3 1-47 0,0-5-119 15,9 3-219-15,2 9 24 0,-2-23-277 16,2 23-246-16</inkml:trace>
  <inkml:trace contextRef="#ctx0" brushRef="#br0" timeOffset="65773.72">11676 9255 2673 0,'0'0'-10'16,"0"0"24"-16,0 0 19 0,0 0 21 0,0 0 18 15,0 0 16-15,-24 45 31 0,18-30 16 16,0 2 7-16,2 6-2 0,-4 0 4 0,2-1 7 15,3 4-9-15,-2-2-5 0,3 3-14 16,0-4-8-16,2-1-12 0,2 3-14 16,2-1-8-16,1 0-10 0,2-1-13 0,1-2-22 15,2-1-29-15,2-2-41 0,-1-3-50 16,2-1-63-16,5-1-67 0,-5-4-68 16,3-1-112-16,0-2-186 0,2-3-325 0,1-1-294 15</inkml:trace>
  <inkml:trace contextRef="#ctx0" brushRef="#br0" timeOffset="66120.42">12077 9395 2682 0,'0'0'-86'16,"0"0"5"-16,0 0 6 0,-15-17 5 0,15 17 13 15,-16-6 46-15,16 6 27 0,-18 0 25 16,18 0 23-16,0 0 27 0,-31 6 13 0,31-6 11 15,-25 9 13-15,16-3-11 0,9-6-6 16,-16 14-3-16,10-5-11 0,6-9-9 16,-8 17-11-16,8-17-7 0,0 21-5 15,0-21-6-15,14 24-8 0,-3-9-6 0,-1-1-6 16,3 1-4-16,0 3-3 0,-1-3-2 16,1 2-1-16,-2 1 2 0,-1-4 7 0,-4 0 13 15,0 1 9-15,-2 0 9 0,-4-15 4 16,0 25-1-16,0-25-10 0,-12 24-1 15,3-14-11-15,-5 0-2 0,1-3-6 0,-4-2-10 16,0 2-11-16,3-3-28 0,14-4-39 16,-33 0-44-16,33 0-55 0,-22-4-62 15,10-3-44-15,1-1-77 0,11 8-125 0,-14-21-482 16,12 9-349-16</inkml:trace>
  <inkml:trace contextRef="#ctx0" brushRef="#br0" timeOffset="70438.87">12167 9324 1392 0,'0'0'175'0,"0"0"-73"0,0 0-26 0,0 0-25 16,52 5-2-16,-52-5 23 0,0 0 12 15,0 0 3-15,15 6-6 0,-15-6-8 16,0 0 6-16,16 4 0 0,-16-4 5 0,10 8 1 16,-10-8 7-16,10 8 5 0,-10-8 8 15,12 9 11-15,-12-9 10 0,11 15 8 0,-7-4-1 16,-4-11 3-16,8 24-9 0,-6-9-8 15,2 1-11-15,-2 0-2 0,0 1-9 16,1 2-3-16,1-1-1 0,-2 2-7 0,-1-2-3 16,1 1-4-16,0 0-3 0,2 0-4 15,-4 0-8-15,3-2-8 0,-2 1-3 16,1-1 15-16,0-2-9 0,-2-15-8 0,0 26-16 16,0-26-22-16,0 23-26 0,0-23-35 15,-4 22-41-15,4-22-46 0,-8 18-46 16,4-10-42-16,3 2-39 0,1-10-72 0,-11 11-144 15,11-11-504-15,-11 8-442 0</inkml:trace>
  <inkml:trace contextRef="#ctx0" brushRef="#br0" timeOffset="70729.03">12554 9568 2988 0,'0'0'-69'0,"0"0"24"0,0 0-3 0,11-11 10 16,-11 11 8-16,0 0 23 0,0 0 14 15,27-4 22-15,-27 4-7 0,23-4 18 0,-23 4-1 16,23-2 4-16,-23 2 4 0,28-2-4 15,-14 0-3-15,-14 2-4 0,27-3-16 0,-27 3-18 16,26-2-41-16,-26 2-49 0,20 0-35 16,-9-3-67-16,-11 3-144 0,14-7-397 15,-14 7-5-15</inkml:trace>
  <inkml:trace contextRef="#ctx0" brushRef="#br0" timeOffset="71020.28">12695 9397 2099 0,'0'0'-33'16,"0"0"33"-16,0 0 16 0,-13-7 23 15,13 7 40-15,0 0 36 0,0 0 40 0,0 0 27 16,0 0 8-16,0 0-2 0,-21 18-10 16,21-18-7-16,-4 19-16 0,4-19 0 15,-5 25-16-15,5-10-6 0,0-15-23 0,-2 34-14 16,2-16-7-16,0 1-12 0,2 0-6 15,-2 0 10-15,0 0-5 0,3 2-12 0,1-2-5 16,-2 0 0-16,-1-2-15 0,3 2-6 16,-2-2-12-16,2 0-16 0,-4-1-24 15,5-1-27-15,-5-15-32 0,3 21-35 0,-3-21-34 16,4 21-44-16,0-11-45 0,-4-10-76 16,7 11-174-16,-7-11-501 0,0 0-436 15</inkml:trace>
  <inkml:trace contextRef="#ctx0" brushRef="#br0" timeOffset="71398.96">12917 9077 3104 0,'0'0'20'15,"0"0"17"-15,8-16-3 0,-8 16 9 0,0 0 25 16,0 0 22-16,0 0 13 0,0 0 5 16,0 0 7-16,0 0 3 0,0 0 1 0,6 39 9 15,-4-22-2-15,-2 2 5 0,2 3-10 16,1 5-1-16,-1 0-8 0,2 2-10 16,-2 1-8-16,4 0-9 0,-2 1-5 0,0 5-25 15,1-4 8-15,-1-1-6 0,0-3-10 16,3-1 1-16,-2 0-10 0,0-2 0 0,1-1-10 15,-1-1 2-15,-1-1 1 0,0-3-13 16,1-3-9-16,0 0-7 0,-3-1-15 16,-2-15-8-16,4 24-13 0,-3-14-6 15,1 0-13-15,-2-10-21 0,4 15-33 0,-4-15-43 16,0 0-56-16,2 13-48 0,-2-13-74 16,0 0-157-16,0 0-122 0,0 0-342 0,0 0-374 15</inkml:trace>
  <inkml:trace contextRef="#ctx0" brushRef="#br0" timeOffset="71837.2">13187 9252 2946 0,'9'-10'19'0,"-9"10"44"16,0 0 5-16,11-9-3 0,-11 9 8 0,0 0 23 15,0 0 20-15,0 0-3 0,0 0-6 16,0 0-10-16,0 0-10 0,-20 45-9 16,13-30-12-16,-1-1-3 0,-6 5-5 0,3-3-3 15,0 0-2-15,-1 4-5 0,-1-5-2 16,1 0-9-16,1-1-1 0,0-1-5 16,-1-2 0-16,4 1-4 0,-1-3-4 0,9-9-1 15,-16 15-1-15,9-7-3 0,7-8 2 16,-8 11-4-16,8-11 6 0,0 0-1 0,-12 14-3 15,12-14 0-15,0 0-4 0,0 0 4 16,0 0 5-16,0 0 11 0,0 0 9 16,0 0 12-16,0 0 10 0,0 0 39 0,0 0 1 15,0 0 6-15,23 17-4 0,-23-17 0 16,13 8-2-16,-13-8-1 0,22 9-3 16,-13-1-11-16,5 0-8 0,-1 3-10 0,-1-2-7 15,3 3-9-15,1 1-8 0,0-1-22 16,2 1-32-16,-3-2-41 0,4 2-56 15,-4-5-76-15,7 6-87 0,-7-9-103 0,2 3-201 16,-5-2-58-16,1 0 47 0,2-3-446 16,-15-3-532-16</inkml:trace>
  <inkml:trace contextRef="#ctx0" brushRef="#br0" timeOffset="72515.28">13886 9762 3078 0,'0'0'-110'16,"0"0"41"-16,0 0 9 0,13 9 20 0,-13-9 28 16,0 0 31-16,0 0 38 0,0 0 25 15,0 0 17-15,0 0-1 0,0 0-3 16,25-14-2-16,-25 14 3 0,8-14 0 0,-8 14 0 16,8-17-8-16,-8 17-7 0,6-26-10 15,-4 8-9-15,-1 1-10 0,-1-6-6 16,2-1-7-16,-2-4-6 0,0-4-7 0,2 2-4 15,-2-5 2-15,0 3-6 0,0 0 0 16,0 2 0-16,2 2-1 0,0 0 0 16,-2 6 1-16,0-2-3 0,3 5 0 0,-3 1-2 15,2 3-2-15,-2 15 3 0,2-27-9 16,-2 27 4-16,5-19 0 0,-5 19 11 0,5-14 3 16,-5 14 3-16,0 0-3 0,0 0 5 15,0 0-3-15,0 0 0 0,38 25-5 16,-28-8 0-16,2 1-5 0,1 2 1 0,1 1-3 15,2 3 0-15,2 1-2 0,-7-5 5 16,7 4-7-16,-3-3 2 0,-4-2-1 0,3-1 5 16,-5-1 2-16,3-4 4 0,-3-2 1 15,1 1 6-15,-3-1 7 0,-7-11 5 16,14 16 0-16,-7-11-2 0,-7-5-1 0,15 4 1 16,-15-4-2-16,0 0 8 0,0 0 7 15,20-17-10-15,-13 4 1 0,-7 13-2 0,11-31-7 16,-8 8 6-16,3-1-5 0,-1-3-2 15,2 0 0-15,-3-1-20 0,1-2-8 0,-1-2 3 16,0 4 0-16,-1-3-3 0,1 3-2 16,1 1-12-16,0 3-21 0,-3 3-33 15,0 2-48-15,0 0-67 0,0 3-76 0,-2 1-86 16,0 15-184-16,-2-20-79 0,2 20 0 16,0 0-239-16,-4-23-185 0</inkml:trace>
  <inkml:trace contextRef="#ctx0" brushRef="#br0" timeOffset="72811.24">14604 9048 2781 0,'0'0'101'16,"0"0"-17"-16,0 0-7 0,0 0-9 0,0 0 0 15,0 0-6-15,0 0 13 0,-29 30 12 16,22-15-1-16,-1 2 3 0,-2 5 0 16,1 3 1-16,0-1 3 0,3 1 0 0,2 4-2 15,-4-1-8-15,6 1-6 0,2 0-6 16,0 1-7-16,2-3-10 0,3 2-6 16,2-3-5-16,-1-1-15 0,5-2-18 0,-1-3-30 15,3 0-35-15,0-3-49 0,4-2-62 16,-1 0-65-16,1-7-64 0,1-1-163 0,-2 0-499 15,2-6-391-15</inkml:trace>
  <inkml:trace contextRef="#ctx0" brushRef="#br0" timeOffset="73098.5">14937 9229 2966 0,'0'0'-32'0,"-11"-11"12"0,11 11 8 16,-15-8 25-16,15 8 23 0,-18-4 22 0,18 4 19 15,-22 0 8-15,22 0-6 0,0 0-1 16,-30 8-2-16,30-8-1 0,-17 12-9 16,17-12-4-16,-8 15-1 0,8-15-8 0,2 20-7 15,-2-20-3-15,13 31-3 0,-3-14-6 16,3 0 2-16,2 2-10 0,-3 1 1 16,2 0 8-16,-2-1 3 0,-2 0 12 0,1 0 9 15,-2-3 4-15,-5 0 7 0,0 2-5 16,-4-4-6-16,0-14-4 0,-10 29-8 0,-1-17-12 15,-2-1-26-15,-1 2-41 0,-2-6-57 16,0 0-73-16,0 1-65 0,0-4-90 16,5-4-169-16,11 0-488 0,-22-2-419 15</inkml:trace>
  <inkml:trace contextRef="#ctx0" brushRef="#br0" timeOffset="73285.5">15061 9226 3059 0,'0'0'34'0,"18"-4"10"0,-18 4-2 16,0 0 11-16,20 7 39 0,-20-7 24 16,14 17 14-16,-8-3-6 0,0 0-8 0,-2 5-12 15,-1 5-11-15,3 2-8 0,-4 2-13 16,-2 0-16-16,2 0-27 0,-4 0-52 16,-4 2-65-16,4 2-89 0,-3 0-69 15,-5-2-151-15,-6 3-169 0,0-4-278 0,-3-1-186 16</inkml:trace>
  <inkml:trace contextRef="#ctx0" brushRef="#br0" timeOffset="74167.82">11114 10246 2658 0,'0'0'25'0,"20"-4"-6"0,-20 4 5 0,29-1-7 15,-8-3 7-15,1 0 5 0,1 2 7 16,6-2 6-16,-1 0 3 0,1 0 4 16,6 1 10-16,5-3 18 0,2 3 21 0,4-3 20 15,7 2 10-15,8-2 4 0,-1 2-1 16,7 0-4-16,21 3-14 0,1-3-5 0,0 1-12 15,3 0-13-15,-2-1-15 0,5 4-4 16,1-1-6-16,-2-2-5 0,1 0-7 16,2-1-3-16,-1 2-5 0,1 0-3 0,-3 0-3 15,1-2 4-15,-1 3 3 0,0-2 6 16,-4 2-2-16,-14 1 4 0,14 0 0 16,2-2-21-16,-15 1 3 0,-10 1 1 0,0-3 1 15,23 0 3-15,-15 3 2 0,-8-1-4 16,-4-2 6-16,4 2-1 0,-2-1 5 0,-2 1-2 15,-1-2 10-15,-1 2-3 0,-4 1-1 16,-7 0-4-16,-2-2-6 0,-3 0-8 0,-4 0 2 16,-1 2-4-16,-4-2-4 0,-1 0-4 15,-5 2-4-15,-3-2-19 0,0 2-15 16,-5 0-18-16,-1 0-20 0,-5 0-28 0,0 0-34 16,-16 0-46-16,15 0-75 0,-15 0-55 15,0 0-146-15,0 0-146 0,0 0-26 0,-49 6-294 16,19-4-298-16</inkml:trace>
  <inkml:trace contextRef="#ctx0" brushRef="#br0" timeOffset="74560.14">12228 10701 2717 0,'0'0'35'0,"-16"3"69"16,16-3 18-16,0 0 18 0,0 0 13 15,0 0 7-15,-22 0 0 0,22 0-19 0,0 0-14 16,0 0-10-16,0 0-3 0,-6 13-4 15,6-13-8-15,0 0-6 0,2 29-7 0,-2-29-5 16,4 29-11-16,-4-10-6 0,4 1-5 16,-2 5-3-16,3 1 14 0,-1-1-3 15,0 0-15-15,2 2-1 0,-2 2-11 0,-1-3-6 16,1 3 1-16,2-5-4 0,-2 1-11 16,4 0-21-16,-4-4-13 0,-2-2-32 15,3-1-45-15,-3-4-58 0,1 1-86 0,-1-3-85 16,2-4-200-16,-4-8-95 0,2 11 21 15,-2-11-241-15,0 0-162 0</inkml:trace>
  <inkml:trace contextRef="#ctx0" brushRef="#br0" timeOffset="74956.14">11999 10816 2553 0,'0'0'49'16,"7"-15"26"-16,-7 15-10 0,15-14-7 16,-3 9 4-16,-12 5 12 0,27-11 9 15,-10 7 9-15,1-1-5 0,3 2-3 0,1 2-3 16,5-2-4-16,-2 3 5 0,5 0 1 16,3 3 1-16,-4 0-1 0,2 1-1 15,5 3-7-15,2 1-6 0,-2 2-5 0,1 3-6 16,-2 0-1-16,-3 2-2 0,0 4 3 0,-5-1 0 15,-1 0 6-15,-6 3-3 0,-2-3-1 16,-4 3 15-16,-1 0 0 0,-6-1 6 16,2 3-7-16,-7-4-25 0,-2 1-4 15,-5-1 14-15,-3 3-10 0,-4-1 3 0,-3 0-1 16,-4 2 20-16,0-3-8 0,-4-1-7 0,-4-5-6 16,2 4-9-16,-4-5-6 0,-2 1-18 15,1-3-23-15,3-2-23 0,3-3-27 16,0 2-34-16,0-6-45 0,7 1-48 0,-4-1-57 15,6-4-50-15,-1 0-126 0,4-1-172 16,12 3 7-16,-15-8-293 0,11 0-236 0</inkml:trace>
  <inkml:trace contextRef="#ctx0" brushRef="#br0" timeOffset="75278.66">13090 10835 2771 0,'0'0'84'0,"0"0"2"16,0 0-17-16,0 0-8 0,0 0-8 16,0 0 3-16,0 0 29 0,0 0 25 15,0 0 19-15,-56 27 6 0,41-14 4 0,-3 1 7 16,2 2 32-16,0 2-1 0,3 1-40 15,-3 0-10-15,3 0-14 0,3 2-11 0,-1 0-4 16,2 0-20-16,3 1-8 0,1 0-7 16,3-4-1-16,4 3-2 0,0-3-3 15,5 5-27-15,0-6-29 0,4 0-30 0,-1-4-38 16,0 0-54-16,3-1-70 0,6-1-62 16,-4-7-88-16,5 2-165 0,-3-4-92 0,-4-4-356 15,5 2-385-15</inkml:trace>
  <inkml:trace contextRef="#ctx0" brushRef="#br0" timeOffset="75589.27">13344 10950 2909 0,'-4'-21'27'15,"4"21"39"-15,-7-18-11 0,7 18-2 16,-11-14-8-16,11 14 11 0,-20-8 35 16,20 8 15-16,-23-6 16 0,23 6 0 0,-27 0-2 15,27 0-3-15,-29 3-7 0,13 1-9 16,16-4-5-16,-25 10-6 0,15-5-14 15,-2 3-2-15,12-8-8 0,-13 16-5 0,13-16-10 16,-2 18-6-16,2-18-5 0,8 24-1 16,1-11-5-16,7 4-2 0,-5-2-4 15,7 2-2-15,-4 0 2 0,4-2-1 0,-7 1 18 16,3-1 17-16,-3-1-6 0,-3-1 8 16,-3-3-26-16,-5-10 3 0,5 22-3 0,-5-22-9 15,-2 20-2-15,2-20-16 0,-12 12-27 16,3-5-30-16,0-2-27 0,-5-3-53 0,1 0-52 15,13-2-53-15,-24 2-49 0,24-2-93 16,-19-6-133-16,11 1-70 0,8 5-312 16,-11-16-265-16</inkml:trace>
  <inkml:trace contextRef="#ctx0" brushRef="#br0" timeOffset="75806">13526 10808 2800 0,'0'0'79'0,"21"-3"15"0,-21 3-13 15,0 0 7-15,0 0 20 0,25 8 26 16,-25-8 10-16,10 13 7 0,-10-13-5 16,7 23-11-16,-5-8-8 0,2-1-9 0,0 4-10 15,-4 1 22-15,2-2-7 0,-2-17-15 16,-2 36-14-16,-2-18-9 0,2 1-18 0,0-4-13 16,-2 2-42-16,2-1-40 0,-1-1-55 15,3-15-60-15,-4 22-73 0,4-12-64 0,0-10-145 16,-2 13-162-16,2-13-380 0,0 0-412 15</inkml:trace>
  <inkml:trace contextRef="#ctx0" brushRef="#br0" timeOffset="76534.16">15515 10046 2949 0,'0'0'-34'0,"0"0"44"16,0 0 10-16,0 0 27 0,0 0 23 16,0 0 32-16,0 0 37 0,0 0 20 0,0 0 6 15,0 0 2-15,0 0-10 0,0 0 2 16,0 0 2-16,0 0-6 0,0 0 18 15,0 0-12-15,0 0-18 0,0 0-16 0,0 0-19 16,20-9-13-16,-20 9-13 0,22-4-7 0,-22 4-6 16,25-4-16-16,-12 2-6 0,-13 2-22 15,27-4-28-15,-13 3-29 0,0-3-26 16,-1 2-32-16,-3-2-43 0,-10 4-57 0,19-8-62 16,-10 5-64-16,-9 3-143 0,6-11-132 15,-6 11-16-15,0 0-264 0,0 0-233 16</inkml:trace>
  <inkml:trace contextRef="#ctx0" brushRef="#br0" timeOffset="76719.78">15360 9848 2820 0,'-29'-2'119'16,"29"2"4"-16,0 0-17 0,0 0-16 16,0 0-4-16,0 0 16 0,0 0 16 15,0 0 2-15,0 0-5 0,0 0-12 0,0 0-11 16,0 0-7-16,73-1-12 0,-49 2-12 15,-1-1-22-15,0 0-41 0,-2 0-57 0,5 0-81 16,-3 2-71-16,-2-4-104 0,0 1-221 16,1-2-371-16,-6 0-297 0</inkml:trace>
  <inkml:trace contextRef="#ctx0" brushRef="#br0" timeOffset="77112.7">15997 9839 2758 0,'0'0'-29'0,"0"0"14"0,15 9 15 16,-15-9-9-16,8 10 25 0,-8-10 19 15,6 11 16-15,-6-11 14 0,6 13 9 0,-6-13-4 16,0 0 3-16,-6 24-1 0,6-24 12 15,-4 16 8-15,4-16 2 0,-10 14 3 16,10-14-1-16,-12 11 0 0,1-5-5 0,11-6-2 16,-22 8 0-16,22-8 1 0,-22 3-4 15,22-3-3-15,-26 0-7 0,26 0-5 0,-24-3-7 16,24 3-2-16,-23-10 0 0,13 5 14 16,10 5-3-16,-15-17-10 0,15 17-16 0,-7-20 4 15,7 20-10-15,-2-19-4 0,2 19-4 16,4-19-5-16,-4 19-4 0,14-15 0 15,-14 15-5-15,12-11-1 0,-12 11-9 16,13-6-18-16,-13 6-32 0,0 0-50 0,0 0-70 16,21 9-83-16,-21-9-129 0,2 13-234 15,-2-13 16-15,0 0-322 0,0 0-305 16</inkml:trace>
  <inkml:trace contextRef="#ctx0" brushRef="#br0" timeOffset="80727.67">18713 9873 1183 0,'0'0'149'0,"-19"4"-61"16,19-4-34-16,0 0-22 0,-14 4-3 16,14-4-24-16,0 0-3 0,0 0-2 15,-16 7 3-15,16-7-3 0,0 0 2 0,0 0 3 16,-12 8-4-16,12-8-2 0,0 0 4 16,0 0-10-16,-15 10-8 0,15-10-7 0,0 0-12 15,-15 9 2-15,15-9 5 0,-11 7 10 16,11-7-4-16,0 0 2 0,-14 11 18 15,14-11 7-15,0 0 24 0,-14 10 5 0,14-10 11 16,0 0 15-16,0 0 18 0,-6 10-2 16,6-10 20-16,0 0 10 0,0 0 10 0,0 0 7 15,0 0 13-15,0 0 6 0,0 0 3 16,0 0-7-16,30 9-11 0,-30-9-11 0,26 0-9 16,-26 0-15-16,37-1-8 0,-13-1-10 15,6 0-10-15,3 2-5 0,3 0-6 16,7 0-6-16,1-2-6 0,0 2-4 0,-1-2-3 15,1 0-10-15,-1 2-3 0,-1-2-23 16,-6 0-33-16,0 2-55 0,-1-1-58 16,-7 1-73-16,0-4-210 0,-7 2-421 0,-3-1-198 15</inkml:trace>
  <inkml:trace contextRef="#ctx0" brushRef="#br0" timeOffset="81025.09">18573 9758 2646 0,'0'0'-16'15,"34"18"10"-15,-34-18-15 0,28 2-10 0,-7-1-17 16,5-1 5-16,5 0-6 0,5 0 10 16,6-1-4-16,3 1-2 0,1-4 10 15,-1 2 4-15,1 1 14 0,-1-6 1 0,1 4 8 16,-2-1 4-16,-1 0-9 0,-1 0-32 16,-4 0-53-16,-6-1-117 0,-2 0-366 0,-5-2 217 15</inkml:trace>
  <inkml:trace contextRef="#ctx0" brushRef="#br0" timeOffset="81304.23">18446 9431 2030 0,'-19'-4'226'0,"19"4"-9"15,0 0-29-15,0 0-19 0,0 0-23 0,57 2-17 16,-25-2-21-16,11 0-16 0,5-2-33 16,11 2-45-16,5-4-53 0,-1 3-32 0,1-3-40 15,-1 2-23-15,1-2-24 0,-1 0-40 16,-4-1-122-16,3 1-413 0,-3 0-3 15</inkml:trace>
  <inkml:trace contextRef="#ctx0" brushRef="#br0" timeOffset="82755.89">20474 9206 2400 0,'0'0'109'0,"0"0"-18"0,0 0-5 15,0 0-10-15,0 0-8 0,0 0-4 0,0 0-2 16,0 0 2-16,0 0-6 0,0 0 1 16,-2 61 13-16,2-42 22 0,0 2 21 0,0 1 10 15,0 6 0-15,0 0-1 0,4 1-12 16,-2 2-11-16,1-2-10 0,1 7-12 15,0-6-4-15,5 4-10 0,-5-5-10 0,0-1-1 16,2 0-6-16,-2-2-8 0,0-2-3 16,1 2-9-16,0-8-12 0,-3 0-40 0,2-2-57 15,-2 0-69-15,2-3-75 0,-4-13-149 16,0 21-199-16,0-13-379 0,0-8-384 16</inkml:trace>
  <inkml:trace contextRef="#ctx0" brushRef="#br0" timeOffset="83222.75">20146 9324 2935 0,'-2'-23'-3'15,"2"23"27"-15,-2-19 22 0,2 19 6 16,2-19-3-16,-2 19-5 0,8-18-1 0,-8 18-3 15,13-19-2-15,-2 8-8 0,2 4 0 16,1-1-1-16,4 1 1 0,2-3 14 16,4 5 7-16,1-2-4 0,3 1-6 0,2 1-9 15,-1 2 3-15,5-1-4 0,6 2-4 16,2 2 2-16,1 0 9 0,1 4 12 16,1 1 6-16,7 6 0 0,-3-1 1 0,0 6-3 15,-5 1-4-15,-2 4-6 0,-1 4-4 16,-3 1-4-16,-4 3-4 0,-5 1-5 15,-3 3 1-15,0-1-7 0,-12-1 2 0,1-1-1 16,-7-4-3-16,-6 3 10 0,1-2 10 16,-12-1 20-16,0 2-1 0,-5 0-2 0,-4-2-2 15,-4 1-4-15,-4-4-5 0,-5 2-6 16,1-4-3-16,0-2 0 0,-1-2-7 16,-3 0 0-16,0-1-8 0,0-3 3 0,-3 0-5 15,2-1-3-15,1-2 2 0,-2 1 2 16,6-4-7-16,1-2 4 0,3-1-12 0,3 1-22 15,4-4-29-15,0-1-35 0,19 0-56 16,-21 0-69-16,21 0-72 0,-11-7-174 16,11 7-148-16,0 0-379 0,0 0-436 0</inkml:trace>
  <inkml:trace contextRef="#ctx0" brushRef="#br0" timeOffset="83554.28">21584 9410 2965 0,'0'0'-36'0,"0"0"59"16,0 0 11-16,0 0 18 0,0 0 24 15,-40 31 15-15,28-17 22 0,4 2 11 0,-2 3 4 16,1 4 0-16,1-1-8 0,-3 0-4 16,4-1-4-16,3 4 10 0,-2-2-22 15,4 1-10-15,0-3-8 0,2-2 8 0,2 2-2 16,2 0-16-16,0-2-13 0,3 1-25 16,1-1-31-16,-1-5-48 0,3 0-55 15,1-1-73-15,-1 1-63 0,3-7-94 0,0 0-182 16,-1-1-90-16,1-4-251 0,0 0-204 15</inkml:trace>
  <inkml:trace contextRef="#ctx0" brushRef="#br0" timeOffset="83872.92">21901 9558 2643 0,'0'0'-13'0,"0"0"10"0,-13-18-3 0,13 18 18 16,-17-11 18-16,17 11 27 0,-25-3 20 15,25 3 15-15,-30 0-6 0,11 2-4 0,19-2-3 16,-31 4 5-16,13 2-2 0,6-2 0 16,12-4-10-16,-23 11-3 0,16-3-6 15,7-8-11-15,-4 18-3 0,4-18-6 0,0 0-2 16,19 35-4-16,-4-22-8 0,1 2 0 16,2 1-2-16,0-1-6 0,2 0 3 15,-3 0 7-15,-1-1 8 0,0-2 15 0,-8 2 11 16,2-2 8-16,-6 0 4 0,-4-12-8 15,5 18-6-15,-5-18-7 0,-13 18-8 16,13-18-10-16,-23 13-17 0,6-7-34 0,0-2-36 16,-2-3-57-16,2 1-65 0,17-2-50 15,-36 0-55-15,17-3-137 0,4-1-147 0,-2-2-288 16,5-3-191-16</inkml:trace>
  <inkml:trace contextRef="#ctx0" brushRef="#br0" timeOffset="84138.9">22041 9439 2565 0,'0'0'22'0,"26"2"15"0,-26-2 6 0,12 5 19 16,-12-5 36-16,12 9 19 0,-5 1 21 16,-7-10-4-16,8 23-7 0,-6-8-10 15,3 3 1-15,-3-1 3 0,0 2 0 0,2 0 2 16,0 2 2-16,-2 0-10 0,1 0-12 15,-1-1-9-15,0 2 11 0,2 3-10 16,-4-5-19-16,2 3-8 0,-2-4-2 0,2 0-22 16,-4 1-22-16,2-4-29 0,-2 1-43 15,2-17-50-15,-4 29-66 0,2-17-69 0,-3-3-86 16,5-9-153-16,-6 13-130 0,2-7-280 16,4-6-253-16</inkml:trace>
  <inkml:trace contextRef="#ctx0" brushRef="#br0" timeOffset="84366.24">22384 9603 2830 0,'20'-6'95'15,"-20"6"13"-15,0 0-16 0,22-6-4 16,-22 6-2-16,23-4 3 0,-23 4 5 0,28-4-10 15,-12 3-10-15,4-3-8 0,-1 0-15 16,2 2-14-16,0-2-16 0,1 1-26 16,-4 0-43-16,1-1-62 0,1 1-55 0,-4-1-64 15,-6 0-125-15,0-1-532 0,-10 5-254 16</inkml:trace>
  <inkml:trace contextRef="#ctx0" brushRef="#br0" timeOffset="84574.41">22502 9482 2793 0,'0'0'33'0,"0"0"13"0,-13 11 14 16,13-11 32-16,0 0 26 0,0 0 16 15,13 29 13-15,-13-29-6 0,9 23-11 0,-7-10-13 16,2 3-12-16,0 0-8 0,0-2-4 16,1 1-7-16,-3 3 10 0,0-3-10 0,2 2-12 15,0 0-15-15,-4-17-28 0,4 31-35 16,-2-16-56-16,1-2-59 0,-1 3-81 15,0-5-81-15,-2-11-161 0,5 21-142 0,-3-11-285 16,0-3-232-16</inkml:trace>
  <inkml:trace contextRef="#ctx0" brushRef="#br0" timeOffset="85265.85">23036 9229 2640 0,'-3'-17'81'0,"3"17"59"15,0 0-12-15,-6-18-9 0,6 18-3 16,0 0-3-16,0 0 24 0,0 0-5 0,0 0-2 16,0 0-4-16,0 0-3 0,0 0 5 15,-17 51 2-15,13-27 7 0,4 3 22 16,2 3-10-16,0 1-6 0,-2-1-21 0,2 2-9 15,0 1-16-15,0 0-16 0,0-3-22 16,3 0-9-16,-1-1-9 0,-2 0-23 16,2-3-19-16,1-3-23 0,-3-2-28 0,0-2-32 15,0-4-42-15,2 0-55 0,-2-1-65 16,1-7-76-16,-3-7-177 0,6 12-86 0,-6-12-9 16,0 0-235-16,0 0-162 0</inkml:trace>
  <inkml:trace contextRef="#ctx0" brushRef="#br0" timeOffset="85538.53">23188 9469 2608 0,'0'0'118'0,"4"-11"-2"0,-4 11-19 0,0 0-13 15,0 0-7-15,0 0 2 0,-23-13 13 16,23 13 13-16,-21 0 3 0,21 0-7 0,-25 1 7 16,25-1 0-16,-26 4 5 0,26-4-1 15,-24 5 0-15,24-5-10 0,-18 8-9 16,18-8-7-16,-17 11-8 0,17-11-9 15,-11 14-6-15,11-14-5 0,-4 13-2 0,4-13-5 16,0 0-2-16,2 25-5 0,-2-25-4 16,17 16 0-16,-2-5-9 0,1-2-3 0,8 3-4 15,6-1-3-15,3 1-11 0,1 1-19 16,2 0-22-16,0-3-34 0,1 2-43 16,-2-2-58-16,-1 4-64 0,-2-5-67 0,-7 1-153 15,-4-2-131-15,-2-1-366 0,-1-1-372 16</inkml:trace>
  <inkml:trace contextRef="#ctx0" brushRef="#br0" timeOffset="86036.97">23696 9867 2971 0,'9'4'5'15,"-9"-4"19"-15,16 6-5 0,-16-6 12 16,18 1 16-16,-18-1 34 0,0 0 24 0,23-4 11 15,-23 4 2-15,14-10-2 0,-3 0-1 16,-11 10 12-16,17-21-5 0,-9 7 1 0,5-4-11 16,-4-1-8-16,1-2-14 0,-1-5-7 15,-1-2-7-15,0-6-7 0,1-2-8 16,0-1-6-16,-3-1-6 0,0 2-1 0,-2 2-3 16,2 1 1-16,2 5-7 0,-4 4-2 15,0-1-2-15,0 6-3 0,0 1-4 16,0 5-5-16,-4 13 11 0,9-17 2 0,-9 17-10 15,0 0-1-15,0 0-7 0,0 0 5 16,23 24-2-16,-14-6-5 0,-3 1 8 0,4 2-17 16,-1 0 6-16,2 2-7 0,1-1 5 15,1 1 9-15,2 0-8 0,0-4 0 0,-1 2 0 16,4-5-4-16,-3 2 6 0,-2-4-1 16,5-1 1-16,-6-4 4 0,3-1 10 15,-2-2-12-15,-13-6 4 0,25 2 5 0,-25-2-2 16,26-8 2-16,-16 0 2 0,1-4 2 15,1-5 4-15,-3-8-3 0,0 2 2 0,1-10-5 16,-2-3-2-16,2-4-3 0,-2-6-4 16,3 1-18-16,-6 4-2 0,2 1-5 15,-1 2-11-15,1 9-15 0,-3-1-11 0,0 5-24 16,1 3-28-16,-1 1-43 0,-2 6-66 16,0 1-59-16,0 5-44 0,-2 9-148 0,2-13-143 15,-2 13-16-15,0 0-310 0,0 0-333 16</inkml:trace>
  <inkml:trace contextRef="#ctx0" brushRef="#br0" timeOffset="86314.46">24828 9190 2926 0,'0'0'83'0,"0"0"34"15,0 0-16-15,0 0 0 0,0 0 14 0,0 0 22 16,0 0 18-16,-59 20-5 0,43-7-9 16,-2 5-15-16,2 4-8 0,-3 1-13 15,4 1-7-15,0 5-8 0,7-4 2 0,-4 4-19 16,6 0-7-16,2-3-7 0,4 3-4 16,2-3 3-16,4-1-8 0,3 2-30 0,-2-4-30 15,3-2-42-15,3-1-51 0,0-2-62 16,4-3-58-16,-3-3-61 0,-2-3-142 15,2-1-169-15,-2-4-361 0,1-1-388 0</inkml:trace>
  <inkml:trace contextRef="#ctx0" brushRef="#br0" timeOffset="86624.61">25030 9324 2986 0,'0'0'16'16,"-9"-18"9"-16,9 18 6 0,-15-9 21 15,15 9 25-15,-21-7 24 0,21 7 26 0,-25-2-1 16,25 2-6-16,-26 2-10 0,26-2-12 16,-27 6-7-16,27-6-8 0,-17 11-10 15,11-3-7-15,6-8-5 0,-2 20-8 0,2-20-1 16,11 26-13-16,-1-9-6 0,2 0-2 16,5 2-2-16,0 4-3 0,2-1-3 0,-4 0-4 15,4 0-2-15,-4-3 3 0,-2 1 3 16,-3-4 11-16,-2 0 7 0,-6 0 9 15,0-3 0-15,-2-13 20 0,-8 24-9 0,1-12-8 16,-4-3-1-16,-5 1-30 0,5-4-31 16,-7-1-57-16,1-1-58 0,17-4-84 0,-29 4-68 15,15-4-126-15,14 0-164 0,-20-6-21 16,20 6-271-16,-11-12-209 0</inkml:trace>
  <inkml:trace contextRef="#ctx0" brushRef="#br0" timeOffset="86824.2">25173 9245 2594 0,'0'0'73'0,"21"-8"27"16,-21 8-11-16,0 0 9 0,25 4 26 15,-25-4 25-15,18 14 14 0,-7-2 0 0,-2 5-17 16,-2 2-12-16,2 4-16 0,0 2-15 16,-3 2-8-16,1 2-12 0,-4-3-6 0,0 0-11 15,-3 3-10-15,0-2-22 0,-4-2-26 16,-3-1-38-16,1-1-55 0,-3 0-65 15,2 0-66-15,-2-4-83 0,2-4-159 0,1 0-512 16,0-3-417-16</inkml:trace>
  <inkml:trace contextRef="#ctx0" brushRef="#br0" timeOffset="87074.5">25794 9603 3195 0,'0'0'141'15,"11"-13"5"-15,-11 13-22 0,0 0-14 0,0 0-8 16,19-3-17-16,-19 3-6 0,19-4-10 16,-19 4-7-16,25-1-13 0,-25 1-23 0,34-3-9 15,-16 0-12-15,-1 1-13 0,2-1-20 16,-4-3-27-16,3 2-45 0,-18 4-54 0,25-10-43 15,-16 4-56-15,-7-1-107 0,-2 7-564 16,0 0-329-16</inkml:trace>
  <inkml:trace contextRef="#ctx0" brushRef="#br0" timeOffset="87207.41">25799 9431 2914 0,'0'0'61'0,"0"0"22"16,-23 2-4-16,23-2-11 0,0 0-6 0,0 0-7 15,0 0-3-15,0 0-4 0,0 0-7 16,0 0-7-16,0 0-14 0,67-7-17 15,-44 3-34-15,2 0-43 0,4 2-57 0,-3-4-67 16,-1 0-155-16,0-1-487 0,-5 3-175 16</inkml:trace>
  <inkml:trace contextRef="#ctx0" brushRef="#br0" timeOffset="87893.17">26394 9532 2562 0,'0'0'-6'0,"0"0"10"15,0 0-8-15,0 0-2 0,0 0 6 16,0 0-2-16,-11 23 20 0,11-23 6 0,0 0-2 16,-19 6 5-16,19-6 13 0,0 0 20 15,-22 1 34-15,22-1 21 0,0 0 2 16,0 0-3-16,0 0-7 0,-27-15-11 0,27 15-10 16,-5-12-8-16,5 12-10 0,0 0-9 15,0 0-3-15,14-34-8 0,-14 34-5 0,15-15-4 16,-8 7-4-16,-7 8 1 0,19-9 9 15,-19 9 3-15,22-4 16 0,-22 4 0 16,18 0 5-16,-18 0 4 0,0 0 1 0,27 9-1 16,-27-9-8-16,6 11-4 0,-6-11-9 15,0 0-15-15,0 0-29 0,-4 21-48 0,4-21-84 16,0 0-110-16,-20 11-198 0,11-9-167 16,9-2-371-16,0 0-416 0</inkml:trace>
  <inkml:trace contextRef="#ctx0" brushRef="#br1" timeOffset="104421.24">26852 11575 2066 0,'0'0'-60'0,"0"0"-1"0,0 0 16 15,0 0 3-15,0 0 12 0,0 0 4 0,0 0 16 16,0 0 14-16,0 0 12 0,0 0 21 15,0 0 25-15,0 0 28 0,0 0 12 0,9-32 15 16,-9 32 19-16,0 0 5 0,0 0 5 16,0 0 1-16,2-16-1 0,-2 16-2 15,0 0 2-15,0 0 6 0,0 0-8 0,0 0 2 16,0 0-2-16,0 0-6 0,0 0-7 16,0 0 6-16,0 0-15 0,0 0-1 0,0 0-6 15,0 0-1-15,0 0-6 0,0 0-5 16,0 0-4-16,0 0-10 0,0 0 0 15,4 49-1-15,-2-31-3 0,2-4 1 0,-2 5-11 16,0 0-6-16,-2 0-5 0,2 5-6 16,-2-3-6-16,0-1-8 0,2 1-5 0,-2 3-4 15,2-5-5-15,-2 0-6 0,0 0-13 16,2-2-10-16,-2-17-35 0,0 28-38 16,1-16-43-16,-2-3-68 0,2 3-77 0,-1-12-65 15,2 11-132-15,-2-11-143 0,0 0 10 16,0 0-397-16,0 0-451 0</inkml:trace>
  <inkml:trace contextRef="#ctx0" brushRef="#br1" timeOffset="104744.19">27054 11723 3068 0,'0'0'21'0,"9"-15"30"16,-9 15 7-16,5-11-3 0,-5 11-6 16,0 0-7-16,0 0 1 0,0 0-7 0,0 0 3 15,0 0 4-15,0 0-1 0,0 0-2 16,0 0 0-16,0 0-1 0,0 0 6 15,-50 7 5-15,50-7 5 0,-29 10 9 0,16-7-1 16,-2 1-2-16,15-4-6 0,-26 8-4 16,15-5 2-16,11-3 2 0,-20 7 2 0,20-7 5 15,-18 7 0-15,18-7 2 0,-17 5 6 16,17-5 4-16,-10 11 2 0,10-11-1 0,0 0 31 16,-3 20-12-16,3-20-1 0,0 0-13 15,17 25-7-15,-9-14-8 0,1 1-5 16,5-1-9-16,1-1-9 0,-1 3-1 0,3-2 2 15,-2 1-11-15,0-1-3 0,-4-1-14 16,5-1-22-16,-3 1-40 0,-1-2-45 16,-1-3-68-16,3 1-89 0,-6-4-92 0,-8-2-204 15,16 3-54-15,-16-3 15 0,0 0-316 16,25-3-280-16</inkml:trace>
  <inkml:trace contextRef="#ctx0" brushRef="#br1" timeOffset="104945.18">27216 11869 2784 0,'0'0'130'16,"0"0"18"-16,0 0-26 0,0 0-24 0,0 0-16 15,13-16-8-15,-13 16-5 0,20-2-9 16,-20 2-3-16,24-2-8 0,-24 2-4 16,21-3-4-16,-21 3-1 0,27-3-10 0,-27 3-1 15,23-4-2-15,-23 4-18 0,22-6-40 16,-22 6-55-16,16-7-64 0,-12 3-49 0,-4 4-68 15,0 0-120-15,0 0-463 0,-17-23-196 16</inkml:trace>
  <inkml:trace contextRef="#ctx0" brushRef="#br1" timeOffset="105052.99">27206 11746 2597 0,'-22'-2'11'16,"22"2"23"-16,0 0 10 0,-18-1 6 0,18 1-2 16,0 0-6-16,0 0-3 0,0 0-3 15,0 0-11-15,0 0-46 0,0 0-62 0,48-14-66 16,-48 14-137-16,27-6-459 0,-16 2-19 15</inkml:trace>
  <inkml:trace contextRef="#ctx0" brushRef="#br1" timeOffset="105305.72">27571 11763 2432 0,'0'0'88'0,"13"6"-12"0,-13-6-11 16,12 6-6-16,-12-6 5 0,0 0 17 15,0 0 17-15,0 0 18 0,0 0 14 0,0 0 18 16,0 0 8-16,0 0 2 0,-34 12-8 16,34-12-7-16,0 0-14 0,0 0-15 15,0 0-12-15,0 0-12 0,0 0-1 0,0 0-20 16,0 0-7-16,0 0-9 0,24-43-8 16,-24 43-14-16,16-1-17 0,-16 1-33 15,0 0-46-15,0 0-63 0,0 0-75 0,20 7-70 16,-20-7-157-16,0 0-155 0,0 0-340 15,-38 25-331-15</inkml:trace>
  <inkml:trace contextRef="#ctx0" brushRef="#br1" timeOffset="107600.58">17606 12046 2670 0,'0'0'-95'15,"0"0"41"-15,0 0 32 0,0 0 2 0,0 0 29 16,4-20 21-16,-4 20 21 0,0 0 22 15,0 0 21-15,0 0 18 0,0 0 29 0,0 0 31 16,0 0 20-16,0 0 17 0,0 0-8 16,0 0-10-16,0 0-14 0,0 0 9 15,0 0-14-15,7 53-19 0,-3-38-12 0,0 1-17 16,3 3-7-16,-1 2-8 0,2 0-2 16,0-1-6-16,2 3-5 0,-2 0-22 15,2 0-2-15,-2-1-8 0,1 3-2 0,2-5-12 16,-3 3-5-16,1-4-5 0,-1-2-15 15,-2-2-19-15,3-2-42 0,-2 1-44 0,-3-3-57 16,-4-11-83-16,8 18-83 0,-6-11-181 16,-2-7-116-16,0 0-8 0,0 0-405 0,0 0-503 15</inkml:trace>
  <inkml:trace contextRef="#ctx0" brushRef="#br1" timeOffset="107884.83">17921 12326 3092 0,'0'0'-71'0,"0"0"32"0,0 0 16 15,28 0 33-15,-28 0 42 0,0 0 27 16,18 1 26-16,-18-1 8 0,22 0-5 0,-22 0-5 15,23 0-2-15,-23 0-6 0,32-1-4 16,-10 1-8-16,-4 0-10 0,2-3-7 0,1 3-8 16,-21 0-7-16,38-2-15 0,-20 2-42 15,-18 0-57-15,28-2-80 0,-28 2-70 16,17-2-121-16,-11 0-221 0,-6 2-319 0,0 0-243 16</inkml:trace>
  <inkml:trace contextRef="#ctx0" brushRef="#br1" timeOffset="108100.21">18056 12222 2944 0,'0'0'110'0,"0"0"-17"0,0 0-10 15,0 0-8-15,0 0 10 0,0 0 18 16,0 0 14-16,0 0 5 0,0 0-10 0,0 0-12 16,54 23-6-16,-48-11-3 0,0 0-2 15,-6-12-10-15,7 27-4 0,-3-13 10 16,2 2-11-16,-2-2-8 0,1 1-13 0,-1 1-19 15,1-3-40-15,-5-13-43 0,6 21-54 16,-2-12-72-16,2 1-53 0,-2-3-85 0,4-1-183 16,2-2-95-16,-10-4-245 0,14 5-173 15</inkml:trace>
  <inkml:trace contextRef="#ctx0" brushRef="#br1" timeOffset="108616.35">18652 12020 2478 0,'4'-15'87'16,"-4"15"91"-16,0 0 20 0,8-15 4 0,-8 15 3 15,0 0-6-15,0 0-6 0,8-12-24 16,-8 12-20-16,0 0-21 0,0 0-11 16,0 0-16-16,0 0-4 0,0 0-2 0,0 0-4 15,0 0 29-15,0 0-5 0,3 46 0 16,-3-29-2-16,2 0-7 0,1 4-5 0,-1 0-8 16,2 5-9-16,2-2-24 0,0 2-2 15,0 3-8-15,3-2-4 0,2 1-6 16,-5-1-3-16,5-2-7 0,-3-1 1 0,0-1-5 15,1-1-3-15,-2-8-10 0,-3 2-20 16,2-3-28-16,0 0-34 0,-2-5-44 0,0 0-70 16,-4-8-91-16,7 7-90 0,-7-7-186 15,0 0-71-15,0 0 18 0,0 0-340 16,0 0-365-16</inkml:trace>
  <inkml:trace contextRef="#ctx0" brushRef="#br1" timeOffset="108926.17">18904 12211 2881 0,'0'0'41'0,"12"-12"41"0,-12 12-4 16,11-11-10-16,-11 11-5 0,8-7 4 16,-8 7 10-16,0 0 9 0,0 0-9 15,0 0-8-15,0 0-4 0,0 0-8 0,0 0 7 16,0 0-3-16,-65 10 5 0,48-3 7 16,0-4-3-16,0 1 0 0,-1 0 1 15,2 1-1-15,1-1-2 0,15-4-3 0,-25 8-9 16,14-4-3-16,11-4 0 0,-14 6 9 15,14-6 5-15,0 0-1 0,-7 13 3 16,7-13 21-16,0 0-1 0,0 0-3 0,34 24 3 16,-17-16-8-16,2 0-2 0,2 1-8 15,2 0-10-15,-2-1-6 0,1 3-6 0,-2-2-16 16,2 0-15-16,-3 1-35 0,-2-5-36 16,-2 1-36-16,-3 0-47 0,4-1-50 15,-4 1-53-15,-2-2-61 0,-10-4-121 0,20 4-137 16,-12-3-50-16,-8-1-305 0,17 3-305 15</inkml:trace>
  <inkml:trace contextRef="#ctx0" brushRef="#br1" timeOffset="109695.07">19441 12001 2708 0,'-4'-23'-72'16,"4"23"32"-16,0 0 31 0,-6-16 9 0,6 16 21 15,0 0 11-15,-8-12 17 0,8 12 10 16,0 0 10-16,0 0 22 0,-18-10 13 0,18 10 13 16,0 0 15-16,0 0 6 0,-28 6 4 15,28-6 1-15,-18 9-4 0,7-1-8 0,-1 1-12 16,0 3 2-16,0 2-7 0,0 2-6 16,-2 2-10-16,2-1-6 0,-1 3-8 0,3 2-7 15,-1-1-7-15,0 0 18 0,5 1 3 16,0 4-14-16,2-4-5 0,2-1-7 15,2 1-4-15,4 1-8 0,4 1-26 0,3 0-4 16,4 2 5-16,2-4-12 0,1-1 0 16,4-2-4-16,-1-4 3 0,2-2-10 15,0-1-4-15,1-4-8 0,4-3-12 0,-3-1-5 16,-2-4-4-16,-2 0-1 0,3-2-4 16,-6-4 4-16,2 1-5 0,-6-5 9 15,-3 1-3-15,-3-3 5 0,-2-1 1 0,-1-1 1 16,-5 14 12-16,-3-22 1 0,3 22 5 15,-12-25 6-15,2 14 6 0,1 1-1 0,9 10 3 16,-21-16 0-16,10 9 0 0,11 7 1 16,-16-9 1-16,16 9-6 0,-16-9 0 0,16 9 6 15,0 0 2-15,0 0 2 0,0 0-6 16,0 0 4-16,0 0-3 0,0 0-2 16,43-9 0-16,-26 8-10 0,4 1-24 0,-1-3-21 15,-2 2-37-15,1-2-40 0,2 2-50 16,-4-1-54-16,3 0-34 0,-4 0-52 0,-3-2-131 15,-2 3-124-15,-1-3-366 0,-10 4-343 16</inkml:trace>
  <inkml:trace contextRef="#ctx0" brushRef="#br1" timeOffset="109962.55">19898 12119 2882 0,'0'0'42'0,"0"0"34"0,0 0-1 16,0 0 5-16,-10-19 22 0,10 19 17 0,0 0 10 15,0 0 3-15,0 0 3 0,0 0-9 16,-45 29-6-16,37-18 1 0,-2 3-12 0,2 1 15 16,0 0-15-16,4 2-10 0,0 0-16 15,4 1-1-15,-2-1-9 0,2-17-12 16,6 36-16-16,2-18-33 0,2-4-36 0,-2 0-50 15,2-1-67-15,5 1-79 0,0-7-78 16,-2-1-181-16,1 0-121 0,0-5-336 0,-2 1-350 16</inkml:trace>
  <inkml:trace contextRef="#ctx0" brushRef="#br1" timeOffset="110217.1">20059 12154 2956 0,'-10'-15'29'0,"10"15"19"15,-13-9-5-15,13 9 10 0,0 0 11 0,-21-1 21 16,21 1 7-16,0 0 2 0,0 0-8 16,0 0-1-16,-28 11 0 0,28-11 4 0,0 0-1 15,4 19-3-15,-4-19-7 0,0 0-1 16,26 25-14-16,-16-14-1 0,6-1-5 16,-4 2-8-16,1-2-5 0,-1 2-4 0,-1-1-3 15,0-1 4-15,-3 2-1 0,-8-12 5 16,6 21-10-16,-6-21-10 0,0 0-17 0,-14 24-27 15,14-24-39-15,-20 10-56 0,10-4-61 16,10-6-57-16,-21 6-108 0,11-5-174 0,10-1-455 16,-18-4-415-16</inkml:trace>
  <inkml:trace contextRef="#ctx0" brushRef="#br1" timeOffset="110426.97">20213 12117 3040 0,'16'-3'113'16,"-16"3"31"-16,21-6-18 0,-21 6-13 15,17-1-10-15,-17 1 1 0,0 0 10 0,25 3 9 16,-25-3-4-16,13 11 9 0,-13-11 13 16,9 22-24-16,-7-14 5 0,-2-8 13 0,2 27-16 15,0-14-16-15,-2-13-11 0,0 31-4 16,-2-16-16-16,0 1-14 0,0 0-37 16,2-16-43-16,-5 27-58 0,1-13-65 0,1-3-79 15,-1-2-78-15,4-9-180 0,-6 13-124 16,6-13 24-16,-8 7-288 0,8-7-234 0</inkml:trace>
  <inkml:trace contextRef="#ctx0" brushRef="#br1" timeOffset="110939.1">20520 12195 2575 0,'0'0'-90'0,"20"-1"22"0,-20 1 21 15,0 0 28-15,0 0 21 0,0 0 22 0,0 0 33 16,0 0 30-16,0 0 27 0,16-4 15 16,-16 4-9-16,0 0-4 0,0 0-12 0,0 0-13 15,0 0-13-15,0 0-6 0,0 0-13 16,0 0-1-16,0 0-7 0,0 0-5 16,0 0-3-16,0 0-4 0,0 0 9 0,0 0 8 15,0 0 6-15,0 0 6 0,0 0 7 16,0 0-5-16,0 0 2 0,0 0 1 0,0 0 4 15,0 0-2-15,0 0-4 0,-26-31-2 16,26 31 0-16,0 0-5 0,0 0-2 16,0 0-14-16,0 0 1 0,0 0-7 0,0 0-1 15,0 0-5-15,0 0 1 0,0 0-1 16,0 0-4-16,0 0-2 0,0 0 0 16,0 0-5-16,0 0-5 0,0 0-3 15,0 0 0-15,0 0-1 0,0 0-1 0,0 0-3 16,0 0 2-16,0 0-4 0,0 0 6 15,0 0 1-15,0 0 12 0,0 0 9 0,0 0 24 16,0 0 7-16,0 0-4 0,0 0 2 16,0 0-3-16,0 0-3 0,0 0-4 0,26-8-6 15,-26 8-5-15,22-1-4 0,-22 1-6 16,25-2-4-16,-25 2-7 0,28-2-10 16,-28 2-14-16,26 0-30 0,-26 0-21 0,22 0-31 15,-11-2-40-15,0-2-52 0,-11 4-71 16,19-5-66-16,-13 0-169 0,-6 5-138 0,6-9 28 15,-6 9-392-15,0 0-439 0</inkml:trace>
  <inkml:trace contextRef="#ctx0" brushRef="#br1" timeOffset="111118.69">20536 12027 3231 0,'-14'-5'94'0,"14"5"7"15,0 0-10-15,0 0 1 0,0 0 7 16,0 0 16-16,0 0-7 0,0 0-8 15,0 0-10-15,0 0-11 0,28-23-9 0,-28 23-9 16,22-4-5-16,-22 4-18 0,23-1-52 16,-9-3-61-16,-14 4-80 0,36-2-74 0,-20-2-129 15,2 2-203-15,-3 0-358 0,-15 2-317 16</inkml:trace>
  <inkml:trace contextRef="#ctx0" brushRef="#br1" timeOffset="111322.08">20950 11999 2851 0,'13'4'17'0,"-13"-4"27"16,19 6 3-16,-19-6 44 0,17 5 30 0,-17-5 24 16,13 4 26-16,-13-4 8 0,0 0 5 15,0 0 25-15,15 8-5 0,-15-8-23 16,0 0-4-16,0 0-7 0,0 0-19 0,0 0-20 16,10 6-43-16,-10-6-39 0,0 0-56 15,0 0-57-15,16-6-74 0,-16 6-93 16,0 0-94-16,18-4-179 0,-18 4-89 15,0 0-6-15,19 2-244 0,-10 0-185 0</inkml:trace>
  <inkml:trace contextRef="#ctx0" brushRef="#br1" timeOffset="111726.96">21875 12175 2590 0,'0'0'19'0,"0"0"21"16,0 0 19-16,0 0 17 0,-6 11 26 16,6-11 15-16,0 0 12 0,0 0-3 0,0 0-9 15,0 0-10-15,0 0-14 0,0 0-4 16,0 0-5-16,34 2-8 0,-34-2-6 0,21 0-8 16,-21 0-4-16,28 0-9 0,-10 0-4 15,4 2-6-15,1-4-3 0,1 2-3 16,0 0-6-16,2 2-2 0,-2-4-1 0,1 2-7 15,-1 0-10-15,-6 0-24 0,2-2-42 16,-2 0-55-16,-18 2-61 0,30-2-46 16,-30 2-115-16,17-7-153 0,-13 4-396 0,-4 3-257 15</inkml:trace>
  <inkml:trace contextRef="#ctx0" brushRef="#br1" timeOffset="111962.99">21855 12072 2633 0,'0'0'-24'0,"-24"-3"67"0,24 3 19 0,0 0 17 15,0 0 12-15,-17-1 1 0,17 1 8 16,0 0 2-16,0 0-1 0,0 0 0 0,0 0-3 16,0 0-6-16,0 0-10 0,68 0-8 15,-47 0-8-15,0-3-8 0,3 3-4 16,0 0-7-16,4-1-6 0,2 1-14 0,-7-2-33 15,1 0-37-15,-1 0-65 0,0 1-51 16,-2-2-53-16,-3-2-82 0,-2 1-667 16,-1 0-397-16</inkml:trace>
  <inkml:trace contextRef="#ctx0" brushRef="#br1" timeOffset="112408.67">21843 11957 2946 0,'0'0'-27'0,"0"0"42"15,0 0 14-15,0 0 27 0,-20 5 22 16,20-5 27-16,0 0 30 0,0 0 11 15,0 0-3-15,0 0-7 0,0 0-9 16,0 0 0-16,0 0-4 0,0 0-9 0,0 0-12 16,0 0-7-16,0 0-14 0,0 0-7 15,72 0-15-15,-49-3-14 0,3 3-32 0,2-2-36 16,2-1-47-16,2 0-51 0,3 0-51 16,0 1-37-16,1 0-38 0,2 1-58 15,-2-3-109-15,-2 1-538 0,2 0-379 0</inkml:trace>
  <inkml:trace contextRef="#ctx0" brushRef="#br1" timeOffset="112808.5">22869 11748 2838 0,'0'0'-117'15,"0"0"22"-15,-3-19 16 0,3 19 26 0,0 0 29 16,0 0 47-16,-4-18 52 0,4 18 42 15,0 0 38-15,0 0 8 0,0 0 2 16,0 0-4-16,0 0-11 0,0 0-2 16,0 0-3-16,25 48-10 0,-19-31-19 0,4 4-7 15,-2 0-10-15,0 2-8 0,3 0-8 16,-1 0-5-16,1 1-12 0,0 1-9 0,-1-2-1 16,0-2-15-16,2 2-16 0,-4-4-36 15,0-4-47-15,-4 1-56 0,5-4-71 16,-5 2-50-16,-4-14-122 0,2 14-180 0,-2-14-432 15,0 0-415-15</inkml:trace>
  <inkml:trace contextRef="#ctx0" brushRef="#br1" timeOffset="113156.29">22754 11748 2961 0,'0'0'-50'0,"-6"-21"30"0,6 21 10 16,-5-17 7-16,5 17 11 0,0 0 14 0,7-28 1 15,-7 28-2-15,10-17 9 0,-2 8-9 16,-8 9 3-16,22-15 0 0,-8 7-2 0,2 2-1 16,1 1 3-16,-1 0 4 0,6 1 4 15,0 1-5-15,6 0 0 0,0 3-1 16,1 0 8-16,1 1 2 0,2 4 4 0,-1 0 4 16,5 4 10-16,-1 1 6 0,-1 2 5 15,0 1 1-15,-3 2-1 0,-3 4-6 16,-2-1-5-16,-2 3-6 0,-4-1 2 0,-6 0 10 15,-3 0 5-15,-5 2 14 0,-4-4 4 16,-4 1-4-16,-4 2-3 0,-3-2-8 0,-5 1-7 16,-4-4-8-16,0 2-3 0,-6 1-12 15,3-4-16-15,-2-3-21 0,0 1-34 0,1-3-45 16,2-1-47-16,2 0-50 0,3-3-46 16,3-1-43-16,-3-2-102 0,6-2-135 15,9-1-384-15,0 0-257 0</inkml:trace>
  <inkml:trace contextRef="#ctx0" brushRef="#br1" timeOffset="113445.69">23573 11601 2814 0,'0'0'61'16,"0"0"16"-16,0 0 6 0,0 0 14 16,0 0 8-16,0 0 10 0,-34 34 15 0,26-23-2 15,2 1-6-15,0 3-5 0,0 1-5 16,4 2-4-16,0-2-12 0,2-16-6 16,2 36-7-16,3-19-5 0,2 2-15 0,-1 3-11 15,4-6-16-15,1 4-36 0,-1-5-52 16,1-1-61-16,4 2-73 0,-1-6-74 0,-2-1-118 15,-2-1-193-15,2-4-340 0,-12-4-307 16</inkml:trace>
  <inkml:trace contextRef="#ctx0" brushRef="#br1" timeOffset="113741.15">23911 11787 2856 0,'0'0'5'0,"0"0"13"16,-16-18-6-16,16 18 13 0,-19-6 32 15,19 6 35-15,-23-4 25 0,23 4 10 0,-25-2-6 16,25 2-10-16,-24 2-6 0,24-2-8 16,-19 6-7-16,19-6-4 0,-11 7-11 0,11-7-6 15,0 0-7-15,-6 18-7 0,6-18-5 16,0 0-5-16,0 0-12 0,21 32-9 0,-10-22-6 16,-1-1-3-16,0 1 0 0,2-1-1 15,-2 3-4-15,1-3 4 0,-11-9 5 0,10 19 5 16,-6-9 4-16,-4-10-3 0,2 19-1 15,-2-19 3-15,0 0-7 0,-14 30-5 16,7-22-12-16,-1 1-36 0,8-9-48 0,-15 14-53 16,6-6-57-16,3-1-50 0,6-7-77 15,-12 6-157-15,12-6-468 0,0 0-366 16</inkml:trace>
  <inkml:trace contextRef="#ctx0" brushRef="#br1" timeOffset="113977.39">23973 11639 2905 0,'21'-2'-4'0,"-21"2"27"0,0 0 18 16,0 0 39-16,30 12 30 0,-22-7 8 16,-8-5 17-16,16 21 12 0,-8-9 1 0,0 2-12 15,-1 4-14-15,-1-1-13 0,-2 2-10 16,2 4-12-16,-1-2-13 0,-1 4-3 0,-2-4-11 15,1-1-25-15,-3 0-35 0,2 2-51 16,-4-4-54-16,-1 1-65 0,3-1-60 0,-2-4-75 16,0 1-169-16,-3-3-478 0,5-12-379 15</inkml:trace>
  <inkml:trace contextRef="#ctx0" brushRef="#br1" timeOffset="114521.03">24359 11881 2886 0,'0'0'-63'16,"0"0"23"-16,0 0-1 0,0 0 10 15,0 0 9-15,0 0 29 0,0 0 39 0,0 0 28 16,0 0 26-16,-11 13 17 0,11-13 10 15,0 0 14-15,0 0 2 0,0 0 1 0,0 0-2 16,0 0-13-16,48 2-10 0,-48-2-14 16,28 0-13-16,-11-2-11 0,2 2-10 15,-19 0-18-15,36-4-38 0,-21 3-43 0,-15 1-57 16,28-7-72-16,-14 4-52 0,-5-1-85 16,-9 4-186-16,10-10-467 0,-10 10-370 0</inkml:trace>
  <inkml:trace contextRef="#ctx0" brushRef="#br1" timeOffset="114673.81">24399 11809 2853 0,'0'0'-1'0,"-24"0"30"0,24 0 1 15,0 0-9-15,0 0 16 0,0 0 17 0,0 0 9 16,0 0 12-16,0 0-9 0,0 0-5 16,0 0-4-16,0 0-7 0,0 0-27 15,66-14-59-15,-49 10-73 0,-2 0-71 0,-3-1-113 16,4-1-564-16,-2 1-208 0</inkml:trace>
  <inkml:trace contextRef="#ctx0" brushRef="#br1" timeOffset="114872.65">24803 11775 2630 0,'0'0'31'0,"17"3"29"0,-17-3-6 15,12 6 11-15,-12-6 26 0,0 0 28 16,16 6 29-16,-16-6 15 0,0 0 4 0,0 0-2 15,0 0-12-15,10 9-12 0,-10-9-5 16,0 0-11-16,0 0-19 0,0 0-11 0,0 0-37 16,0 0-49-16,17 2-70 0,-17-2-91 15,0 0-89-15,0 0-163 0,0 0-175 0,0 0-352 16,0 0-339-16</inkml:trace>
  <inkml:trace contextRef="#ctx0" brushRef="#br0" timeOffset="32643.21">3920 15562 2807 0,'2'-27'-27'0,"-2"27"28"0,0 0 2 16,0 0 0-16,0 0 32 0,0 0 44 0,0 0 27 16,0 0 22-16,0 0 6 0,0 0 0 15,0 0-9-15,0 0 4 0,0 0 5 16,-5 67 0-16,3-49-3 0,4-2-6 15,-2 4-16-15,0-1-12 0,0-1-5 0,3 2-14 16,-1-1-8-16,-2 0-3 0,2 0-14 16,0-2-13-16,1 0-23 0,-1-2-46 15,-2-15-49-15,2 25-60 0,2-10-59 0,-4-15-52 16,2 22-68-16,-2-22-138 0,2 18-150 16,-2-11-235-16,0-7-178 0</inkml:trace>
  <inkml:trace contextRef="#ctx0" brushRef="#br0" timeOffset="32938.16">3731 16035 2459 0,'-12'8'-30'0,"12"-8"29"0,0 0 13 0,0 0 0 15,0 0 27-15,0 0 32 0,0 0 18 16,0 0 22-16,0 0 11 0,0 0 8 16,0 0 6-16,42 11 9 0,-42-11 10 0,34-2 2 15,-13-2-5-15,7 3-14 0,-1-3-19 16,5-2-6-16,0 3-29 0,0-2-13 16,1-2-2-16,-1 5-12 0,-2-3-12 0,-1-1-26 15,-3 3-56-15,-6-1-76 0,2 1-96 16,-3-3-88-16,0 4-188 0,-6-2-127 0,-13 4-224 15,0 0-171-15</inkml:trace>
  <inkml:trace contextRef="#ctx0" brushRef="#br0" timeOffset="33757.03">3913 16345 2459 0,'0'0'-48'0,"0"0"31"0,0 0 22 0,2-20 36 16,-2 20 18-16,0 0 23 0,0 0 28 15,0 0 12-15,2-17 9 0,-2 17 0 16,0 0-4-16,0 0-7 0,0 0 20 16,0 0 12-16,0 0 2 0,0 0 1 0,0 0-10 15,0 0-6-15,0 0-5 0,-14 49-3 16,12-33-8-16,2 4 10 0,-4-1-11 0,4 3-2 16,-3-2-13-16,1 3-7 0,2 0-10 15,0-2-9-15,0 2-10 0,0-1-2 0,-2-1-13 16,4 0-6-16,-2 0-6 0,0 1-4 15,0-3-8-15,0-5-11 0,0 4-14 16,0-18-26-16,2 25-30 0,-2-14-37 0,0-1-42 16,0-10-59-16,0 0-54 0,3 13-43 15,-3-13-36-15,0 0-68 0,0 0-78 16,0 0-66-16,0 0-388 0,0 0-320 0</inkml:trace>
  <inkml:trace contextRef="#ctx0" brushRef="#br0" timeOffset="34026.77">3958 16577 2756 0,'7'-11'-51'0,"-7"11"28"15,8-19 20-15,-8 19 13 0,6-15 22 16,-6 15 9-16,0 0 14 0,2-13 3 16,-2 13 21-16,0 0 2 0,0 0-2 0,0 0-9 15,0 0 7-15,0 0 6 0,0 0 8 16,-48 11 6-16,48-11-7 0,-18 8-4 16,18-8-11-16,-14 9-6 0,14-9-1 0,-13 8-7 15,13-8 4-15,0 0 6 0,-6 17 10 16,6-17-2-16,0 0 4 0,0 0 6 0,17 27-3 15,-5-20 0-15,-1 2 1 0,2 0-12 16,-1 1-5-16,3-3-5 0,-2 3-9 16,2-3-8-16,-1 2-8 0,-1 1-4 0,2-3-13 15,-1 2-35-15,2-2-47 0,-4-1-61 16,3-3-72-16,0 1-72 0,-4-4-94 16,3 0-149-16,-14 0-102 0,26-5-301 15,-26 5-302-15</inkml:trace>
  <inkml:trace contextRef="#ctx0" brushRef="#br0" timeOffset="34344.71">4545 15759 2848 0,'0'0'8'0,"0"0"17"0,0 0 8 16,0 0 15-16,0 0 7 0,4 43 20 15,-4-43 20-15,0 35 5 0,0-14 4 16,2 0-3-16,-2-1-1 0,0 3 2 16,0 2 0-16,2 1-6 0,0 1-6 0,2-1-8 15,-2-1-7-15,2-1-12 0,-2-1-6 16,0-3-5-16,3 0-8 0,-1-4-19 0,-4 2-40 15,3-3-51-15,-3-15-51 0,4 25-62 16,-4-25-69-16,2 15-95 0,0-11-153 0,-2-4-392 16,0 0-262-16</inkml:trace>
  <inkml:trace contextRef="#ctx0" brushRef="#br0" timeOffset="34699.99">4422 15816 2693 0,'-7'-17'-50'0,"5"1"13"0,2 16-3 15,-2-24 10-15,2 24 9 0,2-22 21 16,-2 22 14-16,7-19 26 0,-7 19 9 16,10-19 4-16,-2 10 5 0,3 2 13 15,0-3 15-15,1 3 10 0,3-1-2 0,0 1-4 16,4 3-11-16,-2-2-7 0,2 1-7 16,0 4-12-16,2 0-4 0,0 1-3 15,3 1-6-15,-4 2 1 0,6 6-8 0,-3 2 3 16,1 1 2-16,0 4 3 0,-2 3-1 15,-2 2-3-15,1 4 2 0,-5-1-5 16,0 3 0-16,-4 0-2 0,-2-2-3 0,-3 2 5 16,-3-2 11-16,-1 1 10 0,-3 0 9 15,-3 2 7-15,-4-5 0 0,-3 2-1 16,-2-3-1-16,-4 5-4 0,-2-5-7 0,-1 2-4 16,-1-3-7-16,-2-3-9 0,2-3-3 15,-1 0-19-15,2-5-29 0,2-2-33 0,1-2-47 16,-2-2-53-16,18-4-63 0,-23 1-49 15,23-1-79-15,-13-5-148 0,13 5-479 16,0 0-403-16</inkml:trace>
  <inkml:trace contextRef="#ctx0" brushRef="#br0" timeOffset="34981.27">5207 15705 2914 0,'0'0'-72'0,"0"0"33"0,0 0 26 16,0 0 29-16,0 0 26 0,-17 52 25 16,10-37 22-16,-3 4 10 0,4-1 3 0,-3 2 3 15,2 2-5-15,3-4-3 0,0 2-11 16,2-4-3-16,2 4-11 0,2-2-5 0,0 0-9 15,4 0-5-15,1-4-13 0,2 1-39 16,1-1-43-16,0-1-72 0,4-4-62 16,-2-1-75-16,1-2-140 0,2-2-517 15,-15-4-299-15</inkml:trace>
  <inkml:trace contextRef="#ctx0" brushRef="#br0" timeOffset="35287.89">5470 15869 2855 0,'0'0'-22'0,"0"0"5"0,0 0-2 16,-16-17 15-16,16 17 28 0,0 0 30 16,-21-5 23-16,21 5 12 0,0 0 4 0,-25 1 8 15,25-1 12-15,0 0-3 0,-25 6 0 0,25-6-1 16,-14 7-11-16,14-7-7 0,-8 12-4 16,8-12-16-16,0 0-1 0,-4 17-8 15,4-17-8-15,0 0-3 0,18 23-6 16,-10-11-7-16,2-3-2 0,3 0-2 0,0 2-7 15,1 0 2-15,-3 0-7 0,1 0-1 16,0 1-1-16,-4-2 0 0,0 3-6 16,-8-13 3-16,8 19 0 0,-8-19-2 0,0 17 0 15,0-17-1-15,0 0-8 0,-16 23-21 16,8-18-39-16,8-5-47 0,-22 6-64 0,22-6-60 16,-21 0-71-16,21 0-130 0,-17-8-151 15,17 8-276-15,-15-17-204 0</inkml:trace>
  <inkml:trace contextRef="#ctx0" brushRef="#br0" timeOffset="35521.16">5581 15688 2797 0,'28'5'13'0,"-28"-5"6"0,10 10 0 15,-10-10 12-15,11 15 26 0,-5-3 21 0,1-1 19 16,-1 5 5-16,-1-1-5 0,-1 0-9 15,2 4-4-15,-2 0 0 0,0-3 5 16,2 9 1-16,0-8-7 0,-4 2-9 0,0 0-9 16,0 0-3-16,-2-1-9 0,0 0-12 15,0-1-21-15,0-17-48 0,-9 29-56 0,2-12-62 16,5-4-59-16,2-13-65 0,-10 19-145 16,6-13-493-16,4-6-301 0</inkml:trace>
  <inkml:trace contextRef="#ctx0" brushRef="#br0" timeOffset="35827.97">6072 15934 2784 0,'0'0'72'15,"0"0"24"-15,7 11-10 0,-7-11 5 16,0 0 23-16,13 9 19 0,-13-9 7 0,16 4-10 16,-16-4-12-16,24 4-12 0,-9-1-15 15,-15-3-11-15,36 0-13 0,-18 0-28 16,4 0-41-16,-3-3-50 0,0 2-68 15,0-2-84-15,-3-1-107 0,4-1-176 16,-5-1-416-16,-15 6-287 0</inkml:trace>
  <inkml:trace contextRef="#ctx0" brushRef="#br0" timeOffset="35988.72">6268 15856 2710 0,'-24'-2'5'0,"24"2"29"0,0 0 1 0,0 0 4 16,-15 15 20-16,15-15 18 0,-2 15 5 15,2-15 1-15,-2 21-9 0,2-21-7 16,2 25-10-16,-2-25-15 0,4 27-36 0,0-12-44 16,5 0-57-16,-3 0-78 0,1-2-124 15,1 1-551-15,-1 0-193 0</inkml:trace>
  <inkml:trace contextRef="#ctx0" brushRef="#br0" timeOffset="36456.18">6574 16256 2515 0,'15'2'-13'15,"-15"-2"43"-15,0 0 13 0,0 0-1 0,26-11 18 16,-26 11 11-16,12-13 17 0,-6 2 11 16,-6 11 1-16,15-21-5 0,-6 8-2 0,-3-4-9 15,1-1-7-15,-1-4-13 0,0-5-5 16,0-1-8-16,1-6-7 0,-2-1-7 15,-1 0-1-15,0 5 4 0,0 4 11 0,0-1-1 16,2 4-7-16,-4 4 0 0,2 2-2 16,1 2-7-16,-5 15 8 0,9-19 3 15,-9 19 4-15,6-10-1 0,-6 10-7 0,0 0-3 16,0 0-1-16,25 22-8 0,-16-9 1 16,-1-1-4-16,3 1-1 0,-1-1-1 15,0 4-6-15,2-1 3 0,-2-2-2 16,1 1-21-16,-1-3 2 0,3-1 4 0,-2 1 4 15,-11-11 15-15,16 13 5 0,-4-9 1 16,-12-4 1-16,16 4-1 0,-16-4 0 16,0 0 0-16,0 0 1 0,32-16-2 0,-26 3 4 15,1-2-5-15,-1-5-5 0,-2-3-1 16,0-2-4-16,-2-4 1 0,2 2 7 0,-2 4-3 16,3-5-6-16,-2 5 2 0,-1 2-6 15,0 4 2-15,0 2-12 0,-2 15-31 0,2-27-41 16,-2 27-41-16,0-21-62 0,0 21-57 15,2-9-69-15,-2 9-139 0,0 0-169 16,0 0-309-16,0 0-313 0</inkml:trace>
  <inkml:trace contextRef="#ctx0" brushRef="#br0" timeOffset="36722.16">7413 15604 2891 0,'0'0'11'0,"0"0"6"0,0 0-4 15,0 0 11-15,0 0 17 0,0 0 17 0,0 0 17 16,-51 27 17-16,36-11 2 0,2 0 0 16,1 4 0-16,-2 2 2 0,4 1 4 15,0-2-9-15,1 3-5 0,3 2-8 0,2-3-8 16,2-1-8-16,2 1-4 0,2-1-10 15,2 0-27-15,2-3-46 0,1-2-54 16,1 1-65-16,4-3-60 0,2-4-74 0,0-2-135 16,1-3-516-16,2 0-335 0</inkml:trace>
  <inkml:trace contextRef="#ctx0" brushRef="#br0" timeOffset="36994.98">7641 15829 2896 0,'0'0'-18'0,"0"0"11"0,-16-7-8 16,16 7 10-16,0 0 15 0,-28 0 11 16,28 0 26-16,0 0 4 0,-30 7 0 0,30-7-3 15,-17 8-1-15,17-8 0 0,-10 14-1 16,10-14-4-16,-2 12-4 0,2-12-4 0,0 0-3 16,18 31-1-16,-7-20-2 0,2 1-6 15,2 1 0-15,-3-2-1 0,4 2-4 16,-6 1 5-16,0 1 15 0,-2-3 7 15,1 1 13-15,-4-1-3 0,-5-12-6 0,0 23-4 16,0-23-5-16,-9 19-23 0,9-19-33 16,-19 15-54-16,7-8-60 0,12-7-65 15,-20 6-82-15,20-6-168 0,-19 2-392 0,19-2-172 16</inkml:trace>
  <inkml:trace contextRef="#ctx0" brushRef="#br0" timeOffset="37210.52">7774 15721 2698 0,'0'0'67'0,"0"0"13"0,0 0 1 15,24 13 12-15,-24-13 13 0,11 20 14 16,-5-7 7-16,0 6-7 0,-2-1-14 0,2 3-6 16,-2 5-13-16,2-4-10 0,-2 3-9 15,0 2-2-15,-2-3-11 0,0 0-4 0,-2 0-15 16,0-1-36-16,-2-2-34 0,0-3-55 15,-4 6-56-15,4-5-66 0,-4-4-84 16,2-2-195-16,4-13-386 0,-10 21-244 0</inkml:trace>
  <inkml:trace contextRef="#ctx0" brushRef="#br0" timeOffset="38486.71">8518 15965 2732 0,'0'0'3'0,"0"0"29"0,0 0-3 16,0 0 0-16,0 0 4 0,0 0 20 15,16 16 25-15,-16-16 13 0,0 0 2 0,22 2-6 16,-22-2-8-16,23-2-6 0,-23 2-6 15,34 0-4-15,-18-1-5 0,4 0-9 16,-4-5-7-16,4 5-12 0,-3-3-40 0,-1 1-57 16,-16 3-66-16,30-7-73 0,-22 2-102 15,2-1-601-15,-10 6-301 0</inkml:trace>
  <inkml:trace contextRef="#ctx0" brushRef="#br0" timeOffset="38667.23">8572 15898 2797 0,'-18'0'41'16,"18"0"36"-16,0 0 0 0,0 0 2 16,-20 1 10-16,20-1 19 0,0 0 14 0,0 0 0 15,0 0-10-15,0 0-11 0,0 0-8 16,0 0-14-16,54-13-15 0,-38 10-17 0,5-1-52 16,-1-2-70-16,2 0-99 0,2-2-101 15,1 3-204-15,-3-2-431 0,-2-2-302 16</inkml:trace>
  <inkml:trace contextRef="#ctx0" brushRef="#br0" timeOffset="39063.57">9148 15791 2729 0,'0'0'-87'0,"0"0"7"0,0 0 27 16,10 13 7-16,-10-13 35 0,0 0 29 15,8 14 23-15,-8-14 13 0,4 13 18 0,-4-13 2 16,0 0 11-16,0 0 14 0,-4 21 19 15,4-21 12-15,0 0 3 0,-18 11 1 16,18-11-12-16,-14 4 0 0,14-4 7 0,0 0 2 16,-24 0-3-16,24 0-12 0,0 0-12 15,-17-15-11-15,17 15-12 0,-4-15-9 16,4 15-8-16,0 0-7 0,6-25-8 16,-6 25-7-16,0 0-8 0,17-17-30 0,-17 17-33 15,11-9-58-15,-11 9-68 0,0 0-73 16,15-3-103-16,-15 3-210 0,0 0-65 15,0 0-246-15,0 0-199 0</inkml:trace>
  <inkml:trace contextRef="#ctx0" brushRef="#br0" timeOffset="49166.73">1885 16253 673 0,'0'0'149'0,"0"0"-91"16,0 0-6-16,0 0-12 0,0 0-8 15,-2 22 13-15,2-22 18 0,0 0-13 16,-12 11 2-16,12-11 6 0,-9 10 2 0,9-10-7 15,0 0 2-15,-8 12 6 0,8-12-12 16,0 0 6-16,0 0 0 0,-11 9-3 16,11-9 14-16,0 0 10 0,0 0 15 0,0 0 27 15,0 0 8-15,0 0 4 0,0 0-3 16,0 0 1-16,-10 9-13 0,10-9-1 16,0 0-9-16,0 0 1 0,0 0-5 0,0 0-3 15,0 0-4-15,0 0-3 0,0 0 0 16,36 8 7-16,-36-8-3 0,26 2 6 15,-10 0 4-15,3 0 5 0,4-2-6 16,-1 0-11-16,9 1-2 0,-3-2-11 0,-3 1-12 16,5-2-4-16,-2 0-8 0,-6 0-3 15,2 0-11-15,-1 2-2 0,-1-2-7 0,-4 1-20 16,-18 1-26-16,34-4-35 0,-21 1-43 16,-13 3-52-16,22-1-65 0,-22 1-47 0,14-4-81 15,-14 4-161-15,5-4-450 0,-5 4-372 16</inkml:trace>
  <inkml:trace contextRef="#ctx0" brushRef="#br0" timeOffset="49446.19">1834 16209 2932 0,'0'0'-43'0,"0"0"15"16,0 0 3-16,0 0 15 0,0 0 29 16,0 0 17-16,0 0 24 0,0 0 18 0,0 0 11 15,0 0-3-15,0 0-2 0,0 0 2 16,0 0 1-16,51-19 3 0,-31 18-7 0,-2-2-9 16,6-2-6-16,-3 4-11 0,2-2-6 15,0-1-16-15,1 3-20 0,-3-1-39 16,1 0-41-16,-2 0-54 0,0 1-52 0,-4-1-64 15,-16 2-131-15,30-6-529 0,-19 3-276 16</inkml:trace>
  <inkml:trace contextRef="#ctx0" brushRef="#br0" timeOffset="49797.3">1676 15976 2771 0,'0'0'-9'0,"0"0"28"0,0 0 13 0,0 0 11 16,0 0 12-16,0 0 27 0,0 0 26 16,0 0 13-16,0 0 1 0,31-23-7 15,-13 21-10-15,-1-2-12 0,4 2-11 0,6-2-10 16,3 1-8-16,4-1-9 0,-3 0-21 16,3 2-39-16,0-1-54 0,-2-1-60 0,2 0-64 15,-7 0-79-15,1 0-172 0,-5 1-450 16,-3 0-256-16</inkml:trace>
  <inkml:trace contextRef="#ctx0" brushRef="#br1" timeOffset="75198.49">26902 13539 1587 0,'0'0'280'16,"-5"-17"-60"-16,5 17-60 0,-5-18-23 0,5 18-12 16,-4-15 1-16,4 15 10 0,-3-17 1 15,3 17 9-15,0 0 2 0,-4-22 2 16,4 22-5-16,0 0 0 0,-6-17-5 0,6 17-4 16,0 0-3-16,0 0-7 0,-8-15-10 15,8 15 0-15,0 0-9 0,0 0-10 0,0 0-5 16,0 0-6-16,0 0 1 0,0 0-7 15,0 0-7-15,0 0-15 0,-8 48-3 0,8-48-8 16,2 31-1-16,-2-12-9 0,4-2 3 16,-2 2-13-16,0 0-20 0,4 2 4 0,-2 4-2 15,-2-1-2-15,2 1-1 0,-1 2 0 16,3-2 5-16,-1-2-12 0,0 2-8 16,2-3-8-16,-3-3-13 0,0 0-12 0,0 1-13 15,-1-4-26-15,1 2-24 0,1-4-45 16,-2-1-48-16,3-2-40 0,-4-4-46 15,-2-7-109-15,9 14-141 0,-9-14-443 0,7 2-429 16</inkml:trace>
  <inkml:trace contextRef="#ctx0" brushRef="#br1" timeOffset="75480.04">27034 13685 2963 0,'7'-21'37'0,"-7"21"43"15,2-15 1-15,-2 15-12 0,0 0-8 16,0 0-5-16,0 0-5 0,-13-13-6 15,13 13-4-15,0 0-4 0,0 0-4 0,0 0-3 16,-41 23-1-16,32-16-5 0,9-7 1 16,-21 17 4-16,10-7 2 0,1-1 14 0,10-9 0 15,-15 16-2-15,9-8-3 0,6-8 0 16,-6 13-2-16,6-13 7 0,-5 15 5 16,5-15 14-16,0 0 9 0,0 0 12 0,9 26 1 15,-9-26-3-15,13 12-4 0,1-5-13 16,-1 1-8-16,-13-8-7 0,25 10-14 0,-12-5-17 15,3 1-16-15,-1 0-32 0,-1-3-39 16,2 3-56-16,0-2-60 0,-1-1-67 16,-15-3-101-16,27 7-163 0,-13-7-462 0,-3 2-428 15</inkml:trace>
  <inkml:trace contextRef="#ctx0" brushRef="#br1" timeOffset="75946.13">27330 13773 2944 0,'18'-14'58'16,"-18"14"36"-16,0 0-11 0,13-7-20 0,-13 7-14 15,0 0-16-15,12-5-4 0,-12 5 0 16,0 0-5-16,23-6-2 0,-23 6-6 16,15-4-1-16,-15 4 1 0,23-2 6 0,-6 1 3 15,2-2 3-15,1 2 0 0,2-2-5 16,3 2-2-16,-2 1-2 0,6-3-8 0,-5 2-1 15,1 1-9-15,1 0-10 0,-1-3-8 16,-1 2-15-16,-2-1-16 0,-2 2-23 16,0-2-15-16,-20 2-20 0,34-2-15 15,-23-2-4-15,-11 4 1 0,20-4-22 0,-20 4-8 16,4-6 8-16,-4 6 21 0,0 0 28 16,0 0 41-16,0 0 40 0,-28-21 69 0,28 21 37 15,-20-5 41-15,20 5 22 0,-23-8 8 16,23 8-4-16,-16-5-4 0,16 5-11 0,-17-6-5 15,17 6-11-15,0 0-13 0,-17-6-11 16,17 6-12-16,0 0-7 0,0 0-9 0,0 0-7 16,0 0 7-16,0 0-1 0,0 0 2 15,0 0-4-15,0 0 2 0,0 0 0 16,52 19-6-16,-45-10 1 0,-7-9 16 16,9 16-5-16,-9-16-12 0,5 20-7 0,-5-20-17 15,-3 20-23-15,3-20-34 0,-7 18-49 16,7-18-66-16,-6 14-82 0,6-14-77 15,0 0-169-15,-9 16-148 0,9-16-351 0,0 0-386 16</inkml:trace>
  <inkml:trace contextRef="#ctx0" brushRef="#br1" timeOffset="76464.48">28248 13537 2803 0,'0'0'-89'16,"0"0"30"-16,21 2 15 0,-21-2 2 16,0 0 3-16,15 9 14 0,-15-9 22 0,8 10 25 15,-8-10 19-15,0 0 24 0,5 15 9 0,-5-15 12 16,0 0 10-16,0 0 11 0,0 0 0 16,-17 22 2-16,17-22-7 0,-15 6-6 15,15-6-11-15,-19 2-7 0,19-2-12 16,0 0-4-16,-28-5-10 0,28 5-3 0,-18-8-9 15,18 8-6-15,-16-13 2 0,16 13-10 16,-16-14 0-16,16 14-2 0,-9-13-7 16,9 13 0-16,0 0-1 0,-6-15-5 15,6 15 0-15,0 0 0 0,0 0-2 0,0 0 0 16,0 0-5-16,0 0 3 0,38-2 0 16,-38 2-6-16,0 0 7 0,38 15-6 0,-21-7-1 15,0-2-2-15,0-1-10 0,4 1-8 16,1 2-13-16,-2-3-18 0,5-1-22 0,-3-2-21 15,2 1-24-15,-3-3-10 0,4 0-7 16,-2 0 25-16,1-3-3 0,-6-1 17 0,4-2 10 16,-6-1 26-16,1-1 32 0,-1-1 33 15,-4-1 36-15,-5-1 35 0,-7 11 25 16,9-19 20-16,-9 19 15 0,-2-17 11 0,2 17 12 16,0 0 2-16,-18-18 0 0,18 18-8 15,-19-1 14-15,19 1-21 0,-24 0-17 16,24 0-27-16,0 0-31 0,-36 7-43 0,23-5-68 15,13-2-87-15,-27 7-121 0,13-3-217 16,-1-1-144-16,-3 4 46 0,0-3-307 16,-2-1-232-16</inkml:trace>
  <inkml:trace contextRef="#ctx0" brushRef="#br1" timeOffset="77657.05">17995 14473 1318 0,'0'0'332'0,"0"0"-5"16,7 26-93-16,-7-26-42 0,-3 19-24 15,3-19-22-15,0 25-7 0,0-8 8 0,3 0 3 16,-3 2 3-16,4 0 0 0,-2 0-1 15,2 1 0-15,1 5-6 0,1-2-7 0,0 1 14 16,1 0-10-16,1-2-8 0,-4 1-16 16,4 0-15-16,2-5-11 0,-6 1-34 0,4-1-8 15,-2-1-18-15,0 0-18 0,-1-4-34 16,-1-1-47-16,-4-12-71 0,11 22-76 16,-7-14-70-16,0-1-158 0,-4-7-125 0,7 10-403 15,-7-10-412-15</inkml:trace>
  <inkml:trace contextRef="#ctx0" brushRef="#br1" timeOffset="77864.09">18268 14866 3114 0,'12'-5'117'16,"-12"5"27"-16,18-8-19 0,-8 5-14 16,4 1-14-16,2-2-6 0,-1 3-12 15,0-6-3-15,2 5-10 0,2-3-6 0,0 1-8 16,0 0-4-16,0 1-5 0,-2-1-7 15,2-2 0-15,-2 2-5 0,0-2-19 0,-2 3-33 16,0-3-48-16,-15 6-54 0,22-10-53 16,-12 7-26-16,-10 3-66 0,8-10-135 0,-8 10-526 15,0-12-340-15</inkml:trace>
  <inkml:trace contextRef="#ctx0" brushRef="#br1" timeOffset="78044.06">18516 14715 2979 0,'0'0'76'0,"0"0"37"0,-24 0 13 16,24 0 11-16,0 0-1 0,0 0 5 0,-18 12 3 15,18-12-7-15,-2 14-6 0,2-14-8 16,2 21 13-16,-2-21-22 0,0 0-5 16,8 34-21-16,-4-19-11 0,2-3 3 15,2 1-24-15,-4 1-2 0,2-1-19 0,0-3-17 16,2 3-21-16,-8-13-31 0,9 19-42 0,-9-19-54 16,6 15-62-16,1-8-60 0,-5 0-83 15,-2-7-132-15,0 0-110 0,11 7-318 16,-11-7-276-16</inkml:trace>
  <inkml:trace contextRef="#ctx0" brushRef="#br1" timeOffset="78307.11">18675 14462 2965 0,'2'-15'168'16,"-2"15"12"-16,5-19-19 0,-5 19-21 0,2-13-14 15,-2 13-7-15,0 0-5 0,0 0 3 16,6-16 11-16,-6 16-7 0,0 0-1 0,0 0-3 15,0 0 14-15,14 45-1 0,-12-28-13 16,3 2-6-16,1 3-7 0,-1 4-10 16,1-2-10-16,2 3-8 0,1-2-7 0,-3 1-9 15,5 1-5-15,-3-2-13 0,3 0-17 16,-1-2-15-16,0 1-25 0,2-2-21 16,0-6-22-16,-1 3-32 0,-1-4-38 0,-1-4-46 15,2 2-63-15,-1-2-50 0,-2-4-93 16,-2-2-174-16,-6-5-47 0,16 4-342 0,-16-4-360 15</inkml:trace>
  <inkml:trace contextRef="#ctx0" brushRef="#br1" timeOffset="78612.28">19039 14608 2942 0,'6'-12'62'0,"-6"12"56"0,9-19-3 0,-9 19-9 16,8-11-11-16,-8 11-12 0,0 0-7 15,9-14-10-15,-9 14-4 0,0 0-7 0,0 0-14 16,0 0-3-16,0 0-3 0,0 0-6 15,0 0 3-15,0 0 4 0,-56 15 5 16,44-11 3-16,-2 2 2 0,-2 2 3 16,4-3-2-16,-1 3-2 0,13-8-4 0,-19 13-4 15,10-6 2-15,9-7 12 0,-12 12-3 16,12-12 6-16,-4 11 7 0,4-11-5 16,0 0 4-16,10 24 1 0,0-14 0 0,1-1-6 15,4 1-2-15,0-2-9 0,6 2 1 16,0 0-7-16,1-1-6 0,1 1 19 0,0-2-6 15,-2 1-18-15,3-1-16 0,-4-1-30 16,0-1-35-16,-3-2-51 0,-3 2-77 16,4-3-78-16,-18-3-162 0,20 4-172 0,-11-2 27 15,-9-2-351-15,0 0-316 0</inkml:trace>
  <inkml:trace contextRef="#ctx0" brushRef="#br1" timeOffset="79123.93">19551 14407 2740 0,'2'-10'40'0,"-2"10"38"0,5-24 5 15,-5 24-14-15,0-20-13 0,0 20-1 16,-5-18 13-16,1 10 25 0,4 8 12 0,-11-9 3 15,11 9 3-15,0 0 7 0,-26-6 12 16,26 6 10-16,-28 8 16 0,28-8 4 0,-26 14-7 16,13-3 0-16,-1 4-22 0,-2 2-6 15,6 3-16-15,-2 0-18 0,1 2-9 16,0 1-10-16,3 2-4 0,2 3-5 0,1-4-13 16,5 3-9-16,0-3-10 0,5-1-8 15,3 1-8-15,4-2-20 0,4-2-5 0,4 0-12 16,6-2-6-16,2-1-8 0,3-7-8 15,-1-1-12-15,4-1-8 0,-1-5-18 16,-1-1-3-16,-2-2 0 0,2-2 3 16,-5-4 8-16,1 1 9 0,-3-4 8 0,-3-1 7 15,-4-2 6-15,-2 2 11 0,-8 0 7 16,-2-2 11-16,-4 2 6 0,-2 10 16 0,0 0 20 16,0 0 20-16,-16-26 14 0,16 26 19 15,-22-2 4-15,22 2 5 0,-23 0-22 0,23 0-1 16,0 0-3-16,-30 2-5 0,30-2 0 15,0 0-13-15,-12 7 4 0,12-7-8 0,0 0-12 16,0 0-25-16,0 0-24 0,0 0-33 16,48-8-55-16,-29 2-80 0,5 0-81 0,-3-2-155 15,4-2-156-15,-2 0-15 0,3-1-362 16,-3 2-391-16</inkml:trace>
  <inkml:trace contextRef="#ctx0" brushRef="#br1" timeOffset="79355.47">20159 14419 2938 0,'0'0'38'0,"0"0"33"0,0 0-8 0,0 0-4 15,0 0-9-15,0 0 0 0,0 0 20 16,0 0 17-16,0 0 8 0,0 0 6 0,-27 32-1 16,27-32 8-16,-8 22 8 0,6-8 0 15,2-14-1-15,-2 26-9 0,0-13-17 16,2-13 0-16,2 30-16 0,0-15-20 0,4-1-18 15,-2 1-29-15,-4-15-39 0,8 21-53 16,0-9-58-16,0-4-66 0,-1-2-55 16,-1 0-112-16,-6-6-174 0,20 4-350 15,-20-4-282-15</inkml:trace>
  <inkml:trace contextRef="#ctx0" brushRef="#br1" timeOffset="79614">20368 14461 2988 0,'0'0'112'0,"0"0"-3"16,0 0-13-16,-16-10-13 0,16 10-9 16,0 0-7-16,0 0-3 0,0 0-2 0,0 0-4 15,-34 11-10-15,34-11-5 0,0 0-3 16,-9 14-1-16,9-14 3 0,0 0-3 16,0 0-9-16,15 29 0 0,-5-18-6 0,1-1-3 15,2 0-7-15,4 1-1 0,0 0-5 16,0 0-8-16,-1 2-2 0,-2 0-7 0,-2-3-2 15,-2 3 2-15,-1-5 1 0,-3 3 0 16,-6-11-9-16,5 20-22 0,-5-20-37 16,0 0-58-16,-9 23-48 0,9-23-60 0,0 0-122 15,-19 10-546-15,13-10-305 0</inkml:trace>
  <inkml:trace contextRef="#ctx0" brushRef="#br1" timeOffset="79815.51">20550 14415 3066 0,'0'0'142'16,"22"-2"-11"-16,-22 2-14 0,0 0-12 16,23 8-12-16,-23-8-7 0,14 13 3 0,-7-4-8 15,-7-9-2-15,11 23-11 0,-9-9-4 16,0 1 0-16,-2-15-6 0,-2 31-6 16,-2-16-3-16,4-15-9 0,-9 30-14 0,5-15-37 15,-3-1-45-15,3-1-64 0,-2 0-67 16,2-2-76-16,4-11-163 0,-7 20-131 15,3-14-298-15,4-6-202 0</inkml:trace>
  <inkml:trace contextRef="#ctx0" brushRef="#br1" timeOffset="80881.72">20845 14511 2542 0,'0'0'30'15,"0"0"50"-15,0 0-2 0,0 0-7 0,0 0-7 16,0 0-7-16,0 0-3 0,0 0-3 15,0 0-6-15,46-24-6 0,-29 21-6 0,3-1-4 16,-2-3 3-16,4 5 5 0,-4-3-7 16,4 1-5-16,-3 1-6 0,-1-2-28 0,0 1-27 15,-2 1-64-15,-16 3-47 0,26-3-54 16,-26 3-129-16,15-5-443 0,-15 5-69 16</inkml:trace>
  <inkml:trace contextRef="#ctx0" brushRef="#br1" timeOffset="81019.12">20902 14419 2627 0,'-19'-2'221'0,"19"2"4"0,0 0-29 16,0 0-17-16,0 0-31 0,0 0-23 0,0 0-21 15,0 0-32-15,0 0-62 0,47-27-91 16,-31 22-91-16,-1-1-96 0,2 0-190 16,0 0-432-16,0-1-270 0</inkml:trace>
  <inkml:trace contextRef="#ctx0" brushRef="#br1" timeOffset="81304.72">21397 14326 2661 0,'0'0'-67'0,"21"4"36"0,-21-4 19 0,19 5 33 15,-11 1 25-15,-8-6 16 0,12 9 14 16,-12-9 17-16,0 0 20 0,0 0 19 0,0 21 26 15,0-21 8-15,0 0 10 0,-20 14 8 16,20-14 4-16,-16 7 34 0,16-7-13 16,-18 2-28-16,18-2-24 0,0 0-14 0,0 0-17 15,-27-9-20-15,27 9-20 0,0 0-24 16,-12-16-27-16,12 16-32 0,0 0-26 16,-2-15-38-16,2 15-56 0,0 0-65 0,0 0-63 15,8-17-63-15,-8 17-169 0,10-6-99 16,-10 6-10-16,0 0-250 0,0 0-171 0</inkml:trace>
  <inkml:trace contextRef="#ctx0" brushRef="#br1" timeOffset="81836.89">22432 14330 2502 0,'0'0'4'0,"0"0"46"16,0 0 18-16,0 0-9 0,0 0 9 15,0 0 6-15,0 0 9 0,0 0 15 0,0 0-3 16,0 0-3-16,0 0-9 0,0 0-3 16,66-12-2-16,-49 10 0 0,4-2-1 15,0 3-4-15,0-2-8 0,3 2-9 0,-3-3-11 16,2 2-24-16,-2-2-27 0,1 2-41 15,-2 0-41-15,0 0-41 0,-1-1-47 0,-7 3-43 16,1-5-86-16,-13 5-573 0,19-1-245 16</inkml:trace>
  <inkml:trace contextRef="#ctx0" brushRef="#br1" timeOffset="82046.02">22407 14209 2720 0,'0'0'67'15,"-17"-4"51"-15,17 4-2 0,0 0-2 0,-12-7-12 16,12 7-6-16,0 0-1 0,0 0-10 16,0 0-5-16,0 0-11 0,40-18-4 15,-21 17-9-15,-1-3-4 0,4 2-5 0,-1 1-6 16,2-4-4-16,4 4-5 0,1-1-16 16,-4 0-32-16,-4-2-40 0,2 4-52 15,-3-1-63-15,-1 1-52 0,-18 0-97 0,28-3-619 16,-19 1-358-16</inkml:trace>
  <inkml:trace contextRef="#ctx0" brushRef="#br1" timeOffset="82230.77">22287 14086 2980 0,'-18'-3'96'0,"18"3"34"15,0 0-11-15,0 0-16 0,0 0-11 16,0 0-11-16,0 0-9 0,0 0-7 15,0 0-15-15,51-17-14 0,-30 13-32 0,6 1-42 16,1-1-28-16,2 0-48 0,-1 1-22 16,1-2-56-16,-2 2-98 0,-1-1-618 15,-1 1-298-15</inkml:trace>
  <inkml:trace contextRef="#ctx0" brushRef="#br1" timeOffset="82904.95">23315 14353 2683 0,'10'13'19'0,"-10"-13"59"16,0 0 10-16,0 0-12 0,0 0-8 15,0 0-7-15,0 0 3 0,0 0 4 16,0 0-5-16,0 0-3 0,24-31 2 15,-24 31-2-15,4-20 6 0,-4 20 3 0,2-32 1 16,0 15 5-16,-2-2-6 0,-2-2-6 16,2-6-6-16,-2 0-6 0,0 2-6 0,2-4 0 15,-2 1-7-15,2 0 1 0,0 6 0 16,-2 0-1-16,4 2 4 0,-2 3 3 16,0-1 2-16,0 18 2 0,0-26-6 0,0 26-2 15,2-19-7-15,-2 19-4 0,6-16-1 16,-6 16-4-16,11-7-5 0,-11 7-1 0,0 0-7 15,0 0-3-15,34 17-2 0,-24-7-1 16,3-1 1-16,4 4-1 0,-2 1-1 16,1 1 0-16,4-2-2 0,-2 2 2 15,0-1 0-15,1-1-1 0,-2 0 2 0,2-3 2 16,-5 0-4-16,2-2 7 0,0-1 6 0,-3-1 5 16,2-1 9-16,-15-5 31 0,23 4-3 15,-23-4 10-15,20-1-7 0,-20 1-24 16,18-10 9-16,-10-1-4 0,-8 11 1 0,14-23-3 15,-10 7 1-15,2-5 11 0,-4 1 1 16,0-2-14-16,0-1-1 0,-2 1-6 0,2 1-6 16,-2 0-12-16,3 2-22 0,-3 1-23 15,0 1-19-15,0 0-33 0,-3 3-43 0,1 1-58 16,2 13-58-16,-4-19-69 0,4 19-140 16,-6-13-137-16,6 13-19 0,-4-7-280 15,4 7-259-15</inkml:trace>
  <inkml:trace contextRef="#ctx0" brushRef="#br1" timeOffset="83209.54">23963 13836 2711 0,'0'0'19'0,"0"0"51"16,0 0 8-16,0 0 7 0,0 0 17 0,0 0 15 16,0 0 17-16,-40 29 1 0,34-17 3 15,-4 2 0-15,4 2-6 0,0 0-4 16,-2 5 0-16,1-3-4 0,3 5-5 0,-3-1-13 16,5 1-11-16,0-2-9 0,0 3-9 15,2-4-11-15,4 0-19 0,1 2-25 0,3-2-32 16,-1-4-42-16,-1-3-47 0,4 0-57 15,-2 2-53-15,4-8-49 0,-4 1-115 0,4-5-143 16,-1 1-442-16,-11-4-390 0</inkml:trace>
  <inkml:trace contextRef="#ctx0" brushRef="#br1" timeOffset="83504.84">24176 13977 2988 0,'0'-15'39'16,"0"15"31"-16,0 0-20 0,-4-19-2 15,4 19 0-15,0 0 19 0,0 0 22 0,-10-13 9 16,10 13 12-16,0 0 8 0,-19-5 1 16,19 5 10-16,0 0 6 0,0 0-5 15,-27 14-10-15,27-14-15 0,-11 11-8 0,11-11-7 16,-9 16-14-16,9-16-7 0,-2 16-20 16,2-16-8-16,4 22-14 0,-4-22-12 0,13 22-5 15,-5-8-4-15,2-1 7 0,2 0-6 16,-2 1-1-16,1-1-3 0,-1 1 1 15,-1-1 3-15,-1 0-5 0,-1-2-3 0,-7-11 2 16,4 22 0-16,-2-13-15 0,-2-9-22 16,0 0-35-16,-10 19-47 0,10-19-59 15,-11 10-39-15,11-10-59 0,-13 1-96 0,13-1-147 16,0 0-441-16,-17-1-394 0</inkml:trace>
  <inkml:trace contextRef="#ctx0" brushRef="#br1" timeOffset="83739.74">24323 13889 2876 0,'16'-9'20'0,"-16"9"35"0,0 0-2 0,18-3-3 16,-18 3-1-16,0 0 9 0,0 0 12 16,21 14 15-16,-21-14 7 0,8 18-1 0,-4-8-6 15,-4-10 7-15,6 30 4 0,-6-13 5 16,3-1-3-16,-1 3-11 0,0-2-11 0,-2 2-6 15,-2 1-10-15,0-1-20 0,-1 0-26 16,1-2-33-16,-2 1-41 0,0-4-59 16,2 1-55-16,-2-2-66 0,2-3-119 0,-2 0-172 15,4-10-331-15,-5 13-214 0</inkml:trace>
  <inkml:trace contextRef="#ctx0" brushRef="#br1" timeOffset="83962.67">24670 14090 2649 0,'0'0'68'0,"0"0"40"16,12-7-7-16,-12 7-11 0,0 0-1 16,26-6 11-16,-15 4 6 0,-11 2 10 0,26-7-14 15,-8 5-9-15,1-2-12 0,0 1-12 16,0-1-8-16,3 0-19 0,-4 1-29 15,2-2-42-15,-4 2-54 0,1-1-76 0,-5 1-54 16,0-4-84-16,-12 7-641 0,10-8-353 16</inkml:trace>
  <inkml:trace contextRef="#ctx0" brushRef="#br1" timeOffset="84110.46">24674 13969 2989 0,'-24'-2'65'0,"24"2"20"0,0 0-9 16,-14-1-8-16,14 1-7 0,0 0-13 15,0 0 0-15,0 0-21 0,0 0-26 0,0 0-41 16,42-19-23-16,-42 19-31 0,27-8-47 16,-9 4-30-16,-3-1-46 0,-3-2-108 0,3 2-427 15,0 1-35-15</inkml:trace>
  <inkml:trace contextRef="#ctx0" brushRef="#br1" timeOffset="84402.18">25037 13907 2315 0,'15'11'38'0,"-15"-11"41"0,16 9-6 0,-16-9 6 15,12 12 5-15,-12-12 7 0,7 13 8 16,-7-13 2-16,4 11 1 0,-4-11 8 16,0 0 2-16,0 0 11 0,0 0 5 0,-11 26 6 15,11-26-1-15,0 0 2 0,-16 5-5 16,16-5-3-16,0 0-4 0,0 0-11 15,0 0 2-15,0 0-23 0,-32-19-13 0,32 19-5 16,-6-16-6-16,6 16-9 0,-5-16-9 16,5 16-14-16,0 0-12 0,0 0-14 0,11-29-24 15,-6 24-25-15,0-3-33 0,-5 8-38 16,0 0-54-16,22-10-59 0,-16 8-62 16,-6 2-152-16,0 0-152 0,17 2-342 0,-17-2-341 15</inkml:trace>
  <inkml:trace contextRef="#ctx0" brushRef="#br1" timeOffset="113138">1763 7411 304 0,'0'0'192'0,"0"0"-89"0,0 0-29 16,0 0-7-16,0 0-23 0,0 0-10 16,0 0 1-16,0 0 6 0,0 0 3 0,0 0 15 15,0 0 0-15,13-21 8 0,-13 21 12 16,0 0-1-16,0 0-2 0,0 0-4 15,0 0 16-15,0 0 5 0,0 0 8 0,29 3 9 16,-29-3-1-16,0 0-5 0,21 0-1 16,-21 0 0-16,19-1-11 0,-19 1-6 15,22-2 0-15,-22 2-8 0,22-1-2 0,-6-2-1 16,-16 3 7-16,31-4-10 0,-14 3-4 16,2-2-5-16,0 2-7 0,0-2-7 15,0 3-2-15,1-4-8 0,1 1-4 16,-2 1-2-16,1 0-4 0,0 0-2 0,1 1-4 15,-2-2 0-15,0 1-2 0,1 1-1 16,-2-1-4-16,1 2 4 0,-19 0 5 0,32-2 3 16,-12 2 2-16,-20 0-2 0,29-2 0 15,-12 2-2-15,-17 0 2 0,31 0-9 0,-11-1 3 16,-20 1-2-16,34-2-3 0,-16-1-2 16,-1 3 1-16,-17 0-6 0,34-3 0 15,-14 1-1-15,-4 0 4 0,3 0 6 0,-2 1 7 16,2-2 3-16,-19 3 1 0,34-4-3 15,-15 1-1-15,-2 1-5 0,2 0-2 16,1-2 0-16,-2 3 0 0,2-4-7 0,-2 3 1 16,1 1-3-16,1-4 3 0,-2 4-1 15,2-1-2-15,-2 0 3 0,2 0-3 0,-1 0 3 16,-1-2 6-16,4 3 4 0,-3-2 0 16,-2 0 2-16,4 1-2 0,-4-2-1 15,2 3-1-15,1-4-6 0,-2 4 4 0,1-1-4 16,-2-2-5-16,2 1 3 0,1 2 0 15,-20 1 1-15,35-6 0 0,-18 5-4 0,2-2 6 16,-1 2 1-16,-18 1 4 0,33-7-6 16,-16 6-1-16,0-1-2 0,-17 2 0 15,34-4 0-15,-15 3-1 0,-2 1-1 16,-17 0 2-16,32-7 6 0,-15 6 8 16,-1-1 3-16,2-1 5 0,-18 3 2 0,27-1-1 15,-12-1-3-15,-15 2 2 0,25-4 2 16,-25 4-2-16,24-2-1 0,-24 2 4 0,22-3-4 15,-22 3 2-15,24-4-4 0,-24 4-4 16,19-3-3-16,-19 3-2 0,17-3-3 0,-17 3-15 16,0 0-16-16,19-4-39 0,-19 4-47 15,0 0-63-15,14-2-90 0,-14 2-106 0,0 0-210 16,0 0-91-16,0 0-250 16,0 0-301-16</inkml:trace>
  <inkml:trace contextRef="#ctx0" brushRef="#br1" timeOffset="113561.76">2723 7542 2597 0,'-14'8'-127'16,"14"-8"33"-16,0 0 26 0,-15 7 27 16,15-7 35-16,0 0 33 0,0 0 26 0,-13 8 20 15,13-8 18-15,0 0 10 0,0 0 1 16,0 0 3-16,0 0 6 0,0 0-16 15,0 0 1-15,0 0 13 0,0 0-5 0,0 0-1 16,0 0-2-16,56-17-1 0,-42 14-7 16,3-1-6-16,0-2-5 0,2 0-8 15,1 2-7-15,-2-1-11 0,1-1-7 0,1 2-4 16,-2 0-5-16,2-1-6 0,-4 3-11 16,2-2-19-16,-2 0-18 0,-16 4-33 0,26-4-40 15,-26 4-50-15,23-1-52 0,-15 1-34 16,-8 0-71-16,0 0-178 0,16 1-392 15,-16-1-217-15</inkml:trace>
  <inkml:trace contextRef="#ctx0" brushRef="#br1" timeOffset="113735.78">2874 7692 2721 0,'0'0'28'0,"0"14"4"15,0-14-4-15,0 0-4 0,0 0 2 16,0 0 11-16,9 18 9 0,-9-18-5 15,0 0-1-15,10 9-4 0,-10-9-5 0,0 0 0 16,0 0-8-16,12 8-2 0,-12-8-24 16,0 0-65-16,12 9-82 0,-12-9-155 15,4 4-509-15,-4-4-133 0</inkml:trace>
  <inkml:trace contextRef="#ctx0" brushRef="#br1" timeOffset="115399.09">31533 6486 2031 0,'0'0'274'16,"-6"-12"-98"-16,6 12-74 0,0 0 6 0,-7-18-6 16,7 18 16-16,0 0 2 0,-8-13-5 15,8 13 4-15,0 0-9 0,0 0 2 16,-10-11 1-16,10 11 3 0,0 0 7 0,0 0 6 15,0 0 11-15,-16-7-6 0,16 7-3 0,0 0-14 16,0 0-4-16,-22 16-14 0,22-16-10 16,-15 15-12-16,6-4-11 0,9-11-9 15,-17 22 2-15,9-11-10 0,0 4-2 0,-2-1-2 16,4 2-2-16,0 0-5 0,2 3-1 16,0 0-4-16,4 2 5 0,0 0-4 15,2 1 3-15,0 2 3 0,2 0 4 0,2 3 6 16,0-2-2-16,4 0 5 0,-2 2 3 15,2-3 0-15,1 0-7 0,4 2-3 0,-2-3-5 16,1 2-5-16,2-6-2 0,-2 2-5 16,1-5-14-16,0 1-24 0,0-2-28 15,1 0-37-15,0-5-39 0,-4-3-52 16,0-1-64-16,4-1-67 0,-6-3-95 0,3-2-150 16,-13 0-77-16,23-3-437 0,-23 3-587 15</inkml:trace>
  <inkml:trace contextRef="#ctx0" brushRef="#br1" timeOffset="115841.32">31843 6639 3191 0,'0'0'-109'0,"-20"8"30"0,20-8 22 0,0 0 35 16,0 0 39-16,0 0 37 0,0 0 36 0,0 0 15 16,0 0 6-16,0 0 0 0,0 0 3 15,0 0 9-15,0 0 5 0,0 0 2 16,51 9 3-16,-51-9-4 0,26-2-30 0,-26 2-7 16,29 0-11-16,-14 0-12 0,-15 0-4 15,25 0-7-15,-25 0-11 0,26 0-12 16,-26 0-21-16,23 0-24 0,-23 0-41 0,21-3-47 15,-21 3-67-15,21-2-63 0,-21 2-72 16,22-8-191-16,-14 5-99 0,2-3-266 16,-10 6-206-16</inkml:trace>
  <inkml:trace contextRef="#ctx0" brushRef="#br1" timeOffset="116360.7">32141 6454 2627 0,'0'0'25'0,"0"0"25"16,-2-22 4-16,2 22 2 0,0 0 1 0,0 0 8 15,0 0 5-15,0 0-6 0,0 0-8 16,15-14-4-16,-15 14-8 0,0 0-1 15,19-5-4-15,-19 5-9 0,18-4 2 0,-18 4-8 16,26-3 0-16,-26 3 0 0,24 0-4 16,-24 0-2-16,23-3-3 0,-23 3-1 0,21-2-2 15,-21 2-7-15,17 0 1 0,-17 0 22 16,0 0 16-16,12 8 12 0,-12-8 12 16,0 0 9-16,4 15-6 0,-4-15-1 0,0 0-5 15,0 0-2-15,-12 30-9 0,12-30-1 16,-10 20-3-16,3-11 2 0,7-9-6 15,-13 23-4-15,7-14 2 0,-2 5-1 0,8-14-1 16,-7 21-3-16,3-12 2 0,4-9-9 16,-6 21 4-16,2-9-2 0,4-12 5 0,-7 21 6 15,7-21 4-15,-2 21 7 0,2-21-3 16,-2 20 7-16,2-20 27 0,4 18-2 16,-4-18-4-16,7 15-7 0,-7-15-2 0,12 13-11 15,-1-7-4-15,-11-6-6 0,18 8-6 16,-18-8-8-16,26 6-14 0,-11-4-17 0,0-1-23 15,-3-1-43-15,3 0-49 0,-15 0-54 16,28-3-65-16,-14 1-52 0,0-2-70 16,-2 1-149-16,1 0-116 0,-3-1 16 0,-10 4-242 15,17-4-177-15</inkml:trace>
  <inkml:trace contextRef="#ctx0" brushRef="#br1" timeOffset="116597.04">32592 6689 2563 0,'0'0'6'0,"0"0"21"16,9 17 4-16,-9-17 10 0,0 0 36 0,0 0 24 15,-5 23 28-15,5-23 6 0,0 0-14 16,-4 25-8-16,4-25-3 0,-5 16 10 0,5-16 1 16,-4 22 7-16,4-22-8 0,-2 21-6 15,2-21-18-15,-2 22-7 0,2-22-12 16,2 22-1-16,-2-22-29 0,4 18-23 15,-4-18-29-15,4 16-40 0,-4-16-49 0,0 0-69 16,12 13-53-16,-8-13-81 0,-4 0-151 16,0 0-513-16,0 0-398 0</inkml:trace>
  <inkml:trace contextRef="#ctx0" brushRef="#br1" timeOffset="116795.63">32545 6472 3044 0,'-6'-23'120'0,"6"23"23"16,0 0-22-16,-3-15-9 0,3 15-13 0,0 0 0 15,0 0 7-15,0 0-7 0,0 0-15 16,0 0-11-16,-2-20-22 0,2 20-37 16,0 0-41-16,0 0-54 0,0 0-72 0,0 0-63 15,0 0-115-15,0 0-186 0,0 0-351 16,0 0-226-16</inkml:trace>
  <inkml:trace contextRef="#ctx0" brushRef="#br1" timeOffset="117352.57">32823 6338 2432 0,'0'0'-148'0,"0"0"36"16,0 0 27-16,0 0 29 0,2-17 34 0,-2 17 22 16,0 0 41-16,0 0 45 0,0 0 32 15,0 0 16-15,0 0 22 0,0 0 10 0,0 0 6 16,25 27 3-16,-25-27-10 0,11 25 0 16,-5-11-3-16,0 5-11 0,3 4-8 15,-1 1-11-15,-2 2-13 0,3 1-8 0,-2 2-17 16,-1-1-13-16,-2 2-8 0,0 1-5 15,-2-1-17-15,0 3-18 0,-4-2-39 0,-2-1-60 16,-4 4-85-16,-3-1-91 0,-4-3-153 16,-2 0-200-16,-2-1-354 0,-4-4-374 15</inkml:trace>
  <inkml:trace contextRef="#ctx0" brushRef="#br1" timeOffset="118099.83">30884 6723 2790 0,'0'0'-105'0,"0"0"22"15,20-1 19-15,-20 1 19 0,0 0 27 0,0 0 24 16,22 3 33-16,-22-3 34 0,0 0 22 16,0 0 20-16,0 0 8 0,0 0 2 15,0 0 2-15,0 0 1 0,0 0-4 16,0 0-8-16,0 0-13 0,0 0-9 0,0 0-11 15,0 0-10-15,0 0-8 0,0 0-6 16,0 0-8-16,0 0-4 0,0 0-5 0,-64-10 0 16,56 1-7-16,8 9-4 0,-13-20-1 15,9 4-4-15,-2 0-2 0,3 0-2 0,-1-4-3 16,4 4-4-16,0-4-2 0,0-1-6 16,2 2-6-16,3 0-4 0,-1 2-4 15,5 0-2-15,-3 0-5 0,4 1 0 0,-2 3-2 16,4-1-2-16,-4 5 4 0,0-2 0 15,-8 11 0-15,13-17-1 0,-13 17 0 0,6-12-1 16,-6 12 12-16,0 0 11 0,0 0 8 16,0 0 18-16,0 0 15 0,-21-24 18 15,21 24 10-15,-16-8 36 0,16 8 0 0,-20-11-1 16,12 3-16-16,-1-3-3 0,9 11-9 16,-10-19-3-16,10 19-11 0,-7-24-2 15,7 24-8-15,0-25-10 0,0 25-15 0,2-25-15 16,3 13-15-16,-3 0-19 0,2 3-32 15,-4 9-36-15,7-15-61 0,-7 15-73 0,4-10-57 16,-4 10-141-16,0 0-214 0,0 0 21 16,0 0-317-16,0 0-326 0</inkml:trace>
  <inkml:trace contextRef="#ctx0" brushRef="#br1" timeOffset="118359.76">30604 6661 2743 0,'4'20'18'0,"-4"-20"41"15,3 19 5-15,-3-19-10 0,-3 23 3 0,3-23 16 16,-4 28 23-16,-2-12 18 0,1 2 12 16,-1-3 10-16,-2 5-9 0,0-1-3 0,-4 2-1 15,4-2 1-15,-2 3-6 0,1-1-15 16,1-2-9-16,1 1-14 0,-1-3-11 15,3-2-23-15,-1 2-28 0,2-5-44 16,4-12-51-16,-8 21-64 0,8-21-66 0,-4 20-46 16,0-15-83-16,4-5-166 0,0 0-415 15,-10 4-312-15</inkml:trace>
  <inkml:trace contextRef="#ctx0" brushRef="#br1" timeOffset="118593.98">30348 6359 2924 0,'0'-22'62'0,"0"22"3"0,2-16-11 16,-2 16 6-16,0 0 25 0,0 0 33 0,0 0 23 16,0 0-8-16,0 0-8 0,0 0-14 15,0 0-11-15,11 59-10 0,-9-40-13 16,-2-1-6-16,0 3-10 0,2 0-16 0,-4-2-34 15,4 2-48-15,-2-2-58 0,0 1-60 16,0 3-45-16,0-4-57 0,-2 0-113 16,2-1-596-16,-2-3-409 0</inkml:trace>
  <inkml:trace contextRef="#ctx0" brushRef="#br1" timeOffset="119364.62">29939 6770 2961 0,'0'0'-3'0,"0"0"31"16,0 0-7-16,0 0-1 0,0 0 4 15,0 0 22-15,0 0 18 0,0 0 10 16,-12-16-2-16,12 16-7 0,-2-17-2 15,2 17-6-15,2-26 2 0,-2 26 7 0,2-35 3 16,-2 13-1-16,0 2-3 0,4-8-6 16,-2 4 1-16,0-1-23 0,2 0-4 0,0 3-3 15,2 2-2-15,-2 4-1 0,2 1-5 16,-2-1-4-16,-4 16-6 0,8-22 4 16,-8 22-7-16,13-8 1 0,-13 8 3 0,0 0 0 15,0 0-2-15,0 0-1 0,19 26 2 16,-19-26-1-16,0 25 7 0,-2-10 3 15,2-15 3-15,-6 31 6 0,-1-14 3 0,1 1 3 16,-3-4 7-16,-1 0 2 0,2-1 7 16,-4-2-6-16,0 1-1 0,2-4-7 0,-3-3-1 15,13-5-5-15,-22 6-3 0,22-6-4 16,-22 0-2-16,22 0-2 0,-22 0-4 16,22 0-2-16,0 0-4 0,-23 0-1 15,23 0-2-15,0 0 0 0,-21 4-3 0,21-4 5 16,-13 9-4-16,13-9-2 0,-10 13 0 15,1-4 4-15,9-9-6 0,-15 16 0 0,7-8 1 16,0 1 1-16,-4 1 0 0,12-10 2 16,-18 16-2-16,7-9 3 0,11-7 0 0,-19 12 2 15,19-12-2-15,-19 3 4 0,19-3-4 16,-20 0 0-16,20 0-4 0,-20-7 8 16,20 7-8-16,-17-14 5 0,17 14-4 0,-15-13-4 15,15 13-1-15,-9-14 5 0,9 14-2 16,-4-15 8-16,4 15-4 0,0 0 1 15,0 0-5-15,0 0 5 0,9-25-3 0,-9 25 2 16,0 0-2-16,0 0 8 0,0 0-2 16,0 0 2-16,0 0 5 0,0 0 15 0,0 0 28 15,0 0 1-15,25 40 1 0,-25-40 2 16,-13 29 4-16,7-12-11 0,-5 4 0 0,-1-2 0 16,-1 4 0-16,-4 3 2 0,0-3-5 15,0 2-3-15,0 2-9 0,1-4-5 16,-2-1-3-16,2-3-1 0,0 1-8 0,2-4-6 15,-1 3-24-15,3-6-25 0,1 0-41 16,0-4-41-16,1-2-71 0,2-2-96 0,8-5-89 16,-18 6-143-16,18-6-100 0,0 0-8 15,0 0-370-15,-32-21-449 0</inkml:trace>
  <inkml:trace contextRef="#ctx0" brushRef="#br1" timeOffset="119507.61">29366 6574 3585 0,'11'-5'215'16,"-11"5"-71"-16,16-12-37 0,-16 12-26 16,13-11-12-16,-7 6-14 0,-6 5-47 0,6-10-62 15,-6 10-109-15,0 0-98 0,0 0-173 16,0 0-157-16,0 0-256 0,-20-13-189 0</inkml:trace>
  <inkml:trace contextRef="#ctx0" brushRef="#br1" timeOffset="119933.77">29201 6786 2464 0,'6'10'-88'15,"-6"-10"7"-15,11 15 1 0,-11-15 4 16,8 13 19-16,-8-13 30 0,6 14 35 0,-6-14 38 16,0 0 23-16,2 15 21 0,-2-15 9 15,0 0 6-15,0 0 7 0,0 0-3 16,0 0 7-16,-20 11-6 0,20-11-3 15,0 0-7-15,0 0-2 0,-32-17-2 0,32 17-5 16,-17-19-10-16,6 6-9 0,2-1-6 16,-1 1-14-16,2-2-5 0,-5-2-9 0,2-1-3 15,1 2-7-15,1-4-9 0,1-1-11 16,1 1-8-16,3-2-9 0,0 1-4 0,2 2-3 16,2-1-3-16,2-2-9 0,2 3-9 15,3-4 2-15,-1 7-1 0,2-4 3 0,3 4 4 16,-3-2 10-16,-2 2 4 0,1 5 9 15,0-1 3-15,-7 12 8 0,4-19 1 16,-4 19-2-16,0 0 7 0,0 0 2 0,-13-24 6 16,13 24 6-16,-23-4-3 0,10 1 7 15,13 3 7-15,-30-5 4 0,16 4 5 16,14 1-5-16,-30-8-1 0,19 6-6 16,11 2-13-16,-19-8-17 0,19 8-22 0,-13-11-33 15,13 11-44-15,0 0-51 0,-4-17-54 16,4 17-82-16,0 0-160 0,7-21-390 15,-7 21-164-15</inkml:trace>
  <inkml:trace contextRef="#ctx0" brushRef="#br1" timeOffset="120894.2">28838 6835 2368 0,'0'0'-63'15,"0"0"43"-15,0 0 36 0,0 0 18 0,0 0 28 16,0 0 10-16,-24 3 4 0,24-3-3 16,0 0-8-16,0 0-6 0,0 0-4 0,-12 9-12 15,12-9 6-15,0 0 6 0,-10 13 1 16,10-13 10-16,0 0 10 0,-8 15-1 16,8-15 3-16,-9 14 1 0,9-14-6 0,-6 15-5 15,6-15-3-15,-8 15-8 0,8-15-1 16,-7 19-4-16,7-19 2 0,-9 19 9 15,9-19 0-15,-6 20 1 0,4-9 4 0,2-11-8 16,-8 22-4-16,6-12-4 0,2-10-7 16,-6 23-6-16,4-9-1 0,2-14-5 0,-8 22-3 15,6-9-5-15,2-13 0 0,-8 22-4 16,6-9-2-16,2-13-1 0,-7 27-1 0,4-12-3 16,-4-1-1-16,7-14 2 0,-8 26 3 15,3-12 3-15,1-3 1 0,4-11-1 16,-12 27 4-16,9-14-1 0,-1 0 1 0,4-13 0 15,-12 26-2-15,5-14-1 0,2 2-1 16,5-14-4-16,-12 24-1 0,6-10 0 16,0-1 0-16,-4 1-5 0,2 1-2 15,0 1 20-15,-3 0 6 0,0-4 1 0,4 3 6 16,-7 0 1-16,4 1 2 0,0-3-13 16,-1 0 7-16,-2 2-5 0,-1 0 5 0,5-1 0 15,-2-1-9-15,-2 0-2 0,1 0-4 16,0 1 2-16,0-2-2 0,0 1-2 15,-1-1-6-15,1-2 1 0,-1 1-23 0,-2 0 4 16,1-1-1-16,-4-2-3 0,2 4 11 16,-6-2 7-16,1-1 0 0,2-1 7 0,-2 1-2 15,-1-1 1-15,1 0 0 0,-2-1 3 16,2-1-5-16,-5 1 7 0,4 0 0 16,-2-2-5-16,1 1-2 0,-3-2 0 0,-1-1-4 15,-1 0 6-15,-1-2-7 0,-1 2 7 16,-5-3-1-16,-1-3 0 0,-6 2-1 0,0-3-1 15,-10-2-2-15,-1-2-1 0,0 1-1 16,-2-3-3-16,4 1-1 0,-1 1 0 0,3-3-10 16,2 1-12-16,7 1-14 0,1 1-24 15,3 0-24-15,0 0-42 0,9 1-64 16,0 1-91-16,0 0-119 0,7 1-210 0,2-1-16 16,1 1-427-16,5-3-570 0</inkml:trace>
  <inkml:trace contextRef="#ctx0" brushRef="#br1" timeOffset="121820.99">27751 6472 3132 0,'4'-18'-105'0,"-4"18"44"15,0 0 44-15,6-13 31 0,-6 13 42 16,0 0 25-16,0 0 20 0,0 0 8 0,0 0 0 16,0 0-4-16,0 0-5 0,0 0-8 15,0 0-6-15,0 0-4 0,0 0-10 0,10 42-5 16,-10-42-7-16,2 13-6 0,-2-13-5 15,0 0-4-15,0 18-4 0,0-18-2 16,0 0-5-16,0 0-2 0,0 0 0 0,0 0-12 16,0 0-5-16,0 0-9 0,0 0-7 15,0 0-3-15,0 0-8 0,0 0-4 16,0 0-6-16,0 0-7 0,27-35-5 0,-27 35-7 16,9-11 5-16,-9 11-1 0,11-12 5 15,-11 12 3-15,16-9 4 0,-16 9 4 16,11-8 9-16,-11 8 7 0,0 0 14 0,0 0 10 15,20-1 4-15,-20 1 9 0,0 0 5 16,0 0 2-16,0 0-1 0,0 0 3 0,0 0-3 16,-2 30 3-16,2-30 5 0,0 0-7 15,-21 31-4-15,10-20-3 0,0 2-2 16,-2 1-2-16,2 1-3 0,-3-2-3 0,1 4-2 16,1 0-2-16,1-2 0 0,0 5-2 15,3-5 0-15,2 0-3 0,2 2-1 16,0-3-6-16,4-14 0 0,-2 25-11 0,2-25-9 15,2 21-10-15,-2-21-6 0,12 16-14 16,-4-10-9-16,-8-6-10 0,20 7-1 0,-7-4 1 16,-13-3 6-16,28 4 6 0,-28-4 8 15,24 0 11-15,-24 0 18 0,26 0 9 0,-26 0 14 16,21-3 13-16,-21 3 5 0,18 0 1 16,-18 0 5-16,0 0 3 0,22 6 6 15,-22-6 5-15,9 8 2 0,-9-8-2 0,9 12-2 16,-9-12 2-16,1 15-2 0,-1-15-4 15,0 0 3-15,-10 24-1 0,10-24 0 16,-7 18 0-16,7-18-3 0,-10 17-2 0,1-8-4 16,9-9-6-16,-17 13-4 0,9-5 0 15,8-8-2-15,-18 8-4 0,18-8 1 0,-18 6-8 16,18-6-2-16,-20 0-9 0,20 0-2 16,0 0 3-16,-31-8 4 0,31 8-5 15,-19-8 2-15,19 8-6 0,-15-9 13 0,15 9-1 16,-14-10 5-16,14 10 3 0,-9-8 12 15,9 8-6-15,0 0 27 0,-13-8-4 16,13 8-2-16,0 0-4 0,0 0 2 0,0 0 17 16,0 0 2-16,0 0 2 0,-29 14 2 15,22-4-2-15,7-10-5 0,-12 23 0 0,3-10-7 16,-2 4-4-16,-2 0-5 0,2 0-5 16,-1 1-13-16,-1-1-21 0,2 1-33 15,-1-6-33-15,2 2-51 0,-1-1-57 0,1-1-78 16,1-1-61-16,-3-1-89 0,8-3-139 15,-3-2-87-15,7-5-438 0,0 0-608 0</inkml:trace>
  <inkml:trace contextRef="#ctx0" brushRef="#br1" timeOffset="122123.99">27451 6927 3258 0,'0'0'-87'16,"0"0"51"-16,-2-23-1 0,2 23 11 15,0 0 33-15,-5-17 31 0,5 17 21 16,0 0 21-16,-10-13 8 0,10 13 3 0,0 0 10 16,-7-14 4-16,7 14 11 0,0 0 1 15,-7-13 8-15,7 13-9 0,0 0-8 0,-2-16-12 16,2 16-3-16,0 0-5 0,0 0-9 16,6-22-3-16,-6 22-13 0,0 0-4 0,10-12 2 15,-10 12 4-15,0 0 11 0,0 0 32 16,0 0-2-16,0 0-6 0,17 35-12 15,-14-22-5-15,-3-13-13 0,0 27-10 0,-3-10-22 16,-1 0-33-16,1 2-33 0,-7 0-57 16,0 0-68-16,-1 1-76 0,0-4-78 0,-7 0-153 15,1-3-162-15,1-3 26 0,-5-1-355 16,6-1-377-16</inkml:trace>
  <inkml:trace contextRef="#ctx0" brushRef="#br1" timeOffset="122328.57">27067 6797 3147 0,'3'-11'132'0,"-3"11"-8"16,0 0-12-16,9-16-16 0,-9 16 14 15,0 0 21-15,0 0 13 0,0 0-5 0,0 0-5 16,0 0-8-16,20 33-11 0,-20-33-6 16,0 28 19-16,-4-12-14 0,4-16-14 15,-10 32-11-15,4-10-29 0,-3-1-38 0,0-5-60 16,-5 3-74-16,1-1-91 0,1-3-88 15,-1-3-205-15,0 1-131 0,-1-3 47 0,1-1-273 16,1-2-201-16</inkml:trace>
  <inkml:trace contextRef="#ctx0" brushRef="#br1" timeOffset="123227.99">31660 8004 2470 0,'0'0'-21'15,"0"0"48"-15,-17-11 29 0,17 11 5 0,0 0 13 16,-14-7 18-16,14 7 24 0,0 0 19 15,-13-9 17-15,13 9 25 0,0 0 18 0,0 0 9 16,0 0-19-16,0 0 5 0,0 0-5 16,-25 16 10-16,25-16-26 0,-9 16-11 15,2-3-20-15,7-13-18 0,-8 28-13 0,2-11-12 16,2 2-11-16,0 4-10 0,-1 0-6 16,3-1-5-16,0 1-8 0,2-1-7 15,0 1-2-15,0-1-10 0,2-2-2 0,0 2-4 16,3-3-17-16,1-1-24 0,2 2-35 15,0-5-39-15,2-1-69 0,0-3-88 16,2-1-87-16,1-3-156 0,0-1-139 0,-3-4 27 16,-10-2-379-16,28 0-428 0</inkml:trace>
  <inkml:trace contextRef="#ctx0" brushRef="#br1" timeOffset="123398.95">31887 8290 3054 0,'0'0'72'15,"7"-16"37"-15,-7 16-8 0,0 0-9 0,0 0 8 16,6-11-1-16,-6 11 4 0,0 0-5 16,14-6-11-16,-14 6-10 0,22-2-21 15,-22 2-21-15,23-1-24 0,-23 1-29 16,26-5-42-16,-14 2-59 0,-12 3-60 0,26-2-68 16,-26 2-132-16,18-6-555 0,-9 4-346 15</inkml:trace>
  <inkml:trace contextRef="#ctx0" brushRef="#br1" timeOffset="123648.01">32136 8125 2905 0,'0'0'24'0,"0"0"39"0,0 0 16 16,0 0 15-16,0 0 23 0,0 0 7 15,0 0 4-15,0 0-1 0,18 29-11 0,-18-29-3 16,4 23-2-16,-2-8-4 0,0 0-1 15,2 3-1-15,-1-1-8 0,-3 0-7 16,4 1-10-16,-2-2-11 0,0 1-3 0,0-2-10 16,-2-15-15-16,4 32-16 0,-2-21-21 15,-2-11-39-15,2 20-41 0,-2-20-48 0,2 18-62 16,0-12-53-16,-2-6-78 0,0 0-134 16,2 10-132-16,-2-10-284 0,0 0-224 15</inkml:trace>
  <inkml:trace contextRef="#ctx0" brushRef="#br1" timeOffset="123900.58">32078 8086 2701 0,'-5'-21'32'16,"1"2"7"-16,2 4-7 0,2 15-4 15,-2-23 1-15,2 23 14 0,0 0 7 16,6-22-7-16,-6 22-2 0,15-15-4 0,-7 11-2 16,-8 4-3-16,24-7 5 0,-24 7 15 15,27-2 8-15,-12 2 6 0,-15 0 4 16,31 6 6-16,-15 0 1 0,-2-2 6 0,-3 4 8 15,-2 3 3-15,-1 0 1 0,-8-11-2 16,6 20 4-16,-6-20 5 0,-2 24-8 0,2-24-14 16,-12 25-6-16,5-16-5 0,-2 2-12 15,9-11-27-15,-14 17-33 0,8-10-53 0,6-7-69 16,-12 11-85-16,6-6-65 0,6-5-133 16,-8 6-147-16,8-6-356 0,0 0-307 15</inkml:trace>
  <inkml:trace contextRef="#ctx0" brushRef="#br1" timeOffset="124140.93">32421 8238 2733 0,'0'0'-10'16,"-4"25"39"-16,4-25-3 0,-6 16 2 15,6-16 8-15,-4 22 20 0,4-22 22 16,-2 22 12-16,2-22-5 0,0 22-1 0,0-22-14 16,2 19-5-16,-2-19-9 0,4 17-6 15,-4-17-21-15,8 12-33 0,-8-12-54 16,0 0-75-16,12 6-59 0,-12-6-103 0,0 0-569 16,0 0-217-16</inkml:trace>
  <inkml:trace contextRef="#ctx0" brushRef="#br1" timeOffset="124280.91">32425 8083 2574 0,'0'0'105'0,"-2"-25"46"0,2 25-8 15,0 0-16-15,0 0-14 0,0-17-16 16,0 17-15-16,0 0-35 0,0 0-56 0,0 0-88 16,0-18-88-16,0 18-140 0,0 0-539 15,0 0-217-15</inkml:trace>
  <inkml:trace contextRef="#ctx0" brushRef="#br1" timeOffset="124582.84">32605 7855 2626 0,'22'8'10'0,"-22"-8"21"0,12 10 7 0,-12-10 5 15,12 14 23-15,-8-2 31 0,3 0 36 16,-1 2 16-16,-2 2 2 0,0 1-6 0,3 2-20 16,-5 0-14-16,2 0-11 0,-1 2-11 15,-1 0-11-15,0 0-10 0,-2 0-18 16,0 0-28-16,0-2-41 0,-4 0-57 15,1-2-69-15,1 3-66 0,-4-8-100 0,-1 3-174 16,-5-1-394-16,-1-1-249 0</inkml:trace>
  <inkml:trace contextRef="#ctx0" brushRef="#br1" timeOffset="125191.53">31096 8305 2660 0,'0'0'6'16,"0"0"38"-16,0 0 2 0,0 0 7 15,0 0 16-15,0 0 22 0,0 0 13 16,0 0 5-16,0 0-8 0,0 0-4 0,0 0-7 16,0 0-7-16,-54 1-1 0,54-1 1 15,-15-10 8-15,7 0-7 0,8 10-5 0,-12-23-8 16,5 11-6-16,0-3-9 0,7 15-18 16,-4-32-13-16,2 17-9 0,2 15-9 0,2-34-7 15,0 20-7-15,0-2-5 0,-2 16-3 16,9-26 3-16,-4 14 1 0,-5 12-1 15,8-19 2-15,-4 9-3 0,-4 10 2 0,6-12 2 16,-6 12-2-16,0 0 12 0,2-17 5 16,-2 17 10-16,0 0 9 0,0 0 13 0,-12-18 8 15,12 18 8-15,-8-11 7 0,8 11-4 16,-7-14-5-16,7 14-2 0,-7-22-9 16,7 22-13-16,0-25-15 0,0 25-22 0,2-28-40 15,3 14-48-15,-5 14-54 0,4-24-55 16,3 12-72-16,-7 12-113 0,4-19-142 15,-2 12-351-15,-2 7-255 0</inkml:trace>
  <inkml:trace contextRef="#ctx0" brushRef="#br1" timeOffset="125436.25">30691 8215 2726 0,'-7'26'16'0,"7"-26"23"0,-4 13-3 0,4-13 13 16,-6 18 26-16,6-18 28 0,-12 21 28 16,5-9 8-16,-4 1-2 0,3 2 4 15,-5 3-6-15,-2-4-3 0,2 4-9 16,-1-2-7-16,0 0-13 0,0 0-5 0,2-1-17 16,-3 0-20-16,4-3-33 0,3-3-46 15,-1 1-57-15,9-10-71 0,-14 14-66 16,8-5-52-16,6-9-111 0,-14 4-165 0,14-4-327 15,-12 0-227-15</inkml:trace>
  <inkml:trace contextRef="#ctx0" brushRef="#br1" timeOffset="125668.61">30359 8015 2764 0,'0'0'117'0,"0"0"19"15,2-19-7-15,-2 19-2 0,0 0 14 16,0 0 12-16,0 0 5 0,0 0-15 0,0 0-14 16,0 0-17-16,0 0-11 0,0 0-14 15,18 52-5-15,-15-37-21 0,-1 2-13 0,0 0-24 16,-2 3-38-16,0 1-42 0,0-4-45 16,0 3-60-16,0 1-44 0,-2-2-59 15,-3 1-121-15,1-1-135 0,-2-2-340 0,2-2-208 16</inkml:trace>
  <inkml:trace contextRef="#ctx0" brushRef="#br1" timeOffset="126123.95">29999 8345 2517 0,'0'0'-62'0,"0"0"39"0,0 0 26 16,-28-7 2-16,28 7 22 0,0 0 17 15,-14-7-5-15,14 7-6 0,-12-11 2 0,12 11-10 16,-6-19-4-16,6 19-11 0,-4-19 2 16,4 19 0-16,0-18 13 0,0 18 11 0,0 0 15 15,10-20 21-15,-10 20 19 0,10-9 23 16,-10 9 11-16,0 0 7 0,0 0 2 16,0 0 1-16,0 0-1 0,0 0-3 0,24 28 0 15,-24-28-9-15,-4 21-2 0,4-21-1 0,-12 25-2 16,2-14-5-16,-4 2 26 0,2 0-18 15,-7-1-6-15,2 0-20 0,-2-3-9 16,1-1-30-16,2-2-42 0,-3-3-44 0,2 0-61 16,17-3-83-16,-32 1-97 0,15-2-121 15,1-5-221-15,2 0 27 0,2-3-338 0,-1-4-326 16</inkml:trace>
  <inkml:trace contextRef="#ctx0" brushRef="#br1" timeOffset="126289.11">29721 8000 3448 0,'11'-11'264'0,"2"-1"-43"16,1-1-74-16,-1 1-34 0,6-1-14 0,-2-1-15 15,3 0-12-15,-2 0-7 0,0 3-47 16,-4 2-47-16,-1-1-52 0,-1 0-41 0,-3 3-39 16,0 0-32-16,-1 2-46 0,-8 5-141 15,0 0-182-15,0 0-286 0,0 0-190 0</inkml:trace>
  <inkml:trace contextRef="#ctx0" brushRef="#br1" timeOffset="126871.11">29609 7906 2559 0,'0'0'136'0,"-8"11"18"0,8-11-15 16,0 0-24-16,0 22-16 0,0-22-10 0,4 21-5 16,-4-21-13-16,11 29-5 0,-5-12-8 15,-2 1-8-15,0 4-2 0,2 0-1 0,2 1 2 16,-2 3 2-16,-2-4 1 0,0 0-7 15,0 2-5-15,0-3-3 0,-2-2-3 16,2 0-6-16,-1-2-3 0,-1-1-3 0,0-1-7 16,-2-15-11-16,2 21-1 0,-2-21-8 15,0 15-2-15,0-15-2 0,0 0-5 16,0 0-9-16,0 0-13 0,0 0-12 16,0 0-7-16,0 0 0 0,0 0 2 0,0 0 13 15,0 0 14-15,7-49 18 0,-7 49 8 16,8-10 22-16,-8 10 21 0,0 0 5 0,0 0 14 15,0 0 9-15,0 0 1 0,29 19 0 16,-29-19-5-16,7 21-8 0,-7-21-7 0,0 24-4 16,0-11-4-16,0-13-2 0,-5 26 5 15,5-26-5-15,-10 23 4 0,2-12-10 16,-1-3-2-16,-1 1-6 0,10-9 2 0,-22 9-13 16,10-6-4-16,12-3-2 0,-28-3-1 15,28 3-1-15,-29-3 0 0,14-1 7 16,15 4 12-16,-27-10-1 0,11 7 1 0,16 3 2 15,-23-9 6-15,23 9 6 0,-21-4 31 16,21 4 11-16,-23 0 0 0,23 0-3 0,-30 4 4 16,14 1-4-16,-4-1 1 0,-3 1-1 15,-3 3-5-15,2-1-6 0,-4-1-7 0,-4 2-8 16,-5 1-2-16,0-1-5 0,-5 0-8 16,-1-1-4-16,-4 1-4 0,3-2-1 15,-3-1-2-15,2-3-1 0,3 0 4 0,0-2-13 16,7-2-4-16,-2 0 0 0,5-2-3 15,0 1-6-15,5-3-13 0,2 0-21 0,6 1-27 16,1 1-40-16,2-2-37 0,4 1-59 16,3 1-83-16,9 4-86 0,-15-10-186 0,15 10-87 15,0 0 41-15,0 0-415 0,0 0-488 16</inkml:trace>
  <inkml:trace contextRef="#ctx0" brushRef="#br1" timeOffset="127041">28786 8697 3356 0,'0'0'119'16,"11"8"10"-16,-11-8-18 0,13 8 0 0,-13-8 14 15,0 0 10-15,14 11 6 0,-14-11-17 0,0 0-23 16,10 8-22-16,-10-8-38 0,0 0-39 16,0 0-63-16,0 0-78 0,0 0-83 0,0 0-136 15,0 0-225-15,0 0-381 0,-37 1-405 16</inkml:trace>
  <inkml:trace contextRef="#ctx0" brushRef="#br1" timeOffset="127648.58">28424 8446 2813 0,'0'0'-139'0,"0"0"37"0,2-15 26 16,-2 15 15-16,0 0 23 0,0 0 23 15,0 0 21-15,0 0 32 0,0 0 12 16,0 0 21-16,0 0 5 0,0 0 9 0,0 0 7 16,0 0 4-16,0 0 0 0,0 0-6 15,0 0-1-15,0 0-4 0,-20-8 3 0,20 8 8 16,0 0 7-16,-20 0-4 0,20 0-6 16,0 0-10-16,-24-6-9 0,24 6-7 15,-17-7-8-15,17 7-11 0,-15-14-1 0,10 5-8 16,5 9-2-16,-12-19-8 0,12 19-4 15,-4-23-6-15,4 23-5 0,-2-23-1 0,2 23-1 16,4-25-4-16,-4 25 2 0,10-23-2 16,-6 13 1-16,-4 10-4 0,10-18 1 0,-4 10 0 15,-6 8 1-15,11-13-5 0,-11 13 4 16,10-11-1-16,-10 11-2 0,0 0 2 16,8-14-2-16,-8 14 1 0,0 0 5 0,0 0-2 15,0 0 5-15,7-13 3 0,-7 13 3 16,0 0 2-16,0 0-6 0,0 0 1 15,0 0-1-15,0 0-4 0,0 0 0 16,0 0-2-16,0 0-5 0,0 0-2 0,0 0-2 16,0 0-2-16,0 0 1 0,0 0-1 15,0 0 1-15,0 0 1 0,0 0 0 0,0 0 1 16,0 0 1-16,0 0 3 0,0 0-1 16,0 0-2-16,0 0 6 0,0 0-7 0,0 0 1 15,0 0-2-15,0 0 2 0,0 0-2 16,0 0 2-16,0 0-1 0,0 0 4 15,0 0-6-15,0 0-1 0,0 0 4 0,0 0-2 16,0 0-5-16,0 0 0 0,0 0-5 16,0 0-14-16,0 0-24 0,0 0-24 0,0 0-29 15,0 0-26-15,0 0-33 0,0 0-30 16,0 0-12-16,0 0-22 0,0 0-49 16,0 0-79-16,0 0-487 0,0 0-182 0</inkml:trace>
  <inkml:trace contextRef="#ctx0" brushRef="#br1" timeOffset="128147.95">28377 8187 2417 0,'0'0'-98'16,"0"0"18"-16,0 0 13 0,0 0 9 15,0 0 10-15,0 0 21 0,0 0 30 0,0 0 37 16,0 0 39-16,0 0 27 0,-12-26 18 15,12 26-15-15,0 0-13 0,0 0-15 16,0 0-15-16,3-20-13 0,-3 20-10 0,0 0-10 16,0 0-3-16,2-17-8 0,-2 17 10 15,0 0 7-15,0 0 7 0,0 0 10 0,0 0 13 16,-8-15 15-16,8 15 10 0,0 0 2 16,0 0 1-16,-19-10-8 0,19 10-13 15,0 0-9-15,-18-6-7 0,18 6-6 16,-12-7-8-16,12 7-10 0,-10-12-4 0,10 12-4 15,-11-16 3-15,11 16-2 0,-8-22-5 16,6 9-1-16,2 13 1 0,0-30-1 0,0 11-2 16,2 3-1-16,0-3-2 0,2-1 1 15,1 4-23-15,1-1-17 0,-2 0-29 16,2 2-40-16,-1 3-47 0,-5 12-37 0,12-17-56 16,-12 17-105-16,7-7-630 0,-7 7-408 15</inkml:trace>
  <inkml:trace contextRef="#ctx0" brushRef="#br1" timeOffset="128638.73">28227 8248 3021 0,'0'0'-9'0,"0"0"6"15,0 0 7-15,-16 13 4 0,16-13 14 16,-11 11 33-16,11-11 31 0,-14 18 12 0,6-9 3 16,0 2-5-16,-1 1-16 0,1 1-7 15,1 1-5-15,-2-2-6 0,3 2-6 16,0-1-6-16,0 2-8 0,6-15 4 0,-7 26-14 16,3-11 0-16,4-15-6 0,0 23-3 15,0-23-5-15,0 25 0 0,0-25-3 0,2 23 17 16,-2-23-4-16,5 21-1 0,-3-10-4 15,-2-11-5-15,8 21-1 0,-2-11 0 16,-6-10-9-16,9 18-5 0,-4-8 0 0,-5-10-4 16,8 16-1-16,-8-16 2 0,4 14-1 15,-4-14 8-15,2 18 3 0,-2-18 7 0,0 0 4 16,-4 20 6-16,4-20 5 0,-10 10 9 16,10-10 8-16,-18 11 21 0,18-11 17 15,-19 6-15-15,19-6 23 0,-21 4 18 0,11-4 8 16,10 0 4-16,-24-4 0 0,11-2 1 15,1 1-6-15,0-5-14 0,0 3-10 0,1-5-17 16,4-1-19-16,1 0-18 0,-1-5-25 16,2 4-45-16,3-3-40 0,-2-1-51 15,2-1-72-15,0 3-83 0,-1 0-67 0,1 0-146 16,-1 3-119-16,0-1-3 0,3 14-359 16,-6-20-413-16</inkml:trace>
  <inkml:trace contextRef="#ctx0" brushRef="#br1" timeOffset="129717.79">27727 8141 2982 0,'-6'-21'13'16,"6"21"49"-16,-4-14 10 0,4 14 3 16,0 0-8-16,0 0-6 0,0 0-2 0,0 0-2 15,0 0-6-15,0 0 0 0,0 0-7 16,0 0 4-16,0 0 8 0,0 0 18 15,0 0 9-15,0 0 11 0,6 52 0 0,-6-52-5 16,0 23-7-16,0-23-12 0,2 18-3 16,-2-18-13-16,0 16-4 0,0-16-6 0,0 0-3 15,0 18-4-15,0-18-11 0,0 0-11 16,0 0-4-16,0 0-5 0,0 0-7 16,0 0-8-16,0 0-10 0,0 0-2 15,0 0-5-15,0 0 2 0,0 0 1 0,0 0 1 16,0 0 8-16,19-46-4 0,-19 46-1 15,11-10 4-15,-11 10 7 0,14-5 3 16,-14 5 5-16,0 0 10 0,24-4 3 0,-24 4 6 16,0 0 4-16,20 7 1 0,-20-7 0 15,11 8-1-15,-11-8 1 0,0 0 7 0,7 17 3 16,-7-17 2-16,0 15-2 0,0-15 5 16,0 0-7-16,-9 26-1 0,0-16-3 0,9-10-1 15,-15 23-1-15,3-9-4 0,-1-3-3 16,3 0 1-16,-2 1-4 0,-2-1-2 15,4 1-3-15,0-3 0 0,-1 1 0 0,11-10-3 16,-14 15-6-16,14-15-4 0,-7 14-6 16,7-14 0-16,0 0 2 0,0 0-5 15,0 0 1-15,0 0-2 0,16 21 4 0,-16-21-4 16,18 3 4-16,-18-3 1 0,16 6-2 16,-16-6 4-16,20 6 9 0,-20-6-2 0,18 6 2 15,-18-6 5-15,18 9-6 0,-11-3 6 16,-7-6 3-16,10 10 7 0,-10-10-2 15,8 13 4-15,-8-13-1 0,0 0 20 16,0 20 0-16,0-20-3 0,0 0 0 0,-5 19-5 16,5-19-4-16,-9 13-2 0,9-13 0 15,-14 11 3-15,14-11 7 0,-15 11-13 0,15-11 4 16,-16 7 6-16,16-7 8 0,-17 6 0 16,17-6-12-16,-17 8-18 0,17-8 1 0,-15 6 0 15,15-6 2-15,-16 5-3 0,16-5 0 16,0 0-5-16,-15 7 3 0,15-7 2 15,0 0-5-15,-15 3-3 0,15-3 5 0,0 0-2 16,0 0 3-16,-15 6-9 0,15-6 2 16,0 0 0-16,0 0 2 0,0 0-8 0,0 0 6 15,-18 4-1-15,18-4 1 0,0 0-2 16,0 0-1-16,0 0 1 0,0 0 4 16,0 0-7-16,0 0 3 0,0 0 1 0,0 0-1 15,-13 5 7-15,13-5-6 0,0 0-1 16,0 0 0-16,0 0 0 0,0 0-2 15,0 0 8-15,0 0-8 0,0 0-1 0,0 0 1 16,0 0-3-16,0 0 4 0,0 0-5 16,0 0 4-16,0 0 1 0,0 0 1 0,0 0-3 15,0 0 5-15,0 0-4 0,0 0 2 16,0 0-3-16,0 0 2 0,0 0 1 0,0 0-3 16,0 0-2-16,0 0 11 0,0 0-10 15,0 0 1-15,0 0-5 0,-16-18 4 16,16 18-4-16,-7-15 4 0,7 15 0 0,-7-20 2 15,3 7-3-15,4 13 5 0,-7-26-6 16,3 15 5-16,4 11-1 0,-5-23 7 0,5 23-4 16,-6-17 3-16,6 17-4 0,-2-17 1 15,2 17 2-15,0 0 3 0,0 0 7 0,-11-9 3 16,11 9 3-16,0 0-1 0,0 0-5 16,0 0 4-16,-23 32-6 0,15-21 2 15,1 3-4-15,-1 0-3 0,0-1-18 0,-6 6-14 16,2-1-23-16,-1-3-34 0,-1 3-41 15,-2-3-56-15,3 0-70 0,0-1-63 16,-3-1-146-16,1-4-145 0,1 1-4 0,-1-2-322 16,0-3-340-16</inkml:trace>
  <inkml:trace contextRef="#ctx0" brushRef="#br1" timeOffset="130050.99">27256 8532 2839 0,'0'0'-4'0,"0"0"28"16,0 0 13-16,0 0 9 0,0 0 19 15,0 0 24-15,0 0 28 0,0 0 17 0,0 0-2 16,0 0-1-16,0 0-11 0,0 0-6 16,0 0-18-16,0 0-9 0,0 0-8 15,-27-15-4-15,27 15-5 0,0 0-3 0,0 0-4 16,5-24 1-16,-5 24-8 0,0 0 4 15,9-15 0-15,-9 15-7 0,0 0-2 0,11-11 11 16,-11 11 5-16,0 0 34 0,0 0-6 16,0 0 1-16,0 0-7 0,0 0-4 15,13 36-11-15,-13-36-30 0,-4 24-7 16,4-24-17-16,-11 29-31 0,6-14-29 0,-4 0-37 16,-2-1-53-16,-2 1-72 0,3 1-59 15,-3-6-89-15,-1-1-138 0,1 1-101 0,-5-5-12 16,7 1-242-16,-4 0-182 0</inkml:trace>
  <inkml:trace contextRef="#ctx0" brushRef="#br1" timeOffset="130272.2">27049 8429 2745 0,'0'0'174'0,"0"0"21"16,0-17-17-16,0 17 1 0,0 0-1 0,0 0-9 15,0 0 0-15,0 0 17 0,0 0-11 16,0 0-32-16,0 0-13 0,0 0-20 16,0 0-7-16,0 0-13 0,0 59-16 15,0-59-36-15,-13 25-40 0,5-15-54 0,-2 3-73 16,-5 4-88-16,0-8-91 0,3 2-193 16,-9 1-116-16,-4-2-346 0,3-2-402 0</inkml:trace>
  <inkml:trace contextRef="#ctx0" brushRef="#br1" timeOffset="131016.93">26479 7611 3057 0,'0'0'43'0,"0"0"23"16,-12-15 6-16,12 15-23 0,0 0-2 16,0 0-7-16,0 0 1 0,0 0-2 0,0 0-5 15,21-26-5-15,-21 26 1 0,11-7-2 16,-11 7 10-16,12-8 4 0,-12 8 3 0,0 0-1 15,15-8-8-15,-15 8-5 0,0 0 1 16,0 0-7-16,0 0 1 0,0 0 1 16,0 0 6-16,0 0 5 0,0 0 6 15,0 0 7-15,0 0 12 0,-20 45 10 0,8-32 1 16,4 0-5-16,-1 4-4 0,-1-3-7 0,2 1-6 16,1 0-5-16,-1 1-3 0,5 0-7 15,-2-2 0-15,1 2-5 0,4-16-1 0,0 26-4 16,4-12-4-16,-4-14-2 0,5 22 1 15,-2-7-6-15,1-2 0 0,-4-13-3 16,11 20 1-16,-7-10-1 0,-4-10-3 0,8 19-2 16,-8-19 1-16,6 19-3 0,-6-19 4 15,4 18 1-15,-4-18 5 0,-2 16 4 16,2-16 8-16,-6 16 7 0,6-16 1 0,-14 15 4 16,5-8 17-16,9-7-2 0,-18 10 16 15,18-10 5-15,-20 8 8 0,20-8 6 0,-21 1-4 16,21-1 3-16,-24-8-4 0,24 8-4 15,-23-15-5-15,12 4-8 0,2 0-6 0,-3-1-9 16,4-3-16-16,1 0-10 0,-3-1-15 16,2-2-21-16,1 0-36 0,1 2-30 15,2-1-55-15,-1-2-68 0,0 1-88 16,-2 1-86-16,1 2-166 0,-1-3-78 0,1 3-5 16,-2 0-387-16,-1 0-488 0</inkml:trace>
  <inkml:trace contextRef="#ctx0" brushRef="#br1" timeOffset="131300.54">26126 7513 3090 0,'0'0'-38'0,"0"0"34"16,-6-20 4-16,6 20 6 0,0 0-6 16,0 0 4-16,0 0 9 0,0 0 1 15,0 0 1-15,0 0 3 0,-21 32 0 0,14-21 11 16,7-11 28-16,-12 18 22 0,7-9 26 15,5-9 13-15,-14 16 2 0,7-8 3 16,7-8-3-16,-8 13 0 0,8-13-10 0,-8 10-4 16,8-10-16-16,0 0-8 0,0 0-6 15,0 0-13-15,0 0-8 0,0 0-8 0,0 0-14 16,-24-23-12-16,24 23-21 0,-2-22-24 16,0 7-37-16,2 15-39 0,-5-36-55 0,5 17-52 15,-2-4-44-15,0-3-74 0,-1-1-124 16,-1 0-491-16,-1-2-360 0</inkml:trace>
  <inkml:trace contextRef="#ctx0" brushRef="#br1" timeOffset="131441.28">25981 7059 3283 0,'0'0'217'16,"0"0"-17"-16,13-9-25 0,-13 9-21 0,0 0-18 16,11-9-15-16,-11 9-13 0,0 0-12 15,0 0-52-15,18-3-53 0,-18 3-68 0,0 0-76 16,0 0-77-16,0 0-141 0,0 0-223 15,0 0-342-15,0 0-350 0</inkml:trace>
  <inkml:trace contextRef="#ctx0" brushRef="#br1" timeOffset="132071.91">25857 7357 2830 0,'3'13'-63'0,"-3"-13"25"16,0 0-6-16,4 19 26 0,-4-19 43 15,0 0 25-15,0 15 31 0,0-15 28 16,0 0 2-16,2 15-4 0,-2-15-9 0,0 0-12 16,4 19-4-16,-4-19-6 0,5 16-14 15,-5-16-6-15,4 13-5 0,-4-13-8 0,0 0-2 16,5 19-5-16,-5-19-6 0,0 0-1 16,0 17-4-16,0-17-2 0,0 0-1 15,0 0-1-15,-16 11-3 0,16-11-6 0,-13 4 3 16,13-4-2-16,0 0-4 0,-23 4 1 15,23-4 5-15,-14 3 3 0,14-3 0 16,0 0 6-16,-19 8 3 0,19-8-4 0,-12 9-3 16,12-9 0-16,-7 12-2 0,7-12-2 15,-11 14 0-15,11-14-4 0,-12 13 2 0,12-13 2 16,-12 14 2-16,12-14 8 0,-11 12-2 16,11-12 5-16,-14 11 7 0,14-11 1 15,-15 4 4-15,15-4 5 0,0 0 3 0,-17 7 3 16,17-7 17-16,0 0-2 0,-17 6-6 15,17-6-6-15,0 0-8 0,0 0-9 16,-14 5-1-16,14-5-8 0,0 0-1 0,-11 7-4 16,11-7-1-16,0 0-2 0,-16 12-1 0,16-12 0 15,0 0-5-15,-11 11-1 0,11-11-5 16,-9 8 2-16,9-8 1 0,0 0-2 16,0 0-3-16,0 0-3 0,0 0-2 0,0 0-1 15,0 0 2-15,-27-15-1 0,27 15-1 16,-8-16 9-16,8 16 1 0,-4-15 11 15,4 15 8-15,0 0-21 0,-4-17 4 0,4 17 7 16,0 0-1-16,-8-12 5 0,8 12-3 16,0 0 4-16,0 0-3 0,0 0 1 15,0 0 0-15,-39 19-3 0,27-12-3 0,1 2-2 16,-2-2 0-16,1 3-1 0,2 2-5 0,-4-2-4 16,0 0-13-16,-1 6-16 0,2-5-23 15,1-1-25-15,-3 1-31 0,2 0-47 0,2-1-58 16,1 1-55-16,-1-7-102 0,1 2-189 15,-1-2-72-15,11-4-335 0,-16 0-400 16</inkml:trace>
  <inkml:trace contextRef="#ctx0" brushRef="#br1" timeOffset="132262.94">25462 7221 3110 0,'0'0'211'0,"4"-15"26"0,-4 15-1 16,0 0-43-16,9-14-23 0,-9 14-29 16,0 0-23-16,7-11-16 0,-7 11-43 0,5-7-58 15,-5 7-74-15,0 0-84 0,0 0-71 16,0 0-117-16,0 0-211 0,0 0-410 0,0 0-409 16</inkml:trace>
  <inkml:trace contextRef="#ctx0" brushRef="#br1" timeOffset="183719.86">24139 6695 1732 0,'0'0'197'0,"-2"-23"-60"0,2 23-30 15,0 0 28-15,0 0 4 0,0 0 1 0,0 0 0 16,0 0-15-16,-5-18 1 0,5 18-4 15,0 0 2-15,0 0 0 0,0 0 4 16,0 0-8-16,0 0-3 0,0 0 0 0,0 0 7 16,0 0-2-16,0 0-15 0,0 0-8 15,0 0-7-15,0 0-11 0,0 0-5 0,0 0-10 16,0 0-4-16,7 66-8 0,-5-55-2 16,0 4-8-16,-2-15-4 0,4 28-1 15,0-13-8-15,-2 1-1 0,2-2-15 0,-4-14-18 16,7 26-29-16,-5-14-41 0,-2-12-51 15,4 21-54-15,-4-21-46 0,4 17-35 16,-2-10-40-16,-2-7-99 0,3 12-107 16,-3-12-369-16,0 0-243 0</inkml:trace>
  <inkml:trace contextRef="#ctx0" brushRef="#br1" timeOffset="184048.62">24018 6874 2490 0,'-15'-14'-131'0,"6"4"22"0,1-2 10 16,8 12 14-16,-11-23 14 0,7 13 10 15,4 10 19-15,-4-19 21 0,4 19 14 16,-2-21 23-16,2 21 23 0,-2-19 32 0,2 19 26 16,-2-17 27-16,2 17 18 0,0 0 7 15,-2-23-8-15,2 23-7 0,0 0-10 16,0-17-16-16,0 17-9 0,0 0-1 0,0 0 5 16,0 0 6-16,0 0-3 0,0 0-6 15,0 0-9-15,0 0-7 0,0 0-8 16,0 0-5-16,0 0-4 0,0 0-9 0,0 0-3 15,-9 53-6-15,7-39-4 0,2-14-7 16,-2 30 0-16,-1-13-3 0,-1 0-2 16,0 2 5-16,-4 1-3 0,2-1-4 0,-6 2 1 15,2-2-6-15,-2 1-2 0,-1-2-2 16,0-1-1-16,0 2-6 0,1-5-10 0,-1 5-29 16,2-8-38-16,1 3-54 0,2-4-74 15,-1-2-72-15,9-8-151 0,-13 10-178 16,7-6-307-16,6-4-281 0</inkml:trace>
  <inkml:trace contextRef="#ctx0" brushRef="#br1" timeOffset="184431.62">24143 6163 2658 0,'0'0'-81'0,"0"0"7"16,2-13 14-16,-2 13 20 0,0 0 28 16,0 0 35-16,0 0 12 0,0 0 15 0,0 0 2 15,0 0-4-15,-29 30 8 0,18-21 16 16,0 3 30-16,0-2 13 0,-1 1 14 0,1-1 13 16,-1-1-1-16,0 0-5 0,0 0-2 15,-2-1-6-15,14-8-5 0,-24 10-3 16,16-5-7-16,8-5-11 0,-19 5-15 0,19-5-4 15,0 0-10-15,-24-4-9 0,24 4-7 16,0 0-10-16,-10-16 0 0,10 16-6 0,0 0-3 16,0 0-4-16,0-20-6 0,0 20-3 15,0 0-4-15,0 0-3 0,0 0-2 16,0 0-6-16,0 0 1 0,0 0-18 0,0 0-24 16,0 0-35-16,0 0-36 0,0 0-47 15,-8 53-58-15,-2-39-58 0,-2-1-121 0,-3 2-198 16,-2 0-356-16,0 1-357 0</inkml:trace>
  <inkml:trace contextRef="#ctx0" brushRef="#br1" timeOffset="185515.7">21467 6687 2762 0,'0'0'-88'0,"0"0"37"16,0 0 9-16,-10-10 23 0,10 10 25 15,0 0 23-15,0 0 34 0,0 0 19 0,0 0-1 16,0 0 5-16,-10-10 2 0,10 10 25 16,0 0 14-16,0 0 3 0,0 0-8 0,0 0-11 15,0 0-11-15,0 0-10 0,0 0-11 16,0 0-8-16,14 51-6 0,-14-51-7 0,4 20-6 16,-2-8-9-16,-2-12-1 0,6 27-4 15,-4-16-5-15,-2-11-2 0,4 25-2 16,-4-25-5-16,3 25 1 0,-1-16-3 0,-2-9-3 15,2 20-3-15,-2-20 2 0,2 16-4 16,-2-16 1-16,0 0 3 0,2 19 5 16,-2-19 4-16,0 0 0 0,0 0 0 0,0 0-6 15,0 0-2-15,0 0-3 0,0 0 0 16,0 0-2-16,0 0-4 0,0 0 0 16,0 0 1-16,17-45-3 0,-15 32-4 0,3-3 2 15,-5 16 0-15,6-28 0 0,-2 13-1 16,-2 0-2-16,2 1 4 0,-4 14 3 15,9-27-5-15,-7 16 5 0,-2 11 4 0,9-23 0 16,-5 14-1-16,-4 9-3 0,6-17 7 16,-6 17-8-16,6-15-2 0,-6 15 1 15,0 0 0-15,16-11-1 0,-16 11-2 0,0 0 3 16,0 0 1-16,20 0 4 0,-20 0 1 16,0 0 3-16,0 0 13 0,19 20 1 0,-19-20 7 15,11 14-6-15,-6-4 5 0,1 2-6 16,-6-12 3-16,10 23 22 0,-4-10-12 0,-2 0-2 15,4 2-3-15,-2-5-7 0,-6-10 8 16,10 27-21-16,-4-14 5 0,-1 1-15 16,-5-14-11-16,10 24-16 0,-5-15-25 0,-3-1-35 15,2 2-43-15,-4-10-63 0,6 13-71 16,-1-8-107-16,-5-5-206 0,0 0-47 0,10 6-361 16,-10-6-428-16</inkml:trace>
  <inkml:trace contextRef="#ctx0" brushRef="#br1" timeOffset="186082.79">21941 6602 2881 0,'0'0'-133'0,"0"0"15"16,0 0 12-16,0 0 31 0,-15-9 34 15,15 9 6-15,0 0 35 0,0 0 12 16,0 0 26-16,0 0 30 0,0 0 34 15,0 0 16-15,0 0 16 0,0 0 3 0,0 0-5 16,0 0-11-16,0 0-11 0,0 0-13 16,0 0-9-16,0 0-7 0,0 0-12 0,0 0-4 15,0 0-9-15,0 0 0 0,30 41-11 16,-18-34-4-16,0 1-6 0,2-3 0 16,-1 4-8-16,2-2-3 0,-3 0-1 0,3 2 1 15,-3-4-7-15,4 3-2 0,-16-8-2 16,21 9 1-16,-13-6-4 0,-8-3-1 15,13 11 4-15,-13-11 10 0,11 9 9 0,-11-9 3 16,4 13 2-16,-4-13 0 0,0 0 1 16,0 0 1-16,-11 34 3 0,5-23 2 0,-3 1 5 15,3 2-9-15,-5-1-1 0,3 1-4 16,-4 1-4-16,2-2-6 0,-2 4 0 0,2-2-1 16,-1-1-1-16,0 1-4 0,1-2-8 15,1-1-12-15,1 1-20 0,0-1-26 16,8-12-34-16,-12 18-40 0,12-18-49 0,-8 14-37 15,8-9-66-15,0-5-115 0,0 0-171 16,0 0-346-16,0 0-294 0</inkml:trace>
  <inkml:trace contextRef="#ctx0" brushRef="#br1" timeOffset="187042.29">22358 6632 2735 0,'0'0'-43'0,"0"-18"22"0,0 18 14 16,0 0 9-16,0 0 9 0,0 0 8 0,0 0 8 15,0 0-5-15,0 0 11 0,0 0 19 16,0 0 12-16,0 0 7 0,0 0 4 16,0 0-3-16,0 0-2 0,0 0 1 0,0 0-2 15,0 0-7-15,10 45-7 0,-10-45-3 16,2 18 0-16,-2-18 6 0,0 22 0 15,0-22-1-15,6 21 7 0,-6-21-10 0,2 21-5 16,0-11-4-16,-2-10-5 0,2 19-4 16,-2-19-2-16,4 18-3 0,-4-18-4 0,0 0-3 15,0 19 8-15,0-19 8 0,0 0 6 16,2 17 11-16,-2-17-4 0,0 0 1 16,0 0 0-16,0 0-10 0,0 0-6 0,0 0-2 15,0 0-5-15,0 0-2 0,0 0-3 16,0 0-3-16,0 0-5 0,0 0 4 0,0 0-5 15,0 0-3-15,0 0 0 0,6-54-3 16,-6 54-5-16,4-24 4 0,-2 11-2 16,-2 13-3-16,4-23 0 0,-4 23 3 0,5-23-2 15,-1 12-5-15,-4 11 3 0,7-20 0 16,-7 20 15-16,6-17-3 0,-6 17 0 16,11-15 2-16,-11 15-5 0,10-13-5 0,-10 13 2 15,10-9-3-15,-10 9 2 0,16-6-2 16,-16 6-2-16,0 0 3 0,20-3-2 0,-20 3 1 15,0 0 1-15,20 13 1 0,-20-13-3 16,10 12 3-16,-10-12-1 0,9 16 4 16,-5-7 3-16,-4-9 0 0,6 20 2 0,-6-20-4 15,6 18 4-15,-6-18 1 0,5 19-7 16,-5-19 0-16,4 18-2 0,-4-18 1 0,3 15-2 16,-3-15 0-16,0 0 2 0,2 17-1 15,-2-17-3-15,0 0-7 0,0 0 13 16,4 15 0-16,-4-15 7 0,0 0-4 0,0 0-4 15,0 0-2-15,0 0-3 0,0 0 5 16,0 0-7-16,0 0-4 0,0 0-1 16,0 0 0-16,30-36 2 0,-24 25-1 0,-2-3-2 15,-4 14-2-15,12-23 0 0,-5 11 8 16,-1-1-8-16,-6 13 1 0,11-18 4 16,-3 8 1-16,-8 10 2 0,11-17 7 0,-11 17-5 15,10-12 12-15,-10 12 3 0,0 0 9 16,12-7 9-16,-12 7-20 0,0 0 11 0,0 0 1 15,0 0-2-15,0 0 7 0,14 25 5 16,-14-25-6-16,4 17 2 0,-4-17-7 16,6 20-3-16,-4-7 1 0,-2-13-4 0,7 22-4 15,-5-11 1-15,-2-11-9 0,6 23-13 16,-1-13-28-16,-3 1-31 0,2-4-42 0,-4-7-59 16,6 19-90-16,-4-12-81 0,-2-7-209 15,0 0-97-15,-2 16 45 0,2-16-354 0,0 0-370 16</inkml:trace>
  <inkml:trace contextRef="#ctx0" brushRef="#br1" timeOffset="188323.75">20548 6750 2769 0,'0'0'-90'0,"0"0"20"0,-12-12 11 16,12 12 2-16,0 0 8 0,0 0 25 16,0 0 15-16,-8-10 14 0,8 10 8 15,0 0 4-15,0 0 9 0,0 0 23 16,0 0 20-16,0 0 21 0,0 0-2 0,0 0-3 16,0 0-3-16,0 0-7 0,0 0-10 15,-6 35-7-15,6-35-2 0,-2 19-2 0,2-19-3 16,-6 18-4-16,6-18-1 0,-8 17-2 15,8-17 4-15,-13 15-1 0,5-9-2 16,8-6-1-16,-19 9 0 0,19-9-8 0,-21 6 4 16,21-6 1-16,-22 4 6 0,22-4 10 15,-21 2 9-15,21-2 2 0,-19 1 3 0,19-1-7 16,0 0-7-16,-23 3-1 0,23-3 1 16,-10 7 4-16,10-7-1 0,-10 13-8 0,10-13-6 15,0 0-5-15,0 26-11 0,0-26-27 16,0 0-59-16,8 29-82 0,0-19-99 15,-8-10-169-15,10 15-203 0,-6-9-343 0,-4-6-384 16</inkml:trace>
  <inkml:trace contextRef="#ctx0" brushRef="#br1" timeOffset="188460.83">20389 7099 3313 0,'-2'6'121'0,"2"-6"-66"16,-6 7-49-16,6-7-38 0,0 0-43 15,0 0-37-15,0 0-59 0,0 0-101 16,0 0-594-16,0 0-223 0</inkml:trace>
  <inkml:trace contextRef="#ctx0" brushRef="#br1" timeOffset="189275.63">20114 6561 2599 0,'0'0'-48'0,"0"0"26"0,0 0-11 16,0 0 4-16,0 0 14 0,0 0-15 16,0 0 14-16,0 0 21 0,0 0-13 15,0 0 11-15,-12 42 8 0,12-42 31 0,-2 21 8 16,2-21 16-16,-2 19 8 0,2-19 10 15,-5 20 5-15,5-20 10 0,-4 16 7 16,4-16 6-16,-9 14-5 0,9-14-5 0,-8 11 1 16,8-11-7-16,-13 7-2 0,13-7-3 15,-14 7-5-15,14-7 1 0,0 0-5 0,0 0-5 16,-28-4-9-16,28 4-2 0,0 0-9 16,-21-12-6-16,21 12-3 0,-9-9-6 15,9 9-3-15,-12-10-3 0,12 10-6 0,0 0-2 16,-13-11-4-16,13 11-1 0,0 0-4 15,-13-11-4-15,13 11 0 0,0 0 6 0,-15-7-10 16,15 7 1-16,0 0 2 0,-27 0-7 16,27 0 0-16,-23 2-1 0,23-2 0 15,-24 5 2-15,24-5-3 0,-31 3 1 16,15-3-1-16,16 0 0 0,-24 5 0 0,24-5-2 16,-24 0 3-16,24 0 1 0,0 0-2 15,-23 0-1-15,23 0-2 0,0 0-2 0,0 0 2 16,0 0 0-16,0 0-2 0,0 0 3 15,0 0-2-15,0 0-2 0,0 0 1 0,0 0-3 16,40-34 0-16,-40 34-1 0,23-3-1 16,-13-1 1-16,-10 4-1 0,24-3 0 15,-24 3 0-15,19 0 3 0,-19 0-4 0,0 0 4 16,0 0 2-16,26 7 5 0,-26-7 9 16,0 0 4-16,10 7 7 0,-10-7 4 0,0 0 1 15,0 0 1-15,0 22 7 0,0-22-3 16,0 0 3-16,0 0 14 0,-10 28-3 15,10-28 0-15,-9 17-4 0,3-8-2 0,6-9-8 16,-13 18-2-16,4-10 0 0,1 1-7 16,8-9 1-16,-18 17-6 0,4-11 0 0,4 1 1 15,10-7-8-15,-19 9 8 0,6-5-9 16,13-4-2-16,-19 4-1 0,19-4 0 16,0 0-2-16,-26-1 2 0,26 1-3 0,0 0 2 15,-20-8-2-15,20 8 1 0,0 0 0 16,-18-3-3-16,18 3-3 0,0 0 10 0,0 0 9 15,0 0-6-15,-25 11 3 0,19-4-1 16,6-7-1-16,-15 19-1 0,6-9-4 16,-1 2 5-16,2-2-7 0,-4 3-3 15,4-2-10-15,8-11-26 0,-16 17-44 0,9-10-48 16,-1 0-90-16,8-7-96 0,-11 3-204 0,11-3-111 16,0 0 2-16,0 0-352 0,0 0-422 15</inkml:trace>
  <inkml:trace contextRef="#ctx0" brushRef="#br1" timeOffset="189506.02">19782 6247 3271 0,'0'0'125'0,"0"0"-9"0,-4-15-17 16,4 15-7-16,0 0-12 0,0 0-4 15,8-16-11-15,-8 16-7 0,11-10-6 0,-11 10-7 16,18-5-4-16,-18 5-5 0,22-9-6 16,-9 5-18-16,2 0-33 0,-15 4-46 15,27-7-72-15,-15 3-66 0,0 1-90 0,-2 0-170 16,-10 3-446-16,12-6-306 0</inkml:trace>
  <inkml:trace contextRef="#ctx0" brushRef="#br1" timeOffset="189741.82">19431 6413 2655 0,'0'0'-98'0,"0"0"37"0,-11 11 35 0,11-11 52 16,0 0 46-16,-3 19 49 0,3-19 35 15,0 20 13-15,0-20 7 0,3 24-9 0,-3-24-13 16,0 28-17-16,3-8-16 0,-1-3-11 15,-2 1-11-15,2 4-15 0,-2-1-9 16,2-2-10-16,-2 3-15 0,0-2-43 0,-2-1-60 16,2-2-82-16,0 1-92 0,0-18-169 15,-2 28-191-15,-3-17-286 0,5-11-237 0</inkml:trace>
  <inkml:trace contextRef="#ctx0" brushRef="#br1" timeOffset="189956.16">19255 6853 2693 0,'0'0'8'0,"0"0"4"0,0 0 1 0,-6-15-3 16,6 15 21-16,0 0 40 0,0 0 32 15,0 0 10-15,0 0 4 0,0 0-6 0,33-10-1 16,-33 10 3-16,0 0 2 0,0 0 4 16,0 0-13-16,16 26-5 0,-16-26-9 15,-5 21-11-15,5-21-9 0,-13 26-8 0,3-15-27 16,-3 2-43-16,-2 0-57 0,-4-1-89 15,3 1-67-15,-8-1-133 0,-4-1-213 0,3-4-328 16,-3 3-271-16</inkml:trace>
  <inkml:trace contextRef="#ctx0" brushRef="#br1" timeOffset="190861.73">16471 6654 2627 0,'0'0'-67'15,"0"0"16"-15,0-19 0 0,0 19 18 16,0 0 17-16,0 0 13 0,0 0 26 0,0 0 12 16,0 0 13-16,0 0 5 0,0 0 12 15,0 0 26-15,0 0 21 0,13 61 0 0,-9-46 4 16,-2 5-11-16,1-1-8 0,1 1-13 15,-2-1-7-15,2 1-8 0,-2-1-5 16,0 0-11-16,0 1-1 0,0-4-7 0,0 0-4 16,-2-16-6-16,5 25-3 0,-5-25-3 15,2 20 0-15,-2-20-3 0,2 17-1 0,-2-17 0 16,0 0-6-16,0 0 0 0,0 0-4 16,0 0-3-16,0 0-6 0,0 0-13 15,0 0 1-15,17-39 0 0,-17 39-1 0,4-31-2 16,-2 14 0-16,2 2 3 0,1 0 0 15,-1-2-4-15,1 1 6 0,1-2 0 16,-2 5 1-16,2 0 1 0,3 2-1 0,-9 11 5 16,14-23 9-16,-9 15 5 0,-5 8 10 15,13-11 8-15,-13 11 13 0,0 0 11 0,14-4-3 16,-14 4 8-16,0 0 6 0,0 0 4 16,20 25 3-16,-20-25 4 0,6 22 0 15,-2-9-2-15,0 3-9 0,0-1 14 0,0-1-3 16,1 2-16-16,-1-2-5 0,-4-14-6 15,6 27-7-15,-1-13-14 0,-5-14-36 16,6 20-44-16,-6-20-50 0,4 18-49 0,1-11-86 16,-5-7-99-16,2 7-206 0,-2-7-100 15,0 0-311-15,0 0-378 0</inkml:trace>
  <inkml:trace contextRef="#ctx0" brushRef="#br1" timeOffset="191052.74">16884 6912 3009 0,'21'0'49'16,"-21"0"-2"-16,0 0-5 0,22-2-5 0,-22 2 1 15,18-6-2-15,-18 6 13 0,24-3-5 16,-24 3-3-16,27-6-5 0,-12 4-8 0,2 0 2 16,-17 2-12-16,34-5-21 0,-20 2-38 15,4 1-55-15,-3 0-52 0,-1 1-64 0,-3-3-121 16,0 0-489-16,-11 4-149 0</inkml:trace>
  <inkml:trace contextRef="#ctx0" brushRef="#br1" timeOffset="191725.8">17250 6654 2446 0,'0'0'0'16,"8"-11"30"-16,-8 11-4 0,0 0-11 15,0 0 12-15,0 0 22 0,0 0 16 16,0 0 22-16,0 0-2 0,0 0-1 0,0 0-10 16,0 0-3-16,0 0 7 0,22 31 1 15,-22-31-12-15,4 21-3 0,-2-10-11 0,-2-11-2 16,6 23-6-16,-3-11-4 0,-3-12-7 16,4 22 0-16,-4-22-4 0,6 22-2 15,-4-14-3-15,-2-8-9 0,3 18 5 16,-3-18-2-16,4 13 1 0,-4-13 4 0,0 0 6 15,4 18 4-15,-4-18 1 0,0 0-6 16,0 0-2-16,0 0-3 0,0 0-3 0,0 0-1 16,0 0-10-16,0 0-3 0,0 0-5 15,27-35-3-15,-23 24 4 0,-4 11-2 16,10-26-4-16,-6 13 5 0,-4 13-6 0,8-22 4 16,-2 12 0-16,-6 10-4 0,9-19 3 15,-9 19 4-15,8-15-2 0,-8 15 9 0,11-10 4 16,-11 10 4-16,0 0 3 0,0 0 0 15,19-2-2-15,-19 2-1 0,0 0-1 16,0 0 1-16,21 21-3 0,-21-21 7 0,9 15 1 16,-9-15 0-16,8 16 6 0,-8-16-2 15,6 15 1-15,-6-15-1 0,4 11 0 16,-4-11 1-16,4 13-5 0,-4-13-3 0,0 0 1 16,0 0-2-16,7 15-5 0,-7-15-9 0,0 0-7 15,0 0-4-15,0 0-4 0,0 0-7 16,0 0-5-16,0 0-7 0,9-44 0 15,-9 44 3-15,4-26 4 0,-2 15 2 16,-2 11 1-16,6-21 1 0,-6 21 15 0,7-19 5 16,-7 19 7-16,8-15 13 0,-8 15 17 15,13-10 8-15,-13 10 9 0,0 0 12 16,19-4 7-16,-19 4 12 0,0 0 21 0,0 0 6 16,26 19-7-16,-20-9-10 0,-6-10-7 15,14 22-9-15,-7-9-11 0,-1-2-3 0,1 2-11 16,1 1-5-16,-1-1-7 0,-1 0-24 15,0 1-33-15,0-2-50 0,-2-1-59 0,-4-11-71 16,14 20-88-16,-12-12-153 0,2-1-204 16,-4-7 35-16,0 0-377 0,0 0-433 15</inkml:trace>
  <inkml:trace contextRef="#ctx0" brushRef="#br1" timeOffset="193498.13">15697 6854 2925 0,'-15'10'-106'0,"15"-10"16"0,0 0 15 0,0 0 23 16,0 0 19-16,0 0 21 0,0 0 2 15,0 0 28-15,-26-19 4 0,26 19 21 0,-2-14 18 16,2 14 12-16,-4-22 15 0,4 22 16 16,0-29-3-16,0 12-7 0,0-2-3 15,0-2-13-15,2-3-4 0,0-3-9 0,2-2-13 16,-1 0 11-16,1-1-7 0,2 2-9 15,-2-3-3-15,3 2-4 0,-1 3-5 0,3-1-3 16,-3 4-5-16,2 2-2 0,-2 2 2 16,2 4-8-16,-3 0-1 0,2 2-5 15,-1 1 2-15,-6 12 5 0,8-15 13 0,-8 15 8 16,0 0 7-16,0 0-3 0,0 0 1 16,0 0-8-16,0 0-6 0,3 41-1 15,-3-41 0-15,-13 33-6 0,7-16-1 0,-2 3-1 16,-2-2 3-16,0 2 5 0,-2-1 5 0,-3-2 2 15,2-1 1-15,-4-2-4 0,0-1-6 16,0 1 0-16,1-5-2 0,-2 0-4 16,3 0 0-16,1-4-4 0,-3 0-4 15,17-5 1-15,-23 7-3 0,23-7 2 0,-24 1-2 16,24-1-7-16,-18 5 4 0,18-5-3 16,-14 3 0-16,14-3-4 0,-15 6 3 15,15-6-2-15,-12 9 4 0,12-9-4 0,-12 14 2 16,12-14 2-16,-16 17 7 0,7-7 4 15,0-1 4-15,0 0 3 0,-2 1-4 16,11-10 3-16,-23 17 0 0,10-12-4 0,1 4 1 16,12-9-2-16,-23 11-7 0,9-9 2 15,14-2 2-15,-23 4-2 0,23-4-2 0,-23-4-4 16,23 4 2-16,-20-10-4 0,20 10-3 16,-11-15-2-16,11 15-6 0,-10-17 3 15,10 17 0-15,-4-17-1 0,4 17-1 0,0 0-1 16,4-23 2-16,-4 23 3 0,12-12-3 15,-12 12-1-15,0 0-8 0,14-7 10 0,-14 7 1 16,0 0-3-16,0 0 1 0,0 0 2 16,0 0 6-16,17 24-1 0,-17-24 20 0,0 0 2 15,-11 31 9-15,11-31 2 0,-13 27 1 16,6-13 5-16,-5 0-1 0,2 3-5 0,0-2 0 16,-3 3 0-16,0-1-2 0,-1 1-5 15,5-1 0-15,-4-1 8 0,2 2 4 16,-1-3-7-16,4 2 5 0,-4 0-8 0,-1 0-3 15,1-2 0-15,-1 3-5 0,-1-3-2 16,-3-1-15-16,0 2-23 0,0-2-43 16,-4 0-57-16,0-4-76 0,2 4-99 0,-5-6-150 15,3-1-194-15,4-4 30 0,0-2-463 16,17-1-615-16</inkml:trace>
  <inkml:trace contextRef="#ctx0" brushRef="#br1" timeOffset="193704.74">15129 6383 3576 0,'5'-20'81'0,"-5"20"-8"15,0 0-7-15,0 0-8 0,0 0-4 0,0 0-7 16,0 0-5-16,0-17-29 0,0 17-57 15,0 0-86-15,0 0-75 0,0 0-144 16,0 0-634-16,0 0-438 0</inkml:trace>
  <inkml:trace contextRef="#ctx0" brushRef="#br1" timeOffset="193961.77">14778 6614 3047 0,'0'0'-44'0,"10"14"14"16,-4-4 8-16,-6-10 39 0,10 18 27 16,-7-5 22-16,-3-13 13 0,0 24 2 0,-1-7-8 15,1-17-6-15,-12 31-6 0,4-16-7 16,0-1-5-16,-5 4-4 0,0-5-17 15,-1 3-38-15,-3-2-58 0,1-1-63 0,3-4-70 16,-2-3-109-16,-3-1-573 0,4-1-251 16</inkml:trace>
  <inkml:trace contextRef="#ctx0" brushRef="#br1" timeOffset="194124.73">14505 6792 2673 0,'0'0'117'15,"0"0"32"-15,0-19-17 0,0 19-10 16,0 0 3-16,0 0 8 0,0 0 0 15,0 0 1-15,0 0-11 0,0 0-17 0,0 0-12 16,0 0-22-16,0 0-24 0,-38 27-35 16,27-18-35-16,-2-1-45 0,2 2-59 0,11-10-62 15,-21 17-68-15,7-10-151 0,3-1-531 16,-1 1-354-16</inkml:trace>
  <inkml:trace contextRef="#ctx0" brushRef="#br1" timeOffset="195180.69">14221 6282 2640 0,'8'-7'-205'0,"-8"7"18"0,0 0 12 0,0 0 11 15,0 0 19-15,0 0 28 0,0 0 37 16,0 0 33-16,0 0 37 0,0 0 16 16,0 0 30-16,0 0 14 0,0 0 20 0,0 0 9 15,0 0-2-15,0 0 3 0,0 0-6 16,0 0-1-16,0 0-7 0,0 0 10 15,0 0-3-15,0 0 11 0,0 0 2 0,0 0 1 16,0 0-8-16,0 0 0 0,0 0-3 16,0 0-15-16,0 0-8 0,0 0-4 15,0 0-8-15,0 0 0 0,0 0-3 0,0 0-9 16,-31 29-2-16,31-29-2 0,0 0 0 16,-14 6 3-16,14-6 0 0,0 0 14 15,0 0 7-15,-18 4 1 0,18-4-2 0,0 0-1 16,0 0-3-16,-18 5-8 0,18-5 4 15,0 0-1-15,-15 10-3 0,15-10 8 0,0 0-3 16,-14 8 1-16,14-8 6 0,-13 5 5 16,13-5 1-16,-11 8 5 0,11-8-1 15,-14 7-1-15,14-7 0 0,-15 10 1 0,15-10-4 16,-10 7 1-16,10-7-7 0,-13 10 4 16,13-10-10-16,0 0 0 0,-13 15-8 0,13-15 0 15,-8 7-6-15,8-7-2 0,0 0-3 16,-8 14-2-16,8-14-1 0,0 0-2 0,-9 9-5 15,9-9 0-15,0 0 1 0,0 0-1 16,0 0-2-16,-10 12-1 0,10-12 2 16,0 0 10-16,0 0 8 0,0 0 10 0,0 0-1 15,0 0-2-15,0 0 3 0,0 0-3 16,0 0 0-16,0 0-2 0,27 12-7 16,-27-12-3-16,0 0-1 0,0 0-4 0,23-2 2 15,-23 2-3-15,0 0-4 0,23-2-2 0,-23 2-4 16,19-4 2-16,-19 4-2 0,21-6-6 15,-21 6 7-15,27-7 1 0,-12 3-4 16,5-3 0-16,-3 3 1 0,4-4-4 16,3-2 1-16,-2 3-1 0,5-1 3 0,0-2-2 15,5-1 3-15,2 2 0 0,-1-3-6 0,3 2 2 16,-2 1-2-16,1-3 2 0,0 3-15 16,-7 2-14-16,1-1-35 0,-2 0-51 15,-4 0-76-15,2 0-92 0,-10-1-158 0,2 4-196 16,-5-1 28-16,-6 1-320 0,-6 5-326 15</inkml:trace>
  <inkml:trace contextRef="#ctx0" brushRef="#br1" timeOffset="195389.56">14158 6670 2944 0,'0'0'139'0,"0"0"9"16,0 0-19-16,2 23-10 0,-2-23-14 16,0 0-10-16,0 0-13 0,0 0-17 0,0 0-39 15,0 0-59-15,0 0-84 0,-2 15-60 16,2-15-64-16,0 0-144 0,0 0-499 0,0 0-253 16</inkml:trace>
  <inkml:trace contextRef="#ctx0" brushRef="#br1" timeOffset="195864.64">13848 6597 2612 0,'0'0'-53'0,"-8"-15"15"0,8 15 10 16,-8-12 37-16,8 12 52 0,-7-13 31 16,7 13 28-16,0 0 7 0,0 0 14 15,-16-9 2-15,16 9-9 0,0 0-10 0,0 0-10 16,-22 22-9-16,13-12-6 0,2 3-4 0,0 0-6 15,-1 1-3-15,0 1-1 0,-3 4 5 16,5-3-13-16,-1 1-6 0,0 0-2 16,0 1-6-16,1-2-5 0,3 2-3 0,-5-4-5 15,5 2 0-15,-2-2-8 0,5-14-7 16,-6 24-3-16,6-24-3 0,-7 18 3 16,7-18-7-16,-2 12-2 0,2-12-9 0,0 0-5 15,0 0-10-15,0 0-7 0,0 0-7 16,0 0-4-16,0 0-4 0,31-37 5 0,-28 23 1 15,1-1 1-15,-4 15 5 0,4-29-1 16,1 14 6-16,-5 15 7 0,0-22 2 0,0 22-1 16,0-20 4-16,0 20 0 0,-13-15 1 15,13 15 4-15,-23-11-2 0,8 9 3 16,-2-2-1-16,-5 3 5 0,22 1 3 16,-40-2 6-16,20-1 6 0,-1 3-2 0,1-1 6 15,20 1 7-15,-34-4-5 0,23-1 23 16,11 5-13-16,-20-15 2 0,13 8-5 15,7 7-13-15,-2-23-13 0,2 23-23 0,5-35-27 16,1 13-48-16,-1-1-56 0,8-2-87 16,-4-4-86-16,4-1-183 0,-1 2-142 15,1-2 32-15,-1 6-264 0,-5-1-223 0</inkml:trace>
  <inkml:trace contextRef="#ctx0" brushRef="#br1" timeOffset="195998.7">13681 6024 3101 0,'0'0'236'15,"0"0"-33"-15,6-15-22 0,-6 15-23 16,0 0-24-16,0 0-12 0,0 0-37 16,4-14-55-16,-4 14-81 0,0 0-74 0,0 0-66 15,0 0-56-15,0 0-113 0,0 0-620 16,0 0-438-16</inkml:trace>
  <inkml:trace contextRef="#ctx0" brushRef="#br1" timeOffset="196403.64">13325 6377 3147 0,'-8'22'25'0,"4"-3"-4"16,1-2-1-16,3 1-1 0,0-18 3 16,3 26 6-16,-1-12 10 0,0 1 3 0,-2-15 1 15,8 27-1-15,-6-17-2 0,-2-10 18 16,2 22 18-16,-2-22 19 0,2 19 6 16,-2-19-1-16,0 17-10 0,0-17-10 0,-6 15-9 15,6-15-6-15,-10 10-8 0,10-10-7 16,-18 7-4-16,18-7-3 0,-22 4-8 0,8-2 13 15,14-2 15-15,-31 0 8 0,17 2 10 16,14-2 12-16,-33 3-7 0,17-2-12 0,-2 1-1 16,-1 3 1-16,2-3-12 0,-1 1 2 15,-2 2-3-15,0 0 9 0,-3 0-4 16,0 0-16-16,-1 2 8 0,-1-2 9 16,-4 3 2-16,2-3 3 0,-2 2-7 0,-2 0-5 15,-1-2-6-15,-2 5-5 0,-4-5-6 16,0 1-6-16,4-2 0 0,-2-1 0 0,3 0 5 15,-1-3 1-15,0 0 2 0,3-3 1 16,1 2-1-16,1-5-5 0,0 0-2 0,4 3-6 16,1-4-4-16,6 1-13 0,0-2-23 15,2 0-29-15,3 2-40 0,3 1-38 16,-1-1-58-16,11 6-85 0,-13-13-95 0,13 13-224 16,-5-7-68-16,5 7 47 0,0 0-463 15,0 0-604-15</inkml:trace>
  <inkml:trace contextRef="#ctx0" brushRef="#br1" timeOffset="196673.9">12664 7274 3376 0,'0'0'70'15,"11"6"29"-15,-11-6 0 0,0 0 2 16,15 7 18-16,-15-7 11 0,15 4 16 0,-15-4-9 16,21 0-16-16,-21 0-12 0,25-4-17 15,-9 0-10-15,2 1-6 0,2-3-9 16,-2 0-20-16,5-1-20 0,1 0-36 0,-1-4-44 16,-1 2-58-16,-2-2-62 0,3-3-62 15,-5 1-101-15,0-2-195 0,-7-2-93 16,1-1-240-16,-4-1-220 0</inkml:trace>
  <inkml:trace contextRef="#ctx0" brushRef="#br1" timeOffset="196904.7">12366 6253 2990 0,'0'0'147'16,"0"0"-20"-16,-8-15-16 0,8 15-10 16,0 0-13-16,0 0-6 0,23-18-7 0,-23 18-13 15,25-9-7-15,-10 3-15 0,3 0-14 16,3 2-16-16,-2-2-31 0,6 1-60 16,-4 1-85-16,-1 1-97 0,0-4-191 15,-2 4-437-15,0-1-269 0</inkml:trace>
  <inkml:trace contextRef="#ctx0" brushRef="#br1" timeOffset="197674.27">11878 6710 2640 0,'-8'-17'-8'16,"8"17"33"-16,-4-16 1 0,4 16 18 16,0 0 26-16,-4-23 22 0,4 23 31 15,0 0 5-15,4-22-5 0,-4 22-11 0,0 0-3 16,14-15-10-16,-14 15-3 0,13-4 2 15,-13 4 3-15,0 0-8 0,0 0-6 0,34 12-7 16,-24 1-5-16,-4-2-2 0,0 3 1 16,-2-1-8-16,-1 4 1 0,-3-17-6 0,-5 32-11 15,-1-13-5-15,-2 2-5 0,-4-1-1 16,3-2-8-16,-5 1-20 0,5-2-29 16,-4-2-35-16,-3-1-49 0,5-3-61 0,-1 1-58 15,1-4-66-15,11-8-128 0,-21 7-141 16,13-4-342-16,8-3-281 0</inkml:trace>
  <inkml:trace contextRef="#ctx0" brushRef="#br1" timeOffset="197848.36">11721 6525 2932 0,'4'-17'118'0,"-2"4"-2"16,-2 13-14-16,6-20-11 0,-6 20-7 16,3-12-11-16,-3 12 3 0,0 0-4 15,0 0-4-15,0 0-6 0,0 0-10 0,0 0-6 16,0 0-3-16,11 51-10 0,-11-34-9 15,0 4-28-15,-2 0-41 0,2 5-55 0,-2 0-62 16,0 3-45-16,-1-2-69 0,-4 0-142 16,1-2-433-16,-3-2-200 0</inkml:trace>
  <inkml:trace contextRef="#ctx0" brushRef="#br1" timeOffset="197990.12">11633 6924 2698 0,'0'0'92'0,"-12"17"34"15,12-17 16-15,-9 10 12 0,9-10 4 16,-10 17-4-16,10-17-11 0,-10 15-20 0,3-6-8 15,7-9-17-15,-17 18-22 0,10-10-30 16,7-8-39-16,-18 16-43 16,8-10-58-16,10-6-60 0,-17 11-52 0,6-7-62 0,11-4-134 15,-22 4-501-15,9-4-288 0</inkml:trace>
  <inkml:trace contextRef="#ctx0" brushRef="#br1" timeOffset="198646.42">11350 6496 2810 0,'4'-13'13'16,"-4"13"30"-16,2-19 5 0,-2 19 24 15,0 0 28-15,0-19 11 0,0 19 16 0,0 0-9 16,0 0-10-16,-19-6-4 0,19 6-8 16,0 0-2-16,0 0 5 0,-36 28 9 0,26-20 3 15,1 6-8-15,0-3-7 0,-1 3-8 16,1 1-11-16,1-2-6 0,4 2-9 0,-2-2-6 15,-1 3-7-15,2-3-3 0,5-13-1 16,-4 23-9-16,4-23-3 0,-1 21 0 16,1-21-6-16,5 20-2 0,-5-20-2 0,10 14-5 15,-10-14-3-15,8 14-4 0,-8-14 0 16,6 8-1-16,-6-8-2 0,0 0-1 16,0 0-5-16,0 0 2 0,0 0-3 0,0 0 3 15,0 0-4-15,0 0 0 0,0 0 2 16,0 0 1-16,0 0 8 0,-44-23 2 0,44 23 4 15,-20-4 1-15,20 4 3 0,-23-3 7 16,23 3 10-16,-25 0 2 0,25 0-9 0,-22 1 0 16,22-1-3-16,-27 6 3 0,17-3-4 15,10-3-5-15,-24 10 8 0,14-3-3 16,-1 1 3-16,11-8 6 0,-16 19 0 0,6-7 0 16,4-1 5-16,0 2 2 0,6-13 0 15,-8 27 2-15,4-12-3 0,-1 3-2 0,3-2-3 16,0 0-5-16,1 1-3 15,-2 1-5-15,3-18 0 0,-2 33-3 0,4-14-1 0,-2-1-5 16,0-1 4-16,3 2 0 0,0-1-2 16,-1-3-1-16,3 1-1 0,-3 0 0 15,2 1-1-15,-2-2-1 0,2 1-4 16,0 1 7-16,0-4 5 0,-2 3 7 0,2 0 1 16,2 0 5-16,-6-16 0 0,4 30 0 15,0-15-1-15,-2 0-1 0,2 0-4 0,-2 1 0 16,0 1-4-16,0 0-4 0,1-2-1 15,-2 1-2-15,1-1-2 0,-2-15-1 0,0 28-2 16,3-17 0-16,-3-11-1 0,2 29-4 16,-2-29-9-16,2 20-15 0,-2-20-28 0,2 19-46 15,0-13-44-15,-2-6-54 0,0 0-86 16,2 16-92-16,-2-16-226 0,5 10-49 16,-5-10 20-16,0 0-477 0,0 0-686 0</inkml:trace>
  <inkml:trace contextRef="#ctx0" brushRef="#br1" timeOffset="198807.73">11166 7595 3468 0,'0'0'79'16,"10"8"16"-16,-10-8-15 0,16 8-14 15,-16-8-9-15,18 0 10 0,-18 0 7 16,24-1-1-16,-24 1-6 0,27-7-6 16,-10 4-10-16,1-2-7 0,-3-2-16 0,3 0-21 15,0-1-52-15,-2 0-87 0,3 0-85 16,-5 1-165-16,3 2-207 0,-6-4-308 0,-11 9-280 15</inkml:trace>
  <inkml:trace contextRef="#ctx0" brushRef="#br1" timeOffset="200824.9">21814 7565 2654 0,'0'0'-86'0,"0"0"21"16,7-15 8-16,-7 15 14 0,0 0 19 0,0 0 25 16,0 0 36-16,0 0 10 0,4-15 22 15,-4 15 16-15,0 0 14 0,0 0 16 16,0 0 16-16,0 0 0 0,0 0-5 0,0 0-6 16,0 0-12-16,4-15-10 0,-4 15-14 15,0 0-6-15,0 0-9 0,0 0 0 16,0 0-3-16,0 0-3 0,0 0 0 0,0 0 1 15,0 0-1-15,0 0-5 0,0 0-6 16,0 0-4-16,12 35-6 0,-12-35-5 0,2 20-4 16,-2-20-2-16,3 21-4 0,-3-21-4 15,2 26-1-15,-2-16-3 0,0-10 0 16,-2 27 0-16,2-27-6 0,0 27 1 16,-3-16-2-16,3-11 2 0,-2 22-5 0,2-22-1 15,-2 19 1-15,2-19 1 0,0 18-3 16,0-18 3-16,0 0 3 0,0 19 4 0,0-19-3 15,0 0-1-15,0 0 1 0,0 0 0 16,0 0 0-16,0 0-1 0,0 0 0 0,0 0-1 16,0 0-3-16,0 0-1 0,0 0-2 15,0 0-1-15,0 0 0 0,0 0 1 16,4-56-2-16,-4 56-4 0,-2-26 3 0,4 11 0 16,-2 15-5-16,0-29-1 0,0 15 2 15,0 14-2-15,3-28 2 0,-3 16-3 0,0 12 2 16,4-25 2-16,-4 25-4 0,7-22 6 15,-5 12-5-15,-2 10 4 0,6-16-3 16,-6 16 2-16,6-16-1 0,-6 16-2 0,8-9 0 16,-8 9 10-16,0 0-7 0,14-10 2 15,-14 10 2-15,0 0 6 0,0 0-4 0,0 0 6 16,0 0 1-16,0 0 5 0,27 18-6 16,-27-18 5-16,6 13 2 0,-6-13 3 15,7 17-1-15,-7-17 6 0,2 19 9 0,-2-19 7 16,4 21 0-16,-2-9-1 0,-2-12 0 15,7 20 5-15,-7-20-4 0,4 18-1 16,0-7 4-16,-4-11-27 0,4 19-1 0,-4-19-3 16,6 19 2-16,-6-19-1 0,4 18-2 15,-4-18 2-15,8 17-3 0,-8-17-3 0,4 15-1 16,-4-15 0-16,4 14 3 0,-4-14-5 16,4 12-7-16,-4-12-14 0,0 0-17 15,8 17-28-15,-6-15-33 0,-2-2-49 0,0 0-71 16,4 10-53-16,-4-10-73 0,0 0-139 15,0 0-123-15,0 0-22 0,0 0-223 0,0 0-188 16</inkml:trace>
  <inkml:trace contextRef="#ctx0" brushRef="#br1" timeOffset="201368.3">22267 7424 2435 0,'0'0'-41'0,"0"0"47"0,0 0 22 0,0 0 14 16,0 0 33-16,0 0 23 0,0 0 24 15,0 0 9-15,0 0 3 0,0 0-11 0,0 0-8 16,0 0-9-16,0 0-9 0,0 0-4 16,0 0 2-16,-25 39 5 0,25-39-5 15,-15 20 0-15,6-8-8 0,3-2-8 0,-2 1-7 16,8-11-4-16,-16 19-4 0,10-12-9 16,6-7-4-16,-12 13-4 0,12-13-2 15,-10 13-5-15,10-13-2 0,-7 11-6 0,7-11 5 16,0 0-6-16,-9 11-1 0,9-11-1 15,0 0 3-15,0 0 6 0,0 0 3 0,-6 13-1 16,6-13-1-16,0 0 1 0,0 0 7 16,0 0 7-16,0 0 4 0,19 15-28 15,-19-15 3-15,13 11-1 0,-13-11-3 0,12 11 3 16,-3-6-3-16,-9-5 4 0,19 18-6 16,-13-12-2-16,5 3-4 0,-11-9 2 0,19 19-4 15,-8-7-1-15,-3-5-2 0,2 2-4 16,2-1-3-16,-12-8-6 0,14 17-5 15,-14-17-11-15,13 14-7 0,-5-9-10 0,-8-5-20 16,11 10-22-16,-5-5-33 0,-6-5-48 16,0 0-63-16,11 9-66 0,-11-9-139 0,0 0-186 15,0 0-18-15,0 0-269 0,0 0-272 16</inkml:trace>
  <inkml:trace contextRef="#ctx0" brushRef="#br1" timeOffset="202000.66">22439 7535 2689 0,'0'0'-44'0,"0"0"35"0,0 0 27 16,0 0 29-16,0 0 17 0,0 0 20 0,0 0 11 16,0 0 5-16,0 0-2 0,0 0-6 15,0 0-8-15,0 0-7 0,0 0-9 0,0 0-5 16,10 40-4-16,-10-40 0 0,2 15-9 15,-2-15-1-15,2 15-4 0,-2-15 0 16,0 0-3-16,4 20 3 0,-4-20-9 0,5 15-3 16,-5-15 1-16,0 0-3 0,0 0 7 15,2 17 8-15,-2-17 11 0,0 0 1 16,0 0-5-16,0 0-4 0,0 0-8 0,0 0-4 16,0 0-6-16,0 0 1 0,0 0-6 15,0 0-4-15,0 0-3 0,23-43 1 16,-21 32-6-16,-2 11 1 0,9-24 2 0,-5 13 7 15,-4 11-1-15,9-21 1 0,-5 10-1 16,-4 11 2-16,6-14-4 0,-6 14-4 16,0 0-3-16,15-13 4 0,-15 13-3 0,0 0 1 15,0 0-4-15,0 0 0 0,0 0 4 16,30 15-2-16,-30-15-3 0,8 14 2 16,-2-4 0-16,-6-10 4 0,8 20 2 0,-8-20-6 15,8 15 6-15,-8-15 3 0,6 16-3 16,-6-16 1-16,6 11-1 0,-6-11-1 0,0 0 3 15,6 12-7-15,-6-12-9 0,0 0-7 16,0 0-10-16,0 0-8 0,0 0 1 0,0 0 3 16,24-30-3-16,-24 30 6 0,8-17 0 15,-8 17 6-15,9-15 8 0,-9 15 5 16,8-13 10-16,-8 13 1 0,10-12 9 0,-10 12 17 16,0 0 11-16,14-10-6 0,-14 10 11 15,0 0 7-15,0 0 7 0,0 0-1 0,27 8 8 16,-27-8-6-16,10 12-5 0,-10-12-8 15,13 12-12-15,-13-12-1 0,11 16-17 0,-5-8-23 16,-6-8-28-16,10 15-39 0,-6-8-45 16,1 1-53-16,-5-8-68 0,5 14-71 15,-5-14-156-15,0 11-179 0,0-11 31 16,0 0-408-16,0 0-488 0</inkml:trace>
  <inkml:trace contextRef="#ctx0" brushRef="#br1" timeOffset="206959.71">20548 7678 1126 0,'-20'4'137'0,"20"-4"-30"15,0 0-13-15,0 0-5 0,-20 21 23 16,20-21 12-16,-10 15-8 0,5-6 10 16,5-9 12-16,-10 14 14 0,3-9 5 0,7-5 2 15,-8 12 0-15,1-3-6 0,7-9 1 16,-6 8-8-16,6-8-8 0,0 0-12 15,0 0-8-15,-12 12-14 0,12-12-9 0,0 0-12 16,0 0-9-16,0 0-10 0,0 0-5 16,0 0-1-16,-22-26 5 0,22 26 1 15,-4-15 9-15,4 15 4 0,0 0-3 0,-8-13-9 16,8 13-7-16,0 0-2 0,0 0 2 16,0 0-5-16,0 0 0 0,0 0-6 0,0 0-4 15,-34 16-4-15,34-16-7 0,-15 15-10 16,7-8-22-16,-1 3-40 0,0-1-51 0,9-9-76 15,-16 16-86-15,5-9-145 0,0 1-209 16,1-1 24-16,10-7-301 0,-21 12-260 0</inkml:trace>
  <inkml:trace contextRef="#ctx0" brushRef="#br1" timeOffset="207343.59">20015 7815 2648 0,'0'0'-36'16,"0"0"42"-16,0 0 3 0,0 0 16 0,-22-12 16 16,22 12 21-16,0 0 9 0,0 0 7 15,0 0-6-15,-27 5-3 0,27-5 4 0,0 0 3 16,0 0 6-16,0 0-1 0,0 0-4 16,-23 2-8-16,23-2-5 0,0 0-3 15,0 0-3-15,0 0-4 0,-13-10-6 0,13 10-8 16,0 0-6-16,0 0-8 0,0 0-2 15,0 0-16-15,0 0-29 0,-26 10-68 0,26-10-81 16,-14 15-114-16,3-5-239 0,-1-2-343 16,-1 3-223-16</inkml:trace>
  <inkml:trace contextRef="#ctx0" brushRef="#br1" timeOffset="208533">16598 7908 2710 0,'0'0'39'0,"-8"-16"18"0,8 16 5 0,0 0 16 15,0 0 17-15,0 0 7 0,-9-14 0 16,9 14-10-16,0 0-13 0,0 0-11 0,0 0-5 16,0 0 4-16,0 0 8 0,0 0 4 15,0 0-3-15,0 0-2 0,0 0-7 16,0 0-6-16,0 0-9 0,0 0-4 0,-4 46-6 15,4-46-3-15,0 23-3 0,0-23-3 16,0 24-5-16,0-24-1 0,0 22-3 0,0-22-2 16,-2 24-3-16,2-24 0 0,0 19-2 15,0-19-2-15,-2 18-2 0,2-18 0 0,0 0-1 16,2 19 0-16,-2-19-3 0,0 0 3 16,0 0-7-16,0 0 0 0,2 14-10 15,-2-14-3-15,0 0-4 0,0 0-4 0,0 0-1 16,0 0-1-16,0 0-2 0,0 0 8 15,15-43-4-15,-15 43 3 0,6-25 0 0,-4 12 2 16,-2 13 1-16,7-27 3 0,-3 15 3 16,3-3 0-16,-7 15 2 0,10-23 2 15,-6 13-2-15,-4 10 1 0,12-19-2 0,-4 12 4 16,-8 7 2-16,12-13-4 0,-12 13-1 16,12-9 4-16,-12 9-2 0,0 0 1 0,15-4-2 15,-15 4 3-15,0 0-1 0,0 0-2 16,24 17 6-16,-24-17-4 0,10 13-1 15,-10-13 3-15,6 15-3 0,-6-15 2 16,5 13 0-16,-5-13-1 0,7 14 2 0,-7-14-2 16,0 0 4-16,8 13 2 0,-8-13-2 15,0 0-4-15,0 0-6 0,0 0-1 0,0 0-2 16,0 0 0-16,0 0 0 0,0 0 3 16,32-25-2-16,-26 16 3 0,-6 9 0 15,10-18 9-15,-10 18 5 0,11-14 12 0,-5 6 3 16,-6 8 13-16,13-9 22 0,-13 9 16 15,15-4 12-15,-15 4 13 0,0 0-28 16,0 0-5-16,26 15 6 0,-26-15 0 0,12 15-14 16,-6-7-9-16,-6-8-7 0,11 19-5 15,-7-9-15-15,-4-10-25 0,11 19-27 0,-7-12-45 16,-2 2-61-16,3-2-87 0,-5-7-73 16,8 12-180-16,-8-12-122 0,8 7-7 15,-8-7-266-15,0 0-232 0</inkml:trace>
  <inkml:trace contextRef="#ctx0" brushRef="#br1" timeOffset="208787.37">17325 7897 2876 0,'0'0'113'16,"0"0"-9"-16,0 0-13 0,20 0-7 16,-20 0-5-16,0 0 12 0,28-2-7 0,-15-1-8 15,-13 3-8-15,27-5-13 0,-12 4-9 16,-15 1-8-16,32-4-13 0,-18 2-14 0,2-1-33 16,-16 3-56-16,27-6-66 15,-17 4-61-15,1 0-104 0,-11 2-623 0,15-4-341 16</inkml:trace>
  <inkml:trace contextRef="#ctx0" brushRef="#br1" timeOffset="209203.7">17666 7767 2955 0,'0'0'18'15,"0"0"8"-15,0 0-19 0,14-7 6 16,-14 7-2-16,0 0 17 0,0 0 28 0,0 0 12 15,0 0 3-15,12 23 15 0,-12-23 9 16,3 17 11-16,-3-17 7 0,2 18 1 16,-2-18-6-16,2 20-7 0,-2-20-14 0,4 19-9 15,-4-19-6-15,5 17-9 0,-5-17-7 16,4 13-4-16,-4-13-5 0,4 13-5 16,-4-13-1-16,0 0-6 0,0 0-4 0,9 14-3 15,-9-14-5-15,0 0-6 0,0 0-3 0,0 0-9 16,0 0-8-16,0 0-5 0,22-32-3 15,-15 21-1-15,2-3 2 0,-3-1-1 16,2 1 5-16,1 1 7 0,0 1 6 16,-1-1 8-16,0 2 9 0,-8 11 31 0,15-18 8 15,-7 13 14-15,-8 5 5 0,18-6-13 16,-18 6 1-16,0 0 6 0,0 0-6 0,27 14-3 16,-20-5 2-16,-7-9-14 0,10 17-12 15,-4-4-1-15,-2-1-15 0,1 1-26 0,1 1-43 16,-4-1-57-16,0 1-81 0,0-3-94 15,-2-11-156-15,-10 25-170 0,3-13-10 0,-3-2-372 16,-4 0-442-16</inkml:trace>
  <inkml:trace contextRef="#ctx0" brushRef="#br1" timeOffset="209875.71">15764 7874 2990 0,'0'0'-79'0,"0"0"14"0,7 18 12 16,-7-18-7-16,0 0 16 0,6 16 4 16,-6-16 18-16,0 0 22 0,2 14 15 0,-2-14-5 15,0 0 6-15,0 0 11 0,0 0 14 16,0 0 6-16,0 0 6 0,0 0-8 0,0 0-7 15,0 0-1-15,0 0-1 0,0 0-12 16,0 0-2-16,0 0-2 0,2-48 4 16,-2 48-2-16,5-16 4 0,-5 16 8 0,0 0 10 15,8-12 23-15,-8 12 14 0,0 0 10 16,0 0 4-16,0 0-7 0,0 0-7 0,0 0-6 16,0 0 2-16,26 23 6 0,-26-23 0 15,4 17 5-15,-4-17-1 0,-2 20-2 16,2-20-2-16,-6 23 2 0,6-23-10 0,-16 25-1 15,8-12 21-15,-5-1-17 0,0-2-4 16,-2 1-14-16,1-2-9 0,-2-1-22 0,2-2-36 16,-3-2-43-16,17-4-61 0,-29 4-82 15,14-8-94-15,0 0-217 0,-3-2-117 0,5-2-345 16,-3-1-410-16</inkml:trace>
  <inkml:trace contextRef="#ctx0" brushRef="#br1" timeOffset="210056.9">15510 7746 3161 0,'0'0'45'15,"7"-17"-6"-15,-3 6-31 0,4-1 4 0,-1-1-4 16,5-1 13-16,1 4-5 0,0-6-1 16,1 1-10-16,-2 2-40 0,1-1-41 15,2 3-26-15,-1 1-23 0,-2 1-31 0,-1-2-75 16,-1 1-169-16,-1 0-294 0,-3 2 61 15</inkml:trace>
  <inkml:trace contextRef="#ctx0" brushRef="#br1" timeOffset="210673.2">15453 7622 2201 0,'0'0'55'0,"0"0"-4"0,0 0-7 16,0 0-4-16,0 0 16 0,0 0 12 15,0 0-2-15,11 35 10 0,-7-25-7 0,2 1-2 16,1 3 6-16,-3 0 12 0,2 4 22 16,2-1 17-16,-3 2-8 0,4 0-7 0,-3 1-15 15,0-1-6-15,0-1-11 0,-2 1-8 16,1-1-9-16,-1-1-6 0,0-2-4 0,1-1-11 16,-3-1-6-16,0-3-3 0,0 0-7 15,-2-10-4-15,4 18-13 0,-4-18-10 16,4 7-14-16,-4-7-12 0,0 0-16 0,0 0-3 15,0 0-13-15,0 0 3 0,0 0-18 16,15-32 9-16,-15 32 8 0,9-18 4 0,-9 18 24 16,11-15 11-16,-5 9 17 0,-6 6 21 15,10-7 15-15,-10 7 22 0,0 0 4 0,0 0 2 16,0 0-3-16,20 12-7 0,-20-12-3 16,2 14-5-16,-2-14 6 0,-2 20 6 15,2-20 2-15,-10 22 3 0,10-22 1 0,-8 19-1 16,0-9-4-16,0 0-4 0,8-10-7 15,-20 16-3-15,10-9 0 0,10-7-6 16,-19 9-2-16,6-6-6 0,0-3-2 0,13 0-2 16,-22-5-1-16,6 1-4 0,4 1-3 15,-1-3-2-15,0 0 2 0,13 6-4 0,-22-9 5 16,22 9 5-16,-15-8 7 0,15 8 1 16,-18-7 2-16,18 7 11 0,0 0 2 0,-27 3 4 15,27-3 2-15,-24 8 4 0,12-3 2 16,-7 1 6-16,4 2 3 0,-5 0 8 15,-3 2 7-15,2-1 2 0,-5-2 7 16,-1 3 5-16,0-3 1 0,-3 1-2 0,-1-3-2 16,2 1-10-16,0 0-7 0,1-2-5 0,2-2-10 15,0-2-8-15,3-2-13 0,0 0-20 16,4-2-26-16,-3 0-35 0,5 1-36 0,-1-1-46 16,2-2-70-16,3 2-93 0,0 1-100 15,5-3-215-15,8 6-30 0,-13-9 45 16,13 9-416-16,0 0-482 0</inkml:trace>
  <inkml:trace contextRef="#ctx0" brushRef="#br1" timeOffset="210875.75">15031 8386 3190 0,'0'0'86'0,"0"0"20"0,7 10-14 0,-7-10-21 15,0 0-11-15,0 0-11 0,0 0-9 16,0 0-26-16,0 0-43 0,9 10-53 0,-9-10-56 16,0 0-42-16,0 0-48 0,0 0-121 15,0 0-481-15,0 0-164 0</inkml:trace>
  <inkml:trace contextRef="#ctx0" brushRef="#br1" timeOffset="211396.82">14428 7919 2434 0,'0'0'-43'0,"0"0"45"0,0 0 30 16,0 0 24-16,-31-1 19 0,31 1 21 15,0 0 19-15,0 0-1 0,0 0 0 16,0 0-9-16,0 0-4 0,0 0-4 0,0 0-4 16,0 0-1-16,0 0-3 0,0 0-7 15,0 0-2-15,0 0 12 0,0 0 15 16,0 0-2-16,0 0-4 0,0 0-13 15,7 24-5-15,-7-24-5 0,-3 18-11 0,3-18-3 16,-4 21-7-16,4-21-8 0,-6 23-7 16,3-12-1-16,-1 3-6 0,-2-1-4 15,-3-1-22-15,3 1-34 0,-4-2-39 0,1 1-59 16,-3 1-71-16,5-2-63 0,-6-1-99 16,2 1-171-16,-2-1-445 0,2-2-415 0</inkml:trace>
  <inkml:trace contextRef="#ctx0" brushRef="#br1" timeOffset="211952.15">14306 8035 2794 0,'19'-11'-167'16,"-19"11"18"-16,0 0 6 0,0 0-1 15,0 0-14-15,0 0-27 0,0 0-4 16,0 0-344-16,0 0 285 0</inkml:trace>
  <inkml:trace contextRef="#ctx0" brushRef="#br1" timeOffset="212199.28">14263 7999 1467 0,'0'0'-7'0,"-27"1"24"0,27-1 14 0,0 0 18 15,0 0 19-15,-17-4 39 0,17 4 44 0,0 0 42 16,0 0 15-16,0 0 17 0,-17-3-2 16,17 3-6-16,0 0 3 0,0 0 2 0,0 0 24 15,-22 11-11-15,22-11-48 0,-12 13-14 16,12-13-22-16,-12 19-13 0,4-11-21 0,8-8-8 16,-13 19-22-16,9-9-23 0,1-3-35 15,-1 3-36-15,4-10-46 0,-12 13-60 16,12-13-70-16,-4 11-57 0,4-11-102 0,-11 8-173 15,11-8-75-15,-12 2-290 0,12-2-246 16</inkml:trace>
  <inkml:trace contextRef="#ctx0" brushRef="#br1" timeOffset="212414.3">14014 8057 3031 0,'0'0'171'0,"0"0"-22"0,0 0-30 15,-21-2-10-15,21 2-15 0,0 0-9 16,0 0-13-16,0 0-12 0,-24 0-36 15,24 0-30-15,0 0-14 0,0 0 4 0,-21 0-2 16,21 0 3-16,0 0 4 0,0 0 3 16,0 0 12-16,-18-7 5 0,18 7 3 0,0 0-2 15,0 0-1-15,0 0-4 0,0 0-6 16,-19-2 2-16,19 2-8 0,0 0-17 16,0 0-33-16,-16 12-47 0,11-5-53 0,-2-1-81 15,-1 1-179-15,-4 1-457 0,1-1-239 16</inkml:trace>
  <inkml:trace contextRef="#ctx0" brushRef="#br1" timeOffset="213201.42">12353 8083 2729 0,'0'0'85'0,"0"0"43"0,0 0 6 16,0 0 7-16,0 0 2 0,0 0 9 0,0 0-12 16,-17 8-9-16,17-8-12 0,0 0-16 15,-11 14-8-15,11-14-10 0,-10 12-13 16,10-12-7-16,-10 12-8 0,10-12-5 0,-14 12-11 16,14-12-12-16,-16 10-16 0,16-10-18 15,-15 4-30-15,15-4-32 0,0 0-29 16,-24 0-13-16,24 0 5 0,0 0 8 0,0 0 22 15,-24-12 34-15,24 12 35 0,-11-10 25 16,11 10 26-16,0 0 18 0,-13-9 10 0,13 9 4 16,0 0 3-16,0 0-5 0,-14-10-9 15,14 10-1-15,0 0-2 0,0 0 0 0,0 0-8 16,-22-1-4-16,22 1-5 0,0 0-5 16,0 0-7-16,-23 1-7 0,23-1-14 15,0 0-18-15,0 0-26 0,-27 3-32 0,27-3-46 16,-13 3-69-16,4 2-74 0,9-5-155 15,-20 16-191-15,6-4-371 0,5 2-408 0</inkml:trace>
  <inkml:trace contextRef="#ctx0" brushRef="#br1" timeOffset="-201769.91">19389 17377 2568 0,'0'0'220'0,"0"0"1"16,0 0-26-16,0 0-25 0,0 0-23 0,0 0-16 15,0 0-19-15,4-22-37 0,-4 22-62 16,0 0-90-16,0 0-87 0,18-17-86 0,-18 17-176 16,9-9-467-16,-9 9-271 0</inkml:trace>
  <inkml:trace contextRef="#ctx0" brushRef="#br2" timeOffset="-161764.09">32778 16107 974 0,'0'0'481'15,"0"0"-111"-15,0 0-126 0,0 0-42 16,0 0-12-16,0 0-8 0,0 0-2 16,-6-15-10-16,6 15 2 0,0 0-7 0,0 0-4 15,0 0-3-15,0 0-1 0,0 0 3 16,0 0 1-16,0 0 17 0,0 0-19 0,0 0-15 16,0 0-21-16,0 0-15 0,0 0-7 15,0 0-11-15,0 0-8 0,0 0-7 16,0 0-16-16,0 0-5 0,0 0 1 0,21 40-8 15,-21-40-7-15,12 9-2 0,-12-9-8 16,12 6-4-16,-12-6-13 0,0 0-7 0,18 6 1 16,-18-6-11-16,0 0 7 0,0 0-2 15,0 0-8-15,0 0 9 0,0 0-5 16,0 0 0-16,0 0 4 0,0 0 5 16,0 0-5-16,0 0 5 0,0 0 4 0,0 0-4 15,-48 1-2-15,48-1 4 0,-22 9-4 16,12-6-2-16,10-3-3 0,-23 14 8 15,9-7-10-15,4 1 5 0,0-1 2 0,10-7-15 16,-17 17-1-16,8-13 2 0,9-4 2 16,-15 14-1-16,15-14 1 0,-12 10 4 0,12-10-4 15,-11 7 2-15,11-7 3 0,0 0-6 16,-15 8-2-16,15-8 2 0,0 0-3 16,0 0 5-16,-21-2-6 0,21 2 7 0,0 0-5 15,0 0 4-15,-19-12-2 0,19 12 2 16,0 0 5-16,-10-13-4 0,10 13 0 15,0 0 2-15,-11-13-2 0,11 13 1 16,0 0-3-16,0 0 1 0,-4-17-1 0,4 17 1 16,0 0-1-16,0 0 0 0,0 0 1 15,0 0 0-15,0 0 1 0,0 0-2 0,0 0 7 16,25-12 0-16,-25 12-4 0,0 0 1 16,0 0 1-16,24 4 2 0,-24-4 0 15,0 0 1-15,0 0 3 0,20 8 1 0,-20-8 3 16,0 0 5-16,6 14-1 0,-6-14 4 15,0 0-4-15,0 0-2 0,0 0 6 0,0 0-1 16,-16 29-5-16,16-29 4 0,-12 10-5 16,12-10 3-16,-14 9-3 0,14-9-2 15,-16 6 2-15,16-6-1 0,-15 4-1 0,15-4 4 16,-20 4 2-16,20-4 2 0,0 0 8 16,-22 0 8-16,22 0 3 0,0 0 4 15,-24-4-5-15,24 4-1 0,0 0-1 0,-19-11-7 16,19 11-3-16,-10-12-3 0,10 12-7 15,-9-17-19-15,9 17-18 0,-6-22-35 0,6 4-48 16,-3-2-73-16,3 0-97 0,0-5-147 16,0-4-178-16,0 1-17 0,-2-4-410 15,4-2-540-15</inkml:trace>
  <inkml:trace contextRef="#ctx0" brushRef="#br2" timeOffset="-161571.27">32736 15422 3412 0,'0'0'68'0,"0"0"22"16,0 0-3-16,0 0 18 0,0 0 11 15,0 0 5-15,-6 44-3 0,6-44-11 16,-14 39-14-16,8-17-8 0,0 5-14 0,-2 5-19 16,1 0-25-16,-1 1-38 0,-1-1-58 15,-1 2-80-15,-1 0-91 0,-1-2-167 0,-2 3-191 16,0-2-332-16,1-1-340 0</inkml:trace>
  <inkml:trace contextRef="#ctx0" brushRef="#br2" timeOffset="-161195.43">32316 16267 3002 0,'-20'-14'52'0,"20"14"13"15,0 0 10-15,0 0 25 0,0 0 21 16,0 0 21-16,0 0 7 0,0 0-14 0,0 0-8 16,0 0-10-16,-11 24-15 0,11-24-14 15,0 19-6-15,0-19-12 0,2 23 1 16,-2-23-15-16,2 28-2 0,1-12-6 16,-3 1-1-16,0-17-2 0,-3 32 6 0,1-17 9 15,0 3 1-15,-5-3-3 0,-1 0 6 16,-3-1 11-16,-3 2 4 0,-1 0-4 0,0-3 7 15,-2 0 10-15,-2-2 8 0,0 0 6 16,2-4 2-16,0-2-3 0,-1 1-5 16,0-3-10-16,1-2-6 0,17-1-6 0,-32-4-11 15,32 4-8-15,-28-10-7 0,16 3-17 16,2-2-21-16,-1-5-27 0,2 1-38 0,5-2-45 16,0-2-55-16,2-2-78 0,2-2-93 15,0 0-158-15,2 2-128 0,-2-2-12 16,4 1-505-16,-2 2-745 0</inkml:trace>
  <inkml:trace contextRef="#ctx0" brushRef="#br2" timeOffset="-161070.01">32056 16130 4035 0,'0'0'138'0,"0"0"-32"16,0 0-9-16,0 0-12 0,0 0-6 16,11-12-16-16,-11 12-51 0,0 0-86 0,0 0-97 15,0-7-77-15,0 7-139 0,0 0-177 16,0 0-390-16,0 0-385 0</inkml:trace>
  <inkml:trace contextRef="#ctx0" brushRef="#br2" timeOffset="-160897.15">31728 16350 3021 0,'-10'15'-25'0,"-1"1"-6"0,0-2 10 0,1-1 12 15,0-1 22-15,-2 2 11 0,2-3 7 16,-1-2-3-16,-1 3 0 0,4-1-4 15,-4 1-9-15,12-12-16 0,-16 14-27 16,10-6-52-16,6-8-60 0,-16 10-88 0,16-10-156 16,-10 4-318-16,10-4 45 0</inkml:trace>
  <inkml:trace contextRef="#ctx0" brushRef="#br2" timeOffset="-160488.29">31569 16122 2291 0,'2'-17'85'16,"-2"17"-5"-16,0 0-12 0,-4-16 14 16,4 16 23-16,0 0 6 0,0 0 2 0,-12-10-3 15,12 10 2-15,0 0 6 0,0 0 14 16,0 0 11-16,-39 23-2 0,27-14 4 0,0 1-15 16,-4 3-4-16,0-2-12 0,-2 3 2 15,1 0-1-15,-3 0 7 0,-2 0-3 16,-4 1-18-16,-1 3 3 0,-5-4 4 15,0 4 4-15,-3-7-3 0,-1 6 14 0,-6-2-5 16,-3 1-8-16,-1-1-6 0,5-5-9 16,1 1-11-16,-2-6-8 0,-1 2-10 0,1 0-5 15,2-3-5-15,1-4-3 0,3 2 0 16,1-4 4-16,1-1 3 0,2 2 4 0,0-3-3 16,5 0 2-16,-1 2-3 0,3-2-4 15,3 3-7-15,4-1-6 0,0 0-5 16,18 2-3-16,-24-4-4 0,24 4-5 0,-22 0-2 15,22 0 0-15,-15 6-6 0,15-6 0 16,-8 10-6-16,8-10-6 0,0 0-21 16,-2 18-32-16,2-18-36 0,0 0-53 0,10 20-79 15,-3-12-99-15,1-4-161 0,0 4-125 16,-8-8-20-16,22 16-631 0,-10-7-1071 0</inkml:trace>
  <inkml:trace contextRef="#ctx0" brushRef="#br2" timeOffset="-160316.17">30828 16753 4275 0,'9'8'48'0,"-9"-8"-4"16,13 12-5-16,-13-12 0 0,14 10 28 0,-14-10 28 15,20 3 26-15,-20-3-28 0,23-2-18 16,-23 2-16-16,25-11-12 0,-10 4-11 0,0-2-33 16,0-3-37-16,-1-3-57 0,2-2-90 15,2-3-90-15,-3-3-172 0,-2-2-147 16,-2 0-16-16,-1-8-258 0,-6 4-219 0</inkml:trace>
  <inkml:trace contextRef="#ctx0" brushRef="#br2" timeOffset="-160142.5">30735 15970 2946 0,'0'0'134'0,"-17"-8"-6"15,17 8-6-15,-10-5 14 0,10 5 9 0,0 0-11 16,0 0-6-16,-6-16-21 0,6 16-25 15,0 0-28-15,0 0-36 0,0 0-58 0,21-28-69 16,-21 28-89-16,10-15-118 0,-4 7-187 16,-6 8-399-16,9-17-286 0</inkml:trace>
  <inkml:trace contextRef="#ctx0" brushRef="#br2" timeOffset="-160025.84">30642 15762 3147 0,'0'0'160'0,"-19"-3"-21"16,19 3-15-16,0 0-14 0,0 0-9 15,0 0-23-15,-17-5-50 0,17 5-77 16,0 0-90-16,0 0-78 0,0 0-118 0,-15 12-612 16,15-12-375-16</inkml:trace>
  <inkml:trace contextRef="#ctx0" brushRef="#br2" timeOffset="-158142.25">29927 16247 2932 0,'0'0'-21'16,"0"0"12"-16,0 0 13 0,0 0 28 15,0 0 13-15,0 0 13 0,0 0 1 0,0 0 1 16,0 0-9-16,0 0-1 0,0 0-6 16,0 0-6-16,0 0-1 0,0 0 3 15,-6 52 4-15,6-52 9 0,0 0 19 16,0 23 3-16,0-23 9 0,0 0 7 0,-3 22 8 15,3-22-3-15,-10 15-5 0,10-15-4 16,-15 11-8-16,15-11 17 0,-19 6-7 16,19-6-6-16,-24 4-10 0,24-4-5 0,-25 1-7 15,25-1-9-15,-23-1-6 0,23 1-8 0,-27-7 0 16,11 4-6-16,16 3-4 0,-25-7 1 16,12 3-3-16,13 4-8 0,-23-6 2 15,23 6-1-15,-21-8-5 0,21 8-4 0,-19-5 3 16,19 5-5-16,-14-4-3 0,14 4-12 15,0 0-5-15,0 0-13 0,-20-6 3 16,20 6 0-16,0 0-1 0,0 0-4 0,0 0-1 16,0 0 1-16,0 0 1 0,0 0 4 15,0 0 4-15,0 0-2 0,0 0 6 16,48-9-1-16,-48 9 4 0,0 0-3 0,22-4 8 16,-22 4-1-16,0 0 7 0,19-4 4 15,-19 4 9-15,0 0 5 0,0 0 1 0,17-4-1 16,-17 4-3-16,0 0 0 0,0 0 6 15,0 0 5-15,0 0-4 0,9 17-2 16,-9-17 2-16,0 0-5 0,-7 25 1 16,7-25 4-16,-5 22-6 0,1-8-1 0,-2 0 5 15,6-14-3-15,-12 25 1 0,5-14 5 16,-3 3 5-16,1-3-2 0,0-2-7 0,1 3 1 16,8-12 6-16,-18 17-25 0,8-9 1 15,10-8-2-15,-16 13 4 0,16-13 2 16,-17 5-6-16,17-5 5 0,0 0-2 0,-24 0-2 15,24 0 2-15,0 0 4 0,0 0-3 16,-18-15 13-16,18 15 4 0,0 0 9 16,-12-13 14-16,12 13 1 0,0 0-8 0,0 0-5 15,-12-6 6-15,12 6 4 0,0 0-5 16,0 0-3-16,0 0 0 0,-19 23-6 0,19-23-4 16,-11 17 0-16,5-8-3 0,6-9 1 15,-15 22-6-15,7-12-1 0,0 1-2 16,8-11-6-16,-14 15-12 0,8-8-6 0,6-7-14 15,-10 16-25-15,6-11-27 0,4-5-48 16,-11 11-66-16,11-11-87 0,-7 7-134 16,7-7-184-16,0 0-34 0,0 0-412 0,0 0-564 15</inkml:trace>
  <inkml:trace contextRef="#ctx0" brushRef="#br2" timeOffset="-157913.26">29683 15917 3662 0,'0'0'123'0,"7"-18"-18"0,-5 9-1 16,-2 9 17-16,8-15-5 0,-8 15-14 15,13-16-16-15,-7 8-22 0,2-5-25 0,6 4-28 16,-4-1-23-16,0 0-35 0,4 2-40 15,-4-2-55-15,0 5-62 0,-1-2-87 16,-1 1-168-16,-8 6-525 0,0 0-445 0</inkml:trace>
  <inkml:trace contextRef="#ctx0" brushRef="#br2" timeOffset="-157693.22">29133 16202 3012 0,'0'0'-63'16,"0"17"28"-16,0-17 13 0,0 0 36 0,6 28 34 16,-2-19 31-16,0 6 14 0,3-2 4 15,-2 5-6-15,-1-3-5 0,2 2-4 16,0-1-7-16,-4 0-8 0,0-1-7 0,1 3-6 16,-1-1-17-16,-2-17-26 0,-5 31-40 15,1-18-64-15,0 2-55 0,0 0-73 16,-4-3-130-16,-2 1-544 0,2-2-276 15</inkml:trace>
  <inkml:trace contextRef="#ctx0" brushRef="#br2" timeOffset="-157472.4">29032 16616 2866 0,'0'0'58'0,"0"0"-9"0,0 0-1 16,0 0 3-16,6-29 21 0,-6 29 19 15,0 0 19-15,0 0 7 0,0 0-3 0,0 0-6 16,0 0-7-16,0 0-6 0,0 0 3 16,0 0-12-16,0 0-7 0,-26 48-6 15,16-36-21-15,-3 3-24 0,-2-2-38 0,-2 1-66 16,-1 3-87-16,-8-1-90 0,0 2-230 16,-5-1-95-16,-1-2-262 0,-2 0-175 15</inkml:trace>
  <inkml:trace contextRef="#ctx0" brushRef="#br2" timeOffset="-154552.42">30250 16681 2515 0,'0'0'21'0,"6"-15"36"0,-6 15 14 0,0 0 27 15,0 0 34-15,0 0 21 0,0 0 16 16,0 0 2-16,0 0-1 0,-22-14-2 0,22 14-9 15,0 0 0-15,0 0-14 0,-22-5 0 16,22 5-2-16,-14-6 2 0,14 6 12 16,-15-6-6-16,15 6-7 0,0 0-13 0,-22-6-12 15,22 6-12-15,0 0-13 0,-18 0-4 16,18 0-11-16,0 0-7 0,-22 14-10 16,14-6-16-16,-3 1-28 0,3 2-33 15,0 2-56-15,-3 1-76 0,2-1-83 0,1 3-95 16,0-2-181-16,2 2-118 0,-1-1-4 15,0 0-370-15,3 1-471 0</inkml:trace>
  <inkml:trace contextRef="#ctx0" brushRef="#br2" timeOffset="-154438.46">30037 17058 3399 0,'0'0'51'16,"2"17"6"-16,-2-17 20 0,0 0 3 0,0 19-9 15,0-19-24-15,0 0-57 0,-9 14-94 0,9-14-106 16,0 0-222-16,-21 3-485 0,21-3-314 15</inkml:trace>
  <inkml:trace contextRef="#ctx0" brushRef="#br2" timeOffset="-154008.9">28335 16479 2791 0,'0'0'-3'0,"0"0"58"16,0 0 50-16,0 0 50 0,0 0 18 15,0 0 2-15,0 0-12 0,0 0-15 0,0 0-17 16,-2 50-19-16,2-50-9 0,-6 26-11 15,0-12-14-15,-1-2-12 0,2 2-19 16,-1-1-33-16,-2-1-51 0,-1-1-66 0,1 1-83 16,-3-4-86-16,11-8-168 0,-21 11-168 15,21-11-238-15,-19 4-189 0</inkml:trace>
  <inkml:trace contextRef="#ctx0" brushRef="#br2" timeOffset="-153887.89">28140 16652 2793 0,'-15'10'109'16,"15"-10"-8"-16,-17 13-4 0,5-4 11 15,3 1 2-15,-3-1-4 0,-3 1-13 16,0 2-22-16,-2-1-49 0,-3 1-65 16,3-2-69-16,3 1-75 0,-3-7-98 0,2 6-621 15,-2-7-293-15</inkml:trace>
  <inkml:trace contextRef="#ctx0" brushRef="#br2" timeOffset="-153251.24">27717 16541 2823 0,'-28'-5'51'15,"28"5"10"-15,0 0 0 0,0 0 8 16,-4-23 13-16,4 23 10 0,0 0 10 0,4-29 0 16,-4 29-12-16,10-26-14 0,-3 13 0 15,0-3 12-15,1 3 7 0,-2-1-8 0,4 1-8 16,1 1-9-16,0 3-5 0,-11 9-9 15,23-13-6-15,-9 8-6 0,-14 5-5 0,24-5-6 16,-24 5-5-16,24 0-10 0,-24 0-3 16,21 5-2-16,-21-5 1 0,19 5-6 15,-19-5 1-15,15 8-4 0,-15-8 1 16,8 7-1-16,-8-7 1 0,0 0 1 0,0 0 4 16,0 0 5-16,0 0 10 0,0 0 4 15,-23 29 6-15,23-29-4 0,-17 12 3 0,7-7-2 16,10-5-2-16,-24 11-1 0,9-3-3 15,3-2-6-15,-3 0 1 0,-1 1-3 16,0-1-1-16,-1-3-1 0,0 1-2 0,0 0-1 16,0 0 13-16,1 0 5 0,16-4 4 15,-32 2 17-15,16-2-2 0,16 0-11 16,-27 0 0-16,27 0 4 0,-23-2-7 16,23 2-4-16,-19 0 1 0,19 0 4 0,0 0 2 15,-25-2-9-15,25 2 12 0,-13 6 7 16,13-6-16-16,0 0-1 0,-15 13-1 0,15-13-7 15,-6 13 1-15,6-13-6 0,-4 17-16 16,4-17-28-16,0 23-39 0,2-11-54 16,-2-12-71-16,12 26-85 0,-7-10-105 0,5-3-212 15,1 5-26-15,-1-5-423 0,3 3-556 16</inkml:trace>
  <inkml:trace contextRef="#ctx0" brushRef="#br2" timeOffset="-153112.22">27672 17009 3330 0,'-3'17'162'0,"1"-2"3"16,2-15-25-16,-2 19-21 0,2-19-12 16,0 0-11-16,-3 17-21 0,3-17-46 0,0 0-82 15,0 0-105-15,0 0-90 0,-19 4-152 16,19-4-184-16,0 0-267 0,0 0-200 16</inkml:trace>
  <inkml:trace contextRef="#ctx0" brushRef="#br2" timeOffset="-151499.05">21451 17172 2506 0,'0'0'-59'0,"0"0"20"16,0 0-1-16,0 0-4 0,0 0 1 16,-8 14 12-16,8-14 10 0,0 0 6 15,0 0 10-15,0 0 10 0,0 0 7 0,0 0 24 16,0 0 10-16,0 0 17 0,0 0 3 15,0 0-7-15,0 0-2 0,0 0 2 16,0 0-1-16,-4 16 8 0,4-16 23 0,0 0 10 16,0 0 15-16,0 0 9 0,0 0 10 15,0 0 3-15,0 0-5 0,0 0-10 16,0 0-11-16,0 0-10 0,0 0-11 16,0 0-4-16,0 0-14 0,0 0-10 0,0 0-3 15,0 0-5-15,0 0-2 0,0 0 7 16,0 0-1-16,0 0-2 0,0 0-2 0,0 0-3 15,0 0-11-15,0 0-1 0,0 0-5 16,0 0-7-16,0 0 1 0,0 0-3 16,0 0-3-16,0 0-4 0,0 0 0 0,0 0-2 15,0 0-1-15,0 0-2 0,0 0 1 16,0 0-4-16,0 0-3 0,0 0 1 16,0 0-1-16,0 0-2 0,0 0 1 0,0 0 0 15,0 0-1-15,0 0 2 0,0 0 1 16,0 0 4-16,0 0-2 0,0 0-1 15,0 0-2-15,0 0 6 0,0 0-7 0,0 0 2 16,0 0-3-16,0 0 1 0,0 0 0 16,0 0-1-16,0 0-1 0,0 0 1 0,0 0-1 15,-8 10 0-15,8-10-2 0,0 0 4 16,0 0-6-16,0 0 1 0,0 0-1 16,0 0 0-16,0 0-1 0,0 0 4 15,0 0-2-15,0 0 4 0,0 0-2 0,0 0-2 16,0 0 1-16,0 0 2 0,0 0-6 15,0 0 5-15,0 0-4 0,0 0 2 0,0 0 3 16,0 0-5-16,0 0-2 0,0 0 2 16,0 0-2-16,0 0 4 0,0 0-4 15,0 0 4-15,0 0 0 0,0 0-4 0,0 0 1 16,0 0 3-16,0 0-2 0,0 0 4 16,0 0-4-16,0 0 2 0,0 0 2 15,0 0-2-15,0 0 0 0,0 0 0 0,0 0 0 16,0 0-2-16,0 0-1 0,0 0 2 15,0 0-3-15,0 0 2 0,0 0-1 16,0 0 3-16,0 0-2 0,0 0 5 0,0 0-5 16,0 0 2-16,0 0-2 0,0 0 0 15,0 0 1-15,0 0-3 0,0 0-1 16,0 0 0-16,0 0-4 0,0 0-2 16,0 0 3-16,0 0 0 0,0 0-3 0,0 0 4 15,0 0 2-15,0 0 1 0,0 0-3 16,0 0 4-16,0 0-2 0,0 0 1 0,0 0 0 15,0 0 0-15,0 0 0 0,0 0-4 16,0 0-13-16,0 0-11 0,0 0-28 16,0 0-36-16,0 0-48 0,0 0-51 0,0 0-60 15,0 0-105-15,0 0-172 0,0 0-438 16,0 0-417-16</inkml:trace>
  <inkml:trace contextRef="#ctx0" brushRef="#br2" timeOffset="-150979.26">21362 16806 2959 0,'0'0'-74'15,"-3"-22"35"-15,3 22 19 0,0 0 4 0,0 0 23 16,0 0 31-16,0 0 25 0,0 0 12 16,0 0 4-16,0 0-4 0,0 0 2 0,0 0 1 15,0 0 6-15,7 72 8 0,-5-49 5 16,-2 1-1-16,4 3-3 0,-2 0-5 0,2 2-9 15,0-3-8-15,-2 1-8 0,2 0-6 16,1-3-6-16,-3 1-5 0,2 0-4 16,-2-4-5-16,3-5-13 0,-3 2-19 15,0-1-26-15,0-3-40 0,-2-14-39 0,4 21-62 16,-4-21-53-16,0 0-82 0,0 17-160 16,0-17-456-16,0 0-310 0</inkml:trace>
  <inkml:trace contextRef="#ctx0" brushRef="#br2" timeOffset="-150611.13">21277 16862 2751 0,'-7'-11'13'0,"7"11"50"15,-11-24-4-15,7 17-3 0,4 7-2 0,-4-15 4 16,4 15-1-16,0 0-4 0,0 0-6 16,2-29-1-16,-2 29-6 0,10-11-5 15,-10 11-6-15,18-12 0 0,-6 7-7 0,3 1 2 16,5 0 0-16,-2 2 2 0,6-2-7 15,-1 2-2-15,7 2 1 0,2 0-1 0,1 0-6 16,1 4 2-16,0 0-1 0,2 1-5 16,-2 3 0-16,-1 2 6 0,-1 0 8 15,-6 3 24-15,-3 0 14 0,-1 3 7 16,-4 3 12-16,-3-1 1 0,-2 3 4 0,-3 2 0 16,-1 2 6-16,-5-1 6 0,-2 1-9 15,-4 2 8-15,-2 0-2 0,-2-3-2 0,-5 3-3 16,-2 0 4-16,-2 0-6 0,-1-2 11 15,-4-2-16-15,2-1-8 0,-4-1-7 16,3-3-5-16,0-4-11 0,0 0-7 0,2-3-19 16,2-3-37-16,0-3-34 0,-1-2-64 15,16-3-77-15,-26-4-84 0,26 4-139 16,-23-15-198-16,12 3 16 0,3-2-362 0,1-1-388 16</inkml:trace>
  <inkml:trace contextRef="#ctx0" brushRef="#br2" timeOffset="-150296.38">22095 16715 2914 0,'0'0'-61'15,"0"0"47"-15,0 0 18 0,0 0 31 0,0 0 43 16,0 0 34-16,0 0 31 0,-22 42 11 16,16-26 7-16,-2 2-5 0,2 3-2 15,2 2-13-15,-2 2-3 0,4-2-13 0,0-3-5 16,0 4-21-16,2-3-6 0,4 3-16 16,0-1-9-16,2 1-12 0,0-4-23 15,0-3-22-15,4-2-39 0,-2 1-39 0,0-5-50 16,1 0-46-16,1-1-52 0,1-2-41 15,-11-8-82-15,19 7-143 0,-11-5-464 0,-8-2-364 16</inkml:trace>
  <inkml:trace contextRef="#ctx0" brushRef="#br2" timeOffset="-149993.21">22333 16834 2971 0,'-2'-22'7'0,"2"22"15"16,0 0-3-16,0 0 16 0,-13-13 21 15,13 13 18-15,0 0 21 0,-23 2 4 16,23-2-2-16,0 0-9 0,-26 10-1 16,26-10 3-16,-16 11-5 0,16-11-3 0,-14 13-4 15,14-13-5-15,-6 16-9 0,6-16-3 16,2 16-8-16,-2-16-7 0,9 22-2 16,-3-11-6-16,5 0-7 0,1 3 2 0,2 1-6 15,0 0-3-15,-1 2-3 0,-1-2 0 16,1 1-4-16,-4 0 4 0,-1 0-1 0,-4-3 3 15,0 3-2-15,-2-1 2 0,-2-15-3 16,0 24-5-16,0-24-11 0,-8 24-22 16,0-15-39-16,-3-1-41 0,11-8-57 15,-15 10-52-15,15-10-68 0,-17 3-146 0,17-3-148 16,0 0-310-16,0 0-249 0</inkml:trace>
  <inkml:trace contextRef="#ctx0" brushRef="#br2" timeOffset="-149713.34">22487 16686 2825 0,'0'0'63'15,"30"8"8"-15,-30-8-6 0,15 15 23 0,-9-3 2 16,0-1 15-16,-2 2 8 0,5 3 4 15,-4 0-13-15,1 4-2 0,-2-2-6 16,0 2 0-16,0 3 5 0,-2 2-3 0,0-5-7 16,-2 4-6-16,0-3-12 0,-4 3-7 15,2 1-15-15,-2-2-2 0,-4-2-30 16,4-2-30-16,-3-2-42 0,-4 0-45 0,5-2-51 16,0-2-57-16,-1-2-83 0,7-11-186 15,-12 12-508-15,8-8-443 0</inkml:trace>
  <inkml:trace contextRef="#ctx0" brushRef="#br2" timeOffset="-149213.27">22895 16945 3166 0,'0'0'50'0,"-33"29"7"0,33-29 9 15,0 0 18-15,0 0 5 0,0 0 8 0,0 0 2 16,0 0-8-16,0 0-11 0,33 3-8 16,-33-3-9-16,28-1-6 0,-28 1-6 15,34-4-3-15,-15 2-7 0,-1-2-17 16,-2 3-20-16,-16 1-35 0,28-8-48 0,-16 6-68 16,-12 2-58-16,19-6-94 0,-10 2-173 15,-9 4-439-15,0 0-306 0</inkml:trace>
  <inkml:trace contextRef="#ctx0" brushRef="#br2" timeOffset="-148991.71">22968 16848 2944 0,'-8'-10'76'0,"8"10"-2"16,0 0 1-16,0 0 25 0,0 0 21 16,0 0 21-16,0 0 3 0,0 0-3 0,0 0-10 15,0 0-13-15,0 0-4 0,14 48-5 16,-14-34-6-16,0-14-5 0,4 32-14 0,-2-15-8 15,0 3-8-15,-2-2-12 0,2 0-23 16,0 1-21-16,0 0-35 0,2-2-35 16,-4-17-44-16,2 29-43 0,2-16-52 0,0-2-40 15,0-2-55-15,-4-9-134 0,14 12-122 16,-14-12-314-16,20 6-214 0</inkml:trace>
  <inkml:trace contextRef="#ctx0" brushRef="#br2" timeOffset="-148717.09">23414 16593 2804 0,'0'0'108'0,"0"0"-8"16,6-16-12-16,-6 16-8 0,0 0-6 16,0 0 12-16,0 0 14 0,0 0-8 15,0 0-4-15,0 0 0 0,14 39 3 0,-12-21 9 16,-2-1 13-16,0 2 1 0,2 0 4 15,-2 1-16-15,0 3-12 0,2 3-3 16,-2 2-15-16,2-2-8 0,0 1-1 16,0-3-11-16,2 3-12 0,-1-2-10 0,-1-4-23 15,-2-2-18-15,2 0-23 0,0-3-31 16,-2-16-35-16,2 25-47 0,2-14-72 0,0-3-69 16,-4-8-169-16,11 5-124 0,-11-5-316 15,0 0-277-15</inkml:trace>
  <inkml:trace contextRef="#ctx0" brushRef="#br2" timeOffset="-148472.43">23620 16786 2723 0,'10'-14'84'0,"-10"14"34"0,0 0-17 0,6-11-15 15,-6 11-5-15,0 0 2 0,0 0 4 16,0 0-2-16,0 0-8 0,0 0-10 16,0 0-6-16,-42 2-8 0,42-2-5 0,-25 7 8 15,12-1 4-15,13-6 13 0,-25 11 7 16,15-5 1-16,-2 4-3 0,12-10 1 15,-14 16-3-15,8-8-6 0,6-8-5 0,-2 20-8 16,2-20-5-16,0 0 1 0,10 32-9 16,-2-21-4-16,3-1-13 0,2 1-6 15,-1 0-27-15,3-3-35 0,-2 0-55 0,2-1-66 16,1-1-69-16,2 0-97 0,-2-2-174 16,-1 0-88-16,-15-4-270 0,30 4-212 0</inkml:trace>
  <inkml:trace contextRef="#ctx0" brushRef="#br2" timeOffset="-147717.59">24280 17009 2565 0,'0'0'13'16,"0"0"24"-16,23 6 12 0,-23-6 13 15,0 0 18-15,0 0 2 0,0 0-5 0,0 0-5 16,20-6-8-16,-20 6-8 0,0 0-4 16,10-19-4-16,-10 19-6 0,6-20 0 15,-6 20 8-15,7-26-2 0,-5 7-5 0,0-3-8 16,0-4 1-16,-2-3-9 0,0 1-3 16,0-2 9-16,2 1 15 0,1 2 5 15,-3 6 3-15,4 1-2 0,-4 2-7 0,2 1-6 16,-2 17-2-16,6-24 2 0,-6 24 6 15,9-14-6-15,-9 14-5 0,0 0-1 16,0 0-2-16,0 0-3 0,0 0-3 0,34 28-3 16,-24-14-3-16,0-1 1 0,2 5 1 15,0-3 4-15,1-1 1 0,-2 0 3 16,1-1 2-16,-1 1-2 0,-3-4-5 16,2 1 4-16,2-2 6 0,-2-1-1 0,-10-8 7 15,16 10-1-15,-16-10 2 0,18 0 6 16,-18 0 2-16,0 0-3 0,25-18 0 0,-17 5-4 15,-2-2-6-15,4-6 18 0,-6-4-9 16,2-4-13-16,0 1 7 0,-2-3-4 16,0 3-7-16,1 1-6 0,0 2-4 0,-1 0-16 15,-2 7-6-15,0 0-25 0,0 1-44 16,-2 17-43-16,3-22-49 0,-2 14-80 0,-1 8-102 16,0 0-205-16,0 0-77 0,0 0-331 15,0 0-393-15</inkml:trace>
  <inkml:trace contextRef="#ctx0" brushRef="#br2" timeOffset="-145328.38">24918 16581 338 0,'0'0'424'0,"0"0"-46"0,0 0-22 16,0 0-29-16,0 0-27 0,0 0-18 15,-22 45-23-15,14-30-18 0,0 2-21 0,1 0-25 16,-2 2-23-16,2 0-18 16,2-2-15-16,1 1-19 0,0-1-9 0,2 1-12 15,2-18-14-15,0 32-9 0,2-18-18 0,2 0-13 16,0-1-29-16,-4-13-44 0,14 21-54 16,-5-13-50-16,4 0-53 0,2-3-57 15,-15-5-109-15,22 4-171 0,-10-3-349 16,-12-1-233-16</inkml:trace>
  <inkml:trace contextRef="#ctx0" brushRef="#br2" timeOffset="-144984.26">25093 16675 2623 0,'0'0'-42'16,"4"-15"29"-16,-4 15 26 0,0 0 36 0,0 0 34 15,0 0 27-15,0 0 26 0,0 0 8 16,0 0-5-16,0 0-5 0,0 0-6 16,-37 34 5-16,37-34-9 0,-10 15-12 15,10-15-14-15,-8 13-7 0,8-13-7 0,-2 16-9 16,2-16-7-16,0 0-11 0,6 23-6 16,-6-23-4-16,11 15-3 0,-2-7-6 15,0 1-6-15,-9-9-2 0,12 18-3 0,-4-9-1 16,-8-9-4-16,11 18 6 0,-7-9 3 15,-4-9 1-15,6 19-1 0,-6-19-3 0,0 19-1 16,0-19-6-16,-10 18-16 0,10-18-22 16,-11 18-35-16,11-18-43 0,-13 11-53 15,13-11-53-15,-7 6-53 0,7-6-76 0,0 0-133 16,0 0-111-16,0 0-265 0,0 0-176 16</inkml:trace>
  <inkml:trace contextRef="#ctx0" brushRef="#br2" timeOffset="-144800.12">25259 16634 2812 0,'0'0'144'16,"0"0"1"-16,0 0 8 0,27 11 19 15,-27-11 2-15,9 17 3 0,-7-4-5 16,-2-13-16-16,4 31-21 0,-4-12-15 16,2 0-11-16,-2 0-15 0,0 2-9 0,-2 0-12 15,2-2-20-15,-3 4-31 0,2-3-50 16,-3-1-68-16,-1 1-89 0,-1-4-102 0,-5 3-240 15,0-2-87-15,-1-1-311 0,-6-3-331 16</inkml:trace>
  <inkml:trace contextRef="#ctx0" brushRef="#br2" timeOffset="-139342.39">20400 16456 2751 0,'0'0'-80'0,"0"0"39"16,0 0 32-16,0 0 23 0,0 0 19 15,0 0 23-15,11-15 21 0,-11 15 16 0,0 0 15 16,0 0 0-16,0 0 6 0,18-4 3 16,-18 4 2-16,0 0 10 0,0 0-2 15,26 16 0-15,-18-6-6 0,1 4-9 0,0 1-8 16,1 4-7-16,-1 4-10 0,-1 4-7 15,2 3-2-15,0 3-4 0,-4 3 4 16,-2 2-18-16,2 0 3 0,-4 2-16 0,0 3 6 16,0-4-8-16,-2 1-3 0,-4-2-2 15,2 0-18-15,-6 0-20 0,0-2-40 16,-6 1-53-16,-5 3-70 0,0-2-91 0,-8-2-156 16,-3 0-187-16,-4-4 21 0,-13 7-317 15,5-7-269-15</inkml:trace>
  <inkml:trace contextRef="#ctx0" brushRef="#br2" timeOffset="-138236.3">16914 16997 2692 0,'-9'-13'-53'0,"9"13"22"0,0 0 7 0,-6-15 12 16,6 15 5-16,0 0 4 0,0 0 13 16,-6-14 24-16,6 14 18 0,0 0 13 0,0 0 12 15,0 0 21-15,0 0 7 0,0 0-3 16,0 0 4-16,10 50-12 0,-8-35-9 15,2 3-8-15,1-2-8 0,-3 3-7 16,2-2-6-16,-2 2-6 0,3 1-2 0,-3-4-9 16,0 2-5-16,2-1-1 0,-2-4-6 15,-2-13 0-15,2 26-4 0,0-15-4 16,-2-11-2-16,4 17-1 0,-4-17-2 0,0 0-13 16,4 15-2-16,-4-15-4 0,0 0-6 15,0 0 1-15,0 0-1 0,0 0 1 0,0 0 2 16,18-40-5-16,-16 23 3 0,0-2 1 15,2-2-3-15,0 1 2 0,3-3 1 0,-3 4 0 16,0 1 5-16,0-1-4 0,1 1 3 16,-1 4 8-16,2 0 1 0,-6 14-3 15,9-21 12-15,-3 13-2 0,-6 8 4 0,0 0-3 16,0 0 5-16,0 0-5 0,0 0-1 16,34 14-1-16,-34-14-3 0,8 17 5 15,-2-8-1-15,-6-9-4 0,9 20-2 16,-9-20 2-16,7 15-1 0,-7-15 0 0,6 15 3 15,-6-15-7-15,6 9-2 0,-6-9-12 16,0 0-1-16,0 0-7 0,0 0 4 0,0 0-2 16,0 0 4-16,32-26-1 0,-27 14 3 15,-5 12 2-15,8-26 6 0,-4 12 7 16,2 1 6-16,-6 13 10 0,11-23 6 16,-2 12 6-16,-9 11 2 0,12-14 12 0,-12 14 11 15,13-3 13-15,-13 3 3 0,0 0 3 16,0 0-5-16,30 24-6 0,-22-12-7 0,-2-1-3 15,0 5-8-15,0-3-3 0,2 2-4 16,0-2-6-16,-2 1-14 0,0-1-17 0,1-2-24 16,-1 1-41-16,-6-12-44 0,11 17-56 15,-5-9-37-15,1-2-43 0,-7-6-46 16,0 0-105-16,18 3-589 0,-18-3-443 0</inkml:trace>
  <inkml:trace contextRef="#ctx0" brushRef="#br2" timeOffset="-137869.4">17525 16955 3062 0,'0'0'-21'0,"0"0"17"0,0 0 15 15,0 0 23-15,0 0 23 0,0 0 13 16,0 0 13-16,-27 44-1 0,19-31-8 16,4 2-5-16,-1-1-2 0,-2 1-10 15,7-15 0-15,-4 29-5 0,4-16-6 0,0-13-2 16,2 21-9-16,-2-21-13 0,7 19-10 15,-7-19-18-15,13 10-27 0,-13-10-22 0,12 6-11 16,-12-6-11-16,0 0 2 0,23-5 2 16,-23 5 4-16,0 0 0 0,18-16 12 15,-18 16 1-15,6-18 9 0,-6 18 1 16,2-22 2-16,0 10 11 0,-2 12 24 0,0-25 18 16,0 25 20-16,2-18 0 0,-2 18 7 15,2-14 25-15,-2 14 30 0,0 0 15 16,0 0 3-16,0 0-5 0,0 0-8 0,0 0-11 15,0 0-9-15,36 27-8 0,-27-18-8 16,-3 2-8-16,-6-11-12 0,17 19-15 0,-8-9-8 16,-3-1-33-16,-6-9-53 0,14 16-72 15,-4-11-54-15,-10-5-95 0,14 8-182 16,-14-8-439-16,0 0-304 0</inkml:trace>
  <inkml:trace contextRef="#ctx0" brushRef="#br2" timeOffset="-137581.44">17822 16976 2705 0,'6'-11'-34'0,"-6"11"46"0,0 0 13 16,0 0 15-16,0 0 24 0,4-16 35 0,-4 16 23 15,0 0 10-15,0 0 2 0,0 0-11 16,0 0-11-16,0 0 0 0,0 0-8 15,40 17-5-15,-40-17-9 0,20 11-9 0,-12-4-11 16,5-1-9-16,-3 1 0 0,-10-7-11 16,20 14-6-16,-10-9-6 0,0 3-3 15,-10-8-8-15,16 14-12 0,-16-14-16 16,12 10-22-16,-12-10-36 0,11 10-35 0,-11-10-48 16,8 8-40-16,-8-8-52 0,0 0-80 15,0 0-134-15,9 4-442 0,-9-4-266 16</inkml:trace>
  <inkml:trace contextRef="#ctx0" brushRef="#br2" timeOffset="-137400.43">17971 16953 2660 0,'0'0'-39'15,"-8"-9"70"-15,8 9 34 0,0 0 34 16,0 0 21-16,0 0 17 0,0 0 10 0,-31 28-3 16,25-16-4-16,-3 1-13 0,0 2-10 15,3 0-13-15,-2 3-13 0,2-3-11 16,0 2-9-16,-2 0-15 0,2-2-26 0,2 1-37 15,0-1-50-15,0-1-51 0,4-14-59 16,-4 23-55-16,0-12-87 0,4-11-159 16,0 18-400-16,0-18-228 0</inkml:trace>
  <inkml:trace contextRef="#ctx0" brushRef="#br2" timeOffset="-137113.27">18282 16822 2674 0,'0'0'27'0,"0"0"40"15,0 0 28-15,0 0 28 0,-22 34 8 16,20-17 10-16,0 0 1 0,0 2 0 0,0 2-11 15,4 0-5-15,-2 0-18 0,2-2-14 16,0 2-9-16,2-2-12 0,-2 1-7 16,4-4-9-16,-2 0-20 0,4-1-36 0,-4-2-53 15,2-2-70-15,-6-11-69 0,12 18-85 16,-12-18-191-16,15 8-497 0,-8-7-406 16</inkml:trace>
  <inkml:trace contextRef="#ctx0" brushRef="#br2" timeOffset="-136721.06">18448 16870 2926 0,'0'0'-87'0,"0"0"26"16,0 0 15-16,0 0 38 0,0 0 23 0,0 0 27 16,0 0 16-16,0 0 2 0,20 41 0 15,-16-27 0-15,-4-14 11 0,8 26 10 0,-6-12 12 16,4 1-4-16,-2-4-4 0,1 3-7 15,-5-14-10-15,7 22-11 0,-3-11-1 16,-4-11-8-16,6 16-6 0,-6-16 0 0,6 13-6 16,-6-13-2-16,0 0-4 0,0 0-7 15,0 0 2-15,0 0-3 0,0 0-5 0,0 0-2 16,0 0-1-16,17-32-2 0,-17 32 0 16,7-23 1-16,-7 23 7 0,6-19 9 15,-2 10 9-15,-4 9 6 0,13-15 15 16,-13 15 14-16,10-12 8 0,-10 12 11 0,0 0 8 15,20-4 15-15,-20 4-4 0,0 0-19 16,0 0-2-16,21 21-15 0,-15-11-7 16,1 1-10-16,-1 0-5 0,-6-11-11 0,15 24-17 15,-7-11-26-15,0-2-37 0,1-1-59 16,0-1-75-16,1 1-79 0,-10-10-128 0,17 13-214 16,-6-7-6-16,-11-6-367 0,17 6-407 15</inkml:trace>
  <inkml:trace contextRef="#ctx0" brushRef="#br2" timeOffset="-136427.45">18918 17090 3043 0,'17'-1'37'0,"-17"1"7"15,0 0-4-15,0 0-7 0,0 0 1 16,0 0 26-16,24 1 13 0,-24-1 3 16,0 0-7-16,0 0-6 0,0 0-2 0,0 0 17 15,0 0 12-15,0 0 3 0,0 0-9 16,0 0-9-16,0 0-12 0,0 0-5 15,0 0-9-15,-9-26-7 0,9 26-5 0,9-13-5 16,-9 13-1-16,10-13-2 0,-10 13-2 16,10-8-3-16,-10 8 4 0,0 0 12 0,22-3 8 15,-22 3 1-15,0 0 3 0,17 16-8 16,-17-16-6-16,6 19-2 0,-3-8-3 16,-3-11-13-16,0 23-13 0,0-23-16 0,-7 25-25 15,2-12-37-15,5-13-40 0,-10 23-43 16,6-13-45-16,4-10-44 0,-8 16-68 15,8-16-144-15,-7 7-520 0,7-7-425 16</inkml:trace>
  <inkml:trace contextRef="#ctx0" brushRef="#br2" timeOffset="-135898.33">19181 16819 3048 0,'0'0'-1'0,"0"0"36"16,12 15 4-16,-12-15 20 0,10 18 11 0,-10-18 10 16,6 21 5-16,-4-8 0 0,-2-13-9 15,4 29-4-15,-2-15-4 0,-2-14 2 16,4 22 6-16,-4-22 5 0,2 19-1 0,-2-19-4 16,2 17-5-16,-2-17-6 0,4 16-8 15,-4-16-11-15,0 0-14 0,0 0-13 16,0 0-13-16,0 0-13 0,0 0-4 15,0 0 1-15,0 0-3 0,0 0 4 0,9-52 5 16,-9 52 8-16,0-21 2 0,0 21 3 16,2-19-2-16,-2 19 3 0,7-15 3 0,-7 15 3 15,6-10 11-15,-6 10 3 0,0 0 0 16,0 0 3-16,0 0 4 0,0 0-1 0,0 0 1 16,31 22-6-16,-31-22-3 0,9 14-1 15,-9-14-4-15,7 16-3 0,-7-16-4 16,8 13 0-16,-8-13-6 0,6 10-10 15,-6-10-9-15,0 0-14 0,0 0-12 0,0 0-10 16,0 0-2-16,0 0-6 0,0 0 1 16,0 0-1-16,0 0 2 0,22-32-1 0,-22 32 8 15,8-20 5-15,-8 20 10 0,8-16 11 16,-8 16 13-16,9-12 18 0,-9 12 19 16,12-10 18-16,-12 10 7 0,18 0 16 15,-18 0 2-15,0 0-8 0,29 12-2 0,-18-6-6 16,1 3-10-16,1 1-15 0,0-1-22 0,0 1-37 15,-1 1-50-15,-2-1-61 0,6-1-86 16,-8-1-116-16,0-1-215 0,1-3-35 16,-9-4-296-16,0 0-255 0</inkml:trace>
  <inkml:trace contextRef="#ctx0" brushRef="#br2" timeOffset="-135713.36">19670 16698 2781 0,'19'-5'123'0,"-19"5"18"16,0 0-15-16,0 0-18 0,23 20-7 0,-17-11 2 16,-2 3 18-16,1 3-9 0,2 2-10 15,-5 4-13-15,0 7-9 0,2-2-11 0,-4 4-14 16,0-1-25-16,-6 5-45 0,-1 2-62 16,-4 3-93-16,-5 3-104 0,-10 18-231 15,-7-2-431-15,-1-1-350 0</inkml:trace>
  <inkml:trace contextRef="#ctx0" brushRef="#br2" timeOffset="-130836.74">16721 16662 2711 0,'0'0'-108'15,"0"0"34"-15,0 0 24 0,0 0 20 0,0 0 16 16,0 0 13-16,0 0 25 0,0 0 23 16,0 0 13-16,0 0 10 0,-32 27 18 15,32-27 12-15,-8 19 15 0,3-8 9 16,-1 2 7-16,2 3-2 0,-2-1-1 0,2-1-4 16,-2 6-9-16,-4 2-10 0,2 0-11 15,2 0 0-15,-2 4-13 0,-1 0-4 16,0 7-7-16,1-1-4 0,2 0-3 0,-1 1-10 15,3 1 3-15,0-4 0 0,0 1-4 16,2 1 7-16,2-1 1 0,2-1-10 0,0-1-3 16,4-1-5-16,-2 1-5 0,3-3-2 15,-1-2-9-15,0-2-16 0,3-1-23 0,-3-2-31 16,1-1-44-16,-1-5-53 0,2 2-64 16,-2-3-63-16,-6-12-127 0,7 15-168 15,-4-7-400-15,-3-8-401 0</inkml:trace>
  <inkml:trace contextRef="#ctx0" brushRef="#br2" timeOffset="-130271.5">16319 16780 2826 0,'0'0'-102'0,"0"0"39"16,0 0 8-16,0 0 20 0,0 0 14 0,-40 21 36 16,29-16 14-16,-1 4 22 0,-4-2 9 15,2 2 16-15,-6 3 4 0,4-1 8 0,-5 1 8 16,-1 1 7-16,2 1 12 0,-4-4 4 16,1 4-1-16,1-2-7 0,0 0-4 0,-2 0-7 15,1 0-8-15,-1-1-9 0,1-1-11 16,-2 1-4-16,-3 1-9 0,3-5-7 15,-1 3-4-15,1-2-4 0,2-1-4 16,-1-1 10-16,5-1 3 0,1-1 0 0,0 0-2 16,-1 0 2-16,19-4-5 0,-29 2 1 15,14-2-8-15,15 0 3 0,-24-4-6 0,24 4 1 16,-20-10 21-16,9 5-3 0,11 5 0 16,-13-13-3-16,13 13-16 0,-10-19 1 0,10 19 0 15,-7-24-1-15,5 10 1 0,2 14-11 16,-4-32-32-16,4 16-12 0,0-2-22 15,0-3-30-15,-2 2-51 0,2-1-75 16,2-2-63-16,-2 4-123 0,0-3-217 0,0 1-23 16,0 20-303-16,-2-36-327 0</inkml:trace>
  <inkml:trace contextRef="#ctx0" brushRef="#br2" timeOffset="-130081.84">15669 16494 3059 0,'0'0'56'16,"0"0"-5"-16,11-13-6 0,-11 13 2 0,10-14 25 16,-10 14 4-16,15-11 0 0,-7 6-9 15,-8 5-7-15,20-12-7 0,-10 4-9 0,3 3-5 16,-13 5-2-16,23-14-14 0,-10 8-24 16,-13 6-49-16,19-5-72 0,-10 1-79 15,-9 4-133-15,12-4-601 0,-12 4-349 16</inkml:trace>
  <inkml:trace contextRef="#ctx0" brushRef="#br2" timeOffset="-129998.94">15636 16345 2833 0</inkml:trace>
  <inkml:trace contextRef="#ctx0" brushRef="#br2" timeOffset="-129948.19">15620 16341 2978 0,'-18'-9'125'0,"18"9"-12"0,-16-6-18 16,16 6-19-16,0 0-31 0,-12-9-54 15,12 9-67-15,0 0-93 0,-11-9-205 0,11 9-484 16,0 0-210-16</inkml:trace>
  <inkml:trace contextRef="#ctx0" brushRef="#br2" timeOffset="-129292.93">15200 16863 2612 0,'0'0'-22'16,"-10"16"37"-16,10-16 23 0,0 0 34 0,0 0 19 15,0 0 11-15,0 0 2 0,0 0-5 16,0 0 1-16,0 0-4 0,0 0-1 16,5-50 2-16,-5 50 1 0,9-30-7 15,-7 15-8-15,2 0-6 0,2-3-6 0,-2 3-3 16,0 1-6-16,-4 14-5 0,13-22-6 16,-4 11-8-16,-9 11-4 0,15-14-2 0,-15 14-4 15,18-4-4-15,-18 4-2 0,20 0-5 16,-20 0-3-16,17 8-4 0,-17-8-5 0,21 7 0 15,-21-7-1-15,14 10-2 0,-14-10-3 16,15 10 3-16,-15-10-2 0,11 5 3 16,-11-5 0-16,0 0 0 0,0 0 2 15,0 0 7-15,0 0 7 0,0 0 4 16,0 0 6-16,0 0 9 0,0 0-2 0,0 0 3 16,0 0 6-16,0 0 4 0,-40 11 20 15,40-11 3-15,-21 10-20 0,12-2 5 0,9-8-5 16,-21 15-8-16,10-9 4 0,-1 2-11 15,0 0-7-15,12-8-3 0,-20 16-4 16,7-8 0-16,3-1-5 0,10-7-4 0,-24 12 0 16,13-6 0-16,11-6 1 0,-20 12 1 15,11-9-7-15,9-3 2 0,-21 6 4 0,21-6-7 16,-20 1-1-16,20-1-1 0,-18 0-2 16,18 0-1-16,0 0-1 0,-24-5 4 0,24 5 2 15,0 0-5-15,-16-9 4 0,16 9-2 16,0 0 9-16,0 0 2 0,-16-10-5 15,16 10 2-15,0 0-5 0,0 0 1 16,0 0-4-16,-17-4 5 0,17 4-9 0,0 0 4 16,0 0 6-16,0 0 4 0,0 0 3 15,-12 21-1-15,12-21 2 0,-4 19 2 0,4-19-3 16,-5 23-1-16,4-10-2 0,1-13 1 16,0 26-4-16,0-10 1 0,3-1-5 15,-3-15-14-15,5 30-21 0,-1-18-27 0,2-1-38 16,1-1-52-16,-7-10-73 0,13 11-86 15,-13-11-149-15,14 4-171 0,-14-4 15 16,0 0-471-16,0 0-626 0</inkml:trace>
  <inkml:trace contextRef="#ctx0" brushRef="#br2" timeOffset="-129088.54">15028 16456 3435 0,'0'-19'11'16,"0"19"32"-16,0 0 10 0,1-17 16 15,-1 17 11-15,0 0-7 0,2-18-8 0,-2 18-16 16,0 0-39-16,0 0-54 0,3-16-65 16,-3 16-59-16,0 0-71 0,0 0-160 15,0 0-492-15,0 0-269 0</inkml:trace>
  <inkml:trace contextRef="#ctx0" brushRef="#br2" timeOffset="-128855.34">14685 16622 2643 0,'0'0'-37'16,"-13"13"55"-16,13-13 19 0,-7 13 38 0,7-13 27 16,0 0 32-16,0 23 20 0,0-23 11 15,7 19 3-15,0-7 0 0,-7-12-1 16,10 27-5-16,-7-15-13 0,2 4-14 0,-3-1-16 15,-2-15-11-15,0 27-12 0,-2-10-10 16,-1-2-16-16,-2-1-22 0,-1-1-21 0,0 0-22 16,-4-1-26-16,-1-1-24 0,2-2-35 15,9-9-46-15,-20 12-53 0,20-12-42 16,-17 6-57-16,17-6-117 0,-16-2-125 0,16 2-373 16,-15-11-270-16</inkml:trace>
  <inkml:trace contextRef="#ctx0" brushRef="#br2" timeOffset="-128679.39">14470 16479 2845 0,'4'-16'77'0,"-4"16"34"0,3-20 3 16,-3 20 17-16,0 0 26 0,6-12 19 0,-6 12 34 15,0 0-13-15,0 0-45 0,0 0-13 16,16 36-17-16,-12-20-17 0,0 1-7 16,-1 4-19-16,1 3-14 0,-1 1-36 0,2 0-42 15,-3 2-53-15,-2-1-58 0,0 1-67 16,-2 0-40-16,-1-2-67 0,-4-3-143 15,2-1-136-15,-3 0-298 0,0-6-238 0</inkml:trace>
  <inkml:trace contextRef="#ctx0" brushRef="#br2" timeOffset="-128499.94">14346 16867 2820 0,'0'0'99'16,"0"0"15"-16,-18-4-3 0,18 4 27 15,0 0 14-15,0 0 3 0,0 0-6 0,0 0-12 16,-16 14-14-16,16-14-13 0,-6 13-13 15,6-13-9-15,-7 18-13 0,7-18-4 0,-11 22-19 16,6-12-26-16,-4 1-43 0,-2 1-52 16,-2-3-58-16,3 3-63 0,-3-3-65 15,0-3-112-15,1 1-152 0,-3-1-383 0,1-2-291 16</inkml:trace>
  <inkml:trace contextRef="#ctx0" brushRef="#br2" timeOffset="-128062.83">14124 16629 2724 0,'0'0'-38'0,"4"-13"67"0,-4 13 44 0,0 0 44 16,0 0 36-16,0 0 20 0,0 0 11 16,0 0-2-16,0 0-10 0,0 0-16 0,28 25-19 15,-28-25-8-15,8 25-22 0,-8-12-10 16,0-13-8-16,2 29-11 0,-4-12-11 16,2-17-17-16,-6 32-32 0,-2-16-43 0,-1 2-59 15,-6 2-69-15,1-2-63 0,-1-2-91 16,-3-1-159-16,2-2-132 0,-2-1-271 15,3-4-232-15</inkml:trace>
  <inkml:trace contextRef="#ctx0" brushRef="#br2" timeOffset="-127731.07">13888 16693 2633 0,'0'0'-3'15,"2"-18"49"-15,-2 18 24 0,0 0 17 16,5-19 39-16,-5 19 25 0,0 0 14 0,0 0 4 16,16-2-6-16,-16 2-12 0,0 0-17 15,0 0-11-15,15 27-11 0,-15-27-9 16,4 21-11-16,-4-21-7 0,2 20-3 0,-2-20 0 16,-6 22 3-16,6-22 8 0,-11 19-11 15,2-10 0-15,-2-1-18 0,11-8 0 0,-24 13-9 16,10-7-1-16,-1-2-3 0,15-4-3 15,-31 5-13-15,18-1 3 0,13-4-13 16,-27 8 3-16,16-2-9 0,-3 3-1 0,3 1 3 16,4 3-12-16,-2 0-25 0,2 2-39 15,1 1-55-15,1-3-79 0,5 1-85 16,0-14-171-16,0 22-169 0,1-15 19 0,-1-7-352 16,0 0-372-16</inkml:trace>
  <inkml:trace contextRef="#ctx0" brushRef="#br2" timeOffset="-127425.16">14562 15391 2902 0,'2'-18'-46'15,"-2"18"46"-15,0 0 43 0,0 0 44 0,0 0 19 16,0 0 18-16,-40 35 1 0,23-14 5 16,-3 5-8-16,-2 7 9 0,-7 6-3 15,-3 13-8-15,-6 5-10 0,0-1-11 0,0 1-11 16,2-2-6-16,3 0-14 0,-3-1-3 16,1-1-11-16,9-10-5 0,1-4-14 15,-2 2-26-15,2-4-30 0,2-2-48 0,-2 1-66 16,4-2-79-16,0-7-95 0,6 1-199 15,-4-3-108-15,-1 0-230 0,0 0-189 16</inkml:trace>
  <inkml:trace contextRef="#ctx0" brushRef="#br2" timeOffset="-126908.44">13264 16431 2599 0,'0'0'31'0,"6"-19"21"16,-6 19 15-16,0 0 50 0,9-11 36 15,-9 11 25-15,0 0 20 0,0 0-4 0,0 0 11 16,21 38-13-16,-17-23-33 0,2 4-16 16,-1 0-15-16,2 4-5 0,-2 0-18 15,-1 2-13-15,0-1-13 0,3 1-19 0,-3 2-28 16,-2-3-39-16,2 2-51 0,-8-4-64 15,2 3-59-15,0-4-68 0,-2-2-79 0,-5 0-117 16,2-2-120-16,-2-3-332 0,0-2-280 16</inkml:trace>
  <inkml:trace contextRef="#ctx0" brushRef="#br2" timeOffset="-126772.42">13220 16922 2705 0,'0'0'21'0,"-13"16"78"0,7-6 34 16,-4-1 20-16,1 3 15 0,-1-1 1 15,0 2-6-15,-3 0-12 0,4 1-16 0,-7 0-13 16,3 0-14-16,-1 2-12 0,3-5-33 15,-3 1-22-15,5-3-44 0,-4 1-53 16,2-3-72-16,11-7-87 0,-18 12-121 16,8-10-195-16,10-2-395 0,0 0-328 0</inkml:trace>
  <inkml:trace contextRef="#ctx0" brushRef="#br2" timeOffset="-126639.72">12908 16751 3153 0,'0'0'110'0,"0"-21"-14"15,0 21-20-15,0 0-19 0,0-24-23 16,0 24-26-16,0 0-55 0,5-13-85 16,-5 13-129-16,0 0-234 0,-3-12-308 0,3 12-115 15</inkml:trace>
  <inkml:trace contextRef="#ctx0" brushRef="#br2" timeOffset="-125951.34">12599 16740 2432 0,'0'0'0'0,"0"0"29"0,0 0 28 15,13 13 25-15,-13-13 22 0,0 0 18 0,0 0 23 16,0 0 3-16,0 0 1 0,0 0-2 16,-29 20 1-16,29-20-11 0,0 0-4 0,0 0-12 15,-24-3-11-15,24 3-12 0,0 0-15 16,0 0-1-16,-17-25-12 0,17 25-8 0,-4-16-5 16,4 16-16-16,0 0 2 0,6-29-2 15,-6 29-7-15,12-14-4 0,-12 14-2 16,13-9-3-16,-13 9 4 0,0 0-3 15,0 0 4-15,0 0 7 0,0 0 5 0,28 25 8 16,-28-25 6-16,-3 23-4 0,3-23-5 16,-10 30-1-16,2-15-6 0,-5 2-3 15,-1 2-7-15,0-3 0 0,-1 1-3 0,-3-4-19 16,0 2-13-16,0-3-36 0,2-5-45 16,1 1-60-16,-1-2-79 0,1-6-79 0,15 0-180 15,-27 0-134-15,10-4 24 0,17 4-274 16,-23-17-228-16</inkml:trace>
  <inkml:trace contextRef="#ctx0" brushRef="#br2" timeOffset="-125801.24">12295 16475 2924 0,'10'-19'149'16,"-2"0"12"-16,1 4-19 0,2-1-21 16,-1 1-12-16,0-3-11 0,3 2-11 15,4-1-15-15,-3-1-36 0,-1 4-53 0,2-4-61 16,1 3-62-16,-1 2-45 0,-3 2-46 15,0-1-135-15,-3 2-513 0,-3 3-246 16</inkml:trace>
  <inkml:trace contextRef="#ctx0" brushRef="#br2" timeOffset="-125156.92">12152 16296 2547 0,'-14'3'-66'0,"14"-3"61"0,0 0 31 0,-11 18 23 15,11-18 12-15,-2 17 10 0,2-17 1 16,2 23-1-16,-2-23-3 0,4 34-8 0,1-14-4 16,-1-2-9-16,-1 9-1 0,1-2-5 15,3 2-9-15,0 1 1 0,-3-1-5 16,0 0-1-16,1 2-4 0,-3-3-1 0,0-1-3 16,1-2-2-16,-3-1 2 0,1-3-5 15,-1 0 2-15,0-2-7 0,0-17 6 16,0 25-5-16,0-25-10 0,0 17-14 0,0-17-18 15,0 0-14-15,0 0-11 0,0 0-17 16,0 0 1-16,0 0 3 0,0 0 12 16,0 0 9-16,0 0 18 0,23-47 5 0,-19 37 23 15,-4 10 16-15,10-17 8 0,-10 17 2 16,7-11 10-16,-7 11 1 0,0 0 8 0,20-5 5 16,-20 5 2-16,0 0-1 0,0 0-5 15,22 22 0-15,-18-13 7 0,-4-9 4 16,8 27 15-16,-6-14 7 0,0 2 8 15,-2-15 9-15,-4 31 5 0,-1-18-4 0,0 2 0 16,-1-1-3-16,-1-2-8 0,-2-2-9 16,9-10-6-16,-22 18-7 0,13-12-4 0,9-6-4 15,-25 5-8-15,25-5-4 0,-25-2-7 16,25 2-2-16,-25-8-2 0,12 5-5 16,13 3 2-16,-24-10 6 0,24 10 1 0,-21-7 8 15,21 7 4-15,-16-6-3 0,16 6 11 16,-22-3 6-16,22 3 3 0,0 0 29 15,-34 7-7-15,21-1 14 0,-3-1 12 0,-1 1 8 16,-4 6 2-16,1-3 7 0,-3 1-1 16,1 0-10-16,-3 1 0 0,-2 0 0 15,-7 2-5-15,-1 0-14 0,-3 0-10 0,-1-2-5 16,3-2-6-16,-2 0-3 0,4-1-14 16,3-2-3-16,1-2-12 0,0-3-7 0,5-1-8 15,1 0-14-15,4-1-23 0,0-1-28 16,1-4-36-16,5 0-51 0,-2 1-51 15,5-3-77-15,4 3-87 0,-1-3-183 0,8 8-94 16,0 0-9-16,-18-15-609 0,18 15-1016 16</inkml:trace>
  <inkml:trace contextRef="#ctx0" brushRef="#br2" timeOffset="-124969.98">11464 17380 4409 0,'4'11'50'16,"-4"-11"-1"-16,0 0 1 0,0 0 7 16,0 0 4-16,5 15-4 0,-5-15-6 15,0 0-21-15,0 0-33 0,0 0-31 0,0 0-42 16,0 0-35-16,0 0-51 0,0 0-64 16,0 0-135-16,0 0-224 0,0 0-390 0,0 0-428 15</inkml:trace>
  <inkml:trace contextRef="#ctx0" brushRef="#br2" timeOffset="-123063.3">11168 16917 1452 0,'0'0'165'0,"0"0"0"16,0 0-44-16,0 0-1 0,0 0 1 15,0 0-8-15,0 0 9 0,0 0-2 16,0 0 13-16,0 0 7 0,0 0 2 0,0 0 1 15,0 0-6-15,-53-19-13 0,53 19-8 16,-8-15-17-16,8 15-8 0,-4-20-15 16,4 20-8-16,0-22-13 0,0 22-18 0,2-25-9 15,-2 25-11-15,4-26-8 0,1 12 0 16,-5 14-6-16,7-25-1 0,-3 15-5 0,-4 10 4 16,9-19 1-16,-9 19-2 0,7-14 0 15,-7 14 0-15,4-14-2 0,-4 14 1 0,0 0 4 16,2-19 2-16,-2 19 1 0,0 0 11 15,-6-23 3-15,6 23 5 0,-10-21-1 16,4 9 0-16,6 12-4 0,-8-29 1 0,5 12-6 16,0 1 0-16,1-1-10 0,2 17-4 15,2-35-11-15,1 16-15 0,2 3-20 16,1-3-18-16,3-1-1 0,0 1-6 16,-1 2-12-16,4 2-8 0,-3 0 4 0,1 1-4 15,0 3-16-15,-4 0-24 0,-6 11-39 16,12-20-46-16,-12 20-101 0,7-13-478 0,-7 13-99 15</inkml:trace>
  <inkml:trace contextRef="#ctx0" brushRef="#br2" timeOffset="-122504.97">10925 16811 2385 0,'0'0'3'0,"0"0"44"0,-8 11 17 0,8-11 8 15,0 0 6-15,-14 16 5 0,14-16 18 16,-9 13-3-16,9-13-5 0,-14 15-7 16,7-4-10-16,-1 1-4 0,0-1 4 15,-1 2 6-15,1 1-1 0,-1 0-2 0,0 2-11 16,1 3-1-16,0-2-5 0,-2 2-10 15,-2 0-2-15,2 2-2 0,-1-2-11 0,1 3 0 16,-1 0-3-16,-2 1-2 0,-1 4-2 16,-2-1-1-16,2 2-4 0,-3-2 5 15,2 0-2-15,-2 1-3 0,1 0 3 0,0 2-1 16,0-3-8-16,1-1 1 0,0 1-3 16,-2 1 0-16,3-2-2 0,-2 1 0 0,4-5-4 15,2 3 3-15,-4-5-3 0,2 2 5 16,1 0 11-16,1-3 8 0,-3 1 4 15,2-1 4-15,1-1 1 0,-2-2 6 16,-2 0-4-16,2 1 8 0,-3-4 19 0,0 0-12 16,-2 0-8-16,3-4 8 0,-6 5-9 15,-1-6-5-15,2-1 6 0,0 0-26 0,-5 0 9 16,-2-5 1-16,-4 2 5 0,0-3 18 16,1-3 0-16,-3-1-2 0,-3 3-10 15,-3-8-9-15,0-3 0 0,3-1-7 0,-10-3 1 16,3-1-8-16,2-5-15 0,-1 4-10 15,7 1-8-15,2 0-19 0,5-2-25 0,-3 3-32 16,5 0-53-16,4 2-63 0,2 3-65 16,2-3-80-16,4 3-186 0,1-1-92 15,3 0 43-15,0 1-296 0,9 11-242 0</inkml:trace>
  <inkml:trace contextRef="#ctx0" brushRef="#br2" timeOffset="-121468.54">10241 17045 2759 0,'0'0'19'0,"0"0"17"0,4-18-7 16,-4 18 0-16,0 0 4 0,0-22 8 16,0 22 22-16,-2-21 7 0,2 21-3 15,0-26 0-15,0 26 10 0,-2-26 31 0,2 26 11 16,0-23 8-16,0 23-9 0,0-20-7 16,0 20-16-16,4-19-9 0,-4 19-9 0,6-16-12 15,-6 16-6-15,11-15-11 0,-11 15-12 16,17-10-14-16,-7 5-8 0,-10 5-3 15,24-5-7-15,-24 5 1 0,23-3-2 0,-23 3 0 16,25 3 0-16,-25-3 6 0,23 3-6 16,-23-3-2-16,20 5 1 0,-20-5-1 0,16 7-4 15,-16-7 3-15,13 5 1 0,-13-5-3 16,0 0-1-16,0 0 7 0,15 4-10 16,-15-4 4-16,0 0 0 0,0 0-1 15,0 0 1-15,0 0-1 0,0 0-1 0,0 0 4 16,0 0 8-16,0 0 5 0,0 0 7 15,0 0 11-15,-55 5 2 0,44 3 0 0,1-1 2 16,-3 3-6-16,2 0 1 0,-3 0-7 16,1 0 1-16,1 2-3 0,-6 0-3 15,2-1 2-15,-4 0 6 0,3 1 2 0,-1-1 0 16,-4 0-3-16,6-4-2 0,-2 0-1 16,1-1 0-16,1-3-2 0,0 2-2 15,16-5 8-15,-28 0-13 0,28 0-1 16,-24-6-1-16,11-4 3 0,2 1-4 0,11 9-4 15,-19-25 1-15,13 9 1 0,0 3 20 16,0-2-1-16,-1 1 2 0,7 14 0 0,-9-22 14 16,9 22-5-16,-6-19-21 0,6 19-4 15,-6-15 0-15,6 15-2 0,0 0 2 16,0 0 5-16,0 0 0 0,0 0-1 0,0 0-4 16,0 0 5-16,0 0-9 0,0 0-3 15,0 0 2-15,2 49 1 0,-2-49 0 0,4 26-3 16,-2-10-2-16,2-1 5 0,-4-15-4 15,4 23 7-15,-4-23-8 0,0 25 2 0,0-25 5 16,-2 21 2-16,2-21 1 0,-6 19 4 16,6-19-7-16,-10 17 3 0,10-17-3 15,-13 12 2-15,13-12 0 0,-17 7-3 0,17-7 0 16,-21 0-6-16,21 0 0 0,0 0-2 16,-28-11-1-16,18 3-10 0,10 8-1 15,-15-17 4-15,15 17-3 0,-11-14 3 0,11 14 4 16,-8-11-4-16,8 11-3 0,0 0 2 15,0 0 2-15,0 0-1 0,0 0 0 16,0 0 5-16,0 0 3 0,0 0-1 0,0 0 3 16,0 0 5-16,0 0 0 0,0 0 0 15,0 0 4-15,0 0 5 0,21 46 7 16,-21-46 8-16,0 0 2 0,-13 27 6 0,5-18 0 16,-3-1 0-16,1 1-6 0,-3-2-2 15,13-7-4-15,-27 14 0 0,11-9-4 16,2 2 2-16,-1-4 1 0,15-3 1 0,-30 7-6 15,18-4 0-15,12-3-5 0,-24 6-4 0,24-6-1 16,-20 3-3-16,20-3-1 0,-18 7-1 16,18-7-3-16,-14 13-8 0,14-13-18 15,-11 12-29-15,11-12-34 0,-4 13-42 0,4-13-57 16,2 11-74-16,-2-11-89 0,0 0-181 16,8 9-85-16,-8-9 7 0,0 0-401 0,0 0-486 15</inkml:trace>
  <inkml:trace contextRef="#ctx0" brushRef="#br2" timeOffset="-121291.17">9595 16811 3528 0,'0'0'131'0,"0"0"-38"0,0 0-22 0,0 0-20 16,15-24-16-16,-15 24-40 0,21-11-64 15,-9 5-98-15,2-1-126 0,-4 1-207 0,4 0-377 16,-14 6-243-16</inkml:trace>
  <inkml:trace contextRef="#ctx0" brushRef="#br2" timeOffset="-121017.38">9370 17109 2689 0,'-4'12'-19'0,"4"-12"20"0,-6 20-5 16,6-20 4-16,-4 17 16 0,4-17 28 0,-4 16 32 16,4-16 20-16,-7 14 8 0,7-14 7 15,0 0 12-15,-8 15 10 0,8-15 5 0,-11 8 0 16,11-8-3-16,0 0-13 0,-17 5-10 16,17-5-7-16,0 0-18 0,0 0-4 15,0 0-13-15,-30-14-8 0,30 14-5 16,-10-16-9-16,4 4-6 0,6 12-4 0,-6-30-10 15,6 15-10-15,0 15-25 0,0-35-50 16,0 18-73-16,4 2-86 0,-2-2-120 16,2 2-223-16,-4 15-36 0,4-24-249 0,-4 24-187 15</inkml:trace>
  <inkml:trace contextRef="#ctx0" brushRef="#br2" timeOffset="-120847.86">9243 17298 2803 0,'0'15'216'0,"0"-15"10"16,2 25-25-16,-2-25-23 0,2 17-26 16,-2-17-13-16,3 14-1 0,-3-14-14 0,0 0-22 15,0 0-45-15,0 0-67 0,0 0-68 16,0 0-77-16,0 0-66 0,0 0-160 16,0 0-194-16,0 0-313 0,0 0-262 0</inkml:trace>
  <inkml:trace contextRef="#ctx0" brushRef="#br2" timeOffset="-120667.59">9102 17205 2800 0,'0'0'94'0,"-29"1"14"15,29-1-10-15,0 0-14 0,-16 14-5 0,16-14 13 16,-14 13 15-16,5-3 5 0,-2-1-2 16,-1 1-9-16,-1 2-11 0,-2-1-8 0,0 0-2 15,-1 2-7-15,-2-1-7 0,2 0-15 16,1-4-28-16,0 2-55 0,0-3-71 15,3 2-74-15,12-9-80 0,-22 3-185 16,12-1-529-16,10-2-419 0</inkml:trace>
  <inkml:trace contextRef="#ctx0" brushRef="#br2" timeOffset="-120530.38">8879 16941 3132 0,'7'-11'141'16,"-7"11"5"-16,8-19-28 0,-8 19-41 0,7-13-42 15,-7 13-43-15,0 0-48 0,4-15-63 16,-4 15-116-16,0 0-250 0,0 0-358 16,0 0-182-16</inkml:trace>
  <inkml:trace contextRef="#ctx0" brushRef="#br2" timeOffset="-120105.26">8691 16951 2590 0,'-12'10'-15'16,"12"-10"12"-16,0 0 11 0,0 0 42 16,-9 13 52-16,9-13 29 0,-9 12 27 0,9-12 4 15,-14 19-12-15,5-8-5 0,-4 0-8 16,1 7 10-16,-3-3-2 0,-2 4-6 16,-2 0-6-16,-5 2-10 0,2 0-13 0,-6 2 4 15,1-2 22-15,-7 1 2 0,0 3 8 16,1-8-3-16,-2 6-9 0,1-5-18 0,0-4-7 15,0 2-13-15,3-5-12 0,-3 0-7 16,4-3-13-16,2-2-5 0,-1-3-6 0,3 2-8 16,3-5-4-16,2-5-5 0,0 2-11 15,4-3-1-15,-2-2-8 0,4 1-3 16,0-1 1-16,5-1-3 0,10 9 1 16,-22-15-3-16,14 9-1 0,8 6-1 0,-15-9-1 15,15 9 8-15,0 0 6 0,0 0 5 16,0 0 0-16,0 0 3 0,-30 13-2 15,30-13-3-15,-8 22-4 0,2-8 3 0,2 1-3 16,-1 3 0-16,1-1-5 0,0-1-1 16,-1 1-17-16,1-1-28 0,4-16-21 0,-4 27-36 15,2-14-54-15,2-13-70 0,-4 21-75 16,4-11-129-16,0-10-198 0,0 0 9 0,0 0-537 16,0 0-791-16</inkml:trace>
  <inkml:trace contextRef="#ctx0" brushRef="#br2" timeOffset="-119955.83">8051 17067 3637 0,'14'-22'-32'0,"-8"11"10"0,-6 11-7 0,10-23-13 16,-3 9-16-16,1 1-14 0,-8 13-52 0,13-23-51 15,-6 11-143-15,-3-1-530 0,0 2-191 16</inkml:trace>
  <inkml:trace contextRef="#ctx0" brushRef="#br2" timeOffset="-119823.99">8051 16803 3030 0,'0'0'220'0,"0"0"-30"0,0 0-26 0,0 0-37 16,-18 0-39-16,18 0-40 0,0 0-70 15,0 0-98-15,0 0-112 0,-13 0-257 0,13 0-422 16,0 0-304-16</inkml:trace>
  <inkml:trace contextRef="#ctx0" brushRef="#br2" timeOffset="-119563.51">7613 17296 3006 0,'-12'13'111'0,"1"-5"-8"0,3 0-10 15,8-8-15-15,-13 5-14 0,13-5-12 0,0 0-5 16,0 0-7-16,0 0-10 15,0 0-12-15,0 0 2 0,0 0 11 0,0 0 17 16,19-47 15-16,-19 47 6 0,15-12-2 16,-15 12 7-16,12-1 2 0,-12 1-3 0,0 0 0 15,0 0-7-15,0 0-6 0,0 0-5 16,0 36-6-16,0-36-6 0,-16 24-4 0,3-9-4 16,0 1-15-16,-4-1-27 0,1 0-44 15,-6-1-61-15,4 1-79 0,-4-4-68 16,-1-3-135-16,1 0-175 0,2-4-347 0,0-3-310 15</inkml:trace>
  <inkml:trace contextRef="#ctx0" brushRef="#br2" timeOffset="-119117.42">7271 16983 2790 0,'4'-17'14'0,"0"8"33"15,-4 9 13-15,2-17 7 0,-2 17 9 16,0 0 14-16,0 0 23 0,0 0 20 15,-12-15 3-15,12 15-4 0,0 0-8 16,0 0-4-16,-32 23 2 0,22-14-17 0,0 4-11 16,2 1-9-16,0-3-9 0,2 3-5 15,6-14-12-15,-7 25-7 0,5-14-10 0,2-11-13 16,0 0-18-16,7 25-15 16,-7-25-21-16,12 11-9 0,-12-11-1 0,16 8-1 15,-16-8 9-15,16 7-1 0,-16-7 2 0,10 7 12 16,-10-7 20-16,0 0 14 0,2 22 12 15,-2-22 17-15,-10 20 3 0,2-8 3 16,-4 3 1-16,2 3 2 0,-2-2-10 16,-1 5 1-16,-4 4-2 0,2 2 13 0,-1 3-6 15,0-1-9-15,2 2 4 0,1 3 9 16,2 1-9-16,1-2-7 0,1 2-4 0,3-1-4 16,0-4 13-16,2-1-4 0,4 2-1 15,0-3 3-15,2-1 4 0,2-5-4 0,2 2 7 16,2-6-2-16,1-2-2 0,1-4-1 15,6-1-8-15,0-5-5 0,4-1-5 16,3-2-7-16,4-6-16 0,2-1-27 0,8-3-25 16,1-4-46-16,-2-1-55 0,-2-1-92 15,4-8-80-15,-9-1-200 0,-1 2-88 0,-5-3 4 16,-3 0-391-16,-8 2-459 0</inkml:trace>
  <inkml:trace contextRef="#ctx0" brushRef="#br2" timeOffset="-118808.38">6761 17267 3399 0,'0'0'75'0,"0"0"-9"0,0 0-6 0,0 0-6 16,0 0-2-16,0 0 14 0,0 0 14 15,0 0-3-15,0 0-5 0,0 0-3 16,0 0 16-16,0 0 19 0,0 41 28 0,0-41 15 16,-13 7 5-16,13-7-16 0,-13 7-18 15,13-7-12-15,-13 8-12 0,13-8-15 16,-10 10-10-16,10-10-2 0,-8 15-11 0,8-15-10 16,-7 17-15-16,7-17-22 0,-5 23-41 15,5-12-62-15,0-11-96 0,-4 29-116 0,4-13-253 16,0-16-52-16,-4 32 27 0,2-17-358 15,0 4-363-15</inkml:trace>
  <inkml:trace contextRef="#ctx0" brushRef="#br2" timeOffset="-118698.38">6720 17802 3105 0,'0'0'282'16,"6"18"-25"-16,-1-8-39 0,-5-10-57 0,0 0-44 16,4 13-57-16,-4-13-65 0,0 0-90 15,0 0-132-15,0 0-282 0,0 0-102 0,0 0-233 16,0 0-187-16</inkml:trace>
  <inkml:trace contextRef="#ctx0" brushRef="#br2" timeOffset="-118064.08">6344 17370 2889 0,'0'0'127'16,"-9"-22"-24"-16,9 22-14 0,-4-26-9 0,4 13-9 15,0 13-4-15,2-35-10 0,0 9-8 16,0 0-7-16,3-5-3 0,1-2-8 0,0 2-2 15,3-2 7-15,-3 6-2 0,2 1-5 16,1 1-4-16,0 4-2 0,-3 0-2 16,0 5-5-16,2 3-3 0,-8 13 4 15,9-15 8-15,-9 15 14 0,0 0 15 16,0 0 14-16,0 0 6 0,0 0 0 0,9 40 10 16,-9-20-16-16,0-20-5 0,-9 41-6 0,4-18-8 15,-3 0-2-15,0 0 5 0,-2-2 3 16,-4-1 5-16,2 0-5 0,-1-4 3 15,-2 2-6-15,-2-2-4 0,1-5-5 0,0-2-4 16,2 1-5-16,-3-4-5 0,2-2-3 16,15-4-3-16,-27 0-5 0,27 0-13 15,-26-4-2-15,26 4-2 0,-21-8-4 0,21 8 5 16,-21-6-4-16,21 6-4 0,-15-3 1 16,15 3 4-16,0 0-4 0,-22 11 7 15,22-11-3-15,-12 13 1 0,6-1 0 0,-2-3 7 16,-2 5-4-16,2-3 11 0,2 1 0 15,-5-2 10-15,1 2-3 0,-3-1 4 0,2 1-3 16,-1-2 10-16,0-1 12 0,0 1-3 16,12-10-3-16,-20 11-6 0,9-6-6 15,11-5-8-15,0 0-2 0,-26-5-4 0,26 5-1 16,-14-13-16-16,14 13-6 0,-6-17-4 16,6 17-5-16,-2-18 1 0,2 18-3 15,0 0 3-15,4-24 1 0,-4 24-2 0,0 0 9 16,6-17-1-16,-6 17 0 0,0 0 12 15,0 0 9-15,0 0 6 0,0 0 10 16,0 0 14-16,0 0-3 0,0 0 15 0,0 0-1 16,0 0 5-16,-2 61 4 0,-4-44-2 15,-4 0-1-15,2 2-11 0,-4 0-5 0,3 4-4 16,-8 0-5-16,4-1-3 0,1-1-10 16,-1 3-23-16,0-2-40 0,-1 4-51 15,-2-8-69-15,4 5-100 0,-9-2-123 0,4-4-211 16,-2-4-26-16,2-1-494 0,0-3-733 15</inkml:trace>
  <inkml:trace contextRef="#ctx0" brushRef="#br2" timeOffset="-117867.72">5831 17130 3982 0,'9'-13'157'0,"-9"13"-25"0,0 0-6 15,6-14-21-15,-6 14-12 0,0 0-10 16,0 0-23-16,0 0-39 0,8-10-54 0,-8 10-68 16,0 0-56-16,0 0-34 0,0 0-23 15,0 0-21-15,0 0-51 0,0 0-138 0,0 0-516 16,0 0-360-16</inkml:trace>
  <inkml:trace contextRef="#ctx0" brushRef="#br2" timeOffset="-115277.31">5448 17388 2812 0,'0'0'-40'0,"0"0"30"0,0 0 12 15,-15-11 9-15,15 11 18 0,0 0 13 16,0 0 8-16,-2-23 3 0,2 23 2 15,-2-20 0-15,2 20-6 0,0-22 9 0,0 22 18 16,-2-25 18-16,2 25 20 0,2-27 2 16,-2 27-5-16,2-25-7 0,-2 25-7 0,2-20-10 15,-2 20-10-15,2-18-9 0,-2 18-8 16,7-14 1-16,-7 14-15 0,12-11-4 16,-12 11-2-16,0 0-4 0,24-2-4 15,-24 2-4-15,21 4-9 0,-21-4-14 0,23 9-11 16,-10-6-12-16,-13-3-10 0,26 5-1 15,-14-3 1-15,-12-2 1 0,19 4 4 16,-19-4 2-16,0 0 4 0,21 0 3 0,-21 0-1 16,0 0 8-16,0 0 10 0,0 0 4 15,0 0 10-15,0 0 12 0,0 0 6 16,0 0 10-16,0 0 7 0,0 0 7 0,0 0 0 16,0 0-1-16,-70 0-9 0,56 8 2 15,-3-1-4-15,1 3-5 0,-2-1-3 16,-4 3-5-16,4-3 0 0,-1 1-4 0,-1-1-2 15,2 1 0-15,-2-2-1 0,4-1-9 16,-2-1 3-16,1 0-3 0,1-2 5 0,-2-1-12 16,18-3 3-16,-27 0-4 0,27 0 2 15,-23-3-5-15,23 3 1 0,-23-14 0 16,12 5-1-16,2-5 0 0,1 1-1 0,2-2-5 16,-2-2 6-16,3-1 2 0,-2 1 2 15,3-1 3-15,0 4 0 0,4 14 3 16,-6-27-1-16,6 27-3 0,-2-19-5 0,2 19 4 15,0 0 15-15,0 0-4 0,0 0 3 16,0 0-5-16,0 0-1 0,0 0-3 16,0 0-1-16,23 40 2 0,-18-25-1 0,-3 1-4 15,4 1-3-15,-4 2-1 0,2-2 4 16,-2-1-6-16,0 1 6 0,-2-17-6 0,-2 28 2 16,0-13-3-16,2-15 10 0,-10 27-12 15,3-16 4-15,-2 1-2 0,1-3 4 16,8-9-5-16,-17 14 7 0,17-14-9 0,-19 5 3 15,19-5-3-15,-19-2 1 0,19 2 3 16,0 0-7-16,-21-10 1 0,21 10 1 16,-9-14-2-16,9 14-3 0,0 0 0 15,-4-20 1-15,4 20-2 0,0 0-1 16,0 0 5-16,0 0 5 0,0 0 2 0,16-20 2 16,-16 20-1-16,0 0-1 0,0 0 1 15,24 5 7-15,-24-5 0 0,0 0 3 0,0 0-2 16,22 15 10-16,-22-15 9 0,0 0 8 0,2 14 13 15,-2-14 0-15,0 0-1 0,0 0 2 16,-26 25 4-16,14-18 2 0,-6 0 3 16,2-3 1-16,-1 2-3 0,-4 1-5 0,0-4-6 15,-1 1-4-15,1 0 0 0,0-1-1 16,2 2-1-16,2-2-5 0,0-1-3 16,17-2-7-16,-30 8-5 0,18-2-3 0,12-6-3 15,-19 10-7-15,13-2-9 0,6-8-18 16,-11 14-32-16,11-14-32 0,-7 13-44 15,7-13-63-15,0 0-82 0,0 11-105 0,0-11-228 16,0 0-21-16,0 0 24 0,0 0-563 16,0 0-831-16</inkml:trace>
  <inkml:trace contextRef="#ctx0" brushRef="#br2" timeOffset="-115106.92">4785 17030 3862 0,'0'0'87'0,"-2"-21"-11"0,2 21-39 16,0 0-33-16,7-25-19 0,-7 25-20 15,13-18-36-15,-1 9-73 0,-1 0-94 0,1-1-207 16,4 1-495-16,-4 1-360 0</inkml:trace>
  <inkml:trace contextRef="#ctx0" brushRef="#br2" timeOffset="-114581.47">4456 17452 2819 0,'0'0'-140'0,"0"0"-42"15,-14-7-84-15,14 7-433 0,0 0 45 16</inkml:trace>
  <inkml:trace contextRef="#ctx0" brushRef="#br2" timeOffset="-113924.55">4417 17426 1988 0,'0'0'-54'0,"0"0"21"0,0 0 6 0,0 0 12 16,0 0 10-16,0 0 5 0,0 0 7 15,0 0 6-15,0 0 14 0,0 0 1 16,0 0-1-16,0 0 5 0,0 0 2 16,0 0 9-16,0 0-5 0,0 0 13 15,0 0-8-15,0 0 0 0,0 0-7 0,0 0-7 16,0 0-1-16,0 0 0 0,0 0 13 15,0 0 7-15,0 0 11 0,0 0 21 0,0 0 14 16,0 0 6-16,0 0 3 0,0 0-3 16,0 0-1-16,0 0-4 0,0 0-2 0,0 0-7 15,0 0-2-15,0 0-6 0,0 0-10 16,0 0-3-16,0 0-6 0,0 0-10 16,0 0-4-16,0 0-3 0,0 0-11 0,0 0-4 15,0 0-11-15,0 0-11 0,0 0-2 16,0 0-3-16,0 0-1 0,0 0 4 15,0 0-1-15,0 0 1 0,0 0 6 0,0 0 4 16,0 0 4-16,0 0 4 0,-30 7 1 16,30-7-1-16,0 0 0 0,0 0-4 15,0 0-4-15,0 0-3 0,0 0 1 16,0 0-1-16,0 0-2 0,0 0 0 16,0 0 0-16,0 0 0 0,0 0 2 0,0 0-2 15,0 0 0-15,0 0 6 0,0 0 5 16,0 0-2-16,0 0-2 0,0 0-2 0,0 0-1 15,0 0-2-15,-16 5-3 0,16-5-4 16,0 0-2-16,0 0-3 0,0 0-2 0,0 0 2 16,0 0 4-16,0 0-4 0,0 0 0 15,0 0-1-15,0 0 1 0,0 0 2 16,0 0-2-16,0 0 3 0,0 0 2 16,0 0-3-16,0 0 0 0,0 0 2 0,0 0-1 15,0 0 7-15,0 0 14 0,0 0 6 16,0 0 8-16,-10 11 4 0,10-11 5 0,0 0 8 15,0 0 8-15,-10 9-2 0,10-9 5 16,0 0-2-16,0 0 2 0,-12 9 6 0,12-9-6 16,0 0-3-16,0 0 24 0,0 0-7 15,0 0 1-15,0 0-7 0,-34-13-4 16,34 13-7-16,-8-15-4 0,8 15-9 16,-7-19-5-16,7 19-8 0,-2-29-9 0,4 12-20 15,-2 17-29-15,7-40-45 0,-1 15-52 16,0 1-74-16,3-1-90 0,-3 0-170 15,3 5-180-15,-5 2 20 0,0 1-370 0,-4 17-440 16</inkml:trace>
  <inkml:trace contextRef="#ctx0" brushRef="#br2" timeOffset="-113727.83">4214 17726 3496 0,'0'23'190'0,"0"-23"-23"0,2 16-19 0,-2-16-15 16,0 0-12-16,4 15-11 0,-4-15-8 16,0 0-18-16,0 0-35 0,0 0-50 15,0 0-51-15,0 0-47 0,0 0-53 0,0 0-61 16,0 0-71-16,0 0-162 0,-33-40-158 16,20 29-239-16,0-1-185 0</inkml:trace>
  <inkml:trace contextRef="#ctx0" brushRef="#br2" timeOffset="-113576.71">3983 17541 2612 0,'0'0'153'0,"0"0"20"0,0 0-17 0,-18 28-19 16,11-17-12-16,-2 3-3 0,1 1 2 15,0-2 0-15,-3 6-19 0,-2-2-7 0,3 2-12 16,-5-2-15-16,2-2-17 0,0 1-21 16,-1-3-42-16,0-2-64 0,4 1-93 0,-2-4-96 15,-1-1-203-15,0 0-496 0,13-7-398 16</inkml:trace>
  <inkml:trace contextRef="#ctx0" brushRef="#br2" timeOffset="-113420.57">3797 17230 3454 0,'0'0'222'15,"11"-6"-41"-15,-11 6-34 0,0 0-34 16,0 0-38-16,0 0-60 0,0 0-102 0,2-9-139 15,-2 9-225-15,0 0-150 0,0 0-267 16,0 0-228-16</inkml:trace>
  <inkml:trace contextRef="#ctx0" brushRef="#br2" timeOffset="-112452.9">5840 16929 2548 0,'0'0'-70'0,"0"0"1"0,0 0 24 16,0 0 17-16,0 0 36 0,0 0 38 15,0 0 25-15,0 0 22 0,0 0 11 0,0 0 9 16,0 0 4-16,0 0 5 0,0 0 3 16,0 0 3-16,0 0-1 0,0 0 0 15,0 0-3-15,0 0-2 0,0 0-2 16,0 0 2-16,0 0-5 0,0 0-7 0,0 0-9 15,0 0-3-15,0 0-7 0,-41 20-3 16,41-20-8-16,0 0-9 0,0 0-12 0,-24-17-2 16,24 17-11-16,-14-15-3 0,14 15-6 15,-8-21-8-15,6 8-5 0,2 13-7 0,-2-29-9 16,4 13-7-16,-2 16-4 0,4-33-11 16,0 18 1-16,0 1-3 0,0-1 0 15,-4 15 3-15,8-23 1 0,-4 14-2 0,-4 9 8 16,6-20-5-16,-6 20 3 0,0 0-4 15,4-20 3-15,-4 20-2 0,0 0 2 16,-2-18 1-16,2 18 1 0,0 0-2 16,-12-17 3-16,12 17 3 0,-16-15-4 0,8 5 3 15,8 10 1-15,-15-18-1 0,9 6 1 16,-3 0-5-16,9 12-20 0,-6-21-37 0,6 21-49 16,-5-22-73-16,5 22-61 0,2-19-104 15,-2 9-171-15,0 10-87 0,0 0-228 16,0 0-172-16</inkml:trace>
  <inkml:trace contextRef="#ctx0" brushRef="#br2" timeOffset="-111875.24">5654 17390 2544 0,'-5'12'-63'0,"5"-12"8"15,0 0-6-15,-4 17 14 0,4-17 11 0,-2 16 28 16,2-16 32-16,-4 22 22 0,-1-9 18 16,1 2 18-16,4-15 18 0,-8 32 11 15,1-15 1-15,1 4-3 0,-2-2-8 0,-4 4-7 16,4-1-9-16,-4-2 7 0,1 3 4 16,-2 0 1-16,1 1 5 0,-3 3 0 15,0 0-3-15,0 0 0 0,-3 2 3 0,0-5 4 16,-1 4-2-16,-2 1 1 0,0 0 2 15,-3 1-6-15,-5 2-15 0,3 1 2 0,2 0-17 16,-4-3 4-16,-2 2 2 0,1-2-3 16,-1 4 18-16,-2-2 13 0,-2-2 11 15,1-1 7-15,-6-1 7 0,1 1 3 16,-4-2-5-16,-1-4-8 0,1 2-5 0,-2-5-11 16,-1 1-10-16,-1-2-11 0,-1-4-12 15,1-2-6-15,-5-3-8 0,2-1-10 16,3-5-5-16,1 0-8 0,-2-6-15 0,-2-1-23 15,-5-7-31-15,-1-2-29 0,-15-7-27 16,11 2-10-16,12 2-15 0,1 0-23 0,-1-3-35 16,9 7-64-16,6 0-69 0,-2-1-147 15,3 1-154-15,5 1-13 0,3 3-466 0,-1-3-659 16</inkml:trace>
  <inkml:trace contextRef="#ctx0" brushRef="#br2" timeOffset="-108822.39">3488 17127 3391 0,'0'0'-46'16,"-6"-19"34"-16,6 19 13 0,0 0 28 0,0 0 42 16,0 0 17-16,0 0 3 0,0 0-4 15,0 0-4-15,0 0-12 0,0 0-2 16,0 0-12-16,0 0-8 0,0 0-2 0,0 0-3 15,0 0-3-15,0 0-3 0,0 0-7 16,29 30 0-16,-29-30-6 0,0 0-6 0,0 0-8 16,0 0-1-16,0 0 1 0,0 0-4 15,0 0 0-15,0 0 0 0,0 0-1 16,0 0 0-16,0 0 1 0,0 0 0 16,0 0-1-16,0 0 3 0,-38-25 1 0,38 25 6 15,0 0 2-15,0 0-1 0,-33 9 3 16,33-9 1-16,-18 12 0 0,10-6 0 0,8-6-3 15,-19 15 4-15,8-7-12 0,11-8 6 16,-19 14 0-16,7-5 1 0,1-2-6 16,11-7 2-16,-19 12-3 0,9-6 0 0,10-6-4 15,-20 8 2-15,20-8 2 0,-19 5-2 16,19-5-2-16,-19 2 0 0,19-2 0 16,0 0 1-16,-23-2-3 0,23 2-1 15,0 0-1-15,-17-8 0 0,17 8-2 0,0 0 3 16,0 0 0-16,-17-10-1 0,17 10 2 15,0 0-2-15,0 0-3 0,-13-4-4 0,13 4 9 16,0 0 2-16,0 0 3 0,0 0-4 16,0 0 4-16,0 0 0 0,-17 18-2 15,17-18 2-15,0 0-3 0,-8 18 2 0,8-18 0 16,-5 10 1-16,5-10 1 0,0 0 0 16,-8 18 0-16,8-18 0 0,0 0 1 15,-8 15-5-15,8-15 2 0,0 0-2 0,-6 13-3 16,6-13 4-16,0 0-3 0,0 0-5 15,-8 14 9-15,8-14-1 0,0 0-4 16,0 0 2-16,0 0-3 0,0 0 0 16,0 0 1-16,0 0-1 0,0 0 1 0,0 0 4 15,0 0-3-15,0 0 1 0,0 0 0 16,0 0 0-16,0 0 1 0,0 0-2 0,0 0-2 16,0 0 0-16,0 0-2 0,0 0 2 15,0 0-3-15,-31-19-8 0,31 19 9 16,0 0 1-16,0 0-2 0,0 0 1 0,0 0 0 15,0 0 2-15,0 0-1 0,0 0-2 16,0 0 3-16,0 0 0 0,0 0 2 16,0 0 2-16,-2 23-6 0,2-23 0 0,0 0 4 15,-11 14-2-15,11-14-1 0,-10 10 0 16,10-10 1-16,-11 13 2 0,11-13-1 16,-10 12-4-16,10-12 5 0,-13 9-3 0,13-9-2 15,-11 10 2-15,11-10-2 0,-10 10 2 16,10-10 5-16,0 0-1 0,-15 9-3 15,15-9 2-15,-11 6 1 0,11-6-6 0,0 0 3 16,-21 0 1-16,21 0-1 0,0 0-3 16,-23-2 4-16,23 2-2 0,0 0-6 0,-19-6 13 15,19 6-1-15,-14-6-4 0,14 6 1 16,0 0-2-16,-16-8-2 0,16 8 6 16,0 0-7-16,-12-14 0 0,12 14 0 0,-9-12 4 15,9 12-4-15,0 0 2 0,-6-19 1 16,6 19-1-16,0 0-3 0,-6-19 5 15,6 19-4-15,0 0 2 0,-5-17-3 16,5 17 4-16,0 0-4 0,-6-15 4 0,6 15-4 16,0 0 0-16,-7-13 4 0,7 13-2 15,0 0-2-15,0 0 0 0,-8-14-2 0,8 14-1 16,0 0 3-16,0 0 0 0,0 0-2 16,-6-13-1-16,6 13-2 0,0 0 1 15,0 0 0-15,0 0 2 0,0 0-3 16,0 0 4-16,0 0 1 0,-20-2-2 0,20 2 2 15,0 0-1-15,0 0 0 0,0 0 1 16,-31 13-2-16,31-13 4 0,-15 6-1 0,15-6 0 16,-17 10 2-16,17-10-1 0,-18 9-4 15,18-9 1-15,-16 7 3 0,16-7-1 16,-12 12 1-16,12-12-3 0,-13 10-1 0,13-10 4 16,-7 9-3-16,7-9 5 0,0 0-7 15,-2 17 2-15,2-17 4 0,0 0 1 16,9 20-2-16,-9-20 1 0,11 16-5 15,-11-16-6-15,10 12 1 0,-10-12-11 0,17 11 2 16,-17-11-6-16,19 8-10 0,-19-8-2 16,21 6 1-16,-8-5 0 0,-13-1 5 0,25 7 1 15,-15-4 4-15,-10-3 0 0,20 8 8 16,-20-8 9-16,15 8 9 0,-15-8 6 16,13 9 1-16,-13-9 14 0,6 11 1 15,-6-11 2-15,0 0-6 0,0 17 10 0,0-17-2 16,0 0 0-16,-17 19-4 0,17-19 2 15,-13 12 1-15,13-12-3 0,-14 9-4 16,14-9 2-16,-18 7-3 0,18-7-1 0,-16 4-7 16,16-4 2-16,-17 4 2 0,17-4 2 0,0 0-8 15,-26 0 1-15,26 0-3 0,0 0 2 16,0 0-5-16,-26-4 8 0,26 4 0 16,0 0 2-16,0 0 2 0,-16-5-1 15,16 5-1-15,0 0 2 0,0 0-11 16,0 0 3-16,0 0-3 0,-19-2 2 0,19 2 0 15,0 0-3-15,0 0 0 0,0 0 3 16,0 0 4-16,0 0-4 0,-15 11 0 0,15-11 3 16,0 0 5-16,-6 14-5 0,6-14-2 15,0 0-1-15,-7 17 5 0,7-17-6 0,0 0 0 16,-4 19-1-16,4-19-1 0,0 0 0 16,2 23 4-16,-2-23-3 0,0 17-1 15,0-17-2-15,4 18 2 0,-4-18-1 16,5 19 0-16,1-10-2 0,-2 4 0 0,2-2 2 15,-6-11 1-15,16 25 2 0,-10-14-6 16,0 3 3-16,0-2 0 0,-2 1 1 16,-4-13 0-16,12 22-2 0,-8-14 1 0,-4-8 3 15,4 20 1-15,-4-20 1 0,2 15 13 16,-2-15 2-16,0 0 3 0,-6 22 17 0,6-22 2 16,-12 12 1-16,12-12 4 0,-14 10-3 15,14-10 9-15,-21 7-4 0,8-5-5 16,13-2 2-16,-27 2-2 0,7-4-5 0,20 2-2 15,-38-6-4-15,17 3-4 0,-2-5-1 16,0 2 4-16,-1-2 1 0,1-1 0 0,0-3-6 16,2 1-2-16,1 0-5 0,2-4-4 15,1-2-1-15,4 1-7 0,2-1-14 16,3-5-23-16,4 6-18 0,2-1-34 16,2-2-31-16,4-2-54 0,2 0-79 0,3-4-94 15,3-2-211-15,4-1-83 0,0-1 6 16,4-1-412-16,0-5-552 0</inkml:trace>
  <inkml:trace contextRef="#ctx0" brushRef="#br2" timeOffset="-108608.83">3090 16932 3363 0,'13'-7'149'0,"-13"7"18"16,0 0-18-16,0 0 10 0,0 0 16 15,14-6 16-15,-14 6-4 0,0 0-16 0,0 0-23 16,0 0-31-16,0 0-33 0,0 0-19 16,16-6-29-16,-16 6-34 0,0 0-42 0,0 0-67 15,0 0-85-15,0 0-84 0,0 0-140 16,0 0-196-16,0 0-24 0,-58 6-244 16,37-3-246-16</inkml:trace>
  <inkml:trace contextRef="#ctx0" brushRef="#br2" timeOffset="-108475.83">2601 17085 2830 0,'-11'9'146'0,"11"-9"-21"0,0 0-15 16,0 0-16-16,0 0-9 0,0 0-11 15,0 0-9-15,0 0-10 0,40-32-54 0,-29 21-70 16,2 1-65-16,0-1-68 0,-3-3-82 16,1 3-598-16,-5-1-254 0</inkml:trace>
  <inkml:trace contextRef="#ctx0" brushRef="#br2" timeOffset="-108341.07">2614 16911 3117 0,'0'0'188'0,"0"0"-30"0,-28 2-21 15,28-2-13-15,0 0-12 0,0 0-15 16,0 0-27-16,-19 2-59 0,19-2-82 16,0 0-97-16,0 0-87 0,0 0-155 0,-15 2-528 15,15-2-356-15</inkml:trace>
  <inkml:trace contextRef="#ctx0" brushRef="#br2" timeOffset="-107809.53">2063 17409 2830 0,'0'0'-24'0,"-7"-10"21"0,7 10 10 15,0 0 0-15,0 0 2 0,0 0 3 0,0 0-2 16,0 0-5-16,0 0 1 0,0 0-2 16,22-30-1-16,-22 30 2 0,16-6 2 15,-16 6-3-15,0 0-1 0,25-2 11 0,-25 2 13 16,0 0 23-16,0 0 22 0,18 13 26 15,-18-13 9-15,0 0-4 0,-8 28-3 16,8-28-6-16,-17 24-4 0,6-9-5 0,-1 1 5 16,-3-2 2-16,2 2-5 0,-2 1-2 15,3-2 4-15,1 0-14 0,0 0-7 16,3-1-2-16,0 0-11 0,1 3-4 0,6-2-7 16,1-15-1-16,-3 24-5 0,3-24-3 15,3 25-6-15,-3-25-2 0,3 23-5 16,2-11-5-16,-5-12 5 0,4 20-8 15,-4-20 2-15,2 18 2 0,-2-18 6 0,-2 18 11 16,2-18 5-16,-6 16 6 0,6-16 5 16,-14 12 11-16,14-12 22 0,-14 11 10 0,14-11-3 15,-17 6-4-15,17-6-8 0,0 0-9 16,0 0-6-16,-32-17-7 0,24 9-14 0,2-6-21 16,-2 0-21-16,2-2-35 0,2-3-44 15,0-2-54-15,0-4-73 0,1 3-74 16,1-4-146-16,2 0-192 0,-1-1-27 0,1 4-353 15,0-1-472-15</inkml:trace>
  <inkml:trace contextRef="#ctx0" brushRef="#br2" timeOffset="-107389.46">1953 17075 3035 0,'0'0'-28'0,"0"0"13"15,2-13 12-15,-2 13 2 0,0 0 27 0,0 0 31 16,0 0 22-16,0 0 10 0,-27 34 8 15,18-21 2-15,2 3 11 0,-2 3 9 16,-3 0 9-16,2 1-4 0,0 2-2 0,-3 0-3 16,-4 3-14-16,2 2-6 0,-2-3 6 15,-4 6-17-15,-2-2-8 0,-5 1-1 0,1-3 12 16,-4 1 21-16,-2-3-3 0,6-1-7 16,-3-4-9-16,1 1-10 0,-3-4-10 15,5 0-5-15,3-4-11 0,3-2-6 0,-1-3-1 16,6-3-11-16,-2-3-13 0,18-1-9 15,-22-1-17-15,22 1-8 0,-16-10-21 16,16 10 7-16,-10-17 4 0,10 17 0 0,-4-18-4 16,4 18 8-16,0-16 0 0,0 16-1 15,0 0 1-15,2-21 1 0,-2 21 5 16,0 0-2-16,0 0 11 0,10-12 10 0,-10 12 8 16,0 0 6-16,0 0 4 0,0 0 4 15,0 0 2-15,0 49-1 0,0-49-3 16,-10 31 1-16,4-12-3 0,-3 1-3 0,0-1-6 15,-2 0-6-15,1-1-17 0,0 0-39 16,0-4-64-16,-2 0-83 0,2-2-98 0,-1-5-170 16,-1-2-173-16,12-5 19 0,-19 4-423 15,19-4-547-15</inkml:trace>
  <inkml:trace contextRef="#ctx0" brushRef="#br2" timeOffset="-107235.42">1428 17206 3395 0,'13'-11'139'0,"-3"2"-15"0,-3-1-37 0,-7 10-17 16,14-19-6-16,-9 10-8 0,-5 9-4 15,10-19-36-15,-6 9-80 0,0 0-99 16,2 1-70-16,-4-2-79 0,-2 11-657 0,5-19-415 16</inkml:trace>
  <inkml:trace contextRef="#ctx0" brushRef="#br2" timeOffset="-106954.3">1219 17431 3200 0,'-2'21'2'0,"-2"-3"4"16,2-3-1-16,2-15 38 0,-3 21 68 0,-1-10 55 16,4-11 14-16,-8 17-6 0,8-17-25 15,-12 11-12-15,12-11-11 0,-16 9-13 16,16-9-16-16,-17 3-7 0,17-3-13 0,0 0-12 15,-28-3-13-15,28 3-7 0,0 0-4 16,-28-5-7-16,28 5-5 0,0 0-4 16,-23 0-1-16,23 0-7 0,-14 8 2 15,14-8 0-15,-19 16-3 0,9-6 1 0,5 1-4 16,-5 0-12-16,1 0-31 0,9-11-42 16,-19 22-66-16,11-11-83 0,2-3-92 0,-2-3-207 15,8-5-93-15,-15 9-345 0,15-9-392 16</inkml:trace>
  <inkml:trace contextRef="#ctx0" brushRef="#br2" timeOffset="-106787.81">1242 16936 3176 0,'8'-14'287'15,"1"3"-34"-15,-5 2-38 0,-4 9-41 0,6-16-31 16,-6 16-16-16,0 0-42 0,4-16-71 15,-4 16-120-15,0-10-152 0,0 10-276 0,0 0-83 16,0 0-282-16,0 0-283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3:28:57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6174 7520 952 0,'0'0'188'16,"0"0"-50"-16,0 0-22 0,0 0-28 15,0 0 10-15,0 0 6 0,0 0 1 0,0 0-2 16,0 0 0-16,0 0 1 0,0 0 8 16,0 0 5-16,0 0 2 0,0 0-4 0,0 0-1 15,0 0-16-15,0 0-6 0,0 0-12 16,0 0-9-16,0 0-5 0,0 0-12 0,0 0-4 16,0 0-6-16,0 0-4 0,0 0-1 15,0 0 6-15,0 0 0 0,0 0 6 0,0 0-3 16,0 0-2-16,0 0-4 0,0 0-3 15,0 0 3-15,-21-19-3 0,21 19-1 16,0 0 0-16,0 0-3 0,-4-20-3 16,4 20-2-16,0 0-1 0,0 0 0 0,4-24-3 15,-4 24 2-15,0 0-1 0,10-15-8 16,-10 15 0-16,14-10-5 0,-14 10 2 0,14-3-1 16,-14 3-4-16,0 0 1 0,28 3-3 15,-28-3 0-15,16 10 0 0,-16-10 1 16,17 13-1-16,-12-5 2 0,-5-8-6 0,11 16 1 15,-11-16 0-15,2 18 0 0,-2-18 1 16,0 0-3-16,-7 23 3 0,7-23 2 16,-11 11 9-16,11-11 0 0,-14 5 4 0,14-5 3 15,0 0 4-15,-23 0-4 0,23 0 1 16,0 0 0-16,-24-12-2 0,24 12-2 0,-8-15-1 16,8 15-3-16,-2-18-2 0,2 18-5 15,0 0 1-15,0 0 0 0,12-28-2 16,-12 28-1-16,15-9 1 0,-15 9-6 0,19-7 4 15,-19 7-2-15,23 0-2 0,-23 0 3 16,0 0 3-16,30 10-6 0,-22-4 0 0,-8-6 1 16,12 11 3-16,-12-11-5 0,6 12 5 15,-6-12 4-15,0 0 4 0,0 17 5 0,0-17 3 16,0 0 4-16,0 0 0 0,0 0 4 16,-20 11-1-16,20-11 7 0,0 0-6 15,0 0-3-15,0 0-4 0,0 0 2 0,0 0-3 16,-21-31 0-16,21 31-4 0,0 0-3 15,0 0-4-15,0 0 2 0,0 0-1 16,25-24-3-16,-25 24-1 0,0 0 3 0,0 0-1 16,0 0-3-16,0 0-3 0,0 0 1 15,34 20 2-15,-34-20-3 0,0 0-2 0,0 0-2 16,-4 22-15-16,4-22-21 0,0 0-40 16,0 0-70-16,-20 12-104 0,20-12-124 0,-14 0-251 15,14 0-2-15,0 0-307 0,0 0-341 16</inkml:trace>
  <inkml:trace contextRef="#ctx0" brushRef="#br0" timeOffset="408.73">6748 7079 2745 0,'0'0'-50'0,"0"0"50"16,0 0 10-16,0 0 18 0,0-19 11 16,0 19 24-16,0 0 18 0,0 0 20 0,0 0 7 15,0 0 5-15,-24 3 0 0,24-3-8 16,0 0-2-16,-24 15-9 0,24-15-9 15,-18 15-5-15,10-9-5 0,8-6-9 0,-15 16-7 16,15-16-3-16,-4 20-5 0,4-20-7 16,2 21-2-16,-2-21-5 0,13 27-3 15,-5-14-5-15,2 0 0 0,2 1-2 0,0-3 4 16,-2 2-1-16,3-2 2 0,-4 1-2 16,-1-2-1-16,-8-10-22 0,9 17 11 0,-9-17-2 15,4 13-2-15,-4-13-8 0,0 0-27 16,-21 13-46-16,21-13-63 0,-24 4-74 15,12-4-79-15,12 0-161 0,-30 0-173 0,17 0-244 16,13 0-214-16</inkml:trace>
  <inkml:trace contextRef="#ctx0" brushRef="#br0" timeOffset="1477.63">3101 9536 2530 0,'0'0'-72'0,"0"0"31"15,0 0 18-15,0 0 25 0,0 0 25 16,0 0 9-16,0 0 8 0,0 0 3 0,0 0-4 16,0 0 4-16,0 0-2 0,0 0 0 15,0 0 0-15,0 0 2 0,40-21-1 0,-40 21-3 16,19-2 1-16,-19 2-4 0,27-4-5 16,-10 2-3-16,5 2-5 0,-2-1 2 15,6-2-10-15,3 1-1 0,5 1 5 0,2-2-8 16,7 2 3-16,1-2 2 0,5 2 7 15,8-1 2-15,1 0 8 0,1 0-4 16,1-2 0-16,5 3-5 0,0 1 0 0,3-3-2 16,2 6-6-16,21-3 0 0,0 1 1 15,-2 2-4-15,-14 0-3 0,14 1 3 16,0 1-1-16,3 4 1 0,1-5 0 0,-2 5-3 16,0 0 2-16,0-1-4 0,-4-1 0 15,0 3 1-15,-5-2 0 0,-12-4-3 16,-6 3-1-16,20 0-1 0,-12-1 2 0,10 2-1 15,-7-4-2-15,10 2-2 0,1 0-1 16,1-1-1-16,0 0 1 0,-2 2-1 0,-12-4 0 16,-9 1-3-16,1 0 4 0,0-2-3 15,0 0 3-15,1-1 0 0,-3 3-17 16,0 0 13-16,-1-2 9 0,1 1 12 0,1 0 4 16,-1 0 7-16,-1 0 2 0,1-2 2 15,-2 1 10-15,1 0 6 0,-1 2 6 0,-1-3 2 16,-3 2 4-16,-9-2-3 0,3-1-4 15,-4 3-6-15,-1-2-6 0,-1-1-3 16,-5 3-4-16,-4-2-5 0,-2 1-3 0,-3-2-8 16,-3 2-12-16,-2-2-16 0,-3 2-15 15,-4-2-25-15,0 2-36 0,-3 0-38 0,-16-2-48 16,24 4-50-16,-24-4-79 0,0 0-164 16,0 0-499-16,0 0-395 0</inkml:trace>
  <inkml:trace contextRef="#ctx0" brushRef="#br0" timeOffset="2062.37">5868 9593 2746 0,'-7'-19'-137'0,"7"19"24"16,0 0 25-16,0-17 16 0,0 17 26 0,0 0 20 15,0 0 19-15,4-19 32 0,-4 19 20 16,0 0 16-16,0 0 7 0,0 0 9 16,0 0-1-16,0 0 13 0,0 0 26 0,0 0 27 15,0 0-3-15,0 0-5 0,0 0-7 16,0 0-12-16,0 0-14 0,0 0-5 0,-23 49-15 16,16-36-8-16,-1 3-6 0,0-1-9 15,-1-1-3-15,-2-1-9 0,3 2-2 16,0-2-7-16,0 1-2 0,-2-3-4 0,4 0-7 15,6-11-19-15,-12 20-28 0,5-13-38 16,7-7-44-16,0 0-57 0,-10 15-58 16,10-15-62-16,0 0-129 0,-7 3-488 15,7-3-283-15</inkml:trace>
  <inkml:trace contextRef="#ctx0" brushRef="#br0" timeOffset="2265.73">5721 9571 2979 0,'0'-22'154'0,"0"22"-5"0,0 0-13 15,5-17-14-15,-5 17-7 0,0 0-4 0,0 0 11 16,0 0 6-16,0 0-5 0,0 0-10 16,0 0-5-16,0 0-2 0,37 29-1 0,-28-18-7 15,2 2-7-15,3 2 18 0,-1 1-11 16,2-1-7-16,2 0-17 0,0 3-12 0,-2-1-29 16,1-1-39-16,2 0-51 0,-4-1-60 15,3 0-71-15,-4 0-74 0,-2-1-99 16,-1-1-184-16,-4-1-84 0,-6 0-297 0,0-12-332 15</inkml:trace>
  <inkml:trace contextRef="#ctx0" brushRef="#br0" timeOffset="3013.28">3608 9507 2692 0,'-10'-7'-62'15,"10"7"44"-15,0 0 30 0,-11-15 22 0,11 15 25 16,-4-16 14-16,4 16 18 0,0-19 10 16,0 19 2-16,0 0-6 0,4-31 0 15,-4 31 3-15,5-16-1 0,-5 16-2 0,10-16-1 16,-10 16-8-16,13-9-4 0,-13 9-8 16,17-4-3-16,-17 4-3 0,0 0-7 15,30 16-3-15,-20-6-6 0,-1 4-3 0,1 1 0 16,-1 4 5-16,-3 0 7 0,1-1-2 15,-3 0 3-15,0 1-3 0,-4-1 6 16,0-1-3-16,0-17 0 0,-6 30 4 0,-3-14-24 16,0-5 7-16,-1-2 5 0,-1-1-2 15,11-8-4-15,-25 8-2 0,25-8-10 0,-23-6-4 16,23 6-18-16,-22-17-17 0,14 4-24 16,0-5-31-16,1 1-52 0,5-2-53 15,0 2-68-15,4 0-50 0,0-2-121 0,2 0-215 16,1 1-24-16,3 1-214 0,0 2-203 15</inkml:trace>
  <inkml:trace contextRef="#ctx0" brushRef="#br0" timeOffset="12209.86">6803 4791 991 0,'0'0'360'0,"0"0"-156"0,0 0-80 16,0 0-55-16,0 0-8 0,0 0-3 15,0 0 57-15,0 0 17 0,0 0 11 16,0 0 19-16,0 0-4 0,0 0 4 0,0 0-2 16,0 0 6-16,0 0-11 0,0 0-5 15,-8 52-13-15,8-52-11 0,0 28-6 0,2-13-30 16,-2-15-8-16,2 37-10 0,-2-20-5 15,2 4-8-15,0-2-5 0,0 0-5 0,0 2-5 16,0-3-3-16,0 0-13 0,0-3-29 16,-2-15-42-16,2 28-61 0,0-16-83 15,0-2-68-15,-2-10-168 0,5 13-212 16,-5-13-194-16,0 0-155 0</inkml:trace>
  <inkml:trace contextRef="#ctx0" brushRef="#br0" timeOffset="12402.49">6934 5038 2533 0,'17'-13'-34'15,"-17"13"1"-15,0 0-10 0,0 0 4 16,17-5 5-16,-17 5 3 0,0 0-1 0,19-4 9 16,-19 4-4-16,0 0 10 0,24 0-3 15,-24 0 1-15,16-2 8 0,-16 2 0 0,0 0 3 16,28 0-23-16,-18 0-50 0,-10 0-58 15,17-2-121-15,-17 2-268 0,13-3 294 16</inkml:trace>
  <inkml:trace contextRef="#ctx0" brushRef="#br0" timeOffset="12601.95">7057 4953 1669 0,'0'0'58'15,"0"0"-6"-15,0 0-8 0,0 0-5 16,0 0-3-16,0 0 11 0,0 0-1 0,0 0 5 15,0 0 6-15,-10 25-3 0,10-25 16 16,0 0 2-16,6 29-2 0,-6-29 0 16,4 24-2-16,-2-9-9 0,2-1-6 0,-2 1-5 15,0 1-9-15,3-1-27 0,-3 0-37 16,0 0-64-16,0-1-50 0,0-3-63 0,-2-11-130 16,0 17-280-16,0-17 175 0</inkml:trace>
  <inkml:trace contextRef="#ctx0" brushRef="#br0" timeOffset="12916.89">7347 4753 1741 0,'11'-13'-34'15,"-11"13"22"-15,0 0 19 0,0 0 32 16,0 0 32-16,0 0 30 0,0 0 22 0,0 0 22 16,0 0 10-16,0 0-4 0,0 0-1 15,2 48-7-15,-4-34-4 0,2-14-6 16,-2 31-10-16,2-14-12 0,0 0-10 0,0 2-10 16,2 1-10-16,-2-3-9 0,2 2-8 15,0-2-4-15,0 0-6 0,-2-17-9 0,2 25-7 16,0-14-26-16,-2-11-29 0,6 19-45 15,-6-19-61-15,5 14-62 0,-5-14-78 16,0 0-135-16,10 5-473 0,-10-5-236 0</inkml:trace>
  <inkml:trace contextRef="#ctx0" brushRef="#br0" timeOffset="13196.36">7558 4849 2705 0,'0'0'-22'16,"0"0"6"-16,0 0-6 0,0 0 1 0,0 0 20 15,0 0-5-15,0 0 1 0,0 0 17 16,0 0 9-16,-48 3-9 0,48-3 17 16,-28 8 8-16,11-4 21 0,3-1 12 0,14-3 11 15,-32 8 0-15,19-2-4 0,-2-2-3 16,15-4-7-16,-23 11-6 0,15-5 0 16,8-6 4-16,-16 13 0 0,16-13-1 0,-6 18-2 15,6-18-25-15,0 17-4 0,0-17 3 16,0 0 1-16,9 28-4 0,-3-18-3 0,3-1-2 15,-9-9-1-15,19 19 0 0,-7-11-10 16,-1-1-3-16,4-1-33 0,-3-2-38 16,4 1-68-16,-16-5-48 0,27 4-63 0,-27-4-119 15,28-4-545-15,-14 3-285 0</inkml:trace>
  <inkml:trace contextRef="#ctx0" brushRef="#br0" timeOffset="13641.66">7811 4853 2590 0,'8'-12'-150'0,"-8"12"9"0,8-16 17 15,-8 16 20-15,4-13 31 0,-4 13 33 16,0 0 24-16,2-15 12 0,-2 15 14 16,0 0 14-16,0 0 21 0,0 0 34 0,0 0 16 15,-18-14 15-15,18 14 11 0,0 0-5 16,0 0-8-16,0 0-2 0,-38 22-7 15,29-15-9-15,9-7-4 0,-14 23-9 0,7-9-3 16,0-3-2-16,3 2-5 0,4-13-5 16,-4 31-5-16,4-20-4 0,0-11-5 0,4 28-4 15,0-14-1-15,3-1-8 0,2-1 0 16,3-1-8-16,1-2-4 0,2-1-15 16,0 0-6-16,1-5-9 0,2 1-5 0,-2 0-7 15,-16-4-6-15,32-1-4 0,-17-3-10 16,-15 4 0-16,28-12-3 0,-20 7 3 15,-8 5 7-15,14-16-5 0,-14 16 3 0,5-15 6 16,-5 15 12-16,0 0 12 0,-5-21 11 16,5 21 13-16,0 0 4 0,0 0 1 15,-16-19 3-15,16 19 4 0,0 0 0 0,-10-5 5 16,10 5-3-16,0 0 2 0,0 0-1 16,0 0-3-16,0 0 0 0,0 0-11 0,0 0-23 15,0 0-35-15,42 0-57 0,-26-3-69 16,-16 3-80-16,35-5-162 0,-17 3-453 0,0-4-209 15</inkml:trace>
  <inkml:trace contextRef="#ctx0" brushRef="#br0" timeOffset="13859.69">8251 4757 2470 0,'0'0'-122'0,"0"0"22"0,0 0 25 15,0 0 16-15,0 0 18 0,0 0 20 0,0 0 11 16,0 0 20-16,0 0 1 0,-28 34 2 16,28-34 1-16,-2 21-5 0,2-21-1 15,-2 21 6-15,2-21-6 0,4 23 7 0,-4-23-17 16,4 23-19-16,0-14-34 0,-4-9-49 16,10 18-69-16,-10-18-161 0,10 12-137 15,-4-9 365-15</inkml:trace>
  <inkml:trace contextRef="#ctx0" brushRef="#br0" timeOffset="14110.89">8414 4799 1396 0,'0'0'42'0,"0"0"-4"16,0 0-6-16,0 0 2 0,0 0-6 16,0 0-3-16,0 0 9 0,0 0 2 15,0 0 4-15,-42 22-5 0,42-22 3 0,-4 14 12 16,4-14 5-16,0 0 5 0,2 21-2 15,-2-21-34-15,0 0 6 0,14 29-3 16,-8-18-5-16,5-1 2 0,-3 2 6 0,-1-2 4 16,2 0 17-16,-9-10-3 0,10 21 14 15,-8-10-12-15,-2-11-3 0,0 19-1 16,0-19 0-16,-10 18-31 0,10-18-55 0,-15 18-49 16,6-12-55-16,-1 0-98 0,10-6-403 15,-13 6 126-15</inkml:trace>
  <inkml:trace contextRef="#ctx0" brushRef="#br0" timeOffset="14273.28">8465 4830 1938 0,'0'0'92'0,"21"-3"12"16,-21 3-1-16,0 0-19 0,27 6-6 0,-27-6 7 16,15 12 2-16,-9-4-3 0,-6-8-7 15,8 24-10-15,-5-9-13 0,0 2-31 0,-3 2-56 16,2 3-57-16,-4 1-61 0,-1 1-118 15,0 3-460-15,-1-1 3 0</inkml:trace>
  <inkml:trace contextRef="#ctx0" brushRef="#br0" timeOffset="16454.55">6205 7513 1990 0,'0'0'-102'0,"0"0"28"15,0 0 11-15,0 0 15 0,0 0-10 0,0 0 10 16,0 0-4-16,0 0 1 0,0 0 7 16,0 0 3-16,0 0 2 0,0 0 15 0,0 0 8 15,0 0 9-15,0 0 11 0,0 0 18 16,0 0 11-16,0 0 8 0,0 0 0 16,0 0 1-16,0 0 0 0,0 0-6 0,0 0-1 15,0 0 21-15,0 0-19 0,0 0 7 16,0 0-1-16,0 0-1 0,0 0 4 15,0 0-1-15,0 0 2 0,0 0-1 16,10 15-3-16,-10-15-5 0,0 0 14 0,0 0-1 16,0 0 21-16,0 0-6 0,0 0 9 15,6 17 0-15,-6-17 8 0,0 0-11 16,0 0-6-16,0 23-6 0,0-23-5 0,0 0-7 16,0 20-5-16,0-20-5 0,0 0-1 15,-2 23-5-15,2-23 1 0,-2 18-14 0,2-18-1 16,-2 20 3-16,2-20 0 0,-4 23-3 15,4-23 0-15,-6 23 1 0,4-7-5 0,2-16-4 16,-6 27 2-16,4-11-7 0,0-1 4 16,0 0-4-16,2-15-2 0,-4 31-1 15,2-14 1-15,0 1-8 0,0-3-1 0,2-15-12 16,-2 32-3-16,0-17-6 0,2-15-2 16,0 27-11-16,-3-12-2 0,3-15 2 0,0 27-3 15,-2-15 5-15,2-12 2 0,0 24 1 16,0-24 16-16,-2 24-8 0,2-24 9 0,0 24 7 15,0-24-5-15,0 22 6 0,0-8-1 16,0-14-2-16,-2 24 8 0,2-24-3 16,0 28-8-16,0-28 12 0,-2 24 5 15,-1-9 1-15,3-15 1 0,-2 30-6 0,0-16 1 16,2-14 8-16,-2 27 9 0,-2-12 11 16,2 0 3-16,2-15 0 0,-4 29 5 15,-1-16-8-15,3 3 1 0,2-16-4 0,-4 27 1 16,4-14-8-16,-4 2 2 0,4-15-1 15,-2 30-1-15,2-16-2 0,0-14-4 0,-2 32 4 16,0-17-6-16,2 3 5 0,0-18-4 16,-4 32-4-16,4-18 2 0,-3 3 1 15,1 0 2-15,2-17-6 0,-2 30 6 0,-1-14-8 16,3-16 7-16,-2 30-1 0,0-19 0 16,2-11-1-16,-4 27 1 0,2-12 1 0,-2-1-1 15,4-14-1-15,-4 26 1 0,0-12-2 16,0 1-1-16,4-15-1 0,-7 30 4 15,2-12-2-15,1-4 1 0,0 2 1 0,0 1 3 16,0 0-2-16,0-1-1 0,-1-1 1 16,1 2-1-16,2-2 4 0,-2 0 3 0,4-15 0 15,-7 31-1-15,5-14 4 0,0-2-2 16,0 0-7-16,0 2 3 0,2-17 0 16,-7 31 0-16,5-16-4 0,-2 0 0 0,2 3 7 15,-2-3-7-15,0 0 0 0,0 1 0 16,0-1 2-16,-2 2 0 0,2-2-1 0,-2 0-4 15,2 1-1-15,0-1 5 0,0-1 0 16,0 0-2-16,-1 1-3 0,5-15 1 16,-8 26-1-16,3-12 0 0,5-14 0 0,-6 25 0 15,4-11-3-15,2-14 2 0,-6 28-1 16,1-16 2-16,5-12 0 0,-6 23 1 16,4-12-5-16,2-11 3 0,-4 25 6 0,4-25-4 15,-6 23 6-15,4-10 4 0,2-13-5 16,-2 25 3-16,2-25-2 0,-3 22-4 15,3-8 4-15,0-14-4 0,0 21 2 0,0-21-4 16,-3 23-2-16,3-23-3 0,-2 19-13 16,2-19-22-16,-2 15-31 0,2-15-45 15,0 0-53-15,0 0-70 0,-2 21-159 0,2-21-438 16,0 0-165-16</inkml:trace>
  <inkml:trace contextRef="#ctx0" brushRef="#br0" timeOffset="18031.89">6185 7541 2429 0,'0'0'-82'0,"0"0"3"0,0 0 23 16,0 0 8-16,0 0 9 0,0 0-1 0,0 0 5 16,0 0 7-16,0 0-6 0,0 0-3 15,0 0 3-15,0 0 4 0,0 0 14 0,0 0-6 16,0 0 21-16,0 0 15 0,0 0 7 15,0 0 23-15,0 0-2 0,0 0 1 0,0 0-3 16,-4 29-1-16,4-29-2 0,0 0 5 16,-15 22-4-16,15-22-4 0,-11 15-9 15,3-4-4-15,-3-4-1 0,11-7-3 16,-21 22 5-16,10-10-10 0,-1-1-6 0,-4 1 2 16,2 1-2-16,-3 1 5 0,2-1-10 15,0 3 8-15,-1-4 0 0,0 2 1 16,2-1-9-16,-3 0 13 0,0 0-8 0,2 2-11 15,-1-5-13-15,-2 4-9 0,4-5-13 16,-2 5-8-16,2-5-14 0,-1 1-6 0,0-1 2 16,0 1 2-16,1 1 7 0,-2-3-3 15,2 2 14-15,1-1-3 0,-1 1 11 16,-2-3 4-16,4 2-1 0,0 1 9 0,-4-1 13 16,2 1 8-16,1 0 10 0,-2 1 6 15,2 1 2-15,-1 0 9 0,-2-2-7 0,2 4 0 16,-1-1 3-16,0 0-4 0,0 1-1 15,1-1 2-15,1-2 1 0,-2 5 10 16,-1-6 17-16,0 7 2 0,2-4 8 0,-3 1 4 16,2-2 9-16,-2 2 2 0,-1-1-12 15,4 0 1-15,-3 0-11 0,2 1 1 0,-2 0-1 16,3-3-14-16,-2 0-10 0,0 0 5 16,-1 2-3-16,4-5 3 0,-4 6-9 15,1-2 0-15,0-1 7 0,0 1-21 0,-2 1 10 16,2 1 0-16,-1-4-6 0,-3 4 1 15,4-2-4-15,-4 3 7 0,4-4-9 16,-3 2 4-16,2 0-2 0,-2 1-2 0,-1-2 0 16,2 1-6-16,1-1-6 0,-2 1-10 15,2-1-12-15,-1 1 4 0,0-2 2 16,1 2-6-16,-4 0 6 0,2-1 19 0,-1 0 7 16,4-1-1-16,-4 0 11 0,0 2 5 15,2-1 3-15,1-1 2 0,1 3-6 0,0-4 4 16,0 1-7-16,1 0 7 0,2-1-22 15,-2 1 12-15,-1 1-5 0,0-1 8 0,4-1-6 16,-2-2 0-16,-2 2-3 0,2 2 0 16,-1-2-2-16,2-1 2 0,-2 1 0 15,1-1-1-15,-2 1-1 0,2-1-2 16,-1 1-7-16,0-1 13 0,2 0-8 0,-1 0 1 16,-2 0-1-16,2 0 8 0,-1-1-14 15,2 2-4-15,-1-1 4 0,-1-2-3 0,0 3 3 16,2-2 11-16,-1 2-17 0,-2-3 6 15,4 3 3-15,-3-1-1 0,3 1 1 0,-4-1-1 16,2 1 7-16,0-1 3 0,-2 1-9 16,2 1 1-16,-3 3-5 0,1-3 7 15,0 2-18-15,0 0-10 0,2 0-13 0,0-3-7 16,0 3-8-16,0 1 8 0,-1 0 5 16,0 1 5-16,0 0 6 0,1-2 6 15,1 3 1-15,0-5-1 0,0 3 7 0,3-2 5 16,-1-1 1-16,0 2 2 0,3-2 0 15,-2-1 6-15,2 1-10 0,-2 0 9 16,10-11 1-16,-16 22-2 0,7-13 2 0,3 2-3 16,-3-1 8-16,9-10 4 0,-15 17 1 15,7-8-2-15,8-9 11 0,-12 18-16 0,2-11 12 16,10-7-7-16,-14 13 1 0,14-13 6 16,-14 16-1-16,5-11 0 0,9-5 6 15,-15 14-9-15,7-8-3 0,8-6-7 0,-15 13 3 16,15-13 2-16,-15 10-28 0,10-3-28 15,5-7-41-15,-12 7-100 0,6-3-326 0,6-4 294 16</inkml:trace>
  <inkml:trace contextRef="#ctx0" brushRef="#br0" timeOffset="20141.68">6339 7561 1503 0,'0'0'-7'0,"0"0"14"16,0 0 1-16,0 0 1 0,0 0-1 15,0 0-4-15,0 0-1 0,0 0-25 0,0 0-31 16,0 0-68-16,0 0-161 0,0 0-65 15,0 0 110-15</inkml:trace>
  <inkml:trace contextRef="#ctx0" brushRef="#br0" timeOffset="20334.45">6337 7760 1009 0,'7'17'52'0,"-7"-17"6"16,0 0-7-16,0 0-7 0,0 0-7 16,0 0-11-16,0 0-11 0,4 18-13 15,-4-18-30-15,0 8-34 0,0-8-62 16,0 0-231-16,6 15 113 0</inkml:trace>
  <inkml:trace contextRef="#ctx0" brushRef="#br0" timeOffset="20492.89">6399 8351 1153 0,'-6'13'49'0,"6"-13"-7"16,-7 22-20-16,7-22-22 0,-7 17-14 16,7-17-17-16,-4 16-13 0,4-16-28 0,0 0-52 15,-4 21-200-15,4-21 104 0</inkml:trace>
  <inkml:trace contextRef="#ctx0" brushRef="#br0" timeOffset="20653.43">6381 8720 1056 0,'0'0'72'0,"-4"25"7"15,2-12-11-15,2-13-9 0,-4 23-18 16,2-10-17-16,2-13-33 0,-4 21-47 15,4-21-64-15,-2 21-140 0,0-11-56 0,-1-1 102 16</inkml:trace>
  <inkml:trace contextRef="#ctx0" brushRef="#br0" timeOffset="20784.78">6328 9246 932 0,'-2'15'-5'16,"2"-15"-4"-16,-2 27-16 0,0-14-3 15,2-1-15-15,0-12-30 0,-2 23-58 16,2-23-76-16,0 25 67 0</inkml:trace>
  <inkml:trace contextRef="#ctx0" brushRef="#br0" timeOffset="21153.08">6314 10339 616 0,'-2'10'50'0,"2"-10"35"0,-4 23 20 16,4-23 16-16,-2 25 14 0,2-25 25 15,-2 23-2-15,2-23-13 0,0 22-13 16,0-22-34-16,2 22-36 0,0-11-80 0,-2-11-63 15,2 17-115-15,-2-17-311 0,4 19 320 16</inkml:trace>
  <inkml:trace contextRef="#ctx0" brushRef="#br0" timeOffset="21477.92">6316 10742 1449 0,'2'11'-2'15,"-2"-11"19"-15,0 25-7 0,2-13 2 16,-2-12 5-16,2 24-7 0,-2-24-3 15,2 25 1-15,-2-25 1 0,0 25-1 0,2-14-5 16,-2-11-1-16,2 25-7 0,1-12-8 0,-3-13-4 16,2 26-10-16,2-14-7 0,-4-12-2 15,2 29 3-15,1-15 9 0,-3-14 2 16,0 26-4-16,0-13-7 0,0-13 7 0,0 29 2 16,0-13 8-16,0 2 6 0,0-1 22 15,0-17 14-15,-3 33 16 0,1-14 22 0,2 0 31 16,0 0 25-16,-2 0-3 0,2 0 30 15,0 2 29-15,0-1 24 0,-2-2 8 16,2 3-5-16,0-2-8 0,0 0-9 0,0 2-20 16,2-2-11-16,0 0-17 0,-2-2-17 15,0 1-21-15,2-2-39 0,-2-16-59 16,0 28-81-16,3-14-79 0,-3-2-106 16,0-12-180-16,0 23-411 0,2-11-205 0</inkml:trace>
  <inkml:trace contextRef="#ctx0" brushRef="#br0" timeOffset="21617.67">6375 11907 2478 0,'0'0'-49'15,"-4"28"8"-15,2-17-9 0,2-11-15 0,-2 21-8 16,2-21-15-16,-4 19-4 0,4-19-1 16,-2 19-9-16,-1-10-33 0,3-9-44 15,-2 19-308-15,2-19 341 0</inkml:trace>
  <inkml:trace contextRef="#ctx0" brushRef="#br0" timeOffset="21789.23">6361 12254 1560 0,'0'0'72'16,"-3"19"9"-16,3-19-16 0,0 0-10 15,-2 21-9-15,2-21-4 0,0 0-12 16,-2 23 6-16,2-23-22 0,0 0-24 15,0 18-28-15,0-18-36 0,0 9-42 0,0-9-77 16,0 0-312-16,0 15 318 0</inkml:trace>
  <inkml:trace contextRef="#ctx0" brushRef="#br0" timeOffset="22273.83">6352 12401 1532 0,'0'0'38'16,"0"0"19"-16,0 0 1 0,0 0 13 15,0 0 18-15,0 0 8 0,0 0 3 0,0 0-3 16,0 0-10-16,0 0-12 0,0 0-12 16,0 0-19-16,0 0 0 0,0 0-18 0,0 0 1 15,0 0-5-15,0 0 4 0,0 0-11 16,0 0 6-16,0 0-4 0,0 0 6 0,0 0 6 16,0 0-4-16,0 0-4 0,0 0 5 15,0 0 0-15,34-23-1 0,-34 23 1 16,0 0 6-16,0 0 7 0,0 0 8 0,23 10 8 15,-23-10 12-15,0 0 4 0,0 0 13 16,4 11 1-16,-4-11-2 0,0 0 6 16,0 0 5-16,0 0-6 0,0 0-2 0,0 0-9 15,-42 4-6-15,42-4-6 0,0 0-8 16,-23-15-5-16,23 15-9 0,-13-12-10 16,13 12-6-16,-4-13-4 0,4 13-3 0,0 0-2 15,0 0-4-15,0 0 4 0,15-28-6 16,-15 28 0-16,15-9-2 0,-15 9 0 0,14-7-2 15,-14 7 6-15,18-2 6 0,-18 2 10 16,0 0 11-16,0 0 15 0,0 0 9 16,0 0 2-16,0 0 2 0,0 0 1 0,0 0-2 15,0 0 1-15,0 0 19 0,0 0-5 16,0 0-10-16,0 0-5 0,0 0-17 0,0 0-22 16,0 0-2-16,0 0-22 0,0 0-24 15,0 0-35-15,-47 0-51 0,47 0-67 16,0 0-90-16,-4-10-133 0,4 10-217 0,0 0 21 15,0 0-339-15,0 0-342 0</inkml:trace>
  <inkml:trace contextRef="#ctx0" brushRef="#br0" timeOffset="23398.44">6433 12420 2762 0,'0'0'-85'0,"0"0"20"16,0 0 13-16,0 0 25 0,0 0 27 15,0 0 29-15,0 0 27 0,0 0 21 16,0 0 8-16,-38-26-3 0,38 26-6 0,0 0-4 15,0 0-3-15,-12-12-6 0,12 12 3 16,0 0-16-16,0 0 1 0,0 0-4 0,0 0-8 16,0 0-2-16,0 0 2 0,0 0-1 15,0 0-2-15,34-13-2 0,-34 13 7 16,0 0 7-16,0 0 8 0,0 0 11 16,28 19 2-16,-28-19 9 0,6 13 7 0,-6-13 5 15,0 0 13-15,0 17 0 0,0-17 0 16,0 0 1-16,0 0 8 0,-14 25 9 15,14-25-2-15,-15 6-9 0,15-6-7 0,0 0-5 16,-21 0-19-16,21 0-5 0,0 0-7 16,0 0-8-16,0 0-6 0,-24-18-23 0,24 18-9 15,0 0-8-15,0 0-12 0,0 0-1 16,0 0-15-16,0 0 4 0,30-30 1 0,-30 30 3 16,17-3-4-16,-17 3 3 0,0 0 2 15,23-3 0-15,-23 3 4 0,0 0 22 16,0 0-5-16,0 0 4 0,21 12 5 15,-21-12 4-15,0 0 6 0,0 0-3 0,0 0 4 16,0 0 0-16,0 0 1 0,-31 29-4 0,31-29-3 16,0 0-4-16,-18 1-4 0,18-1-7 15,0 0-3-15,0 0-6 0,0 0-8 16,-18-24-10-16,18 24-7 0,0-18-13 0,0 18-6 16,0 0-6-16,0 0-11 0,12-24-18 15,-10 18-32-15,-2 6-38 0,0 0-55 0,11-3-71 16,-11 3-98-16,0 0-189 0,0 0-46 15,0 0-407-15,0 0-496 0</inkml:trace>
  <inkml:trace contextRef="#ctx0" brushRef="#br0" timeOffset="27064.85">8926 4942 2939 0,'0'0'-183'0,"0"0"20"0,0 0 28 15,0 0 25-15,-6 21 24 0,6-21 16 16,0 0 20-16,0 0 20 0,0 0 13 16,0 0 17-16,0 0 25 0,0 0 16 0,0 0-4 15,0 0 5-15,0 0-6 0,0 0-8 16,0 0 1-16,0 0-6 0,0 0 5 16,0 0-6-16,0 0-5 0,0 0 1 0,0 0 11 15,16 11-21-15,-16-11 4 0,0 0-3 16,0 0 1-16,22 0-1 0,-22 0-1 0,16 2-1 15,-16-2 4-15,20 0-5 0,-20 0-9 16,19 0-17-16,-19 0-23 0,19 2-27 16,-19-2-34-16,17 0-41 0,-17 0-61 0,14-4-416 15,-14 4 163-15</inkml:trace>
  <inkml:trace contextRef="#ctx0" brushRef="#br0" timeOffset="27266.32">8918 4896 1657 0,'18'-4'-125'0,"-18"4"11"0,16-1 2 16,-16 1-4-16,16-5-25 0,-5 5-205 0,-11 0 111 15</inkml:trace>
  <inkml:trace contextRef="#ctx0" brushRef="#br0" timeOffset="27789.44">9271 4881 1140 0,'0'0'133'0,"0"0"2"15,0 0 2-15,0 0 0 0,0 0 24 0,0 0 32 16,19 5 22-16,-19-5 13 0,0 0-2 16,0 0-7-16,0 0-14 0,0 0-5 15,0 0-10-15,0 0-18 0,0 0-19 0,7 13-17 16,-7-13-19-16,0 0-20 0,0 0-46 15,0 0-80-15,0 0-122 0,0 0-120 0,-11 16-282 16,11-16-420-16,-19 8-417 0</inkml:trace>
  <inkml:trace contextRef="#ctx0" brushRef="#br0" timeOffset="75314.69">9025 6523 716 0,'-6'-19'227'16,"6"19"-98"-16,0 0-43 0,0 0-23 0,-6-15-7 15,6 15-8-15,0 0 5 0,0 0 2 16,-4-14 15-16,4 14 16 0,0 0 20 16,0 0-5-16,0 0 11 0,-3-21 10 0,3 21-1 15,0 0 4-15,0 0 5 0,0 0-12 16,-4-16-10-16,4 16-14 0,0 0-10 0,0 0-5 15,0 0-6-15,0 0-4 0,0 0-4 16,0 0-7-16,0 0-3 0,0 0-10 16,0 0-4-16,0 0-3 0,0 0 5 0,0 0-3 15,0 0 2-15,0 0-7 0,0 0 1 16,0 0-3-16,0 0-1 0,-8 49 1 16,8-49 1-16,0 24-2 0,-2-8 5 0,0 2 0 15,-2-2 0-15,1 3-5 0,-4 4 1 16,3-2-5-16,-4 1-5 0,0 1 3 0,0-3-1 15,-4 1-4-15,0 0 2 0,1-2-3 16,-3 1-1-16,1-2 1 0,0-1-3 0,3-3 1 16,-1-1-1-16,0-1 1 0,1-3-1 15,-1-2-1-15,11-7 2 0,-19 14-3 16,8-10-7-16,11-4 4 0,-16 3-2 0,16-3 1 16,0 0 0-16,-26-2-1 0,26 2 0 15,0 0 3-15,-19-5-3 0,19 5-2 0,0 0-1 16,-13-10 2-16,13 10-2 0,0 0-3 15,0 0 4-15,-10-11-4 0,10 11-1 16,0 0-1-16,0 0 0 0,0 0 3 16,0 0 3-16,0 0 3 0,0 0 7 0,0 0 2 15,0 0-4-15,44 21 4 0,-31-12-5 16,-2-1 4-16,3 2-5 0,-1-1 0 0,4 5 2 16,-4-5 3-16,3 4-1 0,2-2 0 15,-2 1 2-15,4 0 2 0,-3-5-1 16,-1 4-2-16,0-4-3 0,0 0-2 0,1-2-2 15,0 2-6-15,-2-1-16 0,0-3-26 16,-15-3-42-16,25 6-47 0,-25-6-62 0,22 3-57 16,-14-3-71-16,-8 0-154 0,0 0-506 15,0 0-428-15</inkml:trace>
  <inkml:trace contextRef="#ctx0" brushRef="#br0" timeOffset="75616.6">8903 6820 2916 0,'0'0'-84'0,"-2"-23"23"16,2 23 1-16,2-20 7 0,-2 20 6 16,0-20 11-16,0 20 0 0,0 0 14 0,4-22 11 15,-4 22 26-15,2-13-12 0,-2 13 20 16,0 0 30-16,0 0 24 0,0 0-1 0,0 0 14 15,0 0 3-15,0 0-5 0,0 0-2 16,23 35-13-16,-19-19-10 0,3 0-2 0,-2 4-5 16,1 2-9-16,0 0 2 0,-2-1-9 15,2 1-7-15,-4-2-1 0,2-1-7 16,1 0-16-16,-3 0-40 0,1-2-47 0,-1-1-58 16,2-2-45-16,-4 0-63 0,0-14-154 15,0 21-386-15,0-12-84 0</inkml:trace>
  <inkml:trace contextRef="#ctx0" brushRef="#br0" timeOffset="76347.67">9504 6531 2310 0,'2'-17'-49'16,"-2"17"17"-16,0 0-3 0,0 0 5 0,0 0 11 16,0 0-1-16,-11-18 4 0,11 18 22 15,0 0 7-15,0 0 10 0,0 0 13 16,0 0 13-16,-36 14 28 0,36-14 22 0,-18 19 15 15,5-6 11-15,0 2-4 0,0 2-4 16,1 2-2-16,1 2-7 0,-2 3-7 16,3 1-4-16,-1 1-9 0,3-1-7 0,1 2-6 15,1-3-9-15,2 3-5 0,2 0-7 0,2-2-4 16,0-2-5-16,4 1-5 0,0-1-3 16,2-2 0-16,3 0-5 0,2-2-5 15,3-2-1-15,2-3-2 0,0 0 3 0,3-3-7 16,2-2 0-16,-2-4-1 0,-1 1-6 15,0-2 5-15,4 0-7 0,-3-4 1 16,-3 1 0-16,-16-1-4 0,32-3-1 0,-32 3-2 16,26-6 0-16,-16 2-3 0,-10 4-2 15,17-11 1-15,-17 11 1 0,8-14-2 16,-8 14 0-16,3-12 2 0,-3 12 3 0,0 0 5 16,0 0 6-16,-11-29 8 0,11 29 9 15,-8-12 4-15,8 12 7 0,0 0 0 16,-9-15 2-16,9 15 1 0,0 0 0 0,-6-13-3 15,6 13-2-15,0 0-3 0,0 0-2 16,0 0-4-16,0 0-6 0,4-23 1 16,-4 23-10-16,13-9-15 0,-13 9-28 0,17-13-34 15,-17 13-49-15,21-10-60 0,-9 5-63 0,2-1-75 16,-2-1-151-16,1 2-136 0,-5-1-295 16,3 0-260-16</inkml:trace>
  <inkml:trace contextRef="#ctx0" brushRef="#br0" timeOffset="76739.61">9976 6622 2621 0,'0'0'-55'0,"0"0"22"0,0 0-1 16,0 0 7-16,0 0 4 0,0 0 11 0,0 0 21 16,-12-19 12-16,12 19 29 0,0 0 7 15,0 0 15-15,0 0 5 0,-28 32 4 0,19-20 11 16,3 2 4-16,-2-1-6 0,-1 4-6 15,2-2-7-15,1 2-7 0,0-2-1 0,2 3-7 16,2-1-7-16,2-17-5 0,0 34-3 16,4-17-6-16,0 1-5 0,0-3-1 15,2 0-3-15,3 0-4 0,0-1-2 0,1-1-13 16,1-2-28-16,-1-1-37 0,1-1-58 16,0-2-58-16,-1-1-70 0,-10-6-151 15,22 6-477-15,-12-4-225 0</inkml:trace>
  <inkml:trace contextRef="#ctx0" brushRef="#br0" timeOffset="77048.36">10162 6702 2708 0,'0'0'-12'15,"0"0"-5"-15,0-16 4 0,0 16-1 0,0 0 2 16,0 0 1-16,0 0 6 0,0 0-1 15,0 0-3-15,0 0 11 0,0 0 8 16,0 0 18-16,-40 20 5 0,40-20 3 0,-9 17 2 16,9-17-3-16,-6 19 1 0,6-19-10 15,0 23 2-15,0-23 0 0,4 23-1 0,3-10-1 16,-1 1-12-16,1-2-5 0,-1 0-4 16,2 2 1-16,1 0 0 0,-1-3-4 15,0 0 1-15,2 1 0 0,-4-1 3 0,-6-11-9 16,10 19 4-16,-6-12-1 0,-4-7-7 15,4 18-11-15,-4-18-30 0,0 0-41 0,-4 21-40 16,4-21-47-16,0 0-89 0,-14 7-450 16,14-7 26-16</inkml:trace>
  <inkml:trace contextRef="#ctx0" brushRef="#br0" timeOffset="77259.78">10264 6586 2223 0,'0'0'102'0,"21"-4"8"0,-21 4-16 0,22 0-8 16,-22 0-13-16,20 7-8 0,-7 0-6 15,0 0-3-15,-5 3-10 0,3 2-4 0,-3 2-6 16,0 1-1-16,0 1-5 0,-2 1-4 16,-2 0-5-16,0 2-13 0,-2 0-23 15,-2 2-44-15,2 1-51 0,-4-2-78 0,0 2-187 16,-2 1-363-16,0-1-11 0</inkml:trace>
  <inkml:trace contextRef="#ctx0" brushRef="#br0" timeOffset="79499.67">10649 6744 2123 0,'13'12'-17'16,"-13"-12"14"-16,0 0-1 0,0 0 4 0,0 0 0 16,8 9 7-16,-8-9 5 0,0 0 15 15,0 0 15-15,0 0 18 0,0 0 6 0,0 0 12 16,13 8 9-16,-13-8 10 0,0 0 13 15,0 0 2-15,0 0-1 0,0 0-13 0,0 0-10 16,22 4-9-16,-22-4-13 0,0 0-6 16,24-3-3-16,-24 3-10 0,26-1-3 15,-26 1-8-15,29-6-10 0,-11 4-9 0,0 0-15 16,0-2-19-16,1-1-26 0,-3 1-35 16,5 2-39-16,-6-4-21 0,3 2-48 15,-4 1-62-15,-14 3-122 0,26-7-357 0,-20 2 1 16</inkml:trace>
  <inkml:trace contextRef="#ctx0" brushRef="#br0" timeOffset="79685.77">10798 6689 2382 0,'0'0'123'0,"-22"-3"-11"0,22 3-27 15,0 0-32-15,0 0-21 0,0 0-16 0,0 0-3 16,0 0-6-16,0 0 6 0,0 0-13 15,28-32-16-15,-28 32-17 0,27-11-25 0,-12 7-25 16,2-1-16-16,0 2-32 0,0-6-63 16,-1 4-136-16,4-1-273 0,-3 1 192 15</inkml:trace>
  <inkml:trace contextRef="#ctx0" brushRef="#br0" timeOffset="80216.28">11384 6472 1782 0,'-5'-29'53'0,"5"29"8"0,0 0-15 15,0 0-9-15,3-23-17 0,-3 23-2 16,6-14 1-16,-6 14-6 0,8-15-1 0,-8 15 3 15,13-17-1-15,-6 10 2 0,-7 7-2 16,14-13 0-16,-14 13 6 0,19-10 7 0,-19 10 18 16,19-6-6-16,-19 6 7 0,17 0 4 15,-17 0 3-15,17 12 3 0,-17-12 1 0,11 17 3 16,-8-6 5-16,-3-11 10 0,2 25 10 16,-2-10 11-16,0-15 15 0,-7 33 13 15,5-17 11-15,-2 0 2 0,-1 1-2 0,3-2-9 16,-3 1-6-16,5-16-8 0,-4 26-13 15,2-14-6-15,2-12-10 0,0 18-7 16,0-18-6-16,4 18-8 0,-4-18-10 0,11 9-19 16,-11-9-22-16,19 8-34 0,-19-8-42 15,28-2-49-15,-9 0-73 0,0 1-78 16,-2-5-142-16,1 0-183 0,4-2-277 0,-1-2-224 16</inkml:trace>
  <inkml:trace contextRef="#ctx0" brushRef="#br0" timeOffset="80752.67">11916 6638 2490 0,'0'0'-116'16,"0"0"38"-16,0 0 30 0,0 0 1 15,25-20 15-15,-25 20 11 0,15-19 9 16,-10 9 12-16,2-2 3 0,-1-4 11 0,1 0 2 15,-1-6 12-15,1-1 3 0,-2-2 6 16,-2 1 31-16,1-3-10 0,-2 2 30 0,0 0 17 16,0 2 13-16,-2 3-6 0,2 0 6 15,-2 2-2-15,0 0-6 0,0 18-10 0,-2-26-11 16,2 26-16-16,-2-24-11 0,2 24-7 16,-6-12-5-16,6 12-5 0,0 0-1 15,0 0-4-15,0 0-7 0,0 0 1 0,-28 30-2 16,24-13-3-16,2 2-1 0,0 6-5 15,2-2 0-15,0 4-1 0,2-1-1 0,2 3-2 16,-2 0-5-16,5-3 0 0,-3 0 3 16,3 2-4-16,1-4 3 0,0-1-1 15,1-1 3-15,2 0 3 0,-1-3-4 0,2-4 1 16,4 1-5-16,-4-6-8 0,3-2-22 16,3-2-25-16,-2-3-41 0,5-2-51 15,-2-1-53-15,0-6-80 0,-2 2-172 0,2-3-469 16,-4-2-298-16</inkml:trace>
  <inkml:trace contextRef="#ctx0" brushRef="#br0" timeOffset="81085.19">12320 6514 2797 0,'0'0'-70'0,"0"0"-5"0,0 0-15 15,0 0-2-15,0 0-1 0,0 0 20 16,0 0 5-16,0 0 7 0,0 0 11 0,0 0 20 16,0 0 22-16,0 0 19 0,38-3 27 15,-38 3 17-15,16-5 8 0,-16 5 2 0,17-6-13 16,-17 6-9-16,19-5-2 0,-19 5-2 16,25-9-9-16,-14 4-9 0,-11 5-4 0,24-11-17 15,-12 8 7-15,1-4-7 0,-13 7 0 16,20-7 15-16,-20 7-3 0,18-8-6 15,-18 8 4-15,14-6-8 0,-14 6 10 0,16-5-8 16,-16 5 1-16,0 0-3 0,15-9-6 16,-15 9-17-16,0 0-23 0,0 0-22 15,12-5-22-15,-12 5-36 0,0 0-75 0,0 0-164 16,7-6-191-16,-7 6 258 0</inkml:trace>
  <inkml:trace contextRef="#ctx0" brushRef="#br0" timeOffset="81275.11">12504 6393 2042 0,'0'0'234'0,"0"0"-28"0,0 0-30 0,0 0-18 15,-18 16-22-15,18-16-12 0,0 0-16 16,0 0-10-16,12 34-13 0,-12-34-9 0,6 24-7 16,-4-12-9-16,-2-12-5 0,2 27-6 15,-2-14-8-15,0-13-15 0,3 23-39 16,-3-23-60-16,4 25-67 0,-2-15-70 15,-2-1-129-15,0-9-563 0,3 13-286 0</inkml:trace>
  <inkml:trace contextRef="#ctx0" brushRef="#br0" timeOffset="81484.67">12650 6264 3009 0,'0'0'149'0,"7"-14"-15"0,-7 14-20 15,0 0-9-15,0 0-16 0,0 0-12 0,0 0-14 16,0 0-6-16,18 29-9 0,-18-29-5 16,9 27-5-16,-5-12-2 0,1 2-5 0,1 2-1 15,-3-2-5-15,4 4 0 0,2 1-11 16,-3-1-32-16,1-3-36 0,0 4-51 16,0-4-51-16,-1 0-53 0,1-3-88 0,-1 1-677 15,0-4-422-15</inkml:trace>
  <inkml:trace contextRef="#ctx0" brushRef="#br0" timeOffset="81698.42">12864 6214 3357 0,'0'0'97'15,"0"0"-9"-15,20 0-15 0,-20 0-4 0,24 18-13 16,-9-7-4-16,2 5-3 0,1 2-7 15,-3 5-5-15,0 4-1 0,-2 3-9 16,-3 4-2-16,-2-1-13 0,-6 7-17 0,-4 0-29 16,-8 10-48-16,-1 1-63 0,-14 18-77 15,-8-6-157-15,-3 0-571 0,-6-4-375 0</inkml:trace>
  <inkml:trace contextRef="#ctx0" brushRef="#br0" timeOffset="82178.22">11420 6216 2941 0,'0'0'-45'0,"-28"31"21"0,20-15 13 16,-1 4 15-16,3 3 6 0,0 2 4 0,1 1 13 16,-1 3 3-16,1 6 0 0,1 3-3 15,4-1-3-15,0 4 6 0,2 2-4 0,3-1-2 16,3 6 4-16,3 0-3 0,2-3-1 15,4-1 0-15,2-1-17 0,3-2-29 16,13 12-50-16,-3-13-46 0,2-6-66 0,-3-2-139 16,7-3-451-16,2-3-70 0</inkml:trace>
  <inkml:trace contextRef="#ctx0" brushRef="#br0" timeOffset="82931.83">13362 6138 2198 0,'0'0'-70'16,"0"0"19"-16,0 0 4 0,0 0 4 16,0 0-2-16,-27 36 14 0,27-36-5 0,-13 10 6 15,13-10 18-15,-14 9-1 0,14-9 13 16,-11 10 5-16,11-10 19 0,-6 11 19 15,6-11 10-15,0 0 5 0,0 0-3 0,0 21-9 16,0-21 8-16,0 0 2 0,19 19-2 16,-5-10-15-16,-5-2-10 0,6 0 14 0,1 3-19 15,-2-1-8-15,2 1 5 0,-5-1-5 16,3 3 12-16,-3-1 9 0,1 1 8 16,-2 1 16-16,-1 1 1 0,-2-4 4 0,-3 4 12 15,-4-14 7-15,3 24 16 0,-3-24 8 16,-8 24-9-16,0-10-4 0,-1-5-13 15,-1 0-10-15,10-9-10 0,-23 9-25 0,23-9-38 16,-23 3-57-16,23-3-72 0,-21-4-54 16,21 4-107-16,-17-8-599 0,7 2-266 0</inkml:trace>
  <inkml:trace contextRef="#ctx0" brushRef="#br0" timeOffset="83876.74">13457 6231 2509 0,'4'-22'-121'0,"-4"22"41"0,4-17 31 16,-4 17 46-16,5-15 29 0,-5 15 42 15,0 0 52-15,9-20 34 0,-9 20 25 0,0 0 6 16,3-15 3-16,-3 15-9 0,0 0-14 16,0 0-14-16,0 0-6 0,0 0 10 15,0 0 1-15,0 0-12 0,0 0 9 0,0 0-8 16,0 0-29-16,0 0 8 0,0 0-6 16,8 40 3-16,-3-23-15 0,-3 4-4 15,0 4-12-15,2 0-5 0,1 4-8 0,0-3-2 16,-1 3-2-16,1 1 0 0,1 3-4 15,2 1-3-15,-2-2-4 0,-2-4-3 16,1 2-8-16,-1-4-2 0,3 0-9 0,0-1-5 16,-2-2-3-16,-3-3-6 0,2-4-11 0,0 2-15 15,-3-5-13-15,-1-13-25 0,6 21-29 16,-6-12-38-16,0-9-42 0,0 0-50 16,0 0-62-16,0 0-43 0,0 0-58 0,0 0-134 15,0 0-111-15,-22-45-6 0,10 22-307 16,4 0-321-16</inkml:trace>
  <inkml:trace contextRef="#ctx0" brushRef="#br0" timeOffset="84326.91">13411 6275 2916 0,'-6'-11'122'15,"6"11"15"-15,-9-19-11 0,9 19-17 16,-7-13-12-16,7 13-10 0,0 0-6 16,-6-16-8-16,6 16 4 0,0 0-5 0,0 0 6 15,-8-13-1-15,8 13 3 0,0 0 6 16,0 0 9-16,0 0-1 0,0 0-3 0,-4-15-4 15,4 15-9-15,0 0-8 0,0 0-11 16,0 0-9-16,0 0-3 0,29-10-4 16,-29 10-11-16,21-4-8 0,-4 0-7 0,-1 1 2 15,2-1 1-15,7-2-8 0,0 0-3 16,0 2 3-16,4-1-1 0,-2 1-2 0,0 1 0 16,-1-1-4-16,-3 2 4 0,-1 0-2 15,-4 0-3-15,-18 2-6 0,29 2 4 16,-29-2 3-16,21 2 5 0,-21-2 1 0,18 3 5 15,-18-3 1-15,0 0 4 0,11 12 2 16,-11-12-1-16,0 0 7 0,0 15-15 0,0-15 8 16,0 0 5-16,0 0-18 0,-9 29 7 15,9-29 2-15,-4 18 9 0,4-18 6 16,-5 25 17-16,3-11-1 0,2-14-3 0,-5 29-4 16,3-12-2-16,2 0 10 0,-2 0-7 15,2 4 2-15,2-2 0 0,0 3 2 0,3 2-6 16,0 3-2-16,-1-2-2 0,5 1-6 15,-1 0-2-15,-1 0-3 0,5 3-7 16,-1-3-15-16,0-2-27 0,1 5-44 0,-2-8-59 16,4 0-94-16,-5-4-117 0,2 0-251 0,-4-4-14 15,-2 0 28-15,-5-13-485 0,8 19-601 16</inkml:trace>
  <inkml:trace contextRef="#ctx0" brushRef="#br0" timeOffset="89196.36">4091 9212 3061 0,'0'0'-213'0,"0"0"25"16,0 0 27-16,0 0 23 0,0 0 25 0,0 0 16 15,0 0 31-15,0 0-5 0,0 0 19 16,0-22 7-16,0 22 8 0,0 0 15 0,0 0 0 16,0 0 3-16,0 0 9 0,0 0 8 15,-4-19 29-15,4 19 2 0,0 0 19 16,0 0 1-16,0 0 16 0,0 0 3 0,0 0-3 15,0-24 5-15,0 24 9 0,0 0 6 16,0 0 9-16,0 0 8 0,0 0 0 0,0 0 7 16,0-21 2-16,0 21-7 0,0 0-9 15,0 0-12-15,0 0-8 0,0 0-4 16,0 0-8-16,0 0-7 0,0 0-3 0,0 0-11 16,38 31 2-16,-32-20-6 0,3 2-3 15,2 0-3-15,-3 3-6 0,0 3-2 16,1 0-1-16,0 2-4 0,-3 2 0 0,2-2-3 15,-1 2-1-15,-3-2-4 0,0 0-22 16,-2 0-15-16,0-2-35 0,0 0-31 16,0-1-48-16,0 1-35 0,-4 0-48 0,2-19-102 15,0 29-532-15,-2-16-207 0</inkml:trace>
  <inkml:trace contextRef="#ctx0" brushRef="#br0" timeOffset="89717.55">4379 9178 2532 0,'0'0'-59'0,"0"0"44"16,0 0 18-16,0 0 32 0,0 0 13 0,0 0 10 15,0 0 6-15,0 0 3 0,0 0-3 16,0 0 0-16,6 55-4 0,-4-40 1 16,5 0-3-16,-3 0-8 0,5 0-3 0,-3 2 0 15,3-3-8-15,-3 0-4 0,4-1-1 16,-2-1-13-16,4-3-8 0,-2-2-9 0,-10-7-9 16,21 11-13-16,-21-11-7 0,24 1-23 15,-24-1-10-15,23-4 1 0,-23 4-5 16,23-11-3-16,-13 3 15 0,4-2-1 0,-4 1 2 15,-2-2 17-15,1-1-9 0,-3-1 8 16,0 0 1-16,-1-3 17 0,-1 1 8 16,-4 15 10-16,2-32 16 0,-2 14 12 0,0 2 9 15,0 16 11-15,-4-32 12 0,0 16 11 16,4 16 10-16,-7-26-2 0,3 18 0 0,4 8-7 16,-8-18-4-16,8 18 0 0,-13-10 1 15,13 10-2-15,0 0 5 0,0 0-3 0,0 0-3 16,-34 17-3-16,26-3-5 0,2 1-2 15,-3 6-1-15,0 0-6 0,3 4-7 16,0 4-3-16,-1-1-6 0,-1 5-3 0,2-1-3 16,1 3-16-16,1-7-20 0,-1 3-33 15,1-3-47-15,-2 0-58 0,4 3-63 16,-2-5-89-16,4-4-184 0,-2 0-437 0,-2-1-312 16</inkml:trace>
  <inkml:trace contextRef="#ctx0" brushRef="#br0" timeOffset="91736.91">5985 9263 2599 0,'0'0'-141'0,"0"0"24"0,0 0 18 16,0 0 13-16,22-17 12 0,-22 17 22 0,0 0 7 15,0 0 11-15,0 0 8 0,0 0 20 16,0 0 12-16,0 0 17 0,0 0 9 0,0 0 22 16,2-17 3-16,-2 17 24 0,0 0 6 15,0 0 15-15,0 0 10 0,0 0 5 16,0 0-3-16,0 0-5 0,0 0-8 0,0 0-6 16,0 0-11-16,0 0-8 0,10-10-7 15,-10 10-6-15,0 0-3 0,0 0 10 0,0 0 6 16,0 0 4-16,0 0-3 0,0 0-5 15,22 23-6-15,-22-23-5 0,13 16-8 0,-7-5-3 16,2-2-3-16,0 6-1 0,2-1-13 16,-2 5-3-16,2-2-3 0,-2 3-8 15,4-1-12-15,-4-1-19 0,0 1-24 0,-3-1-27 16,-1-1-42-16,0 0-48 0,0 0-44 16,-2 1-37-16,-2-3-73 0,0-15-621 0,-4 32-334 15</inkml:trace>
  <inkml:trace contextRef="#ctx0" brushRef="#br0" timeOffset="95355.58">6397 9310 367 0,'0'0'148'0,"0"0"-68"0,0 0-11 0,0 0-3 16,0 0 4-16,0 0-10 0,0 0 1 16,0 0-5-16,0 0 3 0,0 0 1 0,12 18-5 15,-12-18 8-15,0 0 7 0,0 0-1 16,0 0 6-16,0 0 7 0,-2 19 17 0,2-19-23 15,0 0 21-15,0 0-4 0,0 0 7 16,0 0-9-16,0 0-13 0,0 0 0 16,0 0-4-16,0 0-5 0,0 0-6 15,0 0-7-15,0 0-2 0,10-47-1 16,-10 47-18-16,2-27 0 0,1 9-7 0,1 2 1 16,-2-1-8-16,3-2-1 0,-1 1 9 15,0 1-14-15,0 2-1 0,2-2-1 0,1 2-1 16,-1-1 7-16,2 1 2 0,-1 3 2 15,2-1 1-15,-3 0-2 0,2 2-2 0,-8 11-2 16,18-19-1-16,-10 12 4 0,-8 7 7 16,17-5 0-16,-17 5 3 0,0 0 3 15,0 0 1-15,34 17 2 0,-26-5-1 0,2-1-2 16,0 4-2-16,-2 2-3 0,2 1-1 16,-2 3 3-16,3 0 1 0,-2-3 5 0,-1 3 3 15,1 2 0-15,-1-1 6 0,0-2-2 16,-2 1-5-16,-1 0 3 0,0-3 0 0,-3 0-8 15,-2 3-1-15,0-2-5 0,-2 0 3 16,-3-2-11-16,0 2 0 0,-1-3-4 16,0-1 2-16,-4-2-4 0,1-2 1 15,-1 1-1-15,-3-5-2 0,0 0-4 0,13-7-2 16,-28 3-1-16,14-3-5 0,14 0-5 16,-30-10 1-16,17 5-1 0,-1-5 2 0,0 1 3 15,14 9-4-15,-20-19 0 0,9 10 1 16,2-3-2-16,9 12 2 0,-10-21 1 15,6 12-1-15,4 9 1 0,-4-21 0 0,4 21 3 16,0-21-1-16,0 21-6 0,8-22 6 16,0 8-2-16,1 2 1 0,0 0 1 0,1 3-1 15,0-2-13-15,4-1-24 0,-4 2-37 16,3 3-59-16,-1-2-47 0,3 1-59 16,-4 0-144-16,1 0-506 0,-12 8-268 0</inkml:trace>
  <inkml:trace contextRef="#ctx0" brushRef="#br0" timeOffset="107850.61">3670 9607 2496 0,'0'0'-169'0,"0"0"15"0,0 0 14 15,0 0 12-15,0 0 28 0,0 0 25 0,0 0 29 16,0 0 22-16,0 0 21 0,25 19 13 16,-25-19 2-16,0 0 19 0,0 0-6 15,11 11 0-15,-11-11 7 0,0 0-1 0,9 9-9 16,-9-9 2-16,8 9-1 0,-8-9 4 15,0 0-8-15,10 14-3 0,-10-14 4 0,0 0-3 16,12 16 6-16,-12-16-4 0,8 11-2 16,-8-11-1-16,6 10 3 0,-6-10-5 15,8 11-4-15,-8-11 1 0,11 9-5 16,-11-9-1-16,8 11 6 0,-8-11-2 0,13 12-4 16,-13-12 8-16,11 12-2 0,-11-12-4 15,10 13-5-15,-10-13 18 0,10 13 2 16,-2-5 6-16,-8-8 1 0,12 15 1 0,-4-7-9 15,-8-8 4-15,13 15-9 0,-4-8-3 16,-9-7-3-16,12 16 12 0,-3-8-10 0,-9-8 0 16,12 13 11-16,-5-5-14 0,-7-8 0 15,13 12 3-15,-13-12-3 0,10 12 13 0,-10-12 10 16,10 13-22-16,-10-13 9 0,9 10-7 16,-9-10 0-16,11 14-3 0,-11-14 3 15,10 11-8-15,-10-11 1 0,13 11 1 0,-13-11-2 16,10 14-1-16,-10-14-7 0,11 12-7 15,-11-12-20-15,13 9 3 0,-13-9 3 16,12 9-1-16,-12-9-10 0,14 11 0 0,-14-11 1 16,10 8 6-16,-10-8 5 0,12 8-1 15,-12-8 4-15,13 7-4 0,-13-7 2 16,0 0 3-16,17 10-30 0,-17-10-53 0,0 0-121 16,11 8-376-16,-11-8 193 0</inkml:trace>
  <inkml:trace contextRef="#ctx0" brushRef="#br1" timeOffset="113680.8">6413 12449 2807 0,'0'0'-112'0,"0"0"34"0,0 0 11 15,0 0-4-15,0 0 12 0,0 0 4 16,0 0 5-16,0 0 8 0,11-31 12 0,-11 31 9 16,0 0 4-16,0 0 6 0,0 0 25 15,0 0 37-15,0 0 17 0,0-20 21 0,0 20 19 16,0 0 7-16,0 0 1 0,0 0-3 16,0 0-10-16,0 0-5 0,0 0-12 15,0 0-3-15,0 0-15 0,0 0-11 0,0 0-8 16,-15-17-7-16,15 17-3 0,0 0-4 15,0 0-2-15,-18-8-9 0,18 8 2 16,0 0-7-16,-18-10 1 0,18 10-2 0,-12-6 0 16,12 6-4-16,-15-6-3 0,15 6 2 15,-18-7-3-15,18 7-3 0,-18-9 1 16,18 9 0-16,-20-9-3 0,8 2 2 0,12 7-4 16,-21-12 3-16,10 5 1 0,11 7 0 15,-21-13-3-15,11 5 1 0,10 8-1 16,-22-14 1-16,12 7 0 0,10 7 0 0,-20-13-2 15,8 5-1-15,12 8 1 0,-21-13-3 16,8 6 2-16,13 7-2 0,-23-12 6 0,10 5-4 16,0-1-1-16,13 8-1 0,-23-14 1 15,10 9 0-15,0-3 3 0,13 8-5 16,-22-15 6-16,10 7-2 0,12 8-1 0,-20-17-1 16,11 9 3-16,-4 0-4 0,5-3 0 15,-3 2-2-15,1 0 4 0,0-1-2 0,-2 0-1 16,2 1 1-16,0-1-6 0,-3 1 6 15,13 9 1-15,-21-17-2 0,10 7 3 16,3 1-2-16,-3-1 5 0,11 10 3 0,-21-15 0 16,13 5 10-16,8 10 3 0,-22-15 3 15,12 7 2-15,-1-1-2 0,11 9 6 0,-21-16-2 16,12 9-1-16,-1-3 4 0,0 1 0 16,10 9-4-16,-18-20-8 0,10 11 1 0,0-2-1 15,8 11-2-15,-18-19 1 0,10 7-1 16,-1 3 0-16,9 9 0 0,-14-21 3 15,6 12 0-15,8 9-4 0,-18-20 1 0,8 11-4 16,1-1 0-16,9 10 2 0,-19-21-4 16,11 13-1-16,-3-5-3 0,3 4 1 0,8 9-4 15,-20-22 2-15,10 12 1 0,0 0-4 16,1-1 3-16,-2-1-3 0,1 0 0 16,1 1-1-16,1-2 0 0,-1 1 2 15,-1-1-4-15,-1 2 2 0,3-2 0 0,0-1-2 16,-4 3 4-16,4-3-1 0,-2 3-1 15,1-3 2-15,-1 1-3 0,-1 0 1 16,2 0 0-16,-1-1 2 0,0 1-4 0,-2-1 2 16,2 1-1-16,0 0 0 0,1 1-2 15,-2-1 2-15,1-1 3 0,-1 3-3 0,3-3 3 16,-4 3 4-16,0-2-1 0,4 1 5 16,-4 0 1-16,1 0 1 0,0 3 1 15,1-3-4-15,-3 0 1 0,3 1-2 0,-4 0 6 16,4 0-7-16,0-1-2 0,-1 0 1 15,-2 1-2-15,1 0 1 0,1-1-3 0,0 0 1 16,-1 1-3-16,1-2 3 0,1 1-5 16,-4 1 2-16,4-1-3 0,-2 1 2 0,1-1-1 15,-2 2-1-15,1-2 0 0,-1 2 1 16,0-1 0-16,0-1 6 0,1 2-8 16,2-2 2-16,-4-1-2 0,4 5 2 0,-1-6 0 15,-1 3-1-15,1 0 2 0,0 0-2 16,1 1 2-16,0-2 0 0,0 1 0 15,0-1-1-15,10 12 0 0,-23-19 5 0,12 10-8 16,3-1 2-16,-3 1 0 0,1-1 1 16,0 1-1-16,-2 0 2 0,12 9-2 0,-18-19 0 15,7 8-1-15,2 4 1 0,-1-3 1 16,10 10-2-16,-19-17 2 0,13 9 3 0,6 8-2 16,-20-15 1-16,12 9 1 0,8 6-2 15,-15-13 1-15,15 13 1 0,-17-13-1 16,9 7-2-16,8 6 0 0,-19-11 3 15,19 11-4-15,-15-12 1 0,15 12 2 0,-17-11-4 16,9 3 5-16,8 8-2 0,-20-13 1 16,20 13-4-16,-16-13 4 0,7 7-4 0,9 6 4 15,-19-15-1-15,10 7-1 0,9 8 3 16,-14-15 0-16,6 7 5 0,8 8-3 16,-20-16 1-16,10 9-2 0,10 7 0 0,-17-15 2 15,6 5-2-15,11 10-5 0,-17-13 4 16,9 7-3-16,8 6 1 0,-18-15 1 15,8 7 1-15,10 8-2 0,-19-14 1 0,8 4 1 16,3 1 2-16,8 9 1 0,-17-18 1 16,7 11 3-16,10 7 1 0,-18-18 3 0,10 11 0 15,8 7 4-15,-16-18 6 0,6 11-1 16,10 7 0-16,-14-18-7 0,14 18-2 0,-13-14-4 16,5 6 2-16,8 8-3 0,-15-19 1 15,8 9-2-15,7 10 0 0,-12-17-4 16,6 7-4-16,6 10 4 0,-12-15 1 0,12 15-1 15,-8-14 0-15,8 14-5 0,-8-15 4 16,8 15 0-16,-8-16-2 0,8 16 0 0,-11-13 8 16,11 13-9-16,-7-14 0 0,7 14-2 15,-10-15-3-15,10 15 1 0,-9-13-2 16,9 13-2-16,-6-16 3 0,6 16-2 0,-8-15 3 16,8 15 1-16,-8-14-1 0,8 14 7 15,-10-14-6-15,10 14-2 0,0 0 3 0,-12-19-1 16,12 19 2-16,-6-14-1 0,6 14-1 15,-8-13 5-15,8 13-5 0,-7-14 1 16,7 14 0-16,-9-13-1 0,9 13 1 16,-6-15 2-16,6 15-3 0,-6-15 1 0,6 15 0 15,-7-14 2-15,7 14-2 0,-6-13 0 16,6 13 1-16,-6-14 3 0,6 14-3 0,-9-13-1 16,9 13 2-16,-9-14-3 0,9 14 2 15,-8-13 0-15,8 13-1 0,-6-13 2 16,6 13 0-16,-8-15-1 0,8 15 2 0,-9-15-6 15,9 15 5-15,-7-15-3 0,7 15 4 16,-8-18-1-16,8 18 1 0,-8-17 0 0,8 17 4 16,-9-17-4-16,9 17 0 0,-8-16 0 15,8 16-1-15,-9-18 2 0,9 18-1 0,-8-20 2 16,8 20-2-16,-9-16 4 0,5 4-3 16,4 12-2-16,-10-23 1 0,6 12 1 15,4 11 0-15,-12-23-4 0,8 11 2 16,4 12-3-16,-6-18-5 0,6 18-10 0,-6-18-17 15,2 11-23-15,4 7-36 0,0 0-47 16,-7-17-71-16,7 17-58 0,-4-8-130 0,4 8-199 16,0 0-351-16,0 0-375 0</inkml:trace>
  <inkml:trace contextRef="#ctx0" brushRef="#br1" timeOffset="115017.14">6621 12714 2853 0,'0'0'-26'0,"0"0"55"16,0 0 17-16,0 0-7 0,0 0 0 16,0 0 8-16,-49 7 16 0,49-7 20 0,-17 12 17 15,7-5 10-15,-1 1 8 0,11-8 3 16,-22 18 2-16,16-11-5 0,-2 2-3 16,8-9-6-16,-8 13-11 0,8-13-13 0,-4 14-14 15,4-14-13-15,0 0-9 0,12 19-13 16,-12-19-7-16,17 11-2 0,-6-5-6 15,1-1-4-15,1 2 2 0,-13-7 0 0,23 12 7 16,-12-3 4-16,-1-2-1 0,-10-7 12 16,16 15 8-16,-12-7-1 0,-4-8 7 0,6 17-8 15,-6-17 0-15,-2 19-5 0,2-19-18 16,0 0-14-16,-18 22-22 0,8-17-28 0,10-5-31 16,-23 5-37-16,23-5-40 0,-28 0-39 15,18 0-36-15,10 0-44 0,-28-7-82 16,20 5-127-16,8 2-481 0,-17-9-391 0</inkml:trace>
  <inkml:trace contextRef="#ctx0" brushRef="#br1" timeOffset="117966.21">6526 12637 2325 0,'0'0'-128'0,"0"0"21"0,-20 0 16 0,20 0 9 15,0 0 21-15,0 0 20 0,0 0 10 16,0 0 21-16,0 0 20 0,0 0 23 0,0 0 9 16,0 0 12-16,0 0 2 0,0 0-10 15,0 0 2-15,0 0-8 0,0 0-7 0,0 0 3 16,0 0 0-16,0 0-2 0,0 0 6 15,0 0 19-15,0 0 14 0,0 0 15 16,0 0 12-16,0 0 9 0,0 0 6 16,0 0 3-16,0 0 4 0,0 0-1 0,0 0-3 15,0 0-8-15,0 0 1 0,0 0-4 0,0 0 0 16,0 0-2-16,0 0 2 0,0 0 0 16,0 0-7-16,0 0-4 0,0 0 0 15,0 0-2-15,0 0 1 0,0 0-6 0,0 0-1 16,0 0-10-16,43-16 8 15,-26 12-22-15,0 0-7 0,1 0-5 0,4 0-7 16,-1 2-5-16,5-3-9 0,-4 1-10 0,4-2-17 16,0 0-25-16,-1 0-38 0,-1 1-48 15,-6 1-70-15,4 0-74 0,-4 3-113 0,-1-2-228 16,-17 3 15-16,20 6-345 0,-20-6-325 16</inkml:trace>
  <inkml:trace contextRef="#ctx0" brushRef="#br1" timeOffset="122811.96">3941 9446 2614 0,'0'0'-156'0,"0"0"23"0,0 0 19 16,0 0 21-16,0 0 11 0,0 0 13 15,0 0 10-15,0 0 5 0,0 0 10 16,0 0 7-16,21-11 4 0,-21 11-2 15,0 0 5-15,0 0 2 0,0 0 15 0,0 0 16 16,0 0 19-16,0 0 18 0,0 0 9 16,0 0 5-16,0 0 6 0,0 0 7 0,0 0-9 15,0 0 2-15,0 0-4 0,13-9-3 16,-13 9-4-16,0 0-1 0,0 0-3 16,0 0 4-16,0 0 10 0,8-14 8 0,-8 14 11 15,0 0 8-15,0 0 6 0,0 0 4 16,4-15-5-16,-4 15 3 0,0 0-7 15,0 0-5-15,0-19-8 0,0 19-9 0,0 0-1 16,0 0-7-16,0-21-8 0,0 21-1 16,0 0-3-16,0 0-3 0,-2-21-2 15,2 21-9-15,0 0 1 0,-2-18-6 0,2 18-1 16,0 0-2-16,0 0 0 0,-6-21 2 16,6 21 1-16,0 0 2 0,-4-15 8 15,4 15-2-15,0 0-1 0,-4-15 0 0,4 15-3 16,0 0-7-16,-9-17-1 0,9 17-3 15,-7-13-4-15,7 13 0 0,-8-14-1 0,8 14-2 16,-6-13 5-16,6 13 1 0,-10-11 5 16,10 11-4-16,-9-12 2 0,9 12-2 0,-9-11 7 15,9 11-3-15,-10-12 0 0,10 12-6 16,0 0 3-16,-13-15-1 0,13 15-1 16,-8-10-3-16,8 10-1 0,0 0 0 15,-16-13 4-15,16 13 1 0,0 0 0 0,-12-11-2 16,12 11-1-16,-10-10-6 0,10 10 1 15,0 0 0-15,-16-12-3 0,16 12-4 16,-10-9 3-16,10 9-4 0,-12-10 4 0,12 10-4 16,-13-7 4-16,13 7-4 0,0 0 4 15,-20-12-5-15,20 12 0 0,-14-7 5 0,14 7-6 16,-16-6-1-16,16 6 2 0,-14-6-2 16,14 6-2-16,0 0 4 0,-25-3 0 0,25 3 1 15,-17-4-1-15,17 4 0 0,-17-3 1 16,17 3-1-16,0 0 4 0,-26-3-2 15,26 3 0-15,0 0-2 0,-20-1 2 0,20 1-3 16,0 0 1-16,-20 0-3 0,20 0 5 16,0 0-2-16,-23 1-1 0,23-1 1 15,-15 4-1-15,15-4-3 0,-17 4-1 0,17-4 2 16,-16 5 3-16,16-5-3 0,-20 9 2 16,20-9 0-16,-17 9 0 0,9-3 0 15,8-6 1-15,-17 9-1 0,17-9 2 0,-19 9-1 16,11-3 0-16,8-6-2 0,-18 9 1 15,18-9 0-15,-16 12 1 0,16-12 1 0,-15 10 0 16,6-4-2-16,9-6 2 0,-15 14-3 16,15-14 2-16,-16 10 1 0,9-2-5 15,7-8 8-15,-11 11-7 0,11-11 0 0,-12 14 3 16,12-14-1-16,-13 15 2 0,13-15 1 16,-11 15 0-16,5-8-4 0,6-7 4 15,-8 16 1-15,8-16 6 0,-9 15-4 0,9-15-2 16,-10 15 1-16,10-15-4 0,-9 16 7 15,9-16-7-15,-6 16 4 0,6-16 0 16,-7 16-2-16,7-16 3 0,-6 17 0 0,6-17-7 16,-6 17 7-16,6-17 2 0,-2 15 1 15,2-15 2-15,-4 16-2 0,4-16 1 0,0 0-3 16,-4 21-1-16,4-21 3 0,-2 17-8 16,2-17 9-16,0 0-4 0,-3 23 0 15,3-23-1-15,0 17 4 0,0-17-3 0,0 0 1 16,0 26-10-16,0-26 12 0,0 19-3 15,0-19 1-15,5 22 0 0,-5-22-1 0,2 19-2 16,-2-19-2-16,6 20-5 0,-4-7 5 16,-2-13 5-16,4 20 0 0,-4-20-4 15,6 19 1-15,-6-19 3 0,4 19-5 0,-4-19 3 16,7 17-2-16,-7-17 3 0,4 18-2 16,-4-18 6-16,7 14-6 0,-7-14 2 15,6 16 1-15,-6-16 3 0,6 15 1 16,-6-15-7-16,9 15 4 0,-9-15-1 0,6 13 0 15,-6-13-1-15,8 14 0 0,-8-14-4 16,9 13 4-16,-9-13-9 0,9 15 11 0,-9-15-3 16,10 14-2-16,-10-14 4 0,8 14 0 15,-8-14-1-15,11 12 1 0,-11-12 1 16,9 16-2-16,-9-16-3 0,12 13 0 0,-12-13 0 16,11 11-1-16,-11-11-14 0,10 12 2 15,-3-5 0-15,-7-7 1 0,11 12 0 0,-11-12 1 16,10 11-1-16,-10-11 1 0,8 12 1 15,-8-12 2-15,6 12-2 0,-6-12 3 16,0 0-4-16,16 15 7 0,-16-15 1 16,6 9 2-16,-6-9 4 0,10 10 1 0,-10-10-2 15,9 12 0-15,-9-12-3 0,11 7 5 0,-11-7-3 16,10 9 1-16,-10-9-2 0,11 10 4 16,-11-10-5-16,12 7 3 0,-12-7-3 0,12 12 1 15,-12-12 2-15,10 10-2 0,-10-10 4 16,10 5-4-16,-10-5 3 0,11 9 1 15,-11-9-2-15,13 6 0 0,-13-6 1 16,12 8-1-16,-12-8 1 0,0 0-1 0,15 10 5 16,-15-10-7-16,10 5 1 0,-10-5 0 15,0 0 25-15,18 8-7 0,-18-8 0 16,0 0-1-16,18 1 5 0,-18-1-19 0,0 0 13 16,18 5-5-16,-18-5 2 0,0 0-4 15,16 2-1-15,-16-2-1 0,0 0 0 0,0 0 4 16,22 1-12-16,-22-1 3 0,0 0 1 15,17 2 2-15,-17-2 2 0,0 0-3 16,0 0-1-16,24-3-6 0,-24 3 5 0,0 0-3 16,22-2 0-16,-22 2 1 0,0 0-3 15,19-6 0-15,-19 6 0 0,0 0 0 0,19-3 5 16,-19 3 0-16,0 0-16 0,0 0 16 16,19-3-4-16,-19 3-1 0,0 0 0 0,0 0 3 15,0 0-13-15,18-2 11 0,-18 2-4 16,0 0 4-16,0 0 0 0,0 0 2 0,0 0-4 15,16-5 3-15,-16 5-6 0,0 0-9 16,0 0 14-16,0 0-2 0,0 0 2 16,15-5-5-16,-15 5 7 0,0 0-3 0,0 0 2 15,0 0-1-15,0 0-3 0,0 0 5 16,0 0-5-16,0 0 6 0,0 0-6 0,15-5 8 16,-15 5-7-16,0 0 1 0,0 0-2 15,0 0 1-15,0 0 4 0,0 0-6 16,0 0 3-16,0 0 1 0,0 0 1 0,0 0-6 15,0 0 1-15,0 0 4 0,0 0-3 16,0 0 1-16,0 0-1 0,0 0-2 0,0 0 4 16,0 0-8-16,0 0-5 0,0 0 8 15,0 0-2-15,0 0-2 0,0 0 3 0,0 0-1 16,0 0 1-16,0 0 1 0,0 0-2 16,-42-15 3-16,42 15-15 0,-16-4 19 0,16 4-7 15,0 0 5-15,-20-4-5 0,20 4 4 16,0 0-2-16,-20-4 1 0,20 4 2 15,0 0 2-15,-19-5 1 0,19 5 1 0,0 0 13 16,0 0-5-16,-16-6 2 0,16 6 3 16,0 0-3-16,0 0 6 0,0 0-4 0,0 0-1 15,0 0 0-15,-16-6-3 0,16 6-3 16,0 0-2-16,0 0 4 0,0 0-5 16,0 0 4-16,0 0-7 0,0 0 2 0,0 0-1 15,0 0 0-15,0 0 3 0,0 0-2 16,0 0 1-16,0 0-1 0,0 0-2 15,0 0 5-15,0 0-6 0,0 0-1 16,0 0 1-16,0 0 3 0,0 0-1 0,54-3-2 16,-54 3 2-16,25-3-4 0,-25 3 0 0,26 0 1 15,-26 0-1-15,27 0 3 0,-27 0-4 16,25 0 0-16,-12 3 0 0,-13-3-4 0,21 3 4 16,-21-3 0-16,17 9 3 0,-11-1-15 15,-6-8 7-15,9 19-5 0,-9-19 7 0,-3 27-4 16,1-10 6-16,2-17 0 0,-6 32-25 15,2-15-29-15,0-1-37 0,-2 0-56 16,2-4-85-16,-1 0-79 0,1-3-191 0,4-9-142 16,-7 18 41-16,7-18-382 0,0 0-450 15</inkml:trace>
  <inkml:trace contextRef="#ctx0" brushRef="#br1" timeOffset="124854.9">6375 12253 2997 0,'0'0'-103'0,"-8"-14"6"0,8 14 5 16,-6-15-7-16,6 15 7 0,-9-17 10 0,9 17 15 15,-10-19 15-15,5 9 23 0,5 10 29 16,-11-23 31-16,7 14 30 0,4 9 39 16,-10-23 35-16,4 12 5 0,6 11 4 0,-10-21-12 15,4 11-13-15,6 10-13 0,-8-23-14 16,2 10-13-16,6 13-6 0,-11-23-8 0,7 10-6 16,-2-1-4-16,6 14-3 0,-11-28 2 15,5 12-1-15,-1 0 1 0,1 0 5 0,0-2 2 16,-2 2-4-16,0-5-3 0,2 2-3 15,-2-2-3-15,0 0-4 0,-1 0-2 16,-2-2-5-16,3 3-3 0,0-4-5 0,-1-1 1 16,-1 3-6-16,1-3-2 0,2 0 0 15,-1-2-3-15,0 3 2 0,2-3 0 16,-3 4 2-16,2-4 0 0,1 5 2 0,-2-3-4 16,1 2 0-16,1 0 1 0,0 1-2 15,-3 0 0-15,3-1 3 0,-1 1-1 0,-1-1-1 16,2 2-3-16,-2-2-1 0,0 0-3 15,0 2 0-15,0-1-3 0,4-2-1 16,-5 2-1-16,5 1 0 0,0 2 1 0,-5-2-2 16,5 3 2-16,0-1 5 0,0 2 5 15,-3 0-3-15,3 0 5 0,0 2-1 16,0-3-2-16,-2 3 0 0,1-2-4 0,-2 2 0 16,1-2-2-16,2 2 0 0,0-3-2 15,-2 3-1-15,2-2-2 0,-1 2 0 0,5 15-1 16,-7-31 1-16,3 17-1 0,2-2-2 15,2 16 3-15,-6-29-3 0,2 16 0 16,4 13 0-16,-5-23 1 0,1 10 3 0,4 13-1 16,-4-23 17-16,4 23-8 0,-4-25 6 15,0 10 0-15,4 15-7 0,-4-25 2 0,-1 10-4 16,5 15-2-16,-4-29-1 0,-1 16-4 16,3-2 2-16,2 15-4 0,-4-27 3 15,2 14-1-15,2 13-1 0,-4-27-1 0,2 13-4 16,2 14 5-16,-6-26 4 0,4 15-4 15,2 11-1-15,-7-27 4 0,5 15-5 0,2 12 6 16,-7-22-5-16,7 22 1 0,-4-24-15 16,2 13-7-16,2 11 2 0,-4-25 1 15,4 25 2-15,-6-23-3 0,4 12 1 0,2 11 5 16,-3-22-1-16,3 22-2 0,-4-26 4 16,4 26 0-16,-4-22 1 0,4 22 0 0,-2-21 0 15,2 21 2-15,-4-23 3 0,4 23-3 16,-2-21 3-16,2 21-7 0,-5-22 0 0,5 22 3 15,-2-20-3-15,2 20 2 0,-2-23-3 16,2 23 3-16,0-21 4 0,0 21-3 16,-2-20 0-16,2 20 3 0,-3-22-1 0,3 22-1 15,-4-19 1-15,4 19-5 0,-2-21 6 16,2 21 1-16,-4-19 1 0,4 19-3 0,-4-19 1 16,4 19 1-16,-4-19-3 0,4 19 3 15,-2-17-3-15,2 17 2 0,-4-17 2 16,4 17-1-16,-2-18-3 0,2 18-1 0,0 0 6 15,-2-20-1-15,2 20 0 0,0 0 1 16,-3-20 0-16,3 20-2 0,0 0 3 16,-3-17-3-16,3 17 2 0,0 0 0 0,-2-19 2 15,2 19-3-15,0 0 2 0,0 0 1 16,0-21-1-16,0 21 6 0,0 0-6 0,2-21-2 16,-2 21 2-16,0 0-2 0,3-16 3 15,-3 16-2-15,0 0 4 0,5-16-5 0,-5 16 3 16,0 0 0-16,0 0 0 0,4-15-1 15,-4 15 5-15,0 0-4 0,0 0-2 16,0 0 0-16,2-17 3 0,-2 17-3 0,0 0 0 16,0 0-2-16,0 0 2 0,0 0-5 15,4-14-17-15,-4 14-28 0,0 0-47 0,0 0-72 16,0 0-82-16,4-9-90 0,-4 9-196 16,0 0-100-16,0 0-324 0,0 0-396 15</inkml:trace>
  <inkml:trace contextRef="#ctx0" brushRef="#br1" timeOffset="127595.12">6240 9629 2800 0,'0'0'-123'0,"0"0"32"0,0 0 20 16,0 0 15-16,0 0 20 0,0 0 19 0,0 0 30 15,0 0 20-15,0 0 26 0,0 0-2 16,0 0 11-16,0 0 3 0,0 0 6 15,0 0 5-15,0 0 15 0,0 0 8 0,0 0 5 16,0 0 3-16,0 0 2 0,0 0-1 16,0 0 1-16,0 0-2 0,0 0-9 0,0 0-11 15,0 0-8-15,0 0-7 0,0 0-4 16,0 0-4-16,0 0-4 0,0 0-7 16,0 0-3-16,0 0-10 0,0 0-3 0,0 0-3 15,0 0-5-15,-25-34-5 0,25 34-3 16,-7-12-3-16,7 12-3 0,0 0-2 0,-13-19-2 15,13 19 12-15,-8-13 4 0,8 13 3 16,-6-11-2-16,6 11 3 0,-11-14-10 16,11 14 2-16,-11-11-7 0,11 11 0 0,-10-14-7 15,10 14 6-15,-13-13-7 0,13 13-3 16,-12-14 0-16,12 14-2 0,-14-13-2 0,14 13-2 16,-14-13 3-16,14 13-3 0,-12-11-1 15,12 11 5-15,-14-11-3 0,14 11-2 16,-12-12-2-16,12 12 3 0,-13-10-2 0,13 10 3 15,-15-11 2-15,15 11-3 0,-13-10-4 16,13 10 2-16,-14-9 0 0,14 9-1 0,-12-10 0 16,12 10 1-16,-16-11 0 0,16 11 0 15,-14-10 1-15,14 10-4 0,-15-11 3 16,15 11-3-16,-13-11 3 0,13 11-5 16,-13-11 3-16,13 11 1 0,-12-10-2 0,12 10 2 15,-16-10 0-15,16 10-1 0,-12-9 5 16,12 9-6-16,-12-10-1 0,12 10-2 15,-16-10 2-15,16 10 0 0,-12-7 4 0,12 7-5 16,-15-6 0-16,15 6-4 0,-17-6 6 16,17 6 0-16,-15-5 0 0,15 5 0 0,0 0-2 15,-23-4 0-15,23 4 3 0,-17-2-2 16,17 2-1-16,0 0 0 0,-27 0 4 16,27 0-1-16,0 0 1 0,-24 2-1 0,24-2 10 15,0 0-11-15,-21 4 2 0,21-4-2 0,-17 4 0 16,17-4 0-16,-15 4 0 0,15-4-2 15,-15 5 2-15,15-5 5 0,-15 8-4 16,15-8-1-16,-14 7 2 0,14-7 0 16,-16 9 0-16,16-9 2 0,-14 12-4 0,14-12 4 15,-10 14 1-15,10-14-3 0,-13 13 2 16,6-5 4-16,7-8-5 0,-10 14-4 0,10-14 3 16,-11 14-1-16,11-14 5 0,-10 16-4 15,6-5 0-15,4-11 5 0,-11 17-2 0,11-17 5 16,-9 19-4-16,9-19 1 0,-8 17-1 15,8-17 1-15,-6 17-1 0,6-17-3 16,-6 17 0-16,6-17 1 0,-7 18 2 0,7-18-1 16,-7 16-1-16,7-16 4 0,-4 18-4 15,4-18 1-15,-4 17 3 0,4-17-3 16,-2 17 3-16,2-17 2 0,-4 22 3 0,4-22 21 16,-4 14 0-16,4-14-4 0,-3 18-3 15,3-18 0-15,-4 16-5 0,4-16-2 0,0 0-5 16,-4 26 4-16,4-26-6 0,-4 16 5 15,4-16-6-15,-2 17-9 0,2-17 8 16,-5 18 1-16,5-18-4 0,-2 15-4 0,2-15 9 16,0 0-9-16,0 25 4 0,0-25 0 15,2 15-5-15,-2-15 6 0,0 17-4 0,0-17-5 16,3 17 0-16,-3-17 3 0,2 18 2 16,-2-18-9-16,2 16 8 0,-2-16-4 15,4 16 2-15,-4-16 0 0,6 15 1 0,-6-15 1 16,2 15-2-16,-2-15 1 0,7 16-4 15,-7-16 1-15,4 15 8 0,-4-15-5 0,4 13-2 16,-4-13-3-16,4 13 0 0,-4-13-16 16,9 15-1-16,-9-15 10 0,9 14-3 15,-9-14-2-15,8 11 4 0,-8-11-1 0,10 14 1 16,-10-14 1-16,13 14 2 0,-13-14-5 16,11 11 6-16,-5-3 4 0,-6-8 1 0,11 10-2 15,-11-10 1-15,12 10-1 0,-12-10 1 16,9 11 1-16,-9-11 1 0,13 12-3 0,-13-12 2 15,8 7 2-15,-8-7-3 0,0 0 4 16,14 14-5-16,-14-14 2 0,0 0-1 16,12 12 0-16,-12-12 2 0,0 0-4 0,8 7 17 15,-8-7-17-15,0 0 5 0,0 0-6 16,10 9 4-16,-10-9-1 0,0 0 2 0,0 0 2 16,0 0 2-16,0 0-6 0,0 0 2 15,0 0 0-15,0 0 2 0,0 0-6 0,0 0 6 16,19 3-2-16,-19-3 2 0,0 0 2 15,0 0-4-15,0 0 3 0,0 0 1 16,0 0 1-16,0 0-5 0,0 0 0 0,0 0 2 16,0 0-3-16,0 0-3 0,0 0 2 15,11-21 5-15,-11 21-8 0,0 0 0 16,0 0-1-16,0 0 4 0,-4-27-1 0,4 27 2 16,0 0-2-16,-9-17 1 0,9 17 5 0,0 0-5 15,-8-16-2-15,8 16 3 0,0 0-3 16,-13-14 5-16,13 14-4 0,-8-8 3 15,8 8-6-15,0 0 4 0,-13-11-2 0,13 11 3 16,0 0 5-16,-11-12 2 0,11 12 1 16,0 0-1-16,0 0 1 0,-10-7 1 15,10 7-3-15,0 0 0 0,0 0 1 0,0 0-2 16,0 0-2-16,0 0 1 0,-8-12 2 16,8 12 5-16,0 0-3 0,0 0 6 0,0 0-5 15,0 0 1-15,0 0-4 0,0 0 11 16,-5-8-5-16,5 8 6 0,0 0 10 0,0 0 4 15,0 0-5-15,0 0-2 0,0 0-5 16,0 0 3-16,0 0-4 0,0 0 0 16,0 0-1-16,17 36-4 0,-17-36 0 0,8 12 2 15,-8-12-5-15,14 11 15 0,-6-3-4 16,-8-8-3-16,17 13-2 0,-7-4 2 0,-1 0-4 16,-9-9-6-16,15 12 3 0,-15-12 0 15,14 13-2-15,-8-6 0 0,-6-7 1 0,10 11 3 16,-10-11 13-16,6 15 3 0,-6-15 1 15,0 0 0-15,-6 22-2 0,-2-12-4 0,2-2-2 16,0 0-8-16,-2-1-8 0,8-7-23 16,-13 13-21-16,4-6-34 0,3-2-42 0,6-5-50 15,-15 8-69-15,15-8-69 0,-14 4-109 16,14-4-166-16,0 0-64 0,-18 0-474 16,18 0-722-16</inkml:trace>
  <inkml:trace contextRef="#ctx0" brushRef="#br1" timeOffset="128560.1">5361 9046 3357 0,'0'0'-164'0,"0"0"32"0,0 0 27 0,0 0 23 16,0 0 17-16,0 0 23 0,0 0 17 16,0 0 12-16,0 0 16 0,0 0 11 15,0 0 9-15,0 0 11 0,0 0 11 0,0 0 9 16,0 0 12-16,0 0 10 0,20 28-5 15,-20-28-7-15,0 0-4 0,0 0-15 16,0 0-7-16,0 0-8 0,0 0-7 16,0 0-6-16,0-35 1 0,0 35-2 0,2-17-6 15,-2 17 5-15,2-19-2 0,-2 19 1 16,4-22 0-16,-4 22 3 0,4-17 2 16,-4 17-2-16,6-19-4 0,-6 19 3 0,9-16-3 15,-9 16-6-15,8-12 5 0,-8 12-5 0,0 0-1 16,13-14 1-16,-13 14 0 0,0 0 6 15,17 0-6-15,-17 0 6 0,0 0-3 16,24 18 0-16,-16-10 1 0,0 5-2 0,2-2-4 16,0 3 2-16,-2 0 0 0,0-1 3 15,1 3 0-15,-1 0-1 0,-4-1 4 16,3-2 2-16,-3 2 5 0,0 0 11 0,1-2 1 16,-5-13 7-16,2 27-5 0,-2-27-5 15,-2 23 3-15,2-23-5 0,-9 24-1 0,5-16-4 16,4-8 1-16,-13 18 5 0,13-18 0 15,-15 11 0-15,15-11 1 0,-19 7-7 0,19-7-2 16,-21 4 4-16,21-4-8 0,-19 0 2 16,19 0 1-16,0 0 3 0,-28-5 1 15,28 5 0-15,-14-6-1 0,14 6-4 0,0 0 1 16,-13-17 2-16,13 17 0 0,-2-13-1 16,2 13 2-16,0 0 1 0,15-25 9 15,-15 25-9-15,19-18 2 0,-9 7-6 0,3 2 0 16,0-3-3-16,1 2-7 0,2 3-18 15,-4-2-24-15,1 1-32 0,-3 0-41 16,-10 8-55-16,24-11-55 0,-16 6-57 16,-8 5-142-16,12-10-178 0,-8 4-273 0,-4 6-225 15</inkml:trace>
  <inkml:trace contextRef="#ctx0" brushRef="#br1" timeOffset="131784.57">5260 8819 2484 0,'0'0'-96'0,"0"0"35"15,0 0 10-15,0 0 18 0,-24 7 30 16,24-7 16-16,0 0 30 0,0 0 35 16,0 0 26-16,0 0 15 0,0 0 16 15,0 0-4-15,0 0-2 0,0 0-2 0,0 0-7 16,0 0-7-16,0 0-14 0,0 0-14 16,0 0-10-16,40-20-5 0,-40 20-11 15,24-7-16-15,-7 1-24 0,2 2-22 0,-2-2-39 16,-1 1-48-16,6-1-40 0,-3 1-27 15,0-2-30-15,4 1-41 0,-3 1-79 0,0 1-511 16,-2-2-144-16</inkml:trace>
  <inkml:trace contextRef="#ctx0" brushRef="#br1" timeOffset="132997.53">3515 8561 2368 0,'6'-14'-58'0,"-6"14"16"0,0 0 16 15,0 0 17-15,6-15 19 0,-6 15 31 16,0 0 25-16,0 0 25 0,0 0 12 0,4-15 7 15,-4 15-2-15,0 0-4 0,0 0-1 16,0 0-1-16,0 0-5 0,0 0-7 16,0 0-4-16,0 0-4 0,0 0-7 0,0 0-4 15,0 0-11-15,0 0-4 0,0 0-3 16,-7 58-6-16,10-42-2 0,-1-1-6 16,2 1-4-16,0-2-2 0,2 1-3 0,2-1-4 15,-1 1 1-15,-1-2-7 0,5-1 2 16,-3 0-6-16,3-4-14 0,1-1-19 0,2-1-24 15,-14-6-17-15,26 4-15 0,-26-4-17 16,30-4-1-16,-15-1 4 0,0 0 3 16,-2-3 8-16,-1 1 12 0,-2-3 5 0,0-2 13 15,-2 1 2-15,-8 11 4 0,10-22 11 16,-8 10 0-16,-2 12 16 0,3-23 8 16,-3 23 14-16,-3-24 7 0,3 24 9 0,-6-20 8 15,6 20 5-15,-10-18 10 0,10 18 7 16,-10-8 7-16,10 8 4 0,-18-4 11 15,18 4 5-15,0 0-1 0,0 0-6 0,-32 15-4 16,24-4-6-16,-1 0-2 0,1 3-7 0,2 3-2 16,0-1-3-16,-1 2-8 0,0 0-2 15,-1 4-7-15,4 0-1 0,-2-3-9 16,2 0-17-16,-3 1-22 0,5-4-38 16,-1 0-40-16,3-16-56 0,-4 28-46 0,2-17-59 15,2-11-124-15,-4 16-586 0,4-16-403 16</inkml:trace>
  <inkml:trace contextRef="#ctx0" brushRef="#br1" timeOffset="133367.71">3319 8322 2820 0,'-15'-12'-135'0,"15"12"22"0,0 0 34 16,0 0 36-16,0 0 48 0,-13-5 25 0,13 5 21 15,0 0 24-15,0 0 3 0,0 0 2 16,0 0 6-16,0 0 7 0,0 0 0 15,0 0-2-15,0 0-7 0,0 0-8 0,0 0-11 16,0 0-2-16,0 0-11 0,51 4-2 16,-34-8-6-16,2-2-9 0,4 0-1 15,0-1-5-15,1-2-5 0,1 1-10 16,1 0-30-16,-1-2-20 0,0 1-38 0,1 2-40 16,-3-2-42-16,-1 2-38 0,-4-1-66 15,2 3-152-15,-6 2-348 0,-1-1-42 0</inkml:trace>
  <inkml:trace contextRef="#ctx0" brushRef="#br1" timeOffset="135528.5">9750 8993 2311 0,'0'0'43'0,"0"-35"28"0,0 20-6 0,0 15-5 16,0-33-7-16,2 16-4 0,0 2 7 16,0-3 11-16,0 0 13 0,-2 18 0 15,6-32 5-15,-2 16 2 0,2 3 0 0,2 0 9 16,-4-2 0-16,2 4-3 0,2-2-10 16,-4 4-12-16,5 2-5 0,0-1-4 15,-9 8-11-15,19-10-3 0,-11 8-5 0,-8 2-6 16,24 4-4-16,-10 4-1 0,1 0-3 15,2 4 0-15,0 5-6 0,-3-1-1 0,4 4-5 16,2 2-1-16,-2 4 0 0,-2 0 2 16,-1 3-6-16,0-3 1 0,-2 0-3 15,-5 1 3-15,0-2-5 0,-2 0 13 0,-6-4 10 16,0 2 3-16,-4-3 3 0,-2 2 1 16,-2-1-5-16,-2-3 0 0,-5-4-6 0,0 0-5 15,2-3-3-15,-3-4 0 0,-2 2-5 16,0-8-1-16,-2 1 0 0,1-4 0 0,2-2-3 15,0 0 1-15,1-3-1 0,0 2 2 16,4-6-3-16,-1 2 3 0,1 0 0 16,12 9 0-16,-18-21 0 0,14 9 0 0,4 12-4 15,-6-19 3-15,6 19-4 0,0 0 4 16,12-25 1-16,-1 15-1 0,0 3-2 16,2 0-2-16,3 1 2 0,2-2-4 0,2 3-17 15,4-3-16-15,-1 0-29 0,1 2-34 16,-2-1-45-16,2-1-54 0,-3 1-53 0,-2 0-119 15,-2-1-194-15,-3-2-386 0,2 2-363 16</inkml:trace>
  <inkml:trace contextRef="#ctx0" brushRef="#br1" timeOffset="135795.44">9502 8484 2934 0,'0'0'-2'0,"-13"-11"11"16,13 11-5-16,0 0 7 0,0 0 2 16,0 0 11-16,0 0 3 0,42-10 0 0,-25 8-6 15,3-1 0-15,-2-1 0 0,4 0-2 16,3-2-4-16,3 0-6 0,-1 0-22 15,-2 1-17-15,3 0-40 0,-1 0-54 16,-1 3-47-16,-5-3-131 0,0 3-457 0,-2 2-47 16</inkml:trace>
  <inkml:trace contextRef="#ctx0" brushRef="#br1" timeOffset="136150.51">10386 9065 2295 0,'0'0'-11'0,"0"0"15"16,0 0 7-16,20 2 8 0,-20-2 16 15,0 0 15-15,23-2 23 0,-23 2 16 0,0 0 3 16,30-4-3-16,-30 4-6 0,25-3-7 16,-10 0-9-16,-15 3-6 0,28-3-5 15,-12-1-10-15,-16 4-15 0,28-6-31 16,-17 5-37-16,-11 1-54 0,22-5-48 0,-15 4-42 15,-7 1-91-15,11-6-489 0,-11 6-46 0</inkml:trace>
  <inkml:trace contextRef="#ctx0" brushRef="#br1" timeOffset="136296.18">10471 8994 2273 0,'0'0'168'0,"0"0"65"16,-17-1-13-16,17 1-34 0,0 0-17 15,0 0-23-15,0 0-20 0,0 0-24 0,0 0-31 16,37-26-44-16,-23 19-55 0,3 0-54 15,0 1-40-15,0 1-28 0,2-4-25 0,0 4-31 16,-2-1-69-16,-2 1-550 0,-3-2-155 16</inkml:trace>
  <inkml:trace contextRef="#ctx0" brushRef="#br1" timeOffset="137111.49">11068 8747 2500 0,'0'0'-1'16,"0"0"37"-16,0 0 26 0,0 0 8 0,0 0-2 15,0 0 9-15,0 0 13 0,0 0 14 16,0 0 18-16,0 0 2 0,0 0 8 0,0 0 1 16,0 0-4-16,-6 47 1 0,6-47 1 15,2 24-2-15,2-9-2 0,1 0-5 16,-2 2-12-16,0-1-7 0,1 0-15 0,0 2-6 15,-2-4-15-15,2 4-2 0,1-2-6 16,-3-1-9-16,3 0-7 0,-5-15-4 0,6 22-3 16,-3-11-5-16,-3-11-12 0,3 16-15 15,-3-16-25-15,4 13-37 0,-4-13-47 16,0 0-56-16,0 0-56 0,0 0-34 0,0 0-42 16,0 0-93-16,0 0-79 0,0 0-478 15,0 0-360-15</inkml:trace>
  <inkml:trace contextRef="#ctx0" brushRef="#br1" timeOffset="137459.59">11085 8836 2904 0,'-6'-22'-9'16,"6"22"39"-16,-9-20 7 0,5 13 25 0,4 7 15 16,-6-13 9-16,2 6 17 0,4 7 3 15,-7-14 1-15,7 14-10 0,0 0-6 0,-9-15-5 16,9 15 1-16,0 0 0 0,-6-14-3 16,6 14-6-16,0 0-5 0,0 0-2 0,0 0-8 15,0 0-9-15,0 0-4 0,13-21-7 16,-13 21-6-16,19-8-15 0,-19 8-6 15,25-8-4-15,-9 5-3 0,-2-1 6 0,-14 4-7 16,28-6-1-16,-16 3-2 0,-12 3 1 16,23-4-3-16,-23 4 0 0,22 0 5 0,-22 0 1 15,0 0 12-15,21 7-1 0,-21-7 7 16,7 12 1-16,-7-12 11 0,0 19 10 16,0-19 5-16,-12 24 5 0,9-8 23 0,-2-1 7 15,1 3-9-15,0-2 1 0,0 2-8 16,2-1-8-16,0 2-6 0,2-2-7 0,0-17-11 15,2 34-16-15,0-16-15 0,2-2-25 16,0 2-30-16,0-2-26 0,2-4-35 0,1 2-37 16,0-1-46-16,-1-1-46 0,0-1-40 15,0-5-74-15,1 4-147 0,-7-10-110 16,8 9-317-16,-8-9-327 0</inkml:trace>
  <inkml:trace contextRef="#ctx0" brushRef="#br1" timeOffset="137825.51">11401 8833 2934 0,'0'0'111'0,"0"0"34"0,0 0-5 15,0 0-2-15,0 0-10 0,0 0-6 0,38 8-5 16,-38-8-14-16,0 0-12 0,21 0-7 15,-21 0-12-15,19 0-11 0,-19 0-6 0,21-5-9 16,-21 5-23-16,25-3-26 0,-9-1-46 16,-16 4-63-16,29-6-79 0,-12 2-43 15,-4 0-129-15,1 1-180 0,0-1-334 0,-4 2-243 16</inkml:trace>
  <inkml:trace contextRef="#ctx0" brushRef="#br1" timeOffset="138379.44">11943 9046 2649 0,'6'14'9'0,"-6"-14"48"0,9 11 3 15,-9-11-6-15,0 0-7 0,0 0-12 16,0 0-7-16,0 0-2 0,0 0 4 15,0 0 5-15,0 0 1 0,0 0 3 0,0 0 11 16,0 0 10-16,0 0 3 0,0 0 0 16,-11-65-5-16,9 42-6 0,-2-3-10 0,2-3-10 15,-6-6-10-15,4 0 1 0,0 0-1 16,2 3 3-16,1 1 2 0,1 0-1 16,0 3 4-16,1 0-3 0,3 1 8 0,-2 0-6 15,2 4 0-15,4 1 1 0,-4 1-2 16,2 4-6-16,1 3-1 0,0 1-6 0,2 1 1 15,2 3-1-15,-11 9 5 0,21-10-9 16,-21 10 0-16,19 0-2 0,-19 0 2 16,25 10-4-16,-11-1 0 0,-1 0-2 0,-4 4 4 15,5 1-2-15,-3 4 0 0,1-2-1 16,-4 0 3-16,-1 0 2 0,-3-1 5 0,-1 0 3 16,-3 2 13-16,0 0 4 0,0-17 7 15,-7 30-3-15,-2-14-1 0,-2-1 4 16,-2 0 5-16,1-3 5 0,-4 0-1 0,-3-4 10 15,3 0 4-15,-1-4-6 0,0 0-6 16,17-4-5-16,-30-2-2 0,30 2-6 0,-23-6-4 16,23 6-7-16,-14-7-8 0,14 7-4 15,0 0-8-15,0 0-3 0,0 0-8 16,24-30-21-16,-8 21-25 0,2 4-35 0,-1-5-29 16,7 2-41-16,-2 1-38 0,0 1-35 15,-1 0-31-15,-3 1-72 0,-1 1-125 0,-3 2-496 16,-3 0-378-16</inkml:trace>
  <inkml:trace contextRef="#ctx0" brushRef="#br1" timeOffset="139131.1">9802 10122 2871 0,'0'0'-62'0,"0"0"52"0,0 0 8 15,0 0 11-15,0 0 14 0,0 0 3 0,0 0 18 16,-28 45 23-16,24-29 5 0,0 4 11 16,2-1 4-16,2 0 7 0,0 1 12 15,2 2 5-15,2 2 1 0,3-3 0 0,2 0-15 16,1-2-9-16,0 0-12 0,3-2-9 15,2-1-11-15,4-3-15 0,1-1-14 0,-2-3-18 16,2-4-18-16,-4 1-21 0,5-4-10 16,1 0-21-16,-4-4 0 0,2 0 1 15,-4-4 0-15,2-1 3 0,-1-4 6 0,-1-1 3 16,-4-3 5-16,-2 0 8 0,-2-2 9 16,-2 2 17-16,-2 1 27 0,-4 14 18 15,7-25 12-15,-7 25 13 0,-2-17 14 0,2 17 17 16,0 0 5-16,-17-11 3 0,17 11 2 15,0 0-9-15,0 0-9 0,-36 22 1 0,26-11-5 16,-5 7-3-16,0-1-6 0,0 2-9 16,1 3-2-16,-4 2-8 0,2 1-4 0,2-5-3 15,0 6-7-15,1-4-8 0,3-1-14 16,-1 0-14-16,2-2-21 0,3-2-29 16,-2-3-39-16,2 1-54 0,-1-3-54 0,4-1-48 15,-3-5-87-15,6-6-198 0,-6 9-51 16,6-9-309-16,0 0-262 0</inkml:trace>
  <inkml:trace contextRef="#ctx0" brushRef="#br1" timeOffset="139465.46">9758 9942 2772 0,'10'-17'91'16,"-10"17"41"-16,0 0-6 0,0 0-15 0,14-8-13 15,-14 8-8-15,14-4-11 0,-14 4-10 16,21-4-7-16,-8 2-2 0,4 1-10 0,-1-4-7 15,4 5-3-15,-1-1 1 0,0-2 13 16,4 2 3-16,1-1-9 0,-4 0-3 16,2 0-16-16,1 0-22 0,-2 0-35 0,-2 1-56 15,1-2-65-15,-2 3-50 0,-1-1-80 16,-2-3-132-16,0 1-488 0,-15 3-278 16</inkml:trace>
  <inkml:trace contextRef="#ctx0" brushRef="#br1" timeOffset="139844.6">10513 10390 3064 0,'0'0'155'0,"0"0"-14"0,14 7-25 0,-14-7-21 16,18 2-16-16,-18-2-7 0,21 2-7 15,-21-2-8-15,26 0-13 0,-26 0-13 16,28-2-5-16,-14 2-1 0,-14 0-3 0,32-4 1 16,-15 0-2-16,-1 3 0 0,0-3-16 15,-16 4-40-15,29-4-32 0,-29 4-54 16,24-4-42-16,-14 4-53 0,-10 0-91 0,10-6-643 16,-10 6-375-16</inkml:trace>
  <inkml:trace contextRef="#ctx0" brushRef="#br1" timeOffset="139994.21">10611 10322 3168 0,'-17'-5'149'0,"17"5"13"0,0 0-24 16,0 0-16-16,0 0-28 0,0 0-17 15,0 0-21-15,0 0-29 0,34-27-42 0,-21 22-48 16,-13 5-53-16,32-8-42 0,-16 4-16 16,2 0-6-16,-2 0-17 0,-1 0-32 15,2 1-99-15,0-1-457 0,-1 0-85 0</inkml:trace>
  <inkml:trace contextRef="#ctx0" brushRef="#br1" timeOffset="140297.71">11222 10097 2403 0,'0'0'78'16,"0"0"40"-16,0 0-3 0,0 0-15 16,0 0-9-16,0 0-10 0,0 0-5 15,0 0 1-15,26 20 6 0,-26-20-3 0,2 19-7 16,0-6 3-16,-2-13 3 0,2 33 6 16,-2-14 6-16,0-2 2 0,0 4-3 0,5-2-11 15,-3 0-6-15,0 0-12 0,2 0-11 16,-2-2-21-16,0-2-30 0,0 0-39 15,-2-15-42-15,7 24-40 0,-5-13-46 0,0-4-41 16,-2-7-79-16,0 0-154 0,5 10-423 16,-5-10-221-16</inkml:trace>
  <inkml:trace contextRef="#ctx0" brushRef="#br1" timeOffset="140650.49">11242 10142 2796 0,'0'0'142'0,"0"0"6"15,-2-20-23-15,2 20-38 0,0 0-33 0,0 0-27 16,0-21 1-16,0 21-4 0,0 0-5 16,0 0 2-16,0 0 3 0,4-16 7 0,-4 16 13 15,0 0 16-15,0 0 16 0,10-11 4 16,-10 11-3-16,0 0-5 0,22-3-10 0,-22 3-6 16,21-2-7-16,-21 2-8 0,26 0-10 15,-13 0-9-15,1 2 0 0,1-2-4 16,-1 2-1-16,1-1 2 0,-15-1 5 0,26 4 0 15,-26-4 2-15,23 7 5 0,-12-4-1 16,-11-3 0-16,14 18 2 0,-9-9-1 0,-5-9-1 16,5 24 0-16,-5-24 3 0,-5 25-5 15,0-9-2-15,1 1-1 0,-2-2-3 16,2 0 2-16,-1 0-6 0,-1 1-2 0,2-3-2 16,2 2-13-16,-3-4-19 0,5 3-19 15,0-14-23-15,-2 21-30 0,6-10-29 0,-4-11-45 16,6 19-33-16,-1-9-40 0,-5-10-75 15,8 11-134-15,-8-11-487 0,7 8-343 0</inkml:trace>
  <inkml:trace contextRef="#ctx0" brushRef="#br1" timeOffset="140915.18">11676 10269 2966 0,'0'0'61'0,"0"0"19"0,0 0-11 0,27 0-3 16,-27 0-3-16,20 0 14 0,-20 0 5 16,22 0 0-16,-22 0-13 0,29 0-5 0,-29 0-17 15,31 0-9-15,-12-2-11 0,-2 2-7 16,2-3-7-16,3 0-16 0,-4 1-32 0,2 1-56 15,-1-1-50-15,-2-2-62 0,-3 1-110 16,1-1-607-16,0-2-320 0</inkml:trace>
  <inkml:trace contextRef="#ctx0" brushRef="#br1" timeOffset="145610.48">10905 8926 2820 0,'0'0'-39'16,"0"0"17"-16,0 0-1 0,0 0 1 16,0 0 18-16,0 0 30 0,0 0 23 0,0 0 12 15,2-30 7-15,-2 30-7 0,0 0-5 16,0 0 5-16,0 0 5 0,-2-23 3 16,2 23-2-16,0 0 6 0,0 0 8 0,2-18 5 15,-2 18 4-15,0 0 2 0,6-13 4 16,-6 13-3-16,0 0-1 0,7-13-10 0,-7 13-4 15,0 0-10-15,0 0-8 0,0 0-4 16,7-14-5-16,-7 14-6 0,0 0-2 16,0 0-8-16,0 0 0 0,14-5-5 0,-14 5-3 15,0 0-2-15,0 0-4 0,0 0-1 16,0 0 2-16,34 13 6 0,-34-13 8 0,13 16 4 16,-7-5 3-16,-2 4 5 0,0 1 0 15,0 0 2-15,2 5-2 0,-2-1-1 16,-2 5 8-16,-2-3-6 0,0 1 6 0,0 0-19 15,-2 4 10-15,0-3 7 0,-4 1-4 16,4-3 5-16,0-2-8 0,-2 2 3 0,2-6-6 16,1 1-5-16,1-17-6 0,-3 27-3 15,3-27-18-15,0 23-32 0,4-14-38 16,-4-9-54-16,0 0-86 0,16 10-93 0,-8-10-178 16,-8 0-138-16,15 0-2 0,-15 0-390 15,0 0-478-15</inkml:trace>
  <inkml:trace contextRef="#ctx0" brushRef="#br1" timeOffset="149238.03">10967 10175 2924 0,'0'0'-133'0,"0"0"41"0,0 0 36 0,0 0 27 15,0 0 48-15,0 0 27 0,0 0 33 16,0 0 21-16,0 0 17 0,0 0 4 16,0 0-8-16,0 0-11 0,0 0-9 0,0 0-8 15,0 0-10-15,0 0-7 0,0 0-6 16,0 0-6-16,0 0-4 0,0 0 5 0,0 0-6 16,0 0 5-16,0 0-3 0,30-26-3 15,-30 26-5-15,0 0-6 0,7-13-1 16,-7 13-6-16,0 0-3 0,14-14 1 0,-14 14-3 15,10-7-2-15,-10 7-1 0,0 0-2 16,12-9-6-16,-12 9 2 0,0 0 3 0,16-5 2 16,-16 5-5-16,0 0 2 0,0 0 0 15,0 0 3-15,21 12 1 0,-21-12 2 16,6 12 4-16,-6-12 3 0,2 17 7 0,-2-17 3 16,2 20 7-16,-2-20 3 0,2 23 5 15,-2-23 1-15,-4 27-2 0,2-13 0 0,2-14 1 16,-4 30 0-16,2-17-8 0,2-13-3 15,-1 23 3-15,1-23-4 0,-3 23 7 0,3-23-7 16,3 18 0-16,-3-18-7 0,1 18 1 16,-1-18-10-16,8 14-6 0,-8-14-17 15,10 10-24-15,0-7-28 0,-10-3-32 0,16 2-43 16,-16-2-61-16,24 0-64 0,-12-2-54 16,-12 2-130-16,30-6-153 0,-15 2-3 0,2-2-347 15,0 3-341-15</inkml:trace>
  <inkml:trace contextRef="#ctx0" brushRef="#br1" timeOffset="150422.43">12302 9943 2853 0,'0'0'-27'16,"0"0"21"-16,0 0-5 0,0 0-8 0,-4-22-2 16,4 22 5-16,0 0-8 0,0 0 12 15,0 0-4-15,0 0-19 0,0 0-17 16,0 0 1-16,0 0-3 0,0 0 8 0,0 0 9 16,0 0 4-16,0 0-2 0,0 0 7 15,0 0 11-15,0 0 3 0,0 0 3 0,0 0 24 16,0 0 7-16,0 0 17 0,0 0 7 15,0 0 12-15,0 0 1 0,0 0-1 16,0 0 2-16,0 0-5 0,0 0-20 0,0 0 10 16,0 0-11-16,0 0-5 0,0 0-2 15,0 0 2-15,0 0-2 0,0 0 2 0,0 0 1 16,0 0-1-16,0 0 0 0,0 0 14 16,0 0 11-16,0 0 14 0,0 0 14 15,0 0 12-15,0 0 10 0,0 0 4 0,0 0-7 16,0 0-5-16,0 0-9 0,0 0-5 15,0 0-7-15,4 53-9 0,-4-53-5 16,-2 21-6-16,2-21-4 0,0 24-7 0,0-24-4 16,5 27-4-16,-1-14-1 0,0 2-8 15,-4-15 2-15,11 26-8 0,-6-15 0 16,5 0-4-16,-2 0-1 0,3-1-6 0,-1 0-5 16,1-2-3-16,1-1 4 0,1 0-3 15,-13-7-1-15,33 7-5 0,-22-7-4 0,-11 0-12 16,32 0-15-16,-14-2-12 0,-18 2-7 15,33-8 2-15,-19 4 2 0,2-2-11 0,-16 6 4 16,23-13 5-16,-15 6 9 0,-8 7 4 16,15-16 13-16,-7 7 9 0,-8 9 8 15,4-21 13-15,-4 21 7 0,-2-25 10 0,2 25 12 16,-5-25 10-16,5 25 7 0,-7-20-5 16,7 20-2-16,-6-19 0 0,6 19 0 0,-7-17-8 15,7 17-1-15,-8-14-4 0,8 14-1 16,0 0 7-16,-8-12 7 0,8 12 5 15,0 0 4-15,0 0 4 0,0 0 0 0,0 0 1 16,0 0-3-16,0 0 9 0,-20 30-9 16,20-30-2-16,-9 25-1 0,7-9 3 15,1 1-15-15,-3 0 1 0,2 2-10 0,-1 0 4 16,1 0-8-16,-2 2 2 0,2-1-5 16,0 0-3-16,0 2-2 0,0-2 4 0,1 0-8 15,1-2-6-15,-3 1-4 0,1-1-25 16,0-1-23-16,2-5-35 0,-2 1-37 0,-1-2-54 15,3-11-67-15,0 19-58 0,0-19-157 16,-2 15-122-16,2-15 9 0,-4 10-274 16,4-10-175-16</inkml:trace>
  <inkml:trace contextRef="#ctx0" brushRef="#br1" timeOffset="159827.39">14483 6632 2447 0,'18'-8'-91'0,"-18"8"14"15,0 0 9-15,0 0 8 0,0 0 5 16,0 0 14-16,0 0 22 0,0 0 17 16,0 0 23-16,0 0 19 0,0 0 10 0,0 0 20 15,0 0 11-15,0 0 19 0,0 0 6 16,0 0 13-16,0 0 5 0,0 0 3 15,0 0 3-15,0 0 0 0,23 1 1 0,-23-1-7 16,0 0-2-16,0 0-7 0,0 0-13 16,24 3-8-16,-24-3-10 0,0 0-2 15,25 3-4-15,-25-3-10 0,21-3-7 0,-21 3 1 16,20 3-6-16,-20-3-7 0,20 0-6 16,-20 0-3-16,0 0-7 0,25 1-1 0,-25-1-2 15,0 0-6-15,20 0 1 0,-20 0-5 16,0 0-1-16,0 0-2 0,20 2 2 15,-20-2-7-15,0 0 0 0,0 0-3 0,0 0-6 16,24-2-23-16,-24 2-34 0,0 0-40 16,0 0-55-16,0 0-56 0,19-1-55 0,-19 1-102 15,0 0-154-15,0 0-404 0,4-7-320 16</inkml:trace>
  <inkml:trace contextRef="#ctx0" brushRef="#br1" timeOffset="160345.15">14441 6565 2640 0,'0'0'-153'16,"0"0"19"-16,0 0 17 0,0 0 25 16,0 0 9-16,0 0 25 0,0 0 14 0,0 0 20 15,0 0 11-15,0 0 16 0,0 0 14 16,0 0 2-16,0 0 16 0,0 0 2 15,0 0 6-15,0 0 12 0,0 0-6 0,0 0 8 16,0 0-21-16,0 0-11 0,0 0 4 16,0 0-3-16,0 0-14 0,0 0-12 15,0 0-15-15,0 0-25 0,0 0-28 16,0 0-37-16,0 0-78 0,0 0-149 0,0 0-190 16,0 0 300-16</inkml:trace>
  <inkml:trace contextRef="#ctx0" brushRef="#br1" timeOffset="163060.32">14472 6453 1650 0,'0'0'90'0,"0"0"10"15,0 0 5-15,0 0 19 0,0 0 22 16,0 0 21-16,0 0 16 0,0 0 5 0,0 0 4 16,0 0 0-16,0 0 3 0,0 0 1 15,-2-28-3-15,2 28-9 0,0 0-1 0,0 0-31 16,13-7-5-16,-13 7 1 0,18-5-13 16,-18 5-9-16,23-4-15 0,-6 1-10 0,2 0-11 15,0 1-12-15,2 0-8 0,0 2-11 16,0 0-10-16,0-4-20 0,1 8-33 15,-2-4-29-15,2 0-32 0,-5 0-41 0,2 0-47 16,-2 2-52-16,-2 0-46 0,4 1-52 16,-9 0-144-16,2-1-138 0,-1 0-384 15,-11-2-415-15</inkml:trace>
  <inkml:trace contextRef="#ctx0" brushRef="#br1" timeOffset="163905.04">15874 6165 2962 0,'11'-14'-77'0,"-11"14"18"16,0 0-5-16,8-13 16 0,-8 13 8 0,0 0 24 15,0 0 21-15,0 0 20 0,7-11 4 16,-7 11 0-16,0 0 2 0,0 0 5 0,0 0 17 16,0 0 7-16,0 0 10 0,0 0-9 15,-42-2-11-15,42 2-4 0,-32 2-6 16,12 0-7-16,-3 1-5 0,-3 2 1 0,-1-2-3 16,0 1-5-16,-1-1 1 0,1 1-4 15,-1 1-4-15,3-2 5 0,0 1-3 0,1 0-1 16,5-2-2-16,2 2-1 0,0-3-3 15,17-1-1-15,-29 4 3 0,16-2 1 16,13-2-4-16,-20 4 1 0,20-4-4 0,0 0 3 16,0 0-1-16,0 0-6 0,0 0 3 15,0 0 2-15,0 0-2 0,46 13-2 16,-28-9 2-16,4 0-2 0,-3 2 1 16,8-3-1-16,-2 5 1 0,3 1 0 0,-2-1 7 15,-1 2-2-15,0 1 2 0,-2 3-3 0,-1-1 2 16,-3 0-1-16,-2 2-2 0,0 1 1 15,-5 1-3-15,-3-2 2 0,-2 0-1 16,-3 2 2-16,-2 1-1 0,-2-2-1 0,0-16 2 16,-8 35-1-16,0-18 2 0,0 2-4 15,-2-1 6-15,-1 1 2 0,1 1 3 16,-2 0-2-16,0-1 2 0,0-1 0 0,-4 2 3 16,2 0-3-16,1 0 2 0,-2-1-2 0,3 2 0 15,-1-2 1-15,1-1 3 0,-2 1 0 16,3 0 2-16,2-1 0 0,0-1 6 15,5-3 1-15,-1 1 4 0,1-1-3 0,4-14 2 16,0 22-5-16,0-22 4 0,4 20-6 16,-4-20-2-16,16 15 0 0,-6-8 6 15,2-3 2-15,6-1 9 0,1 2 4 16,2-5 7-16,4 1 6 0,5-2 0 0,2 1-2 16,1-5-7-16,7 2-6 0,1-1-4 15,-1 0-14-15,-2 1-18 0,3-3-35 0,-9 2-32 16,-1 0-51-16,-1 3-67 0,-5 1-62 15,-4-5-99-15,0 5-190 0,-6 0-438 0,-2 0-414 16</inkml:trace>
  <inkml:trace contextRef="#ctx0" brushRef="#br1" timeOffset="164574.16">16573 6363 3028 0,'0'0'-28'16,"0"0"3"-16,0 0 6 0,0 0 2 16,-28 7-3-16,28-7 7 0,0 0 1 0,-18 25 14 15,11-11 4-15,-2-2 16 0,3 6 13 16,0 2 15-16,2 2 6 0,-1-3 12 15,1 4 1-15,4-1 2 0,-2 0-5 0,4 0-5 16,2 2-7-16,1-2-7 0,3 2-1 16,0-4-5-16,6 0-6 0,-2-4-4 0,0 0-3 15,4-3-2-15,-2-1-2 0,3-5-4 16,-2 0 0-16,2 0-4 0,-1-4-2 16,-16-3 0-16,32 0 3 0,-17-2-10 15,3-3-8-15,-2-1-4 0,4-4-6 0,-4-1 0 16,-1-4-2-16,-2-2-1 0,0-1 0 0,-3-2 4 15,0 0 12-15,0-1 7 0,-4 4 13 16,-2 1 10-16,0 0 7 0,-4-1-2 16,0 17-1-16,-2-23-6 0,2 23-1 0,-8-19-1 15,8 19 10-15,-16-12 3 0,16 12 5 16,-14-4 14-16,14 4 1 0,0 0-2 0,-34 14-2 16,19-2-2-16,1 3-7 0,-2 2 0 15,2 1-3-15,1 6-5 0,0-1-6 16,0 4-1-16,1 1-2 0,0 1-3 0,2-5-5 15,2 4 0-15,0-2-5 0,2-2-9 16,1 1-18-16,-1-2-31 0,-1-2-41 16,3-1-59-16,2-4-81 0,-2-3-70 0,2-1-179 15,0-1-112-15,2-11-326 0,-3 16-294 16</inkml:trace>
  <inkml:trace contextRef="#ctx0" brushRef="#br1" timeOffset="164833.4">16975 6919 2797 0,'0'0'-10'0,"-2"19"19"15,2-19 1-15,-6 27 4 0,4-11 1 0,0 2 6 16,2-18 11-16,-2 29 6 0,0-12 11 15,4-2 3-15,-2-15-4 0,4 29 3 16,2-18-5-16,0 1-6 0,3-2-2 0,-9-10-6 16,17 13-23-16,-7-7-37 0,-10-6-51 15,23 5-58-15,-11-6-41 0,-12 1-146 16,18-7-463-16,-10 0-93 0</inkml:trace>
  <inkml:trace contextRef="#ctx0" brushRef="#br1" timeOffset="165004.01">17052 6609 2891 0,'-7'-17'320'16,"7"17"-72"-16,0 0-34 0,-3-15-27 15,3 15-27-15,0 0-12 0,0 0-44 0,0 0-32 16,0 0-44-16,-2-18-48 0,2 18-43 16,0 0-41-16,0 0-43 0,0 0-37 0,0 0-38 15,0 0-100-15,0 0-178 0,0 0-360 16,0 0-212-16</inkml:trace>
  <inkml:trace contextRef="#ctx0" brushRef="#br1" timeOffset="165367.4">17625 6638 2812 0,'0'0'123'0,"0"0"7"0,0 0-6 15,0 0-11-15,0 0-11 0,0 0-9 0,0 0-7 16,0 0-10-16,21 8-8 0,-21-8-10 16,0 0-2-16,26-5-8 0,-26 5-7 0,23-2-3 15,-23 2-3-15,27-1-4 0,-12-2-11 16,-15 3-23-16,34-1-32 0,-17 1-36 16,2 0-56-16,-19 0-49 0,38-2-52 0,-21 1-118 15,-3 1-582-15,6-3-334 0</inkml:trace>
  <inkml:trace contextRef="#ctx0" brushRef="#br1" timeOffset="166158.63">18715 6111 2878 0,'0'0'-22'0,"0"0"15"16,13-5 3-16,-13 5 7 0,0 0-8 0,0 0 10 15,0 0-7-15,0 0 7 0,0 0-7 16,0 0 1-16,-36-14 1 0,36 14 8 15,-36 0 17-15,15 0 20 0,-3 0 19 0,2 3 12 16,-2-2 1-16,-4 2-5 0,1 0-5 16,1 1-9-16,1 0-3 0,4-1-7 15,-2-1-4-15,5 2 1 0,2 0-7 0,16-4-6 16,-26 8 2-16,16-4-4 0,10-4 2 16,-17 7-4-16,17-7-2 0,0 0-3 15,-4 14-2-15,4-14-7 0,0 0-9 0,19 17-16 16,-7-12-7-16,3 1-4 0,2 2 3 15,4-1 3-15,0 3 0 0,5-1 6 0,-3 4-2 16,7-1 6-16,-7-1 0 0,3 2-2 16,-4-1 3-16,0 2 1 0,-3-1 1 15,0 2 1-15,-4-1 0 0,-7-1 1 0,-2 2 0 16,-2 0 0-16,-4 2 2 0,0-17 1 16,-10 34 0-16,2-14 0 0,-3 1 3 0,-1-1-2 15,-4 1 5-15,4 3-1 0,-4-2-1 16,2 1 0-16,0-1 8 0,1-2 3 15,2 4 3-15,0-6 8 0,1 4 4 0,2-2 2 16,-1-1 5-16,4-2 1 0,1 0 10 16,2 1 11-16,0-2 12 0,2-16 7 0,6 31 10 15,-1-16-10-15,2-1 2 0,3-3-15 16,2 0 2-16,3 0-11 0,5-2 1 16,0-2-14-16,6 1 0 0,0-2-14 0,3 0-3 15,3-3-15-15,0-3-24 0,-1 2-37 16,1-4-34-16,0 1-49 0,2-1-63 15,-3-2-57-15,-3-4-104 0,2 4-176 0,-3-3-442 16,-1-3-422-16</inkml:trace>
  <inkml:trace contextRef="#ctx0" brushRef="#br1" timeOffset="166884.45">19291 6356 2845 0,'0'0'-124'0,"5"-25"9"16,-5 25 11-16,0 0-7 0,2-8-7 0,-2 8-15 15,0 0-16-15,0 0-15 0,0 0-46 16,0 0-311-16,0 0 303 0</inkml:trace>
  <inkml:trace contextRef="#ctx0" brushRef="#br1" timeOffset="167396.76">19270 6370 1632 0,'0'0'93'0,"0"0"15"16,-4 25 9-16,4-25-2 0,-5 18-8 0,5-18-8 16,-2 16-11-16,2-16-4 0,-4 22-15 15,4-22 3-15,-2 17-7 0,2-17 4 0,-2 15 14 16,2-15 15-16,0 0 10 0,-2 17 10 15,2-17 3-15,0 0 1 0,0 0-7 16,0 0-14-16,0 0-6 0,0 0-7 0,0 0-12 16,0 0-6-16,0 0-10 0,0 0-3 15,0 0-11-15,0 0-1 0,0 0-3 0,17-53-3 16,-15 35-6-16,0-2-3 0,2-3-5 16,0-2-2-16,0 2-3 0,0 3 0 15,1 1-5-15,2 2-1 0,-1-1-1 0,0 1-3 16,0 4 1-16,2-1-2 0,1 3-3 15,2 1 2-15,-11 10-4 0,21-11 3 16,-9 9-2-16,-12 2-1 0,26 3 0 0,-12 3-2 16,2 5 1-16,1 3 3 0,-3 4-1 15,2 0 1-15,-6 3-2 0,2 1 3 16,-6 0-1-16,2 1 11 0,-6-2 11 0,0 0 10 16,-4-1 2-16,-2-1 4 0,-6 3 0 15,0-1-5-15,-4-3-7 0,-2-2 4 16,-3 0-7-16,1-3-4 0,-4-3 4 0,1 1 4 15,0-6 1-15,2 1 1 0,2-2 8 16,17-4-8-16,-29 0 4 0,29 0-5 0,-22-8 7 16,22 8-7-16,-10-11-5 0,10 11-2 15,0 0-3-15,0 0-5 0,0 0-1 16,25-34-25-16,-8 26 3 0,2 1-8 0,4-2-2 16,2 5-13-16,1-4-18 0,0 2-29 15,-3 1-43-15,-2 1-53 0,0 1-64 16,1 2-50-16,-8-4-120 0,1 2-162 0,-15 3-21 15,17-2-271-15,-17 2-209 0</inkml:trace>
  <inkml:trace contextRef="#ctx0" brushRef="#br1" timeOffset="167592.88">19727 6475 2959 0,'15'12'148'16,"-15"-12"-16"-16,12 15-16 0,-7-3-16 15,-1 1-14-15,0 1-13 0,-4 1-7 0,0 2-6 16,-2-1-12-16,0 4 0 0,0-4-9 16,0 5-2-16,2 0-3 0,-2-5-5 0,4 1-5 15,-2 1-36-15,0-18-65 0,0 26-70 16,2-16-69-16,-2-1-136 0,0-9-607 16,2 11-399-16</inkml:trace>
  <inkml:trace contextRef="#ctx0" brushRef="#br1" timeOffset="167743.37">19776 6380 3721 0,'0'-17'317'15,"0"17"-70"-15,0 0-83 0,0-13-75 16,0 13-73-16,0 0-58 0,0 0-54 0,-5-10-63 16,5 10-64-16,0 0-122 0,-21 2-197 15,21-2-405-15,-30 9-375 0</inkml:trace>
  <inkml:trace contextRef="#ctx0" brushRef="#br1" timeOffset="168753.71">14879 8623 2835 0,'-8'-13'-45'0,"8"13"69"16,0 0 18-16,0-19 16 0,0 19 21 15,0 0 17-15,0 0 24 0,12-20 19 0,-12 20 8 16,0 0-6-16,16-10-2 0,-16 10 0 16,0 0 1-16,0 0 1 0,0 0-5 15,0 0-10-15,20 35-12 0,-20-17-39 0,0 1-6 16,-2 3-6-16,-3 5-6 0,0 1-4 16,-3 5-7-16,-2 2-6 0,2-1-6 0,-4 0-1 15,-1 1-3-15,1-1 4 0,-4 0 9 16,2-4 9-16,2 1-7 0,-4-2-5 0,1-5-3 15,3-3-3-15,-1 0-5 0,-1-4-8 16,5-3-9-16,1-5-8 0,-4-1-12 16,12-8-4-16,-16 4-3 0,16-4-3 0,0 0-4 15,-22-18 4-15,22 18-6 0,-11-21 3 16,11 21 1-16,-3-27 4 0,3 17 1 0,0 10-2 16,1-21 3-16,-1 21 2 0,11-24-2 15,-2 15 10-15,2 1 5 0,-11 8 13 0,25-13 8 16,-10 10 8-16,2 0-4 0,-17 3 3 15,36-1 4-15,-17 2-10 0,4 3-2 16,-3 0 1-16,7 0 1 0,-3 3 3 0,-1 1 2 16,4 1 6-16,-4 1-7 0,-1-1-5 15,0 3-6-15,0-1 0 0,-1 1-8 0,-1-1-16 16,0-2-27-16,-4-1-34 0,0 0-41 16,-5 1-50-16,3-5-74 0,-3-4-69 15,-11 0-157-15,0 0-118 0,0 0 1 0,16-4-348 16,-16 4-331-16</inkml:trace>
  <inkml:trace contextRef="#ctx0" brushRef="#br1" timeOffset="168974.43">14897 8874 2996 0,'-8'-9'108'16,"8"9"14"-16,-4-17-16 0,4 17-12 15,0 0-9-15,0 0 5 0,0 0 15 0,20-13 10 16,-20 13 0-16,0 0-2 0,0 0-7 15,34 25-9-15,-26-14-5 0,1 2-15 0,-3 4-1 16,0-1-7-16,1 6-10 0,-3-3-4 16,1 4-11-16,-3 2-18 0,2 0-31 15,-4-4-39-15,0 1-57 0,0 0-66 0,1-1-50 16,-1-3-89-16,0-2-158 0,-1-3-100 16,2-1-315-16,1-3-246 0</inkml:trace>
  <inkml:trace contextRef="#ctx0" brushRef="#br1" timeOffset="169606.88">15717 8571 2565 0,'8'-15'-47'0,"-8"15"22"0,5-20 5 16,-5 20-4-16,7-19-5 0,-7 19 26 0,6-18 32 15,-6 18 37-15,4-13 34 0,-4 13 9 16,0 0 5-16,0 0 10 0,-6-23 7 0,6 23 16 16,0 0 12-16,-24-5 12 0,24 5 2 15,-25 5 3-15,25-5 0 0,-36 15-37 16,13-3 3-16,0 2-13 0,-5 7-8 16,5 5 10-16,-3-2-7 0,6 5-16 0,-4 6 0 15,6-5-22-15,4 2-10 0,4 0-6 0,-1 2-9 16,6-1-4-16,4-2-8 0,2-1-7 15,4-1-6-15,3 2-9 0,5-1-15 16,4-3-8-16,4-5-10 0,1 0-10 0,1-5-4 16,0-4-9-16,2-2-8 0,0-3-5 15,2-2-8-15,-6-2-7 0,2-4-6 0,-4-3 2 16,-1-1 0-16,0-1 1 0,-6-4 5 16,-1-1 4-16,-2-4 6 0,-5 1 4 0,-2 0 6 15,-4 0 19-15,2 13 15 0,-9-26 15 16,3 13 10-16,6 13 11 0,-15-16 7 15,15 16 0-15,-12-14 11 0,12 14 9 0,-8-7-13 16,8 7 3-16,0 0-6 0,0 0-7 16,0 0-5-16,0 0-3 0,0 0-22 0,20-11-27 15,-8 10-28-15,-12 1-44 0,31-2-59 16,-13 0-79-16,2-2-63 0,-4 2-155 0,4 0-146 16,-3-4 17-16,-1 1-325 0,0 0-287 15</inkml:trace>
  <inkml:trace contextRef="#ctx0" brushRef="#br1" timeOffset="169875.16">16218 8627 2661 0,'0'0'25'0,"0"0"76"0,0 0 21 16,0 0 2-16,-41 34 1 0,29-18 0 15,-4 0 4-15,2 1 2 0,2 5-1 16,-2-1-4-16,2 0-11 0,3 2-9 0,-1 2-9 16,1-1-3-16,3-1-3 0,1 1-6 15,5-2-8-15,0 1-1 0,5-4-21 0,1 2-23 16,5 0-28-16,2-6-36 0,3 0-46 16,2-2-64-16,2-1-67 0,2-6-76 15,-3-3-182-15,2-1-118 0,0-2-281 0,0-2-223 16</inkml:trace>
  <inkml:trace contextRef="#ctx0" brushRef="#br1" timeOffset="170183.6">16531 8760 2661 0,'0'0'34'0,"-2"-21"42"0,2 21 5 15,0 0 8-15,-13-7 8 0,13 7 19 16,0 0 27-16,-21 0 8 0,21 0-2 15,0 0-10-15,-26 11-15 0,26-11-7 0,-15 11-15 16,15-11-10-16,-12 17-5 0,12-17-9 16,-6 16-7-16,6-16-12 0,2 19-1 15,-2-19-11-15,8 23-2 0,0-11-8 0,3 1-2 16,0 0-3-16,-1 1-3 0,1-2-5 16,-1 2 1-16,1 0-5 0,-2-2 0 15,-3 2 9-15,0-1 11 0,-2-1-1 0,-4-12-3 16,-2 22-4-16,2-22-19 0,-12 21-35 15,1-10-39-15,-2-4-52 0,-2-1-56 16,1 0-43-16,-4-3-47 0,4-3-70 0,2 0-163 16,-6-3-98-16,1-3-261 0,2-2-200 15</inkml:trace>
  <inkml:trace contextRef="#ctx0" brushRef="#br1" timeOffset="170603.34">16374 8589 2642 0,'0'0'101'0,"0"0"72"0,0 0 14 15,0 0 13-15,0 0 1 0,0 0-20 16,0 0-16-16,0 0-17 0,0 0-24 0,0 0-19 16,0 0-28-16,0 0-30 0,55 2-33 15,-55-2-31-15,23-5-39 0,-23 5-45 0,28-3-66 16,-15 1-67-16,-1 0-128 0,1 1-182 16,0-2-336-16,-13 3-246 0</inkml:trace>
  <inkml:trace contextRef="#ctx0" brushRef="#br1" timeOffset="170887.16">16812 8595 2711 0,'22'5'16'0,"-22"-5"41"0,0 0 22 0,8 10 23 16,-8-10 11-16,8 13 2 0,-8-13-7 15,10 19-2-15,-3-6-1 0,0 1 0 16,1 3-4-16,0 4 5 0,-1 1 1 0,1 2 2 16,-2-2-2-16,1 3-3 0,0 1-2 15,-3 2-19-15,-2-1-7 0,2-1-11 0,-2 0-4 16,-4 4-4-16,0-6-7 0,-2 3-17 16,0 0-25-16,-3-5-28 0,0-1-46 15,-1-2-67-15,2-1-68 0,-1-3-67 0,-1-4-133 16,0-1-161-16,-1-3-382 0,9-7-369 15</inkml:trace>
  <inkml:trace contextRef="#ctx0" brushRef="#br1" timeOffset="171085.39">17161 8924 2992 0,'0'0'59'16,"0"0"14"-16,0 0-24 0,0 0-27 15,13-3-19-15,-13 3-3 0,0 0-5 0,0 0 2 16,0 0-11-16,19-6-20 0,-19 6-23 16,0 0-15-16,21-6-3 0,-21 6-10 0,20-6 0 15,-12 4-23-15,-8 2-28 0,16-10-95 16,-8 7-487-16,-8 3 21 0</inkml:trace>
  <inkml:trace contextRef="#ctx0" brushRef="#br1" timeOffset="171215.94">17185 8810 2426 0,'-20'-7'210'0,"20"7"12"0,-10-6-21 16,10 6-18-16,0 0-22 0,0 0-24 16,0 0-27-16,0 0-29 0,24-19-49 0,-10 15-52 15,-14 4-66-15,30-10-47 0,-11 4-36 16,-1 2-36-16,0-1-82 0,-1-1-586 0,2 2-239 16</inkml:trace>
  <inkml:trace contextRef="#ctx0" brushRef="#br1" timeOffset="172680.89">18539 8041 2724 0,'0'0'101'16,"0"0"39"-16,0 0-5 0,0 0-19 16,0 0-10-16,9-12-10 0,-9 12-7 0,0 0 10 15,0 0 7-15,0 0 2 0,0 0 0 16,0 0 0-16,0 0 1 0,-42-6-9 15,42 6-4-15,-30 0-13 0,11 0-6 0,-4 0-12 16,-5 1-16-16,1 2-15 0,-7 1-24 16,-3-3-10-16,-1 3-14 0,-2 1-7 0,1-2-4 15,5 1 1-15,-1-1 3 0,5 0-1 16,4 0 0-16,2-2-15 0,3 2-18 0,4-1-16 16,17-2-24-16,-21 2-12 0,21-2-1 15,0 0 9-15,0 0 6 0,0 0 20 16,0 0 14-16,0 0 18 0,0 0 10 15,55 6 12-15,-37-3 15 0,2 1 10 0,1-2 10 16,0 1 8-16,0 5 2 0,3 2-1 16,-4-2-2-16,2 1-4 0,-3 5-1 0,-2-1-1 15,-2 0 1-15,-1 3-3 0,-2 0-1 16,-4 1 0-16,-4 1 8 0,-2 1 6 0,0-2 3 16,-4 4 0-16,-2 0-2 0,-4 1-3 15,-2 2-1-15,0-1-5 0,0 0-2 0,-3-1-2 16,0 1 1-16,0 0-4 0,3-4 1 15,-2 2-2-15,2 0 1 0,2 0 6 16,2 1 7-16,2-6 6 0,0 4 9 0,2-1 5 16,4 0 5-16,-2 0 7 0,2-2 8 15,2 1-14-15,2-3 4 0,0 3 10 0,3-1 0 16,0 1 19-16,5-2-4 0,-1-1-3 16,4-1-9-16,2 0-10 0,5-3-4 15,-4 0-8-15,6-3-5 0,-1 1-6 0,5-3-13 16,0-2-10-16,1 2-32 0,1-2-24 15,-2-4-42-15,1 0-62 0,1 0-83 16,-2-4-79-16,-3 0-192 0,1 0-101 0,0-2 42 16,-1-2-307-16,0 3-227 0</inkml:trace>
  <inkml:trace contextRef="#ctx0" brushRef="#br1" timeOffset="173574.37">18986 8370 2630 0,'0'0'62'16,"11"-13"55"-16,-11 13-2 0,10-14-13 15,-10 14-13-15,17-14-9 0,-8 8-4 0,-9 6-11 16,19-9-6-16,-19 9 0 0,19-8 3 15,-19 8 3-15,19-3 8 0,-19 3 11 16,0 0 1-16,28 7 0 0,-28-7-6 0,14 13-8 16,-10-3-6-16,-4-10-5 0,4 24-8 15,-6-9-3-15,2-15 3 0,-8 34 10 16,0-15 11-16,-1 2 9 0,-2 0 11 0,1-2 8 16,-2-1-10-16,0 2-3 0,4-1-7 0,0-2 12 15,-1-2-8-15,3 1-3 0,2-1-18 16,4-15-1-16,0 23-10 0,0-23-9 15,10 19-20-15,1-12-24 0,3-1-25 0,4 0-35 16,0-4-42-16,2 0-46 0,3-4-74 16,0 0-51-16,0-2-109 0,1-1-173 0,-1-3-25 15,0-1-374-15,-4 1-382 0</inkml:trace>
  <inkml:trace contextRef="#ctx0" brushRef="#br1" timeOffset="173783.74">19373 8484 2976 0,'0'0'121'0,"0"0"34"0,-6-13-15 0,6 13-20 16,0 0-14-16,0 0-13 0,0 0-9 16,0 0-9-16,0 0-7 0,0 0-5 0,0 0-7 15,0 0-7-15,-13 38-2 0,13-38 8 16,-4 24 15-16,0-10 0 0,2 3-2 0,2-17-4 16,-2 31-6-16,2-16-8 0,0 2-6 15,0-17-14-15,-2 28-23 0,2-14-42 16,0-14-49-16,0 21-59 0,0-21-59 0,2 17-51 15,-2-17-92-15,0 0-118 0,-2 18-484 16,2-18-372-16</inkml:trace>
  <inkml:trace contextRef="#ctx0" brushRef="#br1" timeOffset="174065.93">19357 8378 3191 0,'0'0'152'0,"0"-24"-6"0,0 24-34 16,2-13-25-16,-2 13-18 0,0 0-16 15,6-13-8-15,-6 13-7 0,0 0-10 16,0 0-6-16,17-8-6 0,-17 8-4 0,0 0-1 16,0 0 3-16,29 5 3 0,-29-5 2 15,20 8 3-15,-10 0 4 0,-10-8 3 16,15 19 5-16,-9-7 5 0,-1 2 8 0,-1 0 3 16,-2 3 9-16,-2 1 2 0,0-18 14 15,0 36 3-15,-2-17 8 0,2-3-24 16,-2 3 2-16,2-1-7 0,0-18-10 0,0 32-6 15,0-18-17-15,0-14-33 0,4 25-36 16,0-16-55-16,-4-9-70 0,13 18-62 0,-5-16-97 16,6 5-177-16,-4-6-70 0,-10-1-325 15,31 0-286-15</inkml:trace>
  <inkml:trace contextRef="#ctx0" brushRef="#br1" timeOffset="174275.82">19843 8615 2772 0,'0'0'18'0,"0"0"45"0,7 21 5 16,-7-21 6-16,0 0-4 0,27-1-7 16,-14-1-9-16,4 0-12 0,-17 2-29 0,36-6-34 15,-17 4-38-15,2-2-33 0,1 0-25 16,-2 3-9-16,0-3-22 0,-4 2-42 15,-1-2-103-15,0 0-395 0,-4 3 63 0</inkml:trace>
  <inkml:trace contextRef="#ctx0" brushRef="#br1" timeOffset="174915.99">20330 8320 2098 0,'0'0'116'0,"0"0"43"0,-25-11-14 0,25 11-17 16,0 0-12-16,0 0-15 0,-26 22-10 15,20-12-2-15,6-10 0 0,-15 23-8 16,9-9-3-16,-1-1-9 0,3 2 5 0,4-15 1 15,-2 26 4-15,2-26 1 0,4 29 2 16,5-16 1-16,0 1-7 0,3-1-13 0,3 1-5 16,2-5-11-16,2 0-11 0,2-1-24 15,0 0-26-15,-2-4-26 0,3-3-28 0,-4 1 1 16,4-2-11-16,-22 0 5 0,38-5 9 16,-19-1 4-16,2-1 3 0,-2-6-5 0,-2 3 4 15,-2-8 0-15,-2 2 7 0,-1-2 15 16,1 1 29-16,-6 0 27 0,-1 3 19 0,-2-1 18 15,-4 15 14-15,4-21 17 0,-4 21 14 16,0 0 7-16,0 0 7 0,-12-21-2 16,12 21 1-16,0 0-9 0,0 0-5 0,-45 23-6 15,30-9-7-15,-2 3 5 0,1 2-10 16,-4 1-14-16,3 6-6 0,-2-4-8 16,4 4-2-16,1-4-9 0,0 2-24 0,4-4-2 15,0 3-7-15,1 2-13 0,1-3-28 16,3-3-33-16,-1-2-50 0,2-1-65 15,2 0-66-15,-2-6-91 0,1 2-177 0,3-12-59 16,3 17-342-16,-3-17-310 0</inkml:trace>
  <inkml:trace contextRef="#ctx0" brushRef="#br1" timeOffset="175143.37">20750 8635 2921 0,'0'0'57'0,"0"0"8"0,0 19-11 16,0-19-8-16,0 0-10 0,-7 30-3 15,7-30-2-15,-7 29-1 0,5-14 2 16,-2 0 0-16,4-15 9 0,-4 28 4 0,2-18 3 16,2-10 1-16,0 23-8 0,0-23-9 15,2 18-29-15,-2-18-57 0,4 13-65 0,0-7-56 16,-4-6-91-16,0 0-192 0,14 1-325 15,-14-1-80-15</inkml:trace>
  <inkml:trace contextRef="#ctx0" brushRef="#br1" timeOffset="175299.44">20756 8364 2649 0,'4'-21'330'0,"-4"21"23"0,0 0-93 16,10-12-57-16,-10 12-70 0,13-3-59 15,-13 3-55-15,9-6-54 0,-9 6-86 16,0 0-58-16,0 0-79 0,15 0-166 0,-15 0-487 16,0 0-304-16</inkml:trace>
  <inkml:trace contextRef="#ctx0" brushRef="#br1" timeOffset="175647.23">21380 8463 2945 0,'0'0'140'0,"-21"6"31"0,21-6-8 16,0 0-12-16,0 0-15 0,0 0-14 0,0 0-10 15,0 0-10-15,0 0-12 0,0 0-15 16,34 9-5-16,-34-9-11 0,28-1-7 16,-10 1-5-16,-18 0-9 0,43-3-21 0,-18 2-19 15,0-1-38-15,3 0-46 0,2 0-55 16,-3 0-64-16,-1 4-77 0,2-4-172 15,-1 0-527-15,0-1-440 0</inkml:trace>
  <inkml:trace contextRef="#ctx0" brushRef="#br1" timeOffset="176318.76">22635 7832 2929 0,'0'0'-136'0,"0"0"11"0,0 0 7 15,-27-14 8-15,27 14 6 0,-28 0 8 0,8 0 14 16,-2 0 8-16,-5 0 15 0,-3 0 13 16,0 0 2-16,-1 0 23 0,-1 5 13 15,0-3 32-15,2 0 23 0,3-1 9 0,3 3 10 16,4-1 4-16,0 0 1 0,3-1-1 15,3 1 0-15,14-3-7 0,-18 8-9 0,18-8-1 16,0 0-4-16,-6 12-12 0,6-12 0 16,0 0-5-16,0 0-1 0,34 21-3 0,-21-15-4 15,2 1-2-15,2 1-2 0,-1 4 5 16,4-4-4-16,-4 4-1 0,-1 2 0 16,0 2-4-16,-2-1 1 0,-3 3-4 0,-4-1-2 15,0 2 5-15,-6 2 1 0,-3 2 10 16,-2 2 9-16,-1-1 10 0,-4 5 3 0,-1-4-1 15,-2 3 4-15,-1 2 9 0,1-4 9 16,1-3 11-16,-2 0 7 0,4 2 11 16,2-3 0-16,-1-1 7 0,0 1-6 0,3-3 7 15,4-3-2-15,0 4-1 0,2-20-1 16,2 32-5-16,4-18 2 0,3 0-23 0,2 0-11 16,1-1-3-16,3-4-2 0,2 1-7 15,4-3-2-15,5 3 10 0,-1-2-4 16,2-2-9-16,1-1-9 0,1-1-5 0,1 0-23 15,0-2-22-15,-1 0-34 0,-3-2-34 16,-2 0-45-16,-2-2-53 0,2 2-48 0,-1-2-53 16,-5-2-122-16,0 3-164 0,-3-2-14 15,0-1-265-15,-3 3-181 0</inkml:trace>
  <inkml:trace contextRef="#ctx0" brushRef="#br1" timeOffset="176900.31">23063 8058 2521 0,'0'0'91'16,"0"0"53"-16,0 0 11 0,0 0-11 15,0 0 3-15,0 0 8 0,0 0-8 16,0 0-7-16,0 0-18 0,0 0-8 0,0 48-12 16,-2-29 1-16,-2 1 0 0,2 5 18 15,0 0 1-15,2-3-3 0,0 3-5 0,0-4-14 16,2 2-12-16,0-4-9 0,0-1-12 16,-2 0-8-16,2-1-23 0,2-3-32 15,-2-3-38-15,-2-1-49 0,0-10-66 0,2 13-59 16,-2-13-33-16,0 0-28 0,0 0-16 15,0 0-15-15,0 0-1 0,0 0-667 0</inkml:trace>
  <inkml:trace contextRef="#ctx0" brushRef="#br1" timeOffset="177336.37">23067 8361 2809 0,'0'-16'-113'0,"0"16"50"16,0-39 63-16,0 21 53 0,2-1 55 15,-2-1 36-15,0 0 8 0,2 5 6 0,-2 0-11 16,2-1 0-16,0 3-16 0,1 1-10 16,1 1-12-16,-1-1-14 0,3 2-12 15,-2 2-5-15,0-3-10 0,2 4-7 0,-6 7-9 16,15-13-1-16,-8 9-2 0,-7 4 1 15,0 0-2-15,19-9 0 0,-19 9-2 0,0 0-2 16,0 0-5-16,0 0 0 0,27 7-8 16,-27-7 1-16,0 0-7 0,11 15 0 0,-11-15-4 15,2 15-2-15,-2-15 5 0,4 18-9 16,-4-18 0-16,2 15-2 0,-2-15-7 16,6 15 2-16,-6-15 1 0,6 16-1 0,-6-16-2 15,8 13 0-15,-8-13-1 0,0 0-1 16,8 13 2-16,-8-13 0 0,0 0 3 0,6 11-2 15,-6-11-5-15,0 0 10 0,0 0-9 16,4 14 0-16,-4-14 5 0,0 0-3 16,0 0 4-16,0 0 4 0,0 21-4 0,0-21-1 15,0 0 2-15,0 0 6 0,-2 18 8 16,2-18-1-16,0 0 7 0,-4 20-5 0,4-20 3 16,-4 15 7-16,4-15-1 0,-4 17 0 15,4-17-17-15,-4 19 3 0,4-19 0 16,-5 19-1-16,5-19-1 0,-5 18 3 0,5-18-8 15,-2 15-7-15,2-15-5 0,0 0-8 16,0 0-12-16,7 25-14 0,0-20-20 0,1 0-25 16,2-2-44-16,-10-3-55 0,34 6-56 15,-15-2-49-15,-1-4-79 0,2 0-139 0,0-3-77 16,1 2-353-16,-3-1-340 0</inkml:trace>
  <inkml:trace contextRef="#ctx0" brushRef="#br1" timeOffset="177859.65">22677 8177 2905 0,'0'0'3'0,"12"-10"3"15,-12 10-5-15,10-13-4 0,-10 13-15 16,15-9 6-16,-15 9 2 0,13-10-3 0,-13 10 2 16,0 0 6-16,16-10 8 0,-16 10 14 15,13-3 14-15,-13 3 14 0,0 0 13 0,0 0 7 16,28 3 10-16,-28-3 11 0,14 7 12 16,-14-7 13-16,16 9 7 0,-16-9-1 15,10 17-3-15,-8-7-1 0,-2-10-4 0,2 24 2 16,-2-24-1-16,-6 30 16 0,2-11 5 15,0-3 1-15,-3 1-34 0,2 1-15 16,1-1-2-16,0-3-10 0,2 4 5 0,2-18-19 16,-4 27-17-16,4-27-20 0,4 20-19 15,2-9-31-15,3-4-39 0,2 1-43 0,3-3-59 16,3-1-54-16,0 0-50 0,2-4-121 16,1 0-167-16,0 0-34 0,2-2-233 15,1 0-164-15</inkml:trace>
  <inkml:trace contextRef="#ctx0" brushRef="#br1" timeOffset="178308.43">23582 8210 2589 0,'0'0'85'0,"0"0"45"16,0 0-12-16,0 0-12 0,0 0-12 0,20 38-14 15,-20-38-7-15,26 1-9 0,-26-1-9 16,30 0-18-16,-13 0-21 0,1 0-11 15,2 0-29-15,-20 0-24 0,36-1-27 0,-19-1-35 16,-17 2-24-16,30 0-32 0,-18-2-61 16,-12 2-111-16,26-2-390 0,-18 2 4 15</inkml:trace>
  <inkml:trace contextRef="#ctx0" brushRef="#br1" timeOffset="178972.35">23925 8391 2274 0,'6'8'70'0,"-6"-8"21"0,0 0 4 15,0 0 14-15,0 0 1 0,0 0 3 16,0 0 11-16,0 0 0 0,32-18-6 15,-32 18-9-15,6-20-12 0,-6 20-3 16,9-26 0-16,-5 9-9 0,0-2-7 0,0-3-11 16,0-4-10-16,-2-3-7 0,5 2-16 15,0-10-9-15,-3 3-8 0,2 0-1 0,0 5 2 16,-2 0 1-16,2 3 3 0,1 2 3 16,0 2 2-16,-1 3-2 0,0 3-7 0,1 2 0 15,1 0-1-15,0 3-2 0,-8 11 0 16,20-12-3-16,-20 12-2 0,20 0 3 15,-20 0-3-15,24 13-3 0,-11-1 1 0,1 3-2 16,2 3 4-16,-2 1-3 0,-1 4 7 16,1-1 2-16,-5 4 4 0,1-4 3 0,-3 1 2 15,-3-3 0-15,-4-1 3 0,0-1-1 16,-4-1 0-16,4-17-5 0,-13 27 1 16,1-14-3-16,2-4 1 0,-6 1-8 0,4-4 6 15,-3-1-6-15,15-5 3 0,-26 6 0 16,26-6 4-16,-21 0 6 0,21 0 3 0,0 0 6 15,-23-6-1-15,23 6-5 0,0 0-2 16,0 0-3-16,0 0-3 0,0 0-13 16,0 0-22-16,0 0-20 0,0 0-23 0,42-21-28 15,-42 21-34-15,26-3-47 0,-11 3-51 16,-1 0-60-16,-14 0-141 0,25-4-180 0,-16 2-309 16,1 0-297-16</inkml:trace>
  <inkml:trace contextRef="#ctx0" brushRef="#br1" timeOffset="179200.41">24515 8048 2765 0,'24'-2'-12'0,"-24"2"26"0,0 0 0 0,0 0-2 15,6 21 1-15,-6-21 8 0,0 0 27 16,-12 34 21-16,4-18 15 0,2-1 2 0,2 0-9 15,2 2 5-15,2-17 4 0,-4 32-7 16,6-17-4-16,0 0-13 0,3 1-10 16,-2-3-39-16,-3-13-52 0,12 23-79 0,-4-15-82 15,-8-8-139-15,8 7-556 0,-8-7-276 16</inkml:trace>
  <inkml:trace contextRef="#ctx0" brushRef="#br1" timeOffset="179325.37">24494 7956 3248 0,'0'0'240'16,"-3"-14"-101"-16,3 14-120 0,0 0-120 0,0 0-91 15,0 0-102-15,0 0-631 0,0 0-331 16</inkml:trace>
  <inkml:trace contextRef="#ctx0" brushRef="#br1" timeOffset="183989.95">17456 10501 747 0,'-18'-9'120'16,"18"9"-3"-16,0 0-28 0,0 0-6 0,0 0 0 15,0 0-11-15,0 0 1 0,0 0-12 16,0 0 2-16,0 0 16 0,0 0-6 16,0 0 15-16,0 0 9 0,0 0 16 0,0 0 9 15,0 0 15-15,0 0 5 0,0 0 11 16,0 0 2-16,0 0 5 0,0 0 3 0,0 0 1 16,0 0-8-16,0 0-4 0,0 0-10 15,0 0-11-15,0 0-9 0,0 0-12 16,0 0-11-16,0 0-9 0,0 0-7 0,0 0-9 15,0 0-10-15,0 0-8 0,36-19-7 16,-36 19-5-16,24 0-4 0,-24 0-4 16,27 0-6-16,-27 0-3 0,28 0-6 0,-28 0-3 15,26 0-9-15,-26 0-21 0,25 2-36 16,-25-2-38-16,19 0-55 0,-19 0-71 16,19-2-62-16,-19 2-143 0,10-2-156 0,-10 2-322 15,0 0-276-15</inkml:trace>
  <inkml:trace contextRef="#ctx0" brushRef="#br1" timeOffset="184150.56">17496 10367 2872 0,'0'0'90'16,"-2"-18"5"-16,2 18-13 0,0 0-10 16,0 0-10-16,12-19-5 0,-12 19-9 0,15-9-3 15,-15 9-12-15,20-10-25 0,-10 6-50 16,-10 4-52-16,24-6-54 0,-8 2-52 0,-16 4-144 15,30-7-469-15,-13 2-132 0</inkml:trace>
  <inkml:trace contextRef="#ctx0" brushRef="#br1" timeOffset="187871.08">18292 10315 2423 0,'0'0'-3'0,"0"0"52"0,0 0-6 15,0 0 26-15,0 0 8 0,0 0 18 0,0 0 24 16,0 0 15-16,0 0 0 0,0 0 10 15,0 0-16-15,0 0-6 0,0 0 3 0,0 0-7 16,0 0-3-16,0 0-5 0,32-29-8 16,-32 29-14-16,19-5-10 0,-19 5-7 15,20-6-10-15,-4 2-7 0,0 0-9 0,-16 4-15 16,34-6-29-16,-15 3-36 0,1 1-45 16,-2 0-49-16,2 0-49 0,1 0-53 0,-2 1-78 15,4-3-181-15,-1 1-440 0,-2 2-342 16</inkml:trace>
  <inkml:trace contextRef="#ctx0" brushRef="#br1" timeOffset="188552.93">19661 9783 2661 0,'0'0'-131'16,"19"-7"24"-16,-19 7 12 0,0 0 10 15,0 0 23-15,0 0 25 0,0 0 21 0,0 0 16 16,0 0 19-16,0 0 23 0,0 0 22 15,0 0 16-15,0 0 22 0,-55 2 16 0,55-2-3 16,-40 5 7-16,19-3-3 0,-7 3 2 16,0-2-3-16,2-1-2 0,-4 2-5 15,3-2-4-15,1 1-14 0,-2 2-9 0,5-4-9 16,2 1-5-16,2 0-11 0,2 0-8 16,17-2-4-16,-32 3-1 0,32-3-10 15,-21 3 1-15,21-3-4 0,0 0-3 16,0 0-6-16,0 0-3 0,0 0-4 0,0 0 1 15,0 0-3-15,44 20-1 0,-24-17-3 16,0 2 1-16,6-1-3 0,-1 1 3 0,1 1-5 16,0 2 2-16,-4-3-2 0,2 3-1 15,-3 2-2-15,3 0 0 0,-6 1 2 0,-5-2 3 16,0 2 5-16,-5 1 7 0,-3 1 2 16,-5-13 11-16,0 29-2 0,-7-11 0 15,1 2-3-15,-5 0 3 0,-2 0-3 0,1 1 2 16,0 0 0-16,-4 0 1 0,0 2 0 15,0-2-3-15,2-2 5 0,-1 0-10 0,0 0 0 16,2 0-2-16,3-2-4 0,-1-1 1 16,2-4-3-16,3 2 4 0,0 0 3 0,0 0-2 15,6-14 5-15,-5 22 4 0,5-22 4 16,7 21 15-16,-1-9-2 0,2-2 1 16,6 0-6-16,-2-2-8 0,4 1 6 15,8-1-31-15,-1-2-2 0,3 1-2 0,2-3 6 16,3-1-19-16,-1 2-21 0,2-4-32 15,2-1-45-15,-3-1-56 0,1 1-67 0,2-5-52 16,-5 2-121-16,1-3-183 0,-2-2-28 16,-3 3-264-16,-2-3-244 0</inkml:trace>
  <inkml:trace contextRef="#ctx0" brushRef="#br1" timeOffset="189163.2">20254 9991 2660 0,'0'0'-6'16,"0"0"26"-16,0-19 1 0,0 19 1 0,0 0 3 15,0 0 1-15,-2-21 6 0,2 21 3 16,0 0 1-16,0 0 1 0,-7-14-1 16,7 14 6-16,0 0 23 0,0 0 17 0,0 0 5 15,0 0 0-15,0 0-4 0,0 0-9 16,0 0 0-16,-29 30-8 0,24-17-6 0,5-13-6 16,-8 30-4-16,4-14-3 0,2 0-8 15,0 3-4-15,2 1-1 0,2-4-3 16,-2 4-5-16,4-4-1 0,0 4-4 0,0-5 1 15,3 0-4-15,4-1-2 0,-1-2-1 16,3-2-8-16,0 0-2 0,3-4-14 0,1 0-15 16,-1-2-9-16,2-3-16 0,2-1-7 15,-20 0-7-15,39-4 3 0,-19-3 2 16,-2-2 7-16,2-3 6 0,-1-1 15 16,-2-5 4-16,-2 2 4 0,-3-2 17 0,0 1 11 15,-2 0 10-15,-2-1 8 0,-4 4 6 16,0-4 5-16,-4 18-3 0,4-26 9 15,-4 26-4-15,-4-21-2 0,4 21 1 0,-10-17 8 16,10 17 10-16,-18-7 5 0,18 7 1 16,-20 1-2-16,20-1-7 0,-26 12-3 15,13-1-7-15,-1 4 1 0,-2 2-4 0,0 4-2 16,1 4-4-16,-2 0-1 0,2 1-2 16,-1 3 4-16,0-2-10 0,2 3 0 0,1-2-4 15,0-1 0-15,1 2-3 0,1-6-4 16,1-1-21-16,-3 2-33 0,2-6-55 0,-1 4-64 15,4-6-63-15,-4-2-109 0,4-1-201 16,2 1-437-16,6-14-418 0</inkml:trace>
  <inkml:trace contextRef="#ctx0" brushRef="#br1" timeOffset="189467.11">20616 10422 3035 0,'0'0'22'0,"0"0"31"0,0 0-1 15,-9 36-1-15,9-36 4 0,-10 17-1 0,10-17 11 16,-8 19 12-16,1-9 2 0,1 0-3 15,6-10-9-15,-8 22-9 0,8-22-5 16,-7 19-1-16,2-9-8 0,5-10-2 16,0 0-5-16,0 25-7 0,0-25-25 0,0 0-35 15,5 18-39-15,-5-18-57 0,9 10-56 16,-9-10-74-16,0 0-174 0,12 0-458 16,-12 0-260-16</inkml:trace>
  <inkml:trace contextRef="#ctx0" brushRef="#br1" timeOffset="189637.83">20669 10016 3171 0,'4'-19'211'0,"0"16"-56"0,-4 3-57 16,0 0-39-16,7-11-31 0,-7 11-26 15,0 0-44-15,0 0-53 0,6-7-54 0,-6 7-52 16,0 0-81-16,0 0-616 0,0 0-281 15</inkml:trace>
  <inkml:trace contextRef="#ctx0" brushRef="#br1" timeOffset="191903.91">21994 10009 2793 0,'0'-37'-91'0,"0"37"19"15,0 0 2-15,6-26-11 0,-6 26-11 16,7-24-8-16,-3 13-12 0,0 0-21 15,0-1-22-15,-4 12-48 0,7-19-337 16,-1 9 274-16</inkml:trace>
  <inkml:trace contextRef="#ctx0" brushRef="#br1" timeOffset="192562.33">22293 9654 1792 0,'0'0'143'15,"21"0"4"-15,-21 0-18 0,0 0-7 0,0 0-3 16,0 0-5-16,0 0 2 0,0 0-1 15,0 0 3-15,0 0 0 0,0 0 2 0,0 0 0 16,-75 10-2-16,46-10 0 0,-3 0 0 16,-4 1-14-16,0-2-5 0,1 2-6 15,-2-2-13-15,1 1-7 0,0-3-8 0,4 1-8 16,3 2-7-16,1-1-5 0,5 1-2 16,2-3-6-16,2 3-5 0,19 0-4 15,-28-1-4-15,28 1 0 0,-16 1-5 0,16-1 3 16,0 0-6-16,0 0-2 0,0 0 5 15,0 0-10-15,46 19 0 0,-25-11-1 0,3-2-1 16,-2 3 2-16,4 0 0 0,-3 0-5 16,3 0 2-16,-5 2-3 0,0-1 0 15,-2 2 2-15,-2-1-2 0,-2 3-1 0,-5-3 3 16,-4 3-3-16,2 1 2 0,-8-15-1 16,0 28 4-16,0-28 0 0,-10 28 0 15,4-12-2-15,0-1 4 0,0 1-5 0,-3-1 3 16,1 0 0-16,-3 4-1 0,5-2-1 15,-3-1 0-15,3-1-2 0,2 2 3 0,-2-4-1 16,6-13 8-16,-6 25-9 0,3-10 4 16,3-15 2-16,-5 23 1 0,5-23 7 15,0 25 11-15,0-25 4 0,2 24 21 0,1-10 4 16,2-1-4-16,-5-13 3 0,6 27 5 16,0-14 0-16,2 1-6 0,1-3-25 0,4 0 0 15,-1-1-7-15,1-2 1 0,3-1-5 16,2 1 0-16,-1-2-7 0,2-3-5 15,2-1-34-15,-2 0-31 0,0-4-48 0,3 0-65 16,1-3-76-16,0-5-66 0,-2-1-177 16,1-5-110-16,-2 1 13 0,1-4-285 0,1 5-236 15</inkml:trace>
  <inkml:trace contextRef="#ctx0" brushRef="#br1" timeOffset="196089.74">22631 10386 1011 0,'0'0'417'16,"0"0"-105"-16,0 0-146 0,0 0-42 15,0 0-36-15,0 0-28 0,0 0-13 0,0 0 7 16,0 0 3-16,0 0 10 0,11-65 8 15,-9 41-3-15,2-2 7 0,1 0 6 0,1-5 13 16,0-5 1-16,0 1-7 0,2-1-6 16,0 2-2-16,2 1 1 0,-2 3-4 0,1 3-10 15,-1 1-5-15,1 2-5 0,1 4-4 16,1-1 1-16,1 3-13 0,2 3-2 16,-2 4-6-16,0 2-2 0,4 3-1 0,-2 2 5 15,-14 4-8-15,30 2 4 0,-30-2-6 16,29 14-2-16,-13-5-5 0,-2 4 0 0,1 5-2 15,-2 0 0-15,-5 1-3 0,1 5 4 16,-3 1 3-16,-2-2 5 0,-4-1 2 0,-2 2 6 16,-4 1 5-16,0-2 6 0,-5 0 3 15,-2-2-2-15,0-2 4 0,-1-2-10 16,-4-2 4-16,2-1-12 0,-3-4 5 16,4-3-1-16,0-2 1 0,15-5-5 0,-26 0-2 15,26 0-4-15,-20-15-6 0,20 15 1 16,-14-21-2-16,12 10-2 0,2 11-1 15,2-23 4-15,-2 23-12 0,14-21 0 0,-2 12 1 16,1-1-7-16,4 2 3 0,0 1-13 16,4 1-29-16,0-1-35 0,1 0-45 15,-6 4-68-15,5-1-56 0,-6 1-94 0,0-2-202 16,-3 4-84-16,-12 1-262 0,0 0-248 16</inkml:trace>
  <inkml:trace contextRef="#ctx0" brushRef="#br1" timeOffset="196297.08">23207 10050 2914 0,'15'9'95'15,"-15"-9"-1"-15,6 14-2 0,-6-14 22 16,0 23 0-16,0-23 17 0,-6 32 4 0,2-14-4 16,0 0-13-16,-3 5-5 0,4-1-12 15,1-4-13-15,0 4-11 0,4-4-6 16,0 1-9-16,3-1-18 0,0-3-40 0,3-2-54 15,0-3-79-15,5-1-84 0,-5-7-94 16,7 0-195-16,-15-2-106 0,21-4-219 0,-21 4-157 16</inkml:trace>
  <inkml:trace contextRef="#ctx0" brushRef="#br1" timeOffset="196429.06">23364 9903 2916 0,'0'0'213'0,"0"0"-24"16,-2-15-25-16,2 15-23 0,0 0-21 0,0 0-22 15,0 0-42-15,0 0-60 0,0 0-82 16,-9-14-79-16,9 14-94 0,0 0-179 16,-26 3-457-16,26-3-277 0</inkml:trace>
  <inkml:trace contextRef="#ctx0" brushRef="#br1" timeOffset="197374.34">19077 9717 2769 0,'7'-20'-11'0,"-7"20"22"0,0 0 1 16,6-15 30-16,-6 15 17 0,0 0 11 0,4-13 5 15,-4 13 1-15,0 0-11 0,0 0-2 16,0 0-8-16,0 0 6 0,0 0 8 0,0 0 12 15,0 0 9-15,0 0 7 0,0 0 4 16,-49 23-3-16,37-12-5 0,-3 1-5 16,0 1-1-16,1 2 0 0,-2 3-7 0,4 0 1 15,-3 4-13-15,-2 3 0 0,2 3-8 16,5 0 17-16,-6 3-6 0,4 3-13 16,2 2-2-16,1 3 0 0,0 0-10 0,1 1-3 15,4 1-8-15,-1-1-1 0,3 1 1 16,2 0-4-16,0-4 1 0,5 4-1 15,-1-3 4-15,4-2 3 0,3 2 0 0,2-2-3 16,-1-1 1-16,4-1-2 0,0-2-7 16,3-1 4-16,-2-1-4 0,2-1-12 0,3-5 3 15,-4 1 2-15,2-2-3 0,-4-4-8 16,3-4-23-16,-3 3-29 0,0-5-38 16,-1-4-70-16,0 1-85 0,-1-5-111 0,3 2-212 15,-1-6-65-15,-4 1 27 0,-12-2-293 16,32-2-270-16</inkml:trace>
  <inkml:trace contextRef="#ctx0" brushRef="#br1" timeOffset="199652.28">21289 10223 1552 0,'0'0'232'0,"0"0"-20"0,0 0-36 16,0 0 2-16,0 0-10 0,0 0-6 0,0 0-10 16,0 0-12-16,0 0-7 0,0 0-1 15,0 0-2-15,0 0 3 0,0 0-2 0,0 0-3 16,0 0-10-16,0 0-10 0,36-11-14 16,-36 11-9-16,21-3-12 0,-21 3-7 15,26 0-23-15,-26 0-31 0,25-6-51 0,-12 4-54 16,-13 2-63-16,25-4-62 0,-13-2-106 15,0 2-222-15,-2 2-359 0,-10 2-294 16</inkml:trace>
  <inkml:trace contextRef="#ctx0" brushRef="#br1" timeOffset="200827.91">23727 9564 2623 0,'0'0'-87'0,"0"0"42"0,-4-19 27 15,4 19 20-15,0 0 25 0,0 0 27 16,0 0 11-16,0 0 6 0,0 0 14 16,0 0 10-16,0 0 15 0,0 0 8 0,0 0-3 15,0 0 4-15,0 0 5 0,0 0-2 16,0 0-11-16,18 54-10 0,-14-37-10 0,2 4-10 16,2 6-11-16,-1 1-5 0,1 4-3 15,-2 5 8-15,3 1-9 0,0 8-1 16,-3 3-8-16,-2 0 1 0,0 2-8 0,-2-6-3 15,0 1-3-15,-4-3-4 0,-2 1-4 16,0 0-2-16,-4 1-11 0,-3-2-28 0,-6-1-47 16,0-5-56-16,-4 2-67 0,-4-5-83 15,-3 0-161-15,-4-7-182 0,1 0-316 16,-5-3-321-16</inkml:trace>
  <inkml:trace contextRef="#ctx0" brushRef="#br1" timeOffset="-175600.54">14883 13352 1000 0,'0'0'88'0,"14"-31"-50"16,-14 31-9-16,0 0-17 0,8-16-7 16,-8 16-5-16,6-12 16 0,-6 12 10 0,6-11 21 15,-6 11 19-15,0 0 32 0,9-16 7 16,-9 16 22-16,0 0 10 0,7-11 1 16,-7 11-2-16,0 0-10 0,0 0-12 0,8-14-11 15,-8 14-9-15,0 0-12 0,0 0-11 16,8-15-6-16,-8 15-7 0,4-13-9 0,-4 13 5 15,7-19-12-15,-7 19-3 0,6-25-8 16,-2 10-6-16,1 0-2 0,-1-1-2 16,1 1 0-16,1-2-4 0,-3-1-2 15,2 2 9-15,-1-2-2 0,0 1 1 0,-2 2 2 16,2-2 2-16,-4 17 5 0,10-28-1 16,-8 16 10-16,-2 12-2 0,5-21-5 15,-5 21-3-15,7-15-3 0,-7 15 2 0,0 0 2 16,11-10 5-16,-11 10 7 0,0 0-3 15,0 0-1-15,0 0-3 0,0 0 2 0,20 33 1 16,-20-33 10-16,7 21-3 0,-4-6 2 16,-1 0-2-16,0 0-3 0,2 3-6 15,-2-2-1-15,0 0-3 0,0 0-3 0,0 2-4 16,-1-2-1-16,1 0-6 0,1-1 1 16,-1 1-5-16,-2-16-16 0,2 23-18 0,-2-23-26 15,2 21-40-15,-2-21-47 0,5 19-45 16,-5-19-56-16,3 13-83 0,-3-6-167 15,0-7-380-15,0 0-218 0</inkml:trace>
  <inkml:trace contextRef="#ctx0" brushRef="#br1" timeOffset="-174926.91">15002 13055 2512 0,'0'0'-86'16,"-2"-16"28"-16,2 16 26 0,0 0 24 15,0-18 13-15,0 18 9 0,0 0 4 16,0 0 2-16,2-20-2 0,-2 20-4 0,0 0-3 16,0 0 10-16,6-15-11 0,-6 15 10 15,0 0 10-15,0 0 20 0,0 0 9 0,0 0 14 16,0 0-9-16,0 0-2 0,0 0 2 15,0 0-4-15,0 0-4 0,0 0-1 16,14 44-4-16,-12-31-7 0,0 2 0 16,-2-15-1-16,3 35-2 0,-3-14-3 0,5 4-2 15,-5 2-3-15,2-1 0 0,0 6-2 16,-2 1-3-16,0-1-1 0,0 9-2 0,0 0-1 16,-2 5-2-16,0-1-2 0,-1 11-23 15,1-3 3-15,2 6 0 0,-1 0 2 16,-1 1-1-16,2 0-1 0,2 3 0 0,-4-2-1 15,4 2 2-15,-2 17-1 0,0-9 1 16,1-11 0-16,-1 1 2 0,2 1-2 0,1-2 3 16,-3 1-1-16,4-1-3 0,0-2 4 15,-1 3-2-15,-1-4-2 0,4 24 4 16,-5-15-2-16,3-7 0 0,-1 2 1 0,2 17 2 16,-4-9-1-16,-1-10 0 0,0 3-2 15,2-1 2-15,-4-3 1 0,4 2-2 16,-4-3 3-16,2 0 7 0,0-2 3 0,2-2 15 15,-2-6 7-15,3-2 8 0,-1-3 7 16,3 0 2-16,-1-3 6 0,0-1 2 0,2-1-2 16,2-5 3-16,1 2 0 0,0-4-2 15,-1 2-3-15,3-3-2 0,2 0 0 16,-5-3-10-16,5 2 0 0,-3 0-9 0,0 0-2 16,2 4-4-16,-5-7-3 0,4-1-5 15,0 1-3-15,-2 0 0 0,-2 0-1 16,2-3-3-16,-2-1-1 0,-1 0-1 0,-2-2-2 15,0-1-4-15,3-1-2 0,-4-2-18 16,1-2-26-16,-4-13-42 0,6 19-72 0,-4-11-85 16,-2-8-146-16,0 0-178 0,0 0-12 15,0 0-291-15,0 0-215 0</inkml:trace>
  <inkml:trace contextRef="#ctx0" brushRef="#br1" timeOffset="-173863.21">12377 15311 2455 0,'27'-4'-111'0,"-15"1"38"0,-12 3 25 0,34-6 25 15,-11 3 23-15,4 2 31 0,0-3 19 16,5 0 16-16,1 1 24 0,7-1 24 16,5-3 5-16,2 4 7 0,7-3 4 15,3 2 1-15,-4-1-1 0,7-1-4 0,1-1-11 16,-2 3-9-16,1 0-10 0,-1-2-11 15,-1 1-10-15,-1 2-10 0,1-1-6 16,-1 1-5-16,-4-1-7 0,-3 1-4 0,8 0-7 16,-11 1-1-16,3 0-2 0,-1 1-7 15,0 1-1-15,1-2-2 0,2 4-6 0,-3-2 1 16,11 3 1-16,-3-1-3 0,1 1-2 16,-1 0-1-16,-2 1 0 0,6-1-4 15,-5 1 0-15,4-1 2 0,-1 0-5 0,1 1 2 16,-3-3 0-16,0 2-1 0,-6-2 1 15,-2 2 4-15,-1-3 1 0,1 3 1 0,-2-3-1 16,0 1-2-16,1-1-1 0,-6 3 1 16,3-3-3-16,-1 0 0 0,-3 3 1 15,3-6 0-15,-7 3-4 0,-1 0 1 0,8-3 0 16,-9 2 3-16,1-2-6 0,6 3 0 16,-6-3 1-16,7 2 0 0,-3-3-2 0,5 2 1 15,-3-3 0-15,0 5-1 0,1-4 2 16,-1 1-1-16,0 3 4 0,-1-3 6 15,1 2 3-15,-6 1 2 0,1 1 0 0,0 2 8 16,3-3 3-16,0 3 0 0,-1 1-3 16,-3-4 1-16,-3 5-3 0,1-3-4 0,2-1-2 15,-2 2-3-15,-2-3-1 0,1 0-1 16,-1 1-14-16,0-2-16 0,-3 1-27 16,1 0-34-16,-6-3-43 0,-1 3-52 15,1 3-48-15,-6-6-47 0,-18 3-141 0,32-3-157 16,-21 1-345-16,-11 2-302 0</inkml:trace>
  <inkml:trace contextRef="#ctx0" brushRef="#br1" timeOffset="-171978.96">12504 13775 2667 0,'0'0'-107'15,"0"0"11"-15,0 0 14 0,0 0 10 0,0 0 5 16,0 0 21-16,0 0 40 0,0 0 20 16,0 0 37-16,0 0 11 0,0 0 23 15,0 0 20-15,0 0 7 0,0 0 0 0,0 0 1 16,-29 29-6-16,29-29 3 0,-11 22-4 15,3-5-6-15,4-3-1 0,-4 2-8 16,3 6 0-16,-4-1-12 0,0 2-5 0,0 0-8 16,-1 1-6-16,2 1-3 0,-3 0-7 15,2 0-7-15,-2-3-3 0,4 0-2 0,-2-2-7 16,3 2-3-16,1-7-3 0,-4 0-4 16,6-2-9-16,-3 1-21 0,6-14-27 15,-9 21-33-15,5-12-47 0,4-9-47 16,-5 15-46-16,5-15-37 0,-5 8-103 0,5-8-554 15,0 0-292-15</inkml:trace>
  <inkml:trace contextRef="#ctx0" brushRef="#br1" timeOffset="-171605.03">12113 13904 2615 0,'-8'-13'-118'15,"8"13"35"-15,0 0 28 0,-3-15 29 16,3 15 4-16,0 0 35 0,0 0 13 0,-4-17 18 16,4 17 15-16,0 0 18 0,0 0 14 15,0 0 23-15,0 0 23 0,0 0 14 16,0 0 10-16,0 0 8 0,0 0 7 0,0 0 1 15,0 0-9-15,0 0 1 0,0 0-23 16,44 23-5-16,-32-14 4 0,3 1-8 0,2 1-16 16,4 0-20-16,0 1-10 0,1 2-8 15,3-1-11-15,0 0-5 0,2 2-14 0,2 0-14 16,-2-2-13-16,-2 3-20 0,4 1-16 16,-4 0-17-16,-3 1-26 0,2 1-35 15,-5 1-45-15,-1 2-63 0,4-2-66 0,-9-1-137 16,1 2-205-16,-5-2 16 0,3 2-298 15,-3-2-261-15</inkml:trace>
  <inkml:trace contextRef="#ctx0" brushRef="#br1" timeOffset="-170704.23">14328 13689 2539 0,'0'0'-110'0,"0"0"32"0,0 0 23 16,0 0 18-16,0 0 21 0,0 0 15 15,0 0 18-15,0 0 22 0,0 0 10 16,0 0 18-16,0 0 0 0,0 0 14 0,0 0 9 15,0 0 17-15,0 0 9 0,0 0 4 16,0 0 9-16,0 0 0 0,0 0-6 0,-34 33-7 16,27-20-7-16,-1 1-7 0,-1 3-9 15,-2-1-9-15,1 6-7 0,1-1-5 16,1 0-9-16,-3 1-2 0,-1 1-7 16,3-2-3-16,0 0-7 0,-2-2-8 0,2 2-1 15,4-5-3-15,-3-1-4 0,0-1-8 0,2-2-15 16,6-12-21-16,-9 19-39 0,9-19-48 15,-4 13-68-15,4-13-58 0,0 0-53 16,0 0-140-16,0 0-535 0,0 0-388 16</inkml:trace>
  <inkml:trace contextRef="#ctx0" brushRef="#br1" timeOffset="-170470.71">14133 13817 3020 0,'6'-25'45'16,"-6"25"34"-16,0-17 0 0,0 17 5 0,0 0 7 15,0 0 8-15,2-21 9 0,-2 21 12 16,0 0 14-16,0 0 3 0,0 0 25 16,0 0-4-16,0 0-2 0,0 0-38 0,0 0-2 15,25 32-10-15,-18-19-5 0,0 2-14 16,2 3-11-16,2 0-6 0,0 1-8 0,1 6-10 16,3-1-19-16,-1 2-16 0,4-1-30 15,-3 0-32-15,-1 2-40 0,2 1-52 16,-3-1-69-16,5 2-62 0,-3-3-127 0,0 2-186 15,-3-1-28-15,1 2-294 0,0 1-287 16</inkml:trace>
  <inkml:trace contextRef="#ctx0" brushRef="#br1" timeOffset="-169484.81">14418 16051 2566 0,'0'0'-103'0,"0"0"34"16,0 0 42-16,0 0 21 0,0 0 13 15,-36 19 16-15,36-19 24 0,-13 11 14 16,13-11 14-16,-16 15 8 0,9-6 2 0,-1 1-4 16,8-10 4-16,-17 19-8 0,8-8-10 15,0-2 3-15,-2 3-10 0,4-1-3 16,7-11-5-16,-15 21-4 0,6-11-4 0,9-10-8 16,-12 18-13-16,5-10-14 0,7-8-38 15,-10 13-32-15,10-13-46 0,-9 9-47 16,9-9-44-16,0 0-114 0,-15 6-489 0,15-6-110 15</inkml:trace>
  <inkml:trace contextRef="#ctx0" brushRef="#br1" timeOffset="-169201.43">14180 16111 2533 0,'0'0'88'0,"0"0"27"16,0 0-5-16,0 0-2 0,5-19 0 0,-5 19 6 15,0 0 5-15,0 0 6 0,0 0 0 16,4-13 5-16,-4 13 14 0,0 0 12 16,0 0 12-16,0 0 22 0,0 0-10 0,0 0-12 15,0 0-12-15,45 20-24 0,-34-14-10 16,-2 4-20-16,4-3-13 0,1 3-5 0,-1 2-10 16,3-3-10-16,-3 3-6 0,4 0-8 15,-4 1-6-15,3 2-11 0,-1 0-13 0,-2 0-24 16,1 3-32-16,-3-1-28 15,-1-4-58-15,-1 2-78 0,-3 0-97 0,1 1-206 16,-3-5-102-16,-1 0 9 0,-1 1-387 0,-2-12-438 16</inkml:trace>
  <inkml:trace contextRef="#ctx0" brushRef="#br1" timeOffset="-167980.43">12567 16212 2909 0,'0'0'-53'0,"0"0"53"0,-18-4 15 15,18 4-8-15,0 0 20 0,0 0 20 0,-28 12 27 16,28-12 32-16,-21 15 12 0,10-6 4 15,-1 1 2-15,-1 2-1 0,-1-1 3 0,1 6 7 16,-1 0 3-16,1 1-4 0,2-2-9 16,-3 0-10-16,1 0-7 0,3 2-17 15,-3-1-9-15,5-2-12 0,-4-1-5 0,5-1-7 16,-4 0-6-16,5-1-13 0,-2-1-12 16,8-11-19-16,-13 19-28 0,13-19-33 0,-12 12-50 15,12-12-67-15,-8 8-63 0,8-8-64 16,0 0-151-16,0 0-115 0,0 0-360 0,0 0-331 15</inkml:trace>
  <inkml:trace contextRef="#ctx0" brushRef="#br1" timeOffset="-167767.51">12234 16336 2924 0,'0'0'144'16,"5"-11"46"-16,-5 11-14 0,0 0-26 15,0 0-18-15,9-17-10 0,-9 17 6 0,0 0 12 16,18-6 2-16,-18 6 4 0,0 0 23 15,29 6 1-15,-29-6-9 0,29 13-30 0,-14-5-9 16,2 3-12-16,4 0-10 0,1 3-17 16,-2 1-16-16,3 4-37 0,1-2-43 15,1-2-46-15,1 2-55 0,-1 1-69 0,0 2-82 16,-2-3-87-16,2 2-168 0,-8-3-85 16,6 4 42-16,-8-2-310 0,-1 3-239 15</inkml:trace>
  <inkml:trace contextRef="#ctx0" brushRef="#br1" timeOffset="-164130.6">13239 12518 2583 0,'0'0'-84'16,"0"0"8"-16,0 0 3 0,0 0 7 0,0 0 11 16,0 0 7-16,0 0 3 0,0 0 12 15,0 0 3-15,0 0 6 0,0 0-2 16,0 0 13-16,0 0-6 0,0 0 3 0,0 0-1 16,0 0-27-16,0 0-40 0,0 0-87 15,0 0-362-15,0 0 285 0</inkml:trace>
  <inkml:trace contextRef="#ctx0" brushRef="#br1" timeOffset="-163975.83">13259 12650 1635 0,'2'15'42'0,"-2"-15"16"16,0 0-30-16,1 16-13 0,-1-16-25 15,0 0-25-15,4 13-3 0,-4-13-10 16,0 0-20-16,2 14-22 0,-2-14-55 0,0 0-292 15,0 0 408-15</inkml:trace>
  <inkml:trace contextRef="#ctx0" brushRef="#br1" timeOffset="-163823.65">13259 12891 1223 0,'-5'16'16'0,"5"-16"11"16,0 0-4-16,-4 16-2 0,4-16-4 15,0 0-24-15,-3 17-24 0,3-17-23 16,-2 10-44-16,2-10-91 0,0 0-125 0,-4 13 102 16</inkml:trace>
  <inkml:trace contextRef="#ctx0" brushRef="#br1" timeOffset="-163673.62">13241 13076 891 0,'-7'21'36'0,"7"-21"0"0,0 0-4 16,-4 15-9-16,4-15-8 0,0 0-21 16,0 17-21-16,0-17-16 0,0 0-38 0,0 17-70 15,0-17-91-15,0 0 80 0</inkml:trace>
  <inkml:trace contextRef="#ctx0" brushRef="#br1" timeOffset="-163506.99">13261 13398 741 0,'0'0'43'15,"1"16"18"-15,-1-16 3 0,2 22-5 16,-2-22-3-16,4 19-5 0,-2-8-19 16,-2-11-23-16,2 21-41 0,-2-21-77 0,5 18-213 15,-3-9 104-15</inkml:trace>
  <inkml:trace contextRef="#ctx0" brushRef="#br1" timeOffset="-163369.2">13333 13771 1063 0,'0'15'76'0,"0"-15"1"0,0 0-41 0,0 19-48 15,0-19-42-15,0 12-85 0,0-12-205 16,0 0 109-16</inkml:trace>
  <inkml:trace contextRef="#ctx0" brushRef="#br1" timeOffset="-163159.64">13335 14077 1024 0,'0'21'53'0,"0"-21"9"0,2 17-8 16,-2-17-14-16,0 0-22 0,0 20-20 0,3-14-21 15,-3-6-13-15,2 13-28 0,-2-13-33 0,4 12-43 16,-4-12-154-16,2 13 95 0</inkml:trace>
  <inkml:trace contextRef="#ctx0" brushRef="#br1" timeOffset="-163066.21">13362 14232 833 0,'2'8'23'0,"-2"-8"14"16,1 14 2-16,-1-14-5 0,2 15 0 15,0-5-10-15,-2-10-14 0,4 16-19 0,-4-16-16 16,2 16-14-16,1-7-35 0,-1 1-33 16,-2-10-153-16,7 17 86 0</inkml:trace>
  <inkml:trace contextRef="#ctx0" brushRef="#br1" timeOffset="-163000.3">13423 14444 717 0,'2'10'8'0,"-2"-10"-4"0,5 17-28 15,-1-8-80-15,-4-9-98 0,4 17 66 0</inkml:trace>
  <inkml:trace contextRef="#ctx0" brushRef="#br1" timeOffset="-162858.66">13508 14747 986 0,'0'0'305'16,"3"22"-4"-16,-3-22-35 0,4 22-36 16,-4-22-27-16,5 20-28 0,-5-20-39 15,6 15-55-15,-6-15-62 0,4 17-81 16,-4-17-84-16,3 12-153 0,-3-12-390 0,3 11 61 15</inkml:trace>
  <inkml:trace contextRef="#ctx0" brushRef="#br1" timeOffset="-162691.23">13578 15150 2172 0,'2'30'36'0,"-2"-15"-4"0,0 1-24 16,0 0-34-16,0-16-18 0,0 34-13 15,0-19 5-15,-2 3 8 0,4 1-12 0,-2-3-12 16,0 2-11-16,0 1-30 0,0-4-46 16,-2 2-55-16,4 0-229 0,-2 1 408 0</inkml:trace>
  <inkml:trace contextRef="#ctx0" brushRef="#br1" timeOffset="-162539.42">13587 15891 1469 0,'-2'24'171'15,"1"-5"25"-15,-1-2-23 0,-2-2-24 16,4-15-34-16,-4 27-30 0,2-15-38 16,2-12-29-16,-8 22-36 0,6-10-37 0,0-3-50 15,-1 2-85-15,3-11-143 0,-4 20-219 16,2-10 260-16</inkml:trace>
  <inkml:trace contextRef="#ctx0" brushRef="#br1" timeOffset="-162400.86">13567 16294 1629 0,'5'15'94'16,"-3"1"44"-16,0 0-25 0,0 0-14 16,0 0-5-16,2 0-24 0,-3 1-31 15,3 0-31-15,-2-1-42 0,0 1-32 0,0 0-30 16,2 0-60-16,-2-2-89 0,-2-15-296 16,0 31 273-16</inkml:trace>
  <inkml:trace contextRef="#ctx0" brushRef="#br1" timeOffset="-162266.08">13599 16856 1713 0,'2'19'128'0,"0"-1"53"16,0-3 6-16,-2-15-8 0,2 26-5 15,-2-12-22-15,0-14-20 0,5 22-13 0,-5-22-32 16,0 17-68-16,0-17-91 0,4 16-97 16,-4-16-200-16,-2 9-395 0,2-9-55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6:15:01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5454 8161 1038 0,'0'0'18'0,"0"0"3"0,0 0-2 16,0 0-3-16,0 0-2 0,0 0 4 0,0 0 10 16,0 0 14-16,0 0 14 0,0 0 16 15,0 0 4-15,0 0 12 0,0 0 8 16,0 0-1-16,0 0 4 0,4-43 3 16,-4 43-18-16,10-17-8 0,-6 3-16 0,2 1 0 15,0 0-9-15,-2-2-4 0,4-2 1 16,2-4 4-16,-4 2 10 0,2-3 9 0,3 0 11 15,-5 2 20-15,2 0 8 0,1 5 1 16,-2-1-1-16,-1 0-8 0,-2 4-33 16,-4 12-6-16,10-21-7 0,-10 21-9 0,8-12 15 15,-8 12-1-15,0 0 8 0,16-3-3 16,-16 3-5-16,0 0-6 0,0 0 0 16,12 28-11-16,-12-28-3 0,5 20-4 0,-3-7-3 15,-2-13-4-15,4 24-4 0,-2-13-5 16,-2-11-13-16,6 21-34 0,-3-9-46 15,-3-12-62-15,8 19-48 0,-3-10-90 0,-5-9-159 16,8 14-457-16,-6-9-260 0</inkml:trace>
  <inkml:trace contextRef="#ctx0" brushRef="#br0" timeOffset="705.85">5592 7908 2556 0,'5'-24'-98'16,"-5"24"39"-16,0 0 19 0,0 0 20 0,0 0 2 15,0 0 22-15,0 0 13 0,0 0 12 16,0 0-3-16,0 0 18 0,0 0 2 15,-2 65 6-15,-1-47 2 0,0 8 2 0,1 3 3 16,0-1 7-16,-2 2 5 0,4 4 0 16,-4 3-1-16,2 2-6 0,2 0-6 0,-2 3-5 15,2 0-6-15,2-1-5 0,-2 1 2 16,2 2-8-16,-2 2-1 0,2 0-2 16,0 8-3-16,-2-7 4 0,0 6 3 0,0 0-2 15,-2 1 5-15,0 1-3 0,0 0-2 16,0 0-2-16,0 2-6 0,-4 1-3 0,4-3-1 15,0 2-3-15,-3 0 3 0,3 1 0 16,-5-3 2-16,5 0 4 0,-2-2 0 0,4-1-2 16,-2-2 3-16,0-3 2 0,2 6 2 15,-2-7 1-15,0 7 4 0,2-7 5 16,0 0-1-16,0-1 7 0,0 3 4 16,0-2 2-16,0-2 0 0,0 2-10 0,0-2-5 15,2 2-1-15,0-5-2 0,-2 2-1 16,2-1-3-16,0 0 1 0,-2-2-5 0,2 3-2 15,0-4-2-15,0 1 0 0,1-1-3 16,-1 0-3-16,0 4-2 0,-2-4 0 16,2 1-5-16,-2-1 2 0,2 0-2 0,-2 1 1 15,0 1 1-15,0-4-7 0,0 4 4 16,0-3 5-16,-2 5 0 0,0-1 22 16,0 1-4-16,-3-1 1 0,3 3 2 0,0-1-6 15,0-1 4-15,0 1-9 0,0 1 6 16,0-2 1-16,2 1-7 0,-2-2-2 0,2 2-4 15,2-1 1-15,0 0-3 0,-2 0-1 16,2-1-3-16,-2-2-5 0,4 0-2 16,-4 0 3-16,4-2-2 0,-4-4 3 0,3-2-10 15,-3 0 4-15,2-2-8 0,-2-1-20 16,2-2-31-16,-2-6-41 0,0-1-51 16,0-1-76-16,0-1-62 0,-4-3-147 0,1-3-169 15,-5-2 8-15,8-10-334 0,-17 12-333 16</inkml:trace>
  <inkml:trace contextRef="#ctx0" brushRef="#br0" timeOffset="1782.02">1604 10530 2643 0,'23'-2'-140'0,"-23"2"28"0,17-2 11 16,-17 2 16-16,25-1 16 0,-25 1 12 15,32 0 17-15,-12-2 19 0,1 2 28 16,2-2 15-16,4 0 16 0,5 0 22 16,2 2 18-16,-1-3 9 0,4 2 8 0,3-1-7 15,2-2-3-15,1 1-8 0,1 0-12 16,1-1-5-16,1 3 5 0,2-3-21 0,11 1-4 15,-5 0-1-15,3 0-8 0,5-2 1 16,-1 4-4-16,0-3-4 0,1 2-3 16,1 0 1-16,1 0-6 0,3 2 0 15,0-2 2-15,0 2 4 0,3-1-11 0,-3-1 0 16,1 2-4-16,0 0 7 0,0 0-10 16,-1 0 5-16,-3 0-5 0,3-3 5 0,-3 3-3 15,1 0 9-15,4 0 8 0,-2-1 2 16,27 1 3-16,-19-2-4 0,18 0 2 15,-2 2-6-15,1-2-3 0,-16 0 3 0,15 1-2 16,-2-2-3-16,-13 2-3 0,15-2 1 16,-14 3-4-16,-8-1 7 0,-1-1-9 15,2 0 2-15,-5 2 1 0,4 0-3 0,-4 0-1 16,1-2 1-16,-1 2-20 0,1 2 4 16,-3-2 3-16,3 0-4 0,-3-2 5 0,0 2 3 15,2 0-2-15,0-4 0 0,1 2-1 16,21-1 3-16,-14-1 0 0,-7 2 1 0,-3-4 1 15,1 4 5-15,-1 0 14 0,-1-1 14 16,-1-1 12-16,0 2 7 0,-1-2 16 16,-3 1 9-16,2 0 3 0,-1 2 2 0,-8-3-1 15,-1 1-3-15,0 2 4 0,-1-1-10 16,1-2 1-16,-1 0-5 0,2 3-3 16,-1-3 3-16,5-1-3 0,-5 2 5 0,8 1-11 15,-1-4-7-15,-10 4-6 0,1-1-3 16,-1 0-1-16,-1 2-4 0,-3-1-10 15,-2-2 0-15,-7 4-7 0,-1-4-28 0,-2 4-22 16,-7-2-38-16,1 0-50 0,-6 0-54 16,-2 2-67-16,-6-1-66 0,-10 1-142 0,0 0-137 15,0 0-357-15,0 0-357 0</inkml:trace>
  <inkml:trace contextRef="#ctx0" brushRef="#br0" timeOffset="2830.01">4229 10349 2715 0,'0'0'-137'0,"0"0"23"0,0 0 9 15,0 0 14-15,0 0 17 0,0 0 19 0,0 0 15 16,0 0 23-16,0 0 30 0,0 0 17 16,0 0 14-16,0 0 20 0,0 0 11 15,0 0 10-15,0 0 3 0,0 0 6 0,0 0-3 16,0 0-1-16,0 0 5 0,0 0 23 16,0 0 13-16,0 0 8 0,0 0 4 15,0 0-1-15,0 0-4 0,0 0-9 0,-30 41-4 16,22-28-10-16,-1 2-5 0,-2 2-6 15,3-2-8-15,-2 2-4 0,0 2-13 16,0 2-4-16,2-2-9 0,-2 1-9 0,-1-1-3 16,3 2-7-16,-3-4-7 0,2 0-4 15,3-2-3-15,-2 0-10 0,2-1-20 16,1-1-32-16,5-13-46 0,-11 19-45 0,11-19-50 16,-8 17-46-16,6-11-49 0,2-6-80 15,0 0-128-15,-4 9-502 0,4-9-425 0</inkml:trace>
  <inkml:trace contextRef="#ctx0" brushRef="#br0" timeOffset="3089.98">4004 10559 3085 0,'0'0'20'0,"0"0"25"0,-4-15 3 15,4 15 15-15,0 0 17 0,0 0 19 16,-4-16 18-16,4 16 5 0,0 0-1 0,0 0 4 15,0 0 21-15,0 0 2 0,0 0-30 16,0 0-3-16,0 0-6 0,0 0-11 0,0 0-9 16,40 21-6-16,-30-11-12 0,2 2-7 15,-2-3-9-15,2 2-8 0,6 2-14 16,-3 3-23-16,-1-3-17 0,2 3-24 0,-2-3-36 16,-2 2-46-16,-1-2-55 0,2 2-68 15,-3-1-73-15,-3-1-160 0,-1 2-124 0,-2-1-347 16,-2 1-360-16</inkml:trace>
  <inkml:trace contextRef="#ctx0" brushRef="#br0" timeOffset="8681.98">4836 9915 2368 0,'0'0'-153'15,"0"0"23"-15,0 0 27 0,0 0 16 16,0 0 24-16,0 0 17 0,0 0 21 0,0 0 15 16,0 0 10-16,0 0 18 0,0 0 9 15,0 0 2-15,0 0 8 0,0 0-6 0,0 0 11 16,0 0 2-16,0 0-8 0,0 0 10 16,0 0 2-16,0 0-3 0,0 0-5 15,20 28 6-15,-20-28 15 0,0 0-20 0,0 0-1 16,0 0 1-16,0 0 3 0,0 0-6 15,0 0-5-15,0 0-2 0,0 0 5 16,0 0-1-16,0 0 2 0,0 0-4 0,0 0 5 16,0 0-1-16,0 0 1 0,0 0 5 15,0 0-10-15,0 0-3 0,0 0 3 16,0 0 5-16,0 0-11 0,0 0 3 16,0 0 2-16,0 0 8 0,4-36 4 0,-4 36 5 15,0 0-4-15,16-6-2 0,-16 6 2 0,0 0 2 16,0 0 10-16,20 0 6 0,-20 0-4 15,0 0 4-15,0 0-4 0,14 14-3 16,-14-14-6-16,0 0-5 0,7 14 1 0,-7-14-1 16,0 0-1-16,-2 18 5 0,2-18-2 15,0 0-3-15,0 0 2 0,0 0-1 0,-9 24-2 16,9-24-2-16,0 0-5 0,0 0-2 16,-10 11-6-16,10-11-1 0,0 0-3 15,0 0 0-15,0 0-5 0,0 0-1 16,0 0-1-16,0 0 1 0,0 0-7 0,0 0 0 15,0 0-2-15,0 0-2 0,0 0 1 16,-24-31 1-16,24 31-6 0,0 0 0 0,0 0 1 16,0 0 1-16,0 0 1 0,0 0 1 15,0 0 3-15,0 0 3 0,0 0 1 16,0 0 5-16,0 0-1 0,0 0-4 0,0 0 0 16,0 0 6-16,0 0 0 0,0 0 13 15,0 0 0-15,0 0 5 0,0 0-2 0,38 23-2 16,-38-23-15-16,0 0 1 0,0 0-1 15,0 0 1-15,0 0-8 0,0 0 4 16,0 0-4-16,0 0-2 0,0 0-1 0,0 0 3 16,0 0-6-16,0 0 3 0,0 0-4 15,0 0-1-15,0 0 2 0,0 0-6 0,0 0 5 16,0 0-1-16,0 0-2 0,0 0 2 16,0 0-5-16,0 0 2 0,0 0 1 15,0 0-4-15,0 0-2 0,0 0 0 0,0 0 2 16,0 0 4-16,0 0-3 0,0 0 2 15,0 0 0-15,0 0 0 0,26-3 1 16,-26 3-2-16,0 0 2 0,0 0 8 16,0 0-8-16,2 16 3 0,-2-16 2 0,0 0-1 15,0 0 9-15,0 0-5 0,0 0 1 16,0 0-3-16,-34 12 3 0,34-12-4 16,0 0 1-16,0 0-2 0,0 0 4 0,0 0-6 15,-30-9 2-15,30 9-3 0,0 0 1 16,-12-12 6-16,12 12-5 0,0 0-6 0,0 0 1 15,-6-17-3-15,6 17 4 0,0 0-4 16,0 0 3-16,0 0-5 0,0 0 4 0,0 0 0 16,20-24-1-16,-20 24 2 0,0 0 0 15,0 0-3-15,22-1 2 0,-22 1-1 0,0 0 0 16,0 0 1-16,0 0 8 0,0 0-8 16,0 0 2-16,0 0-1 0,0 0 3 15,0 0-2-15,0 0 1 0,0 0-1 0,0 0-1 16,0 0 0-16,0 0 0 0,0 0 2 15,0 0 0-15,-36 28-1 0,36-28 1 16,0 0-6-16,0 0-4 0,0 0-12 0,0 0-8 16,0 0-21-16,0 0-20 0,0 0-32 15,0 0-40-15,0 0-55 0,0 0-52 0,-13-18-94 16,13 18-194-16,0 0-72 0,0 0-285 16,0 0-271-16</inkml:trace>
  <inkml:trace contextRef="#ctx0" brushRef="#br0" timeOffset="14688.3">4009 10601 701 0,'0'0'106'0,"-11"-15"-26"0,11 15-28 16,0 0-3-16,0 0-6 0,0 0 1 16,0 0 4-16,0 0-4 0,0 0-4 0,0 0 0 15,0 0 4-15,0 0-5 0,0 0-9 16,0 0-6-16,0 0 10 0,0 0-9 0,0 0-1 16,0 0 8-16,0 0 9 0,0 0 9 15,0 0 7-15,0 0 13 0,0 0 5 0,0 0 12 16,0 0 6-16,0 0 15 0,0 0-1 15,0 0 2-15,0 0-2 0,0 0-8 16,0 0-4-16,0 0-10 0,13-28-14 0,-13 28-5 16,0 0-7-16,0 0-5 0,0 0-20 15,0 0 9-15,11-11-5 0,-11 11-3 16,0 0-2-16,0 0-6 0,14-11-3 0,-14 11 0 16,0 0-3-16,18-11-2 0,-18 11-4 15,10-11 1-15,-10 11-4 0,12-13-1 16,-12 13 2-16,15-12-7 0,-8 4 1 15,-7 8 0-15,19-17 0 0,-11 9 1 0,2 1 4 16,2-3-27-16,-2 0 8 0,2 1-1 0,-1-1 4 16,0 1-1-16,1-1 3 0,1 1 2 15,-3-1-1-15,4-1-2 0,-2 1 3 16,-2-1-2-16,4-1 0 0,-2 1 2 16,-1 0-5-16,-1-1 2 0,3-1 0 0,0 1-1 15,-3-1 0-15,2-1 1 0,0 3-1 0,0-2 6 16,-1 2-6-16,-3-1 1 0,3 0 3 15,0 1 1-15,-3 1 5 0,2-1-2 16,-10 11 4-16,18-22-1 0,-8 14-6 0,0-2 0 16,1 0 6-16,0-1-3 0,-1 2 6 15,1 1-5-15,-1-1 3 0,-10 9 7 16,20-19-9-16,-12 11 3 0,2-2 2 16,-1 1 0-16,-9 9 2 0,17-17-6 0,-9 7 5 15,3 2 5-15,-3-1 7 0,-8 9 0 16,16-13 5-16,-8 5 4 0,-8 8 2 0,12-11 6 15,-12 11-4-15,12-10 2 0,-12 10-4 16,10-10-5-16,-10 10 2 0,0 0-8 16,10-11-5-16,-10 11-2 0,0 0-5 0,11-10-11 15,-11 10-25-15,0 0-36 0,10-9-39 16,-10 9-49-16,0 0-41 0,9-10-42 0,-9 10-106 16,0 0-512-16,6-8-195 0</inkml:trace>
  <inkml:trace contextRef="#ctx0" brushRef="#br0" timeOffset="23215.05">2059 10523 2380 0,'0'0'-135'15,"0"0"27"-15,0 0 28 0,0 0 18 16,4-13 17-16,-4 13 17 0,0 0 17 0,0 0 14 16,0 0 8-16,0 0 14 0,0 0 12 15,7-14-6-15,-7 14 14 0,0 0 18 16,0 0-2-16,6-13 16 0,-6 13 6 15,0 0 5-15,0 0 4 0,0 0-2 0,7-16 0 16,-7 16-3-16,0 0 3 0,0 0-9 16,10-11-3-16,-10 11-3 0,0 0-4 15,0 0-4-15,10-11 1 0,-10 11-1 0,0 0 0 16,12-8 1-16,-12 8-5 0,0 0-3 16,12-8-2-16,-12 8-7 0,0 0-3 0,0 0-5 15,15-7-5-15,-15 7 1 0,0 0-3 16,0 0-4-16,0 0 3 0,12-6-6 0,-12 6-5 15,0 0-2-15,0 0 3 0,0 0-5 16,0 0-2-16,0 0-3 0,0 0-2 16,0 0 5-16,0 0-7 0,15-6 1 15,-15 6-4-15,0 0-4 0,0 0-1 0,0 0-14 16,0 0-13-16,0 0-15 0,0 0-17 16,0 0-27-16,0 0-31 0,0 0-48 0,0 0-34 15,0 0-53-15,0 0-113 0,0 0-536 16,0 0-281-16</inkml:trace>
  <inkml:trace contextRef="#ctx0" brushRef="#br0" timeOffset="29671.65">2032 10501 416 0,'0'0'270'15,"0"0"-87"-15,0 0-34 0,0 0-44 16,0 0-24-16,0 0-19 0,0 0 2 16,0 0 5-16,0 0 9 0,0 0 12 0,0 0-5 15,0 0 6-15,0 0-1 0,0 0 2 16,0 0-5-16,0 0 7 0,0 0 5 0,0 0-3 15,0 0-3-15,0 0 0 0,0 0-2 16,0 0-5-16,0 0 1 0,0 0-5 16,0 0-1-16,0 0-5 0,0 0 3 0,0 0-2 15,0 0-10-15,0 0 2 0,0 0-10 16,0 0-1-16,33-32-5 0,-33 32-4 0,0 0-7 16,13-5-1-16,-13 5-7 0,0 0-3 15,15-6-4-15,-15 6 0 0,0 0-6 16,16-6 0-16,-16 6-2 0,0 0 0 15,20-3-6-15,-20 3 3 0,0 0 1 0,17-4-5 16,-17 4 2-16,0 0 6 0,19 0 2 16,-19 0 2-16,0 0 6 0,0 0 1 15,23 1-3-15,-23-1 0 0,0 0-2 0,0 0 0 16,22 3-2-16,-22-3 5 0,0 0 8 16,14 7 4-16,-14-7 3 0,0 0-5 0,12 9 1 15,-12-9-3-15,0 0-2 0,13 10-4 16,-13-10-1-16,0 0-1 0,9 10 0 15,-9-10-2-15,0 0 0 0,7 11-1 0,-7-11 1 16,0 0 3-16,0 0 1 0,0 18 0 16,0-18-4-16,0 0 2 0,0 0-4 15,-5 22-2-15,5-22-2 0,0 0 1 0,-8 17-3 16,8-17 3-16,-7 12-4 0,7-12 2 16,-10 11-2-16,10-11-3 0,-13 10-1 0,13-10 1 15,-12 9-2-15,12-9 0 0,-16 9-3 16,16-9-1-16,-14 10-3 0,14-10 2 0,-17 8 0 15,17-8-2-15,-19 5-2 0,19-5 5 16,-19 8-2-16,19-8 2 0,-20 6 1 16,20-6 15-16,-18 4-2 0,18-4 6 15,-17 1-7-15,17-1 0 0,0 0 1 16,-26 0 4-16,26 0 3 0,0 0-10 0,-21-5 3 16,21 5-2-16,-11-8-4 0,11 8 2 15,-10-11-8-15,10 11 5 0,-8-14-6 0,8 14-14 16,0 0-2-16,-5-21 5 0,5 21-2 15,0 0 0-15,0-22-3 0,0 22 4 16,7-18 3-16,-7 18-6 0,8-17-16 0,-8 17-25 16,11-19-40-16,-1 8-71 0,1 1-93 15,-1-3-88-15,3 3-213 0,4-1-71 0,0 0 9 16,2-1-233-16,0 1-189 0</inkml:trace>
  <inkml:trace contextRef="#ctx0" brushRef="#br0" timeOffset="32132.3">4345 10212 2466 0,'0'0'-89'16,"0"0"14"-16,0 0 16 0,0 0 21 15,18-8 5-15,-18 8 17 0,0 0 19 16,0 0 19-16,0 0 23 0,0 0 14 0,0 0 9 16,0 0 13-16,0 0 12 0,27 5 7 15,-27-5 9-15,0 0 3 0,0 0 3 0,0 0-2 16,0 0-5-16,25 3 2 0,-25-3-6 15,11 6-1-15,-11-6-7 0,0 0-5 16,14 9-8-16,-14-9-6 0,9 12-2 0,-9-12-4 16,11 13-5-16,-11-13-3 0,6 13-6 15,-6-13 1-15,8 16-1 0,-8-16-4 16,6 16-4-16,-6-16-3 0,7 18-4 0,-7-18-2 16,4 17 2-16,-4-17-13 0,3 17 0 15,-3-17-5-15,0 19 0 0,0-19-7 0,0 0-17 16,-5 26-31-16,5-26-33 0,-6 16-43 15,6-16-50-15,-7 17-49 0,3-7-49 0,4-10-83 16,-8 13-140-16,6-5-447 0,2-8-326 16</inkml:trace>
  <inkml:trace contextRef="#ctx0" brushRef="#br0" timeOffset="32795.91">4664 10386 2655 0,'0'0'-137'0,"0"0"27"16,0 0 13-16,0 0 19 0,-2-25 12 15,2 25 22-15,0 0 14 0,0 0 19 16,-2-21 24-16,2 21-13 0,2-18 9 0,-2 18-6 16,0 0 11-16,2-26 21 0,-2 26-2 15,3-21 3-15,2 10 12 0,-5 11 10 0,4-23 5 16,-4 23 1-16,6-22 11 0,-2 12-9 15,-4 10-5-15,6-19-3 0,-6 19 7 16,9-15 1-16,-9 15 1 0,6-16-10 0,-6 16 0 16,9-12-4-16,-9 12 0 0,8-8 9 15,-8 8 9-15,0 0-4 0,0 0-3 16,0 0-2-16,0 0-7 0,0 0-4 0,35 16-4 16,-35-16-8-16,10 17-2 0,-6-7-3 15,-4-10-1-15,8 21 3 0,-4-12 3 0,-4-9 2 16,7 27 5-16,-3-14 0 0,-4-13 0 15,2 25-4-15,-2-12 4 0,0-13-5 16,-2 25 0-16,-2-12-6 0,4-13 1 16,-11 27-4-16,3-15-5 0,0-1-3 0,-1-2 0 15,-4 3-8-15,1-4 3 0,-1-3-2 16,13-5-3-16,-26 10 0 0,14-9-2 0,12-1-5 16,-24 0-1-16,24 0-3 0,0 0 1 15,-27-7-2-15,27 7 0 0,-11-7-2 0,11 7 3 16,0 0 1-16,-2-19 3 0,2 19-3 15,0 0 1-15,20-22 1 0,-20 22-3 16,20-11 3-16,-6 3-3 0,0 1-6 0,3 1-15 16,-2-2-33-16,2 1-39 0,-3 1-55 15,4 2-61-15,-6-1-80 0,-12 5-167 16,21-10-525-16,-12 8-431 0</inkml:trace>
  <inkml:trace contextRef="#ctx0" brushRef="#br0" timeOffset="34049.73">4803 9840 2820 0,'0'0'-169'0,"0"0"26"0,-26-1 20 0,26 1 20 15,0 0 18-15,0 0 16 0,-21 0 23 16,21 0 11-16,0 0 22 0,0 0 10 16,0 0 11-16,-25 1 19 0,25-1 5 0,0 0-2 15,0 0 23-15,-24 2 6 0,24-2-1 16,-15 4 8-16,15-4-7 0,-20 4 0 0,20-4-3 15,-24 6-10-15,12-4 0 0,-6 1-5 16,1 1-4-16,1 2-3 0,-6-3-4 0,1 4-2 16,-2-3-6-16,-2 1-5 0,-1 1 5 15,-2-1-4-15,3 1 5 0,-3 0-9 16,2 0-1-16,-4 0-6 0,0-3 3 0,0 2-2 16,-5 4-6-16,5-5 8 0,0 1-3 15,-1 1-1-15,1-1 0 0,0 0-3 16,-1 0 4-16,1-1-6 0,-2 0 12 0,2 1-6 15,1 1-7-15,-3-2 0 0,2 2 7 16,1-3-7-16,-1 2 4 0,0 0-4 16,1-1-1-16,-1 0-1 0,0 0 5 0,3 1 0 15,-3-1 0-15,0 0-6 0,3 2 3 16,-1-2-2-16,1 1-2 0,2 0 4 16,-3 0 2-16,3 0-8 0,-1 3 2 0,1-2-3 15,1-1 0-15,2 1 7 0,-2 1-6 16,0 1-1-16,4-2-3 0,1 0 10 0,-1-1-6 15,4 1 2-15,-4 1-6 0,4-3 7 16,-1 2-2-16,-3 0-1 0,4 0 3 16,-2 1-4-16,0 0 4 0,1-2 0 0,2 0-1 15,-4 1 5-15,4 0-1 0,-2-2-2 16,3 2 0-16,14-6 2 0,-28 7-1 0,13-2 2 16,15-5-2-16,-26 8 1 0,16-4-5 15,10-4 5-15,-26 10-2 0,16-6 4 16,10-4 0-16,-23 9 1 0,23-9-5 0,-22 7 2 15,12-1 0-15,10-6-3 0,-26 10 6 16,12-4-3-16,1-1-1 0,-2 1 2 16,2 1 4-16,-1-1-4 0,14-6-2 15,-28 12-1-15,16-6 5 0,-2-1-4 0,0 1 2 16,1 1 5-16,13-7-8 0,-26 10-1 16,12-4 3-16,2 0-1 0,-4 0 7 0,16-6-9 15,-25 9 3-15,12-6-3 0,-2 4 2 16,3-2 5-16,12-5-3 0,-28 9-2 0,16-4 2 15,12-5 5-15,-24 7-3 0,12-3-2 16,12-4 12-16,-23 7-17 0,7-1 4 16,16-6 10-16,-22 6-10 0,8 0-4 0,14-6-2 15,-25 7 4-15,15-1 0 0,10-6-4 16,-26 7 3-16,16-1 3 0,10-6-1 0,-24 7-4 16,14-2 2-16,10-5 6 0,-21 9-3 15,21-9 0-15,-20 8 13 0,20-8-13 16,-18 5-1-16,18-5-2 0,-20 8-1 0,20-8 6 15,-20 6 0-15,20-6 1 0,-18 6 10 16,18-6-15-16,-20 3 2 0,20-3-3 16,-15 4 0-16,15-4-1 0,-16 4 0 0,16-4-28 15,0 0-41-15,-16 4-52 0,16-4-54 16,-13 2-136-16,13-2-381 0,0 0 56 16</inkml:trace>
  <inkml:trace contextRef="#ctx0" brushRef="#br0" timeOffset="34650.72">2733 10286 2074 0,'6'-17'-1'15,"-6"17"16"-15,0 0-2 0,0 0 14 16,0 0 29-16,0 0-1 0,8-11 2 0,-8 11 3 16,0 0-2-16,0 0-2 0,0 0 1 15,0 0-1-15,0 0 3 0,0 0 6 0,0 0 2 16,0 0-6-16,34 19-2 0,-34-19-4 16,13 17-4-16,-7-5-6 0,-2-1 0 15,2 2-3-15,0-1 2 0,0 1-5 0,-6-13-2 16,8 27-3-16,-6-15-3 0,-2-12-3 15,4 22 2-15,-4-11-5 0,0-11-15 16,0 22-38-16,0-22-48 0,-4 20-43 0,2-8-40 16,2-12-40-16,-4 15-71 0,4-15-521 15,-6 11-99-15</inkml:trace>
  <inkml:trace contextRef="#ctx0" brushRef="#br0" timeOffset="35236.86">3008 10278 2293 0,'0'0'-51'0,"0"0"23"16,4-14 1-16,-4 14 5 0,0 0 8 0,0 0 2 15,0 0 9-15,0 0 7 0,0 0 4 16,0 0 9-16,0 0 21 0,0 0-4 16,0 0 27-16,0 0 12 0,0 0 11 0,0 0-6 15,0 0-3-15,0 0-3 0,0 0-6 16,20 32-6-16,-20-32-7 0,10 15-6 0,-10-15-4 16,10 14-7-16,-10-14 2 0,13 15-2 15,-7-9-1-15,-6-6-1 0,19 9-5 16,-19-9 1-16,17 7-6 0,-5-4-5 0,-12-3 0 15,22 2-5-15,-22-2 2 0,25-2 0 16,-25 2-4-16,24-4-1 0,-24 4 1 16,22-8-3-16,-10 2-5 0,-12 6 0 0,20-14-3 15,-9 7 2-15,-11 7-1 0,15-15 8 16,-9 5 2-16,-6 10 0 0,9-15 9 16,-9 15 9-16,8-17 3 0,-8 17 3 0,4-15-2 15,-4 15-3-15,0 0-1 0,0-19-2 16,0 19-4-16,0 0-1 0,0 0-2 0,-10-17-1 15,10 17 3-15,0 0 11 0,0 0-2 16,0 0 7-16,0 0 0 0,0 0 7 0,-36 21 4 16,36-21 4-16,-15 19 1 0,5-8 5 15,1 1 3-15,0 1 3 0,1 2-6 16,0-2 6-16,-3 7-8 0,3-5-6 0,-1 0-8 16,0 3-3-16,3-4-8 0,-2 4-11 15,0-1-35-15,-2 0-51 0,0 0-50 16,2 2-86-16,0-4-77 0,-3 3-167 0,0 1-170 15,1-2-277-15,1 2-269 0</inkml:trace>
  <inkml:trace contextRef="#ctx0" brushRef="#br0" timeOffset="38577.85">6417 10401 2559 0,'0'0'-113'15,"0"0"23"-15,0 0 13 0,0 0 12 16,0 0 9-16,0 0 13 0,0 0 10 0,0 0 14 16,0 0 13-16,0 0-2 0,-18-36 11 15,18 36 18-15,0 0 12 0,0 0 17 0,0 0 8 16,0 0 4-16,0 0 9 0,0 0-9 15,0 0-1-15,-6-18-5 0,6 18-8 0,0 0-4 16,0 0-7-16,0 0-7 0,0 0-1 16,8-21-1-16,-8 21-1 0,0 0 7 15,12-15-11-15,-12 15 4 0,9-10 12 16,-9 10-6-16,11-9 8 0,-11 9 2 0,12-11 2 16,-12 11 4-16,13-10 1 0,-13 10-2 15,17-7 8-15,-17 7-3 0,19-6 0 0,-19 6-1 16,18-6-5-16,-18 6 3 0,20-2 0 15,-20 2-6-15,19 0 3 0,-19 0 0 0,0 0-2 16,28 6 1-16,-28-6-1 0,16 5-1 16,-16-5-3-16,16 8 2 0,-16-8-2 15,14 14 2-15,-14-14-1 0,13 11 0 0,-7-4-3 16,-6-7-2-16,9 16-3 0,-9-16-4 16,6 15-3-16,-6-15 0 0,6 17-5 15,-6-17 2-15,5 16-5 0,-5-16 1 16,4 15-2-16,-4-15 1 0,2 15-1 0,-2-15-1 15,0 0 2-15,-2 21 1 0,2-21-2 16,0 0 1-16,-7 19-2 0,7-19 2 0,0 0 1 16,-8 15-2-16,8-15-3 0,0 0 3 15,-11 14-1-15,11-14 0 0,-10 7 1 0,10-7-5 16,0 0 1-16,-15 12-2 0,15-12-1 16,-14 3 2-16,14-3-3 0,-16 6-2 0,16-6 1 15,0 0 1-15,-23 5-1 0,23-5 4 16,-17 0 0-16,17 0 3 0,-19 3 0 15,19-3 2-15,0 0-5 0,-30-4 2 0,30 4-2 16,-16-6 1-16,16 6-3 0,-18-9-4 16,18 9 1-16,-16-14-4 0,9 6-3 15,7 8-4-15,-12-17-11 0,12 17-14 0,-13-16-38 16,6 6-43-16,7 10-61 0,-8-19-69 16,4 8-106-16,0 0-224 0,4 11-31 15,-4-22-269-15,4 22-230 0</inkml:trace>
  <inkml:trace contextRef="#ctx0" brushRef="#br0" timeOffset="40056.26">4874 9799 2443 0,'0'0'-142'16,"0"0"16"-16,0 0 16 0,0 0 14 15,26 28 20-15,-26-28 19 0,0 0 30 0,0 0 20 16,0 0 10-16,0 0 22 0,0 0 6 16,19 2 3-16,-19-2 22 0,0 0 8 15,0 0-3-15,17 4 2 0,-17-4-11 0,0 0-3 16,15 4-4-16,-15-4-6 0,0 0-5 16,16 3-4-16,-16-3-6 0,0 0-1 15,18 6-2-15,-18-6 5 0,0 0-3 0,16 6 4 16,-16-6 0-16,0 0 4 0,22 6 0 15,-22-6-9-15,15 3-4 0,-15-3 4 16,16 4-4-16,-16-4-2 0,18 6 4 0,-18-6-6 16,20 3-3-16,-20-3 1 0,20 7-1 15,-20-7-3-15,21 4 2 0,-21-4-6 0,21 3 3 16,-21-3-1-16,23 4-4 0,-13-2 9 16,-10-2-6-16,24 3-4 0,-24-3-1 15,23 6 3-15,-10-3 0 0,-13-3 8 0,27 3-2 16,-11 1-6-16,-2 0 1 0,5-2 6 15,-2 0 0-15,0 3-8 0,1-2 8 0,-2 4 2 16,1-1-27-16,2-1 3 0,0 1 1 16,0 2 12-16,0-2-5 0,-2-1 10 15,2 1-9-15,0 1 1 0,-2 2 2 16,2-4 0-16,-2 3-7 0,2-3 6 0,0 1-1 16,-2 2 7-16,0-3-2 0,0 3 9 15,0-2 3-15,0-2 8 0,-2 1 1 16,2 0-4-16,-1 1 0 0,2 0-4 0,-2 0 1 15,2 0-4-15,-2-1-2 0,1-1-2 16,-2 0 3-16,2 1-2 0,-1 0 6 0,0-2-3 16,1 1 3-16,-3 0 7 0,-1 1-3 15,2 1 0-15,-15-6 4 0,28 8-6 0,-16-2-2 16,3-1 0-16,-2-1-1 16,-1 4 0-16,1-3 0 0,-13-5-5 0,24 11 2 15,-10-6-1-15,-1 0-2 0,0 1-2 0,1 0 0 16,-1 0-1-16,0 0-1 0,-13-6 1 15,25 7 2-15,-13-1 0 0,0-1-1 16,-12-5 1-16,23 8 0 0,-13-2 0 0,-10-6-1 16,24 9-1-16,-14-5-2 0,2 1 0 15,-12-5 2-15,28 10 0 0,-17-6 8 0,2 0 3 16,-13-4 4-16,25 8 8 0,-12-5 4 16,-13-3 2-16,25 8 6 0,-12-4-1 0,-13-4 1 15,23 6 0-15,-10-3 1 0,-13-3-8 16,21 6-3-16,-21-6-1 0,19 4-4 15,-19-4 2-15,17 6-4 0,-17-6-3 0,17 3-5 16,-17-3-1-16,13 4 4 0,-13-4-9 16,0 0-1-16,15 7-1 0,-15-7-4 15,0 0-20-15,0 0-32 0,15 3-38 0,-15-3-58 16,6 4-62-16,-6-4-103 0,0 0-671 16,0 0-438-16</inkml:trace>
  <inkml:trace contextRef="#ctx0" brushRef="#br0" timeOffset="41006.83">6136 10178 2853 0,'0'0'-160'0,"-6"-16"27"0,6 16 13 16,0 0 15-16,0 0 15 0,0 0 20 0,2-22 13 15,-2 22 21-15,0 0 23 0,0 0 5 0,4-19 18 16,-4 19-2-16,0 0 16 0,9-15 2 16,-9 15 20-16,10-10-21 0,-10 10 4 15,13-11-8-15,-13 11-3 0,13-12 5 0,-13 12-7 16,16-14 4-16,-16 14-2 0,16-10 5 16,-8 3 3-16,-8 7-11 0,19-11 11 0,-9 6-5 15,-10 5 5-15,22-8 1 0,-10 2 0 16,-12 6-4-16,24-8 2 0,-10 5-7 15,-14 3 4-15,28-7-3 0,-13 3-4 0,-1-1-2 16,-14 5 12-16,30-5-4 0,-15 1 18 16,-15 4-1-16,30-4 4 0,-16 0 3 15,4 3 5-15,-18 1-5 0,29-5 3 0,-14 4-6 16,-15 1 3-16,29-2-8 0,-14 0-3 16,-15 2-3-16,27-2 9 0,-11 2-2 15,-16 0 4-15,29 0-3 0,-29 0-5 0,26 0 0 16,-26 0 0-16,25 2-1 0,-12 0 2 15,-13-2 1-15,23 3 4 0,-23-3 1 0,21 5-2 16,-21-5-7-16,21 4 1 0,-21-4 0 16,22 5-6-16,-22-5 3 0,16 7-3 15,-16-7 0-15,20 7-6 0,-20-7 0 0,16 7-3 16,-16-7 0-16,19 7 0 0,-19-7-3 16,18 8 3-16,-10-2-5 0,-8-6-2 0,16 9 3 15,-16-9-1-15,18 10-1 0,-18-10 5 16,14 9-6-16,-5-3-3 0,-9-6 4 15,13 9-4-15,-13-9 4 0,13 12-3 0,-13-12-3 16,14 12 3-16,-14-12-5 0,11 12 5 16,-4-3-3-16,-7-9 1 0,12 11 3 15,-12-11 3-15,12 16 0 0,-7-7 0 0,-5-9 0 16,11 17-1-16,-11-17 1 0,8 17-5 16,-4-10 2-16,-4-7-1 0,6 18-2 15,-6-18-1-15,5 17 1 0,-5-17-3 16,6 15 6-16,-6-15-1 0,4 16-3 0,-4-16-3 15,4 15 3-15,-4-15 2 0,2 14-1 0,-2-14 6 16,0 0 1-16,3 19-3 0,-3-19 0 16,0 0 0-16,0 20-2 0,0-20 2 15,0 0-5-15,0 16 1 0,0-16-2 0,0 0 0 16,0 0 1-16,0 0-3 0,-3 20 3 16,3-20-2-16,0 0 3 0,0 0-4 15,0 0 1-15,0 0 0 0,0 0-4 0,0 0-9 16,0 0-7-16,0 0-18 0,0 0-25 15,-2 19-40-15,2-19-55 0,0 0-63 0,0 0-95 16,0 0-210-16,0 0-419 0,0 0-362 16</inkml:trace>
  <inkml:trace contextRef="#ctx0" brushRef="#br0" timeOffset="41691.85">6172 9892 2745 0,'19'-6'-59'0,"-19"6"47"15,0 0-4-15,0 0-2 0,0 0 26 0,0 0 21 16,0 0 5-16,0 0 1 0,20 14 9 16,-20-14-2-16,0 0-8 0,0 15-2 0,0-15-2 15,0 0-10-15,0 0 8 0,-10 28 3 16,10-28 6-16,0 0 1 0,-8 18 1 15,8-18 6-15,-6 13 12 0,6-13 0 0,-8 9 4 16,8-9 4-16,-11 11 1 0,11-11 2 16,0 0-2-16,-11 16 4 0,11-16-2 15,-8 9 3-15,8-9-8 0,0 0-1 0,-11 14 1 16,11-14-6-16,0 0-1 0,-8 12-1 16,8-12 5-16,0 0 6 0,0 0-15 15,0 0 10-15,-6 13 6 0,6-13 0 0,0 0 3 16,0 0-9-16,0 0 1 0,0 0-10 15,23 20-6-15,-23-20-7 0,16 8 0 0,-5-4-7 16,-11-4 2-16,21 7-7 0,-11 0-4 16,-10-7 1-16,26 7-2 0,-15-3-9 15,2 2-24-15,-13-6-39 0,21 4-50 0,-21-4-74 16,24-3-71-16,-24 3-99 0,18-1-178 16,-10-1-79-16,-8 2-319 0,16-6-322 15</inkml:trace>
  <inkml:trace contextRef="#ctx0" brushRef="#br0" timeOffset="42422.12">6827 9681 2693 0,'0'0'-87'16,"0"0"44"-16,0 0 21 0,0 0 17 16,0 0 19-16,0 0 13 0,0 0 8 15,0 0 4-15,0 0 11 0,0 0 0 0,0 0 2 16,0 0-7-16,0 0 9 0,0 0 5 15,0 0 4-15,0 0 7 0,0 0-4 16,0 0-2-16,4 54-5 0,-4-54-9 0,12 10-1 16,-12-10-7-16,15 8-6 0,-15-8 0 15,17 4-6-15,-17-4-2 0,21 1-4 0,-21-1-5 16,22-1 1-16,-22 1-7 0,18-6-7 16,-18 6-5-16,19-8-6 0,-8 2 1 0,-11 6 0 15,15-11-5-15,-15 11 8 0,12-15-6 16,-12 15 7-16,6-15 8 0,-6 15 5 15,8-22 8-15,-8 22 7 0,4-19 11 0,-4 19 4 16,0-16 4-16,0 16-3 0,0 0-1 16,-2-23-5-16,2 23-1 0,0 0 4 15,-10-16 4-15,10 16 5 0,0 0 7 0,0 0 2 16,-18-1 5-16,18 1 2 0,0 0 0 16,-26 17-1-16,26-17 2 0,-17 19-6 15,7-8-1-15,0 2-3 0,0 2-6 16,0 1 3-16,0 1-8 0,1 0-3 0,1-1-7 15,-1-1 7-15,3 2-14 0,1 1-1 0,-1-4-8 16,2 1-12-16,0 3-24 0,0-3-38 16,0-2-44-16,4-13-51 0,-5 25-64 15,2-14-46-15,-1 1-59 0,2 0-133 0,2-12-129 16,-4 17-316-16,4-17-276 0</inkml:trace>
  <inkml:trace contextRef="#ctx0" brushRef="#br0" timeOffset="42875.41">7142 9833 2587 0,'0'0'-118'16,"0"0"29"-16,0 0 27 0,0 0 34 15,0 0 26-15,0 0 41 0,0 0 25 16,0 0 39-16,0 0 27 0,0 0 26 0,0 0 9 16,0 0 8-16,0 0-5 0,0 0-18 15,0 0-14-15,0 0-18 0,0 0-13 0,-6 55-12 16,3-42-8-16,3-13-28 0,-2 32-56 15,-1-16-78-15,1 3-102 0,0-4-122 16,0 5-217-16,-4 0-380 0,0-3-282 0</inkml:trace>
  <inkml:trace contextRef="#ctx0" brushRef="#br0" timeOffset="43737.59">3519 10427 2624 0,'0'0'-80'0,"0"0"30"16,0 0 14-16,-29-11 15 0,29 11 24 15,0 0 10-15,0 0 16 0,0 0 4 16,0 0 14-16,0 0 0 0,0 0 11 0,0 0 7 16,0 0 12-16,0 0 10 0,29-36 6 15,-29 36 1-15,18-5 2 0,-18 5-8 0,18-7-3 16,-18 7-9-16,20-3-8 0,-20 3 3 15,17-3-2-15,-17 3-5 0,0 0 3 16,18 13 1-16,-18-13 4 0,5 15-4 0,-5-15 8 16,2 20-4-16,-2-20 10 0,-7 25 3 15,7-25 5-15,-6 27-6 0,4-14 0 0,0 2-11 16,2-15-7-16,-6 23-7 0,4-11-15 16,2-12 6-16,0 22-8 0,0-22-10 15,4 18-23-15,-4-18-39 0,12 11-57 0,-12-11-77 16,22 7-84-16,-8-7-165 0,4 3-201 15,-2-3-7-15,-16 0-222 0,45-6-182 16</inkml:trace>
  <inkml:trace contextRef="#ctx0" brushRef="#br0" timeOffset="44347.04">5048 10325 2420 0,'0'0'-52'0,"0"0"55"0,0 0 25 15,0 0 28-15,0-25 25 0,0 25 25 0,0 0 17 16,0 0 20-16,0 0 4 0,0 0 9 16,0 0 11-16,0 0 5 0,0 0-4 0,0 0-8 15,0 0-18-15,0 0-16 0,0 0-15 16,0 0-8-16,22 51-18 0,-22-34-8 16,2-2-16-16,-2 5-32 0,2-3-42 0,-2 0-57 15,0-17-79-15,-2 36-87 0,2-19-147 16,-2 3-203-16,2-4-369 0,0-16-387 0</inkml:trace>
  <inkml:trace contextRef="#ctx0" brushRef="#br0" timeOffset="46721.96">4840 9882 2784 0,'0'0'-98'16,"0"0"52"-16,0 0 41 0,0 0 9 0,0 0 18 15,0 0 15-15,0 0 16 0,0 0 5 16,-46-9-4-16,46 9 5 0,0 0-8 16,0 0 9-16,-21-2-3 0,21 2 8 15,0 0 7-15,-14-6-1 0,14 6-2 0,0 0-1 16,0 0-8-16,-12-13-4 0,12 13-3 15,0 0-5-15,0 0-5 0,0 0-3 16,4-23-6-16,-4 23 1 0,0 0-8 0,0 0 6 16,16-15-4-16,-16 15-2 0,12-5 2 15,-12 5 2-15,0 0 2 0,22 0 2 0,-22 0 2 16,0 0 3-16,21 7-2 0,-21-7-3 16,10 11-6-16,-10-11 2 0,6 13-5 15,-6-13 2-15,7 14 6 0,-7-14 6 0,0 0 5 16,0 20 1-16,0-20 8 0,0 0-6 15,-9 18-4-15,9-18-5 0,-12 9-3 16,12-9 1-16,-13 8-6 0,13-8 2 0,0 0-5 16,-21 6 2-16,21-6-4 0,0 0-9 15,0 0 6-15,0 0-3 0,-25-14-3 16,25 14 1-16,0 0-5 0,-4-20 2 0,4 20-2 16,0 0 2-16,4-25-1 0,-4 25-4 15,10-17-1-15,-10 17 2 0,15-13 3 16,-4 5-5-16,-11 8-2 0,21-11 2 0,-11 7-4 15,-10 4 3-15,24-4-2 0,-24 4 0 16,24 0 4-16,-24 0-5 0,22 4-1 0,-22-4-8 16,19 9 8-16,-19-9 0 0,15 10 2 15,-15-10-3-15,11 13 3 0,-11-13 1 0,6 11-1 16,-6-11 5-16,0 0 1 0,0 0-2 16,-6 23 8-16,6-23-28 0,0 0 3 15,-13 13 2-15,13-13-1 0,0 0 2 0,0 0-2 16,-17 8 6-16,17-8-2 0,0 0 0 15,0 0 0-15,0 0-1 0,0 0-3 16,0 0 2-16,-19-29-1 0,19 29 3 0,0 0 1 16,4-22-4-16,-4 22 3 0,0 0-2 15,15-20 4-15,-15 20-1 0,14-12 1 0,-3 8-4 16,-11 4 7-16,21-6-6 0,-21 6 1 16,20 2-2-16,-20-2 2 0,18 5 8 15,-18-5-6-15,15 14-1 0,-8-5 1 0,-7-9 0 16,6 18 0-16,-6-18 3 0,0 20-1 15,0-20 6-15,-6 21-1 0,6-21 0 16,-11 17 0-16,5-7-1 0,6-10 4 0,-17 15-5 16,9-10 3-16,8-5-4 0,-18 9 4 15,18-9-3-15,-16 1-1 0,16-1-2 0,0 0 7 16,0 0 0-16,-30-11 1 0,30 11-7 16,-9-13 9-16,9 13-3 0,-4-22-3 15,4 22 1-15,0-20 1 0,0 20 0 0,4-21 0 16,-4 21-2-16,11-19 1 0,-7 9 2 15,-4 10-2-15,15-15-2 0,-15 15 0 16,17-9-5-16,-17 9 4 0,14-6-3 0,-14 6-2 16,0 0-2-16,0 0 2 0,28 10 3 15,-28-10-1-15,0 0 2 0,9 15 4 0,-9-15-5 16,2 13 0-16,-2-13 1 0,0 0 3 16,0 0-6-16,-17 24 6 0,17-24-1 0,-14 12-2 15,14-12-1-15,-20 10 0 0,10-6-2 16,10-4 1-16,-20 5 2 0,20-5 4 15,-21 0-6-15,21 0 0 0,0 0 1 0,-26-5 2 16,26 5-5-16,-14-11-1 0,14 11 0 16,-8-13 4-16,8 13-5 0,-4-16 2 15,4 16 0-15,0 0-1 0,0 0-1 0,12-31-1 16,-12 31 3-16,17-15-1 0,-8 9 3 16,-9 6-3-16,21-10 2 0,-21 10-1 15,21-4-2-15,-21 4 2 0,19 0 1 0,-19 0 3 16,0 0-3-16,18 11 8 0,-18-11-10 15,0 0 4-15,10 14-4 0,-10-14 6 16,0 0-1-16,0 0 1 0,0 0 2 0,0 0 2 16,0 0 4-16,-20 25-1 0,20-25 3 15,0 0-4-15,0 0 2 0,0 0 3 0,0 0-13 16,0 0-1-16,0 0-9 0,0 0-27 16,0 0-30-16,-25-26-41 0,25 26-57 15,0 0-67-15,0 0-64 0,11-25-147 0,-11 25-167 16,6-11-19-16,-6 11-268 0,0 0-277 15</inkml:trace>
  <inkml:trace contextRef="#ctx0" brushRef="#br0" timeOffset="48341.83">9172 8677 2632 0,'0'0'-90'0,"0"0"23"15,6-16 21-15,-6 16 34 0,0 0 38 16,6-11 18-16,-6 11 37 0,0 0 15 16,0 0 15-16,0 0 10 0,4-15 3 0,-4 15-4 15,0 0-4-15,0 0-2 0,0 0-2 16,0 0-1-16,0 0-6 0,0 0-6 15,0 0-12-15,0 0-9 0,-44 34-6 0,32-19-8 16,1 4-7-16,0 0 0 0,0 2-14 16,3 0-3-16,0-2-4 0,2 4-3 0,2-4-5 15,-2 0-4-15,4 0-11 0,4-1-5 16,-2-18-13-16,8 29-16 0,-2-15-15 0,2-2-14 16,2-5-7-16,3-1-9 0,2 0 8 15,2-3-1-15,-17-3 0 0,32 5 8 16,-16-5 4-16,-16 0 3 0,35-8 6 0,-21 4-1 15,2-4 9-15,-2 1 6 0,-2-5 7 16,0 3 5-16,-4-5 10 0,0 3 12 16,-1-5 11-16,-1 3 6 0,-4-4 3 0,-2 17 6 15,4-29 7-15,-4 17 3 0,0 12-4 16,-2-28-4-16,2 28 1 0,-2-18-10 0,2 18-2 16,-6-19-5-16,6 19 1 0,-9-10-1 15,9 10 2-15,0 0 4 0,0 0 6 0,-25 1-2 16,25-1 7-16,0 0-6 0,-23 25-5 15,14-11 2-15,0 3 4 0,1 2-6 16,2 3-6-16,-3 4 0 0,1-1-2 16,2-1 3-16,-5 7-9 0,4-3 2 0,-1 5-3 15,-2 0-1-15,4-1 1 0,-6-2-7 16,4 0 3-16,2-1-2 0,0-2-4 16,-1-2-26-16,-1-2-38 0,3-3-50 0,-1-2-64 15,4 0-59-15,-5-6-121 0,5-1-185 16,2-11-414-16,-2 17-382 0</inkml:trace>
  <inkml:trace contextRef="#ctx0" brushRef="#br0" timeOffset="48595.83">9434 9145 2822 0,'0'0'-21'0,"0"0"56"15,0 0 10-15,0 0 12 0,0 0 8 16,0 0 5-16,9 29 18 0,-9-29 18 16,-9 23 3-16,9-23 2 0,-13 26-10 0,9-12-14 15,-2 1-8-15,1-2-7 0,-1 3-9 16,6-16-5-16,-6 25-8 0,2-13-4 0,4-12-16 16,-6 21-37-16,6-21-41 0,-8 19-49 15,8-19-52-15,-2 16-53 0,2-16-55 16,0 0-145-16,-4 9-484 0,4-9-261 15</inkml:trace>
  <inkml:trace contextRef="#ctx0" brushRef="#br0" timeOffset="48897.54">9610 9012 2714 0,'12'-13'4'15,"-12"13"29"-15,0 0-1 0,0 0 12 16,0 0 10-16,0 0 4 0,0 0 15 16,19-5 11-16,-19 5-4 0,0 0-6 0,24-4 0 15,-24 4-3-15,23-5 2 0,-8 1 4 16,2 2 4-16,0-1-13 0,0-1-8 0,-1 0-8 15,4 0-14-15,-4 0-28 0,2 1-39 16,-1-1-56-16,-17 4-59 0,32-6-50 16,-22-2-79-16,2 2-158 0,-3 1-398 0,-9 5-162 15</inkml:trace>
  <inkml:trace contextRef="#ctx0" brushRef="#br0" timeOffset="49159.6">9745 8844 2506 0,'0'0'-19'0,"0"0"26"0,0 0 38 16,0 0 27-16,0 0 15 0,0 0 15 0,0 0 13 16,0 0 0-16,0 0-8 0,0 0-7 15,-2 38-8-15,0-23-9 0,2-15 1 16,-4 32-13-16,2-14-3 0,0 3-8 0,2-2-5 15,0 0-5-15,0 1-9 0,-3-1-2 16,6 1-12-16,-1-1-34 0,0-2-29 16,0 0-47-16,0 0-52 0,2-3-41 0,1-3-60 15,-1 0-155-15,-4-11-477 0,4 12-229 16</inkml:trace>
  <inkml:trace contextRef="#ctx0" brushRef="#br0" timeOffset="49678.51">10059 8690 2557 0,'6'-16'-69'16,"-6"16"13"-16,4-13 15 0,-4 13 3 0,0 0 18 16,0 0 43-16,0 0 41 0,0 0 25 15,0 0 11-15,0 0 12 0,0 0 6 16,0 0-1-16,0 0 3 0,-10 63-5 0,8-45 1 15,-1-2-9-15,1 1-14 0,2 1-8 16,2-1-9-16,-2 2-8 0,5-2-5 16,-3 0-7-16,2-2 1 0,2-2-10 0,0 1-8 15,0-1-2-15,6-3-4 0,-4 0-4 16,-8-10-4-16,25 11-4 0,-12-9-5 0,-13-2-8 16,29 0-11-16,-29 0-9 0,30-8-2 15,-15 3-3-15,0-5 4 0,2-1-2 16,-2-5 1-16,0 1-1 0,-3-4 5 0,-2 2 5 15,2-2 4-15,-2 0 12 0,-2 0 6 16,-1 1 5-16,-1 3 6 0,-2 0 3 0,1 2 5 16,-5 13-4-16,4-22-2 0,-4 22-4 15,2-17-1-15,-2 17 0 0,0 0 6 0,0 0 5 16,-19-11 8-16,19 11 3 0,0 0 4 16,0 0-8-16,-34 27 0 0,23-14-2 15,-1 7 15-15,-1-2-5 0,2 3-8 16,1 2-7-16,-3-1 2 0,3 4-5 0,1-1-7 15,-2-1-2-15,3 3 4 0,0 0 2 16,2-3-9-16,-3 3-3 0,2-2-11 16,3-1-20-16,-2-1-28 0,2-4-38 0,-1-1-44 15,1-4-55-15,2 2-60 0,0-4-64 16,0-1-167-16,2-11-139 0,0 13-309 0,0-13-315 16</inkml:trace>
  <inkml:trace contextRef="#ctx0" brushRef="#br0" timeOffset="50031.13">10440 9004 2866 0,'0'0'29'0,"0"0"15"0,0 0-15 16,12-11 3-16,-12 11 1 0,0 0-9 0,9-12 2 15,-9 12 10-15,0 0 5 0,12-10 1 16,-12 10-5-16,11-8 3 0,-11 8 10 0,0 0 9 16,17-8 12-16,-17 8 4 0,0 0 8 15,0 0 3-15,26 12-3 0,-26-12-7 16,6 14-3-16,-6-14-5 0,2 23 3 16,-2-9 5-16,0-14-1 0,-4 30 3 0,4-15 1 15,-4 0-2-15,4-15 2 0,-3 32-15 16,3-18-6-16,0-14-4 0,5 25-4 0,-1-14-11 15,4 1-9-15,1-3-24 0,5-3-36 16,4-2-44-16,-2-2-47 0,6-1-53 0,1-2-46 16,4-2-54-16,-2-6-121 0,1 4-143 15,2-6-376-15,-3 3-307 0</inkml:trace>
  <inkml:trace contextRef="#ctx0" brushRef="#br0" timeOffset="51008.91">11143 8775 2683 0,'0'0'-77'16,"0"0"27"-16,0 0 24 0,0 0 19 0,0 0 11 16,0 0 25-16,0 0 5 0,0 0 6 15,0 0-2-15,0 0 8 0,0 0-2 16,0 0 10-16,0 0 3 0,0 0 3 0,0 0 11 16,0 0 8-16,44 14-1 0,-44-14-1 15,23-2-8-15,-23 2-9 0,26-2-8 0,-26 2-4 16,25-2-12-16,-25 2-26 0,25-2-40 15,-25 2-46-15,21-3-52 0,-9 3-47 16,-12 0-82-16,17-4-172 0,-17 4-323 0,14-2-32 16</inkml:trace>
  <inkml:trace contextRef="#ctx0" brushRef="#br0" timeOffset="51617.23">11566 8794 2147 0,'0'0'-43'0,"0"0"26"0,0 0 12 0,0 0 8 16,0 0 11-16,0 0 12 0,0 0 30 15,0 0 13-15,0 0 17 0,0 0 4 0,0 0-1 16,0 0 5-16,0 0 7 0,0 0 5 15,0 0 4-15,0-37 2 0,0 37-6 16,0 0-5-16,-5-28-5 0,5 28-1 0,-2-22-9 16,2 22-6-16,-2-27-1 0,2 10-6 15,0 17-9-15,0-34-4 0,2 13-5 0,0-1-7 16,3 0-8-16,-1-1-1 0,2 0-3 16,-1 1-3-16,1 0-4 0,5 2-2 15,-5 2-7-15,4 1 0 0,0 1-3 16,2 1-2-16,0 5-2 0,3 0-1 0,-2 0-2 15,2 5 0-15,-1 1-1 0,-14 4-1 0,26-3-2 16,-26 3 2-16,28 11-3 0,-16-3 3 16,-1 5-3-16,-3 0 1 0,1 2-3 15,-3 2 3-15,-2 2-2 0,0 0 1 16,-2 2 0-16,-2 0 2 0,-2 3 0 0,-6 0-3 16,2-1 1-16,-3-1 4 0,-2 1-2 15,-1-1 5-15,-1-2-6 0,-2-1 2 0,-1-2 0 16,0-4 3-16,0 1 0 0,-1-2 5 15,3-3 2-15,-2-1 2 0,5-4 1 16,11-4 5-16,-25 1-3 0,25-1 1 0,0 0-1 16,-27-11 1-16,27 11-4 0,-9-15 0 15,9 15-6-15,-4-19 0 0,4 19-4 16,0 0 2-16,10-31-4 0,-1 22 1 0,2-1 0 16,-1-2-3-16,3 3-1 0,2 2 1 15,-1-3-9-15,5 0-10 0,-2 3-25 0,0-1-30 16,3 1-54-16,-4 0-75 0,4 2-80 15,-5-1-180-15,-1 2-158 0,-1 0-299 0,-13 4-307 16</inkml:trace>
  <inkml:trace contextRef="#ctx0" brushRef="#br0" timeOffset="51859.42">12157 8599 2839 0,'0'0'40'16,"0"0"22"-16,8 13-4 0,-8-13 0 15,2 13-3-15,-2-13 9 0,0 0 21 0,-2 29 1 16,2-29-2-16,-2 23-6 0,2-10-12 16,0-13-1-16,-2 27-7 0,2-27-8 15,2 30-4-15,-2-14-10 0,0-16-36 0,-2 28-63 16,4-11-72-16,-2-17-79 0,0 25-142 15,-2-14-570-15,-2 0-332 0</inkml:trace>
  <inkml:trace contextRef="#ctx0" brushRef="#br0" timeOffset="53615.52">5046 9412 2695 0,'0'0'-63'0,"0"0"30"0,6-12 9 16,-6 12-1-16,0 0 1 0,0 0 9 0,0 0-6 15,0 0 9-15,0 0-3 0,0 0-1 16,0 0 12-16,0 0 5 0,-38-3 14 0,38 3 25 16,0 0 12-16,-27 13 20 0,27-13 4 15,-22 9 5-15,12-1-8 0,10-8-5 16,-21 14-10-16,12-9-4 0,9-5-5 15,-15 13-7-15,9-3-5 0,6-10-3 0,-6 13-2 16,6-13-2-16,0 0-4 0,2 24-3 16,-2-24-4-16,8 15 4 0,-8-15-7 0,17 17 2 15,-11-8-4-15,5-1 0 0,-2 1 2 16,-9-9-2-16,14 18 8 0,-8-10 8 0,-6-8 7 16,10 17-2-16,-10-17 1 0,4 16-5 15,-4-16-5-15,-4 18-19 0,4-18-27 16,-14 13-46-16,14-13-48 0,-14 11-45 15,3-7-53-15,11-4-94 0,-21 5-547 0,10-2-203 16</inkml:trace>
  <inkml:trace contextRef="#ctx0" brushRef="#br0" timeOffset="64986.76">12843 8739 2524 0,'0'0'-71'0,"0"0"20"0,0 0 11 0,0 0 16 15,0 0 13-15,0 0 11 0,0 0 29 16,0 0-1-16,0 0 17 0,0 0 13 0,0 0 9 16,0 0 12-16,0 0 8 0,0 0-1 15,0 0 7-15,0 0 3 0,0 0-1 16,0 0 1-16,0 0-3 0,0 0 6 0,0 0 2 16,0 0 7-16,0 0-1 0,0 0 0 15,0 0 4-15,0 0-8 0,0 0-3 0,0 0-8 16,34-22-2-16,-34 22-10 0,18 0-6 15,-18 0-6-15,22 0-2 0,-22 0-9 0,25-2-1 16,-25 2-7-16,27-2-4 0,-13-1-3 16,-14 3-5-16,24-1-8 0,-24 1 9 15,25-4-14-15,-25 4-2 0,23-2-3 0,-23 2 0 16,15-2-3-16,-15 2-2 0,0 0-9 16,25-2-6-16,-25 2-17 0,0 0-18 15,16-2-32-15,-16 2-29 0,0 0-34 0,0 0-42 16,0 0-38-16,17 0-47 0,-17 0-90 15,0 0-178-15,0 0-433 0,0 0-394 0</inkml:trace>
  <inkml:trace contextRef="#ctx0" brushRef="#br0" timeOffset="65291.76">12886 8658 2825 0,'0'0'-142'0,"-18"2"18"0,18-2 20 0,0 0 20 16,0 0 26-16,0 0 4 0,0 0 21 15,-16 5 26-15,16-5 21 0,0 0 23 0,0 0 20 16,0 0 24-16,0 0 11 0,0 0 16 16,0 0 11-16,0 0 7 0,0 0 0 15,0 0-7-15,0 0 5 0,0 0-7 0,0 0-4 16,0 0-8-16,0 0-12 0,0 0-7 15,0 0-8-15,0 0-14 0,58-19-4 0,-41 16-9 16,2 2-6-16,0-2-13 0,3 0-23 16,-2 2-35-16,1-1-55 0,6 2-69 0,-7 0-54 15,2-4-85-15,1 4-178 0,-3-2-406 16,-2 2-234-16</inkml:trace>
  <inkml:trace contextRef="#ctx0" brushRef="#br0" timeOffset="66727.27">13750 8403 2487 0,'0'0'-102'0,"0"0"30"16,0 0 21-16,0 0 29 0,-8-17 2 16,8 17 17-16,0 0 15 0,0 0 33 15,-5-16 11-15,5 16 7 0,0 0 2 0,0 0 0 16,-2-19 5-16,2 19-5 0,0 0-5 15,0 0 3-15,7-23-8 0,-7 23-2 0,6-12-4 16,-6 12-2-16,12-11-9 0,-12 11-2 16,13-12-5-16,-13 12-3 0,19-11-2 15,-11 6-4-15,-8 5-4 0,19-8 0 16,-19 8-1-16,21-5-2 0,-21 5 4 0,19 3 1 16,-19-3 13-16,0 0 2 0,22 15-5 15,-19-5 1-15,-3-10-3 0,4 22 4 0,-4-8 1 16,0-14-3-16,-7 32 2 0,3-13-4 15,-4-2 1-15,-2 1-3 0,3-1 5 0,0-1 5 16,-2 0 7-16,0-1 6 0,-2-1-4 16,2-3 4-16,4 3-9 0,5-14-2 15,-13 19-1-15,9-10 0 0,4-9-1 16,-10 15-3-16,10-15-4 0,0 0-2 0,0 19-4 16,0-19-3-16,0 0-19 0,23 14-24 0,-23-14-42 15,25 3-43-15,-10 1-58 0,4-4-34 16,1 0-52-16,-20 0-129 0,36-4-534 15,-14 1-311-15</inkml:trace>
  <inkml:trace contextRef="#ctx0" brushRef="#br0" timeOffset="67125.75">14223 8496 2846 0,'0'0'-30'16,"0"0"2"-16,0 0 2 0,0 0-3 15,0 0 13-15,-4-25 9 0,4 25 5 0,0 0 11 16,6-17 6-16,-6 17-2 0,4-18-7 16,-4 18 7-16,9-22 13 0,-5 11 14 15,1-5 4-15,-2 1 14 0,1 0-2 0,1-4-9 16,-1 1 1-16,-2-1-10 0,0 0-4 16,1 0 1-16,-3 0-6 0,2 0 0 15,-2 19 2-15,-2-35-8 0,-1 20 1 0,3 15-1 16,-4-27-1-16,4 27-1 0,-7-19 7 15,7 19 3-15,-7-9 18 0,7 9 6 0,0 0 4 16,0 0 6-16,0 0 6 0,-33 28 4 16,26-9-1-16,2-3 2 0,3 5-3 0,-4 4-4 15,1 1-1-15,3 1-10 0,0 0-5 16,0-1-3-16,2 0-1 0,0 4 3 16,0-7-11-16,0-2 0 0,2 4 10 0,2-3-4 15,-1-3-2-15,1-2-7 0,0 1-3 16,2-5-28-16,-3-2-44 0,-3-11-65 15,12 18-90-15,-8-15-89 0,-4-3-188 0,13 5-136 16,-13-5-322-16,9 3-334 0</inkml:trace>
  <inkml:trace contextRef="#ctx0" brushRef="#br0" timeOffset="67316.82">14414 8509 2764 0,'14'-6'-62'15,"-14"6"9"-15,0 0 4 0,19-10 5 0,-19 10 0 16,18-7 17-16,-18 7 20 0,20-5 14 16,-4-2 10-16,-3 4 4 0,5-1-2 0,-2 0 1 15,2-1-1-15,2 1 2 0,-2 0-30 16,2 0-37-16,-2 0-54 0,-1-2-71 0,-2-1-180 16,-4 1-261-16,-2 2 177 0</inkml:trace>
  <inkml:trace contextRef="#ctx0" brushRef="#br0" timeOffset="67514.17">14604 8351 1991 0,'0'0'118'0,"0"0"10"16,-17 14-9-16,17-14-5 0,0 0-4 16,2 26 11-16,-2-26 8 0,0 23 4 15,0-23-4-15,-2 26-16 0,2-8-7 0,2-2-11 16,-2-16-13-16,0 32-8 0,2-14-9 15,1-3-8-15,-3-15-30 0,2 29-48 0,-2-16-65 16,0-13-56-16,4 23-59 0,-4-23-84 16,6 15-618-16,-4-7-292 0</inkml:trace>
  <inkml:trace contextRef="#ctx0" brushRef="#br0" timeOffset="67942.75">14909 8190 2718 0,'0'0'2'0,"0"0"29"0,0 0-5 0,0 0 0 16,0 0 19-16,0 0 18 0,0 0 14 15,0 0 8-15,0 0 3 0,8 52-1 0,-8-33-7 16,0-1-8-16,2 4-8 0,1-3-4 16,-3 2-9-16,2-1-6 0,2 2-8 0,-1-2-12 15,1 0-30-15,-2-1-35 0,0 0-55 16,2-2-32-16,-2 1-51 0,2-5-53 16,-4-13-127-16,1 20-458 0,2-11-138 15</inkml:trace>
  <inkml:trace contextRef="#ctx0" brushRef="#br0" timeOffset="68189.74">15101 8083 2387 0,'0'0'-51'15,"0"0"13"-15,33 23 2 0,-27-7 7 16,-2 1 1-16,0 2-2 0,-1 6 6 0,1-1 12 16,-2 4-4-16,2 0 2 0,-4 1-4 15,0-1 4-15,0-2-8 0,-4 6-13 16,0-7-8-16,-5 8-20 0,-4-4-55 0,-3-2-150 16,-6 0-226-16,-2-1 338 0</inkml:trace>
  <inkml:trace contextRef="#ctx0" brushRef="#br0" timeOffset="68744.27">13664 8214 1570 0,'0'0'85'16,"0"0"8"-16,0 0-11 0,-21 32 2 0,15-21 14 16,-1 3 8-16,1 1 24 0,-2 2 13 15,1 2-1-15,-1 4-4 0,0 0-9 16,4 2-11-16,0-1-3 0,3 1-1 0,2 2-13 16,1 0-5-16,2-1-10 0,6 1-12 15,-2 3-6-15,5 1-9 0,2-2-27 16,2-1-34-16,1-4-42 0,5 3-64 0,4-2-45 15,-1-1-53-15,4-6-132 0,8 1-523 16,-2-5-212-16</inkml:trace>
  <inkml:trace contextRef="#ctx0" brushRef="#br0" timeOffset="69347.42">15347 8161 2565 0,'0'0'-69'0,"0"0"34"15,0 0 23-15,0 0 33 0,0 0 30 0,0 0 21 16,0 0 14-16,0 0 12 0,17 38 0 15,-17-38-2-15,-2 26 6 0,2-9 1 0,0-2 4 16,0 2 2-16,2 1-4 0,0 0-5 16,0-3-7-16,1 3-11 0,-3-18-8 15,4 30-7-15,-2-16-8 0,0-1-6 0,3 1-9 16,-5-14-16-16,4 18-23 0,-4-18-31 16,4 15-34-16,-4-15-42 0,0 0-27 15,8 14-42-15,-8-14-23 0,0 0-26 0,0 0-28 16,0 0-49-16,0 0-520 0,0 0-143 15</inkml:trace>
  <inkml:trace contextRef="#ctx0" brushRef="#br0" timeOffset="69671.75">15354 8248 2393 0,'-5'-26'-71'0,"-1"7"27"0,4 1 14 15,0 1 27-15,2 17 12 0,-4-29 13 0,4 29 17 16,0-22 5-16,0 22 23 0,2-24-6 16,-2 24 3-16,4-19-1 0,-4 19 2 0,6-19 1 15,1 12-1-15,-7 7 4 0,10-16 1 16,-10 16 5-16,13-10 6 0,-13 10 1 15,16-13 4-15,-16 13 2 0,17-7-3 0,-17 7-5 16,23-2-8-16,-23 2-2 0,22 0-4 16,-22 0-5-16,24 2 4 0,-24-2 3 0,20 7-2 15,-9-1 8-15,-11-6 5 0,19 16-2 16,-13-6-2-16,-1 0-2 0,-5-10-2 16,8 23 0-16,-3-10 3 0,-3 3 7 0,-2-16 10 15,4 29-3-15,-4-16-4 0,0-13-9 16,2 29-6-16,-2-16 0 0,0-13-10 0,2 27-5 15,-2-15-10-15,0-12-2 0,2 25-6 16,0-12-13-16,3 1-18 0,-2-2-39 16,4-1-47-16,-3-2-59 0,5 3-77 0,-2-5-75 15,-1-1-179-15,2 2-145 0,-8-8 21 16,0 0-306-16,10 15-282 0</inkml:trace>
  <inkml:trace contextRef="#ctx0" brushRef="#br0" timeOffset="82733.72">9629 10500 2553 0,'0'0'-134'0,"0"0"22"0,0 0 10 16,0 0 7-16,0 0 16 0,0 0 14 0,0 0 18 15,-27-23 24-15,27 23 19 0,0 0 26 16,0 0 9-16,0 0 3 0,-7-18 17 0,7 18 25 16,0 0 10-16,0 0 13 0,-3-14 13 15,3 14-1-15,0 0-1 0,0 0-2 16,0 0-8-16,0 0 3 0,0 0-1 0,-8-12-7 15,8 12 3-15,0 0-10 0,0 0 4 16,0 0 2-16,0 0-1 0,0 0-8 0,0 0-5 16,-30 23-12-16,30-23-8 0,-10 11-1 15,10-11-9-15,-8 16-4 0,8-16-4 16,-11 22-7-16,9-13 0 0,2-9-4 0,-6 25-3 16,2-15-6-16,4-10 2 0,-5 26-4 15,5-26 0-15,0 22-3 0,-2-11-3 0,2-11-3 16,2 23 2-16,-2-23-2 15,7 21 0-15,-7-21-3 0,6 17-3 0,0-8 0 16,-6-9-10-16,13 14-5 0,-5-9-3 16,-8-5-8-16,16 10-1 0,-16-10-5 0,16 6-6 15,-16-6 0-15,19 4-6 0,-19-4-8 16,19 0-6-16,-19 0-12 0,23-6-8 0,-23 6-3 16,24-6-2-16,-24 6 10 0,18-9-5 15,-6 3 12-15,-12 6-2 0,18-12 10 16,-18 12 5-16,15-10 8 0,-8 1 1 0,-7 9 6 15,15-14-7-15,-15 14-1 0,10-18 4 16,-10 18 3-16,8-17-13 0,-8 17 2 0,4-16 6 16,-4 16-2-16,5-19-7 0,-5 19 20 15,3-16-7-15,-3 16 2 0,0 0 6 16,0-23 1-16,0 23 10 0,0 0-4 0,-3-19-1 16,3 19 7-16,0 0-3 0,-5-16 0 15,5 16 5-15,0 0 5 0,-8-11 4 0,8 11 4 16,0 0-7-16,0 0 14 0,0 0 4 15,-14-7 14-15,14 7-3 0,0 0 12 16,0 0 12-16,0 0 3 0,0 0 2 16,0 0 16-16,-30 17 1 0,30-17-2 0,-9 11-1 15,9-11-7-15,-8 15-6 0,8-15-4 16,-10 18-9-16,5-9-1 0,5-9-5 0,-11 23-3 16,5-9 2-16,0-3-8 0,-2 2-4 15,3 0 1-15,-1 1-4 0,-1-1 3 16,1 1-3-16,0 1-4 0,-1-1 0 0,1 0-2 15,0 1-1-15,6-15 2 0,-9 29-2 16,2-13 5-16,5-4 0 0,-2 2-5 0,-2 2 2 16,6-16 3-16,-6 28-2 0,4-17-4 15,2-11 1-15,-6 23-4 0,1-9 1 16,5-14 2-16,-9 21-1 0,7-10-4 0,2-11 2 16,-8 19 0-16,8-19-10 0,-8 18-3 15,8-18-22-15,-7 14-20 0,7-14-44 16,-6 14-42-16,6-14-44 0,0 0-61 0,-6 13-141 15,6-13-472-15,0 0-202 0</inkml:trace>
  <inkml:trace contextRef="#ctx0" brushRef="#br0" timeOffset="83223.81">9875 10868 2509 0,'0'0'-80'0,"0"0"27"0,0 0 18 16,0 0 29-16,0 0 36 0,0 0 28 15,0 0 34-15,0 0 26 0,0 0 16 0,8 29 4 16,-8-29 8-16,0 0 1 0,-8 24-5 16,8-24-3-16,-7 19-7 0,7-19-3 15,-5 19-15-15,5-19-16 0,-6 19-8 16,6-19-10-16,-2 17-13 0,2-17-4 0,-2 15-11 16,2-15-18-16,0 0-29 0,0 21-43 0,0-21-48 15,0 0-57-15,2 14-70 0,-2-14-131 16,0 0-216-16,0 0-339 0,0 0-283 15</inkml:trace>
  <inkml:trace contextRef="#ctx0" brushRef="#br0" timeOffset="84839.8">10186 10805 2655 0,'0'0'-72'0,"0"0"48"0,0 0 4 16,0 0 31-16,0 0 23 0,0 0 25 0,0 0 21 15,0 0 30-15,0 0 6 0,0 0 6 16,0 0-6-16,0 0-9 0,0 0-9 15,0 0-2-15,0 0-4 0,0 0-2 16,0 0-5-16,0 0-4 0,18 5-7 0,-18-5-8 16,0 0-5-16,0 0-8 0,22 3-6 15,-22-3-5-15,21 0-3 0,-21 0-9 16,26 0-13-16,-26 0-17 0,24-3-20 0,-24 3-24 16,28-2-28-16,-15 1-33 0,-13 1-37 15,26 0-51-15,-14-2-45 0,-12 2-112 0,17-4-586 16,-17 4-351-16</inkml:trace>
  <inkml:trace contextRef="#ctx0" brushRef="#br0" timeOffset="85048.09">10259 10733 2931 0,'0'0'0'0,"0"0"-6"16,-10-10-4-16,10 10-11 0,0 0 5 0,0 0 10 15,0 0 9-15,0 0 14 0,0 0 10 16,0 0 3-16,0 0 10 0,21-23 9 15,-21 23 16-15,0 0 5 0,25-4-6 0,-25 4-6 16,24 0-4-16,-24 0-19 0,25-2-23 16,-25 2-34-16,28 0-34 0,-28 0-53 15,30 0-34-15,-30 0-34 0,25 0-60 16,-12-2-119-16,-1 2-363 0,-12 0 20 0</inkml:trace>
  <inkml:trace contextRef="#ctx0" brushRef="#br0" timeOffset="85557.07">10723 10604 2050 0,'0'0'-3'15,"0"0"36"-15,0 0 8 0,0 0-8 0,0 0 30 16,0 0 11-16,0 0 26 0,0 0 15 15,0 0 3-15,0 0 7 0,0 0-5 16,0 0 1-16,6 33 1 0,-6-33 0 0,-2 22-1 16,2-22-2-16,-2 26-6 0,4-10-14 15,-2-16-10-15,2 29-12 0,-2-12-9 16,2-2-3-16,1 1-12 0,-3-16-1 0,4 25-11 16,-2-14-7-16,-2-11-19 0,2 19-19 0,-2-19-20 15,5 16-26-15,-5-16-34 0,0 0-30 16,0 0-32-16,0 0-18 0,0 0-11 15,0 0-13-15,0 0-12 0,0 0 1 0,0 0 4 16,0 0 7-16,0 0 17 0,0 0 29 16,-5-59 28-16,3 41 34 0,-2 4 30 15,-1-4 30-15,5 18 25 0,-4-29 24 0,2 15 27 16,2 14-3-16,-2-22 11 0,2 22 7 16,2-21-1-16,-2 21 3 0,4-15 1 0,-4 15 8 15,9-16 10-15,-9 16 6 0,15-9 16 16,-15 9 9-16,19-6 5 0,-19 6 7 15,21 0 5-15,-21 0 4 0,25 5 0 16,-7-4-12-16,-6 5-12 0,3 0-14 0,0-1-11 16,-2 3-12-16,-1-1-9 0,2-1-24 15,-2 1-45-15,-12-7-62 0,16 12-77 16,-16-12-66-16,9 14-121 0,-9-9-217 0,0-5-367 16,0 0-294-16</inkml:trace>
  <inkml:trace contextRef="#ctx0" brushRef="#br0" timeOffset="99298.62">6674 12344 2612 0,'0'0'-133'0,"0"0"22"0,0 0 13 0,0 0 15 16,0 0 36-16,2-21 33 0,-2 21 24 16,0 0 41-16,0 0 21 0,0 0 27 15,0 0 27-15,0 0 14 0,0 0 19 16,0 0 10-16,0 0 3 0,0 0-9 0,0 0-6 16,0 0-17-16,0 0-16 0,0 0-14 15,0 0-12-15,0 0-5 0,0 0-8 0,0 0-5 16,-11 48-10-16,11-48-3 0,-8 27-4 15,2-11-4-15,-1 1-3 0,-2 5-5 16,-1-3-6-16,0 3-3 0,-2 2-2 0,-2 4-6 16,-1-1-4-16,-4-1-4 0,0 1-2 15,0 0-1-15,-2-2-5 0,0-2 0 16,-3 1-4-16,-1-1-1 0,2-2-5 0,-3-2 0 16,3-2-3-16,4-1 2 0,0-4-4 15,-1 0-1-15,6 0-2 0,0-5-9 0,-2 1-8 16,4-1-8-16,1-1-10 0,1-2-8 15,10-4-7-15,-16 5-8 0,16-5-15 16,0 0-16-16,0 0-23 0,0 0-12 0,0 0-31 16,0 0-17-16,0 0-12 0,0 0-16 15,0 0-1-15,0 0-20 0,0 0-17 16,0 0-44-16,35-18-525 0,-35 18-120 0</inkml:trace>
  <inkml:trace contextRef="#ctx0" brushRef="#br0" timeOffset="99661.69">6361 12729 2293 0,'0'0'-123'0,"0"0"14"16,2-18 10-16,-2 18 14 0,0 0 15 15,2-24 27-15,-2 24 30 0,2-14 41 0,-2 14 20 16,0 0 39-16,8-15 29 0,-8 15 24 15,8-9 14-15,-8 9 9 0,0 0-5 16,20-8-7-16,-20 8-9 0,14-4-7 0,-14 4-11 16,0 0-8-16,28 6-6 0,-28-6 1 15,17 7-3-15,-17-7-2 0,22 14-4 0,-12-5 0 16,0-1-6-16,-2 4-4 0,4-4-5 16,-2 5-9-16,1-4-10 0,-3 2-6 15,3 1-7-15,-3-3-6 0,1 2-3 0,-9-11-8 16,10 15-5-16,-4-6-9 0,-6-9-9 15,6 15-11-15,-6-15-18 0,4 16-23 0,-4-16-18 16,0 0-22-16,0 18-33 0,0-18-30 16,0 0-44-16,-4 18-49 0,4-18-45 15,0 0-114-15,-2 11-564 0,2-11-389 0</inkml:trace>
  <inkml:trace contextRef="#ctx0" brushRef="#br0" timeOffset="100192.36">6231 12881 2825 0,'0'0'-74'0,"0"0"46"0,0 0 13 16,0 0 18-16,0 0 28 0,0 0 30 0,0 0 24 16,0 0 15-16,0 0-2 0,59-5-2 15,-59 5-15-15,30-7-8 0,-11 4-6 0,0-1-4 16,6-1 11-16,1-2 6 0,2 2 6 15,-1 1 0-15,3-1-5 0,-2 2-8 16,1 0-6-16,-1-1-10 0,0 0-5 0,-2 3 0 16,0-2-10-16,-3 3-3 0,1-1-12 15,-2 1-12-15,2 0-27 0,-5 0-35 16,0 0-53-16,0 1-58 0,-19-1-65 0,30 0-88 16,-15 0-167-16,-3 0-424 0,-12 0-286 15</inkml:trace>
  <inkml:trace contextRef="#ctx0" brushRef="#br0" timeOffset="100942.97">7144 12365 2629 0,'0'0'-70'15,"8"-11"20"-15,-8 11 7 0,11-10-1 0,-11 10-1 16,0 0 12-16,8-14 8 0,-8 14 33 15,0 0 27-15,9-9 17 0,-9 9 12 16,0 0 20-16,0 0 18 0,0 0 12 0,8-13 7 16,-8 13-3-16,0 0-11 0,0 0-14 15,0 0-8-15,0 0-12 0,0 0-2 16,0 0-1-16,0 0 3 0,0 0 2 0,0 0 13 16,0 0 9-16,0 0 3 0,0 0 5 15,0 0 3-15,0 0-1 0,-55 18 8 16,42-11-11-16,-1 4-12 0,-1 0-6 0,0 5-8 15,-2-3-13-15,2 4-2 0,-2 0-4 0,3 2 6 16,0 1 1-16,2 1-27 0,4 1 4 16,-3-1 6-16,5 4-2 0,-1 0-2 15,3-2 0-15,2 1-5 0,0-1-5 0,2 0-1 16,2-2-5-16,2 2-4 0,3 0 0 16,-1 0-5-16,2-4-2 0,3-1 5 15,-1 0-7-15,2-5-6 0,0-2-5 0,2 1-4 16,2-4-7-16,0-3-3 0,1-1-8 0,3 0-7 15,-2-4-4-15,4 0-3 0,-3-4-3 16,0-1-4-16,0-2 3 0,-3 2 5 16,4-7-1-16,-1 3 1 0,-4-2 5 0,-5-1 6 15,-1 1-2-15,-1 0-1 0,-8 11 8 16,8-22-4-16,-8 22 2 0,0-18 1 16,0 18 5-16,-12-16-3 0,12 16 5 0,-19-12-2 15,19 12 4-15,-24-10 2 0,24 10 8 16,-20-3 0-16,20 3-1 0,-20-4 3 0,20 4 0 15,0 0-2-15,-23 0 2 0,23 0 1 16,0 0 6-16,0 0-2 0,0 0 3 0,0 0-2 16,0 0-12-16,0 0-20 0,0 0-12 15,0 0-32-15,68 3-40 0,-49-6-53 16,2 2-58-16,3 1-42 0,-4-4-58 0,0 2-130 16,-1 0-106-16,-3-2-366 0,-3 2-315 15</inkml:trace>
  <inkml:trace contextRef="#ctx0" brushRef="#br0" timeOffset="101199.67">7611 12535 2710 0,'0'0'-80'15,"0"0"34"-15,0 0 43 0,0 0 24 0,0 0 32 16,0 0 35-16,-31 36 34 0,20-25 25 15,2 5 12-15,1-3 0 0,0 2-5 0,2 0-3 16,0 1-13-16,0-1-4 0,2 0-14 16,4-15-10-16,0 28-12 0,2-12-13 15,-2-16-10-15,10 26-25 0,-4-14-21 0,2 0-44 16,0-3-47-16,3 1-56 0,-11-10-62 16,26 11-50-16,-18-8-65 0,4 0-121 0,2-2-534 15,-14-1-380-15</inkml:trace>
  <inkml:trace contextRef="#ctx0" brushRef="#br0" timeOffset="101487.8">7851 12594 2909 0,'0'0'-38'16,"0"0"23"-16,-8-15 12 0,8 15 22 16,0 0 33-16,-20-4 30 0,20 4 33 15,0 0 14-15,0 0 5 0,-36 9-9 16,36-9-8-16,-15 11-5 0,7-3 2 0,8-8-6 15,-8 14-4-15,8-14-7 0,0 16-13 0,0-16-5 16,8 20-9-16,-8-20-12 0,17 20-2 16,-7-8-10-16,3 0-3 0,0-1-4 15,-3 0-3-15,0 3-5 0,2-3 0 0,-4 2 5 16,0 1-5-16,-1-3-1 0,-3 2-3 16,-4-13-3-16,2 23-15 0,-2-23-25 0,-4 19-27 15,4-19-44-15,-9 18-59 0,9-18-63 16,-10 13-53-16,4-9-60 0,6-4-114 0,-12 4-73 15,12-4-364-15,0 0-237 0</inkml:trace>
  <inkml:trace contextRef="#ctx0" brushRef="#br0" timeOffset="101662.84">8069 12668 2664 0,'19'-3'163'15,"-2"6"37"-15,-17-3-19 0,25 8-22 0,-15-3-17 16,-10-5-19-16,22 16-5 0,-12-5 0 15,-3 0-9-15,1 3-17 0,-1 1-10 0,-3 0-21 16,-2 1-20-16,-2-16-19 0,-2 28-26 16,-2-13-36-16,-3 0-52 0,1 3-83 15,-3-5-89-15,-5 2-186 0,-2-1-524 0,-2-3-424 16</inkml:trace>
  <inkml:trace contextRef="#ctx0" brushRef="#br0" timeOffset="109081.17">5567 14722 2823 0,'0'0'-165'0,"0"0"12"0,0 0 12 15,-13-7 10-15,13 7 7 0,0 0 14 16,0 0 19-16,0 0 19 0,0 0 32 16,-11-10 13-16,11 10 22 0,0 0 33 0,0 0 26 15,0 0 29-15,0 0 27 0,0 0 15 16,0 0 16-16,0 0-2 0,0 0 1 0,0 0 2 16,0 0-2-16,0 0 8 0,0 0-5 15,0 0-6-15,0 0-5 0,0 0-5 16,0 0-3-16,0 0 0 0,0 0-2 0,0 0-3 15,0 0-14-15,0 0-9 0,0 0-13 16,0 0-17-16,0 0-9 0,0 0-17 16,0 0-13-16,9-30-10 0,-9 30-5 15,6-28 0-15,-1 14-6 0,-1-4 2 0,-2 1 1 16,2-2 0-16,0 0 4 0,-2 2-5 16,2 0 6-16,-2-1 0 0,2 4 3 0,-4 14-2 15,6-23 0-15,-6 23-2 0,6-20-5 16,-6 20 3-16,0 0 7 0,0 0 11 15,0 0-2-15,0 0 0 0,0 0-7 0,0 0 1 16,0 0-2-16,4 60-6 0,-4-41 3 16,0 3-1-16,0-1-4 0,2 6 2 0,-2-4-3 15,2 4-2-15,0-2-11 0,-2-5-18 16,0 2-34-16,2-4-45 0,-2 0-60 16,2-2-64-16,-2-16-71 0,2 26-153 15,-2-13-162-15,0-3-312 0,0-10-326 16</inkml:trace>
  <inkml:trace contextRef="#ctx0" brushRef="#br0" timeOffset="109792.33">5556 14680 2742 0,'0'0'-79'0,"0"-21"33"0,0 21 13 16,0 0 6-16,0 0 11 0,0-18 1 15,0 18 6-15,0 0-2 0,0 0 14 0,0 0 11 16,0 0 25-16,0 0 28 0,0 0 21 16,0 0 15-16,0 0 9 0,0 0 7 15,0 0 1-15,0 0-4 0,-6 57-11 0,3-40-10 16,-1 2-10-16,2 0-5 0,0 5-11 15,-2 3-2-15,2 2-9 0,0-1-5 16,0 3-6-16,-1 7-5 0,1-1-5 16,0 1 0-16,2 4-7 0,-4 1 0 0,2-1-3 15,-2 1 3-15,2 7 1 0,-2-6 4 16,1 8-5-16,-1-1 0 0,4-1-2 0,-3-2-2 16,1-6-3-16,2 5-3 0,0-2 0 15,0-1-1-15,2 0-1 0,-2 1-3 16,3-1 1-16,-1-2-2 0,-2 1-1 0,2 0 8 15,-2-1 3-15,0 0 11 0,0 0-7 16,3 2 10-16,-3-2-4 0,0 2 6 0,0-4-4 16,-3 6-8-16,3-3-2 0,-2 1 0 15,2-1 0-15,0 2 2 0,-2-1-5 16,-1 1 6-16,1-2 0 0,0 4 2 0,2-4 3 16,-2 2 2-16,2 0-6 0,0-3-1 15,0 2-6-15,0-2 1 0,2-2 4 16,0-1-7-16,0 2-1 0,1-1-6 0,1 0 1 15,-1 0 0-15,1-2-1 0,-2 2-10 16,0 0 9-16,0-2-1 0,2 2 0 16,-2 2-14-16,0-2 4 0,-2-2-4 0,0 0 5 15,0 2-5-15,2-2 4 0,-2 0-2 16,3-2-1-16,-1 1 5 0,0-5-1 0,0 0-2 16,0 0 7-16,2-1-10 0,-2 0 3 15,0-3 3-15,3 1 1 0,-3 0-5 0,2-3 2 16,1 0-2-16,-1-1 1 0,0-1-5 15,0-2 1-15,-2 0 7 0,2-5-15 16,0-1-18-16,0 2-27 0,-2-7-37 0,-2-11-60 16,6 23-77-16,-4-13-76 0,-2-10-179 15,4 11-88-15,-4-11-13 0,0 0-288 16,0 0-239-16</inkml:trace>
  <inkml:trace contextRef="#ctx0" brushRef="#br0" timeOffset="111249.62">1833 16848 2466 0,'23'-7'-136'15,"0"0"25"-15,-1-1 20 0,-2 2 12 16,4 1 21-16,1-4 13 0,3 2 24 0,2 1 21 16,3-3 36-16,3-2 23 0,2 4 36 15,1-1 12-15,-2 1 9 0,1 0-2 16,3-1-7-16,-5 1-8 0,4 0-8 0,0 0-14 16,-2 1-4-16,3 0-7 0,-3 1-10 15,0 1-5-15,2-1-4 0,-4 0-5 16,-2 2-8-16,6-1 2 0,0 2-4 0,-1-2-7 15,3 0 0-15,-2 3-2 0,5-2-3 16,-1 0-1-16,1-1-4 0,1 2-5 16,3 0 5-16,-3 1 1 0,3-3 4 0,-1 4 3 15,3-2 2-15,0 0 1 0,-2 2 4 16,2-2-1-16,0 0 0 0,-1 2-6 16,1 0-1-16,2 0 4 0,-2 0 1 0,0-1 0 15,8 1 2-15,0 0 3 0,1-3 0 16,-10 3-1-16,3 0-1 0,-2 0-2 15,9 3-2-15,-10-3 3 0,3 0 0 0,-2 0 5 16,-1 0 4-16,3 0 2 0,1 1 3 16,3-1 9-16,-7 0-1 0,3 2 0 0,5 0 4 15,-8 0-5-15,9-2-9 0,-8 2 0 16,0-2-6-16,6 1-2 0,-6 2-6 16,6-2-3-16,-8 1 1 0,-1-2-1 0,4 2 0 15,-6 2 5-15,3-2 18 0,-3-1-4 16,1 2 1-16,-3-2-6 0,1 2-4 15,-1 0-5-15,1-1-3 0,-1 0 0 16,-1-2-4-16,1 2 0 0,-2 0-4 0,1 0 0 16,-1-2-3-16,0 1 1 0,3 1-7 15,-1 1 1-15,-1-3-1 0,1 1-5 0,1 2 2 16,-1-2-2-16,0 1 8 0,1 0-5 16,-3 0-2-16,3 0 0 0,-3-2-3 0,1 1-1 15,-1 2 2-15,-3-1-6 0,4-1 7 16,-3 1 1-16,-2 0-3 0,-2-2 4 0,7 2-3 15,-5-2 1-15,2 2 0 0,-4 0 5 16,-1 0 5-16,2-2 4 0,5 1-1 16,-6 2 2-16,7-1-6 0,-7-2 2 15,2 0-5-15,4 2-3 0,1-2 3 16,-1 1-2-16,-1-1 0 0,5 0-6 0,-5 0 8 16,2 0-3-16,3 0 1 0,-1 0-1 15,4 0-2-15,-2 2 0 0,-1-2 6 0,3 0 5 16,1 0-2-16,-1 0 7 0,2 0-17 15,-3 0 1-15,3 0 10 0,3 0-2 16,-6 0 0-16,3 0 1 0,-3 0 20 0,1 2-1 16,0-2 3-16,-1 0-5 0,-1 0-3 15,-1 0 2-15,0 2-7 0,-2-2-3 0,-3 0 5 16,2 0-8-16,-5 0 3 0,-2 0-5 16,0 0-2-16,-1 0-4 0,-4 0-13 15,-1 0-17-15,-5 0-13 0,-2 0-24 0,-1-2-33 16,-4 2-38-16,-5-2-59 0,-13 2-71 0,15-2-99 15,-15 2-180-15,0 0-59 0,0 0 4 16,0 0-317-16,-76-5-305 0</inkml:trace>
  <inkml:trace contextRef="#ctx0" brushRef="#br0" timeOffset="112438.58">4119 16643 2733 0,'21'-9'-59'0,"-21"9"11"15,0 0 3-15,0 0 3 0,0 0 8 16,0 0 17-16,0 0 14 0,0 0 9 0,0 0 15 16,0 0 8-16,0 0 13 0,0 0 1 15,23 17 11-15,-23-17 5 0,0 0 11 16,0 0-1-16,0 0-3 0,0 0-10 0,0 0 1 15,0 0-10-15,0 0-7 0,-40 19-4 16,40-19 0-16,0 0-3 0,-23-3-4 0,23 3-2 16,0 0-4-16,0 0-2 0,-26-11-3 15,26 11-2-15,-8-11-1 0,8 11-5 0,0 0 8 16,-8-19-6-16,8 19 6 0,0 0 4 16,2-20 9-16,-2 20 7 0,0 0 11 15,0 0 1-15,14-19 2 0,-14 19-1 16,0 0 0-16,15-6 3 0,-15 6-4 0,0 0 2 15,0 0-1-15,0 0 1 0,0 0-1 16,28 20 4-16,-28-20-1 0,6 14-1 16,-6-14-2-16,0 0-4 0,-2 20-3 0,2-20-2 15,0 0-1-15,0 0-6 0,-11 25 1 16,11-25 0-16,-8 10 4 0,8-10-1 0,0 0 0 16,-15 5-1-16,15-5-4 0,0 0-2 15,0 0-3-15,0 0-6 0,0 0-5 0,-23-27 2 16,23 27-4-16,0-17-2 0,0 17-2 15,0 0-3-15,0 0 0 0,10-32-3 16,-10 32 6-16,11-12-8 0,-11 12 1 16,13-10 0-16,-13 10 1 0,0 0 17 0,19-1 3 15,-19 1 8-15,0 0 5 0,0 0-4 16,0 0 9-16,20 17-2 0,-20-17 4 0,3 13-23 16,-3-13 14-16,0 0 4 0,0 0 7 15,0 0 8-15,-15 33 8 0,15-33 5 16,-8 9 3-16,8-9 5 0,0 0-5 0,-17 6-7 15,17-6-8-15,0 0-7 0,0 0-8 16,0 0-8-16,0 0-14 0,-13-28-18 16,13 28-17-16,0 0-24 0,15-27-21 0,-15 27-27 15,17-15-29-15,-9 8-62 0,2 3-76 16,2 1-77-16,-12 3-176 0,18 2-98 0,-18-2-9 16,0 0-379-16,9 19-462 0</inkml:trace>
  <inkml:trace contextRef="#ctx0" brushRef="#br0" timeOffset="113831.6">4224 16827 2959 0,'0'0'-106'0,"0"0"22"15,0 0 6-15,0 0 13 0,0 0 22 16,0 0 8-16,0 0 31 0,0 0 19 16,0 0 7-16,-57 4 11 0,57-4-5 0,-24 7-6 15,10-4 0-15,14-3 10 0,-23 7-1 16,23-7 0-16,-17 8-5 0,17-8 3 0,-15 7-5 16,15-7-8-16,0 0-12 0,0 0-2 15,0 0-8-15,0 0 5 0,0 0-7 0,26 27 13 16,-16-21 2-16,5 1 17 0,-3-1 18 15,4 4 26-15,-4-2 20 0,-1 1 21 16,0 3 23-16,-5-3 10 0,-6-9-1 0,6 20-3 16,-6-20-6-16,-4 26-10 0,-4-13-9 15,-3-2-11-15,-2 1-13 0,1-3-10 16,-6 1-13-16,2-2-24 0,1-4-42 0,-4-3-55 16,0 1-77-16,3-4-75 0,0-2-105 15,1 1-202-15,15 3-469 0,-25-12-443 16</inkml:trace>
  <inkml:trace contextRef="#ctx0" brushRef="#br1" timeOffset="124297.68">2881 16689 2775 0,'0'0'-140'0,"0"0"23"0,0 0 21 15,0 0-1-15,0 0 11 0,0 0 11 16,0 0 15-16,0 0 22 0,0 0 21 0,0 0 17 16,0 0 25-16,-7 13 26 0,7-13 21 15,0 0 27-15,0 0 13 0,0 0 1 16,0 0-1-16,0 0-5 0,0 0-7 0,0 0-11 15,0 0-2-15,0 0-9 0,0 0 3 16,0 0-6-16,0 0 1 0,0 0 1 16,0 0-6-16,0 0-5 0,0 0-12 0,0 0-6 15,0 0-13-15,0 0-12 0,0 0-7 16,0 0-12-16,0 0-3 0,0 0-4 0,0 0-2 16,0 0-1-16,0 0-1 0,0 0 5 15,0 0-6-15,0 0 3 0,0 0 2 16,0 0 0-16,0 0 3 0,0 0 0 0,0 0-3 15,0 0 6-15,0 0-1 0,0 0 6 16,0 0 6-16,0 0 8 0,0 0 7 16,0 0 5-16,0 0 3 0,0 0 3 0,0 0-2 15,0 0-3-15,0 0-5 0,0 0 0 16,0 0-3-16,0 0-4 0,0 0-1 16,0 0-5-16,0 0 1 0,0 0-2 15,0 0-6-15,0 0 2 0,0 0 0 0,0 0-4 16,0 0 0-16,0 0-2 0,0 0-1 0,0 0 4 15,0 0-4-15,0 0 1 0,51-8-3 16,-51 8 2-16,0 0-3 0,0 0-6 16,0 0-2-16,0 0-8 0,0 0-3 0,0 0-10 15,0 0-6-15,0 0-7 0,0 0-6 16,0 0 2-16,0 0 1 0,0 0-2 16,0 0 5-16,0 0 3 0,0 0 4 15,0 0 2-15,0 0 6 0,0 0 4 0,0 0 8 16,-4-31 4-16,4 31 4 0,0 0 10 15,16-3 5-15,-16 3 5 0,0 0 5 0,0 0-1 16,0 0 5-16,0 0 8 0,30 11 4 16,-30-11 4-16,0 0 4 0,0 0-2 0,7 12 2 15,-7-12-6-15,0 0-1 0,0 0 3 16,0 0-1-16,0 0 5 0,0 0 0 16,0 0 3-16,-21 25 7 0,21-25 0 15,0 0-4-15,0 0 2 0,-18 3-10 16,18-3-4-16,0 0 5 0,0 0-16 0,0 0-2 15,0 0-6-15,0 0-7 0,0 0-5 16,0 0-7-16,0 0-5 0,0 0-17 0,0 0-13 16,0 0-26-16,0 0-31 0,0 0-38 15,0 0-60-15,22-40-64 0,-22 40-120 0,0 0-186 16,8-4-349-16,-8 4-303 0</inkml:trace>
  <inkml:trace contextRef="#ctx0" brushRef="#br1" timeOffset="127137.56">4129 16606 2578 0,'0'0'-143'0,"0"0"24"15,0 0 15-15,0 0 6 0,0 0 10 16,0 0 23-16,0 0 15 0,0 0 14 0,0 0 19 16,0 0 18-16,0 0 14 0,0 0 22 15,0 0 26-15,0 0 23 0,0 0 13 0,0 0 16 16,0 0 4-16,0 0 0 0,0 0 2 15,0 0-9-15,0 0-12 0,0 0-6 16,-16 10-12-16,16-10-10 0,0 0-4 0,0 0-9 16,0 0-8-16,0 0-4 0,0 0-4 15,0 0-5-15,0 0-3 0,0 0-5 0,0 0-6 16,0 0 1-16,0 0-4 0,0 0-9 16,0 0 6-16,0 0-2 0,0 0-3 15,0 0-1-15,0 0 0 0,0 0-1 16,0 0-2-16,0 0 0 0,0 0-3 0,0 0-1 15,0 0-3-15,0 0 1 0,0 0-3 16,0 0 0-16,0 0-3 0,0 0 3 0,0 0-2 16,0 0-1-16,0 0-7 0,0 0-4 15,0 0-9-15,0 0 0 0,0 0-10 16,0 0 14-16,0 0-4 0,0 0 6 0,0 0-1 16,-24-1 0-16,24 1 6 0,0 0 2 15,0 0-4-15,0 0 1 0,0 0 4 16,-25-3-1-16,25 3 0 0,0 0 4 0,0 0-1 15,-24 0 3-15,24 0-1 0,0 0 0 16,-18 4 5-16,18-4-7 0,0 0 2 16,-22 4 3-16,22-4-1 0,-17 2 2 0,17-2 0 15,-21 4 1-15,21-4-4 0,-23 3-2 16,23-3-7-16,-24 2-1 0,24-2 5 0,-23 3-1 16,23-3-1-16,-23 1 3 0,23-1 0 15,-21 3 7-15,21-3-9 0,-22 1 3 16,22-1 3-16,-22 2-1 0,22-2-2 0,-22 0 5 15,22 0-6-15,-21 0 5 0,21 0-12 16,-24 0-8-16,24 0-12 0,-24 2-11 16,24-2-7-16,-28 0 5 0,13 0 1 15,15 0 1-15,-32 2 13 0,16 0 2 0,16-2 0 16,-32 1 9-16,17 2 1 0,15-3 6 16,-28 0 5-16,28 0 1 0,-26 1 3 15,26-1 6-15,-22 4-4 0,22-4-1 0,-22 2 5 16,22-2-6-16,-21 4 8 0,21-4-5 15,-16 1 0-15,16-1 3 0,-20 3-7 0,20-3-2 16,-21 4 7-16,21-4-5 0,-19 1 8 16,19-1 8-16,-21 2-12 0,21-2 21 0,-20 2 8 15,20-2 1-15,-18 2-3 0,18-2 1 16,-20 0-5-16,20 0 1 0,0 0-1 16,-25 0 0-16,25 0-6 0,-19 0 5 15,19 0-8-15,0 0-1 0,-27-2 2 0,27 2-1 16,-20 0-1-16,20 0 7 0,-18 2-4 15,18-2 5-15,0 0 2 0,-26 0 1 0,26 0 11 16,-17 2 2-16,17-2 2 0,-16 4 4 16,16-4-7-16,0 0-2 0,-24 1-6 0,24-1-2 15,0 0 0-15,-21 2-2 0,21-2-5 16,0 0-1-16,-19 3 1 0,19-3-4 16,0 0 0-16,-21 1-1 0,21-1-3 0,0 0 0 15,-22 3 1-15,22-3-1 0,0 0-2 16,-18 3-1-16,18-3 2 0,0 0-5 15,0 0 1-15,-22 0 2 0,22 0-2 0,0 0 2 16,0 0-1-16,-21 0 5 0,21 0 2 16,0 0 2-16,0 0 5 0,-19 2-9 15,19-2 2-15,0 0 1 0,0 0-3 0,0 0 6 16,-23-2 6-16,23 2 1 0,0 0-1 16,0 0-1-16,0 0-3 0,-22 0-3 15,22 0 7-15,0 0-9 0,0 0 4 0,0 0-3 16,0 0-1-16,-18-2 0 0,18 2-1 15,0 0 1-15,0 0 2 0,0 0 1 16,0 0 1-16,0 0 1 0,0 0-6 0,0 0 2 16,0 0 1-16,-22 2-3 0,22-2-3 15,0 0 0-15,0 0 3 0,0 0-2 16,0 0 2-16,0 0 3 0,0 0-1 0,0 0 10 16,0 0 5-16,0 0-1 0,0 0 7 15,0 0-3-15,0 0 4 0,0 0-1 16,0 0-1-16,0 0 3 0,0 0-4 0,0 0 0 15,0 0 0-15,0 0-3 0,0 0-2 0,0 0-4 16,0 0-1-16,0 0-4 0,0 0-1 16,0 0 0-16,0 0-4 0,0 0 0 15,0 0 0-15,0 0 1 0,0 0-7 16,0 0-2-16,0 0 1 0,0 0 0 16,0 0 0-16,0 0-1 0,0 0 3 0,0 0-2 15,0 0-1-15,0 0 2 0,0 0 1 16,0 0 1-16,0 0 0 0,0 0-2 0,0 0-2 15,0 0 3-15,0 0-4 0,0 0 1 16,0 0 0-16,0 0 1 0,0 0-2 0,0 0 2 16,0 0-5-16,0 0 2 0,0 0-1 15,0 0-2-15,0 0 4 0,0 0-1 16,0 0-2-16,0 0 2 0,0 0 6 0,0 0 5 16,0 0-1-16,0 0-2 0,0 0-2 15,0 0 0-15,0 0 1 0,0 0-5 16,0 0 1-16,0 0 2 0,0 0-3 15,0 0 0-15,0 0-1 0,0 0 2 0,0 0-3 16,0 0 1-16,0 0-1 0,0 0 1 16,0 0-4-16,60-3 4 0,-60 3-4 0,0 0 1 15,0 0-2-15,0 0 5 0,0 0-6 16,0 0 1-16,0 0-2 0,0 0 5 0,18-4-3 16,-18 4 1-16,0 0 1 0,0 0-3 15,0 0 6-15,18-3-6 0,-18 3 1 16,0 0 1-16,0 0-2 0,0 0 3 15,0 0 0-15,0 0-2 0,0 0-1 0,0 0 4 16,17-3-3-16,-17 3 1 0,0 0-1 16,0 0 4-16,0 0-3 0,0 0 1 15,0 0-1-15,0 0-2 0,0 0 4 0,0 0 2 16,0 0-3-16,0 0-2 0,0 0-3 16,0 0 4-16,0 0-1 0,0 0-5 15,0 0 2-15,0 0 1 0,0 0-1 0,0 0-2 16,0 0-1-16,-37-23 0 0,37 23-2 15,0 0 3-15,0 0 1 0,0 0 0 0,0 0-1 16,0 0-1-16,0 0 4 0,20-17-3 16,-20 17 1-16,0 0 1 0,0 0 2 15,0 0-3-15,21 0 2 0,-21 0-2 0,0 0 0 16,0 0 4-16,0 0 0 0,0 0-1 16,0 0 1-16,10 20 0 0,-10-20 2 15,0 0 1-15,0 0-2 0,0 0 0 0,0 0 0 16,-23 23 3-16,23-23 0 0,0 0-2 15,-14 7 2-15,14-7-2 0,0 0 3 0,0 0-3 16,-24 0 4-16,24 0 1 0,0 0-1 16,0 0-3-16,0 0 2 0,-26-14-1 15,26 14-1-15,0 0 0 0,-10-16-1 0,10 16-5 16,-4-11-3-16,4 11-3 0,0 0 3 16,0 0-2-16,0-21 2 0,0 21-2 15,0 0 2-15,0 0 1 0,12-16-2 16,-12 16 4-16,0 0-1 0,0 0 0 0,16-7 4 15,-16 7 1-15,0 0 4 0,0 0 4 16,0 0-1-16,0 0 3 0,0 0 0 0,0 0-3 16,0 0 3-16,20 23 1 0,-20-23 4 15,0 0-3-15,0 0 7 0,-2 17 0 16,2-17-2-16,0 0 1 0,0 0-5 0,0 0 0 16,0 0-3-16,-14 23-1 0,14-23 1 15,0 0-9-15,0 0-5 0,0 0-14 0,-8 12-12 16,8-12-1-16,0 0-4 0,0 0-6 15,0 0 0-15,0 0-3 0,0 0-14 16,0 0-3-16,0 0-16 0,0 0-15 0,0 0-6 16,0 0-4-16,0 0 11 0,12-52 8 15,-12 52 15-15,0 0 18 0,6-15 17 16,-6 15 21-16,0 0 16 0,0 0 14 0,6-13 10 16,-6 13 12-16,0 0 2 0,0 0 5 15,0 0 5-15,0 0 9 0,0 0 9 16,0 0 4-16,0 0 3 0,0 0 6 0,0 0-3 15,0 0 4-15,0 0 17 0,0 0-9 16,0 0-10-16,-30 44-7 0,24-33-10 0,-4 2 2 16,4-1-14-16,-3 1-1 0,-1-1-11 15,1-1-1-15,2 2-6 0,-3-4 0 16,10-9-13-16,-14 24 3 0,4-16-6 0,10-8-8 16,-10 14-25-16,10-14-6 0,-10 12-21 15,6-8-23-15,4-4-19 0,0 0-12 16,0 0-5-16,0 0-13 0,0 0-16 0,0 0-16 15,0 0-20-15,0 0-34 0,0 0-23 16,0 0-16-16,-5-33-25 0,5 33-45 0,0 0-663 16,0 0-415-16</inkml:trace>
  <inkml:trace contextRef="#ctx0" brushRef="#br1" timeOffset="127389.67">2796 16667 2853 0,'0'0'-110'0,"0"0"33"15,2-16 28-15,-2 16 28 0,0 0 28 16,0 0 33-16,4-20 35 0,-4 20 27 15,0 0 16-15,0 0 9 0,2-16 8 0,-2 16 13 16,0 0 5-16,0 0 5 0,0 0 12 16,6-12 26-16,-6 12-7 0,0 0-31 0,0 0-11 15,0 0-4-15,22 0-8 0,-22 0-8 16,0 0-14-16,23 12-12 0,-23-12-10 0,19 12-12 16,-6-4-6-16,-3-2-10 0,4 4-3 15,-4-3-19-15,2 2-16 0,-1 1-29 16,2 2-30-16,-3-3-34 0,-1 1-39 0,-1-1-50 15,0-1-56-15,-1 3-45 0,0-3-38 16,-7-8-84-16,6 17-133 0,-6-9-93 16,0-8-287-16,0 0-270 0</inkml:trace>
  <inkml:trace contextRef="#ctx0" brushRef="#br1" timeOffset="131254.93">3253 16624 2645 0,'25'7'-106'0,"-25"-7"13"0,0 0 12 16,0 0 17-16,0 0 10 0,0 0 15 16,15 7 20-16,-15-7 14 0,0 0 5 15,0 0 10-15,0 0 24 0,0 0 14 0,0 0 15 16,0 0 15-16,0 0 7 0,13 5 3 15,-13-5-1-15,0 0-2 0,0 0 2 0,0 0-1 16,7 13-12-16,-7-13-3 0,0 0-5 16,0 0-10-16,4 17-2 0,-4-17-5 15,0 0-3-15,4 16 5 0,-4-16-2 0,0 0-4 16,0 0 0-16,0 19-6 0,0-19-6 16,0 0 3-16,0 0-9 0,0 0-5 15,0 0 6-15,-4 22-7 0,4-22-5 16,0 0 1-16,0 0-9 0,0 0-13 0,0 0-24 15,0 0-45-15,2 15-52 0,-2-15-67 16,0 0-109-16,0 0-623 0,0 0-331 0</inkml:trace>
  <inkml:trace contextRef="#ctx0" brushRef="#br1" timeOffset="133734.14">6043 16612 2661 0,'0'0'-83'0,"0"0"29"0,0 0 12 15,0 0 9-15,0 0 7 0,0 0 17 16,0 0 21-16,0 0 35 0,0 0 10 0,0 0 9 16,0 0 5-16,0 0 7 0,0 0 13 15,0 0 11-15,0 0 5 0,0 0 5 16,0 0-11-16,0 0-8 0,0 0-2 0,0 0-16 16,0 0-3-16,0 0-4 0,0 0-8 15,0 0 6-15,0 0 0 0,0 0 1 16,0 0 4-16,0 0 0 0,-40 26-3 15,34-17-1-15,6-9-8 0,-18 19 0 0,10-8-9 16,-2 1-2-16,1 1-7 0,0-2-6 16,-1 1-1-16,1-1-4 0,1 2-3 0,0-4-3 15,-1 3-1-15,9-12-4 0,-13 20 4 0,7-13-10 16,6-7-6-16,-8 14-11 0,8-14-11 16,-7 11-18-16,7-11-31 0,0 0-29 15,0 0-32-15,0 0-35 0,0 0-35 16,0 0-33-16,0 0-48 0,0 0-111 15,0 0-549-15,0 0-355 0</inkml:trace>
  <inkml:trace contextRef="#ctx0" brushRef="#br1" timeOffset="134061.69">5906 16599 2767 0,'0'0'-35'16,"-2"-23"46"-16,2 23 24 0,0 0 9 0,0 0 15 15,0 0 12-15,0 0 14 0,4-19 10 16,-4 19 5-16,0 0 20 0,0 0 12 16,0 0 7-16,0 0 9 0,0 0 0 0,0 0 1 15,0 0 22-15,0 0-7 0,0 0-34 16,0 0-10-16,4 63-16 0,-2-52-12 15,-2-11-11-15,8 23-3 0,-4-10-13 16,3 1-7-16,-1-1-8 0,3 1-15 0,-3-3-16 16,3 0-21-16,-3 0-27 0,2 1-38 15,-2-2-39-15,4-3-52 0,-2 6-65 0,-2-6-52 16,-6-7-92-16,10 11-154 0,-5-4-85 16,-5-7-272-16,0 0-247 0</inkml:trace>
  <inkml:trace contextRef="#ctx0" brushRef="#br1" timeOffset="135171.59">4999 16569 2581 0,'0'0'-54'0,"0"0"15"0,0 0 0 0,0 0 2 15,0 0-7-15,0 0 12 0,0 0 20 16,0 0 18-16,-6-20 8 0,6 20-2 0,0 0 16 15,0 0-1-15,0 0 32 0,0 0 18 16,0 0 25-16,0 0 11 0,0 0 9 0,-32 17 3 16,32-17 1-16,-12 11 2 0,12-11-7 15,-15 18-1-15,6-8-6 0,1 1-6 0,8-11-8 16,-17 22-3-16,9-12-13 0,-1 2-6 16,0-1-6-16,1 2-9 0,0 1-6 15,2-3-7-15,-4 1-3 0,10-12-9 16,-12 23-2-16,6-14-5 0,6-9-4 0,-9 19-2 15,9-19-5-15,-8 15-12 0,8-15-17 16,-9 14-15-16,9-14-21 0,0 0-27 0,-8 15-34 16,8-15-42-16,0 0-30 0,0 0-27 15,0 0-22-15,-5 10-31 0,5-10-50 16,0 0-597-16,0 0-291 0</inkml:trace>
  <inkml:trace contextRef="#ctx0" brushRef="#br1" timeOffset="136003.54">4761 16580 2651 0,'0'0'-92'0,"-12"-10"20"16,12 10 17-16,0 0 5 0,0 0 21 15,0 0 9-15,0 0 22 0,0 0 16 0,0 0 14 16,0 0 9-16,0 0 6 0,0 0 13 16,0 0 7-16,0 0 6 0,0 0 7 15,-10-12 9-15,10 12 7 0,0 0-3 16,0 0 9-16,0 0 4 0,0 0-4 0,0 0 9 15,0 0 4-15,0 0-3 0,0 0 5 16,0 0 8-16,0 0 0 0,0 0 0 16,36 26-1-16,-36-26 0 0,10 13 11 0,-10-13-4 15,16 15-7-15,-8-5-12 0,0-3-8 16,-8-7-17-16,17 19-7 0,-9-9-10 0,4-1-10 16,-4 3-3-16,2-2-8 0,1-1-9 15,0 1-9-15,1-1-31 0,-1-1-33 16,-1 1-43-16,-10-9-58 0,18 14-68 0,-8-7-66 15,-4-1-86-15,2-1-155 0,2 1-107 16,-2-2 24-16,-8-4-241 0,19 10-171 16</inkml:trace>
  <inkml:trace contextRef="#ctx0" brushRef="#br1" timeOffset="137151.54">5933 16648 2313 0,'0'0'-162'15,"0"0"26"-15,0 0 29 0,0 0 16 16,0 0 34-16,0 0 14 0,0 0 18 0,0 0 18 16,0 0 21-16,0 0 7 0,0 0 22 15,0 0 11-15,0 0 11 0,0 0 15 16,0 0 0-16,0 0-1 0,0 0 8 0,0 0-10 15,0 0 8-15,0 0 4 0,0 0 2 16,-25-17-4-16,25 17-9 0,0 0 7 0,0 0-1 16,0 0-3-16,0 0 1 0,-2-16-1 15,2 16-3-15,0 0 3 0,0 0-5 16,0 0-5-16,0 0 7 0,0 0-5 0,8-24 1 16,-8 24-4-16,0 0-7 0,0 0-6 15,17-11-4-15,-17 11-6 0,15-4-7 16,-15 4 3-16,17-6 0 0,-17 6 2 15,20-4 3-15,-20 4 0 0,24-1 1 0,-24 1-3 16,23-2 1-16,-23 2-1 0,21-2-5 16,-21 2 1-16,21 2-5 0,-21-2-1 0,20 2-7 15,-20-2 0-15,14 4 1 0,-14-4 0 16,16 4 5-16,-16-4 4 0,0 0 0 0,16 8 1 16,-16-8 3-16,11 9 2 0,-11-9 14 15,8 9 0-15,-8-9 1 0,6 12-2 16,-6-12-2-16,0 0-5 0,7 16-5 0,-7-16 1 15,2 14-12-15,-2-14 1 0,0 0-4 16,0 19-4-16,0-19 0 0,0 0-1 16,-4 21-6-16,4-21 9 0,0 0-8 0,-7 21-1 15,7-21 2-15,-6 13 3 0,6-13 1 16,-6 12-5-16,6-12-3 0,-9 11 3 16,9-11-6-16,-10 11 2 0,10-11-3 0,-11 9-2 15,11-9-3-15,-13 8 3 0,13-8-1 16,-16 7 2-16,16-7-4 0,-18 10-8 15,18-10 0-15,-16 4 3 0,16-4-3 0,-19 4 2 16,19-4 0-16,-20 2-1 0,20-2 2 16,0 0-4-16,-26 0 3 0,26 0-1 0,-20-3-2 15,20 3 1-15,-17-6 0 0,17 6-2 16,0 0 0-16,-21-12-2 0,21 12-3 0,-11-11-5 16,11 11-1-16,-10-16-3 0,10 16-6 15,-6-16-5-15,6 16-2 0,-2-21-1 16,2 21-7-16,-2-22 3 0,2 22-11 0,0-19-10 15,0 19-15-15,2-19-20 0,-2 12-34 16,0 7-43-16,0 0-60 0,8-25-49 16,-6 17-76-16,4 1-153 0,-6 7-89 0,0 0-380 15,0 0-421-15</inkml:trace>
  <inkml:trace contextRef="#ctx0" brushRef="#br1" timeOffset="139621.18">4904 16686 2806 0,'0'0'-133'0,"0"0"29"0,0 0 23 16,0 0 22-16,0 0 24 0,0 0 14 16,0 0 35-16,0 0 25 0,0 0 22 15,0 0 3-15,0 0 9 0,0 0 5 0,0 0 7 16,0 0 12-16,0 0 2 0,0 0 0 15,0 0 3-15,0 0 1 0,0 0-6 16,0 0 3-16,0 0 0 0,0 0 5 0,0 0 2 16,0 0 4-16,0 0 3 0,0 0 0 15,0 0-6-15,0 0-3 0,0 0-9 16,0 0-6-16,0 0-9 0,0 0-7 0,0 0-6 16,-62 4-3-16,62-4-5 0,0 0-5 15,-20 0-3-15,20 0 9 0,0 0-7 0,0 0-2 16,-30-1-8-16,30 1-5 0,0 0-4 15,-21 0 6-15,21 0-1 0,0 0-2 16,-22 0-8-16,22 0 5 0,0 0 1 0,-18 1 1 16,18-1-6-16,0 0-1 0,-28 3 2 15,28-3-9-15,-17 1 1 0,17-1-5 16,-22 2 1-16,22-2 0 0,-20 2-3 0,20-2-7 16,-24 2 4-16,24-2-2 0,-23 2-5 15,23-2 4-15,-23 0-4 0,23 0-11 16,-25 0-4-16,25 0 6 0,-24 0-1 0,24 0 1 15,-21-2 0-15,21 2-1 0,0 0 2 16,-28-2 1-16,28 2-1 0,0 0-2 0,-24-2 3 16,24 2 7-16,0 0-9 0,-22-2-4 15,22 2 3-15,0 0 4 0,0 0-1 16,-23-1 0-16,23 1-4 0,0 0 1 0,0 0 0 16,-20-3 3-16,20 3 1 0,0 0-2 15,0 0-1-15,-20-1-5 0,20 1 6 16,0 0 0-16,0 0 2 0,-24-3 0 0,24 3 1 15,0 0 0-15,-23-2 3 0,23 2 2 0,-19-3-7 16,19 3 1-16,0 0 1 16,-23-2-1-16,23 2 1 0,0 0 1 0,-22-4-3 15,22 4 1-15,0 0-2 0,-16-2 5 0,16 2-5 16,0 0 4-16,0 0-3 0,0 0-3 16,-20-3-4-16,20 3-7 0,0 0-15 15,0 0-11-15,0 0-23 0,0 0-27 0,-10 0-35 16,10 0-52-16,0 0-62 0,0 0-47 15,0 0-69-15,0 0-140 0,0 0-97 0,0 0-388 16,0 0-435-16</inkml:trace>
  <inkml:trace contextRef="#ctx0" brushRef="#br1" timeOffset="140848.51">5338 16675 2932 0,'0'0'-84'0,"0"0"29"15,0 0 10-15,0 0 14 0,0 0 16 0,0 0 14 16,0 0 24-16,0 0 21 0,0 0 5 15,0 0 15-15,0 0 4 0,0 0 18 0,0 0 0 16,0 0 4-16,0 0-4 0,0 0-1 16,0 0-11-16,0 0-2 0,0 0-11 15,13-21-5-15,-13 21-4 0,0 0-9 0,0 0-6 16,0 0-2-16,0 0-6 0,-4-23-5 16,4 23-4-16,0 0-3 0,0 0-5 15,-9-19-1-15,9 19-2 0,0 0-8 0,-8-19 4 16,8 19-5-16,-7-16 0 0,7 16-4 15,-8-12 3-15,8 12 0 0,-9-14-3 16,9 14 2-16,-10-13 3 0,10 13-4 0,-13-13 0 16,13 13 3-16,-13-12-3 0,13 12 2 15,-12-11 1-15,12 11 2 0,-11-12-2 16,11 12 2-16,-13-11-2 0,13 11 0 0,-12-12 2 16,12 12-2-16,-13-9 0 0,13 9 0 15,-12-11 0-15,12 11-2 0,-14-8 7 16,14 8 1-16,-12-10 9 0,12 10 0 0,-15-7 1 15,15 7 1-15,-15-7-2 0,15 7 0 16,-15-9-2-16,15 9-2 0,-19-5 2 16,19 5-3-16,-21-6 1 0,21 6-4 0,-24-4-1 15,24 4 1-15,-26-4-3 0,13 3 6 16,13 1-6-16,-30-2-2 0,30 2 5 0,-28-3-6 16,14 2 0-16,14 1 3 0,-28-3-1 15,28 3-3-15,-25 0 4 0,25 0-2 16,-26 0-2-16,26 0 9 0,-20 0-3 0,20 0-3 15,-22 0 2-15,22 0 0 0,-19 3-3 16,19-3 3-16,0 0-2 0,-28 4 0 16,28-4 2-16,-16 5 1 0,16-5 3 15,-18 6 8-15,18-6 4 0,-16 7 5 0,16-7 1 16,-15 9 3-16,15-9 1 0,-17 9 0 0,17-9-2 16,-15 11-2-16,15-11-1 0,-14 12-3 15,14-12-4-15,-14 11 4 0,14-11-4 16,-12 13 0-16,12-13-1 0,-13 12 2 0,13-12 0 15,-13 13 4-15,7-5 2 0,6-8-2 16,-11 13 1-16,11-13-2 0,-10 16-6 16,10-16 1-16,-10 12 1 0,10-12-6 0,-7 16 1 15,7-16-1-15,-9 13-1 0,9-13-1 16,-6 16 1-16,6-16-6 0,-6 13 3 16,6-13 5-16,-6 12-4 0,6-12 10 0,0 0 5 15,-9 18-3-15,9-18-1 0,-4 12-2 16,4-12 4-16,0 0-5 0,-7 17-3 0,7-17 3 15,0 0-3-15,-2 17-1 0,2-17-4 16,0 0 3-16,0 0-6 0,-4 18 1 16,4-18 0-16,0 0-1 0,0 0 2 15,0 0-6-15,0 0 4 0,-4 16-11 0,4-16-11 16,0 0-9-16,0 0-12 0,0 0-25 16,0 0-28-16,0 0-37 0,0 0-40 0,0 0-39 15,0 0-40-15,0 0-50 0,0 0-100 16,23-26-109-16,-23 26-417 0,9-17-321 15</inkml:trace>
  <inkml:trace contextRef="#ctx0" brushRef="#br1" timeOffset="141416.46">4862 16253 2646 0,'0'0'-107'0,"2"-14"46"0,-2 14 36 16,0 0 25-16,0 0 34 0,0 0 12 0,0 0 32 15,4-17 16-15,-4 17 11 0,0 0-1 16,0 0-9-16,0 0-11 0,0 0-8 0,0 0 8 16,0 0 14-16,0 0 6 0,0 0 5 15,0 0 9-15,0 0-4 0,0 0-3 16,0 0-3-16,0 0 5 0,0 0-10 0,0 0-3 16,0 0-12-16,-19 49-9 0,12-37-11 15,1-1-5-15,6-11 2 0,-14 21-14 16,7-11 0-16,1 1 7 0,-2 0-10 0,8-11-4 15,-14 16-4-15,14-16 2 0,-10 14-10 16,10-14-9-16,-10 10 9 0,10-10-5 16,-6 12-2-16,6-12 1 0,0 0-1 15,0 0-4-15,0 0 1 0,-12 9-2 0,12-9 4 16,0 0-5-16,0 0 14 0,0 0 2 0,0 0-11 16,0 0 7-16,0 0 6 0,0 0 4 15,36 11 2-15,-36-11-1 0,20 4-5 16,-20-4-5-16,23 12-1 0,-13-6-4 0,4 1-3 15,-2 1-2-15,0 2-6 0,2-3-20 16,-2 3-24-16,1-3-32 0,-3 3-37 16,1-2-54-16,0-3-69 0,1 3-64 0,-4-4-110 15,4 1-180-15,-12-5-52 0,0 0-376 16,27 8-479-16</inkml:trace>
  <inkml:trace contextRef="#ctx0" brushRef="#br1" timeOffset="143519.76">5480 16132 2732 0,'0'0'-108'15,"0"0"20"-15,0 0 4 0,0 0-3 16,0 0-10-16,0 0-7 0,0 0-24 0,0 0-33 16,0 0-87-16,0 0-276 0,6-7 299 15</inkml:trace>
  <inkml:trace contextRef="#ctx0" brushRef="#br1" timeOffset="148342.28">4945 16686 1339 0,'0'0'-26'0,"0"0"5"0,0 0 6 0,-28-5 8 15,28 5 10-15,0 0 22 0,0 0 6 16,0 0 1-16,0 0 3 0,0 0 14 0,0 0-20 15,0 0 5-15,0 0-4 0,0 0-1 16,0 0 6-16,0 0 0 0,0 0-3 0,0 0 9 16,0 0 18-16,0 0 7 0,0 0 26 15,0 0 11-15,0 0 7 0,0 0-2 16,0 0-6-16,0 0-3 0,0 0-12 16,0 0-5-16,0 0-2 0,0 0-6 0,0 0 2 15,0 0 2-15,0 0 2 0,0 0 0 16,0 0-2-16,0 0 0 0,0 0-7 0,0 0-2 15,0 0-5-15,0 0 1 0,0 0 2 16,0 0-4-16,0 0-5 0,0 0-3 16,0 0-5-16,0 0-2 0,0 0-3 15,0 0-2-15,0 0 6 0,0 0 2 0,0 0-1 16,0 0 3-16,0 0-1 0,54 5-2 16,-54-5-3-16,0 0-5 0,22 0 1 15,-22 0-4-15,0 0-8 0,25 3-1 0,-25-3 0 16,22 0-8-16,-22 0 1 0,20 0-4 15,-20 0 1-15,24-3-5 0,-24 3 1 16,26 0-4-16,-26 0 3 0,25 0-5 0,-25 0 0 16,26-2-2-16,-26 2 0 0,24 0-3 15,-24 0 3-15,24 0-1 0,-24 0-6 16,21-1 3-16,-21 1 1 0,19 0 0 0,-19 0-2 16,0 0 4-16,21-2-4 0,-21 2-1 15,0 0 3-15,24 0-4 0,-24 0 1 0,18-2-2 16,-18 2 1-16,0 0 2 0,30-2-1 15,-30 2-2-15,19-2 5 0,-19 2-5 16,22 0 2-16,-22 0 1 0,20-4 0 0,-20 4-3 16,20 0 5-16,-20 0 8 0,0 0-8 15,23-1 1-15,-23 1 3 0,0 0-1 16,19-3 1-16,-19 3-4 0,0 0 1 0,0 0-3 16,21-1 3-16,-21 1-2 0,0 0 2 15,0 0-1-15,26-3-1 0,-26 3 2 16,0 0-2-16,21-1 5 0,-21 1-6 0,0 0 2 15,23-2-3-15,-23 2 0 0,0 0-2 16,21 0 4-16,-21 0-1 0,0 0-1 0,22 0 0 16,-22 0 0-16,0 0-2 0,16-2-1 15,-16 2 5-15,0 0-2 0,0 0-3 16,19 2 2-16,-19-2-1 0,0 0 0 0,0 0 1 16,0 0 2-16,22 0-1 0,-22 0-1 15,0 0-1-15,0 0 2 0,22 0-2 16,-22 0 4-16,0 0 3 0,22-2 4 0,-22 2 8 15,0 0 8-15,23 0 1 0,-23 0 8 16,0 0 9-16,24 2 4 0,-24-2 4 16,0 0-9-16,20-2-3 0,-20 2-1 0,0 0-13 15,22 0-1-15,-22 0 4 0,0 0-12 16,0 0-11-16,23 2-22 0,-23-2-27 16,0 0-43-16,0 0-52 0,0 0-66 0,19-4-56 15,-19 4-78-15,0 0-153 0,13-5-120 16,-13 5-364-16,0 0-422 0</inkml:trace>
  <inkml:trace contextRef="#ctx0" brushRef="#br1" timeOffset="149570.2">6045 16477 2878 0,'0'0'-109'0,"0"0"17"0,0 0 9 16,0 0 19-16,0 0 6 0,0 0 21 16,0 0 28-16,0 0 12 0,0 0 20 0,0 0 9 15,0 0 11-15,0 0 14 0,0 0 11 16,0 0 6-16,0 0 9 0,0 0 12 16,0 0-2-16,19-7-1 0,-19 7-2 0,0 0-11 15,0 0-7-15,0 0-7 0,0 0-9 16,0 0-7-16,-6-25-4 0,6 25 3 0,0 0-9 15,-11-19 1-15,11 19-4 0,-8-14-1 16,8 14-3-16,-9-13-6 0,9 13 2 16,-11-15-5-16,11 15-2 0,-10-16 0 15,10 16 1-15,-12-13 3 0,12 13 5 0,-14-14-3 16,14 14 5-16,-14-11 2 0,14 11-4 16,-11-9-1-16,11 9-2 0,-15-8-4 0,15 8-3 15,0 0-1-15,-19-4 0 0,19 4-4 16,0 0 1-16,-22 2-3 0,22-2-3 15,0 0 1-15,-28 6-2 0,28-6-1 0,-18 5 1 16,18-5-2-16,-18 8 0 0,18-8 3 16,-17 8-3-16,17-8 8 0,-18 9-2 15,18-9 3-15,-14 10 1 0,14-10 1 16,-14 9 0-16,14-9 16 0,-14 14 4 0,14-14 6 16,-12 13 4-16,12-13-6 0,-9 13 0 15,9-13-3-15,-10 17 3 0,10-17-4 0,-9 16-2 16,9-16-4-16,-9 19-1 0,3-10-3 15,6-9 2-15,-8 19-4 0,8-19-1 0,-6 19-2 16,2-9 0-16,4-10-3 0,-10 17-6 16,10-17 7-16,-4 17 4 0,4-17 0 0,-6 17 1 15,6-17 3-15,-2 18 3 0,2-18-6 16,-4 15 3-16,4-15 0 0,0 0-8 16,-6 20 8-16,6-20-6 0,-2 12 1 0,2-12-9 15,0 0-9-15,-5 17 6 0,5-17 5 16,0 0 3-16,-2 18 3 0,2-18-4 15,0 0-4-15,0 0 5 0,-4 18-3 0,4-18-5 16,0 0 0-16,-2 16-10 0,2-16 12 16,0 0-9-16,0 0-6 0,0 0-6 15,0 0-31-15,0 19-30 0,0-19-43 0,0 0-56 16,0 10-73-16,0-10-73 0,0 0-178 16,0 0-108-16,0 0-7 0,0 0-307 15,0 0-308-15</inkml:trace>
  <inkml:trace contextRef="#ctx0" brushRef="#br1" timeOffset="150467.51">5745 16251 2680 0,'0'0'-48'0,"0"0"53"0,0 0 16 0,0 0 19 15,0 0 26-15,0-20 13 0,0 20 19 16,0 0 5-16,0 0 22 0,0 0 4 16,0 0 1-16,0 0-4 0,0 0-7 0,0 0-4 15,0 0 2-15,0 0 2 0,0 0-11 16,0 0 17-16,0 0-3 0,-7 53-10 16,7-53-8-16,-6 19-27 0,6-19-6 0,-6 22-7 15,3-11-5-15,3-11-3 0,-6 19-7 16,6-19 0-16,-5 17-2 0,5-17 0 15,-2 17 10-15,2-17-5 0,-4 13 2 0,4-13 6 16,0 0-18-16,-2 20-1 0,2-20-8 16,0 0 6-16,0 0-11 0,0 17-4 0,0-17 3 15,0 0-13-15,0 0-25 0,0 0-26 16,19 6-33-16,-10-8-38 0,-9 2-47 16,19-2-51-16,-19 2-44 0,26 0-32 0,-14 0-34 15,-12 0-67-15,21 4-74 0,-10-1-46 16,-3 2-356-16,1 0-211 0</inkml:trace>
  <inkml:trace contextRef="#ctx0" brushRef="#br1" timeOffset="158295.49">9968 12552 2590 0,'0'0'-54'0,"0"0"26"16,0 0 10-16,0 0 9 0,-4-19 13 0,4 19 23 16,0 0 21-16,0 0 16 0,0 0 19 15,0 0 4-15,0 0 13 0,0 0 9 16,0 0 17-16,0 0 16 0,0 0 10 0,0 0-1 15,0 0 4-15,0 0-5 0,0 0-9 16,0 0-6-16,0 0-5 0,0 0-1 0,0 0-5 16,0 0-38-16,0 0-7 0,0 0-8 15,0 0-5-15,0 0-6 0,-5 51-2 16,5-51-6-16,2 33-7 0,1-14-5 0,-3-2-1 16,0-1-6-16,4 4 4 0,-2-1-10 15,0 0-3-15,0-2-3 0,-2 2 0 0,2-1-8 16,2-4 6-16,-4 4-2 0,0-18-3 15,2 28-2-15,0-14 5 0,-2-14-13 16,2 21-12-16,0-12-20 0,0 0-26 0,-2-9-39 16,0 14-59-16,0-14-62 0,0 0-52 15,0 0-93-15,0 0-160 0,0 0-63 0,0 0-358 16,0 0-360-16</inkml:trace>
  <inkml:trace contextRef="#ctx0" brushRef="#br1" timeOffset="158681.31">9927 12662 2820 0,'-4'-17'-67'0,"4"17"19"15,0 0-9-15,-4-15-8 0,4 15 6 16,0 0 5-16,0 0 16 0,0 0 12 0,0 0 16 16,6-25 5-16,-6 25-4 0,11-10 12 15,-11 10 11-15,0 0 15 0,19-9 12 0,-19 9 13 16,17-5 9-16,-17 5-4 0,16-5 1 15,-16 5-4-15,24-3-3 0,-24 3-2 0,23-2-5 16,-23 2-1-16,26-2 3 0,-26 2 5 16,22-4 4-16,-22 4 1 0,20 2 12 15,-20-2 20-15,17 2 12 0,-17-2 14 16,13 10 7-16,-13-10 8 0,6 12-2 0,-6-12 0 16,0 22-6-16,0-22-9 0,-6 28 0 15,4-12-6-15,-5 0-2 0,3 0-3 0,-1 2-9 16,1-2 0-16,0 0-5 0,0 0-12 15,4-16-3-15,-2 31-5 0,2-16-7 0,4 1-9 16,-2-2-5-16,-2-14-10 0,15 26-15 16,-6-15-26-16,-1-1-34 0,3-3-48 15,-3 1-61-15,2-3-80 0,-1 1-75 0,0-2-161 16,-9-4-140-16,12 7 22 0,-12-7-333 16,0 0-305-16</inkml:trace>
  <inkml:trace contextRef="#ctx0" brushRef="#br1" timeOffset="160885.45">9330 12786 2636 0,'0'0'-94'0,"0"0"54"0,0 0 25 15,-19 5 9-15,19-5 9 0,0 0-9 16,0 0 6-16,0 0 7 0,0 0 7 0,0 0 7 15,0 0 12-15,0 0 1 0,-16 4 14 16,16-4 19-16,0 0 3 0,0 0 11 0,0 0 1 16,0 0-5-16,0 0-9 0,0 0-5 15,0 0-8-15,0 0-4 0,0 0-9 16,0 0 0-16,0 0-8 0,0 0-1 0,0 0 1 16,0 0-2-16,0 0-6 0,0 0-2 15,0 0 0-15,0 0-2 0,0 0-6 0,0 0-2 16,0 0 1-16,0 0 0 0,0 0-2 15,46-14-2-15,-46 14 0 0,0 0 4 16,21-2-2-16,-21 2 1 0,14-4 5 0,-14 4-7 16,0 0 2-16,26-4 0 0,-26 4-3 15,17-5 2-15,-17 5-3 0,19-4 4 16,-19 4 0-16,17-5 10 0,-17 5 7 0,0 0 4 16,20-5 4-16,-20 5-3 0,0 0-1 15,18-2-2-15,-18 2 0 0,0 0-4 16,0 0-1-16,20-6-6 0,-20 6-1 15,0 0-2-15,0 0 0 0,14-4-3 0,-14 4 6 16,0 0 0-16,0 0 7 0,0 0 6 0,0 0 9 16,0 0 4-16,0 0 4 0,0 0-3 15,0 0 3-15,0 0-1 0,0 0-7 16,0 0 4-16,0 0-6 0,0 0-5 0,-25 48 1 16,14-38 3-16,1 1-3 0,-4-2 4 15,2 4-4-15,2-1 4 0,-3 0 23 0,2-1-15 16,1 2-4-16,-1-1-1 0,3 0-4 15,0-3-3-15,8-9-6 0,-16 21 2 16,10-14-8-16,6-7 3 0,-10 15-1 0,10-15-2 16,-7 14-4-16,7-14-1 0,0 0 2 15,0 17-3-15,0-17 0 0,0 0-6 0,0 0-4 16,15 14 4-16,-15-14-2 0,0 0-2 16,22 3 1-16,-22-3 2 0,18 0-8 0,-18 0-6 15,21-2-16-15,-21 2-7 0,24-1-26 16,-14-1-25-16,-10 2-34 0,22-6-43 15,-22 6-55-15,20-4-53 0,-9 2-64 16,-11 2-136-16,13-4-139 0,-13 4 24 0,0 0-296 16,0 0-236-16</inkml:trace>
  <inkml:trace contextRef="#ctx0" brushRef="#br1" timeOffset="161942.51">9053 12740 2632 0,'0'0'-3'0,"0"0"35"15,0 0 9-15,0 0 9 0,0 0 7 0,0 0 15 16,0 0 20-16,0 0 0 0,0 0-3 16,0 0 2-16,0 0 0 0,0 0 7 15,0 0 11-15,0 0 7 0,0 0 10 0,0 0-4 16,0 0-8-16,0 0-8 0,0 0-9 15,2 48-13-15,-2-48-8 0,2 21-8 16,-2-21-5-16,0 21-2 0,0-21-8 0,-2 19-8 16,2-19-5-16,0 0-7 0,-2 23 1 0,2-23-4 15,0 0-3-15,-2 19-3 0,2-19-1 16,0 0-5-16,0 0 3 0,-2 20-7 16,2-20 1-16,0 0-8 0,0 0-1 0,0 0-1 15,0 0 2-15,0 0-3 0,0 0-2 16,0 0 5-16,0 0-3 0,4-61-1 15,-4 42-1-15,2 2 2 0,-2-3-2 0,4-5 1 16,-2 4-2-16,0 0 2 0,0 2 1 16,2 0 7-16,2-1 2 0,-2 4 2 0,0-1 0 15,0 3-4-15,2-1 0 0,-2 2-1 16,5 1-1-16,-9 12 0 0,11-19-2 16,-5 11 3-16,-6 8 2 0,13-9 1 0,-13 9 6 15,0 0 34-15,0 0-2 0,0 0-15 16,30 13-5-16,-30-13 2 0,8 23-3 15,-4-7-3-15,-2 0-2 0,2 0 0 0,-2 3-6 16,2-3-1-16,-2 2-2 0,1-1 3 16,-1 1-11-16,2-2 3 0,-2 2-22 0,1-3-29 15,1-1-43-15,-2-4-66 0,0 4-98 16,-2-2-113-16,0-12-230 0,2 16-25 16,-2-16 50-16,0 0-325 0,-2 25-266 0</inkml:trace>
  <inkml:trace contextRef="#ctx0" brushRef="#br1" timeOffset="166047.57">10844 12664 2689 0,'-38'12'-34'0,"38"-12"40"16,0 0 16-16,0 0 35 0,0 0 36 0,0 0 26 16,0 0 26-16,0 0 14 0,0 0 11 15,0 0 1-15,0 0-1 0,0 0-1 16,0 0 3-16,0 0 2 0,0 0-35 0,0 0 2 16,0 0-9-16,0 0-17 0,0 0-13 15,0 0-15-15,0 0-8 0,0 0-10 0,0 0-7 16,0 0-8-16,0 0-7 0,0 0-10 15,42-19-7-15,-42 19-12 0,25-2-17 16,-25 2-17-16,28-2-24 0,-16-1-26 0,2 3-39 16,-14 0-47-16,25-1-46 0,-13 1-49 15,4 0-34-15,-16 0-100 0,20 0-125 0,-20 0-67 16,18 1-291-16,-18-1-224 0</inkml:trace>
  <inkml:trace contextRef="#ctx0" brushRef="#br1" timeOffset="166657.44">11331 12413 2693 0,'0'0'8'0,"0"0"1"16,10-14-8-16,-10 14 8 0,0 0 6 0,9-11 1 15,-9 11 16-15,0 0 18 0,0 0 6 16,0 0 4-16,0 0 1 0,0 0 4 16,0 0 8-16,0 0 6 0,0 0 1 0,17 29-4 15,-17-29-4-15,2 14-5 0,-2-14-6 16,3 22-8-16,-3-22-8 0,0 16-1 15,0-16-5-15,3 16-2 0,-3-16-5 0,0 0-6 16,0 19-2-16,0-19 0 0,0 0-1 16,2 15-4-16,-2-15-2 0,0 0-1 15,0 0 0-15,0 0-2 0,0 0-3 0,0 0 0 16,0 0-4-16,0 0 0 0,0 0-1 16,0 0 2-16,0 0-4 0,0 0 4 0,0 0-3 15,27-34-2-15,-27 34 2 0,12-23 0 16,-8 11 3-16,2-1 6 0,0 2-3 0,-6 11 2 15,13-19 6-15,-5 10 5 0,-8 9 2 16,9-17 4-16,-9 17-1 0,11-14 3 16,-11 14 0-16,10-13 3 0,-10 13-3 0,0 0 8 15,10-11 13-15,-10 11 8 0,0 0 9 16,0 0 1-16,0 0-3 0,0 0 9 0,0 0-7 16,23 26-4-16,-23-26-10 0,2 21 2 15,-1-10-12-15,-1-11 0 0,0 25-9 16,0-25-3-16,2 24-6 0,-2-12-2 0,0-12 1 15,2 23-25-15,-2-23-23 0,0 27-33 16,2-16-37-16,-2 2-52 0,4 3-73 16,-2-1-57-16,0-3-103 0,4 3-183 0,-2-2-42 15,-2 2-308-15,-2-15-303 0</inkml:trace>
  <inkml:trace contextRef="#ctx0" brushRef="#br1" timeOffset="170280.03">11693 12734 2800 0,'0'0'26'0,"0"0"23"0,0 0 2 15,0 0 15-15,0 0 10 0,0 0 13 16,0 0 12-16,0 0 4 0,0 0 7 0,-13 50-3 16,11-34 1-16,0 1 2 0,2-17 15 15,0 36 9-15,0-17 6 0,0 2 2 0,0-2-14 16,4 2-9-16,-4 0-14 0,4-2-7 15,-2 0-10-15,1-2-13 0,-1 2-9 16,0-4-11-16,1 0-5 0,-3-15-9 0,4 25-10 16,-4-25-11-16,1 20-23 0,-1-20-22 15,2 16-21-15,-2-10-31 0,0-6-28 0,0 0-23 16,0 0-27-16,0 0-20 0,0 0-10 16,0 0-3-16,0 0 5 0,0 0 13 15,-29-30 27-15,22 14 13 0,1-1 20 0,3-6 21 16,-5 1 9-16,4-1 24 0,0-2 20 15,0-1 14-15,2 1 13 0,1 1 12 0,1 6 13 16,0-5 11-16,1 1 9 0,1 4 4 16,0 0 7-16,4 2 3 0,-2-1 7 15,4 3 4-15,-5-1 2 0,5 3 6 0,-8 12 10 16,13-14 14-16,-13 14 12 0,14-9 8 16,-14 9-3-16,0 0-9 0,0 0-7 0,0 0-6 15,0 0-1-15,15 27-14 0,-15-27 0 16,-2 18-16-16,2-18-2 0,0 0-3 15,-9 28-17-15,9-28-28 0,-11 15-32 16,4-6-42-16,7-9-48 0,-15 14-59 0,9-9-62 16,-3-2-90-16,9-3-201 0,-10 5-80 15,10-5-270-15,0 0-238 0</inkml:trace>
  <inkml:trace contextRef="#ctx0" brushRef="#br1" timeOffset="171080.01">12145 12253 2614 0,'0'0'-57'0,"0"0"38"0,0 0 26 16,0 0 23-16,0 0 22 0,0 0 26 0,0 0 18 15,0 0 9-15,0 0 3 0,0 0-4 16,0 0 5-16,0 0-3 0,-27 40-3 15,27-26-1-15,0-14 1 0,-2 26 1 16,2-13-8-16,0-13-11 0,2 32-8 0,1-16-7 16,-1-1-6-16,-2-15-8 0,4 30-5 15,-2-19-7-15,-2-11-7 0,7 23-25 0,-5-13-26 16,-2-10-32-16,2 17-39 0,-2-17-49 16,5 12-41-16,-5-12-35 0,5 7-48 15,-5-7-116-15,0 0-547 0,0 0-321 0</inkml:trace>
  <inkml:trace contextRef="#ctx0" brushRef="#br1" timeOffset="171442.42">12080 12330 2724 0,'-5'-16'-41'0,"5"16"51"0,-4-14 24 0,4 14 23 16,0 0 10-16,-7-21 8 0,7 21-1 16,0 0-1-16,0-19-11 0,0 19-7 0,0 0-8 15,9-17-5-15,-9 17-10 0,9-11-2 16,-9 11-3-16,18-12 0 0,-18 12-6 15,18-7-2-15,-5 3 0 0,-13 4 1 16,23-4-7-16,-6 0 1 0,-17 4-3 0,28-3 1 16,-15 0-7-16,-13 3 7 0,22 0 0 15,-22 0 7-15,21 3 13 0,-21-3 13 0,15 5 22 16,-15-5 9-16,12 11 7 0,-12-11 6 16,2 16 5-16,-2-16-7 0,0 19 0 15,0-19 0-15,0 0-4 0,-7 32-3 0,2-20-8 16,5-12-7-16,-6 22-6 0,6-22-5 15,-6 21-9-15,3-11-2 0,3-10-7 16,-7 17-5-16,7-17 2 0,-4 15-11 0,4-15-15 16,-5 13-26-16,5-13-25 0,0 0-24 15,-7 16-31-15,7-16-30 0,0 0-37 0,0 0-39 16,-4 15-23-16,4-15-23 0,0 0-26 16,0 0-62-16,-2 8-604 0,2-8-360 0</inkml:trace>
  <inkml:trace contextRef="#ctx0" brushRef="#br1" timeOffset="172257.23">11630 12855 2707 0,'0'0'-147'0,"8"-14"36"0,-8 14 35 15,0 0 30-15,6-15 41 0,-6 15 21 16,0 0 28-16,8-13 37 0,-8 13 21 0,0 0 13 16,6-13 8-16,-6 13 0 0,0 0 2 15,5-16-5-15,-5 16 0 0,0 0-1 0,6-13-7 16,-6 13 1-16,0 0-14 0,9-12-13 16,-9 12-11-16,0 0-5 0,13-11-8 15,-13 11-9-15,0 0-4 0,16-8-3 0,-16 8-5 16,16-4-5-16,-16 4-5 0,18-2-5 15,-18 2 3-15,0 0-6 0,30 0-2 0,-30 0-4 16,19 5 0-16,-19-5-1 0,17 5 2 16,-17-5 8-16,13 10 5 0,-13-10 2 15,0 0 5-15,6 17 2 0,-6-17 4 16,0 0-6-16,0 0 0 0,-11 27 3 0,11-27-2 16,-12 13-2-16,12-13-5 0,-17 11-2 15,9-3-7-15,8-8-3 0,-17 9-6 0,6-3-26 16,11-6-30-16,-17 5-44 0,17-5-61 15,-17 5-68-15,17-5-56 0,-15 0-107 16,15 0-148-16,-15-6-51 0,15 6-258 0,0 0-172 16</inkml:trace>
  <inkml:trace contextRef="#ctx0" brushRef="#br1" timeOffset="173091.06">12327 12287 2419 0,'0'0'-92'0,"0"0"30"15,0 0 14-15,0 0 28 0,0 0 14 0,10-12 21 16,-10 12 40-16,0 0 31 0,0 0 20 15,0 0 15-15,0 0 19 0,0 0 9 0,0 0 7 16,8-11 1-16,-8 11 7 0,0 0-5 16,0 0-8-16,0 0 5 0,0 0 3 15,0 0-2-15,0 0 23 0,0 0 3 0,0 0-13 16,0 0-6-16,0 0-8 0,0 0-26 16,0 0-4-16,0 0-9 0,0 50-6 0,0-50-8 15,0 16-12-15,0-16-9 0,0 20-8 16,0-20-8-16,-2 23-7 0,2-23-5 0,0 21-5 15,0-21-6-15,2 20-4 0,-2-20-4 16,2 19-6-16,-2-19 0 0,2 20-4 16,-2-20-2-16,4 16-5 0,-4-16 0 0,3 14-3 15,-3-14-6-15,0 0-15 0,4 18-15 16,-4-18-23-16,0 0-26 0,6 13-24 0,-6-13-40 16,4 5-58-16,-4-5-67 0,0 0-63 15,0 0-107-15,0 0-159 0,0 0-28 0,-12 12-432 16,12-12-571-16</inkml:trace>
  <inkml:trace contextRef="#ctx0" brushRef="#br1" timeOffset="200082.25">13122 12390 481 0,'-13'9'49'0,"13"-9"-19"0,0 0-15 0,-12 10-15 16,12-10 11-16,0 0-6 0,-13 8 18 15,13-8 5-15,0 0 14 0,0 0 15 16,-16 7 17-16,16-7-5 0,0 0 1 0,0 0 7 15,-9 9-5-15,9-9 1 0,0 0-4 16,0 0 13-16,0 0 0 0,0 0 3 0,-9 12 21 16,9-12 11-16,0 0 15 0,0 0 18 15,0 0 1-15,0 0 10 0,0 0-2 16,0 0-9-16,0 0-3 0,0 0-12 0,0 0-10 16,0 0-9-16,0 0-11 0,0 0-4 15,25 12-10-15,-25-12-5 0,0 0-1 16,28-3-7-16,-28 3-3 0,27-1 1 0,-27 1-4 15,32 0-4-15,-12-3-2 0,1 2-10 16,-3 1-5-16,6-3 1 0,-3 3-7 16,-1-1-7-16,4 1-2 0,-3-2-5 0,0 2-2 15,-21 0-6-15,35 0-2 0,-20-2-5 0,-15 2-12 16,25 0-24-16,-25 0-40 0,21 0-49 16,-21 0-52-16,0 0-59 0,19 0-91 15,-19 0-197-15,0 0-417 0,0 0-331 16</inkml:trace>
  <inkml:trace contextRef="#ctx0" brushRef="#br1" timeOffset="200335.28">13124 12351 2839 0,'0'0'-13'0,"0"0"20"0,0 0 16 0,0 0 3 15,-17-5 17-15,17 5 12 0,0 0 20 16,0 0 10-16,0 0 2 0,0 0 2 0,0 0-11 16,0 0-2-16,0 0-4 0,0 0 1 15,44-7-4-15,-44 7-10 0,25-3-6 0,-25 3-11 16,25-1-10-16,-25 1-32 0,27-2-52 16,-12 2-55-16,-15 0-54 0,29-3-42 15,-13 2-72-15,-16 1-155 0,34-6-384 16,-19 4-136-16</inkml:trace>
  <inkml:trace contextRef="#ctx0" brushRef="#br1" timeOffset="201978.32">14263 12172 2379 0,'0'0'-40'0,"0"0"25"0,0 0 13 0,0 0 22 16,0 0 17-16,0 0 18 0,0 0 17 15,0 0 15-15,0 0 3 0,-14-24-6 0,14 24-8 16,0 0 9-16,0 0-1 0,0 0-3 15,12-34-9-15,-12 34 4 0,11-16-6 16,-11 16-3-16,13-13-5 0,-13 13-6 0,14-12-3 16,-14 12-6-16,16-9-8 0,-16 9-3 15,13-4 1-15,-13 4 0 0,0 0 4 0,25 2 2 16,-25-2 3-16,18 10-1 0,-18-10 3 16,13 15-2-16,-7-8-4 0,-6-7-2 15,7 20-4-15,-7-20-3 0,4 21 2 0,-4-21 0 16,-6 22 0-16,6-22 5 0,-9 24 4 15,3-14 3-15,0 2 0 0,6-12-3 0,-11 19-1 16,11-19-3-16,-11 17-3 0,11-17-3 16,-6 14 3-16,6-14-5 0,-8 11 3 0,8-11 6 15,0 0-3-15,-3 18-2 0,3-18-5 16,0 0-4-16,13 16-4 0,-13-16 4 16,17 9-13-16,-17-9-17 0,25 5-32 15,-10-3-44-15,-15-2-63 0,34 0-74 0,-17-2-72 16,1-2-174-16,1 0-124 0,-5 0-370 15,-14 4-386-15</inkml:trace>
  <inkml:trace contextRef="#ctx0" brushRef="#br1" timeOffset="202476.94">14690 12203 2956 0,'0'0'-45'0,"25"0"10"15,-25 0 12-15,0 0 12 0,0 0 20 0,17-5 12 16,-17 5 11-16,0 0-1 0,20-8-1 16,-20 8-3-16,17-9 2 0,-6 0-10 0,1 2 0 15,2-1-2-15,-2-1 3 0,1-3-1 16,0 2 1-16,-1-2-1 0,1-4 3 16,-1 0 3-16,2-1 4 0,-4-2-3 0,-3 0 5 15,5 1-2-15,-3-1 12 0,-1-2 8 16,-2 3 7-16,0 2 8 0,-1-4 4 15,-1 3 8-15,-2 1-6 0,-2 16 0 16,4-29-11-16,-4 15-8 0,0 14-5 0,2-22-4 16,-2 22-4-16,0-22-5 0,0 22-6 15,0 0 2-15,0-20 9 0,0 20 5 16,0 0-1-16,0 0 4 0,0 0-4 0,-14-8 1 16,14 8-1-16,0 0-4 0,0 0 0 0,-21 28-2 15,21-28-2-15,-11 25-1 0,4-8 10 16,2 0-11-16,0 2 3 0,1 4 3 15,0 2 1-15,2-2 4 0,0 2-1 0,2-3-3 16,0 1 6-16,2 4-8 0,0-3-4 16,2 2-3-16,-2-2-2 0,2 0 0 15,-2-6-8-15,1 1 1 0,2 0-6 0,-2-3 2 16,1 0 0-16,-2-2 15 0,-2-14-11 16,5 23-23-16,-1-12-30 0,-4-4-37 0,0-7-51 15,0 0-63-15,10 19-61 0,-7-16-60 16,-3-3-140-16,0 0-156 0,20-3-379 15,-20 3-431-15</inkml:trace>
  <inkml:trace contextRef="#ctx0" brushRef="#br1" timeOffset="202657.26">15178 12233 3129 0,'12'-3'37'16,"-12"3"24"-16,0 0 0 0,0 0 7 0,18-8 10 15,-18 8 12-15,0 0-7 0,0 0-1 16,18-8-9-16,-18 8-7 0,16-5-9 15,-16 5-4-15,19-6-6 0,-7 2-7 0,-12 4-3 16,26-8-9-16,-12 5-35 0,-14 3-44 16,24-7-67-16,-24 7-65 0,23-9-72 0,-15 6-148 15,1-3-525-15,-9 6-339 0</inkml:trace>
  <inkml:trace contextRef="#ctx0" brushRef="#br1" timeOffset="202880.33">15328 12096 2955 0,'0'0'69'0,"0"0"4"16,0 0 5-16,0 0 15 0,0 0 17 16,0 0 29-16,-21 16 15 0,21-16-2 15,-4 17-8-15,4-17-8 0,-4 21-10 0,4-21-15 16,-4 22-6-16,2-8 15 0,2-14-7 16,-4 28-12-16,4-15-12 0,0-13-7 0,4 30-24 15,-4-15-18-15,0-15-35 0,2 24-34 16,-2-12-41-16,0-3-48 0,0-9-51 15,4 19-48-15,-2-9-35 0,-2-10-105 0,6 8-159 16,-6-8-83-16,6 5-239 0,-6-5-172 16</inkml:trace>
  <inkml:trace contextRef="#ctx0" brushRef="#br1" timeOffset="203357.46">15636 11965 2532 0,'2'-14'-17'0,"-2"14"19"15,2-21 22-15,-2 21 32 0,4-19 33 16,-4 19 22-16,2-15 13 0,-2 15-7 15,2-15-9-15,-2 15-13 0,0 0 1 0,0 0 29 16,0 0 17-16,0 0 2 0,0 0-4 16,0 0-5-16,0 0-14 0,0 0-10 15,-2 63-12-15,0-44-10 0,2 4-9 0,0-2-10 16,-2-1-9-16,4 3-5 0,-2-1-10 16,0-1-7-16,0 0-22 0,0-2-33 15,2-2-38-15,-2-17-54 0,0 31-70 0,0-18-60 16,0-4-110-16,2 1-189 0,-2-10-43 15,4 13-264-15,-4-13-187 0</inkml:trace>
  <inkml:trace contextRef="#ctx0" brushRef="#br1" timeOffset="203563.74">15800 11786 2663 0,'0'0'17'0,"0"0"5"0,0 0-3 15,0 0 6-15,0 0-3 0,26 25 1 0,-20-10 13 16,0 5 12-16,0 6-2 0,3 0 1 16,0 5-5-16,-5-3-4 0,4 5-4 0,-1 1-2 15,-1-1-6-15,-4-3-24 0,0 0-52 16,-4 1-52-16,-2-1-65 0,-4 3-127 16,-3-1-490-16,-4 3-83 0</inkml:trace>
  <inkml:trace contextRef="#ctx0" brushRef="#br1" timeOffset="204066.21">14259 11687 2341 0,'0'0'6'0,"0"0"23"0,0 0 18 16,-23 28 8-16,16-14 5 0,-1 3 7 15,1 6 16-15,-1-1-2 0,-2 5 3 0,1 6-11 16,-3-2-6-16,3 4-6 0,3 2 4 16,0-3 6-16,2-2-4 0,2 1-3 15,4-4-6-15,6 8-9 0,2-2-19 16,-1-1-54-16,8 0-59 0,8 1-56 0,1-1-57 16,1-4-99-16,11-1-541 0,-2-3-171 0</inkml:trace>
  <inkml:trace contextRef="#ctx0" brushRef="#br1" timeOffset="205586.75">16202 11827 2426 0,'0'0'-26'16,"0"0"58"-16,2-13 0 0,-2 13 6 15,0 0 19-15,0 0 21 0,0 0 25 0,0 0 19 16,0 0-1-16,0 0 4 0,0 0-9 16,0 0-1-16,0 0 1 0,-14 61 7 0,10-43-3 15,1-1-3-15,1 3-4 0,0 0-16 16,2 1-9-16,-2 2-13 0,0-4 1 15,2 1-15-15,0 0-5 0,0-4-6 0,0 4-7 16,0-20-8-16,0 28 1 0,0-15-6 16,0-13-10-16,0 20-16 0,0-20-29 15,0 0-33-15,0 19-32 0,0-19-25 16,0 0-19-16,0 0-2 0,0 0-10 0,0 0-1 16,0 0 13-16,15-43 8 0,-15 21 10 15,2-4 38-15,0-3 10 0,0-2 40 0,0 1 28 16,0-1 33-16,0 1 18 0,2-1 8 15,-1 4 12-15,4 1 10 0,-3 1 15 0,0 1-1 16,2 2 4-16,-2 5 3 0,2 1-2 16,1 0-6-16,0 3-3 0,1-1-8 0,0 3-10 15,-8 11-10-15,19-17-4 0,-6 11-8 16,0 0-3-16,-13 6-6 0,26-3-4 0,-12 3-3 16,-14 0 0-16,32 5 9 0,-17 0 1 15,1 1 0-15,0 2-1 0,-4 0-2 16,0 1-6-16,1 4 2 0,-2-3-1 15,-3 2 8-15,1 3 26 0,-5 0 9 0,-2 1-8 16,-2-16-1-16,0 32-15 0,-2-17 5 16,0 2-2-16,-2 0-5 0,2 0-5 0,-3 0-7 15,3 1-5-15,-2-3-5 0,4-15-20 16,-2 31-15-16,2-18-35 0,2 2-45 0,2-2-50 16,3-1-76-16,3 1-66 0,-2-1-111 15,4-3-183-15,-2 3-28 0,0-3-433 16,1 1-538-16</inkml:trace>
  <inkml:trace contextRef="#ctx0" brushRef="#br1" timeOffset="207167.3">10190 14214 3153 0,'0'0'-59'16,"0"0"55"-16,-4-15 35 0,4 15 26 16,0 0 25-16,0 0 17 0,0 0 10 0,-6-17 7 15,6 17 2-15,0 0-5 0,0 0-2 16,0 0 0-16,0 0 8 0,0 0 10 16,0 0 34-16,0 0-7 0,0 0-12 0,0 0-9 15,0 0-10-15,0 0-12 0,0 0-14 0,4 55-11 16,-2-38-13-16,-2 2-7 0,2-1-7 15,-2 3-5-15,2-2-4 0,0 3-11 16,-2-4-3-16,0 1-7 0,2 0 1 0,-2-1-3 16,0-1-5-16,0-17-2 0,2 27-1 15,-2-27-1-15,2 20-6 0,-2-20 0 16,0 20-5-16,0-20-3 0,0 0-6 0,6 12-7 16,-6-12 4-16,0 0 0 0,0 0-12 15,0 0 5-15,0 0-9 0,26-37-3 0,-20 20 1 16,1-1-4-16,1-1 3 0,0 0 7 15,1 0-1-15,2-2-7 0,-3 2 10 16,2 2-6-16,4 0 12 0,-4 1 5 16,-2 1 7-16,3 2-1 0,0 3 4 0,-3-3 5 15,1 4 1-15,-9 9 6 0,12-14 11 16,-12 14 15-16,13-5 5 0,-13 5 0 0,0 0 0 16,0 0-2-16,23 16-2 0,-23-16-3 15,6 21-1-15,-1-7 0 0,-1 1-5 0,-2 2-3 16,3 1-5-16,-3-1-2 0,0 0-3 15,0 2-5-15,0-1-2 0,2-2-10 0,-4-1-16 16,0-15-28-16,7 31-27 0,-5-17-55 16,0-1-65-16,0-2-87 0,0-3-84 0,-2-8-184 15,2 17-76-15,-2-17 24 0,2 9-477 16,-2-9-615-16</inkml:trace>
  <inkml:trace contextRef="#ctx0" brushRef="#br1" timeOffset="207537.36">10664 14569 3227 0,'0'0'-72'0,"27"0"74"16,-27 0 36-16,0 0 19 0,0 0 16 0,20 0 0 16,-20 0-3-16,0 0-6 0,0 0-8 15,25-3-3-15,-25 3-5 0,21-4-7 0,-21 4-4 16,23-4-8-16,-7 2-4 0,-16 2-2 15,24-2-2-15,-8 0-1 0,-16 2-3 0,23 0-3 16,-23 0 0-16,0 0 5 0,27 4-2 16,-27-4 9-16,13 6-5 0,-13-6 4 0,0 0 3 15,4 17 4-15,-4-17 10 0,0 0 9 16,0 0 6-16,-19 32 12 0,13-22-3 16,-3-1 8-16,9-9-4 0,-12 23 5 0,5-11-7 15,7-12-3-15,-8 21-1 0,8-21-5 16,-4 19-3-16,4-19 14 0,0 21 0 0,0-21-9 15,10 17-16-15,-1-10-17 0,-9-7-27 16,23 14-29-16,-9-12-40 0,-14-2-56 16,23 3-78-16,-5-3-60 0,-18 0-146 0,32-7-188 15,-15 2-1-15,-1-3-289 0,2-2-254 16</inkml:trace>
  <inkml:trace contextRef="#ctx0" brushRef="#br1" timeOffset="207739.13">11240 14513 2833 0,'21'-11'93'0,"-21"11"11"0,0 0-12 16,19-5-14-16,-19 5-5 0,19-6-9 16,-7 2-2-16,6 1-6 0,-4-2-10 0,4-1-17 15,-2 4-25-15,3-3-23 0,1 1-29 16,-4-1-27-16,5 2-23 0,-4-1-49 0,-2-2-74 15,0 1-181-15,-2-2-381 0,-1 2-80 16</inkml:trace>
  <inkml:trace contextRef="#ctx0" brushRef="#br1" timeOffset="208277.44">11698 14297 2197 0,'11'-11'-50'0,"-11"11"56"0,12-10 47 16,-12 10 26-16,0 0 27 0,15-10 6 16,-15 10 5-16,0 0 11 0,0 0 16 0,11-9 16 15,-11 9 4-15,0 0-2 0,0 0-11 16,0 0-9-16,0 0-11 0,0 0-10 16,9 29-15-16,-9-29-9 0,3 18-11 0,-3-18-10 15,2 23-9-15,-2-23-4 0,0 23-7 16,2-10-8-16,-2-13-4 0,0 22-4 15,0-22-4-15,0 20-6 0,0-20-3 0,2 18 5 16,-2-18-8-16,0 0-2 0,2 17-8 16,-2-17-5-16,0 0-8 0,0 0 1 0,0 0-4 15,0 0-1-15,0 0 0 0,0 0-1 16,0 0-1-16,0 0 2 0,0 0-1 16,15-58 2-16,-13 39-1 0,0 1 1 0,4-1-1 15,-2 1 0-15,3 1 3 0,-1-1 0 16,2 4-2-16,-3 0 4 0,-5 14 2 0,12-22 3 15,-2 13-2-15,-10 9 4 0,12-15-2 16,-4 8 2-16,-8 7-1 0,18-7 1 0,-18 7 0 16,18-5 2-16,-18 5 6 0,0 0 1 15,27 5 10-15,-27-5 7 0,16 11 5 16,-8-2 0-16,-8-9 0 0,12 24 5 0,-5-12 21 16,-3 1-11-16,-2 2-5 0,1 2 5 15,-3-17-13-15,4 32-8 0,-2-15-6 0,0 1 5 16,0-4-8-16,0 4-1 0,1-4-8 15,2 2-21-15,-4-1-27 0,3-1-50 16,0-4-59-16,-4-10-82 0,11 18-76 0,-7-11-169 16,3-2-128-16,-7-5 19 0,14 7-362 15,-14-7-356-15</inkml:trace>
  <inkml:trace contextRef="#ctx0" brushRef="#br1" timeOffset="208547.03">12205 14484 3121 0,'25'5'127'0,"-25"-5"-5"0,9 8-10 16,-9-8-19-16,0 0-4 0,11 16-10 0,-11-16 4 16,0 17 0-16,0-17-3 0,0 22-6 15,0-22 1-15,-4 29 5 0,2-14 11 16,-1 4 10-16,3 0 3 0,-2 1 11 0,-3 1 6 16,5 2-17-16,-4-1-13 0,4 1-12 15,-2-2-6-15,2 0-5 0,0-1-33 0,0 4-4 16,0-3-4-16,0-1-4 0,0 2-7 15,2-6-6-15,-2 2-16 0,2-1-9 0,-2-3-21 16,2-4-21-16,-2 2-30 0,0-12-37 16,5 18-47-16,-5-18-47 0,5 8-22 15,-5-8-21-15,0 0-26 0,0 0-64 0,0 0-69 16,0 0-499-16,16-33-318 0</inkml:trace>
  <inkml:trace contextRef="#ctx0" brushRef="#br1" timeOffset="208758.54">12297 14579 2743 0,'1'-29'-7'0,"1"7"72"0,3 5 36 15,-3 1 24-15,0 3 3 0,-2 13-1 0,6-21-2 16,-6 21 5-16,10-14-4 0,-10 14-4 16,14-13-8-16,-14 13-9 0,14-6 1 15,-14 6-2-15,19-1 6 0,-19 1 3 0,0 0-3 16,30 12-4-16,-22-4-9 0,-8-8-11 16,18 15-9-16,-14-4-15 0,3 2 1 0,-7-13-10 15,3 22-8-15,-3-22-12 0,-1 22-21 16,1-22-28-16,-4 18-34 0,2-10-39 0,2-8-48 15,0 0-51-15,-10 19-53 0,10-19-57 16,-6 4-124-16,6-4-142 0,0 0-392 16,0 0-386-16</inkml:trace>
  <inkml:trace contextRef="#ctx0" brushRef="#br1" timeOffset="209073.33">12713 13947 2932 0,'0'0'36'15,"0"0"37"-15,0 0-3 0,0 0-5 16,27 26-10-16,-22-13-6 0,1 2-1 15,3 5-5-15,-1 2-2 0,2 1-2 0,-5 6-3 16,3 1-1-16,0 3 11 0,-2 3 16 16,-3-1 6-16,1 2-3 0,-4-4-5 15,2-1-8-15,-4 6-7 0,-2 0-27 0,-1-1-35 16,-1-1-47-16,-8 0-50 0,-1 6-51 16,-2-4-38-16,-1-1-78 0,-8-3-136 15,1-2-407-15,-7 3-151 0</inkml:trace>
  <inkml:trace contextRef="#ctx0" brushRef="#br1" timeOffset="209879.68">10057 14166 2590 0,'8'-14'47'0,"-8"14"33"15,0 0-25-15,0 0-10 0,0 0 7 16,0 0 21-16,0 0 29 0,0 0 26 0,-32 33 10 16,23-20 7-16,1 4-2 0,0 2 4 15,-2 6 2-15,0 2 0 0,4 3 1 0,0 2-7 16,0 5-10-16,4-3-9 0,0 4-20 16,2-4 0-16,4 5-21 0,0-2-12 15,6 0-6-15,1 0-18 0,2-2-19 0,3 4-25 16,2-7-30-16,5 0-42 0,-1-3-48 15,4-1-73-15,4 2-63 0,-5-10-140 0,7-1-197 16,0-1 23-16,2-1-315 0,4-7-250 16</inkml:trace>
  <inkml:trace contextRef="#ctx0" brushRef="#br1" timeOffset="-208941.64">10941 12508 486 0,'0'0'141'15,"0"0"-25"-15,0 0-32 0,0 0-13 0,0 0-10 16,0 0-2-16,0 0-7 0,0 0-3 16,0 0 2-16,0 0-2 0,0 0 4 0,0 0 2 15,0 0 0-15,0 0 17 0,0 0 6 16,0 0 17-16,0 0 13 0,0 0 8 15,0 0 10-15,0 0 15 0,0 0 0 0,0 0 9 16,0 0 16-16,0 0-1 0,0 0 3 16,0 0 4-16,0 0-6 0,-26 4 0 15,26-4-8-15,0 0-10 0,0 0-4 0,0 0-9 16,0 0-10-16,0 0-9 0,0 0-6 16,0 0-8-16,0 0 24 0,0 0-12 0,0 0-10 15,0 0-4-15,0 0-8 0,0 0 2 16,0 0-2-16,0 0-3 0,-12 17-17 15,12-17 5-15,0 0 0 0,4 26-2 0,-4-26-4 16,6 27-7-16,-4-10-6 0,0 2-7 16,4 2-6-16,-4 0-6 0,0 4-35 0,2 2-76 15,-2 1-113-15,2 3-132 0,0 5-291 16,0 0-8-16,-2 2 16 0,1 0-435 0,-3 5-548 16</inkml:trace>
  <inkml:trace contextRef="#ctx0" brushRef="#br1" timeOffset="-207100.75">11356 14397 3050 0,'0'0'-172'15,"0"0"27"-15,0 0 14 0,0 0 23 16,0 0 11-16,0 0 24 0,0 0 22 0,0 0 9 15,0 0 22-15,0 0 31 0,0 0-8 16,0 0 15-16,0 0 23 0,0 0 6 0,0 0 19 16,0 0 7-16,0 0 7 0,0 0 2 15,0 0-6-15,0 0-6 0,0 0 0 16,0 0-7-16,0 0 5 0,0 0-6 0,0 0-3 16,0 0 2-16,0 0-2 0,5-39 5 15,-5 39 1-15,0 0-2 0,0 0 7 16,0 0-5-16,0 0 5 0,0 0-1 0,0 0 7 15,0 0-9-15,0 0-2 0,0 0-8 16,0 0 4-16,0 0-11 0,0 0-4 16,0 0-2-16,0 0 4 0,0 0-3 0,0 0-1 15,0 0-1-15,0 0-2 0,0 0-1 16,0 0-3-16,0 0 1 0,0 0 0 0,0 0 1 16,0 0 0-16,0 0-2 0,0 0 0 15,0 0-3-15,0 0 1 0,0 0-3 16,0 0-1-16,0 0-3 0,0 0-1 0,0 0-2 15,0 0 1-15,0 0-4 0,0 0 5 16,0 0-3-16,0 0 0 0,0 0-3 0,0 0 5 16,0 0 0-16,0 0-4 0,0 0-1 15,0 0-4-15,0 0 2 0,0 0-2 16,0 0-2-16,0 0 0 0,0 0 21 0,0 0-10 16,0 0-1-16,0 0 2 0,0 0-1 15,0 0 1-15,0 0-4 0,0 0 3 0,0 0-6 16,0 0 4-16,0 0 4 0,0 0-9 15,0 0 5-15,0 0-6 0,0 0-2 16,0 0 2-16,0 0-5 0,0 0-1 0,0 0 0 16,0 0 2-16,0 0 2 0,0 0-2 15,0 0 3-15,0 0-8 0,0 0 7 0,0 0 10 16,0 0 8-16,0 0 6 0,0 0 4 16,0 0-13-16,0 0 7 0,0 0 11 15,0 0 6-15,0 0 4 0,0 0 5 0,0 61 1 16,4-44-6-16,-2 1-4 0,3 7-5 15,-2 1-8-15,1 0-23 0,1 5-55 16,1 3-79-16,0 0-128 0,0-1-211 0,1 2-125 16,0-6-24-16,-3 1-642 0,-2-4-1050 0</inkml:trace>
  <inkml:trace contextRef="#ctx0" brushRef="#br1" timeOffset="-191455.51">13164 14122 3849 0,'0'0'-177'0,"0"0"51"0,0 0 31 0,0 0 14 15,0 0 27-15,0 0 20 0,0 0 20 0,0 0 28 16,14-14 18-16,-14 14 17 0,0 0 11 16,0 0 8-16,0 0 5 0,0 0 4 15,0 0-3-15,0 0 3 0,0 0 4 0,0 0-5 16,0 0 0-16,0 0-2 0,0 0-6 16,0 0 0-16,0 0-7 0,7 41-6 15,-7-41 0-15,4 26-2 0,-2-11 5 0,0 0-9 16,1 3 0-16,0-1-4 0,-1-3-6 15,0 5-3-15,0-4-4 0,0 1-4 16,1-2-3-16,-3-14-1 0,6 25-3 0,-4-14-8 16,-2-11-6-16,3 21-13 0,-3-21-18 15,4 17-14-15,-1-10-20 0,-3-7-18 16,0 0-28-16,0 0-28 0,6 16-13 0,-6-16-28 16,0 0-16-16,0 0-6 0,0 0-3 15,0 0 8-15,0 0 6 0,0 0 8 0,0-44 12 16,0 27 7-16,0 0 13 0,3-4 9 15,-3 0 23-15,2-1 27 0,0 0 16 0,0 1 25 16,0 0 22-16,0 1 33 0,-1 0 25 16,3 1 27-16,3 2 19 0,-4 0 14 15,1 2 17-15,0 0 8 0,1-2 9 0,-5 17-2 16,6-23 2-16,-4 11-4 0,-2 12-8 16,5-16-4-16,-5 16-8 0,5-17-5 15,-5 17-9-15,4-12-11 0,-4 12-7 0,0 0-2 16,7-20-13-16,-7 20-2 0,9-10-14 15,-9 10-2-15,0 0-6 0,16-10-2 0,-16 10-5 16,17-5-3-16,-17 5-3 0,21-1-1 16,-21 1-2-16,27 0-5 0,-27 0-2 15,23 6-2-15,-10-1 2 0,-13-5-3 0,27 9 2 16,-17-1 3-16,-2 3 0 0,1-1 8 16,-3 3 2-16,-1 3 9 0,-1 0 5 0,-4 2 3 15,0-1-2-15,0 4 5 0,-2-2 4 16,0 0 0-16,-3 2-4 0,3-1-9 15,-2-2-3-15,1 3 1 0,1-2-6 0,2 0-8 16,-4 0-9-16,8 1-22 0,-2-4-36 16,1 2-48-16,1-3-64 0,5 2-69 15,-5-2-81-15,4 1-173 0,-4-3-85 0,3 2-333 16,-1-1-289-16</inkml:trace>
  <inkml:trace contextRef="#ctx0" brushRef="#br1" timeOffset="-190153.41">10226 15259 2698 0,'0'0'-66'0,"0"0"20"16,0 0 20-16,0 0 13 0,0 0 19 16,0 0 18-16,0 0 17 0,0 0 15 15,0 0 10-15,0 0 6 0,59 0-9 0,-59 0 3 16,38-3-7-16,-15 1 6 0,7 0-1 16,2 0-3-16,4 0-3 0,7 1-5 0,1-9-2 15,2 7-12-15,3-1 1 0,6 1-5 16,2-2-6-16,3 1 13 0,1-2-5 15,0-1-2-15,23 2 6 0,-1-5-15 0,-11 7-2 16,15-4 0-16,-2-3-3 16,2 2-2-16,0 0-6 0,2 1 5 0,-1 0-4 15,-1-1-2-15,0-2-2 0,0 3 0 0,0-1-2 16,-4-1 1-16,0 1-2 0,1 0 0 16,-17-1-6-16,-4 5 1 0,20-4 3 15,-11 1-2-15,-11 0-1 0,-1 3-7 0,1-1-5 16,0 2-8-16,-1-3-4 0,-1 0 2 0,1 0 1 15,-1 2 3-15,-4-1-2 0,-9-1 15 16,3 2-7-16,-4 0-3 0,-3 0 0 16,-1 0 3-16,-1 1 0 0,-8 2-2 0,-1-2 2 15,1-1 1-15,-3 4 4 0,-2-2-3 16,-2 2 2-16,-5 0-1 0,2 0-2 16,-22 0-6-16,32 0-30 0,-19 0-28 0,-13 0-38 15,23 4-47-15,-15-4-69 0,-8 0-155 16,0 0-427-16,0 0-125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6:22:25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2376 3502 752 0,'0'0'211'0,"0"0"-104"0,0 0-28 0,0 0-31 16,0 0 2-16,0 0 6 0,0 0 9 15,-4-24 7-15,4 24 8 0,0 0 20 0,0 0 3 16,0 0 10-16,0 0 5 0,2-16 5 16,-2 16 11-16,0 0 0 0,0 0 0 15,0 0-8-15,0 0-13 0,0 0-12 0,0 0-6 16,0 0-12-16,0 0-4 0,0 0-1 15,0 0 5-15,0 0-2 0,0 0 7 16,0 0-1-16,0 0 1 0,0 0-1 0,0 0-12 16,0 0-3-16,0 0-7 0,0 0-5 15,0 0-6-15,0 0 0 0,0 0-3 0,0 0-1 16,0 0-4-16,-4 55 1 0,4-55-5 16,-4 15 5-16,4-15 1 0,-4 19-3 15,4-19-9-15,-4 19-3 0,4-19-2 0,-6 21-1 16,6-21-1-16,-3 19-5 0,-1-8-2 15,4-11-1-15,-4 21-4 0,4-21 1 0,-4 18-6 16,4-18 3-16,-2 18 2 0,2-18-3 16,-5 17-3-16,5-17 1 0,0 0-4 15,-4 18 6-15,4-18 4 0,0 0 4 0,0 0 6 16,-3 19-3-16,3-19-1 0,0 0 2 16,0 0-4-16,0 0-4 0,0 0 3 15,0 0-6-15,0 0-3 0,0 0-4 0,0 0 2 16,0 0 1-16,0 0-4 0,0 0 0 15,0 0 0-15,18-45-3 0,-18 45-6 16,6-21 5-16,-2 8 1 0,-4 13 0 0,9-24-4 16,-5 12 2-16,-4 12 1 0,6-24-1 15,0 13-2-15,-6 11-2 0,7-22 1 16,-7 22-1-16,9-19-1 0,-3 12 3 0,-6 7-1 16,8-16-7-16,-8 16 6 0,10-13-1 15,-10 13 0-15,12-10-2 0,-12 10 2 0,12-11 1 16,-12 11 2-16,11-7-3 0,-11 7 0 15,0 0-1-15,18-8 0 0,-18 8 1 0,14-4 1 16,-14 4 0-16,0 0-1 0,0 0-3 16,0 0 4-16,28 4 3 0,-28-4-2 15,0 0-1-15,14 8 2 0,-14-8 2 0,8 8-2 16,-8-8-4-16,9 11 7 0,-9-11-3 16,6 13 1-16,-6-13 9 0,7 15 4 15,-7-15 7-15,2 17 5 0,-2-17 0 0,2 22-15 16,-2-22 4-16,2 22 5 0,-2-22 6 15,-2 25 3-15,2-25-11 0,-4 27 7 16,1-14-6-16,3-13 0 0,-4 28 2 0,2-14 0 16,2-14 5-16,-2 23 0 0,2-23-5 15,-2 23-4-15,-1-11-4 0,3-12 3 0,-2 16 1 16,2-16-4-16,0 0 0 0,-3 25-3 16,3-25 1-16,0 0-2 0,-1 19-3 15,1-19 2-15,0 0-5 0,0 0-13 0,0 19-30 16,0-19-44-16,0 0-74 0,0 0-96 15,0 0-88-15,0 0-193 0,0 0-118 0,0 0 22 16,0 0-239-16,0 0-227 0</inkml:trace>
  <inkml:trace contextRef="#ctx0" brushRef="#br0" timeOffset="657.42">2842 3682 2484 0,'0'0'-130'0,"0"0"19"0,0 0 15 0,0 0 22 15,0 0 13-15,0 0 18 0,0 0 25 16,0 0 15-16,0 0 14 0,0 0 15 0,0 0 19 16,0 0-7-16,0 0 19 0,0 0 12 15,0 0 18-15,0 0 11 0,0 0 10 16,0 0 5-16,0 0 4 0,0 0 4 0,9 29-3 15,-9-29 6-15,0 0-4 0,15 2-14 16,-15-2 0-16,0 0-5 0,23 2-7 16,-23-2-1-16,22 0-5 0,-22 0-4 0,22 0-6 15,-22 0 2-15,26 0-6 0,-11 0-3 16,-15 0-3-16,27 2-2 0,-27-2-2 16,29-2-5-16,-11 2-1 0,-18 0-3 0,31 0-6 15,-16-2 0-15,-15 2-7 0,25-2-2 16,-25 2-4-16,24-2-4 0,-24 2-5 0,21 0-1 15,-21 0-9-15,0 0-15 0,23-2-34 16,-23 2-44-16,0 0-49 0,17-4-50 16,-17 4-56-16,13-1-59 0,-13 1-99 0,9-4-132 15,-9 4-396-15,0 0-314 0</inkml:trace>
  <inkml:trace contextRef="#ctx0" brushRef="#br0" timeOffset="1528.34">3337 3560 2674 0,'0'0'-111'0,"0"0"15"0,0 0 11 15,0 0 8-15,0 0 15 0,0 0 17 0,0 0 3 16,0 0 26-16,0 0 18 0,0 0 14 16,0 0 6-16,0 0 24 0,0 0 15 0,0 0 20 15,0 0 6-15,0 0 9 0,0 0-7 16,14 37 1-16,-14-37-3 0,2 18 4 16,-2-18-2-16,2 26-6 0,-2-26-3 15,2 25-5-15,0-14-5 0,0 4 3 0,-2-15-8 16,2 25-7-16,0-12-2 0,-2-13-6 15,2 21-4-15,-2-21-5 0,2 17 0 0,-2-17-3 16,2 17 4-16,-2-17 21 0,0 0 8 16,3 17-1-16,-3-17-7 0,0 0-5 15,0 0-3-15,0 0-8 0,0 0-8 0,0 0-4 16,0 0-4-16,0 0-4 0,0 0-5 16,10-45 0-16,-10 45-7 0,7-25 4 15,-3 10-4-15,-2 1-2 0,5 2-2 0,-7 12 0 16,8-28-1-16,-2 15-4 0,0 2 0 15,0-3 0-15,4 3-2 0,-10 11 0 0,14-23 0 16,-8 11-3-16,3 3-4 0,-9 9 5 16,17-15-5-16,-17 15-3 0,15-12 6 15,-15 12-2-15,14-5 3 0,-14 5-4 0,18-2 0 16,-18 2 2-16,0 0 0 0,22 5 1 16,-22-5 2-16,16 12 2 0,-10-5-1 15,-6-7 2-15,10 18-3 0,-5-7 3 0,1 1 4 16,-6-12-2-16,10 24 3 0,-8-15-2 15,-2-9 6-15,10 26-1 0,-6-15 4 0,-4-11-2 16,4 24 3-16,0-16 0 0,-4-8 2 16,4 18-6-16,-4-18 6 0,4 13 0 15,-4-13 13-15,6 12 6 0,-6-12-6 0,0 0-1 16,0 0-5-16,0 0-1 0,0 0-5 16,0 0-3-16,0 0-2 0,37-25-1 15,-29 13-6-15,-2 1 5 0,5-3-7 16,0 1 1-16,-3-1-2 0,2 1-4 0,2 0 3 15,-2-1-1-15,0 3 2 0,3 2-2 16,-2-1-3-16,0 1 3 0,-1-1-2 0,-10 10 5 16,19-11 6-16,-8 7 4 0,-11 4 6 15,18-2 10-15,-18 2-13 0,0 0 5 0,24 12 6 16,-16-5 2-16,-8-7 0 0,15 19 0 16,-7-7 29-16,1 1-15 0,0 0-3 15,-1 1-2-15,-2 1-6 0,3 2-4 0,0-2-4 16,-1 4 0-16,0-2-5 0,-1-2-4 15,1 1-19-15,-2 1-45 0,1-2-46 0,-1-1-52 16,3 0-56-16,-1 2-63 0,-2-5-78 16,2-1-164-16,2 0-174 0,-2-1 41 15,2 1-223-15,-10-10-212 0</inkml:trace>
  <inkml:trace contextRef="#ctx0" brushRef="#br0" timeOffset="3298.76">11176 3284 2491 0,'0'0'-79'0,"0"0"40"0,-2-22-4 15,2 22 17-15,0 0 18 0,0 0 10 16,0 0 10-16,0 0 22 0,0 0-5 15,0 0 7-15,0 0 8 0,0 0 6 0,0 0 10 16,0 0 17-16,0 0 13 0,0 0 5 16,0 0-8-16,0 0-2 0,0 0-6 15,0 0-2-15,0 0-8 0,0 0-9 0,0 0-3 16,0 0-1-16,0 0-5 0,13 51-5 16,-13-51-4-16,9 23-4 0,-3-8-3 0,0-3-2 15,0 0-7-15,-1 4-1 0,0-2-3 16,3-2-4-16,-2 1 5 0,-6-13-5 0,8 23-7 15,-6-13 5-15,-2-10-1 0,4 21 1 16,-4-21 6-16,0 19 0 0,0-19-1 16,0 0-3-16,-8 21 0 0,8-21-2 0,-12 14-3 15,12-14 0-15,-20 8-3 0,10-5-1 16,10-3 1-16,-23 2 1 0,23-2-1 16,-25 0-2-16,25 0 2 0,-27-2-2 15,27 2 0-15,-24-6-3 0,24 6 4 0,-24-5-3 16,11 1 2-16,13 4 0 0,-21-7-3 15,21 7 2-15,-15-10-2 0,15 10 0 0,-14-8-1 16,14 8-1-16,-14-7 2 0,14 7-3 16,0 0-2-16,-16-10-1 0,16 10 0 15,0 0-4-15,0 0 0 0,-13-10-4 0,13 10 3 16,0 0-2-16,0 0 1 0,0 0 1 16,0 0-1-16,0 0-1 0,0 0 4 15,0 0-1-15,-4-15 4 0,4 15-3 0,0 0-2 16,0 0 2-16,0 0-2 0,0 0 4 15,0 0-1-15,33-5-1 0,-33 5 2 0,0 0 0 16,26 0-2-16,-26 0 0 0,19 0-1 16,-19 0 3-16,0 0-3 0,29 3 1 15,-29-3-1-15,13 2 2 0,-13-2-1 0,0 0-1 16,20 2 3-16,-20-2-3 0,0 0 1 16,0 0 0-16,18 2 3 0,-18-2 0 0,0 0 0 15,0 0 3-15,0 0 4 0,0 0 5 16,0 0 7-16,0 0-4 0,14 7 3 15,-14-7-2-15,0 0 1 0,0 0-3 0,0 0 1 16,0 0-2-16,0 0 0 0,0 0-3 16,0 0 1-16,-24 35 0 0,24-35-3 0,-10 15 4 15,3-7-2-15,7-8-4 0,-13 17 5 16,7-7-3-16,-2 1 1 0,8-11-1 16,-17 21 4-16,6-11 3 0,3-1 11 15,-3 0 0-15,11-9 10 0,-18 16 3 0,12-9-1 16,6-7-1-16,-16 11-4 0,16-11 0 15,-13 9-5-15,13-9-4 0,-17 3 1 0,17-3-2 16,0 0-3-16,0 0 6 0,-25-12-13 16,25 12 1-16,-11-11-3 0,11 11 2 0,-11-15 1 15,11 15-6-15,-8-14-1 0,8 14 1 16,-6-15-2-16,6 15 2 0,0 0 5 16,-9-15 1-16,9 15-3 0,0 0-2 0,-6-13-3 15,6 13 0-15,0 0 4 0,0 0 0 16,-21 0 5-16,21 0-2 0,0 0 0 0,-23 13-3 15,23-13 1-15,-24 15 1 0,12-7-3 16,0 2 1-16,0 1-4 0,-1-1-1 16,1-1-23-16,1 1-40 0,-2-1-55 15,3 0-61-15,2 1-65 0,8-10-65 0,-18 10-152 16,10-9-171-16,8-1-254 0,-10 4-250 16</inkml:trace>
  <inkml:trace contextRef="#ctx0" brushRef="#br0" timeOffset="3573.44">11016 3143 2654 0,'8'-13'-24'0,"-8"13"3"15,0 0 8-15,14-10 10 0,-14 10 24 16,15-6 35-16,-15 6 19 0,17-7 10 0,-17 7 1 16,23-5-5-16,-23 5-7 0,24-4-8 15,-10 0-5-15,-14 4-10 0,26-3-2 16,-13-3-21-16,-13 6-38 0,26-3-61 16,-26 3-60-16,18-2-78 0,-18 2-128 15,15-3-457-15,-15 3-102 0</inkml:trace>
  <inkml:trace contextRef="#ctx0" brushRef="#br0" timeOffset="3883.91">10763 3166 2330 0,'0'0'-32'0,"-19"9"5"0,19-9 7 15,0 0 42-15,-6 14 16 0,6-14 21 16,-7 17 20-16,7-17 14 0,-4 21 10 16,0-6-3-16,4-15 0 0,-6 31-3 15,4-13-5-15,0-2 0 0,0 4-7 0,2 0-6 16,-2-2-9-16,0 2-7 0,2 0-10 15,-2 0-9-15,0-3-28 0,2-17-63 0,0 35-71 16,0-17-74-16,-4-6-98 0,4 1-590 16,-2-1-251-16</inkml:trace>
  <inkml:trace contextRef="#ctx0" brushRef="#br0" timeOffset="4160.34">10509 3499 2729 0,'0'0'13'0,"-8"-8"9"15,8 8-8-15,0 0 4 0,0 0 0 16,0 0-2-16,0 0 15 0,0 0 4 0,0 0 8 16,0 0 0-16,0 0 5 0,0 0 7 15,0 0 0-15,0 0 10 0,0 0-5 16,0 0 5-16,19 43 3 0,-19-43 2 0,0 21-8 15,0-21-3-15,-5 23-9 0,-1-10-3 16,0 1-11-16,-2-4-28 0,-3 2-39 0,0 2-45 16,1-3-42-16,-3 0-65 0,3-3-75 15,-3-1-173-15,0-1-380 0,3-2-133 0</inkml:trace>
  <inkml:trace contextRef="#ctx0" brushRef="#br0" timeOffset="5193.71">10180 3298 2443 0,'0'0'-8'16,"0"0"2"-16,0 0 6 0,0 0-1 16,0 0-4-16,0 0 22 0,0 0-23 0,0 0-5 15,0 0 2-15,0 0 9 0,0 0 2 16,0 0 4-16,0 0 7 0,0 0 1 16,0 0-5-16,0 0 6 0,0 0-1 0,0 0 1 15,0 0-5-15,0 0 8 0,0 0 2 16,0 0 8-16,4 51 9 0,-4-51-7 15,0 0 4-15,-7 17-5 0,7-17 2 0,0 0-2 16,-7 16 3-16,7-16 4 0,0 0 0 0,-6 11 0 16,6-11 2-16,0 0-5 0,0 0-6 15,0 0-6-15,0 0 0 0,0 0-5 16,0 0 0-16,0 0-3 0,0 0-3 0,0 0-3 16,0 0 2-16,0 0-2 0,0 0-1 15,0 0-8-15,0 0 2 0,0 0 3 16,0 0-1-16,0 0 3 0,26-36-3 15,-26 36-5-15,0 0 3 0,21-4 0 0,-21 4 9 16,0 0-7-16,0 0-1 0,25 4-4 16,-25-4 2-16,0 0 1 0,15 9 1 0,-15-9 1 15,6 9-6-15,-6-9 8 0,0 0 0 16,7 16-3-16,-7-16 8 0,0 0-2 16,0 21 6-16,0-21 8 0,0 0 8 0,-13 21 8 15,13-21 5-15,-13 16 6 0,7-8 3 16,6-8-4-16,-17 18-3 0,8-9-5 0,-1 2 3 15,10-11-7-15,-19 18-1 0,10-11-3 16,9-7-4-16,-14 19 0 0,7-9-3 0,-1 1-8 16,8-11-14-16,-11 19-1 0,7-9 1 15,4-10 2-15,-4 17 0 0,4-17 1 16,-2 17 0-16,2-17-2 0,0 0 4 16,2 23-3-16,-2-23-1 0,8 11-3 0,-8-11-12 15,11 10-3-15,-11-10-12 0,0 0 1 16,19 8 5-16,-19-8 2 0,15 3 2 15,-15-3 4-15,15 4 2 0,-15-4 3 0,0 0 0 16,0 0 3-16,20 5 8 0,-20-5 6 16,0 0 1-16,0 0 2 0,16 4-1 0,-16-4 1 15,0 0 1-15,0 0 2 0,0 0 7 16,0 0 1-16,4 12-3 0,-4-12 0 16,0 0-1-16,0 0-3 0,0 0 1 0,0 0-2 15,0 0 11-15,-15 33 10 0,15-33 7 16,-9 11 6-16,9-11-7 0,-12 13-2 0,12-13-4 15,-15 14-5-15,6-9-2 0,9-5 1 16,-18 12-8-16,7-5 0 0,11-7-2 0,-26 10-1 16,18-4-3-16,8-6 1 0,-22 6 4 15,22-6 11-15,-18 5 5 0,18-5 10 16,-17 2-2-16,17-2-2 0,0 0 4 0,0 0 3 16,-26-7 13-16,26 7 0 0,-10-12 4 15,10 12 5-15,-6-15-4 0,6 15 3 16,-4-15 2-16,4 15 2 0,-2-23-7 0,2 23-1 15,0-23-3-15,0 23-13 0,2-25 3 16,-2 25-4-16,4-26-8 0,-4 26-3 0,2-25-10 16,2 15 1-16,-4 10-28 0,6-21-14 15,-4 13-39-15,-2 8-50 0,7-16-71 0,-7 16-91 16,4-12-87-16,-4 12-184 0,0 0-129 16,0 0 42-16,0 0-278 0,0 0-278 15</inkml:trace>
  <inkml:trace contextRef="#ctx0" brushRef="#br0" timeOffset="5379.33">9964 4115 2778 0,'0'0'6'0,"0"21"23"16,0-21 7-16,0 17 16 0,0-17 12 15,0 0 19-15,0 21 2 0,0-21-5 16,0 0-6-16,0 0-25 0,-3 17-38 0,3-17-51 15,0 0-62-15,0 0-55 0,0 0-66 16,-4 6-143-16,4-6-398 0,0 0-53 0</inkml:trace>
  <inkml:trace contextRef="#ctx0" brushRef="#br0" timeOffset="5887.7">9838 3660 2229 0,'-2'-29'-14'0,"2"29"-1"16,0 0 9-16,0 0-2 0,0 0 6 16,0 0-4-16,0 0 14 0,0 0 17 15,0 0-3-15,0 0-2 0,-25 38 3 16,20-25 2-16,-1 3-1 0,6-16 9 0,-8 30 12 16,6-15 8-16,-2 1 0 0,0-3-3 15,4-13-7-15,-10 23 1 0,10-23 1 16,-6 19-3-16,6-19 15 0,-4 15 2 0,4-15 0 15,0 0-16-15,-10 8-2 0,10-8-9 16,0 0-1-16,0 0-1 0,0 0 10 0,0 0-3 16,0 0 9-16,-22-29 17 0,22 29 10 15,-8-11 9-15,8 11 1 0,0 0-4 0,-11-15-8 16,11 15-6-16,-8-10-11 0,8 10 1 16,0 0-3-16,-20-9-3 0,20 9 6 15,-14-4-4-15,14 4 5 0,0 0 5 0,-32-2 2 16,32 2 9-16,-31 3 3 0,13 2 6 15,-2-2-5-15,-6 1-3 0,-1 2-6 0,-3-2 9 16,-2-1-6-16,-6 3 25 0,-3-2-8 16,-1 2-6-16,0-5-4 0,-3 3-10 15,-1 0 0-15,-1-2-16 0,1 0 5 0,1-4 2 16,1 2-16-16,-1-2-9 0,3-2 1 16,2-1-1-16,2-1-2 0,2-2-6 0,2 0 0 15,4 1-7-15,3 0-1 0,4-1-15 16,0 1-20-16,3-1-26 0,4 2-35 15,0-2-43-15,2 1-57 0,3-1-74 0,1-2-61 16,3 3-142-16,1-1-179 0,6 8-15 16,-3-17-249-16,3 17-283 0</inkml:trace>
  <inkml:trace contextRef="#ctx0" brushRef="#br0" timeOffset="6147.24">9305 3253 2775 0,'0'0'166'0,"0"0"14"0,17 6-19 0,-17-6-17 16,0 0 4-16,0 0 16 0,15 8 12 15,-15-8 2-15,0 0-41 0,0 0-18 16,13 6-16-16,-13-6-12 0,0 0-12 0,0 0-11 15,0 0-16-15,12 8-37 0,-12-8-65 16,0 0-94-16,2 7-105 0,-2-7-133 0,0 0-231 16,0 0-38-16,0 0-170 0,0 0-147 15</inkml:trace>
  <inkml:trace contextRef="#ctx0" brushRef="#br0" timeOffset="6474.35">9206 4452 2627 0,'-7'17'151'0,"7"-17"9"0,-4 13-16 16,4-13-10-16,0 0 1 0,-7 16 11 0,7-16 14 15,0 0-3-15,-6 13-10 0,6-13-16 16,0 0-18-16,0 0-16 0,0 0-10 0,-4 17-7 16,4-17-19-16,0 0-25 0,0 0-50 15,0 0-77-15,0 0-102 0,-6 6-89 16,6-6-158-16,0 0-174 0,0 0-277 0,-24-19-272 15</inkml:trace>
  <inkml:trace contextRef="#ctx0" brushRef="#br0" timeOffset="7126.92">8492 3703 2589 0,'0'0'-105'0,"-2"14"29"0,2-14 21 0,0 0 10 15,-4 17 22-15,4-17 39 0,0 0 41 16,-7 17 29-16,7-17 27 0,0 0 13 16,-12 12 3-16,12-12 0 0,-14 5 3 0,14-5 6 15,0 0-1-15,-22 2-10 0,22-2-8 16,-19-2-18-16,19 2-8 0,-22-8-11 15,22 8-6-15,-22-9-8 0,10 0-9 0,2-1-5 16,0-4-4-16,-1 3-3 0,2-4-9 16,3 0-7-16,0-2-5 0,1-1-1 0,5 18-4 15,-2-32-4-15,4 17-4 0,3-2-2 16,1 2-5-16,6-2-7 0,2-1 0 0,2 3-3 16,2 0 2-16,-2-1-3 0,3 3 3 15,-2 1-1-15,0 1 3 0,-3 2-4 16,0 1 5-16,-4-1-5 0,-10 9 1 0,19-12 3 15,-19 12 0-15,11-11 3 0,-11 11-3 16,0 0 3-16,0 0-1 0,0 0 8 0,0 0 14 16,-21-29 7-16,21 29 13 0,-19-13 12 15,11 7 4-15,8 6-9 0,-16-15-1 16,16 15-3-16,-12-17-8 0,8 5-2 0,4 12-5 16,-5-23-2-16,5 23-9 0,0-23-1 15,0 23-10-15,11-29-30 0,-5 14-33 16,2 2-35-16,2-2-38 0,-2 2-40 0,2 1-34 15,-2 1-35-15,3-1-41 0,-4 1-94 16,3 2-155-16,-3 1-358 0,-7 8-251 0</inkml:trace>
  <inkml:trace contextRef="#ctx0" brushRef="#br0" timeOffset="12203.32">2123 3191 180 0,'0'0'74'0,"0"0"22"0,0 0-39 16,0 0-4-16,0 0-11 0,0 0 3 16,0 0-1-16,0 0-1 0,0 0 4 0,0 0 4 15,0 0 6-15,0 0 5 0,0 0 7 16,0 0-1-16,0 0 7 0,0 0-5 16,0 0-3-16,0 0 13 0,0 0-4 15,0 0-9-15,0 0-4 0,0 0 1 0,2 42-7 16,-2-42-7-16,0 0-2 0,2 19-8 15,-2-19 1-15,0 15 0 0,0-15-4 0,0 0-6 16,0 27 1-16,0-27-6 0,0 19-2 16,0-19-2-16,0 23-3 0,0-23-6 0,0 23 5 15,2-12-7-15,-2-11 2 0,0 25-4 16,0-25 4-16,0 26 1 0,0-14-5 16,0-12-2-16,-2 30-1 0,0-15 5 15,0 2 0-15,2-17 22 0,-2 32 4 0,0-16-10 16,-2 4 2-16,1 1-3 0,0-3 4 15,1 3 9-15,0 0 1 0,0-2 7 16,0 2 1-16,0 0-1 0,0 2 3 0,-1 0 2 16,2 2-3-16,-1 0-3 0,0-5 0 15,0 1-7-15,0 0 1 0,0 0-7 16,0-2-5-16,2 1 4 0,-3 0-15 0,1-3-30 16,0 2-43-16,2 3-51 0,-2-6-63 15,0 4-142-15,-3-1-416 0,1 2 4 0</inkml:trace>
  <inkml:trace contextRef="#ctx0" brushRef="#br0" timeOffset="13519.21">4274 3206 2012 0,'0'0'-95'0,"0"0"24"15,0 0 21-15,18-5 0 0,-18 5 21 16,0 0 11-16,0 0 14 0,0 0 8 0,0 0 15 15,0 0 6-15,0 0 13 0,0 0 6 16,0 0 11-16,0 0 27 0,0 0 0 0,0 0-8 16,0 0 2-16,0 0-5 0,0 0 2 15,-2 33 3-15,2-33-6 0,0 0-7 16,-8 28 1-16,8-28 1 0,-2 20-2 0,2-20 1 16,-2 25-1-16,0-12 3 0,2-13-1 15,-2 33 0-15,-1-16-9 0,1-2-6 0,0 5-2 16,-1-4-7-16,3 4-1 0,-2 1-1 15,0-1-11-15,2 1 0 0,-4 4-1 16,4-2-3-16,0-2-5 0,-2 5 1 0,2-1 1 16,0 2-2-16,-2 0 0 0,2-1-2 15,2-1 5-15,-2 2 5 0,0-4 10 0,0 4-4 16,0-3 8-16,2-1-1 0,-2 0-4 16,0 0 3-16,0 0-4 0,2-1-1 15,-2 1-3-15,0 0-7 0,0 0 2 16,2-2-2-16,-2-1-5 0,0 4 3 0,2-3 0 15,-2-2-7-15,0 2-6 0,0-4-22 16,2 0-52-16,-2 0-71 0,3 0-65 16,-3-17-139-16,-5 25-215 0,3-11-297 0,-4 0-202 15</inkml:trace>
  <inkml:trace contextRef="#ctx0" brushRef="#br0" timeOffset="35971.58">6205 11627 556 0,'0'0'220'0,"0"0"-58"0,22 5-48 0,-22-5-13 16,21 1-10-16,-21-1-20 0,26 2-4 16,-12-2-6-16,-14 0-5 0,36 2-5 15,-14 0-4-15,-3-2-4 0,2 2-4 0,0-2 2 16,0 2 7-16,2-2 6 0,1 2 1 15,-1-2 10-15,1 1 0 0,-1-1-3 0,2 0 1 16,0 3-1-16,1-3-6 0,1 2-2 16,3-2-11-16,0 0-3 0,2 2-7 0,-1-4 3 15,1 2 1-15,4 0-3 0,-2 0 7 16,1 0 14-16,8-2-4 0,-1 2 4 16,0-3-3-16,5 3-7 0,-3 0-3 0,3-1-2 15,1 1-10-15,0 0 5 0,1-2-2 16,-1 2-1-16,-1 2 5 0,1-4-5 15,1 2-6-15,-3 2 2 0,3-2-5 0,-3 0 6 16,3 0-7-16,3-2-4 0,-4 4 0 16,-1-2 1-16,3 0-3 0,-3 0 0 15,2 0 1-15,-1 1 0 0,1 2-5 0,-1-3 2 16,1 2-4-16,0 0 4 0,2-1-2 16,-2-1-2-16,-1 2-2 0,1 0 7 0,1-2-2 15,-1 2-1-15,2 0 0 0,7-1 4 16,-8-1-5-16,7 2 2 0,0 1-4 15,1 1 4-15,1-4-5 0,-9 1 1 16,10 1 2-16,-9 0-5 0,0-2 3 0,-1 2 0 16,1-2 0-16,-3 2-1 0,-1-1-3 0,2 2 1 15,0-1 5-15,-2 0-4 0,1-1-1 16,-1 2 1-16,-1 0-4 0,1-2 4 16,1 3-3-16,1-1 0 0,-3 0-2 0,3-2 2 15,0 2 2-15,11 0 1 0,-4-2 4 16,3 3 7-16,3-2 9 0,1-2 5 0,6 2 10 15,-4-2 0-15,3 0 2 0,-1 0-6 16,1-2-5-16,-1 0 1 0,0 0-1 16,-4-1 0-16,1 0 4 0,-3 0-2 0,1-1 1 15,-5 0 1-15,-1 0-2 0,-3-2-2 16,-6 3 0-16,-5 1-5 0,0-4-5 0,-6 4-2 16,-5-2-5-16,-1 0-30 0,-6 0-60 15,0 1-82-15,-3 1-68 0,-5-4-127 16,0 3-216-16,-8-3-352 0,-8 6-317 15</inkml:trace>
  <inkml:trace contextRef="#ctx0" brushRef="#br0" timeOffset="36661.71">8501 11458 2772 0,'0'0'-62'16,"0"0"16"-16,0 0 6 0,0 0-3 15,0 0 12-15,0 0 11 0,0 0 5 0,0 0 3 16,0 0 5-16,0 0 13 0,0 0 22 16,0 0 23-16,0 0 23 0,0 0 17 0,-28 17 19 15,20-7 10-15,0 1-2 0,-4 1-1 16,2 1-7-16,-5 2-9 0,-2 2-8 16,2 1-8-16,-1-2-8 0,-2 4-6 0,2-3-9 15,-2 2-5-15,4 0-8 0,-3 0 1 16,0 0-8-16,2-2-5 0,1 1-6 15,0-3-3-15,2 0-6 0,1-4-4 0,3 0-13 16,-1 1-23-16,1-2-34 0,3-2-39 16,5-8-38-16,-10 13-31 0,10-13-32 0,-4 9-36 15,4-9-71-15,0 0-605 0,0 0-294 16</inkml:trace>
  <inkml:trace contextRef="#ctx0" brushRef="#br0" timeOffset="36920.39">8223 11613 2762 0,'0'0'41'0,"4"-16"15"0,-4 16-7 0,0 0-5 16,6-17-4-16,-6 17-11 0,8-11 5 16,-8 11-4-16,0 0 3 0,14-10 7 0,-14 10 10 15,0 0 13-15,0 0 19 0,0 0 21 16,28 8 16-16,-28-8 1 0,14 17 1 0,-5-6-9 15,-3 1-14-15,4 1-9 0,0 2-11 16,2 3-12-16,0-2-5 0,2 0-24 16,0 0-29-16,-1 2-53 0,-1-2-49 0,1-1-53 15,0 0-40-15,-5-2-64 0,0-1-107 16,2-3-624-16,-6 1-441 0</inkml:trace>
  <inkml:trace contextRef="#ctx0" brushRef="#br0" timeOffset="37772.91">6667 11620 2915 0,'0'0'-98'0,"0"0"26"15,0 0 10-15,-10-13 11 0,10 13 12 0,0 0 3 16,0 0 17-16,0-23 8 0,0 23 20 16,0 0 3-16,10-19 6 0,-10 19 0 0,11-14 12 15,-11 14 10-15,12-11 20 0,-12 11 7 16,16-13 4-16,-16 13-2 0,14-8-7 16,-14 8-8-16,17-5-5 0,-17 5-9 0,19-3 0 15,-19 3-4-15,0 0-3 0,26 10-3 16,-15-4 2-16,-3 3-7 0,-8-9 0 15,14 22-2-15,-8-11-1 0,2 2-2 0,-4 0 4 16,-4-13 11-16,6 29 10 0,-6-18 9 16,0-11 6-16,-2 27 1 0,2-27 7 0,-6 25 6 15,2-15-7-15,-4 3 1 0,0-2 2 16,8-11 0-16,-16 15 7 0,16-15 1 16,-20 10 5-16,10-8 0 0,10-2-6 0,-23 0-6 15,23 0-4-15,0 0-10 0,-32-13-5 16,22 5-7-16,0-4-2 0,10 12-9 15,-10-25-9-15,6 12-21 0,4 13-33 0,-2-34-51 16,4 18-67-16,4-1-80 0,-2-3-90 16,5 1-196-16,2 1-105 0,-3 4-284 15,2 0-291-15</inkml:trace>
  <inkml:trace contextRef="#ctx0" brushRef="#br0" timeOffset="42362.26">9770 11591 2554 0,'0'0'-166'15,"0"0"15"-15,0 0 9 0,0 0 14 16,0 0 10-16,0 0 10 0,0 0 14 0,0 0 16 15,0 0 10-15,0 0 7 0,0 0 6 16,0 0 6-16,0 0 4 0,0 0 5 16,0 0 0-16,0 0 8 0,0 0 13 0,0 0 10 15,0 0 18-15,0 0 5 0,0 0 2 16,0 0 8-16,0 0-5 0,0 0 2 0,0 0 2 16,0 0-2-16,0 0-8 0,0 0 1 15,0 0 5-15,0 0 2 0,-12-11-1 0,12 11 3 16,0 0 7-16,0 0-1 0,0 0 8 15,0 0 1-15,0 0 4 0,0 0 6 16,0 0 19-16,0 0 5 0,0 0 0 0,0 0 20 16,0 0 1-16,0 0 4 0,0 0 1 15,0 0 12-15,0 0 0 0,0 0 3 0,0 0 2 16,0 0 1-16,0 0-4 0,0 0 1 16,0 0-13-16,0 0-7 0,0 0-4 15,0 0-9-15,0 0-4 0,0 0-11 0,0 0-5 16,0 0 2-16,0 0 4 0,0 0 12 15,0 0 6-15,0 0 7 0,0 0 2 16,-21 30 3-16,21-30 1 0,-13 20-8 0,7-11 1 16,-3 5-9-16,3-2-3 0,-2 2-5 15,-2 1-15-15,2 1-1 0,-2 1-8 16,0 0-5-16,1 1-5 0,-2-2-4 0,1 3 0 16,-1-2-7-16,3-1-2 0,-1-1-12 15,2-2-20-15,-1 1-33 0,0-4-41 0,8-10-61 16,-12 22-65-16,9-12-72 0,-1-3-138 15,4-7-207-15,-7 9-352 0,7-9-421 16</inkml:trace>
  <inkml:trace contextRef="#ctx0" brushRef="#br0" timeOffset="43119.08">9572 11639 2813 0,'0'0'-152'0,"0"0"26"15,0 0 26-15,0 0 24 0,0 0 22 16,0 0 13-16,0 0 19 0,0 0 23 0,0 0 10 15,0 0 5-15,0 0 16 0,0 0 10 16,0 0 11-16,0 0 20 0,0 0 22 16,0 0 14-16,0 0 7 0,0 0-2 0,0 0 3 15,0 0 2-15,0 0 1 0,0 0 10 16,0 0-3-16,0 0 0 0,0 0-5 0,0 0-10 16,0 0-1-16,0 0-7 0,0 0-4 15,0 0-3-15,0 0-5 0,0 0-1 16,0 0-4-16,0 0 19 0,0 0 2 15,0 0-1-15,0 0-2 0,0 0-5 0,0 0-1 16,0 0-22-16,0 0 5 0,0 0 2 16,27 33-4-16,-27-33 1 0,15 10-4 0,-7-3-6 15,-8-7-3-15,21 12-8 0,-7-3-5 16,0 0-2-16,0-1-6 0,0 1-7 0,2 1-3 16,-1-1-4-16,3 3-5 0,-2-1-3 15,2 2-10-15,-6-1-45 0,5 2-46 0,-4-4-62 16,-3 2-95-16,-1 0-88 0,-1-1-222 15,-2 2-89-15,-4-3 12 0,-2-10-441 16,2 19-605-16</inkml:trace>
  <inkml:trace contextRef="#ctx0" brushRef="#br0" timeOffset="45356.88">7433 11530 3117 0,'0'0'-182'0,"0"0"28"0,0 0 15 15,0 0 20-15,0 0 16 0,0 0 13 0,16-9 17 16,-16 9 25-16,0 0 15 0,0 0 15 15,0 0 16-15,0 0 22 0,0 0 9 16,12-6 16-16,-12 6 16 0,0 0 21 16,0 0 6-16,0 0 8 0,0 0 4 0,0 0 1 15,0 0 2-15,0 0-4 0,0 0 0 16,0 0 6-16,0 0 10 0,0 0 0 16,0 0 8-16,0 0-10 0,0 0-1 0,0 0-9 15,0 0-7-15,0 0-4 0,0 0-7 16,0 0-5-16,-21 47-7 0,14-38-7 0,7-9-4 15,-12 23-2-15,6-12-10 0,-3 2-4 16,3-1-3-16,-3 1-3 0,1-2 1 16,8-11-10-16,-15 25-5 0,9-14-2 0,-3 3-3 15,0-3-2-15,9-11-2 0,-12 20-1 16,8-12 4-16,4-8-9 0,-10 14-8 0,10-14-4 16,-5 14-10-16,5-14-13 0,0 0-18 15,-9 13-26-15,9-13-38 0,0 0-47 0,0 0-51 16,-2 11-51-16,2-11-87 0,0 0-146 15,0 0-472-15,0 0-395 0</inkml:trace>
  <inkml:trace contextRef="#ctx0" brushRef="#br0" timeOffset="45851.24">7322 11584 2769 0,'0'0'-129'16,"0"0"33"-16,-2-19 30 0,2 19 14 0,0 0 29 15,0 0-1-15,0 0 30 0,0 0 14 16,0 0 21-16,0 0 16 0,0 0 15 0,-2-19 14 16,2 19 20-16,0 0 9 0,0 0 19 15,0 0 8-15,0 0 5 0,0 0 2 16,0 0 4-16,0 0 1 0,0 0-3 0,0 0-12 15,0 0 12-15,0 0 2 0,0 0-1 16,0 0-9-16,0 0-2 0,0 0-34 16,0 0-1-16,0 0-5 0,0 0-5 0,10 57-10 15,-4-43-9-15,2-4-9 0,1 4-10 16,0-1-6-16,1 2-6 0,3 1-18 0,-1 0-24 16,4 2-37-16,-4-1-46 0,2 0-58 15,0 1-85-15,2-2-65 0,-3 2-153 0,0-3-162 16,-4 2-13-16,-3-1-348 0,-2-1-401 15</inkml:trace>
  <inkml:trace contextRef="#ctx0" brushRef="#br0" timeOffset="57291.07">10810 8695 2787 0,'0'0'-150'15,"0"0"28"-15,0 0 24 0,0 0 17 16,8 18 10-16,-8-18 21 0,0 0 10 16,0 0 26-16,0 0 23 0,0 0 29 0,0 0 22 15,4 12 8-15,-4-12 18 0,0 0 10 16,7 17 12-16,-7-17 8 0,7 15 4 0,-3-4 1 15,-4-11-4-15,10 25-5 0,-5-12-21 16,1 4-2-16,0 1-14 0,0 4-4 16,3 3-11-16,0 2-3 0,-3 3-4 0,2 4-4 15,0 2 0-15,2 3-1 0,-2 8 2 16,-2 1 2-16,0 0 2 0,1 3 0 16,-1 1-3-16,0-1-3 0,-1 1-4 0,1-1-2 15,-4 1-5-15,3-1 0 0,-1 1-6 0,-2-9-1 16,2 8-5-16,-2 1-1 0,0 3 0 15,1-1-2-15,0-1-3 0,-1 1-1 0,0-2-3 16,0 3 2-16,-2-4-2 0,2-4-2 16,2-1 0-16,-2-1 0 0,0 1-2 15,0 0 3-15,0-2 4 0,0-1 1 16,-2 1 1-16,2-2 2 0,0 1-2 0,0-2-2 16,0-1-4-16,0 1 2 0,0-2-4 0,1 0 2 15,-2-4 3-15,1 4-6 0,1-10 1 16,-1 4-1-16,2 3-1 0,-2-3 0 15,0-3 2-15,1 1-1 0,-1 2-4 16,2-6 6-16,0 4 3 0,-2 0-3 0,3-3 1 16,-1 1 0-16,-2 0-4 0,-2-1 0 15,2 0 3-15,0 3 0 0,0-2 0 0,-2 0 3 16,2 1-6-16,-2-1 2 0,0 0-3 16,0 0 1-16,-2 0-2 0,2 0-4 15,2-1 3-15,0 2 2 0,0-1-4 0,-2 2 0 16,2-1 0-16,0-1-1 0,1 1 1 15,-3-1 0-15,2 1-4 0,1 0 6 16,-1-1-5-16,0 0 8 0,0 2-7 0,0-3-1 16,1-1 3-16,-2 1-3 0,1 0 0 15,-2 1 6-15,2 0-8 0,0-1-3 0,0 3 0 16,-2-2 5-16,2 1 1 0,0 1 1 16,0-2-4-16,3 3 1 0,-3-2 1 15,0 1-19-15,1 1 2 0,-3-1-1 0,2 1 5 16,0-2 3-16,-2 1-3 0,0 1 2 15,0-1 3-15,-2 1 0 0,2 1 2 0,-2 0 2 16,-1-4-4-16,1 4 1 0,0 3 1 16,-1-6 3-16,3 3 1 0,-2-1-2 0,0-2 0 15,2 3 2-15,0 0-3 0,-2-3 1 16,2 1 2-16,0-1 0 0,0 0 0 16,-2 1-3-16,4-2 4 0,-2-1 2 0,-2 0-3 15,2 1 1-15,0 0-3 0,0-1 7 16,0-1 1-16,-2 2 0 0,2-1-1 15,0-2 2-15,0-1 0 0,0 2-6 0,0 0 7 16,2-2-4-16,-2-3 2 0,2 5 0 16,0-2-2-16,-2-2-2 0,2 4 1 0,0-3 0 15,1 3 0-15,-3-2-3 0,2 1 5 16,0 1 0-16,1 1-2 0,-1 0 1 0,0-1-2 16,0 1-1-16,2 1 0 0,-4-1 3 15,4 0-2-15,-2 1-1 0,0-1 2 16,2 1-2-16,1 1 3 0,-1-2-5 0,0 0 2 15,0 0 1-15,3 0-3 0,-2-1-5 16,-1-2-4-16,2 0-13 0,-2-1-22 0,0-5-30 16,-2-3-41-16,0 0-60 0,3 0-63 15,-4-6-64-15,1 0-176 0,-2-10-92 0,0 11-374 16,0-11-364-16</inkml:trace>
  <inkml:trace contextRef="#ctx0" brushRef="#br0" timeOffset="58347.18">10753 8831 2804 0,'-34'11'-121'0,"34"-11"13"0,-10 10 26 16,10-10 27-16,-12 13 17 0,12-13 32 16,-10 16 26-16,10-16 13 0,-8 12 4 0,8-12 14 15,-9 12 1-15,9-12 7 0,-8 12 12 16,8-12 12-16,0 0 16 0,-11 11 4 0,11-11 0 15,0 0-6-15,0 0-1 0,-6 11-12 16,6-11-10-16,0 0-8 0,0 0-8 16,0 0-7-16,0 0-3 0,0 0-7 0,0 0 2 15,30-36-12-15,-22 23-2 0,0 0-3 16,0-3-2-16,4-3-5 0,-2 0-3 16,-2-1-1-16,3 0-4 0,2 0-2 0,-5-1 2 15,3-1-3-15,-3 3 5 0,3 2 8 16,0-2 3-16,-3 5 7 0,0-1 1 0,3 2 1 15,-2 2 3-15,-1 2-3 0,-8 9 2 16,15-14 11-16,-15 14 10 0,17-3-1 0,-17 3 9 16,0 0-7-16,0 0-5 0,27 20-6 15,-23-7-4-15,0 3-2 0,3 3-3 16,0 1-7-16,-3 5-5 0,2 1-7 0,2 2-18 16,1 4-35-16,-1 1-41 0,3-1-48 15,2 2-59-15,5 4-48 0,-4-5-96 16,2-1-203-16,-3 3-453 0,2-5-438 0</inkml:trace>
  <inkml:trace contextRef="#ctx0" brushRef="#br0" timeOffset="59654.74">11297 11687 2885 0,'0'0'-140'16,"0"0"18"-16,0 0 11 0,-13-15 19 0,13 15 14 15,0 0 14-15,0 0 12 0,0 0 20 16,-6-18 5-16,6 18 27 0,0 0 11 15,0 0 22-15,0 0 12 0,-7-13 20 0,7 13 11 16,0 0 8-16,0 0 4 0,0 0 7 16,0 0-1-16,0 0 0 0,0 0 2 15,0 0-7-15,0 0 3 0,0 0-8 0,0 0-2 16,0 0-14-16,0 0-11 0,0 0 2 16,32-4-2-16,-32 4 0 0,0 0-2 0,33 4 8 15,-33-4-7-15,31 4 0 0,-12-3-2 16,2 2-6-16,4-3-7 0,5 2 0 0,4 0-5 15,1-2-3-15,12 0-5 0,-3 0 0 16,7-2-5-16,-1 0-3 0,6-1-2 16,1 0 0-16,3-1-4 0,0 0 1 0,-2 1-3 15,3-3-1-15,0 2 1 0,-3-1-2 16,5-2-2-16,-5 4 3 0,-1-3-4 16,1 2 6-16,-2 1 4 0,2-1 4 0,-10 1 1 15,10 0 0-15,-3-1-4 0,-9 0 0 16,6 3-2-16,1-5 0 0,6 0-7 0,-5 1 4 15,2 0-7-15,-11 2 4 0,11-4-6 16,-10 3 2-16,-2 0 1 0,1-1-2 0,-4 2-1 16,1 1-4-16,-1 0 0 0,-5 0-3 15,0 0-3-15,-1 2 2 0,-1-2-3 16,0 2 3-16,-3-2-1 0,3 2 1 0,-1 0-1 16,-1-1 3-16,-3 1-3 0,0 0 1 15,1 0-2-15,1 0 2 0,-2 1-1 16,0-1 3-16,-1 2-2 0,0-2 2 0,-3 2-1 15,-2-2-1-15,-1 0-4 0,-1 2-2 16,-1-2-7-16,-20 0-5 0,31 0-6 16,-19 0-2-16,-12 0-3 0,24 0-1 0,-24 0-6 15,18-4-4-15,-18 4-4 0,14-7-5 16,-14 7-8-16,0 0-8 0,8-16-3 16,-8 16 1-16,0 0 6 0,-6-21 5 0,6 21 10 15,0 0 0-15,-7-19 6 0,7 19 6 16,-11-11 12-16,11 11 7 0,-11-11 11 0,11 11 5 15,-9-10 11-15,9 10 8 0,0 0 3 16,-14-9 3-16,14 9 2 0,0 0 1 16,0 0 1-16,-11-10 0 0,11 10 1 0,0 0 3 15,0 0-6-15,0 0 0 0,0 0-1 16,0 0 0-16,0 0-5 0,0 0-4 16,40 23-3-16,-24-17 2 0,-1 1-3 0,0 0 1 15,0 1 1-15,3 3-4 0,-1 1 0 0,-2-2-3 16,-2 0 0-16,-2 3-1 0,-4-2 1 15,0 0 0-15,-7-11 1 0,2 21 1 0,-2-21-2 16,-9 22-15-16,0-13-46 0,0 2-80 16,-4-3-83-16,-4 2-187 0,0-5-528 15,-1 3-347-15</inkml:trace>
  <inkml:trace contextRef="#ctx0" brushRef="#br0" timeOffset="67363.1">31369 6472 342 0,'0'0'112'0,"0"0"-14"0,10-12-27 16,-10 12-4-16,0 0-14 0,0 0-11 0,0 0-5 16,0 0 5-16,0 0-4 0,0 0 8 15,0 0 12-15,0 0 8 0,0 0 6 16,0 0-4-16,0 0-5 0,0 0-2 0,0 0-1 16,0 0-4-16,0 0-5 0,0 0 9 15,18 27-4-15,-18-27-5 0,0 0 6 16,0 0-2-16,0 0 3 0,3 17-6 0,-3-17-6 15,0 0 7-15,0 0-6 0,0 0 0 16,0 0 19-16,0 0 3 0,0 0 4 0,0 0-10 16,-11 25 9-16,11-25-3 0,0 0 11 15,0 0-2-15,0 0 6 0,-18 2 0 16,18-2-1-16,0 0 1 0,0 0 2 0,0 0 3 16,0 0-2-16,0 0-6 0,0 0-4 15,0 0-8-15,0 0-6 0,0 0 1 16,0 0-9-16,0 0-8 0,0 0-2 0,0 0-7 15,0 0-1-15,0 0-6 0,0 0-1 16,16-45-4-16,-16 45-3 0,0 0-5 0,0 0 3 16,20 0-2-16,-20 0-1 0,0 0-1 15,0 0-2-15,0 0 1 0,0 0-1 16,25 10 2-16,-25-10-1 0,0 0-3 0,0 0 1 16,6 15 0-16,-6-15-4 0,0 0-1 15,0 0-2-15,0 0-11 0,0 0-19 16,0 0-29-16,0 0-47 0,0 0-88 0,-8 20-93 15,8-20-214-15,0 0-426 0,0 0-320 16</inkml:trace>
  <inkml:trace contextRef="#ctx0" brushRef="#br0" timeOffset="72086.63">9720 11729 2686 0,'0'0'-120'0,"0"0"26"16,0 0 19-16,0 0 11 0,0 0 10 16,0 0 14-16,0 0 9 0,0 0 14 0,0 0 13 15,0 0-2-15,0 0 3 0,0 0 6 16,0 0-1-16,0 0 2 0,0 0 20 0,0 0 7 15,0 0 3-15,6 17 3 0,-6-17-3 16,0 0-2-16,0 0-6 0,0 0-6 16,0 0-11-16,34-14-12 0,-34 14-14 0,24-11-6 15,-10 4-10-15,1 0-9 0,4-4 14 16,2 0-4-16,1-1 7 0,0 1 8 16,2-2 9-16,3-1 7 0,3-1 4 0,0-4 12 15,1 2 1-15,7-5 23 0,0-1 1 16,5-1 12-16,1-1-8 0,16-5 0 15,1 0-3-15,0-1-4 0,1 3 2 0,-1 0-2 16,0-2-9-16,-1 2-2 0,-9 3-6 16,-5 4-5-16,-1 0 2 0,1 0 1 0,13-8-12 15,-5 5 7-15,-10 3-1 0,3-2 1 16,-1 1-8-16,15-3 9 0,-8 1-10 16,-9 3-6-16,1 2-30 0,1-2-33 0,2 4-33 15,-4-1-56-15,2 0-93 0,-3 0-447 16,0-1 61-16</inkml:trace>
  <inkml:trace contextRef="#ctx0" brushRef="#br0" timeOffset="73391.96">8507 11551 1948 0,'0'0'-58'15,"0"0"21"-15,25-11-1 0,-17 6 12 0,-8 5 1 16,20-10 11-16,-20 10 15 0,19-10 6 15,-6 5 11-15,-1-1 10 0,3-1 11 0,0 0-3 16,2-1 19-16,2-1 1 0,0 1 3 16,2-1 2-16,3-1 13 0,-2-1-11 15,8 0 5-15,2-3-1 0,-1 1-8 0,6 0-4 16,5-2-4-16,0-3 1 0,3 3-6 16,3 0-11-16,1-1 0 0,0 0-11 0,21-8-1 15,-2 2-11-15,1-3-9 0,4 2-21 16,1-1-14-16,-1-1-16 0,4 0-7 15,-1 0-1-15,-6 0-19 0,0 0-7 0,-5 1-18 16,1 1-6-16,-11 4-25 0,-9 0-45 16,1 2-93-16,-1-1-255 0,-3 3 297 0</inkml:trace>
  <inkml:trace contextRef="#ctx0" brushRef="#br0" timeOffset="74456.1">7526 11489 1547 0,'0'0'13'0,"0"0"-1"0,26-8 1 16,-26 8 4-16,17-4-10 0,-17 4 8 15,21-8 8-15,-10 4 4 0,-11 4 1 16,22-7 0-16,-10 2 8 0,-12 5 7 0,25-10 7 16,-12 6 20-16,2 0 5 0,-15 4 12 15,30-9-6-15,-14 3-10 0,-1 0-3 0,2-1-14 16,0 3-23-16,2-4-22 0,0 0-14 15,5 1-16-15,-2-2-11 0,2-3 0 16,1 3-9-16,3-2 0 0,2-2-1 0,1-2-1 16,3 1 13-16,2-1-3 0,0 2 9 15,7-3 5-15,1-2-1 0,1 1 7 0,1 2 18 16,1-4-15-16,1 2-3 0,19-4-6 16,-11 1-21-16,-7 4-34 0,-1-2-54 0,-1 1-120 15,1 0-232-15,-1-2 356 0</inkml:trace>
  <inkml:trace contextRef="#ctx0" brushRef="#br0" timeOffset="75441.61">6847 11543 1337 0,'0'0'-15'0,"0"0"23"0,0 0 8 16,0 0-8-16,0 0 4 0,0 0 4 0,0 0 1 15,0 0 21-15,0 0 18 0,0 0 9 16,0 0 17-16,0 0 18 0,15-26 14 16,-15 26 1-16,0 0-2 0,0 0-1 0,0 0-4 15,17-3-8-15,-17 3-6 0,0 0-10 16,15-6-6-16,-15 6-13 0,16-8-7 15,-16 8-6-15,20-11-16 0,-8 4-6 0,6-2-17 16,-1 0-9-16,5-5-16 0,6-3-11 16,8-3 1-16,5-3-17 0,20-8 15 0,7-2 0 15,-1-1 3-15,3 0-15 0,2-1-13 16,2 1-24-16,-2 0-29 0,-2-2-53 16,-2 2-112-16,-1-1-386 0,-5 5 115 0</inkml:trace>
  <inkml:trace contextRef="#ctx0" brushRef="#br0" timeOffset="82564.69">10359 11504 1000 0,'0'0'287'0,"0"0"-39"0,0 0-56 0,0 0-18 16,0 0-23-16,0 0-19 0,0 0-12 15,0 0-10-15,0 0 8 0,0 0 5 16,0 0 0-16,0 0 3 0,0 0 0 0,0 0 8 16,0 0 1-16,0 0 9 0,0 0 1 15,0 0-3-15,0 0-7 0,0 0-6 16,0 0-2-16,0 0 4 0,0 0-18 0,0 0-2 16,29-10-15-16,-29 10-5 0,0 0-2 0,0 0-10 15,26 20-4-15,-26-20-9 0,17 16-3 16,-8-6-4-16,-1 3-11 0,3-1-5 15,-1 1-8-15,-2 0-3 0,4 3 1 0,-4-1-10 16,-2 0 4-16,2 1-4 0,-1-1-6 16,-3-1-5-16,3 1-17 0,-3-1-17 0,0 0-35 15,-2-4-40-15,-2-10-55 0,6 20-68 16,-4-12-62-16,-2-8-114 0,0 13-171 16,0-13-37-16,0 0-302 0,0 0-295 0</inkml:trace>
  <inkml:trace contextRef="#ctx0" brushRef="#br0" timeOffset="83267.02">10744 11881 2633 0,'0'0'-101'16,"0"0"30"-16,0 0 10 0,0 0 19 16,0 0 9-16,0 0 19 0,0 0 21 0,0 0 8 15,0 0 20-15,0 0 5 0,0 0 8 16,0 0 1-16,-35-27-1 0,35 27-2 0,-10-13 7 16,10 13-1-16,-8-17 0 0,8 17 2 15,-8-23-8-15,4 8 0 0,0-2-12 16,-1-2-8-16,1-4-6 0,2-3-10 0,-2 0 1 15,4 0-2-15,-2-1-2 0,2 0 4 16,2 1-1-16,-2 3 1 0,2 0 0 0,0 0 0 16,0 4-6-16,2 0 4 0,-1 2-4 15,1-1 3-15,0 5-5 0,-4 13 4 16,10-23-5-16,-6 14 0 0,-4 9-1 16,12-10 12-16,-12 10-4 0,0 0-3 0,0 0 6 15,0 0-3-15,31 18-2 0,-31-18 4 16,11 20 5-16,-5-4-1 0,-2-1 9 0,0 0 7 15,1 2 8-15,-5-1 9 0,2 0 3 16,-2-16 7-16,-4 31 3 0,-3-14-1 16,1-3-3-16,2-1-5 0,-7-2-2 0,2 3-6 15,-1-5-2-15,0 1-2 0,-2-1 2 16,12-9 0-16,-20 12-2 0,9-8 1 16,11-4-2-16,0 0 2 0,-21 5-6 0,21-5 0 15,0 0-10-15,0 0 5 0,0 0-2 16,0 0-3-16,0 0-1 0,0 0-4 0,0 0-5 15,42-30-10-15,-26 23-31 0,0-2-43 16,3 2-67-16,2 1-64 0,0-5-81 0,-3 3-158 16,-2 1-524-16,1 1-402 0</inkml:trace>
  <inkml:trace contextRef="#ctx0" brushRef="#br0" timeOffset="83463.1">10982 11543 3016 0,'0'0'22'16,"0"0"43"-16,6 12 5 0,-6-12 13 0,0 0 2 16,2 20 8-16,-2-20 7 0,2 19 7 15,-2-19-10-15,0 23-10 0,0-23-12 16,2 22-7-16,1-8-11 0,-3-14-14 0,1 22-26 16,3-10-31-16,-4-12-53 0,2 24-68 15,0-12-62-15,-2-3-105 0,0-9-202 16,-2 21-371-16,-2-11-238 0</inkml:trace>
  <inkml:trace contextRef="#ctx0" brushRef="#br0" timeOffset="84245.43">8810 11475 2679 0,'0'0'-39'0,"0"0"8"0,0 0 0 0,0 0 10 16,0 0 32-16,0 0 12 0,0 0 31 16,0 0 18-16,0 0 7 0,0 0 6 15,0 0 9-15,0 0 4 0,0 0 11 0,45 19 1 16,-39-12 1-16,0 6-10 0,0-2-13 16,0 0-9-16,1 3-7 0,-1 1-9 15,1 0-7-15,-3-1-11 0,0 0-14 0,0 2-24 16,0-1-28-16,-1 0-48 0,-3-15-46 15,2 31-53-15,-2-20-70 0,0 1-150 0,0 1-508 16,0-13-276-16</inkml:trace>
  <inkml:trace contextRef="#ctx0" brushRef="#br0" timeOffset="84787.06">9000 12226 2547 0,'0'0'-112'0,"0"0"44"16,0 0 36-16,0 0 12 0,0 0 13 15,0 0 20-15,0 0 10 0,0 0 23 0,0 0 10 16,0 0 19-16,0 0 7 0,11-51 7 16,-11 51-6-16,2-31-5 0,-2 13-7 0,0-1-13 15,0-3-7-15,0 1-1 0,2 2-4 16,0 0 1-16,0 0-10 0,0 2 3 16,2 2-6-16,-4 15-1 0,9-27-4 0,-5 15-3 15,-4 12-3-15,11-17 2 0,-11 17-5 16,14-11-1-16,-14 11-1 0,0 0-2 15,22 3 0-15,-22-3 1 0,14 14-4 16,-5-4 2-16,0 1-2 0,-3 2 1 0,0 3 3 16,-1-1 8-16,1 0 1 0,-6-15 2 15,4 28 10-15,-4-12 6 0,0-16 0 0,-2 26-1 16,-4-12-4-16,-1-2-2 0,-1 1-3 16,-3-1-2-16,0-3 1 0,1 0 6 15,10-9-2-15,-26 11 1 0,14-7-6 0,12-4 0 16,-24 0-2-16,24 0-4 0,0 0-1 15,-27-5-4-15,27 5-8 0,-8-10-13 0,8 10-14 16,0 0-17-16,2-23-28 0,-2 23-34 16,0 0-35-16,21-28-33 0,-11 20-39 15,-1-2-51-15,2 3-120 0,-5-1-542 0,2 2-305 16</inkml:trace>
  <inkml:trace contextRef="#ctx0" brushRef="#br0" timeOffset="85577.98">7713 11443 2649 0,'0'0'-92'0,"0"0"37"16,0 0 26-16,0 0 5 0,0 0 21 15,0 0 23-15,0 0 16 0,0 0 16 0,0 0 9 16,0 0 10-16,0 0 11 0,0 0 11 15,17-16 1-15,-17 16-5 0,0 0-5 0,0 0-8 16,24 31-7-16,-16-20-9 0,0 2-3 16,1 2-9-16,-1 2-3 0,1-4-4 0,-1 3-6 15,-1-1 0-15,-3-1-7 0,2 0-5 16,-4 1-13-16,-2-15-19 0,6 25-30 16,-6-12-46-16,0-13-46 0,0 24-62 0,-2-14-116 15,-2-1-571-15,0 2-251 0</inkml:trace>
  <inkml:trace contextRef="#ctx0" brushRef="#br0" timeOffset="86106.22">7963 11721 2521 0,'0'0'-107'0,"0"0"17"16,0 0 14-16,0 0 12 0,0 0 11 0,0 0 18 15,0 0 12-15,0 0 11 0,0 0 0 16,0 0 9-16,0 0 1 0,-3-49-3 15,3 49 2-15,-2-33 5 0,2 16-2 0,-2-2-4 16,2-2 14-16,0 1 9 0,0 1 11 16,0-1 2-16,2 1 4 0,-2 0-3 15,2 3 6-15,3 1 1 0,-5 15-8 0,7-24 4 16,-3 14-12-16,-4 10 11 0,10-15 8 16,-10 15 10-16,0 0-8 0,21 0 1 15,-21 0-7-15,0 0-1 0,22 21-4 0,-14-10 4 16,0 2 1-16,-2-1 5 0,1 3-4 15,-2-2 6-15,-1 2 0 0,-4-15 2 0,4 27 1 16,-4-27 6-16,-2 23-5 0,2-23 3 16,-4 23 2-16,4-23 10 0,-9 16 4 0,9-16 0 15,-9 11-3-15,9-11-5 0,0 0-8 16,-18 2-12-16,18-2-6 0,0 0-7 16,0 0-1-16,-20-20-21 0,20 20-18 0,0 0-23 15,-2-24-31-15,2 24-32 0,0 0-34 16,9-24-42-16,-5 14-45 0,-4 10-96 0,11-18-523 15,-5 11-176-15</inkml:trace>
  <inkml:trace contextRef="#ctx0" brushRef="#br0" timeOffset="86452.02">8156 11410 2524 0,'0'0'3'16,"0"0"26"-16,6-16-5 0,-6 16-1 0,0 0-2 15,0 0 12-15,0 0-1 0,4-18 9 16,-4 18-6-16,8-11-6 0,-8 11-7 0,13-10-3 16,-13 10-2-16,15-11 3 0,-15 11-11 15,19-9 4-15,-19 9 7 0,18-9-9 16,-18 9-1-16,16-1-6 0,-16 1-5 0,0 0 2 16,19-2 4-16,-19 2-3 0,0 0 7 15,0 0 5-15,11 16 14 0,-11-16 13 0,0 0 10 16,0 0 7-16,-9 24 11 0,9-24 12 15,-9 17-2-15,9-17-1 0,-6 14-6 0,6-14 2 16,-4 16-2-16,4-16-6 0,-2 16-5 16,2-16-6-16,0 0-5 0,6 20-3 15,-6-20-10-15,0 0-4 0,6 19-6 16,-6-19-13-16,5 14-17 0,-5-14-31 0,0 0-45 16,2 18-77-16,-2-11-71 0,0-7-152 15,-7 13-579-15,7-13-390 0</inkml:trace>
  <inkml:trace contextRef="#ctx0" brushRef="#br0" timeOffset="87097.31">9326 12265 2833 0,'0'0'-131'15,"-15"-7"13"-15,9 3 7 0,6 4-6 16,-17-9 4-16,10 3 14 0,7 6 29 0,0 0 21 16,-16-15 9-16,16 15 3 0,-6-13 26 15,6 13-1-15,0 0 19 0,0-23 15 16,0 23 15-16,0 0-2 0,12-21 15 0,-12 21 6 15,12-13 17-15,-12 13 10 0,16-10 16 16,-16 10 16-16,14-4 22 0,-14 4 8 16,0 0 5-16,24 4-1 0,-24-4-6 0,0 0-6 15,17 15-8-15,-11-7-10 0,-6-8-12 16,8 17-11-16,-8-17-13 0,8 17-9 0,-8-17-7 16,8 17-12-16,-2-9-21 0,-6-8-34 15,10 11-53-15,-10-11-75 0,15 9-73 0,-15-9-130 16,13 4-202-16,-13-4-345 0,13 0-247 15</inkml:trace>
  <inkml:trace contextRef="#ctx0" brushRef="#br0" timeOffset="87781.32">7078 11501 2557 0,'0'0'-85'0,"0"0"33"15,0 0 14-15,0 0 24 0,-8-16 30 0,8 16 28 16,0 0 30-16,0 0 36 0,0 0 15 16,0 0 13-16,0 0 6 0,0 0 3 15,0 0 9-15,0 0-4 0,0 0-2 0,0 0-7 16,0 0-8-16,0 0-22 0,0 0-6 15,0 0-15-15,50 26-10 0,-42-14-23 0,2 4-28 16,-2-2-37-16,0 5-47 0,1 0-64 16,-3 4-72-16,0 0-63 0,-4-2-147 15,1 3-181-15,-3 2-275 0,0 1-202 0</inkml:trace>
  <inkml:trace contextRef="#ctx0" brushRef="#br0" timeOffset="88449.2">7053 12258 2464 0,'0'0'-39'0,"-11"-12"46"0,11 12-10 15,0 0 14-15,0 0 8 0,0 0 21 0,0 0 9 16,0 0 18-16,0 0 9 0,-21 26 2 16,21-26 4-16,0 17-4 0,0-17-4 15,0 0-4-15,12 32 1 0,-5-20-7 0,0-2-3 16,3-2-8-16,-10-8-5 0,19 20-8 15,-7-10-4-15,0-5-10 0,-12-5-11 0,24 8-15 16,-12-7-15-16,-12-1-10 0,25 0-16 16,-25 0-12-16,21-4-14 0,-21 4-22 15,19-9-8-15,-19 9-3 0,12-11 5 0,-12 11 13 16,4-17 7-16,-4 17 4 0,-2-19 20 16,2 19 9-16,-8-20 23 0,8 20 44 15,-8-19 12-15,8 19 22 0,-11-15 17 0,11 15 10 16,-11-9 4-16,11 9-4 0,0 0-5 15,-16-8-3-15,16 8 2 0,0 0-9 0,0 0-2 16,-25 17-2-16,25-17 0 0,-14 19-2 16,8-7-6-16,0 2-7 0,0 0-8 15,2 3-4-15,-3 1-4 0,2-2-4 16,-1 7-14-16,0-1-21 0,2 0-29 0,-1 1-57 16,-1-3-68-16,4 2-70 0,-2-5-162 15,2 2-517-15,-2-3-296 0</inkml:trace>
  <inkml:trace contextRef="#ctx0" brushRef="#br0" timeOffset="88788.64">7435 12617 2797 0,'0'0'69'0,"0"0"51"0,0 0-2 15,0 0-9-15,0 0 2 0,0 0-5 16,0 0 1-16,0 0-2 0,0 0-12 0,0 0-7 15,0 0-13-15,0 33-17 0,0-33-19 16,2 22-12-16,-2-22-22 0,0 21-21 0,0-21-30 16,-2 25-44-16,4-12-59 0,-2-1-51 15,0 0-86-15,3 0-172 0,-3-12-385 16,-3 23-188-16</inkml:trace>
  <inkml:trace contextRef="#ctx0" brushRef="#br0" timeOffset="118996.63">15638 8863 732 0,'0'0'113'15,"0"0"-17"-15,0 0-33 0,0 0-15 16,0 0-7-16,0 0-11 0,0 0-2 0,0-27 9 16,0 27 1-16,0 0 2 0,0 0 2 15,4-21 3-15,-4 21 1 0,0 0 4 16,4-15 5-16,-4 15 8 0,0 0 4 0,2-15 4 15,-2 15 18-15,0 0-6 0,0 0-10 16,6-13-1-16,-6 13 4 0,0 0-7 0,0 0-13 16,0 0 0-16,0 0-5 0,0 0-8 15,2-18 3-15,-2 18-4 0,0 0-4 16,0 0-1-16,0 0 11 0,0 0-20 0,0 0 14 16,0 0-7-16,0 0 13 0,0 0-10 15,0 0 4-15,0 0-4 0,0 0-1 0,0 0 0 16,0 0-4-16,0 0-3 0,0 0 2 15,0 0-2-15,0 0 8 0,0 0 5 16,0 0 1-16,0 0 4 0,-12-16 3 0,12 16 3 16,0 0 5-16,0 0 0 0,0 0-1 15,0 0-3-15,0 0-7 0,0 0 0 0,0 0-9 16,0 0-5-16,0 0-2 0,0 0-5 16,0 0 0-16,0 0-4 0,0 0-2 15,-6-14-4-15,6 14 1 0,0 0-6 0,0 0 4 16,0 0-5-16,0 0-3 0,0 0 4 15,0 0 0-15,0 0 0 0,0 0 0 0,-2-19-1 16,2 19 1-16,0 0-1 0,0 0 1 16,0 0-2-16,0 0 1 0,0 0-2 0,0 0-3 15,0 0-4-15,0 0 2 0,4-23 2 16,-4 23-2-16,0 0-1 0,0 0-2 16,0 0 4-16,0 0-2 0,0 0-2 0,0-17 0 15,0 17 3-15,0 0-2 0,0 0 4 16,0 0 0-16,4-10 1 0,-4 10 2 0,0 0-3 15,0 0 0-15,0 0-4 0,0 0 2 16,4-9-4-16,-4 9 0 0,0 0 0 16,0 0 2-16,0 0-1 0,0 0-3 0,0 0 1 15,0 0 1-15,0 0 1 0,0 0-1 16,0 0 0-16,0 0 1 0,0 0 0 0,2-11-1 16,-2 11 3-16,0 0-2 0,0 0-1 15,0 0-1-15,0 0 4 0,0 0-3 16,0 0 2-16,0 0-2 0,0 0-2 0,0 0 4 15,0 0 2-15,0 0-5 0,0 0 1 16,0 0 0-16,0 0-1 0,0 0-1 0,0 0 0 16,0 0 1-16,0 0-1 0,0 0 1 15,0 0-1-15,0 0 5 0,0 0-8 16,0 0 0-16,0 0 2 0,0 0-1 0,0 0 3 16,0 0-3-16,0 0 3 0,0 0 0 15,0 0-2-15,0 0 3 0,0 0-3 16,0 0 3-16,0 0-4 0,0 0 3 0,0 0-1 15,0 0-3-15,0 0-5 0,0 0-4 16,0 0-3-16,0 0-2 0,0 0 0 0,0 0-1 16,0 0 3-16,0 0-2 0,0 0 4 15,0 0 4-15,0 0-2 0,0 0 2 0,0 0-1 16,0 0-1-16,0 0 2 0,0 0 0 16,0 0-2-16,0 0 7 0,0 0-1 15,0 0-1-15,0 0-2 0,0 0 5 0,0 0-1 16,0 0-1-16,0 0 4 0,0 0-1 15,0 0-3-15,0 0 2 0,0 0 3 0,0 0-3 16,0 0-1-16,0 0 0 0,0 0-1 16,0 0 2-16,0 0-3 0,0 0 3 0,0 0 1 15,0 0-1-15,0 0 1 0,0 0-1 16,0 0 1-16,0 0 3 0,0 0-1 16,0 0-2-16,0 0 1 0,0 0 2 0,0 0-3 15,0 0 4-15,0 0-1 0,0 0-3 16,0 0-1-16,0 0 4 0,0 0-3 0,0 0-4 15,0 0-6-15,0 0-4 0,0 0-7 16,0 0 1-16,0 0-4 0,0 0 4 16,0 0 1-16,0 0 5 0,0 0-2 0,0 0 6 15,0 0 2-15,0 0 0 0,0 0 0 16,0 0 4-16,0 0-3 0,0 0 3 0,0 0 2 16,0 0-4-16,0 0-3 0,0 0 8 15,0 0-6-15,0 0 2 0,0 0 3 16,0 0-1-16,0 0 2 0,0 0 1 0,0 0 3 15,0 0 1-15,0 0-3 0,0 0 4 16,0 0-1-16,0 0 0 0,0 0-2 0,0 0 2 16,0 0-4-16,0 0 5 0,0 0-5 15,0 0-1-15,0 0 2 0,0 0 3 0,0 0-3 16,0 0-1-16,0 0 5 0,0 0 1 16,0 0-4-16,0 0 4 0,0 0-2 15,0 0 4-15,0 0-1 0,0 0 1 0,0 0 0 16,0 0 1-16,0 0-4 0,0 0 5 15,0 0-5-15,0 0 2 0,0 0-2 0,0 0-1 16,0 0 0-16,0 0 0 0,0 0 3 16,0 0-6-16,0 0 3 0,0 0 0 0,0 0 0 15,0 0 3-15,0 0-3 0,0 0 3 16,0 0-3-16,0 0 4 0,0 0-3 0,0 0 2 16,0 0 1-16,0 0-2 0,0 0 0 15,0 0-2-15,0 0-6 0,0 0-7 16,0 0-17-16,0 0-32 0,0 0-22 0,0 0-39 15,0 0-34-15,0 0-63 0,0 0-138 16,0 0-371-16,0 0 3 0</inkml:trace>
  <inkml:trace contextRef="#ctx0" brushRef="#br0" timeOffset="120942.97">15658 8691 2071 0,'0'0'-86'16,"0"0"26"-16,0 0 18 0,0 0 17 0,0 0 10 15,0 0 18-15,0 0 28 0,0 0 16 16,0 0 4-16,0 0 21 0,0 0 17 15,-6-20 15-15,6 20 21 0,0 0 15 0,0 0 4 16,0 0 7-16,0 0-3 0,0 0-6 16,0 0-15-16,0 0-8 0,0 0-13 15,0 0-15-15,0 0-5 0,0 0 8 0,0 0 5 16,0 0-2-16,0 0-2 0,0 0-3 16,0 0-8-16,0 0-9 0,0 0-1 0,2 54-14 15,-2-54-6-15,0 26-7 0,0-26-4 16,-2 24-5-16,2-10-4 0,0-14-2 0,0 23-3 15,0-23-5-15,0 19-2 0,0-19-1 16,0 17-2-16,0-17 0 0,0 0-2 16,0 19-1-16,0-19-2 0,0 0-3 0,0 0 1 15,0 0 0-15,0 0-2 0,0 0-3 16,0 0 4-16,0 0-8 0,0 0 0 0,0 0-1 16,0 0-3-16,-4-61 0 0,4 61 1 15,4-28 2-15,0 13-2 0,1-1 0 16,-1 1 0-16,2 1 0 0,-2-1-2 0,5 2 0 15,-3 0 2-15,1-3-1 0,-1 3-2 16,2 1 3-16,-8 12-3 0,14-22 2 0,-9 14 2 16,-5 8-1-16,11-17 3 0,-11 17-7 15,10-14-1-15,-10 14-1 0,11-11 2 16,-11 11-1-16,0 0 1 0,13-8 0 0,-13 8-1 16,0 0 2-16,0 0-4 0,0 0 2 15,0 0 3-15,0 0 2 0,25 15-1 16,-25-15 1-16,8 10-1 0,-8-10 1 0,5 15-1 15,-5-15 1-15,7 18 1 0,-7-18-1 0,4 21 2 16,-2-8 2-16,-2-13 2 0,2 25 3 16,-2-25 2-16,2 28 1 0,-2-11 0 15,-2 1 2-15,2 0-3 0,-2 0 2 0,0 1 1 16,0 2-2-16,0 0 0 0,0 0 0 16,2-1 2-16,-2 3-6 0,2-2 0 15,0 3-1-15,0-2 0 0,0 1 0 0,0-2-1 16,2 6 0-16,-2-2 0 0,2-3 0 15,0 3-6-15,0 0 4 0,-2 1 0 0,4-1-1 16,0 0 0-16,-2 0-2 0,2-3 0 16,-2 1 4-16,2 2-2 0,1-2 0 15,-1-4 0-15,-1 1 0 0,-1 2-2 0,2-2 3 16,-2-1-3-16,2 0 0 0,-2-1 1 16,0 1-1-16,0-1-1 0,3-1 2 15,-3-2-2-15,0 0 1 0,0 2 4 0,-2-17-1 16,4 27-2-16,-2-15-1 0,-2-12 2 0,6 20 3 15,-1-10-3-15,-5-10 0 0,11 15 1 16,-11-15 3-16,14 13-1 0,-8-7-4 16,-6-6 0-16,18 10 2 0,-18-10-11 0,19 5-13 15,-11-2-19-15,-8-3-41 0,17 0-49 16,-17 0-73-16,17-7-57 0,-17 7-102 0,14-9-177 16,-6 4-74-16,-2-4-271 0,-6 9-251 15</inkml:trace>
  <inkml:trace contextRef="#ctx0" brushRef="#br0" timeOffset="123002.96">15358 12715 2621 0,'-7'18'-56'0,"7"-18"30"0,0 0 14 16,0 0 11-16,0 0 14 0,-8 15 20 15,8-15 37-15,0 0 24 0,0 0 19 0,0 0 13 16,0 0 11-16,0 0-4 0,0 0 5 16,0 0-1-16,0 0-2 0,0 0-8 0,0 0-12 15,0 0-15-15,-6-50-18 0,4 39-18 16,0 0-21-16,0-7-16 0,-3-1-19 0,0-3-12 16,0-4-8-16,0 2-1 0,1-3 2 15,-2 1 6-15,0-1 11 0,0 0 7 16,5 3 0-16,-1-3 4 0,2 6 1 0,0 0-6 15,3-3 3-15,3 2-4 0,0 1-2 16,2 2-2-16,2 2 0 0,4-1 0 0,-4 8-2 16,5 0-2-16,0 2 2 0,0 4 0 15,-3 3-2-15,8 1 1 0,-4 4 0 0,1-1 2 16,-2 3-1-16,4 5-5 0,-5-2 2 16,2 7 4-16,-2 0 7 0,1 0 1 15,-4 2 4-15,-1 0 4 0,-3 3 2 16,-1 1 5-16,-2-4-3 0,-2 2-2 0,-2 0-1 15,-2-1-4-15,0 3 0 0,-5-1-9 0,-3-4-4 16,0 2-6-16,-3-4-9 0,-2-2 0 16,1 1 1-16,-3-6 2 0,4-5-2 15,13-3 9-15,-28 6 6 0,28-6 2 0,-25-2 4 16,25 2 4-16,-24-5 2 0,24 5-2 16,-16-10-2-16,16 10 7 0,-9-14-7 0,9 14-4 15,0 0 1-15,0 0-8 0,11-30-17 16,-3 22-17-16,0 1-37 0,-8 7-39 15,20-15-58-15,-10 11-50 0,3-4-48 0,-4 2-123 16,-9 6-141-16,17-6-374 0,-9 5-283 16</inkml:trace>
  <inkml:trace contextRef="#ctx0" brushRef="#br0" timeOffset="123264.87">15745 12527 2740 0,'0'0'103'0,"0"0"85"0,0 0-6 15,2 23-23-15,-2-23-16 0,-2 19-21 16,2-19-10-16,-4 21-12 0,4-21-6 0,-4 23-1 16,4-23-14-16,-2 24-9 0,2-24-10 15,0 23-1-15,0-23-5 0,2 21-9 16,2-11-5-16,0 0-15 0,2 0-21 0,3-3-27 15,-3-2-35-15,3 1-47 0,-9-6-49 16,17 11-38-16,-11-7-32 0,-6-4-52 0,13 2-110 16,-13-2-539-16,0 0-326 0</inkml:trace>
  <inkml:trace contextRef="#ctx0" brushRef="#br0" timeOffset="123429.32">15715 12269 3172 0,'2'-23'179'0,"-2"23"-15"0,0 0-42 16,0-13-41-16,0 13-47 0,0 0-33 15,0 0-27-15,0 0-42 0,0 0-63 0,8-11-46 16,-8 11-81-16,0 0-140 0,0 0-431 16,0 0-159-16</inkml:trace>
  <inkml:trace contextRef="#ctx0" brushRef="#br0" timeOffset="124543">16002 12573 2521 0,'0'0'5'0,"0"0"58"0,8 3 25 0,-8-3 23 15,0 0 17-15,0 0 7 0,0 0 4 16,0 0 3-16,22-1-4 0,-22 1-8 0,18-2-3 15,-5 2-23-15,-13 0-11 0,25-4-16 16,-12 2-16-16,1 2-25 0,2 0-26 0,-4-2-35 16,-12 2-42-16,24-3-54 0,-14 0-48 15,-10 3-35-15,17-2-75 0,-17 2-137 16,0 0-449-16,0 0-219 0</inkml:trace>
  <inkml:trace contextRef="#ctx0" brushRef="#br0" timeOffset="124682.82">16010 12481 2658 0,'0'0'120'0,"-8"-9"58"16,8 9 1-16,0 0-35 0,0 0-24 0,12-19-30 16,-2 12-26-16,2 2-30 0,2-3-29 15,1 3-40-15,-15 5-46 0,30-10-59 0,-14 6-32 16,-2 1-46-16,-2-1-86 0,-2 0-510 16,-10 4-136-16</inkml:trace>
  <inkml:trace contextRef="#ctx0" brushRef="#br0" timeOffset="125153.67">16359 12395 2412 0,'19'0'28'0,"-19"0"50"16,0 0-2-16,24-5-22 0,-24 5-1 16,12-8-12-16,-12 8 7 0,10-11-2 0,-10 11 4 15,10-16-4-15,-10 16-5 0,4-20 5 16,0 8 14-16,-4 12 11 0,2-27 13 15,-2 10 6-15,2 0 4 0,0-2-8 0,0 2-7 16,0-2-5-16,0 2-15 0,2-1-8 16,1 1-16-16,1 2-1 0,1 2-7 0,1 0-1 15,-8 13 3-15,17-20 7 0,-9 13 1 16,-8 7 9-16,20-8 9 0,-20 8 3 16,20 0 2-16,-20 0-7 0,24 10-3 0,-14-1-6 15,1 1-6-15,2 1-4 0,-4 3-4 16,3 3-1-16,-4-4-4 0,0 5-3 15,0-4 3-15,-4 2-2 0,0-1 0 0,0 2-1 16,-4 0-1-16,0-17 4 0,-4 33-4 16,0-18-3-16,-2 3 2 0,-4-8 0 0,2 4 5 15,-2-2 8-15,-1-3 5 0,11-9 3 16,-19 19 1-16,10-14-5 0,9-5 3 16,-20 4-3-16,20-4 1 0,0 0-2 0,-28-9-6 15,28 9-3-15,-17-17-2 0,10 7-6 16,7 10-1-16,-4-20 1 0,4 20-7 0,2-24-8 15,-2 24-11-15,9-19-15 0,-5 10-27 16,3-3-37-16,-1 5-50 0,-6 7-69 0,16-14-55 16,-11 10-103-16,-5 4-156 0,15-4-46 15,-15 4-361-15,12 0-332 0</inkml:trace>
  <inkml:trace contextRef="#ctx0" brushRef="#br0" timeOffset="125428.69">16858 12376 2918 0,'0'0'-7'0,"18"0"-5"16,-18 0-31-16,0 0-14 0,23-3 0 15,-23 3 10-15,17-4 35 0,-17 4 6 16,0 0 12-16,23-2 9 0,-23 2 13 0,0 0 27 16,20 0 36-16,-20 0 26 0,0 0 23 15,14 8 7-15,-14-8-5 0,0 0-10 0,6 16-14 16,-6-16-3-16,0 18-4 0,0-18 5 15,-2 21 9-15,2-21-3 0,-2 19 12 16,2-19-9-16,-2 20-8 0,2-20-21 0,2 18-10 16,-2-18-28-16,6 14-24 0,-4-7-37 0,-2-7-52 15,13 7-63-15,-4-3-88 0,-9-4-75 16,17 0-161-16,-17 0-143 0,20-4-381 0,-8 1-407 16</inkml:trace>
  <inkml:trace contextRef="#ctx0" brushRef="#br0" timeOffset="125659.33">17242 12395 2944 0,'0'0'-30'0,"18"-9"48"15,-18 9 16-15,0 0 14 0,18-4 21 16,-18 4 9-16,0 0 17 0,23-6 9 0,-23 6 0 15,19-1-11-15,-19 1-17 0,25-4-25 16,-25 4-23-16,24-2-29 0,-24 2-37 16,21-4-33-16,-21 4-51 0,21 0-36 0,-12-2-54 15,-9 2-129-15,0 0-507 0,10-4-195 16</inkml:trace>
  <inkml:trace contextRef="#ctx0" brushRef="#br0" timeOffset="125821.94">17238 12319 2745 0,'0'0'163'0,"-9"-9"16"0,9 9-50 16,0 0-65-16,0 0-53 0,0 0-42 15,0 0-12-15,0 0 10 0,25-32 2 0,-13 26-30 16,-2 2-43-16,0-2-36 0,3 2-34 16,-2 0-57-16,-1-1-91 0,5 1-345 15,-5-2 91-15</inkml:trace>
  <inkml:trace contextRef="#ctx0" brushRef="#br0" timeOffset="126310.04">17658 12241 1871 0,'0'0'-10'0,"0"0"36"15,0 0 35-15,0 0-5 0,0 0 11 0,0 0 2 16,0 0 3-16,16-19 11 0,-16 19 22 16,0 0 9-16,2-27-10 0,-2 27-12 15,2-28-15-15,0 11-3 0,0-3-11 0,0 0 3 16,0-5 5-16,2 0 10 0,-2 4 27 16,3-1 10-16,-1 0 1 0,3 5 4 15,-3 1-6-15,4-2-6 0,1 4-10 0,1 1-9 16,1 4-15-16,2-1-5 0,1 5-14 15,1-1-6-15,-15 6-6 0,28 2-6 16,-28-2-9-16,32 12-3 0,-16 2-6 0,4 4-3 16,-6 0-6-16,5 6-1 0,-2 0-5 15,0 4 1-15,-1-1-1 0,-4 0 1 0,-4-1 2 16,0-3 9-16,-1 2 8 0,-5-5 5 16,-4 0 1-16,0-2 0 0,-3-1-8 15,-3-2-6-15,-2-2-12 0,-6-3 0 0,4-3-3 16,-7-1 2-16,2-2-1 0,17-4 7 15,-38-6-5-15,17-1 2 0,-1-5-4 0,1-2 1 16,3 1 5-16,2-2 1 0,2 0-7 16,4 0-4-16,3 2-10 0,0-3-15 0,7 16-28 15,-4-26-36-15,4 26-41 0,4-21-64 16,0 10-56-16,1 1-97 0,2 1-182 16,1 5-435-16,0-2-404 0</inkml:trace>
  <inkml:trace contextRef="#ctx0" brushRef="#br0" timeOffset="126681.94">18177 12227 2908 0,'0'0'57'16,"20"5"64"-16,-12-5-5 0,-8 0-27 16,13 0-19-16,-13 0-25 0,0 0-11 0,27-6-2 15,-18 4-12-15,1-2 5 0,-10 4-5 16,22-6 1-16,-12 3-1 0,-10 3 11 0,21-4 12 15,-12 2 11-15,-9 2 4 0,19-2 1 16,-19 2-4-16,16-2-3 0,-16 2-5 16,0 0-3-16,14 6 0 0,-14-6 1 0,0 0 6 15,0 0 5-15,0 0 6 0,0 0 6 16,0 0 3-16,0 0-10 0,0 0-7 0,-20 34-4 16,20-34-6-16,0 0-11 0,0 0-5 15,2 21-8-15,-2-21-4 0,9 10 0 16,-9-10-4-16,9 13 2 0,-9-13 1 0,10 15 5 15,-10-15 10-15,8 15 3 0,-8-15-16 16,2 20 2-16,-2-20-1 0,-2 16-12 0,2-16-5 16,-6 22-27-16,6-22-33 0,-10 9-43 15,10-9-49-15,-7 12-59 0,7-12-35 0,-9 7-54 16,9-7-108-16,0 0-108 0,-12 4-371 16,12-4-261-16</inkml:trace>
  <inkml:trace contextRef="#ctx0" brushRef="#br0" timeOffset="126920.98">18609 12224 2693 0,'0'0'74'0,"15"-7"58"0,-15 7 4 15,17-6-14-15,-17 6-14 0,23-6-6 0,-7 2-2 16,0 2 0-16,-16 2-5 0,38-5-10 15,-19 2-9-15,3 0-11 0,-2 1-9 0,2 0-7 16,-1 0-1-16,-2-2-8 0,-2 2-16 16,-17 2-30-16,30-1-41 0,-18-2-51 15,-12 3-57-15,21 0-42 0,-14-3-73 0,-7 3-163 16,0 0-451-16,0 0-253 0</inkml:trace>
  <inkml:trace contextRef="#ctx0" brushRef="#br0" timeOffset="127068.93">18715 12108 2842 0,'-19'-8'141'16,"19"8"41"-16,0 0-19 0,0 0-19 16,0 0-22-16,0 0-27 0,0 0-15 0,32-21-21 15,-32 21-34-15,25-7-45 0,-10 3-56 16,2 1-57-16,-3 2-37 0,2-1-31 16,-4 0-43-16,1-1-63 0,0 0-523 0,0 2-164 15</inkml:trace>
  <inkml:trace contextRef="#ctx0" brushRef="#br0" timeOffset="127579.02">19242 11901 2717 0,'9'-14'145'0,"-9"14"12"0,0 0-12 16,0 0-19-16,0 0-4 0,0 0-5 15,0 0 15-15,0 0 3 0,0 0 0 0,0 0-12 16,0 0-10-16,0 0-5 0,0 0-1 16,0 46 1-16,4-33 1 0,2 0-12 0,1-1-31 15,1 1-4-15,0 1-7 0,4-3-14 16,-2 2-7-16,4-3-9 0,-1-1-16 16,0 0-6-16,2-1-11 0,-1-2-12 0,2-2-8 15,-4-3-4-15,2 2-10 0,0-3-6 16,-14 0-8-16,31-8-10 0,-18 2-1 0,2-2-7 15,-3-1 3-15,2-6-6 0,-4-2 6 16,0-2 5-16,-1-2 12 0,-3-2 20 16,-1 2 20-16,-3 3 22 0,2-2 20 0,-4 2 15 15,2 2 7-15,-2 16 5 0,-2-27 0 16,2 27 1-16,-2-23 2 0,2 23 1 0,-7-19-9 16,7 19-2-16,-8-13-3 0,8 13 1 15,0 0-4-15,-17-8 4 0,17 8 0 0,0 0-1 16,0 0 5-16,-28 21-4 0,20-10 0 15,0 5-4-15,-1-3-6 0,1 8-4 0,-3-1 0 16,0 4-2-16,-1 4-8 0,-1 1-4 16,2 0-5-16,-1 1-9 0,-1 0-13 15,2-1-12-15,1 0-17 0,1-3-20 0,1-2-24 16,0-2-24-16,1-1-36 0,0 0-38 16,1-4-45-16,2-2-47 0,-2-4-121 0,2 3-149 15,0-5-431-15,4-9-422 0</inkml:trace>
  <inkml:trace contextRef="#ctx0" brushRef="#br0" timeOffset="128328.94">19839 12143 3021 0,'0'0'-1'0,"0"0"39"0,0 0 12 0,0 0 7 15,0 0 9-15,0 0 8 0,0 0 15 16,0 0 16-16,0 0 3 0,0 0 20 0,0 0-8 15,0 0 3-15,11 41 2 0,-11-41 4 16,2 17-1-16,-2-17-1 0,0 21 7 0,0-21-12 16,2 21-24-16,-2-21-7 0,4 19-14 15,-4-19-28-15,4 17-20 0,-4-7-31 16,0-10-33-16,5 12-51 0,-5-12-60 0,2 11-64 16,-2-11-47-16,6 5-89 0,-6-5-144 15,0 0-99-15,13 2-301 0,-13-2-268 16</inkml:trace>
  <inkml:trace contextRef="#ctx0" brushRef="#br0" timeOffset="128564.93">20089 12039 2666 0,'0'0'73'0,"15"-9"70"16,-15 9 5-16,0 0-12 0,18-8-20 0,-18 8-11 15,22-2-9-15,-22 2-5 0,30-3-8 16,-13 3-13-16,1 0-12 0,-18 0-19 16,30-3-17-16,-13 2-9 0,-17 1-13 0,28 0-10 15,-28 0-14-15,23-4-30 0,-23 4-29 16,19 0-51-16,-19 0-45 0,8-4-70 16,-8 4-147-16,0 0-442 0,0 0-176 0</inkml:trace>
  <inkml:trace contextRef="#ctx0" brushRef="#br0" timeOffset="128691.01">20136 11957 2695 0,'0'0'119'0,"-20"-6"16"0,20 6-18 16,0 0-36-16,0 0-33 0,0 0-23 15,0 0-13-15,0 0-10 0,32-30-28 0,-19 26-31 16,4-2-42-16,-2 2-45 0,-1-2-54 16,2 1-83-16,-2-1-474 0,1 5-41 15</inkml:trace>
  <inkml:trace contextRef="#ctx0" brushRef="#br0" timeOffset="129279.55">20614 11807 2195 0,'0'0'75'0,"0"0"63"0,0 0 8 0,0 0-17 16,0 0-13-16,13 19-16 0,-13-19-11 16,0 0-9-16,4 19 2 0,-4-19 0 0,0 0-1 15,0 19-8-15,0-19-7 0,0 0 6 16,0 21 6-16,0-21 1 0,0 0-1 0,0 0-12 16,0 16-8-16,0-16-20 0,0 0-14 15,0 0-22-15,0 0-16 0,0 0-10 16,0 0-6-16,0 0-3 0,0 0-7 0,0 0-2 15,32-29 5-15,-24 17 5 0,0-2 10 16,3 3 6-16,0-2 16 0,0 2 16 16,-1-1 10-16,2 3 14 0,0-1 9 0,0 1 2 15,0 1 2-15,-12 8 1 0,24-13 4 16,-13 9 4-16,-11 4 11 0,20-7 11 16,-20 7 1-16,18-3 3 0,-18 3-4 0,0 0-5 15,23 10-5-15,-23-10-6 0,13 13 3 16,-9-3-24-16,-4-10-3 0,6 22-1 15,-6-8 1-15,0-14-2 0,2 32-3 0,-2-13-2 16,2 0 0-16,-2 2 4 0,0 2-7 16,0 1 0-16,0-2-2 0,-2 1 0 0,4 3-5 15,-2-1 12-15,2 1 2 0,-2 2-4 16,5-4 1-16,-3 2-5 0,2 0-4 0,0 0-4 16,0-1-3-16,0 1-2 0,1 0-4 15,4-4-1-15,-1 1 0 0,0 0-4 0,3-1-29 16,2-2-2-16,-1 1-6 0,3-2-8 15,2-2-9-15,0 2-12 0,-3-2-21 0,2-1-29 16,-2 0-43-16,-1-5-62 0,4 2-39 16,-6-4-84-16,3 1-158 0,0-3-78 0,-2-1-410 15,-2-4-433-15</inkml:trace>
  <inkml:trace contextRef="#ctx0" brushRef="#br0" timeOffset="142246.51">31609 6552 787 0,'0'0'251'0,"-22"-11"-78"16,22 11-57-16,0 0-22 0,0 0-14 0,0 0-1 16,0 0-15-16,0 0-3 0,0 0 20 15,-14-9-18-15,14 9 2 0,0 0-4 16,0 0 10-16,0 0 8 0,0 0 19 0,0 0 6 15,0 0 1-15,0 0 7 0,0 0-1 16,0 0 3-16,0 0 1 0,-31 6-7 16,31-6-3-16,-15 4-4 0,15-4-9 0,0 0-7 15,-19 6-9-15,19-6-10 0,0 0-3 16,-16 6-1-16,16-6-10 0,0 0-6 0,0 0-3 16,-14 9-3-16,14-9-8 0,0 0-3 15,0 0-1-15,0 0-2 0,0 0 0 0,0 0-5 16,22 30-3-16,-22-30 0 0,16 9-2 15,-16-9-6-15,17 9 1 0,-8-3 2 16,-9-6 4-16,17 14 5 0,-7-7 0 0,-2 2-3 16,4 0 5-16,-12-9-1 0,12 18 2 15,-8-9 7-15,-4-9 10 0,9 21 5 16,-9-21 6-16,4 19 5 0,-4-19 2 16,-2 19 1-16,2-19-1 0,-9 15-6 0,9-15-3 15,-12 13-6-15,12-13-4 0,-20 10-7 16,20-10-22-16,-16 6-37 0,16-6-66 0,-21 0-85 15,21 0-88-15,0 0-168 0,-22-9-177 16,22 9-371-16,-8-10-438 0</inkml:trace>
  <inkml:trace contextRef="#ctx0" brushRef="#br0" timeOffset="147232.71">18715 7177 2899 0,'0'0'-140'15,"0"0"38"-15,0 0 17 0,0 0 34 0,0 0 29 16,0 0 41-16,5-20 29 0,-5 20 23 16,0 0 24-16,0 0 16 0,0 0 11 15,0 0 6-15,0 0 1 0,4-15-2 0,-4 15-2 16,0 0-8-16,0 0-8 0,0 0-8 16,0 0-8-16,0 0 1 0,0 0-14 15,0 0-7-15,0 0-7 0,0 0 2 0,0 0-2 16,0 0-1-16,0 0-6 0,0 0-5 15,0 0-6-15,0 0-3 0,0 0-4 0,0 0-4 16,0 0-2-16,0 0-2 0,0 0 0 16,0 0-2-16,-18 46 0 0,18-46-10 0,0 0 3 15,-6 11-2-15,6-11-3 0,0 0 1 16,0 0-3-16,0 0-5 0,0 0 5 16,-4 16-5-16,4-16-3 0,0 0 3 15,0 0-1-15,0 0-1 0,0 0-1 0,0 0 2 16,0 0 2-16,0 0-1 0,0 0-2 15,0 0 24-15,-6 13-4 0,6-13 1 0,0 0-15 16,0 0 7-16,0 0 4 0,0 0-8 16,0 0 7-16,0 0-9 0,0 0-1 15,0 0-4-15,0 0 2 0,0 0-1 0,-10 10-6 16,10-10 4-16,0 0-1 0,0 0-3 16,0 0 0-16,0 0-3 0,0 0 3 15,0 0 0-15,0 0 0 0,0 0 2 0,-12 13 1 16,12-13 0-16,0 0 5 0,-12 10-2 15,12-10-1-15,-11 7-3 0,11-7 6 0,-12 10-23 16,12-10 4-16,-15 9 5 0,15-9 7 16,-13 12-4-16,13-12 1 0,-14 11 3 0,2-6-3 15,12-5 5-15,-16 14-2 0,7-6-3 16,9-8 2-16,-21 15-3 0,10-10 5 16,11-5-6-16,-16 13 2 0,7-6 18 0,9-7-5 15,-17 9 0-15,17-9-4 0,-16 11 3 16,7-4-6-16,9-7 3 0,-17 9-6 0,17-9 3 15,-17 10-4-15,17-10 1 0,-17 6 1 16,17-6-1-16,-15 8-3 0,15-8 2 0,0 0 1 16,-21 5 0-16,21-5-5 0,0 0-5 15,-17 2 4-15,17-2 10 0,0 0-12 0,-19 2 3 16,19-2-5-16,0 0 2 0,0 0-4 16,0 0 5-16,0 0-1 0,-21 0-4 15,21 0-5-15,0 0 5 0,0 0 4 0,0 0 0 16,0 0 1-16,0 0-10 0,0 0 10 15,0 0-2-15,0 0 0 0,0 0-1 0,0 0 4 16,0 0 0-16,0 0-2 0,0 0 2 16,0 0 1-16,0 0-3 0,0 0 0 15,0 0-3-15,0 0 4 0,0 0 0 0,0 0 2 16,0 0-3-16,0 0 9 0,0 0-10 16,0 0 1-16,0 0 0 0,0 0 0 0,48 9 0 15,-48-9-1-15,0 0-3 0,0 0 3 16,0 0 4-16,0 0-5 0,0 0 3 0,32-8-4 15,-32 8 3-15,0 0 0 0,22-1 2 16,-22 1-2-16,21-4 2 0,-21 4 4 16,23-3-8-16,-8 2 3 0,-15 1 12 15,30 0-1-15,-14 0 4 0,3-1 5 0,1 2-3 16,0-2-1-16,2 1 1 0,-3 1-4 0,2-1-1 16,0 0-8-16,-1 0-17 0,-2 1-34 15,-3-1-32-15,0 0-50 0,-2 3-69 0,-13-3-76 16,23 0-138-16,-12 2-208 0,-11-2 14 15,0 0-456-15,0 0-600 0</inkml:trace>
  <inkml:trace contextRef="#ctx0" brushRef="#br0" timeOffset="147618.81">18595 7268 3273 0,'6'-14'-84'16,"-6"14"17"-16,0 0 42 0,10-8 17 15,-10 8 36-15,0 0 34 0,17-7 23 0,-17 7 19 16,0 0 8-16,0 0 1 0,30 8 1 16,-30-8 7-16,19 11-6 0,-10-1 0 0,1 0-5 15,-2 1 17-15,1 3-11 0,-2 1-13 16,-1 0-14-16,-2 0-6 0,0 0-5 16,-2 3-11-16,0 1-10 0,1-2-18 0,-3 3-20 15,0-3-27-15,0-1-34 0,-3 1-49 16,3-17-50-16,0 33-63 0,0-18-43 0,0-2-73 15,0 0-154-15,3-1-126 0,1-2-263 16,2 3-215-16</inkml:trace>
  <inkml:trace contextRef="#ctx0" brushRef="#br0" timeOffset="148310.98">19689 6925 2533 0,'13'-16'-84'16,"-7"8"23"-16,-6 8 17 0,6-14 16 0,-6 14 13 15,8-15 25-15,-8 15 17 0,7-15 25 16,-7 15 21-16,5-13 8 0,-5 13-4 0,0 0 6 16,4-20-9-16,-4 20-4 0,0 0-2 15,0 0 4-15,-16-17-1 0,16 17 12 16,-18-2 3-16,18 2 2 0,-28 4 4 0,28-4 1 15,-36 10 4-15,15-1-4 0,-1 1 2 16,-2 3-3-16,-2 4-3 0,1 2-2 0,1 0-3 16,-1 2-6-16,4 2-8 0,0 0-1 15,1 3-8-15,6-3-3 0,-1 5 1 0,4-6-13 16,1 1-4-16,3 1-7 0,3-1 1 16,2 0-4-16,2-2-4 0,4-1-6 15,1 5 5-15,1-5-7 0,2 2-1 0,5-4-5 16,0-1-1-16,3 0 1 0,2-1-4 15,3-3 2-15,0-2-3 0,0-2-7 0,3 2-8 16,-4-4-6-16,0-2-6 0,-1 0-13 16,-3-3-3-16,-16-2-8 0,30 0 1 15,-30 0-2-15,22-7 4 0,-22 7-1 0,12-11 7 16,-12 11-2-16,2-19 7 0,-2 19 1 16,0 0 3-16,-14-30 7 0,5 18 4 15,-2 2 3-15,11 10 15 0,-18-18 10 0,8 8 8 16,10 10 10-16,-14-11 3 0,14 11 0 15,-10-11 1-15,10 11-8 0,0 0 4 0,-7-11-3 16,7 11-8-16,0 0-2 0,0 0-3 16,31-8-16-16,-31 8-19 0,30-5-30 15,-10 5-36-15,-1 0-44 0,4 0-60 0,0-2-46 16,-1 4-65-16,-2-4-139 0,2 2-160 16,-3 0-238-16,-3 2-173 0</inkml:trace>
  <inkml:trace contextRef="#ctx0" brushRef="#br0" timeOffset="148560.87">20070 7146 2488 0,'0'0'-33'0,"4"-19"12"0,-4 19 4 16,0 0 14-16,0 0 35 0,0 0 31 15,-19-13 27-15,19 13 9 0,0 0 15 0,0 0-2 16,0 0-9-16,-38 23 0 0,28-14 4 15,3 2 4-15,-2 1-7 0,9-12-6 0,-8 27-12 16,4-14-10-16,2 2-7 0,2-15-14 16,2 27-14-16,0-11-25 0,2-3-29 0,0 2-26 15,3-4-20-15,2 3-53 0,1-5-39 16,0 1-61-16,3-1-62 0,0-3-150 16,-1 0-381-16,1-3-121 0</inkml:trace>
  <inkml:trace contextRef="#ctx0" brushRef="#br0" timeOffset="148810.87">20199 7142 2437 0,'0'0'99'15,"-4"-19"17"-15,4 19-15 0,0 0-11 0,-6-15-12 16,6 15-4-16,0 0-7 0,0 0 10 16,0 0 6-16,0 0-10 0,0 0-4 15,0 0-5-15,0 0-4 0,0 0 5 0,0 0-5 16,0 0-11-16,12 59-2 0,0-43-6 15,2 0-3-15,0 2-3 0,1-1-5 0,-2 3-5 16,0-4-1-16,-3 1-3 0,-2-1-6 16,-1-4-2-16,-2 2-3 0,-5-14-7 15,0 23-18-15,0-23-22 0,-10 18-36 0,10-18-42 16,-10 16-52-16,4-10-51 0,6-6-109 16,-13 8-586-16,13-8-308 0</inkml:trace>
  <inkml:trace contextRef="#ctx0" brushRef="#br0" timeOffset="149022.9">20481 7063 2999 0,'17'-4'52'0,"-17"4"-5"16,0 0-1-16,24 9-6 0,-12 1 3 16,-4-1 9-16,-8-9 5 0,12 25 10 15,-7-10-3-15,1 0-11 0,-3 3-1 0,-1-1-5 16,0 2-4-16,-2 0-6 0,-2 0 2 15,2 1-8-15,-2-1-3 0,-3-1-11 0,3 1-35 16,-3-2-38-16,3-2-65 0,-2 3-64 16,4-18-94-16,-6 22-205 0,2-11-338 0,0-2-149 15</inkml:trace>
  <inkml:trace contextRef="#ctx0" brushRef="#br0" timeOffset="149395.92">20898 7333 2680 0,'0'0'110'0,"0"0"-1"0,0 0-13 0,0 0-13 15,0 0-10-15,0 0-8 0,0 0-5 16,0 0-10-16,0 0-1 0,34 2-5 0,-34-2-8 15,27-2 1-15,-27 2-12 0,36-1-20 16,-21-2-30-16,-15 3-48 0,29-2-41 16,-15 2-68-16,-4-4-98 0,2 4-589 0,-12 0-232 15</inkml:trace>
  <inkml:trace contextRef="#ctx0" brushRef="#br0" timeOffset="149540.91">20895 7254 2649 0,'0'0'126'0,"-16"-7"40"0,16 7-18 0,0 0-21 15,-13-8-23-15,13 8-10 0,0 0-11 16,0 0-12-16,0 0-12 0,0 0-33 0,0 0-47 16,40-18-49-16,-40 18-52 0,24-4-39 15,-12 2-35-15,-12 2-70 0,24-9-595 0,-12 9-217 16</inkml:trace>
  <inkml:trace contextRef="#ctx0" brushRef="#br0" timeOffset="150598.82">22244 6751 2487 0,'15'-10'-105'15,"-15"10"28"-15,0 0 22 0,14-12 17 16,-14 12 17-16,8-7 17 0,-8 7 34 15,0 0 10-15,16-11 13 0,-16 11 21 0,0 0 12 16,14-9 22-16,-14 9 12 0,0 0 11 16,0 0 2-16,13-9-1 0,-13 9 1 0,0 0-4 15,0 0-5-15,0 0-13 0,0 0-11 16,0 0-11-16,0 0-9 0,0 0-10 16,0 0-4-16,-43-6-11 0,43 6-7 0,-39 2-3 15,13 0-4-15,1-2-6 0,-4 0-2 16,-3 2-4-16,0-2-2 0,3 0-3 0,-3 0-4 15,2 0-3-15,1 0 1 0,3 0-4 16,2 0 3-16,3 0-7 0,0-2 1 16,21 2-9-16,-31 0-9 0,31 0-10 0,-22 2 0 15,22-2-2-15,0 0 2 0,0 0 0 16,-12 6-1-16,12-6-1 0,0 0-1 0,0 0 1 16,0 0 5-16,46 21-1 0,-31-13 4 15,0-1-2-15,-1 2 4 0,1-2-3 16,3 5 3-16,-2 2 2 0,-1-3 0 0,0 2 0 15,-1 1 2-15,-3-1-1 0,2 1 2 16,-4-2-2-16,-1 4 5 0,0 0-2 0,0 0 0 16,0 1 1-16,-4 1 4 0,0 1-2 15,-2 0 1-15,0-1-2 0,-2 2 2 16,-2 1 1-16,0-2 1 0,-2 2-2 0,0-2-1 16,-2 3 2-16,2-3-1 0,-2 1 0 15,0 0 3-15,2-4-4 0,0 3 3 16,-1-4-3-16,-1 2 1 0,2-1 1 0,2 0-2 15,-3-2 2-15,1 2 0 0,4-16 0 16,-4 29 0-16,2-16-2 0,2-13 2 16,-5 22 0-16,5-22-2 0,-2 19 1 0,2-19 2 15,0 19-3-15,0-19 3 0,2 17-1 16,-2-17 1-16,0 0 0 0,7 20-2 0,-7-20 2 16,6 12 1-16,-6-12-1 0,11 9 3 15,-11-9-1-15,15 7 9 0,-15-7 2 16,22 6 5-16,-6-3-3 0,0-1 2 0,2 0 0 15,3 1 5-15,2-2 4 0,0-1 2 16,5 0 0-16,1 2 8 0,3 0-3 0,0-4 4 16,-2 4 1-16,1-2-8 0,1 0-2 15,-2 0 0-15,-7-2 1 0,1 2-8 0,-4 0 0 16,2 2-5-16,-22-2-1 0,29-2-7 16,-14 4-17-16,-15-2-25 0,25-2-38 15,-25 2-54-15,0 0-79 0,24 0-59 0,-24 0-113 16,8-3-190-16,-8 3-394 0,0 0-390 15</inkml:trace>
  <inkml:trace contextRef="#ctx0" brushRef="#br0" timeOffset="152509.03">22814 6918 1942 0,'-3'-23'252'0,"3"23"-73"0,0 0-80 15,0 0-8-15,0 0 6 0,0 0 30 16,0 0 24-16,0 0 4 0,0 0 5 0,0 0-3 16,0 0-10-16,0 0-15 0,0 0-5 15,-25 48-10-15,23-35-7 0,2-13-9 16,-2 28-7-16,2-10-12 0,2-2-4 0,2 2-7 15,0-1-11-15,2 0-4 0,3-1-7 16,2-3-3-16,-1 2-4 0,3-4-14 0,4 1-9 16,0-3-16-16,-1-4-21 0,2 1-25 15,3-2-22-15,-2 0-19 0,2-4-7 16,-3-1-8-16,2-3 2 0,-1-2-1 16,-2 1 13-16,-2-6 11 0,-1 0 15 0,0-2 25 15,-4-6 13-15,-2 2 17 0,1-4 24 16,-5 2 14-16,-2 1 15 0,1 1 7 0,-3 0 7 15,0 17 1-15,-5-29 3 0,5 29 4 16,-7-20 2-16,7 20-4 0,-10-12 4 16,10 12-2-16,-16-1-1 0,16 1 2 0,0 0-2 15,-35 22 3-15,23-7 10 0,-1 5-15 16,2 2 0-16,-1 0-21 0,-2 8-2 0,0-2-4 16,0 3-4-16,1 0-3 0,-2 1-2 15,4-3-2-15,-1 3 10 0,-2-3 1 16,6-3-15-16,-2 4-21 0,2-5-32 0,-1 1-40 15,2-7-55-15,1-1-76 0,2 0-79 16,-2-3-118-16,3-4-210 0,3-11 9 0,-2 13-367 16,2-13-401-16</inkml:trace>
  <inkml:trace contextRef="#ctx0" brushRef="#br0" timeOffset="152812.79">23446 7099 3179 0,'0'0'108'0,"0"0"8"0,0 0-6 15,27 6-1-15,-27-6-6 0,0 0-8 0,0 0-3 16,18 3-7-16,-18-3-9 0,0 0-10 16,28 0-7-16,-28 0-9 0,27-3-10 0,-27 3-17 15,34-2-26-15,-18-1-36 0,4 0-54 16,-2 1-49-16,0 0-63 0,-1-2-92 16,1 1-195-16,-2-1-428 0,-4 0-322 0</inkml:trace>
  <inkml:trace contextRef="#ctx0" brushRef="#br0" timeOffset="153466.9">24614 6432 2767 0,'0'0'-22'0,"26"-3"48"16,-26 3 16-16,17-1 7 0,-17 1 14 0,0 0-2 15,16-4 3-15,-16 4-9 0,0 0-7 16,0 0-4-16,0 0-6 0,0 0 3 0,-52-7-4 15,52 7 2-15,-42-3 4 0,19 3 10 16,0-1 6-16,-1 2-2 0,-2-1 3 16,3 0-3-16,-1 0-6 0,3 3-2 0,-4-3-4 15,4 1-2-15,4 1-4 0,17-2-4 16,-31 1 2-16,31-1-4 0,-26 3-1 16,26-3 0-16,-19 4-4 0,19-4-2 0,0 0-5 15,-5 11 0-15,5-11-5 0,0 0 2 16,0 0-6-16,0 0-2 0,34 24-4 0,-18-17-2 15,-1 1 0-15,-1 0-2 0,3 1 1 16,0 0-1-16,0 5-1 0,-2-5 1 0,-5 5 2 16,0-3-2-16,-2 4 0 0,-2 0 1 15,-6 2-2-15,0-17 2 0,-6 36-6 16,-4-12 4-16,0-2-2 0,1 1 0 0,-7 4-1 16,3-1 5-16,1 2-3 0,-1 0 0 15,-2-2 0-15,2 2-1 0,3-6 0 16,2 3 6-16,-4-2 0 0,4-1 4 0,2 2 1 15,-1-1 11-15,3-4 5 0,0 1 9 16,2-1 1-16,4 0 2 0,0-2-1 16,2 1 2-16,3-2-4 0,4-1 3 0,0 0-10 15,5-2 1-15,2-2-7 0,4 0 3 16,1-1-3-16,4-2-5 0,-2-1-5 0,-1 0-15 16,4-4-37-16,-5 1-46 0,1-3-79 15,-4-1-74-15,0 0-157 0,-2-1-210 0,-7-1-360 16,-11 2-407-16</inkml:trace>
  <inkml:trace contextRef="#ctx0" brushRef="#br0" timeOffset="154353.07">23256 7393 2829 0,'0'0'-94'0,"0"0"39"16,0 0 23-16,4-15 8 0,-4 15 21 15,0 0 25-15,0 0 28 0,0 0 29 16,0 0 17-16,0 0 12 0,0 0 13 0,0 0 5 15,0 0 7-15,0 0 6 0,-51 24 3 16,51-24-2-16,-13 17-8 0,7-5-3 0,0-1-6 16,6-11-7-16,-11 25-6 0,7-14-10 15,-1 2-4-15,5-13-10 0,-4 22-8 16,4-22-7-16,-2 20-15 0,2-20 0 0,0 20-10 16,0-20-20-16,4 12-18 0,-4-12-36 15,0 0-49-15,14 14-59 0,-14-14-72 0,12 0-76 16,-12 0-153-16,0 0-158 0,19-14-379 15,-19 14-419-15</inkml:trace>
  <inkml:trace contextRef="#ctx0" brushRef="#br0" timeOffset="154575.91">23209 7224 2999 0,'9'-18'4'0,"-9"18"37"15,0 0 5-15,0 0-6 0,0 0 1 16,0 0-3-16,0 0-10 0,0 0-28 0,8-13-57 16,-8 13-58-16,0 0-71 0,0 0-122 15,0 0-487-15,6-3-103 0</inkml:trace>
  <inkml:trace contextRef="#ctx0" brushRef="#br0" timeOffset="155507.16">24903 7079 2341 0,'0'0'-20'16,"0"0"43"-16,0 0 10 0,6 10 22 15,-6-10 10-15,0 0 24 0,0 0 11 0,0 0 14 16,0 0-2-16,0 0 6 0,12-39 0 16,-10 25-8-16,3-2 0 0,2-1-7 15,-5 0-7-15,4-8-9 0,0 1-11 0,3-1-5 16,-1-1-8-16,1-3-8 0,-1 3-2 15,-2 0-2-15,5 3-9 0,-3 0 1 0,3 2-7 16,0 1-6-16,-1 2-5 0,2 1-4 16,0 3-3-16,-1 1-3 0,1 4 14 0,-2 1 0 15,-10 8-7-15,24-7 0 0,-24 7-4 16,21 3-1-16,-21-3-5 0,23 16 2 16,-12 0-4-16,-1 0 1 0,1 5 0 0,-3 3-4 15,4-2 2-15,-7 2-1 0,1 3 1 16,-2-1-2-16,1-2 1 0,-5-3 1 0,0 2 0 15,-5-2-1-15,-1-2 1 0,-1 2-1 16,-2-8 2-16,-4 4 3 0,2-4 5 16,-2-2 6-16,1-3 3 0,-4-1 8 0,2-1 5 15,14-6 6-15,-23 1 2 0,23-1 10 16,0 0-7-16,-28-12 2 0,28 12-7 16,-12-14-2-16,12 14-3 0,-2-22-14 0,2 22 1 15,2-21-3-15,-2 21-3 0,12-19-13 16,-1 10-20-16,2-1-27 0,2 3-39 15,-1-1-48-15,5 0-62 0,-2 5-63 0,0-3-91 16,4 0-176-16,-4 2-107 0,-1 0-295 16,-4 3-318-16</inkml:trace>
  <inkml:trace contextRef="#ctx0" brushRef="#br0" timeOffset="155731.03">25487 6931 2768 0,'8'10'31'0,"-8"-10"36"0,0 0 6 16,5 16-5-16,-5-16 4 0,0 0 3 15,0 26 13-15,0-26 14 0,-5 23-2 0,5-23-7 16,-4 28-10-16,4-15-6 0,0-13-6 16,0 31-10-16,2-16-3 0,0-2-10 0,3 3-5 15,1-4-17-15,1 0-43 0,-7-12-61 16,14 19-74-16,-6-13-80 0,-8-6-149 15,19 6-566-15,-12-6-372 0</inkml:trace>
  <inkml:trace contextRef="#ctx0" brushRef="#br0" timeOffset="155878.94">25556 6759 2999 0,'0'0'167'0,"-2"-21"11"15,2 21-26-15,-2-15-34 0,2 15-37 16,0 0-28-16,0 0-23 0,6-21-21 0,-6 21-35 15,0 0-62-15,0 0-66 0,5-13-78 16,-5 13-137-16,0 0-519 0,0 0-264 16</inkml:trace>
  <inkml:trace contextRef="#ctx0" brushRef="#br0" timeOffset="156272.72">26090 7018 2827 0,'0'0'95'0,"15"7"7"0,-15-7-9 16,15 3-9-16,-15-3-13 0,0 0-3 16,22 4-2-16,-22-4-5 0,0 0-8 0,21-4-9 15,-21 4-16-15,0 0-16 0,20-3-11 16,-20 3-6-16,0 0-6 0,18-7-16 0,-18 7-7 15,0 0-23-15,0 0-12 0,0 0-26 16,0 0-7-16,0 0 0 0,0 0 3 0,0 0 10 16,0 0 14-16,-34-26 13 0,34 26 5 15,-20-4 24-15,20 4 24 0,-19-2 23 16,19 2 35-16,0 0 35 0,-23-3 32 16,23 3 25-16,0 0 15 0,-17-5 8 0,17 5-1 15,0 0-22-15,0 0-18 0,0 0-13 16,0 0-14-16,0 0-6 0,0 0-18 15,0 0-18-15,38-27-29 0,-22 22-32 0,-3 2-40 16,6-3-56-16,-2 2-66 0,4-2-55 16,-5 1-91-16,-1-1-191 0,3 0-378 15,-5 0-260-15</inkml:trace>
  <inkml:trace contextRef="#ctx0" brushRef="#br0" timeOffset="157040.26">27229 6770 2637 0,'0'0'-81'0,"-9"-14"0"0,9 14 14 0,-14-12 18 16,14 12 9-16,-10-11 29 0,10 11 38 16,-11-11 17-16,11 11 20 0,0 0 20 0,-10-16 24 15,10 16 16-15,-7-10 22 0,7 10 6 16,0 0 2-16,-6-15 2 0,6 15-15 15,0 0-17-15,0 0-13 0,0 0-13 0,9-27-9 16,-9 27-10-16,13-16-8 0,-6 9-6 16,-7 7-10-16,19-18-3 0,-6 10-3 0,-2 0-3 15,2 0 8-15,-13 8-12 0,26-10-2 16,-12 5-4-16,0 0-3 0,-14 5-8 16,26-4 3-16,-26 4-6 0,26 0-3 15,-26 0 0-15,23 4-1 0,-23-4-2 0,20 10-4 16,-12-5-1-16,-8-5 3 0,12 18-3 15,-8-7 0-15,-4-11-1 0,2 22 0 0,-2-3 5 16,0-19-5-16,-9 33 4 0,3-12 4 16,1 0 0-16,-6-2 0 0,4 3 2 15,-1-3 1-15,-1 3 3 0,-1-2-3 0,4-4-2 16,1 1 1-16,-1-2-2 0,1 1 0 16,0-2-1-16,5-14 0 0,-3 22-2 15,3-22 1-15,1 20-1 0,-1-20-2 0,12 17-3 16,-4-10-1-16,-8-7-1 0,23 11 2 15,-8-7-3-15,4-1 0 0,0 3-1 0,1-6-10 16,1 3-17-16,-1-3-31 0,2-3-40 16,2 0-55-16,-4-1-71 0,6-2-51 0,-5-2-95 15,1-1-171-15,-4-1-63 0,-4 1-281 16,-1 0-246-16</inkml:trace>
  <inkml:trace contextRef="#ctx0" brushRef="#br0" timeOffset="157667.25">27885 6742 2612 0,'0'0'-58'16,"0"0"39"-16,0 0 26 0,0 0 25 0,0 0 24 16,0 0 6-16,0 0 7 0,0 0 2 15,0 0-4-15,0 0-7 0,0 0 2 0,0 0-7 16,0 0-2-16,0 0-6 0,0 0 4 16,37 6 10-16,-37-6 7 0,17-19 0 15,-11 5-1-15,2-1-8 0,-1-2-2 0,-1 1-5 16,1-8 0-16,0-1-13 0,-1 0 17 15,-1-1 6-15,-1 1-1 0,1 1 3 16,-3 2 2-16,0 4 3 0,0 3-8 0,0-3-8 16,-2 18-7-16,0-24-4 0,0 24-4 15,0 0-5-15,-8-18-2 0,8 18 1 0,0 0-3 16,0 0 1-16,0 0-5 0,-32 38 3 16,24-20-4-16,-1 2 1 0,5 3-4 15,-2 4 1-15,2 0-2 0,2 1-1 0,0 2-2 16,2 2 3-16,2-2 4 0,2 0 3 15,2 5-3-15,2-3-2 0,1-2 0 0,4 2-2 16,2-7-2-16,1 1-10 0,2-10-30 16,1 1-46-16,-2-5-68 0,2 0-88 15,-4-7-85-15,3-2-206 0,-3-3-107 0,-15 0-292 16,28-5-307-16</inkml:trace>
  <inkml:trace contextRef="#ctx0" brushRef="#br0" timeOffset="157839.71">28301 6750 3045 0,'0'0'128'0,"0"0"-21"16,0 0-40-16,0 0-15 0,0 0-5 15,6-25-9-15,-6 25 3 0,9-7 1 0,2 4-5 16,-1-1-5-16,0 1-7 0,-10 3-11 16,23-9-25-16,-23 9-42 0,25-10-43 15,-8 4-67-15,-7-1-77 0,-2 3-159 0,0-4-435 16,1 3-167-16</inkml:trace>
  <inkml:trace contextRef="#ctx0" brushRef="#br0" timeOffset="158001.84">28430 6609 2674 0,'0'0'81'0,"0"0"-1"0,0 0-1 0,-22 23-1 16,22-23 9-16,-8 22 9 0,3-12 12 16,5-10-7-16,-5 29-9 0,1-14-6 15,4 2-16-15,-2 0-7 0,2 0-8 0,2 1-6 16,-2-2-20-16,2 0-39 0,-2-16-40 15,4 26-50-15,-1-11-67 0,0-6-58 0,1-1-137 16,-4-8-526-16,10 11-260 0</inkml:trace>
  <inkml:trace contextRef="#ctx0" brushRef="#br0" timeOffset="158211.82">28627 6470 2856 0,'0'0'90'0,"7"-14"-6"15,-7 14-9-15,0 0-5 0,0 0 13 0,0 0 18 16,0 0 11-16,0 0 6 0,0 0-4 16,0 0-11-16,0 0-5 0,4 54-8 15,-2-35-8-15,0 2-8 0,2 2-6 0,0 1-11 16,2 1-9-16,-1 2-25 0,-1-2-39 16,0 0-50-16,3-2-55 0,-1-3-70 0,1 1-53 15,-4-7-113-15,4-2-182 0,-3-1-322 16,0-4-212-16</inkml:trace>
  <inkml:trace contextRef="#ctx0" brushRef="#br0" timeOffset="158427.54">28945 6211 2615 0,'0'0'-49'0,"10"-8"13"16,-10 8 9-16,0 0 12 0,0 0 20 15,0 0 35-15,34 28 26 0,-25-12 24 16,-1 7 2-16,3 7-4 0,2 5-6 0,-1 8-3 16,-2 4-11-16,1 7-4 0,-2 2-10 15,-5 1-18-15,-6 0-57 0,-5 22-68 0,-8-6-74 16,-9-6-98-16,-9-2-574 0,-3 1-170 16</inkml:trace>
  <inkml:trace contextRef="#ctx0" brushRef="#br0" timeOffset="159040.89">27067 6357 2506 0,'0'0'-22'0,"0"0"22"15,0 0 3-15,0 0 31 0,0 0 26 16,0 0 14-16,0 0 22 0,0 0 14 16,0 0 18-16,-15 49 4 0,8-34 14 0,0 9-1 15,3 3 9-15,2 1-7 0,-2 4-8 16,4 5-14-16,2 5-10 0,2 1-12 15,0 3-14-15,5 4-8 0,3 0-11 0,-1 0-7 16,4-4-13-16,10 15-22 0,4-3-29 16,-2-10-35-16,11 1-53 0,3-1-64 0,2-6-78 15,-4-10-138-15,1-5-235 0,0-7-330 16,4 2-347-16</inkml:trace>
  <inkml:trace contextRef="#ctx0" brushRef="#br0" timeOffset="159570.84">29472 6417 2869 0,'6'-18'-24'0,"-6"18"5"0,0 0 9 16,0 0 24-16,0 0 35 0,0 0 30 0,0 0 17 16,0 0 11-16,0 0-3 0,0 0 5 15,27 33-5-15,-25-20-1 0,3 2-3 0,-1 0 5 16,1 3-3-16,-1 0-4 0,2 0-13 15,0 1-9-15,-2-2-7 0,0 0-7 16,-2 0-9-16,6-2-5 0,-4-1-3 0,-4-14-12 16,4 21-11-16,-4-21-16 0,4 18-24 15,-4-18-33-15,4 9-39 0,-4-9-43 0,0 0-35 16,0 0-37-16,0 0-17 0,0 0-16 16,0 0-19-16,0 0-19 0,0-41-589 15,-2 24-219-15</inkml:trace>
  <inkml:trace contextRef="#ctx0" brushRef="#br0" timeOffset="159920.88">29552 6449 2544 0,'-5'-29'-57'0,"5"4"16"15,-4 7 35-15,4 0 16 0,0 18 24 16,0-28 26-16,0 28 11 0,0-21 24 16,0 21 28-16,2-19 6 0,-2 19-4 0,4-20-10 15,-4 20-15-15,3-15-10 0,-3 15-10 16,9-11-10-16,-9 11-7 0,8-11-4 0,-8 11-10 16,13-9-4-16,-13 9-2 0,15-5-5 15,-15 5-7-15,17-4-2 0,-17 4-3 16,18-2 0-16,-18 2-6 0,0 0 0 0,34 2-4 15,-34-2-2-15,26 2 1 0,-11 0-3 16,-15-2 0-16,27 5-1 0,-14 1-3 16,-13-6 0-16,25 4-2 0,-25-4 3 0,19 8 6 15,-19-8 13-15,13 10 19 0,-13-10 11 16,6 18 12-16,-6-18 14 0,0 22 19 0,0-7 8 16,0-15-1-16,-4 32 3 0,0-16-6 15,2 1-7-15,0 2-8 0,-1 0-5 0,1 2-15 16,2 0-7-16,0 0-6 0,2 4-6 15,3-1-3-15,-3 1-9 0,4 0-1 16,0-1-12-16,3-1-35 0,0 0-27 0,-1-2-42 16,-2-2-46-16,2-2-67 0,2 1-75 15,-4-5-92-15,-2 0-190 0,-2-1-69 0,-2-12 22 16,0 0-273-16,-6 32-223 0</inkml:trace>
  <inkml:trace contextRef="#ctx0" brushRef="#br0" timeOffset="161787.29">21055 8793 2515 0,'-18'10'-95'0,"18"-10"25"0,0 0 13 15,0 0 17-15,0 0 13 0,-12 7 13 16,12-7 19-16,0 0 14 0,0 0 12 0,0 0 7 16,0 0 25-16,0 0 27 0,0 0 27 15,0 0 22-15,0 0 8 0,0 0 2 16,0 0-1-16,42 12-16 0,-42-12-12 0,25-3-13 15,-25 3-13-15,32-1-11 0,-15-2-10 16,2 3-10-16,-2 0-19 0,2-1-26 16,0 1-42-16,-19 0-47 0,32-2-50 0,-20 2-47 15,2-2-43-15,-14 2-108 0,20-4-585 16,-13 1-292-16</inkml:trace>
  <inkml:trace contextRef="#ctx0" brushRef="#br0" timeOffset="161941.97">21175 8738 2869 0,'0'0'83'0,"-11"-9"20"0,11 9-11 16,0 0-12-16,0 0-4 0,0 0-9 15,30-12-7-15,-15 8-7 0,1 1-19 0,4 0-34 16,1-1-63-16,0 2-61 0,2 0-45 16,3-2-80-16,-3 0-176 0,0 3-347 0,5-2-65 15</inkml:trace>
  <inkml:trace contextRef="#ctx0" brushRef="#br0" timeOffset="166646.84">22413 8497 2331 0,'0'0'-26'0,"0"0"14"0,0 0 7 15,0 0-2-15,0 0-1 0,0 0 5 0,0 0 15 16,0 0 19-16,0 0-3 0,0 0 19 15,0 0 9-15,-2 54 18 0,2-54 14 0,0 17 14 16,0-17 9-16,0 0 1 0,0 27 0 16,0-27-7-16,0 17-11 0,0-17-8 15,0 0-8-15,0 23-10 0,0-23-5 0,2 13-6 16,-2-13-7-16,0 0-6 0,0 17-5 16,0-17-3-16,0 0-3 0,0 0 1 0,0 0-2 15,2 15-6-15,-2-15-1 0,0 0-4 16,0 0-4-16,0 0 0 0,0 0 0 15,0 0-5-15,0 0-1 0,0 0 1 0,17-39-1 16,-17 39-4-16,11-24 1 0,-5 11-3 16,0 2-2-16,1-3 2 0,-3 2-1 0,5-2-1 15,-3 2 4-15,-2 0-6 0,4 1-1 16,1-1 0-16,0 2 0 0,-3 2 0 16,2-2 1-16,-1 3-2 0,1-1 2 0,0 3-1 15,-8 5 1-15,14-11 0 0,-14 11 1 16,12-3 6-16,-12 3 2 0,0 0 8 0,0 0 5 15,0 0 4-15,24 11 12 0,-24-11-11 16,6 12 2-16,-6-12 0 0,6 17-3 0,-6-17 0 16,6 17-3-16,-6-17 1 0,4 21 1 15,-1-10-2-15,-3-11-3 0,6 23 0 16,-4-11-2-16,-2-12 1 0,7 25 3 0,-5-12 2 16,2 3 0-16,-2-2 3 0,-2-14-2 15,2 31 0-15,0-16-2 0,-2 2 7 0,3-1-5 16,-3-16 0-16,2 36-5 0,-4-19-2 15,2 0-1-15,0 2-1 0,-3 2-3 16,3-2 1-16,0 2-1 0,-2 0-2 0,2 0 2 16,-2 1 2-16,0 2 0 0,2-3 4 15,-2-1-2-15,2 4 2 0,-2-1-6 0,2-3 6 16,0 3 2-16,0 0-3 0,0-2 3 16,0 2-1-16,0 0 0 0,2 0 5 15,-2-2-5-15,2 2 2 0,0-1-5 0,2-1 1 16,-1 1-1-16,1-4 1 0,-2 0-6 15,4-2-3-15,-2 0-18 0,2 0-34 16,4-6-46-16,-4 2-81 0,4-5-97 0,0 0-170 16,1-4-146-16,-11-3-16 0,0 0-347 15,30-2-369-15</inkml:trace>
  <inkml:trace contextRef="#ctx0" brushRef="#br0" timeOffset="168837.6">22356 8204 2814 0,'0'0'-77'15,"0"0"54"-15,6-15 32 0,-6 15 36 0,0 0 23 16,0 0 22-16,0 0 10 0,0 0-4 16,0 0-7-16,0 0-13 0,0 0-4 15,0 0-11-15,0 0-2 0,0-19-4 0,0 19-8 16,0 0-10-16,0 0 2 0,0 0-12 16,0 0 0-16,-36-2 2 0,36 2-5 0,-25 2-2 15,25-2-2-15,-34 4-3 0,15-3-1 16,-4-1-5-16,0 2-2 0,-1 0-1 15,-1 0 3-15,2-2-10 0,-1 4 3 0,1-4-8 16,-1 2-2-16,6 0 3 0,1-1 1 16,17-1-4-16,-30 2-2 0,30-2 3 15,-26 3 1-15,26-3-1 0,-14 1 3 0,14-1 3 16,0 0 4-16,0 0 0 0,0 0 5 16,0 0-1-16,0 0 0 0,0 0 1 15,0 0 2-15,0 0 1 0,40 26 0 0,-27-19 0 16,-1 0 1-16,1 1-2 0,2 2-5 15,-5 0 4-15,4 0-1 0,-2 2-1 0,0-1-2 16,-1 2 3-16,0 0-3 0,-3-1 2 16,-1 4 2-16,-1-3 0 0,-2 2 1 15,-2 1 2-15,0 1 7 0,-2-17-7 0,-2 34 3 16,0-17 1-16,-2 2 5 0,2 0 2 16,-2-1 5-16,-1 2-1 0,-1 2 9 0,4-2 1 15,-4 5 0-15,4-6-3 0,-3 2 0 16,5 0-2-16,-2-2 3 0,2 0-1 15,0 0 4-15,2 0 9 0,0-2-2 0,5 1 4 16,-1-3 8-16,5 2 4 0,3-2-23 16,4 1 1-16,0-3 7 0,4-2-2 15,1-2-4-15,3 1 9 0,0-3-4 0,6 1-3 16,-2-4-35-16,2 0-33 0,-3-2-47 16,1-4-64-16,0 2-87 0,-5-4-86 0,3-2-197 15,-5-1-106-15,-4 1 37 0,0-5-278 16,1 1-199-16</inkml:trace>
  <inkml:trace contextRef="#ctx0" brushRef="#br0" timeOffset="169701.64">24822 7892 2736 0,'0'0'64'0,"0"0"-9"15,0 0-8-15,0 0-5 0,0 0-4 16,0 0-6-16,0 0-1 0,0 0-3 0,0 0 3 15,-53 1-6-15,32 1 3 0,-2 0 5 16,-4 1 12-16,-3 0 14 0,-2 0 7 16,0-1 6-16,0 2-5 0,1 1-2 0,-1-4-12 15,4 3-7-15,1-2-5 0,1-1-1 16,8 1-7-16,-2 0-8 0,4 1-7 0,16-3-5 16,-26 3-3-16,26-3 1 0,-15 2-2 15,15-2-2-15,0 0 1 0,0 0-1 0,0 0 0 16,0 0-2-16,42 24 0 0,-25-15-2 15,7-2-1-15,0 2-2 0,0 1 2 16,3 2 1-16,-5-1-1 0,0 1-1 0,-4 1-2 16,-1 0 1-16,-2 3 2 0,-5-2 1 15,-5 4-2-15,-3-3 3 0,-4 4-3 16,-1 0 3-16,-5 2 0 0,0 3-1 0,-3-5 4 16,-2 5-3-16,1-1 3 0,0-2 3 15,-2-1 2-15,4 3 1 0,-1-2 7 0,1 0 5 16,3 0 0-16,1-3 14 0,2 0 0 15,-1 0 4-15,5-1 4 0,0-17 7 0,9 30-2 16,-1-17 2-16,3 1-7 0,6-2-5 16,1-1-4-16,6-2-3 0,2-1-6 15,1-1-3-15,2 0-15 0,0-4-22 0,2-1-37 16,-3-2-53-16,2 0-65 0,-1-4-54 16,-1 0-66-16,-4-3-154 0,2 0-151 15,0-1-253-15,-3-2-186 0</inkml:trace>
  <inkml:trace contextRef="#ctx0" brushRef="#br0" timeOffset="170337.47">25228 8210 2667 0,'0'0'35'0,"0"0"2"0,0 0-7 0,0 0-12 16,0 0-1-16,0 0-2 0,0 0 2 16,0 0 2-16,0 0 4 0,0 0 4 15,0 0 9-15,0 0 8 0,-25 47 4 0,25-47 8 16,-4 22-1-16,0-11 1 0,4-11-3 16,-5 23-7-16,5-23-2 0,-4 16-3 15,4-16-2-15,-2 17 2 0,2-17 2 0,0 0-3 16,-3 15 0-16,3-15-5 0,0 0-5 15,0 0-5-15,0 0 6 0,0 0-10 16,0 0 0-16,0 0-2 0,0 0-3 0,0 0-2 16,31-33-1-16,-22 19-2 0,2-4-3 15,1 0 0-15,1 3 2 0,-4-2 3 16,4 0 3-16,-2 3 3 0,0 2 2 0,-1-1 8 16,1 2 4-16,-3 0 1 0,1 1 0 15,-9 10-3-15,14-15-2 0,-14 15-2 0,11-11 8 16,-11 11 11-16,0 0 6 0,13-4-3 15,-13 4 3-15,0 0-5 0,0 0-4 0,0 0-2 16,8 33-5-16,-8-33-2 0,2 31 0 16,-2-12-6-16,2-1-1 0,-2 4-1 15,0-1 2-15,2 0-7 0,-4 6-2 0,4-2 1 16,-2-2 1-16,-2 4 4 0,2 1-5 16,0-1 2-16,-2 1 8 0,0-2-8 0,2 3-1 15,-2-1-20-15,-2 0 0 0,4 0 6 16,-2 3 4-16,1-5 9 0,-1 3-1 15,2-3-4-15,-2 3 3 0,2-2 2 0,0-2 7 16,2 0 0-16,0 1-2 0,1-1-4 16,3-2-1-16,0 0 1 0,6-2 0 0,-1-2-6 15,1-1 7-15,4-4-10 0,2 1-17 16,-1-1-21-16,1-2-29 0,0-3-34 16,-2-3-47-16,2-1-56 0,-2-1-53 0,-4-4-73 15,-1 2-155-15,-11-2-101 0,19-4-373 16,-19 4-372-16</inkml:trace>
  <inkml:trace contextRef="#ctx0" brushRef="#br0" timeOffset="178134.83">21251 10489 2753 0,'0'0'-79'0,"0"0"38"16,0 0 29-16,0 0 9 0,0 0 28 15,0 0 21-15,0 0 18 0,0 0 18 0,0 0 19 16,0 0 10-16,0 0 8 0,0 0 13 15,0 0 8-15,0 0 7 0,0 0 3 16,0 0 0-16,0 0-10 0,0 0-6 0,0 0-16 16,0 0-15-16,0 0-2 0,0 0-19 15,0 0-8-15,49-4-6 0,-49 4-7 16,21-2-13-16,-21 2 4 0,25-5-9 0,-25 5-10 16,28-1 1-16,-14-1-10 0,-14 2 4 15,26-2-9-15,-26 2-8 0,25-4-15 0,-25 4-20 16,22-2-22-16,-12 0-31 0,-10 2-36 15,17-6-39-15,-17 6-51 0,15-1-25 16,-15 1-44-16,4-8-133 0,-4 8-120 0,0 0-388 16,0 0-305-16</inkml:trace>
  <inkml:trace contextRef="#ctx0" brushRef="#br0" timeOffset="178359.84">21334 10309 2848 0,'0'0'41'0,"0"0"29"0,-15-8-5 16,15 8 4-16,0 0 11 0,0 0 16 16,-15-7 17-16,15 7 9 0,0 0-6 15,0 0-1-15,0 0-2 0,0 0-9 0,0 0-5 16,0 0-5-16,0 0-14 0,0 0-6 16,0 0-8-16,0 0-24 0,42-9-25 0,-42 9-35 15,22-2-44-15,-22 2-50 0,18-2-43 16,-18 2-44-16,22 0-39 0,-12-3-72 0,-10 3-139 15,23 0-429-15,-9 0-247 0</inkml:trace>
  <inkml:trace contextRef="#ctx0" brushRef="#br0" timeOffset="186334.77">23482 8586 2790 0,'0'0'94'15,"-27"0"22"-15,27 0 3 0,0 0 16 0,0 0 18 16,0 0 7-16,-21 0 3 0,21 0-13 16,0 0-15-16,0 0-13 0,0 0-16 0,0 0 1 15,0 0-6-15,-20 3 4 0,20-3-2 16,0 0-1-16,0 0-5 0,0 0-1 15,0 0-33-15,0 0-7 0,0 0-4 0,0 0-3 16,30 26-8-16,-30-26-1 0,21 10-2 16,-8-6-7-16,2 0-4 0,-1 2 0 0,2-3-5 15,-16-3-4-15,31 6-7 0,-16-4-13 16,-15-2-16-16,29 4-22 0,-15-3-26 16,-4-1-35-16,-10 0-67 0,21-1-80 0,-21 1-107 15,17-3-247-15,-17 3-25 0,9-3-335 16,-9 3-400-16</inkml:trace>
  <inkml:trace contextRef="#ctx0" brushRef="#br0" timeOffset="191408.46">22305 10242 2858 0,'0'0'-105'0,"-8"-19"23"0,8 19 13 16,0 0 26-16,0 0 17 0,0 0 38 15,0 0 23-15,0 0 28 0,0 0 26 16,-6-14 24-16,6 14 13 0,0 0 13 0,0 0 19 16,0 0-8-16,0 0 4 0,0 0-5 15,0 0-8-15,0 0-4 0,0 0-11 0,0 0-7 16,0 0-10-16,0 0-11 0,0 0-11 15,0 0-8-15,0 0-7 0,0 0-4 0,0 0-1 16,0 0-5-16,0 0-2 0,0 0-6 16,0 0-4-16,0 0-1 0,0 0-8 15,8 49-1-15,-8-49-6 0,2 27-2 0,-2-12-4 16,2 0-3-16,-2-15-6 0,0 28 4 16,2-14-5-16,-2-14-3 0,0 25-2 0,2-13 0 15,-2-12-2-15,0 18 2 0,0-18-5 16,2 17 4-16,-2-17-5 0,0 0 3 15,0 21 4-15,0-21-4 0,0 0-7 0,0 0 8 16,0 0 4-16,0 0-10 0,0 0-5 16,0 0 4-16,0 0-3 0,0 0 0 0,0 0-3 15,0 0 1-15,0 0 5 0,7-51-6 16,-5 34 6-16,2 0-6 0,0-1-3 16,1 1 4-16,1 2-1 0,-4-3 3 0,5 4 15 15,-3 0-2-15,-4 14-6 0,6-24-1 16,-2 14 6-16,-4 10-9 0,4-16 3 0,-4 16 4 15,0 0-4-15,0 0-8 0,0 0 5 16,0 0-3-16,0 0 1 0,0 0 2 16,26 30-4-16,-26-30 4 0,6 26-6 0,-4-15 6 15,0 4 10-15,-2-15-9 0,2 25-3 16,-2-25-3-16,2 23 2 0,-2-23 6 0,3 19-1 16,-3-19-5-16,0 15 2 0,0-15 3 15,0 0-5-15,4 16-6 0,-4-16-2 0,0 0-2 16,0 0-6-16,0 0 7 0,0 0-5 15,0 0-3-15,0 0 0 0,0 0-3 16,19-34 5-16,-15 18-5 0,3 3 8 0,-3-2-2 16,2-2 4-16,2 1-2 0,-1 1-1 15,2 1 1-15,-3 4 4 0,-6 10-3 0,14-22 7 16,-7 14 6-16,-7 8-5 0,13-9 6 16,-13 9 16-16,0 0 14 0,0 0 0 15,25 6 1-15,-25-6-1 0,13 15 2 0,-6-5-13 16,-7-10 1-16,10 23-7 0,-6-12 0 15,2 0-2-15,-6-11-17 0,8 23-22 16,-2-13-40-16,-2-3-49 0,-4-7-66 0,4 17-73 16,-2-11-69-16,-2-6-175 0,0 0-134 15,6 8 35-15,-6-8-330 0,0 0-329 0</inkml:trace>
  <inkml:trace contextRef="#ctx0" brushRef="#br0" timeOffset="191986.84">22737 10151 2756 0,'-2'-23'-67'16,"2"23"24"-16,0 0 9 0,0 0 15 16,0 0 28-16,0 0 18 0,0 0 11 0,0 0 16 15,0 0-4-15,0 0-5 0,0 0-3 16,0 0-5-16,0 0 7 0,2 63 5 0,-2-63 13 15,-4 31 6-15,2-16 0 0,2 2 0 16,0-17-2-16,-4 31-11 0,1-16-2 16,3-15-7-16,-4 22-5 0,2-11 1 0,2-11-5 15,-2 22 6-15,2-22 14 0,-5 16 6 16,5-16-4-16,0 0-5 0,0 0-8 0,0 0-3 16,0 0-8-16,0 0-3 0,0 0-2 15,0 0-3-15,0 0 0 0,0 0-5 0,0 0-3 16,26-52-5-16,-17 30 3 0,1 2-3 15,-2 1 1-15,4 0 1 0,-4-1 5 16,2 4 1-16,-2 3 1 0,1-1 0 0,2 2-1 16,-3 1 1-16,1 1 8 0,-9 10-10 15,16-15 1-15,-16 15 4 0,16-7 3 0,-16 7 0 16,0 0 6-16,0 0 1 0,0 0-5 16,22 18-4-16,-22-18-1 0,7 20-3 15,-4-4-2-15,-1 0-1 0,0 3 4 0,-2 4 18 16,2 0-2-16,-2 2 2 0,0 1-8 15,0 3 2-15,0 0-4 0,0 1 0 16,0-2 2-16,2 3-5 0,-2 0 0 0,2-2-1 16,0 3-4-16,2-2 2 0,0 1-6 15,3 3-1-15,-3-6-2 0,2 0 1 0,3 0-6 16,-1-4 3-16,3 2-4 0,-3-6 1 16,4 3-6-16,0-6-2 0,0 0-16 0,-1-4-26 15,-1-1-39-15,3-4-56 0,0-3-75 16,-1 1-51-16,2-6-95 0,-14 0-173 15,26 0-85-15,-10-2-325 0,-16 2-352 0</inkml:trace>
  <inkml:trace contextRef="#ctx0" brushRef="#br0" timeOffset="193917.73">23554 10241 2762 0,'0'0'-71'15,"0"0"51"-15,0 0 23 0,0 0 31 16,0 0 29-16,0 0 34 0,0 0 24 0,0 0 22 16,0 0 9-16,0 0 2 0,0 0-3 15,0 0-1-15,0 0-1 0,0 0-3 0,0 0-7 16,0 0-10-16,0 0-12 0,0 0-14 16,0 0-9-16,0 0-7 0,0 0-13 15,0 0-4-15,0 0-12 0,0 0-3 0,40-10-26 16,-40 10-1-16,26-2-5 0,-12 0-4 15,-14 2-1-15,28-1-3 0,-28 1-2 0,27 0-15 16,-11-3-19-16,-16 3-32 0,22-4-35 16,-22 4-47-16,24-5-66 0,-13 3-44 15,-11 2-66-15,0 0-149 0,21-9-137 0,-17 5-311 16,-4 4-298-16</inkml:trace>
  <inkml:trace contextRef="#ctx0" brushRef="#br0" timeOffset="194447.67">24030 10054 2787 0,'0'0'-39'0,"6"-19"17"0,-6 19 6 0,0 0 26 16,0 0 26-16,0 0 5 0,0 0 15 15,9-13 5-15,-9 13 3 0,0 0 9 0,0 0 5 16,0 0 1-16,0 0 4 0,0 0-2 16,0 0-3-16,0 0-8 0,-2 45-5 15,2-45-8-15,-4 21-5 0,4-21-3 0,-3 23-6 16,3-23-8-16,-2 22-1 0,2-22-4 16,-4 18-1-16,4-18 0 0,-2 17-6 0,2-17 4 15,0 0 3-15,-2 15-10 0,2-15 1 16,0 0-8-16,0 0 2 0,0 0-2 15,0 0-3-15,0 0 0 0,0 0-3 0,0 0 1 16,0 0-1-16,0 0 1 0,19-43-2 16,-12 29 0-16,-1-1 8 0,0 1 5 15,1 3-1-15,1-2 0 0,-8 13-4 0,13-21 1 16,-7 14-3-16,-6 7 1 0,13-14 1 16,-13 14 1-16,10-9 6 0,-10 9 4 0,0 0 5 15,0 0 6-15,0 0 2 0,0 0 7 16,0 0 0-16,26 20-2 0,-26-20-4 15,0 22-3-15,0-22-3 0,0 22 0 0,0-8-4 16,0-14-4-16,0 29-3 0,0-15-1 16,0 5-3-16,0-1-3 0,2 1 0 0,0-2-7 15,0 0-7-15,2-1-25 0,1 0-44 16,-1-3-54-16,-4-13-65 0,13 26-59 0,-9-17-111 16,2-1-175-16,3 1-78 0,-3 0-235 15,0-5-183-15</inkml:trace>
  <inkml:trace contextRef="#ctx0" brushRef="#br0" timeOffset="195528.74">24375 9980 2584 0,'0'0'-3'0,"0"0"9"0,0 0-3 16,0 0-2-16,0 0 7 0,0 0 26 0,0 0 25 15,0 0 10-15,0 0 12 0,0 0 1 16,0 0-2-16,0 0 2 0,-23 34-2 16,23-34 4-16,-2 19-1 0,2-19-9 0,-2 19-9 15,2-19-5-15,-5 19-5 0,5-19-10 16,0 0 0-16,-2 23-6 0,2-23-1 0,0 0 2 15,-2 15 11-15,2-15-2 0,0 0-7 16,0 0-6-16,0 0-1 0,0 0-6 16,0 0-1-16,0 0-2 0,0 0-1 0,0 0-2 15,0 0-3-15,28-38-1 0,-21 25 2 16,1-3 0-16,0 0 5 0,3-1 4 0,0-1 6 16,-1 3 3-16,2-2 0 0,0 4-2 15,-2-1-4-15,3 3-2 0,-2 1-4 16,0 0-2-16,-1 1-1 0,-10 9-5 15,17-14 2-15,-10 9-2 0,-7 5 2 0,18-4 2 16,-18 4 3-16,0 0 2 0,0 0 1 16,27 9-2-16,-27-9 5 0,11 14-3 0,-11-14 2 15,8 23 2-15,-6-9 0 0,2 3 5 16,-2-1-5-16,-2 2-3 0,1 1 8 16,-1 1 0-16,2 1-7 0,-2 3 5 0,0-2-5 15,0 5-5-15,0-4 1 0,0 3-7 16,0 2 1-16,0 0-1 0,-2 0-4 0,2 1 7 15,0-3-7-15,0 3-7 0,0-2 5 16,2 2-7-16,-2-3 9 0,0 3-7 16,2-3 0-16,0 3 3 0,0 0 4 0,0-3 5 15,2 1-1-15,0-1 8 0,1 1 0 16,2-2-5-16,-3 0-3 0,2-1 0 0,-2 1 2 16,2-2-4-16,-2-1 0 0,6 0 0 15,-6-5-1-15,3 0 0 0,-2-2-1 16,2 1-6-16,-3-3 5 0,2 1-25 0,-1-2 3 15,-5-12 4-15,11 18-3 0,-11-18-9 16,10 13-34-16,-6-6-49 0,-4-7-78 0,13 1-105 16,-13-1-167-16,0 0-160 0,25-14-4 15,-15 7-418-15,5-2-533 0</inkml:trace>
  <inkml:trace contextRef="#ctx0" brushRef="#br0" timeOffset="196316.81">25264 10056 3069 0,'0'0'-140'16,"0"0"34"-16,0 0 23 0,0 0 17 0,0 0 19 15,0 0 14-15,0 0 23 0,0 0 35 16,0 0 21-16,0 0 19 0,0 0 8 16,0 0 6-16,0 0-2 0,0 0 0 0,0 0-5 15,0 0 3-15,0 0-2 0,0 0 3 16,0 0 0-16,0 0-4 0,0 0 1 16,0 0-5-16,0 0 0 0,0 0-2 0,0 0 0 15,0 0 8-15,0 0 0 0,0 0 1 16,41 15-1-16,-41-15-5 0,21 2-1 0,-21-2-2 15,21 0-3-15,-21 0-4 0,27-2-8 16,-27 2-2-16,23 0-6 0,-23 0-4 16,20-2-5-16,-20 2-5 0,20-2-10 0,-20 2-15 15,0 0-16-15,25-2-31 0,-25 2-37 16,15-4-49-16,-15 4-68 0,10-3-50 16,-10 3-115-16,8-6-171 0,-8 6-403 0,7-7-348 15</inkml:trace>
  <inkml:trace contextRef="#ctx0" brushRef="#br0" timeOffset="196753.79">25295 9894 2715 0,'0'0'-122'0,"0"0"26"16,0 0 24-16,-27-2 8 0,27 2 24 0,0 0 27 15,0 0 33-15,0 0 32 0,0 0 26 16,0 0 20-16,0 0 20 0,0 0 8 0,0 0 5 16,0 0 4-16,0 0 14 0,0 0 10 15,-20 4 5-15,20-4 4 0,0 0-17 16,0 0-11-16,0 0-12 0,0 0-17 0,0 0-11 16,0 0-8-16,0 0-8 0,69-2-10 15,-69 2-10-15,26 0-7 0,-11-2-11 0,-15 2-22 16,29-4-41-16,-12 1-49 0,-17 3-65 15,33-4-64-15,-18 0-69 0,-1 1-124 16,0 0-186-16,1-1-373 0,-15 4-370 0</inkml:trace>
  <inkml:trace contextRef="#ctx0" brushRef="#br0" timeOffset="201100.06">26196 9526 2896 0,'-16'-5'-24'0,"16"5"10"15,0 0 2-15,0 0 18 0,0 0 13 16,0 0 15-16,0 0 12 0,0 0 9 0,0 0-4 15,-13-11 2-15,13 11-10 0,0 0 9 16,0 0 10-16,0 0 4 0,0 0 7 0,0 0 0 16,0 0-7-16,0 0-6 0,0 0-6 15,0 0-6-15,32-14-5 0,-32 14-5 16,0 0-3-16,19-4-4 0,-19 4-2 16,0 0 2-16,18-2 2 0,-18 2 2 0,0 0 3 15,0 0 6-15,0 0 7 0,25 0 3 0,-25 0 0 16,0 0 0-16,0 0 0 0,16 6-3 15,-16-6-1-15,0 0-1 0,0 0-1 16,0 0-1-16,0 0-1 0,0 0-1 16,0 0-4-16,14 7-1 0,-14-7-7 0,0 0-1 15,0 0-3-15,0 0-1 0,0 0-4 16,0 0-5-16,0 0-2 0,0 0-1 16,0 0 0-16,0 0 2 0,0 0-2 0,0 0-2 15,0 0 2-15,0 0 0 0,0 0-4 16,0 0-4-16,0 0-1 0,0 0-2 0,0 0-6 15,0 0-1-15,0 0-11 0,0 0-5 16,0 0-3-16,0 0-5 0,0 0-4 16,0 0-6-16,0 0-7 0,0 0-3 0,0 0-6 15,0 0-10-15,0 0-9 0,0 0-13 16,0 0-10-16,0 0-8 0,0 0-1 0,0 0 8 16,-46 6 5-16,46-6 10 0,0 0 4 15,-22 8 10-15,22-8 9 0,-11 4 17 16,11-4 12-16,0 0 22 0,-18 7 18 0,18-7 24 15,0 0 17-15,-14 4 18 0,14-4 11 16,0 0 6-16,0 0 6 0,0 0-7 0,0 0-4 16,0 0-8-16,0 0-5 0,0 0-10 15,0 0 0-15,0 0-5 0,0 0-3 16,59-13-6-16,-41 9-1 0,-1-1-8 0,4 2-6 16,-4-1-21-16,2-2-36 0,4 1-44 15,-6-1-64-15,3 2-74 0,-4-4-68 16,2 3-130-16,-5-1-178 0,-1-2-371 0,-12 8-387 15</inkml:trace>
  <inkml:trace contextRef="#ctx0" brushRef="#br0" timeOffset="201348.7">26360 9397 2879 0,'0'0'-11'0,"-14"-14"45"0,14 14 16 0,0 0 25 16,-11-11 26-16,11 11 25 0,0 0 15 15,-8-9 5-15,8 9-14 0,0 0-4 16,0 0-1-16,0 0 1 0,0 0 4 0,0 0 4 16,-17 24 6-16,17-24-3 0,-2 23-16 15,0-7-17-15,2-16-13 0,0 33-12 0,-2-14-8 16,0-1-8-16,0 3-25 0,1 0-26 16,1-1-38-16,-4 0-38 0,0-1-49 15,0 0-58-15,3 2-67 0,-6-4-69 0,2 0-165 16,-1 2-142-16,0-2-352 0,1-2-405 15</inkml:trace>
  <inkml:trace contextRef="#ctx0" brushRef="#br0" timeOffset="201546.64">26180 9909 3143 0,'0'0'102'15,"0"0"20"-15,0 0 8 0,0 0 17 16,-23 0 23-16,23 0-1 0,0 0-12 0,0 0-20 15,0 0-9-15,0 0-21 0,0 0-16 16,0 0-24-16,0 0-24 0,63-6-27 0,-44 4-36 16,4-2-43-16,2 3-59 0,3-1-66 15,-1 0-48-15,0-2-39 0,2 1-116 16,0 0-168-16,-2-1-318 0,1 0-243 0</inkml:trace>
  <inkml:trace contextRef="#ctx0" brushRef="#br0" timeOffset="201950.68">27003 9172 2646 0,'-1'-23'-22'15,"1"23"22"-15,0 0 12 0,0 0 35 0,0 0 44 16,0 0 34-16,0 0 9 0,0 0 6 15,0 0-3-15,-37 45-16 0,27-21-2 16,1 0-6-16,-4 7-8 0,3 2-8 0,2 0-11 16,4 2-6-16,-1 1-12 0,1 0-4 15,4-4-9-15,6 5-8 0,-1-1-17 16,3-2-34-16,4-1-42 0,-1-5-53 16,4-1-76-16,2-3-71 0,-7-4-135 0,6-2-212 15,-2-4-252-15,0-5-183 0</inkml:trace>
  <inkml:trace contextRef="#ctx0" brushRef="#br0" timeOffset="202282.72">27156 9326 2676 0,'-3'-19'10'0,"3"2"5"15,0 17-2-15,3-30 6 0,-1 16 16 0,2 1 27 16,2-1-3-16,-6 14-2 0,14-22-8 15,-7 12-6-15,4 1 2 0,-1-1-9 16,-10 10-4-16,28-11-1 0,-16 7 4 0,-12 4-4 16,29-2-3-16,-29 2 2 0,20 4 3 15,-20-4-4-15,18 13-1 0,-14-3-1 16,-4-10-4-16,2 25-3 0,-2-25 0 16,-8 34-2-16,-1-11 0 0,-3-1 0 0,3 3-3 15,-1 6 5-15,-4-5 12 0,2 3 14 16,1-4 10-16,2-1 6 0,3-1 2 0,-1 2-2 15,5-6-8-15,0 1 0 0,4-2-8 16,4-1-16-16,1-2-23 0,2-1-36 0,4-4-50 16,1-1-57-16,6-2-58 0,-2-3-66 15,4-1-147-15,1-3-499 0,0 0-293 16</inkml:trace>
  <inkml:trace contextRef="#ctx0" brushRef="#br0" timeOffset="202687.57">27696 9564 2780 0,'0'0'52'0,"0"0"21"16,0 0-13-16,0 0-15 0,0 0-1 0,0 0-9 15,0 0 5-15,0 0 2 0,0 0-8 16,0 0-8-16,0 0-1 0,25-19-5 16,-17 6 6-16,5-6-12 0,0-1 3 0,0 0 6 15,1-7-9-15,0-3-2 0,-2-3 1 0,0-3-2 16,-1-1-2-16,0 1 4 0,1-1 17 15,-3 0 7-15,1 2 11 0,-1 5 19 16,-6 2 11-16,4 5 1 0,-2 0-7 0,-1 7-7 16,-2 0-7-16,-2 16-7 0,0 0-5 15,-13-17-3-15,13 17-6 0,0 0-2 0,0 0-4 16,-41 36-1-16,30-15-4 0,-5 6-1 16,3 5-1-16,-3 8-1 0,3 2-4 15,2 0-2-15,1 3 0 0,2-4 3 0,1-1 8 16,0 1 10-16,5-2 11 0,-1-1 8 15,3-5 2-15,3-1 1 0,-3-3-8 16,5-1 8-16,-3-4-7 0,0-5-11 0,2 1 0 16,1-4-6-16,-1-2-13 0,2-3-31 15,-6-11-40-15,10 15-60 0,-10-15-76 16,15 5-78-16,-15-5-153 0,18-6-193 16,-18 6-3-16,18-14-236 0,-4 3-189 0</inkml:trace>
  <inkml:trace contextRef="#ctx0" brushRef="#br0" timeOffset="202849.69">28085 9557 2655 0,'0'0'126'15,"0"0"4"-15,0 0-29 0,0 0-16 16,0 0-9-16,11-12-4 0,-11 12-3 0,0 0-5 16,23-9-12-16,-15 2-28 0,-8 7-40 15,19-8-43-15,-19 8-40 0,24-11-49 0,-12 7-60 16,-1-5-151-16,0 2-435 0,-4-1-99 15</inkml:trace>
  <inkml:trace contextRef="#ctx0" brushRef="#br0" timeOffset="203039.69">28172 9358 2618 0,'0'0'118'0,"0"0"-8"0,-19 10-10 0,19-10 18 15,-16 15 16-15,10-3 15 0,0 1 5 0,0 1-7 16,-1-1-18-16,3 4-12 0,4-17-10 15,-3 33-11-15,3-17-4 0,0 2-13 16,2-1-22-16,-1-2-24 0,3-1-40 0,-4-14-49 16,7 26-66-16,-1-14-50 0,-2-3-63 15,-4-9-88-15,8 11-144 0,-3-7-436 16,-5-4-292-16</inkml:trace>
  <inkml:trace contextRef="#ctx0" brushRef="#br0" timeOffset="203271.76">28341 9126 2944 0,'4'-9'72'0,"-4"9"-5"16,0 0-6-16,7-16 22 0,-7 16 41 15,0 0 17-15,0 0 7 0,0 0-7 16,0 0-6-16,0 0-13 0,0 0-7 16,2 57-7-16,-2-36-4 0,1 0-11 0,-1 5-6 15,0 0-14-15,5 4-3 0,-3 1-9 0,4 3-5 16,-1-5-10-16,1 5-10 0,1-5-14 15,-1-3-19-15,-3-1-38 0,4-5-37 16,-3-1-53-16,2-1-59 0,0-4-64 0,-2-3-136 16,0-4-194-16,-4-7-406 0,0 0-440 15</inkml:trace>
  <inkml:trace contextRef="#ctx0" brushRef="#br0" timeOffset="203506.61">28561 8978 3080 0,'0'0'-19'0,"2"-15"17"16,-2 15 0-16,0 0 6 0,0 0 29 15,11-12 35-15,-11 12 28 0,0 0 7 16,0 0-10-16,19 30-10 0,-10-11-10 0,-1 7 1 16,4 3 13-16,2 7 2 0,0 9-4 15,1 0-7-15,0 5-5 0,-3 0-10 0,-1-3-11 16,-3 1-15-16,-3-8-24 0,-2-1-25 15,-9-2-42-15,0-3-56 0,-2-2-70 16,-5 0-71-16,-4-8-155 0,-2 1-568 16,-2-3-422-16</inkml:trace>
  <inkml:trace contextRef="#ctx0" brushRef="#br0" timeOffset="204040.7">29076 9096 2855 0,'0'0'-83'0,"0"0"46"15,0 0 20-15,-4-18 22 0,4 18 36 16,0 0 24-16,0 0 11 0,0 0 5 16,0 0-2-16,0 0 9 0,0 0 12 15,0 0 8-15,0 0 2 0,0 0-2 0,0 0 1 16,0 0-6-16,0 0-6 0,0 0-10 16,0 0-5-16,-13 44-8 0,9-27-7 15,3 2-6-15,-1 1 2 0,2 2-4 0,-2 1 0 16,2 0-6-16,0 4-6 0,0-3-3 15,0 1-5-15,2 0-4 0,0-4-4 0,-2 1-8 16,1-2-15-16,3-3-26 0,-4 1-31 16,0-18-45-16,4 20-70 0,0-11-74 0,-4-9-104 15,7 11-179-15,-7-11-68 0,0 0-242 16,0 0-165-16</inkml:trace>
  <inkml:trace contextRef="#ctx0" brushRef="#br0" timeOffset="204371.3">29069 8928 2529 0,'0'0'-5'16,"-6"-18"25"-16,6 18-5 0,0 0 23 15,-8-17 42-15,8 17 24 0,0 0 11 0,0 0 1 16,0 0-10-16,0 0-11 0,4-20-10 16,-4 20-8-16,0 0-8 0,0 0-8 0,27 1-11 15,-27-1 2-15,23 4-10 0,-23-4-5 16,32 8-5-16,-14-4-2 0,-2-1-2 15,3 3-5-15,-4-2-4 0,2 2-1 0,-5 0 0 16,2 1 8-16,-4 0 6 0,-10-7 10 16,10 20 9-16,-10-20 10 0,0 23 13 0,0-23 2 15,-6 31 7-15,0-15-2 0,-2 6-2 16,2-2 4-16,-2 3-3 0,0 0-7 16,4 2-10-16,0 1-4 0,0-1-7 0,4 2-7 15,2 2-14-15,0-3-22 0,4 1-33 16,0-1-45-16,3-1-66 0,6 4-89 15,-5-6-82-15,3-2-181 0,0-2-107 0,0 0-346 16,-3-2-357-16</inkml:trace>
  <inkml:trace contextRef="#ctx0" brushRef="#br0" timeOffset="-213875.56">24285 12375 1218 0,'0'0'320'0,"0"0"-61"0,0 0-47 16,2-20-37-16,-2 20 2 0,0 0-17 15,0 0-1-15,0 0-9 0,0 0 0 0,0-19-5 16,0 19-9-16,0 0-1 0,0 0-2 15,0 0 6-15,0 0-2 0,0 0-11 0,0 0-4 16,0 0-14-16,0 0-7 0,0 0-12 16,0 0-14-16,0 0-5 0,0 0-12 15,0 0-4-15,0 0-4 0,0 0-7 0,-2 58-3 16,2-58-2-16,-3 15-6 0,3-15-5 16,0 0-2-16,0 22-3 0,0-22 2 15,0 0-4-15,0 0-3 0,3 19 4 0,-3-19-6 16,0 0-2-16,0 0-2 0,0 0 0 15,0 0-2-15,0 0-3 0,0 0 3 16,0 0-2-16,0 0-3 0,0 0 2 0,32-43-3 16,-24 30 1-16,-2 0-3 0,2-1 2 15,1 1-5-15,0-1 7 0,-1 1-7 0,1 1 1 16,-1-2 2-16,0 6-1 0,1-4-3 16,-9 12 2-16,17-17 1 0,-11 10-2 15,-6 7 7-15,14-12-8 0,-14 12-1 0,14-6 2 16,-14 6 0-16,0 0 1 0,0 0 2 15,0 0 0-15,0 0-1 0,23 15-1 0,-23-15 0 16,0 0 0-16,0 24 1 0,0-24 1 16,0 22 2-16,0-22 0 0,-4 27-1 15,1-11 0-15,1 0 1 0,2-16 0 0,-4 35 2 16,0-16-2-16,2-1 0 0,1 4 1 16,-4 3 0-16,3-2-1 0,-3 3 0 15,5-1-4-15,-5 2 7 0,5-1-2 0,-2 2 3 16,0-1-2-16,0 4 1 0,0-3 1 15,2 5 1-15,0-3 3 0,0 2 5 16,0 0-1-16,0 1 6 0,2-1 1 0,0 0-2 16,0 4 5-16,4-1 1 0,-5 1 2 15,4-4-5-15,-1-2 4 0,0 1 21 16,0-5-5-16,0 0-3 0,3 1-13 0,-3-2 7 16,3-4-7-16,-4-2 0 0,5-1 1 15,-5-2-8-15,1 0-21 0,3-1-33 0,-3-4-48 16,2-1-74-16,0-4-93 0,-6-6-119 15,16 7-235-15,-16-7-2 0,19-4 30 16,-19 4-333-16,23-15-301 0</inkml:trace>
  <inkml:trace contextRef="#ctx0" brushRef="#br0" timeOffset="-213204.32">24962 12729 2692 0,'0'0'-62'15,"0"0"28"-15,0 0 9 0,0 0 26 0,0 0 23 16,0 0 31-16,0 0 20 0,0 0 9 16,0 0 5-16,0 0-3 0,0 0-2 15,0 0-6-15,0 0-9 0,0 0-7 0,0 0 0 16,0 0 0-16,0 0-1 0,0 0 2 15,0 0-1-15,0 0 4 0,0 0-8 0,62-2-8 16,-62 2-6-16,20 0-2 0,-20 0-5 16,20-2-19-16,-20 2-46 0,21-2-55 15,-21 2-65-15,21-4-66 0,-21 4-92 0,19-11-637 16,-15 7-360-16</inkml:trace>
  <inkml:trace contextRef="#ctx0" brushRef="#br0" timeOffset="-213037.82">25050 12603 2888 0,'-15'-12'-12'16,"15"12"27"-16,0 0 12 0,-14-7 18 15,14 7 6-15,0 0-4 0,0 0-4 0,0 0-4 16,0 0-3-16,0 0-15 0,34-15-26 16,-34 15-32-16,32-4-53 0,-13 2-59 0,0-2-72 15,-1 2-187-15,4-1-308 0,-3-1 20 16</inkml:trace>
  <inkml:trace contextRef="#ctx0" brushRef="#br0" timeOffset="-209562.15">25925 12243 2003 0,'-17'-10'-52'0,"17"10"31"16,0 0 16-16,-15-6 31 0,15 6 19 0,0 0 30 16,0 0 23-16,-14-5 24 0,14 5 22 0,0 0 12 15,0 0 20-15,0 0 11 0,-15-8 14 16,15 8 16-16,0 0-2 0,0 0-3 0,0 0-15 16,0 0-16-16,0 0 12 0,0 0-28 15,0 0-16-15,0 0-13 0,0 0-20 16,0 0-12-16,0 0-13 0,40-9-10 15,-40 9-9-15,33 0-10 0,-10-2-6 0,-2 2-2 16,-1-2-10-16,4 2-7 0,-1-2-10 16,-3 2-27-16,4-1-33 0,-5-2-43 0,0 2-50 15,-19 1-65-15,33-3-66 0,-22 0-76 16,-5-1-157-16,-6 4-140 0,0 0 35 16,0 0-271-16,0 0-223 0</inkml:trace>
  <inkml:trace contextRef="#ctx0" brushRef="#br0" timeOffset="-209243.1">25923 12112 2533 0,'0'0'-27'15,"0"0"33"-15,0 0 9 0,0 0 21 16,0 0 28-16,0 0 26 0,0 0 22 0,0 0 0 16,0 0 8-16,28-19 3 0,-28 19 7 15,0 0 7-15,0 0 1 0,0 0 2 16,0 0-7-16,0 0-4 0,22 28-11 15,-22-28-7-15,2 22-9 0,-2-22-8 0,6 20-5 16,-6-7-7-16,0-13 3 0,0 27-10 16,0-13 1-16,0 2-10 0,0-16-5 15,0 32-7-15,0-16 22 0,0-16-5 0,0 31 1 16,2-14-12-16,-2-2-15 0,2 3 3 16,-2-18-2-16,4 28-12 0,-1-17 7 0,-3-11-12 15,4 21-4-15,0-12-16 0,-4-9-22 16,5 18-40-16,-3-13-51 0,-2-5-56 15,0 0-66-15,12 10-55 0,-12-10-136 0,0 0-195 16,0 0 10-16,0 0-332 0,0 0-346 16</inkml:trace>
  <inkml:trace contextRef="#ctx0" brushRef="#br0" timeOffset="-206358.13">26075 12779 2705 0,'0'0'-124'0,"0"0"21"0,0 0 25 16,0 0 32-16,-18 2 25 0,18-2 32 0,0 0 35 16,0 0 14-16,0 0 17 0,0 0 17 15,0 0 18-15,0 0 18 0,0 0 21 16,0 0 7-16,0 0 2 0,0 0-6 0,0 0-4 15,0 0-3-15,0 0-2 0,0 0-11 16,0 0-15-16,76-5-10 0,-56 4-12 16,3 1-9-16,4-2 0 0,4 2 11 0,1 0-6 15,10-2 0-15,1 2-33 0,4-2 8 16,1 2-12-16,10-2 5 0,3 1-6 0,4 1-2 16,4-3-5-16,0 3-6 0,26 0-2 15,1-4-9-15,-3 4 1 0,1-2 2 16,1 0-10-16,-4-1 1 0,-1 1-5 15,-13-2 3-15,11 2-7 0,-13-2 5 0,-12 3 1 16,0-2 6-16,-2 3 6 0,1-2 9 0,-5 1 2 16,-5 1 4-16,-3-2 0 0,3 0-3 15,-5 2 1-15,-2-2-4 0,1 2 0 0,-10 0-6 16,-3 0-3-16,-1 0-3 0,-2 0-5 16,-4 0-3-16,-4 0-3 0,0 0-4 15,-3-2 2-15,-19 2-6 0,30 2-6 0,-30-2-14 16,24-2-21-16,-24 2-28 0,24 2-28 15,-15-2-35-15,-9 0-54 0,9 2-69 0,-9-2-64 16,0 0-143-16,0 0-156 0,0 0-29 16,0 0-405-16,0 0-557 0</inkml:trace>
  <inkml:trace contextRef="#ctx0" brushRef="#br0" timeOffset="-205315.78">26620 13469 3227 0,'0'0'-51'0,"0"0"25"16,0 0 27-16,0 0 20 0,0 0 22 0,0 0 10 16,0 0 18-16,0 0 8 0,0 0-1 15,-6 26 5-15,6-26-3 0,0 0 4 16,-5 24-3-16,5-24 2 0,-2 20-7 15,2-20 1-15,-2 17-2 0,2-17 0 0,0 19-8 16,0-19-6-16,0 0-7 0,0 24-4 16,0-24-7-16,0 0-4 0,2 19-4 15,-2-19-1-15,0 0-3 0,0 0-7 0,-2 19 15 16,2-19 4-16,0 0-11 0,0 0-1 0,0 0-1 16,0 0-4-16,0 0-6 0,0 0 1 15,0 0 1-15,0 0-4 0,0 0-2 16,25-39-2-16,-19 26 4 0,1-1 8 0,2 1 8 15,-2-1 23-15,2 0 9 0,0 2 0 16,-3-2-5-16,4 3-1 0,-10 11 3 16,11-18-2-16,-11 18-2 0,8-17-1 0,0 9-2 15,-8 8-2-15,0 0-5 0,9-17-6 16,-9 17-2-16,8-9-5 0,-8 9-4 0,0 0-2 16,0 0-1-16,9-10 3 0,-9 10-4 15,0 0 0-15,0 0 0 0,0 0-3 16,0 0 5-16,0 0 0 0,0 0 2 0,23 22 1 15,-23-22-4-15,4 13-14 0,-4-13 0 16,8 13-2-16,-8-13-2 0,6 15-2 0,-6-15 1 16,7 18-1-16,-7-18-2 0,4 16 4 15,-4-16-4-15,6 19-2 0,-6-19-1 0,3 17 1 16,-3-17-2-16,3 16 5 0,-3-16-2 16,2 18-2-16,-2-18 4 0,2 14-1 15,-2-14 0-15,0 0 0 0,0 19-4 0,0-19 2 16,0 0-1-16,0 0 2 0,2 20 1 15,-2-20 0-15,0 0 1 0,0 0-1 0,0 0-1 16,0 0-3-16,0 0 1 0,0 0 1 16,0 0-2-16,0 0-2 0,0 0 0 15,0 0 1-15,0 0-1 0,0 0 0 0,27-44-1 16,-22 31-3-16,1-1 2 0,3 1 0 16,1 0 0-16,-2-1-1 0,-3 2-1 0,3-1 3 15,2 0-2-15,-1 3 1 0,-1-3 0 16,-1 4-1-16,0-1 0 0,0 0 0 15,1 3-1-15,1-1 1 0,-9 8-1 0,14-11 1 16,-5 5-3-16,-2 3 4 0,-7 3-1 16,18-8 1-16,-18 8 1 0,13-2-2 15,-13 2 5-15,0 0 6 0,21 6 7 0,-15-2 4 16,-6-4 2-16,12 9 8 0,-12-9 0 16,8 15 4-16,-8-15 1 0,7 19-2 0,-5-7-3 15,-2-12-2-15,7 22-3 0,-7-22-2 16,5 20-2-16,-3-10 0 0,-2-10-4 0,3 26 0 15,-3-26-4-15,2 21 1 0,-2-21-4 16,2 21-2-16,-2-21-8 0,0 17-21 16,0-17-31-16,0 0-41 0,4 21-39 0,-2-18-59 15,-2-3-90-15,0 0-72 0,3 11-171 16,-3-11-104-16,0 0 21 0,0 0-555 0,0 0-832 16</inkml:trace>
  <inkml:trace contextRef="#ctx0" brushRef="#br0" timeOffset="-204994.12">27376 13489 3641 0,'0'0'-109'0,"0"0"49"0,0 0 47 16,0 0 49-16,0 0 36 0,0 0 28 16,0 0 19-16,0 0 7 0,0 0 8 0,0 0-6 15,0 0-1-15,0 0 5 0,0 0-13 16,0 0-6-16,0 0-13 0,22 19-14 0,-22-19 3 16,15 3-19-16,-15-3-9 0,27 0-11 15,-13 1-12-15,-14-1-15 0,31 0-25 16,-15 0-21-16,-3-1-34 0,4 1-41 0,-3 0-51 15,-1-3-76-15,2 0-70 0,-15 3-165 16,20-3-134-16,-11 2-387 0,-9 1-439 16</inkml:trace>
  <inkml:trace contextRef="#ctx0" brushRef="#br0" timeOffset="-204417.24">27831 13411 3030 0,'9'-13'-38'0,"-9"13"35"15,0 0 26-15,0 0 36 0,7-12 25 16,-7 12 9-16,0 0 3 0,0 0-1 0,0 0 9 15,0 0 11-15,0 0 9 0,0 0-2 16,0 0 0-16,0 0-4 0,0 0-5 16,0 0-8-16,0 0-3 0,14 36 1 0,-14-36-13 15,0 19-3-15,0-19-9 0,2 23 17 16,-2-23-10-16,0 23-3 0,0-23-1 16,0 21-11-16,0-21-4 0,0 22-10 0,0-22-1 15,2 17-6-15,-2-17-9 0,0 15-1 16,0-15-6-16,0 0 2 0,0 19 1 0,0-19-5 15,0 0-3-15,0 0-3 0,0 0-1 16,0 0-3-16,0 0-3 0,0 0-3 0,0 0-2 16,0 0-3-16,0 0 1 0,0 0-6 15,34-42-6-15,-28 25-4 0,3 0 0 16,-1 3 6-16,3-1 0 0,-5 0-3 0,5 1-1 16,-3 0 2-16,0 3 5 0,1 0-2 15,0 1 0-15,-9 10 2 0,16-13 3 0,-16 13 6 16,18-7 11-16,-18 7 8 15,13 0 16-15,-13 0 7 0,0 0-6 0,20 14 1 16,-20-14-2-16,11 18-2 0,-6-5-6 0,-1-2-1 16,2 2-5-16,-6-13-7 0,10 29 0 15,-6-13-6-15,-1 0-13 0,5-4-36 16,-3 4-44-16,0-5-46 0,0 1-65 0,1-1-88 16,-4-3-108-16,-2-8-224 0,6 11-30 15,-6-11 25-15,0 0-432 0,0 0-557 0</inkml:trace>
  <inkml:trace contextRef="#ctx0" brushRef="#br0" timeOffset="-201961.07">25819 12565 3087 0,'-18'-10'-84'0,"18"10"85"0,0 0 47 16,0 0 44-16,0 0 39 0,0 0 25 15,0 0 15-15,0 0-5 0,0 0-8 0,0 0-14 16,63-5-19-16,-44 3-12 0,4 0-18 15,6-1-8-15,1 0-5 0,3-1-18 16,1 1-25-16,-3-1-45 0,5-4-60 0,3 2-85 16,-3 3-75-16,-3-8-122 0,1 4-217 15,-5 0-46-15,0-2-219 0,-4 0-164 16</inkml:trace>
  <inkml:trace contextRef="#ctx0" brushRef="#br0" timeOffset="-201424.1">26758 11818 2443 0,'-9'-19'-14'0,"9"19"54"0,0 0 11 16,0 0 13-16,-8-13 32 0,8 13 37 0,0 0 29 15,0 0 16-15,0 0 1 0,-31 21-8 16,22-10-10-16,-4 6 0 0,2 2-4 15,0 4-7-15,4 0-7 0,-5 4-16 16,4-3-12-16,1 5-9 0,1-2-18 0,2-1-8 16,0 3-14-16,4-4-9 0,2 2-13 15,0-2-24-15,4-1-29 0,0-1-38 0,3 0-39 16,2-5-49-16,3 0-59 0,-1-1-43 16,1-7-95-16,1-1-192 0,-1-1-83 0,1-3-252 15,-1-1-211-15</inkml:trace>
  <inkml:trace contextRef="#ctx0" brushRef="#br0" timeOffset="-201025.96">26888 11994 2597 0,'-5'-23'-7'0,"5"23"26"0,0-17 9 0,0 17 21 15,0 0 23-15,-2-24 6 0,2 24 2 16,0 0-7-16,4-22-10 0,-4 22-4 15,9-14-4-15,-9 14 1 0,14-12 0 0,-14 12 0 16,15-10 4-16,-15 10-3 0,19-8-1 16,-19 8 9-16,19-4 4 0,-19 4-2 0,19-2 2 15,-19 2 2-15,22 2-4 0,-22-2-4 16,16 9-1-16,-16-9 0 0,14 12 1 16,-8-4 3-16,-6-8 0 0,9 21 2 0,-7-10-6 15,-2-11 0-15,0 27 3 0,-2-12-1 16,2-15-1-16,-11 32 3 0,5-16-8 15,0-1 8-15,-2 0 25 0,1 1 3 0,1-1 2 16,-1-2-5-16,0 0-6 0,4 1-2 16,3-14-8-16,-6 24-4 0,4-12-16 15,2-12-13-15,0 0-8 0,6 28-7 0,-6-28-9 16,9 14-19-16,-9-14-21 0,18 11-32 16,-9-7-27-16,1-4-41 0,-10 0-55 0,24 0-61 15,-11-2-57-15,-13 2-97 0,21-12-157 16,-8 7-71-16,-6-3-337 0,5-1-390 0</inkml:trace>
  <inkml:trace contextRef="#ctx0" brushRef="#br0" timeOffset="-200583.62">27234 12163 2810 0,'0'0'-70'0,"0"0"56"15,7 13 17-15,-7-13 24 0,0 0 16 16,0 0 9-16,0 0 11 0,0 0 6 16,34-9 2-16,-34 9-6 0,13-13 0 15,-5 3-4-15,4-4 3 0,-3 3-1 0,-1-4 1 16,2-4-1-16,-1-2-7 0,0-4-7 16,-1 0-1-16,0-1-2 0,-1 0 4 0,-1-1 8 15,0 0 11-15,-3 1-1 0,4 8 3 16,-3-1-2-16,-2 1-2 0,-2 18-6 15,1-26-10-15,-1 26-4 0,0-17-4 16,0 17-1-16,0 0-5 0,-14-9-2 0,14 9-1 16,0 0-2-16,0 0-2 0,-22 28 2 0,14-14-1 15,2 6-1-15,-3 1 0 0,3 2-3 16,-2 3 2-16,3 0-2 0,-1 0 2 16,2 1 7-16,0 0-1 0,-1-3 5 0,3 3 6 15,0-2 20-15,2-2 31 0,2 1-11 16,2-1-5-16,3 0-6 0,-3-6-12 0,3-2-6 15,3 1-11-15,-2-5-22 0,5 1-38 16,-3-3-48-16,3-6-61 0,-4 0-70 16,5-2-69-16,-14-1-89 0,29-4-175 0,-16 1-97 15,1-5 29-15,-14 8-262 0,22-15-211 16</inkml:trace>
  <inkml:trace contextRef="#ctx0" brushRef="#br0" timeOffset="-200409.7">27584 12098 2614 0,'0'0'75'16,"0"0"45"-16,-13-19-4 0,13 19 0 16,0 0 9-16,0 0-7 0,0 0-7 0,0 0-13 15,22-7-11-15,-22 7-8 0,25-4-8 16,-10 1-11-16,-15 3-6 0,36-3-15 16,-16 1-25-16,-1-1-46 0,-2-1-64 0,2 1-69 15,-2-2-67-15,-17 5-133 0,25-10-546 16,-13 5-307-16</inkml:trace>
  <inkml:trace contextRef="#ctx0" brushRef="#br0" timeOffset="-200225.07">27725 11950 2866 0,'0'0'39'0,"0"0"24"0,-10 17 16 0,10-17 22 16,-7 21 16-16,3-8 6 0,1 3-8 0,-2-1-13 15,3 2-13-15,0 2-6 0,2 0-6 16,-1-2-8-16,1 2-11 0,0-19-4 15,0 36-7-15,1-19-3 0,-1 2-24 0,2-1-37 16,-2-18-63-16,2 28-66 0,1-16-58 16,-3-12-80-16,2 15-155 0,-2-15-464 15,5 13-292-15</inkml:trace>
  <inkml:trace contextRef="#ctx0" brushRef="#br0" timeOffset="-199908.11">27907 11860 2639 0,'0'0'-61'0,"5"-17"51"0,-5 17 23 0,0 0 38 15,0 0 49-15,0 0 33 0,0 0 22 16,0 0 19-16,0 0 2 0,16 34-8 15,-16-34 0-15,2 27-9 0,1-10 0 16,-3 1-13-16,0 0-14 0,2 1 6 16,0 4-4-16,2 0 1 0,0 0-16 0,1 0-7 15,-2 2-20-15,2-3-10 0,1-1-5 16,-2-2-21-16,3 1-29 0,-2-4-36 0,-1 0-44 16,0-3-50-16,-1 0-62 0,4 0-67 15,-3-6-83-15,0 0-194 0,-4-7-108 0,12 9-363 16,-12-9-433-16</inkml:trace>
  <inkml:trace contextRef="#ctx0" brushRef="#br0" timeOffset="-199631.71">28102 11697 2990 0,'0'0'-32'0,"0"0"28"15,0 0 8-15,0 0 16 0,0 0 29 0,0 0 16 16,0 0 8-16,0 0-3 0,33 30-3 16,-26-13-8-16,-1 4-2 0,3 5 51 15,2 5 21-15,-1 1 17 0,5 4-7 0,-4 1-10 16,-4-1-11-16,0 0-13 0,-1 2-13 16,-3-2-11-16,-1-2-10 0,-4-2-18 15,-1 4-26-15,1-4-26 0,-7 2-37 0,2-3-45 16,-3-3-59-16,0-1-65 0,-1-6-86 15,4 0-170-15,-2-4-145 0,3-2-249 0,-2-3-209 16</inkml:trace>
  <inkml:trace contextRef="#ctx0" brushRef="#br0" timeOffset="-199257.69">28468 11803 2674 0,'3'-19'49'15,"-3"19"21"-15,6-13 8 0,-6 13 20 0,0 0 47 16,0 0 31-16,0 0 10 0,0 0 4 15,0 0-23-15,0 0-11 0,0 0-11 0,0 0-9 16,0 0-10-16,-3 64-7 0,3-45-12 16,0 0-8-16,0 4-15 0,0 2 2 15,3 0 19-15,1 0-11 0,-2-1-12 0,0-2-7 16,2-4-6-16,-2 1-14 0,0-4-11 16,3 3-24-16,-3-5-33 0,-2-13-32 0,5 21-45 15,-3-15-47-15,-2-6-52 0,3 8-47 16,-3-8-42-16,0 0-53 0,0 0-96 15,0 0-89-15,0 0-438 0,-5-42-387 0</inkml:trace>
  <inkml:trace contextRef="#ctx0" brushRef="#br0" timeOffset="-198945.91">28466 11782 2922 0,'0'-20'3'0,"-2"2"43"0,2 18 33 16,-2-25 40-16,2 25 42 0,-2-19 18 0,2 19 15 16,0 0-5-16,2-19 13 0,-2 19-21 15,0 0-22-15,8-18-24 0,-8 18-9 0,13-5-20 16,-13 5-20-16,19-4 2 0,-19 4-15 15,25 0-12-15,-5 0 3 0,-20 0-7 0,38 4-11 16,-17 0-6-16,0-3-4 0,0 5-3 16,-2-2-6-16,0 0 3 0,-2 1 2 15,-1 2-3-15,-3-2-5 0,0 1-11 0,-13-6 9 16,20 17-1-16,-12-7 14 0,-8-10 3 16,9 21 13-16,-9-10 8 0,0-11 8 0,0 27 8 15,0-12-3-15,-3 4-6 0,1-2-2 16,0 2-6-16,0 2-8 0,2-2-2 15,-3 4-7-15,6-2-3 0,-3 2-5 0,4 2-5 16,1 1-12-16,-1-1-25 0,4 0-23 16,0-2-32-16,6 5-38 0,-2-4-58 0,-2-4-70 15,4-1-85-15,-2-2-165 0,-2-1-145 16,-1-5 17-16,-3 0-498 0,-6-11-707 16</inkml:trace>
  <inkml:trace contextRef="#ctx0" brushRef="#br0" timeOffset="-153596.45">1919 6693 477 0,'0'0'105'16,"-7"-16"-45"-16,7 16-29 0,-5-13-31 0,5 13-55 16,0 0-67-16,-8-18-45 0,8 18 55 15</inkml:trace>
  <inkml:trace contextRef="#ctx0" brushRef="#br0" timeOffset="-153090.18">1816 6589 716 0,'0'0'153'15,"0"0"2"-15,0 0 0 0,-7-12 24 0,7 12 5 16,0 0-9-16,0 0 0 0,0 0-10 16,0 0-16-16,-4-18-8 0,4 18-13 0,0 0-10 15,0 0-12-15,0 0-5 0,0 0 5 16,0 0 7-16,0 0-3 0,0 0 0 0,0 0-5 16,0 0-5-16,-5 47-6 0,5-29-1 15,0 1-8-15,0 5-7 0,0-4-4 16,-2 3-4-16,2 4-3 0,0-1-6 15,0-3-2-15,-3-2-7 0,3 3-8 0,0-5-3 16,0 1-5-16,0-3-3 0,0-17-6 16,0 27 2-16,0-27-3 0,-2 24-4 15,2-24 3-15,0 16-4 0,0-16-3 0,0 0-2 16,0 0-6-16,0 0 4 0,0 0-1 16,0 0-4-16,0 0 0 0,0 0-1 0,-1-65-3 15,2 48 1-15,1-2-2 16,3-2 7-16,0 2-7 0,-1-2 3 0,3-1 2 15,-3 6 11-15,2-1-5 0,1 0-7 0,-1 3 5 16,0 1-1-16,1-1-1 0,-7 14-2 16,15-16-1-16,-10 7-2 0,-5 9 1 15,17-7 0-15,-17 7-4 0,0 0 4 0,23 4 1 16,-23-4 6-16,14 13 12 0,-6-1 13 16,-1 1-1-16,-3 0 3 0,1 0-1 0,0 3-5 15,0-1-6-15,-1 2 3 0,0-3-8 16,-2 1-1-16,-2-15 3 0,4 23-7 15,-4-23-2-15,3 20-7 0,-3-20-10 0,6 19-21 16,-6-19-34-16,5 14-47 0,-5-14-64 16,0 0-75-16,8 10-94 0,-8-10-219 15,0 0-99-15,0 0-268 0,0 0-324 0</inkml:trace>
  <inkml:trace contextRef="#ctx0" brushRef="#br0" timeOffset="-152832.95">2169 6788 2775 0,'27'0'-58'16,"-27"0"24"-16,0 0 11 0,0 0 17 16,28 1 18-16,-28-1 24 0,15 3 21 15,-15-3 14-15,21 0 5 0,-21 0 8 0,23 1-3 16,-23-1 3-16,26 3 9 0,-12-3 4 15,4 1-2-15,-18-1-7 0,33 0-14 16,-13 0-5-16,-4 3-13 0,-16-3-19 0,34-3-19 16,-17 3-47-16,-17 0-57 0,32-1-60 15,-14-2-64-15,-18 3-92 0,31-4-611 16,-18 1-305-16</inkml:trace>
  <inkml:trace contextRef="#ctx0" brushRef="#br0" timeOffset="-152201.3">2719 6663 2721 0,'0'0'-78'0,"0"0"13"0,18-9 7 15,-18 9 5-15,0 0 26 0,14-3 30 16,-14 3 15-16,0 0 30 0,0 0 8 16,0 0 9-16,24 19 3 0,-24-19 2 0,6 17 1 15,-2-8-2-15,-4-9-2 0,5 24-7 16,-5-24 1-16,6 22-10 0,-4-10-1 0,-2-12-5 15,2 19-4-15,-2-19-2 0,2 19-2 16,-2-19-6-16,2 17-1 0,-2-17 1 0,0 0-6 16,4 15 4-16,-4-15-4 0,0 0 2 15,0 0-9-15,0 0 1 0,0 0-2 16,0 0 0-16,0 0-10 0,0 0-3 0,18-38-2 16,-18 38 1-16,8-23-10 0,-4 8 11 15,2 2-3-15,1 0 1 0,-1 1 0 16,-6 12 5-16,13-23-3 0,-7 15 1 15,-6 8 1-15,15-10 5 0,-15 10-1 0,14-6 7 16,-14 6 4-16,0 0 2 0,0 0 0 16,32 16 0-16,-23-6-4 0,0 0 1 0,-1-1-2 15,0 3-2-15,1-1-1 0,-3 0-1 16,-6-11-4-16,13 21-2 0,-8-11 4 16,-5-10-2-16,10 15 1 0,-10-15 15 0,6 12 7 15,-6-12 0-15,0 0-4 0,0 0-2 16,0 0-4-16,0 0 0 0,0 0-5 0,0 0-2 15,28-23-1-15,-28 23-5 0,8-26 1 16,-4 13 1-16,3-3-5 0,-3 0 1 0,4-1 7 16,-1 2 5-16,1 2 7 0,1-1 0 15,-1 1-8-15,0 3 6 0,-8 10 4 16,20-18-3-16,-12 14 11 0,-8 4 10 0,19-5 8 16,-19 5 6-16,0 0 3 0,28 12-2 15,-18-3 1-15,1 1-23 0,-2 1-1 0,-1 4-3 16,0 0-8-16,3-3 0 0,-5 3-2 15,3 0-3-15,-1 2-2 0,1-3-3 16,-3 1-6-16,2-2-22 0,1 2-30 16,-2-7-33-16,-7-8-44 0,12 18-59 0,-4-10-70 15,1-5-74-15,2-1-179 0,-11-2-129 16,0 0-277-16,0 0-291 0</inkml:trace>
  <inkml:trace contextRef="#ctx0" brushRef="#br0" timeOffset="-151986.48">3602 6722 2816 0,'0'0'1'16,"22"1"11"-16,-22-1-9 0,0 0 4 0,0 0 2 15,18 5-1-15,-18-5 14 0,0 0 16 16,18 7 14-16,-18-7 1 0,12 3 5 16,-12-3 5-16,17 4 0 0,-17-4 4 0,26 2-6 15,-12 0-7-15,4 0-5 0,0-2-9 16,3 0-12-16,-1 0-24 0,0 0-20 15,-20 0-32-15,38-4-29 0,-18 2-49 0,-1 2-47 16,-7-4-47-16,-12 4-72 0,22-5-500 16,-16 1-94-16</inkml:trace>
  <inkml:trace contextRef="#ctx0" brushRef="#br0" timeOffset="-151797.7">3721 6663 2426 0,'0'0'50'0,"0"0"18"0,-21-7 12 15,21 7 1-15,0 0-5 0,0 0 4 0,-11-9-10 16,11 9 9-16,0 0 1 0,0 0-4 16,0 0-8-16,0 0-3 0,30-19-4 0,-30 19-7 15,22-6-9-15,-6 2-1 0,1 0-10 16,-17 4-24-16,30-3-37 0,-14-2-54 16,2 5-53-16,-18 0-61 0,26-3-86 0,-10 2-584 15,-6-2-221-15</inkml:trace>
  <inkml:trace contextRef="#ctx0" brushRef="#br0" timeOffset="-151484.49">4307 6401 2566 0,'0'0'-21'0,"0"0"36"0,0 0 18 0,0 0 11 16,24 12 21-16,-24-12 8 0,10 22 11 16,-6-6 16-16,0 0 6 0,0 0 8 15,0 3 2-15,4 4-9 0,-4 2-9 0,2-1-9 16,0 1-12-16,0 1-4 0,3 3-10 0,0-4-10 15,-3 2-28-15,3 0-45 0,-1-3-60 16,0 4-78-16,0-6-74 0,2 2-175 16,-2-1-499-16,-2-2-293 0</inkml:trace>
  <inkml:trace contextRef="#ctx0" brushRef="#br0" timeOffset="-144927.71">5906 11626 460 0,'0'0'111'0,"0"0"-48"0,0 0-37 15,0 0 2-15,0 0-11 0,0 0-3 0,0 0 1 16,-26-4 7-16,26 4 6 0,0 0 4 16,0 0 1-16,0 0 7 0,-19-2 3 15,19 2-5-15,0 0 5 0,0 0-4 0,-23 2-9 16,23-2 4-16,0 0-4 0,-28 2-4 16,28-2-7-16,-23 2-3 0,23-2 3 0,-24 1-1 15,24-1-4-15,-27 0-2 0,14 3-2 16,13-3 2-16,-31 0 0 0,11 0 1 15,2 0-7-15,-4 0-2 0,22 0-4 0,-40 2 3 16,19-2 4-16,-3 0-8 0,1 0-3 16,0 1-1-16,0-1-4 0,-1 2-10 15,-1-2-8-15,2 0-12 0,-2 2-4 0,3-2-10 16,-3 2 4-16,1-2-1 0,2 2 11 0,-2-2-4 16,1 2 8-16,-1 0 12 0,1-1 3 15,0-1 4-15,-1 3 7 0,1-3 3 16,0 2 3-16,0 0 4 0,-3-2-4 15,3 0 3-15,-3 1-4 0,4-1 2 0,-2 2 4 16,-2-2 9-16,1 0-4 0,-1 0 12 16,2 0 2-16,-2 0 8 0,1 2-9 15,-1-2-2-15,3 0 0 0,-2 0-2 0,-1 2-5 16,1-2 6-16,1 0-1 0,1 2 9 16,0-2 2-16,-2 0 3 0,1 1 7 0,-1-1-7 15,2 0 5-15,-3 0 5 0,1 2-1 16,-1-2-9-16,3 0 6 0,-3 0-7 15,2 0-2-15,-2 0-8 0,2 0 3 0,-1 0-5 16,-1 0 2-16,2 0-2 0,0 0-4 16,-1 0-1-16,1-2-2 0,-1 2 2 0,0 0 0 15,1 0-2-15,-1-1-5 0,-1 1-2 16,1 0-3-16,0-2 8 0,0 2 4 16,-1 0-9-16,0-2-3 0,-3 2 2 0,-1-2 5 15,2 2-7-15,-1-2 0 0,-1 2 5 16,0 0-4-16,1 0 4 0,2 0-3 15,2-1-4-15,-3 1 4 0,2 1 1 0,1-1-3 16,-3 0 2-16,0 0-5 0,1 2 3 16,0-2 3-16,-2 2 0 0,1-2-4 15,-2 4-1-15,3-4-5 0,-3 1 14 0,2 1-7 16,1 1-3-16,-3-2 9 0,2 2-6 16,1-2-1-16,-1-1-4 0,4 2 3 0,0 0 0 15,-2-2-4-15,1 0 9 0,1 2 0 16,2-2-4-16,0 0-1 0,3 0 0 15,19 0 6-15,-32-2 1 0,18 0-4 0,14 2 11 16,-24-3-2-16,24 3 10 0,-21-4-10 16,21 4-5-16,-14-8 6 0,14 8-2 15,-13-7 2-15,13 7 4 0,0 0 0 0,-9-14-7 16,9 14 2-16,0 0-9 0,0 0 8 16,0 0-13-16,9-26 3 0,-9 26-17 0,13-12-4 15,-13 12-6-15,17-10-5 0,-17 10 2 16,18-9-1-16,-6 5 4 0,-12 4 1 15,20-9 5-15,-7 3 9 0,-13 6 1 0,19-8 8 16,-19 8 4-16,19-7 0 0,-19 7 16 16,15-5-3-16,-15 5-1 0,13-7 10 15,-13 7-7-15,0 0 0 0,14-7 20 0,-14 7-25 16,0 0 1-16,0 0-2 0,0 0 2 16,0 0-7-16,0 0 1 0,0 0 4 0,0 0 5 15,0 0 2-15,0 0 2 0,0 0 9 16,-59 10 0-16,47-5 3 0,12-5 14 0,-28 9-9 15,14-3 12-15,0 0 2 0,2 1 4 16,-1 1 5-16,13-8 7 0,-26 14-8 16,16-7-5-16,10-7 0 0,-14 12-5 15,14-12-1-15,-10 11-4 0,10-11-9 0,0 0-6 16,0 0-27-16,0 0-43 0,20 29-39 0,-6-26-68 16,1 3-118-16,5-3-365 0,0 1 145 15</inkml:trace>
  <inkml:trace contextRef="#ctx0" brushRef="#br0" timeOffset="-131958.3">20534 15088 1320 0,'0'0'154'0,"0"0"-31"0,29-8-8 0,-29 8-7 16,15-7 10-16,-15 7 2 0,17-7 11 0,-17 7-9 15,14-8 14-15,-14 8-5 0,20-11-11 16,-12 4-5-16,-8 7-16 0,20-13-4 16,-10 3-9-16,0 2-6 0,3-3-8 0,0 2-8 15,0-1-6-15,-1-3-7 0,-2 1-7 16,6-2-6-16,-2-4-5 0,-1-1-3 15,0 1-4-15,-2-4-1 0,-1-1-4 0,0-1-7 16,-3-1 1-16,0-2 0 0,1-3-5 16,-4-2 1-16,0 5 0 0,-2-3-4 0,0 0 0 15,0-3-6-15,-2 3-2 0,-2-4-7 16,2 2 2-16,-4-7-5 0,0 4 2 0,-2 0-1 16,-2-1 1-16,-4 3-2 0,2-2 8 15,-3 3-9-15,1 2 6 0,-6-1-2 16,2 3 2-16,-4 1-1 0,0 3-1 0,-2-1 4 15,-3 2-2-15,-1 4 1 0,1 0 1 16,-2 0-4-16,-3 4 0 0,5 3-2 16,-1 1 2-16,-1 2-9 0,-1 1 0 0,2 2-2 15,2 2 6-15,0-2-5 0,3 3 4 16,1 0 2-16,2 2 4 0,18 1 2 16,-34-2-2-16,17 5 1 0,17-3 3 15,-28 3-1-15,16 0 1 0,12-3 0 0,-24 8-3 16,24-8-1-16,-18 6 3 0,18-6 2 0,-15 5-1 15,15-5 1-15,0 0 1 0,-18 6-3 16,18-6-7-16,0 0-8 0,0 0-3 16,0 0 0-16,0 0 1 0,0 0 3 0,0 0 1 15,0 0 1-15,0 0 4 0,0 0 1 16,24-41 1-16,-24 41 12 0,15-18-2 0,-9 7 10 16,-6 11 9-16,12-19 10 15,-4 8 6-15,-8 11 5 0,10-18 9 0,-6 8 4 16,-4 10-3-16,8-15 6 0,-8 15-11 0,7-12 2 15,-7 12-6-15,0 0-4 0,0 0-3 16,4-15-4-16,-4 15-2 0,0 0-3 0,0 0-4 16,0 0-1-16,-41 2-1 0,41-2-2 15,-27 8 0-15,13-4-6 0,14-4 2 16,-32 7 0-16,16-3-7 0,2 0 6 0,0 0-5 16,14-4-2-16,-26 4 4 0,26-4 0 15,-19 5-7-15,19-5 1 0,-18 6 0 16,18-6 3-16,-8 9-1 0,8-9-1 0,0 0 1 15,-2 18-1-15,2-18 2 0,0 0-2 0,20 25-4 16,-12-18-6-16,2 3-22 0,1 0-28 16,-1 1-44-16,4 1-38 0,-4-1-62 15,0-2-69-15,2 3-188 0,-6-1-377 16,0 1-172-16</inkml:trace>
  <inkml:trace contextRef="#ctx0" brushRef="#br0" timeOffset="-131355.28">19964 13243 2455 0,'9'-13'-70'0,"-9"13"18"15,0 0 0-15,0 0 8 0,0 0 7 16,0 0 6-16,0 0 1 0,14 45 0 0,-12-29 9 16,0 1 9-16,-2 6-6 0,2 1 4 15,-2 6 0-15,0-1 2 0,0 4 3 0,3 7-1 16,-3 0 1-16,0 4 7 0,0 2 2 15,0 6-8-15,0 5 13 0,0-1-11 16,0 2-2-16,0-1-1 0,0 2-3 0,0 3 4 16,-3-3 14-16,1 23-12 0,-2-15-4 15,0-7 5-15,-2 17 0 0,-5-1-1 16,1-4-2-16,-1-14-5 0,0-4 10 16,3-1 3-16,-2-3-10 0,1 0-5 15,0-3 12-15,3-2 13 0,0-2 3 0,-1-4 3 16,3 0 5-16,-2-5 0 0,4-3 0 0,0-3-5 15,2-2-2-15,-3-2-19 0,3-3-17 16,0-4-13-16,0-17-35 0,0 25-77 0,0-25-188 16,3 16-113-16,-3-16 392 0</inkml:trace>
  <inkml:trace contextRef="#ctx0" brushRef="#br0" timeOffset="-130684.34">20686 15350 1278 0,'0'0'39'15,"0"0"19"-15,0 0 5 0,23 8 2 16,-23-8-5-16,9 12 12 0,-9-12 10 0,10 15 6 16,-4-4 15-16,0 2-5 0,4 0 2 15,0 8 2-15,-2-2 5 0,1 4 0 16,2 1 1-16,-3 2-5 0,3 5 0 0,-3 1-4 15,2 4-8-15,-6 0-8 0,4-1-12 16,-4 4-1-16,-4-8-9 0,0 9-11 0,-4-3 3 16,-1 0-6-16,-4 0-2 0,-1-1-4 15,-5 7 1-15,-2-1-1 0,0 0-4 16,-1-1-6-16,-6 1-1 0,0 1-3 0,-7 9-10 16,-1-10-1-16,4-4-6 0,-11 10-6 15,5-9-7-15,0-6-5 0,2 0 3 0,-15 8-5 16,9-9 2-16,5-4-3 0,-1-2-4 15,0-2-7-15,6-4-9 0,1-2-18 16,5-5-13-16,-1 0-16 0,4-3-15 0,2-3-19 16,1 1-4-16,0-4-9 0,16-4-6 15,-23 5 3-15,12-5 5 0,11 0 10 0,-17 2 7 16,17-2-32-16,0 0-41 0,-14-6-24 16,14 6-381-16,0 0 213 0</inkml:trace>
  <inkml:trace contextRef="#ctx0" brushRef="#br0" timeOffset="-130420.33">20036 16666 1662 0,'0'0'-32'0,"5"-28"16"16,-5 28 6-16,2-19 8 0,-2 19 10 0,2-20 9 16,-2 20 20-16,0 0 12 0,4-22 27 15,-4 22 4-15,2-12-3 0,-2 12 10 16,0 0-2-16,0 0-5 0,2-18 3 0,-2 18 7 16,0 0 2-16,0 0 4 0,0 0 0 15,0 0 0-15,0 0-7 0,0 0 0 0,0 0-4 16,0 0 6-16,0 0-3 0,-6 59 6 15,6-59-2-15,0 23-1 0,0-23-7 16,-2 25-5-16,2-25-6 0,0 23-4 0,0-23-10 16,0 21-5-16,0-21-9 0,2 19-3 15,0-11-13-15,-2-8-12 0,10 11-18 16,-10-11-30-16,19 5-49 0,-19-5-48 0,32 3-43 16,-12-6-55-16,-2 0-125 0,1-1-568 15,3-1-317-15</inkml:trace>
  <inkml:trace contextRef="#ctx0" brushRef="#br0" timeOffset="-127552.35">19807 15147 2704 0,'0'0'-58'0,"0"0"54"16,0 0 16-16,0 0 11 0,0 0 13 15,0 0 0-15,-25 50 18 0,21-25 1 16,-1 1 1-16,1 9 2 0,0 4-9 0,0 5-4 16,2 8 3-16,-3 7 9 0,3-2 6 15,2 3 2-15,0 0 1 0,2 1 0 16,1-1-11-16,-1-1-5 0,4 20-6 0,-2-12-10 16,0-10-18-16,1 0-13 0,-3 2-9 15,2 0-10-15,1 0-6 0,-3 2-1 16,0-2 2-16,0 4-2 0,-2-2 12 0,2 19 1 15,-2-12 4-15,0-10 2 0,0 1 1 0,2-1-1 16,-2-3-4-16,4 0-17 0,-2-2-7 16,0-2-12-16,2 3 1 0,-2-11-5 15,0 10 1-15,0-8-3 0,2-3-13 0,-2 2-17 16,-2-3-23-16,0-3-38 0,0-5-88 16,0-4-194-16,0-3-253 0,0-5 82 0</inkml:trace>
  <inkml:trace contextRef="#ctx0" brushRef="#br0" timeOffset="-126618.87">18831 15279 1925 0,'0'0'-64'16,"35"-7"15"-16,-19 6 11 0,4-3-3 0,-2 2 10 16,4-2 3-16,-1 0 8 0,5-1 13 15,-4 1 7-15,4 0 20 0,-3-3 12 0,3 4 17 16,-1-2 21-16,0 1 23 0,1 1-5 16,-1-4-10-16,1 4-10 0,-1-1-7 15,-2 0-14-15,4-2-4 0,-1 3-11 0,2-2 16 16,1 2-12-16,1-1-5 0,0 1-22 15,-1-2 0-15,3 1-14 0,0 0-5 16,4-1 7-16,-5 3 0 0,1-2 0 0,2 2-3 16,-2 1 4-16,-1-4-7 0,3 5-3 15,-2-1 3-15,3-1-13 0,-4 0-22 16,3 0-10-16,-2 1-10 0,-1-2-9 0,3 1-11 16,-2 1 5-16,0-1-2 0,-1 0 10 15,1 2 10-15,-2-2 12 0,2 0 11 0,-1 1 13 16,1 1 11-16,-2-3-1 0,1 2 9 15,-1-2-3-15,0 1 3 0,-1 2 7 16,1-1-4-16,2-1-2 0,-5 2 0 0,5-5 3 16,0 4-3-16,-2-1 7 0,1 0-2 15,-1 0-3-15,2 0-2 0,-1-2-7 0,-1 0-3 16,2 1-5-16,-1 1-1 0,1-2 3 16,0 1 4-16,-2 0 7 0,-1 0 4 15,-1 1 1-15,-1 0-1 0,-1-1-1 0,-1 3 8 16,-2 0-6-16,-1 0-5 0,-2-3-10 15,2 3-7-15,-1 3-25 0,-2-6-43 16,-4 6-67-16,-15-3-206 0,27 0 116 0</inkml:trace>
  <inkml:trace contextRef="#ctx0" brushRef="#br0" timeOffset="-120602.53">17036 13939 824 0,'0'0'306'0,"-2"-14"-87"0,2 14-58 0,0 0-47 15,0 0 5-15,0-21 23 0,0 21-2 16,0 0 13-16,0 0 16 0,0 0 10 0,2-17 0 15,-2 17-2-15,0 0-2 0,0 0 9 16,0 0 1-16,0 0-7 0,0 0-7 16,0 0-17-16,0 0-19 0,0 0-13 0,0 0-13 15,0 0-15-15,16 52-9 16,-14-35-10-16,0 2-9 0,0 0-5 0,0 2-8 0,0 0-2 16,-2-2-9-16,0 2-3 0,2-2-4 15,-2 1-8-15,2-5-2 0,0-1-13 0,-2-14-12 16,2 25-7-16,-2-25-9 0,2 16-16 15,-2-16-9-15,0 0-3 0,0 0-2 0,0 0 4 16,0 0-2-16,0 0 4 0,0 0 5 16,20-38 2-16,-16 21 3 0,0-1 5 15,2 1 0-15,1-2 12 0,-3 2 14 0,2 4 11 16,0 0 4-16,-6 13 7 0,12-18-5 16,-12 18 5-16,8-10 1 0,-8 10 10 15,0 0 7-15,0 0-3 0,0 0-9 0,23 21-3 16,-23-21 0-16,11 23 2 0,-5-11-10 15,-2 2-5-15,2-2-32 0,1 0-42 16,-1 1-52-16,-6-13-75 0,9 18-63 0,-5-11-167 16,-4-7-191-16,9 7-352 0,-9-7-398 15</inkml:trace>
  <inkml:trace contextRef="#ctx0" brushRef="#br0" timeOffset="-120441.45">17337 14123 3027 0,'0'0'120'0,"0"0"20"0,24-3-19 16,-24 3-32-16,0 0-19 0,0 0-13 0,22 0-10 16,-22 0-15-16,20-2-27 0,-20 2-45 15,21 0-65-15,-21 0-48 0,24-3-35 0,-12 0-69 16,-12 3-145-16,26-7-390 0,-18 3-101 16</inkml:trace>
  <inkml:trace contextRef="#ctx0" brushRef="#br0" timeOffset="-119681.33">17597 14009 2481 0,'0'0'78'0,"0"0"15"0,0 0-9 15,0 0-14-15,0 0-4 0,0 0-10 16,0 0-5-16,0 40-3 0,0-40-4 0,0 17-5 16,0-17-2-16,0 17-5 0,0-17 0 15,2 19 13-15,-2-19 1 0,5 16-4 0,-5-16 0 16,4 13-5-16,-4-13-8 0,0 0-7 15,11 13-14-15,-11-13-6 0,0 0-4 16,19 5-6-16,-19-5 2 0,0 0-2 0,0 0 4 16,23-14-4-16,-23 14 2 0,0 0-2 15,17-13 5-15,-17 13 0 0,8-11-7 0,-8 11-1 16,6-10 2-16,-6 10 2 0,0 0-5 16,11-15 7-16,-11 15-4 0,0 0 0 15,9-14 4-15,-9 14 3 0,0 0 8 0,10-10 4 16,-10 10 4-16,0 0-1 0,0 0 5 15,13-9-5-15,-13 9-4 0,0 0-2 0,0 0 1 16,0 0-1-16,10-7 1 0,-10 7-6 16,0 0 5-16,0 0 0 0,0 0 4 0,0 0-3 15,14-9 6-15,-14 9-6 0,0 0 2 16,0 0-2-16,0 0 2 0,4-16 2 16,-4 16 4-16,0 0 2 0,0 0 6 15,0 0 3-15,0 0 2 0,4-17 2 0,-4 17 3 16,0 0-3-16,0 0 4 0,0 0-9 15,0 0-6-15,0 0-2 0,0 0-3 16,0 0-1-16,0 0 2 0,0 0-1 0,0 0-3 16,0 0 2-16,0 0 2 0,0 0 6 15,0 0 6-15,-4 51 0 0,4-51 0 0,2 21 0 16,-2-21-1-16,4 17 0 0,-4-17 1 16,4 18-4-16,-4-18-5 0,4 14 3 15,-4-14-2-15,0 0 0 0,4 18-2 0,-4-18-1 16,0 0-3-16,0 0-3 0,11 9 0 15,-11-9-1-15,0 0-2 0,0 0-1 0,0 0-2 16,0 0 1-16,26-21-5 0,-26 21 3 16,14-19-4-16,-5 8 3 0,0 0-2 15,1-2 1-15,0 1-5 0,-1 0 8 0,0 0-3 16,-1 1-1-16,-8 11 6 0,15-19 6 16,-7 12-4-16,-8 7-1 0,15-12 6 0,-15 12 21 15,17-6-2-15,-17 6 8 0,0 0 0 16,28 6 0-16,-28-6-1 0,14 9-5 0,-5 1 3 15,-1 0-1-15,1 2-5 0,-9-12-1 16,12 22-6-16,-5-11-2 0,-1 0 0 16,-2 3 1-16,-4-14-6 0,11 20-4 15,-6-11-19-15,-5-9-32 0,6 17-44 0,-6-17-57 16,8 10-85-16,-8-10-78 0,0 0-184 16,10 0-111-16,-10 0-347 0,0 0-366 15</inkml:trace>
  <inkml:trace contextRef="#ctx0" brushRef="#br0" timeOffset="-119511.95">18230 14041 3014 0,'0'0'55'0,"0"0"8"0,0 0-17 16,0 0-5-16,0 0-2 0,22 7 2 16,-22-7 4-16,0 0-3 0,18 3-6 0,-18-3-6 15,0 0-23-15,20-2-38 0,-20 2-41 16,0 0-38-16,27-3-29 0,-18-2-39 0,-9 5-80 15,10-5-564-15,-10 5-149 0</inkml:trace>
  <inkml:trace contextRef="#ctx0" brushRef="#br0" timeOffset="-119384.41">18292 13979 2614 0,'0'0'104'0,"0"0"21"0,0 0-17 0,0 0-11 16,0 0-13-16,-20-4-18 0,20 4-11 15,0 0-21-15,0 0-37 0,0 0-47 16,0 0-56-16,0 0-54 0,32-13-75 15,-32 13-182-15,18-12-307 0,-10 6 10 0</inkml:trace>
  <inkml:trace contextRef="#ctx0" brushRef="#br0" timeOffset="-119086.35">18468 13843 2345 0,'0'0'108'0,"16"-6"-7"0,-16 6-23 16,0 0-15-16,0 0-10 0,0 0-5 15,0 0-6-15,0 0 4 0,28 3 8 0,-28-3 4 16,0 0 8-16,21 3 20 0,-21-3 14 16,17 4 8-16,-17-4-6 0,15 8-3 0,-15-8-15 15,14 13-8-15,-6-5-7 0,-8-8-5 16,8 19-4-16,-6-7 1 0,-2-12 5 0,2 24 10 16,-2-24 6-16,-4 31 13 0,0-14 7 15,0-2 12-15,-2 0-1 0,2 1-8 16,4-16-9-16,-8 28-13 0,8-16 0 0,0-12-9 15,-2 25-7-15,2-25-16 0,6 18-26 16,0-6-35-16,4-7-39 0,0 0-57 16,4-2-54-16,4 1-72 0,-4-6-76 0,5 2-201 15,-3-2-112-15,-4-1-342 0,0 0-404 16</inkml:trace>
  <inkml:trace contextRef="#ctx0" brushRef="#br0" timeOffset="-109185.33">1909 15372 636 0,'0'0'222'0,"0"0"-53"0,0 0-22 16,0 0 2-16,0 0-3 0,0 0-5 15,0 0 7-15,0 0-14 0,0 0 13 16,0 0 1-16,0 0 7 0,0 0-4 0,0 0 5 16,14 50 1-16,-11-35-15 0,-1 1-5 15,0 1-11-15,0 1-15 0,0-1-7 0,3 3-15 16,-3-2-10-16,2 0 0 0,-2-2-16 16,1 0-7-16,0-1-3 0,-3-15-8 0,7 23-4 15,-5-13 0-15,-2-10 2 0,4 17-10 16,-4-17 1-16,0 0-2 0,0 0-1 15,8 8 1-15,-8-8-2 0,0 0-2 16,0 0-2-16,0 0-5 0,22-30-1 0,-18 17-2 16,-4 13 0-16,10-26 2 0,-5 12 2 15,3-1 1-15,-2 0 1 0,3 2 1 16,-3-2-1-16,1 1 0 0,1 1 2 16,-2 0 4-16,1 1 1 0,-7 12-4 0,11-18-5 15,-11 18 6-15,10-11 5 0,-10 11-1 0,0 0 7 16,16-4-1-16,-16 4-2 0,0 0 2 15,0 0-5-15,23 22-2 0,-16-14-5 16,-7-8-1-16,11 20-3 0,-7-7-1 16,1-1 0-16,-5-12-3 0,8 22-7 0,-1-10-15 15,-7-12-36-15,6 15-48 0,-6-15-54 16,10 15-73-16,-8-8-71 0,-2-7-135 16,8 8-208-16,-8-8-349 0,0 0-429 0</inkml:trace>
  <inkml:trace contextRef="#ctx0" brushRef="#br0" timeOffset="-108969.92">2444 15566 2919 0,'0'0'-41'0,"17"2"16"0,-17-2-6 0,15 4 6 15,-15-4-3-15,15 4 15 0,-15-4-1 16,22 3 1-16,-22-3 16 0,21 3-9 0,-21-3 0 15,29 1 4-15,-16 2-6 0,-13-3 6 16,34 0 4-16,-20 0-4 0,-14 0-48 16,38 0-54-16,-21 0-57 0,-2-4-126 0,4 1-377 15,-19 3 100-15</inkml:trace>
  <inkml:trace contextRef="#ctx0" brushRef="#br0" timeOffset="-108396.52">2895 15467 2169 0,'0'0'102'0,"0"0"-11"16,0 0-45-16,0 0-29 0,0 0-10 15,0 0 2-15,0 0 5 0,0 0 12 16,0 0-5-16,0 0 12 0,0 0-2 16,0 0 12-16,0 0 22 0,20 31 13 0,-20-31 6 15,2 20-2-15,-2-20-10 0,4 23-4 0,-2-11-8 16,-2-12-6-16,4 20-7 0,-4-20-5 15,4 20-4-15,-4-20-5 0,4 16 2 0,-4-16-3 16,0 0-8-16,2 16 3 0,-2-16-13 16,0 0-6-16,0 0-4 0,0 0-10 15,0 0-6-15,0 0-10 0,0 0-8 0,0 0 4 16,24-46 1-16,-20 33 6 0,2 0-1 16,-1 0 6-16,1-1 9 0,-6 14 10 15,8-24 3-15,-3 16 2 0,-5 8 4 16,13-15 5-16,-13 15 0 0,10-6 1 0,-10 6-2 15,0 0-5-15,0 0 2 0,0 0-1 16,0 0-2-16,32 15 3 0,-32-15-5 16,8 11-2-16,-8-11-1 0,9 13 5 0,-9-13-6 15,4 13 4-15,-4-13-4 0,8 10 3 16,-8-10-1-16,0 0-4 0,0 0-8 16,0 0-13-16,13 10-13 0,-13-10-8 0,0 0-9 15,0 0-5-15,0 0-10 0,17-27 1 16,-17 27 7-16,10-20 4 0,-6 10 3 0,-4 10 15 15,16-21 10-15,-10 9 23 0,2 5 26 16,-8 7 23-16,15-13 16 0,-15 13 15 16,15-6 19-16,-15 6 8 0,0 0 3 0,0 0-1 15,27 14-6-15,-27-14-6 0,12 16-11 16,-4-5-11-16,-8-11-9 0,10 20-5 16,-4-8-8-16,-1 1-7 0,1-2-20 0,-6-11-42 15,11 21-53-15,-7-11-75 0,0-1-75 16,-4-9-146-16,7 11-252 0,-7-11-267 0,0 0-251 15</inkml:trace>
  <inkml:trace contextRef="#ctx0" brushRef="#br0" timeOffset="-108115.99">3503 15554 2612 0,'0'0'-50'0,"0"0"45"0,2 16 28 15,-2-16 3-15,0 0 8 0,8 9 5 16,-8-9 12-16,16 7 2 0,-16-7 0 16,18 5-11-16,-18-5-2 0,28 2-12 0,-16-1 11 15,-12-1-12-15,33 0 2 0,-33 0-5 16,28-1-2-16,-12-1-6 0,-16 2-2 15,25-2-34-15,-25 2-40 0,21-3-55 0,-21 3-61 16,15-7-94-16,-15 7-499 0,6-9-60 16</inkml:trace>
  <inkml:trace contextRef="#ctx0" brushRef="#br0" timeOffset="-107948">3581 15496 2325 0,'0'0'52'0,"-23"-4"29"15,23 4 9-15,0 0 8 0,-19-2 11 0,19 2 8 16,0 0 6-16,0 0-8 0,0 0-13 15,0 0-7-15,0 0-12 0,0 0-14 16,0 0-2-16,0 0-6 0,0 0-8 0,0 0-4 16,59-17-13-16,-42 14-40 0,0-1-42 15,2 0-59-15,2 0-54 0,0-1-68 16,1 3-134-16,-4-5-503 0,2 3-217 16</inkml:trace>
  <inkml:trace contextRef="#ctx0" brushRef="#br0" timeOffset="-107076.56">4119 15339 2438 0,'0'0'-120'0,"-6"-15"33"16,6 15 15-16,0 0 19 0,0 0 13 16,0 0 16-16,-7-15 21 0,7 15 11 0,0 0 11 15,0 0 11-15,0 0-8 0,-4-18 2 16,4 18-5-16,0 0 28 0,0 0-16 0,0 0 0 16,0 0-3-16,13-22 1 0,-13 22 0 15,10-8-3-15,-10 8 6 0,0 0 6 16,24-4-6-16,-24 4-1 0,22-1 4 0,-22 1-10 15,24 1-1-15,-24-1-3 0,25 4-1 16,-9 0 4-16,-2 0-6 0,-2 2 2 0,2-1 1 16,-14-5-5-16,16 11 4 0,-9-3 5 15,-7-8 5-15,10 17 12 0,-10-17 7 16,0 21-2-16,0-21 7 0,0 0 2 16,-10 29 3-16,1-18 4 0,-1-3 5 0,10-8-6 15,-20 17-4-15,10-11-4 0,10-6-6 16,-14 7-9-16,14-7-3 0,-16 7-9 15,16-7-9-15,0 0-11 0,0 0-15 0,0 0-7 16,0 0-4-16,0 0-2 0,0 0-5 16,0 0 1-16,0 0 4 0,0 0 1 0,0 0 2 15,0 0 8-15,56-7-2 0,-56 7 1 16,31 7 0-16,-14-4-1 0,-2 1 3 16,-3 2 3-16,4 2 1 0,-6-3 5 0,0 2 13 15,-10-7 10-15,11 18 12 0,-11-18 13 16,-2 17 10-16,2-17 5 0,-11 21 7 15,1-10 3-15,-8 1-2 0,4-3 1 0,-3 1-7 16,0-2-4-16,0-3-8 0,3 1-10 16,-4-5-32-16,18-1-45 0,-27 0-50 0,27 0-66 15,-23-3-70-15,12-6-106 0,5 1-207 16,0-4-315-16,6 12-190 0</inkml:trace>
  <inkml:trace contextRef="#ctx0" brushRef="#br0" timeOffset="-104988.61">6257 15307 2632 0,'0'0'16'16,"-5"-16"10"-16,5 16 8 0,0 0-9 0,0 0 6 15,0 0-5-15,-4-15 7 0,4 15 25 16,0 0 7-16,0 0 9 0,0 0 6 0,0 0 9 15,0 0 4-15,0 0 12 0,0 0-9 16,4 61 1-16,-4-61-7 0,0 25-10 0,0-11-7 16,0-14-7-16,-2 25-11 0,2-25-2 15,0 21-7-15,0-21 1 0,-2 21-5 16,2-21-6-16,2 15 3 0,-2-15-1 0,0 0-6 16,0 0-5-16,5 12-2 0,-5-12-2 15,0 0-3-15,0 0-3 0,0 0-4 16,0 0 1-16,0 0 3 0,27-43-5 0,-21 31-2 15,-2-2-1-15,4-4-1 0,-2 3 0 16,0 1 2-16,0-1 2 0,-2 2 2 16,2 0 2-16,1-1 2 0,-7 14-6 0,13-20-2 15,-7 12-1-15,-6 8-1 0,13-14 2 16,-13 14 0-16,12-7 4 0,-12 7 8 16,0 0 7-16,0 0-2 0,0 0 3 0,28 19 5 15,-28-19 2-15,4 21-2 0,-2-4 8 16,0 0-1-16,-2 2 6 0,0 4-8 0,0 4 1 15,-2 2-2-15,0 1-9 0,0 1 1 16,2 6 2-16,-2 0-19 0,0 0 8 16,2-2 0-16,-2 2 0 0,2-4-7 0,2 2-3 15,-2-3 1-15,2 1 0 0,-2-1 2 16,2-2-4-16,2 0-5 0,-2 1 1 0,0-2 1 16,3 0 2-16,-1-3 4 0,1-2-5 15,-1 2 1-15,2-1-3 0,-2-4-11 16,2-2-17-16,-1-4-32 0,-3-1-43 0,-2-14-54 15,8 22-68-15,-4-14-86 0,-4-8-191 16,14 10-128-16,-8-7 15 0,-6-3-260 16,0 0-229-16</inkml:trace>
  <inkml:trace contextRef="#ctx0" brushRef="#br0" timeOffset="-104671.03">6833 15726 2632 0,'0'0'76'15,"0"0"33"-15,0 0-7 0,0 0-12 16,0 0-13-16,0 0-13 0,0 0-3 16,0 0-7-16,0 0-2 0,25-15-8 0,-25 15-11 15,19 0-12-15,-19 0 0 0,25-4-5 16,-25 4 2-16,26-4-8 0,-12 2-22 0,-14 2-45 16,28-3-57-16,-11 0-65 0,-17 3-116 15,28-9-569-15,-16 6-217 0</inkml:trace>
  <inkml:trace contextRef="#ctx0" brushRef="#br0" timeOffset="-104491.27">6900 15602 2624 0,'0'0'140'16,"-23"0"42"-16,23 0-18 0,0 0-18 16,-19-1-24-16,19 1-21 0,0 0-22 15,0 0-24-15,0 0-32 0,0 0-29 0,0 0-33 16,0 0-16-16,0 0-19 0,0 0-18 15,48-19-2-15,-30 14-18 0,-2 4-25 0,4-2-35 16,-3 0-94-16,3 1-534 0,2 0-111 16</inkml:trace>
  <inkml:trace contextRef="#ctx0" brushRef="#br0" timeOffset="-86830.45">7552 15061 1219 0,'0'0'221'0,"0"0"-51"0,0 0-68 16,0 0-12-16,0 0-10 0,11-21-11 16,-11 21 2-16,0 0-8 0,0 0 5 0,0 0 10 15,0 0 32-15,0 0 21 0,0 0 11 0,0 0 3 16,0 0-6-16,0 0-6 0,0 0-3 16,-21 46-9-16,17-29-11 0,0 2-13 0,-2 4-8 15,2 2-8-15,2 2-1 0,2-2-9 16,-2 0-6-16,4 0-2 0,0 2-8 15,2 0-2-15,2-3-3 0,0 3-7 16,2-3-2-16,0-3-11 0,5 1-16 0,0-3-37 16,2-3-50-16,1-1-64 0,4-4-73 15,-6-4-119-15,6-1-224 0,-6-2-331 16,3-1-253-16</inkml:trace>
  <inkml:trace contextRef="#ctx0" brushRef="#br0" timeOffset="-86377.4">7829 15195 2666 0,'-2'-18'-37'0,"2"18"17"0,0 0 7 15,-2-18 13-15,2 18-3 0,0 0-6 16,0-19 19-16,0 19-15 0,0 0 13 0,4-18-6 16,-4 18-2-16,0 0-15 0,12-17 14 15,-12 17-8-15,12-6 13 0,-12 6 14 16,12-5-5-16,-12 5-1 0,0 0-1 16,24 1 3-16,-24-1 6 0,0 0-7 0,21 13 10 15,-13-6 1-15,-8-7 2 0,11 17 0 16,-4-8 15-16,-7-9 9 0,6 22 7 0,-6-8 6 15,0-14 7-15,0 31 3 0,-4-17 1 16,4-14 4-16,-9 32 3 0,2-15 5 16,-1-1 0-16,2 1 3 0,-2-3-6 15,1 2-2-15,1-1-3 0,-3-2-3 0,3-2-4 16,6-11-6-16,-9 23-1 0,9-23-3 0,-2 19 0 16,2-19-9-16,0 0-4 0,9 20-6 15,-9-20-4-15,19 8-14 0,-19-8-27 16,25 1-47-16,-7-2-53 0,-18 1-72 0,37-6-75 15,-20 2-137-15,2-4-225 0,-4 1-268 16,2 0-251-16</inkml:trace>
  <inkml:trace contextRef="#ctx0" brushRef="#br0" timeOffset="-85929.59">8211 15329 2630 0,'10'-8'-68'16,"-10"8"11"-16,12-16 10 0,-2 6 5 0,-2-2 2 16,0-2 8-16,0-1 6 0,1-5 6 0,0 1 7 15,1-3-1-15,-1 0-1 0,-3-2 15 16,-2-1 22-16,0 1 30 0,-2-3 23 15,0 3 13-15,1 0 27 0,-3 3 0 16,0-2 4-16,-3 4-6 0,1 2-11 0,2 17-11 16,-6-32-12-16,2 20-7 0,4 12-10 15,-15-17-4-15,7 12-5 0,8 5-5 0,-22 0-4 16,22 0-1-16,-24 11-1 0,8-1 4 16,2 3-2-16,1 3-2 0,2 4 0 15,3 0 0-15,1 3 0 0,1 0-4 0,4 4-1 16,2-1-4-16,0-1 0 0,2 2 0 15,2 0 0-15,0-2 8 0,3 0 4 16,-1-1 3-16,1-2-1 0,1 2-6 16,1-5-7-16,-3-1 2 0,0-4-8 0,2-2-1 15,2-1-1-15,-2-1-15 0,-8-10-30 16,14 9-47-16,-14-9-61 0,18 3-77 0,-18-3-93 16,16-7-206-16,-16 7-480 0,13-13-438 15</inkml:trace>
  <inkml:trace contextRef="#ctx0" brushRef="#br0" timeOffset="-85737.11">8469 15269 2989 0,'0'0'-31'0,"0"0"22"0,17 2 4 0,-17-2-3 16,0 0-3-16,0 0 11 0,23-4 1 15,-23 4 14-15,19-8 3 0,-9 3-4 0,-10 5 2 16,28-10-5-16,-13 3 1 0,0 0-10 15,2-1-16-15,-3 1-28 0,4 3-32 16,-4-5-52-16,-1 4-57 0,-13 5-113 0,23-15-418 16,-16 6 27-16</inkml:trace>
  <inkml:trace contextRef="#ctx0" brushRef="#br0" timeOffset="-85564.8">8641 15137 2180 0,'0'0'108'0,"0"0"39"0,-26 10-2 0,26-10-8 16,-9 12-1-16,9-12-6 0,-6 16-2 15,6-16-8-15,0 22-15 0,0-22-7 16,4 28-12-16,1-16-8 0,-1 5-12 16,2-2-3-16,-2 0-7 0,2-1-9 0,1 1-15 15,0-2-31-15,-1-2-45 0,2 2-66 0,-2-1-59 16,1-4-69-16,-7-8-169 0,13 11-476 16,-9-7-251-16</inkml:trace>
  <inkml:trace contextRef="#ctx0" brushRef="#br0" timeOffset="-85279.57">8881 14972 2664 0,'7'-18'-3'16,"-7"18"21"-16,6-11 8 0,-6 11-11 0,0 0-6 15,7-11 10-15,-7 11 24 0,0 0 18 16,0 0 3-16,0 0 5 0,0 0 0 0,0 0 1 15,8 41 10-15,-8-25 15 0,2 0 4 16,-2 2 2-16,0-18-4 0,2 38-12 16,0-19-7-16,-2 0-13 0,3 3-2 0,-1-3-9 15,0 0-6-15,0-3-3 0,-2 2-13 16,4 0-18-16,-2-7-24 0,-2-11-22 16,4 28-19-16,0-19-28 0,-4-9-19 0,7 17-50 15,-7-17-38-15,9 11-53 0,-9-11-124 16,6 4-513-16,-6-4-244 0</inkml:trace>
  <inkml:trace contextRef="#ctx0" brushRef="#br0" timeOffset="-84876.88">9083 14895 2508 0,'0'0'-86'0,"0"0"32"0,0 0 4 16,0 0 14-16,0 0 15 0,8-10 30 15,-8 10 14-15,0 0 29 0,0 0 3 16,0 0 9-16,0 0 16 0,0 0 8 0,19 27 12 16,-19-27 20-16,9 23 7 0,-3-11-2 15,-2 5-7-15,3 2-4 0,-1 3 0 16,0 4-11-16,0 1-7 0,-2-1-11 0,2 1-9 16,-2 3-8-16,-2 0-6 0,-2 1-10 15,0 1-1-15,-2-1-11 0,-2 3-24 0,-4 1-28 16,0-1-37-16,0-4-45 0,0-1-64 15,-1-4-75-15,-4 0-156 0,5-4-564 16,-3-2-380-16</inkml:trace>
  <inkml:trace contextRef="#ctx0" brushRef="#br0" timeOffset="-84328.06">9417 14957 2809 0,'0'0'-40'0,"0"0"36"0,0 0-2 0,0 0 3 16,0 0 6-16,0 0 25 0,0 0 27 15,0 0 15-15,0 0 15 0,0 0 5 16,0 0 7-16,0 0 7 0,0 0 8 0,-11 51 12 16,9-36 7-16,-2 2 10 0,0 1-9 15,2-3-7-15,0 6-17 0,0-4-7 0,0 2-8 16,0-1-14-16,2 1-7 0,0-19-4 15,0 33-13-15,0-15-1 0,0-18-17 16,0 26 2-16,2-14-18 0,-2-12-28 0,2 19-40 16,-2-19-52-16,0 0-59 0,8 11-61 15,-8-11-70-15,0 0-156 0,0 0-165 16,0 0-274-16,0 0-260 0</inkml:trace>
  <inkml:trace contextRef="#ctx0" brushRef="#br0" timeOffset="-83958.29">9350 14927 2655 0,'4'-20'-9'0,"-4"20"20"0,4-17-1 0,-4 17 0 16,8-17-4-16,-8 17 0 0,6-15 20 15,-6 15 12-15,12-14 10 0,-12 14 6 16,8-11 2-16,-8 11 8 0,10-10 9 16,-10 10 12-16,0 0 12 0,19-7 1 0,-19 7-11 15,0 0-9-15,24-2-7 0,-24 2-5 16,0 0-14-16,30 2 0 0,-18 0-9 0,-12-2-2 15,21 7-7-15,-8-3-3 0,-13-4-2 16,23 7-5-16,-13-3 0 0,-10-4-2 0,20 8 1 16,-20-8 15-16,14 11 21 0,-5-4 16 15,-9-7 12-15,11 19 4 0,-9-9 4 16,-2-10 0-16,2 25-15 0,-4-10 5 0,2-15 4 16,-4 32 27-16,2-14-1 0,0-2-3 15,-3 0-6-15,3 2-13 0,-1-2-8 0,1 2-9 16,2 1-9-16,0-19-5 15,0 34-12-15,2-16-12 0,3-4-6 0,0 2-35 0,-1 1-26 16,2-2-45-16,0-2-49 0,-2 1-58 16,5 1-71-16,-3-3-72 0,-2-1-153 15,-2 1-143-15,1-1 20 0,-1 3-328 16,-2-14-334-16</inkml:trace>
  <inkml:trace contextRef="#ctx0" brushRef="#br0" timeOffset="-83272.52">7647 16037 2685 0,'0'0'-80'0,"0"0"40"0,0 0 11 0,-20-2 20 16,20 2 29-16,0 0 30 0,0 0 45 16,0 0 19-16,0 0 6 0,0 0 5 15,0 0-5-15,0 0-5 0,50-17-6 0,-33 14 1 16,2-3-1-16,4 5-2 0,3-2-5 15,3-3-11-15,3 2-11 0,6 0-5 16,3-1-12-16,3-1-1 0,3-1-11 0,5 2-6 16,8-1-2-16,3-2-8 0,20 3-4 15,4-4-2-15,0 1-5 0,-1 1 1 0,1-1-2 16,2 0-5-16,0 2-1 0,-2 1 5 16,-2-3-8-16,-14 2-2 0,-7 3 0 15,19-7-1-15,-16 5-2 0,-7-2-1 0,-1 2-2 16,0-2 8-16,-3 1 12 0,0-1 2 15,-9 2 1-15,5-1 9 0,-1 1 16 16,-6-1 2-16,-3-2 14 0,-2 5-4 0,-2-3-26 16,-6 0-4-16,-5 3 0 0,1-2-6 15,-7 3-5-15,1-4-3 0,-6 5-3 16,2-4 1-16,-18 5-14 0,29-2-18 0,-29 2-18 16,21-3-32-16,-21 3-44 0,17-3-53 15,-17 3-62-15,10-2-57 0,-10 2-104 0,0 0-172 16,0 0-69-16,0 0-238 0,0 0-217 15</inkml:trace>
  <inkml:trace contextRef="#ctx0" brushRef="#br0" timeOffset="-82226.5">8490 16309 2530 0,'0'0'14'0,"0"0"26"0,-4-13 0 0,4 13-6 16,0 0 1-16,0 0-5 0,0 0-8 15,0 0 7-15,0 0-6 0,0 0 3 0,0 0 2 16,0 0-3-16,0 0 3 0,0 0 0 15,0 0 19-15,0 0 5 0,0 0 0 16,0 0-3-16,2 61-6 0,0-48-2 0,2 3 0 16,-4-16-4-16,7 26-7 15,-5-12-2-15,-2-14-4 0,6 22-1 0,-4-12-2 16,-2-10 1-16,5 19 3 0,-5-19 9 0,0 0 12 16,2 21-1-16,-2-21-7 0,0 0-5 15,0 0-1-15,0 0-3 0,0 0-3 0,0 0-4 16,0 0-3-16,0 0-4 0,30-40-1 15,-24 25 0-15,0 1 5 0,-2 0 7 16,2 0 9-16,0-1 7 0,3 2 1 16,-9 13 4-16,15-20 6 0,-11 12 0 0,-4 8 0 15,9-15-1-15,-9 15 9 0,10-11 1 16,-10 11 7-16,0 0 4 0,18-2 0 0,-18 2-5 16,0 0 0-16,0 0-1 0,22 17-2 15,-22-17-14-15,14 19-5 0,-10-9-20 16,2 0-2-16,-6-10-3 0,10 22-2 0,-3-11-5 15,-1 2-18-15,-6-13-32 0,8 16-49 16,-8-16-60-16,9 16-77 0,-2-11-64 0,-7-5-161 16,10 6-140-16,-10-6-387 0,0 0-426 15</inkml:trace>
  <inkml:trace contextRef="#ctx0" brushRef="#br0" timeOffset="-82015.3">8986 16351 3069 0,'0'0'46'0,"0"0"26"16,0 0-3-16,18-1-7 0,-18 1 0 15,0 0 6-15,0 0 12 0,28 1-4 16,-28-1-10-16,19 0-5 0,-19 0-4 0,24 0-7 16,-24 0-5-16,22 2-7 0,-22-2-3 15,28 0-18-15,-28 0-29 0,25-2-51 16,-25 2-73-16,26-1-77 0,-26 1-150 0,21-5-595 15,-15 4-392-15</inkml:trace>
  <inkml:trace contextRef="#ctx0" brushRef="#br0" timeOffset="-81348.49">9326 16220 2878 0,'0'0'-103'15,"0"0"4"-15,15-8 10 0,-15 8 10 0,0 0 20 16,0 0 27-16,0 0 35 0,0 0 30 16,0 0 20-16,0 0 16 0,0 0 17 15,0 0 18-15,0 0 19 0,0 0 1 0,0 0 1 16,0 0 3-16,0 0-6 0,0 0-1 16,15 23-2-16,-15-23-3 0,0 0-4 0,2 23-11 15,-2-23-12-15,2 17-7 0,-2-17-13 16,2 21-3-16,-2-21-6 0,2 23-5 0,0-12-8 15,-2-11-4-15,2 21-5 0,-2-21-3 16,2 17-5-16,-2-17-3 0,2 18-2 16,-2-18-1-16,0 0-5 0,4 16-1 15,-4-16-2-15,0 0 0 0,0 0-5 0,0 0 1 16,0 0 0-16,0 0-4 0,0 0-5 16,0 0-2-16,26-39 1 0,-22 26-4 15,1-3 5-15,-1 3 0 0,2 0 0 0,-6 13 7 16,9-24-1-16,-5 15 5 0,-4 9-5 15,9-15 4-15,-9 15-3 0,8-12 1 0,-8 12-2 16,0 0 0-16,12-7-1 0,-12 7 2 16,0 0-5-16,0 0 4 0,0 0-2 15,0 0-4-15,0 0 2 0,30 17 0 0,-30-17-2 16,0 0 1-16,11 9 2 0,-11-9-3 16,0 0 0-16,9 10 0 0,-9-10 0 0,0 0 1 15,0 0-4-15,0 0 4 0,16 0-10 16,-16 0 0-16,0 0-7 0,0 0-3 15,19-19-7-15,-13 9-2 0,-6 10 0 0,12-17 0 16,-4 6 7-16,-8 11 4 16,14-18 1-16,-3 11 7 0,-11 7 16 0,19-12 11 15,-8 9 13-15,-11 3 9 0,21-4 14 16,-21 4 6-16,0 0-13 0,31 5 19 0,-19 1 10 16,0 2 24-16,-2 2-2 0,1 1-5 15,0-1-8-15,0 3-7 0,-1 1-10 0,-2-4-11 16,3 4-2-16,-2-2-11 0,-3-2-7 15,2 4-20-15,-8-14-34 0,15 19-48 0,-11-11-68 16,-4-8-84-16,9 13-103 0,-5-9-253 16,-4-4-44-16,0 0 27 0,0 0-436 0,0 0-519 15</inkml:trace>
  <inkml:trace contextRef="#ctx0" brushRef="#br0" timeOffset="-64628.63">10655 15701 3009 0,'0'0'-128'15,"0"0"46"-15,0 0 29 0,0 0 30 16,-6-15 24-16,6 15 8 0,0 0 17 0,0 0 15 16,0 0 20-16,0 0 16 0,0 0 16 15,0 0 4-15,0 0 1 0,0 0-2 16,0 0 4-16,0 0-2 0,0 0 0 0,0 0 0 16,0 0 0-16,0 0 0 0,0 0-2 15,0 0-2-15,0 0-2 0,21-9-7 16,-21 9 0-16,0 0-12 0,0 0-2 0,0 0-8 15,0 0-5-15,27 6-3 0,-27-6-9 16,0 0-5-16,24 2-3 0,-24-2 0 0,21 0-7 16,-21 0-5-16,26-2-3 0,-26 2-4 15,23-4-2-15,-23 4-1 0,23-2 3 0,-23 2-7 16,19-2 0-16,-19 2 4 0,17-4-4 16,-17 4-2-16,0 0-3 0,19-1-2 15,-19 1-12-15,0 0-22 0,0 0-31 16,20-4-54-16,-20 4-68 0,0 0-65 15,0 0-87-15,6-15-169 0,-6 15-104 0,0 0-300 16,0 0-297-16</inkml:trace>
  <inkml:trace contextRef="#ctx0" brushRef="#br0" timeOffset="-64466.47">10740 15562 2858 0,'-15'-5'108'15,"15"5"34"-15,0 0-12 0,0 0-17 0,-16-6-17 16,16 6-9-16,0 0-7 0,0 0-10 15,0 0-14-15,0 0-27 0,-14-8-25 16,14 8-30-16,0 0-21 0,0 0-27 16,0 0-35-16,0 0-38 0,0 0-48 0,34-18-95 15,-25 13-589-15,-9 5-249 0</inkml:trace>
  <inkml:trace contextRef="#ctx0" brushRef="#br0" timeOffset="-61452.62">12093 15091 2729 0,'0'0'43'16,"-7"-15"36"-16,7 15-1 0,0 0 12 15,-6-13 9-15,6 13 10 0,0 0 9 0,0 0 8 16,-5-13-21-16,5 13-11 0,0 0-14 16,0 0-5-16,0 0-8 0,0 0 6 15,0 0 13-15,0 0 6 0,0 0-2 0,0 0-1 16,0 0-1-16,0 0-5 0,0 0-5 16,-2 49 5-16,2-49-20 0,2 23-6 0,-2-23-6 15,0 23-5-15,0-23-3 0,2 21-7 16,-2-21-4-16,0 17 0 0,0-17-8 0,1 17 0 15,-1-17-6-15,0 0-12 0,2 19-14 16,-2-19-22-16,2 11-21 0,-2-11-25 16,0 0-37-16,0 0-36 0,0 0-42 0,0 0-42 15,0 0-36-15,0 0-75 0,0 0-120 16,0 0-486-16,-9-41-380 0</inkml:trace>
  <inkml:trace contextRef="#ctx0" brushRef="#br0" timeOffset="-61094.52">12048 15012 2895 0,'0'0'-21'15,"0"-26"25"-15,0 26 14 0,-2-17 0 0,2 17 0 16,0 0 4-16,-2-20 13 0,2 20 14 16,0 0 13-16,0-19 2 0,0 19-6 15,0 0 4-15,0 0-3 0,0 0 1 0,4-19-4 16,-4 19-2-16,0 0-4 0,14-6-8 16,-14 6-3-16,0 0-4 0,22 0-3 0,-22 0-5 15,0 0-2-15,31 7-2 0,-19-3-7 16,-12-4 1-16,25 10-3 0,-14-4-2 15,2-1 6-15,-1 3-9 0,1-3 2 0,-13-5-2 16,19 10-3-16,-11-4 3 0,-8-6-4 16,20 9-2-16,-20-9 6 0,14 8-3 0,-14-8 3 15,10 9 6-15,-10-9 18 0,8 10 16 16,-8-10 17-16,0 0 5 0,2 23 4 16,-2-23 3-16,-10 22-5 0,10-22 0 0,-12 24-6 15,7-9-10-15,-2-2-3 0,0 3-6 16,0-1-1-16,3 0-13 0,0-1 0 15,0 0-1-15,4-14-11 0,-3 29-15 0,3-16-24 16,0-13-50-16,1 22-61 0,5-9-76 16,-2-6-74-16,0 1-164 0,-4-8-137 15,10 14-373-15,-8-7-378 0</inkml:trace>
  <inkml:trace contextRef="#ctx0" brushRef="#br0" timeOffset="-60704.55">11817 15498 2780 0,'0'0'-94'15,"-16"7"32"-15,16-7 16 0,0 0 7 0,0 0 15 16,0 0 14-16,-11 7 19 0,11-7 18 16,0 0 4-16,0 0-1 0,0 0 8 15,0 0-5-15,0 0 17 0,49-1 11 0,-49 1 18 16,39-4 17-16,-17 0 13 0,5 3 10 16,7-2-1-16,-1 0 0 0,1-1-8 15,2 0-6-15,2 1-14 0,-4-2-5 0,-1 2-14 16,1 1-3-16,-3 0-11 0,1 2-3 15,-1-3-8-15,-6 3-5 0,-2 0-10 16,0 0 1-16,-2 0-7 0,-2 0-10 0,-19 0-24 16,31 0-36-16,-31 0-44 0,23 0-64 15,-23 0-73-15,0 0-139 0,18 0-216 0,-18 0-271 16,0 0-202-16</inkml:trace>
  <inkml:trace contextRef="#ctx0" brushRef="#br0" timeOffset="-60164.87">11985 15889 2547 0,'0'0'-62'0,"0"0"32"0,-24-16 10 16,24 16 8-16,0 0 23 0,0 0 7 15,0 0 23-15,-8-15 7 0,8 15 14 16,0 0 5-16,0 0 5 0,0 0-1 0,0 0-6 16,8-27-1-16,-8 27 6 0,0 0-7 15,15-13-1-15,-15 13-6 0,18-9-7 16,-18 9 0-16,20-5-8 0,-20 5-2 0,24-3-4 15,-24 3-1-15,22 0-6 0,-22 0-3 16,22 3-1-16,-22-3 1 0,18 8-1 0,-11-2 2 16,-7-6 6-16,14 16 3 0,-14-16 3 15,4 14-3-15,-4-14 8 0,-2 18-3 16,2-18 5-16,0 0-1 0,-8 20-4 0,8-20-2 16,-10 13-5-16,10-13-1 0,0 0-5 15,-5 16-7-15,5-16-4 0,0 0-3 16,0 0-3-16,16 15 2 0,-16-15-2 15,20 8 0-15,-6-3-2 0,-3 1 4 0,4 2-4 16,-3 0 6-16,1-1 6 0,1 2 10 16,-7 1 12-16,1 1 10 0,-8-11 7 0,11 20 4 15,-11-20-14-15,-2 22 5 0,2-22-7 16,-17 26-20-16,4-13-38 0,-4-2-45 0,-6 0-63 16,-1 2-80-16,-8-1-112 0,-4-1-211 15,-3 1-80-15,-8 5-262 0,-3-4-224 16</inkml:trace>
  <inkml:trace contextRef="#ctx0" brushRef="#br0" timeOffset="-53798.83">13199 15422 2518 0,'0'0'-98'0,"0"0"28"16,-41 15 21-16,41-15 10 0,0 0 20 0,0 0 26 15,0 0 16-15,0 0 15 0,-25-2 19 16,25 2 18-16,0 0 8 0,0 0 11 16,0 0 6-16,-18-13 9 0,18 13 10 0,0 0 5 15,0 0-1-15,0 0-2 0,-6-14-11 16,6 14-7-16,0 0-13 0,0 0-3 15,0 0-7-15,0 0-4 0,0 0 5 0,0 0 3 16,0 0-2-16,0 0-10 0,0 0-4 16,0 0-6-16,0 0-8 0,0 0-6 15,0 0-2-15,0 0-11 0,13 47-17 0,-13-47-34 16,-7 15-45-16,7-15-57 0,-6 18-70 16,6-18-58-16,-10 11-111 0,6-5-177 0,4-6-374 15,0 0-298-15</inkml:trace>
  <inkml:trace contextRef="#ctx0" brushRef="#br0" timeOffset="-53404.95">13624 15050 2767 0,'0'-21'-35'0,"0"21"26"0,0 0 3 16,0 0 6-16,0-20 6 0,0 20 13 16,0 0 11-16,0 0 18 0,0 0 18 0,0 0 21 15,0 0 5-15,0 0 8 0,0 0 2 16,0 0 1-16,0 0 3 0,0 0 2 0,0 0-16 15,-12 57-9-15,12-41-7 0,0 1-9 16,0-17-4-16,0 35-9 0,0-19-7 16,0 1-3-16,0 1-4 0,0-18-5 15,2 30-3-15,0-20-6 0,-2-10-7 0,2 23-17 16,-2-23-22-16,2 17-22 0,-2-17-45 16,0 0-39-16,5 18-45 0,-5-18-25 0,0 0-20 15,9 1-11-15,-9-1-20 0,0 0-27 16,0 0-544-16,0 0-144 0</inkml:trace>
  <inkml:trace contextRef="#ctx0" brushRef="#br0" timeOffset="-53072.37">13578 15016 2473 0,'0'0'-12'15,"-6"-24"39"-15,6 24 5 0,-3-17 14 0,3 17-4 16,0 0 8-16,0-21 3 0,0 21 7 16,5-14 2-16,-5 14 6 0,0 0-7 0,11-18 4 15,-11 18 4-15,10-10 1 0,-10 10 14 16,19-7 0-16,-8 3-2 0,-11 4-3 15,22-3-10-15,-22 3-7 0,25-3-6 0,-25 3-7 16,30 0-3-16,-17 3-8 0,3-2-4 16,-16-1-1-16,31 6-3 0,-20-4-4 15,-11-2-2-15,25 5 1 0,-16-1 3 0,-9-4 11 16,20 7 11-16,-20-7 9 0,13 14 8 16,-7-4 5-16,-6-10 1 0,6 19 7 0,-4-6 9 15,1 2 31-15,-3-15 1 0,-3 27-24 16,3-10-8-16,0 1-3 0,-2-1-11 15,0 5-3-15,2-2-11 0,0 0-4 0,0-1-10 16,2 2 3-16,0 1-12 0,1-4-27 16,1 0-34-16,2 1-41 0,-2-4-61 0,4 1-79 15,-3-4-70-15,-1 2-143 16,0-5-162-16,-4 1-31 0,0-10-345 0,0 0-384 16</inkml:trace>
  <inkml:trace contextRef="#ctx0" brushRef="#br0" timeOffset="-51664.7">14391 15362 2952 0,'0'0'-16'0,"-5"-13"16"16,5 13 2-16,0 0-5 0,0 0 9 15,0 0 12-15,-6-15 15 0,6 15 10 0,0 0 11 16,0 0 5-16,0 0 6 0,-4-18 13 16,4 18 23-16,0 0 14 0,0 0 1 0,0 0 2 15,0 0-9-15,0 0-15 0,0-18-8 16,0 18-13-16,0 0-8 0,0 0-6 0,0 0-5 15,12-14-10-15,-12 14-3 0,0 0-3 16,17-4-7-16,-17 4 2 0,0 0-5 16,0 0-1-16,29 10 0 0,-29-10 6 0,15 15-3 15,-8-4 0-15,-7-11-6 0,9 25 1 16,-9-12-3-16,0-13-4 0,-2 29-39 0,-3-11-54 16,-4-4-80-16,-1 4-86 0,-5 0-169 15,-2-3-166-15,-2 2-399 0,-6-1-426 0</inkml:trace>
  <inkml:trace contextRef="#ctx0" brushRef="#br0" timeOffset="-48608.15">15178 14877 2863 0,'6'-14'-110'0,"-6"14"25"0,0 0-2 15,4-19 9-15,-4 19 4 0,0 0 18 0,2-19 19 16,-2 19 40-16,0 0 23 0,0 0 38 16,2-17 30-16,-2 17 19 0,0 0 12 0,0 0 12 15,0 0 0-15,3-17-11 0,-3 17 5 16,0 0-7-16,0 0-3 0,0 0-10 0,0 0-12 15,0 0-11-15,0 0-8 0,0 0-9 16,0 0-9-16,-49 27-7 0,34-20-6 16,1-3-6-16,-4 0-3 0,0-1-10 0,-2-2-13 15,20-1-13-15,-37 3-19 0,19-3-13 16,18 0-5-16,-34-3 0 0,20 0 3 0,14 3 5 16,-25-5 2-16,25 5 11 0,-22-6 12 15,22 6 6-15,-14-7 3 0,14 7 6 16,0 0-1-16,0 0 2 0,-14-5 5 15,14 5 3-15,0 0 2 0,0 0-2 0,0 0-4 16,0 0 1-16,0 0-2 0,2 40-1 16,-2-40 2-16,-2 22-2 0,2-22-1 15,0 22 3-15,-2-10-2 0,2-12-5 0,-5 23 3 16,5-23-1-16,0 19-5 0,0-19-1 16,-2 17-2-16,2-17 0 0,0 0 2 0,0 23-3 15,0-23-2-15,2 15 1 0,-2-15-4 16,7 12-4-16,-7-12-7 0,0 0-7 0,0 0-11 15,20 7-19-15,-20-7-6 0,0 0-9 16,23-4 0-16,-23 4 8 0,0 0 3 16,30-3 13-16,-30 3 10 0,23-4 12 0,-23 4 19 15,21-3 17-15,-21 3 13 0,20 4 9 16,-20-4 9-16,16 8-1 0,-16-8-2 16,15 11 0-16,-15-11-2 0,5 15-2 0,-5-15-4 15,2 16-2-15,-2-16-2 0,-4 19-5 16,4-19-3-16,-9 21-8 0,9-21-29 15,-14 19-36-15,7-9-48 0,7-10-53 0,-14 15-56 16,10-9-49-16,4-6-112 0,-13 9-142 16,13-9-407-16,0 0-308 0</inkml:trace>
  <inkml:trace contextRef="#ctx0" brushRef="#br0" timeOffset="-47722.43">15337 14923 2723 0,'0'0'-40'16,"0"0"40"-16,0 0 19 0,0 0-1 16,0 0-1-16,0 0-5 0,0 0 4 0,0 0-6 15,2-22 2-15,-2 22 5 0,0 0 9 16,0 0 7-16,0 0 15 0,0 0 12 0,0 0 9 15,0 0 3-15,0 0-2 0,0 0-7 16,0 0-1-16,0 0-2 0,0 0-1 16,0 0 3-16,0 0 3 0,0-16 10 15,0 16 14-15,0 0 4 0,0 0 6 0,0 0 4 16,0 0-6-16,0 0-6 0,0 0-12 16,0 0-3-16,0 0-13 0,0 0-7 15,0 0-4-15,-11 50-4 0,11-50-4 0,-2 18 2 16,2-18-1-16,0 20 1 0,0-20 3 15,2 25-9-15,1-10 17 0,-3-15-2 0,2 25-8 16,0-9 0-16,-2-16-6 0,4 25-3 16,-2-16-10-16,-2-9 2 0,2 20-9 0,-2-20-2 15,4 18-9-15,-4-18-5 0,2 14-12 16,-2-14-14-16,0 0-21 0,0 0-13 16,0 0-16-16,0 0-14 0,0 0-14 0,0 0-16 15,0 0-7-15,0 0-4 0,0 0 7 16,0 0 11-16,9-56 16 0,-9 41 17 0,0 15 26 15,-3-26 12-15,3 10 15 0,0 2 17 16,0 14 18-16,-1-24 11 0,1 12 11 16,0 12 9-16,-3-20 5 0,3 20 7 0,0 0 1 15,-2-25 2-15,2 25-2 0,0 0 0 16,2-20-7-16,-2 20-5 0,0 0-2 0,9-17-6 16,-9 17-7-16,11-10 1 0,-11 10-4 15,19-12-3-15,-19 12 4 0,22-5 0 16,-22 5 3-16,24-2-6 0,-9 2 0 0,-15 0-2 15,23 0-1-15,-23 0-3 0,21 2-5 16,-21-2 7-16,18 5 4 0,-18-5-15 0,12 9 15 16,-12-9-3-16,11 11-7 0,-11-11 12 15,8 12-14-15,-8-12 11 0,7 13 4 16,-7-13 14-16,4 16 9 0,-4-16 2 0,4 16-13 16,-4-16-4-16,0 22 0 0,0-22-3 15,2 20-4-15,-2-7 1 0,0-13-1 0,0 30-3 16,0-14-8-16,2 2-4 0,-2-1-12 15,0-17-27-15,2 32-28 0,0-15-46 16,1-2-64-16,1 2-82 0,-3-2-74 0,4-4-178 16,-1 0-91-16,-2 0-4 0,-2-11-322 15,0 0-307-15</inkml:trace>
  <inkml:trace contextRef="#ctx0" brushRef="#br0" timeOffset="-47291.62">15051 15345 2752 0,'0'0'-66'16,"0"0"26"-16,0 0 8 0,0 0-4 15,0 0 2-15,0 0 14 0,0 0 11 0,0 0 29 16,0 0 13-16,0 0 23 0,0 0 11 16,0 0 23-16,0 0 10 0,0 0 14 15,43-8 15-15,-43 8 0 0,25 0-3 16,-25 0-6-16,32 0-5 0,-13-2-21 0,1 2-6 15,3 0-10-15,1-1-3 0,2-2-4 16,4 3 3-16,-2 0 5 0,2 0-8 0,3 0-6 16,-1 0-2-16,-1-2-10 0,-1 2-4 15,0 0-5-15,-2 0-6 0,-2 0-13 16,-1 0-17-16,-3 0-28 0,-4-1-45 0,2 1-57 16,-20 0-66-16,27-2-60 0,-27 2-87 15,19-2-159-15,-12 0-447 0,-7 2-357 0</inkml:trace>
  <inkml:trace contextRef="#ctx0" brushRef="#br0" timeOffset="-46572.71">15281 15572 2878 0,'-10'-8'-17'15,"10"8"45"-15,0 0 1 0,-6-13-1 16,6 13 2-16,0 0-3 0,0 0 5 0,0-19 6 16,0 19-1-16,0 0-3 0,0 0-2 15,19-20-2-15,-19 20 6 0,17-3 9 16,-17 3 5-16,20-4 0 0,-20 4 2 0,24 2-7 16,-24-2-1-16,23 8-8 0,-10-3 2 15,-1 5 1-15,-1 0 1 0,-3-1-3 16,2 3 4-16,-10-12 4 0,4 22 6 0,-4-22 6 15,-6 29-1-15,2-16 5 0,-4 0-2 16,-2 0-2-16,2-5-6 0,-3 4-8 16,0-4-3-16,11-8 1 0,-21 13-9 0,21-13-11 15,-12 7-5-15,12-7-10 0,0 0-2 16,-14 4-2-16,14-4-1 0,0 0-1 16,0 0 0-16,0 0-3 0,0 0 3 0,37 10 2 15,-37-10-4-15,30 8 6 0,-14-3-1 16,0 3 2-16,0-1 3 0,-3 3 6 0,0-1 5 15,-4 1 5-15,1 1 4 0,-10-11-1 16,4 20 0-16,-4-20-2 0,0 0-5 0,-15 30-11 16,2-20-32-16,3-3-47 0,-7 1-69 15,3-1-84-15,-4-1-94 0,1 0-201 16,-2 2-53-16,2-2-274 0,-2-4-183 0</inkml:trace>
  <inkml:trace contextRef="#ctx0" brushRef="#br0" timeOffset="-45930.58">14872 16693 2624 0,'0'0'53'0,"0"0"39"16,0 0 0-16,0 0 3 0,0 0 1 0,0 0 5 15,0 0 6-15,0 0-2 0,0 0 2 0,0 0-9 16,0 0-11-16,0 0-9 0,0 0-4 16,59-9-5-16,-59 9-7 0,22 0-5 15,-22 0-16-15,24 0-26 0,-24 0-32 0,25 0-52 16,-25 0-53-16,26 0-47 0,-14 0-76 16,-12 0-149-16,18-3-526 0,-9 1-319 15</inkml:trace>
  <inkml:trace contextRef="#ctx0" brushRef="#br0" timeOffset="-45574.78">15173 16511 2784 0,'0'0'-47'0,"7"-9"21"0,-7 9 4 16,0 0 0-16,10-16 1 0,-10 16-4 15,10-9 18-15,-10 9 5 0,10-7 14 16,-10 7-4-16,0 0 18 0,18-7 5 0,-18 7 22 15,0 0 19-15,20-1 19 0,-20 1 7 0,0 0-7 16,0 0-9-16,27 5-8 0,-27-5-8 16,13 8-11-16,-13-8-2 0,13 9-2 15,-13-9 3-15,8 18 1 0,-8-18-2 0,2 19 8 16,-2-19 0-16,-2 20 3 0,2-20-4 16,-8 24-3-16,2-12-1 0,-1 2 5 15,7-14-14-15,-13 25 4 0,7-14-1 0,0 1-3 16,-1 0 3-16,7-12-4 0,-8 19-2 15,8-19-2-15,-6 14-2 0,6-14-6 16,0 16-7-16,0-16-1 0,0 0-13 0,14 13-18 16,-14-13-24-16,17 6-34 0,-17-6-48 15,24 3-60-15,-12-3-53 0,-12 0-77 16,26-5-167-16,-16 3-494 0,0-2-400 0</inkml:trace>
  <inkml:trace contextRef="#ctx0" brushRef="#br0" timeOffset="-44547.57">15271 16481 2751 0,'0'0'-143'0,"0"0"38"0,0 0 42 16,0 0 40-16,0 0 22 0,0 0 28 15,0 0 23-15,0 0 19 0,0 0 24 16,-17-10 14-16,17 10 12 0,0 0 10 0,0 0 14 15,0 0 3-15,0 0 10 0,0 0-4 0,0 0 8 16,0 0-1-16,0 0 2 0,0 0 0 16,0 0 18-16,-8 37-2 0,8-37-15 15,-2 17-9-15,2-17-5 0,0 19-12 0,0-19-14 16,0 21-10-16,0-21-9 0,0 25-4 16,0-25-10-16,0 25-7 0,2-14-8 15,-2-11-4-15,0 26-9 0,0-12-4 0,0-14-5 16,2 27-7-16,-2-14-5 0,0-13-4 15,1 24-3-15,1-13-4 0,-2-11-4 0,0 22-2 16,0-22-2-16,0 20-5 0,0-20-5 16,0 16-8-16,0-16-16 0,0 0-21 0,3 20-17 15,-3-20-39-15,0 0-29 0,0 7-42 16,0-7-53-16,0 0-47 0,0 0-52 16,0 0-69-16,0 0-121 0,0 0-86 15,7-36-490-15,-7 36-640 0</inkml:trace>
  <inkml:trace contextRef="#ctx0" brushRef="#br0" timeOffset="-44094.61">15256 16544 3332 0,'0'0'-59'15,"0"-15"54"-15,0 15 21 0,0 0 25 16,0-21 16-16,0 21 11 0,0 0 14 16,0 0 5-16,-2-22 2 0,2 22-11 0,0 0-5 15,0 0-7-15,0 0-4 0,-3-19-6 16,3 19-3-16,0 0-2 0,0 0 0 15,0 0-4-15,0 0 1 0,0 0-3 0,0-19-3 16,0 19-4-16,0 0 1 0,0 0-7 16,12-9-5-16,-12 9-5 0,0 0-2 15,23-5-6-15,-23 5-3 0,21-5-4 0,-7 3-1 16,-14 2 1-16,33-1-6 0,-16-2 5 16,-17 3 0-16,33 0 1 0,-19 3-3 0,-14-3-3 15,26 0-1-15,-26 0 4 0,22 1 0 16,-22-1 6-16,19 4 8 0,-19-4 3 0,11 6 1 15,-11-6 0-15,0 0 2 0,13 11 2 16,-13-11 6-16,0 0 4 0,4 14 31 16,-4-14 20-16,0 0-36 0,0 0 12 0,-6 28 13 15,6-28 6-15,-6 19 4 0,6-19 9 16,-5 25 2-16,2-14-6 0,3-11-9 0,-2 25-7 16,2-25-10-16,-2 25-5 0,2-12-7 15,0-13-4-15,0 30-8 0,2-17-4 16,-2-13-12-16,4 26-17 0,-3-14-20 0,7 2-35 15,-5-2-33-15,-1-2-35 0,-1-1-55 16,-1-9-64-16,5 17-54 0,-5-17-85 0,4 15-141 16,-4-15-70-16,-2 17-11 0,2-17-347 15,-8 16-363-15</inkml:trace>
  <inkml:trace contextRef="#ctx0" brushRef="#br0" timeOffset="-43760.64">15248 17034 2852 0,'0'0'-29'15,"0"0"52"-15,0 0 27 0,0 0 26 16,0 0 24-16,0 0 19 0,0 0 20 0,0 0 5 15,0 0-4-15,0 0-4 0,0 0-6 16,0 0-3-16,0 0-8 0,41 7 5 0,-41-7-13 16,25-2 0-16,-25 2-17 0,33-5-10 15,-18 2-8-15,-15 3-6 0,36-4-10 16,-18 3-9-16,-1-1-10 0,-17 2-11 0,35-2-13 16,-18 0-20-16,-3 1-18 0,0 1-25 15,-14 0-26-15,23 0-40 0,-23 0-49 16,23 0-57-16,-23 0-58 0,15 0-165 0,-15 0-115 15,10 3-377-15,-10-3-345 0</inkml:trace>
  <inkml:trace contextRef="#ctx0" brushRef="#br0" timeOffset="-42366.6">15316 17308 2764 0,'0'0'-8'15,"0"0"71"-15,-23 0 22 0,23 0 8 16,0 0 13-16,0 0 11 0,0 0 10 0,-14-15 8 16,14 15-6-16,0 0 0 0,0 0-10 15,2-22-5-15,-2 22-8 0,0 0-9 16,0 0-9-16,16-20 1 0,-16 20-6 0,12-8-3 15,-12 8-11-15,17-5-8 0,-17 5-8 16,21-5-5-16,-21 5-5 0,21 2-5 16,-21-2-2-16,22 4-6 0,-22-4 7 0,14 9-11 15,-14-9-1-15,12 12-4 0,-12-12 6 16,4 14 3-16,-4-14 4 0,0 0-5 0,-8 24 3 16,8-24 0-16,-12 17-7 0,12-17 0 15,-14 15-4-15,14-15-5 0,-13 11 1 16,13-11-14-16,-13 10-9 0,13-10-2 0,0 0-1 15,-9 10-4-15,9-10-2 0,0 0 5 16,0 0 2-16,0 0 2 0,28 15 4 0,-15-8 6 16,-13-7 2-16,24 10 8 0,-12-4 8 15,0 1 27-15,-1-1 5 0,-11-6 5 0,17 15 0 16,-11-7-9-16,-6-8-3 0,7 16 5 16,-7-16-1-16,0 0-8 0,-11 23-7 0,11-23-5 15,-19 15-12-15,6-10-26 0,1 1-26 16,-4 0-34-16,4-3-45 0,0-3-66 15,-1 3-81-15,13-3-83 0,-28-4-181 0,16 0-75 16,-2-2 30-16,14 6-374 0,-20-21-364 16</inkml:trace>
  <inkml:trace contextRef="#ctx0" brushRef="#br0" timeOffset="-39925.86">16141 15368 2952 0,'0'0'23'0,"0"0"29"0,0 0 10 16,0 0 10-16,0 0 17 0,0 0 14 15,0 0 12-15,0 0-7 0,0 0-5 16,26-4-4-16,-26 4 0 0,0 0 6 0,0 0 12 15,0 0 17-15,4-15 20 0,-4 15 35 16,0 0-9-16,0 0-17 0,0 0-23 0,0 0-13 16,0 0-16-16,0 0-9 0,0 0-17 15,0 0-12-15,0 0-36 0,-6 38-54 0,-1-23-72 16,-6 5-100-16,1-2-108 0,-10 5-222 16,1 4-94-16,-6 1 37 0,-2 1-410 15,-1-3-444-15</inkml:trace>
  <inkml:trace contextRef="#ctx0" brushRef="#br0" timeOffset="-31592.63">16834 14814 2894 0,'0'0'-104'16,"0"0"50"-16,0 0 31 0,0 0 5 0,-12-12 25 15,12 12 14-15,0 0 18 0,0 0 19 16,0 0 16-16,0 0-2 0,0 0 13 0,0 0 0 15,0 0 6-15,0 0 4 0,0 0 2 16,0 0-1-16,0 0-1 0,0 0-11 0,0 0-12 16,0 0-5-16,0 0-3 0,0 0-11 15,0 0-4-15,0 0-8 0,0 0 4 16,0 0-9-16,0 0-4 0,0 0-3 0,0 0-9 16,54 3-6-16,-35-3-9 0,0 0-7 15,2 3-1-15,1-3-3 0,-2 0 1 16,1 3 1-16,1-3 2 0,-4 0-3 0,0 3-1 15,-18-3 0-15,27 2 6 0,-27-2-2 16,23 2-1-16,-23-2 6 0,15 3 3 0,-15-3 3 16,0 0 6-16,10 8 5 0,-10-8-1 15,0 0 5-15,0 0 5 0,-6 24 7 0,6-24-1 16,-10 20-2-16,4-5-2 0,-1-2-5 16,1 2 0-16,-3 1-3 0,1-1-4 15,1 2 1-15,-1 2 0 0,0 2-5 16,2 0 1-16,-4 1-5 0,0-3 1 0,4 1-2 15,-2-1-1-15,1-2-7 0,1-2-26 16,-1 1-29-16,1-3-47 0,2 1-61 0,4-14-53 16,-7 18-70-16,7-18-177 0,-4 14-101 15,4-14-291-15,0 0-203 0</inkml:trace>
  <inkml:trace contextRef="#ctx0" brushRef="#br0" timeOffset="-30968.74">17301 14848 2432 0,'0'0'-87'16,"0"0"35"-16,0 0 2 0,0 0 19 0,0 0 10 15,0 0 11-15,0 0 16 0,0 0 18 16,0 0 15-16,0 0 10 0,-29-4-7 15,29 4 2-15,0 0 2 0,0 0 7 0,0 0 4 16,0 0-1-16,0 0 5 0,0 0-1 16,0 0 3-16,0 0 2 0,0 0 0 0,0 0-8 15,0 0-6-15,0 0-5 0,0 0-7 16,0 0-3-16,0 0-5 0,0 0-4 16,0 0-9-16,0 0-4 0,0 0-5 0,0 0 0 15,0 0-1-15,0 0-7 0,0 0 9 16,0 0-6-16,0 0 1 0,0 0 1 15,0 0-2-15,0 0-2 0,0 0-15 0,0 0-23 16,0 0-25-16,0 0-14 0,0 0-42 16,0 0-31-16,0 0-69 0,0 0-164 15,0 0-321-15,29-8 42 0</inkml:trace>
  <inkml:trace contextRef="#ctx0" brushRef="#br0" timeOffset="-30818.86">17519 14792 2136 0,'0'0'-15'0,"0"0"-3"0,19-3-14 16,-19 3-27-16,0 0 6 0,0 0-18 15,0 0 6-15,0 0-8 0,11-4-10 0,-11 4-46 16,0 0-110-16,0 0-184 0,0 0 133 16</inkml:trace>
  <inkml:trace contextRef="#ctx0" brushRef="#br0" timeOffset="-29294.64">17305 14844 1249 0,'0'0'29'16,"-23"4"29"-16,23-4-2 0,0 0-6 15,0 0 1-15,0 0 3 0,0 0-11 0,0 0-6 16,-12 7 3-16,12-7-12 0,0 0 4 16,0 0-8-16,0 0-1 0,0 0 7 0,0 0 12 15,0 0 13-15,0 0 6 0,-16 6 16 16,16-6 13-16,0 0 0 0,0 0 21 0,0 0 11 15,0 0 13-15,0 0 8 0,0 0-1 16,0 0 0-16,0 0 1 0,0 0 10 16,0 0 4-16,-8 12-7 0,8-12-9 15,0 0-12-15,0 0-13 0,0 28-10 16,0-28-10-16,-2 21-9 0,2-21-6 0,0 25-13 16,-2-12 0-16,2-13-2 0,0 29-5 0,0-14 0 15,0-15-5-15,0 27-6 0,0-14-9 16,0-13 0-16,0 27-6 0,0-27-4 15,2 19-4-15,-2-19-4 0,2 17-2 0,-2-17-8 16,0 0-12-16,4 15-13 0,-4-15-20 16,0 0-16-16,0 0-15 0,0 0-15 15,0 0-12-15,0 0-8 0,22-34 2 0,-20 19 8 16,0 0 3-16,0-3 15 0,0 1 20 16,0-1 22-16,2 3 17 0,-2-2 22 0,0 2 14 15,-2 0 11-15,0 15 11 0,2-27 7 16,-2 27-1-16,3-23 2 0,-3 23 1 15,0-20-2-15,0 20 3 0,2-15 10 0,-2 15-8 16,0 0 0-16,2-22-6 0,-2 22 1 16,0 0-2-16,11-15-3 0,-11 15-10 0,15-5-8 15,-15 5 0-15,20-5-3 0,-20 5-5 16,32-3-3-16,-12 3-7 0,1 3-3 0,2-3 4 16,-2 3-3-16,0-1 0 0,0 0-2 15,0 3-3-15,-3 1 1 0,-2-1-4 16,-3 4 6-16,-2-1 10 0,-3 2 6 0,-8-10 4 15,4 24 25-15,-4-24-1 0,-4 26 0 16,-2-11-5-16,0 0-2 0,-4 4-10 16,2-6-3-16,0 3 0 0,0-1-2 0,1 2-8 15,3 2-31-15,0 0-12 0,4 1-25 16,0-4-45-16,2 2-57 0,4-1-70 16,3 1-70-16,-3-3-123 0,2-1-192 0,0-1 11 15,2 1-410-15,-2-3-479 0</inkml:trace>
  <inkml:trace contextRef="#ctx0" brushRef="#br0" timeOffset="-29012.72">16888 15345 3256 0,'-18'8'101'0,"18"-8"26"16,0 0-20-16,0 0-10 0,0 0-9 0,0 0-4 16,0 0 13-16,0 0-2 0,44 8-10 15,-44-8-8-15,35-3-7 0,-11 3-7 16,6-4-5-16,1 3 3 0,5-3-5 0,5 2-6 16,1-4-5-16,2 2-12 0,-1 1-25 15,1-2-34-15,-1 0-49 0,-5 2-55 0,2-2-57 16,-9 2-52-16,-1-3-89 0,-2 4-166 15,-9-1-462-15,-2 0-389 0</inkml:trace>
  <inkml:trace contextRef="#ctx0" brushRef="#br0" timeOffset="-28614.71">17295 15586 2912 0,'-5'19'-26'0,"5"-19"44"0,0 0 2 16,-6 11-3-16,6-11-2 0,0 0 15 15,0 0 17-15,0 0 10 0,0 0 8 16,0 0 4-16,0 0-3 0,0 0-4 0,0 0-11 16,0 0 2-16,0 0-5 0,0 0-6 15,0 0-1-15,41-8-2 0,-41 8-8 16,22 1-4-16,-8 3-4 0,-14-4-3 0,27 10-2 15,-14-4-8-15,-1 1 4 0,-1 4 3 16,-3-2 1-16,-2 1 3 0,-1 4 4 16,-5-14 5-16,0 25 6 0,0-25 5 15,-2 27 10-15,2-27 1 0,-7 25-6 0,5-15-3 16,2-10-4-16,-2 24-6 0,2-24-3 0,0 24-2 16,0-24-2-16,6 23 0 0,1-9-6 15,2 0-2-15,-1-1-1 0,2 2-5 16,-1 0 2-16,0-2-1 0,-3 0-3 0,-2 3 0 15,-4-16-16-15,-6 28-65 0,-3-14-124 16,-8-2-187-16,-13 1-187 0,-5-2-399 16,-11 1-408-16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6:39:07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1352 7365 3263 0,'0'0'-173'0,"-6"-13"42"16,6 13 35-16,0 0 29 0,0 0 23 16,0 0 38-16,0 0 29 0,-4-17 25 15,4 17 21-15,0 0 24 0,0 0 33 0,0 0 17 16,0 0 0-16,0 0 6 0,0 0-5 16,0 0-3-16,0 0-2 0,0 0-4 0,0 0-2 15,2 54 18-15,-2-54-3 0,4 28-10 16,-2-10-10-16,0-2-27 0,-1 3-4 15,1-2-3-15,0 2-5 0,1-1-1 0,-1 0-10 16,0 1-6-16,0 1-7 0,0-2-9 16,2-2-5-16,-4 1-6 0,4-4-4 0,-2 2-5 15,-2-15-6-15,2 24-20 0,0-13-34 16,0-1-33-16,-2-10-46 0,2 17-60 16,-2-17-75-16,2 11-66 0,-2-11-146 15,0 0-160-15,3 8-29 0,-3-8-312 0,0 0-382 16</inkml:trace>
  <inkml:trace contextRef="#ctx0" brushRef="#br0" timeOffset="272.52">1598 7657 2729 0,'0'0'-118'0,"13"-10"34"0,-13 10 27 15,0 0 30-15,0 0 39 0,0 0 26 0,0 0 35 16,0 0 25-16,18-5 19 0,-18 5 4 16,0 0 8-16,22-4-3 0,-22 4-1 0,18 0-4 15,-18 0-8-15,26-2-7 0,-26 2-13 16,30-1-12-16,-13-2-10 0,-2 3-5 16,6-1-7-16,-21 1-13 0,36-2-22 0,-20-2-41 15,1 1-34-15,-17 3-41 0,24 0-52 16,-24 0-44-16,20-4-43 0,-12 0-84 0,-8 4-602 15,6-11-312-15</inkml:trace>
  <inkml:trace contextRef="#ctx0" brushRef="#br0" timeOffset="509.96">1852 7536 2829 0,'0'0'19'0,"-11"-7"7"0,11 7 11 16,0 0 0-16,0 0 7 0,0 0 26 15,0 0 40-15,0 0 23 0,0 0 10 0,0 0 3 16,0 0-5-16,0 0-1 0,0 0-1 15,0 0-6-15,2 46 4 0,-2-46 18 16,7 32-29-16,-3-14-15 0,0 2-9 16,3 2-13-16,-1-2-10 0,0 4-11 0,0-2 2 15,-2-1-6-15,4 2-7 0,-2-5-12 16,-2 0-15-16,2 0-28 0,-2-3-34 0,0 0-49 16,0-3-58-16,-4-12-63 0,9 20-60 15,-5-13-99-15,-4-7-176 0,7 8-98 16,-7-8-284-16,0 0-317 0</inkml:trace>
  <inkml:trace contextRef="#ctx0" brushRef="#br0" timeOffset="873.96">2273 7289 2935 0,'0'0'33'15,"0"0"-1"-15,6-13-6 0,-6 13 16 16,0 0 38-16,0 0 32 0,0 0 18 16,0 0 9-16,0 0-4 0,0 0-2 0,0 0 3 15,6 39-5-15,-4-21 0 0,1 1-16 16,-1-1 2-16,3 8-9 0,-3 0-5 0,4-1-12 15,-2 2-12-15,1 0-7 0,2 0-8 16,0-1-5-16,2 1-7 0,-1-1-4 0,-2 2-6 16,3-4-5-16,-1-1 2 0,0 0-12 15,-1-4-21-15,0-2-29 0,-1 0-35 16,-2-4-39-16,2-1-43 0,-2-2-55 0,0-3-56 16,-4-7-45-16,12 6-94 0,-12-6-101 15,0 0-111-15,0 0-230 0,16-19-169 16</inkml:trace>
  <inkml:trace contextRef="#ctx0" brushRef="#br0" timeOffset="1173.47">2542 7489 2695 0,'13'-17'92'0,"-13"17"-4"15,6-11-7-15,-6 11-9 0,0 0-8 16,6-12-1-16,-6 12 10 0,0 0 6 0,0 0 1 16,0 0-5-16,0 0-8 0,0 0-4 15,0 0 16-15,-52 15 7 0,52-15 11 16,-28 10-2-16,15-5-13 0,13-5 0 0,-23 10-9 15,12-6-7-15,11-4-6 0,-19 10-2 16,19-10 1-16,-15 7-3 0,15-7 1 0,-12 10 0 16,12-10 1-16,-9 11-12 0,9-11 9 15,0 0 10-15,0 19 1 0,0-19 3 0,0 0-1 16,15 27 20-16,-7-16-11 0,0 4 1 16,7 0-12-16,-2-2-12 0,2 1-3 15,0 4-3-15,2-3-7 0,-1 0-1 0,2 1-11 16,-1-1-30-16,0-1-48 0,0-2-61 15,-3-1-74-15,4 1-87 0,-4-4-99 16,1-5-212-16,-4 1-41 0,-11-4-391 0,25 5-502 16</inkml:trace>
  <inkml:trace contextRef="#ctx0" brushRef="#br0" timeOffset="1689.52">3198 7251 3027 0,'0'0'-59'0,"6"-15"17"0,-6 15 4 16,6-15 5-16,-6 15-2 0,0 0 21 0,0-18 22 16,0 18 29-16,0 0 31 0,0 0 19 15,-23-10 10-15,23 10 19 0,0 0 16 0,-40 13 9 16,24-6 13-16,-4 4 4 0,1 4-5 15,0 0-29-15,0 4-9 0,2-1-12 16,-2 5-10-16,2 0-8 0,2 1-10 16,5 0 17-16,-1-2-12 0,5 2-7 0,4 0-3 15,0 0-11-15,2-2-5 0,4 2-9 16,4-1-2-16,1-1-1 0,3-2-9 0,6-3-3 16,0 1-1-16,4-3-9 0,1-2-3 15,0-2-11-15,4-3-12 0,-1-1-6 16,0-2-7-16,-3-2-2 0,-2-3-9 0,0-3 2 15,-2 1-4-15,-2-6 4 0,-2 3 0 16,-3-7 3-16,-3 0 2 0,-2-1 1 0,-1 3 3 16,-6-2 4-16,0 12 8 0,-4-23 10 15,-3 13 4-15,7 10 12 0,-11-16 9 16,11 16 7-16,-14-13 5 0,14 13-3 0,-13-10 4 16,13 10-2-16,-12-7 0 0,12 7-3 15,0 0-4-15,0 0-2 0,0 0-2 0,0 0 1 16,0 0-3-16,0 0-11 0,0 0 3 15,29-11-28-15,-12 9-32 0,2 0-45 16,-2-1-54-16,2-1-65 0,2 1-61 0,-2 0-81 16,2-1-183-16,-1 0-83 0,-4-2-344 15,1 3-392-15</inkml:trace>
  <inkml:trace contextRef="#ctx0" brushRef="#br0" timeOffset="1922.54">3636 7382 2948 0,'0'0'8'16,"-2"-21"-10"-16,2 21 6 0,0 0 11 16,0 0 24-16,0 0 28 0,0 0 25 15,-21-4 15-15,21 4 6 0,0 0 0 0,0 0 7 16,-34 25-1-16,26-14-3 0,-1 1-11 16,2 2-7-16,3-1-13 0,-2 4-5 15,4 1-9-15,2-18-4 0,2 30-12 16,0-13-12-16,4-2-32 0,3 1-40 0,0-4-50 15,3 1-52-15,3 0-63 0,0-4-70 0,0-2-105 16,-1-3-161-16,4-4-349 0,-6 0-242 16</inkml:trace>
  <inkml:trace contextRef="#ctx0" brushRef="#br0" timeOffset="2193.88">3797 7461 2661 0,'0'0'81'0,"-4"-15"29"0,4 15-13 16,0 0-13-16,-7-22-5 0,7 22 9 15,0 0 10-15,-6-11 15 0,6 11 5 16,0 0 5-16,0 0-2 0,0 0-1 0,0 0-10 16,0 0-5-16,0 0-11 0,0 0 3 15,0 0-14-15,0 0-9 0,0 0-4 16,0 0-9-16,0 0-27 0,21 44-5 0,-12-33 2 16,-1 2-6-16,2 1-2 0,0 1-5 15,-2 0 1-15,0 1-3 0,-4-2 1 16,2 1 3-16,-3 2-11 0,-1-1 1 0,-2-16-8 15,0 28-23-15,0-28-27 0,-7 26-29 16,3-16-40-16,4-10-57 0,-8 19-41 0,2-12-61 16,6-7-104-16,-8 8-138 0,8-8-395 15,-12 4-310-15</inkml:trace>
  <inkml:trace contextRef="#ctx0" brushRef="#br0" timeOffset="2455.39">3979 7397 2774 0,'11'-8'-45'16,"-11"8"14"-16,0 0 12 0,0 0 25 0,23-3 23 16,-23 3 38-16,0 0 24 0,21 18 15 15,-13-7 5-15,-2 1-10 0,2 3-5 0,-2 0-7 16,0 2-1-16,0 0-1 0,0 1-5 15,1 1-6-15,-5-2-9 0,2 1-9 16,-4 2-4-16,3-3-6 0,-6 1-24 0,3-18-40 16,-6 29-43-16,2-13-66 0,-1-1-59 15,-1-3-74-15,6-12-147 0,-14 15-482 0,7-8-260 16</inkml:trace>
  <inkml:trace contextRef="#ctx0" brushRef="#br0" timeOffset="2755.73">4529 7697 2878 0,'0'0'101'0,"0"0"-4"16,9 9-13-16,-9-9-13 0,0 0-4 16,17 6-2-16,-17-6 4 0,16 4-2 15,-16-4-7-15,22 2-8 0,-22-2-4 0,27 0-5 16,-9 0-13-16,-18 0-14 16,36-2-16-16,-18 0-31 0,-1 0-45 0,3 1-53 0,-6 1-47 15,2-2-45-15,-16 2-59 0,18-6-586 16,-18 6-225-16</inkml:trace>
  <inkml:trace contextRef="#ctx0" brushRef="#br0" timeOffset="2899.59">4688 7678 2677 0,'-14'-1'74'0,"14"1"47"0,-30 0 19 0,30 0 14 15,-28-3 12-15,28 3 9 0,-23-2-7 16,23 2-3-16,-17-3-16 0,17 3-16 16,0 0-17-16,0 0-21 0,-15-9-23 0,15 9-33 15,0 0-43-15,0 0-63 0,0 0-86 16,34-18-73-16,-23 12-120 0,3 1-192 15,2-1-400-15,-4-1-356 0</inkml:trace>
  <inkml:trace contextRef="#ctx0" brushRef="#br0" timeOffset="3479.87">5410 7389 2729 0,'0'0'-102'0,"2"-19"19"0,-2 19 23 15,0 0 25-15,2-18 6 0,-2 18 26 16,0 0 33-16,0 0 52 0,0 0 40 16,0 0 26-16,0 0 1 0,0 0 1 0,0 0 4 15,0 0-3-15,0 0-1 0,2 65-1 16,1-44 1-16,-6 0-8 0,3-1-11 0,-2 4-1 15,2 2-13-15,2 0-12 0,-2 0-11 16,0 0-10-16,3 2-9 0,-3-4-9 16,2 1-8-16,0-4-1 0,0-1-13 0,0 0-25 15,-2-4-47-15,2 0-55 0,-2-16-74 16,2 26-81-16,0-19-101 0,-2-7-194 0,0 13-71 16,0-13-304-16,0 0-298 0</inkml:trace>
  <inkml:trace contextRef="#ctx0" brushRef="#br0" timeOffset="3810.53">5728 7632 2945 0,'0'0'86'0,"0"0"-7"0,-9 31-16 0,9-31-5 16,0 0-7-16,0 0-5 0,11 9-6 15,-11-9-4-15,0 0-4 0,17 5 0 0,-17-5-8 16,20 0 1-16,-20 0-5 0,28 0 0 15,-28 0-14-15,32-3-31 0,-13 3-41 0,-19 0-47 16,36-4-57-16,-22 3-63 0,2-4-126 16,-2 4-442-16,-3-3-117 0</inkml:trace>
  <inkml:trace contextRef="#ctx0" brushRef="#br0" timeOffset="4020.3">5852 7553 2497 0,'0'0'39'0,"0"0"12"0,0 0 2 16,0 0 6-16,0 0 9 0,-17 24 16 15,17-24 21-15,3 26 8 0,-3-11 11 0,0-15-4 16,4 37-13-16,-4-18-10 0,2 0-10 16,0 2-10-16,0 0-4 0,-2-2-15 15,4 0-32-15,-2 1-57 0,0-3-63 0,3 1-69 16,-1-3-63-16,1-1-129 0,-1 0-546 15,0-5-289-15</inkml:trace>
  <inkml:trace contextRef="#ctx0" brushRef="#br0" timeOffset="4369.79">6502 7342 2809 0,'0'0'16'0,"6"-15"8"0,-6 15 5 0,0 0 17 16,0 0 30-16,0 0 27 0,0 0 16 0,0 0 12 15,0 0 12-15,0 0 14 0,0 0 2 16,12 54-24-16,-12-38 4 0,4 6 7 15,-2 3 26-15,2 1-10 0,0 1-17 0,2 0-20 16,1 2-20-16,-1-3-5 0,0 2-8 16,1 0-13-16,1-3-9 0,1 1-17 0,-3-1-15 15,0-3-28-15,2-1-37 0,-2-6-42 16,0 0-42-16,-2 0-56 0,0-4-75 16,0-6-90-16,-4-5-174 0,11 8-121 0,-11-8 33 15,0 0-239-15,0 0-164 0</inkml:trace>
  <inkml:trace contextRef="#ctx0" brushRef="#br0" timeOffset="4637.53">6775 7487 2764 0,'0'0'135'0,"9"-13"-13"0,-9 13-14 0,0 0-13 16,0 0-6-16,0 0-15 0,0 0-5 16,0 0-5-16,0 0-9 0,0 0-7 15,0 0-4-15,-56 19-4 0,42-15 10 0,2 2 18 16,-4 1 9-16,4 1-1 0,1 2-2 15,-1-2-9-15,12-8-5 0,-18 19-6 0,10-6-6 16,2-2-4-16,6-11-5 0,-4 24-2 16,4-9-1-16,0-15-6 0,4 24 3 0,0-11-7 15,2 1 1-15,3-1-7 0,-1 0-1 16,3-2 1-16,2 1-6 0,-1 1-2 16,1-3-12-16,0-1-30 0,1 1-52 0,4-2-60 15,3 1-82-15,-5-5-103 0,2 2-191 16,-4-3-81-16,1 2-235 0,-15-5-168 0</inkml:trace>
  <inkml:trace contextRef="#ctx0" brushRef="#br0" timeOffset="6209.92">7885 6902 2530 0,'2'-21'15'0,"0"3"23"0,-2 0 15 15,2 4 12-15,-2 14 15 0,4-30 21 0,-2 15 30 16,1 2 20-16,-3 13 9 0,2-27 3 15,0 16 0-15,-2 11 2 0,6-20-16 0,-6 20-31 16,4-16-15-16,-4 16-9 0,0 0-4 16,4-13 23-16,-4 13-4 0,0 0 0 0,0 0-8 15,0 0 16-15,0 0-11 0,4 60-9 16,-4-36-18-16,2 2 3 0,1 2-7 0,2 2-10 16,-3 2-5-16,2 4-6 0,0-1-9 15,0 0-2-15,-2-5-11 0,4-1 5 16,-2-1-6-16,1-1-3 0,-1 1-6 0,1-5-12 15,-1 1-8-15,-2-6-24 0,2 1-31 16,0-3-20-16,-2 0-25 0,0-8-42 16,1 2-49-16,-3-10-56 0,4 12-41 0,-4-12-63 15,0 0-120-15,0 0-128 0,0 0-381 16,0 0-431-16</inkml:trace>
  <inkml:trace contextRef="#ctx0" brushRef="#br0" timeOffset="6550.14">7902 6815 2979 0,'-2'-18'-44'0,"2"3"35"0,0 15 12 0,-3-25 19 16,3 25 12-16,0-19 16 0,0 19 7 16,5-18-2-16,-5 18 7 0,6-18-3 0,-6 18 1 15,10-15-10-15,-1 7-8 0,-9 8 0 16,21-12-4-16,-9 4-2 0,4 3-5 16,1-3-2-16,1 3-2 0,0 2-6 0,0-1-3 15,0 1 0-15,0-3-7 0,1 5 4 16,1-1-1-16,-20 2-2 0,32-2-4 0,-18 2-21 15,-14 0 3-15,26 2 9 0,-26-2 21 16,17 6 11-16,-17-6 18 0,10 11 13 16,-4-1 10-16,-6-10 14 0,2 27 16 0,-2-10 3 15,-4 1 3-15,2 6 2 0,0 0-2 16,0 2-1-16,2 0 14 0,0 1-15 16,0-1-8-16,4-1-11 0,0 2-6 0,2-2-13 15,4-1-8-15,-2-1-7 0,0 0-25 16,3-2-40-16,0 0-40 0,1-6-54 15,-1 3-69-15,1-4-76 0,-1-2-83 0,0-1-183 16,-3 0-107-16,-2-4 28 0,-4 2-236 16,-2-9-169-16</inkml:trace>
  <inkml:trace contextRef="#ctx0" brushRef="#br0" timeOffset="6971.07">8164 7487 2663 0,'6'-9'80'0,"-6"9"-3"0,0 0-16 16,0 0-6-16,0 0-5 0,11-10-3 0,-11 10 17 15,0 0 8-15,0 0 4 0,0 0-7 16,0 0 5-16,0 0 14 0,-15 46 10 0,15-46 10 15,-6 24 2-15,6-9-8 0,0-15-9 16,-2 30-6-16,4-14-14 0,0-1-6 16,0 0-6-16,4-2-7 0,0 0-23 0,1-1-44 15,-7-12-52-15,15 15-82 0,-15-15-72 16,17 5-105-16,-11-5-183 0,-6 0-425 0,0 0-343 16</inkml:trace>
  <inkml:trace contextRef="#ctx0" brushRef="#br0" timeOffset="7112.07">8120 7400 3065 0,'0'0'122'16,"-13"-11"-11"-16,13 11-22 0,0 0-28 0,-9-11-14 15,9 11-8-15,0 0-9 0,0 0-27 16,0 0-42-16,0 0-58 0,0 0-65 16,0 0-74-16,0 0-158 0,0 0-420 0,0 0-133 15</inkml:trace>
  <inkml:trace contextRef="#ctx0" brushRef="#br0" timeOffset="7297.15">8299 7588 2452 0,'0'0'-32'0,"11"15"8"0,-11-15-4 16,8 12 7-16,-8-12 36 0,16 10 16 15,-16-10 20-15,16 6 14 0,-16-6-9 16,20 4-4-16,-20-4-11 0,23 0-19 0,-23 0-38 15,21-4-36-15,-21 4-43 0,19-6-55 16,-13-1-102-16,2 4-414 0,-8 3 95 16</inkml:trace>
  <inkml:trace contextRef="#ctx0" brushRef="#br0" timeOffset="7418.06">8376 7554 2170 0,'0'0'120'0,"0"0"1"0,-20-4-9 15,20 4-17-15,0 0-11 0,0 0-8 16,0 0-8-16,0 0-12 0,0 0-47 0,0 0-51 15,0 0-74-15,0 0-95 0,0 0-178 16,53-5-288-16,-40 1 79 0</inkml:trace>
  <inkml:trace contextRef="#ctx0" brushRef="#br0" timeOffset="7571.65">8583 7506 2234 0,'19'4'210'0,"-19"-4"20"15,0 0-23-15,7 14-22 0,-7-14-13 16,4 18-15-16,-4-18-10 0,2 23-18 0,0-7-12 15,-2-16-15-15,2 29-6 0,0-14-17 16,-2 2-17-16,2-2-37 0,-2-15-42 16,4 27-66-16,3-16-86 0,-5-1-95 0,3-3-250 15,-5-7-422-15,0 0-355 0</inkml:trace>
  <inkml:trace contextRef="#ctx0" brushRef="#br0" timeOffset="8293.66">7912 6249 2896 0,'0'0'-20'0,"0"0"25"16,0 0 0-16,0 0 1 0,0 0 10 0,0 0 2 15,0 0 5-15,20 36 6 0,-20-36-3 16,2 21 1-16,-2-21 1 0,0 25-4 0,0-25 5 16,2 20 13-16,-2-20 12 0,0 19 2 15,0-19-2-15,2 16-8 0,-2-16-4 0,0 0-2 16,0 17-2-16,0-17-7 0,0 0-4 15,0 0-5-15,0 0 3 0,0 0-7 16,0 0-1-16,0 0-1 0,0 0-2 16,0 0 0-16,0 0-3 0,27-38-1 0,-27 38 1 15,11-19-3-15,-5 11-3 0,-6 8 7 16,15-15-5-16,-15 15 1 0,14-12 4 0,-3 9-3 16,-11 3 7-16,0 0-2 0,23-4-3 15,-23 4-1-15,0 0 1 0,0 0-1 16,24 2-2-16,-24-2-1 0,0 0 2 0,0 0-4 15,17 5 5-15,-17-5-2 0,0 0 0 16,0 0-6-16,0 0-4 0,21-3 1 16,-21 3-1-16,0 0 1 0,15-15 1 0,-15 15 5 15,8-10 13-15,-8 10 13 0,10-9 13 16,-10 9 16-16,12-10 6 0,-12 10 1 0,0 0 7 16,0 0 1-16,20 0-2 0,-20 0-6 15,0 0-10-15,15 15-7 0,-8-3 1 0,-1-1-11 16,3 1-32-16,-3 1-52 0,0 0-69 15,4 6-90-15,0-5-89 0,-2 0-193 16,4 5-122-16,-3-5-283 0,4 1-268 0</inkml:trace>
  <inkml:trace contextRef="#ctx0" brushRef="#br0" timeOffset="8609.82">8911 6613 2711 0,'0'0'-23'0,"0"0"17"0,0 0 3 0,0 0 9 16,0 0 23-16,0 0 26 0,0 0 24 15,-23 54 19-15,14-34 11 0,-1 3-3 16,2 0-2-16,-4 3-12 0,6 1-2 16,0-2-3-16,2 3-7 0,0-3-9 0,4 4-11 15,2-4-3-15,2 1-29 0,0-2-44 0,4-2-50 16,4 1-60-16,0-4-60 0,0-1-50 16,-1-8-92-16,4 2-548 0,-2-5-242 15</inkml:trace>
  <inkml:trace contextRef="#ctx0" brushRef="#br0" timeOffset="9071.87">9307 6728 2575 0,'0'0'-48'0,"0"0"42"16,0 0 23-16,0 0 22 0,0 0 24 16,0 0 23-16,-55 9 7 0,40-5-1 15,0 1-6-15,-1 0-3 0,0 1-9 0,16-6-8 16,-24 13-8-16,10-6-6 0,14-7-6 15,-16 11-2-15,16-11-5 0,-9 13-2 16,9-13-7-16,2 19 1 0,-2-19-4 0,15 24-1 16,-5-11-1-16,6 2-5 0,0 0-2 15,1 2 3-15,2 1-6 0,0-2 1 16,-1 2 2-16,-4 1 14 0,1-2 16 0,-2 1 11 16,-5-3 16-16,-2 0 11 0,-3-2 6 15,-3-13 0-15,-5 22-9 0,5-22-9 16,-18 24-6-16,4-17-6 0,2 1-6 0,-3-3-5 15,0-1-13-15,15-4-17 0,-27 2-29 16,27-2-47-16,-26-7-60 0,26 7-61 16,-18-13-58-16,11 3-67 0,7 10-119 0,-5-21-151 15,5 7-286-15,0 14-208 0</inkml:trace>
  <inkml:trace contextRef="#ctx0" brushRef="#br0" timeOffset="9211.69">9449 6954 2872 0,'24'2'141'0,"-6"1"-17"0,-1-1-8 15,0 2-16-15,0-1-10 0,-17-3-8 16,30 2-9-16,-16 1-8 0,2-1-17 0,-16-2-43 16,25 2-42-16,-13-1-48 0,-12-1-47 15,22 0-42-15,-12-1-55 0,-10 1-115 16,12-4-489-16,-12 4-171 0</inkml:trace>
  <inkml:trace contextRef="#ctx0" brushRef="#br0" timeOffset="9391.74">9671 6912 2553 0,'0'0'142'15,"0"0"26"-15,0 0-17 0,-14-6-10 16,14 6 6-16,0 0 2 0,0 0 9 0,0 0 10 16,0 0-31-16,-11 37-5 0,8-26-13 15,3-11-7-15,-2 27-14 0,0-15-12 0,2-12-4 16,2 32-13-16,-2-17-8 0,0 2-3 16,0-17-28-16,5 30-42 0,-5-18-50 15,0-12-67-15,6 23-81 0,-1-14-64 0,-5-9-143 16,6 11-175-16,-6-11-334 0,0 0-335 15</inkml:trace>
  <inkml:trace contextRef="#ctx0" brushRef="#br0" timeOffset="9733.77">9913 6838 2845 0,'8'-10'-57'0,"-8"10"6"0,15-11-4 15,-15 11 2-15,17-10 5 0,-17 10 6 16,17-10 23-16,-7 6 29 0,-10 4 10 0,22-4 24 15,-22 4 17-15,27-1 13 0,-27 1 9 16,28 0 13-16,-14 4-4 0,4-3-7 16,-18-1-12-16,26 10-9 0,-13-4-3 0,0 0-5 15,-13-6 0-15,15 16 1 0,-13-8 4 16,-2-8 10-16,0 21 7 0,0-21 9 0,-13 27 10 16,3-12 7-16,-3 1 5 0,-4 1 0 15,5-1 11-15,-6 2-6 0,0-1 28 0,0-1-11 16,3 0-2-16,1 0-16 0,2 0-19 15,-2-6-12-15,6 2-4 0,0-1-5 16,8-11-6-16,-7 20-4 0,7-20-10 0,0 0-6 16,17 22-7-16,-5-16-16 0,6-2-43 15,1-1-41-15,0-3-58 0,2-1-70 0,3-1-76 16,3-2-68-16,2-4-183 0,-3-1-109 16,-3 1 23-16,1-1-260 0,-3-2-217 0</inkml:trace>
  <inkml:trace contextRef="#ctx0" brushRef="#br0" timeOffset="9903.91">10378 7006 2702 0,'0'0'123'16,"0"0"24"-16,4 32-9 0,-4-32-11 0,0 0-12 15,-4 29-1-15,4-29 5 0,-6 20-1 0,6-20 0 16,-2 25-8-16,2-25-10 0,-2 29-9 16,4-16-12-16,0 2-5 0,0 0-8 15,2 0-8-15,4-1-5 0,2-2-42 0,-2 1-69 16,2-5-97-16,0 0-88 0,-10-8-179 15,22 4-168-15,-14-1-318 0,-8-3-301 0</inkml:trace>
  <inkml:trace contextRef="#ctx0" brushRef="#br0" timeOffset="10073.92">10467 6800 3142 0,'-8'-14'256'0,"8"14"-24"0,0 0-32 16,0 0-38-16,-5-13-17 0,5 13-29 15,0 0-4-15,0 0-13 0,0 0-29 0,0 0-45 16,-4-10-61-16,4 10-76 0,0 0-81 16,0 0-59-16,0 0-120 0,0 0-225 15,0 0-312-15,0 0-301 0</inkml:trace>
  <inkml:trace contextRef="#ctx0" brushRef="#br0" timeOffset="10261.89">10566 6628 2916 0,'22'-3'3'0,"-22"3"0"0,0 0-4 0,34 10 9 16,-20 1 4-16,5-1 46 0,-1 6 43 15,2 5 27-15,0 4 8 0,-4 3-8 16,6 6-13-16,-5 5-10 0,-1 1-11 0,-4-4-12 16,-4 2-8-16,-2 2-18 0,-6 0-60 0,-2 2-70 15,-6 6-71-15,-8-2-71 0,-15 11-102 16,-3 0-659-16,-6-5-429 0</inkml:trace>
  <inkml:trace contextRef="#ctx0" brushRef="#br0" timeOffset="10953.56">7716 7811 2858 0,'0'0'-119'0,"0"0"32"16,0 0 25-16,0 0 44 0,0 0 39 15,0 0 35-15,0 0 30 0,0 0 25 0,0 0 2 16,69-3 0-16,-54 1 2 0,-15 2 0 16,33-3 1-16,-11 3-2 0,-1-3 0 15,3 3-2-15,0-1-8 0,6 1-5 0,0 0-12 16,4 0-9-16,2 1-8 0,6 2-7 16,2-3-9-16,8 3-2 0,9-1-7 15,4-2-3-15,26 3-5 0,5-1-7 0,5 3-1 16,3-5-3-16,6 3-2 0,4 1-3 15,3-1 1-15,4 1-6 0,4 0 1 16,-1 2-4-16,1-5 7 0,-2 3-9 0,0 0-3 16,0 0 2-16,-3-2-2 0,1-1-2 15,-4-1 0-15,-6 0-2 0,-6 3 1 16,-8-3 0-16,-6 0-2 0,-15 0 2 0,-13 0-1 16,-4 2-1-16,-9-4 0 0,-3 4 0 15,-5-2-1-15,-5 0 2 0,-3 2-2 0,-2-2 0 16,-2 0 1-16,-5 2-3 0,-4-2 1 15,0 2 0-15,1 0-1 0,-6 0-9 16,1-1-13-16,-17-1-22 0,27 3-28 0,-27-3-30 16,17 5-43-16,-17-5-49 0,16 8-41 15,-14-5-57-15,-2-3-119 0,0 0-570 0,0 0-440 16</inkml:trace>
  <inkml:trace contextRef="#ctx0" 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 0,0-4-10 16,0-2-9-16,0-2-8 0,0-2-11 16,0-17-10-16,0 26-17 0,2-16-28 15,-2-10-25-15,2 8-30 0,-2-8-26 0,0 0-23 16,0 0-15-16,0 0-18 0,0 0-7 16,8-54 2-16,-10 32 14 0,2-8 16 15,0 1 25-15,0-2 32 0,0 1 45 0,0-1 15 16,0 3 14-16,0-3 23 0,-2 5 21 15,2 0 24-15,-2 2 36 0,0 1 21 0,4 4 12 16,-2 0 4-16,0 2 5 0,0 17-3 16,2-33 6-16,-2 20-12 0,0 13-2 15,2-24 3-15,-2 24-2 0,4-20-6 0,-4 20-6 16,5-18-13-16,-5 18-10 0,6-14 2 16,-6 14 6-16,11-11-8 0,-11 11-12 15,15-11-9-15,-5 5-5 0,-10 6-5 0,24-4 0 16,-10 1-11-16,-14 3-4 0,32-2-4 15,-13 2-3-15,3 0 1 0,-2 0-14 0,2 2 10 16,1 1-2-16,0 0-7 0,-2-2 0 16,3 5-1-16,1-2 0 0,-4 0 1 15,0 2-26-15,-1-2 5 0,-2 2-6 0,0-2 4 16,-4-1 0-16,1 2 1 0,-15-5-1 16,22 10 3-16,-14-3 14 0,-8-7-1 0,8 15 12 15,-8-15 7-15,0 17 6 0,0-17 14 16,-8 25 7-16,2-12 9 0,-3 0-5 0,2 3-6 15,1-2-3-15,0 2-7 0,-1 1-3 16,1 1-3-16,2-2-4 0,-2 1-3 16,1 1-4-16,3-1-15 0,0 2-24 0,2 0-30 15,0 0-29-15,2 0-32 0,-2-2-38 16,5 2-50-16,-1 1-61 0,0-2-48 0,-2 0-82 16,2-2-140-16,-2 4-92 0,0-3-426 15,-2 2-568-15</inkml:trace>
  <inkml:trace contextRef="#ctx0" brushRef="#br0" timeOffset="12209.95">8011 9481 3168 0,'0'0'-92'0,"-2"22"61"15,2-22 34-15,0 0 49 0,2 21 41 16,-2-21 21-16,5 18 15 0,-5-18 5 0,4 20-10 16,-2-6-7-16,1 1-8 0,-1 1-9 15,-2 0-4-15,0-16-4 0,2 32-3 16,-2-13-2-16,0-1-7 0,2-1-6 15,-2 2-8-15,0-2-5 0,2 0-8 0,0 0-7 16,0 1-5-16,-2-18-18 0,4 26-27 16,-2-14-42-16,-2-12-64 0,8 17-79 0,-3-11-66 15,-5-6-143-15,7 7-178 0,-7-7-398 16,0 0-424-16</inkml:trace>
  <inkml:trace contextRef="#ctx0" brushRef="#br0" timeOffset="12379.84">8001 9446 3112 0,'0'0'119'0,"0"0"22"16,0-19-17-16,0 19-10 0,0 0-13 15,0 0-8-15,4-15-10 0,-4 15-10 0,0 0-13 16,0 0-14-16,0 0-41 0,0 0-51 16,0 0-65-16,0 0-73 0,11 0-94 15,-11 0-203-15,0 0-422 0,0 0-287 16</inkml:trace>
  <inkml:trace contextRef="#ctx0" brushRef="#br0" timeOffset="12627.98">8204 9810 2906 0,'0'0'96'0,"0"16"2"0,0-16-4 16,0 0-4-16,0 0 2 0,11 14 11 0,-11-14 2 15,16 6-12-15,-16-6-4 0,18 4-14 16,-18-4-9-16,23 4-12 0,-23-4-16 0,25 0-30 16,-10 0-47-16,-15 0-54 0,24-2-69 15,-12 0-64-15,-2-2-119 0,2 0-602 0,-12 4-370 16</inkml:trace>
  <inkml:trace contextRef="#ctx0" brushRef="#br0" timeOffset="12760.79">8245 9778 2836 0,'-16'-4'83'0,"16"4"66"15,-23-6-1-15,23 6-13 0,0 0-10 16,0 0-17-16,0 0-12 0,0 0-17 0,0 0-34 16,0 0-53-16,0 0-63 0,0 0-66 15,41-19-60-15,-27 15-59 0,3-1-143 16,0 1-441-16,0-3-178 0</inkml:trace>
  <inkml:trace contextRef="#ctx0" brushRef="#br0" timeOffset="12932.88">8566 9652 2949 0,'0'0'238'0,"0"0"-10"16,0 0-26-16,6 19-20 0,-6-19 5 0,4 19-16 16,-4-19-17-16,5 27-25 0,-3-9-2 15,0-4-16-15,1 4-12 0,-1-2-5 0,0 4-38 16,0-4-3-16,2 0-10 0,-2-1-32 15,0 0-44-15,0-3-68 0,-2-12-91 16,5 17-95-16,-5-17-201 0,4 7-98 0,-4-7-12 16,0 0-245-16,0 0-185 0</inkml:trace>
  <inkml:trace contextRef="#ctx0" brushRef="#br0" timeOffset="13572.59">7950 8117 2637 0,'0'0'9'0,"0"0"0"15,0 0 4-15,0 0 18 0,30 12 7 16,-30-12 15-16,4 16 6 0,-4-16 1 0,2 19-1 16,-2-19-7-16,2 19-4 0,-2-19 3 15,2 20 6-15,-2-20 6 0,3 16 1 16,-3-16-3-16,2 14-2 0,-2-14 5 0,0 0 6 15,2 16-7-15,-2-16-2 0,0 0-6 16,0 0-5-16,0 0-8 0,14 5-3 16,-14-5-3-16,0 0-6 0,0 0-6 0,22-21 1 15,-22 21-4-15,14-18-6 0,-3 10 8 16,-2 0 7-16,-9 8 12 0,16-14 15 0,-16 14 25 16,17-8 14-16,-17 8-7 0,18 0 7 15,-18 0-6-15,0 0-1 0,22 12-10 16,-22-12-5-16,14 14-12 0,-14-14 9 0,8 16-22 15,-4-6-6-15,-4-10-10 0,10 17-38 16,-10-17-47-16,7 15-58 0,-7-15-76 16,9 16-69-16,-5-14-117 0,-4-2-201 0,8 9-34 15,-8-9-293-15,0 0-285 0</inkml:trace>
  <inkml:trace contextRef="#ctx0" brushRef="#br0" timeOffset="13881.88">8797 8419 2848 0,'0'0'50'16,"0"0"7"-16,0 0-3 0,0 0 2 0,0 0-9 15,0 0 21-15,0 0 30 0,0 0 18 16,-15 42 5-16,9-29-3 0,-2 3-7 16,0 0-2-16,0 3 0 0,2-1 0 0,0 0-7 15,4 2-12-15,-2 2 7 0,4-2-5 16,0 0-14-16,2 2-36 0,0-3-37 0,4 2-44 16,0-1-47-16,0-2-55 0,8-1-53 15,-4-2-43-15,0-5-90 0,3-1-137 16,2 0-469-16,0-4-345 0</inkml:trace>
  <inkml:trace contextRef="#ctx0" brushRef="#br0" timeOffset="14185.88">9166 8583 2756 0,'0'0'-41'0,"0"-19"12"15,0 19 4-15,0 0 3 0,0 0-2 0,-16-19 9 16,16 19 20-16,-14-4 17 0,14 4 22 15,0 0 15-15,-30 2 11 0,30-2 8 16,0 0 12-16,-29 8-1 0,29-8-4 16,-18 9-11-16,18-9-10 0,-10 14 0 0,10-14-10 15,-6 15-10-15,6-15-19 0,0 19-14 16,0-19-9-16,8 23-2 0,0-12 2 0,-2 2-2 16,6 1 0-16,-4-1 0 0,0 2 2 15,1-2 3-15,-3-1 9 0,3 2 9 0,-9-14 5 16,8 18-2-16,-8-18-1 0,2 17-3 15,-2-17 0-15,0 0-7 0,-13 16-27 0,13-16-40 16,0 0-60-16,-21 6-50 0,21-6-53 16,0 0-116-16,-26-10-520 0,26 10-200 15</inkml:trace>
  <inkml:trace contextRef="#ctx0" brushRef="#br0" timeOffset="14344.61">9281 8705 2472 0,'0'0'-79'0,"32"-2"16"0,-32 2 6 16,24-2 3-16,-24 2-1 0,23-4 9 15,-11 2-6-15,-12 2-11 0,22-4-31 0,-22 4-64 16,12-7-146-16,-5 1-164 0,-7 6 367 16</inkml:trace>
  <inkml:trace contextRef="#ctx0" brushRef="#br0" timeOffset="14548.97">9376 8612 1532 0,'0'0'223'0,"0"0"45"16,0 0-9-16,0 0-20 0,0 0-1 15,-26 17-7-15,26-17 1 0,0 0-11 0,0 25-15 16,0-25 9-16,-2 23-28 0,2-23-22 16,2 26-16-16,-2-11-18 0,0-15-21 0,2 33-13 15,0-17-7-15,0-2-37 0,0 2-40 16,0-5-41-16,-2 0-50 0,0-11-46 15,6 22-53-15,-4-13-36 0,2-1-37 0,-4-8-67 16,10 11-117-16,-10-11-537 0,10 8-418 16</inkml:trace>
  <inkml:trace contextRef="#ctx0" brushRef="#br0" timeOffset="14897.96">9722 8551 2959 0,'0'0'-7'0,"0"0"52"0,0 0 23 0,0 0 28 16,0 0 27-16,0 0 19 0,15 24 20 15,-15-24 2-15,-2 24-2 0,0-8-10 0,2-16-4 16,0 39-36-16,0-19-7 0,0 3-1 16,-3 2-7-16,6 4-6 0,-1-2-13 15,0-1-10-15,0 3-4 0,4-2-10 0,-1-1-8 16,-1-3-10-16,-2 0-22 0,2-4-26 16,0 1-22-16,0-6-26 0,-2-2-29 0,-2-12-45 15,2 21-61-15,0-16-34 0,-2-5-33 16,0 0-63-16,0 0-102 0,0 0-88 0,0 0-341 15,0 0-211-15</inkml:trace>
  <inkml:trace contextRef="#ctx0" brushRef="#br0" timeOffset="15115.49">9709 8677 2509 0,'0'-26'24'15,"2"6"64"-15,0 3 11 0,0 2-10 16,-2 15-2-16,9-25-4 0,-3 15 4 16,3-1 5-16,2 3 13 0,1-1 3 0,3 0 1 15,0 4 0-15,-15 5 9 0,34-5 4 16,-15 3 15-16,2 4-4 0,-2 0 3 15,0 3-16-15,-2 0-12 0,-4 2-11 0,-1 2-7 16,-12-9-5-16,11 15-10 0,-11-15-2 16,-2 18-13-16,2-18 3 0,-15 18-11 15,4-10-11-15,-1 0-5 0,-3-1-35 0,0 1-38 16,-2-2-55-16,2 0-73 0,3-2-78 16,-1-1-103-16,0-1-185 0,13-2-80 0,-17 3-328 15,17-3-355-15</inkml:trace>
  <inkml:trace contextRef="#ctx0" brushRef="#br0" timeOffset="15327.87">10173 8724 2926 0,'13'18'26'0,"-11"-9"38"0,-2-9 0 0,2 23 10 15,-2-23 13-15,0 29 16 0,-2-14 13 16,-2 2 5-16,4-17-8 0,-2 36-12 0,0-16-11 15,2-1-7-15,0 0-10 0,0-1-10 16,2 2-4-16,0-4-8 0,2 0-35 0,-4-16-48 16,8 24-75-16,0-14-74 0,-1-4-75 15,-7-6-163-15,11 6-551 0,-11-6-417 16</inkml:trace>
  <inkml:trace contextRef="#ctx0" brushRef="#br0" timeOffset="15490.9">10222 8574 3142 0,'0'0'168'0,"0"0"9"16,-7-16-23-16,7 16-22 0,0 0-13 0,0 0-17 15,0 0-10-15,-4-15-14 0,4 15-22 16,0 0-45-16,0 0-61 0,0 0-67 0,0 0-69 16,0 0-60-16,0 0-118 0,2-11-614 15,-2 11-434-15</inkml:trace>
  <inkml:trace contextRef="#ctx0" brushRef="#br0" timeOffset="15734.34">10398 8423 3171 0,'31'6'87'16,"-31"-6"8"-16,23 11-12 0,-8-4-2 0,2 7 19 15,0-1 9-15,-3 3 6 0,4 3-2 16,-6 1-10-16,1 2-11 0,-5 1-6 16,1 3-10-16,-2 1 8 0,-1 1-8 0,-6 1-5 15,2 2-32-15,-6-3-49 0,0 1-61 16,-3-1-76-16,3 3-74 0,-5-7-85 0,1-1-160 16,-3-2-123-16,3-2-260 0,0-4-195 15</inkml:trace>
  <inkml:trace contextRef="#ctx0" brushRef="#br0" timeOffset="16572.91">11866 7877 2664 0,'0'0'84'0,"0"0"34"16,0 0-13-16,0 0-7 0,0 0 4 0,0 0 6 16,0 0 17-16,0 0 5 0,0 0-1 15,0 0-10-15,0 0-9 0,0 0-5 16,0 0-3-16,32 28-1 0,-32-28-8 0,23 0-12 15,-23 0-10-15,24-2-7 0,-24 2-17 16,25-3-43-16,-25 3-48 0,24-1-59 16,-24 1-70-16,22-6-57 0,-22 6-65 0,12-7-149 15,-12 7-536-15,2-9-433 0</inkml:trace>
  <inkml:trace contextRef="#ctx0" brushRef="#br0" timeOffset="16711.82">11844 7790 3068 0,'-14'-3'94'16,"14"3"43"-16,-17-4 0 0,17 4-5 15,0 0-11-15,0 0-13 0,0 0-12 0,0 0-12 16,0 0-8-16,0 0-16 0,0 0-35 16,0 0-53-16,49-10-51 0,-49 10-62 15,38 0-43-15,-18 0-52 0,-20 0-113 0,36-2-592 16,-22 2-361-16</inkml:trace>
  <inkml:trace contextRef="#ctx0" brushRef="#br0" timeOffset="21862.78">12718 7520 1296 0,'0'0'203'0,"0"0"-70"0,20-4-57 16,-20 4-6-16,0 0 0 0,0 0 14 0,9 20 30 15,-9-20-2-15,4 24 20 0,0-9 10 16,-1 2 1-16,1 2 5 0,1 1 13 15,-2 2 9-15,3 2-5 0,-1 0-8 0,1-1-14 16,-2 2-16-16,4-1-15 0,-2 2-11 16,1-4-13-16,0 0-8 0,-1 2-9 15,4-4-11-15,-4-2-5 0,-1-1-17 0,-1-2-36 16,2-1-51-16,-6-14-68 0,12 20-82 16,-7-17-130-16,-5-3-227 0,10 7-354 0,-10-7-305 15</inkml:trace>
  <inkml:trace contextRef="#ctx0" brushRef="#br0" timeOffset="22087.87">13199 7777 2748 0,'17'-2'55'0,"-17"2"31"0,16-4-4 16,-16 4-15-16,20-2-5 0,-20 2-7 0,31-2-9 15,-14-4-2-15,5 5-7 0,-2-1-6 16,2-2-16-16,-1 3-9 0,-1-2-12 16,0 2-20-16,1-3-18 0,-4 1-23 15,-17 3-41-15,34-4-43 0,-23 1-55 0,-2 1-123 16,-9 2-418-16,9-9-25 0</inkml:trace>
  <inkml:trace contextRef="#ctx0" brushRef="#br0" timeOffset="22275.37">13405 7677 2362 0,'-20'1'137'16,"20"-1"30"-16,0 0-19 0,0 0 6 16,0 0 14-16,0 0 1 0,0 0 10 0,0 0-9 15,32 40-15-15,-20-29-18 0,-1 2-9 16,3 1-20-16,-1 1-15 0,1 2-7 0,0-2-6 16,-3 3-12-16,3-3-10 0,-1 3-17 15,0-3-33-15,-4-4-52 0,3 2-67 16,-1-1-71-16,-2-3-65 0,3 1-101 0,-4-2-150 15,1-3-460-15,-9-5-392 0</inkml:trace>
  <inkml:trace contextRef="#ctx0" brushRef="#br0" timeOffset="22589.84">14061 7315 2946 0,'0'0'74'0,"2"-15"27"0,-2 15-17 15,3-13-9-15,-3 13-6 0,0 0 5 16,0 0 12-16,0 0 12 0,0 0 7 0,0 0 6 16,0 0-4-16,0 0 1 0,4 65 6 15,-2-43 7-15,0 6-17 0,1-1-2 16,-1 1-3-16,0 1-15 0,4 1-11 0,-1-1-2 15,0 1-7-15,-1-2-10 0,1 0 0 16,-1-2-12-16,3-1-8 0,0-2-21 0,-3-4-23 16,-1-1-36-16,-1-2-41 0,0-5-62 15,2-1-78-15,-4-10-60 0,4 14-146 16,-4-14-145-16,0 0-396 0,0 0-424 0</inkml:trace>
  <inkml:trace contextRef="#ctx0" brushRef="#br0" timeOffset="22860.93">14297 7505 3158 0,'0'0'100'16,"9"-10"6"-16,-9 10-19 0,0 0-9 16,0 0-9-16,0 0 0 0,0 0-6 15,0 0-5-15,0 0-5 0,0 0-2 0,0 0-10 16,0 0 11-16,-56 18 12 0,42-15 22 16,-3 3 18-16,2 3-14 0,2-4-10 15,-3 4-4-15,7 0-4 0,-3 0-8 0,1 1-1 16,1 4-14-16,10-14-1 0,-11 23-5 15,6-11-2-15,5-12-4 0,-5 25 10 0,5-25 2 16,5 27 1-16,2-11-4 0,-1-1 6 16,3-2-16-16,6 2-6 0,-1-2-5 15,5 1-11-15,2-3-28 0,3-1-34 0,-2-3-55 16,7 0-70-16,-2 1-77 0,1-8-79 16,-1 5-160-16,-2-3-93 0,-4-2-396 0,2 1-429 15</inkml:trace>
  <inkml:trace contextRef="#ctx0" brushRef="#br0" timeOffset="23549.9">15047 7657 2990 0,'0'0'-65'0,"0"0"11"0,-27 6 13 16,27-6 21-16,0 0 19 0,0 0 34 0,0 0 19 15,0 0 0-15,0 0 8 0,0 0-7 0,0 0-2 16,0 0-4-16,0 0-7 0,0 0 0 15,63 9-4-15,-45-9 7 0,4 0 1 0,3 0 6 16,3 0-4-16,2-2 1 0,4 2-1 16,1-1 1-16,6-1 1 0,3-1 3 15,2 2-1-15,1-2 1 0,-1 0-8 0,3 1-4 16,7-2-5-16,1 2-2 0,-1 0-5 16,4-1 0-16,-1 1-5 0,0 0-1 15,1 0-3-15,1 0-2 0,-1 1-5 0,1 2 0 16,0-5 0-16,-1 4-4 0,1 0-5 15,-2-1 1-15,3-1-4 0,-1-2 2 0,1 4-1 16,1-3 2-16,-2 3-4 0,1-4 3 16,1 4 0-16,1-3-2 0,-3-1 2 15,5 3 2-15,-5-2-1 0,4 3 4 0,-1-2-1 16,-1 2 4-16,3-2 3 0,2-1 6 16,0 3 9-16,-1-1 5 0,1 1 8 15,0-3 8-15,0 3 1 0,-2 3 0 0,1-3-6 16,-3 0-6-16,-1 0-3 0,0 1-2 15,-1 2-5-15,-1-1 0 0,1 0-6 0,-1 5 2 16,-2-3-4-16,5 0 2 0,-3 5-1 16,1-4 1-16,-1 3 2 0,-2-1 2 15,1 1 2-15,-3 0-2 0,-4-3 0 0,-1 2-4 16,-7 0-2-16,-1-1-2 0,-1-1-5 16,-3-1 7-16,-2 1-10 0,-6 0 0 0,0-4-6 15,-3 3 0-15,-1-2-5 0,-1 2-6 16,-1-2-17-16,-5-1-23 0,0 1-29 15,-4-2-35-15,0 2-52 0,-2-2-57 0,-15 0-75 16,16-2-171-16,-16 2-138 0,0 0-294 16,0 0-283-16</inkml:trace>
  <inkml:trace contextRef="#ctx0" brushRef="#br0" timeOffset="24262.04">15565 7034 2652 0,'0'0'-59'0,"0"0"44"16,17-12 33-16,-17 12 32 0,0 0 33 0,13-7 34 15,-13 7 27-15,0 0 16 0,0 0 0 16,0 0-4-16,0 0-13 0,13-9-5 15,-13 9-11-15,0 0-9 0,0 0-7 0,0 0-8 16,0 0-16-16,0 0 2 0,0 0-6 16,0 0-1-16,-49 14-4 0,49-14-2 0,-19 12-13 15,19-12-8-15,-17 11 1 0,9-3-2 16,8-8-11-16,-8 17-2 0,8-17-6 16,0 24-1-16,0-24-2 0,8 23-4 0,-2-9-3 15,4 2-5-15,3-1 0 0,2 2 2 16,1-1-6-16,0 0 0 0,1 0-6 15,-1 2-5-15,-2-3 13 0,0 0-11 0,-3-2 6 16,-3 0-3-16,1-2 19 0,-9-11-18 16,6 19 12-16,-6-19 1 0,0 0-4 0,-13 23-5 15,5-15 6-15,8-8-6 0,-27 10 13 16,9-10-7-16,2 4-25 0,-4-4-28 0,1 0-45 16,2 0-54-16,-2-4-66 0,5 1-70 15,-2-3-87-15,4 0-159 0,-1 1-84 16,5-3-4-16,8 8-244 0,-11-13-190 0</inkml:trace>
  <inkml:trace contextRef="#ctx0" brushRef="#br0" timeOffset="24949.15">15713 6731 2508 0,'0'0'-27'0,"0"0"16"15,0 0 4-15,0 0-4 0,0 0 17 16,0 0 14-16,0 0 5 0,0 0 14 0,0 0-6 16,0 0 7-16,0 0 5 0,0 0-4 15,0 0 7-15,0 0 17 0,12 58 9 0,-10-46 4 16,-2-12 0-16,2 23-10 16,-2-23-7-16,4 20-3 0,-4-20-5 0,4 16-1 15,-4-16-8-15,2 14-1 0,-2-14 1 0,0 0-6 16,0 0-7-16,8 9 0 0,-8-9-4 15,0 0-1-15,0 0-4 0,0 0-5 0,0 0 1 16,19-33-4-16,-19 33-3 0,11-22 2 16,-5 13-4-16,-6 9 2 0,11-18-2 15,-11 18-1-15,10-15 2 0,-10 15-4 0,12-9 8 16,-12 9 1-16,0 0 0 0,0 0 1 16,0 0-4-16,0 0 0 0,0 0-1 15,0 0-4-15,24 16 2 0,-24-16 0 0,0 0-3 16,4 18 0-16,-4-18 2 0,0 0-2 15,7 13 5-15,-7-13-3 0,0 0-1 16,0 0-6-16,0 0-4 0,0 0-4 0,0 0-3 16,0 0 3-16,0 0 0 0,0 0-1 15,28-24 3-15,-28 24-1 0,8-15 6 16,-8 15 9-16,13-15 9 0,-13 15 18 16,13-13 22-16,-13 13 23 0,14-7 17 0,-14 7 13 15,18 0 4-15,-18 0 28 0,18 9-4 0,-18-9-14 16,19 18-15-16,-10-7-18 0,2 1-5 15,-3 1-6-15,0 2-16 0,0 1-11 16,0-1-33-16,0 0-47 0,-2 0-61 0,0 0-85 16,0-1-93-16,-3-1-151 0,1-3-194 15,0-1 20-15,-2 0-363 0,-2-9-381 0</inkml:trace>
  <inkml:trace contextRef="#ctx0" brushRef="#br0" timeOffset="25209.38">16220 7206 2875 0,'0'26'50'15,"0"-26"37"-15,0 0-7 0,6 11-10 16,-6-11-5-16,0 0-1 0,14 11 1 15,-14-11-6-15,16 3-6 0,-16-3-8 0,18 0-8 16,-18 0-8-16,19 0-12 0,-19 0-12 16,24-3-28-16,-24 3-39 0,24-3-64 0,-14 2-51 15,-10 1-71-15,14-9-134 0,-5 7-417 16,-9 2-107-16</inkml:trace>
  <inkml:trace contextRef="#ctx0" brushRef="#br0" timeOffset="25397.82">16270 7177 2503 0,'0'0'30'0,"0"0"24"16,0 0-15-16,-19 6 27 0,19-6 27 16,0 0 17-16,0 0 7 0,3 20-11 15,-3-20-9-15,0 0-9 0,8 28-5 0,-8-28-6 16,12 23-4-16,-7-10-7 0,-1 0-9 16,2 0-5-16,-2 0-5 0,1 1-11 15,-5-14-18-15,4 22-39 0,-4-22-54 0,7 19-54 16,-7-19-42-16,2 17-34 0,-2-9-68 0,0-8-621 15,4 14-272-15</inkml:trace>
  <inkml:trace contextRef="#ctx0" brushRef="#br0" timeOffset="27460.71">16679 6896 2702 0,'0'0'-38'15,"0"0"31"-15,0 0 7 0,0 0 26 16,0 0 20-16,0 0 21 0,0 0 9 0,0 0 10 15,15-7-3-15,-15 7 8 0,0 0 9 16,0 0 7-16,0 0 10 0,0 0 2 0,0 0 3 16,0 0-8-16,0 0-5 0,-26 38-9 15,26-38-10-15,-10 23-9 0,6-8-11 16,-3 1-7-16,2-1 0 0,1 2-9 0,2 2-5 16,-2 2 11-16,2 0-3 0,0-2 0 15,0 2-8-15,2 0-2 0,0 1-4 16,0 0-2-16,2 1 0 0,0 0-8 0,2 2 1 15,2-2-4-15,6-5-4 0,-6 4-5 0,6-6-4 16,1 0-17-16,0-1-22 0,0-5-38 16,-3-2-52-16,4 3-64 0,0-4-63 15,0-3-73-15,-3-2-142 0,2 1-141 0,-13-3-334 16,21-1-340-16</inkml:trace>
  <inkml:trace contextRef="#ctx0" brushRef="#br0" timeOffset="27954.78">16842 7038 2788 0,'0'0'-43'0,"0"0"18"0,0 0 13 16,0 0-5-16,0 0 21 0,0 0 24 15,0 0 16-15,0 0 5 0,0 0-4 0,0 0-4 16,0 0 1-16,0 0-4 0,0 0-1 16,0 0-5-16,0 0-5 0,14-16-4 15,-14 16-3-15,22-2-8 0,-22 2 2 0,25-2-6 16,-10-1-2-16,-15 3 2 0,25-2 1 15,-9 0-3-15,-16 2 4 0,20-1-2 0,-20 1 1 16,0 0 18-16,22 0 17 0,-22 0 19 16,0 0-2-16,0 0 0 0,0 0-4 0,0 0 4 15,-3 21 3-15,3-21 5 0,0 0 7 16,0 0 3-16,-21 32 4 0,13-23 9 16,2 2-5-16,0 3 5 0,-2-3 4 0,2 3-3 15,6-14-4-15,-8 23-6 0,4-12-9 16,4-11-5-16,-4 21-9 0,4-21-4 0,0 22-3 15,0-22-7-15,6 16-5 0,-6-16-14 16,10 16-23-16,-4-11-28 0,4 0-63 16,-10-5-70-16,16 6-84 0,-5-3-95 0,-11-3-182 15,19-3-86-15,-19 3-319 0,17-4-327 16</inkml:trace>
  <inkml:trace contextRef="#ctx0" brushRef="#br0" timeOffset="28143.82">17100 7224 3044 0,'0'0'82'0,"0"0"-8"16,0 0-6-16,0 0 1 0,9 22 22 0,-9-22 13 16,0 0 6-16,2 17-8 0,-2-17-10 15,0 0-5-15,0 23-9 0,0-23-9 0,0 17-1 16,0-17-1-16,2 17-4 0,-2-17-12 16,0 0-5-16,0 22-27 15,0-22-35-15,2 13-54 0,-2-13-57 0,0 0-62 16,2 19-84-16,-2-19-154 0,0 0-556 0,2 8-438 15</inkml:trace>
  <inkml:trace contextRef="#ctx0" brushRef="#br0" timeOffset="28428.84">17254 7199 3048 0,'0'0'-39'0,"22"-6"10"16,-22 6 8-16,0 0 20 0,0 0 23 0,23 0 25 16,-23 0 18-16,0 0-4 0,21-1-6 15,-21 1-3-15,0 0-7 0,25 0-3 16,-25 0-5-16,22 0-1 0,-22 0-10 0,19-2-12 15,-19 2-35-15,19-2-61 0,-19 2-48 0,0 0-52 16,23-4-73-16,-23 4-147 0,8-5-342 16,-8 5-22-16</inkml:trace>
  <inkml:trace contextRef="#ctx0" brushRef="#br0" timeOffset="28620.95">17381 7114 2432 0,'0'0'124'0,"0"0"-7"0,0 0-13 0,0 0 17 15,0 0 11-15,-20 21 9 0,20-21 1 16,0 0-13-16,2 25-14 0,-2-25-2 0,0 21-6 16,0-21-5-16,4 22-3 0,-4-22-11 15,4 25-10-15,-2-14-9 0,-2-11-19 16,6 22-31-16,-6-22-53 0,7 15-64 0,-7-15-70 16,6 17-61-16,-6-17-118 0,7 10-160 15,-7-10-377-15,0 0-253 0</inkml:trace>
  <inkml:trace contextRef="#ctx0" brushRef="#br0" timeOffset="29029.86">17521 7028 2612 0,'0'0'-44'0,"0"0"26"0,9-13 16 16,-9 13 4-16,0 0 26 0,0 0 20 15,11-9 12-15,-11 9 3 0,0 0 5 16,0 0-6-16,20-3-5 0,-20 3 3 0,18-1-5 16,-18 1 5-16,0 0-6 0,27-3-6 15,-27 3-3-15,21 3-4 0,-21-3-4 16,21 0-3-16,-21 0-5 0,24 1-5 0,-24-1-1 16,23 3-5-16,-23-3 0 0,17 5-3 15,-17-5 1-15,13 7 14 0,-13-7 11 16,0 0 7-16,8 18 2 0,-8-18 0 0,0 0 1 15,-11 28 5-15,3-17-1 0,0 3 2 16,-6 0 1-16,2 1 6 0,-2 1-4 0,-2 0 2 16,4 1 2-16,-1-1 0 0,0 0-3 15,3-4 3-15,1 1-3 0,1 1-4 16,2-2-2-16,6-12-2 0,-7 20 1 0,7-20 11 16,0 0-10-16,9 23-9 0,-9-23-16 15,14 12-22-15,-3-9-44 0,-11-3-56 16,26 5-70-16,-10-5-75 0,2-3-105 0,-2-1-187 15,-1 1-76-15,2-1-286 0,-4 0-269 16</inkml:trace>
  <inkml:trace contextRef="#ctx0" brushRef="#br0" timeOffset="29294.9">17783 7265 2866 0,'0'0'80'15,"0"0"-2"-15,0 0-19 0,0 0-2 16,0 0-8-16,0 0-1 0,0 0-3 0,0 0 2 15,0 0-12-15,28 13-1 0,-28-13-6 16,19 2 0-16,-19-2 18 0,15 6 7 0,-15-6 7 16,11 7 2-16,-11-7 3 0,0 0-1 15,6 17 6-15,-6-17 10 0,0 15 4 0,0-15 10 16,0 0 1-16,-10 27 19 0,10-27-6 16,-7 18-13-16,7-18-5 0,-4 16-3 15,4-16-14-15,2 18-6 0,-2-18-21 0,7 18-21 16,-7-18-35-16,12 10-56 0,-12-10-75 15,24 10-84-15,-12-8-79 0,-12-2-147 16,28 0-142-16,-16 0-354 0,3-2-370 0</inkml:trace>
  <inkml:trace contextRef="#ctx0" brushRef="#br0" timeOffset="29738.41">18146 7225 3040 0,'0'0'43'0,"0"0"11"0,0 0-4 16,0 0-3-16,0 0 13 0,0 0 10 0,0 0 8 16,0 25-5-16,0-25-8 0,0 0-8 15,21-3-5-15,-21 3-6 0,0 0-12 0,30-4-17 16,-30 4-35-16,21-2-59 0,-21 2-64 16,19-3-72-16,-13-1-108 0,-6 4-592 15,15-6-312-15</inkml:trace>
  <inkml:trace contextRef="#ctx0" brushRef="#br0" timeOffset="29900.94">18195 7186 2855 0,'0'0'26'15,"-22"13"8"-15,22-13 3 0,0 0-7 0,-6 14 1 16,6-14-3-16,0 0 2 0,2 23-1 16,-2-23-5-16,0 0-2 0,6 29-7 15,-6-29-10-15,4 16-18 0,-4-16-22 0,9 18-38 16,-9-18-56-16,7 11-67 0,-7-11-156 15,6 10-387-15,-6-10-12 0</inkml:trace>
  <inkml:trace contextRef="#ctx0" brushRef="#br0" timeOffset="30059.59">18334 7265 2496 0,'21'-2'161'0,"-21"2"-14"0,0 0-19 15,0 0-12-15,0 0-18 0,0 0-17 0,22 0-37 16,-22 0-59-16,0 0-70 0,0 0-80 16,8-2-128-16,-8 2-541 0,0 0-167 0</inkml:trace>
  <inkml:trace contextRef="#ctx0" brushRef="#br0" timeOffset="30171.61">18448 7251 2566 0,'0'0'-34'0,"13"12"-61"0,-13-12-116 16,0 0-188-16,11 0-184 0,-11 0 217 16</inkml:trace>
  <inkml:trace contextRef="#ctx0" brushRef="#br0" timeOffset="30317.9">18567 7236 1998 0,'16'5'163'15,"-16"-5"-23"-15,0 0-44 0,0 0-26 0,0 0-31 16,0 0-36-16,18 5-40 0,-18-5-59 16,0 0-89-16,0 0-191 0,0 0-204 0,0 0 223 15</inkml:trace>
  <inkml:trace contextRef="#ctx0" brushRef="#br0" timeOffset="31011.92">18807 7002 1782 0,'0'0'89'0,"-24"-3"2"16,24 3-4-16,0 0-15 0,0 0-7 0,0 0-3 16,0 0-9-16,0 0 0 0,0 0-1 15,0 0-9-15,0 0-2 0,0 0-10 16,0 0-5-16,0 0 8 0,55 0-15 0,-55 0 1 15,28 3-4-15,-28-3 6 0,30 0-6 16,-18 1-2-16,-12-1-4 0,25 3-1 0,-25-3-1 16,24 4 16-16,-24-4 9 0,16 3 25 15,-16-3 20-15,11 5 9 0,-11-5 3 0,0 0 5 16,2 18 5-16,-2-18-2 0,0 0-1 16,-21 27 3-16,10-16-2 0,1 2-3 15,-3 3-6-15,-2-1-7 0,1 1-8 16,-2-1-6-16,4 0 1 0,-1 0-5 0,0-1-1 15,3-1-6-15,1 2-3 0,1-4-2 16,8-11-5-16,-10 22-2 0,10-22 0 16,-4 16 3-16,4-16-3 0,0 16 0 0,0-16 2 15,0 0 19-15,12 20-7 0,-4-13-10 16,-8-7-8-16,19 9-9 0,-6-6-15 0,-13-3-29 16,23 7-40-16,-9-6-51 0,-14-1-61 15,24 4-66-15,-13-6-59 0,-11 2-126 16,21-2-164-16,-21 2-378 0,17 0-390 0</inkml:trace>
  <inkml:trace contextRef="#ctx0" brushRef="#br0" timeOffset="31713.91">19096 7293 2929 0,'0'0'-13'0,"0"0"38"0,0 0 14 16,0 0 24-16,8-15 18 0,-8 15 18 0,0 0 7 15,0 0 16-15,0 0-1 0,0 0-2 16,0 0-5-16,0 0-5 0,0 0-8 0,0 0-3 16,0 0-1-16,0 0-3 0,0 0-17 15,-12 47-8-15,12-47-3 0,0 0 12 16,-2 25-12-16,2-25-2 0,0 15-11 0,0-15-2 16,0 0-8-16,2 24-2 15,-2-24-7-15,0 0 0 0,0 15-3 0,0-15-3 16,0 0 1-16,0 0-8 0,4 13-8 0,-4-13 4 15,0 0-11-15,0 0 1 0,0 0 3 16,0 0-3-16,0 0-3 0,0 0 2 0,17-39-4 16,-17 39 0-16,11-21-1 0,-11 21 3 15,10-16-2-15,-10 16 3 0,9-16-5 16,-9 16 1-16,10-11-1 0,-10 11-1 0,9-8 7 16,-9 8-1-16,0 0-2 0,0 0 3 15,0 0 0-15,0 0-3 0,0 0-1 16,0 0 2-16,21 21-1 0,-21-21-4 0,0 0 2 15,4 14-4-15,-4-14-4 0,0 0 8 16,0 0-2-16,0 0-3 0,8 13-10 0,-8-13-7 16,0 0-5-16,0 0-2 0,0 0 4 15,0 0 0-15,0 0 3 0,0 0 2 0,28-21 4 16,-28 21 10-16,11-8 6 0,-11 8 5 16,0 0 11-16,15-10 7 0,-15 10 14 15,0 0-1-15,0 0 5 0,21 0 19 16,-21 0-27-16,0 0-4 0,18 14-2 0,-18-14-4 15,14 13 6-15,-10-3-10 0,-4-10-3 16,12 15-11-16,-12-15-15 0,11 15-23 0,-7-8-34 16,3-3-45-16,-7-4-64 0,10 12-72 15,-10-12-81-15,11 4-164 0,-11-4-94 0,0 0-7 16,14 0-258-16,-14 0-198 0</inkml:trace>
  <inkml:trace contextRef="#ctx0" brushRef="#br0" timeOffset="31959.05">19458 6983 2563 0,'0'0'-7'0,"4"-14"22"0,-4 14-2 0,0 0 9 16,0 0 38-16,0 0 32 0,13-8 22 16,-13 8 3-16,0 0-9 0,0 0-10 0,21 32-2 15,-15-15 11-15,4 1 6 0,-2 4 0 16,0-2-2-16,0 5-6 0,-1-2 9 15,1 1-16-15,-1 1-7 0,-3 0-15 0,-2-4-10 16,0 2-14-16,0-5-24 0,0 2-36 16,-2-3-48-16,0-17-53 0,-4 32-63 0,4-18-61 15,0-14-111-15,-6 20-184 0,2-14-359 16,4-6-263-16</inkml:trace>
  <inkml:trace contextRef="#ctx0" brushRef="#br0" timeOffset="32346.04">19914 7045 2674 0,'0'0'-13'0,"4"-14"19"15,-4 14 13-15,0 0 0 0,0 0 18 16,0 0 30-16,0 0 28 0,-41-6 15 0,41 6 9 15,-21 3-2-15,21-3-2 0,-21 6-8 16,21-6 0-16,-20 6-5 0,20-6 0 16,-14 10-10-16,14-10-11 0,-8 10-7 0,8-10-11 15,-2 18-4-15,2-18-6 0,0 0-6 16,10 28-6-16,-2-15-5 0,0 2-4 16,2 0-1-16,0-3-4 0,0 6-3 0,1-1-3 15,-2 2-3-15,-1-3 2 0,-1-1 2 16,-1-3 12-16,-4 4 6 0,-2-16 30 15,2 25 7-15,-2-25 0 0,-6 21-10 0,6-21-27 16,-15 17-5-16,6-9-6 0,9-8-13 16,-23 12-20-16,13-8-32 0,10-4-45 0,-22 2-71 15,22-2-72-15,-16-2-53 0,5-4-44 16,11 6-165-16,-15-13-100 0,11 4-282 16,0-1-228-16</inkml:trace>
  <inkml:trace contextRef="#ctx0" brushRef="#br0" timeOffset="32785.82">19907 6699 2591 0,'7'-23'6'0,"-7"23"37"15,0 0 9-15,0 0-9 0,0 0 6 16,0 0 16-16,0 0 15 0,0 0 3 0,0 0-12 15,0 0-8-15,0 0-4 0,4 52-11 16,-4-52 1-16,0 18 2 0,0-18 7 0,0 19-2 16,0-19-7-16,0 0-6 0,0 23 2 15,0-23-5-15,0 0 6 0,0 0-1 0,2 17-5 16,-2-17-5-16,0 0-6 0,0 0-3 16,0 0-6-16,0 0-5 0,0 0 5 15,0 0-7-15,23-35-3 0,-23 35 1 16,9-20 5-16,-9 20 1 0,10-15 11 0,-10 15 6 15,11-13 9-15,-11 13 0 0,10-11 10 16,-10 11 7-16,0 0 7 0,0 0 6 16,17-1-3-16,-17 1 2 0,0 0 2 0,15 18-10 15,-15-18 4-15,10 16-8 0,-10-16-5 16,8 19-6-16,-3-9-3 0,-5-10 2 0,9 16-13 16,-9-16 3-16,6 16-9 0,-6-16-2 15,8 14-20-15,-8-14-27 0,7 9-41 0,-7-9-56 16,0 0-80-16,8 7-59 0,-8-7-124 15,0 0-190-15,0 0-20 0,0 0-303 16,0 0-275-16</inkml:trace>
  <inkml:trace contextRef="#ctx0" brushRef="#br0" timeOffset="33177.94">20116 6746 2614 0,'0'0'-79'15,"-38"4"19"-15,38-4 4 0,0 0 8 16,0 0 25-16,0 0 43 0,0 0 24 0,0 0 5 15,0 0 5-15,0 0-6 0,20-32 9 16,-20 32 0-16,12-14 11 0,-12 14-7 0,18-11 2 16,-8 7-1-16,-10 4 9 0,21-8 6 15,-21 8 10-15,19-4 10 0,-19 4 4 0,19 2 7 16,-19-2-1-16,0 0-2 0,24 16-12 16,-20-7 4-16,4 2 2 0,-4 3-6 15,2-1-9-15,-2 1-10 0,1 0-9 16,-1 2-7-16,1-1-6 0,-1-1-12 0,-4-14-21 15,6 24-36-15,-4-13-52 0,-2-11-87 16,9 17-80-16,-9-17-140 0,8 8-198 0,-8-8-344 16,0 0-316-16</inkml:trace>
  <inkml:trace contextRef="#ctx0" brushRef="#br0" timeOffset="33360.41">20429 6763 2807 0,'0'0'-10'0,"0"0"16"16,22-9 7-16,-22 9-3 0,0 0 0 0,0 0 9 15,27 0 7-15,-27 0-2 0,20 0-5 0,-20 0-22 16,20-3-43-16,-20 3-57 0,24-1-51 16,-24 1-88-16,19-6-499 0,-10 4-16 15</inkml:trace>
  <inkml:trace contextRef="#ctx0" brushRef="#br0" timeOffset="33530.78">20614 6670 2374 0,'0'0'167'0,"0"0"12"15,0 0-20-15,0 0 2 0,0 0 7 16,0 0 0-16,0 0-6 0,0 0-12 0,21 29-20 16,-21-29-13-16,4 29-16 0,-4-13-10 15,2 3-13-15,0-2-26 0,0 3-36 16,0 0-54-16,-2 2-89 0,0-1-93 0,-2-1-148 15,0 1-214-15,-2 4-312 0,0-4-272 16</inkml:trace>
  <inkml:trace contextRef="#ctx0" brushRef="#br0" timeOffset="34792.28">19288 7738 2676 0,'0'0'-40'0,"0"0"52"16,0 0 32-16,0 0 31 0,0 0 7 16,0 0 17-16,0 0 21 0,0 0 14 15,0 0 7-15,0 0 3 0,0 0-9 0,0 0-3 16,0 0-8-16,0 0-9 0,0 0-8 15,0 0-9-15,60 3-10 0,-60-3-4 16,29-3-14-16,-11 3-5 0,0 0-10 0,6 0-1 16,-1 0-6-16,3-3-3 0,4 3 1 15,-1 0-2-15,5 0-2 0,-2 0 0 0,2-2-1 16,1 2-4-16,-1 0-11 0,2-2-2 16,0 2-1-16,1-2 3 0,0 0-2 15,3 2-10-15,-4-2 0 0,7 1-3 0,-1-4 1 16,-2 2 2-16,1-1-3 0,-1 1-2 15,0-1-4-15,-1 0 1 0,-4 2 3 0,3-2-4 16,-4 1-3-16,0-2 3 0,0 4 0 16,-3-3-3-16,10 1 0 0,-5 2 2 0,4-3-4 15,-2 4 2-15,3-4-2 0,3 4 5 16,-2-1-2-16,3 1-1 0,-3-2-17 16,3-1-1-16,-5 2 3 0,0-2 1 0,2 2 1 15,-8 1 0-15,0 0 3 0,0-2-1 16,0 0 0-16,-1 2 1 0,1 0 3 15,0-2-1-15,0 2 1 0,-2 0 0 0,2 0 1 16,0 0 1-16,2 2-1 0,-3-2 0 16,1 2 1-16,2-2-1 0,-2 0 0 0,3 0 4 15,-2 0-3-15,3 0-2 0,-2 0 1 16,0 0 1-16,0 0 3 0,-1 0-4 0,0 0 2 16,-1 0-3-16,0 0 2 0,0 0 1 15,-1 2-1-15,1-2 3 0,-2 0-2 16,0 0 1-16,1 1 0 0,-1-1-2 0,2 0 3 15,-1 3-2-15,0-2 0 0,-1-1-6 16,0 0 3-16,0 3 0 0,-1-3 0 0,-1 0 1 16,2 0-2-16,-3 0 0 0,1 0 0 15,-2 0 2-15,1-3-3 0,-2 2 6 16,-1-2-3-16,1 3 1 0,1-1-1 0,-1-1 0 16,1-2 6-16,-2 2-8 0,-2 0 4 15,4 0-2-15,-1 0 2 0,3 1-2 0,-2-3 2 16,-1 4-1-16,3-4 3 0,-2 3-3 15,-3-3 2-15,1-2 0 0,0 3 2 16,0-1-2-16,-5 1 1 0,3-1-2 0,-3 0 1 16,2 2-1-16,3 0 3 0,1-1-4 15,-1-1 2-15,1 4 0 0,2-1-4 0,1 1 3 16,3 0 1-16,0 0-1 0,-1 0-1 16,2 1 3-16,-3-1-2 0,3 3 0 15,0-3-16-15,-2 1-13 0,-1 2-20 0,-5-6-23 16,-2 3-21-16,-2 0-38 0,0 0-51 15,-3-1-35-15,-5-2-53 0,-14 3-125 0,22-6-183 16,-18 3-288-16,-4 3-228 0</inkml:trace>
  <inkml:trace contextRef="#ctx0" brushRef="#br0" timeOffset="36054.14">20775 7268 2496 0,'0'0'-87'0,"0"0"29"15,0 0 23-15,0 0 40 0,0 0 25 16,0 0 44-16,0 0 42 0,0 0 26 16,0 0 20-16,0 0 7 0,0 0 7 0,0 0-1 15,0 0 5-15,0 0-10 0,0 0-15 16,0 0-12-16,0 0-16 0,0 0-17 0,0 0-12 16,25-1-12-16,-25 1-8 0,25-4-12 15,-25 4-8-15,32-2-4 0,-12-1-8 16,1 2-17-16,-1-2-22 0,2 0-33 0,-3 2-40 15,-2-3-49-15,-17 4-66 0,32-5-54 16,-19 3-68-16,-13 2-129 0,18-3-157 0,-12-1-275 16,-6 4-219-16</inkml:trace>
  <inkml:trace contextRef="#ctx0" brushRef="#br0" timeOffset="36259.01">20891 7161 2682 0,'0'0'1'0,"0"0"11"15,0 0 3-15,0 0 34 0,0 0 60 0,0 0 50 16,0 0 27-16,0 0-1 0,0 0-7 16,-4 31-14-16,4-31 19 0,0 23-13 0,0-23-19 15,4 31-11-15,-2-16-45 0,0 2-13 16,1 0-8-16,-1 1-23 0,2-2-27 0,0 0-40 16,-2-1-53-16,-2-15-60 0,8 29-74 15,-3-21-54-15,-3 2-98 0,5-2-133 0,-5 1-472 16,-2-9-395-16</inkml:trace>
  <inkml:trace contextRef="#ctx0" brushRef="#br0" timeOffset="43146.9">21388 6943 2863 0,'0'0'-91'0,"0"0"24"15,-2-24 11-15,2 24 16 0,0 0 27 16,0 0 16-16,0 0 16 0,0 0 18 15,0 0 6-15,0 0 17 0,0 0 8 0,0 0 17 16,0 0 21-16,0 0 13 0,0 0 6 16,0 0-6-16,0 0-4 0,0 0-12 0,0 0-1 15,0 0-2-15,-4 49-12 0,4-49-6 16,0 25-9-16,0-8 10 0,0-17 1 16,0 33-5-16,0-13-7 0,0-4-7 0,0 4-6 15,2-1-6-15,0-2-10 0,0-1-2 16,1 2 13-16,-3-18-4 0,2 30-6 0,0-18-3 15,-2-12-3-15,4 23-6 0,-4-23-4 16,2 20-3-16,-2-20 1 0,2 14 0 16,-2-14-1-16,0 0-6 0,5 13-2 0,-5-13-1 15,0 0 1-15,0 0-6 0,0 0 1 16,0 0-5-16,0 0 3 0,0 0 0 0,23-31 4 16,-23 31 3-16,10-16 3 0,-10 16-6 15,12-13 6-15,-12 13 0 0,10-12-5 16,-10 12-7-16,14-7 2 0,-14 7 0 0,18-3-5 15,-18 3 3-15,0 0-4 0,23 7 2 16,-23-7 1-16,12 15-10 0,-12-15 8 0,7 17-7 16,-7-17 21-16,2 19-3 0,-2-19 4 15,-5 21 8-15,5-21-25 0,-10 21 0 16,2-12-2-16,1 3-1 0,7-12-4 0,-14 15-16 16,7-8-13-16,1-1-32 0,6-6-42 15,0 0-66-15,-17 13-68 0,11-9-48 0,6-4-84 16,0 0-133-16,0 0-78 0,0 0-326 15,0 0-305-15</inkml:trace>
  <inkml:trace contextRef="#ctx0" brushRef="#br0" timeOffset="43675.78">21679 7385 2742 0,'0'0'-59'0,"0"0"37"0,0 0 1 16,16 7 18-16,-16-7 20 0,0 0 21 0,0 0 15 16,3 19 11-16,-3-19 5 0,0 0-1 15,0 20-1-15,0-20-8 0,0 0 4 0,0 16-4 16,0-16 3-16,0 0-11 0,0 0-2 16,-3 20-2-16,3-20-3 0,0 0-5 15,0 0-5-15,0 0-4 0,0 0-2 0,0 0-4 16,0 0 4-16,0 0-4 0,0 0 1 15,0 0-1-15,0 0 7 0,0 0-3 16,37-23 4-16,-37 23-3 0,14-13-2 0,-14 13-4 16,16-9 1-16,-16 9 2 0,14-7 12 15,-14 7 11-15,0 0 11 0,19-4 1 0,-19 4-3 16,0 0-2-16,19 8-3 0,-19-8-10 16,0 0-1-16,0 0-6 0,13 12-3 0,-13-12-5 15,0 0-3-15,8 11-4 0,-8-11-2 16,0 0-1-16,0 0-6 0,0 0-11 15,13 5-5-15,-13-5-6 0,0 0 0 0,0 0-3 16,0 0 5-16,0 0-4 0,25-16 8 16,-25 16 8-16,11-9 13 0,-11 9 15 15,0 0 9-15,11-11 14 0,-11 11 12 16,0 0-4-16,0 0 22 0,0 0 7 0,19-2-27 16,-19 2-2-16,0 0-7 0,0 0 1 15,14 14-13-15,-14-14-6 0,0 0-2 0,9 14-10 16,-9-14-28-16,0 0-15 0,9 14-38 15,-9-14-57-15,0 0-85 0,6 8-93 0,-6-8-173 16,0 0-125-16,0 0-17 0,0 0-312 16,0 0-315-16</inkml:trace>
  <inkml:trace contextRef="#ctx0" brushRef="#br0" timeOffset="43858.77">22061 7393 3004 0,'0'0'99'0,"0"0"-4"0,0 0-15 0,0 0-2 16,18-8 4-16,-18 8 4 0,0 0-4 16,0 0-7-16,16-8-9 0,-16 8-12 0,18-3-14 15,-18 3-19-15,23 0-24 0,-23 0-37 16,24 0-52-16,-12 0-61 0,-2 0-77 16,3-4-143-16,-13 4-530 0,19-5-287 0</inkml:trace>
  <inkml:trace contextRef="#ctx0" brushRef="#br0" timeOffset="44155.86">22231 7280 2664 0,'0'0'-15'0,"0"0"11"0,-6-19 8 0,6 19 8 16,0 0 9-16,0 0 14 0,0 0 17 15,0 0 6-15,0 0 1 0,0 0-1 16,0 0 2-16,25-7 7 0,-25 7 2 0,0 0 2 15,0 0 5-15,0 0-4 0,25 16-7 16,-25-16 0-16,6 13 4 0,-6-13 8 16,0 0 9-16,-2 23 16 0,2-23 6 15,-6 21 7-15,6-21 7 0,-8 21-11 0,6-9-6 16,2-12-15-16,-4 22 3 0,4-22-7 16,0 20-32-16,0-20-5 0,4 17-10 0,-4-17-9 15,12 18-24-15,-3-13-40 0,-9-5-58 16,23 12-80-16,-4-9-62 0,-6-3-80 15,-13 0-128-15,29-2-128 0,-13 2-332 0,-2-4-291 16</inkml:trace>
  <inkml:trace contextRef="#ctx0" brushRef="#br0" timeOffset="44966.27">22638 7011 2637 0,'0'0'-104'0,"0"0"14"0,0 0 20 15,0 0 5-15,0 0 16 0,0 0 7 0,15-8 19 16,-15 8 13-16,0 0 2 0,0 0 18 16,0 0 9-16,0 0 23 0,0 0 4 15,0 0 34-15,14-4 14 0,-14 4 14 0,0 0 15 16,0 0 2-16,0 0-2 0,0 0 2 15,0 0-6-15,0 0-8 0,0 0-6 16,0 0-14-16,0 0-5 0,0 0-12 0,0 0-7 16,0 0-8-16,16-7-3 0,-16 7-1 15,0 0 3-15,0 0 3 0,0 0 5 0,0 0-4 16,0 0-5-16,0 0-6 0,0 0 2 16,0 0-4-16,0 0 6 0,0 0 3 0,0 0 5 15,0 0-10-15,-60 4 2 0,60-4-5 16,-21 7-1-16,21-7-6 0,-18 10 0 15,18-10-1-15,-16 9-7 0,16-9-3 0,-11 12-3 16,11-12-3-16,-4 13 0 0,4-13-10 16,0 0-8-16,0 0-8 0,9 25-6 15,-9-25-4-15,14 15-1 0,-6-5-1 0,4-1 2 16,-2 0 1-16,0 1 4 0,1 2-2 16,0 0 0-16,-1 0 0 0,-1 1 6 0,-3-1 6 15,-6-12 8-15,6 20 2 0,-6-20 3 16,0 22 8-16,0-22 6 0,-8 22-2 15,0-11 0-15,8-11-3 0,-20 15-6 0,10-8-1 16,-3 1-32-16,13-8-29 0,-28 8-28 16,16-8-37-16,12 0-56 0,-22-2-59 15,22 2-48-15,-18-10-109 0,9 4-160 0,1-2-40 16,2-4-283-16,1-2-212 0</inkml:trace>
  <inkml:trace contextRef="#ctx0" brushRef="#br0" timeOffset="45724.04">22724 6708 2533 0,'0'0'-40'0,"0"0"37"0,0 0 22 16,0 0 37-16,0 0 43 0,0 0 33 0,0 0 11 16,0 0 7-16,0 0-8 0,0 0-5 15,0 0-6-15,0 0-7 0,0 0-2 16,0 0 0-16,0 0-11 0,0 0-8 0,0 0-9 16,0 0-7-16,0 0-4 0,0 0-8 15,3 40-10-15,-3-40-5 0,0 0-8 16,0 0-3-16,2 22-5 0,-2-22-5 0,0 0 0 15,-2 16-8-15,2-16-4 0,0 0 2 16,0 0-5-16,0 23-3 0,0-23 1 16,0 0-4-16,0 0-1 0,0 18-5 0,0-18 5 15,0 0-4-15,0 0 1 0,0 0 3 16,0 0-6-16,0 0-1 0,4 12-4 16,-4-12-7-16,0 0 1 0,0 0 4 0,0 0-4 15,0 0 0-15,0 0-2 0,0 0 0 16,23-30 0-16,-23 30 2 0,6-17-2 0,-6 17 0 15,6-15 3-15,-6 15 0 0,10-14 1 16,-10 14 0-16,6-13 2 0,-6 13-3 16,8-12 0-16,-8 12-2 0,0 0 3 15,12-9 1-15,-12 9-2 0,0 0-1 0,0 0 1 16,0 0-1-16,0 0 3 0,0 0-1 0,28 15 2 16,-28-15 0-16,0 0-1 0,7 19 2 15,-7-19 4-15,4 15-4 0,-4-15-1 16,2 15 1-16,-2-15-4 0,2 16 5 0,-2-16-3 15,0 0 3-15,2 18-2 0,-2-18-3 16,0 0 0-16,0 0 1 0,0 0-5 0,2 17-5 16,-2-17 4-16,0 0-4 0,0 0 0 15,0 0-1-15,0 0 0 0,0 0 0 16,0 0 0-16,0 0 5 0,28-33 1 0,-28 33 4 16,10-10 3-16,-10 10 5 0,10-12 3 15,-10 12 2-15,0 0 23 0,16-9 2 0,-16 9 6 16,0 0 1-16,14-2 2 0,-14 2-3 15,0 0-4-15,0 0 4 0,0 0-12 16,22 19-2-16,-22-19-5 0,6 12-5 0,-6-12-14 16,7 13-26-16,-5-7-27 0,-2-6-47 15,0 0-55-15,0 0-74 0,10 16-80 0,-10-16-149 16,0 0-154-16,0 0 25 0,6 1-356 16,-6-1-350-16</inkml:trace>
  <inkml:trace contextRef="#ctx0" brushRef="#br0" timeOffset="45928.88">23080 6801 2812 0,'0'0'-32'0,"0"0"45"16,0 0 27-16,0 0 26 0,0 0 44 0,0 0 27 16,0 0 16-16,25-1-1 0,-25 1-14 15,0 0-16-15,24 5-14 0,-24-5-12 0,21 4-13 16,-21-4-23-16,23 4-28 0,-23-4-46 15,19 2-53-15,-19-2-54 0,20 0-51 16,-20 0-33-16,0 0-56 0,22-6-114 0,-17 2-502 16,-5 4-243-16</inkml:trace>
  <inkml:trace contextRef="#ctx0" brushRef="#br0" timeOffset="46114.45">23347 6704 2630 0,'12'-9'3'0,"-12"9"38"0,0 0 37 0,13-9 46 15,-13 9 41-15,0 0 18 0,0 0 3 16,0 0-12-16,0 0-20 0,0 0-17 0,0 0-16 16,12 25-12-16,-12-25-7 0,0 20-19 15,0-20-14-15,0 25-22 0,3-11-40 0,-3-14-41 16,2 27-50-16,1-13-72 0,3 2-64 16,-6-16-119-16,6 26-168 0,-2-12-421 15,0-6-339-15</inkml:trace>
  <inkml:trace contextRef="#ctx0" brushRef="#br0" timeOffset="46807.9">23301 6663 2769 0,'0'0'-74'0,"0"-17"40"16,0 17 19-16,0 0 26 0,0 0 30 15,0 0 39-15,10-15 16 0,-10 15-4 0,0 0-1 16,10-11-6-16,-10 11-5 0,0 0-8 15,17-9-10-15,-17 9 5 0,15-5-8 16,-15 5-7-16,19-1-1 0,-19 1-1 0,20-2 9 16,-20 2 1-16,0 0 1 0,22 3 2 15,-22-3 8-15,0 0 1 0,15 12 6 16,-15-12 6-16,5 13-4 0,-5-13 12 0,2 15-10 16,-2-15 3-16,-2 18-10 0,2-18-3 15,-7 22-6-15,7-22 17 0,-7 25 2 16,3-11-12-16,0 2-8 0,-2-3 5 15,6-13-4-15,-6 26 3 0,2-13 5 0,0 1 0 16,4-14-7-16,-10 24-6 0,10-24-2 16,-4 19-7-16,4-19-5 0,-4 14-6 0,4-14 2 15,-4 14 1-15,4-14-20 0,0 0 6 16,-2 17 1-16,2-17-1 0,0 0 1 0,0 0-1 16,0 0-1-16,12 17-6 0,-12-17-1 15,0 0-5-15,22 0-7 0,-22 0-10 16,18 0-13-16,-18 0-18 0,0 0-25 0,35-6-25 15,-23 4-31-15,1 0-52 0,-13 2-71 16,25-6-63-16,-11 5-128 0,-2-1-167 0,-2-2-24 16,-10 4-410-16,17-3-527 0</inkml:trace>
  <inkml:trace contextRef="#ctx0" brushRef="#br0" timeOffset="48157.76">23952 7261 3057 0,'0'0'-33'16,"0"0"60"-16,0 0 22 0,0 0 27 16,0 0 24-16,0 0 18 0,0 0 5 0,0 0-1 15,0 0-13-15,23-7-7 0,-23 7-14 16,0 0-8-16,23 0-8 0,-23 0-10 16,22 0-7-16,-22 0-4 0,25 0-7 0,-25 0-9 15,28 0-21-15,-14 0-29 0,-14 0-42 16,30 0-47-16,-15 0-61 0,0-3-55 0,-5 2-63 15,-10 1-127-15,17-7-525 0,-17 7-349 16</inkml:trace>
  <inkml:trace contextRef="#ctx0" brushRef="#br0" timeOffset="48319.76">24132 7169 2846 0,'0'0'-40'0,"0"0"47"0,0 0 28 0,0 0 32 16,0 0 18-16,0 0 0 0,-19 21-6 15,19-21-12-15,0 0-1 0,-2 23-10 0,2-23-9 16,0 0-7-16,-2 23-37 0,2-23-70 16,2 15-77-16,-2-15-99 0,0 0-198 0,6 17-347 15,-4-11-94-15</inkml:trace>
  <inkml:trace contextRef="#ctx0" brushRef="#br0" timeOffset="48487.77">24432 7310 2440 0,'0'0'78'0,"21"-2"3"16,-21 2-32-16,20-3-11 0,-20 3-3 15,21-6-4-15,-21 6-5 0,21-4-32 0,-21 4-23 16,20-4-53-16,-10 0-32 0,1 3-33 16,-11 1-53-16,23-5-105 0,-11 4-298 0,1-1 189 15</inkml:trace>
  <inkml:trace contextRef="#ctx0" brushRef="#br0" timeOffset="48618.09">24928 7283 1856 0,'0'0'98'0,"19"-2"-3"0,-19 2-38 0,19-1-40 16,-19 1-28-16,21-4-28 0,-9 2-39 0,-3 1-66 16,2-4-144-16,-11 5-216 0,20-3 323 15</inkml:trace>
  <inkml:trace contextRef="#ctx0" brushRef="#br0" timeOffset="48765.9">25328 7283 1587 0,'0'0'126'15,"0"0"2"-15,25 4-18 0,-25-4-12 0,19 2-13 16,-19-2-8-16,0 0-7 0,19 2-7 16,-19-2-7-16,0 0-3 0,19 4-7 0,-19-4-15 15,0 0-35-15,18 0-47 0,-18 0-73 16,0 0-132-16,13-4-406 0,-13 4 107 15</inkml:trace>
  <inkml:trace contextRef="#ctx0" brushRef="#br0" timeOffset="50563.35">26167 7270 1885 0,'0'0'8'0,"0"0"49"0,0 0 24 0,-18 8 30 16,18-8 32-16,0 0 22 0,0 0 15 16,0 0 10-16,0 0 2 0,0 0 1 0,0 0-2 15,0 0 0-15,0 0-6 0,0 0-8 16,0 0 8-16,0 0-27 0,0 0-10 0,0 0-25 16,0 0-9-16,58 3-19 0,-58-3-10 15,27 0-7-15,-7 0-7 0,0 0-13 16,3 0-20-16,-2 0-17 0,-4 0-23 0,6 0-28 15,-4-1-37-15,2 1-45 0,-3-2-51 16,0 2-50-16,-4-2-38 0,1 0-40 0,-15 2-68 16,16-4-115-16,-16 4-478 0,7-3-379 15</inkml:trace>
  <inkml:trace contextRef="#ctx0" brushRef="#br0" timeOffset="50765.06">26375 7224 2807 0,'0'0'-96'0,"0"0"49"0,0 0 37 15,0 0 27-15,-11-9 38 0,11 9 38 16,0 0 37-16,0 0 31 0,0 0 16 16,0 0 15-16,0 0 2 0,0 0 13 0,0 0 30 15,0 0-25-15,0 0-43 0,1 36-24 16,-1-36-18-16,2 22-18 0,-2-22-24 0,2 24-15 16,0-11-36-16,-2 0-42 0,0 1-57 15,0-14-86-15,0 24-95 0,-2-11-100 0,2-2-198 16,-4-3-75-16,1 3-314 0,-3-2-345 15</inkml:trace>
  <inkml:trace contextRef="#ctx0" brushRef="#br0" timeOffset="51471.77">23969 7267 2743 0,'0'0'-89'16,"0"0"41"-16,0 0 29 0,0 0 32 15,0 0 32-15,0 0 43 0,-21 3 18 0,21-3 20 16,0 0 13-16,0 0 14 0,0 0 2 16,0 0 4-16,0 0-4 0,0 0-7 15,0 0-2-15,0 0-9 0,0 0-22 0,0 0-7 16,0 0-5-16,0 0-8 0,0 0-1 15,60 4-19-15,-60-4 1 0,26 0-10 16,-26 0-11-16,28 0 1 0,-28 0-21 0,25-1-13 16,-11 1-23-16,-2 0-27 0,-12 0-41 15,19-5-52-15,-19 5-55 0,19-3-57 0,-11-1-53 16,-8 4-89-16,0 0-121 0,13-7-483 16,-13 7-436-16</inkml:trace>
  <inkml:trace contextRef="#ctx0" brushRef="#br0" timeOffset="51729.91">24096 7217 2925 0,'-15'-11'-89'0,"15"11"37"16,0 0 26-16,0 0 27 0,-6-18 43 15,6 18 34-15,0 0 33 0,0 0 26 0,0 0 17 16,0-19 9-16,0 19 10 0,0 0 4 16,0 0 34-16,0 0-7 0,0 0-23 0,0 0-2 15,0 0-3-15,0 0-1 0,0 0-15 16,0 0-11-16,0 0-16 0,0 0-16 0,0 0-10 15,0 0-12-15,23 46-10 0,-20-36-12 16,-3-10-8-16,4 29-6 0,-2-15-8 16,-2-14-12-16,2 29-23 0,0-13-26 0,-2-4-25 15,2 2-41-15,1-1-58 0,-3 0-73 16,1 3-78-16,1-5-101 0,0 4-182 0,-2-3-33 16,0-12-500-16,0 0-689 0</inkml:trace>
  <inkml:trace contextRef="#ctx0" brushRef="#br0" timeOffset="52796.45">23550 7664 3295 0,'0'0'-158'0,"0"0"37"0,0 0 19 16,0 0 14-16,0 0 29 0,19 5 6 0,-19-5 31 15,0 0 16-15,0 0 9 0,21 0 13 16,-21 0-1-16,0 0 17 0,24-5 4 0,-24 5 9 15,18-4 18-15,-18 4 0 0,22-1 15 16,-22 1 2-16,23-2 4 0,-23 2 6 0,32-2-3 16,-14 2 1-16,2-2 0 0,-20 2-5 15,42 0-7-15,-21 0-8 0,5 0-5 0,-1 0-8 16,5 0-5-16,0 0-5 0,1-2-5 16,3 2-4-16,-2-2-3 0,2 2 1 15,1 0 2-15,1 0 4 0,0-2 5 0,1 2 3 16,1-2 6-16,6 2 2 0,-1 0-7 15,1 0 1-15,1 0-6 0,-1 0-4 0,3 0-3 16,-1-1-7-16,2-1-2 0,-3 2-4 16,4-2-2-16,0 2-2 0,1-2-5 15,-4 0 2-15,4 2-5 0,-2-1 2 0,-1-2-3 16,2 3-2-16,0-1 4 0,-1 2-1 16,-2-1-4-16,2 0 2 0,-3 3-4 15,2-2 5-15,0 3 0 0,-1-2-1 0,2 0 2 16,8 1-5-16,-1 3 1 0,3-2 2 15,-4 2-5-15,1-2 1 0,0-1 0 16,1 1-1-16,-10 0-1 0,2 0-1 0,-2-2 0 16,0 1-3-16,-5 0 0 0,2-1 3 15,-1-1-1-15,1 1 1 0,-7 0-3 16,0 0 3-16,0-2-2 0,4 4 5 0,-3-4 2 16,5 2 5-16,0-2 0 0,1 4-1 15,-2-2 1-15,1-2 0 0,3 1-5 0,-2 1 3 16,0-2-7-16,-3 2 5 0,-2-2-1 15,-2 0-2-15,1 2-2 0,-2-2 6 16,-1 0-4-16,0 0 2 0,1-2 1 0,-3 0 12 16,1 2 5-16,3-2 2 0,-4 2 2 15,4-1-12-15,-6 1 16 0,5-2-11 0,-3-1 7 16,-3 3-1-16,0-1-12 0,2 1-4 16,-7 0 14-16,-1-2-11 0,0 2 1 0,-2 0-8 15,-4-2-7-15,-17 2-8 0,31 2-25 16,-20-4-23-16,-11 2-42 0,23-2-63 15,-23 2-81-15,12-2-76 0,-12 2-166 0,0 0-139 16,0 0 13-16,0 0-273 0,0 0-248 16</inkml:trace>
  <inkml:trace contextRef="#ctx0" brushRef="#br0" timeOffset="55750.52">26861 6992 2533 0,'-16'-4'-101'15,"16"4"37"-15,0 0 18 0,0 0 31 0,0 0 38 16,0 0 27-16,-22-2 40 0,22 2 27 15,0 0 19-15,0 0 13 0,0 0 6 0,0 0 1 16,0 0-5-16,0 0-3 0,0 0-8 16,0 0-12-16,0 0-6 0,0 0-17 15,0 0-13-15,0 0-8 0,0 0-10 0,0 0-8 16,0 0-8-16,0 0-6 0,0 0-5 16,0 0-5-16,50-5-4 0,-50 5-7 15,24-3-1-15,-24 3 0 0,26-3-7 0,-26 3 1 16,21-2-5-16,-21 2-3 0,18-3 2 15,-18 3-4-15,0 0 6 0,0 0 6 0,22 3 1 16,-22-3 9-16,0 0 1 0,0 0-6 16,0 0-3-16,-6 26-1 0,6-26 6 15,0 0-1-15,-21 29 21 0,12-17-6 16,-1-1 6-16,2 2-1 0,-1 1-5 0,1 0 8 16,-1-3-32-16,2 1 0 0,7-12 6 15,-12 23-8-15,8-12 6 0,-2 0 3 0,6-11 6 16,-8 17 6-16,8-17 6 0,-4 15 4 15,4-15 2-15,0 0 0 0,0 0 0 0,6 23-3 16,-6-23-1-16,12 8-3 0,-12-8-9 16,13 5-1-16,-13-5-7 0,17 6-6 0,-17-6-18 15,17 2-27-15,-17-2-36 0,20 2-28 16,-11-1-31-16,-9-1-42 0,16 0-52 16,-16 0-54-16,18 0-40 0,-18 0-79 0,16-1-121 15,-16 1-113-15,13-4-394 0,-13 4-496 16</inkml:trace>
  <inkml:trace contextRef="#ctx0" brushRef="#br0" timeOffset="55945.56">27063 7231 3019 0,'16'7'-31'0,"-16"-7"71"0,0 0 43 15,0 0 41-15,0 0 33 0,0 0 17 16,0 0 0-16,-3 20-1 0,3-20 8 16,0 0-20-16,0 0-18 0,-4 28-14 0,4-28-14 15,0 14-14-15,0-14-10 0,0 18-22 16,0-18-2-16,0 17-23 0,0-17-29 15,2 15-31-15,-2-15-33 0,2 13-35 0,-2-13-37 16,0 0-39-16,3 15-52 0,-3-15-37 16,2 11-53-16,-2-11-140 0,0 0-151 0,0 0-263 15,0 0-211-15</inkml:trace>
  <inkml:trace contextRef="#ctx0" brushRef="#br0" timeOffset="56481.29">27323 7059 2508 0,'0'0'-70'0,"0"0"40"0,0 0 22 0,0 0 42 15,0 0 32-15,0 0 42 0,0 0 29 16,0 0 24-16,0 0 15 0,-8-25 7 16,8 25 3-16,0 0-17 0,0 0-12 15,0 0-14-15,0 0-20 0,0 0-14 0,13-9-11 16,-13 9-12-16,0 0-8 0,25-3-11 16,-25 3-12-16,23 0-6 0,-23 0-7 0,29 0-7 15,-14-2-3-15,-15 2-1 0,37 2-7 16,-22-2 1-16,-15 0-2 0,31 3-5 15,-20-3 1-15,-11 0-6 0,25 0 3 0,-25 0-2 16,0 0-5-16,19 3 5 0,-19-3 5 16,0 0 2-16,0 0-1 0,0 0 1 0,0 0-4 15,-27 32 9-15,12-22 0 0,0 2 6 16,-3 1 1-16,2 0 28 0,-4 1 9 0,4-1 8 16,-2 1 2-16,3-2 6 0,1 1-2 15,1-1-5-15,3 1-3 0,0-6-18 16,1 4-1-16,9-11-10 0,-14 19 1 0,14-19-6 15,-3 15-7-15,3-15 1 0,0 0-8 16,7 22 0-16,-7-22-8 0,16 8-19 0,-16-8-22 16,23 10-30-16,-10-6-34 0,1-2-38 15,-3-2-48-15,-11 0-58 0,27 2-57 16,-12-4-62-16,-15 2-114 0,23-6-116 16,-12 6-44-16,1-4-328 0,-12 4-375 0</inkml:trace>
  <inkml:trace contextRef="#ctx0" brushRef="#br0" timeOffset="56757.11">27586 7234 2797 0,'0'0'-71'0,"0"0"34"15,14-10 9-15,-14 10 19 0,0 0 17 0,18-7 27 16,-18 7 22-16,13-4 24 0,-13 4 17 16,0 0 6-16,20 0 5 0,-20 0 8 0,0 0-2 15,16 8-3-15,-16-8-3 0,0 0 7 16,10 13 1-16,-10-13-1 0,0 0-5 15,-2 20 2-15,2-20 1 0,0 0 4 0,-11 20 16 16,11-20 2-16,-8 15-14 0,8-15-16 16,-4 16-9-16,4-16-10 0,0 0-13 0,0 17-8 15,0-17-7-15,0 0-11 0,10 15-20 16,-10-15-32-16,10 10-12 0,-1-7-32 0,-1 1-39 16,-8-4-57-16,21 6-70 0,-10-5-48 15,-11-1-79-15,21 2-157 0,-21-2-112 16,19-2-334-16,-19 2-369 0</inkml:trace>
  <inkml:trace contextRef="#ctx0" brushRef="#br0" timeOffset="57034.25">28045 7247 2820 0,'0'0'-32'0,"0"0"69"0,0 0 43 16,0 0 36-16,0 0 29 0,0 0 11 0,0 0-11 16,0 0-14-16,0 0-17 0,0 0-25 15,0 0-30-15,0 0-35 0,0 0-54 16,0 0-58-16,0 0-59 0,0 0-54 15,17 0-53-15,-17 0-94 0,0 0-514 0,15-4-214 16</inkml:trace>
  <inkml:trace contextRef="#ctx0" brushRef="#br0" timeOffset="57157.3">28137 7250 2461 0,'0'0'-58'0,"20"4"55"0,-20-4 29 16,0 0 35-16,0 0 24 0,0 0 13 0,18 4 1 15,-18-4 1-15,0 0-14 0,0 0-21 16,0 0-52-16,0 0-63 0,25-4-65 0,-25 4-79 15,0 0-158-15,11-4-373 0,-11 4 6 16</inkml:trace>
  <inkml:trace contextRef="#ctx0" brushRef="#br0" timeOffset="57329.91">28395 7274 2183 0,'0'0'34'0,"0"0"37"0,19 6 17 0,-19-6 35 16,0 0 18-16,0 0-1 0,18 1-16 15,-18-1-11-15,0 0-16 0,0 0-16 0,0 0-9 16,26-5-17-16,-26 5-22 0,0 0-49 16,0 0-39-16,21-2-61 0,-21 2-43 0,10 0-57 15,-10 0-116-15,0 0-432 0,0 0-55 16</inkml:trace>
  <inkml:trace contextRef="#ctx0" brushRef="#br0" timeOffset="59393.74">28756 7068 2211 0,'-24'-5'60'0,"24"5"40"16,0 0 1-16,0 0-1 0,0 0-2 16,0 0-4-16,0 0-10 0,0 0-6 0,0 0-8 15,0 0-8-15,0 0-5 0,0 0-6 16,38-16-6-16,-38 16-8 0,26-4-3 0,-26 4 0 15,30-2-5-15,-16 2-4 0,-14 0 0 16,30-1-5-16,-15 1 1 0,-15 0 1 16,24-2-1-16,-24 2 7 0,20 0 5 0,-20 0 2 15,0 0 16-15,22 2 26 0,-22-2 21 16,8 7 0-16,-8-7-5 0,0 0 0 16,0 0-5-16,-10 32 0 0,10-32-5 0,-20 26 4 15,10-16 4-15,-4 6-4 0,-2-2-2 16,0 1-2-16,1-1 22 0,0-2 1 15,0 1-6-15,3-1-6 0,-2-2-7 0,6 1-8 16,-2 0-1-16,10-11-12 0,-15 18-3 16,15-18 1-16,-8 13-9 0,8-13-1 0,0 0-8 15,6 19-6-15,-6-19-5 0,0 0-5 16,23 13-10-16,-8-9-21 0,0 0-22 16,-1-3-37-16,1 2-42 0,0-3-51 0,-15 0-59 15,30-3-67-15,-17 2-84 0,3-3-157 16,-6 2-105-16,-10 2 29 0,22-5-304 0,-16 1-287 15</inkml:trace>
  <inkml:trace contextRef="#ctx0" brushRef="#br0" timeOffset="59839.86">29054 7274 2683 0,'0'0'-31'0,"0"0"49"15,0 0 29-15,0 0 35 0,15 13 24 16,-15-13 15-16,0 0 1 0,0 0-3 15,3 26-11-15,-3-26-9 0,2 14-9 0,-2-14-10 16,2 15-9-16,-2-15-5 0,4 15-11 16,-4-15-3-16,0 0-5 0,6 17-10 15,-6-17-15-15,0 0-15 0,0 0-15 0,9 12-5 16,-9-12-3-16,0 0-2 0,0 0 2 16,0 0 0-16,0 0 1 0,0 0 3 0,30-25 0 15,-30 25 12-15,12-14 3 0,-4 6 14 16,-8 8 6-16,16-14 8 0,-16 14 5 0,12-10 4 15,-12 10 4-15,15-7 4 0,-15 7 2 16,0 0-6-16,17-5 2 0,-17 5-8 16,0 0-4-16,0 0-3 0,21 0-4 0,-21 0-3 15,0 0-2-15,0 0-3 0,0 0 0 16,22-3-2-16,-22 3-4 0,0 0 2 0,16-5-4 16,-16 5 0-16,15-6 1 0,-15 6 7 15,17-6 11-15,-17 6 13 0,0 0 3 16,23-5 14-16,-23 5 32 0,0 0 17 15,26 3-9-15,-26-3-27 0,14 10-12 0,-14-10-3 16,18 15-10-16,-12-3-3 0,0 2-25 16,5 1-30-16,-5-2-56 0,0 1-71 15,0 2-113-15,-1-6-145 0,-5 1-209 0,0-11-23 16,-2 18-351-16,2-18-431 0</inkml:trace>
  <inkml:trace contextRef="#ctx0" brushRef="#br0" timeOffset="61484.05">15567 8600 382 0,'0'0'275'0,"0"0"-30"0,-6-14-56 0,6 14-40 15,0 0-16-15,-4-15-3 0,4 15-1 16,0 0-6-16,0 0 5 0,0 0 4 0,0-24 4 15,0 24-5-15,0 0 1 0,0 0 2 16,0 0 4-16,4-22 6 0,-4 22 2 16,0 0-4-16,0 0-8 0,0 0-8 0,0 0-4 15,-13-15-4-15,13 15-1 0,0 0 0 16,-21-1-2-16,21 1-1 0,0 0 0 0,-34 6 2 16,34-6 1-16,-29 7-14 0,14-2-6 15,-1 1-19-15,5 2 6 0,-3-2-18 16,2 1-6-16,12-7-9 0,-19 17-7 0,13-10-4 15,6-7-9-15,-5 15-14 0,5-15-13 16,0 0-8-16,15 26-15 0,-3-14-1 0,3-2 1 16,5 3 1-16,-1 0 1 0,0 2 2 15,4 0 3-15,1 3-1 0,3 0 5 0,-4 3 2 16,2 0 0-16,-3 1 9 0,-4 0 2 16,2 0 6-16,-7-2 7 0,-5 1 1 15,0 0 5-15,-3-3 3 0,-5-1 7 0,0 0 6 16,0-17 4-16,-7 32 13 0,-1-15-29 15,-3-2 0-15,-1-1 0 0,-4-1-3 0,-4-1-1 16,-2-5-5-16,-1 1 11 0,-4-4-16 16,8-3-8-16,-5-2-18 0,2-2-20 15,2-2-25-15,-3-3-50 0,1-3-60 0,4-3-65 16,1 0-43-16,-3-4-93 0,6 1-151 16,3-2-60-16,1 4-352 0,5-2-342 15</inkml:trace>
  <inkml:trace contextRef="#ctx0" brushRef="#br0" timeOffset="62054.2">15604 8279 2814 0,'6'-18'-39'0,"-6"18"31"0,0 0 6 16,0 0 25-16,8-10 24 0,-8 10 12 0,0 0 6 16,0 0 3-16,0 0-3 0,0 0-4 15,0 0 2-15,8 45-6 0,-8-45 4 16,0 20 5-16,0-20-3 0,0 19-5 0,0-19 5 15,5 19-15-15,-5-19 4 0,2 16-4 16,-2-16-9-16,3 16-4 0,-3-16 3 0,0 0-2 16,0 0-7-16,6 10-3 0,-6-10 3 15,0 0 1-15,0 0 7 0,0 0-4 16,0 0-5-16,0 0 9 0,23-35 1 0,-17 23 1 16,0-2 3-16,1 1 0 0,-1 0 0 15,3 0 2-15,-9 13 1 0,12-24 8 16,-6 13-8-16,-6 11 1 0,13-15 2 0,-13 15-2 15,13-10 5-15,-13 10-3 0,0 0 5 16,19 2-11-16,-19-2 1 0,0 0-5 16,13 16-3-16,-13-16-12 0,6 15 5 0,-6-15-7 15,9 15 0-15,-9-15-1 0,5 15-1 16,-5-15 1-16,7 15-4 0,-7-15-2 0,4 11-1 16,-4-11-2-16,0 0 2 0,7 13-5 15,-7-13 4-15,0 0-1 0,7 15-3 0,-7-15-9 16,0 0-8-16,0 0-17 15,6 12-29-15,-6-12-46 0,0 0-60 0,4 8-81 16,-4-8-88-16,0 0-186 0,0 0-77 0,0 0-367 16,0 0-395-16</inkml:trace>
  <inkml:trace contextRef="#ctx0" brushRef="#br0" timeOffset="62669.77">16244 8945 2911 0,'0'0'-15'0,"0"0"50"15,0 0 17-15,0 0 22 0,0 0 29 16,0 0 13-16,0 0 15 0,0 0-2 0,0 0-10 16,0 0-12-16,0 0-10 0,0 0-10 15,0 0-8-15,0 0-12 0,62-3-3 0,-62 3-18 16,27-3-21-16,-11 2-36 0,-16 1-47 15,27-5-57-15,-12 4-65 0,-2-2-64 0,-13 3-144 16,16-7-581-16,-16 7-415 0</inkml:trace>
  <inkml:trace contextRef="#ctx0" brushRef="#br0" timeOffset="62848.49">16343 8844 3227 0,'0'0'75'0,"0"0"-10"16,0 0-6-16,0 0 1 0,0 0 17 15,0 0 12-15,-18 16 0 0,18-16-7 0,0 18-6 16,0-18-9-16,0 23 1 0,0-23 2 16,4 31-9-16,-2-14-6 0,0-2-5 15,0 2-25-15,4 1-50 0,-4-3-70 0,2 0-92 16,-2-3-95-16,0-1-222 0,2-2-458 16,-4-9-400-16</inkml:trace>
  <inkml:trace contextRef="#ctx0" brushRef="#br0" timeOffset="63143.88">16832 8648 2929 0,'6'-7'-43'0,"-6"7"36"0,10-12 6 0,-10 12 15 15,0 0 32-15,0 0 40 0,0 0 32 16,0 0 13-16,0 0 11 0,0 0 1 15,0 0 7-15,-36 45 14 0,28-24 7 0,-3 4-21 16,1 2 0-16,-3 4-10 0,2-1-8 16,3 3-5-16,2 0-15 0,2 2-7 0,-1-5-9 15,5 3-13-15,3-2-11 0,1 5-6 16,2-4-11-16,4 0-15 0,3 1-24 0,4-5-26 16,0-2-41-16,2-2-48 0,0-7-67 15,4 0-82-15,-2-5-65 0,0-3-178 0,-3-4-90 16,-2-2-11-16,2-3-275 0,-4-3-224 15</inkml:trace>
  <inkml:trace contextRef="#ctx0" brushRef="#br0" timeOffset="63385.58">17098 8910 2774 0,'0'0'178'0,"4"-22"5"0,-4 22-24 15,0 0-21-15,4-11-13 0,-4 11-14 16,0 0 2-16,0 0-2 0,0 0-9 0,0 0 0 15,0 0-5-15,7 47 5 0,-9-28 9 16,2 2 9-16,2 2-2 0,-2 2-10 16,0 4-10-16,2-3-35 0,0 3-6 0,0-1-7 15,0 3-8-15,2-5-12 0,-2 1-14 16,2-2-19-16,-1-4-28 0,-1-2-27 0,0-2-31 16,1-1-39-16,1-5-44 0,-2-2-44 15,2 0-34-15,-4-9-52 0,0 0-89 0,0 0-85 16,0 0-432-16,0 0-298 0</inkml:trace>
  <inkml:trace contextRef="#ctx0" brushRef="#br0" timeOffset="63587.9">17117 9029 2823 0,'-4'-32'46'16,"2"3"39"-16,0 6 12 0,2 2 2 15,2 4-1-15,0 0-2 0,2 1-6 0,-4 16 5 16,10-24-6-16,-1 13-9 0,0-2-9 16,1 6 4-16,-10 7-3 0,22-11 9 0,-10 9 7 15,-12 2 0-15,0 0-6 0,36 9-1 16,-25-1 2-16,-1 2-10 0,-10-10-2 15,12 22 2-15,-7-10-8 0,-5-12 1 16,0 24-15-16,0-24-6 0,-5 24-11 0,5-24-24 16,-12 23-34-16,6-14-62 0,-2 1-76 0,-1-3-91 15,2 0-175-15,7-7-175 0,-14 8 14 16,14-8-257-16,0 0-192 0</inkml:trace>
  <inkml:trace contextRef="#ctx0" brushRef="#br0" timeOffset="63786.18">17363 9100 2919 0,'4'10'143'0,"-2"2"-22"0,0 2-13 15,2 1-5-15,-2-1 18 0,-2-14 9 16,4 35 0-16,-4-17-10 0,0-1-7 16,0 2-17-16,0-2-1 0,-2 2-11 0,2-19-9 15,0 31-7-15,2-16-7 0,-2-4-22 16,0 0-43-16,0 2-57 0,0-13-75 15,2 16-79-15,-2-16-123 0,0 0-211 0,7 10-418 16,-7-10-411-16</inkml:trace>
  <inkml:trace contextRef="#ctx0" brushRef="#br0" timeOffset="64195.72">17754 8800 3171 0,'0'0'85'0,"15"-7"4"16,-15 7-3-16,0 0 7 0,0 0 6 15,0 0 14-15,8 32 16 0,-8-32-2 0,-2 30-13 16,2-11-6-16,0 0-5 0,0 5 1 16,-2-2-4-16,4 7-4 0,-2-3-5 15,2 2-8-15,0-2-17 0,0 0-3 0,0 0-3 16,3-2-14-16,-3-3-12 0,0-1-21 15,1-2-29-15,-1-1-29 0,0-3-30 0,-2-14-31 16,2 23-45-16,-2-23-47 0,4 15-48 16,-4-15-47-16,0 0-92 0,0 0-118 15,0 0-421-15,0 0-329 0</inkml:trace>
  <inkml:trace contextRef="#ctx0" brushRef="#br0" timeOffset="64427.41">17759 8897 2775 0,'0'-26'-24'16,"2"5"38"-16,2 2 5 0,0 2 11 0,0 2 7 15,2 1 24-15,3 1 12 0,0-1 10 16,-1 3 0-16,2 2-7 0,3-1 4 0,0 0 7 16,0 5 8-16,1-1 10 0,-14 6 4 15,32-2 3-15,-32 2 22 0,26 2-4 0,-11 6-4 16,-3-1-5-16,-2 3 2 0,2 3-34 16,-6 0-9-16,0 1 1 0,-6-14-11 15,0 28-8-15,0-13-4 0,0-15-9 0,-12 27 1 16,4-14-26-16,0 1-26 0,-2-1-34 15,2-2-47-15,-3-1-56 0,2 0-74 0,1-5-57 16,-1-1-145-16,9-4-155 0,-12 6-412 16,12-6-442-16</inkml:trace>
  <inkml:trace contextRef="#ctx0" brushRef="#br0" timeOffset="65219.93">17483 8929 2949 0,'0'0'-87'0,"0"0"29"0,0 0 23 15,0 0 33-15,0 0 25 0,0 0 32 0,0 0 32 16,0 0 18-16,0 0 16 0,0 0 11 15,0 0 4-15,0 0 2 0,0 0-2 0,47 14-11 16,-47-14-11-16,23 0-15 0,-23 0-12 16,26-1-21-16,-26 1-30 0,23-3-43 15,-23 3-52-15,21-1-71 0,-21 1-72 0,17-5-106 16,-11 4-203-16,-6 1-401 0,0 0-308 16</inkml:trace>
  <inkml:trace contextRef="#ctx0" brushRef="#br0" timeOffset="65418.72">17557 8852 2891 0,'0'0'53'16,"0"0"7"-16,0 0-7 0,0 0 19 15,0 0 40-15,0 0 29 0,0 0 14 0,0 0-10 16,0 0-9-16,8 45-5 0,-4-29-1 16,-1 0 1-16,2 4-17 0,-3-2-16 15,2 5-8-15,0-3-9 0,0 5-27 0,-2-2-28 16,2 1-44-16,1-1-50 0,-1 0-60 15,0 0-73-15,0-2-60 0,1-3-122 0,-1-2-169 16,2 0-374-16,-1-1-332 0</inkml:trace>
  <inkml:trace contextRef="#ctx0" brushRef="#br0" timeOffset="65813.77">18008 9165 2793 0,'0'0'-10'0,"11"-10"24"15,-11 10 1-15,0 0 5 0,12-12 14 16,-12 12 11-16,13-7 17 0,-13 7 8 0,12-7-2 15,-12 7 4-15,0 0 6 0,20-5 14 16,-20 5 11-16,0 0 9 0,21 2 8 16,-21-2-4-16,0 0-5 0,19 13-7 15,-19-13-2-15,6 16 4 0,-6-16 0 0,5 19 1 16,-5-19-7-16,0 25 12 0,0-25 0 16,0 24-34-16,0-10-4 0,0-14-3 0,-2 24-9 15,2-24-12-15,2 25 6 0,0-15-9 16,-2-10-22-16,8 21-25 0,-4-14-36 15,5-2-52-15,0 2-69 0,3-1-75 0,-2-5-71 16,-10-1-149-16,24-1-123 0,-24 1-13 16,23-6-268-16,-8-1-206 0</inkml:trace>
  <inkml:trace contextRef="#ctx0" brushRef="#br0" timeOffset="66179.42">18417 9008 2493 0,'0'0'-26'0,"0"0"46"0,0 0 13 16,0 0 3-16,0 0 14 0,0 0 11 16,0 0 7-16,0 0-3 0,0 0-4 15,0 0-11-15,0 0-2 0,0 0-4 0,35-4-7 16,-35 4-2-16,22 0 2 0,-22 0-5 15,23 0-12-15,-23 0-41 0,0 0-53 16,27-1-63-16,-18 1-65 0,-9 0-140 0,11-6-402 16,-11 6-22-16</inkml:trace>
  <inkml:trace contextRef="#ctx0" brushRef="#br0" timeOffset="66353.42">18495 8936 2364 0,'0'0'91'16,"0"0"16"-16,0 0-5 0,0 0 25 15,0 0 24-15,0 0 14 0,-23 22 11 16,23-22-12-16,-6 21-9 0,4-6-16 0,2-15-11 16,-7 29-17-16,5-13-12 0,-1-1-14 15,3-15-13-15,-2 32-36 0,0-18-57 0,2-14-78 16,0 26-92-16,0-16-111 0,0 1-213 16,0-11-432-16,2 17-372 0</inkml:trace>
  <inkml:trace contextRef="#ctx0" brushRef="#br0" timeOffset="66525.63">18662 9128 3125 0,'10'-6'148'0,"-10"6"11"0,0 0-20 16,16-7-16-16,-16 7-13 0,0 0-20 15,10-8-18-15,-10 8-30 0,0 0-56 0,8-11-78 16,-8 11-78-16,7-6-76 0,-7 6-143 15,7-8-546-15,-7 8-349 0</inkml:trace>
  <inkml:trace contextRef="#ctx0" brushRef="#br0" timeOffset="66653.83">18874 9067 3082 0,'0'0'91'0,"16"2"-14"0,-16-2-22 15,0 0-35-15,0 0-29 0,22-8-25 16,-22 8-43-16,10-3-52 0,-10 3-68 15,9-10-171-15,0 7-411 0,-9 3-75 0</inkml:trace>
  <inkml:trace contextRef="#ctx0" brushRef="#br0" timeOffset="66792.48">19113 9014 2724 0,'0'0'210'0,"19"5"-19"0,-19-5-25 15,0 0-15-15,15 4-21 0,-15-4-12 16,0 0-21-16,0 0-41 0,0 0-66 15,0 0-82-15,0 0-82 0,21-8-79 0,-21 8-165 16,0 0-464-16,5-9-254 0</inkml:trace>
  <inkml:trace contextRef="#ctx0" brushRef="#br0" timeOffset="67106.72">19331 8781 2711 0,'0'0'89'0,"0"0"42"0,0 0-5 16,7-10-1-16,-7 10 30 0,0 0 15 0,0 0 4 16,0 0-7-16,0 0-22 0,0 0-15 15,0 0-10-15,6 44-12 0,-8-24-7 16,2-1 1-16,0 1-6 0,0 3 0 15,2 4-14-15,0 2-4 0,-2-3-13 0,4 3-4 16,-2-1-10-16,0-1-2 0,1-2-18 16,-1 0-27-16,0-3-14 0,-2-4-36 0,2 1-34 15,0-4-35-15,-2-15-45 0,2 23-52 16,-2-14-44-16,0-9-68 0,0 0-120 16,-4 14-114-16,4-14-343 0,0 0-282 0</inkml:trace>
  <inkml:trace contextRef="#ctx0" brushRef="#br0" timeOffset="67335.72">19293 8932 2624 0,'-2'-33'-43'16,"2"7"59"-16,2 1 20 0,1 6 11 16,1 0 19-16,0 3 11 0,0 1 16 0,2 3 10 15,2-1-3-15,1 2-4 0,2 0-4 16,-1 1 5-16,3 3 18 0,-13 7 5 0,28-12 5 16,-16 10 0-16,-12 2 17 0,30 4-5 15,-18 1-8-15,1 5-34 0,-2-1-8 16,0 4-8-16,-5-1-8 0,-4 5-3 0,0-3 3 15,-2-14-3-15,-2 29-11 0,-2-14-8 16,-2-2-5-16,-3 0-10 0,0 1-34 16,1-1-32-16,-1-2-49 0,-1-1-67 0,4 0-77 15,0-5-89-15,-4 1-186 0,10-6-83 0,-10 9-362 16,10-9-369-16</inkml:trace>
  <inkml:trace contextRef="#ctx0" brushRef="#br0" timeOffset="67817.46">19579 9069 2959 0,'0'0'50'0,"4"13"21"15,-4-13-7-15,2 19-6 0,-2-19-7 16,6 27 6-16,-6-13 11 0,2-1 4 15,-2-13-2-15,4 28-2 0,-1-12-7 0,-3-16-2 16,0 27-3-16,3-14 1 0,-3-13-6 16,0 21-3-16,0-21-7 0,2 18-3 0,-2-18-3 15,0 0-10-15,0 19-11 0,0-19-14 16,0 0-5-16,0 0 1 0,0 0 2 16,0 0-2-16,0 0 4 0,0 0-1 0,0 0-2 15,0 0-2-15,20-51 3 0,-14 36 1 16,1-1 1-16,-2 1 1 0,1 0 5 0,0 2 0 15,-6 13 9-15,13-23-2 0,-7 13 2 16,-6 10 8-16,10-15 10 0,-10 15 13 16,14-9 2-16,-14 9 5 0,12-6 0 0,-12 6 0 15,0 0 0-15,0 0 5 0,0 0-6 16,0 0-8-16,0 0-3 0,26 12-2 0,-26-12-4 16,0 0 0-16,6 17 1 0,-6-17 1 15,4 17 0-15,-4-17-2 0,4 17-4 16,-4-17 2-16,7 19-6 0,-7-19-4 0,4 17-3 15,-4-17-6-15,2 14-9 0,-2-14-22 16,4 11-41-16,-4-11-66 0,4 8-97 16,-4-8-92-16,0 0-197 0,0 0-68 0,0 0-396 15,0 0-419-15</inkml:trace>
  <inkml:trace contextRef="#ctx0" brushRef="#br0" timeOffset="68175.36">19949 8658 2986 0,'0'0'-7'0,"7"-19"34"16,-7 19 7-16,0 0 18 0,0 0 18 16,0 0 10-16,0 0 11 0,0 0 6 0,31 21-5 15,-25-8-5-15,6 1 2 0,-4 9 10 16,4 0 8-16,-1 7 3 0,2 0-4 0,-3 2-3 16,1 1-7-16,-5-1-11 0,0 2-13 15,-1-5-8-15,-3 1-9 0,0-1-16 0,-2 0-25 16,-2-1-30-16,0-4-41 0,-3 1-54 15,1-5-58-15,2-1-41 0,-2-2-79 0,2-4-147 16,-2-1-153-16,1-3-260 0,3-9-195 16</inkml:trace>
  <inkml:trace contextRef="#ctx0" brushRef="#br0" timeOffset="68548.71">20362 8673 2458 0,'8'-15'-24'15,"-8"15"25"-15,5-12 4 0,-5 12-8 16,0 0 15-16,0 0 15 0,0 0 36 0,-17-21 22 16,17 21 23-16,-18-6 12 0,18 6 3 15,-20-2 5-15,20 2-4 0,-22 0-4 0,22 0-13 16,0 0-7-16,-25 6-12 0,25-6-10 15,-10 8-7-15,10-8-5 0,0 0-9 0,-2 19-5 16,2-19-5-16,0 0-6 0,12 30-2 16,-3-15-7-16,1 3 2 0,0-2 7 15,0 4 11-15,0-1 9 0,-2 2 5 0,0-2 3 16,-3-2 0-16,0 0 7 0,-3-1-2 16,-2-16 4-16,0 30 9 0,-5-19-18 15,-4 0-1-15,9-11-23 0,-16 19-13 0,3-10-42 16,0-5-39-16,13-4-52 0,-25 3-57 15,25-3-57-15,-22 0-63 0,8-6-98 0,14 6-150 16,-17-11-71-16,8 4-243 0,3-5-178 16</inkml:trace>
  <inkml:trace contextRef="#ctx0" brushRef="#br0" timeOffset="68983.67">20429 8345 2443 0,'8'-16'-29'0,"-8"16"40"0,0 0 10 0,0 0 15 16,0 0 39-16,0 0 20 0,0 0 31 16,0 0 12-16,0 0 4 0,6 44-13 0,-6-44 5 15,-2 26-1-15,2-26-3 0,-2 26-12 16,2-11-14-16,0-15-10 0,0 27-5 15,0-27-16-15,2 23-6 0,-2-12-9 16,0-11-8-16,0 18-10 0,0-18-6 0,0 0-16 16,4 19-13-16,-4-19-2 0,0 0-4 15,0 0 1-15,0 0-5 0,0 0 1 0,0 0 1 16,0 0-5-16,0 0 2 0,36-26-1 16,-28 15 2-16,1 0 4 0,-9 11 6 15,16-21 13-15,-8 13 9 0,-8 8 6 0,16-14 15 16,-16 14 22-16,14-7 12 0,-14 7 4 15,0 0 21-15,0 0-3 0,26 6-10 16,-26-6-11-16,0 0-8 0,13 17-9 0,-13-17-7 16,8 14-8-16,-8-14-15 0,8 15-29 15,-3-8-31-15,-5-7-44 0,6 13-61 0,-6-13-76 16,7 7-81-16,-7-7-239 0,8 6-90 16,-8-6 21-16,0 0-290 0,0 0-256 0</inkml:trace>
  <inkml:trace contextRef="#ctx0" brushRef="#br0" timeOffset="69144.27">20777 8454 2720 0,'15'-14'146'15,"-15"14"16"-15,0 0-29 0,17-4-15 0,-17 4-15 16,20-4-3-16,-20 4-4 0,24 0-7 0,-24 0-8 16,28-3-10-16,-9 1-16 0,-1 2-25 15,4-2-37-15,-1-1-59 0,-2 0-67 16,2-1-77-16,-4 1-149 0,0-3-584 15,-3 0-365-15</inkml:trace>
  <inkml:trace contextRef="#ctx0" brushRef="#br0" timeOffset="69319.25">21194 8259 3009 0,'0'0'77'0,"0"0"17"16,0 0 9-16,0 0 26 0,0 0 21 0,0 0 5 15,0 0-2-15,0 0-15 0,0 0 4 16,8 42-14-16,-8-42-12 0,3 24-14 0,-1-11-12 15,0 3-14-15,2 0-26 16,-2 1-37-16,0-1-53 0,2-4-71 0,0 4-93 16,-1-1-92-16,3-1-200 0,-1-3-104 15,-3-1-304-15,-2-10-292 0</inkml:trace>
  <inkml:trace contextRef="#ctx0" brushRef="#br0" timeOffset="69842.84">21342 8922 2800 0,'0'0'119'0,"0"0"51"0,0 0-16 16,0 0-17-16,0 0-18 0,0 0-11 15,0 0-15-15,0 0-8 0,30 16-13 0,-30-16-8 16,19 1-14-16,-19-1-7 0,25 0-4 16,-25 0-4-16,31 3-9 0,-15-3-27 15,-16 0-41-15,34-3-56 0,-17 2-64 0,-3-1-74 16,-1-1-146-16,-2-1-578 0,-11 4-395 16</inkml:trace>
  <inkml:trace contextRef="#ctx0" brushRef="#br0" timeOffset="70053.37">21488 8823 2946 0,'0'0'16'0,"0"0"38"0,0 0 5 15,0 0 13-15,0 0 19 0,-15 25 5 16,15-25 17-16,-4 21-2 0,2-8 4 0,2-13 6 16,-2 33-1-16,2-15-5 0,-2 2-10 15,2 1-13-15,0-1-9 0,2 1-15 16,-2 0-2-16,0 1-27 0,2-3-32 0,0 0-44 15,-2-2-38-15,0-1-51 0,2 0-51 16,0-1-42-16,0-3-64 0,-2-12-141 16,4 18-524-16,-4-11-374 0</inkml:trace>
  <inkml:trace contextRef="#ctx0" brushRef="#br0" timeOffset="71138.41">22024 8732 2804 0,'0'0'-109'0,"8"-12"23"16,-8 12 18-16,0 0 8 0,0 0 11 15,0 0 11-15,-2-21 9 0,2 21 11 0,0 0 13 16,0 0 8-16,-13-21 11 0,13 21 17 16,0 0 10-16,-15-13 16 0,15 13 12 15,-14-7 9-15,14 7 13 0,-16-7 15 16,16 7 8-16,-20-5 6 0,20 5 8 0,-22-4-4 16,22 4-2-16,-25-1-13 0,25 1-5 15,-26 2-4-15,12 1-1 0,14-3-6 16,-30 8-4-16,16-2-8 0,1-1-5 0,-2 3-9 15,4 1-1-15,-1 0-6 0,4 3-1 16,-4 0-6-16,6 1-5 0,2 1-5 0,0 1-9 16,4-15 0-16,0 24-3 0,0-24-4 15,8 29 1-15,-4-16-5 0,2-1-2 16,4 1-6-16,-4-1 2 0,4-3-10 0,-10-9-7 16,17 15-4-16,-8-8-7 0,-9-7-10 15,17 10-2-15,-17-10-5 0,18 4-1 0,-18-4 4 16,0 0 1-16,24-2 0 0,-24 2 5 15,0 0 1-15,19-17 5 0,-19 17 6 0,11-15-2 16,-5 5 6-16,-6 10 6 0,10-22-1 16,-3 8 11-16,-1 3 2 0,-6 11 9 15,11-25 2-15,-7 14 2 0,-4 11 5 0,11-18 6 16,-7 9 6-16,-4 9-2 0,6-15 2 16,-6 15 5-16,6-14-7 0,-6 14 10 0,0 0-1 15,9-13 0-15,-9 13-13 0,0 0 8 16,9-12 8-16,-9 12-10 0,0 0 16 15,0 0 3-15,0 0 7 0,0 0 0 0,0 0 4 16,20 27 3-16,-20-27 12 0,11 23-7 16,-7-7-10-16,3-1-9 0,1 1-5 15,1 4-8-15,-3 1-5 0,2-2-5 0,-2 0-8 16,4-2-17-16,-4 0-24 0,0-2-35 16,0 1-32-16,1-1-39 0,-3-5-49 15,-4-10-69-15,6 20-60 0,-3-12-104 0,-3-8-162 16,6 15-59-16,-4-7-490 0,-2-8-704 15</inkml:trace>
  <inkml:trace contextRef="#ctx0" brushRef="#br0" timeOffset="72069.3">22259 9010 3322 0,'0'0'-153'15,"0"0"45"-15,0 0 30 0,0 0 53 16,0 0 39-16,0 0 26 0,0 0 21 0,0 0 19 16,0 0 6-16,0 0 5 0,0 0-1 15,0 0-9-15,0 0 1 0,-13 42 3 0,13-42 5 16,-2 22-7-16,0-10 4 0,2-12-1 15,-3 31 2-15,3-16-3 0,-2 2-4 16,2-17-9-16,-2 32-3 0,2-19-9 0,0-13-2 16,-2 28-10-16,2-28-6 0,-2 20-2 15,2-20 1-15,-2 19-6 0,2-19-6 0,0 0 0 16,-2 20-3-16,2-20-6 0,0 0-1 16,0 0-7-16,0 0 3 0,0 0 2 0,0 0-3 15,0 0-4-15,0 0 0 0,0 0-4 16,17-54 2-16,-11 39-4 0,-1 2 2 15,1-3-1-15,0 4 2 0,-6 12-3 16,8-24 0-16,-2 16 1 0,-6 8-4 0,12-13 0 16,-12 13 2-16,0 0 2 0,12-5 7 15,-12 5 5-15,0 0 1 0,0 0-1 0,0 0 2 16,13 26 0-16,-13-26 7 0,4 17-9 16,-4-17 5-16,2 17-9 0,-2-17-1 0,2 16 1 15,-2-16-1-15,0 0-6 0,0 0 3 16,5 21-11-16,-5-21-8 0,0 0-12 0,0 0-4 15,0 0-3-15,0 0 2 0,0 0-2 16,0 0 1-16,0 0 2 0,0 0 2 16,33-27 2-16,-33 27 2 0,12-15 12 15,-12 15 10-15,10-13 6 0,-10 13 9 0,10-10 9 16,-10 10 16-16,13-6-11 0,-13 6 15 16,0 0 4-16,0 0 5 0,0 0 15 0,0 0-2 15,25 17-13-15,-25-17-1 0,9 14-10 16,-9-14-2-16,8 13-10 0,-8-13-4 15,6 15-13-15,-6-15-24 0,9 16-37 0,-4-11-34 16,-5-5-44-16,4 10-72 0,-4-10-77 16,8 5-119-16,-8-5-191 0,0 0-4 0,10 4-412 15,-10-4-471-15</inkml:trace>
  <inkml:trace contextRef="#ctx0" brushRef="#br0" timeOffset="73135.1">22277 9215 2949 0,'0'0'-55'0,"0"0"53"0,0 0 29 15,4-16 13-15,-4 16 1 0,0 0 6 16,0 0 3-16,0 0 15 0,0 0 10 0,0 0 12 16,0 0 16-16,0 0 3 0,0 0 15 15,0 0 16-15,0 0 13 0,0 0 3 16,0 0-4-16,0 0-9 0,-18 40-9 0,18-40-6 15,-2 24-6-15,2-6-33 0,-2-2-7 16,2 4-3-16,-2-2-1 0,0 0 2 16,2-18-3-16,-2 34-4 0,2-17-2 0,0-2-6 15,0-15-5-15,-3 26-6 0,3-26-4 16,-2 22-4-16,2-22-3 0,0 18-3 0,0-18-3 16,-2 15-2-16,2-15-7 0,0 0 0 15,0 0-7-15,0 0 2 0,0 0-6 0,0 0 1 16,0 0-1-16,0 0-5 0,0 0 1 15,0 0 0-15,19-42-4 0,-13 26 0 0,0 0 1 16,1-2-1-16,2-3-3 0,-5 5 1 16,4-6-1-16,1 2 2 0,-3 4 0 15,2 0-1-15,-1 1-2 0,-1 2-1 0,1-1 0 16,3 4 11-16,-4-2 1 0,-6 12 2 16,16-15-5-16,-8 7 1 0,-8 8-5 0,16-7 5 15,-16 7-6-15,18-4 9 0,-18 4 10 16,0 0 8-16,27 5 8 0,-27-5 1 0,20 15 3 15,-14-5 0-15,0 3 0 0,0 0-3 16,0 3-4-16,-4-1-2 0,3 0-3 0,-3 1-5 16,3 2-3-16,-5-18-3 0,4 28-2 15,-4-15-2-15,0-13-6 0,4 23-13 16,-4-23-17-16,0 19-27 0,0-19-30 0,4 15-29 16,-4-9-47-16,0-6-59 0,0 0-72 15,0 0-62-15,6 7-125 0,-6-7-138 0,0 0 15 16,0 0-491-16,0 0-653 0</inkml:trace>
  <inkml:trace contextRef="#ctx0" brushRef="#br0" timeOffset="73357.7">22701 9227 3390 0,'0'0'-46'15,"0"0"41"-15,0 0 11 0,0 0 17 16,0 0 21-16,0 0 12 0,0 0 13 0,17-12 4 16,-17 12-6-16,0 0-9 0,0 0-6 15,28 3-13-15,-28-3-16 0,18-3-33 16,-18 3-38-16,0 0-54 0,26-3-53 0,-16 1-73 16,-10 2-152-16,16-6-510 0,-10 1-268 15</inkml:trace>
  <inkml:trace contextRef="#ctx0" brushRef="#br0" timeOffset="73691.67">22923 9091 2605 0,'0'0'-46'0,"0"0"26"0,9-13 2 16,-9 13 8-16,10-7 11 0,-10 7 28 15,0 0 11-15,15-11 12 0,-15 11 6 0,0 0 4 16,21-6 2-16,-21 6 15 0,18-2 14 15,-18 2 12-15,0 0 14 0,27 6 15 16,-27-6-10-16,17 7-6 0,-17-7-7 0,10 13-4 16,-10-13-1-16,5 18-1 0,-5-18-2 15,0 21 9-15,0-21 0 0,-7 26 22 16,1-12 0-16,2 1-5 0,-1 0 0 0,-1 1-4 16,2-4-32-16,-1 4-6 0,5-16-6 15,-6 29-12-15,4-18-4 0,2-11-10 0,0 21-13 16,0-21-13-16,6 18-34 0,-6-18-27 15,13 16-34-15,-4-10-34 0,-1-3-48 0,-8-3-47 16,19 4-48-16,-6-5-57 0,-13 1-120 16,21-9-152-16,-11 4-28 0,1-2-267 15,0-3-224-15</inkml:trace>
  <inkml:trace contextRef="#ctx0" brushRef="#br0" timeOffset="74174.89">23467 8551 2535 0,'9'-15'-71'16,"-9"15"36"-16,9-11 20 0,-9 11 21 0,0 0 14 16,0 0 27-16,0 0 32 0,0 0 26 15,0 0 21-15,-22-22 12 0,22 22 3 16,-19 0-2-16,19 0 2 0,-26 1-5 0,26-1-9 16,-22 6-16-16,22-6-10 0,-22 8-9 15,12-2-10-15,10-6-4 0,-17 12-14 0,17-12-6 16,-9 11-6-16,9-11-7 0,0 0-10 15,5 24-8-15,-5-24-12 0,14 22-12 16,-3-11-8-16,-1 2 1 0,4-1-1 0,-2 2-3 16,2 1 5-16,0-2 14 0,-4 0 0 15,-2 0-3-15,-1 0 2 0,-3 1 6 16,-4-14 6-16,0 21 1 0,0-21 4 0,-11 22 4 16,3-14 3-16,-5 2-6 0,2-2 0 15,-3-1-6-15,-1-1 0 0,15-6-13 0,-27 9-15 16,16-6-29-16,11-3-34 0,-24 4-46 15,24-4-51-15,-16 0-40 0,16 0-36 0,0 0-52 16,0 0-120-16,-18-16-525 0,18 9-356 16</inkml:trace>
  <inkml:trace contextRef="#ctx0" brushRef="#br0" timeOffset="74843.73">23630 8058 2736 0,'0'0'-85'16,"0"0"42"-16,0 0 18 0,15-7 35 15,-15 7 30-15,0 0 32 0,0 0 17 0,0 0 13 16,0 0 4-16,0 0-5 0,2 39-2 15,-2-39-4-15,-2 20-2 0,2-20-3 0,-2 25-2 16,2-25-2-16,-4 25-5 0,4-11 2 16,0-14 1-16,-3 21-6 0,3-21-15 15,-2 20-4-15,2-20-8 0,0 0-3 16,-2 23-1-16,2-23-5 0,0 0-8 0,2 17-4 16,-2-17-3-16,0 0-3 0,0 0-5 15,0 0-3-15,0 0 0 0,0 0-6 0,0 0-2 16,0 0-1-16,0 0-1 0,35-33 0 15,-29 18-5-15,2 3-1 0,0-2 2 16,2 1-2-16,-2-1-2 0,-8 14 1 0,14-21 1 16,-5 13 3-16,-9 8-9 0,15-11 6 15,-15 11-1-15,0 0 0 0,15-1-2 16,-15 1 5-16,0 0-4 0,0 0 4 0,14 19-1 16,-14-19-1-16,2 15 0 0,-2-15 0 15,5 14 8-15,-5-14-8 0,0 0 1 0,4 22 1 16,-4-22-1-16,0 0 6 0,7 12-5 15,-7-12-2-15,0 0-1 0,0 0-2 0,0 0-2 16,0 0-1-16,0 0 0 0,0 0 2 16,0 0 1-16,0 0-2 0,36-21 3 15,-36 21 0-15,14-13 2 0,-14 13 3 0,13-10 3 16,-13 10 5-16,12-10-1 0,-12 10 4 16,0 0 1-16,16-8 6 0,-16 8 3 15,0 0 5-15,0 0 2 0,0 0 0 0,20 15 0 16,-20-15 0-16,8 13-3 0,-8-13 0 15,10 16-5-15,-6-6-3 0,-4-10-6 16,8 17 3-16,-8-17-5 0,8 18-8 0,-8-18-16 16,9 14-27-16,-9-14-40 0,7 12-51 15,-7-12-69-15,8 9-62 0,-8-9-88 16,6 4-152-16,-6-4-80 0,0 0-255 0,13 3-174 16</inkml:trace>
  <inkml:trace contextRef="#ctx0" brushRef="#br0" timeOffset="75786.5">23669 8200 2431 0,'2'-26'-40'0,"-2"26"37"0,0 0 34 16,0 0 23-16,8-16 35 0,-8 16 28 15,0 0 11-15,0 0 3 0,0 0-3 16,0 0 0-16,0 0 2 0,0 0-3 0,0 0-3 16,0 0-1-16,0 0-6 0,0 0-7 15,0 0-3-15,0 0-7 0,0 0-9 16,-19 42-12-16,19-42-2 0,-8 22-4 16,8-22-4-16,-7 24-6 0,3-9 1 0,4-15-10 15,-5 27 3-15,5-14 24 0,0-13-5 16,3 30-8-16,-3-12-4 0,0-18-7 0,0 29-10 15,0-16-4-15,0-13 1 0,-3 24-7 16,3-24 1-16,-2 20-8 0,2-20 6 16,-2 16-6-16,2-16-4 0,0 0-1 0,0 0-24 15,0 22-2-15,0-22 0 0,0 0-1 16,0 0 3-16,0 0-7 0,0 0 5 16,0 0 2-16,0 0 0 0,0 0-6 0,0 0 4 15,0 0-2-15,20-50 2 0,-14 37-3 16,-2-2-1-16,3-2-4 0,-1-1 4 0,0 3-4 15,2-2 5-15,-1-1-8 0,0 4 9 16,-1-3-1-16,0 5 1 0,2-4-2 16,1 6 1-16,0-5-2 0,-1 4-2 0,0 0 3 15,-8 11 2-15,17-17-4 0,-8 9 3 16,-9 8 1-16,15-9 0 0,-15 9-2 0,12-6-2 16,-12 6 1-16,0 0 5 0,0 0-2 15,28 6-1-15,-28-6 6 0,0 0-1 0,17 11-2 16,-17-11 4-16,8 14 1 0,-8-14 3 15,9 11 4-15,-9-11 1 0,6 16 4 0,-6-16-3 16,7 14 12-16,-7-14 6 0,6 15-5 16,-6-15 8-16,4 18-4 0,-4-18 0 15,2 15-4-15,-2-15 0 0,-2 19-3 0,2-19 0 16,-4 19-10-16,4-19 3 0,-6 19 0 16,6-19-5-16,-7 20-14 0,5-8-11 0,2-12-28 15,-2 22-24-15,2-14-27 0,0-8-48 16,2 19-53-16,2-14-63 0,-4-5-54 15,7 9-143-15,-7-9-134 0,8 6-24 0,-8-6-281 16,0 0-271-16</inkml:trace>
  <inkml:trace contextRef="#ctx0" brushRef="#br0" timeOffset="76039.45">24048 8153 2589 0,'0'0'-84'15,"0"0"29"-15,0 0 25 0,0 0 15 16,0 0 24-16,18 26 20 0,-18-26 15 0,0 0 19 16,15 8-7-16,-15-8-7 0,17 3 0 15,-17-3-5-15,18 5-11 0,-18-5 3 16,18 0-27-16,-18 0-35 0,19 1-50 0,-8-1-57 15,-11 0-68-15,0 0-156 0,25-6-286 16,-16 5 131-16</inkml:trace>
  <inkml:trace contextRef="#ctx0" brushRef="#br0" timeOffset="76372.61">24280 8083 1901 0,'0'0'-8'0,"9"-12"21"0,-9 12 2 16,0 0 14-16,12-13 17 0,-12 13-3 16,0 0 21-16,18-8-6 0,-18 8 12 0,0 0 7 15,17-4 9-15,-17 4 19 0,0 0 11 16,0 0 12-16,27 8 3 0,-27-8-3 16,12 9-6-16,-12-9-3 0,7 13 2 0,-7-13 3 15,2 17 2-15,-2-17-8 0,-2 21 3 16,2-21 1-16,-8 25-7 0,1-13 1 15,3 1 3-15,-2 2 8 0,6-15 23 0,-9 25-18 16,4-14-11-16,5-11-18 0,-6 21-7 16,6-21-14-16,0 19-12 0,0-19-2 0,4 17-17 15,-4-17-24-15,11 18-39 0,-4-12-40 16,1 1-47-16,0-1-49 0,5 1-66 16,0-1-59-16,-2-5-110 0,-1 1-191 0,2 2-21 15,-12-4-316-15,24 4-302 0</inkml:trace>
  <inkml:trace contextRef="#ctx0" brushRef="#br0" timeOffset="76725.75">24396 8822 2803 0,'0'0'-6'0,"-10"13"12"0,10-13 4 0,0 0-6 15,0 0 2-15,0 0 3 0,0 0 11 16,19 17-3-16,-19-17-2 0,17 6 0 0,-17-6-3 16,26 7 3-16,-14-5-3 0,5 2-4 15,-17-4-2-15,30 2-23 0,-16-2-37 16,0 0-68-16,0 0-69 0,-14 0-171 0,21-4-331 16,-12 0 58-16</inkml:trace>
  <inkml:trace contextRef="#ctx0" brushRef="#br0" timeOffset="76923.17">24581 8791 2245 0,'-24'-6'128'0,"24"6"8"15,0 0-12-15,0 0 5 0,0 0 20 16,0 0 19-16,-22 19 22 0,22-19 3 0,-8 11-9 16,8-11-18-16,-6 18-17 0,6-18-20 15,-2 19-17-15,2-19-8 0,-4 21-13 16,4-21-13-16,-4 20-29 0,4-20-43 0,0 17-55 15,0-17-68-15,-2 18-66 0,2-18-65 16,0 14-115-16,0-14-176 0,2 11-378 16,-2-11-319-16</inkml:trace>
  <inkml:trace contextRef="#ctx0" brushRef="#br0" timeOffset="77099.98">24886 8848 2963 0,'0'0'120'0,"0"0"14"0,19-4-7 0,-19 4-20 16,0 0-8-16,0 0-18 0,0 0-15 15,23 0-36-15,-23 0-44 0,0 0-67 16,15 0-77-16,-15 0-64 0,15 0-96 0,-15 0-575 16,17 0-270-16</inkml:trace>
  <inkml:trace contextRef="#ctx0" brushRef="#br0" timeOffset="77234.69">25159 8867 3142 0,'0'0'188'0,"22"2"-44"0,-22-2-48 15,0 0-43-15,24-2-41 0,-24 2-33 16,23-2-38-16,-23 2-50 0,24-2-55 0,-12 0-53 16,1-1-80-16,0 3-552 0,-13 0-192 15</inkml:trace>
  <inkml:trace contextRef="#ctx0" brushRef="#br0" timeOffset="77355.41">25554 8848 2606 0,'0'0'45'15,"17"2"3"-15,-17-2-49 0,21 2-54 16,-21-2-46-16,22 0-45 0,-12 0-56 0,-10 0-121 16,22-4-273-16,-11 2 199 0</inkml:trace>
  <inkml:trace contextRef="#ctx0" brushRef="#br0" timeOffset="77502.96">25860 8844 2022 0,'17'6'201'0,"-17"-6"1"0,0 0-24 0,18 5-22 16,-18-5-26-16,0 0-37 0,20 0-31 16,-20 0-42-16,0 0-60 0,12-1-80 15,-12 1-116-15,0 0-223 0,13-10-235 0,-13 10 57 16</inkml:trace>
  <inkml:trace contextRef="#ctx0" brushRef="#br0" timeOffset="78711.74">26574 8945 793 0,'0'0'397'0,"0"0"-79"0,0 0-40 16,0 0-44-16,0 0-14 0,0 0-10 0,0 0-6 15,0 0-22-15,0 0-1 0,0 0-7 16,44-16-9-16,-44 16-14 0,25-3-14 0,-11 1-10 15,-14 2-9-15,36-3-18 0,-21-1-10 16,3 2-18-16,-3-3-22 0,-15 5-32 16,30-3-29-16,-16-1-48 0,-14 4-55 0,21-6-61 15,-13 5-40-15,-8 1-52 0,0 0-118 16,20-10-523-16,-20 10-299 0</inkml:trace>
  <inkml:trace contextRef="#ctx0" brushRef="#br0" timeOffset="78941.11">26804 8823 2695 0,'0'0'-32'15,"0"0"62"-15,0 0 26 0,0 0 33 16,-6-11 32-16,6 11 21 0,0 0 20 0,0 0 9 16,0 0 14-16,0 0 12 0,0 0-17 15,0 0 12-15,0 0 24 0,0 0-3 0,0 0-9 16,0 0-21-16,-2 43-20 0,2-43-24 16,-2 27-13-16,2-27-14 0,0 31-14 15,0-16-11-15,0 2-17 0,0-17-20 16,0 27-30-16,-3-14-25 0,3-1-34 0,3-1-33 15,-3-11-32-15,0 21-38 0,0-11-49 0,0-10-54 16,4 16-45-16,-2-8-58 0,-2-8-125 16,6 10-115-16,-6-10-16 0,6 5-245 15,-6-5-192-15</inkml:trace>
  <inkml:trace contextRef="#ctx0" brushRef="#br0" timeOffset="79256.92">27093 8743 2533 0,'6'-19'-40'0,"-6"19"28"15,4-15 36-15,-4 15 36 0,0 0 39 0,5-18 30 16,-5 18 13-16,0 0-4 0,0 0 23 16,6-11 17-16,-6 11 10 0,0 0-10 15,0 0 15-15,0 0-21 0,0 0-16 0,8 42-36 16,-6-25-9-16,-2 2-9 0,2 1-10 15,-2 1-8-15,2 5 8 0,3 1-13 16,-3-1-6-16,2 3-11 0,-2 0-4 0,1-1-5 16,2 1-7-16,2 0-11 0,-3-1-8 15,2-4-19-15,-2 2-18 0,3-5-27 0,-2-4-26 16,-2 0-36-16,1-7-47 0,0 3-45 16,-1-4-38-16,-3-9-24 0,6 13-15 0,-6-13-39 15,0 0-39-15,0 0-44 0,0 0-521 16,0 0-302-16</inkml:trace>
  <inkml:trace contextRef="#ctx0" brushRef="#br0" timeOffset="79489.75">27185 8835 2657 0,'4'-27'-42'0,"0"6"51"0,1 2 31 0,-1 4 36 15,0 1 7-15,2 0 20 0,2 2 22 16,-8 12 8-16,16-26 4 0,-7 17-10 16,0-2-5-16,4 2-8 0,1-1-4 0,-1 4-1 15,6 0 2-15,-5 1 2 0,3 3 2 16,-17 2 3-16,34 4 1 0,-16 2-11 0,-5 1-5 15,0 2-9-15,-1 3-13 0,-2-1 0 16,-3 4-15-16,-1-1-1 0,-2-1-31 16,-4-13-3-16,-2 25 1 0,2-25-6 0,-8 26-12 15,2-18-21-15,1 2-32 0,-4-2-36 16,0-2-49-16,9-6-60 0,-15 11-66 16,8-10-85-16,7-1-153 0,0 0-96 0,-20 0-360 15,20 0-362-15</inkml:trace>
  <inkml:trace contextRef="#ctx0" brushRef="#br0" timeOffset="79717.66">27606 8921 2758 0,'10'8'-57'0,"-10"-8"61"0,11 22 30 0,-5-9 36 15,-1 1 39-15,0 1 23 0,-5-15 13 16,4 29-1-16,-2-15-5 0,-2 4-12 0,2-3-7 15,-2-15-11-15,1 28-10 0,1-15-9 16,-2-13-8-16,2 26-11 0,2-15-9 16,-4-11-23-16,2 17-31 0,-2-17-36 0,0 0-61 15,5 23-66-15,-3-19-53 0,-2-4-48 16,0 0-117-16,8 8-583 0,-8-8-386 0</inkml:trace>
  <inkml:trace contextRef="#ctx0" brushRef="#br0" timeOffset="80115.66">27884 8646 2871 0,'0'0'-32'0,"0"0"51"16,8-10 39-16,-8 10 53 0,0 0 33 16,0 0 10-16,0 0 10 0,0 0-9 15,0 0-11-15,7 38 11 0,-7-38-17 0,-2 29-3 16,2-12-18-16,0 2-7 0,0-1-8 15,2 3-9-15,0-2-5 0,-2 2-3 0,4 0-6 16,-2-2-8-16,2 1-6 0,-1-1-7 16,3-1-10-16,-1-4-28 0,-2 2-22 0,-1-4-28 15,3-1-34-15,-3-1-47 0,-2-10-38 16,0 0-48-16,13 16-29 0,-8-13-28 16,-5-3-35-16,0 0-55 0,0 0-56 0,0 0-532 15,0 0-344-15</inkml:trace>
  <inkml:trace contextRef="#ctx0" brushRef="#br0" timeOffset="80363.75">27947 8736 2762 0,'-2'-23'-79'0,"2"1"39"0,-2 5 46 16,2 4 47-16,0 2 42 0,0 11 37 0,-2-21 29 15,4 9 5-15,-2 12 0 0,4-17-8 16,-1 8-6-16,0-1-19 0,-3 10 0 0,13-13-14 16,-13 13-9-16,16-12-11 0,-16 12-4 15,18-5-11-15,-18 5-2 0,20-2 4 16,-20 2 6-16,18 7-6 0,-18-7-13 0,15 12-6 15,-8-2-2-15,-7-10-24 0,6 22-2 16,-6-22-3-16,-2 22-1 0,2-22-3 0,-8 26-4 16,1-14 0-16,-2-1-5 0,0 0-13 15,0 0-25-15,1-1-30 0,-2 0-45 16,1-5-55-16,4 2-82 0,5-7-82 0,-15 8-175 16,15-8-110-16,-9 5-6 0,9-5-263 15,0 0-215-15</inkml:trace>
  <inkml:trace contextRef="#ctx0" brushRef="#br0" timeOffset="80678.52">28186 8822 2584 0,'0'0'-58'0,"10"14"37"0,-10-14 43 0,0 0 75 16,6 10 50-16,-6-10 8 0,0 0 2 15,0 0-6-15,9 2-14 0,-9-2-11 0,0 0-1 16,0 0-7-16,25 0-5 0,-25 0-12 15,15 4-9-15,-3-2-13 0,-2-1-6 16,1 5-9-16,0 0-1 0,-3-2-4 16,-8-4 6-16,18 17 1 0,-12-8-1 0,-6-9 5 15,6 20 3-15,-6-20 2 0,0 22 11 16,0-22-8-16,-5 24 13 0,5-24-33 16,-5 22-6-16,5-22 10 0,-7 21-18 0,7-21-7 15,-3 16-1-15,3-16-5 0,-2 14-13 0,2-14-18 16,3 12-34-16,-3-12-40 0,9 7-54 15,-9-7-70-15,16 5-60 0,-16-5-80 16,18 0-141-16,-18 0-109 0,22-2-24 0,-9-1-214 16,-1 2-152-16</inkml:trace>
  <inkml:trace contextRef="#ctx0" brushRef="#br0" timeOffset="80861.41">28678 8886 2713 0,'0'0'159'16,"0"0"-7"-16,0 0-16 0,11-12-20 0,-11 12-10 15,0 0-16-15,0 0-19 0,12-7-47 16,-12 7-65-16,0 0-74 0,12-7-53 16,-12 7-52-16,10-8-99 0,-10 8-513 0,12-8-162 15</inkml:trace>
  <inkml:trace contextRef="#ctx0" brushRef="#br0" timeOffset="80978.34">28894 8831 2490 0,'13'2'79'0,"-13"-2"1"15,14 3-37-15,-14-3-58 0,20 3-7 0,-20-3-34 16,20 0-40-16,-9-3-63 0,-11 3-186 16,17-3-288-16,-17 3 145 0</inkml:trace>
  <inkml:trace contextRef="#ctx0" brushRef="#br0" timeOffset="81132.25">29260 8841 2025 0,'17'5'82'0,"-17"-5"0"15,0 0-12-15,21 0-2 0,-21 0-5 16,0 0-10-16,17 0-23 0,-17 0-51 0,0 0-46 16,0 0-33-16,24-2-21 0,-24 2-13 15,0 0-3-15,22-3-8 0,-15 3-26 0,-7 0-338 16,0 0 319-16</inkml:trace>
  <inkml:trace contextRef="#ctx0" brushRef="#br0" timeOffset="81752.45">29491 8643 1629 0,'0'0'112'16,"6"-18"11"-16,-6 18-5 0,0 0 28 15,0 0 21-15,0 0-7 0,0 0-9 0,0 0-4 16,0 0-11-16,0 0-12 0,8 48-8 15,-8-35 5-15,0-13-1 0,2 27-6 16,-2-11 2-16,0 2 1 0,0 2-11 0,3-4-14 16,1 1-10-16,-2 1-8 0,3-1-7 15,-5-2-9-15,4 0-6 0,-4-15-10 0,4 23-8 16,-4-23-8-16,2 19-16 0,-2-19-16 16,4 15-17-16,-4-15-26 0,0 0-23 0,0 0-24 15,0 0-26-15,0 0-21 0,0 0-13 16,0 0 4-16,0 0 14 0,0 0 11 15,0 0 15-15,0 0 16 0,0 0 8 16,0 0 19-16,-12-68 9 0,12 50 19 16,0-3 15-16,0 3 11 0,2-4 26 0,0 1 23 15,0 3 23-15,0-1 16 0,-2 1 13 16,4-1 9-16,-2 2 12 0,0 0 4 0,0 2 8 16,2-1-3-16,-4 16-5 0,10-24-12 15,-6 14-4-15,-4 10-6 0,10-14-2 0,-10 14-6 16,13-11-1-16,-13 11-4 0,15-3-3 15,-15 3-2-15,0 0 1 0,0 0-10 0,27 11 2 16,-27-11-4-16,10 15-6 0,-6-5-5 16,-4-10-4-16,6 17-1 0,-6-17-2 15,0 17-8-15,0-17-2 0,0 0-16 0,-10 25-24 16,10-25-38-16,-12 13-47 0,12-13-55 16,-15 13-64-16,9-7-52 0,-1 0-85 15,7-6-149-15,-10 7-111 0,3-1-244 0,7-6-203 16</inkml:trace>
  <inkml:trace contextRef="#ctx0" brushRef="#br0" timeOffset="82199.2">29814 8793 2517 0,'0'0'-42'0,"0"0"46"16,0 0 23-16,5 15 15 0,-5-15 22 15,0 0 16-15,-2 23 18 0,2-23 6 0,0 19-1 16,0-19-3-16,-3 19-2 0,3-19-1 16,-2 19-2-16,2-19-6 0,0 0-10 0,0 22-7 15,0-22-8-15,0 0-5 0,0 18-5 16,0-18-3-16,0 0-8 0,0 0-5 15,0 0-3-15,0 0-5 0,0 0-4 0,0 0-5 16,0 0 1-16,0 0-2 0,0 0-1 16,0 0-1-16,34-32 11 0,-26 20 15 15,-8 12 17-15,16-21 10 0,-8 10 10 16,-8 11 10-16,15-13 18 0,-5 9 42 0,-10 4 4 16,20-9-21-16,-20 9-7 0,16-3-8 15,-16 3-9-15,0 0-11 0,26 8-8 0,-26-8-10 16,14 10-9-16,-14-10-9 0,13 11-14 15,-13-11-24-15,11 15-31 0,-7-8-36 0,3 0-37 16,-3 0-44-16,-4-7-50 0,4 13-57 16,-4-13-53-16,2 12-85 0,-2-12-146 0,0 0-111 15,-6 15-398-15,6-15-522 0</inkml:trace>
  <inkml:trace contextRef="#ctx0" brushRef="#br0" timeOffset="83495.37">27391 7756 3065 0,'0'0'-107'0,"0"0"35"16,0 0 39-16,0 0 46 0,0 0 37 0,0 0 27 15,0 0 9-15,33-11 1 0,-33 11 0 16,0 0-3-16,23-3-1 0,-23 3 0 16,22 0-2-16,-22 0-2 0,30 0-8 15,-15 0-3-15,-15 0-3 0,41 3-1 0,-19-3 1 16,-1 1-3-16,5-1 0 0,-3 0-11 16,2 3-2-16,2-2-5 0,-1-1-2 15,0 0-8-15,3 3-4 0,-5-3-3 0,-1 1 0 16,-1-1-6-16,2 2 0 0,0-2-4 15,5 2 0-15,-5 0-3 0,6-1 1 0,-2 2-3 16,2 1-3-16,-1-3 0 0,4 1 3 16,-2 0-3-16,1 0 1 0,3 2-1 15,-4-2 1-15,5 1-2 0,-2 0 0 0,6 0 1 16,0 2 1-16,1-4-1 0,1 2 1 16,-6-2-1-16,7-1-3 0,-4 3 1 15,3-3 0-15,-1 3 3 0,1-1 1 0,0 0 1 16,-1-1 1-16,-1 1-2 0,2 0 0 15,-1 1-1-15,-5-3-1 0,4 3-2 0,-5-1 0 16,2 0-3-16,3 0 3 0,0-1-4 16,0 3 1-16,-1 0 5 0,3-2-7 15,0 2 0-15,-7-3 0 0,0 2 0 0,-1 1 1 16,0-3 0-16,2 3-1 0,-2-2 0 16,-1 2-2-16,1-2 3 0,3 2-4 15,-3-2 3-15,1 0 5 0,-1 0-6 0,0-1 1 16,-2 2-1-16,-1-2 0 0,-1 1 1 15,-2-2 1-15,-3 0 2 0,-1 0 9 0,-4 0 1 16,0 0 6-16,-20 0 1 0,36-2 6 16,-24 1-8-16,-12 1 0 0,25-3-1 15,-25 3-4-15,22-1-13 0,-22 1-17 0,0 0-28 16,21-4-36-16,-21 4-47 0,0 0-62 16,9-2-43-16,-9 2-47 0,0 0-82 0,0 0-117 15,0 0-495-15,0 0-421 0</inkml:trace>
  <inkml:trace contextRef="#ctx0" brushRef="#br0" timeOffset="107625.6">14596 9039 618 0,'0'0'227'0,"0"0"-27"16,0 0-59-16,0 0-14 0,0 0-31 16,0 0-1-16,0 0 0 0,0 0-9 0,0 0 10 15,0 0 5-15,0 0-9 0,0 0-3 16,0 0 2-16,0 0-16 0,0 0-5 0,0 0-13 15,0 0 3-15,0 0-3 0,0 0 3 16,0 0 9-16,0 0 11 0,0 0 10 16,0 0 16-16,0 0 1 0,2-27 1 15,-2 27-1-15,0 0-8 0,0 0-6 0,0 0-11 16,0 0-6-16,0 0-12 0,0 0-8 0,0 0-8 16,0 0 1-16,0 0-1 0,0 0 0 15,0 0-3-15,0 0-9 0,0 0-3 16,0 0-3-16,0 0-2 0,-4 46-4 0,4-46-4 15,-7 20 0-15,7-20-2 0,-12 23-4 16,9-11 0-16,-3 1-1 0,-2-1-2 16,8-12 0-16,-15 22-3 0,11-11-1 15,4-11 2-15,-13 16-2 0,13-16 0 0,-9 16-5 16,9-16 2-16,-7 12 2 0,7-12-6 16,-7 14 3-16,7-14-1 0,0 0-2 0,-6 12 2 15,6-12-2-15,0 0 2 0,0 0 4 16,0 0 1-16,-6 14 3 0,6-14-6 0,0 0 2 15,0 0 1-15,0 0 0 0,0 0 2 16,0 0-5-16,0 0 5 0,0 0-4 0,16 19-1 16,-16-19-1-16,17 3 1 0,-17-3-2 15,21 4 3-15,-21-4-4 0,27 1 0 16,-10 1 0-16,2 0 1 0,0 0 6 16,3 0-6-16,-4 1-1 0,4 1 0 0,-3 0 1 15,0 1 2-15,0-1-4 0,-4 1-1 16,2 1 1-16,-3-1-1 0,0 1 0 0,-2 1 0 15,-12-7-2-15,23 14 2 0,-15-9 1 16,1 2-1-16,-9-7 1 0,13 14 0 0,-13-14-2 16,12 12 0-16,-12-12 2 0,12 16 0 15,-12-16 3-15,8 12-3 0,-8-12 1 16,8 16-2-16,-8-16 1 0,6 13 2 0,-6-13-5 16,9 13 3-16,-9-13 1 0,5 16-1 15,-5-16 0-15,6 15-1 0,-6-15 2 16,4 15-1-16,-4-15-3 0,2 15 6 0,-2-15-7 15,0 0 2-15,0 23-2 0,0-23-1 16,0 0 2-16,-6 23 1 0,6-23 0 16,-9 15-3-16,9-15 3 0,-9 16-2 0,9-16 4 15,-8 13-3-15,8-13 1 0,-10 14 1 16,10-14 0-16,-12 13 1 0,12-13-3 16,-10 11 3-16,10-11 0 0,-10 11-2 0,10-11 4 15,0 0-1-15,-11 13 0 0,11-13-1 0,0 0 1 16,-9 11 0-16,9-11 3 0,0 0-2 15,0 0 0-15,-8 11-2 0,8-11 5 16,0 0-3-16,0 0 3 0,0 0 1 0,0 0-1 16,0 0 2-16,0 0-2 0,0 0 0 15,-8 11-1-15,8-11 1 0,0 0 1 0,0 0-4 16,0 0-3-16,0 0 5 0,0 0-3 16,0 0-3-16,0 0 0 0,0 0 4 15,0 0-1-15,0 0 3 0,0 0-4 0,0 0 3 16,0 0-3-16,0 0-3 0,0 0 3 15,0 0-5-15,0 0 1 0,0 0-3 16,0 0 0-16,0 0 1 0,0 0 2 0,0 0 0 16,0 0 0-16,0 0 0 0,36-29 2 15,-36 29-2-15,12-7 3 0,-12 7 1 0,14-6 1 16,-14 6 0-16,14-6 1 0,-14 6 0 16,17-5 3-16,-17 5-1 0,19-4 0 15,-19 4 0-15,21-2-1 0,-21 2-1 0,24 0-1 16,-24 0 0-16,25 4 1 0,-25-4-1 15,23 3-1-15,-10 0 2 0,-13-3-4 16,26 7 5-16,-16-3-2 0,-10-4 2 0,23 9-3 16,-10-2 0-16,-2-4 2 0,-11-3-3 15,29 12 1-15,-16-6 1 0,1-3 0 16,0 3 0-16,-14-6 0 0,24 9-2 0,-12-5 4 16,-12-4-2-16,23 9-1 0,-13-4 2 15,3 0-3-15,-13-5 2 0,21 8-1 0,-12-5 0 16,-9-3 2-16,19 9 1 0,-19-9 13 15,16 5 0-15,-16-5-2 0,13 6 2 16,-13-6-3-16,15 5-3 0,-15-5-1 0,13 7 5 16,-13-7-4-16,12 5 1 0,-12-5-2 15,14 6-1-15,-14-6 1 0,15 8-1 16,-15-8 0-16,16 7-2 0,-16-7-2 0,17 6 1 16,-17-6-2-16,17 9 4 0,-17-9-6 0,16 8 2 15,-16-8-2-15,16 9 3 0,-16-9-1 16,14 6-1-16,-14-6 1 0,11 5 0 15,-11-5 3-15,0 0-2 0,13 8 0 0,-13-8 5 16,0 0 4-16,0 0 0 0,0 0-2 16,17 2-3-16,-17-2 0 0,0 0 0 15,0 0-5-15,10-19-3 0,-10 19-3 0,6-17-1 16,-6 17-14-16,5-26-17 0,-3 10-26 16,-2 1-40-16,0 15-65 0,2-33-75 0,-2 18-151 15,-2 0-202-15,0-1-334 0,-3 5-334 16</inkml:trace>
  <inkml:trace contextRef="#ctx0" brushRef="#br0" timeOffset="108619.59">14303 9709 2778 0,'0'0'-77'0,"0"0"21"15,0 0 7-15,-6-28 6 0,6 28 2 16,0 0 20-16,0 0 14 0,-14-10 5 0,14 10 16 16,0 0-11-16,-20-2 18 0,20 2 0 15,0 0 9-15,-23 2 8 0,23-2 8 0,0 0 9 16,-32 7 2-16,22-3-2 0,10-4 1 16,-28 8-5-16,14-2 0 0,-3-1 3 15,2 1 1-15,-1 0 6 0,0 0 0 0,1 1-4 16,1-1-7-16,-2-1-1 0,3 3 2 15,-1-2 5-15,1 1 4 0,13-7-7 16,-21 13 1-16,11-8-1 0,10-5 0 0,-21 11 1 16,21-11-3-16,-15 12 4 0,15-12-1 15,-14 11 4-15,14-11-1 0,-11 13-2 16,11-13 1-16,-5 16-5 0,5-16-3 16,-4 15-5-16,4-15-4 0,-5 19-5 0,5-19-3 15,0 19-5-15,0-19 0 0,0 21-3 0,0-21-2 16,5 20 0-16,-5-20 0 0,4 22 1 15,-1-10-3-15,-3-12-2 0,11 18 2 16,-5-6 2-16,-6-12-6 0,14 17 0 0,-7-8 0 16,2-1 0-16,-9-8-1 0,18 11 0 15,-18-11-3-15,21 8-19 0,-11-4 2 16,-10-4-1-16,23 5 3 0,-23-5-1 0,24 2 4 16,-24-2 2-16,21-2-9 0,-21 2 2 15,24-1 0-15,-24 1-2 0,18-4-3 0,-18 4 4 16,16-5 0-16,-16 5 0 0,19-7 3 15,-19 7-2-15,0 0-2 0,17-7 2 0,-17 7-1 16,9-8-2-16,-9 8-3 0,0 0-4 16,0 0-1-16,5-15-7 0,-5 15 2 15,0 0-1-15,0 0 3 0,0 0-1 0,-15-25 6 16,15 25-1-16,-10-11 5 0,10 11-2 16,-14-12 1-16,14 12 2 0,-15-9 6 15,15 9 1-15,-12-8 3 0,12 8 0 0,0 0 8 16,-14-11 12-16,14 11 2 0,0 0 3 15,-10-8 8-15,10 8 8 0,0 0 2 0,0 0 1 16,0 0 0-16,0 0-5 0,0 0-5 16,0 0-2-16,0 0-4 0,0 0 0 0,0 0-4 15,44 19-6-15,-44-19-15 0,17 6-14 16,-17-6-32-16,15 4-51 0,-15-4-66 16,20 4-73-16,-11-6-87 0,-9 2-184 0,16-4-72 15,-16 4-319-15,13-6-276 0</inkml:trace>
  <inkml:trace contextRef="#ctx0" brushRef="#br0" timeOffset="108938.12">14409 9856 2679 0,'0'0'-52'0,"0"0"27"16,-23-14 3-16,23 14 5 0,0 0 4 15,0 0 14-15,0 0 28 0,0 0 21 16,-34 16 24-16,34-16 6 0,-17 9 2 0,17-9 0 16,-14 14 8-16,14-14 7 0,-13 13 3 15,6-6-7-15,7-7-2 0,-9 14-11 0,9-14-9 16,-7 14-10-16,7-14-15 0,-4 18-16 15,4-18-26-15,0 0-27 0,0 21-38 16,0-21-47-16,6 15-44 0,-3-7-39 0,-3-8-59 16,0 0-89-16,18 13-461 0,-11-8-109 15</inkml:trace>
  <inkml:trace contextRef="#ctx0" brushRef="#br0" timeOffset="109280.04">14499 9937 2373 0,'0'0'-48'16,"0"0"24"-16,2-12 18 0,-2 12 19 15,0 0 30-15,0 0 35 0,0 0 28 0,0 0 10 16,0 0 16-16,-22-12 9 0,22 12 6 16,0 0 6-16,0 0 5 0,0 0 3 15,0 0-1-15,0 0-9 0,-38 15-13 0,38-15-20 16,0 0-10-16,-10 12-8 0,10-12-9 15,0 0-12-15,0 0-9 0,0 0-7 0,3 21 0 16,-3-21-9-16,0 0-9 0,20 11-5 16,-20-11-9-16,16 11 1 0,-7-4-2 15,-9-7-4-15,20 9-4 0,-20-9-5 0,13 10 1 16,-13-10-3-16,12 10-2 0,-12-10-4 16,6 14-3-16,-6-14-1 0,0 0-18 15,0 0-23-15,-4 19-40 0,4-19-41 0,0 0-63 16,0 0-54-16,-19 9-81 0,19-9-152 15,-10 0-129-15,10 0-318 0,0 0-307 0</inkml:trace>
  <inkml:trace contextRef="#ctx0" brushRef="#br0" timeOffset="109451.18">14757 9936 3268 0,'11'6'232'0,"-11"-6"-21"0,16 15-15 16,-16-15-35-16,8 15-21 0,-8-15-22 15,3 19-16-15,-3-19-11 0,5 23-40 0,-5-23-44 16,-8 25-42-16,0-12-40 0,2 0-46 16,-4 0-57-16,-1-1-86 0,-4-2-234 15,-2 1-101-15,-5 0-260 0,0-1-211 0</inkml:trace>
  <inkml:trace contextRef="#ctx0" brushRef="#br0" timeOffset="110899.95">1170 11896 2605 0,'0'0'-18'16,"0"0"18"-16,0 0 6 0,-17-11 22 0,17 11 21 16,0 0 20-16,-18-6 12 0,18 6 13 15,0 0-15-15,-18-4-1 0,18 4 2 16,0 0 3-16,-26 0 5 0,26 0 6 0,0 0 6 16,-25 6 3-16,25-6 10 0,-15 6 1 15,15-6 6-15,-20 13 6 0,9-3-12 16,0-1-9-16,-2 2-7 0,-3 3-5 0,0 4-2 15,1-2 1-15,1 1-30 0,-4 5-1 16,2-2 3-16,1 1-4 0,-2 3 1 0,3 2-2 16,-1-1-11-16,2-1-3 0,3 1-5 15,0-2-2-15,7 2-5 0,-1-2 19 0,2-1-3 16,2-1-8-16,2 2-5 0,3 1 0 16,3-2-4-16,2 1-4 0,5-6-6 15,-1 4-5-15,3-2-3 0,2-4-16 0,3 0-6 16,1 1-8-16,-1-6-6 0,5 3-5 15,-2-6-5-15,-3 1-10 0,3-2-5 0,-2-2 1 16,-5-3 3-16,2-1 2 0,-4-1 1 16,-1-2 1-16,-1 0 7 0,-4-3 3 15,-2 0 3-15,-8 6 4 0,14-13 9 0,-10 5 8 16,-4 8 1-16,0-15 4 0,0 15-1 16,-7-17 1-16,7 17 2 0,-11-18-1 15,3 9 3-15,0 1-2 0,-1-1 3 0,0 2 0 16,9 7 3-16,-14-12 3 0,7 6 5 15,7 6 1-15,0 0 0 0,-17-13 2 0,17 13 6 16,0 0 0-16,-11-11 2 0,11 11 0 16,0 0 5-16,0 0-1 0,0 0 3 15,0 0 13-15,0 0-3 0,0 0-5 0,0 0 1 16,0 0-10-16,0 0-2 0,47 1-18 16,-47-1-25-16,22 8-25 0,-11-4-35 15,1-2-46-15,-1-1-64 0,0 2-75 0,-11-3-79 16,29-3-160-16,-19 3-123 0,-10 0 34 15,25-3-281-15,-25 3-232 0</inkml:trace>
  <inkml:trace contextRef="#ctx0" brushRef="#br0" timeOffset="111171.56">1426 12213 2646 0,'0'0'-13'0,"0"0"26"0,0 0 26 16,0 0 32-16,0 0 49 0,0 0 25 0,0 0 14 15,0 0-3-15,0 0-13 0,-38 30-8 16,32-19 1-16,0 0-1 0,-2 3-2 16,2 0-7-16,-1 0-9 0,4 0-13 15,-1 1-12-15,4-15-10 0,-6 27-15 0,6-27-20 16,4 27-27-16,-4-27-46 0,7 21-60 15,2-10-72-15,3-2-71 0,-4-3-99 0,3 0-190 16,3 0-68-16,-1-5-256 0,-13-1-180 16</inkml:trace>
  <inkml:trace contextRef="#ctx0" brushRef="#br0" timeOffset="111453.54">1613 12307 2417 0,'-2'-20'-67'0,"2"20"8"0,0 0 21 15,-9-18 25-15,9 18 32 0,0 0 58 0,-17-7 42 16,17 7 19-16,0 0 6 0,-21 0 0 16,21 0-4-16,0 0 5 0,0 0 6 0,-21 13-12 15,21-13-8-15,0 0-14 0,-6 18-11 16,6-18-9-16,0 0-10 0,16 30-7 16,-7-17-2-16,1 1-10 0,3-2 0 0,0 4-3 15,-1 0-7-15,3-1-1 0,-2 4 1 16,-2-6 2-16,-1 0 0 0,-4 1-7 15,0-1-7-15,-1 0-5 0,-5-13-3 0,5 24-11 16,-5-24-27-16,-5 18-48 0,5-18-65 16,-11 12-70-16,5-8-62 0,6-4-107 15,-15 2-171-15,15-2-68 0,0 0-265 16,0 0-206-16</inkml:trace>
  <inkml:trace contextRef="#ctx0" brushRef="#br0" timeOffset="111663">1828 12249 2699 0,'24'0'30'0,"-24"0"3"16,17 5 4-16,-17-5 7 0,12 11 25 15,-12-11 23-15,8 17 15 0,0-5-3 16,-6 2-3-16,0 4-2 0,-2-18 7 0,4 31 4 16,-4-12 2-16,0-1-9 0,0 1-8 15,-2-2-16-15,0 2-7 0,0 0-7 0,2-19-20 16,-4 32-36-16,-2-18-47 0,6-14-70 15,-4 22-74-15,4-22-96 0,-8 14-185 16,3-9-484-16,5-5-370 0</inkml:trace>
  <inkml:trace contextRef="#ctx0" brushRef="#br0" timeOffset="111881.41">2097 12498 2840 0,'26'3'-27'0,"-26"-3"15"16,21 3 8-16,-9 0-2 0,-12-3 14 15,26 1 5-15,-12-1 4 0,-14 0 3 16,32 0-1-16,-32 0-12 0,30-4-16 0,-15 1-27 16,-15 3-32-16,28-4-23 0,-16 1-32 15,-12 3-8-15,19-7-27 0,-14 3-55 0,-5 4-434 16,0 0 126-16</inkml:trace>
  <inkml:trace contextRef="#ctx0" brushRef="#br0" timeOffset="112009.56">2230 12403 1901 0,'-19'-5'61'0,"2"1"67"0,5 0 39 16,12 4 22-16,-19-6 14 0,19 6 13 0,0 0-8 15,0 0-14-15,-17-6-27 0,17 6-17 16,0 0-27-16,0 0-28 0,0 0-39 16,0 0-46-16,48-11-66 0,-28 11-70 15,1-2-64-15,0 0-63 0,2-2-128 16,5 2-493-16,0 0-236 0</inkml:trace>
  <inkml:trace contextRef="#ctx0" brushRef="#br0" timeOffset="112715.59">6001 11493 2639 0,'0'0'31'0,"4"-16"31"0,-4 16-4 0,0 0 0 16,0 0-2-16,0 0 22 0,0 0 34 15,0 0 21-15,0 0 5 0,0 0 4 16,0 0 3-16,0 0 0 0,0 0 4 0,12 48-2 16,-10-30 5-16,1-2 0 0,1 3 23 15,0 4-14-15,1 0-9 0,1 2-15 16,0-1-12-16,1 3-14 0,-1 0-12 0,2-3-6 15,-2 3-13-15,4 0-11 0,0-2-7 16,-2-1-9-16,0-1-5 0,1-2-22 0,0-2-31 16,-3-1-49-16,0-3-63 0,-1-2-75 15,1 0-92-15,-2-3-152 0,-2-1-184 16,-2-9 11-16,0 0-421 0,0 0-533 0</inkml:trace>
  <inkml:trace contextRef="#ctx0" brushRef="#br0" timeOffset="113652.19">3909 12354 3016 0,'0'0'-148'16,"0"0"23"-16,0 0 15 0,0 0 18 16,0 0 17-16,0 0 26 0,0 0 31 0,0 0 24 15,0 0 18-15,0 0 14 0,0 0 21 16,0 0 9-16,38 13 14 0,-38-13 7 16,24 0 9-16,-24 0 5 0,33-2-1 15,-11 2-12-15,3 0-5 0,4 0-11 0,4 0-9 16,5 0-4-16,4-2-5 0,3 1-10 15,1 1-4-15,3-3-5 0,1-1-6 0,-1 3-2 16,10-2-2-16,-1 2-3 0,1-1 0 16,-3-2 4-16,4 4 8 0,-1 0 0 15,-10 0 4-15,2 0-1 0,-3 0-5 0,4 0 2 16,-4 0-4-16,1 0-6 0,0 2 0 16,-3 0-1-16,3-2-5 0,-3 2-4 15,5-2 1-15,-3 1 4 0,2 2-7 0,-1-3-2 16,1 0-2-16,1 0 1 0,-1 0 10 15,1 0 17-15,2 0 6 0,1 0 9 0,4 0-3 16,1 0 2-16,1 0 2 0,-9-3-5 16,0 3-2-16,-1 0-7 0,1 0-3 0,0-1-6 15,0 1-2-15,-2 0-8 0,-3 1 1 16,1-2-4-16,-1 1 4 0,3 1-8 16,-5 2 1-16,1-3-4 0,-1 1 0 15,1 1-4-15,-1 0 6 0,1-2-6 0,1 3 1 16,1-2-2-16,-3 1 0 0,5 0 6 15,-3 0-8-15,3 0 0 0,2 2-2 16,6-3 0-16,0 4 1 0,3-4 0 0,-3 3 0 16,2 0 2-16,1 0-1 0,-3-3-2 15,1 3-1-15,2-2 1 0,-3 2 1 0,0 0 1 16,2 0-1-16,-1-3-4 0,1 2 3 16,0-2-2-16,5 1 1 0,-3 2 0 15,3-2 2-15,1-2 0 0,-1 2-2 0,1 0 2 16,-1-2 1-16,-1 0 0 0,3 0 2 15,-2 0-2-15,-1 0 5 0,-1 0 10 0,1-2-2 16,-1 0 4-16,-1 0-1 0,0 0-3 16,-4-2 2-16,2 3-3 0,-4-3 20 0,3 0-2 15,-9 2-2-15,-1-2-7 0,1 2-5 16,-3 0-3-16,-1-2-9 0,-1 3-6 16,-4-2-6-16,-3 2-15 0,-6-1-29 0,-3 0-27 15,-5 0-38-15,0 2-51 0,-1 0-60 16,-6-2-73-16,-3 1-176 0,-13 1-133 0,15-3 7 15,-15 3-243-15,0 0-180 0</inkml:trace>
  <inkml:trace contextRef="#ctx0" brushRef="#br0" timeOffset="114789.94">4805 13073 2373 0,'4'-16'-95'0,"-4"16"23"15,0 0 22-15,0 0 19 0,0 0 23 0,-15-20 9 16,15 20 31-16,0 0 13 0,-19-1 13 15,19 1 11-15,0 0 14 0,-30 1 23 0,30-1 20 16,0 0 14-16,-29 6-9 0,29-6-6 16,-17 6 2-16,17-6-9 0,-15 8-10 15,15-8-7-15,-12 7-8 0,12-7-2 0,-10 9-12 16,10-9-5-16,0 0-9 0,-2 18-5 16,2-18-10-16,0 0-4 0,0 0-5 15,14 27-4-15,-8-20-2 0,-6-7-1 0,14 19-6 16,-3-9 0-16,2-1 2 0,-2 4 3 15,-1-1 0-15,2 1 3 0,0 0 2 0,-4 1 8 16,0-1 2-16,0 3 6 0,-1-4 6 16,-3 4 6-16,1-3 2 0,-5-13 8 15,2 23 1-15,-2-23-18 0,-4 23-4 0,-3-12 5 16,-2 1-7-16,9-12-3 0,-20 15-6 16,4-7-1-16,4-4-10 0,12-4-4 0,-30 4-22 15,15-4-24-15,15 0-38 0,-32-10-46 16,16 3-62-16,3-3-81 0,-2-6-79 15,5 1-158-15,1 0-118 0,1 1-11 16,6-4-234-16,0 1-187 0</inkml:trace>
  <inkml:trace contextRef="#ctx0" brushRef="#br0" timeOffset="115445.57">4858 12668 2578 0,'0'0'0'0,"0"0"15"15,0 0 10-15,0 0 18 0,0-19 32 16,0 19 14-16,0 0 15 0,0 0 8 16,0 0 4-16,0 0 11 0,0 0 4 0,0 0 9 15,0 0 4-15,0 0 7 0,0 0-8 16,0 0-14-16,20 40-8 0,-20-40-13 15,7 18-9-15,-7-18-7 0,5 18-3 0,-5-18-12 16,4 19-6-16,-4-19-6 0,4 15-10 16,-4-15 4-16,4 14-11 0,-4-14 1 15,0 0-15-15,4 17 0 0,-4-17 0 0,0 0-3 16,2 13-1-16,-2-13 5 0,0 0-6 16,0 0 6-16,0 0-10 0,0 0-2 15,0 0-5-15,0 0 2 0,0 0-1 0,0 0 16 16,0 0-2-16,0 0-13 0,0 0 4 15,21-46-12-15,-16 33 11 0,1 0-5 0,1 0 1 16,-1-1-1-16,0 1-3 0,2 0-2 16,2-1-2-16,-2 5 4 0,-8 9 5 0,14-22-6 15,-5 15 5-15,-9 7 11 0,15-13 9 16,-15 13 10-16,17-2 4 0,-17 2 4 0,0 0 0 16,0 0 4-16,22 17 0 0,-22-17-6 15,8 21-5-15,-6-8-4 0,-2-13-3 16,4 27-5-16,-2-12-6 0,-2 0-3 0,0-15-11 15,4 29-23-15,-2-15-40 0,0-3-40 16,-2 0-61-16,2 0-72 0,2 1-95 0,-2-2-151 16,-2-10-166-16,9 16 22 0,-9-16-531 15,9 17-779-15</inkml:trace>
  <inkml:trace contextRef="#ctx0" brushRef="#br0" timeOffset="115818.21">5345 13379 3778 0,'0'0'53'0,"-26"2"19"0,26-2 7 16,0 0-3-16,0 0 0 0,0 0 0 15,0 0-4-15,0 0-9 0,0 0-6 16,0 0-7-16,0 0-3 0,0 0-8 0,0 0 9 16,64-8 10-16,-50 6 3 0,-14 2 0 15,36 0-26-15,-15 0-2 0,-1 0-2 16,0 0-2-16,2 2-6 0,-1 0-7 0,-2-2-15 15,0 2-21-15,-19-2-30 0,30 0-37 16,-30 0-48-16,23 0-56 0,-23 0-48 0,19-2-58 16,-19 2-135-16,7-6-149 0,-7 6-303 15,0 0-256-15</inkml:trace>
  <inkml:trace contextRef="#ctx0" brushRef="#br0" timeOffset="116012.22">5514 13268 2767 0,'0'0'59'0,"0"0"34"0,-13-7 16 0,13 7 41 15,0 0 31-15,0 0 15 0,0 0 4 16,0 0-35-16,0 0 1 0,0 0-2 0,5 37-8 16,-5-37 16-16,2 21-16 0,-2-21-12 15,2 24-14-15,0-12-15 0,-2-12-17 16,2 26-18-16,2-13-24 0,-4-13-31 0,4 24-44 16,-2-12-50-16,0-2-57 0,-2-10-76 15,7 18-68-15,-5-10-118 0,-2-8-182 16,2 13-24-16,-2-13-353 0,0 0-372 0</inkml:trace>
  <inkml:trace contextRef="#ctx0" brushRef="#br0" timeOffset="117013.97">3158 12373 2769 0,'0'0'-108'0,"0"0"22"0,0 0 23 16,0 0 15-16,0 0 25 0,-17-6 20 16,17 6 21-16,0 0 7 0,0 0 6 0,0 0 4 15,0 0 4-15,0 0 20 0,0 0 25 16,0 0 16-16,-18-4 9 0,18 4 7 0,0 0 2 15,0 0 7-15,0 0-3 0,0 0 5 16,0 0-10-16,0 0-3 0,0 0-13 0,0 0-4 16,0 0-15-16,0 0-11 0,0 0 6 15,0 0-3-15,0 0-2 0,0 0-10 16,0 0-6-16,0 0-4 0,0 0-15 0,0 0 7 16,0 0-8-16,58 6-2 0,-58-6-12 15,25 2 3-15,-25-2 0 0,30-2-3 16,-11 2-5-16,-19 0-6 0,36 2 10 15,-17-2-3-15,0 0-1 0,1 0-4 0,-2 0-1 16,1 0 4-16,-1 2-16 0,-18-2 13 16,36 2-5-16,-20-2 1 0,-1 1 0 0,-15-1-3 15,32 2-2-15,-18-2 0 0,-14 0-3 16,30 3 0-16,-15-3 1 0,-15 0 0 16,25 0-2-16,-25 0 4 0,26 0-5 0,-26 0 6 15,23 0 4-15,-23 0 2 0,20-3 2 16,-20 3-6-16,0 0 3 0,25 0-1 0,-25 0 1 15,14 3-3-15,-14-3-3 0,0 0 2 16,22 0-1-16,-22 0 0 0,0 0 1 16,22 0 0-16,-22 0 0 0,18 0 2 0,-18 0-4 15,19 1-7-15,-19-1 6 0,23 2-2 16,-23-2-1-16,25 0 2 0,-9 2-5 16,2-2-2-16,2 0-16 0,-1 0-35 15,-19 0-59-15,38-2-85 0,-22 0-101 0,2 1-228 16,-2-2-101-16,-16 3-338 0,32-3-413 15</inkml:trace>
  <inkml:trace contextRef="#ctx0" brushRef="#br0" timeOffset="118246.68">9384 12323 2769 0,'0'0'-139'0,"0"0"35"15,18-6 30-15,-18 6 33 0,0 0 29 0,0 0 10 16,0 0 30-16,0 0 17 0,19-2 6 15,-19 2 6-15,0 0 8 0,0 0 2 0,0 0 0 16,0 0 11-16,26 2 11 0,-26-2 2 16,0 0 3-16,16 4-4 0,-16-4-11 15,0 0-10-15,22 5-6 0,-22-5-13 0,14 1-17 16,-14-1-31-16,0 0-35 0,22 2-23 16,-22-2-11-16,15 1 3 0,-15-1-14 0,0 0 19 15,18 5-2-15,-18-5 15 0,0 0-6 16,20 1 12-16,-20-1 10 0,0 0 6 15,21 0 4-15,-21 0 9 0,0 0-10 16,25 0 8-16,-25 0-4 0,19 0 6 0,-19 0 5 16,20 0-3-16,-20 0-4 0,0 0 7 15,29 3-10-15,-29-3 0 0,19 0 2 0,-19 0 5 16,19 1 4-16,-19-1 10 0,26 3 15 16,-26-3 31-16,18 1 18 0,-18-1 6 15,22 0 4-15,-22 0-3 0,25 2 2 0,-25-2-4 16,28 2 3-16,-12-2-4 0,2 2-4 15,-18-2-5-15,36 1-11 0,-15 2-4 0,0-3-4 16,0 1-2-16,3 3 1 0,-4-4-1 16,4 3 4-16,-3-2 3 0,3 1 2 15,-2-2-3-15,2 2-4 0,-1 0-1 16,3-2-2-16,-1 2 0 0,0 0 2 0,3-2 1 16,-3 0 3-16,7 0 1 0,-2 2 2 15,1-2-3-15,-1 1 1 0,2 1-2 0,-1-2-5 16,1 3-5-16,0-2-1 0,2-1-5 15,-1 4-3-15,4-2 0 0,-1-2-6 0,0 2 0 16,0-1-3-16,-1-1 0 0,1 3-4 16,-1-2 1-16,2 2-3 0,-2-2 20 0,8 1-3 15,-11 0-4-15,9 2 2 0,-1-2 0 16,-4 0-3-16,0 0 1 0,0 2-1 16,0-3-4-16,0-1-3 0,0 4-1 0,-1-4-2 15,-4 2-1-15,3-2 0 0,-3 2 3 16,1-2-13-16,-3 0 7 0,1 0-1 15,-2 0-4-15,-3-2 3 0,-1 2 2 16,0 0 2-16,2 2-3 0,0-2 2 0,-1 0-2 16,1 0-4-16,3 0 3 0,1 2-3 15,1 0-8-15,0-1-16 0,-4 1-24 0,0 1-23 16,-4-2-30-16,1 1-35 0,-5 0-48 16,-2 0-54-16,-3 0-48 0,-14-2-144 15,7 4-178-15,-7-4-378 0,0 0-433 0</inkml:trace>
  <inkml:trace contextRef="#ctx0" brushRef="#br0" timeOffset="119497.59">6399 13072 2863 0,'6'-15'-112'0,"-6"15"38"0,0 0 39 15,0 0 47-15,0 0 27 0,6-14 37 16,-6 14 23-16,0 0 25 0,0 0 10 0,0 0 3 15,0 0 0-15,0 0-7 0,6-13-3 16,-6 13-15-16,0 0-1 0,0 0-2 0,0 0-16 16,0 0 10-16,0 0 13 0,0 0 2 15,0 0-24-15,0 0-3 0,0 0-7 0,0 0-12 16,0 0 2-16,-12 52-10 0,8-37-3 16,4-15 6-16,-4 32-10 0,0-15 0 15,-1 3 0-15,3-1 2 0,-3-1 1 0,3 1-2 16,0-1 3-16,-2 0-3 0,2 2 0 15,0-1-7-15,0 0-7 0,2-2-2 16,4 2 10-16,0 0-4 0,0-2-9 0,5 0-2 16,-2-1-13-16,3-1-20 0,0-1-23 15,1 0-6-15,0-2-33 0,-3-1-27 0,3-1-40 16,-3-2-47-16,-8-8-47 0,17 14-56 16,-10-10-89-16,1 0-167 0,-8-4-65 15,8 6 16-15,-8-6-288 0,0 0-229 0</inkml:trace>
  <inkml:trace contextRef="#ctx0" brushRef="#br0" timeOffset="120020.11">6648 13261 2658 0,'0'0'46'0,"7"-12"27"16,-7 12 1-16,0 0 9 0,0 0 18 15,0 0 24-15,0 0 17 0,0 0 4 16,0 0-14-16,0 0-10 0,0 0-14 0,2 49-4 16,-2-35-2-16,0-14-1 0,4 28-5 15,-2-10-5-15,2-1-9 0,3 0-11 16,-3 0-9-16,0 0-4 0,2-2-10 16,-2 2-1-16,1-3-9 0,2 1-2 0,-7-15-5 15,8 24-8-15,-6-16-2 0,-2-8-11 16,6 20-12-16,-6-20-17 0,0 0-31 0,4 15-31 15,-4-15-27-15,0 0-23 0,0 0-10 16,0 0-3-16,0 0-3 0,0 0 14 0,0 0-1 16,0 0 21-16,0 0 21 0,-16-53 10 15,14 37 18-15,-2-3 21 0,2 0 32 16,-3 0 28-16,2 0 25 0,1-2 17 0,0 2 3 16,0-2 6-16,4 3 9 0,-2-1-11 15,2 1 6-15,3 1-4 0,0-1-4 16,1 3-6-16,0 2-2 0,2 0-7 0,0 3 1 15,4 1-3-15,-2-1-3 0,-10 10-1 16,23-12 3-16,-23 12 7 0,22-3 5 0,-22 3 7 16,0 0 5-16,26 9-1 0,-26-9 4 15,12 12-2-15,-12-12-10 0,6 15-5 0,-6-15-6 16,0 17 2-16,0-17-13 0,0 0-11 16,-12 27-24-16,4-19-29 0,2-1-43 15,-2 0-63-15,2 0-77 0,6-7-75 0,-17 7-152 16,10-3-155-16,7-4-14 0,-12 4-233 15,12-4-177-15</inkml:trace>
  <inkml:trace contextRef="#ctx0" brushRef="#br0" timeOffset="120270.1">6930 13398 2705 0,'10'9'96'0,"-10"-9"21"0,4 11 0 15,-4-11 17-15,7 15 19 0,-7-15 7 0,4 17 3 16,-4-17-6-16,5 19-8 0,-5-19-8 16,2 24-6-16,-2-24 27 0,6 21-16 15,-4-10-5-15,-2-11-19 0,4 22-9 0,-4-22-20 16,5 20-2-16,-5-20-23 0,2 18-20 16,-2-18-38-16,4 14-33 0,-4-14-50 0,2 10-67 15,-2-10-86-15,0 0-69 0,0 0-139 16,0 0-170-16,0 0 26 0,0 0-291 15,0 0-232-15</inkml:trace>
  <inkml:trace contextRef="#ctx0" brushRef="#br0" timeOffset="120448.01">7076 13367 2698 0,'0'0'29'0,"0"0"16"0,0 0 2 0,0 0 19 16,17-4 25-16,-17 4 16 0,0 0 10 15,21-1-10-15,-21 1-11 0,0 0-12 0,28-3-24 16,-28 3-35-16,19-1-51 0,-19 1-66 16,19-4-67-16,-13-2-99 0,-6 6-173 15,13-8-373-15,-13 8-120 0</inkml:trace>
  <inkml:trace contextRef="#ctx0" brushRef="#br0" timeOffset="120631.55">7180 13282 2596 0,'0'0'93'15,"0"0"18"-15,0 0 8 0,-30 16 27 16,30-16 17-16,-4 16 9 0,4-16-4 0,-4 17-10 16,4-17-17-16,0 21-16 0,0-21-13 15,-2 23-11-15,2-23-11 0,2 23-12 16,-2-23-11-16,2 23-17 0,0-12-31 0,-2-11-43 16,4 21-62-16,-4-21-54 0,6 16-74 15,-6-16-73-15,5 14-150 0,-3-8-132 0,-2-6-275 16,0 0-186-16</inkml:trace>
  <inkml:trace contextRef="#ctx0" brushRef="#br0" timeOffset="120903.81">7360 13255 2645 0,'0'0'63'0,"0"0"26"15,0 0 10-15,0 0 18 0,0 0 14 16,19 28 19-16,-19-28 10 0,4 22 3 0,-2-8-12 16,0 1-6-16,-2-15-12 0,6 33-16 15,-4-15-8-15,0-2-6 0,3 0-12 0,-3 0-12 16,0 0-8-16,3-1-8 0,-3 0-6 16,-2-15-14-16,4 23-21 0,-4-23-22 15,4 20-30-15,-4-20-44 0,2 15-55 0,-2-15-66 16,4 10-53-16,-4-10-71 0,0 0-117 15,0 0-104-15,0 0-324 0,0 0-224 16</inkml:trace>
  <inkml:trace contextRef="#ctx0" brushRef="#br0" timeOffset="121143.5">7368 13228 2730 0,'0'-15'32'0,"0"15"18"16,2-23-4-16,-2 23 7 0,7-19 15 15,-7 19 11-15,8-13 13 0,-8 13 6 16,10-12-1-16,-10 12 2 0,16-7 2 15,-16 7-2-15,18-5-4 0,-18 5-6 0,0 0-5 16,34 6-5-16,-19 0 0 0,-2 2 1 0,0 1-3 16,-3 1 0-16,-2 2 0 0,-2 1-2 15,2-2-5-15,-6 4-1 0,-2-15-14 0,-2 23 1 16,2-23-10-16,-14 28-4 0,6-18-8 16,-2 0-26-16,-1 0-36 0,0-1-58 15,-1-2-77-15,1 2-86 0,11-9-153 0,-24 7-177 16,16-4-2-16,8-3-262 0,0 0-184 15</inkml:trace>
  <inkml:trace contextRef="#ctx0" brushRef="#br0" timeOffset="121413.37">7599 13432 2569 0,'18'9'24'0,"-18"-9"23"0,0 0 2 0,20 6-5 15,-20-6 4-15,14 2 9 0,-14-2-11 16,0 0-4-16,18 6 4 0,-18-6 8 0,0 0 10 16,8 9 14-16,-8-9 12 0,0 0 16 15,0 0 16-15,-2 23 11 0,2-23-2 0,0 0-6 16,-13 24-6-16,13-24-7 0,-6 16-6 16,6-16-6-16,-5 17-10 0,5-17-11 15,0 18-4-15,0-18-10 0,9 13-24 0,-9-13-28 16,17 11-45-16,-6-7-66 0,-11-4-74 15,32 8-72-15,-18-7-146 0,1-2-183 0,2 1-379 16,-17 0-384-16</inkml:trace>
  <inkml:trace contextRef="#ctx0" brushRef="#br0" timeOffset="121590.07">8037 13445 3186 0,'0'0'120'0,"0"0"0"16,26-4-12-16,-26 4-12 0,0 0-11 0,0 0-6 16,0 0-11-16,0 0-21 0,0 0-49 15,12-5-70-15,-12 5-77 0,8-3-61 16,-8 3-104-16,0 0-637 0,7-9-382 0</inkml:trace>
  <inkml:trace contextRef="#ctx0" brushRef="#br0" timeOffset="121712.85">8198 13409 2853 0,'0'0'-46'16,"0"0"-12"-16,0 0-17 0,19 0-31 0,-19 0-33 15,10-4-67-15,-10 4-122 0,9-6-275 16,-9 6 189-16</inkml:trace>
  <inkml:trace contextRef="#ctx0" brushRef="#br0" timeOffset="121870.14">8395 13366 1799 0,'17'1'159'16,"-17"-1"47"-16,0 0-2 0,17 2-3 0,-17-2 2 16,0 0-9-16,0 0-7 0,20 2-18 15,-20-2-17-15,0 0-20 0,0 0-27 0,24-4-43 16,-24 4-39-16,0 0-58 0,19-5-69 16,-19 5-64-16,13-4-68 0,-13 4-171 15,11-6-462-15,-11 6-230 0</inkml:trace>
  <inkml:trace contextRef="#ctx0" brushRef="#br0" timeOffset="122155.53">8606 13175 2717 0,'0'0'32'0,"0"0"28"0,0 0 16 0,7-17 31 15,-7 17 34-15,0 0 21 0,0 0 6 0,0 0-7 16,0 0-10-16,0 0-12 15,0 0-17-15,0 0-6 0,0 0-3 0,4 51-8 16,-2-36-2-16,-2 2-13 0,2 0-7 0,0 3-8 16,2-1-10-16,-2 0-7 0,3 2-5 15,-3 0-8-15,3-2-1 0,-3 2-6 0,2-5-6 16,-2 3-6-16,0-2-11 0,2-1-10 16,-4-16-18-16,4 25-21 0,-2-14-28 15,-2-1-35-15,0-10-52 0,2 13-63 0,-2-13-38 16,0 0-27-16,0 0-43 0,0 0-43 15,0 0-33-15,0 0-495 0,0 0-269 16</inkml:trace>
  <inkml:trace contextRef="#ctx0" brushRef="#br0" timeOffset="122381.54">8625 13417 2575 0,'-6'-29'-97'0,"2"3"57"15,2 1 31-15,0 4 38 0,2 2 36 16,0 0 27-16,2 2 30 0,0-1 9 0,2-1-2 16,0 4-8-16,-4 15-9 0,11-30-6 15,-2 17-2-15,-1 1 1 0,2 2 2 16,3 0-5-16,0 1 4 0,-1 3 2 0,-12 6 0 15,26-5 1-15,-26 5 2 0,25 0-3 16,-25 0-5-16,20 9-6 0,-20-9-5 0,12 14-1 16,-12-14 0-16,4 17 1 0,-4-17-2 15,-4 21-8-15,4-21-10 0,-12 20-8 16,2-8-7-16,2-2-23 0,-2 1-36 0,2-2-50 16,-5-1-65-16,13-8-87 0,-17 13-80 15,6-7-168-15,5-1-158 0,6-5 30 0,0 0-348 16,0 0-334-16</inkml:trace>
  <inkml:trace contextRef="#ctx0" brushRef="#br0" timeOffset="122820.26">8892 13436 2814 0,'0'0'18'15,"0"0"46"-15,11 17 5 0,-11-17 10 16,6 11 32-16,-6-11 18 0,6 15 15 0,-6-15 7 16,5 19-12-16,-5-19-9 0,2 21-10 15,-2-21-5-15,2 20-11 0,-2-20 0 0,2 20 0 16,-2-20-12-16,0 20-12 0,0-20-8 16,0 16-4-16,0-16-5 0,0 0-9 15,-2 22-5-15,2-22-3 0,0 0-8 0,0 0-6 16,0 0-10-16,0 0-1 0,0 0-2 15,0 0-7-15,0 0-6 0,0 0-5 0,0 0-1 16,0 0 2-16,0 0-7 0,30-38 1 16,-30 38 5-16,10-17 4 0,-10 17 6 15,12-15 3-15,-12 15 2 0,12-12 1 0,-12 12 15 16,12-5 13-16,-12 5 28 0,0 0 11 16,0 0 1-16,0 0-1 0,23 1-9 0,-23-1-6 15,0 0-8-15,13 12-5 0,-13-12-8 16,7 11-4-16,-7-11-10 0,8 9-12 15,-8-9-17-15,0 0-27 0,10 18-32 0,-8-14-42 16,-2-4-48-16,0 0-74 0,10 7-75 16,-10-7-138-16,0 0-175 0,0 0 12 0,0 0-439 15,0 0-542-15</inkml:trace>
  <inkml:trace contextRef="#ctx0" brushRef="#br0" timeOffset="123119.46">9233 13055 3305 0,'0'0'52'0,"0"0"21"0,0 0-2 0,10-14 20 16,-10 14 14-16,0 0 3 0,0 0 5 0,0 0 3 15,0 0 2-15,36 21-2 0,-27-10-2 16,2 3 5-16,-1 4 9 0,1 2 26 15,-1 3 0-15,3 0-7 0,-2 1-13 0,-1-1-19 16,-2 2-11-16,4 0-14 0,-6 0-10 16,0 0-11-16,-2 0-13 0,-2-5-16 0,0 3-20 15,-2-4-22-15,0 2-31 0,0-4-35 16,-4 1-44-16,2-3-55 0,2-15-70 0,-4 25-53 16,0-14-128-16,0-4-153 0,0 4-18 15,4-11-400-15,-10 13-449 0</inkml:trace>
  <inkml:trace contextRef="#ctx0" brushRef="#br0" timeOffset="123527.58">9724 13028 3112 0,'4'-14'-5'0,"-4"14"15"0,0 0-1 0,0 0 16 16,-2-19 17-16,2 19 17 0,0 0 15 16,-19-7 16-16,19 7 7 0,0 0 4 0,-30 4 0 15,30-4-4-15,-20 8-1 0,20-8 1 16,-22 9-8-16,22-9-6 0,-15 12-9 0,9-5-6 16,6-7-6-16,-8 13-7 0,8-13-10 15,0 0-16-15,0 0-5 0,10 31-15 16,1-20-8-16,-3-1 2 0,5 1-1 0,-2 1 0 15,3-1 1-15,-2 2 0 0,6 2 6 16,-3 1 6-16,-5-1 7 0,3 0 2 16,-4-2 6-16,-3 3 5 0,-4-3 2 0,-2-13 7 15,0 25 1-15,0-25 7 0,-8 25 28 16,-1-14-11-16,-2-1-10 0,1-1 1 16,-5-2-13-16,1 0-19 0,-2-1-25 0,2-2-39 15,-4-3-51-15,2-1-60 0,16 0-71 16,-28-4-65-16,15-1-100 0,1-1-159 15,2-2-34-15,0-3-319 0,10 11-276 0</inkml:trace>
  <inkml:trace contextRef="#ctx0" brushRef="#br0" timeOffset="123975.35">9808 12718 2762 0,'0'0'55'0,"0"0"37"0,16-7 27 0,-16 7 26 15,0 0 12-15,0 0-3 0,0 0-2 16,0 0-7-16,21 16-14 0,-21-16-14 0,4 16-11 16,-4-16-4-16,0 19-7 0,0-19-1 15,2 20-2-15,-2-20-11 0,0 21-4 16,0-21-8-16,4 18-6 0,-4-18-9 0,2 15-4 15,-2-15-2-15,4 13-4 0,-4-13-15 16,0 0-5-16,0 0-12 0,12 11-5 0,-12-11-7 16,0 0-7-16,0 0-2 0,0 0 0 15,24-21 4-15,-24 21 1 0,18-21-2 16,-12 10 2-16,2 2 14 0,-8 9 11 0,13-19 7 16,-5 13 15-16,-8 6 5 0,11-10 9 15,-11 10-13-15,15-6 14 0,-15 6 9 0,0 0 1 16,0 0-3-16,0 0-4 0,28 18-7 15,-28-18-3-15,8 16-9 0,-8-16-2 0,6 18-5 16,-2-9-11-16,-4-9-12 0,11 18-23 16,-7-11-24-16,1 0-40 0,-5-7-37 15,10 12-68-15,-3-8-73 0,-7-4-79 0,12 2-157 16,-12-2-106-16,0 0-11 0,0 0-349 16,0 0-384-16</inkml:trace>
  <inkml:trace contextRef="#ctx0" brushRef="#br0" timeOffset="124144.24">10215 12767 3144 0,'0'0'94'0,"0"0"-2"15,0 0-8-15,0 0-10 0,21 6 2 0,-21-6 13 16,17 3 8-16,-8 0-7 0,-9-3-10 16,21 0-9-16,-9 2-19 0,-12-2-25 15,26 0-46-15,-26 0-61 0,27-2-68 0,-14-1-83 16,-2 0-145-16,-3-3-589 0,-8 6-408 15</inkml:trace>
  <inkml:trace contextRef="#ctx0" brushRef="#br0" timeOffset="124324.53">10400 12700 2982 0,'0'0'31'16,"0"0"61"-16,0 0 15 0,0 0 26 16,0 0 26-16,0 0 1 0,0 0 15 0,0 0-6 15,0 0 19-15,0 0-26 0,2 54-15 16,-2-54-25-16,4 22-1 0,-4-8-26 15,0-14-20-15,2 27-24 0,-2-14-41 16,2 0-48-16,-2 2-59 0,-2-1-57 0,4 1-60 16,-2-2-55-16,0-1-100 0,0 1-171 0,0 1-34 15,0-14-262-15,0 0-174 0</inkml:trace>
  <inkml:trace contextRef="#ctx0" brushRef="#br0" timeOffset="125737.49">10647 13390 2635 0,'0'0'45'15,"0"0"7"-15,0 0-6 0,0 0 12 16,0 0 10-16,0 0 7 0,21 21 11 0,-21-21-11 16,19 2-4-16,-19-2-10 0,28 1-7 15,-14-1-8-15,6 3-2 0,-1-3-6 0,-19 0-6 16,36 0-29-16,-22 0-41 0,6 0-68 16,-6-3-73-16,-1 3-109 0,-3-3-591 0,-10 3-242 15</inkml:trace>
  <inkml:trace contextRef="#ctx0" brushRef="#br0" timeOffset="125945.76">10798 13359 2827 0,'0'0'74'0,"0"0"1"0,0 0-3 0,-20 4 37 16,20-4 33-16,0 0 37 0,0 0 11 15,-4 18 4-15,4-18-16 0,0 0-23 0,0 18-16 16,0-18-13-16,0 0-17 0,0 23-11 15,0-23 8-15,0 0-21 0,2 23-44 0,0-18-57 16,-2-5-61-16,0 14-76 0,0-14-72 16,4 12-62-16,-4-12-115 0,6 7-194 15,-6-7-350-15,10 4-373 0</inkml:trace>
  <inkml:trace contextRef="#ctx0" brushRef="#br0" timeOffset="126112.84">11066 13405 2924 0,'11'-4'111'0,"-11"4"34"0,16-7-12 16,-16 7-18-16,21-9-13 0,-21 9-8 0,13-8-10 15,-13 8-4-15,14-8-32 0,-14 8-45 16,10-10-64-16,-10 10-64 0,0 0-54 0,19-9-42 16,-19 9-103-16,12-7-567 0,-5 3-269 15</inkml:trace>
  <inkml:trace contextRef="#ctx0" brushRef="#br0" timeOffset="126224.87">11325 13327 2729 0,'0'0'49'16,"0"0"31"-16,20 3-16 0,-20-3-42 15,0 0-57-15,22-5-47 0,-22 5-34 0,0 0-33 16,25-6-71-16,-25 6-153 0,17-7-252 16,-6 6 159-16</inkml:trace>
  <inkml:trace contextRef="#ctx0" brushRef="#br0" timeOffset="126350.52">11612 13293 1903 0,'0'0'117'0,"0"0"5"0,21 4-47 15,-21-4-63-15,15 0-32 0,-15 0-38 0,21 1-27 16,-10-2-96-16,-11 1-194 0,23-6-113 16,-10 4 344-16</inkml:trace>
  <inkml:trace contextRef="#ctx0" brushRef="#br0" timeOffset="126502.51">11958 13279 1924 0,'0'0'371'0,"18"6"-49"0,-18-6-40 15,0 0-35-15,15 4-34 0,-15-4-26 16,0 0-30-16,0 0-32 0,19 0-50 0,-19 0-58 16,0 0-57-16,0 0-60 0,0 0-49 15,25-6-62-15,-25 6-126 0,0 0-595 0,0 0-341 16</inkml:trace>
  <inkml:trace contextRef="#ctx0" brushRef="#br0" timeOffset="127461.23">12688 13207 2875 0,'0'0'41'0,"0"0"43"0,0 0 9 15,-8-19 12-15,8 19 10 0,0 0 8 16,0 0 7-16,0 0-7 0,0 0-15 0,0 0-11 16,0 0-4-16,0 0 10 0,0 0 7 15,0 0 1-15,0 0 19 0,0 0-6 0,0 0-10 16,0 0-10-16,-14 55-10 0,12-40-8 16,0 2-11-16,1 1 0 0,1 0-12 15,-2 1-7-15,0-1-31 0,2 1-4 16,0 2 2-16,0-4-6 0,0 2 0 0,2-2-6 15,0 0-3-15,-2-17-11 0,1 25-15 0,-1-25-14 16,2 22-21-16,-2-11-30 0,2-4-40 16,-2-7-52-16,2 12-56 0,-2-12-35 15,0 0-34-15,0 0-75 0,0 0-89 0,0 0-505 16,0 0-415-16</inkml:trace>
  <inkml:trace contextRef="#ctx0" brushRef="#br0" timeOffset="127718.25">12565 13319 2884 0,'-7'-21'-87'0,"-4"5"49"0,6 0 32 15,3 0 28-15,2 16 26 0,-5-26 25 0,5 13 16 16,0 13 8-16,3-26 3 0,1 8-3 16,-1 3-2-16,6 0-5 0,-2-1 4 15,1 0-10-15,3 2-8 0,-1 2-7 0,1 1-3 16,5 0-5-16,-5 3-7 0,5 0-1 16,1 4-5-16,-3 0-2 0,-14 4 7 0,30 0-3 15,-30 0 9-15,31 10 2 0,-20-3 3 16,2 1 7-16,-3 3-1 0,-1 2 4 15,-3 0-6-15,-6-13-6 0,2 23-6 0,-2-23-3 16,-6 22-4-16,1-10 10 0,5-12-18 16,-16 23-24-16,5-13-39 0,3-3-52 15,8-7-66-15,-17 15-72 0,8-9-85 0,5-1-179 16,4-5-123-16,0 0-363 0,-9 12-400 16</inkml:trace>
  <inkml:trace contextRef="#ctx0" brushRef="#br0" timeOffset="127967.25">12956 13330 2973 0,'0'0'61'0,"5"14"38"0,-5-14-1 0,4 19-11 15,-4-19 19-15,6 22 4 0,-6-22 10 16,2 22 1-16,1-11 1 0,-3-11-11 15,0 25-11-15,0-25-9 0,0 25-11 0,0-25-7 16,0 23-11-16,0-23-5 0,2 21-7 16,-2-21-19-16,0 18-38 0,0-18-53 15,0 14-48-15,0-14-70 0,2 14-66 0,-2-14-113 16,0 0-155-16,0 0-420 0,5 5-344 16</inkml:trace>
  <inkml:trace contextRef="#ctx0" brushRef="#br0" timeOffset="128244.43">13109 13159 2788 0,'0'0'-10'16,"4"-19"46"-16,-4 19 24 0,0 0 22 16,0 0 33-16,0 0 16 0,0 0 20 15,0 0 13-15,0 0 1 0,0 0-8 0,23 39-5 16,-21-24-8-16,0 4-4 0,1-1-9 15,-1 6-6-15,-2-3 17 0,2 6-22 0,0 0-13 16,2-2-24-16,-2 2 3 0,1-2-16 16,1 1-13-16,1-1-16 0,0-1-22 15,-3-5-33-15,0-1-32 0,0-2-33 0,0-3-40 16,-2-13-50-16,2 19-64 0,-2-11-65 16,0-8-125-16,0 0-147 0,-8 10-9 0,8-10-259 15,0 0-172-15</inkml:trace>
  <inkml:trace contextRef="#ctx0" brushRef="#br0" timeOffset="128482.26">13117 13195 2547 0,'5'-22'31'0,"-3"4"43"15,4 3 10-15,0 2 16 0,-6 13 20 0,9-22 16 16,-5 14 6-16,-4 8-1 0,13-15-11 0,-3 6-12 16,-10 9-11-16,17-11-12 0,-5 6-11 15,-12 5 3-15,22-4-12 0,-22 4-2 16,22 4-7-16,-22-4 1 0,21 11 0 0,-12-1-1 15,-1 1-2-15,-3 3-4 0,-5-14 1 16,3 22-1-16,-3-22-6 0,-6 27-7 16,0-16 0-16,-3 2-3 0,1-1-11 15,-2-1-18-15,1-1-30 0,9-10-43 0,-18 17-69 16,13-7-79-16,-1-6-92 0,6-4-195 16,-7 9-90-16,7-9-357 0,0 0-357 15</inkml:trace>
  <inkml:trace contextRef="#ctx0" brushRef="#br0" timeOffset="128749.5">13405 13358 2845 0,'18'9'3'0,"-18"-9"37"0,15 8 8 15,-15-8-8-15,12 7 3 0,-12-7-4 16,9 8 3-16,-9-8 12 0,0 0 8 15,0 17 2-15,0-17 11 0,0 0 14 0,-11 21 14 16,11-21 12-16,-10 15 4 0,10-15-3 16,-11 18-4-16,11-18-8 0,-6 16-12 15,6-16-1-15,0 20-17 0,0-20-9 0,6 17-15 16,3-8-21-16,-9-9-36 0,18 16-41 16,-7-11-49-16,-11-5-63 0,23 8-55 0,-10-6-96 15,-1-2-194-15,-12 0-449 0,23-6-385 16</inkml:trace>
  <inkml:trace contextRef="#ctx0" brushRef="#br0" timeOffset="129278.87">13792 13323 2938 0,'0'0'34'0,"0"0"42"0,0 0 0 16,0 0-2-16,0 0-3 0,0 0 4 15,0 0-1-15,0 0-10 0,0 0-34 0,0 0-63 16,0 0-85-16,0 0-74 0,0 0-141 15,0 0-534-15,0 0-224 0</inkml:trace>
  <inkml:trace contextRef="#ctx0" brushRef="#br0" timeOffset="129411.4">13888 13344 2720 0,'0'0'35'15,"0"0"-7"-15,0 0-36 0,0 0-43 16,0 0-18-16,0 0-9 0,23 3-20 0,-23-3-25 15,0 0-66-15,0 0-158 0,15-10-234 16,-15 10 220-16</inkml:trace>
  <inkml:trace contextRef="#ctx0" brushRef="#br0" timeOffset="129539.68">14050 13323 1687 0,'16'7'-17'0,"-16"-7"-3"0,0 0-25 15,0 0-28-15,0 0-36 0,21-3-100 0,-21 3-189 16,14-4 127-16</inkml:trace>
  <inkml:trace contextRef="#ctx0" brushRef="#br0" timeOffset="129682.67">14206 13316 1342 0,'0'0'211'0,"15"9"18"16,-15-9-24-16,0 0-25 0,0 0-22 0,0 0-30 15,0 0-16-15,0 0-53 0,0 0-68 16,0 0-82-16,0 0-120 0,0 0-222 16,0 0-165-16,0 0 194 0</inkml:trace>
  <inkml:trace contextRef="#ctx0" brushRef="#br0" timeOffset="129977.34">14267 13105 1823 0,'0'0'82'0,"0"0"25"0,0 0-1 16,0 0 9-16,0 0 22 0,0 0 14 0,0 0 11 16,0 0 1-16,0 0-6 0,0 0-5 15,0 0-16-15,0 0-11 0,0 66-1 16,0-49-10-16,0 2-5 0,0 0-10 15,3 2-12-15,-3-2-7 0,2 2-10 0,-2-4-8 16,2 2-7-16,1 1-6 0,-3-4-5 16,2 0-9-16,-2-16-19 0,2 24-21 15,-2-24-20-15,0 19-36 0,0-19-46 0,0 15-62 16,0-15-47-16,-4 8-64 0,4-8-128 16,0 0-525-16,0 0-345 0</inkml:trace>
  <inkml:trace contextRef="#ctx0" brushRef="#br0" timeOffset="130227.68">14185 13091 2732 0,'2'-18'-50'16,"2"3"51"-16,1 2 21 0,-5 13-7 0,10-19 13 15,-5 11 7-15,-5 8 9 0,21-15 11 16,-11 10 14-16,-10 5 13 0,25-8 10 16,-9 6 9-16,-16 2 5 0,29 0 0 0,-29 0 1 15,32 7 0-15,-15-1 3 0,-4 2-3 16,1 4 1-16,-5-2-3 0,3 2-8 0,-5 0-6 15,-3 1-7-15,-4-13-7 0,4 23 0 16,-4-23-16-16,-6 25-5 0,-1-12-8 16,1-2-15-16,-8 1-21 0,7-1-31 0,-3-1-35 15,10-10-51-15,-22 17-65 0,14-8-55 16,-1-3-90-16,2 0-199 0,7-6-59 16,0 0-269-16,0 0-181 0</inkml:trace>
  <inkml:trace contextRef="#ctx0" brushRef="#br0" timeOffset="130577.01">14470 13331 2565 0,'2'17'44'0,"-2"-17"54"16,2 18 4-16,-2-18 4 0,0 19 7 0,0-19-4 15,-2 18-3-15,2-18-8 0,0 0-9 16,0 23-15-16,0-23-6 0,0 0-5 0,-2 19-7 15,2-19-15-15,0 0-9 0,0 0-15 16,0 0-29-16,2 16-30 0,-2-16-22 16,0 0-14-16,0 0-2 0,0 0 2 15,0 0-8-15,0 0 12 0,0 0 5 0,45-25 28 16,-45 25 34-16,20-12 39 0,-10 6 31 16,-10 6 31-16,21-7 27 0,-21 7 21 0,21-4 14 15,-21 4 7-15,21 0 3 0,-21 0 2 16,19 6 20-16,-19-6-19 0,18 11-19 15,-11-5-21-15,-7-6-14 0,18 15-14 0,-11-5-28 16,-1-1-46-16,-1-4-59 0,-1 3-73 16,-4-8-93-16,5 12-97 0,-5-12-231 15,0 0-86-15,0 0 44 0,0 0-308 0,-32 6-241 16</inkml:trace>
  <inkml:trace contextRef="#ctx0" brushRef="#br0" timeOffset="131391.53">12019 12386 2565 0,'0'0'-71'15,"0"0"40"-15,0 0 43 0,0 0 33 0,0 0 46 16,0 0 27-16,0 0 24 0,0 0 10 16,0 0-2-16,0 0 2 0,0 0-3 15,27-15-4-15,-27 15 2 0,27 2-11 0,-27-2-7 16,34 0-11-16,-12 0-17 0,1 0-10 15,9 2-8-15,-1-1-11 0,2-1-10 0,4 2-5 16,5 1 14-16,3-2-10 0,2 3-4 16,4 0-8-16,4 1-4 0,3-1-4 15,0 2-6-15,2 0-4 0,1 0-9 16,0-1 5-16,0 3-3 0,3-1-1 0,-3-1-6 16,2 0-2-16,1 2-4 0,-7-1-5 15,4 1 0-15,2-2 0 0,-7-1-9 0,1 3 3 16,-1-1 0-16,0-1 2 0,-5 0 0 15,-3-1-2-15,-4-1 0 0,2 0 4 16,-2 0-3-16,4 0 6 0,-6 0-6 16,1 0-1-16,-3 0 7 0,1-3-7 0,-3 5-1 15,3-2 7-15,-3-1-5 0,0 3-3 16,-7 0 0-16,0-2-20 0,-1-1-16 0,-5 2-22 16,-1-4-19-16,-8 3-34 0,2-2-32 15,-18-2-54-15,23 3-59 0,-23-3-78 0,10-1-176 16,-10 1-95-16,0 0-255 0,0 0-214 15</inkml:trace>
  <inkml:trace contextRef="#ctx0" brushRef="#br0" timeOffset="132275.26">12050 13359 2624 0,'0'0'0'0,"0"0"27"0,-12-5 32 16,12 5 37-16,0 0 34 0,0 0 31 0,0 0 22 15,0 0 5-15,0 0 5 0,0 0 4 16,-17-6-7-16,17 6 4 0,0 0 15 15,0 0-5-15,0 0-12 0,0 0-19 0,0 0-17 16,0 0-20-16,0 0-16 0,0 0-15 0,0 0-9 16,57-5-13-16,-35 6-10 15,-1-1-9-15,1-1-10 0,4 1-6 0,1-3-14 16,3 3-7-16,-1-3-17 0,-7 0-23 0,6 2-25 16,-8-2-34-16,0-4-40 0,-2 2-47 15,-2-1-55-15,-1-2-60 0,-7 1-64 16,-2-1-155-16,-2-2-114 0,-4 10 20 15,-2-17-354-15,2 17-359 0</inkml:trace>
  <inkml:trace contextRef="#ctx0" brushRef="#br0" timeOffset="132498.59">12280 13162 2780 0,'-10'-8'23'0,"10"8"49"0,0 0 18 16,0 0 16-16,0 0 25 0,-10-14 28 0,10 14 25 15,0 0 5-15,0 0 15 0,0 0 45 16,0 0-1-16,0 0-7 0,0 0-8 0,0 0-12 15,0 0-13-15,-12 35-26 0,10-20-17 16,2-15-21-16,2 31-17 0,-2-15-21 0,2 4-8 16,1-1-14-16,-1-2-18 15,0 2-18-15,0-1-26 0,-1-1-32 0,3-1-39 16,0 0-41-16,-2 0-41 0,0-2-57 0,3 1-71 16,0-6-76-16,-2 3-187 0,0-2-95 15,-3-10 34-15,0 0-477 0,3 22-598 16</inkml:trace>
  <inkml:trace contextRef="#ctx0" brushRef="#br0" timeOffset="136011.57">14303 12554 3187 0,'0'0'-149'16,"0"0"27"-16,0 0 26 0,0 0 29 15,0 0 25-15,0 0 46 0,0 0 30 0,0 0 29 16,0 0 14-16,0 0 13 0,0 0 7 16,0 0-2-16,0 0 2 0,0 0-4 15,0 0 8-15,0 0-1 0,0 0 5 0,0 0-4 16,0 0-7-16,0 0-10 0,0 0-4 16,0 0-7-16,0 0-5 0,0 0-5 0,0 0-3 15,0 0-7-15,0 0-6 0,0 0-1 16,49-14-1-16,-49 14-1 0,26-4-4 0,-13 1-3 15,3-1-2-15,1 0 0 0,0 0-4 16,0 1-4-16,-1-3 1 0,5 2 0 16,-2-3 0-16,6 3-3 0,-2-2-2 0,2-2 0 15,0 0-3-15,1 2-3 0,1-1 0 16,0-1 1-16,4 0-4 0,-4 3-1 0,5-3-1 16,-3 3-2-16,7-3 1 0,0 2 0 15,-5 3 3-15,4-1 4 0,0-2 0 0,3 3 0 16,-2-1 3-16,5 0-1 0,-2 0-1 15,3 0-4-15,-2 3 10 0,3-2-3 16,-3 1 6-16,0 1-5 0,3-1-3 0,-9 0-5 16,1 0 4-16,1 0 2 0,0 0-4 15,4 0 2-15,1-2-2 0,-1 2-4 16,2-1 4-16,-2-1-7 0,3 2 1 0,2-2-1 16,-3 0-2-16,0 0 13 0,3 3-16 15,-3-1 4-15,3-2-7 0,-3 2 7 0,-1 1-2 16,2-4-3-16,-1 3-1 0,-6 0-2 15,-2 0 1-15,0 1 9 0,-5-1-5 0,1 0-1 16,-6 2-6-16,-1-2 12 0,-3 1-6 16,-2 1 1-16,-18 0-8 0,32-3-6 15,-32 3-3-15,23-3-13 0,-23 3-12 0,22 0-13 16,-12-1-24-16,-10 1-24 0,14 0-23 16,-14 0-22-16,0 0-37 0,24 1-44 15,-18 2-56-15,-6-3-104 0,0 0-160 0,0 0-67 16,13 3-245-16,-13-3-205 0</inkml:trace>
  <inkml:trace contextRef="#ctx0" brushRef="#br0" timeOffset="141083.82">4824 13979 2435 0,'0'0'-73'0,"0"0"22"0,0 0 7 0,0 0 3 16,0 0 12-16,0 0 16 0,0 0 16 15,23-4 30-15,-23 4-5 0,0 0 11 0,0 0-8 16,0 0 7-16,0 0 0 0,0 0 8 16,0 0 16-16,0 0-13 0,0 0-1 15,0 0-1-15,0 0 5 0,0 0 5 16,0 0 4-16,0 0 1 0,0 0 6 0,0 0-10 16,0 0 9-16,0 0 9 0,21 0 8 15,-21 0 3-15,0 0 1 0,24-2-7 16,-24 2-6-16,23-2-9 0,-23 2-5 0,27-2-9 15,-8 0-5-15,1 2-5 0,-2-1-4 16,6 1-3-16,-1-3-3 0,5 2-3 0,1-2-5 16,-1 2-2-16,2-3-1 0,-1 2-4 15,0-3 0-15,1 2-1 0,-1 0-21 16,1 3 0-16,0-4 3 0,-1 0 6 0,3 2 9 16,0-2 9-16,0 0 4 0,-1 3 4 15,1-3-3-15,0 2 2 0,2-2-5 0,-2 3-3 16,2-3-2-16,0 1-4 0,2 1 3 15,-1 2-5-15,-1-1 0 0,2-2 2 0,-1 2-8 16,1-1 1-16,-1 1-4 0,1-2-2 16,0 1 0-16,-2 0-1 0,2 2-2 15,0-2 0-15,-2 0-4 0,2 2-1 16,0 0 5-16,-2-1-7 0,1 1 6 16,1 0-3-16,-1 0 3 0,1 0-1 0,0-2 0 15,-1 2 3-15,1 2 0 0,0-4 0 0,1 2 3 16,1 0 0-16,-2 2-3 0,-1-4 4 15,8 2 1-15,-1 0-4 0,2 0 3 16,-1 0 1-16,1-3 0 0,1 3-3 0,1-1 1 16,-1-2 4-16,1 2-4 0,-1 1 2 15,1-3-2-15,-2 3 5 0,2-1-1 16,-2 1-1-16,1-2-3 0,1 1 2 0,-1 1 1 16,-1 0-6-16,3-3 4 0,-1 2 0 15,-1 1-1-15,-1 0 1 0,3 0 0 0,-1-2-1 16,-1 2 1-16,1 0-4 0,1 0 2 15,-3 0 3-15,1 0 1 0,3 0 3 16,-1 2-5-16,-1-2 1 0,1 0-2 0,-3 1 0 16,3-1 0-16,1 3-3 0,0-2-7 15,2-1 0-15,-3 3-2 0,1-3 0 16,1 3 1-16,2-3 1 0,-5 1 2 0,5 2 0 16,-5-3 0-16,3 1 3 0,1-1 0 15,-4 3 1-15,1-1 1 0,-1-1-1 16,1 1 2-16,-3-2-2 0,0 2 2 0,3-2 0 15,-3 4-1-15,1-1 0 0,1-2-2 16,1-1-1-16,-3 0 3 0,5 2 0 16,-1-2 3-16,-1 1-1 0,2-1-2 0,-3 0 0 15,4 0 6-15,-2 0-6 0,1 0 1 16,-3 0 1-16,-1 0 0 0,1 0 1 0,-1 0-2 16,-1 3-1-16,-1-3 2 0,1 0 1 15,-2-3 4-15,1 3 4 0,-1-1 1 0,3 1-2 16,-1 0 2-16,0 0 2 0,-1 1 6 15,1-1 1-15,1 3 2 0,-1-3-2 0,1 1 7 16,-3 1-8-16,2-2-2 0,-7 3 3 16,5-3-1-16,2 4-1 0,-2-4 5 15,-2 3-7-15,2-1 15 0,-5 0 1 0,5-1-1 16,1 2-2-16,-7-2 2 0,0-1-5 16,6 2 3-16,0 3-3 0,-3-5 3 0,2 0-7 15,-5 1-2-15,7-1 2 0,-5 0 3 16,4 2-4-16,-6-2-10 0,3 0 10 15,-1 2-2-15,4-2 4 0,-5 0-7 0,2 0-4 16,3-2 4-16,-4 2-1 0,1 0-4 16,3 0 0-16,0-2-4 0,1 1-3 15,-3-2 2-15,-2 3 12 0,5-2-11 0,-2 0-3 16,-3 1-5-16,5-2 2 0,-9 2 4 16,4-1-4-16,-3 0 1 0,-1 0 6 15,0 2-28-15,1-1 7 0,0-1-2 0,-2 0 2 16,-1-1 4-16,1 1 3 0,-1 1-1 15,0 1 5-15,-1-3 1 0,3 2 0 0,-1-1 0 16,-2 2 2-16,1 0-4 0,-3-1 6 16,5 1-7-16,-3-3 3 0,1 1-1 0,-1 0 0 15,0 0-1-15,-1 0 3 0,1 2-1 16,1-1 0-16,-1-1-2 0,0-1 1 16,-1 2 7-16,-1-2 9 0,0 2-1 0,3 1 1 15,-5-3 1-15,4 2-2 0,-2-2-4 16,1 0 2-16,-3 2-2 0,4-1-5 0,-4 0 2 15,2-2 3-15,-1 1-3 0,0 3 2 16,1-3-4-16,0 2 4 0,-4-2-7 0,4 3-2 16,-2-6 2-16,1 5 2 15,-1-1 3-15,-1 0-3 0,1 0-4 0,-4 0 1 16,1 0 0-16,1 1 2 0,0 1-5 0,-1-3 14 16,5 3-12-16,-4-1 0 0,2 1 2 15,-4-3 0-15,1 3-3 0,1 0 2 0,0-1 0 16,0 1 0-16,-1 0-1 0,-2-3 3 15,1 2-2-15,0 1 1 0,2-2-7 0,-6 2 6 16,6-2-1-16,-4-2 2 0,3 3-5 16,-4-2 1-16,1 1 2 0,1 2 0 15,0-1 1-15,1-2-1 0,0 2-1 0,0 1 4 16,2 0-4-16,-2-2 6 0,2 4 0 16,6-2-4-16,-4 1 1 0,3-1 4 0,-6 0-2 15,0 3 0-15,0-3-2 0,-2 1-1 16,-1-1 7-16,-1 2-4 0,-2-2-3 15,-18 0 4-15,29 0-7 0,-14 0 4 0,-15 0-8 16,21 3-15-16,-11-3-25 16,-10 0-43-16,14 1-67 0,-14-1-82 0,0 0-85 0,0 0-197 15,0 0-76-15,0 0-9 0,0 0-296 16,0 0-289-16</inkml:trace>
  <inkml:trace contextRef="#ctx0" brushRef="#br0" timeOffset="143197.97">5425 14615 2575 0,'0'0'-109'0,"0"0"51"16,0 0 32-16,0 0 23 0,0 0 35 15,0 0 12-15,0 0 22 0,21-25 10 16,-21 25 6-16,0 0-5 0,0 0-7 0,12-8-1 16,-12 8-5-16,0 0 10 0,0 0 4 15,0 0 2-15,14-7 5 0,-14 7-5 0,0 0 0 16,0 0-7-16,0 0-6 0,0 0-6 15,0 0-3-15,0 0-6 0,0 0-5 16,0 0-5-16,0 0-3 0,0 0-4 0,0 0-2 16,-49 15-5-16,34-10-2 0,15-5-4 15,-25 9-3-15,13-2 0 0,12-7-1 0,-20 7-5 16,9-2 2-16,11-5 2 0,-13 11-2 16,13-11 1-16,-8 10 0 0,8-10-3 15,0 0 1-15,0 0-1 0,0 0-2 16,15 24-2-16,-15-24 2 0,17 8-4 0,-17-8 1 15,18 10 1-15,-6-5-2 0,-12-5-1 16,20 8-2-16,-9-2 0 0,-11-6 2 0,17 12-3 16,-11-5 1-16,-6-7-1 0,15 11 2 15,-15-11 6-15,11 14 5 0,-11-14 8 16,9 15 15-16,-9-15 4 0,2 15 1 0,-2-15 4 16,0 0 2-16,-4 25 2 0,4-25-5 15,-12 14 3-15,12-14-4 0,-12 16-5 0,3-7-5 16,9-9-4-16,-16 10-3 0,7-4-5 15,9-6-11-15,-19 9-27 0,19-9-35 16,-20 2-43-16,20-2-50 0,-20-2-55 0,20 2-63 16,-19-10-89-16,10 2-167 0,1-2-94 15,-1-1-225-15,9 11-172 0</inkml:trace>
  <inkml:trace contextRef="#ctx0" brushRef="#br0" timeOffset="143828.79">5501 14371 2425 0,'9'-15'-40'0,"-9"15"20"0,0 0 13 15,0 0 0-15,0 0 29 0,0 0 22 16,0 0 20-16,0 0 11 0,0 0 14 16,0 0 3-16,0 0-4 0,0 0 2 0,0 0 7 15,0 0-2-15,0 48 0 0,0-48-2 16,-2 19-8-16,2-19-7 0,0 20-12 16,0-20-5-16,-2 18-6 0,2-18-4 0,0 0-3 15,0 21-6-15,0-21 1 0,0 0-2 16,0 0-7-16,0 0 0 0,2 15-8 0,-2-15-2 15,0 0-4-15,0 0 0 0,0 0-5 16,0 0 0-16,0 0-2 0,0 0 1 16,16-43 0-16,-16 43 1 0,5-14 4 0,-5 14 8 15,8-13-5-15,-8 13 2 0,0 0-6 16,10-14 1-16,-10 14-2 0,0 0 0 16,14-4-3-16,-14 4 2 0,0 0-2 0,0 0-1 15,0 0-2-15,0 0 0 16,0 0-4-16,26 14 0 0,-26-14 1 0,10 7-4 15,-10-7 3-15,0 0-2 0,0 0-3 0,12 9-6 16,-12-9-14-16,0 0-13 0,0 0-8 16,0 0 1-16,0 0 2 0,25-16 4 15,-25 16 7-15,9-10 4 0,-9 10 13 0,9-11 15 16,-9 11 15-16,0 0 10 0,12-12 6 16,-12 12 8-16,0 0 13 0,14-5 10 0,-14 5 4 15,0 0 5-15,0 0-3 0,0 0 2 16,28 12 3-16,-28-12-28 0,13 10-4 15,-4-2-5-15,-9-8-1 0,10 17-10 0,-6-6-3 16,-4-11-10-16,13 18-21 0,-9-8-42 16,-4-10-70-16,8 18-101 0,-5-12-106 15,-3-6-210-15,5 12-76 0,-5-12-362 0,0 0-410 16</inkml:trace>
  <inkml:trace contextRef="#ctx0" brushRef="#br0" timeOffset="144107.63">5963 14840 3105 0,'0'0'35'0,"0"0"-2"15,0 0 2-15,0 0 10 0,2 18 15 0,-2-18 10 16,0 0 7-16,0 0-4 0,14 8-9 16,-14-8-7-16,0 0-7 0,24 0-5 15,-24 0-4-15,21 0-3 0,-21 0-12 16,0 0-28-16,32-5-51 0,-32 5-73 0,18-3-76 16,-18 3-111-16,16-8-637 0,-16 8-380 15</inkml:trace>
  <inkml:trace contextRef="#ctx0" brushRef="#br0" timeOffset="144294.13">6001 14761 2979 0,'0'0'54'0,"0"0"23"0,0 0 2 15,0 0 8-15,0 0 24 0,0 0 5 0,0 0 18 16,-20 20-4-16,20-20-12 0,2 18-11 16,-2-18-16-16,0 24-9 0,0-24-4 15,4 27-13-15,-4-14-4 0,4 3-5 0,-4-16-12 16,2 26-24-16,0-15-40 0,-2-11-61 15,2 25-75-15,-2-25-67 0,4 19-93 16,-4-19-168-16,6 13-480 0,-6-13-403 0</inkml:trace>
  <inkml:trace contextRef="#ctx0" brushRef="#br0" timeOffset="144590.96">6386 14560 2790 0,'5'-12'-151'0,"-5"12"33"0,0 0 37 16,0 0 32-16,0 0 46 0,0 0 37 0,0 0 31 16,0 0 23-16,0 0 25 0,-28 50 22 15,21-33 11-15,1 5 9 0,2-2 0 16,-3 3-7-16,3 2-5 0,2 0-11 0,0-1-14 15,2 3-8-15,2-4 8 0,0 2-14 16,2-1-8-16,1 2-13 0,3-6-17 16,3 1-29-16,-1-1-39 0,0-3-53 0,4-2-57 15,2-1-74-15,-3-2-73 0,2-6-150 16,-2 2-188-16,1-4-264 0,-14-4-214 16</inkml:trace>
  <inkml:trace contextRef="#ctx0" brushRef="#br0" timeOffset="145019.71">6621 14684 2575 0,'-12'-17'86'0,"12"17"31"0,0 0-17 15,0 0-16-15,0 0-6 0,0 0-11 16,0 0 1-16,0 0-6 0,0 0-8 15,0 0-6-15,0 0-7 0,0 0-6 0,0 0 0 16,24-10-3-16,-24 10-5 0,20 0 0 16,-20 0-4-16,23 0-2 0,-23 0-3 0,0 0-5 15,32 2 3-15,-32-2-4 0,18 2-2 16,-18-2-4-16,18 4-2 0,-18-4 1 16,0 0 10-16,10 7 9 0,-10-7 8 15,0 0 13-15,0 0 3 0,0 0 1 16,-10 27 2-16,10-27 1 0,-13 13-3 0,13-13 1 15,-13 15-2-15,13-15-1 0,-12 14 3 0,12-14 3 16,-11 16 2-16,11-16-4 0,-7 15 3 16,7-15 1-16,-4 13-9 0,4-13 4 15,0 0-1-15,0 0-3 0,11 23-5 0,-11-23 1 16,15 10-9-16,-15-10-8 0,16 7-7 16,-16-7-14-16,22 5-30 0,-12-1-30 0,-10-4-42 15,21 2-39-15,-21-2-63 0,24 1-70 16,-24-1-137-16,16-3-194 0,-16 3-322 15,0 0-327-15</inkml:trace>
  <inkml:trace contextRef="#ctx0" brushRef="#br0" timeOffset="145236.6">6908 14818 3124 0,'0'0'100'15,"0"0"-10"-15,12 12-9 0,-12-12-1 0,6 14 11 16,-6-14 10-16,4 15 9 0,-4-15-8 15,2 21-6-15,-2-21-12 0,2 25 4 16,-2-25 10-16,0 22-21 0,2-8 2 0,-2-14-8 16,0 26-8-16,4-11-5 0,-4-15-10 15,2 23-17-15,0-12-20 0,-2-11-35 16,3 16-39-16,-3-16-54 0,4 15-67 0,-4-15-57 16,4 7-75-16,-4-7-146 0,0 0-518 15,0 0-438-15</inkml:trace>
  <inkml:trace contextRef="#ctx0" brushRef="#br0" timeOffset="145508.01">7118 14814 3086 0,'0'0'28'16,"0"0"22"-16,0 0-9 0,0 0 8 0,0 0 15 16,28 9 17-16,-28-9 9 0,0 0-5 15,19 0-10-15,-19 0-6 0,23 0-7 16,-23 0-8-16,25 0-5 0,-25 0-18 0,28-2-22 16,-28 2-44-16,26-5-58 0,-26 5-74 15,23-5-55-15,-23 5-113 0,14-6-594 16,-10 3-335-16</inkml:trace>
  <inkml:trace contextRef="#ctx0" brushRef="#br0" timeOffset="145689.37">7235 14764 2956 0,'0'0'23'0,"-26"4"24"16,26-4 16-16,0 0 37 0,0 0 24 16,0 0 17-16,2 24 2 0,-2-24-5 0,0 0-11 15,2 29-13-15,-2-29-17 0,0 23-8 16,0-23-11-16,0 24-9 0,0-10-5 0,0-14-15 15,2 26-21-15,-2-26-38 0,-2 22-41 16,2-22-56-16,2 20-53 0,-2-20-59 0,0 16-105 16,4-10-179-16,-4-6-426 0,0 0-340 15</inkml:trace>
  <inkml:trace contextRef="#ctx0" brushRef="#br0" timeOffset="146261.37">7558 14781 2729 0,'-40'-13'-77'16,"40"13"54"-16,0 0 49 0,0 0 23 0,0 0 25 16,0 0 20-16,0 0 16 0,0 0 1 15,0 0 7-15,0 0-4 0,0 0-5 16,0 0-6-16,0 0-3 0,0 0-6 15,47-4-2-15,-47 4-7 0,25-2-2 0,-25 2-11 16,27 0-6-16,-11-1-10 0,-16 1-3 16,25 0-6-16,-25 0-5 0,23 0-5 15,-23 0-9-15,0 0-2 0,26-3-8 0,-26 3-6 16,0 0 4-16,0 0-6 0,0 0 1 16,0 0-3-16,0 0 8 0,0 0 4 0,0 0 8 15,0 0 8-15,0 0 6 0,0 0 3 16,-40 38-5-16,31-29-2 0,-2 2 1 15,1-1 1-15,2 0-8 0,-1 2 2 0,9-12 8 16,-13 22-2-16,9-12 1 0,4-10-11 16,-4 21 1-16,4-21 3 0,0 17 2 15,0-17 9-15,8 16-7 0,-8-16-2 0,13 13-9 16,-2-7 1-16,1-1-11 0,5-1-20 16,-2 0-38-16,0-4-57 0,-15 0-84 15,36 0-83-15,-20-4-119 0,0 0-180 0,0-1-25 16,-1-1-379-16,-2 0-408 0</inkml:trace>
  <inkml:trace contextRef="#ctx0" brushRef="#br0" timeOffset="146528.04">7904 14898 3126 0,'10'17'137'16,"-10"-17"7"-16,0 0-30 0,0 0-18 16,0 0-11-16,13 11-9 0,-13-11-5 0,0 0-8 15,0 0-9-15,0 0-7 0,13 6-8 16,-13-6-3-16,0 0-2 0,0 0 3 15,0 0-1-15,12 8 2 0,-12-8 0 0,0 0 2 16,0 0 7-16,13 10-6 0,-13-10 3 16,0 0 1-16,2 17 7 0,-2-17 3 15,0 0 6-15,-7 23 8 0,7-23-17 0,-6 18 10 16,6-18-11-16,-6 15-1 0,6-15-7 16,-4 17-6-16,4-17-13 0,0 0-18 0,2 21-28 15,-2-21-46-15,0 0-61 0,12 12-70 16,-3-12-56-16,-9 0-93 0,21 0-149 0,-8 0-89 15,-13 0-310-15,24-4-276 0</inkml:trace>
  <inkml:trace contextRef="#ctx0" brushRef="#br0" timeOffset="146673.51">8215 14989 2845 0,'0'0'111'0,"0"0"16"0,0 0-23 16,0 0-7-16,0 0-28 0,0 0-28 15,14-12-37-15,-14 12-53 0,0 0-68 0,0 0-64 16,16-8-106-16,-16 8-561 0,8-7-190 16</inkml:trace>
  <inkml:trace contextRef="#ctx0" brushRef="#br0" timeOffset="146789.2">8370 14932 2649 0,'0'0'22'0,"0"0"9"0,20 3-28 16,-20-3-20-16,0 0-38 0,0 0-28 15,24 0-35-15,-24 0-75 0,0 0-182 0,19-5-219 16,-13 1 202-16</inkml:trace>
  <inkml:trace contextRef="#ctx0" brushRef="#br0" timeOffset="146932.42">8623 14920 2164 0,'0'0'305'0,"18"3"-9"0,-18-3-40 0,16 4-27 16,-16-4-32-16,17 5-25 0,-17-5-24 15,0 0-37-15,23 0-66 0,-23 0-83 0,0 0-84 16,19-2-66-16,-19 2-74 0,0 0-147 16,16-8-477-16,-12 4-254 0</inkml:trace>
  <inkml:trace contextRef="#ctx0" brushRef="#br0" timeOffset="147419.94">8930 14715 2954 0,'0'0'161'0,"-8"-13"-1"0,8 13-23 15,0 0-13-15,0 0-23 0,0 0-11 16,0 0-11-16,0 0-7 0,12-23-11 0,-12 23-13 15,16-4-15-15,-16 4-1 0,20-5-3 16,-20 5 0-16,26-3-5 0,-9 1 0 16,2 0 0-16,-19 2 1 0,33-2-5 0,-17 4 1 15,-16-2-4-15,27-2 1 0,-27 2 0 16,24 0 5-16,-24 0 14 0,14 2 19 0,-14-2 6 16,0 0 3-16,12 7 3 0,-12-7-11 15,0 0-4-15,0 0-5 0,0 0-5 0,-4 21-5 16,4-21 2-16,0 0-17 0,-16 20 3 15,5-11 0-15,11-9 0 0,-19 15-6 16,6-6 0-16,3 0-3 0,0 0 1 0,10-9 0 16,-18 15-12-16,10-7 13 0,8-8 3 15,-13 14 3-15,13-14 3 0,-6 15-20 0,6-15 9 16,0 0 4-16,0 16 0 0,0-16-3 16,0 0 0-16,17 14-3 0,-17-14-1 15,22 6-1-15,-6-3-15 0,-16-3-27 16,29 0-37-16,-9 0-48 0,-20 0-59 0,36-2-67 15,-20 1-57-15,-5-1-108 0,-11 2-128 16,19-4-46-16,-10 3-303 0,-9 1-250 16</inkml:trace>
  <inkml:trace contextRef="#ctx0" brushRef="#br0" timeOffset="148384.99">9309 14825 2825 0,'0'0'71'16,"0"0"9"-16,0 0-2 0,0 0 3 16,0 0 6-16,0 0 11 0,0 0 10 15,4 45 14-15,-4-45-9 0,-2 18-5 0,2-18-11 16,0 0 3-16,2 30 6 0,-2-30 0 15,0 23-16-15,0-23 0 0,2 23-17 0,-2-12-16 16,0-11-11-16,5 22-4 0,-5-22-4 16,2 16-4-16,-2-16-5 0,0 0-1 0,0 19-6 15,0-19-3-15,0 0 0 0,0 0-5 16,0 0 4-16,0 0-9 0,0 0 5 16,0 0-5-16,0 0 2 0,0 0-4 0,0 0-3 15,0 0 1-15,0 0 3 0,-4-59-3 16,4 59 2-16,4-20 4 0,-4 20 6 15,2-19 6-15,-2 19 1 0,4-14-3 0,-4 14-4 16,0 0-3-16,11-15 1 0,-11 15-4 16,0 0 2-16,0 0-2 0,0 0-4 15,0 0 2-15,0 0 0 0,0 0-5 0,0 0 5 16,0 0-3-16,31 21 3 0,-31-21-5 16,0 0 4-16,9 11-4 0,-9-11 2 0,0 0 2 15,9 10-2-15,-9-10 2 0,0 0 3 16,0 0-7-16,12 6-1 0,-12-6-2 15,0 0-2-15,0 0-2 0,0 0-3 0,26-18 3 16,-26 18-3-16,15-9 4 0,-15 9-2 16,12-14 1-16,-12 14 1 0,10-9-1 0,-10 9 0 15,14-10-2-15,-14 10 3 0,10-7-3 16,-10 7 2-16,0 0 3 0,0 0 5 0,12-9 0 16,-12 9 2-16,0 0 2 0,0 0-4 15,0 0 4-15,0 0 2 0,0 0 0 16,0 0 13-16,20 18-14 0,-20-18 7 15,0 0-6-15,6 13 3 0,-6-13 6 0,0 0-10 16,4 15 1-16,-4-15 2 0,0 0-7 0,7 14 2 16,-7-14-1-16,0 0-1 0,0 0 2 15,4 13-2-15,-4-13-4 0,0 0 2 16,0 0-2-16,0 0 4 0,0 0 3 0,0 0-3 16,6 14 5-16,-6-14 6 0,0 0 27 15,0 0-5-15,0 0 7 0,0 0-5 16,0 0-5-16,0 0-1 0,0 0-8 0,0 0 2 15,0 0-7-15,0 0-3 0,8 11-1 16,-8-11-2-16,0 0-1 0,0 0-1 16,0 0 0-16,0 0-3 0,0 0-2 0,5 17 2 15,-5-17-6-15,0 0-3 0,0 0-3 16,0 0-17-16,0 0-22 0,2 16-35 0,-2-16-42 16,0 0-64-16,0 0-85 0,0 0-85 15,0 0-173-15,0 0-91 0,0 0 32 16,0 0-351-16,0 0-346 0</inkml:trace>
  <inkml:trace contextRef="#ctx0" brushRef="#br0" timeOffset="149805.45">8418 13285 2785 0,'0'0'-64'15,"0"0"20"-15,0 0 22 0,0 0 43 0,0 0 39 16,0 0 39-16,0 0 27 0,0 0 18 16,0 0 9-16,-15 49 11 0,15-49 8 15,0 20 3-15,0-20-6 0,0 21-14 0,0-21-21 16,2 24-8-16,0-9-15 0,0 1-19 15,-2-16-29-15,7 31-53 0,-5-16-81 0,2 2-117 16,-1 1-155-16,1-4-253 0,-4 0 10 16,0-14-284-16,0 27-227 0</inkml:trace>
  <inkml:trace contextRef="#ctx0" brushRef="#br0" timeOffset="150593.46">9879 14487 2470 0,'-18'-14'-85'0,"18"14"35"0,-14-11 20 0,14 11 13 16,-13-11-14-16,13 11 19 0,-10-8-5 15,10 8 14-15,0 0 1 0,-13-13 8 16,13 13 16-16,0 0 25 0,0 0 23 0,-7-13 32 16,7 13 34-16,0 0 22 0,0 0 17 15,0 0 12-15,0 0 3 0,0 0 3 16,0 0-4-16,0 0-5 0,0 0-9 0,0 0 11 16,0 0-18-16,0 0-20 0,37 40-10 15,-29-26-17-15,0 2-5 0,1 4-3 0,2 1-10 16,-1 1-1-16,0 1-17 0,-1 0-8 15,0 2-12-15,-1 1-9 0,0 2-1 16,-3-4-10-16,-1 3-4 0,-4-3-19 0,2 3-22 16,-4-5-30-16,0 0-46 0,0-3-57 15,-3 0-79-15,3 1-80 0,-2-6-149 0,0 0-161 16,0-1-5-16,0-3-382 0,4-10-449 16</inkml:trace>
  <inkml:trace contextRef="#ctx0" brushRef="#br0" timeOffset="151032.1">10340 14530 3132 0,'0'0'0'0,"0"0"4"16,0 0-14-16,0-19 2 0,0 19 5 16,0 0 5-16,0 0 16 0,-17-9 13 0,17 9 19 15,0 0 17-15,-30 0 17 0,30 0 17 16,0 0 23-16,-38 9-8 0,26-5 6 16,-3 2-12-16,15-6-7 0,-24 10-12 15,16-4-13-15,8-6-5 0,-14 11-7 0,14-11-11 16,-7 18-6-16,7-18-10 0,0 0-1 15,9 27-8-15,-9-27-5 0,16 20-3 16,-5-7 3-16,0-2-7 0,-1 4-2 0,3-2-4 16,-3 1 2-16,-1-2-2 0,0-1-3 0,-3 4 1 15,0-2 7-15,-6-13 2 0,2 23 11 16,-2-23 0-16,-6 19-1 0,6-19-6 16,-17 19 1-16,4-12-6 0,-2-1-9 0,-1 1-17 15,-2-7-43-15,18 0-52 0,-32 3-62 16,32-3-68-16,-29-3-100 0,21-4-181 15,-3-1-88-15,11 8-285 0,-17-15-263 16</inkml:trace>
  <inkml:trace contextRef="#ctx0" brushRef="#br0" timeOffset="151755.44">10342 14135 2602 0,'0'0'-88'0,"0"0"35"0,0 0 30 0,0 0 28 16,0 0 13-16,0 0 11 0,0 0 19 15,0 0 13-15,0 0 13 0,0 0 4 0,0 0 16 16,0 0 13-16,0 0 19 0,0 0 12 15,0 0 7-15,0 0 5 0,0 0-7 16,0 0-6-16,0 0-12 0,0 0-7 0,0 0-17 16,0 0-12-16,2 42-4 0,-2-42-14 15,0 0 1-15,2 24-9 0,-2-24-2 16,2 17-6-16,-2-17-6 0,0 22-1 0,0-22-2 16,0 17 0-16,0-17-5 0,3 19-4 15,-3-19-5-15,0 17-3 0,0-17-4 16,0 0-1-16,0 19-2 0,0-19 8 0,0 0-10 15,0 0-2-15,2 18-2 0,-2-18-4 16,0 0-2-16,0 0 0 0,0 0-1 0,0 0 3 16,0 0-5-16,0 0-2 0,0 0-3 15,0 0-2-15,0 0 4 0,6-50-3 0,-6 50 3 16,5-26-7-16,-5 26 3 0,6-22 1 16,-2 13 1-16,-4 9 1 0,6-22 10 15,-6 22-9-15,8-16 2 0,-8 16 3 0,10-16 1 16,-10 16 4-16,6-10 6 0,-6 10 12 15,0 0 32-15,0 0 4 0,0 0 2 16,0 0-4-16,0 0-5 0,27 20-9 0,-27-20-5 16,9 19-4-16,-7-8-4 0,-2-11-3 0,8 25-5 15,-6-14-5-15,-2-11-15 0,9 24-19 16,-5-11-22-16,2-2-47 0,-2-1-49 16,-4-10-71-16,12 15-76 0,-4-10-87 0,0-1-159 15,-8-4-97-15,15 8 29 0,-6-6-354 16,-9-2-362-16</inkml:trace>
  <inkml:trace contextRef="#ctx0" brushRef="#br0" timeOffset="152187.39">10541 14251 2803 0,'0'0'-80'0,"0"0"37"16,-21-11 20-16,21 11 27 0,0 0 11 15,0 0 23-15,0 0 35 0,0-22 3 16,0 22 15-16,0 0 6 0,0 0-2 0,0 0-4 15,13-26-3-15,-13 26-7 0,10-12-1 16,-10 12-4-16,13-8-1 0,-13 8 5 0,17-8 4 16,-17 8 8-16,15-5 7 0,-15 5 13 15,0 0 9-15,23 3-20 0,-23-3 6 0,15 11-6 16,-15-11-7-16,15 17-7 0,-9-6-4 16,0 2-3-16,1-2-10 0,-1 1-6 15,-2 2-7-15,-4-14-4 0,11 28-7 0,-7-16-2 16,0 1-12-16,0 1-11 0,-4-14-20 15,6 21-27-15,-2-12-40 0,-2-1-52 16,-2-8-70-16,8 19-76 0,-8-19-105 0,6 10-177 16,-2-5-42-16,-4-5-348 0,0 0-351 15</inkml:trace>
  <inkml:trace contextRef="#ctx0" brushRef="#br0" timeOffset="152453.06">10833 14322 2899 0,'0'0'30'0,"0"0"33"0,0 0-7 16,0 0-4-16,0 0 1 0,0 0-9 0,0 0-3 15,0 0-3-15,0 0-7 0,0 0-5 16,40 4-10-16,-40-4-6 0,22 1-16 16,-22-1-25-16,22-4-33 0,-22 4-62 0,26 0-62 15,-13-3-139-15,3 1-481 0,-16 2-123 16</inkml:trace>
  <inkml:trace contextRef="#ctx0" brushRef="#br0" timeOffset="152667.26">11129 14209 2633 0,'0'0'138'0,"0"0"25"0,0 0-11 15,0 0 3-15,0 0 0 0,16 25-4 16,-16-25-3-16,2 19-18 0,-2-19-15 0,2 26-15 16,-2-14-11-16,2 4-10 15,-2-16-5-15,0 32-10 0,0-15-11 0,3-2-12 16,-2 3-31-16,1-3-48 0,-2-15-68 15,6 32-90-15,-3-21-100 0,-1 1-200 0,4 0-80 16,-4-3-266-16,-2-9-180 0</inkml:trace>
  <inkml:trace contextRef="#ctx0" brushRef="#br0" timeOffset="153007.74">11341 14844 2726 0,'-5'11'135'0,"5"-11"18"0,0 0-6 15,-7 13-7-15,7-13-5 0,0 0 0 0,0 0-6 16,0 0-8-16,0 0-6 0,0 0-14 16,12 20-9-16,-12-20-5 0,15 4-7 15,-15-4-1-15,21 1-9 0,-21-1-10 16,25 2-3-16,-25-2-13 0,28 0-27 0,-28 0-40 16,28-2-51-16,-28 2-58 0,25-3-64 15,-15 3-64-15,2-4-86 0,-1 0-146 16,-11 4-444-16,7-9-350 0</inkml:trace>
  <inkml:trace contextRef="#ctx0" brushRef="#br0" timeOffset="153201.1">11449 14811 2891 0,'0'0'68'0,"0"0"62"16,0 0 3-16,0 0 10 0,0 0 16 16,0 0-7-16,-17 15 5 0,17-15-13 15,0 0-13-15,0 0-16 0,5 29-11 0,-5-29-6 16,0 18-4-16,0-18-16 0,2 22-10 15,-2-22-4-15,1 21 0 0,-1-21-23 16,3 24-24-16,-3-24-36 0,2 18-56 0,-2-18-67 16,2 21-78-16,0-15-88 0,-2-6-173 15,9 13-91-15,-7-6-347 0,-2-7-318 16</inkml:trace>
  <inkml:trace contextRef="#ctx0" brushRef="#br0" timeOffset="153400.82">12093 14907 3179 0,'0'0'112'0,"16"0"-93"0,-16 0-72 16,12 0-75-16,-12 0-57 0,0 0-88 15,21-8-549-15,-21 8-149 0</inkml:trace>
  <inkml:trace contextRef="#ctx0" brushRef="#br0" timeOffset="153539.69">12439 14888 2515 0,'0'0'84'0,"17"4"22"0,-17-4-23 0,19 1-44 16,-19-1-33-16,20 0-58 0,-20 0-43 15,26 0-55-15,-26 0-133 0,26-3-423 16,-8 1 37-16</inkml:trace>
  <inkml:trace contextRef="#ctx0" brushRef="#br0" timeOffset="153677.85">12961 14873 2453 0,'24'7'221'0,"-24"-7"-17"0,15 2-25 16,-15-2-27-16,0 0-31 0,19 3-39 15,-19-3-48-15,0 0-61 0,0 0-75 16,22-5-67-16,-22 5-55 0,11-3-95 0,-11 3-486 16,14-4-117-16</inkml:trace>
  <inkml:trace contextRef="#ctx0" brushRef="#br0" timeOffset="153790.9">13245 14877 2481 0,'0'0'91'15,"21"2"72"-15,-21-2 4 0,17 3-18 0,-17-3-16 16,0 0-26-16,19 4-43 0,-19-4-60 15,0 0-87-15,0 0-69 0,0 0-139 16,15-4-575-16,-15 4-223 0</inkml:trace>
  <inkml:trace contextRef="#ctx0" brushRef="#br0" timeOffset="154053.44">13405 14858 2767 0,'0'0'121'0,"0"0"39"15,0 0 8-15,0 0 8 0,0 0-2 16,0 0-11-16,0 0-7 0,0 0-14 0,0 0-4 16,0 0-18-16,29 5-14 0,-29-5-13 15,33-2-7-15,-12 2-14 0,-1-2-6 16,0 1-16-16,1 1-14 0,2-3-26 0,-6 1-40 15,3-1-57-15,-5-2-62 0,-15 5-69 16,32-5-65-16,-25 1-134 0,0-2-153 0,-7 6-354 16,5-9-324-16</inkml:trace>
  <inkml:trace contextRef="#ctx0" brushRef="#br0" timeOffset="154275.01">13572 14758 2878 0,'-21'-1'97'0,"21"1"46"0,0 0-11 16,-21-3-4-16,21 3 18 0,0 0 14 0,0 0 9 15,0 0 9-15,-2 22 1 0,2-22 20 16,0 0-9-16,0 0 4 0,14 38-7 0,-12-26-3 16,-2-12-12-16,3 29-22 0,-1-14-16 15,0 1-19-15,0 1-11 0,0 0-15 16,-2 0-20-16,2 0-24 0,1-2-37 0,-3-15-31 16,4 28-34-16,-1-20-24 0,2 4-32 15,-1 0-35-15,-4-12-48 0,8 18-55 0,-5-11-47 16,-3-7-84-16,12 9-154 0,-6-6-73 15,-6-3-391-15,13 5-478 0</inkml:trace>
  <inkml:trace contextRef="#ctx0" brushRef="#br0" timeOffset="154852.91">13946 14695 3057 0,'-18'-19'-55'15,"18"19"50"-15,0 0 24 0,0 0 19 0,0 0 12 16,0 0 19-16,-20-1 10 0,20 1 9 15,0 0 3-15,0 0 4 0,0 0-1 16,0 0-1-16,0 0 0 0,0 0 0 0,0 0-5 16,0 0-5-16,0 0-10 0,0 0-11 15,0 0-4-15,0 0-5 0,0 0-7 0,0 0-5 16,0 0-7-16,43-8 1 0,-43 8-7 16,29 1-2-16,-14-1-3 0,-15 0-4 15,35 2 0-15,-18 0-2 0,2 1 0 16,-2-2-2-16,-17-1-2 0,27 3 0 15,-27-3-2-15,23 1 0 0,-23-1 2 0,17 6 3 16,-17-6 6-16,10 8-3 0,-10-8-5 16,0 0 1-16,0 0-3 0,0 0 1 0,-19 33-3 15,8-21 3-15,0-2-4 0,-2-1-1 16,4 2 2-16,-5 1 1 0,1-1 7 0,1 1 7 16,1 2-1-16,-2-3 6 0,5 0 4 15,-2 0 1-15,3 4 1 0,-1-4 15 16,-2 0-2-16,10-11 15 0,-7 20-6 0,7-20-3 15,-2 18-23-15,2-18-1 0,0 0-2 16,11 24-2-16,-1-16-4 0,-10-8-3 0,21 14-3 16,-9-7-7-16,4-1-21 0,0-1-21 15,1-1-36-15,1-1-53 0,-4 1-75 0,4-1-70 16,-3-3-109-16,1 0-184 0,-2 0-47 16,2 0-381-16,-4 0-451 0</inkml:trace>
  <inkml:trace contextRef="#ctx0" brushRef="#br0" timeOffset="155237.43">14409 14949 2976 0,'0'0'-87'15,"0"0"38"-15,0 0 44 0,0 0 23 0,0 0 41 16,0 0 28-16,0 0 31 0,0 0 22 16,0 0 18-16,0 0 11 0,0 0 6 0,-25 30-9 15,25-30-9-15,0 0 13 0,-2 25-16 16,2-25 1-16,-2 15-19 0,2-15-12 15,-2 21-33-15,2-21-12 0,-2 26-5 16,2-26-10-16,0 24-4 0,0-11-10 0,0-13-4 16,0 23-9-16,0-23-15 0,2 22-21 15,-2-11-23-15,2-4-33 0,-2-7-40 0,0 16-50 16,0-16-70-16,2 11-54 0,-2-11-124 16,0 0-161-16,0 0-48 0,0 0-306 0,0 0-301 15</inkml:trace>
  <inkml:trace contextRef="#ctx0" brushRef="#br0" timeOffset="155771.53">14522 14791 2627 0,'0'0'-62'16,"0"0"51"-16,0 0 14 0,0 0 9 16,0 0 13-16,0 0 16 0,0 0-5 0,0 0 7 15,0 0 4-15,0 0-2 0,0 0 1 16,0 0 0-16,6-19 8 0,-6 19 6 0,19-3-1 15,-19 3-2-15,25-3-5 0,-10 1-4 16,-15 2-5-16,34-2-8 0,-17 2 0 16,-17 0-1-16,34 0-6 0,-19-1-1 15,-15 1-1-15,28 0 0 0,-28 0 1 0,19 1 23 16,-19-1 28-16,16 7 16 0,-16-7 9 16,9 10-4-16,-9-10-7 0,0 0-9 15,-2 20-9-15,2-20-3 0,-13 19-6 0,3-7-1 16,3 1-3-16,-3-5 4 0,-4 4-1 15,3-2 0-15,2 2-8 0,0-2 1 16,9-10-2-16,-18 20-9 0,13-13 0 0,5-7-2 16,-9 15-3-16,9-15 0 0,0 0-6 15,0 20-4-15,0-20-4 0,0 0 2 0,21 16-7 16,-7-12-2-16,-1 2-9 0,5 0-6 16,-1-3-22-16,2-1-30 0,0 1-37 15,0-2-50-15,1-1-63 0,0 0-45 0,-4-1-48 16,2-2-110-16,-3-1-120 0,-1 3-460 15,0-3-433-15</inkml:trace>
  <inkml:trace contextRef="#ctx0" brushRef="#br0" timeOffset="156145.41">15002 14964 2963 0,'0'0'-59'16,"0"0"39"-16,0 0 4 0,0 0 13 15,0 0 4-15,0 0 2 0,0 0 19 0,0 0 11 16,0 0 4-16,0 0 14 0,0 0 3 16,0 0 10-16,22 3 12 0,-22-3 13 0,0 0 10 15,21 5 2-15,-21-5-2 0,16 3-12 16,-16-3-4-16,16 7-4 0,-16-7-12 15,10 8 0-15,-10-8 2 0,7 12-1 16,-7-12 0-16,2 15 0 0,-2-15 5 0,0 18-4 16,0-18 0-16,0 0 0 0,-3 26 6 15,3-26-11-15,-4 18-3 0,4-18-6 0,-4 15-6 16,4-15-8-16,0 0-4 0,0 21-9 16,0-21-15-16,0 0-31 0,6 17-52 15,-6-17-59-15,12 5-77 0,-5-2-67 0,-7-3-120 16,17-3-173-16,-17 3-3 0,19-3-268 15,-19 3-177-15</inkml:trace>
  <inkml:trace contextRef="#ctx0" brushRef="#br0" timeOffset="156301.96">15269 15004 2803 0,'0'0'168'0,"0"0"-11"0,0 0-39 0,0 0-40 16,2-22-43-16,-2 22-16 0,0 0-19 15,0 0-34-15,10-10-60 0,-10 10-56 0,5-6-54 16,-5 6-114-16,0 0-479 0,9-13-106 16</inkml:trace>
  <inkml:trace contextRef="#ctx0" brushRef="#br0" timeOffset="156401.29">15418 14943 2409 0,'0'0'-42'0,"0"0"-7"0,10 4-61 0,-10-4-89 15,0 0-437-15,0 0 141 0</inkml:trace>
  <inkml:trace contextRef="#ctx0" brushRef="#br0" timeOffset="156530.4">15515 14935 1917 0,'0'0'65'16,"21"0"48"-16,-21 0 0 0,0 0 0 16,0 0 9-16,0 0 4 0,25-1-6 0,-25 1-10 15,0 0-20-15,0 0-30 0,0 0-57 16,17-2-57-16,-17 2-64 0,0 0-78 0,0 0-151 15,10-2-355-15,-10 2 45 0</inkml:trace>
  <inkml:trace contextRef="#ctx0" brushRef="#br0" timeOffset="156935.41">15677 14739 2173 0,'3'-28'103'0,"-3"28"24"0,0 0 0 16,2-20-8-16,-2 20 1 0,4-12-11 0,-4 12-4 16,0 0-5-16,13-16-4 0,-13 16-12 15,14-9-3-15,-14 9-6 0,20-7 2 0,-8 4 3 16,-12 3 3-16,26-4 1 0,-26 4-6 16,24-3-9-16,-11 0-10 0,-13 3-6 0,26-1-3 15,-26 1-8-15,22-3-7 0,-22 3 0 16,18 3-1-16,-18-3-1 0,0 0 1 15,15 4 5-15,-15-4-2 0,0 0-3 0,0 0 4 16,0 0 1-16,-10 28 7 0,10-28-4 16,-15 17 5-16,4-8 0 0,0 2 6 15,1-1 3-15,0 2 7 0,-1-1 0 0,0 1 8 16,3-1 20-16,-1 0-1 0,9-11-14 16,-12 20-4-16,7-11-3 0,5-9-9 15,0 0-6-15,-2 23-6 0,2-23-8 0,0 0 2 16,17 19-21-16,-6-14-26 0,3 1-10 15,0-2-41-15,0-1-41 0,1-2-59 0,0-1-66 16,2 2-65-16,-17-2-91 0,30-3-212 16,-16-2 6-16,-2 3-381 0,0-1-405 15</inkml:trace>
  <inkml:trace contextRef="#ctx0" brushRef="#br0" timeOffset="157385.41">16080 14851 3071 0,'0'0'66'0,"0"0"35"15,8 12-9-15,-8-12-7 0,7 10-11 0,-7-10 1 16,4 15 5-16,-4-15 3 0,2 17-3 16,-2-17-9-16,0 0-5 0,0 25-8 0,0-25-8 15,0 0-2-15,-2 19-2 0,2-19-4 16,0 0-3-16,-2 17-1 0,2-17-7 16,0 0-8-16,0 0-13 0,0 0-8 15,8 11-8-15,-8-11-6 0,0 0 3 0,0 0 0 16,0 0 2-16,0 0 0 0,0 0 1 15,34-28 7-15,-34 28 0 0,12-9-1 0,-12 9 4 16,11-13-2-16,-11 13 1 0,11-7 1 16,-11 7-4-16,0 0 2 0,15-9-1 15,-15 9 1-15,0 0 0 0,0 0 5 0,0 0-5 16,14-6-2-16,-14 6 0 0,0 0 2 16,0 0-1-16,0 0-1 0,20-2 4 15,-20 2 0-15,0 0-4 0,25 0 2 0,-25 0 5 16,19-4 12-16,-19 4 20 0,21-4 22 15,-21 4 18-15,24-2 22 0,-24 2 17 0,22 0 32 16,-22 0-7-16,24 2-6 0,-24-2-11 16,23 6-13-16,-12-2-11 0,-11-4-12 0,23 13-8 15,-11-8-15-15,0 4-10 0,-12-9-22 16,18 13-25-16,-9-8-31 0,-9-5-37 16,17 10-44-16,-17-10-60 0,13 7-88 0,-7-5-98 15,-6-2-193-15,0 0-75 0,0 0 32 16,0 0-370-16,0 0-387 0</inkml:trace>
  <inkml:trace contextRef="#ctx0" brushRef="#br0" timeOffset="158211.42">14510 13843 2878 0,'0'0'-72'0,"0"0"35"0,0 0 7 15,0 0 27-15,0 0 31 0,0 0 35 16,0 0 29-16,0 0 12 0,0 0 2 16,0 0-1-16,0 0-6 0,0 0-9 0,0 0 0 15,0 0-3-15,29-21-6 0,-29 21-5 16,21 0-5-16,-21 0-7 0,27-1-7 0,-8 1-5 16,-19 0-2-16,45 1-2 0,-22-1 0 15,6 3-7-15,0-3-4 0,4 1-3 16,-3 1-1-16,8 0-6 0,-4 2 2 0,4-2-7 15,-2 2 2-15,4-1-5 0,1 0-3 16,-7-2-2-16,4 5 1 0,0-2 11 0,0-2-1 16,-4 0-1-16,-3-1-3 0,1 2-1 15,0-3-5-15,0 1-2 0,1-1-1 16,-1 2-1-16,2-1 0 0,-2 2-3 0,1 1 1 16,3-3-2-16,5 4 6 0,-1-4-7 15,2 5 1-15,-1-6-2 0,1 6 3 0,2-3 1 16,1 1 7-16,-1 1 3 0,1 0 2 15,-1-1-3-15,-1-1-2 0,-5 1-3 16,-5-2 0-16,-1 0-3 0,-4 2-20 0,-5-2-26 16,-2-2-47-16,-2 2-63 0,-2 0-65 15,-4-2-79-15,-13 0-174 0,18 0-138 16,-8 2-306-16,-10-2-298 0</inkml:trace>
  <inkml:trace contextRef="#ctx0" brushRef="#br0" timeOffset="159407.42">16056 14941 2686 0,'0'0'-78'0,"0"0"45"16,0 0 21-16,0 0 26 0,0 0 29 15,0 0 22-15,0 0 24 0,0 0 21 0,0 0 16 16,0 0 18-16,0 0 15 0,0 0 0 16,0 0 6-16,0 0-1 0,-18 8 6 0,18-8 2 15,0 0 25-15,0 0-6 0,0 0-11 16,0 20-13-16,0-20-18 0,0 0-15 15,0 21-15-15,0-21-13 0,0 18-12 0,0-18-14 16,0 21-20-16,0-21-7 0,0 21-7 16,0-21 0-16,0 23-5 0,0-23-7 0,2 22-1 15,-2-22-6-15,2 20 1 0,-2-20-5 16,0 0-1-16,0 20-2 0,0-20-1 0,0 0 3 16,0 15-2-16,0-15-4 0,0 0 0 15,0 0-2-15,0 0 0 0,0 0-3 16,0 0-1-16,0 0-1 0,0 0-4 0,0 0-3 15,0 0 1-15,10-52-4 0,-10 52-2 16,6-25 2-16,-1 15-4 0,-5 10 9 16,8-19-6-16,-3 10 0 0,-5 9 2 0,10-18 0 15,-10 18 0-15,13-15-1 0,-5 7-2 16,-8 8 4-16,18-12-3 0,-12 3 0 0,-6 9 1 16,16-11 5-16,-16 11-3 0,15-12-1 15,-15 12 0-15,13-9-1 0,-13 9 1 16,13-7 3-16,-13 7 3 0,12-7 5 0,-12 7 2 15,0 0-3-15,16-5-1 0,-16 5 1 16,0 0-5-16,0 0 3 0,0 0 0 0,0 0 1 16,0 0-4-16,26 8 1 0,-26-8 2 15,0 0 3-15,12 15 4 0,-12-15 0 16,6 13 2-16,-6-13-1 0,4 14 2 0,-4-14 0 16,0 0-1-16,8 17-5 0,-8-17-1 15,0 0 0-15,5 15 0 0,-5-15-1 16,0 0-1-16,0 0-1 0,4 15 0 0,-4-15-3 15,0 0 1-15,0 0 2 0,0 0-2 0,6 13 0 16,-6-13-3-16,0 0 2 0,0 0 1 16,0 0 1-16,0 0-1 0,11 8-1 15,-11-8 1-15,0 0-6 0,0 0 3 0,0 0 1 16,0 0-1-16,27-17-1 0,-27 17-2 16,12-11 0-16,-12 11 0 0,16-18 0 0,-6 7-3 15,1 1-6-15,2-3-1 0,-3 2-4 16,3 2 3-16,-3-4 0 0,2 2 2 15,-2 3-1-15,0-1 0 0,-10 9 1 0,15-11 1 16,-15 11 6-16,15-8 6 0,-15 8 2 16,0 0 0-16,0 0 4 0,25 6-1 0,-25-6 1 15,13 12 4-15,-13-12 7 0,11 17 0 16,-3-6 2-16,-2 0-5 0,0 1-2 16,1 1-1-16,0-2-3 0,-1 1-5 0,-6-12-22 15,10 20-27-15,-5-8-48 0,-3-4-56 16,2 2-78-16,0-2-93 0,-4-8-150 0,6 13-124 15,-6-13-26-15,0 0-563 0,0 0-878 16</inkml:trace>
  <inkml:trace contextRef="#ctx0" brushRef="#br0" timeOffset="171365.37">17547 12351 2992 0,'-11'-5'367'0,"11"5"-167"0,0 0-83 0,0 0-36 15,0 0-5-15,0 0 11 0,0 0 11 0,0 0-1 16,0 0 6-16,0 0 1 0,0 0-10 16,0 0 2-16,0 0 5 0,0 0 0 15,0 0 9-15,0 0-32 0,0 0-5 0,0 0-7 16,0 0 0-16,0 0-8 0,0 0-2 16,0 0-3-16,0 0 1 0,0 0-2 15,0 0-4-15,0 0 3 0,0 0-3 0,41-10-8 16,-41 10 2-16,20 0-3 0,-20 0-1 15,24 0-6-15,-24 0-2 0,25-1-3 0,-25 1-2 16,26 0 0-16,-26 0-6 0,23-2-3 16,-23 2-10-16,19 0-10 0,-19 0-19 0,0 0-21 15,23 0-18-15,-15 0-26 0,-8 0-36 16,0 0-51-16,16 2-64 0,-16-2-57 0,0 0-120 16,0 0-161-16,0 0-28 0,0 0-360 15,0 0-405-15</inkml:trace>
  <inkml:trace contextRef="#ctx0" brushRef="#br0" timeOffset="171590.8">17454 12294 2833 0,'-16'-7'-55'0,"16"7"46"0,0 0 36 16,-10-9 3-16,10 9 22 0,0 0 29 15,0 0 35-15,0 0 24 0,0 0 12 0,0 0 1 16,0 0 0-16,26-25-5 0,-26 25-8 15,27-8-8-15,-8 6-7 0,0-2-16 16,3 2-12-16,4-2-12 0,4 3-20 0,0-4-26 16,1 4-35-16,-1-3-44 0,4 0-58 15,1 3-70-15,-2-2-69 0,1 0-107 16,0 1-188-16,2-2-429 0,-2 2-398 0</inkml:trace>
  <inkml:trace contextRef="#ctx0" brushRef="#br0" timeOffset="173029.45">20682 11363 2894 0,'0'0'-43'0,"0"0"32"15,6-16 23-15,-6 16-5 0,0 0 15 0,0 0 19 16,0 0 16-16,0 0 18 0,6-12 6 16,-6 12 3-16,0 0 2 0,0 0 4 0,0 0 8 15,0 0 23-15,0 0 17 0,0 0 14 16,0 0 10-16,0 0-11 0,0 0-15 15,0 0-40-15,0 0-2 0,7 47-12 0,-5-32 3 16,0 4-4-16,0-2-3 0,3 4-4 16,-1-2-7-16,0 4 11 0,2 0-14 15,0 1-4-15,0-4-5 0,2 3-12 0,-2-4-2 16,2 2-1-16,-2-6-9 0,3 2-2 16,-3-2-7-16,1-1-15 0,-1-1-23 15,0-2-28-15,-1-1-45 0,-1-1-64 0,0 1-86 16,-4-10-73-16,4 13-177 0,-4-13-99 15,0 14-4-15,0-14-308 0,0 0-280 0</inkml:trace>
  <inkml:trace contextRef="#ctx0" brushRef="#br0" timeOffset="174115.34">19041 12326 2740 0,'0'0'5'0,"0"0"25"0,0 0-5 0,0 0 1 16,0 0-4-16,0 0-4 0,0 0 11 15,39 9 2-15,-39-9-1 0,22 1 3 16,-22-1-8-16,26-1-2 0,-7 1-1 0,0 0 8 16,2 0 6-16,1-2 3 0,3 2 2 15,4-3-8-15,6 2 11 0,-2 1-4 16,11 0-3-16,1-2-1 0,4 1-5 0,0 1-9 16,1-3 2-16,11 1-1 0,1 2 4 15,4 0 6-15,0-2 1 0,-1 2 9 16,1-2 0-16,-1 2-6 0,1 0-4 0,-3 0 0 15,0 0-5-15,1 0-1 0,-1 0-3 16,1 0-6-16,2 0 4 0,0 0-5 0,1-2 3 16,-3 4 0-16,-1-2 4 0,-1 2-1 15,-1-2-1-15,-2-2-2 0,-8 2 5 16,0 0 1-16,2 0 5 0,-2 0-4 0,-1 0 2 16,3 0-4-16,7 0 0 0,-1 0-4 15,0 0-2-15,1-2 0 0,-1 2-3 16,0 0 5-16,0 0 4 0,-2 2-1 0,-4-2 3 15,5 0-8-15,1 2 2 0,0-2-5 16,1 2-1-16,-3 0-1 0,-7-2 0 0,9 0-2 16,-7 0 0-16,-2 0-4 0,1 0-1 15,0 0 0-15,-1 0-2 0,3-2 1 0,-2 2-3 16,-2-2 2-16,4 0 2 0,-2 2-6 16,-1-2 2-16,3 2-1 0,5 0 1 15,1-1 0-15,-2 1 0 0,3-2 2 0,1 2-4 16,-2-2 0-16,0 0 6 0,0 2-4 15,0 0-1-15,1-1-2 0,-1-2 2 0,-8 0-2 16,-1 3 2-16,2-1-4 0,5-1 4 16,-6 0 4-16,-3 0 10 0,3 1 3 15,-1-1 1-15,-1 0 1 0,1 0 4 0,6-3 1 16,-1 4-1-16,-4-1 9 0,7-2 3 16,-1 1 5-16,2 0-1 0,1-1 0 15,-1 3-5-15,-1-1 1 0,1-2-2 0,-1 3-13 16,-9-2 14-16,1 2 0 0,-3-2-6 15,1 2 1-15,1-2-10 0,-1 2 4 0,0-1-3 16,-2 2 0-16,-3-2-5 0,-1 2-2 16,-6 0-2-16,0 0 1 0,-4-2-11 0,1 4-5 15,-5-2-22-15,-2 2-18 0,-4-2-37 16,1 0-53-16,-5 0-73 0,2 3-65 16,-10-3-106-16,0 3-176 0,-10-3-57 0,15 1-324 15,-15-1-345-15</inkml:trace>
  <inkml:trace contextRef="#ctx0" brushRef="#br0" timeOffset="184699.32">20029 13089 2693 0,'0'0'-100'0,"0"0"31"0,0 0 23 16,0 0 18-16,0 0 18 0,0 0 19 0,-27-17 15 15,27 17 18-15,0 0 15 0,0 0 1 16,-27 1 4-16,27-1 7 0,0 0 0 0,-30 3 13 16,30-3 15-16,-21 3-1 0,21-3 1 15,-24 4 0-15,24-4-6 0,-23 6-9 0,23-6-4 16,-19 6-6-16,19-6-4 0,-19 8-8 16,9-3-6-16,10-5 1 0,-16 8-5 15,16-8-4-15,-12 7 2 0,12-7 5 0,0 0-5 16,-10 14 0-16,10-14-1 0,0 0-1 15,-2 15-6-15,2-15-2 0,0 0-3 16,0 0-1-16,0 0-1 0,16 24-2 0,-16-24-6 16,10 12-4-16,-10-12 1 0,16 11-2 15,-8-5-1-15,-8-6 2 0,17 12-2 16,-8-5 3-16,1 0-1 0,-10-7-1 16,21 14-1-16,-13-6-1 0,-8-8 1 0,20 15 3 15,-12-8 3-15,-8-7 2 0,17 12 5 16,-17-12 5-16,15 13 3 0,-9-8-3 0,-6-5 5 15,11 13-5-15,-11-13-2 0,10 13-4 16,-10-13 8-16,7 12-6 0,-7-12 24 0,4 12 1 16,-4-12-9-16,0 0-1 0,0 0-2 15,0 22-3-15,0-22-3 0,0 0-5 16,0 0 3-16,-11 17-7 0,11-17-1 0,0 0 2 16,-18 7-7-16,18-7 3 0,-13 4-7 15,13-4-2-15,-20 2-2 0,20-2-2 0,0 0 1 16,-28-2-7-16,28 2-13 0,-22-4-11 15,22 4-21-15,-19-6-15 0,10 3-25 0,9 3-28 16,-15-7-39-16,15 7-51 0,-10-10-56 16,10 10-50-16,-8-9-81 0,8 9-136 15,-4-11-81-15,4 11-349 0,0 0-375 0</inkml:trace>
  <inkml:trace contextRef="#ctx0" brushRef="#br0" timeOffset="198963.92">20176 12776 666 0,'0'0'391'0,"0"0"-100"0,0 0-30 16,0 0-52-16,0 0-21 0,0 0-16 16,0 0 0-16,0 0-7 0,0 0 5 0,0 0-6 15,0 0-3-15,0 0-2 0,-2-21 2 16,2 21 2-16,0 0 1 0,0 0-7 0,0 0-4 15,0 0-5-15,0 0-12 0,0 0-4 16,0 0-3-16,0 0-5 0,0 0-5 0,0 0-36 16,0 0-4-16,0 0-3 0,0 0 7 15,0 0-4-15,0 0 3 0,0 0-3 16,0 0-8-16,0 0 0 0,0 0-10 0,0 0-5 16,0 0-1-16,0 0-7 0,0 0-1 15,23 39-5-15,-23-39-2 0,6 13-4 0,-6-13-5 16,4 19 1-16,-4-19-3 0,4 19-2 15,-4-19-2-15,5 17-3 0,-5-17-1 16,3 17-5-16,-3-17 2 0,2 15-3 0,-2-15-2 16,4 14-3-16,-4-14 3 0,0 0-3 0,2 17-3 15,-2-17 3-15,0 0-4 0,0 0 2 16,4 15-1-16,-4-15-1 0,0 0 2 16,0 0 2-16,0 0-3 0,0 0 0 0,4 14-2 15,-4-14 1-15,0 0-2 0,0 0 1 16,0 0-2-16,0 0 1 0,0 0-3 0,0 0-1 15,0 0-1-15,0 0-2 0,0 0-1 16,6-46 1-16,-6 46 1 0,4-17-1 16,-4 17 2-16,5-15-3 0,-5 15 0 0,4-19 2 15,-4 19-1-15,9-16 3 0,-9 16-5 16,6-17 2-16,-6 17 2 0,6-17 1 0,-6 17-1 16,9-16-1-16,-9 16 2 0,8-15 0 15,-8 15 2-15,8-13-3 0,-8 13 1 0,0 0 1 16,12-13-1-16,-12 13 3 0,0 0-1 15,8-14 1-15,-8 14-1 0,0 0 2 16,0 0 3-16,0 0 1 0,0 0 2 0,0 0 0 16,0 0 2-16,28 21 3 0,-28-21-3 15,6 14 5-15,-6-14 0 0,6 19 2 16,-6-19 1-16,4 19 0 0,-4-19 1 0,4 19 0 16,1-10 0-16,-5-9-1 0,4 20-1 15,-4-20-2-15,4 19-1 0,-4-19-2 16,4 17-3-16,-4-17 0 0,7 15-1 0,-7-15-2 15,4 13-3-15,-4-13 0 0,0 0-10 0,4 16-11 16,-4-16-17-16,0 0-28 0,2 11-30 16,-2-11-39-16,0 0-51 0,0 0-68 0,11 4-58 15,-11-4-102-15,0 0-153 0,0 0-51 16,0 0-521-16,0 0-766 0</inkml:trace>
  <inkml:trace contextRef="#ctx0" brushRef="#br0" timeOffset="199259.15">20532 12866 3491 0,'0'0'-96'0,"14"-9"44"0,-14 9 27 0,0 0 29 16,0 0 41-16,0 0 28 0,0 0 29 15,0 0 11-15,24 0 0 0,-24 0-1 0,0 0-5 16,0 0-2-16,25 0-5 0,-25 0 4 16,0 0 21-16,21-2-23 0,-21 2-13 15,0 0-9-15,21 0-4 0,-21 0-2 0,0 0-18 16,20 2-22-16,-20-2-28 0,0 0-33 16,0 0-46-16,20 0-50 0,-20 0-57 0,9 0-49 15,-9 0-43-15,0 0-86 0,0 0-128 16,19-2-473-16,-19 2-394 0</inkml:trace>
  <inkml:trace contextRef="#ctx0" brushRef="#br0" timeOffset="199956.28">20815 12766 2894 0,'8'-20'-49'0,"-8"20"60"0,0 0 29 0,2-13 19 15,-2 13 21-15,0 0 17 0,0 0 12 16,0 0 3-16,4-15 3 0,-4 15-13 16,0 0-5-16,0 0 0 0,0 0 12 0,0 0 0 15,0 0 9-15,0 0-6 0,0 0-13 16,0 0-8-16,0 0-9 0,0 0-9 16,0 0-8-16,14 44-9 0,-14-44-5 0,0 19-3 15,0-19-1-15,4 19 0 0,-4-19-2 16,2 18-4-16,-2-18 1 0,2 18 0 15,-2-18-4-15,4 13-6 0,-4-13-7 0,0 0 6 16,4 17-1-16,-4-17-4 0,0 0 5 16,4 13 5-16,-4-13 7 0,0 0-34 15,0 0 3-15,0 0-3 0,0 0-4 0,0 0 0 16,0 0-1-16,0 0 0 0,30-24-2 16,-23 10-2-16,-1 1-2 0,-6 13 0 0,10-27 1 15,-3 14 2-15,0 0-4 0,-1 1 0 16,-6 12 0-16,10-20 9 0,-6 10-9 0,-4 10 0 15,6-15 1-15,-6 15-3 0,0 0 0 16,12-14 1-16,-12 14 5 0,0 0 2 0,0 0-4 16,0 0 1-16,0 0-4 0,0 0 6 15,0 0-2-15,0 0-1 0,25 19 3 16,-25-19-1-16,0 0-3 0,6 13 1 0,-6-13 7 16,0 0-3-16,0 0-4 0,4 14 4 15,-4-14-3-15,0 0-1 0,0 0-6 0,0 0 1 16,0 0 0-16,0 0-7 0,0 0 3 15,0 0-4-15,0 0 0 0,0 0 1 16,0 0 3-16,22-25 1 0,-22 25 1 0,0 0-1 16,10-14 1-16,-10 14 2 0,10-10 3 15,-10 10 4-15,0 0 3 0,16-4 4 0,-16 4 16 16,0 0 3-16,0 0 22 0,0 0 5 16,0 0 11-16,29 11 8 0,-29-11 0 0,9 11 1 15,-5-5 2-15,0 2 1 0,1 2 7 16,-5-10 7-16,8 16-7 0,-4-6-9 0,0 2-10 15,-2-3-7-15,2 2-9 0,0-1-18 16,-1 1-29-16,-3-11-38 0,7 19-51 16,-3-10-77-16,0 3-115 0,-2-5-158 0,-2-7-170 15,6 16 18-15,-6-16-604 0,4 18-909 16</inkml:trace>
  <inkml:trace contextRef="#ctx0" brushRef="#br0" timeOffset="201151.93">21321 13417 3769 0,'0'0'-115'16,"0"0"35"-16,0 0 26 0,0 0 31 0,0 0 27 15,0 0 31-15,0 0 16 0,0 0 14 16,0 0 8-16,0 0 6 0,0 0 9 0,0 0 3 16,0 0 9-16,0 0 5 0,0 0-2 15,0 0-5-15,0 0-7 0,0 0-5 16,0 0 8-16,0 0-8 0,0 0-6 0,0 0 12 16,0 0-14-16,0 0-1 0,0 0-8 15,0 0 5-15,0 0-8 0,0 0-2 0,55 1 0 16,-55-1-3-16,23 0 2 0,-23 0-5 15,24 0-5-15,-24 0-2 0,24-1-4 16,-24 1 0-16,26-3-8 0,-26 3-4 0,24 3-1 16,-24-3-4-16,21 0-5 0,-21 0-2 15,19 0-2-15,-19 0-6 0,19 0-7 16,-19 0-11-16,0 0-17 0,23 0-17 0,-23 0-19 16,13 1-26-16,-13-1-28 0,10 0-33 15,-10 0-42-15,0 0-47 0,15 0-33 0,-15 0-61 16,0 0-115-16,0 0-121 0,0 0-23 15,0 0-317-15,0 0-291 0</inkml:trace>
  <inkml:trace contextRef="#ctx0" brushRef="#br0" timeOffset="201515.08">21482 13339 2649 0,'0'0'-81'0,"0"0"60"16,0 0 30-16,0 0 31 0,0 0 22 16,0 0 26-16,0 0 17 0,-9-14 15 15,9 14 3-15,0 0 5 0,0 0 1 0,0 0 3 16,0 0 8-16,0 0 4 0,0 0-8 16,0 0 6-16,0 0 2 0,0 0 29 15,0 0-11-15,0 0-6 0,0 0-10 0,0 0-13 16,0 0-10-16,0 0-16 0,-12 33 1 15,12-33 1-15,0 17-9 0,0-17-2 16,-2 19-4-16,2-19-6 0,0 20-5 0,0-20-10 16,2 26-5-16,-2-26-8 0,2 24-3 15,-2-12-5-15,0-12-7 0,4 26-6 16,-2-10-2-16,-2-16-10 0,4 22-15 0,-2-10-22 16,-2-12-40-16,7 21-39 0,-5-12-58 15,-2-9-87-15,2 19-99 0,0-11-203 0,-2-8-58 16,0 0-5-16,0 0-497 0,0 0-677 15</inkml:trace>
  <inkml:trace contextRef="#ctx0" brushRef="#br0" timeOffset="206321.97">22221 13058 1211 0,'0'0'358'0,"0"0"-109"16,0 0-72-16,0 0-40 0,0 0-7 16,0 0 2-16,0 0 10 0,0 0 2 0,0 0 9 15,0 0 9-15,0 0-2 0,0 0 10 16,0 0-4-16,0 0-3 0,0 0-2 0,0 0-1 16,0 0 22-16,0 0-28 0,0 0-17 15,0 0-5-15,0 0-13 0,0 0-12 16,0 0-7-16,0 0-25 0,0 0 3 15,0 0-6-15,0 0-3 0,0 0-4 0,0 0 3 16,23 29-5-16,-23-29-5 0,2 16-6 0,-2-16 1 16,7 15-4-16,-7-15-7 0,2 16-1 15,-2-16 1-15,4 21 3 0,-2-9-2 16,-2-12-2-16,6 27 1 0,-4-14 1 0,-2-13-4 16,4 24-4-16,-2-10-1 0,0 2-6 15,-2-16-3-15,4 22-4 0,-1-10-3 0,-3-12-2 16,3 19-6-16,-3-19-15 0,4 19-14 15,-4-19-30-15,4 14-28 0,-2-7-31 0,-2-7-50 16,0 0-62-16,4 12-59 0,-4-12-60 16,0 0-145-16,0 0-98 0,0 0-13 15,0 0-381-15,0 0-428 0</inkml:trace>
  <inkml:trace contextRef="#ctx0" brushRef="#br0" timeOffset="206857.49">22204 13064 2908 0,'0'0'-99'0,"0"0"26"15,-6-14 19-15,6 14 21 0,0 0 17 0,0 0 16 16,-10-19 15-16,10 19 13 0,0 0 20 16,-2-17 13-16,2 17 6 0,0 0 19 15,0 0 3-15,7-26 5 0,-7 26 4 16,9-12 3-16,-9 12 1 0,12-10 5 0,-12 10-12 15,17-12-2-15,-17 12-4 0,17-8-7 16,-17 8-3-16,19-7-8 0,-19 7-4 0,20-5 1 16,-20 5-1-16,18 0-1 0,-18 0-3 15,0 0 0-15,21 10 15 0,-21-10-2 16,13 11-3-16,-13-11-7 0,11 16 6 0,-11-16-2 16,8 17-7-16,-6-7 3 0,-2-10-10 15,4 16-4-15,-4-16-7 0,2 19 3 0,-2-19 3 16,0 0-5-16,-6 25-7 0,6-25-5 15,-8 18-4-15,8-18 5 0,-8 13-10 16,8-13-1-16,-13 9-9 0,13-9-3 0,-15 7-14 16,15-7-14-16,-13 3-14 0,13-3-31 15,0 0-30-15,-16-4-41 0,16 4-44 0,0 0-56 16,-14-7-43-16,14 7-79 0,0 0-168 16,0 0-74-16,0 0-319 0,0 0-313 15</inkml:trace>
  <inkml:trace contextRef="#ctx0" brushRef="#br0" timeOffset="207505.44">22511 13213 2762 0,'0'0'-60'16,"0"0"35"-16,0 0 16 0,0 0 23 15,0 0 28-15,0 0 28 0,0 0 18 0,0 0 19 16,0 0 11-16,0 0 9 0,0 0-4 16,0 0 4-16,0 0 4 0,0 0 3 15,0 0 5-15,4 44-7 0,-4-44-5 0,0 0-8 16,2 21-12-16,-2-21-8 0,4 17-14 15,-4-17 0-15,6 16-9 0,-6-16-8 16,7 16-5-16,-7-16 4 0,4 16-14 0,-4-16 6 16,4 15-16-16,-4-15-6 0,4 11 2 15,-4-11-1-15,0 0-9 0,5 16-2 0,-5-16-15 16,0 0-15-16,4 13-25 0,-4-13-43 16,0 0-55-16,0 0-74 0,2 9-63 15,-2-9-99-15,0 0-165 0,0 0-61 0,0 0-344 16,0 0-343-16</inkml:trace>
  <inkml:trace contextRef="#ctx0" brushRef="#br0" timeOffset="207976.88">22729 13207 2705 0,'0'0'-121'0,"0"0"36"0,0 0 26 0,0 0 10 16,0 0 34-16,0 0 41 0,0 0 21 16,0 0 24-16,0 0 20 0,0 0 6 15,0 0 1-15,0 0 7 0,0 0 5 0,0 0 5 16,0 0 5-16,0 0-11 0,0 0 1 15,37 11-10-15,-37-11-13 0,0 0-9 0,24 0-12 16,-24 0-5-16,17-1-7 0,-17 1-10 16,0 0-20-16,21-3-24 0,-21 3-33 15,0 0-38-15,17-3-28 0,-17 3-41 0,0 0-27 16,15-2-25-16,-15 2-36 0,0 0-82 16,0 0-533-16,6-6-185 0</inkml:trace>
  <inkml:trace contextRef="#ctx0" brushRef="#br0" timeOffset="208227.79">22771 13140 2648 0,'0'0'37'0,"0"0"27"0,0 0 12 16,0 0 35-16,0 0 33 0,0 0 21 16,0 0 12-16,0 0-3 0,0 0-16 15,0 0-14-15,0 0-11 0,0 0-1 16,2 42-7-16,-2-42 11 0,0 0-1 0,9 29-16 15,-7-18-18-15,-2-11-5 0,6 21-20 16,-6-21-3-16,6 21-4 0,-2-10-21 0,-4-11-18 16,7 18-22-16,-7-18-26 0,7 19-36 0,-5-13-41 15,-2-6-49-15,6 15-68 0,-4-9-61 16,-2-6-113-16,0 0-176 0,4 11-10 16,-4-11-301-16,0 0-239 0</inkml:trace>
  <inkml:trace contextRef="#ctx0" brushRef="#br0" timeOffset="208566.26">22936 13068 2562 0,'0'0'-69'16,"4"-18"34"-16,-4 18 35 0,0 0 12 15,4-17 23-15,-4 17 19 0,0 0 24 16,7-12 27-16,-7 12 31 0,0 0 16 0,0 0 13 15,0 0 7-15,0 0 1 0,0 0-5 16,0 0-6-16,0 0-3 0,0 0-18 0,17 43-9 16,-15-31-8-16,-2-12 13 0,4 27-13 0,-2-12-14 15,2 0 5-15,-2 2-7 0,0 0-2 16,0-2-4-16,4 2-12 0,-4-2-8 16,2 1-7-16,-2-1-12 0,-2-15-5 0,6 27-7 15,-4-16-7-15,-2-11-14 0,4 21-16 16,-4-21-27-16,4 17-27 0,-2-8-18 15,-2-9-36-15,5 13-41 0,-5-13-50 0,0 0-56 16,4 9-43-16,-4-9-50 0,0 0-82 16,0 0-160-16,0 0 4 0,0 0-281 0,0 0-203 15</inkml:trace>
  <inkml:trace contextRef="#ctx0" brushRef="#br0" timeOffset="208857.39">22905 13116 2542 0,'0'0'11'0,"-8"-19"42"16,8 19 15-16,-4-19 6 0,4 19 20 15,-2-20 10-15,2 20 9 0,2-22 1 16,-2 22 0-16,4-22-11 0,-4 22-11 0,10-20-10 16,-4 10-5-16,-6 10 2 0,19-18-5 15,-9 7-4-15,3 2-1 0,0 0-8 0,1 3 1 16,0 0-5-16,0 0-3 0,-14 6-1 16,28-5 2-16,-28 5-4 0,25 1-2 0,-25-1 0 15,19 10-1-15,-19-10 6 0,17 14 3 16,-13-5-2-16,-4-9 6 0,6 21 4 15,-6-21 0-15,0 23 4 0,0-23 13 0,-6 25-6 16,0-14-6-16,6-11-1 0,-10 22-12 16,3-11-10-16,7-11-7 0,-11 15-22 0,11-15-31 15,-10 11-44-15,6-7-63 0,4-4-97 16,0 0-87-16,-15 2-227 0,15-2-76 0,0 0 45 16,0 0-334-16,0 0-276 0</inkml:trace>
  <inkml:trace contextRef="#ctx0" brushRef="#br0" timeOffset="209251.29">23226 13207 2775 0,'0'0'10'0,"0"0"28"16,0 0-5-16,0 0 0 0,0 0 10 0,0 0 15 15,34-13 10-15,-34 13 4 0,0 0-7 16,21-4 3-16,-21 4 5 0,0 0 11 16,20 4 13-16,-20-4 10 0,0 0 4 0,14 11 0 15,-14-11-5-15,6 12-5 0,-6-12-8 16,4 14-3-16,-4-14-7 0,-2 19 1 0,2-19 0 15,-2 19-2-15,2-19-2 0,-4 20-5 16,4-20-6-16,-4 19-9 0,4-19-4 0,-2 15-2 16,2-15 13-16,0 0-6 0,0 24-8 15,0-24-25-15,6 11-28 0,0-6-34 16,-6-5-31-16,15 6-39 0,-15-6-41 0,24 4-65 16,-12-2-45-16,1-2-86 0,4-2-176 15,-17 2-79-15,25-6-289 0,-12 5-257 0</inkml:trace>
  <inkml:trace contextRef="#ctx0" brushRef="#br0" timeOffset="209475.28">23525 13276 2611 0,'0'0'-5'16,"0"0"53"-16,0 0 6 0,14-14-6 0,-14 14 13 15,0 0 21-15,0 0 22 0,0 0 10 16,26 2-7-16,-26-2-10 0,0 0-12 0,23 0-9 16,-23 0-13-16,16-2-6 0,-16 2-15 15,0 0-37-15,26-1-54 0,-26 1-59 16,17-3-54-16,-17 3-74 0,13-5-150 0,-7 1-447 16,-6 4-164-16</inkml:trace>
  <inkml:trace contextRef="#ctx0" brushRef="#br0" timeOffset="209651.3">23634 13201 2753 0,'0'0'152'0,"0"0"2"0,0 0-26 0,-26 17-10 15,26-17-12-15,0 0-9 0,0 0-4 16,4 23-8-16,-4-23-9 0,0 0-10 0,4 25-6 16,-4-25-7-16,4 17-5 0,-4-17-7 15,4 20-17-15,-4-20-26 0,4 13-42 16,-4-13-60-16,6 15-68 0,-4-9-76 15,-2-6-167-15,5 10-512 0,-5-10-337 0</inkml:trace>
  <inkml:trace contextRef="#ctx0" brushRef="#br0" timeOffset="209823.63">23770 13272 2863 0,'0'0'35'0,"13"-8"16"15,-13 8-1-15,0 0-14 0,0 0-3 0,17-7-7 16,-17 7 4-16,0 0-10 0,0 0-38 16,0 0-51-16,12-7-50 0,-12 7-60 0,6-5-114 15,-6 5-473-15,10-5-56 0</inkml:trace>
  <inkml:trace contextRef="#ctx0" brushRef="#br0" timeOffset="209943.45">23933 13228 2467 0,'0'0'113'0,"0"0"-8"0,15 5-42 16,-15-5-43-16,0 0-53 0,15 3-45 16,-15-3-38-16,12-3-61 0,-12 3-181 0,0 0-278 15,15-7 144-15</inkml:trace>
  <inkml:trace contextRef="#ctx0" brushRef="#br0" timeOffset="210075.23">24109 13213 2223 0,'0'0'202'0,"14"8"-34"16,-14-8-46-16,0 0-54 0,14 5-38 16,-14-5-53-16,0 0-57 0,8 2-97 0,-8-2-211 15,0 0-288-15,0 0 85 0</inkml:trace>
  <inkml:trace contextRef="#ctx0" brushRef="#br0" timeOffset="210437.55">24238 12969 2285 0,'0'0'193'16,"0"0"-13"-16,0 0-25 0,0 0-19 15,4-14-9-15,-4 14 5 0,0 0 4 16,0 0-9-16,0 0-11 0,0 0-9 0,0 0-13 16,0 0 1-16,10 43 3 0,-10-43-2 15,5 24 0-15,-1-7-5 0,-2-1-2 16,0 1-9-16,1 0-8 0,0 2-10 0,0 0-2 16,-1 0-4-16,2-2-10 0,-2 1-6 15,3-1-1-15,-1-1-5 0,0 0-4 16,-1-1-4-16,0-2-6 0,-3-13-11 0,6 21-16 15,-6-21-29-15,5 18-40 0,-5-18-54 16,5 11-65-16,-1-7-61 0,-4-4-69 16,0 0-145-16,0 0-93 0,0 0-311 0,0 0-243 15</inkml:trace>
  <inkml:trace contextRef="#ctx0" brushRef="#br0" timeOffset="210706.92">24240 12958 2842 0,'-2'-18'90'15,"2"18"-9"-15,0 0-14 0,2-22-4 16,-2 22-4-16,0 0 2 0,6-18 9 0,-6 18-7 16,0 0 0-16,13-13-10 0,-13 13-3 15,13-6 6-15,-13 6 17 0,0 0 12 16,27 2 4-16,-27-2-3 0,0 0-6 16,32 14-5-16,-20-8-6 0,2 3-6 0,-2 0 3 15,1 1 0-15,-5 2-2 0,1-3-2 16,-3 2-1-16,-6-11-1 0,10 19 1 0,-10-19-4 15,0 19-2-15,0-19-7 0,0 0-12 16,-10 27-14-16,10-27-31 0,-11 11-38 16,11-11-64-16,-10 6-75 0,10-6-68 0,0 0-131 15,-15 4-160-15,15-4-31 0,-10 1-277 16,10-1-199-16</inkml:trace>
  <inkml:trace contextRef="#ctx0" brushRef="#br0" timeOffset="211536.09">24485 13261 2565 0,'0'0'-44'15,"0"0"-2"-15,0 0 11 0,0 0 9 16,0 0 20-16,0 0 33 0,0 0 38 0,0 0 21 15,0 0 17-15,0 0 18 0,0 0 15 16,0 0 12-16,0 0 18 0,0 0 14 16,0 0 2-16,0 0-3 0,0 0-5 0,0 0-20 15,0 0-15-15,0 0-13 0,0 0-22 16,0 0-5-16,0 0-13 0,0 0-8 0,0 0-1 16,0 0 3-16,0 0-5 0,0 0-3 15,0 0-8-15,0 0-4 0,0 0-8 0,0 0 0 16,0 0-10-16,0 0-2 0,0 0-4 15,0 0-2-15,0 0 4 0,0 0-8 16,0 0-3-16,0 0-5 0,0 0 0 0,0 0 1 16,0 0-6-16,0 0 3 0,0 0 0 15,0 0-1-15,0 0 3 0,0 0-6 16,0 0 1-16,0 0-5 0,0 0 4 0,0 0 3 16,0 0 2-16,0 0 4 0,0 0-2 15,0 0 0-15,0 0 2 0,0 0-3 16,0 0 1-16,0 0-6 0,0 0-4 0,0 0 2 15,0 0 0-15,0 0-4 0,0 0 2 16,0 0-3-16,0 0 14 0,0 0 1 0,0 0 6 16,0 0 6-16,0 0 0 0,0 0 7 15,0 0 1-15,0 0-1 0,0 0 3 0,0 0-2 16,0 0-5-16,0 0-2 0,0 0-5 16,0 0-2-16,11 43-4 0,-11-43-2 0,7 14-9 15,-7-14-17-15,6 15-32 0,-6-15-53 16,6 17-71-16,-6-17-103 0,4 17-152 0,0-7-190 15,-4-10 6-15,0 0-663 0,0 21-1087 16</inkml:trace>
  <inkml:trace contextRef="#ctx0" brushRef="#br0" timeOffset="213658.36">24529 13311 3825 0,'0'0'-291'0,"0"0"32"0,0 0 22 0,0 0 29 15,0 0 15-15,0 0 22 0,0 0 20 16,0 0 23-16,0 0 15 0,0 0 29 0,0 0 2 16,0 0 17-16,0 0 8 0,0 0 11 15,0 0 14-15,0 0 13 0,0 0 9 16,0 0 5-16,0 0 3 0,0 0 14 15,0 0-11-15,0 0 6 0,0 0 6 0,0 0-6 16,0 0 11-16,0 0 7 0,0 0 4 16,0 0 10-16,0 0 9 0,0 0 8 0,0 0 12 15,0 0 10-15,0 0 10 0,0 0-2 16,0 0 5-16,0 0-3 0,0 0 1 16,0 0 7-16,0 0-9 0,0 0 2 0,0 0 0 15,0 0 0-15,0 0-6 0,0 0-9 16,0 0-1-16,0 0 0 0,0 0 0 0,0 0 2 15,0 0 4-15,0 0 2 0,0 0-4 16,0 0 0-16,0 0-7 0,0 0 0 0,0 0-5 16,0 0 1-16,0 0-3 0,0 0-2 15,0 0-9-15,0 0-2 0,0 0-5 16,-18-33-6-16,18 33-2 0,0 0-2 16,0 0 6-16,0 0-1 0,10-17 0 15,-10 17-5-15,0 0 1 0,8-11-1 0,-8 11-2 16,0 0-1-16,16-5 0 0,-16 5 4 15,0 0-7-15,17-5 3 0,-17 5 4 0,0 0 6 16,0 0 12-16,0 0 9 0,0 0 23 16,25 15-2-16,-25-15-3 0,8 13-3 0,-8-13 0 15,5 17-3-15,-5-17-1 0,4 18-6 16,-4-18-9-16,6 18-6 0,-2-8-5 16,-4-10-6-16,5 16-10 0,-5-16-16 0,5 15-27 15,-5-15-33-15,6 11-47 0,-6-11-68 16,0 0-86-16,8 9-92 0,-8-9-205 0,6 4-64 15,-6-4 28-15,0 0-398 0,0 0-430 16</inkml:trace>
  <inkml:trace contextRef="#ctx0" brushRef="#br0" timeOffset="-213875.54">22019 12858 2902 0,'0'0'-121'0,"0"0"14"0,0 0 19 0,11-13 25 16,-11 13 21-16,0 0 42 0,0 0 12 16,0 0 25-16,0 0 16 0,0 0 7 0,0 0 17 15,0 0 16-15,0 0 22 0,0 0 14 16,0 0 11-16,0 0-5 0,0 0-11 15,0 0-6-15,0 0-13 0,0 0-12 0,0 0-8 16,0 0-7-16,0 0-4 0,-23 44-10 16,18-33-6-16,-1 3-4 0,0 1-2 15,0 0-3-15,0 0-1 0,-2 2-7 16,4 1 3-16,-2 1-6 0,2-2-2 0,2 0-2 16,-2 4-2-16,4-2-5 0,-2-1 1 15,2 2 0-15,0-1-1 0,2 3 3 0,2 2 18 16,0-1 0-16,2 1 1 0,0-3-2 15,4 4-8-15,-2-4 2 0,2 5-3 16,1-4-2-16,2-1 1 0,-3 1 5 0,1 1-5 16,-1-1-3-16,4-1-2 0,-2 0-1 15,2-1-2-15,-1 0-13 0,0-2-13 0,2 0-22 16,-1-1-43-16,0-2-60 0,0-2-84 16,-2-2-94-16,2 1-235 0,-2-2-71 0,1-3 25 15,-1 0-296-15,2 0-243 0</inkml:trace>
  <inkml:trace contextRef="#ctx0" brushRef="#br0" timeOffset="-212489.33">24901 13068 2545 0,'0'0'-90'16,"0"0"28"-16,0 0 5 0,0 0 28 0,0 0 18 15,0 0 13-15,0 0 22 0,0 0 19 16,0 0 14-16,0 0 11 0,0 0 10 0,0 0 12 15,0 0 4-15,0 0 7 0,0 0 5 16,0 0 7-16,0 0-1 0,0 0 2 16,0 0 3-16,0 0 8 0,0 0-6 0,0 0-3 15,0 0-11-15,0 0 1 0,0 0-6 16,0 0-7-16,0 0 0 0,0 0-1 0,0 0-1 16,0 0-3-16,0 0 23 0,0 0 4 15,0 0-18-15,57 0-1 16,-57 0-25-16,0 0-5 0,25 1-7 0,-25-1-1 15,17 0-5-15,-17 0-3 0,19 0-8 0,-19 0-4 16,20 0-3-16,-20 0-5 0,21-1-6 16,-21 1-1-16,0 0-2 0,29 0 0 0,-29 0-10 15,19 0-2-15,-19 0-3 0,0 0-8 16,25 0-11-16,-25 0-16 0,16 1-18 0,-16-1-32 16,12-1-59-16,-12 1-89 0,0 0-87 15,0 0-221-15,12 1-53 0,-12-1 0 16,0 0-327-16,0 0-311 0</inkml:trace>
  <inkml:trace contextRef="#ctx0" brushRef="#br0" timeOffset="-209211.32">25406 12918 2658 0,'0'0'-59'0,"0"0"50"0,0 0 25 15,0 0 18-15,0 0 17 0,0 0 20 16,0 0 12-16,-42-7 14 0,42 7 4 0,0 0-2 16,0 0 7-16,0 0 3 0,0 0 10 15,0 0 10-15,0 0 1 0,0 0 3 16,0 0-2-16,0 0 5 0,0 0-7 0,0 0-16 16,0 0-11-16,0 0-12 0,0 0-9 15,40-11-5-15,-40 11-22 0,20-3 0 0,-20 3-2 16,20-6-8-16,-20 6-4 0,24-6-5 15,-12 4 0-15,-12 2-8 0,22-5 0 16,-22 5 1-16,18-5-1 0,-18 5 4 0,15-4 1 16,-15 4-3-16,0 0 5 0,21-1 10 15,-21 1 0-15,0 0-26 0,0 0 1 0,9 13 3 16,-9-13-7-16,0 0-6 0,0 0 7 16,0 0 3-16,-13 37 1 0,13-37-5 15,-15 16-2-15,9-6 0 0,-2 0 0 0,8-10-4 16,-13 21-4-16,13-21 10 0,-10 17-5 15,5-8-2-15,5-9 2 0,-11 17 7 0,11-17-1 16,-5 15 6-16,5-15 0 0,-4 20 1 16,4-20 0-16,-3 15-4 0,3-15-1 15,0 0 1-15,0 23-3 0,0-23 1 0,5 14-6 16,-5-14 1-16,5 13-3 0,-5-13 6 16,11 11-16-16,-11-11-18 0,13 8-24 0,-3-6-26 15,-10-2-25-15,15 4-35 0,-4-4-45 16,-11 0-59-16,19 0-38 0,-19 0-35 15,20-3-85-15,-20 3-136 0,18-1-74 0,-18 1-313 16,15 0-307-16</inkml:trace>
  <inkml:trace contextRef="#ctx0" brushRef="#br0" timeOffset="-208847.61">25680 13083 2748 0,'0'0'-13'0,"0"0"45"0,0 0 30 16,0 0 20-16,0 0 23 0,0 0 14 0,0 0 15 15,19 21 9-15,-19-21 0 0,0 0-13 16,0 0-5-16,3 19-11 0,-3-19-1 0,0 0-1 15,1 20-8-15,-1-20-2 0,2 12-10 16,-2-12-15-16,0 0-5 0,2 18-9 16,-2-18-5-16,0 0-9 0,2 17-7 15,-2-17-2-15,0 0-5 0,0 0-6 0,2 17-5 16,-2-17-10-16,0 0-13 0,0 0-13 0,0 0-13 16,0 17-18-16,0-17-20 0,0 0-31 15,0 0-41-15,0 0-47 0,0 0-42 16,0 16-47-16,0-16-102 0,0 0-157 0,0 0-379 15,0 0-303-15</inkml:trace>
  <inkml:trace contextRef="#ctx0" brushRef="#br0" timeOffset="-207823.9">25879 13049 2781 0,'0'0'2'16,"0"0"40"-16,0 0 17 0,0 0 13 15,0 0 16-15,0 0 5 0,0 0 11 0,0 0-5 16,0 0-8-16,0 0-6 0,0 0-5 16,0 0 0-16,0 0-4 0,0 0 0 15,0 0-7-15,0 0-5 0,0 0-12 0,0 0-6 16,0 0-25-16,0 0-27 0,0 0-37 15,0 0-45-15,0 0-56 0,0 0-50 16,43-2-63-16,-43 2-108 0,0 0-541 0,0 0-293 16</inkml:trace>
  <inkml:trace contextRef="#ctx0" brushRef="#br0" timeOffset="-207652.87">25989 13031 2633 0,'0'0'-74'0,"0"0"41"0,0 0 16 15,0 0 16-15,0 0 16 0,0 0 27 16,0 0 19-16,0 0 12 0,0 0 0 0,0 0-7 16,0 0-20-16,0 0-25 0,21-3-30 15,-21 3-41-15,0 0-41 0,9-2-43 16,-9 2-55-16,0 0-131 0,10-4-345 0,-10 4 96 16</inkml:trace>
  <inkml:trace contextRef="#ctx0" brushRef="#br0" timeOffset="-207530.84">26124 13018 1871 0,'0'0'-51'16,"0"0"22"-16,0 0-1 0,0 0-16 15,25-1-9-15,-25 1-26 0,0 0-41 0,0 0-96 16,0 0-186-16,6-6 127 0</inkml:trace>
  <inkml:trace contextRef="#ctx0" brushRef="#br0" timeOffset="-207359.49">26220 12990 1414 0,'0'0'144'15,"0"0"-8"-15,16 8-20 0,-16-8-2 16,0 0 6-16,0 0 0 0,0 0-13 0,0 0-13 16,0 0-24-16,0 0-38 0,0 0-35 15,0 0-29-15,0 0-47 0,0 0-52 0,0 0-111 16,0 0-385-16,0 0 152 0</inkml:trace>
  <inkml:trace contextRef="#ctx0" brushRef="#br0" timeOffset="-207193.6">26283 12982 1848 0,'0'0'118'0,"0"0"34"16,0 0-11-16,12 13-13 0,-12-13-16 15,0 0-12-15,0 0 6 0,0 0-2 0,0 0-11 16,0 0-23-16,0 0-39 0,0 0-39 15,0 0-45-15,0 0-33 0,0 0-41 16,9 5-54-16,-9-5-131 0,0 0-389 0,0 0 44 16</inkml:trace>
  <inkml:trace contextRef="#ctx0" brushRef="#br0" timeOffset="-205517.05">25307 12781 1956 0,'0'0'-39'0,"0"0"35"16,0 0 21-16,0 0 17 0,0 0 38 0,0 0 24 15,0 0 15-15,0 0 11 0,0 0 6 16,0 0-3-16,0 0-1 0,0 0 6 0,0 0 4 16,0 0-5-16,-14 41 9 0,9-30-5 15,1 5 1-15,4-16-4 0,-5 32-6 16,3-15-11-16,0 4-4 0,2 0-5 0,-2 5-14 15,2 0-10-15,-2 0-8 0,4 1-8 16,-2 1-6-16,4-1-7 0,3 0-6 16,2 0-7-16,3 1-23 0,0 1-26 0,9-3-31 15,-6-1-31-15,8 0-47 0,0-4-57 16,-1 1-53-16,-2-8-109 0,5 1-202 16,-4-1-395-16,0-5-350 0</inkml:trace>
  <inkml:trace contextRef="#ctx0" brushRef="#br0" timeOffset="-204610.44">26481 12937 2695 0,'0'0'-93'0,"0"0"38"0,0 0 28 16,0 0 25-16,0 0 8 0,0 0 11 0,0 0 35 16,0 0 25-16,0 0 21 0,0 0 12 15,0 0 15-15,0 0 12 0,0 0 17 0,0 0 6 16,0 0 3-16,0 0-7 0,0 0-6 15,0 0-17-15,0 0 2 0,0 0-13 16,0 0-14-16,0 0-12 0,0 0-9 0,52 9-18 16,-52-9-16-16,18-2-13 0,-18 2-20 15,25 0-6-15,-25 0-13 0,25-1-18 16,-25 1-22-16,21-3-22 0,-21 3-30 0,19-3-29 16,-19 3-21-16,0 0-30 0,22-3-20 15,-22 3-21-15,7-3-29 0,-7 3-41 0,0 0-87 16,0 0-506-16,0 0-238 0</inkml:trace>
  <inkml:trace contextRef="#ctx0" brushRef="#br0" timeOffset="-204392.71">26625 12876 2633 0,'-14'-14'-10'0,"14"14"45"0,0 0 21 0,0 0 23 16,0 0 13-16,-8-9 18 0,8 9 30 16,0 0 24-16,0 0-1 0,0 0 2 0,0 0-6 15,0 0-7-15,0 0-4 0,-14 30-11 16,14-30 1-16,0 21-18 0,0-21-7 0,-2 23-21 15,2-7 3-15,0-16-6 0,2 28-9 16,0-11-22-16,1-2-4 0,-3-15-20 16,4 28-25-16,-4-16-25 0,3 0-37 0,-1-1-39 15,-2-11-42-15,0 0-58 0,6 27-42 16,-4-22-70-16,-2-5-145 0,7 10-139 16,-7-10-334-16,0 0-321 0</inkml:trace>
  <inkml:trace contextRef="#ctx0" brushRef="#br0" timeOffset="-203881.92">26741 12817 2962 0,'0'0'54'16,"0"0"-1"-16,0 0-4 0,5-14 1 16,-5 14 4-16,0 0 2 0,0 0-5 15,0 0-2-15,10-12-8 0,-10 12-4 0,0 0-4 16,0 0-3-16,13-7-3 0,-13 7-2 16,0 0-4-16,18-5-4 0,-18 5 0 15,0 0-2-15,23-3 1 0,-23 3-7 0,17-3 1 16,-17 3-1-16,19-2 3 0,-19 2 0 15,0 0 6-15,23-2 5 0,-23 2 7 0,16 2 15 16,-16-2 15-16,0 0 10 0,0 0-1 16,12 11-1-16,-12-11 1 0,0 0-9 15,0 0 1-15,-7 25 7 0,7-25-1 16,0 0 4-16,-13 24 0 0,5-14 4 0,8-10 3 16,-15 21 1-16,9-10-2 0,1 3 15 0,-2-3-32 15,0 3-10-15,7-14 3 0,-11 22-7 16,11-22 1-16,-6 18-5 0,6-18-6 0,-6 17-2 15,6-17-7-15,-2 15 9 0,2-15-13 16,0 0-2-16,2 19 1 0,-2-19-5 16,0 0-7-16,15 15-20 0,-15-15-13 0,13 8-20 15,-6-6-26-15,-7-2-33 0,13 2-41 16,-13-2-47-16,15 0-49 0,-15 0-45 16,16-2-108-16,-16 2-139 0,14-6-71 0,-14 6-269 15,16-5-236-15</inkml:trace>
  <inkml:trace contextRef="#ctx0" brushRef="#br0" timeOffset="-203283.82">26988 12994 2671 0,'0'0'15'0,"0"0"26"16,0 0 10-16,0 0 6 0,0 0 14 0,0 0 20 15,0 0 27-15,0 0 12 0,0 0 3 16,0 0-7-16,0 0-3 0,8 19-9 0,-8-19-3 15,0 0-7-15,4 17-7 0,-4-17-4 16,0 0 1-16,0 23-14 0,0-23-11 16,0 19-3-16,0-19-7 0,0 17-4 15,0-17-6-15,0 16-4 0,0-16-7 0,0 0-2 16,-4 24-4-16,4-24-7 0,0 0 7 0,4 15-8 16,-4-15-5-16,0 0-6 0,0 0-6 15,0 0-2-15,0 0-15 0,0 0 3 16,0 0-2-16,0 0-1 0,0 0 1 0,0 0-1 15,0 0 5-15,18-41-2 0,-18 41 2 16,9-18 6-16,-9 18 4 0,5-16 5 16,-5 16-2-16,6-12-2 0,-6 12 3 0,0 0-4 15,14-10 2-15,-14 10 0 0,0 0 2 16,0 0 2-16,0 0 0 0,0 0 2 0,0 0 3 16,0 0-4-16,0 0-1 0,27 17 0 15,-27-17-1-15,0 0 0 0,9 12-3 0,-9-12 2 16,0 0-1-16,0 0-1 0,0 0-3 15,9 11-3-15,-9-11-5 0,0 0-8 16,0 0 2-16,0 0-10 0,0 0-6 16,0 0 2-16,21-18-1 0,-21 18 1 0,8-12 4 15,-8 12 6-15,9-12 7 0,-9 12 10 16,9-12 8-16,-9 12 16 0,0 0 9 16,20-9 20-16,-20 9 27 0,0 0 12 0,20-2 3 15,-20 2-1-15,0 0-9 0,0 0-4 16,24 15-8-16,-24-15-7 0,14 10-7 0,-14-10-11 15,7 11-9-15,-7-11 1 0,9 11-13 16,-9-11-19-16,9 13-29 0,-6-8-34 0,-3-5-51 16,6 8-65-16,-6-8-66 0,11 9-56 15,-11-9-105-15,8 7-164 0,-8-7-29 16,0 0-448-16,0 0-549 0</inkml:trace>
  <inkml:trace contextRef="#ctx0" brushRef="#br0" timeOffset="-202978.71">27338 12626 3193 0,'8'-12'-83'0,"-8"12"27"0,0 0 32 15,0 0 32-15,0 0 32 0,0 0 26 16,0 0 22-16,34 27 9 0,-30-13 8 16,3 0 7-16,4 6 23 0,-4 3 14 0,6-1 3 15,-1 7-5-15,1 2-8 0,3-1-26 16,-5 3-6-16,3-3-18 0,-3 4-13 0,-3-1-29 16,-3-5-35-16,-3 1-40 0,0-1-58 15,-2 1-72-15,-2 1-80 0,-3-3-120 0,-5 2-191 16,-4-1-17-16,1-1-271 0,-2-3-177 15</inkml:trace>
  <inkml:trace contextRef="#ctx0" brushRef="#br0" timeOffset="-202189.52">27611 12536 2533 0,'0'0'6'0,"0"0"21"0,0 0-2 0,13-11 11 16,-13 11 13-16,0 0 15 0,0 0 16 15,0 0 5-15,0 0 2 0,0 0 0 0,0 0 5 16,0 0 15-16,23 23 6 0,-23-23 7 16,5 17 5-16,-1-3-2 0,2-2-10 15,-3 6 7-15,1 4 4 0,6 0-10 16,-2 3-6-16,-3-2-11 0,9 7-8 0,-5 1-9 16,-1-2-7-16,-1 4-5 0,3 0-6 15,-4 1-4-15,1-2-6 0,-3-1 4 0,-2-1 5 16,0 3-4-16,-2-3-8 0,-2 1-18 15,0-4-39-15,-4 2-52 0,-3-1-79 16,-1 0-106-16,-5-1-142 0,-3-3-207 0,0-1 17 16,-1-5-375-16,-3-3-379 0</inkml:trace>
  <inkml:trace contextRef="#ctx0" brushRef="#br0" timeOffset="-201126.53">25381 12243 2769 0,'10'-7'-145'0,"-10"7"30"0,0 0 20 15,0 0 14-15,23-10 22 0,-23 10 21 0,12-6 17 16,-12 6 4-16,0 0 17 0,22-6 11 16,-22 6 13-16,20-3 19 0,-20 3 8 0,23-4 10 15,-23 4 12-15,25-4 7 0,-14 2-1 16,-11 2 9-16,27-2-9 0,-27 2 6 16,32-1-2-16,-13 1 0 0,0 0-7 15,3 0-11-15,0 0-5 0,5 0 2 0,2 0-3 16,0 0 3-16,3-3-5 0,2 3 4 0,2 0-1 15,-7 0 2-15,9 3-3 0,-4-6 0 16,-1 3-11-16,1 0-4 0,0 0-7 16,-1 3-3-16,1-3-5 0,-3 0 0 0,1 1-5 15,1-1-1-15,-3 0-2 0,1 0 4 16,-2 0 12-16,1 0 8 0,1 0 6 16,0 0 4-16,1 0 1 0,-1 0-2 0,-2 0-2 15,5 2-5-15,-2-2 5 0,2 2-12 16,-2-2-5-16,1 2-4 0,-1 0-4 15,1 0 0-15,-4 0-4 0,3 0-4 0,1-1 1 16,-3 2-6-16,5-2 4 0,-1 1 4 16,-3 0 1-16,3 0-2 0,0 0 3 15,-1-2-4-15,1 1-5 0,3 2 1 0,-4-1-4 16,1-2 0-16,2 1-5 0,-3-1 4 16,1 0-3-16,3 0 1 0,-3 0-2 0,1-1-1 15,-2 1 1-15,-3-2 6 0,1-1 7 16,1 3 2-16,-3-1 9 0,2-1 4 0,-2 0 6 15,-2 2-2-15,-3-2 1 0,5 0 2 16,-3 2-5-16,-1 0 1 0,1 0-12 16,-3-1 1-16,-1 1-8 0,1-3 1 0,-2 3-1 15,-4 3-14-15,6-6-25 0,-9 6-32 16,0-6-50-16,-14 3-64 0,22 3-82 0,-14-3-103 16,-8 0-205-16,11 3-56 0,-11-3 18 15,0 0-261-15,0 0-202 0</inkml:trace>
  <inkml:trace contextRef="#ctx0" brushRef="#br0" timeOffset="-197059.69">28531 12721 2490 0,'0'0'-50'0,"0"0"44"0,0 0 25 16,0 0 27-16,0 0 29 0,-4-28 18 0,4 28 14 15,0 0 15-15,0 0 8 0,0 0-1 16,0 0 4-16,0 0 2 0,0 0-1 16,0 0-5-16,4-15-6 0,-4 15-9 0,0 0-3 15,0 0-16-15,0 0-7 0,0 0-13 16,0 0-7-16,0 0-7 0,0 0-2 16,0 0-13-16,-33 0-1 0,33 0-4 0,0 0-5 15,-34 9-4-15,21-5-4 0,13-4-5 16,-25 10 1-16,13-3-5 0,-2-1 0 0,2-1-3 15,12-5 1-15,-20 14-1 0,9-8-6 16,11-6 1-16,-14 11 0 0,14-11-2 0,-10 13-2 16,10-13-1-16,0 0-1 0,-5 16 3 15,5-16-3-15,0 0-1 0,0 0 2 16,19 19-3-16,-19-19 0 0,18 7 0 0,-8-3-1 16,3 1 1-16,-13-5 0 0,28 12-1 15,-12-7-3-15,-1 1 3 0,4 2 0 16,-2-3 2-16,0 3-3 0,4 0 2 0,-5-1 3 15,2 1-4-15,-1 0 3 0,-2 0 1 16,0-1 3-16,-3 1 0 0,-2-1 6 0,-10-7 5 16,16 14 8-16,-10-4 9 0,-6-10 2 15,6 15 4-15,-6-15 26 0,0 0-6 0,-6 23 1 16,6-23-7-16,-10 13-1 0,10-13-2 16,-14 11-5-16,14-11-2 0,-18 9-11 15,7-5-3-15,11-4-5 0,-25 6-19 0,25-6-22 16,-25 0-23-16,25 0-23 0,-26-2-28 15,11-2-40-15,15 4-43 0,-28-13-54 16,18 8-44-16,-3-5-59 0,2 2-127 0,1-1-135 16,2-1 14-16,0 2-284 0,8 8-213 15</inkml:trace>
  <inkml:trace contextRef="#ctx0" brushRef="#br0" timeOffset="-196162.19">28620 12464 2559 0,'0'0'-32'0,"0"0"38"0,0 0 27 16,0 0 30-16,0 0 26 0,0 0 23 0,0 0 26 15,0 0 6-15,0 0 1 0,0 0-4 16,0 0-9-16,0 0-10 0,0 0-10 0,22 25-9 16,-22-25-8-16,4 15-10 0,-4-15-9 15,2 17-6-15,-2-17-6 0,2 18-2 16,-2-18-7-16,2 16-7 0,-2-16-1 0,4 16-6 16,-4-16-1-16,0 0-5 0,3 19 1 15,-3-19-8-15,0 0-1 0,2 15-2 0,-2-15-6 16,0 0 2-16,0 0-5 0,4 16-1 15,-4-16-1-15,0 0-1 0,0 0 1 16,0 0-1-16,0 0 2 0,0 0 2 0,0 0-6 16,0 0-2-16,4 12 0 0,-4-12-2 15,0 0 1-15,0 0-1 0,0 0-1 16,0 0-1-16,0 0 4 0,0 0-4 0,0 0-3 16,13-43-2-16,-13 43 4 0,9-15 2 15,-9 15-2-15,6-20-3 0,-6 20 8 16,8-15-5-16,-8 15 5 0,6-13-2 0,-6 13 2 15,10-12 7-15,-10 12-1 0,10-11-2 16,-10 11 3-16,8-11 0 0,-8 11 2 0,0 0 6 16,11-14-2-16,-11 14 1 0,0 0-3 15,7-10 5-15,-7 10 24 0,0 0 13 16,0 0 4-16,0 0-2 0,0 0 2 0,0 0-9 16,0 0-2-16,0 0 0 0,22 20-2 15,-22-20-14-15,5 15 3 0,-5-15-4 16,4 17 0-16,-4-17-4 0,4 19-1 0,-4-19-7 15,4 19-2-15,-4-19-3 0,4 17-6 16,-4-17-13-16,5 14-36 0,-5-14-37 0,3 13-37 16,-3-13-51-16,0 0-71 0,2 14-61 15,-2-14-132-15,0 0-174 0,0 0-14 0,0 0-428 16,0 0-556-16</inkml:trace>
  <inkml:trace contextRef="#ctx0" brushRef="#br0" timeOffset="-195369.77">27884 12272 3080 0,'0'0'-154'0,"0"0"18"16,0 0 13-16,0 0 28 0,0 0 19 0,0 0 23 15,0 0 19-15,36-14 24 0,-36 14 2 16,0 0 2-16,0 0-6 0,19-4 12 15,-19 4 7-15,0 0 16 0,14-4 8 0,-14 4 8 16,0 0 8-16,22 0 10 0,-22 0 1 16,0 0 0-16,27 0 2 0,-27 0 4 0,22 0 4 15,-22 0 3-15,25 0 3 0,-25 0 1 16,30 0 4-16,-16 0 5 0,-14 0-9 0,38 3-4 16,-14-3 4-16,-1 0-5 0,5 1-6 15,2 2-6-15,1-3-1 0,1 1 2 16,-1-1-10-16,4 0 7 0,2 2-4 0,-4-2-4 15,6 0-2-15,-1 0-2 0,-1 2-3 16,-1-2-3-16,1 0-4 0,0 0-3 16,-2 0-2-16,2 0-3 0,-1 0-4 15,-1 0 2-15,1 0-3 0,-1-2-2 0,-3 2-2 16,2-2 2-16,-3 2 3 0,1-1 0 16,-2 1 5-16,-1 0 2 0,3 0 1 0,-2 0 3 15,-1-3-3-15,-4 3-2 0,5 3 2 16,-5-3 1-16,1 1-3 0,-3 1 1 15,1-2-1-15,-2 2-2 0,2 1-1 0,-1 0 5 16,-4-2-8-16,2-1 4 0,-3 3-4 16,-18-3-3-16,29 1-7 0,-16 1 5 0,-13-2-7 15,23 3-1-15,-23-3-11 0,19 1-14 16,-19-1-22-16,0 0-26 0,23 2-48 16,-23-2-58-16,13 0-56 0,-13 0-73 0,0 0-149 15,0 0-127-15,0 0-347 0,0 0-326 16</inkml:trace>
  <inkml:trace contextRef="#ctx0" brushRef="#br0" timeOffset="-194759.62">29121 12628 2677 0,'0'0'-81'0,"0"0"38"0,0 0 41 0,0 0 42 16,0 0 27-16,0 0 39 0,0 0 29 16,0 0 25-16,0 0 5 0,0 0-1 15,0 0-5-15,0 0 1 0,0 0-18 0,0 0-11 16,0 0-14-16,0 0-12 0,0 0-17 15,0 0-8-15,0 0-5 0,0 0-10 16,0 0-10-16,0 0-3 0,0 0-9 0,0 0-2 16,12-11-7-16,-12 11-9 0,0 0-17 15,26 0-31-15,-26 0-31 0,16-4-38 16,-16 4-55-16,0 0-53 0,21-2-39 0,-12 2-48 16,-9 0-103-16,0 0-120 0,13-4-354 15,-13 4-220-15</inkml:trace>
  <inkml:trace contextRef="#ctx0" brushRef="#br0" timeOffset="-194065.71">29305 12518 2583 0,'0'0'-38'0,"0"0"35"16,0 0 36-16,6-18 18 0,-6 18 37 15,0 0 24-15,0 0 14 0,0 0 5 16,0 0-1-16,0 0-4 0,0 0-9 0,0 0-3 16,0 0-8-16,0 0-10 0,0 0-8 15,6 43-13-15,-6-43-3 0,0 16-15 16,0-16-1-16,2 22-6 0,-2-22-6 0,0 18 1 16,0-18-11-16,0 18 2 0,0-18-7 15,0 0 1-15,0 22-9 0,0-22-1 16,0 0 0-16,-2 18-3 0,2-18-2 0,0 0-3 15,0 0-3-15,0 0-5 0,0 0-1 16,0 0 0-16,0 0 0 0,0 0-2 0,0 0 2 16,0 0-1-16,0 0 1 0,0 0-1 15,0 0 1-15,0 0-2 0,0 0 2 0,24-50 2 16,-18 41 5-16,-6 9 4 0,8-19 4 16,-8 19-4-16,8-16 2 0,-8 16 1 15,9-13-3-15,-9 13 0 0,0 0-3 0,9-11 1 16,-9 11 5-16,0 0 1 0,0 0 0 15,0 0-2-15,0 0 1 0,0 0 11 16,17 24-1-16,-17-24 0 0,2 16-6 0,-2-16-1 16,0 19-6-16,0-19 1 0,0 0 4 15,2 23-4-15,-2-23-1 0,2 12 0 16,-2-12-1-16,0 0 1 0,0 0-2 0,2 17-1 16,-2-17-5-16,0 0 11 0,0 0-12 15,0 0-3-15,0 0-3 0,0 0 0 16,0 0 0-16,0 0 0 0,0 0-5 0,30-29 2 15,-30 29-1-15,12-18 2 0,-6 9-2 16,-6 9 0-16,14-15 4 0,-14 15 2 0,12-12 1 16,-12 12 3-16,13-10 8 0,-13 10 11 15,0 0 19-15,17-5 7 0,-17 5 10 0,0 0-30 16,0 0 2-16,0 0-2 0,21 13-3 16,-21-13-2-16,6 14-5 0,-6-14 1 15,6 12 2-15,-6-12-4 0,4 16-8 0,-4-16-2 16,8 17-13-16,-8-17-25 0,8 15-35 15,-6-9-44-15,2 2-54 0,-4-8-62 0,8 12-57 16,-3-5-106-16,-5-7-167 0,6 9-55 16,-6-9-313-16,0 0-326 0</inkml:trace>
  <inkml:trace contextRef="#ctx0" brushRef="#br0" timeOffset="-193617.51">29702 12637 2840 0,'0'0'2'0,"0"0"37"0,0 0 19 0,0 0 19 16,0 0 26-16,0 0 23 0,0 0 16 0,0 0 3 15,0 0-9-15,0 0-3 0,0 0 0 16,7-19-2-16,-7 19-3 0,0 0-8 16,0 0-4-16,23 0-3 0,-23 0-23 0,0 0-4 15,23-1-14-15,-23 1-19 0,17 0-18 16,-17 0-29-16,17 0-32 0,-17 0-39 0,0 0-48 16,21-3-49-16,-12 6-59 0,-9-3-56 15,0 0-108-15,17-6-158 0,-17 6-391 16,10-4-346-16</inkml:trace>
  <inkml:trace contextRef="#ctx0" brushRef="#br0" timeOffset="-193381.58">29961 12481 2829 0,'14'-9'-15'16,"-14"9"40"-16,0 0 31 0,0 0 44 0,0 0 41 15,0 0 28-15,0 0 9 0,0 0 1 16,17 21-8-16,-17-21-16 0,3 17-11 16,-3-17 3-16,0 21-13 0,0-21-20 0,0 26-14 15,2-10-9-15,-2 2-30 0,2 0-44 16,-2-1-64-16,0 0-96 0,2 0-101 0,-2-1-171 16,0-3-188-16,0-1 33 0,0-12-280 15,-4 26-196-15</inkml:trace>
  <inkml:trace contextRef="#ctx0" brushRef="#br0" timeOffset="-173873.89">29683 13331 657 0,'0'0'181'0,"0"0"-42"0,0 0-41 15,0 0 1-15,0 0-3 0,0 0-3 0,0 0 10 16,0 0 8-16,0 0 1 0,0 0 6 16,0 0 0-16,0 0-4 0,0 0 1 0,0 0 4 15,0 0 5-15,0 0 8 0,0 0 3 16,0 0-5-16,0 0 11 0,0 0-11 16,0 0-5-16,0 0-5 0,0 0-4 0,0 0-6 15,0 0-5-15,30-4-5 0,-30 4-5 16,17 3-13-16,-17-3-9 0,21 1-5 15,-21-1-6-15,24 2-2 0,-24-2-6 16,25 1-5-16,-11-1 1 0,-14 0-4 0,28 0-5 16,-28 0-5-16,28 0-2 0,-28 0-4 15,27-1-6-15,-27 1-12 0,24-2-17 0,-24 2-17 16,18-1-28-16,-18 1-33 0,0 0-44 16,24-3-61-16,-24 3-60 0,6-4-91 15,-6 4-152-15,0 0-420 0,0 0-304 0</inkml:trace>
  <inkml:trace contextRef="#ctx0" brushRef="#br0" timeOffset="-173605.05">29862 13255 2791 0,'0'0'-40'0,"0"0"4"16,0 0-2-16,-12-8-4 0,12 8 6 15,0 0 18-15,0 0 24 0,0 0 13 0,0 0 14 16,0 0 20-16,0 0 22 0,0 0 27 15,0 0 15-15,0 0 2 0,0 0 3 0,0 0-8 16,-12 28-13-16,12-28-9 0,0 0-13 16,0 23-8-16,0-23-6 0,0 18-8 15,0-18-5-15,2 21-6 0,-2-21-5 0,0 18-6 16,0-18-2-16,2 20-6 0,-2-20-10 16,2 17-11-16,-2-17-20 0,2 15-22 15,-2-15-34-15,0 0-53 0,4 17-48 0,-4-17-75 16,0 0-160-16,2 12-503 0,-2-12-301 15</inkml:trace>
  <inkml:trace contextRef="#ctx0" brushRef="#br0" timeOffset="-173262.2">30278 13340 2898 0,'19'7'73'0,"-19"-7"17"15,0 0-4-15,0 0 1 0,15 7 7 0,-15-7 10 16,0 0 7-16,0 0-8 0,15 5-11 16,-15-5-12-16,0 0-11 0,0 0-18 15,0 0-16-15,0 0-15 0,14 4-31 16,-14-4-38-16,0 0-51 0,0 0-63 0,16-4-61 16,-16 4-101-16,0 0-616 0,14-9-361 15</inkml:trace>
  <inkml:trace contextRef="#ctx0" brushRef="#br0" timeOffset="-173116.66">30507 13321 2979 0,'0'0'65'15,"0"0"9"-15,17 6-9 0,-17-6-17 16,0 0-16-16,0 0-15 0,17 3-5 16,-17-3-22-16,0 0-56 0,0 0-70 0,12-3-79 15,-12 3-154-15,0 0-405 0,8-8-70 16</inkml:trace>
  <inkml:trace contextRef="#ctx0" brushRef="#br0" timeOffset="-172983.64">30642 13295 2425 0,'0'0'90'0,"22"3"6"16,-22-3-15-16,0 0-18 0,0 0-21 16,0 0-25-16,0 0-22 0,20 0-27 0,-20 0-37 15,0 0-46-15,0 0-32 0,9-5-65 16,-9 5-97-16,0 0-303 0,9-8 177 0</inkml:trace>
  <inkml:trace contextRef="#ctx0" brushRef="#br0" timeOffset="-172846.91">30807 13249 1922 0,'0'0'84'0,"0"0"-11"0,17 6-24 0,-17-6-21 15,0 0-9-15,0 0-21 0,17 3-24 16,-17-3-45-16,0 0-80 0,0 0-147 15,0 0-226-15,13-5 299 0</inkml:trace>
  <inkml:trace contextRef="#ctx0" brushRef="#br0" timeOffset="-172705.72">30909 13241 1761 0,'21'6'171'16,"-21"-6"12"-16,0 0-13 0,0 0-6 0,0 0-4 15,0 0-8-15,15 6-12 0,-15-6-11 16,0 0-41-16,0 0-51 0,0 0-84 15,0 0-69-15,0 0-89 0,0 0-162 16,0 0-386-16,6-13-36 0</inkml:trace>
  <inkml:trace contextRef="#ctx0" brushRef="#br0" timeOffset="-171515.97">31260 13255 2132 0,'0'0'-45'16,"0"0"34"-16,0 0 26 0,0 0 22 0,0 0 26 16,0 0 19-16,0 0 24 0,0 0 5 15,0 0 13-15,0 0 4 0,-21 2 2 0,21-2 7 16,0 0 4-16,0 0 7 0,0 0 4 16,0 0 0-16,0 0 3 0,0 0-5 0,0 0-8 15,0 0-3-15,0 0-14 0,0 0-9 16,0 0-29-16,0 0-12 0,0 0-8 15,0 0-7-15,49 9-5 0,-49-9-6 16,23 2-8-16,-23-2-3 0,23 0-18 0,-10 1-19 16,-13-1-26-16,24 0-33 0,-24 0-36 15,18 0-43-15,-18 0-40 0,0 0-37 0,24 0-23 16,-24 0-26-16,0 0-48 0,0 0-85 16,0 0-516-16,0 0-308 0</inkml:trace>
  <inkml:trace contextRef="#ctx0" brushRef="#br0" timeOffset="-171297.24">31298 13211 2695 0,'0'0'0'0,"0"0"60"0,0 0 8 15,-6-16 8-15,6 16 8 0,0 0 13 16,0 0 7-16,0 0 3 0,0 0 1 0,0 0-4 16,0 0 0-16,0 0-2 0,0 0 1 15,0 0-2-15,0 0-6 0,24 42-12 16,-24-42-4-16,2 18-13 0,-2-18-5 0,2 17-14 15,-2-17 1-15,4 19-22 0,-4-19-26 16,2 14-32-16,-2-14-37 0,4 18-42 0,-4-18-50 16,4 16-43-16,1-11-67 0,-5-5-146 15,8 10-533-15,-8-10-375 0</inkml:trace>
  <inkml:trace contextRef="#ctx0" brushRef="#br0" timeOffset="-170342.88">31533 13228 2745 0,'0'0'-102'0,"0"0"53"15,-4-15 9-15,4 15 16 0,0 0 12 0,0 0 12 16,-2-19 12-16,2 19 14 0,0 0 7 16,0 0 5-16,6-21 9 0,-6 21 8 15,0 0 1-15,9-15 4 0,-9 15 0 0,0 0-3 16,11-15-3-16,-11 15-8 0,6-12-5 15,-6 12-2-15,8-10-6 0,-8 10-3 0,8-10 0 16,-8 10-5-16,0 0-3 0,14-16-2 16,-14 16-1-16,8-8-4 0,-8 8-4 15,12-8 1-15,-12 8-3 0,16-7-2 0,-16 7 0 16,16-6-1-16,-16 6 1 0,21-5 2 16,-21 5 7-16,24-3 4 0,-24 3 8 15,21-1 8-15,-21 1 1 0,23 1 2 0,-23-1-1 16,21 3-7-16,-21-3-3 0,24 3-2 15,-24-3-2-15,20 4-3 0,-20-4-2 16,22 5-3-16,-12 0 0 0,-10-5-3 0,22 9 3 16,-9-3-3-16,-3 1 5 0,0 1 0 15,-10-8-1-15,22 15 2 0,-12-5-1 0,-1 0-3 16,0-1 3-16,-1 2-5 0,0-1-1 16,1 2 12-16,-3-2 6 0,-6-10 3 15,13 22 10-15,-7-13 6 0,-6-9 3 16,9 21 1-16,-5-10 7 0,-4-11-4 0,4 21-3 15,-4-21-7-15,2 19-2 0,-2-19-7 16,-2 20-1-16,2-20-5 0,-4 16 1 0,4-16-8 16,-6 18 4-16,6-18-5 0,-11 15 2 15,11-15-3-15,-13 14-3 0,13-14 3 16,-17 13-1-16,9-8-4 0,8-5-5 0,-22 10 5 16,12-5 0-16,10-5-3 0,-21 10-4 15,8-6 3-15,13-4-3 0,-23 5-1 16,23-5 1-16,-24 4-3 0,24-4-2 0,-24 3 2 15,24-3 1-15,-26-3-6 0,26 3 7 16,-28-1-4-16,28 1 5 0,-29-6 4 16,13 0 5-16,2 3 5 0,0-5-4 0,-2 2 12 15,2-2-3-15,1 1-3 0,-2-3 3 16,2 1-6-16,3-2-2 0,-3-1-3 16,2-1-4-16,3-1-5 0,0 2-21 0,-1-2-23 15,3 0-35-15,-1-1-60 0,1 2-84 16,-1-5-108-16,5 3-243 0,-2 2-52 0,4 13 23 15,-6-24-250-15,6 24-187 0</inkml:trace>
  <inkml:trace contextRef="#ctx0" brushRef="#br0" timeOffset="-169524.03">32147 13272 2425 0,'0'0'-89'0,"0"0"44"16,0 0 10-16,0 0 13 0,0 0 11 15,0 0 28-15,0 0 25 0,0 0 26 0,0 0 25 16,0 0 14-16,0 0 17 0,0 0 2 16,0 0 8-16,0 0 5 0,0 0-3 15,0 0 3-15,0 0-5 0,0 0-6 0,0 0-11 16,0 0-8-16,0 0-15 0,0 0-9 15,0 0-7-15,0 0-10 0,56-4-10 16,-56 4-5-16,0 0-8 0,29 0-12 0,-29 0-10 16,17 0-17-16,-17 0-30 0,19-2-27 0,-19 2-36 15,0 0-38-15,24-2-47 0,-24 2-42 16,14-2-44-16,-14 2-114 0,10-5-557 16,-10 5-340-16</inkml:trace>
  <inkml:trace contextRef="#ctx0" brushRef="#br0" timeOffset="-169239.22">32253 13176 2769 0,'0'0'-111'0,"0"0"12"0,0 0 9 16,0 0 6-16,-12-10 21 0,12 10 43 0,0 0 26 15,0 0 36-15,0 0 25 0,0 0 21 16,0 0 25-16,0 0 25 0,0 0 10 15,0 0 6-15,-7 32-4 0,7-32-10 0,0 0-13 16,2 24-13-16,-2-24-12 0,5 19-10 16,-5-19-7-16,2 20-10 0,-2-20-13 15,4 21-4-15,-4-21-4 0,4 18-2 0,-4-18-14 16,4 19-13-16,-4-19-19 0,7 15-26 16,-7-15-34-16,4 14-45 0,-4-14-47 15,6 11-57-15,-4-4-50 0,-2-7-118 0,0 0-563 16,0 0-346-16</inkml:trace>
  <inkml:trace contextRef="#ctx0" brushRef="#br0" timeOffset="-166691.92">32556 12962 2654 0,'0'0'-151'0,"0"0"30"15,0 0 13-15,0 0 12 0,0 0 6 16,0 0 12-16,10-14 18 0,-10 14 11 0,0 0 10 16,0 0 22-16,0 0 8 0,0 0 22 15,0 0 26-15,0 0 10 0,0 0 28 16,0 0 4-16,0 0 13 0,0 0 5 0,0 0 3 15,0 0-7-15,0 0-2 0,0 0-4 16,0 0-14-16,0 0-7 0,0 0-3 0,0 0-14 16,0 0-1-16,0 0-6 0,0 0-3 15,0 0-8-15,-36-8-3 0,36 8 0 16,0 0-4-16,-30 3-4 0,30-3 0 16,-18 1-3-16,18-1-5 0,-21 4 1 0,21-4-4 15,-20 6 0-15,20-6 0 0,-14 5-2 16,14-5 1-16,-14 8 0 0,14-8 9 0,0 0 0 15,-12 14 3-15,12-14-4 0,0 0 0 16,-2 13-2-16,2-13-3 0,0 0 2 16,0 0-2-16,18 19 1 0,-18-19 0 0,14 9 3 15,-14-9 5-15,17 8 5 0,-7-2 9 16,-10-6 2-16,20 7-2 0,-12-1 5 0,-8-6 2 16,19 9-2-16,-10-3-3 0,-9-6-2 15,16 9-3-15,-16-9-5 0,15 9-4 16,-15-9 3-16,15 9 0 0,-15-9 1 0,13 9 2 15,-13-9 0-15,8 8 3 0,-8-8 2 16,8 11 4-16,-8-11 2 0,0 0 3 0,7 15-6 16,-7-15 7-16,0 0 0 0,2 20 0 15,-2-20-1-15,0 0-1 0,0 0-2 16,-9 22 2-16,9-22-6 0,-12 12 2 16,12-12-10-16,-15 10-1 0,15-10-4 0,-14 7-1 15,14-7-3-15,-18 6-6 0,18-6-13 16,-14 3-13-16,14-3-17 0,0 0-31 0,-26-1-29 15,26 1-35-15,-17-10-46 0,17 10-45 16,-12-11-44-16,12 11-101 0,-15-19-145 16,8 12-417-16,3-4-323 0</inkml:trace>
  <inkml:trace contextRef="#ctx0" brushRef="#br0" timeOffset="-166010.23">32541 12658 2737 0,'0'0'-29'0,"0"0"32"0,0 0 6 0,0 0 3 15,0 0 18-15,0 0 22 0,0 0 32 16,0 0 20-16,0 0 1 0,0 0-7 0,0 0-2 15,0 0-5-15,0 0 5 0,0 0 0 16,0 0 1-16,0 0-3 0,0 0-9 0,0 0-10 16,36 7-9-16,-36-7-5 0,0 0-13 15,21-1-15-15,-21 1-33 0,0 0-39 16,21-2-50-16,-21 2-68 0,13 0-57 16,-13 0-102-16,15-5-192 0,-15 5-354 0,10-7-218 15</inkml:trace>
  <inkml:trace contextRef="#ctx0" brushRef="#br0" timeOffset="-165751.05">32746 12504 2554 0,'4'-17'-58'15,"-4"17"17"-15,0 0 5 0,0 0 10 16,5-14 18-16,-5 14 51 0,0 0 13 0,0 0 26 15,0 0 10-15,0 0 18 0,0 0 8 16,0 0 6-16,0 0 1 0,0 0-7 16,-9 58-7-16,9-43-8 0,-2 2-13 15,2 2-12-15,0-19-9 0,0 36-6 0,0-17-15 16,0 1-25-16,0-4-38 0,0 2-41 16,0 2-43-16,0-20-57 0,2 32-47 0,-2-21-92 15,2 2-618-15,-4 1-310 0</inkml:trace>
  <inkml:trace contextRef="#ctx0" brushRef="#br0" timeOffset="-165258.59">32801 13112 2759 0,'0'0'-46'16,"0"0"10"-16,0 0 2 0,0 0 0 0,20 21 21 15,-20-21 13-15,0 0 19 0,0 0 3 16,20 1-4-16,-20-1-6 0,0 0-2 16,22-1-1-16,-22 1 6 0,0 0-5 0,29-2 2 15,-29 2-22-15,18-2-23 0,-18 2-14 16,18-4-27-16,-18 4-18 0,20-4-28 16,-14 2-46-16,-6 2-94 0,0 0-351 0,17-8 179 15</inkml:trace>
  <inkml:trace contextRef="#ctx0" brushRef="#br0" timeOffset="-165004.66">32934 13085 1782 0,'0'0'-24'0,"0"0"14"0,0 0 7 16,-26 10 9-16,26-10 29 0,0 0 32 0,0 0 25 15,0 0 29-15,0 0 4 16,-10 13 14-16,10-13 10 0,0 0-4 0,-4 15-4 15,4-15-7-15,0 0-13 0,0 0-13 0,2 27-14 16,-2-27-3-16,0 0-16 0,2 25-7 16,-2-25-7-16,3 19-10 0,-3-19-2 0,4 19-8 15,-4-19-15-15,3 17-19 0,-3-17-27 16,4 15-29-16,-4-15-39 0,0 0-32 16,4 17-27-16,0-11-55 0,-4-6-85 0,0 0-564 15,8 7-198-15</inkml:trace>
  <inkml:trace contextRef="#ctx0" brushRef="#br0" timeOffset="-164475.58">33182 12873 2414 0,'0'0'-79'15,"0"0"28"-15,0 0 10 0,13-13 15 0,-13 13 20 16,0 0 17-16,0 0 20 0,0 0 24 15,0 0 7-15,0 0-1 0,0 0 1 16,0 0 4-16,-40 21 2 0,40-21 7 0,-17 10 4 16,17-10-1-16,-17 9-3 0,17-9-5 15,-15 12-3-15,7-6-9 0,8-6-7 0,-11 11-7 16,11-11-3-16,0 0-1 0,-6 17-15 16,6-17-14-16,0 0-13 0,0 0-11 0,17 21-11 15,-9-13 1-15,-8-8-3 16,20 15 8-16,-8-10-4 0,-2 3 11 0,1 0-4 15,0-1 4-15,-1 1 1 0,1-1 8 16,-11-7 6-16,14 16 14 0,-7-8 7 0,-7-8 10 16,7 16 13-16,-7-16 7 0,4 18 8 15,-4-18 9-15,0 0-1 0,-6 23-2 16,6-23-4-16,-12 13-6 0,12-13-5 0,-14 12-4 16,14-12-10-16,-15 7-14 0,15-7-28 15,-13 6-34-15,13-6-56 0,0 0-55 16,-21-2-44-16,21 2-47 0,-10-10-96 0,10 10-545 15,-6-15-242-15</inkml:trace>
  <inkml:trace contextRef="#ctx0" brushRef="#br0" timeOffset="-164173.33">33146 12657 2655 0,'0'0'-23'0,"0"0"18"15,0 0-1-15,0 0-3 0,0 0 3 0,0 0 9 16,0 0 25-16,0 0-7 0,0 0 1 15,0 0-6-15,0 0 6 0,0 0-7 16,24-12 3-16,-24 12-7 0,0 0-11 0,21 1-33 16,-21-1-44-16,14 0-58 0,-14 0-104 15,12-3-474-15,-12 3 26 0</inkml:trace>
  <inkml:trace contextRef="#ctx0" brushRef="#br0" timeOffset="-163978.75">33286 12554 2061 0,'0'0'21'0,"11"-10"9"0,-11 10-6 0,0 0-12 15,0 0 7-15,0 0 28 0,13-9 7 16,-13 9 11-16,0 0 1 0,0 0-18 0,0 0-2 16,0 0-15-16,0 0-10 0,0 0-22 15,0 0-34-15,0 0-34 0,14 0-46 16,-14 0-89-16,0 0-174 0,0 0-181 15,0 0 253-15</inkml:trace>
  <inkml:trace contextRef="#ctx0" brushRef="#br0" timeOffset="-163650.77">33411 13116 1828 0,'0'0'237'0,"0"0"5"0,0 0-34 0,0 0-59 16,6 13-45-16,-6-13-27 0,0 0-26 15,0 0-39-15,0 0-67 0,0 0-72 0,0 0-79 16,0 0-152-16,0 0-322 0,0 0 76 16</inkml:trace>
  <inkml:trace contextRef="#ctx0" brushRef="#br0" timeOffset="-163491.95">33496 13108 2201 0,'16'8'135'0,"-16"-8"-5"0,0 0-21 0,0 0-17 15,18 5-10-15,-18-5-8 0,0 0-6 0,0 0-13 16,22-2-23-16,-22 2-42 0,0 0-34 16,18-5-51-16,-18 5-26 0,0 0-28 15,15-6-48-15,-15 6-80 0,0 0-382 16,12-5 111-16</inkml:trace>
  <inkml:trace contextRef="#ctx0" brushRef="#br0" timeOffset="15657.33">29430 12272 758 0,'0'0'181'0,"0"0"-45"16,16-7-37-16,-16 7-17 0,0 0-8 16,0 0-8-16,0 0 0 0,0 0 4 15,0 0 12-15,0 0-14 0,26 7 1 0,-26-7-18 16,0 0 11-16,14 6 3 0,-14-6 7 16,0 0 9-16,19 3-2 0,-19-3 7 0,0 0-6 15,24 1 4-15,-24-1-8 0,20 0-1 16,-20 0-4-16,24 0 4 0,-24 0 0 15,26-1 4-15,-26 1 3 0,27-2 7 16,-12 1 6-16,-15 1 1 0,31-3 5 0,-15 1-8 16,-16 2-2-16,29-1-4 0,-29 1-16 15,28-3-3-15,-16 2-9 0,-12 1-4 0,32 0-9 16,-17 1-3-16,-15-1-3 0,30 0 0 16,-16 0-1-16,-14 0 1 0,36 0 3 15,-19 0-1-15,3 0 2 0,0 3 0 0,0-3 2 16,3 0-2-16,-2 0 5 0,4 1-6 15,1-1 7-15,2 2-7 0,-1-2 1 0,3 4-2 16,0-2-3-16,-1-1-2 0,1 2-2 16,0 1 0-16,-2 0-4 0,2-3-3 15,0 1-2-15,-1 0-4 0,1 0-1 0,-2-1 1 16,-1 2-5-16,-1 0-1 0,-1-2 1 16,-1-1-6-16,-2 0 1 0,2 2-2 15,-3-2-1-15,0 2 2 0,0-2-5 0,-3 0-1 16,0 0 2-16,4 0-1 0,-22 0-3 15,40-2 2-15,-21 0-2 0,2 2-1 16,-2-1 2-16,2-2 1 0,1 3-4 0,-2-3 0 16,2 0 0-16,-1 1 4 0,0 2-4 15,0-3-2-15,1 1 5 0,-2 0-3 16,2 0 0-16,-1 0 0 0,3-2-1 0,-4 2 2 16,0 1-2-16,0-4-1 0,4 4 2 15,-3-2 0-15,3-1-4 0,-4 3 5 0,4-3-2 16,-3 2 0-16,3-2 0 0,-2 0 0 15,2 3 2-15,-1-5 0 0,3 2-2 0,-4 2-2 16,2-2 2-16,-3 1-2 0,3 0 2 16,0 0 0-16,-2-1 3 0,6 1-4 15,-5 0-1-15,3 0 2 0,-6-1 0 0,6 0-2 16,-3 2 4-16,3-1-2 0,-4-1 6 16,4 1-8-16,-5 0 4 0,3 1-2 15,4-2 0-15,-8 0-2 0,4 2 1 0,-1 1 0 16,1-2 7-16,-4 2-6 0,4-1 4 15,1 0-5-15,-1 0 1 0,2 0-2 16,-2 1 4-16,-1 1-7 0,1-3 6 0,2 3-1 16,-2-2 1-16,2 2-1 0,-1-2-1 15,1 2 0-15,-3-1-1 0,2 1 3 0,1-3-3 16,-1 2 1-16,-1-1 3 0,-1 0-2 16,0 0 2-16,0 2-5 0,1-1 2 15,-1 1 0-15,0-3 4 0,0 2 1 0,1 1 4 16,1-3 1-16,3 3 0 0,2-1-3 15,-1-1 3-15,1 2-2 0,2-3 2 0,0 3-2 16,-1-1 2-16,1 1-2 0,0-2 7 16,-1 2-7-16,-1 0 5 0,2-1 4 15,-5 1 3-15,3 0 4 0,-3 1 2 0,-2 1 26 16,-1-2-5-16,-1 1-13 0,-2 2-5 16,-2-3-1-16,1 2-15 0,-2-1-32 15,-3-1-30-15,-2 3-41 0,0-3-61 0,-1 4-80 16,-12-4-84-16,16 5-213 0,-16-5-88 15,4 9 45-15,-4-9-315 0,0 0-263 0</inkml:trace>
  <inkml:trace contextRef="#ctx0" brushRef="#br0" timeOffset="16945.16">19966 15353 2707 0,'0'0'-12'0,"0"0"40"0,0 0 20 0,0 0 21 15,0 0 22-15,0 0 13 0,0 0 14 16,0 0 15-16,0 0 9 0,4 45 2 0,-4-45 2 16,5 24 9-16,-1-9 17 0,-2 3-10 15,2 2-3-15,0-1-3 0,0 4-22 16,1 3-11-16,2-1-17 0,-1 4-11 0,0-1-10 16,0 1-6-16,0 0-13 0,1-1-2 15,0 1-9-15,-1 1-5 0,2-1-3 16,-2-3-7-16,-1 0-5 0,1-2-7 0,0-1-19 15,1-4-32-15,-3-2-35 0,1-2-48 16,-3-2-58-16,2 1-77 0,-2-3-59 0,-2-11-142 16,0 19-134-16,0-19 0 0,-2 16-347 15,2-16-328-15</inkml:trace>
  <inkml:trace contextRef="#ctx0" brushRef="#br0" timeOffset="18051.76">19100 16248 2806 0,'0'0'-51'0,"0"0"28"0,0 0 18 0,0 0 29 15,0 0 3-15,0 0 21 0,0 0 15 16,0 0 4-16,0 0 0 0,0 0-4 0,0 0-3 15,0 0 0-15,51-9 1 0,-51 9-3 16,22-2 1-16,-22 2-7 0,32 0-5 0,-16-2-1 16,3 2-5-16,2-1-5 0,0 1 0 15,5-3-5-15,2 3 2 0,3-2-4 0,3 0-2 16,-2 1 3-16,8-2 6 0,1 0 4 16,-2 2 4-16,5-3 0 0,-1 1-1 15,1 0 0-15,4-1-2 0,-2 1-1 16,1 2 4-16,-1-3-3 0,5 2 2 0,-3-3 1 15,7 4-7-15,-6-2 0 0,7-2 1 16,-8 1-2-16,-1 3-3 0,1-3 1 16,-1 2-8-16,-1-2-3 0,9 1-3 0,-8-1 0 15,7-1-3-15,-4 2-5 0,5-1 3 16,0 1-3-16,-9-2-2 0,3 2-2 0,-1 1 4 16,1 0 4-16,-2 0 5 0,2-2 3 15,-1 3-2-15,1-2 0 0,0 2-1 16,1-2-3-16,-1 2 0 0,2-1-4 0,0 2 6 15,0-2-8-15,-1 0-1 0,7 2 1 16,-6-2-6-16,9 0 2 0,-9 2 1 0,-1-2 10 16,7 0 3-16,3 2 6 0,-3-1 3 15,2 1 4-15,-1 0-1 0,-6 0 1 16,7-3-5-16,-2 3 32 0,3 0-17 0,-1-1 3 16,-6 1-12-16,5-2 2 0,0 2-12 15,1 0 7-15,1 0-8 0,1-2-5 16,-2 2-10-16,3-2 11 0,-1 2-1 0,-2 0 3 15,3 0-1-15,-1-2 5 0,1 2 9 16,-3-1-2-16,-2-2 7 0,3 3-5 0,-12-2-3 16,1 1-1-16,2 1-4 0,-3-2-3 15,1 0-3-15,-1 0-1 0,-1 0-1 16,-1 4-3-16,1-4 4 0,0 2-3 0,-2-2 3 16,-3 2 2-16,3 0 0 0,-10 0 2 15,3 0-1-15,-4 0 0 0,0 0-1 0,0 0 2 16,-1-2-1-16,-3 2-3 0,2 0 0 15,-3 0 0-15,-3 0 0 0,0 0-5 16,-3-1-1-16,1 1 0 0,-2 0-2 16,1 1-2-16,-5-2-1 0,-18 1 0 0,36 1-3 15,-22-1-5-15,4 0-4 0,-18 0-4 0,27 0-1 16,-12 2-11-16,-15-2 1 0,25 2-10 16,-25-2 0-16,24 0-2 0,-24 0-3 15,21 2-7-15,-21-2 1 0,14 2 1 0,-14-2-9 16,0 0-10-16,22 2-28 0,-22-2-42 15,0 0-67-15,6 2-90 0,-6-2-158 0,0 0-171 16,0 0 22-16,0 0-494 0,-71-8-652 16</inkml:trace>
  <inkml:trace contextRef="#ctx0" brushRef="#br0" timeOffset="25527.8">19817 17005 3318 0,'0'0'-123'0,"0"0"22"15,0 0 21-15,0 0 22 0,6-19 27 0,-6 19 22 16,0 0 19-16,0 0 23 0,0 0 8 16,0 0 17-16,0 0 9 0,0 0 14 15,0 0 7-15,0 0 2 0,6-14 2 0,-6 14-6 16,0 0-8-16,0 0-6 0,0 0-9 16,0 0-7-16,0 0-2 0,0 0 1 15,0 0-2-15,0 0 0 0,0 0-6 0,0 0-5 16,0 0-7-16,0 0-3 0,0 0 1 15,-30-9-7-15,30 9-2 0,0 0 4 16,-30 2-1-16,30-2 1 0,-25 1-1 16,25-1-3-16,-28 3-6 0,28-3 2 0,-29 3-2 15,12-1 0-15,2 0-3 0,15-2 3 0,-28 7 0 16,16-6 4-16,12-1 0 0,-22 7 3 16,12-1 4-16,10-6-3 0,-17 12 1 15,17-12-5-15,-10 11-4 0,10-11 1 0,-7 14-3 16,7-14 2-16,0 0-6 0,4 22 1 15,-4-22-2-15,11 15 4 0,-11-15-6 0,17 16 1 16,-7-7-1-16,6 1 3 0,-4-3-4 16,5 2 8-16,-2-1-3 0,2 2 5 15,-1-2 2-15,0 1 0 0,0 1 0 16,0-3-1-16,-4 3-1 0,3-3 1 0,-3 4-4 16,1-4 2-16,-2 3 9 0,-1-3 4 15,-2 2 3-15,-8-9-17 0,14 19 5 0,-8-9 0 16,-6-10 0-16,6 19 3 0,-6-19 1 15,2 19 7-15,-2-19 1 0,-4 19 23 16,4-19-2-16,-10 20-2 0,0-10-1 0,10-10 0 16,-10 18-9-16,0-10 4 0,-1 3-5 15,11-11-4-15,-21 14 1 0,8-7-9 16,13-7-4-16,-20 10 2 0,6-9-7 0,14-1-12 16,-25 2-25-16,25-2-26 0,-25-2-38 15,12-3-39-15,-2 1-49 0,15 4-61 0,-21-12-55 16,9 6-106-16,0 1-176 0,4 0-8 15,8 5-453-15,-12-13-529 0</inkml:trace>
  <inkml:trace contextRef="#ctx0" brushRef="#br0" timeOffset="26107.46">20167 17338 3171 0,'0'0'-24'15,"0"0"28"-15,0 0 0 0,0 0 2 16,0 0-1-16,0 0 2 0,0 0 4 0,0 0 27 16,0 0 3-16,0 0 2 0,0 0 4 15,0 0 6-15,0 0 15 0,0 0 19 0,49-4 16 16,-49 4 10-16,27-1 0 0,-9 1-7 15,-18 0-10-15,35 0-11 0,-15-3-5 0,0 3-14 16,0-1-6-16,-20 1-8 0,38 0-3 16,-19-3-10-16,-3 2-13 0,-16 1-19 15,30-4-25-15,-30 4-36 0,26-2-41 0,-26 2-58 16,19-4-53-16,-15 2-89 0,-4 2-186 16,0 0-494-16,6-7-426 0</inkml:trace>
  <inkml:trace contextRef="#ctx0" brushRef="#br0" timeOffset="26390.31">20366 17224 3073 0,'0'0'9'0,"0"0"9"0,0 0-3 16,-2-18 2-16,2 18 9 0,0 0 27 0,0 0 14 16,0 0 16-16,0 0 10 0,0 0 8 15,0 0 6-15,0 0 14 0,0 0 9 0,0 0 4 16,0 0 5-16,0 0-5 0,0 0-9 15,0 0-8-15,0 0-12 0,21 39-6 16,-21-39-25-16,9 25-7 0,-5-10 4 16,3-2-11-16,-3 2-6 0,0 1-8 0,2-1-3 15,0-2-6-15,0 2-3 0,0 1-8 16,0-2-3-16,0 0-14 0,0-3-24 0,-6-11-28 16,8 24-42-16,-3-15-60 0,-5-9-65 15,6 19-57-15,-4-13-116 0,-2-6-179 0,5 9 5 16,-5-9-365-16,0 0-321 0</inkml:trace>
  <inkml:trace contextRef="#ctx0" brushRef="#br0" timeOffset="27170.85">21225 16908 2742 0,'0'0'-71'0,"3"-18"45"16,-3 18-8-16,0 0 9 0,0 0 17 0,0 0 4 15,0 0 24-15,2-17 18 0,-2 17 13 16,0 0 11-16,0 0 15 0,0 0 6 15,0 0 14-15,0 0 6 0,0 0 8 0,0 0 3 16,0 0-1-16,0 0-6 0,0 0-8 16,0 0-4-16,0 0-13 0,-23 42-3 15,16-30 1-15,7-12 1 0,-8 26 3 0,4-10-2 16,-1-1 2-16,-1 2-12 0,1 2-3 16,3-1-8-16,-4 0-3 0,4 1-9 15,0 2-2-15,0-2-7 0,2 2-2 0,-2 0-7 16,2-2-4-16,2 2 2 0,-2 1-5 15,2-2-2-15,2 3-1 0,-2 0-2 0,4 0 2 16,-1 2 1-16,1-1 7 0,1 2-5 16,1-4 4-16,-1 0-13 0,1-2 1 15,-2 3-2-15,3-3-3 0,0 2 0 0,-3-4 2 16,4 1-1-16,-4 1 4 0,3-1-8 16,0-2-1-16,-3-2 1 0,0-2-1 0,3 3-2 15,-3-3 0-15,0-1-11 0,-6-12-26 16,11 19-36-16,-7-12-55 0,-4-7-79 15,11 12-64-15,-9-9-147 0,-2-3-146 0,0 0 9 16,0 0-353-16,0 0-292 0</inkml:trace>
  <inkml:trace contextRef="#ctx0" brushRef="#br0" timeOffset="27592.77">21397 17039 2702 0,'0'0'-36'15,"-2"-19"34"-15,2 19 14 0,0 0 5 0,0 0 20 16,2-19 20-16,-2 19 15 0,0 0 5 16,0 0 8-16,0 0 16 0,0 0 25 15,0 0 10-15,0 0 5 0,0 0-5 0,0 0-5 16,0 0-11-16,0 0-2 0,0 0-11 16,4 57-9-16,-4-40-8 0,2 1 2 15,1 0-17-15,-1 1-6 0,2 0-5 0,-2 1-11 16,0-1-2-16,3-1-8 0,-3 2-4 15,2-3 0-15,0 0-8 0,0-2-8 0,-4-15 0 16,4 25-10-16,-4-25-24 0,4 17-31 16,-4-17-47-16,4 12-50 0,-4-12-70 15,0 0-36-15,0 0-53 0,0 0-80 0,0 0-92 16,0 0-455-16,-20-31-331 0</inkml:trace>
  <inkml:trace contextRef="#ctx0" brushRef="#br0" timeOffset="27861.38">21302 17071 2720 0,'-11'-20'-19'16,"5"3"77"-16,0-1 36 0,0 3 14 15,3 1 7-15,3 14-4 0,-7-22-7 16,7 22-8-16,5-24-8 0,-5 24-9 0,9-22-9 16,-1 11-3-16,0 1-4 0,3 1-2 15,2 1 2-15,0 0 9 0,1 2 4 16,4 2 0-16,-2 1 3 0,-16 3 5 0,36 0-3 16,-17 2-3-16,1 3-5 0,-4 1-3 15,1 0-8-15,0 4 4 0,-4 1 8 0,-1-2 0 16,-1 3-5-16,-4 1 11 0,-3-2-27 15,-4-11-4-15,0 24-5 0,0-24-4 0,-9 21-3 16,5-10-5-16,-5 0-5 0,9-11-4 16,-17 19-26-16,11-11-19 0,6-8-23 15,-15 12-30-15,9-7-33 0,6-5-41 0,0 0-56 16,-17 10-51-16,11-9-74 0,6-1-152 16,0 0-74-16,0 0-371 0,0 0-334 15</inkml:trace>
  <inkml:trace contextRef="#ctx0" brushRef="#br0" timeOffset="28149.81">21594 17174 2739 0,'0'0'0'15,"8"14"49"-15,-8-14 21 0,0 0 7 16,0 0 18-16,0 0 12 0,7 15 24 0,-7-15 16 15,0 0 6-15,6 13 3 0,-6-13-12 16,4 14-9-16,-4-14-9 0,7 15-3 0,-7-15-7 16,6 15-2-16,-6-15-11 0,7 19-8 15,-3-8-11-15,-4-11-6 0,8 22-9 16,-4-13-9-16,-4-9-24 0,6 19-3 0,-6-19-8 16,7 18-18-16,-7-18-29 0,5 14-40 15,-5-14-63-15,4 12-80 0,-4-12-69 16,0 0-165-16,0 0-118 0,6 2-22 0,-6-2-280 15,0 0-213-15</inkml:trace>
  <inkml:trace contextRef="#ctx0" brushRef="#br0" timeOffset="28421.47">21829 17157 2661 0,'0'0'22'0,"0"0"31"0,8-17 7 15,-8 17-5-15,0 0 9 0,0 0-1 16,24 0 2-16,-24 0-3 0,21-2-9 16,-21 2-3-16,25 0-9 0,-25 0-6 0,26-2-1 15,-26 2-5-15,25-2-6 0,-25 2-14 16,22 0-31-16,-22 0-38 0,16-4-47 15,-16 4-40-15,0 0-87 0,13-5-175 0,-13 5-339 16,0 0-26-16</inkml:trace>
  <inkml:trace contextRef="#ctx0" brushRef="#br0" timeOffset="28629.72">21888 17067 2335 0,'0'0'88'15,"0"0"30"-15,0 0-14 0,0 0-6 0,0 0 8 16,0 0 11-16,0 0 18 0,0 0 1 15,0 0-6-15,0 0-8 0,0 0-9 0,17 48-6 16,-17-48-7-16,6 21-2 0,-1-12 3 16,-5-9-11-16,8 25-11 0,-2-11-6 15,-1-3-7-15,-5-11-9 0,6 25-9 0,-1-14-13 16,-5-11-31-16,6 21-30 0,-2-9-35 16,-4-12-43-16,4 19-49 0,-4-19-47 0,6 15-64 15,-6-15-147-15,2 11-562 0,-2-11-417 16</inkml:trace>
  <inkml:trace contextRef="#ctx0" brushRef="#br0" timeOffset="28927.68">22043 16854 2941 0,'0'0'-12'0,"4"-19"52"0,-4 19 12 16,4-13-1-16,-4 13 10 0,0 0 7 0,0 0 14 15,0 0 19-15,0 0 16 0,0 0 1 16,0 0 2-16,0 0-5 0,0 0 8 0,0 0-1 16,16 45-5-16,-14-27 0 0,2 0-10 15,-2 4-8-15,2 1-4 0,0 3-11 16,0-3-11-16,0 2-3 0,0 0-15 0,1-2-11 16,-1 0 5-16,-2-3-4 0,3 0-4 15,-1-4-4-15,-2 2-12 0,0-2-9 0,2-4-23 16,-4-12-31-16,4 21-45 0,-4-21-59 15,3 14-69-15,-3-14-77 0,0 0-138 16,0 0-146-16,0 0-9 0,0 0-283 16,0 0-219-16</inkml:trace>
  <inkml:trace contextRef="#ctx0" brushRef="#br0" timeOffset="29221.39">22030 16921 2785 0,'-2'-18'116'15,"2"18"16"-15,0-28-15 0,0 28-11 16,0-23-11-16,0 23-10 0,4-21 1 0,1 10 1 15,-5 11-12-15,10-21-2 0,-4 9-11 16,2 2-6-16,-8 10-1 0,20-16 8 0,-10 8 7 16,-10 8 0-16,26-9-3 0,-13 5-2 15,-13 4-11-15,25-2 1 0,-25 2-5 16,25 3 0-16,-25-3 0 0,22 10-7 16,-12 0 4-16,-1-1 5 0,-3 4-5 0,0-3 8 15,-6-10 0-15,4 27 1 0,-4-13-3 16,0-14 1-16,-4 28-8 0,0-15 0 15,-2 1-3-15,1 0-7 0,-3-2-2 0,2 0-5 16,6-12-3-16,-11 17-5 0,11-17-28 16,-9 11-26-16,9-11-46 0,0 0-52 0,-10 10-71 15,10-10-74-15,0 0-171 0,0 0-138 16,0 0-3-16,0 0-300 0,0 0-265 16</inkml:trace>
  <inkml:trace contextRef="#ctx0" brushRef="#br0" timeOffset="29564.74">22287 17056 2791 0,'0'0'57'0,"0"0"40"16,8 10 1-16,-8-10 1 0,0 0-7 16,0 0-2-16,0 0 2 0,0 0-5 0,0 0-6 15,0 0-3-15,0 0-1 0,0 0 2 16,21 0 7-16,-21 0 2 0,0 0 1 15,0 0-7-15,17 5-5 0,-17-5-5 0,0 0-4 16,11 10-5-16,-11-10-4 0,0 0 0 16,10 15 5-16,-10-15-9 0,0 0 12 15,-2 21-3-15,2-21 6 0,-4 19-15 16,4-19 10-16,-7 19 3 0,7-19-6 0,-8 21-4 16,3-11-3-16,5-10-12 0,-8 17-7 15,8-17 6-15,-6 17-12 0,6-17-5 0,-3 15-3 16,3-15-14-16,0 0-18 0,0 0-19 15,17 19-23-15,-8-16-36 0,-9-3-53 0,23 0-70 16,-10-3-70-16,2 0-147 0,-1-1-141 16,-1-2 3-16,0-2-364 0,0 1-337 15</inkml:trace>
  <inkml:trace contextRef="#ctx0" brushRef="#br0" timeOffset="29982.92">22623 17077 3009 0,'0'0'135'0,"0"0"32"0,0 0-10 16,0 0-20-16,0 0-12 0,0 0-16 15,0 0-25-15,0 0-45 0,0 0-66 0,0 0-80 16,0 0-73-16,0 0-88 0,0 0-156 16,0 0-474-16,0 0-282 0</inkml:trace>
  <inkml:trace contextRef="#ctx0" brushRef="#br0" timeOffset="30117.54">22669 17085 2874 0,'18'13'152'0,"-18"-13"28"0,0 0-18 0,0 0-21 15,12 8-18-15,-12-8-20 0,0 0-19 16,0 0-30-16,0 0-49 0,0 0-60 0,19-3-83 16,-19 3-72-16,0 0-115 0,11-9-624 15,-11 9-374-15</inkml:trace>
  <inkml:trace contextRef="#ctx0" brushRef="#br0" timeOffset="30271.75">22828 17075 3208 0,'0'0'156'0,"15"8"5"15,-15-8-23-15,0 0-15 0,0 0-16 16,12 6-7-16,-12-6-13 0,0 0-11 16,0 0-8-16,0 0-22 0,0 0-31 0,0 0-29 15,0 0-36-15,0 0-44 0,0 0-66 16,0 0-91-16,0 0-202 0,24-12-525 0,-24 12-429 15</inkml:trace>
  <inkml:trace contextRef="#ctx0" brushRef="#br0" timeOffset="30639.33">23025 16777 3135 0,'0'0'43'0,"6"-12"18"0,-6 12-6 16,0 0-4-16,0 0 22 0,0 0 17 16,0 0 15-16,0 0 2 0,0 0-9 15,0 0 3-15,0 0-5 0,0 0-2 0,13 36-3 16,-13-36 1-16,2 26-5 0,0-8-2 15,0-1-9-15,1 2-8 0,-1 2-4 0,0-2-10 16,2 5-1-16,0 0-10 0,0 0-2 16,0-1-8-16,1 0-4 0,-3-4 0 15,3 2-5-15,-1-4-2 0,-2 0-9 0,0 0 9 16,2-2-17-16,-4-15-17 0,4 24-30 16,-4-24-38-16,2 17-54 0,-2-17-72 15,0 0-58-15,0 0-112 0,4 11-152 16,-4-11-47-16,0 0-289 0,0 0-217 0</inkml:trace>
  <inkml:trace contextRef="#ctx0" brushRef="#br0" timeOffset="30914.18">22998 16847 2574 0,'0'-18'68'0,"-4"4"55"0,4 14 7 16,-2-28-4-16,-2 14 1 0,4 14-4 16,6-20 1-16,-6 20 2 0,6-21-2 15,-6 21-3-15,10-19-13 0,-4 9-11 0,5 3-6 16,-11 7-10-16,21-13-4 0,-6 7-7 15,0 4-9-15,-15 2 1 0,33-4-4 16,-13 8-6-16,1-2-4 0,-4 4 2 16,0 1-6-16,1 5 1 0,0 1 9 0,-6 2 9 15,-3 0 10-15,-1 1 18 0,-3 0-23 16,-5 2 5-16,0-18-3 0,-7 32-3 0,1-16-3 16,-3-1-12-16,-1 0-6 0,-2-3-23 15,0 1-31-15,0-3-26 0,0-1-44 0,-2-4-61 16,14-5-78-16,-21 8-70 0,13-6-156 15,8-2-134-15,0 0-12 0,0 0-342 16,-22 4-342-16</inkml:trace>
  <inkml:trace contextRef="#ctx0" brushRef="#br0" timeOffset="31364.49">23309 17103 2879 0,'0'0'67'15,"0"0"53"-15,10 16 3 0,-10-16-10 16,6 15 13-16,-6-15 1 0,7 15-1 0,-1-6-2 16,-6-9-9-16,7 19-6 0,-7-19-6 15,4 20-3-15,-4-20-1 0,2 19-1 16,-2-19 2-16,4 17-4 0,-4-17-12 0,4 15-7 15,-4-15-5-15,0 0-9 0,3 19-7 16,-3-19-5-16,0 0 0 0,4 14-7 16,-4-14-4-16,0 0-3 0,0 0-10 0,0 0-6 15,0 0 4-15,0 0-1 0,0 0-5 16,0 0 0-16,30-29-4 0,-30 29-3 16,14-14-3-16,-14 14 3 0,13-14 7 0,-4 9 6 15,-9 5-8-15,16-10 21 0,-16 10 20 16,17-4 16-16,-17 4 7 0,0 0 4 0,26 0-3 15,-26 0-6-15,16 6-5 0,-16-6-11 16,16 9-4-16,-16-9-8 0,12 11-9 16,-12-11-13-16,11 12-23 0,-11-12-30 0,10 11-33 15,-10-11-30-15,9 10-31 0,-9-10-51 16,0 0-60-16,11 10-57 0,-11-10-111 0,8 0-158 16,-8 0-21-16,0 0-508 0,0 0-661 15</inkml:trace>
  <inkml:trace contextRef="#ctx0" brushRef="#br0" timeOffset="31735.74">23869 17067 3435 0,'0'0'49'0,"0"0"45"15,0 0-9-15,0 0-3 0,0 0-4 16,0 0-7-16,0 0-4 0,0 0 3 0,0 0-4 15,0 0-6-15,0 0-5 0,28 3-8 16,-28-3-2-16,22 0 4 0,-22 0 0 16,22-3-7-16,-22 3-4 0,24 0-5 0,-24 0-13 15,23 0-28-15,-23 0-37 0,17-1-49 16,-17 1-64-16,17 1-59 0,-17-1-90 16,17-1-176-16,-17 1-484 0,0 0-411 15</inkml:trace>
  <inkml:trace contextRef="#ctx0" brushRef="#br0" timeOffset="33185.68">24408 16725 2931 0,'0'0'-59'0,"0"0"40"16,0 0 32-16,0 0 27 0,-16-8 25 0,16 8 25 15,0 0 25-15,0 0 15 0,0 0-2 16,0 0 1-16,0 0-3 0,0 0-5 16,0 0-13-16,0 0-10 0,-10-9-8 0,10 9-4 15,0 0-13-15,0 0-6 0,0 0-9 16,0 0-5-16,0 0-11 0,0 0 0 15,0 0-8-15,0 0 0 0,52 3-6 16,-52-3-5-16,28 0 0 0,-13 2-2 0,-15-2-3 16,30 2 0-16,-18 0-3 0,-12-2 0 15,28 0-5-15,-28 0 3 0,23 2-4 0,-23-2 10 16,17 2 7-16,-17-2 2 0,0 0-1 16,17 4 5-16,-17-4-2 0,0 0 3 15,0 0-3-15,0 0-1 0,0 0 0 0,0 0-3 16,0 0 4-16,-25 32-3 0,25-32 4 15,-17 16-4-15,6-5 13 0,3 0-5 0,-2 0-2 16,0 2 6-16,2-1 1 0,0 0 1 16,-1 1 1-16,2-2-5 0,-1 3-3 15,8-14-4-15,-10 25 3 0,8-14-4 0,2-11 4 16,-7 17 2-16,7-17 2 0,0 19-4 16,0-19-2-16,0 0-3 0,9 21-3 0,-9-21-3 15,18 9-2-15,-6-6-10 0,-12-3-15 16,30 4-32-16,-12-3-28 0,-1-1-28 15,-2-1-45-15,2-2-50 0,2 2-63 0,-2-1-49 16,-3-2-84-16,2 1-134 0,-4 2-57 16,-12 1-428-16,22-4-481 0</inkml:trace>
  <inkml:trace contextRef="#ctx0" brushRef="#br0" timeOffset="34525.32">24268 16624 3064 0,'0'0'-34'0,"0"0"41"0,0 0 7 16,0 0 8-16,0 0 22 0,0 0 10 15,0 0 13-15,0 0 6 0,0 0 7 0,0 0-1 16,0 0 5-16,0 0 6 0,0 0 7 15,-3 57 2-15,1-42 4 0,-2 2-1 16,2 2-9-16,-3 2-5 0,3 2-8 16,0 2-9-16,0 0-5 0,2 1-7 15,2 3-7-15,0-2-3 0,3-1-7 0,1 3 0 16,4-2-8-16,-3-2-8 0,2-1-2 16,3-1-12-16,1-2-24 0,0-2-28 0,1 0-38 15,1-4-36-15,-2 3-51 0,4-5-52 16,-2 0-70-16,1-3-140 0,-5-3-141 0,3-1-309 15,-1 0-243-15</inkml:trace>
  <inkml:trace contextRef="#ctx0" brushRef="#br0" timeOffset="35109.65">24797 16991 2578 0,'0'0'-46'0,"0"0"61"16,0 0 28-16,0 0 12 0,0 0 17 0,0 0 28 16,0 0 41-16,0 0 22 15,0 0 11-15,0 0 5 0,0 0-4 0,0 0-12 16,0 0-4-16,0 0-10 0,0 0 6 0,0 0-10 15,-7 47-11-15,7-47-19 0,-2 26-13 16,2-13 5-16,0-13-43 0,0 26-10 16,0-26-6-16,2 26-27 0,-2-15-32 0,0 0-25 15,2-1-46-15,-2-10-53 0,0 0-57 16,7 22-50-16,-7-22-78 0,6 5-139 0,-6-5-99 16,0 0-360-16,0 0-316 0</inkml:trace>
  <inkml:trace contextRef="#ctx0" brushRef="#br0" timeOffset="35507">24945 16917 2708 0,'0'0'-47'0,"0"0"38"16,0 0 6-16,0 0 2 0,0 0 2 15,0 0-1-15,0 0 11 0,0 0 11 0,0 0 1 16,0 0 31-16,0 0 10 0,0 0 22 15,23 17 24-15,-23-17 17 0,0 0 6 16,0 0-5-16,21 0-6 0,-21 0-16 0,0 0-11 16,23 2-11-16,-23-2-10 0,20 0-8 15,-20 0-10-15,0 0-7 0,30-2-14 16,-30 2-9-16,18 0-17 0,-18 0-13 0,20 2-23 16,-20-2-34-16,0 0-40 0,25 0-49 15,-25 0-57-15,0 0-105 0,18-4-667 0,-18 4-431 16</inkml:trace>
  <inkml:trace contextRef="#ctx0" brushRef="#br0" timeOffset="35877.68">25048 16852 2985 0,'0'0'17'0,"0"0"54"0,0 0 18 16,0 0 7-16,0 0 22 0,0 0 15 0,0 0 16 15,-13 8 9-15,13-8-4 0,0 0-5 16,0 0-20-16,0 0-2 0,7 33-4 0,-7-33-5 15,2 22-31-15,2-7-4 0,-4-15-10 16,4 28-5-16,1-10-9 0,-2-3-3 16,1 3-11-16,0-3-5 0,-2 0-4 0,1 0-4 15,-1 1-11-15,-2-16-14 0,3 23-23 16,-1-13-24-16,0 0-32 0,-2-10-46 16,0 0-62-16,5 21-63 0,-5-21-68 0,4 6-144 15,-4-6-111-15,0 0-402 0,0 0-408 16</inkml:trace>
  <inkml:trace contextRef="#ctx0" brushRef="#br0" timeOffset="36247.38">25143 16755 3179 0,'0'0'66'0,"0"0"-5"0,2-17-6 15,-2 17-6-15,0 0-9 0,0 0-1 0,9-17-3 16,-9 17-7-16,0 0-4 0,13-8 1 15,-13 8 0-15,0 0 4 0,23-4 3 0,-23 4 8 16,17-1 2-16,-17 1-1 0,23 0-2 16,-23 0-5-16,25 1-6 0,-25-1-1 0,22 4-3 15,-22-4-1-15,18 4 4 0,-18-4 16 16,14 8 14-16,-14-8 2 0,8 11 4 16,-8-11-2-16,-2 19 9 0,2-19 2 0,-8 25 6 15,2-10-3-15,-5 2 15 0,0 2 3 16,3 1-18-16,-3 0 1 0,6 2 4 15,-4-2-4-15,3-3-2 0,0 1 0 0,2 0 2 16,2-1 0-16,0-1-1 0,2-16-6 16,-2 25-8-16,2-25-10 0,10 24-9 15,0-14-13-15,-2-2-31 0,4-3-41 0,1 1-63 16,0-6-66-16,4 2-88 0,0-4-86 16,0-2-168-16,0 1-75 0,-3-3-2 15,-14 6-354-15,22-10-369 0</inkml:trace>
  <inkml:trace contextRef="#ctx0" brushRef="#br0" timeOffset="36524.02">25452 17043 3030 0,'0'0'136'15,"0"0"9"-15,0 0-16 0,0 0-22 0,0 0-12 16,-4 28-12-16,4-28-12 0,0 0-8 16,0 0-6-16,0 0-5 0,12 8-7 15,-12-8-6-15,0 0-1 0,0 0-6 0,17 4-2 16,-17-4-3-16,0 0-4 0,0 0 5 15,18 7 17-15,-18-7 6 0,0 0 20 16,9 13 6-16,-9-13 2 0,0 16 2 0,0-16 6 16,0 0 0-16,-11 26 1 0,7-14 2 15,4-12-7-15,-7 19-8 0,4-7-8 16,3-12-5-16,-4 18-9 0,4-18-9 0,0 20-18 16,0-20-26-16,7 17-39 0,-2-12-44 15,-5-5-57-15,15 9-75 0,-1-8-60 0,-14-1-124 16,19 0-175-16,-19 0-22 0,24-6-334 15,-24 6-337-15</inkml:trace>
  <inkml:trace contextRef="#ctx0" brushRef="#br0" timeOffset="36724.35">25703 17109 3019 0,'0'0'113'16,"0"0"18"-16,0 0-2 0,0 0-10 0,0 0-12 16,17-7-12-16,-17 7-23 0,0 0-48 15,0 0-64-15,0 0-75 0,0 0-65 0,0 0-99 16,10-13-160-16,-10 13-406 16,8-4-188-16</inkml:trace>
  <inkml:trace contextRef="#ctx0" brushRef="#br0" timeOffset="36850.86">25834 17075 2889 0,'0'0'209'0,"0"0"-13"0,0 0-28 0,0 0-36 16,16 4-31-16,-16-4-34 0,0 0-41 15,0 0-64-15,0 0-68 0,0 0-74 16,18-13-89-16,-18 13-139 0,4-10-445 16,-4 10-203-16</inkml:trace>
  <inkml:trace contextRef="#ctx0" brushRef="#br0" timeOffset="36971.83">25940 17022 2832 0,'0'0'174'0,"0"0"15"0,0 0-23 16,0 0-18-16,25 8-22 0,-25-8-36 0,0 0-44 15,0 0-74-15,0 0-96 0,14-3-85 16,-14 3-149-16,0 0-565 0,6-8-328 16</inkml:trace>
  <inkml:trace contextRef="#ctx0" brushRef="#br0" timeOffset="37415.07">25994 16770 2932 0,'0'0'30'0,"0"0"0"0,-2-19 13 16,2 19 33-16,0 0 19 0,0 0 12 15,0-19 2-15,0 19-12 0,0 0-11 16,0 0-10-16,13-15-7 0,-13 15-5 0,20-4-9 15,-20 4-6-15,25-4-6 0,-12 3-3 16,-13 1-4-16,32-2-5 0,-16-1-2 0,1 2-5 16,-17 1 0-16,29-2-5 0,-12 0 2 15,-17 2-2-15,22 0 1 0,-22 0-1 16,22-2 10-16,-22 2 3 0,16 2 19 0,-16-2 20 16,0 0 5-16,11 8-8 0,-11-8-4 15,0 0-1-15,0 0-6 0,0 0-5 16,-24 30 0-16,15-21-6 0,0 3 0 0,-3 0-2 15,4-1 4-15,1 0 1 0,-2 3-9 16,-1-3 4-16,4 2-3 0,6-13 1 16,-9 23-6-16,3-13-2 0,6-10 5 0,-8 21 0 15,8-21-3-15,-2 17-14 0,2-17-5 16,0 0 6-16,12 25-7 0,-8-18-2 0,-4-7-4 16,18 13 2-16,-7-9-12 0,-11-4-22 15,20 8-23-15,-6-7-32 0,-3 2-47 0,-11-3-57 16,23 0-63-16,-10 0-59 0,-13 0-117 15,20-4-139-15,-20 4-39 0,0 0-308 16,25-6-293-16</inkml:trace>
  <inkml:trace contextRef="#ctx0" brushRef="#br0" timeOffset="37948.7">26373 16963 2783 0,'0'0'69'16,"0"0"35"-16,12 17-1 0,-12-17-1 0,0 0 10 15,2 13 13-15,-2-13 3 0,0 0 5 16,0 22-9-16,0-22-18 0,0 19-6 0,0-19-7 16,-2 20-1-16,2-20-5 0,-2 23 2 15,2-23-8-15,-2 21-18 0,2-21 4 16,0 21-7-16,0-21-7 0,0 17-6 16,0-17-1-16,-4 15-7 0,4-15-3 0,0 0-7 15,0 0-15-15,0 0-3 0,0 0-11 16,0 0 4-16,0 0-4 0,0 0 2 15,0 0 2-15,0 0-3 0,0 0 3 0,0 0 1 16,23-43 3-16,-23 43 6 0,5-15 4 16,-5 15 0-16,5-14 2 0,-5 14-3 0,0 0 12 15,0 0-12-15,13-9 13 0,-13 9 0 16,0 0-5-16,0 0-8 0,0 0 0 16,0 0-2-16,0 0 0 0,20 24-3 15,-20-24-2-15,0 0 1 0,0 0-9 16,5 15-2-16,-5-15-2 0,0 0-7 0,0 0-3 15,0 0-4-15,0 0 1 0,19 0 3 0,-19 0 4 16,0 0-2-16,0 0 1 0,21-20 7 16,-21 20 11-16,16-14 7 0,-16 14 16 15,13-11 11-15,-13 11-10 0,16-8 19 0,-16 8 10 16,18-4 10-16,-18 4 5 0,23 0-2 16,-23 0-10-16,20 6-3 0,-20-6-9 0,22 9-7 15,-13-3-6-15,-9-6-1 0,16 14-7 16,-16-14-9-16,13 11-22 0,-6-3-20 15,-7-8-30-15,11 11-21 0,-6-6-27 0,-5-5-44 16,8 8-55-16,-8-8-63 0,12 8-55 16,-12-8-120-16,6 3-134 0,-6-3-32 0,0 0-369 15,0 0-415-15</inkml:trace>
  <inkml:trace contextRef="#ctx0" brushRef="#br0" timeOffset="38289.7">26731 16606 2990 0,'0'0'-22'0,"0"0"33"15,10-11 14-15,-10 11 30 0,0 0 28 16,0 0 27-16,0 0 20 0,0 0-1 0,34 25-3 16,-24-14-6-16,1 5 0 0,-1 0-3 15,0 5-3-15,3 3 3 0,1 2-2 0,-1 5-8 16,4 1-2-16,-7 2-19 0,-1 2-4 16,3-1-10-16,-3 1-3 0,-3 0-10 15,-2 1-6-15,-1-7-28 0,-1 0-41 16,-4-1-57-16,0-2-58 0,1 1-76 0,-5-3-81 15,-3 0-175-15,0-4-122 0,-2-2-385 16,4-6-417-16</inkml:trace>
  <inkml:trace contextRef="#ctx0" brushRef="#br0" timeOffset="39098.5">27018 16513 2899 0,'0'0'-73'0,"0"0"47"16,0 0 19-16,0 0 26 0,0 0 28 15,0 0 20-15,0 0 23 0,0 0 9 16,0 0-1-16,0 0 0 0,0 0-1 0,0 0 4 16,0 0 1-16,0 0 3 0,0 0-9 15,0 0 6-15,0 0-6 0,20 34-2 16,-13-20 0-16,-3 1-7 0,4 2 2 0,-2 5-3 16,-1 1-1-16,1 1-1 0,3 4-3 15,-2 4-3-15,2 4 7 0,-3 1-6 0,1 2-7 16,1-2-2-16,-2 3-12 0,1 0-2 15,-5-1-8-15,2 1-4 0,-4-3-2 0,0 5-20 16,-2-3-12-16,-2-1-18 0,-3 2-23 16,-1-4-31-16,-4 2-46 0,3-4-53 15,-5 2-78-15,-6 0-78 0,2-7-185 16,-7 7-62-16,-2-5 11 0,1-3-312 0,-1-1-221 16</inkml:trace>
  <inkml:trace contextRef="#ctx0" brushRef="#br0" timeOffset="40337.77">22235 17541 2417 0,'26'-1'-121'0,"-26"1"30"0,23-4 33 0,-23 4 4 16,21-2 19-16,-21 2 13 0,19-4 16 16,-19 4 7-16,17-1-7 0,-17 1-7 15,0 0-38-15,15-4-56 0,-15 4-87 0,0 0-340 16,0 0 286-16</inkml:trace>
  <inkml:trace contextRef="#ctx0" brushRef="#br0" timeOffset="41681.63">22239 17512 1501 0,'-27'3'0'15,"27"-3"5"-15,-28 2-7 0,16 0-18 16,0 0-15-16,12-2-5 0,-26 1 1 0,26-1 13 16,-21 3 16-16,21-3 15 0,-22 4 29 15,22-4 2-15,-16 1 9 0,16-1 0 0,-20 3 9 16,20-3 8-16,0 0-13 0,-23 3-3 16,23-3-1-16,0 0-11 0,-25 2 13 15,25-2-16-15,-17 2 5 0,17-2-7 16,-20 0 14-16,20 0 7 0,-18 1 13 0,18-1 8 15,0 0 10-15,-26 3-8 0,26-3 5 0,-19 1 0 16,19-1-2-16,-19 3-1 0,19-3-6 16,-19 1 4-16,19-1-3 0,0 0 3 15,-26 2-2-15,26-2-9 0,-14 4-3 16,14-4-9-16,0 0-4 0,-17 4-2 0,17-4-5 16,0 0-2-16,-19 4-6 0,19-4-7 15,0 0 0-15,0 0-1 0,-23 2 2 16,23-2 9-16,0 0-3 0,0 0 2 0,-22 0 1 15,22 0 5-15,0 0 0 0,0 0 1 16,0 0-1-16,-23 0-4 0,23 0-2 0,0 0-1 16,0 0-4-16,0 0-6 0,0 0 3 15,0 0 1-15,-17 2 0 0,17-2 3 0,0 0-1 16,0 0-1-16,0 0 10 0,0 0 12 16,0 0 6-16,0 0 7 0,0 0 1 15,0 0 1-15,0 0-1 0,0 0-3 16,0 0-6-16,0 0-6 0,62-10-5 0,-62 10-5 15,27-2-4-15,-12 1-3 0,4-2-3 0,0 1-4 16,0 1-6-16,5-3-1 0,-3 1-5 16,4 2 0-16,0-1 1 0,3 0-3 15,-1-1 0-15,1 0-1 0,-2 3-2 16,1-4 1-16,0 3 3 0,1-3 0 0,-5 2 6 16,1 2 6-16,1-2-5 0,1 2 5 15,-4-2-2-15,2 2-6 0,-1 0-1 0,1-2 0 16,-2 2-4-16,2 0 0 0,-1-1-2 15,1 1-1-15,-4 0 0 0,4 0 0 16,0-3-4-16,-1 3 3 0,0 0 2 0,0 0-7 16,3 3 4-16,-3-3-1 0,0 0 5 15,0 0-2-15,3 1 7 0,-5-1 2 16,2 2 4-16,0-2-2 0,-1 0 3 0,1 2-5 16,0-2 0-16,0 0 0 0,3 2-4 15,0-2-4-15,1 2 1 0,1-1-1 0,-4-1 7 16,6 0 3-16,0 0 3 0,-1 3-4 15,1-3 2-15,0 1 3 0,-1 2 2 0,3-3-1 16,-4 1 5-16,4 2-3 0,-5-3-6 16,5 1 3-16,-2 1 0 0,-1-2 12 15,1 2 1-15,0 0-7 0,-1-1 2 0,3 2 0 16,-2 1 0-16,-1-3-9 0,1 1 5 16,0 2-1-16,-1-2-3 0,1 0-7 0,0 0 5 15,-1 0-6-15,1 0-5 0,2 0 5 16,-3 0-4-16,1-1 0 0,2 2-2 15,0-2-2-15,-3-1 0 0,3 2 11 0,0-1-3 16,-1 2-3-16,-1 0 3 0,2 0 5 16,-1-1 1-16,-1 0 1 0,0-1 0 0,2 2-3 15,-3-2 2-15,1 1-4 0,0 3 1 16,-4-4-3-16,7-1-3 0,-4 4 0 16,0-4-1-16,1 2 0 0,0 0-5 0,-1-2 2 15,3 1-1-15,-4 2-1 0,1-2 1 16,-1 3-2-16,0-4 1 0,-3 4-1 15,3-2-1-15,-6 0 0 0,2 0 0 16,-1-1-3-16,1 1 2 0,-2 0-1 0,1 1-1 16,0-2 4-16,-2-1-4 0,-1 4 2 15,2-4-4-15,1 2 4 0,-2 0-1 0,0-2-1 16,-1 2 1-16,0-2 1 0,2 0-2 16,-1 2 0-16,1-2-11 0,0 1 3 15,2 1-1-15,-2-2 1 0,0 0 0 0,1 3 0 16,1-3 1-16,-1 1 0 0,1 1 3 15,-4-2-2-15,4 2 2 0,-1-2 4 0,0 2 0 16,-2-2-4-16,1 0 5 0,-4 0-4 16,4 0 2-16,-22 0-1 0,38-4-1 0,-19 4 2 15,-2-2-2-15,-17 2 2 0,35-4 0 16,-18 4-1-16,-1-2 1 0,-16 2-1 16,32-1 1-16,-17 1-3 0,-15 0 2 0,36-4 1 15,-18 2 0-15,3 2 0 0,-2-4-1 16,4 4 0-16,-3-2 3 0,2 1-4 15,-1-2 3-15,0 1-1 0,0 0-2 0,0 2 3 16,2-3-2-16,-2 3 4 0,0-2 0 0,-1 2 7 16,0-2 7-16,2 2 2 0,-1 0 2 15,0 0 2-15,-21 0-4 0,40 0 1 16,-21 0-5-16,2 0-1 0,-1 0 0 0,-20 0-1 16,38 0-2-16,-21 2-6 0,0-2-3 15,-17 0-7-15,27 0-7 0,-11 0-17 16,-16 0-16-16,20 2-25 0,-20-2-30 0,20-2-34 15,-20 2-62-15,14 2-66 0,-14-2-68 16,0 0-156-16,0 0-110 0,0 0 25 0,0 0-479 16,0 0-577-16</inkml:trace>
  <inkml:trace contextRef="#ctx0" brushRef="#br0" timeOffset="42371.34">24172 18121 3189 0,'-6'-17'-46'0,"6"17"43"0,0 0 7 0,0 0 7 16,0 0 23-16,0 0 11 0,0 0 13 0,0 0 14 16,0 0 0-16,0 0-8 0,0 0-2 15,0 0 7-15,-15 40 22 0,15-40 8 16,-4 23 6-16,4-23 0 0,-2 25-3 0,2-12-12 16,0-13-8-16,-2 26-7 0,2-26-8 15,0 26-6-15,0-26-7 0,-2 19-4 16,2-19-5-16,2 17-3 0,-2-17-8 0,0 0 0 15,0 0-4-15,2 13-5 0,-2-13-5 16,0 0-1-16,0 0-6 0,0 0 3 0,0 0-4 16,19-42 2-16,-15 29-5 0,2 0 0 15,-6 13-3-15,11-28 4 0,-4 15-2 16,-3 3 9-16,-4 10 10 0,12-22 15 0,-8 12-3 16,-4 10-2-16,14-13 2 0,-14 13 20 15,10-9 0-15,-10 9 10 0,0 0 10 0,21 0 0 16,-21 0 5-16,0 0-2 0,19 11 2 15,-19-11-7-15,15 17-3 0,-7-5-4 16,0-1-7-16,0 0-6 0,-8-11-7 16,14 25-5-16,-7-14-4 0,-2 1-7 0,2 0-13 15,-7-12-13-15,9 19-26 0,-5-10-31 16,-4-9-36-16,6 15-47 0,-6-15-70 0,4 11-94 16,-4-11-118-16,0 0-161 0,0 0 6 15,0 0-575-15,0 0-788 0</inkml:trace>
  <inkml:trace contextRef="#ctx0" brushRef="#br0" timeOffset="42584.3">24515 18281 3852 0,'0'0'61'0,"0"0"9"0,0 0 9 16,24 2 6-16,-24-2 11 0,0 0 9 15,23 2 6-15,-23-2 0 0,21-2-15 0,-21 2-8 16,23 2-4-16,-23-2-1 0,26 0-5 15,-26 0-8-15,25 0-7 0,-9 0-22 16,-16 0-27-16,25 2-32 0,-15-4-42 16,-10 2-58-16,0 0-79 0,31-4-65 0,-22 2-135 15,-9 2-162-15,15-8-20 0,-15 8-330 16,0 0-301-16</inkml:trace>
  <inkml:trace contextRef="#ctx0" brushRef="#br0" timeOffset="43162.84">24864 18159 2809 0,'0'0'52'0,"0"0"43"16,9-10 14-16,-9 10 8 0,0 0 15 15,0 0 18-15,9-9 18 0,-9 9 15 16,0 0-2-16,0 0-8 0,0 0-27 16,0 0-16-16,0 0-4 0,6 33-7 0,-6-33-3 15,2 19-7-15,-2-19-5 0,5 21-15 16,-5-21-4-16,1 22-12 0,1-10-4 15,-2-12-8-15,3 19-6 0,-3-19-7 0,2 17-2 16,-2-17-6-16,2 15 0 0,-2-15-9 0,0 0-1 16,0 0-12-16,4 14-2 0,-4-14-2 15,0 0-3-15,0 0-2 0,0 0-2 16,0 0-2-16,19-36 3 0,-12 24-4 0,-7 12 1 16,10-22-3-16,-4 8 4 0,-6 14 2 15,11-19 10-15,-5 11 5 0,-6 8 1 0,7-13 0 16,-7 13 1-16,10-12 5 0,-10 12 1 15,0 0-2-15,15-3-3 0,-15 3-1 16,0 0-3-16,0 0-2 0,0 0 0 0,24 17-2 16,-24-17-2-16,8 9-1 0,-8-9-2 15,7 11 0-15,-7-11-1 0,0 0-3 0,7 14 0 16,-7-14 0-16,0 0-2 0,0 0-9 16,11 7 0-16,-11-7-15 0,0 0-5 15,0 0-13-15,0 0 1 0,0 0-2 0,28-21-3 16,-20 14 3-16,-8 7 5 0,15-13 2 15,-15 13 7-15,17-11 6 0,-9 5 11 0,-8 6 16 16,19-10 11-16,-19 10 14 0,15-5 11 16,-15 5 11-16,0 0 6 0,27 3 5 15,-27-3 1-15,13 10 3 0,-13-10-1 0,15 17-4 16,-9-4-7-16,3 1-8 0,-2-1-3 16,-1 2-6-16,3 3-7 0,-4-2-7 0,2 0-16 15,-3-2-27-15,0 0-42 0,3-1-57 16,-5-3-73-16,3 0-114 0,-5-10-194 15,4 9-99-15,-4-9 3 0,0 0-662 16,0 0-1072-16</inkml:trace>
  <inkml:trace contextRef="#ctx0" brushRef="#br0" timeOffset="44591.85">19331 16656 4025 0,'0'0'-102'0,"9"-15"23"16,-9 15 15-16,0 0 10 0,0 0 16 15,0 0 22-15,6-12 23 0,-6 12 14 0,0 0 19 16,0 0 15-16,0 0 9 0,0 0 16 16,0 0 6-16,0 0 3 0,6-13-4 15,-6 13 0-15,0 0-4 0,0 0-11 0,0 0-6 16,0 0-6-16,0 0-8 0,0 0-4 15,0 0-4-15,-54 8-4 0,36-5-6 16,-1 1-3-16,0-1-3 0,0-2-4 0,1 3 1 16,-2-2-5-16,1 0 2 0,2 0-5 0,17-2-1 15,-25 2-6-15,25-2 2 0,-18 4-3 16,18-4 0-16,0 0 3 0,-12 5 8 16,12-5 7-16,0 0 4 0,0 0 2 15,0 0-1-15,0 0 3 0,0 0 1 16,0 0-5-16,26 28 8 0,-26-28-6 0,10 14 3 15,-10-14-6-15,10 15 0 0,-5-6-1 16,-5-9-3-16,10 26 1 0,-5-16 7 0,-1 4-11 16,0 4 5-16,-2-3-8 0,1 2-1 15,1 0-3-15,0 4 4 0,0-2 0 0,-2 4-5 16,2 2 5-16,0-3-5 0,0 1 2 16,2 2-1-16,-2 0 1 0,2 0 3 15,-2-2-1-15,2 1-4 0,-2 1 2 0,3-3 3 16,-1 4-2-16,-1-3 3 0,1-1-5 15,0 1 3-15,-2 0 0 0,1 0 3 16,1-1-4-16,-2 1 15 0,0 0-1 0,-2-2-3 16,0 0-4-16,3 0 1 0,-3 0 0 15,1 0-1-15,-1-1-2 0,0-1 1 0,0 0-2 16,-2-2-3-16,2 2-1 0,0-2-2 16,-2 2 1-16,2-1-2 0,-2-1-1 0,0-1-4 15,0 1 2-15,0-17-3 0,2 31 2 16,-2-17-2-16,0-14 0 0,2 28 0 0,-2-15-1 15,0-13-1-15,0 25 2 0,2-12-4 16,-2-13 2-16,2 26 3 0,-2-26 2 16,0 22 3-16,2-8-1 0,-2-14 1 0,4 22 5 15,1-8 3-15,-5-14 8 0,4 24 5 16,1-10 0-16,-5-14-1 0,6 22 1 16,-2-8-3-16,0-1 1 0,0 0-4 0,1 1-1 15,1-1 0-15,-2 1 1 0,2-1-4 16,-1 2-2-16,1-1-1 0,1 0-2 0,1 0-3 15,0-1 0-15,3-2-6 0,0 1-8 16,1 0-19-16,-1-3-27 0,4 1-38 16,2-3-34-16,3-1-58 0,6-2-72 0,6 0-82 15,1-1-176-15,13-3-88 0,2 0 13 16,15 0-615-16,6 0-916 0</inkml:trace>
  <inkml:trace contextRef="#ctx0" brushRef="#br0" timeOffset="46015.68">27156 16258 3677 0,'0'0'-101'0,"0"0"65"16,0 0 33-16,0 0 27 0,0 0 32 16,0 0 26-16,0 0 24 0,0 0 14 0,0 0 0 15,0 0-4-15,0 0 2 0,0 0-2 16,0 0 2-16,0 0 5 0,0 0-35 0,0 0-8 16,0 0-6-16,0 0-10 0,0 0-8 15,0 0-6-15,0 0-9 0,0 0-1 16,0 0-3-16,0 0-10 0,28-2-6 15,-28 2-7-15,26 2-7 0,-7-2 2 0,-19 0-7 16,32 4 0-16,-14-3 5 0,-5 2-8 16,-13-3 5-16,25 4-2 0,-25-4-4 0,21 1 4 15,-21-1-5-15,15 4 6 0,-15-4 3 16,0 0 14-16,16 8-1 0,-16-8 5 16,7 9 3-16,-7-9 0 0,0 0 1 0,2 17-1 15,-2-17 7-15,0 0-2 0,-2 27 4 16,2-27-8-16,-5 25 1 0,5-25 0 15,0 30-1-15,0-13 5 0,2 2 0 0,1 1-1 16,-3-1 3-16,4 1-4 0,-2 2 1 16,0 0-3-16,2 3-5 0,-2 0-3 0,4 0 1 15,-4-1-6-15,0 3 2 0,0 0-3 16,1-1 2-16,-1 1-2 0,0 2-4 16,0-3 0-16,-2 3 0 0,2-1 0 15,-2 3 0-15,3-4-1 0,-3 1 6 0,2 1 1 16,-2-1 2-16,0 0 3 0,2 0-1 0,-2-2 1 15,2 1 0-15,0 0-3 0,1 0 0 16,-1 2 1-16,0-6-1 0,-1 4-3 16,1 0 0-16,4-2-2 0,-2-1 0 0,-3 1-1 15,3-1 1-15,1 2-2 0,0-4-1 16,-1-2 1-16,-2 1 1 0,3 2-1 0,-3-3 4 16,2 2 3-16,-1-4-1 0,1 1-1 15,1 1 1-15,-3-1 1 0,1 0 0 0,-1-2-2 16,2 2 3-16,-2-2 4 0,-2 2 1 15,0-1 0-15,0 0 4 0,0-18 2 16,-4 34 1-16,2-16 2 0,0-1-6 0,-3 1-2 16,2-4-2-16,-1 1-3 0,-1 1-2 15,-2-3-3-15,7-13-1 0,-12 27-7 16,4-17-13-16,-1-1-23 0,-2-2-31 16,11-7-45-16,-24 12-38 0,10-8-57 0,14-4-76 15,-22 0-78-15,8-3-171 0,-1-1-67 16,15 4-7-16,-21-10-578 0,12 0-867 0</inkml:trace>
  <inkml:trace contextRef="#ctx0" brushRef="#br0" timeOffset="46807.2">27593 16071 3655 0,'0'0'-126'0,"0"0"60"0,0 0 43 0,0 0 45 15,0 0 36-15,0 0 19 0,0 0 17 16,0 0 12-16,0 0 10 0,0 0 2 0,0 0-9 16,0 0 4-16,-9 58-1 0,9-58 14 15,-2 24 5-15,0-11-29 0,2-13-6 16,0 27-4-16,0-12-6 0,0-15-8 15,2 26-4-15,-2-26-8 0,0 22-9 0,0-22-2 16,2 19-5-16,-2-19 1 0,2 15 12 16,-2-15-4-16,0 0-4 0,0 0-9 15,3 13-5-15,-3-13-1 0,0 0-4 0,0 0-5 16,0 0-5-16,0 0-5 0,0 0 0 16,19-36-2-16,-19 36-1 0,10-16-6 0,-10 16 0 15,11-17-4-15,-4 9 0 0,-7 8 3 16,11-17-5-16,-11 17 4 0,9-11-7 0,-9 11-1 15,11-8 5-15,-11 8 5 0,0 0 5 16,18-3 4-16,-18 3 5 0,0 0 4 16,0 0 4-16,23 11 9 0,-23-11 1 0,11 11-2 15,-11-11-1-15,11 17-1 0,-4-8-2 16,-7-9-1-16,14 19-1 0,-8-7-6 16,-6-12-3-16,11 17-3 0,-11-17-2 0,7 16-6 15,-7-16-5-15,7 12-15 0,-7-12-26 16,6 11-33-16,-6-11-26 0,0 0-41 0,8 12-46 15,-8-12-54-15,0 0-68 0,4 4-75 16,-4-4-147-16,0 0-84 0,0 0-14 0,0 0-403 16,0 0-520-16</inkml:trace>
  <inkml:trace contextRef="#ctx0" brushRef="#br0" timeOffset="47205.28">27986 16157 3129 0,'0'0'-91'0,"0"0"15"15,0 0 22-15,0 0 32 0,0 0 22 0,0 0 25 16,0 0 12-16,0 0 11 0,0 0 3 16,0 0 12-16,0 0 10 0,0 0 8 15,0 0 11-15,0 0 3 0,40 9 4 0,-40-9 0 16,21 2-1-16,-21-2-12 0,20 2-9 15,-20-2-5-15,24 0-12 0,-24 0-5 16,21-2-11-16,-21 2-23 0,19 0-33 0,-19 0-40 16,0 0-53-16,26-3-57 0,-20 1-69 15,-6 2-145-15,10-6-591 0,-10 6-412 0</inkml:trace>
  <inkml:trace contextRef="#ctx0" brushRef="#br0" timeOffset="47771.2">28290 16054 2863 0,'0'0'-76'16,"0"0"40"-16,0 0 31 0,0 0 27 0,0 0 40 16,0 0 34-16,0 0 29 0,0 0 8 15,0 0 1-15,-6 49 7 0,6-49 0 16,-4 23-2-16,2-10-5 0,2-13 12 15,-2 24-6-15,2-24-14 0,-3 23-14 0,3-23-24 16,-2 16-3-16,2-16-11 0,-2 17-4 16,2-17-1-16,0 0-10 0,0 0-7 0,4 15-4 15,-4-15-6-15,0 0-10 0,0 0 6 16,0 0-9-16,0 0-8 0,0 0 1 0,32-29 0 16,-24 19-5-16,-8 10-2 0,17-22 2 15,-8 14-5-15,-9 8 0 0,15-15 3 16,-9 9-9-16,-6 6 8 0,15-14-3 15,-15 14-4-15,13-8 3 0,-13 8 13 16,0 0-7-16,18-1 8 0,-18 1 0 0,0 0-4 16,0 0 5-16,22 9-4 0,-22-9 1 15,10 9 1-15,-10-9-11 0,0 0 8 0,11 12-2 16,-11-12-4-16,0 0 4 0,0 0-1 16,11 10-5-16,-11-10 3 0,0 0-11 0,0 0 6 15,0 0-1-15,0 0-7 0,0 0-3 16,31-16 11-16,-31 16-13 0,16-11 2 0,-16 11 7 15,12-12-3-15,-12 12 18 0,14-9 8 16,-14 9 3-16,14-6 0 0,-14 6 5 16,0 0 11-16,23 2 12 0,-23-2 3 0,15 9 0 15,-15-9 0-15,17 16-9 0,-9-5-4 16,-3 1-6-16,2-1-7 0,0 2-10 16,-7-13-28-16,9 21-36 0,-5-8-43 15,-4-13-50-15,4 19-67 0,-4-9-87 0,0-10-135 16,-6 14-171-16,6-14-29 0,0 0-524 15,-22 9-786-15</inkml:trace>
  <inkml:trace contextRef="#ctx0" brushRef="#br0" timeOffset="49197.29">24426 16005 3546 0,'0'0'-106'0,"0"0"33"0,0 0 13 16,0 0 14-16,0 0 27 0,0 0 23 15,0 0 22-15,0 0 12 0,0 0 11 16,47-18 8-16,-47 18 14 0,21-1 8 0,-21 1 9 16,24-5-2-16,-9 4-1 0,-15 1-3 15,33-7-3-15,-14 6-11 0,2-1 6 16,3 0-11-16,-2 0-6 0,4 2-6 0,4-1-2 16,0-2-6-16,-1 2-6 0,3-2-1 15,-1 3-7-15,1-1 0 0,2-2-3 16,4 3-5-16,-6 0 0 0,4-1 6 0,1 1 4 15,-1 0 7-15,-1-2 0 0,0 0 4 16,2 2-7-16,0-2-2 0,-1 0-5 0,-3-2-3 16,5 1 3-16,-6-1-6 0,7-2-3 15,-4-1 3-15,1-1-7 0,0 0 2 16,0-1-1-16,-1-1-6 0,4-1 1 0,-1 2 4 16,-2-3-6-16,2-1 0 0,1 6-2 15,-1-5-3-15,-2-1-1 0,0 5 2 0,-1-2-1 16,4 0 4-16,-1 4-1 0,0 1-1 15,0 0-2-15,-4 0 2 0,5-1-2 16,-6 5 0-16,3-3 0 0,0 2-3 0,0 2 1 16,-1-2 1-16,4 2-3 0,4-1-4 15,-5 1 4-15,-3-3 2 0,7 3 0 16,-4 0 1-16,1-1-1 0,-3 2 1 16,1-2-1-16,-1 1-3 0,-2 1 3 0,3-1 2 15,-1 0 9-15,0 0-4 0,1 0 1 16,-1 0-3-16,-3 3-1 0,3-3 4 0,-2-3 2 15,-1 3-5-15,-1 0 0 0,1-1-1 16,-1 1-4-16,1-3 1 0,-4 3 1 16,3-2-2-16,-3 1 5 0,3 1 3 0,-1-2 3 15,0 2-1-15,4 0 7 0,-4 0-4 16,-1 0-3-16,1 0 1 0,1 0-1 0,1-2-1 16,1 2-5-16,1 0 1 0,-3 2 8 15,3-2-4-15,-1 0-7 0,0 0 4 16,0 0-18-16,-3 0 2 0,1 0 0 15,-1 0 9-15,-2 0-2 0,-2 0-1 0,3 0 4 16,-1 0 0-16,0-2-3 0,2 2 1 16,-2 0-4-16,1 0 4 0,1 0-1 15,-1 2 0-15,1-2-1 0,0 0-1 0,-2 0 1 16,1 0 2-16,-1-2 1 0,1 0-2 16,2 0-2-16,-2 1 5 0,-3-2-3 0,3 2-2 15,-2-2 0-15,-2 2 6 0,4 1-4 16,-3-2 0-16,5 2 2 0,-2 0 0 15,4 0-4-15,1 0 0 0,-2 2 2 0,1-1-1 16,2 2 2-16,-2-2-1 0,2 2 0 16,-1-2 7-16,6 1-4 0,-5 0 8 0,0 0 6 15,4 1-6-15,1-1-4 0,-5-2-1 16,-3 3 7-16,1-2-6 0,0 2 1 16,-2-2 12-16,1-1 0 0,-3 2-3 0,0 0 1 15,-1-2 3-15,-1 2-6 0,0 0 0 16,-3-1-4-16,-4-1 3 0,2 3-10 0,-3-3-17 15,-2 2-23-15,-1-1-29 0,-2-1-41 16,-2 0-55-16,-13 0-65 0,22 5-53 16,-16-4-125-16,-6-1-191 0,12 7-23 0,-12-7-317 15,0 0-348-15</inkml:trace>
  <inkml:trace contextRef="#ctx0" brushRef="#br0" timeOffset="88958.91">17488 16341 1486 0,'0'0'163'0,"0"0"-46"0,0 0-27 15,0 0-29-15,0 0-9 0,0 0-15 16,0 0-9-16,12-30 4 0,-12 30 5 16,0 0-6-16,-4-22 18 0,4 22-13 0,0 0 15 15,-4-31 7-15,4 31 11 0,-2-23 6 16,2 23-5-16,-2-27-1 0,2 12-12 15,0 15-8-15,0-32-4 0,0 15-1 0,2-1-8 16,2 1-3-16,-2 2-6 0,-2 15 3 16,8-27 9-16,-6 16-7 0,-2 11 0 15,7-19 2-15,-7 19 4 0,8-15-1 16,-8 15 6-16,13-7-3 0,-13 7 2 0,15-6 2 16,-15 6-1-16,0 0 4 0,0 0 1 15,38 13 4-15,-28-6-6 0,3 1-1 0,0 2-2 16,2-1-1-16,-3 1-6 0,4-1-2 15,-2 2-5-15,-2-1 0 0,4-1-3 0,-2 1-2 16,-1 0-3-16,2-3 1 0,-4 2 2 16,1 0-2-16,-12-9 7 0,19 11 6 15,-10-6 2-15,-9-5 6 0,17 7-4 0,-17-7 2 16,12 8-1-16,-12-8-6 0,0 0-1 16,26-5-6-16,-26 5-4 0,18-11 0 15,-6 0-6-15,-2 1 0 0,-2-2-3 0,3 1 1 16,-5-3-2-16,3 5-2 0,-9 9 0 15,13-21 0-15,-9 14-1 0,-4 7-5 0,8-14-14 16,-8 14-12-16,8-12-18 0,-8 12-30 16,0 0-38-16,10-15-58 0,-10 15-50 15,0 0-123-15,2-9-211 0,-2 9-352 0,0 0-282 16</inkml:trace>
  <inkml:trace contextRef="#ctx0" brushRef="#br0" timeOffset="89345.69">17403 16708 2721 0,'0'0'-60'0,"0"0"17"0,6-14-3 15,-6 14 12-15,0 0-2 0,0 0 9 16,6-11 15-16,-6 11-10 0,0 0 0 0,0 0 2 16,0 0-6-16,0 0-14 0,7-13-20 15,-7 13-13-15,0 0-18 0,6-10-33 16,-6 10-67-16,0 0-382 0,6-8 230 0</inkml:trace>
  <inkml:trace contextRef="#ctx0" brushRef="#br0" timeOffset="89835.49">17458 16540 1657 0,'0'0'71'0,"0"0"41"0,0 0-4 0,0 0-17 16,0 0-2-16,0 0 0 0,0 0 2 16,0 0 10-16,0 0 4 0,0 0 2 15,0 0-2-15,28 4-2 0,-28-4 3 0,0 0 9 16,18-4 0-16,-18 4 2 0,19-4-1 16,-19 4-10-16,28-6-8 0,-12 2-14 0,4 0-6 15,-1 3-11-15,2-3-5 0,0 0-6 16,5 0-4-16,1 0-10 0,1 1 0 0,-3 1-5 15,0-2 4-15,3 0-4 0,-7 2 2 16,3 1-2-16,-4-2 3 0,2 3-4 16,-5-2 0-16,-17 2-8 0,30 0 1 15,-16-1-3-15,-14 1-4 0,24 0-1 0,-24 0-5 16,20 0-1-16,-20 0-3 0,22 0 2 16,-22 0 2-16,23 0-6 0,-23 0-1 15,24-2 2-15,-24 2-1 0,29-2-1 0,-29 2-1 16,30-4-2-16,-18 4 0 0,-12 0 1 15,28-4-3-15,-14 3 1 0,-14 1-12 0,28-4-3 16,-15 1-11-16,-13 3-22 0,23-3-35 16,-23 3-48-16,21-6-68 0,-21 6-83 0,18-7-223 15,-18 7-96-15,0 0-266 0,0 0-218 16</inkml:trace>
  <inkml:trace contextRef="#ctx0" brushRef="#br1" timeOffset="-184949.54">12006 5380 449 0,'0'0'26'0,"2"-19"94"0,-2 19-5 0,0 0-7 15,0 0 4-15,0 0-1 0,4-19-12 16,-4 19-2-16,0 0 3 0,0 0 23 0,0 0-6 16,0 0-9-16,0 0 1 0,0 0-7 15,0 0-8-15,0 0 3 0,0 0 0 16,0 0 1-16,-8-17 0 0,8 17 3 0,0 0-7 16,0 0-2-16,0 0 0 0,0 0-3 15,0 0-5-15,0 0-7 0,-30 38-4 0,24-31-5 16,6-7-9-16,-17 19 7 0,9-9-2 15,-4 0 1-15,2-1 1 0,-2 2-4 0,-1-2 7 16,0 2-3-16,0 0 2 0,-1-1 1 16,-1-1 0-16,-2 1-7 0,2-3 4 15,-4 3-10-15,3-2 4 0,-4-1-2 0,4-1-1 16,-3 1-3-16,-2-3-2 0,1 2-3 16,0 0-3-16,-2-3-7 0,0 1-2 15,2-2-5-15,-2 0-2 0,-3 0-3 0,-1-2-3 16,1 2-3-16,-1-4-2 0,3 2-2 15,-6-2 1-15,-1-2-4 0,0 2-4 16,1-2 1-16,-1 0-1 0,0-1 0 0,1 0 0 16,-3-1 0-16,3 0-1 0,-9-4-4 15,4 2 0-15,-3 1 1 0,1-4-2 16,0 1 7-16,0-1-9 0,1-1 5 0,-1-1 0 16,2-1 2-16,-3 1-4 0,1-2 3 15,3 0-2-15,-1-2 2 0,0-1-5 16,2 3 3-16,-3-3 0 0,1-1-2 0,2 1-1 15,0 1 1-15,1-2-3 0,1 2 3 16,0-1 16-16,-1-1-5 0,1 1 1 0,-2 0 4 16,-1-1-2-16,2 1 4 0,-5-4 1 15,6 5-2-15,-1-2-7 0,-1 2 4 0,-4-6-1 16,4 4-5-16,3 0 8 0,-3 1-5 16,2 0 6-16,1 0 0 0,1 1-4 0,-2-2-2 15,1 2-4-15,4-1 0 0,-3 2 2 16,3-4-6-16,-1 4 5 0,3-1-4 15,-1-1 1-15,0 1-1 0,0-2 6 0,5 4 6 16,0-1-8-16,-2-1 5 0,3 2-4 16,0 0 2-16,0-2 3 0,2-1 0 0,-3 3-7 15,4 0-2-15,-2-2 5 0,3 2-6 16,0-1 3-16,0 1 1 0,-1 1-2 16,0-2-3-16,2 0-3 0,-1 3 8 15,0-3-1-15,2 6 1 0,2-3 7 0,-1 1-12 16,0 0-2-16,-1-1 2 0,1 2 0 15,-1-1-1-15,0 1 1 0,0-1-4 0,0 1-3 16,-2-1 3-16,2 2-6 0,-1-2 4 16,-4-2 6-16,4 3 4 0,1 0-5 0,-2 1-9 15,-2-1 6-15,4 0 3 0,-3 2-4 16,2-2 4-16,-2 3-6 0,3-1 3 0,-4-1-8 16,4 2 5-16,0 1-7 0,-4 1 10 15,2-1-4-15,14 7 5 0,-28-13-5 0,15 6 3 16,-1 2-10-16,-1-1 4 0,15 6 4 15,-26-11 2-15,12 8-2 0,-1-4 3 16,15 7-9-16,-23-7 7 0,7 2-2 0,16 5 4 16,-22-7-3-16,22 7 6 0,-22-7-6 15,22 7 4-15,-21-6-6 0,21 6 2 0,-22-8-1 16,22 8 4-16,-20-5 0 0,20 5-2 16,-22-6-1-16,10 2 0 0,12 4 11 15,-23-7-10-15,23 7 2 0,-24-6-2 16,24 6-8-16,-23-6 9 0,8 2-18 0,15 4 2 15,-25-8 4-15,12 4 8 0,13 4-4 0,-25-7 2 16,12 3 4-16,13 4 1 0,-25-8 0 16,14 5-2-16,11 3-1 0,-23-6 2 15,23 6 1-15,-23-6-1 0,23 6-3 0,-20-7 4 16,20 7 0-16,-16-4-1 0,16 4 0 16,0 0-2-16,-20-6 1 0,20 6 2 15,0 0-1-15,-17-6-3 0,17 6 4 0,0 0 1 16,0 0-4-16,0 0-5 0,-16-3 4 15,16 3 1-15,0 0-1 0,0 0-3 0,0 0-7 16,0 0-7-16,0 0-4 0,0 0-1 16,0 0-7-16,0 0 3 0,0 0 0 0,0 0 1 15,0 0 4-15,57 9-1 0,-57-9 4 16,20 0 2-16,-20 0 0 0,26-3 10 0,-26 3-8 16,28-4 0-16,-13 0 4 0,-15 4 1 15,30-5 3-15,-18 1 7 0,2 0-6 0,-14 4 2 16,24-6 10-16,-24 6 8 0,21-8 6 15,-21 8 14-15,17-5-7 0,-17 5-1 0,15-5 9 16,-15 5-3-16,0 0-1 0,14-4-1 16,-14 4-7-16,0 0 4 0,0 0-4 15,0 0-3-15,0 0 0 0,0 0-3 0,0 0 2 16,0 0-3-16,0 0-4 0,0 0-1 16,0 0-1-16,0 0 7 0,0 0-8 0,0 0-1 15,0 0 0-15,0 0 3 0,-44 22-7 16,44-22 5-16,-19 7 0 0,19-7-2 15,-21 7 4-15,8-4-5 0,13-3 7 0,-22 4-4 16,22-4-4-16,-24 0 2 0,24 0-3 16,-21 2 4-16,21-2-3 0,-22 0 3 15,22 0 0-15,0 0 2 0,-28-4 1 0,28 4 3 16,-14-4 3-16,14 4 5 0,0 0 3 16,-19-8 5-16,19 8 3 0,-13-5-2 0,13 5-1 15,0 0-5-15,0 0-1 0,-17-6-4 16,17 6 0-16,0 0-5 0,0 0 2 0,0 0-5 15,0 0 0-15,-16-5-5 0,16 5 0 16,0 0 0-16,0 0 0 0,0 0 1 16,0 0-4-16,0 0 4 0,0 0-3 0,-4 24 2 15,4-24 2-15,0 0 0 0,6 25 2 16,-6-25 1-16,6 17 2 0,-2-5-2 0,-4-12-4 16,11 19 1-16,-5-10-1 0,-6-9 0 15,11 19-3-15,-5-9-10 0,-6-10-29 16,11 17-34-16,-5-8-38 0,-2-2-67 0,2 1-90 15,-6-8-80-15,4 14-186 0,-4-14-76 16,-2 15-5-16,2-15-404 0,-12 18-509 0</inkml:trace>
  <inkml:trace contextRef="#ctx0" brushRef="#br1" timeOffset="-184050.79">2125 4150 3082 0,'0'0'-14'0,"0"0"33"16,0 0-2-16,0 0 0 0,0 0-3 15,0 0-1-15,0 0-1 0,0 0 7 0,0 0 4 16,0 0-1-16,0 0 2 0,0 0 22 16,0 0 19-16,0 0 12 0,0 0 21 0,0 0 9 15,0 0 4-15,0 0 2 0,0 0 7 16,0 0-6-16,27 22-3 0,-27-22-10 15,17 10-8-15,-6-5 4 0,-11-5-1 16,24 11 4-16,-12-4 4 0,2-2-24 0,-1-1-5 16,2 2-5-16,-15-6-7 0,27 10-7 15,-13-7 0-15,-14-3-10 0,22 8-1 0,-8-7 4 16,-14-1-10-16,17 6-9 0,-17-6 0 16,20 5-2-16,-20-5-2 0,16 6-1 15,-16-6-7-15,0 0 2 0,18 2-8 16,-18-2-7-16,11 5-17 0,-11-5-17 0,0 0-22 15,13 3-22-15,-13-3-29 0,0 0-31 16,0 0-43-16,0 0-51 0,0 0-44 0,0 0-49 16,0 0-102-16,0 0-123 0,0 0-420 15,0 0-405-15</inkml:trace>
  <inkml:trace contextRef="#ctx0" brushRef="#br1" timeOffset="-183537.49">2074 4063 2820 0,'0'0'-87'0,"0"0"40"0,-11-11 16 15,11 11 9-15,0 0 13 0,0 0 12 0,0 0 16 16,0 0 21-16,0 0 6 0,0 0 10 15,0 0 24-15,0 0 11 0,0 0 16 0,-4-15 13 16,4 15 7-16,0 0 6 0,0 0-1 16,0 0-6-16,0 0-4 0,0 0-4 15,0 0-8-15,0 0 1 0,30-4 0 16,-30 4-6-16,0 0-5 0,23-2-3 16,-23 2-3-16,19-2-6 0,-19 2-22 0,21 0-4 15,-21 0 0-15,24 0-6 0,-24 0 0 0,28-2-3 16,-28 2 2-16,24-2 5 0,-24 2-4 15,28 2 0-15,-13-4 4 0,-15 2 0 16,28-1-1-16,-28 1-3 0,27-3-5 0,-27 3-2 16,26-1-7-16,-26 1 3 0,29-3 7 15,-14 3-4-15,-15 0-4 0,28-3-6 16,-28 3-4-16,25-2-4 0,-25 2-2 0,23-2-4 16,-23 2-2-16,25-2 0 0,-25 2-4 15,18-2-1-15,-18 2 0 0,0 0-3 0,22-1-1 16,-22 1-3-16,0 0 2 0,18-3-4 15,-18 3-7-15,0 0-13 0,0 0-20 16,16-1-34-16,-16 1-36 0,0 0-44 0,0 0-56 16,11 0-76-16,-11 0-87 0,0 0-176 15,0 0-85-15,0 0-8 0,0 0-330 0,0 0-406 16</inkml:trace>
  <inkml:trace contextRef="#ctx0" brushRef="#br1" timeOffset="-182233.72">3081 4170 2797 0,'0'0'-137'0,"0"0"27"16,0 0 19-16,26 0 12 0,-26 0 17 15,0 0 17-15,0 0 12 0,22 2 13 16,-22-2 9-16,0 0 3 0,20 0 7 0,-20 0 12 16,19 0 11-16,-19 0 18 0,24 2 8 15,-24-2 15-15,25 2 2 0,-25-2-2 16,27 0 3-16,-11 0-7 0,-16 0-4 0,33 2-1 16,-16-2 0-16,2 1 7 0,1-1 3 15,0 3 7-15,2-3 5 0,-1 0-1 16,3 0 5-16,-4 1-9 0,4-1-1 0,1 0-3 15,-1 0-3-15,-2 0-4 0,4 2 8 16,-3-2 3-16,3 0-1 0,-4 0 1 0,2 0-2 16,1 0-10-16,-1 0-1 0,0 2-4 15,-2-2-6-15,2 0-5 0,-1 0-3 16,1 2-2-16,-2-4-7 0,2 4-4 0,-3-2 0 16,3 0-5-16,-4 0 3 0,0 2-1 15,3-2 4-15,-2 0 1 0,0 2 3 16,1-2-1-16,-2 0 4 0,0 0-9 0,1 0 2 15,-1 2-5-15,0-2-6 0,1 0 5 16,0 2-5-16,0-2-1 0,1 0-1 16,0 0-1-16,0 1 6 0,1-1 5 0,1 3-1 15,0-3-1-15,0 1 1 0,0-1 1 16,1 3-2-16,-1-3-3 0,0 0 0 0,0 1 2 16,1-1-5-16,-1 0 4 0,-1 0-5 15,2 0 0-15,-2 0-5 0,1 2 4 16,0-2 3-16,-4 0-4 0,4 0-2 0,-3 0 5 15,3 0-4-15,-4 0-2 0,2 0 0 16,1 0 0-16,-2 0-1 0,2 2-1 0,-1-2-5 16,-2 2 0-16,4-2 5 0,-3 0-7 15,3 0 4-15,-4 2-8 0,4-2 10 0,-1 0-1 16,1 0-2-16,-2 0-1 0,2 0 3 16,-1 2-5-16,1-2 3 0,-4 0-18 15,4 0-2-15,-3 0 4 0,0 0-3 16,-2 0 6-16,3 0 1 0,-2 0-2 0,0 0-1 15,-1 1 7-15,-19-1 4 0,32 0 3 16,-16 0 3-16,-16 0 3 0,32 0-2 16,-17-1-3-16,-15 1 2 0,32 1-3 0,-14-1 0 15,0 0 4-15,-18 0-3 0,31 0-1 16,-16 0 0-16,-15 0 0 0,31 0 2 0,-15 3 2 16,-16-3-7-16,29 0 1 0,-14 0 4 15,-15 0-2-15,27 1 7 0,-11-1-4 0,-16 0 3 16,27 0 2-16,-12 0-5 0,-15 0 3 15,25 3-1-15,-25-3 8 0,28 0-8 16,-28 0 4-16,25 1-5 0,-25-1 1 0,28 0-2 16,-16 0 6-16,-12 0-4 0,28 2-7 15,-28-2 1-15,26 3 1 0,-26-3-1 0,25 1 2 16,-25-1-3-16,27 2 2 0,-14-2-1 16,-13 0-4-16,26 0 5 0,-26 0 2 15,27 1 2-15,-12 2-8 0,-15-3 7 0,27 0-4 16,-12 0 7-16,-15 0-1 0,25 2 0 15,-25-2 2-15,28 2 5 0,-13-2 1 16,-15 0 0-16,25 0 0 0,-25 0-2 0,25 0 5 16,-11 1-1-16,-14-1 3 0,20 0 1 15,-20 0-3-15,19 0 0 0,-19 0-1 0,0 0-5 16,24 0-2-16,-24 0-14 0,0 0-24 16,18 3-39-16,-18-3-55 0,10 0-81 0,-10 0-99 15,0 0-184-15,0 0-129 0,0 0 15 16,0 0-400-16,0 0-469 0</inkml:trace>
  <inkml:trace contextRef="#ctx0" brushRef="#br1" timeOffset="-179951.54">3587 3281 475 0,'0'0'303'16,"0"0"-77"-16,0 0-95 0,0 0-22 0,0 0-31 15,0 0-11-15,0 0 1 0,0 0 3 16,0 0 6-16,-16-6 3 0,16 6 6 16,0 0 14-16,0 0 1 0,0 0 7 0,0 0 3 15,0 0-6-15,0 0-5 0,0 0-6 16,0 0-3-16,0 0-8 0,0 0-5 16,0 0-8-16,0 0-7 0,0 0-7 0,0 0-8 15,0 0-6-15,-30 2-1 0,30-2-9 16,0 0-2-16,-26-2 1 0,26 2-7 15,-23 0-5-15,23 0 5 0,-38 0-7 0,20 0 0 16,-6 0-1-16,0 0-2 0,1 0-3 16,-3-2-1-16,4 4 0 0,-2-4-1 0,1 2-2 15,-1 0-1-15,2 0 0 0,0 0 2 16,3-2-4-16,19 2-4 0,-34 0 4 16,34 0-4-16,-28 0 3 0,28 0-2 15,-20 2 2-15,20-2 1 0,-20 0 2 0,20 0 0 16,0 0 5-16,-16 4-2 0,16-4 1 15,0 0-4-15,0 0 4 0,0 0-4 16,0 0 2-16,0 0-2 0,0 0 0 0,34 26-2 16,-24-19 4-16,-10-7-5 0,24 13 1 15,-12-8-3-15,1 3-1 0,0-1 7 0,-1 1-3 16,-1 0 1-16,-1-1-2 0,1 1-1 16,-2 2 2-16,-9-10-4 0,12 14 3 0,-6-6 1 15,-6-8 0-15,6 17 0 0,-6-17-1 16,5 18-2-16,-5-18-1 0,-2 19 4 15,2-19 1-15,-7 21-6 0,3-10 5 16,-2 2-3-16,-2-1 3 0,2 1-1 0,-4 0 21 16,0-1-3-16,0 1-1 0,1 1-3 15,-1-3-2-15,-1 2 0 0,0 1-5 0,3-3 4 16,-2 0-1-16,0-1-4 0,2 1 4 16,8-11 5-16,-14 21 6 0,7-13 4 15,7-8-5-15,-11 17 2 0,11-17 1 0,-10 18 8 16,10-18 0-16,-9 16 4 0,9-16 0 15,-4 16 4-15,4-16 7 0,-4 15 7 16,4-15-7-16,0 0 4 0,2 23-3 0,-2-23-4 16,9 13-1-16,-9-13-3 0,14 13 0 15,-3-5 2-15,4 0 5 0,-1-2 2 0,8-1 1 16,3 2-1-16,3-1-5 0,8 0-5 16,2 0-5-16,2 0 2 0,3-3-3 15,-3 1-9-15,-1-3-4 0,-2 2-14 16,-3 0-30-16,0-3-50 0,-3 0-59 0,1 0-76 15,-4-3-90-15,-6 0-192 0,0 2-173 16,-5 0-272-16,2-5-346 0</inkml:trace>
  <inkml:trace contextRef="#ctx0" brushRef="#br1" timeOffset="-177727.98">4606 3263 2664 0,'0'0'-144'0,"0"0"11"16,0 0 8-16,0 0 11 0,0 0 15 15,0 0 4-15,0 0 12 0,0 0 4 16,0 0 10-16,0 0 10 0,0 0 14 16,0 0 16-16,0 0 19 0,0 0 15 0,0 0 4 15,0 0 6-15,0 0 1 0,0 0-4 16,0 0-4-16,0 0 7 0,0 0-8 0,-7 31 5 16,7-31-9-16,0 0 10 0,0 0-5 15,0 0 7-15,0 0 2 0,0 0-6 0,0 0 4 16,0 0-3-16,0 0 1 0,-10 9 0 15,10-9-2-15,0 0 2 0,0 0 18 16,0 0 2-16,0 0 10 0,0 0 18 16,0 0-3-16,0 0 0 0,0 0-9 0,0 0 10 15,0 0-1-15,0 0-4 0,0 0-4 16,0 0-7-16,0 0-2 0,0 0-9 16,0 0 2-16,0 0-1 0,0 0-4 0,19-41-1 15,-19 41-9-15,0 0 3 0,17-5-6 16,-17 5 5-16,0 0-2 0,0 0-1 15,17-5-7-15,-17 5 2 0,0 0-2 0,0 0 0 16,16-3 1-16,-16 3 7 0,0 0-11 16,0 0 5-16,0 0-1 0,0 0-1 0,24 3-1 15,-24-3-2-15,0 0 2 0,0 0 11 16,0 0 9-16,0 0 11 0,0 0 7 16,17 4 14-16,-17-4 3 0,0 0 10 15,0 0-1-15,0 0-1 0,0 0-3 0,0 0-6 16,0 0-6-16,0 0-6 0,0 0-7 15,0 0-1-15,0 0-6 0,0 0-6 0,0 0 5 16,19 1-11-16,-19-1 0 0,0 0-4 16,0 0-3-16,0 0-3 0,0 0 0 0,0 0-2 15,0 0-6-15,0 0 5 0,0 0-2 16,0 0 2-16,0 0 6 0,0 0-1 16,0 0-1-16,0 0 0 0,0 0-1 0,0 0-3 15,0 0 1-15,0 0 0 0,0 0-1 16,0 0-1-16,0 0-2 0,0 0 1 15,0 0-4-15,0 0 0 0,0 0-1 16,0 0-1-16,0 0 0 0,0 0-1 0,0 0 1 16,0 0-1-16,0 0 1 0,0 0-1 15,0 0 1-15,0 0 0 0,0 0-3 0,0 0-1 16,0 0 1-16,0 0-2 0,0 0 2 16,0 0-2-16,0 0-1 0,0 0 1 0,0 0 2 15,-56 8-5-15,56-8 3 0,0 0 3 16,-16 4-2-16,16-4 2 0,0 0-2 15,-17 2-1-15,17-2 0 0,0 0 1 0,0 0-2 16,-19 2 2-16,19-2 0 0,0 0-1 16,0 0 3-16,0 0-1 0,-19 2 3 15,19-2-1-15,0 0 2 0,0 0-1 16,0 0 2-16,0 0 0 0,0 0 0 0,0 0 4 16,0 0 3-16,0 0 0 0,0 0 2 15,-17-12 0-15,17 12 6 0,0 0 4 0,0 0 1 16,0 0 2-16,0 0-4 0,0 0-2 15,0 0-6-15,0 0 1 0,0 0-4 16,0 0 1-16,0 0-2 0,0 0 0 0,0 0-2 16,0 0 0-16,0 0-4 0,0 0-1 15,44-11-1-15,-44 11 1 0,0 0-1 0,0 0-3 16,28 4 0-16,-28-4 3 0,0 0-7 16,0 0 3-16,18 3-2 0,-18-3-2 15,0 0 2-15,0 0 1 0,0 0-5 16,16 4 1-16,-16-4 1 0,0 0-1 0,0 0-1 15,0 0 2-15,0 0 2 0,0 0-4 16,0 0 5-16,0 0-2 0,8 10 1 0,-8-10 1 16,0 0-1-16,0 0 1 0,0 0 1 15,0 0-2-15,0 0 3 0,0 0-3 0,0 0 2 16,0 0 0-16,0 0-1 0,0 0 1 16,0 0 0-16,0 0 2 0,0 0-3 15,0 0 2-15,0 0 0 0,0 0 0 16,0 0-2-16,0 0 4 0,0 0-4 0,0 0 1 15,0 0-1-15,0 0 3 0,0 0-5 16,0 0 3-16,0 0 0 0,0 0-2 16,0 0 2-16,0 0-1 0,0 0 2 0,0 0-3 15,0 0 4-15,0 0-1 0,0 0-1 16,0 0-1-16,0 0 0 0,0 0 5 16,0 0-5-16,0 0-1 0,0 0 2 0,0 0-2 15,0 0 3-15,0 0-3 0,0 0 0 0,0 0-3 16,0 0 4-16,0 0-3 0,0 0 3 15,0 0-2-15,0 0 3 0,0 0-2 16,0 0 0-16,0 0 0 0,0 0-1 16,0 0 0-16,0 0 1 0,0 0-3 0,0 0-2 15,0 0-3-15,0 0-4 0,0 0 3 16,0 0-10-16,0 0-3 0,0 0-4 16,0 0 3-16,0 0 2 0,0 0-1 0,0 0 4 15,0 0 2-15,0 0-1 0,-28 21 6 16,28-21-2-16,0 0 2 0,0 0 2 15,-14 4-1-15,14-4 3 0,0 0 3 0,0 0 0 16,-17 4 5-16,17-4-2 0,0 0 7 16,0 0 1-16,0 0 4 0,-23-3 9 0,23 3 9 15,0 0 2-15,0 0 1 0,0 0 1 16,-19-8 2-16,19 8 1 0,0 0 1 16,0 0-4-16,-11-16 5 0,11 16 0 0,0 0 1 15,0 0-3-15,-5-18-3 0,5 18 2 16,0 0-7-16,0 0-2 0,0 0-2 15,0 0-6-15,0 0-2 0,0 0 0 0,0 0 1 16,20-16-8-16,-20 16 1 0,0 0-1 16,0 0-3-16,0 0-1 0,0 0-1 0,36 21 1 15,-36-21-1-15,9 11-2 0,-9-11 1 16,6 11-1-16,-6-11 0 0,4 15 3 16,-4-15-5-16,0 0 3 0,0 21 2 0,0-21-2 15,0 0 24-15,-13 23-1 0,7-15-6 16,6-8 1-16,-15 14 3 0,15-14 1 15,-17 13 2-15,9-9-2 0,8-4 1 0,-20 11-12 16,10-7 8-16,10-4-5 0,-21 5 8 16,21-5-8-16,-19 6-3 0,19-6-2 15,-19 6 4-15,19-6-5 0,-20 1-5 0,20-1 7 16,-20 2-5-16,20-2-22 0,0 0 0 16,-28-2-7-16,28 2-29 0,-19-3-66 0,19 3-90 15,-21-6-97-15,21 6-201 0,-19-8-148 16,19 8 0-16,-22-7-221 0,12 1-243 15</inkml:trace>
  <inkml:trace contextRef="#ctx0" brushRef="#br1" timeOffset="-177487.7">4409 3130 2660 0,'6'-17'-11'16,"-6"17"-1"-16,0 0 8 0,13-8-8 15,-13 8 6-15,16-3 3 0,-16 3 0 0,24-6-3 16,-24 6 5-16,23-5-10 0,-10 2-14 16,-13 3-12-16,25-4-23 0,-25 4-21 0,24-6-26 15,-24 6-46-15,21-3-85 0,-10 1-363 16,-11 2 190-16</inkml:trace>
  <inkml:trace contextRef="#ctx0" brushRef="#br1" timeOffset="-176598.56">4212 3189 1730 0,'0'0'-22'15,"0"0"4"-15,0 0 12 0,0 0 22 16,0 0 35-16,0 0 33 0,0 0 16 0,0 0 1 16,0 0-3-16,0 0 18 0,0 0-8 15,0 0-16-15,0 0-1 0,0 0-5 0,0 0 1 16,-15 8-1-16,15-8-1 0,0 0-12 15,0 0-5-15,0 0-7 0,9 30-2 16,-9-30-10-16,4 21 2 0,-2-7-6 0,-2-14-7 16,2 23 0-16,0-6 1 0,0-2 3 15,-2-15-3-15,2 30 0 0,0-14-1 16,0-1-2-16,-2-15-5 0,0 27-3 0,2-15 2 16,-2-12-6-16,0 25-2 0,3-14 0 15,-3-11-2-15,2 20-1 0,-2-20 5 16,0 0 8-16,0 23 8 0,0-23-2 0,0 0-3 15,0 0-3-15,2 13-2 0,-2-13-4 16,0 0 0-16,0 0-7 0,0 0-1 16,0 0-2-16,0 0-2 0,0 0 1 0,0 0-5 15,0 0 0-15,17-46 1 0,-17 46-4 16,10-15-2-16,-10 15-1 0,14-14 1 0,-8 7 1 16,-6 7 0-16,14-12-4 0,-14 12 1 15,13-10 0-15,-13 10-3 0,13-10 2 16,-13 10 0-16,13-6-4 0,-13 6 2 0,0 0-3 15,18-4 1-15,-18 4-1 0,0 0 2 16,0 0 0-16,20 12 5 0,-20-12-3 16,4 13 0-16,-4-13-2 0,4 17 6 0,-4-17-2 15,0 17 3-15,0-17 5 0,0 0 0 16,-10 27 2-16,10-27 3 0,-14 17 1 0,6-9 2 16,8-8 2-16,-21 15 3 0,11-9 3 15,10-6-2-15,-22 7 2 0,10-3 11 16,12-4 10-16,-24 2-4 0,24-2 13 15,-20 0-2-15,20 0 2 0,-22-2-3 0,22 2 5 16,0 0-6-16,-27-4-17 0,27 4 1 16,0 0-4-16,-22-4-7 0,22 4-4 0,0 0-7 15,-18 0-2-15,18 0 2 0,0 0 6 16,0 0-9-16,-24 3 0 0,24-3-5 16,0 0 1-16,-23 5 0 0,23-5-2 0,-19 6 2 15,6-2 1-15,13-4 8 0,-24 5 10 0,10 1 8 16,-1-2 13-16,-2 2 2 0,-2-2 9 15,3-1 5-15,-4-1 6 0,-1 2 1 16,0-2-2-16,2 2-8 0,-3-3-3 0,2-1-7 16,-2 3-2-16,22-3-6 0,-38 0-3 15,19-3-3-15,19 3-4 0,-32-1 1 0,20-2-7 16,12 3-3-16,-26-5-10 0,26 5-14 16,-19-7-24-16,19 7-41 0,-12-6-42 15,12 6-59-15,-9-6-85 0,9 6-79 0,0 0-145 16,0 0-171-16,0 0-17 0,0 0-364 15,0 0-530-15</inkml:trace>
  <inkml:trace contextRef="#ctx0" brushRef="#br1" timeOffset="-176370.71">3917 3862 3310 0,'9'11'90'0,"-9"-11"9"16,0 0-6-16,9 11-4 0,-9-11-1 15,0 0-3-15,12 8-9 0,-12-8-10 0,0 0-5 16,0 0-15-16,0 0-24 0,11 8-39 16,-11-8-61-16,0 0-84 0,7 2-95 15,-7-2-188-15,0 0-507 0,0 0-384 0</inkml:trace>
  <inkml:trace contextRef="#ctx0" brushRef="#br1" timeOffset="-175509.73">5286 3653 2845 0,'0'0'-89'0,"0"0"25"0,0 0 39 15,0 0 29-15,0 0 32 0,0 0 13 16,0 0 17-16,0 0-2 0,0 0-4 0,0 0 1 15,0 0-3-15,0 0 6 0,0 0 4 16,0 0 6-16,50 3-1 0,-50-3-9 16,19-3-6-16,-19 3-7 0,24 0-4 0,-24 0-7 15,24-1-3-15,-24 1-7 0,24 0-20 16,-24 0-27-16,25 0-45 0,-25 0-57 0,24 0-72 16,-24 0-95-16,23 0-625 0,-14-2-306 15</inkml:trace>
  <inkml:trace contextRef="#ctx0" brushRef="#br1" timeOffset="-174487.31">6112 3271 2642 0,'0'0'-133'16,"0"0"24"-16,0 0 19 0,16-4 16 0,-16 4 22 15,0 0 16-15,0 0 19 0,0 0 15 0,0 0 9 16,0 0-12-16,0 0 13 0,0 0-2 16,0 0-6-16,0 0 13 0,0 0-9 15,0 0-2-15,0 0-5 0,0 0 4 0,0 0 1 16,-54-14 1-16,54 14 8 0,-29 0-9 15,14-1-1-15,15 1 9 0,-35 1 4 16,15-1 4-16,20 0 2 0,-32 3-1 0,15-3 3 16,17 0 9-16,-27 0-5 0,12 1 4 15,15-1-4-15,-23 0 38 0,23 0-1 16,-21 2 12-16,21-2 3 0,0 0-7 0,-23 0-2 16,23 0 3-16,0 0-2 0,0 0-9 15,-18 3-6-15,18-3-6 0,0 0-8 0,0 0-4 16,0 0-4-16,0 0 1 0,0 0-5 15,0 0-1-15,0 0 2 0,0 0-6 16,41 22 2-16,-41-22 2 0,25 12 0 0,-12-6-3 16,1 2 1-16,2-1-2 0,-4 3 2 15,1-1-2-15,0 1-6 0,-1-1 3 16,1 1 2-16,-5 0-6 0,4 0 1 0,-4 2-2 16,-2-1 2-16,-6-11-1 0,10 22-2 15,-8-10 2-15,-2-12 2 0,2 21 5 0,-2-21 4 16,-4 28-2-16,-2-16 2 0,0 3-2 15,0 1-3-15,-4-3 0 0,2 3-2 16,-2-1-3-16,2-2 5 0,-1 1 2 0,-2 1 3 16,1-2 3-16,3 2-20 0,-3-1 3 15,2-1 3-15,-2 0-6 0,2-2 3 0,2 3 2 16,-2-3-3-16,8-11 4 0,-13 19 2 16,8-9 0-16,5-10 3 0,-8 15 4 15,8-15 4-15,-6 16 12 0,6-16 5 0,0 0 5 16,-2 18 0-16,2-18-1 0,0 0 0 15,8 18 0-15,-8-18-4 0,17 7-5 16,-17-7 5-16,23 7 5 0,-7-2 5 0,2-3-12 16,1-1 0-16,5 2 3 0,2-3-11 15,2 1-2-15,2-1-8 0,0 0 1 0,1 0-5 16,1-1-23-16,-2 1-19 0,-1-3-48 16,-1 0-54-16,-2 1-64 0,1-2-75 0,-3-2-89 15,-2 0-178-15,-4-1-104 0,-1-1-294 16,-3 0-331-16</inkml:trace>
  <inkml:trace contextRef="#ctx0" brushRef="#br1" timeOffset="-172964.36">7429 3446 2620 0,'0'0'-164'16,"0"0"24"-16,0 0 8 0,0 0 16 16,0 0 9-16,0 0 20 0,0 0 23 0,0 0 25 15,0 0 16-15,0 0 15 0,0 0 13 16,0 0 11-16,0 0 20 0,0 0 13 0,0 0 18 16,0 0 13-16,0 0 6 0,0 0-1 15,16-9-9-15,-16 9 5 0,0 0-5 16,0 0-4-16,0 0-3 0,0 0-2 0,0 0 1 15,0 0-5-15,0 0 1 0,0 0-1 16,0 0 0-16,0 0 7 0,0 0 5 16,0 0 0-16,0 0-1 0,0 0 1 0,0 0-3 15,0 0-8-15,0 0-3 0,0 0-10 16,0 0-5-16,0 0-5 0,0 0-3 16,0 0-6-16,0 0-2 0,0 0-7 0,0 0 2 15,0 0-3-15,0 0 1 0,0 0-3 16,0 0 2-16,0 0 3 0,0 0-1 0,0 0-4 15,0 0 0-15,0 0-6 0,0 0 3 16,0 0-5-16,0 0 1 0,0 0-3 16,0 0 4-16,-20-29-2 0,20 29 1 0,0 0 3 15,0 0 1-15,0 0-1 0,4-26-2 16,-4 26-1-16,8-14 2 0,-8 14-3 0,14-17 1 16,-6 7-3-16,0 1 0 0,3 0-3 15,0-1 4-15,0 0 5 0,-1 1 3 16,2 0 3-16,-12 9 3 0,20-12-2 15,-20 12-5-15,14-11-1 0,-14 11-4 0,13-6-6 16,-13 6 4-16,0 0-1 0,0 0 2 16,0 0 1-16,0 0-3 0,2 35 2 0,-2-35-2 15,-15 24-1-15,7-11 5 0,-2 0-9 16,-2 3 6-16,0-1-1 0,2-2 3 16,-5 3-2-16,2-3 1 0,0-2 2 0,-1 1-4 15,0-3 6-15,2-2 3 0,0 3 1 16,12-10 0-16,-24 10-1 0,14-6 2 15,10-4-4-15,-19 1-1 0,19-1-3 0,0 0 4 16,0 0 2-16,-32-9 4 0,32 9-2 16,-13-7 4-16,13 7-2 0,0 0-3 15,-15-10-1-15,15 10-5 0,0 0-4 0,0 0 3 16,-17-4-8-16,17 4 3 0,0 0-4 16,0 0 2-16,-17 14-2 0,17-14 2 0,-13 11-2 15,13-11 0-15,-10 11 1 0,10-11-7 16,-12 14 0-16,12-14 7 0,-14 9-3 15,14-9 6-15,-12 10 3 0,12-10-3 0,-10 7-1 16,10-7 2-16,0 0 0 0,0 0 0 16,-20 4-3-16,20-4 0 0,0 0 1 0,0 0-5 15,0 0 4-15,-12-23-1 0,12 23-1 16,0 0 2-16,0 0-2 0,2-27 4 16,-2 27-6-16,0 0 0 0,12-18-5 0,-12 18 5 15,9-11-5-15,-9 11 4 0,0 0-2 16,15-5-4-16,-15 5-6 0,0 0 9 15,0 0-3-15,0 0 2 0,0 0 2 16,0 0-1-16,0 0 0 0,0 0-7 0,8 37 10 16,-8-37-1-16,0 0-2 0,-17 34 7 15,11-19-24-15,-3-2 3 0,1 3 2 0,-3 3 3 16,1-4-3-16,-3 2 6 0,2-2-1 16,-1 2 1-16,2-3-2 0,-2-1 6 15,4 0-22-15,-2 0-30 0,1-5-47 0,9-8-67 16,-12 18-74-16,3-16-93 0,9-2-181 15,-13 0-109-15,13 0-245 0,0 0-237 0</inkml:trace>
  <inkml:trace contextRef="#ctx0" brushRef="#br1" timeOffset="-172820.78">7144 3233 2664 0,'0'0'98'16,"10"-13"-7"-16,-10 13-15 0,9-12-27 15,-9 12-35-15,6-11-57 0,-6 11-44 16,0 0-58-16,8-15-117 0,-5 8-501 16,-3 7-51-16</inkml:trace>
  <inkml:trace contextRef="#ctx0" brushRef="#br1" timeOffset="-172391.61">7013 3366 2194 0,'0'0'-103'0,"-2"16"26"16,2-16 24-16,0 0 16 0,-4 19 11 15,4-19 16-15,0 0 12 0,-8 14 11 16,8-14 13-16,0 0 14 0,-6 14 9 0,6-14 24 16,0 0 17-16,-10 10 17 0,10-10 5 15,0 0 12-15,0 0 7 0,-19 2 11 0,19-2 2 16,0 0-6-16,0 0-15 0,0 0-7 15,-24-18-8-15,24 18-12 0,-4-17-5 16,4 17-13-16,-2-21-3 0,2 21-11 0,0-25-9 16,0 25-1-16,6-28-10 0,-2 13-3 15,1 1-6-15,1-1-7 0,-1 0-5 0,-1 1-6 16,2 1-1-16,-6 13-6 0,7-25-2 16,-3 16-4-16,-4 9-1 0,4-19-8 0,-4 19-1 15,0 0 1-15,-4-25-1 0,4 25 0 16,-9-13 1-16,9 13 5 0,-12-16-6 15,12 16 6-15,-11-12 5 0,11 12 6 16,-13-13 1-16,13 13 4 0,-6-15-1 16,6 15-1-16,-4-15-4 0,4 15-15 0,0 0-32 15,8-22-46-15,-8 22-43 0,13-16-44 16,-5 8-41-16,-1 3-49 0,-7 5-92 0,17-13-550 16,-11 7-286-16</inkml:trace>
  <inkml:trace contextRef="#ctx0" brushRef="#br1" timeOffset="-171296.46">5965 4286 2580 0,'0'0'-116'0,"0"0"34"0,8-15 36 15,-8 15 34-15,0 0 27 0,0 0 42 0,0 0 38 16,0 0 25-16,0 0 11 0,0 0 1 0,26 0-9 16,-26 0-8-16,0 0-11 0,27-2-14 15,-27 2-6-15,30 2-10 0,-10-2-8 16,2 0-7-16,4-2-7 0,3 2-7 15,1 0-2-15,4 0-6 0,-1 0-2 0,3-2 5 16,0 2 1-16,3 2 2 0,-1-2 0 16,-2 2-3-16,-1 0-3 0,7 0-1 0,-7 0-2 15,-1 2 1-15,0-3 0 0,-3 2 1 16,-1 0 0-16,2-2 4 0,-5 2-1 16,-1 0-7-16,-1-2 4 0,-2 1-5 0,1 0-6 15,-3 0-1-15,-2-1 0 0,0-1-3 16,-1 3 0-16,2-2-5 0,-20-1 1 15,30 0-6-15,-18 2-3 0,-12-2-15 0,21 0-21 16,-21 0-31-16,20 2-47 0,-20-2-56 16,0 0-53-16,0 0-79 0,16 3-166 15,-16-3-520-15,0 0-433 0</inkml:trace>
  <inkml:trace contextRef="#ctx0" brushRef="#br1" timeOffset="-170593.71">4091 4728 2997 0,'0'0'6'0,"0"0"24"0,-19-5 20 0,19 5 22 15,0 0 19-15,0 0 14 0,0 0 7 0,0 0-4 16,0 0-11-16,0 0-7 0,0 0-13 16,0 0-5-16,0 0-11 0,0 0-6 15,0 0-4-15,0 0-3 0,0 34-7 0,0-34-4 16,4 23-4-16,-4-23 0 0,2 26-6 15,0-11-1-15,-2-15-22 0,3 25 6 16,-1-14-7-16,-2-11 1 0,2 20 0 0,-2-20 5 16,2 18-2-16,-2-18 1 0,0 0 3 15,4 16 1-15,-4-16-4 0,0 0 0 16,0 0-2-16,0 0 2 0,0 0-3 0,0 0-4 16,36-34 1-16,-30 23 1 0,4-3-3 15,-2 3 3-15,2-3-2 0,1 3 0 0,-3 0-1 16,3-1 0-16,-1 2 3 0,-10 10-3 15,19-17 3-15,-10 12 4 0,-9 5 2 16,15-10 11-16,-15 10 7 0,16 0 8 0,-16 0 9 16,0 0 0-16,22 10 3 0,-22-10-3 15,15 13 0-15,-9-5 3 0,0 3-8 0,1 1-6 16,-7-12-3-16,13 22-2 0,-7-8 0 16,-2-2-3-16,2 1-10 0,-6-13-14 15,10 19-37-15,-10-19-64 0,10 17-80 0,-6-12-86 16,-4-5-194-16,8 7-156 0,-8-7 10 15,0 0-237-15,0 0-182 0</inkml:trace>
  <inkml:trace contextRef="#ctx0" brushRef="#br1" timeOffset="-170418.47">4599 4899 2470 0,'21'1'-56'16,"-21"-1"13"-16,24 2 28 0,-24-2 21 15,26 2 22-15,-12-2 17 0,-14 0 7 16,27-2-3-16,-27 2-1 0,30 0-12 0,-15 0-21 16,-15 0-54-16,34-2-58 0,-19 1-75 15,-15 1-173-15,29-8-284 0,-16 3 154 16</inkml:trace>
  <inkml:trace contextRef="#ctx0" brushRef="#br1" timeOffset="-169861.87">4997 4789 2028 0,'17'-6'93'0,"-17"6"-19"0,0 0 19 0,0 0 21 15,0 0 11-15,0 0 11 0,22 16 0 16,-22-16-6-16,6 15-2 0,-6-15-6 0,4 17-2 16,-4-17 1-16,6 19-3 0,-4-8-7 15,-2-11-3-15,6 20-16 0,-6-20-6 0,8 19-14 16,-8-19-6-16,4 19-7 0,-4-19-2 15,2 14-7-15,-2-14-1 0,0 0-6 16,6 14-4-16,-6-14-5 0,0 0-3 0,0 0-5 16,0 0-3-16,0 0-2 0,0 0-1 15,0 0-6-15,23-38 0 0,-23 38 0 0,11-18-1 16,-11 18-3-16,10-16 6 0,-3 8-1 16,-7 8-1-16,12-14 1 0,-12 14 1 15,11-8-4-15,-11 8 0 0,0 0 0 0,17-8 0 16,-17 8-2-16,0 0-2 0,0 0 1 15,0 0-8-15,0 0 6 0,30 13 1 16,-30-13 0-16,8 6-1 0,-8-6 0 16,0 0 0-16,13 10-1 0,-13-10 1 0,0 0 1 15,0 0 0-15,0 0-10 0,0 0-12 16,21 0-11-16,-21 0 3 0,0 0-7 0,17-14-5 16,-17 14-10-16,12-17 5 0,-4 7 3 15,2-1 5-15,-10 11 9 0,18-17 12 16,-11 9 7-16,-7 8 13 0,17-13 16 0,-7 9 17 15,-10 4 9-15,19-8 10 0,-19 8-16 16,18 0 8-16,-18 0 11 0,0 0 3 0,24 12 16 16,-24-12-5-16,16 12-2 0,-8-5-3 15,-8-7-8-15,13 15-5 0,-5-5-10 0,-2 0-11 16,-6-10-20-16,14 20-28 0,-10-13-50 16,2 2-64-16,-6-9-78 0,6 13-90 15,-2-7-155-15,-4-6-189 0,4 10 19 0,-4-10-323 16,0 0-356-16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6:54:4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18002 4217 2753 0,'0'0'-14'0,"10"16"26"15,-1-7 9-15,-1 2 14 0,-1 3 27 0,-1-2 28 16,0 4 13-16,0-4-1 0,-1 4-1 16,-3-1-6-16,-2-15-5 0,-5 32-6 15,1-15-4-15,-4 1-6 0,0 1-14 16,-5 0-11-16,-2-2-28 0,0 0-58 0,-1-2-73 15,-2 2-70-15,2-5-89 0,-4 0-184 0,1-3-395 16,5-1-195-16</inkml:trace>
  <inkml:trace contextRef="#ctx0" brushRef="#br0" timeOffset="153.11">17759 4533 2986 0,'0'0'193'0,"0"0"-20"15,0 0-16-15,0 0-9 0,0 0 7 16,0 0-3-16,0 0-13 0,-20 26-17 0,20-26-18 15,-19 15-38-15,11-10-30 0,-5 4-42 16,0-2-50-16,13-7-67 0,-22 14-77 0,12-11-71 16,10-3-153-16,-22 6-149 0,11-6-278 15,11 0-198-15</inkml:trace>
  <inkml:trace contextRef="#ctx0" brushRef="#br0" timeOffset="549.14">17656 3982 2765 0,'8'-8'110'0,"-8"8"7"0,6-14 1 16,-6 14-1-16,0 0-5 0,0 0-4 15,0 0-6-15,0 0-2 0,0 0-13 0,0 0-8 16,0 0-10-16,14 29-6 0,-14-29-2 16,0 23-6-16,0-23 2 0,-4 30-1 0,2-13 5 15,-4-3 5-15,-2 2 8 0,-2 0 4 16,0 2 1-16,-2-3-5 0,-3-2-5 15,-3 1-9-15,4-3 0 0,-2-4-1 16,0-1-1-16,1 0 28 0,15-6-6 0,-23 2-5 16,23-2-10-16,-21-4-9 0,21 4-5 15,0 0-6-15,-20-14-9 0,20 14-6 0,-4-10 1 16,4 10-5-16,0 0-3 0,0 0 3 16,0 0 3-16,0 0 0 0,26-19 1 15,-26 19 5-15,0 0 7 0,0 0 3 0,0 0 6 16,0 0 0-16,0 0-1 0,0 0 0 15,0 0-9-15,0 0-2 0,0 0-5 0,-10 51-9 16,-4-44-15-16,14-7-33 0,-27 13-38 16,12-9-56-16,-4 1-60 0,2-2-82 15,-2-5-82-15,3 1-178 0,-4-4-104 0,-1-3 6 16,0-1-387-16,0-4-482 0</inkml:trace>
  <inkml:trace contextRef="#ctx0" brushRef="#br0" timeOffset="724.91">17614 3565 3310 0,'11'-12'191'0,"-11"12"-20"0,0 0-23 16,0 0-17-16,0 0-16 0,0 0-12 16,0 0-11-16,0 0-20 0,0 0-47 0,0 0-82 15,-15-25-101-15,15 25-81 0,0 0-161 16,-17-1-172-16,17 1-319 0,0 0-272 15</inkml:trace>
  <inkml:trace contextRef="#ctx0" brushRef="#br0" timeOffset="881.36">17102 3723 2812 0,'0'0'174'0,"-12"9"-10"16,12-9-23-16,0 0-18 0,0 0-15 15,0 0-11-15,0 0-8 0,0 0-12 16,0 0-10-16,39-21-36 0,-21 13-41 0,-2-3-47 15,6 0-53-15,-3 1-59 0,0-4-74 16,0 3-175-16,-7-1-459 0,2 5-244 0</inkml:trace>
  <inkml:trace contextRef="#ctx0" brushRef="#br0" timeOffset="1340.94">17109 3802 2674 0,'-11'18'-34'16,"5"1"6"-16,-1-2 22 0,3 0 20 0,-1-1 34 15,3 2 29-15,2 2 11 0,-2-1 5 16,0 0 0-16,2 1-7 0,2 1 6 16,-2 2 5-16,0 0-1 0,2 4-4 0,-2-3-10 15,2 1 9-15,1-2-8 0,-3-2-9 16,0 0-6-16,2-2-5 0,-4 0-5 0,2-2-3 16,0-17-9-16,0 25 1 0,0-25-7 15,0 16-4-15,0-16-9 0,0 0-2 16,0 0-7-16,0 0-7 0,0 0-8 0,0 0-1 15,0 0-1-15,0 0 3 0,30-41-3 16,-22 30-2-16,2-1 3 0,4 3 13 0,0 1 11 16,-2-2 18-16,2 5 10 0,0-1 8 15,-14 6 7-15,28-8 5 0,-28 8-1 16,21 0 7-16,-21 0 8 0,0 0 6 0,26 6-4 16,-26-6 0-16,8 13 5 0,-8-13-7 15,0 0-1-15,-8 23-13 0,8-23 5 16,-22 20 2-16,10-11-2 0,-6 1 1 0,-1 1-1 15,1-1-1-15,-4-3-7 0,1 1-7 16,0-1-8-16,0 1-6 0,1-2-6 0,2 1-5 16,0 1-5-16,2 0-5 0,3-1-5 15,-2 3-5-15,2 2-6 0,3-2-23 0,0 2-32 16,4-1-38-16,-2 3-31 0,2-3-47 16,0 3-60-16,4-3-71 0,-2-3-76 0,0 1-167 15,-1 1-76-15,5-10-11 0,-6 13-395 16,6-13-502-16</inkml:trace>
  <inkml:trace contextRef="#ctx0" brushRef="#br0" timeOffset="2436.23">16818 3987 3291 0,'7'-13'23'16,"-7"13"-1"-16,0 0 1 0,7-14-6 15,-7 14 13-15,0 0 15 0,4-7 20 0,-4 7 3 16,0 0-3-16,0 0-3 0,0 0 3 16,0 0 5-16,0 0 10 0,0 0 6 0,-14 32-5 15,14-32-6-15,-8 13-5 0,4-5-9 16,4-8-6-16,-11 14-3 0,5-7-6 0,6-7-2 16,-10 12-2-16,3-5-5 0,7-7-4 15,-9 13 5-15,9-13 1 0,-10 8-6 16,10-8 1-16,0 0-7 0,-14 14 0 0,14-14 0 15,-10 8 4-15,10-8 7 0,0 0 0 16,-14 14 6-16,14-14-4 0,0 0 8 0,-15 11 5 16,15-11-9-16,0 0 10 0,-13 9-3 15,13-9-4-15,-8 8-6 0,8-8 1 16,0 0-8-16,-15 8-2 0,15-8 2 0,0 0-3 16,-14 11-13-16,14-11 0 0,0 0 2 15,-16 5 0-15,16-5-5 0,0 0-2 16,-14 6-1-16,14-6-7 0,0 0 7 0,-17 8-6 15,17-8 6-15,0 0-14 0,-19 5 6 0,19-5 3 16,-13 4-4-16,13-4 2 0,0 0 1 16,-14 9 6-16,14-9 1 0,-14 8 0 15,14-8-4-15,-12 7 2 0,12-7 0 0,-15 10-1 16,15-10-3-16,-13 9 1 0,13-9-1 16,-12 12 1-16,12-12-2 0,-13 9 1 0,13-9-8 15,-11 10 8-15,11-10-2 0,0 0-1 16,-13 9 4-16,13-9 2 0,0 0-8 15,0 0-7-15,0 0 10 0,-20-1-2 0,20 1 1 16,0 0-5-16,-12-21-1 0,12 21-2 16,-4-25 6-16,2 9-4 0,0 0 5 0,2 16 11 15,0-35-10-15,0 19 0 0,0 16 8 16,2-31-2-16,-2 18 1 0,0 13-2 16,2-25 0-16,-2 25-1 0,4-17-8 0,-4 17 0 15,0 0 5-15,3-16-1 0,-3 16-1 16,0 0 1-16,0 0 3 0,0 0-1 15,0 0 0-15,3 50-2 0,-3-31-1 0,-3 0 0 16,0 2 2-16,3 0-6 0,-4-1 0 0,2 3-4 16,-2-1 3-16,2-1-3 0,-2-3-1 15,0 0-5-15,0-3 3 0,-3 0-2 16,3-2 3-16,4-13-2 0,-13 19 0 0,13-19-6 16,-11 12 7-16,11-12-6 0,-14 6 6 15,14-6-4-15,0 0 9 0,-22 4-3 16,22-4-3-16,0 0 5 0,-18 0 8 0,18 0-1 15,0 0 3-15,0 0 1 0,-20 1-3 16,20-1-4-16,0 0 0 0,0 0 5 0,-14 10-3 16,14-10-2-16,0 0-2 0,-11 9 3 15,11-9 1-15,-8 10 2 0,8-10-1 16,0 0 2-16,-16 11 3 0,16-11 4 0,-10 10 0 16,10-10-4-16,-12 8 5 0,12-8-1 15,-16 9-1-15,16-9 0 0,-16 10-3 0,16-10 4 16,-21 9 3-16,10-5 0 0,11-4 11 15,-25 10-2-15,9-5-1 0,4 1-3 16,12-6 0-16,-27 9-1 0,14-6 1 0,-2 4 3 16,15-7 7-16,-24 6 12 0,12-2 5 15,12-4 9-15,-21 8 4 0,21-8 8 0,-26 5 6 16,12-1 2-16,-4 0 3 0,2 0-5 16,-3 1 5-16,-2-1-6 0,-2-1 2 15,-5 4-10-15,-2-2 4 0,-2 1 0 0,1-1-3 16,-3-1-4-16,-4 2-5 0,1 0-5 0,-1-3-6 15,3 0-6-15,1 0-4 0,2-1-3 16,-2-2-5-16,5 0-7 0,-2-2-10 0,4-1-23 16,2-2-20-16,3-2-30 0,4-6-49 15,5 0-56-15,0-10-76 0,9-2-94 0,4-6-172 16,4-3-90-16,5-6-23 0,6-4-736 16,10-17-1403-16</inkml:trace>
  <inkml:trace contextRef="#ctx0" brushRef="#br0" timeOffset="2715.79">16689 3049 4536 0,'5'-12'-123'16,"-5"12"29"-16,0 0 20 0,0 0 20 15,0 0 38-15,0 0 47 0,0 0 26 0,0 0 12 16,0 0 5-16,0 0 1 0,-36 48-6 16,22-23-2-16,0-1-4 0,-5 4-5 15,0 1-3-15,-4 5 0 0,-1-2-9 0,-1 3-16 16,0-3-18-16,-3-1-24 0,3-2-32 16,-1-5-41-16,3-2-44 0,0 0-68 0,2-3-61 15,-1-5-91-15,6-1-225 0,3-6-409 16,2-1-444-16</inkml:trace>
  <inkml:trace contextRef="#ctx0" brushRef="#br0" timeOffset="2887.13">16541 3515 3436 0,'10'2'131'16,"-10"-2"-16"-16,0 0-10 0,30 0-7 0,-30 0-5 15,21-2-7-15,-21 2-10 0,28-6-5 16,-14 0-17-16,4 2-17 0,-1 0-20 15,0-6-28-15,0 6-55 0,3-4-80 0,2-2-87 16,-5 0-226-16,-4 3-146 0,-3 0-252 16,-3 1-207-16</inkml:trace>
  <inkml:trace contextRef="#ctx0" brushRef="#br0" timeOffset="3125.13">15529 3924 3058 0,'-12'12'233'0,"12"-12"-29"16,0 0-23-16,0 0-18 0,0 0-15 15,0 0-16-15,0 0-16 0,63-13-22 16,-46 7-55-16,2-2-54 0,1 1-54 0,2 0-58 15,2-1-65-15,-3 0-84 0,-5 0-193 16,2 3-497-16,-6-1-410 0</inkml:trace>
  <inkml:trace contextRef="#ctx0" brushRef="#br0" timeOffset="4445.17">14784 4109 2909 0,'0'0'-64'0,"0"0"45"15,-19 30 26-15,19-30 31 0,0 0 30 0,0 0 33 16,0 0 19-16,0 0 21 0,0 0 4 16,0 0 3-16,0 0 3 0,-6 14 3 0,6-14 1 15,0 0 21-15,0 0-9 0,0 0-14 16,0 0-23-16,0 0-11 0,0 0-11 16,0 0-15-16,0 0-3 0,0 0-15 0,0 0-3 15,0 0-14-15,0 0-7 0,0 0-6 16,0 0 1-16,0 0-11 0,0 0-6 0,0 0-3 15,0 0-6-15,0 0-1 0,23-38-4 16,-23 38 2-16,13-10-2 0,-13 10-8 16,16-5-1-16,-16 5 1 0,13-5 3 0,-13 5 4 15,0 0 7-15,17-7-8 0,-17 7 8 16,0 0 4-16,0 0-5 0,0 0 5 0,0 0-5 16,0 0 1-16,0 0 0 0,0 0-1 15,0 0 0-15,8 21 6 0,-8-21-3 16,0 0 4-16,0 0 0 0,-29 30 1 0,16-19-4 15,1-4 2-15,1 2-5 0,-2 1-2 16,-1-3-2-16,1 1 0 0,-2-1-4 0,1 1-7 16,-2-2-11-16,2-1-28 0,-4 2-38 15,2-6-46-15,1 1-48 0,0-2-59 0,15 0-57 16,-30-3-57-16,14-4-122 16,3 2-139-16,1-2-6 0,3-1-371 0,-2-2-430 15</inkml:trace>
  <inkml:trace contextRef="#ctx0" brushRef="#br0" timeOffset="10516.29">15020 4431 638 0,'0'0'173'0,"11"-11"-55"0,-11 11-29 15,9-11-18-15,-9 11-27 0,11-12 7 16,-11 12-17-16,10-12-15 0,-10 12 2 15,0 0-9-15,11-16-10 0,-11 16-22 0,9-12-20 16,-9 12-32-16,6-14-25 0,-6 14-37 16,6-15-167-16,-6 15 98 0</inkml:trace>
  <inkml:trace contextRef="#ctx0" brushRef="#br0" timeOffset="10743.16">15127 4261 815 0,'0'0'-4'16,"4"-15"18"-16,-4 15 10 0,7-15 7 0,-7 15 9 15,6-17 17-15,-6 17 7 0,7-17 20 16,-7 17 2-16,6-21 21 0,-6 21 3 15,6-21 12-15,-4 9 10 0,-2 12 6 0,8-20 11 16,-8 20 3-16,9-20 9 0,-5 9 15 16,-4 11 11-16,6-15 1 0,-6 15-2 0,10-14-4 15,-10 14-11-15,0 0-6 0,8-13-4 16,-8 13-18-16,0 0-7 0,0 0-19 16,0 0-12-16,0 0-7 0,0 0-9 0,0 0-23 15,-24 61-26-15,18-45-36 0,-4 3-52 16,-1 0-57-16,0 1-82 0,-3 1-72 0,3 0-139 15,-4-2-179-15,0-2-312 0,1 1-266 16</inkml:trace>
  <inkml:trace contextRef="#ctx0" brushRef="#br0" timeOffset="11606.42">14665 4540 2800 0,'0'0'48'0,"0"0"2"0,0 0-2 15,0 0-11-15,0 0 1 0,0 0-7 16,24 21 0-16,-24-21-6 0,0 0 0 0,0 0-14 16,0 0-20-16,32-8-32 0,-32 8-32 15,19-6-34-15,-19 6-46 0,19-9-58 16,-19 9-163-16,14-11-309 0,-7 3 68 0</inkml:trace>
  <inkml:trace contextRef="#ctx0" brushRef="#br0" timeOffset="12277.02">14689 4159 1985 0,'0'0'-58'0,"0"0"8"16,0 0 3-16,0 0 9 0,0 0 7 15,0 0 13-15,0 0 16 0,0 0 27 16,0 0 8-16,0 0 17 0,0 0 15 15,0 0 9-15,0 0 12 0,0 0 1 0,0 0 2 16,0 0-4-16,0 0 3 0,0 0-9 16,0 0-6-16,0 0-5 0,0 0 0 0,0 0-1 15,-26 30 1-15,26-30 12 0,0 0 0 16,-21 9 4-16,21-9 10 0,-18 8 4 16,6-4-1-16,12-4 3 0,-28 7-1 0,12 0 2 15,-2-4-3-15,0 3-7 0,-2-2-5 16,1 1-4-16,-2-1-8 0,1 0-3 0,-1-1-2 15,-1 3 3-15,1-4-7 0,-2 3 1 16,-2-4-3-16,2 1 23 0,0 2-8 16,1-4 2-16,-1 2 8 0,1 0-14 0,-1 0-4 15,3 0-8-15,-2-2-4 0,3 0 3 16,-2 0-13-16,0 1-4 0,21-1-1 0,-38 0-9 16,18 0-1-16,3 0-1 0,17 0-9 15,-33-1 1-15,33 1-3 0,-31-2 2 16,17 0-5-16,14 2 1 0,-25-4-14 0,25 4 7 15,-26-4-2-15,26 4-1 0,-22-3 3 16,22 3-6-16,-23-5 0 0,23 5 3 0,-18-5-2 16,18 5-2-16,-18-4-3 0,18 4 5 15,-16-4-7-15,16 4 7 0,0 0-4 0,-17-3 1 16,17 3 9-16,0 0-4 0,0 0-2 16,-19-3-8-16,19 3 7 0,0 0 5 15,0 0 4-15,-14 14-3 0,14-14 1 16,-4 15 1-16,4-15-5 0,-4 17-2 0,4-17-5 15,0 18-11-15,0-9-34 0,0-9-49 0,2 16-56 16,-2-16-66-16,4 12-72 0,-4-12-115 16,6 8-185-16,-6-8-30 0,0 0-386 15,0 0-479-15</inkml:trace>
  <inkml:trace contextRef="#ctx0" brushRef="#br0" timeOffset="12553.08">13993 3942 2976 0,'0'0'-37'0,"0"0"57"15,0 0 13-15,23-8 5 0,-23 8 1 16,0 0 16-16,23-4 1 0,-23 4 1 0,26-3-8 16,-14 0-10-16,-12 3-8 0,26-3-32 15,-12-1-49-15,-14 4-58 0,27-8-44 0,-17 4-70 16,-10 4-169-16,14-9-366 0,-12 2-40 16</inkml:trace>
  <inkml:trace contextRef="#ctx0" brushRef="#br0" timeOffset="12705.67">14005 3821 2388 0,'0'0'215'0,"0"0"14"0,-17-7-24 16,17 7-20-16,0 0-15 0,0 0-20 15,0 0-16-15,-8-12-14 0,8 12-17 0,0 0-14 16,0 0-34-16,0 0-42 0,0 0-48 16,0 0-53-16,0 0-69 0,11-23-76 0,-11 23-144 15,0 0-575-15,0 0-384 0</inkml:trace>
  <inkml:trace contextRef="#ctx0" brushRef="#br0" timeOffset="13691.24">13544 4178 2853 0,'-14'-15'-40'0,"14"15"57"16,0 0 32-16,-8-16 45 0,8 16 31 0,0 0 26 15,-11-11 6-15,11 11-1 0,0 0-11 16,0 0-17-16,0 0-18 0,-3-15-14 0,3 15-12 15,0 0-8-15,0 0-9 0,0 0-5 16,0 0-9-16,0 0-4 0,0 0-7 16,0 0-3-16,49 15-7 0,-49-15-1 0,17 10-9 15,-17-10 1-15,13 7-8 0,-13-7-2 16,14 6 1-16,-14-6-1 0,0 0-1 16,0 0 3-16,0 0-6 0,0 0 7 0,0 0-9 15,0 0 3-15,0 0-2 0,0 0-4 16,-32 15 0-16,32-15 1 0,-23 0-1 15,23 0 1-15,-22 2 1 0,22-2-1 0,-23 2 3 16,23-2 2-16,-22 5-3 0,8-1 0 16,14-4-1-16,-25 10-2 0,14-6 4 0,11-4-2 15,-22 7 3-15,22-7 3 0,-18 8 0 16,18-8 0-16,-20 8-3 0,20-8 4 16,-13 3-2-16,13-3-1 0,0 0-5 0,-23 4-5 15,23-4-3-15,0 0-3 0,0 0 1 16,-20-10 0-16,20 10-2 0,-9-11 5 15,9 11-3-15,-7-15 8 0,7 15-9 0,-4-23 3 16,4 23 1-16,-5-25 4 0,5 25 2 16,0-24 0-16,0 24 4 0,0-27-2 0,0 27 7 15,-2-21 10-15,2 21 0 0,0-19 1 16,0 19-4-16,0 0 0 0,-3-22-3 0,3 22 3 16,0 0-1-16,0 0 1 0,0 0-5 15,0 0-1-15,-36 32-2 0,23-17 1 16,0 4 1-16,-1-1-2 0,-6 7-3 0,0 2 1 15,-2-2-2-15,-1 1-1 0,0 1-1 16,-1-2-1-16,-1 0 5 0,0 0 12 16,1-2-18-16,1-3-24 0,-1 1-26 0,-1-3-39 15,6-5-46-15,0 0-44 0,3-1-56 16,0-3-55-16,3-2-116 0,4-5-152 0,-3 1-68 16,12-3-216-16,0 0-172 0</inkml:trace>
  <inkml:trace contextRef="#ctx0" brushRef="#br0" timeOffset="13953.09">13754 3294 2581 0,'8'-10'-16'0,"-3"3"10"0,-5 7 10 16,8-12 22-16,-8 12 14 0,0 0 29 15,0 0 29-15,0 0 17 0,0 0 9 16,0 0 1-16,-31 34-9 0,18-16-10 0,-1 3-5 16,-4 4-14-16,-4 1-7 0,-5 6-5 15,2 3-12-15,-5 1-6 0,4 0-19 16,-17 11-24-16,3 1-36 0,2-2-44 0,1-6-49 16,9-6-43-16,-1 1-56 0,-6-3-85 15,2-1-617-15,1-1-313 0</inkml:trace>
  <inkml:trace contextRef="#ctx0" brushRef="#br0" timeOffset="14534.09">12770 4142 2615 0,'0'0'-91'0,"-6"-14"37"0,6 14 30 15,0 0 24-15,0 0 17 0,0 0 19 16,0 0 12-16,0 0 8 0,0 0-4 0,0 0-2 16,0 0-4-16,0 0 2 0,0 0 2 15,0 0 12-15,0 0 12 0,-6-14 6 16,6 14 5-16,0 0 2 0,0 0-10 0,0 0 1 15,0 0-8-15,0 0-4 0,0 0-1 16,0 0-6-16,0 0-3 0,0 0-5 0,0 0-3 16,0 0 0-16,0 0 1 0,0 0 7 15,0 0 0-15,0 0-3 0,0 0-2 16,0 0-1-16,0 0-1 0,41 20-3 0,-41-20 0 16,6 12 0-16,-6-12 2 0,0 0-1 15,1 24-1-15,-1-24-1 0,-7 23-1 16,-3-8-3-16,2 1-6 0,-5 1-1 0,-4 1-3 15,2-2-3-15,-6 4-16 0,3-4-34 16,-7 1-32-16,5-2-54 0,0-1-57 16,3 1-61-16,-4-4-68 0,3 1-150 15,1-5-136-15,2 0-297 0,0-2-243 0</inkml:trace>
  <inkml:trace contextRef="#ctx0" brushRef="#br0" timeOffset="15307.35">12868 4267 2536 0,'0'0'-34'15,"0"0"44"-15,0 0 25 0,0 0 20 16,0 0 34-16,0 0 20 0,0 0 20 15,-27 19 10-15,27-19-3 0,-9 16-10 0,9-16-16 16,-11 21-8-16,4-8-13 0,1-2-9 16,1 3-8-16,-7 1-3 0,4 0-24 15,1 0-38-15,-7 0-48 0,1 3-60 0,2-1-57 16,-3-2-54-16,-1 0-83 0,3-5-640 16,-5 3-349-16</inkml:trace>
  <inkml:trace contextRef="#ctx0" brushRef="#br0" timeOffset="15607.6">12554 3768 2979 0,'0'0'41'0,"0"0"-4"0,0 0 6 15,0 0 28-15,0 0 23 0,0 0 1 0,0 0-4 16,0 0-5-16,4 52-12 0,-4-31-3 0,0 5-10 16,-2 3-5-16,0 2-11 0,-3-1-11 15,3 0-32-15,-1 7-36 0,-3-1-58 16,-1-1-68-16,-1-2-60 0,-2 0-99 0,3-7-605 15,-4-1-329-15</inkml:trace>
  <inkml:trace contextRef="#ctx0" brushRef="#br0" timeOffset="15769.04">12347 4383 2951 0,'0'0'41'0,"0"0"22"0,0 0 6 0,-11 15 15 15,11-15 14-15,-12 14-1 0,12-14-1 16,-13 15-8-16,4-5-9 0,0-1-11 15,-2 1-24-15,-1 0-28 0,1-3-38 0,-2 1-39 16,13-8-56-16,-24 15-57 0,14-11-55 0,10-4-139 16,-26 3-496-16,14-3-217 0</inkml:trace>
  <inkml:trace contextRef="#ctx0" brushRef="#br0" timeOffset="16002.66">12093 4197 2826 0,'7'-10'92'0,"-7"10"-7"15,13-15-6-15,-13 15 12 0,14-11 31 0,-14 11 25 16,18-6 9-16,-18 6-1 0,22 2-9 16,-22-2-14-16,21 9-11 0,-13-1-14 0,1 3-6 15,-2 1-12-15,-4 3 5 0,-1 3-6 16,-2-18-8-16,-8 36-9 0,0-16-6 16,-1 1-5-16,-2 0-7 0,-7 4-9 0,-2-4-9 15,0 0-23-15,-5 0-22 0,4-4-31 16,-6 0-36-16,5-3-46 0,0-1-56 0,1-1-65 15,-1-1-97-15,8-4-178 0,-4 0-84 16,5-4-285-16,-3 3-260 0</inkml:trace>
  <inkml:trace contextRef="#ctx0" brushRef="#br0" timeOffset="20985.07">18620 3892 1354 0,'0'0'369'0,"0"0"-83"16,0 0-69-16,0 0-32 0,0 0-25 15,-9-19-17-15,9 19-8 0,0 0 5 0,0 0 8 16,0 0 3-16,0 0-4 0,0 0-4 16,0 0-8-16,0 0 0 0,0 0-6 15,0 0-12-15,0 0-4 0,0 0-12 0,0 0-7 16,0 0-7-16,0 0-11 0,0 0-12 15,0 0-6-15,13 45-3 0,-13-45-9 16,4 21 2-16,-4-21-4 0,7 24-6 0,-5-13-2 16,-2-11-4-16,2 23 2 0,-2-23-7 15,4 20-5-15,-2-8 4 0,-2-12-9 16,5 21 1-16,-5-21-4 0,4 23-3 0,-2-12-10 16,-2-11-15-16,2 21-19 0,-2-9-28 15,2-2-38-15,-2-10-51 0,2 19-64 0,-2-19-61 16,0 15-150-16,0-15-165 0,0 11 19 15,0-11-265-15,0 0-174 0</inkml:trace>
  <inkml:trace contextRef="#ctx0" brushRef="#br0" timeOffset="21295.5">18892 4169 2565 0,'0'0'-18'0,"0"0"1"16,0 0 5-16,12 9 11 0,-12-9 11 0,0 0 19 15,0 0 14-15,12 9 7 0,-12-9 5 16,0 0-11-16,19 6-2 0,-19-6 4 15,17 4-1-15,-17-4 2 0,21 1 1 0,-21-1-11 16,24 0 4-16,-24 0-15 0,25 0-12 16,-25 0-35-16,25 0-33 0,-25 0-33 15,26 0-51-15,-26 0-45 0,19-5-130 0,-11 3-406 16,-8 2 18-16</inkml:trace>
  <inkml:trace contextRef="#ctx0" brushRef="#br0" timeOffset="21574.03">19005 4128 2084 0,'0'0'7'0,"0"0"50"0,0 0 10 16,0 0 3-16,0 0 13 0,0 0 18 16,0 0 2-16,0 0 11 0,0 0-4 15,0 0-1-15,0 0 5 0,0 0-4 0,0 0 3 16,4 41 12-16,-4-41 3 0,-4 20-5 15,2-4-1-15,2-16-5 0,-4 32-13 16,2-13-7-16,2-2-12 0,0 2-9 0,-2 0-9 16,2 1-5-16,0-1-9 0,0 0-10 15,0-3-22-15,0-16-27 0,0 31-35 0,0-17-41 16,0-14-53-16,4 22-58 0,-4-22-51 16,0 17-116-16,0-9-175 0,0-8-339 15,0 0-243-15</inkml:trace>
  <inkml:trace contextRef="#ctx0" brushRef="#br0" timeOffset="21890.99">19266 3903 2720 0,'0'0'19'16,"14"-11"17"-16,-14 11 1 0,0 0 12 0,0 0 16 16,16-4 30-16,-16 4 24 0,0 0 4 15,0 0-7-15,4 33-8 0,-4-18-8 0,0-15-1 16,-4 34 1-16,4-13 1 0,-3 0 3 16,1 0-5-16,2 2-8 0,0-2-8 15,0 0-9-15,-3 2-9 0,6-2-9 0,-3 0-3 16,0-1-13-16,2-1-23 0,1 0-34 15,-3-3-34-15,0-16-52 0,2 24-51 0,0-12-44 16,0-3-76-16,-2-9-159 0,2 13-155 16,-2-13-257-16,0 0-183 0</inkml:trace>
  <inkml:trace contextRef="#ctx0" brushRef="#br0" timeOffset="22186.75">19462 4008 2693 0,'7'-11'110'0,"-7"11"-2"0,0 0-13 0,0 0-15 15,0 0-8-15,0 0-4 0,0 0-7 16,-19-10-4-16,19 10-13 0,0 0-4 16,-33 11 0-16,21-3-7 0,0-2 0 0,1-1-3 15,-2 3 2-15,1 0 3 0,1 0 2 16,-2 1 3-16,2 0 0 0,3-1-8 0,0 0-1 16,-2 1-4-16,0 2 0 0,4-4-4 15,0 2 3-15,0-2 10 0,6-7 11 16,-9 18 8-16,5-8 6 0,4-10 1 0,-4 19-1 15,6-8-1-15,2 0-6 0,0 3-5 16,-4-14-6-16,17 24-6 0,-7-12-2 0,4 1-5 16,-2-2-2-16,1 1-7 0,2-3-26 15,2 5-45-15,-3-4-61 0,6-1-77 0,-4-1-83 16,0-3-165-16,0 1-158 0,-3-2-300 16,0 0-272-16</inkml:trace>
  <inkml:trace contextRef="#ctx0" brushRef="#br0" timeOffset="22815.29">19886 3755 2590 0,'0'0'-72'0,"0"0"29"0,0 0 34 16,-9-21 21-16,9 21 21 0,0 0 24 0,-19-2 33 16,19 2 14-16,0 0 12 0,0 0 1 15,-45 18-5-15,31-11 1 0,-1 2 6 0,-2 4 4 16,2 1 0-16,-1 1-5 0,0 0-6 15,2 3-12-15,1-2-3 0,0 4-9 0,1 1-12 16,3 2-3-16,1-2-10 0,0 2-7 16,3-3-4-16,-2 0-6 0,5 0-5 15,2 0 0-15,0-2-10 0,2 1-1 0,1-3-3 16,3 1 1-16,3-4-5 0,1 1-3 16,1-1-4-16,1-2-1 0,2-1-12 15,0-3-7-15,3-1-8 0,-2-2 0 0,2 0-4 16,-3-4-3-16,2 0-5 0,0-2-1 15,-4-2 0-15,4-2-2 0,-4-1 1 0,-1-1 2 16,0-3 2-16,-5-1 1 0,3 3 6 16,-9 9 4-16,6-20 2 0,-6 20 5 15,4-18 2-15,-4 18 3 0,-2-19-2 0,2 19 2 16,0 0 0-16,-6-21 4 0,6 21 0 16,-9-10 4-16,9 10-1 0,0 0 4 0,-10-11 3 15,10 11 5-15,0 0 4 0,0 0 7 16,-13-12-7-16,13 12 5 0,0 0 3 0,0 0 10 15,0 0 2-15,0 0 1 0,0 0-4 16,0 0-3-16,0 0-5 0,0 0-3 16,0 0-5-16,0 0-6 0,48 18-31 0,-36-17-28 15,0 3-40-15,-12-4-49 0,25 2-60 16,-10 2-49-16,-2-4-82 0,-1 0-169 16,-12 0-111-16,26 0-278 0,-26 0-245 0</inkml:trace>
  <inkml:trace contextRef="#ctx0" brushRef="#br0" timeOffset="23107.07">20241 3833 2720 0,'0'0'-29'0,"0"0"18"16,0 0 2-16,0 0 11 0,0 0 20 16,0 0 28-16,-50 24 28 0,39-12 1 0,3 0 1 15,-3 2 3-15,4-2 2 0,-1 4 0 16,4 0 6-16,0 0-5 0,0 1-6 0,4-17-9 16,2 33-10-16,2-18-14 0,2-1-34 15,0 2-35-15,3-3-44 0,4-1-52 16,-1 0-55-16,1-3-52 0,-1-3-112 0,2-3-505 15,-2 1-181-15</inkml:trace>
  <inkml:trace contextRef="#ctx0" brushRef="#br0" timeOffset="23371.57">20366 3932 2710 0,'0'0'68'0,"0"0"-4"15,0 0-10-15,-6-21 1 0,6 21 6 16,-12-8 20-16,12 8 24 0,0 0 2 0,-20-5-4 15,20 5-11-15,0 0-9 0,0 0-5 16,-23 4-9-16,23-4-9 0,0 0-6 16,0 0-5-16,-3 26-4 0,3-26-18 0,14 25-17 15,-6-12-2-15,0 0-3 0,0 3 1 16,2-1-3-16,-2-1-1 0,-2 1 8 16,0-2 15-16,-1 2 7 0,-1-1 4 0,-4-14-3 15,2 21-1-15,-2-21-6 0,-6 21-7 16,6-21-27-16,-11 15-41 0,3-7-74 0,8-8-69 15,-18 9-60-15,18-9-158 0,-18 2-546 16,7-2-388-16</inkml:trace>
  <inkml:trace contextRef="#ctx0" brushRef="#br0" timeOffset="23547.96">20504 3850 2973 0,'0'0'70'0,"16"-2"9"0,-16 2-3 15,0 0-2-15,24 8-1 0,-24-8-8 16,15 17-7-16,-11-3-7 0,1-1-6 16,-3 2-15-16,0 2-32 0,-2 2-28 15,-2 0-56-15,-3 6-49 0,-1-3-66 0,-3 3-139 16,-1 0-517-16,-8 3-208 0</inkml:trace>
  <inkml:trace contextRef="#ctx0" brushRef="#br0" timeOffset="25911.16">20798 4109 2499 0,'0'0'-74'0,"0"0"36"0,0 0 31 0,0 0 27 16,0 0 38-16,0 0 31 0,0 0 28 15,0 0 22-15,0 0 7 0,0 0 3 0,0 0 2 16,0 0-6-16,0 0-7 0,0 0-12 16,0 0-13-16,0 0-11 0,0 0-8 15,0 0-13-15,0 0-7 0,0 0-8 0,27-13-6 16,-27 13-9-16,22-1-4 0,-22 1-6 15,23-6-6-15,-23 6-22 0,25-1-32 0,-25 1-37 16,23 0-39-16,-23 0-41 0,20-1-39 16,-20 1-29-16,14-3-26 0,-14 3-59 0,0 0-119 15,0 0-456-15,0 0-217 0</inkml:trace>
  <inkml:trace contextRef="#ctx0" brushRef="#br0" timeOffset="26068.02">20817 4029 2646 0,'0'0'12'0,"0"0"32"15,-17-5 13-15,17 5 26 0,0 0 17 16,0 0 24-16,0 0 11 0,0 0 5 0,0 0-15 16,0 0-13-16,0 0-14 0,0 0-11 15,0 0-10-15,0 0-5 0,49-14-9 0,-49 14-35 16,25-2-58-16,-12 0-94 0,2 2-88 16,-15 0-158-16,23-5-609 0,-14 1-431 15</inkml:trace>
  <inkml:trace contextRef="#ctx0" brushRef="#br0" timeOffset="26353.92">21205 3983 2899 0,'0'0'-132'0,"0"0"8"0,10 12 13 0,-10-12 14 15,0 0 20-15,0 0 20 0,0 0 27 16,0 0 24-16,0 0 34 0,0 0 23 16,-2 19 24-16,2-19 20 0,0 0 15 15,0 0 2-15,0 0 7 0,0 0-11 0,0 0-16 16,0 0-17-16,0 0-23 0,0 0-12 16,0 0-20-16,0 0-13 0,0 0-22 15,0 0-28-15,0 0-29 0,0 0-33 0,0 0-34 16,0 0-48-16,0 0-107 0,0 0-451 15,0 0-26-15</inkml:trace>
  <inkml:trace contextRef="#ctx0" brushRef="#br0" timeOffset="34511.71">1534 5464 2069 0,'0'0'-78'0,"0"0"32"0,0 0 22 16,0 0 17-16,0 0 18 0,0 0 20 15,0 0 25-15,3-15 17 0,-3 15 22 0,0 0 13 16,0 0 15-16,0 0 10 0,0 0 5 16,0 0-1-16,0 0-4 0,0 0-7 15,0 0-2-15,0 0-15 0,0 0-13 0,0 0-4 16,0 0-12-16,0 0-2 0,0 0 4 16,0 0 2-16,0 0-8 0,0 0 1 15,0 0-2-15,0 0-5 0,0 0 0 16,0 0-5-16,9 46-4 0,-9-46 4 0,2 20-6 15,-2-20-4-15,2 22-2 0,-2-22-3 0,3 22-3 16,0-11-5-16,-3-11-5 0,2 25-1 16,0-11-5-16,-2-14 0 0,4 22-3 0,-4-8-6 15,0-14 0-15,4 23-1 0,-2-12 2 16,-2-11-5-16,2 20-4 0,-2-20 1 16,1 16-2-16,-1-16-4 0,2 16-3 0,-2-16 6 15,2 15-4-15,-2-15 0 0,0 0-3 16,3 15-10-16,-3-15-13 0,0 0-29 15,0 0-41-15,5 15-52 0,-5-15-74 0,2 6-69 16,-2-6-135-16,0 0-185 0,0 0-366 16,0 0-415-16</inkml:trace>
  <inkml:trace contextRef="#ctx0" brushRef="#br0" timeOffset="34879.01">1800 5660 2919 0,'0'0'-60'0,"0"0"27"0,0 0 27 16,0 0 19-16,0 0 17 0,0 0 26 0,0 0 17 16,0 0-1-16,0 0-1 0,0 0-12 15,0 0-4-15,0 0-9 0,20 17-1 0,-20-17-5 16,16 2-4-16,-16-2-1 0,24 0-4 16,-24 0-9-16,27 0 6 0,-9 0-5 0,0 3-3 15,2-3-3-15,-1 0-7 0,2-3-12 16,-2 6-28-16,0-3-39 0,-19 0-41 15,32-3-47-15,-18 1-36 0,-14 2-55 16,24-2-102-16,-12 0-409 0,-3-1-47 0</inkml:trace>
  <inkml:trace contextRef="#ctx0" brushRef="#br0" timeOffset="35185.5">2008 5551 2243 0,'0'0'-6'0,"0"0"30"0,-10-11 19 16,10 11 7-16,0 0 7 0,0 0 8 15,0 0 6-15,0 0 18 0,0 0 17 16,0 0 8-16,0 0 6 0,0 0 1 0,0 0-3 16,0 0-4-16,-28 21 0 0,28-21-2 15,-6 17-9-15,6-17-4 0,-4 19-10 16,4-19-6-16,-5 23-3 0,5-23-7 0,-2 25-8 15,-1-14-7-15,3-11-8 0,0 27-3 16,-1-14-6-16,1-13-7 0,0 27-2 0,0-27-8 16,0 28-18-16,1-14-26 0,-1-14-37 15,0 23-34-15,3-10-40 0,-3-13-49 16,2 20-31-16,-2-20-39 0,5 20-66 0,-5-20-641 16,4 16-391-16</inkml:trace>
  <inkml:trace contextRef="#ctx0" brushRef="#br0" timeOffset="35707.26">2546 5382 2973 0,'9'-21'-29'0,"-9"21"7"0,4-15 11 16,-4 15 1-16,0 0 20 0,4-15 23 15,-4 15-2-15,0 0 3 0,0 0 18 0,0 0 17 16,0 0 14-16,0 0 17 0,0 0 13 16,0 0 2-16,0 0 6 0,17 39-5 15,-15-21-9-15,0 1-9 0,0 2-12 0,0 3-6 16,0-1-6-16,2 4-7 0,1-1-3 15,0 1-6-15,-3 0-6 0,4 1-2 0,-2-1-5 16,-2 0-14-16,2 0 6 0,0-3-4 16,0 1-5-16,1 0-2 0,1-2 4 0,-3-2-10 15,1-2-6-15,0-2-17 0,0-2-16 16,-2 0-32-16,-2-15-33 0,4 21-40 16,-4-21-71-16,7 17-75 0,-7-17-138 0,4 8-209 15,-4-8-294-15,0 0-307 0</inkml:trace>
  <inkml:trace contextRef="#ctx0" brushRef="#br0" timeOffset="36099.03">2933 5410 2718 0,'9'-13'-78'0,"-9"13"3"0,0 0 4 16,0 0 24-16,0 0 19 0,0 0 9 15,0 0 30-15,0 0 6 0,0 0 4 16,0 0 5-16,0 0-13 0,-47 27 20 0,33-16 5 16,1-1 20-16,-4 2 4 0,0 1 12 0,-1-1 8 15,4-3-1-15,0 0-2 0,-2-2-6 16,4 4-5-16,1-4-2 0,11-7 0 16,-18 13 3-16,8-7 9 0,10-6-1 0,-12 11 6 15,12-11-5-15,-10 10-1 0,10-10-3 16,0 0 0-16,-9 11-1 0,9-11 1 15,0 0 5-15,0 0-1 0,0 0 2 16,0 0 2-16,13 25 2 0,-13-25 4 0,10 12 0 16,0-5-4-16,4 1-12 0,-2 1-6 15,5-1-3-15,0 3-6 0,0 1-2 16,-1-1-12-16,4 2-9 0,-1 1-6 0,-2-1-17 16,0-1-29-16,2 1-43 0,-4 0-54 15,-3-3-63-15,4 1-67 0,-4-1-55 0,1-1-122 16,-1 0-134-16,1 1-412 0,-2-2-408 15</inkml:trace>
  <inkml:trace contextRef="#ctx0" brushRef="#br0" timeOffset="36805.76">3715 5256 2876 0,'0'0'-75'0,"4"-13"30"15,-4 13 9-15,4-14 26 0,-4 14 10 16,0 0 20-16,-2-20 28 0,2 20 19 0,0 0 7 16,-13-18 13-16,13 18 5 0,-15-11 11 15,15 11 10-15,-21-10 12 0,11 6 6 16,10 4 2-16,-26-1-6 0,26 1-2 0,-36 4-12 16,17 1-11-16,-2 3-3 0,0 1-15 15,-3 5-6-15,-1 1-5 0,-1 2-14 0,4 3-1 16,-2 4-3-16,3 1-5 0,2 0 3 15,0 1-10-15,4 0 6 0,0 5-1 0,3-2 2 16,1 1-7-16,2-3-3 0,3 1-5 16,2 1-1-16,2 0-5 0,2-2-1 15,2-3 2-15,2 2-26 0,4-4 3 0,1 0 5 16,4 0-8-16,1-4 0 0,6 0-3 16,-1-1 5-16,2-4-1 0,0-2-2 0,5 1-5 15,-1-5 2-15,0 2-4 0,0-6 0 16,3-1-3-16,-4 0-1 0,1-4-7 15,-4 0-5-15,0-1-9 0,1-3-11 16,-4-2-7-16,-3-2-8 0,0 1-2 0,-4-3-5 16,-3-1-2-16,-2 0 4 0,-6 13 3 15,2-23 3-15,-2 23 7 0,-8-21 3 0,8 21 2 16,-12-19 4-16,1 11 6 0,11 8 7 16,-17-10 10-16,6 3 8 0,11 7 9 15,-16-7 12-15,16 7 3 0,-16-5 5 0,16 5 3 16,0 0 5-16,0 0 0 0,-16-7 8 15,16 7 2-15,0 0 0 0,0 0 1 0,0 0-10 16,0 0-3-16,50-2-4 0,-50 2-3 16,39 0-15-16,-19 0-27 0,2-2-46 15,-1 0-61-15,2 2-78 0,-2-3-68 0,1 1-127 16,-4-2-176-16,0 0-372 0,-4 1-378 16</inkml:trace>
  <inkml:trace contextRef="#ctx0" brushRef="#br0" timeOffset="37041.76">4106 5473 2809 0,'0'0'-64'0,"0"0"29"16,0 0 20-16,0 0 25 0,0 0 17 15,0 0 19-15,0 0 24 0,0 0 17 0,0 0 8 16,-26 48-3-16,20-31-3 0,2 0-5 15,0 2-9-15,2 0-5 0,2 2-6 0,-2-1-7 16,6 0-4-16,-2 1-13 0,4 3-27 16,0-4-40-16,5-1-60 0,0 0-66 15,2-2-60-15,-3-5-100 0,8 1-563 16,-6-2-244-16</inkml:trace>
  <inkml:trace contextRef="#ctx0" brushRef="#br0" timeOffset="37354.51">4432 5580 2643 0,'-4'-19'37'0,"4"19"25"0,-6-15-7 15,6 15 4-15,-13-12 14 0,13 12 21 0,-17-9 31 16,17 9 18-16,-19-6 6 0,19 6-4 16,-22-1-12-16,22 1-15 0,0 0-11 15,-22 1-10-15,22-1-10 0,0 0-4 0,-16 9-7 16,16-9-10-16,0 0-4 0,0 19-7 15,0-19-5-15,0 0-3 0,20 33-7 16,-10-18-3-16,2 0-6 0,2 0-2 0,0 3-3 16,-1-1-7-16,0 2 3 0,0-2-4 15,-3 0-2-15,-2-1-5 0,1 1 5 0,-4-2-7 16,-1 0 0-16,-4-15-4 0,0 25 0 16,0-25-3-16,-12 27-17 0,6-18-35 15,-2 1-49-15,8-10-67 0,-15 16-70 0,7-13-89 16,8-3-156-16,-15 2-120 0,15-2-280 15,0 0-248-15</inkml:trace>
  <inkml:trace contextRef="#ctx0" brushRef="#br0" timeOffset="37601.14">4648 5523 2781 0,'0'0'12'16,"19"-8"7"-16,-19 8 25 0,0 0 36 15,0 0 35-15,21 16 27 0,-21-16 14 0,8 22 2 16,-3-6-6-16,1 1-10 0,-2-1-4 16,1 6-13-16,-1-1-14 0,2 2-11 15,-3 0-11-15,1 1-10 0,-2-1-8 0,0-2-9 16,-2 0-7-16,-2 0-12 0,0-1-22 16,0 2-17-16,-3-5-41 0,1 0-56 15,0-2-55-15,0 1-74 0,4-16-77 0,-7 24-157 16,3-16-163-16,2-1-245 0,2-7-219 15</inkml:trace>
  <inkml:trace contextRef="#ctx0" brushRef="#br0" timeOffset="38217">5294 5820 2575 0,'0'0'-40'0,"0"0"35"0,0 0 25 0,-18 4 23 16,18-4 31-16,0 0 21 0,0 0 22 16,0 0 13-16,0 0 7 0,0 0-1 15,0 0 2-15,0 0 5 0,0 0 2 0,0 0-4 16,0 0 2-16,0 0-6 0,0 0-7 15,0 0-34-15,0 0-4 0,0 0-8 16,0 0-13-16,45 11-5 0,-45-11-6 16,24 2-4-16,-24-2-7 0,24 0-7 0,-24 0-6 15,26 0-3-15,-11 0-3 0,-15 0-8 16,23 2-16-16,-23-2-24 0,25 0-29 0,-25 0-46 16,20-2-56-16,-20 2-71 0,16 0-47 15,-16 0-66-15,14-6-156 0,-14 6-114 0,0 0-250 16,0 0-199-16</inkml:trace>
  <inkml:trace contextRef="#ctx0" brushRef="#br0" timeOffset="38410.97">5268 5721 2683 0,'-19'-8'59'16,"19"8"21"-16,0 0 16 0,-15-6 19 16,15 6 14-16,0 0 14 0,0 0 4 15,0 0 2-15,0 0-15 0,0 0-7 0,0 0-16 16,0 0-8-16,0 0-14 0,0 0-5 15,0 0-13-15,40-11-7 0,-40 11-9 16,24-1-23-16,-24 1-40 0,25 0-42 0,-25 0-64 16,26-3-64-16,-26 3-51 0,20 0-66 15,-20 0-120-15,22 0-542 0,-22 0-390 0</inkml:trace>
  <inkml:trace contextRef="#ctx0" brushRef="#br0" timeOffset="41829.39">6324 5393 1089 0,'0'0'165'16,"-16"8"-51"-16,16-8-35 0,-18 8-30 16,8-1 12-16,10-7 22 0,-17 15 4 0,6-5 13 15,3-1 0-15,-1 4 11 0,9-13 2 16,-14 23 7-16,8-9 0 0,-4 1 1 16,2 1 0-16,2-1-9 0,0 2 4 0,0 0-4 15,-1 0-7-15,1 2-7 0,1 0-9 16,-1 2 2-16,0-2-11 0,4 1-4 0,-3 0-4 15,1-1-4-15,2 2-8 0,2-2 1 16,-2 0-6-16,2 1-1 0,0-2-6 16,0 1-6-16,2 1-1 0,2-3-7 0,-2 0-2 15,3-2-2-15,-1 0-4 0,0 1-9 16,0-3-29-16,-4-13-38 0,9 23-52 0,-5-12-53 16,-4-11-56-16,7 17-72 0,-7-17-162 15,6 15-437-15,-2-7-252 0</inkml:trace>
  <inkml:trace contextRef="#ctx0" brushRef="#br0" timeOffset="42753.12">6767 5483 2470 0,'0'0'-139'0,"0"0"33"0,0 0 25 15,0 0 16-15,8-15 16 0,-8 15 9 0,0 0 19 16,0 0 21-16,0 0 18 0,0 0 4 15,0 0 18-15,0 0 20 0,0 0-5 0,0 0 20 16,0 0-13-16,0 0 2 0,0 0-1 16,0 0 2-16,0 0-10 0,0 0 3 15,0 0-1-15,-51 11 0 0,51-11 4 0,-16 12 0 16,5-7 1-16,-2 3 2 0,13-8-1 16,-21 15 0-16,11-6-10 0,1 0-7 0,9-9-2 15,-15 13-5-15,15-13-4 0,-10 15-1 16,10-15-1-16,-8 15-5 0,8-15-3 0,-2 15-2 15,2-15-1-15,0 0-1 0,0 0-2 16,8 29-1-16,-8-29-5 0,12 13 7 16,-3-7-4-16,-9-6-5 0,17 13 0 15,-7-6 1-15,3 0-5 0,-1-2 0 0,-12-5-1 16,24 11 5-16,-12-2-6 0,2-5-1 16,-4 3 2-16,-10-7-1 0,23 9 2 0,-14-3-1 15,-9-6 3-15,17 11 4 0,-9-5 1 16,-8-6 1-16,12 13 3 0,-12-13 8 15,12 14 2-15,-12-14 4 0,8 15 5 0,-8-15 3 16,4 13 3-16,-4-13 3 0,-2 17 3 16,2-17 4-16,0 0-2 0,-8 24 0 15,8-24 2-15,-14 15-1 0,8-8-4 0,6-7-3 16,-18 14-6-16,9-7-3 0,9-7-5 16,-23 12-3-16,12-6-3 0,11-6 2 0,-24 7-4 15,14-3-10-15,10-4-12 0,-23 4-24 16,23-4-27-16,-21 0-32 0,21 0-52 0,0 0-55 15,-30-6-46-15,21 2-59 0,9 4-121 16,-14-9-548-16,8 5-401 0</inkml:trace>
  <inkml:trace contextRef="#ctx0" brushRef="#br0" timeOffset="47241.95">7262 5788 729 0,'0'0'237'0,"0"0"-70"0,0 0-41 0,-15-10-8 15,15 10-6-15,0 0-4 0,0 0 12 0,0 0 14 16,0 0 18-16,0 0 3 0,0 0 5 15,0 0-5-15,0 0-1 0,0 0 0 16,0 0-10-16,0 0-8 0,0 0-8 0,0 0-4 16,0 0-3-16,0 0-1 0,0 0-4 15,0 0-5-15,0 0-14 0,0 0-10 16,0 0-6-16,64-2-10 0,-47 4-8 0,-17-2-5 16,38 2-8-16,-15-2-5 0,-3 0-5 15,0 0-16-15,2-2-24 0,-3 2-36 0,-19 0-41 16,32 0-52-16,-18 0-72 0,-2-2-80 15,2 0-199-15,-14 2-480 0,16-4-395 0</inkml:trace>
  <inkml:trace contextRef="#ctx0" brushRef="#br0" timeOffset="51074.44">8009 5483 2746 0,'13'-12'-128'0,"-13"12"30"0,11-8 24 0,-11 8 18 15,0 0 25-15,12-13 25 0,-12 13 29 16,0 0 12-16,9-12 20 0,-9 12 14 16,0 0-2-16,0 0 2 0,0 0 0 0,0 0 10 15,0 0 8-15,0 0 6 0,0 0-3 16,0 0 1-16,0 0 0 0,0 0-9 16,-55 25-8-16,42-18-6 0,1 2-4 0,1-2-6 15,-2 2-7-15,3 0-6 0,10-9-6 16,-18 15-3-16,18-15-4 0,-12 13-2 15,6-5-2-15,6-8-6 0,-7 13-6 0,7-13 6 16,0 0-4-16,3 23-2 0,-3-23-1 16,10 16-1-16,-10-16-3 0,12 15 0 15,-2-6-2-15,0-1 0 0,0 2 1 0,1-1-2 16,0-2-2-16,-1 3 3 0,-10-10-3 16,19 19 0-16,-11-7-1 0,1-3-2 0,0 1 9 15,-9-10-2-15,10 19 9 0,-4-10 14 16,-6-9 12-16,4 19 10 0,-4-19 2 0,2 19 2 15,-2-19 1-15,0 0-4 0,-10 26-4 16,10-26-6-16,-12 18 0 0,1-10 0 16,11-8-12-16,-19 13-5 0,8-7-1 0,11-6-5 15,-23 6-19-15,23-6-25 0,-25 0-31 16,25 0-42-16,-28-6-51 0,28 6-65 16,-25-12-49-16,12 5-101 0,-2-5-177 0,3 2-406 15,-2-1-366-15</inkml:trace>
  <inkml:trace contextRef="#ctx0" brushRef="#br0" timeOffset="51395.68">7889 5295 2836 0,'0'0'-55'0,"0"0"17"16,0 0 12-16,19-4 1 0,-19 4 26 16,0 0 38-16,0 0 13 0,24-2 15 0,-24 2-2 15,18 0-8-15,-18 0-4 0,30-3-6 16,-11 2-3-16,-2-1-7 0,4 0-4 15,-2 0-1-15,2 0-14 0,-2 0-24 0,1 0-39 16,0 0-51-16,-20 2-42 0,36-1-43 16,-23-2-91-16,2 3-504 0,-15 0-69 15</inkml:trace>
  <inkml:trace contextRef="#ctx0" brushRef="#br0" timeOffset="51880.62">8384 5395 2203 0,'0'0'-38'0,"0"0"38"16,0 0 27-16,0 0 23 0,0 0 26 0,0 0 15 15,0 0 23-15,0 0 9 0,0 0 14 16,0 0-1-16,13 14-5 0,-13-14-2 0,0 0-6 15,10 12-10-15,-10-12-7 0,11 17-5 16,-2-6-8-16,-3 0-7 0,0 4-10 16,6 1-7-16,-2 3-7 0,0-1-2 0,0 4-5 15,1-2-2-15,-2 3 4 0,1 0 7 16,1 4 0-16,-3-2-1 0,0-1-11 0,-1 2-2 16,0-2 4-16,-3 1-13 0,-2-3-7 15,-4-1-3-15,2 3 0 0,-4-4-22 16,-3 3-28-16,-2 0-44 0,-1-2-54 0,-3 0-64 15,1 0-54-15,-3-4-71 0,0 0-160 16,1-1-117-16,-4 0-262 0,1-2-188 0</inkml:trace>
  <inkml:trace contextRef="#ctx0" brushRef="#br0" timeOffset="53717.13">8611 5052 2450 0,'0'0'-100'16,"0"0"24"-16,0 0 14 0,-28-6 15 15,28 6 21-15,0 0 8 0,0 0 26 0,0 0 8 16,0 0 11-16,0 0-8 0,0 0-2 16,0 0 4-16,0 0-2 0,0 0 4 15,0 0 2-15,0 0-3 0,0 0 8 0,0 0-5 16,0 0 4-16,0 0-2 0,0 0-4 16,0 0 13-16,0 0-6 0,0 0 8 15,0 0 2-15,0 0 1 0,0 0-2 0,0 0-2 16,0 0-8-16,0 0-2 0,0 0-6 15,0 0 1-15,-9-13-7 0,9 13 4 0,0 0-3 16,0 0 0-16,0 0 5 0,0 0 9 16,0 0 7-16,0 0 13 0,0 0 10 15,0 0 7-15,0 0 7 0,0 0 3 0,0 0 11 16,0 0 2-16,0 0 4 0,0 0-1 16,0 0 3-16,0 0-3 0,0 0-5 0,0 0-9 15,0 0-7-15,0 0-12 0,0 0-2 16,0 0-6-16,0 0-3 0,0 0 5 0,0 0-4 15,0 0-7-15,-2 40 0 0,2-25-7 16,0-15-2-16,2 35-2 0,0-16-4 16,-2 0-5-16,0 0 1 0,3 0-6 0,-3 0 4 15,-3 0 0-15,6-2 3 0,-3-17-4 16,-3 31 2-16,6-17-3 0,-3-14-1 0,-3 22 1 16,3-22-2-16,0 21-2 0,0-21 4 15,-2 15 12-15,2-15 3 0,0 0-2 16,-4 16 2-16,4-16 2 0,0 0 12 0,0 0-9 15,0 0 7-15,0 0-3 0,0 0-12 16,0 0 7-16,-10-46-12 0,10 46-3 0,8-31-3 16,-4 14-3-16,3 1-1 0,2-4-7 15,1-2-13-15,1 3-13 0,3 0-15 16,-1 5-17-16,4-4-16 0,0 3-25 0,0-2-37 16,2 4-42-16,0 2-57 0,-2-1-51 15,-3 0-105-15,2 4-197 0,-6-2-26 0,-2 6-265 16,-8 4-232-16</inkml:trace>
  <inkml:trace contextRef="#ctx0" brushRef="#br0" timeOffset="57021.93">8691 4353 2574 0,'0'0'-84'16,"-6"-13"34"-16,6 13 1 0,0 0 19 16,0 0 13-16,0 0 26 0,0 0 26 0,-4-16 20 15,4 16 17-15,0 0 9 0,0 0 9 16,0 0 5-16,0 0 3 0,0 0-2 16,0 0 0-16,0 0-13 0,0 0-10 0,0 0-6 15,0 0-8-15,0 0-4 0,0 0 0 16,0 0-5-16,0 0 0 0,0 0-6 0,0 0-5 15,0 0-1-15,14 58-4 0,-10-43-5 16,1 0 0-16,-1 3-1 0,0-2-2 16,0-1 9-16,1 3 0 0,-3-2 5 15,2-2 3-15,-4-14-5 0,5 27 0 0,-3-16-5 16,-2-11-3-16,4 19 0 0,-4-19 3 16,2 17 3-16,-2-17 11 0,2 15 0 0,-2-15 7 15,0 0 1-15,2 16-8 0,-2-16-2 16,0 0-7-16,0 0 2 0,0 0-1 15,0 0-2-15,0 0-5 0,0 0 0 0,0 0-2 16,0 0-4-16,8-50-1 0,-8 50 0 16,4-26-4-16,-2 11-2 0,-2 15-1 15,8-28-3-15,-6 12 1 0,2 3-2 0,0-3-1 16,-4 16-4-16,8-25 0 0,-2 14-5 16,1-1 1-16,-7 12-2 0,13-17 4 0,-5 10-4 15,-8 7-3-15,15-13 0 0,-15 13 0 16,16-8 1-16,-16 8-10 0,18-4-17 0,-18 4-28 15,0 0-35-15,19 0-46 0,-19 0-44 16,0 0-44-16,15 8-47 0,-15-8-92 16,8 4-151-16,-8-4-432 0,0 0-369 0</inkml:trace>
  <inkml:trace contextRef="#ctx0" brushRef="#br0" timeOffset="57392.92">8948 4363 2790 0,'0'0'-99'16,"0"0"29"-16,0 0 21 0,-3-27 15 0,3 27 23 15,0 0 13-15,0 0 14 0,0 0 16 16,0 0 34-16,0 0 8 0,0 0 12 16,0 0-8-16,0 0 0 0,0 0-7 0,0 0-7 15,0 0 0-15,0 0-9 0,15 42-4 16,-15-42-2-16,6 17-3 0,-4-6-6 15,-2-11-1-15,13 24-6 0,-6-13 4 0,1 0-12 16,0 1-1-16,1-1-1 0,1 0-1 16,-1-1-5-16,2 0-1 0,-3-1-1 15,-8-9-3-15,14 16 5 0,-14-16 3 0,12 11 5 16,-12-11 10-16,8 13 7 0,-8-13 3 16,0 0 1-16,-2 17-3 0,2-17-2 0,0 0-3 15,-16 19-3-15,16-19-3 0,-16 11-4 16,8-3-4-16,8-8-5 0,-20 14-7 15,10-7-15-15,-1 3-32 0,11-10-29 0,-21 12-49 16,12-4-50-16,9-8-72 0,-18 14-112 16,12-8-615-16,-1-1-402 0</inkml:trace>
  <inkml:trace contextRef="#ctx0" brushRef="#br0" timeOffset="57639.9">9170 4452 2886 0,'0'0'-64'0,"10"-9"55"0,-10 9 38 0,0 0 35 16,0 0 30-16,0 0 18 0,0 0 0 15,0 0 1-15,0 0-4 0,0 39-14 0,0-39-8 16,-2 24-7-16,2-24-11 0,-2 27-7 15,0-14-9-15,2-13-40 0,0 28-59 16,0-11-69-16,0-17-79 0,0 29-129 0,0-12-645 16,0-1-413-16</inkml:trace>
  <inkml:trace contextRef="#ctx0" brushRef="#br0" timeOffset="58280.91">9099 5531 2973 0,'0'0'-71'0,"0"0"5"0,0 0 7 16,0 0 28-16,0 0 9 0,0 0 28 16,0 0 29-16,0 0 19 0,0 0 13 15,0 0 5-15,0 0 7 0,-14 58 12 16,8-40 11-16,2-1 7 0,-4 2 11 0,2 2-4 16,2 1-5-16,0-2-9 0,2 1-12 15,0 2-9-15,0-3-10 0,2 3-7 0,0-2-6 16,2 2-3-16,0-3-4 0,0 2-7 15,2-2-8-15,0-1-5 0,0-3-14 0,0 0-26 16,4-1-35-16,-2-2-49 0,0-2-64 16,-6-11-64-16,10 16-129 0,-3-10-189 15,-7-6-363-15,0 0-291 0</inkml:trace>
  <inkml:trace contextRef="#ctx0" brushRef="#br0" timeOffset="60976.91">9463 5656 2680 0,'10'-9'-87'16,"-10"9"17"-16,0 0 11 0,0 0 11 16,10-10 9-16,-10 10 12 0,0 0 13 0,0 0 22 15,0 0-1-15,0 0 13 0,10-12-3 16,-10 12 23-16,0 0 16 0,0 0 22 15,0 0 5-15,0 0 8 0,0 0-1 0,0 0-2 16,0 0-7-16,0 0-17 0,-55 12 2 16,43-6-8-16,-3 0-4 0,0 1-9 0,1 0-3 15,0 0-5-15,14-7-4 0,-25 12-7 16,14-5 1-16,11-7-3 0,-14 11-6 0,7-4 2 16,7-7-8-16,-6 16 0 0,6-16-8 15,0 0-7-15,13 27-5 0,-5-18-3 0,5 2-3 16,0 1 5-16,1-1-4 0,4 2 1 15,-4 1 3-15,3-3 2 0,-2 3 2 16,0-3 1-16,-3-1 1 0,-2 1 10 0,2-1 10 16,-4 2 2-16,-8-12 6 0,8 16 6 15,-8-16 12-15,4 17 6 0,-4-17-2 16,0 0 0-16,-14 22-9 0,14-22-1 16,-24 9-3-16,12-3-4 0,-5-5-4 0,17-1-32 15,-32 4-38-15,18-4-55 0,14 0-63 16,-26-4-52-16,11-1-106 0,4 1-601 0,1-2-324 15</inkml:trace>
  <inkml:trace contextRef="#ctx0" brushRef="#br0" timeOffset="62138.97">9780 5850 2618 0,'0'0'-140'16,"0"0"16"-16,0 0 13 0,0 0 8 0,0 0 7 16,0 0 11-16,0 0 18 0,0 0 8 15,0 0 12-15,0 0 12 0,0 0 11 0,22 21 12 16,-22-21 7-16,0 0 20 0,28-3 11 16,-28 3-1-16,23-2 11 0,-23 2-7 15,26-2 9-15,-26 2 0 0,23-1-1 0,-23 1 2 16,23-6 4-16,-23 6-18 0,23-1-4 15,-23 1-18-15,20-2-22 0,-20 2-33 16,16-1-41-16,-16 1-64 0,0 0-147 0,20-4-168 16,-20 4 362-16</inkml:trace>
  <inkml:trace contextRef="#ctx0" brushRef="#br0" timeOffset="63787.93">10376 5649 1365 0,'0'0'1'0,"0"0"17"0,0 0-5 16,0 0 4-16,0 0-8 0,0 0 3 15,0 0-2-15,0 0 0 0,0 0-3 0,0 0 7 16,0 0-4-16,0 0-3 0,0 0-1 16,0 0 5-16,0 0 2 0,0 0 6 0,0 0 2 15,0 0 0-15,0 0 9 0,0 0-15 16,0 0 3-16,0 0-1 0,0 0-1 0,0 0-2 16,0 0 0-16,0 0 3 0,0 0-2 15,0 0 3-15,0 0-7 0,0 0-6 0,0 0 5 16,0 0 5-16,0 0-4 0,0 0 9 15,0 0-5-15,0 0 6 0,0 0-10 16,0 0-6-16,0 0 14 0,0 0-6 16,0 0 8-16,0 0-2 0,0 0-4 0,0 0 1 15,0 0 11-15,0 0-3 0,0 0 1 16,0 0 7-16,0 0 3 0,0 0-15 16,12-12 10-16,-12 12-10 0,0 0 8 0,0 0 2 15,0 0 9-15,0 0-3 0,14-8 9 16,-14 8 20-16,0 0-6 0,0 0 15 15,0 0 1-15,0 0-9 0,0 0-3 0,0 0-2 16,0 0-11-16,0 0-4 0,0 0-5 16,0 0-4-16,0 0-6 0,0 0 1 0,0 0 0 15,0 0 2-15,0 0-1 0,-36-9 1 16,36 9 0-16,0 0-6 0,0 0-4 0,-30 14-2 16,30-14 2-16,-15 7-2 0,15-7-3 15,-10 9-2-15,10-9-1 0,0 0-4 16,-14 16 7-16,14-16-9 0,-4 11 2 0,4-11 3 15,0 0-6-15,0 0-1 0,0 0-1 16,14 27 2-16,-14-27 4 0,14 9-8 0,-14-9 1 16,19 12-3-16,-8-5 3 0,2-1-2 15,-1 2 1-15,2-1-2 0,2 1 3 16,-2 0 1-16,1-1 3 0,0 3 2 0,0-1-1 16,-3 1 5-16,0 1 5 0,-2 2 6 15,-2-1 4-15,-2 0 5 0,-6-12 7 16,5 21 1-16,-5-21-1 0,-3 22-2 0,3-22-1 15,-10 23-3-15,2-13-5 0,-2-1-7 16,-4 0 1-16,4-1-7 0,-5 0-20 16,0-4-45-16,15-4-48 0,-25 2-70 0,25-2-52 15,-28-4-95-15,18-2-664 0,-3 1-428 16</inkml:trace>
  <inkml:trace contextRef="#ctx0" brushRef="#br0" timeOffset="64125.63">10266 5429 2908 0,'0'0'-63'0,"0"0"56"0,0 0 5 0,0 0 27 15,0 0 16-15,0 0 16 0,0 0-2 16,0 0 4-16,0 0-3 0,0 0-6 0,0 0-5 16,0 0-4-16,0 0-3 0,0 0-5 15,0 0-8-15,0 0 1 0,0 0-19 16,55-5-29-16,-55 5-22 0,25-3-42 0,-25 3-59 15,32 0-30-15,-17-1-67 0,-15 1-176 16,31-4-291-16,-13 2 34 0</inkml:trace>
  <inkml:trace contextRef="#ctx0" brushRef="#br0" timeOffset="64691.39">10744 5892 2223 0,'0'0'76'0,"0"0"13"0,0 0-2 0,0 0-8 15,0 0 15-15,0 0 19 0,0 0 25 0,0 0 22 16,0 0 3-16,0 0-5 0,0 0-6 15,0 0-13-15,0 0-11 0,0 33-12 16,0-33-12-16,0 21-12 0,0-21-5 0,-2 21-15 16,2-21-1-16,2 21-29 0,-2-21-36 15,0 21-43-15,0-21-47 0,3 19-49 16,-3-19-42-16,4 17-53 0,-4-17-70 0,4 11-140 16,-4-11-471-16,2 11-300 0</inkml:trace>
  <inkml:trace contextRef="#ctx0" brushRef="#br0" timeOffset="64986.54">10909 5589 2848 0,'6'-9'10'0,"-6"9"4"15,0 0 2-15,0 0 7 0,0 0 10 16,0 0 12-16,0 0 18 0,0 0 3 0,0 0 2 16,24 25 2-16,-20-10 3 0,0 2-3 15,3 2 5-15,-1 4 4 0,-2 0 0 16,4 2 0-16,-3-1-12 0,2 1-5 0,-3 0-5 16,0-1-9-16,-2 1-5 0,1-4-4 15,-3 0-21-15,0 0-34 0,-3-2-43 16,1-1-54-16,2-18-59 0,-2 32-53 0,0-21-111 15,0-2-607-15,2-9-360 0</inkml:trace>
  <inkml:trace contextRef="#ctx0" brushRef="#br0" timeOffset="65172.64">11278 5902 3284 0,'19'-6'151'15,"-19"6"-19"-15,0 0-13 0,12-5-15 16,-12 5-12-16,0 0-13 0,14-8-15 0,-14 8-38 16,0 0-52-16,0 0-66 0,14-9-66 15,-8 6-47-15,-6 3-48 0,13-5-102 0,-13 5-546 16,18-3-282-16</inkml:trace>
  <inkml:trace contextRef="#ctx0" brushRef="#br0" timeOffset="65288.47">11523 5868 2652 0,'22'3'9'0,"-22"-3"35"0,16 3-9 16,-16-3-7-16,0 0-38 0,22 1-37 0,-22-1-28 16,17 0-28-16,-17 0-27 0,16-1-36 15,-16 1-126-15,19-6-326 0,-10 4 169 0</inkml:trace>
  <inkml:trace contextRef="#ctx0" brushRef="#br0" timeOffset="65430.14">11943 5857 1867 0,'0'0'124'0,"27"6"16"0,-27-6-10 16,24 0-12-16,-24 0-13 0,22 1-11 0,-22-1-11 16,22 2-5-16,-22-2-17 0,22-2-38 15,-22 2-40-15,18 0-49 0,-18 0-38 0,24-1-39 16,-24 1-89-16,21-6-477 0,-11 5 35 16</inkml:trace>
  <inkml:trace contextRef="#ctx0" brushRef="#br0" timeOffset="65759.97">12525 5654 2282 0,'6'-9'124'0,"-6"9"14"0,0 0-18 15,0 0-7-15,0 0 22 0,0 0 19 0,0 0 6 16,0 0-6-16,0 0-13 0,0 0-16 16,-29 44-12-16,22-29-7 0,1 2-15 15,-1 2-11-15,5 0-10 0,1 0-6 0,1 2-7 16,0 0-26-16,1 0-37 0,3 1-51 15,3 0-63-15,0-1-58 0,3 0-64 16,-3-4-99-16,1-2-159 0,0 0-361 0,1-3-214 16</inkml:trace>
  <inkml:trace contextRef="#ctx0" brushRef="#br0" timeOffset="-132608.97">1535 8365 657 0,'0'0'272'0,"27"3"-110"0,-27-3-39 16,0 0-55-16,0 0 3 0,27-17-6 0,-16 11-4 16,-11 6 2-16,19-17-3 0,-9 7-8 15,1-2 2-15,0 2 6 0,-1-4-6 16,0 1 4-16,0-1 24 0,-1 0 11 0,0-2 11 16,-1 1-6-16,1 0 1 0,-2-1 0 15,-2-2-4-15,2 2-6 0,-3-1-11 16,-1-1-8-16,-1-1-8 0,0 2-9 15,0-2-4-15,-2 0-3 0,0 19-6 0,-2-34-4 16,0 18 6-16,0-3-4 0,2 19 0 16,-5-25-6-16,0 12 1 0,5 13-2 0,-9-17-2 15,9 17-4-15,-18-12 1 0,18 12-1 16,-16-3-5-16,16 3-1 0,0 0 1 16,-30 9 5-16,20 2 7 0,10-11 5 0,-20 20 10 15,14-5 2-15,-2 3 3 0,3 2 5 16,-1 4 3-16,2-2-8 0,0 3-1 15,2 1 0-15,0 4-7 0,-1-2-1 0,1 1-4 16,2 0-4-16,0-3-4 0,0 6-1 0,0-1 1 16,0-1 9-16,0 1 7 0,2-1 2 15,-4 1 1-15,2-1 4 0,-2 0-3 0,-1 0 10 16,1-1-8-16,-3 2 0 0,2-2 20 16,-3-3-11-16,0 1-3 0,-4 0-12 15,5-3-2-15,-5 1 0 0,1-4-7 16,0 3-4-16,-1-6-12 0,-2 1-25 0,2-4-36 15,0-1-46-15,0-3-64 0,-1-3-76 16,2-5-77-16,-2 2-167 0,11-5-154 0,0 0-340 16,-22-8-401-16</inkml:trace>
  <inkml:trace contextRef="#ctx0" brushRef="#br0" timeOffset="-132391.96">1414 8680 2863 0,'0'0'-57'0,"0"0"38"0,0 0-3 16,0 0 13-16,0 0 27 0,0 0 38 0,8-15 30 16,-8 15 29-16,0 0 1 0,12-5-3 15,-12 5-10-15,0 0-8 0,24-9-2 16,-12 6-7-16,-12 3-12 0,29-9-8 0,-16 5-5 16,5 0-10-16,0 0-31 0,0-1-37 15,-2 0-47-15,4 2-48 0,-3-1-50 0,2 0-49 16,-3 1-84-16,1-1-627 0,-1 0-326 15</inkml:trace>
  <inkml:trace contextRef="#ctx0" brushRef="#br0" timeOffset="-132120.2">1970 8478 2810 0,'0'0'-32'0,"0"0"25"0,0 0 21 0,0 0 26 16,0 0 30-16,0 0 27 0,0 0 25 15,0 0 5-15,0 0 0 0,-47 31-6 16,39-18-4-16,0 3-5 0,2-1-2 0,-4 3-13 16,4 2-9-16,2-1-8 0,0 0-28 15,1 2-4-15,1 0-3 0,2-2-17 16,2 0-29-16,1 0-41 0,1-4-43 0,2 0-52 15,4-1-65-15,-2-3-60 0,2-3-128 16,1-5-557-16,-1 2-375 0</inkml:trace>
  <inkml:trace contextRef="#ctx0" brushRef="#br0" timeOffset="-131800.83">2204 8527 2988 0,'0'0'26'15,"-10"-10"15"-15,10 10 1 0,-16-7-2 16,16 7-2-16,0 0 11 0,-30 0 15 16,30 0 13-16,-21 7 6 0,21-7-2 0,-24 10-5 15,14-4-5-15,0 2-2 0,10-8-5 16,-13 15-4-16,13-15-6 0,-3 18-9 16,3-18-1-16,0 0-5 0,16 32-4 0,-6-19-2 15,2 1-7-15,4-1-2 0,0 2 0 16,-1 2-5-16,0-2 7 0,-2 2 13 15,-1 1 9-15,-4-3 11 0,0 2 9 0,-5-2 2 16,2 1-7-16,-5-16-7 0,-2 28-7 16,-4-14-1-16,-2-3-16 0,0 0-3 0,-2-1-24 15,10-10-32-15,-23 12-41 0,23-12-46 16,-24 1-53-16,24-1-43 0,-16-1-52 16,16 1-72-16,-14-14-151 0,12 5-460 0,2 9-369 15</inkml:trace>
  <inkml:trace contextRef="#ctx0" brushRef="#br0" timeOffset="-131601.31">2273 8551 3003 0,'0'0'35'0,"14"-2"20"15,-14 2 0-15,0 0 17 0,0 0 15 0,24 12 12 16,-24-12 14-16,8 20-1 0,-4-8 2 16,-1 1-5-16,-1 6-9 0,0-2 0 0,0 2-22 15,-2 0-2-15,5 2-3 0,-5 0-8 16,0-1-4-16,2 2-11 0,-2-1-7 0,0 0-19 15,0-2-32-15,-2-2-47 0,2 2-60 16,-2-2-66-16,2-4-63 0,-7-1-101 16,5-2-174-16,2-10-406 0,-5 13-329 0</inkml:trace>
  <inkml:trace contextRef="#ctx0" brushRef="#br0" timeOffset="-131429.95">2660 8825 2886 0,'23'-2'0'16,"-23"2"2"-16,22-4 2 0,-22 4-2 0,23-1-2 15,-23 1-9-15,23-6-20 0,-23 6-33 16,24-4-46-16,-14 0-37 0,1-1-55 16,-11 5-111-16,18-8-332 0,-10 2 134 0</inkml:trace>
  <inkml:trace contextRef="#ctx0" brushRef="#br0" timeOffset="-131285.45">2792 8739 1988 0,'0'0'132'0,"-17"-1"39"16,17 1 13-16,0 0 11 0,-26-2 1 16,26 2 4-16,0 0-9 0,-18 0-14 0,18 0-19 15,0 0-19-15,0 0-16 0,0 0-18 16,0 0-30-16,0 0-39 0,0 0-47 0,0 0-60 16,48-18-63-16,-31 17-63 0,1-6-86 15,0 2-177-15,1-1-428 0,-2 0-260 16</inkml:trace>
  <inkml:trace contextRef="#ctx0" brushRef="#br0" timeOffset="-130979.58">3363 8322 2730 0,'4'-17'82'15,"-4"17"30"-15,0 0-9 0,4-17-11 0,-4 17 13 16,0 0 22-16,0 0 17 0,0 0 6 16,0 0 6-16,0 0-1 0,0 0-2 0,13 40-9 15,-13-40-24-15,2 36-3 0,-2-17 3 16,0 1 19-16,0 4-5 0,0 0-13 16,2 3-12-16,1-1-12 0,-3-1-13 0,2 4-5 15,-2-8-11-15,2 3-5 0,2-2-12 16,-2-1-23-16,1 0-30 0,-1-4-49 0,0 0-50 15,0-3-54-15,2-1-83 0,0-3-83 16,-4-10-162-16,6 11-148 0,-6-11 25 16,12 2-302-16,-12-2-301 0</inkml:trace>
  <inkml:trace contextRef="#ctx0" brushRef="#br0" timeOffset="-130795.58">3583 8622 2952 0,'0'0'62'15,"0"0"-5"-15,15-7-10 0,-15 7-1 0,0 0-8 16,0 0 25-16,22-3 25 0,-22 3 13 16,20-2 3-16,-20 2-12 0,26-4-8 0,-7 4-7 15,0-2-9-15,0 1-4 0,3 1-26 16,-2-4-39-16,-1 1-59 0,1 0-59 0,-4 1-54 16,2 0-49-16,-6-1-74 0,-12 3-642 15,17-7-356-15</inkml:trace>
  <inkml:trace contextRef="#ctx0" brushRef="#br0" timeOffset="-130588.61">3765 8541 2848 0,'0'0'-36'0,"-16"-2"37"15,16 2 28-15,0 0 24 0,0 0 25 0,-24 6 21 16,24-6 13-16,-8 9 9 0,8-9-4 16,-7 14-6-16,7-14-2 0,-2 21 2 0,0-4-4 15,2-17-2-15,2 30-8 0,-2-12-9 16,2 1-7-16,1-1-9 0,-1 4-9 0,0-3-3 15,0 2-14-15,2 0-19 0,-2-4-33 16,2 2-40-16,-2-3-50 0,0 0-48 16,2-3-53-16,0 1-55 0,-4-14-62 0,10 15-184 15,-6-9-398-15,-4-6-276 0</inkml:trace>
  <inkml:trace contextRef="#ctx0" brushRef="#br0" timeOffset="-130302.58">4149 8181 2769 0,'0'0'-2'0,"0"0"2"0,0 0 17 16,0 0 31-16,0 0 26 0,0 0 30 16,0 0 14-16,0 48 25 0,-2-28 8 0,0 3 3 15,-3 4 8-15,5-1-1 0,-3 3 9 16,3 3 24-16,3-3-14 0,0 2-34 15,-1 0-17-15,-2 1-18 0,2-2-9 0,2 2-13 16,-2-3-4-16,2 0-17 0,-2-3-3 16,0 1-16-16,2-2-16 0,-2-7-34 0,0 2-21 15,0-2-27-15,1-3-42 0,-3-4-49 16,0-11-66-16,4 19-53 0,-4-19-80 16,4 6-150-16,-4-6-111 0,0 0-343 0,0 0-360 15</inkml:trace>
  <inkml:trace contextRef="#ctx0" brushRef="#br0" timeOffset="-129970.55">4428 8454 3038 0,'12'-10'94'0,"-12"10"-2"0,0 0-7 15,0 0-11-15,0 0-9 0,0 0 4 16,0 0-1-16,0 0-5 0,0 0-5 0,0 0-7 16,-35 27-4-16,20-20-5 0,0 1-4 15,1-1-1-15,-4-1 3 0,4 1 2 0,-4-1-3 16,18-6-6-16,-25 10-3 0,15-5 5 15,10-5-10-15,-20 9-2 0,20-9-3 16,-16 5 7-16,16-5 6 0,-11 6 1 16,11-6 9-16,0 0 3 0,-15 7 3 0,15-7 19 15,0 0 5-15,-8 14 5 0,8-14 21 0,0 0-2 16,0 0-10-16,10 27-4 0,-10-27-22 16,17 19 2-16,-6-10-7 0,1 3-3 15,6-1-5-15,0 3-9 0,3-3 1 0,3 0-6 16,0 2-15-16,0-3-15 0,0 2-38 15,-1-4-34-15,-1 0-41 0,-4 1-51 16,1-4-44-16,-2 1-41 0,0-1-33 0,-2 1-65 16,-2-3-124-16,-1 1-113 0,-1-3-319 0,2 1-278 15</inkml:trace>
  <inkml:trace contextRef="#ctx0" brushRef="#br0" timeOffset="-129410.71">5151 8196 2612 0,'3'-9'-76'15,"-3"9"57"-15,2-17 43 0,-2 17 46 0,0 0 29 16,5-22 13-16,-5 22 1 0,0 0 7 15,-12-19-6-15,12 19-3 0,-14-5 1 0,14 5 8 16,-21-4 9-16,21 4 11 0,-32 8 7 16,15-3 6-16,-4 9-7 0,2-1-25 0,-7 6-5 15,4 2-9-15,-2 4-4 0,0 1-11 16,5 1-11-16,-1 8-8 0,2-7-7 16,4 1 15-16,3 0-6 0,2-3-11 15,3 0-6-15,6 4-12 0,0-2-4 0,4 1 0 16,2-3-8-16,8 1 4 0,-2-4-5 15,5 4-14-15,2-5-8 0,2-1-6 0,-1-6-12 16,2-1-6-16,4-3-13 0,-3-2-8 16,1-3-10-16,-4-3-5 0,2-2-3 15,-3-2 2-15,-4-2 1 0,2-3 5 0,-7-2 4 16,-2 0 3-16,-1-2 2 0,-2 0 8 16,-5 10 6-16,-7-23 15 0,7 23 9 0,-15-24 20 15,5 13 17-15,-3 1 16 0,2 3 16 16,-2-1 8-16,13 8 5 0,-18-14 6 15,18 14-3-15,-16-11-4 0,16 11-9 0,-10-10-5 16,10 10-4-16,0 0-6 0,0 0-5 16,0 0-7-16,0 0-6 0,0 0-4 0,34-11-18 15,-34 11-24-15,32-4-29 0,-15 4-31 16,1-4-40-16,0 2-43 0,0 2-60 16,2-2-63-16,-1 0-55 0,-2-1-104 0,0-1-154 15,-3-2-25-15,2 3-384 0,-4-3-460 16</inkml:trace>
  <inkml:trace contextRef="#ctx0" brushRef="#br0" timeOffset="-129196.04">5450 8412 2995 0,'11'-13'15'0,"-11"13"54"0,7-11 12 16,-7 11 9-16,0 0 30 0,0 0 23 0,0 0 12 16,0 0 6-16,0 0-9 0,0 0 0 15,0 0-8-15,-41 34-11 0,30-24 31 0,1 5-20 16,-1 3-18-16,5-2-12 0,-4 4-13 15,2-3-9-15,4 3-10 0,2-2-12 16,0 4-19-16,4-4-52 0,2 1-28 16,4-3-39-16,0 1-46 0,0-4-53 0,5 3-61 15,0-6-53-15,-3-2-97 0,1 0-152 0,1-4-63 16,1-1-307-16,-13-3-287 0</inkml:trace>
  <inkml:trace contextRef="#ctx0" brushRef="#br0" timeOffset="-128920.72">5634 8554 3157 0,'-12'-22'177'0,"12"22"-19"0,-13-8-13 16,13 8-13-16,-14-7 3 0,14 7 8 15,-20-2-5-15,20 2-6 0,-21 0-15 0,21 0-6 16,0 0-7-16,-28 7-15 0,28-7-5 16,-12 10-12-16,12-10-8 0,-6 11-5 15,6-11-10-15,0 0-1 0,10 28-10 0,-2-16-3 16,5 1-14-16,0 1 1 0,2 1 2 15,1 1-7-15,-2-3-7 0,0 4 2 16,1-4 3-16,-5 0-3 0,1 3-2 0,-2-4-1 16,-5 1-6-16,-4-13 0 0,4 22 3 15,-4-22-14-15,-2 19-28 0,-2-11-38 0,4-8-50 16,0 0-51-16,-15 16-56 0,15-16-41 16,-11 1-66-16,11-1-119 0,0 0-127 0,0 0-339 15,0 0-328-15</inkml:trace>
  <inkml:trace contextRef="#ctx0" brushRef="#br0" timeOffset="-128729.56">5775 8529 2788 0,'0'0'57'0,"16"-2"39"15,-16 2 4-15,0 0 9 0,0 0 10 0,26 14 15 16,-20-4 12-16,-6-10 8 0,12 23-8 16,-7-11-10-16,-1 6-8 0,-2 0 4 15,2 1-15-15,-2 0-13 0,-2-1-13 0,2 1-5 16,-2 2-15-16,0 0-16 0,0 0-39 15,0 0-47-15,-2-2-55 0,0-1-69 0,0-1-66 16,0-4-77-16,0-1-159 0,0-1-154 16,2-11-279-16,-4 15-268 0</inkml:trace>
  <inkml:trace contextRef="#ctx0" brushRef="#br0" timeOffset="-128444.71">6310 8739 2869 0,'0'0'140'0,"0"0"9"0,0 0-15 15,0 0-8-15,0 0-8 0,0 0 3 16,0 0 7-16,0 0 5 0,0 0-9 15,0 0-5-15,0 0-16 0,29 10-12 0,-29-10-3 16,32 0-18-16,-12 0-9 0,0 0-22 16,0-2-37-16,-20 2-51 0,35-4-62 0,-15 3-76 15,-20 1-45-15,24-4-38 0,-14 2-62 16,-10 2-113-16,6-7-462 0,-6 7-297 16</inkml:trace>
  <inkml:trace contextRef="#ctx0" brushRef="#br0" timeOffset="-128318.64">6395 8697 2889 0,'-22'-4'93'16,"3"2"32"-16,19 2 13 0,-28-4 9 15,28 4 1-15,-16-3 2 0,16 3-15 0,0 0-15 16,0 0-14-16,0 0-13 0,0 0-24 16,0 0-37-16,0 0-42 0,32-30-48 0,-16 24-56 15,3 0-64-15,5 0-65 0,-1-1-136 16,0 0-599-16,-2-1-429 0</inkml:trace>
  <inkml:trace contextRef="#ctx0" brushRef="#br0" timeOffset="-127808.78">7249 8318 3051 0,'0'0'14'16,"0"0"24"-16,0 0 3 0,-2-19 17 15,2 19 20-15,0 0 26 0,0 0 21 0,0 0 12 16,0 0 8-16,0 0 5 0,0 0 3 16,0 0 5-16,0 0 25 0,24 42 3 15,-20-26-6-15,0 0-1 0,0 2-13 0,1 3-16 16,-1 2-29-16,0 0-10 0,0 0-15 15,2-1-10-15,-1 0-10 0,2 2-9 0,-3-5-7 16,0-1-8-16,0 0-3 0,0 0-21 16,0-4-29-16,0 0-36 0,-4-14-35 15,9 23-38-15,-4-16-67 0,-1-1-90 0,-4-6-84 16,0 0-178-16,10 5-79 0,-10-5-11 16,0 0-361-16,0 0-433 0</inkml:trace>
  <inkml:trace contextRef="#ctx0" brushRef="#br0" timeOffset="-127571.81">7627 8547 3058 0,'0'0'4'0,"0"0"19"16,20 4 4-16,-20-4 18 0,22 2 17 15,-8-1 3-15,-14-1 4 0,33 2-2 0,-15-4-9 16,4 4-6-16,-4-4-4 0,4 1-6 16,-3-1-13-16,-1 0-32 0,2-2-42 15,-1 0-60-15,-2 1-47 0,-2-3-66 0,-15 6-124 16,16-10-510-16,-12 5-202 0</inkml:trace>
  <inkml:trace contextRef="#ctx0" brushRef="#br0" timeOffset="-127400.22">7857 8458 2589 0,'0'0'13'16,"0"0"40"-16,-32 9 21 0,32-9 20 0,-6 10 14 16,6-10 15-16,-2 16 13 0,2-16 4 15,2 22-3-15,-2-22-8 0,2 23-13 16,0-8-13-16,2 0-9 0,-2 0-15 0,2 2-5 16,0-3-14-16,2 3-38 0,-6-17-51 15,6 27-65-15,-2-14-83 0,0-2-69 0,-4-11-148 16,8 17-568-16,-6-9-402 0</inkml:trace>
  <inkml:trace contextRef="#ctx0" brushRef="#br0" timeOffset="-127094.62">8390 8086 3166 0,'3'-25'97'16,"-3"25"-9"-16,0 0-11 0,0 0-4 16,4-11 5-16,-4 11 16 0,0 0 16 15,0 0 12-15,0 0 7 0,6 47-2 0,-6-26-9 16,0 2-1-16,2 4 0 0,0 4 3 16,3-1-10-16,-3 0-27 0,2 7-6 0,0-4-11 15,3 3-10-15,-1-2 2 0,0-1-11 16,0 0-5-16,0-6-10 0,2-2-15 0,-2-1-20 15,0-4-33-15,0-2-32 0,-2-1-43 16,1-1-59-16,3-3-68 0,-3-5-71 16,-5-8-157-16,8 9-123 0,-8-9-380 0,11 1-415 15</inkml:trace>
  <inkml:trace contextRef="#ctx0" brushRef="#br0" timeOffset="-126838.14">8636 8296 2908 0,'0'0'43'15,"0"0"30"-15,0 0 3 0,0 0-12 0,-11-14-2 16,11 14-1-16,0 0 5 0,0 0 5 16,-37 10 0-16,37-10-5 0,-28 9-4 15,13-4 4-15,2 2 0 0,13-7 2 0,-21 9-2 16,21-9-1-16,-17 13-5 0,11-7-6 16,6-6-2-16,-5 16-5 0,5-16-7 0,0 0-2 15,13 29-6-15,-4-20 8 0,2 2 5 16,1 2 5-16,5 0-3 0,0 1 3 15,2 1-10-15,0 1-5 0,2-3-5 0,1 1-2 16,-2 1-31-16,0-2-47 0,1-2-62 16,0 0-79-16,-2-1-96 0,-3-3-172 0,2-3-132 15,-4 0-306-15,2 0-277 0</inkml:trace>
  <inkml:trace contextRef="#ctx0" brushRef="#br0" timeOffset="-126126.64">9574 8571 2717 0,'0'0'12'0,"0"0"26"0,0 0-5 0,0 0-1 16,0 0 2-16,0 0 5 0,25-28 4 15,-25 28 2-15,11-24 3 0,-9 9 1 0,4-1 3 16,-2-5-5-16,1-4 1 0,-1-2-1 16,0-9 5-16,0-2-1 0,0-2 2 15,3-10-2-15,-3 2 8 0,1 3 8 0,-1 1 13 16,-2 1 4-16,2 3 13 0,-2 2 7 16,-2 3 6-16,4 4 9 0,-2 3 2 0,2 3 13 15,-2 5-46-15,0 1-6 0,1 2-12 16,0 2-10-16,-3 15-5 0,6-20-4 15,-6 20-3-15,8-8-8 0,-8 8-2 0,0 0-9 16,0 0 0-16,28 25-2 0,-20-10-3 16,1 2 1-16,3 6-7 0,0 2 2 0,4 1-5 15,-2 3-3-15,4 0-4 0,-4 0 4 16,5 1 2-16,-1 1-5 0,-4-5 0 0,3 0-2 16,-2 1 5-16,0-6-4 0,-1-1-4 15,-1-2 4-15,2-3 0 0,-5 0-1 16,4-2 2-16,-4-4-3 0,2-2-1 0,-12-7 4 15,22 8-4-15,-22-8 3 0,19 0 5 16,-19 0 16-16,20-11-10 0,-8-1 3 16,-4-2-1-16,2-4 11 0,-1-5-5 0,0-3 2 15,1-7 0-15,-1-2 3 0,-1-2 2 0,0-2 8 16,-1 2 3-16,0 4-1 0,-1 6-7 16,-2-1-5-16,-2 5-5 0,2 0-17 15,0 4-32-15,0 4-39 0,-2 4-36 16,-2-1-58-16,0 12-69 0,2-14-78 0,-2 14-163 15,0 0-143-15,0 0-16 0,0 0-365 0,0 0-455 16</inkml:trace>
  <inkml:trace contextRef="#ctx0" brushRef="#br0" timeOffset="-125858.14">10531 7873 3041 0,'12'-8'18'0,"-12"8"31"16,0 0-6-16,0 0-4 0,0 0 6 0,0 0 15 16,0 0 25-16,0 0 15 0,0 0 12 15,0 0 7-15,-25 41-2 0,14-22-10 0,-1 3-1 16,1 2-7-16,-2 4-1 0,3 2-12 16,-1-1-8-16,1 4-4 0,1-2-7 15,5 0-7-15,-1-3-5 0,3-2-8 0,2 3-6 16,2-4-14-16,0 0-22 0,5-5-31 15,0-1-43-15,-1-1-53 0,4-4-70 16,1-1-57-16,-1-5-122 0,6-3-194 0,-6-1-393 16,-10-4-390-16</inkml:trace>
  <inkml:trace contextRef="#ctx0" brushRef="#br0" timeOffset="-125548.56">10935 8054 3057 0,'0'0'125'0,"0"0"18"15,0 0-13-15,0 0-5 0,-15-22 6 16,15 22 11-16,-21 0 3 0,21 0 7 16,-28 4-10-16,28-4 15 0,-29 8-20 0,16-2-10 15,-2-1-21-15,15-5-14 0,-21 16-5 16,10-9-8-16,11-7-13 0,-8 19-17 0,8-19 4 16,2 23-16-16,-2-23-16 0,15 27-8 15,-4-14-13-15,1 1-6 0,3 1 12 0,0 0-4 16,0 3 1-16,-3-4-2 0,3 4 1 15,-4-3 3-15,-1 0 3 0,-4-2 5 16,-2 3-3-16,-1-4 10 0,-3-12-6 0,-5 28 0 16,-3-17-2-16,0 3 8 0,-5-4-12 15,0 1-16-15,1 0-26 0,-3-4-41 0,2 1-52 16,0-1-67-16,1-1-73 0,2-2-96 16,10-4-168-16,-16 4-90 0,16-4-348 0,0 0-412 15</inkml:trace>
  <inkml:trace contextRef="#ctx0" brushRef="#br0" timeOffset="-125374.99">11043 8083 3271 0,'0'0'85'0,"15"-9"-6"15,-15 9 6-15,0 0 30 0,21 4 17 0,-21-4 4 16,12 13 2-16,-3-1 13 0,-2 3-20 16,0 2-5-16,0 6-14 0,-1 2-17 15,-2-1-13-15,1 5-14 0,-3-2-24 0,-2 3-50 16,-2-1-64-16,-3 6-85 0,-1-1-90 15,-5 0-140-15,-5-1-217 0,-5 1-2 0,-5 1-249 16,-11 16-199-16</inkml:trace>
  <inkml:trace contextRef="#ctx0" brushRef="#br0" timeOffset="-125012.25">9527 8905 2718 0,'0'0'114'16,"0"0"10"-16,0 0-12 0,0 0-4 0,0 0 2 15,0 0 2-15,0 0-1 0,0 0 3 16,0 0-2-16,75 2-8 0,-44-4-7 16,5 0-6-16,8 0-4 0,5-2-5 0,11 3-1 15,-1 1-5-15,4-3-10 0,3 3-5 16,1 0-8-16,1 0-6 0,23 4 1 0,-14-2-12 16,-14 0-27-16,1-2-24 0,-5 2-33 15,-4 2-33-15,-11-2-46 0,-1 2-54 16,-9 0-52-16,-10-3-82 0,-2 3-216 0,-9-2-416 15,-3 0-370-15</inkml:trace>
  <inkml:trace contextRef="#ctx0" brushRef="#br0" timeOffset="-124748.6">9980 9322 3058 0,'0'0'84'15,"-12"13"30"-15,12-13 10 0,-7 14 22 0,7-14 7 16,-2 23 4-16,2-8-2 0,0 5-9 16,2-1-17-16,1 5-4 0,-1 0-11 15,2 5-13-15,0 0 0 0,0 1-9 0,-2 1 9 16,0-1-37-16,2-1-7 0,-2 4-7 16,0-3-6-16,-2 0 2 0,0 1-10 15,2-3-17-15,-2 1-17 0,3-1-25 0,-3-7-31 16,-3 0-42-16,3-2-56 0,-2-1-77 15,0-7-88-15,-2-3-175 0,4-8-87 0,-10 12-401 16,10-12-438-16</inkml:trace>
  <inkml:trace contextRef="#ctx0" brushRef="#br0" timeOffset="-124395.77">9819 9376 3317 0,'-6'-13'172'0,"1"3"5"16,5 10-22-16,-4-18-20 0,4 18-20 0,0 0-3 15,11-22 9-15,-11 22-7 0,15-12-13 16,-15 12-10-16,25-9-9 0,-5 7-12 16,0 0-1-16,6 0-3 0,3 2-12 0,3 2-5 15,6 3-5-15,3 2-4 0,-1 2-1 16,6 3-12-16,1-1-1 0,-3 6 8 16,1-1-21-16,-3 4 8 0,-1 2-3 0,-5 0 0 15,-9 1-7-15,-2-1 3 0,-6 4-3 16,-1 2 1-16,-10-3-1 0,-2 0-3 0,-4 1 4 15,-6-1-6-15,-2 1 3 0,-2 0-2 16,-8 2-2-16,0 0 3 0,-3-1 2 16,-5 0 0-16,0-2 8 0,0-1-30 0,-8 1 2 15,7-4-1-15,-3-1 4 0,0-4 4 16,3 2-5-16,1-5-10 0,4-2-23 0,-2 1-23 16,3-6-34-16,2-3-42 0,4 2-54 15,3-5-43-15,10 0-41 0,0 0-98 0,-22-10-163 16,22 10-40-16,6-19-282 0,-6 19-217 15</inkml:trace>
  <inkml:trace contextRef="#ctx0" brushRef="#br0" timeOffset="-124160.39">10824 9382 2701 0,'0'0'100'0,"0"0"44"15,0 0 0-15,-31 26-6 0,18-15-2 0,-1 7-8 16,-3 0 11-16,4 4-5 0,-4 4 1 16,3 0-14-16,2 0-12 0,4-3-14 15,4 3-7-15,-2-3-11 0,6 0-7 0,0-2-10 16,4 0-20-16,2 0-38 0,0-5-50 16,2 0-63-16,6 0-74 0,-2-5-67 15,-1-1-139-15,2-5-187 0,1-1-331 0,-1-2-300 16</inkml:trace>
  <inkml:trace contextRef="#ctx0" brushRef="#br0" timeOffset="-123870.61">11049 9488 3092 0,'0'0'154'0,"-21"-3"3"16,21 3-5-16,-28 1 6 0,28-1 7 0,-31 7 11 15,12 0 8-15,4-1-9 0,-3 1-19 16,4 1-13-16,0-1-18 0,3 3-10 15,2 1-17-15,1 1-7 0,8-12-16 0,-4 18-9 16,4-18-16-16,8 24-24 0,-2-11-20 16,7-2-19-16,0 3-10 0,1 0-8 15,2 2 3-15,-2-2 1 0,-1 1 3 0,0-2 3 16,-3-2-2-16,-3 2 7 0,-1-1 2 16,-6-12 1-16,2 23 3 0,-2-23-1 0,-10 21 4 15,1-11-7-15,-2-1-13 0,-4-2-33 16,1 1-46-16,-2 0-60 0,0-3-62 15,1 1-54-15,0-2-92 0,3-2-150 0,12-2-71 16,-21 2-242-16,21-2-175 0</inkml:trace>
  <inkml:trace contextRef="#ctx0" brushRef="#br0" timeOffset="-123654.7">11155 9490 2642 0,'0'0'120'0,"25"3"47"15,-25-3 18-15,16 13 12 0,-8-4 3 0,2 2-2 16,-2 3 2-16,2-1-10 0,-2 2-37 16,2 4-11-16,-2 1-20 0,-5-4-14 0,1 6-9 15,-2-3-8-15,-2-1-12 0,-2 1-10 16,0 1 0-16,-3 2-27 0,-5-1-41 0,0-2-41 16,-1 2-51-16,-4-2-67 0,3 0-76 15,-6-2-87-15,2-2-174 0,-1 1-86 16,-1-5-368-16,2 1-378 0</inkml:trace>
  <inkml:trace contextRef="#ctx0" brushRef="#br0" timeOffset="-118231.29">1386 11443 1800 0,'0'0'246'0,"-6"13"-72"0,6-13-32 16,0 0 20-16,0 0-3 0,0 0 3 15,0 0-11-15,0 0-11 0,0 0-4 0,0 0 2 16,0 0 2-16,0 0 1 0,0 0 1 16,0 0-2-16,0 0-8 0,0 0 15 0,0 0-10 15,0 0-25-15,36 2-7 0,-36-2-16 16,0 0-9-16,15-19-8 0,-15 19-12 15,14-19-9-15,-5 7-14 0,-3-1-10 0,-1 0-8 16,0 0-8-16,0-3-1 0,-5 16-10 16,6-27 7-16,-4 16 3 0,-2 11-3 15,2-23-2-15,-2 23-2 0,-2-21 7 0,2 21 4 16,-4-18-5-16,4 18 0 0,-7-18 0 16,7 18 1-16,-10-13 2 0,10 13 1 0,-11-8-2 15,11 8 9-15,0 0-4 0,0 0 6 16,0 0-1-16,0 0 0 0,-25 21 6 0,25-21-8 15,-4 27-8-15,2-10 7 0,2 4 4 16,0 2 1-16,0 1-6 0,4 5 2 16,-2 0 3-16,0-1 3 0,-1 4 6 0,4-1 2 15,-2 0 2-15,-1 0-3 0,0-2-2 16,0 2-1-16,-2 0 2 0,0-3-5 16,-2 2 7-16,-2-5-3 0,1 2-3 0,-3-4 0 15,2 0-6-15,-2-6-1 0,0 0-8 0,-3-2-16 16,1-1-30-16,3-3-33 0,-3-1-39 15,0-5-39-15,-2 1-41 0,10-6-43 16,-14 7-28-16,14-7-30 0,-15 0-19 0,15 0-18 16,-18 0 2-16</inkml:trace>
  <inkml:trace contextRef="#ctx0" brushRef="#br0" timeOffset="-118119.42">1317 11907 3143 0,'0'0'-157'0,"0"0"60"0,-22-7 50 16,22 7 50-16,0 0 41 0,0 0 26 0,0 0 25 16,0 0 17-16,0 0 12 0,0 0-6 15,49-11-13-15,-36 4-13 0,6 4-11 16,0-3-10-16,6-2-40 0,-2 1-44 0,1-2-59 15,0-1-74-15,6-3-67 0,-6 0-149 16,-3-1-543-16,0-1-294 0</inkml:trace>
  <inkml:trace contextRef="#ctx0" brushRef="#br0" timeOffset="-117856.58">1690 10892 2680 0,'0'0'-35'16,"2"-19"53"-16,-2 19 39 0,0 0 43 0,0 0 39 16,0 0 20-16,0 0 6 0,0 0-1 15,0 0-6-15,0 0-16 0,0 0-21 16,0 0-8-16,-21 48-13 0,17-36-14 0,-2 2-24 15,-1 0-43-15,2 0-69 0,-4 0-82 16,3 4-84-16,-3 1-135 0,-3 0-242 16,3 0-291-16,-1 4-260 0</inkml:trace>
  <inkml:trace contextRef="#ctx0" brushRef="#br0" timeOffset="-117530.58">1887 11482 2759 0,'0'0'57'0,"0"0"26"16,0 0-4-16,0 0 1 0,0 0 17 0,0 0 13 16,-25 39 8-16,15-25-1 0,1 2-11 15,-4 5-10-15,3-2-12 0,-3 4-8 0,1-2-8 16,5 2 0-16,-1 0-15 0,4 0-17 16,-4 0-35-16,7-2-55 0,1 0-76 15,0-3-63-15,1 0-94 0,5-3-193 0,0 0-415 16,-2-4-276-16</inkml:trace>
  <inkml:trace contextRef="#ctx0" brushRef="#br0" timeOffset="-117231.56">2034 11701 2710 0,'0'0'-49'15,"-2"-20"17"-15,2 20-6 0,-7-18 9 0,7 18 8 16,0 0 21-16,-15-10 27 0,15 10 26 15,0 0 17-15,-25 3 14 0,25-3 13 16,-17 12 2-16,17-12-5 0,-15 17-1 16,15-17-8-16,-8 19-10 0,8-19-1 0,0 23-12 15,0-23-9-15,13 24-6 0,-5-8-4 16,6-1 1-16,2 0-9 0,0 1-4 16,0-2-2-16,0 4-3 0,1-3-2 0,-4 2 13 15,0-1 14-15,-6-1 13 0,2 2 3 16,-5-2-3-16,-2-4-8 0,-2-11-6 0,-4 29-11 15,-2-18-40-15,-4-1-51 0,-1 2-75 16,-2-5-81-16,1-1-114 0,-1 0-211 16,1-5-370-16,12-1-287 0</inkml:trace>
  <inkml:trace contextRef="#ctx0" brushRef="#br0" timeOffset="-117037.2">2301 11721 3094 0,'0'0'108'16,"13"14"-12"-16,-6-5-10 0,0 2-7 16,-3 5-10-16,1-1-1 0,-3 2 2 0,-2 2-5 15,-2 0-9-15,-3 4-7 0,1 2-4 16,-3-3-2-16,0 2-7 0,-2-2-8 0,-1 1-40 16,-4-2-59-16,4 4-91 0,-5-6-98 15,4 0-218-15,-4-1-435 0,1 1-305 16</inkml:trace>
  <inkml:trace contextRef="#ctx0" brushRef="#br0" timeOffset="-116674.14">2905 12104 3054 0,'0'0'133'15,"-14"26"-18"-15,14-26-14 0,0 0-11 0,0 0 0 16,0 0 0-16,22 9-1 0,-22-9-10 16,18-3-8-16,-18 3-15 0,28-1-3 15,-28 1-5-15,38-6-9 0,-19 4-24 0,2-2-25 16,-2-2-40-16,0 3-49 0,0 1-60 16,-2-3-67-16,-5-2-121 0,2 3-623 15,-8-1-414-15</inkml:trace>
  <inkml:trace contextRef="#ctx0" brushRef="#br0" timeOffset="-116534.62">2876 11998 3415 0,'0'0'165'0,"0"0"-34"0,0 0-28 16,0 0-18-16,0 0-20 0,0 0-19 16,43-20-48-16,-25 14-67 0,4 1-93 15,-1 1-83-15,0-2-119 0,2-1-590 0,3 3-382 16</inkml:trace>
  <inkml:trace contextRef="#ctx0" brushRef="#br0" timeOffset="-112216.65">3816 11639 1287 0,'0'0'393'0,"0"0"-82"0,0 0-105 15,0 0-67-15,0 0-5 0,0 0-7 0,0 0 5 16,0 0-13-16,0 0 1 0,0 0 15 16,0 0 4-16,0 0 7 0,0 0 6 15,0 0-4-15,0 0 3 0,0 0-10 0,14 61-8 16,-14-38-14-16,0 4-8 0,0 1-11 16,0 5-13-16,-2-3-9 0,2 2-10 15,0 2-6-15,-2-2-4 0,2-2-6 16,0 0-4-16,2-3-10 0,-2 0-3 0,0-5-13 15,2-3-22-15,-2 1-33 0,0-4-44 16,0-16-59-16,0 27-59 0,3-17-62 0,-3-10-86 16,0 14-159-16,0-14-95 0,0 0-274 15,0 0-231-15</inkml:trace>
  <inkml:trace contextRef="#ctx0" brushRef="#br0" timeOffset="-111922.61">3971 11843 2823 0,'0'0'79'0,"8"-11"-5"0,-8 11-6 16,0 0 5-16,0 0 18 0,0 0 17 0,0 0 11 16,0 0 0-16,0 0-6 0,0 0-13 15,0 0-8-15,0 0-8 0,-40 28 9 16,30-20 0-16,10-8-2 0,-18 13-5 0,10-5-15 16,8-8-3-16,-13 11-6 0,13-11-8 15,-10 11 0-15,10-11-5 0,-11 14 9 16,11-14 6-16,-9 15-12 0,9-15 13 0,-6 19-12 15,6-19 3-15,-6 21 1 0,6-21-5 16,-2 23 0-16,2-23-2 0,6 29-6 0,0-15-6 16,5 4-4-16,2-1-2 0,4 0-14 15,-1-1-33-15,6-1-39 0,-4 0-56 16,6 0-66-16,1 1-65 0,-1-3-83 16,6 4-191-16,-12-4-113 0,2-1 41 0,-1-1-254 15,-5-2-179-15</inkml:trace>
  <inkml:trace contextRef="#ctx0" brushRef="#br0" timeOffset="-110456.87">4620 12018 2517 0,'18'6'-44'0,"-18"-6"9"0,0 0-1 16,0 0 7-16,18 3 9 0,-18-3 0 16,0 0 17-16,24 0 26 0,-24 0 12 0,21-1 12 15,-21 1 14-15,23 1 21 0,-23-1 20 16,29 0 11-16,-9 0 8 0,1 3 0 16,2-1 2-16,2-2-9 0,5 3-4 0,2-1-5 15,2 0-5-15,-1 0-8 0,4 0-9 16,1 1-10-16,2 1-5 0,0 0-9 0,1 0-7 15,-1-2-3-15,0 2-8 0,1 0-1 16,-2 0-5-16,5-3-4 0,-1 1-5 0,-1 1-3 16,1-2 0-16,1-1-4 0,-4 2-2 15,5-2 1-15,-3 1-6 0,0-1 4 16,1 3-5-16,-1-1 1 0,3-2 0 0,-1 2 6 16,3 0-7-16,1 0 4 0,1-2 0 15,0 1 4-15,2-1 1 0,0 2 1 16,-3 0 13-16,3-2 12 0,0 2 4 0,-1-1 13 15,0 2-16-15,-2 1 4 0,1-2-2 16,-3 0-2-16,-1 1 1 0,3-1 21 16,-1 2-8-16,-3-2-4 0,1 1-8 0,-1 0-3 15,1-2 1-15,-3 4-10 0,3-4-7 16,-5 3-5-16,4 0 3 0,1 0-2 0,-3-1-8 16,3 1 3-16,-3 0 0 0,0-1 1 15,1-2 9-15,-1 3-10 0,-6-2 9 0,-3 0-8 16,1-1-5-16,-1 2 1 0,-1-2-5 15,-6 1-4-15,-2-2 7 0,-1 3-10 16,-1-3-23-16,-4 1-31 0,-3-1-38 0,-2 0-46 16,-13 0-74-16,17 0-84 0,-17 0-128 15,0 0-196-15,0 0 15 0,0 0-383 0,0 0-441 16</inkml:trace>
  <inkml:trace contextRef="#ctx0" brushRef="#br0" timeOffset="-109548.9">4989 11813 2973 0,'0'0'-75'0,"6"13"30"16,-6-13 40-16,0 0 33 0,0 0 42 0,0 0 41 15,0 0 22-15,0 0 17 0,0 0-1 16,0 0-11-16,0 0 2 0,0 0-10 0,0 0-2 15,0 0-8-15,0 0-8 0,0 0-10 16,0 0-5-16,8-36-10 0,-8 36-9 16,0-25-26-16,0 25-12 0,-2-35-3 0,2 16-3 15,0-3-5-15,0 1-1 0,-2-1 5 16,2 2-7-16,0 1-1 0,0-1 2 0,0 20-1 16,0-29 6-16,0 15-4 0,0 14-4 15,2-25-8-15,-2 25-1 0,2-18 2 16,-2 18 0-16,0 0-7 0,11-7 4 0,-11 7-4 15,0 0 0-15,0 0-5 0,32 23 6 16,-20-11-4-16,2 2 1 0,0-2-1 0,1 4-2 16,0-1 0-16,0 0 1 0,1 1-2 15,0-3 5-15,0 0-1 0,-3-2-6 16,0 0 1-16,-1 1 2 0,1-4-3 0,-2 1 2 16,0-2 4-16,-11-7 2 0,14 14 7 15,-14-14 17-15,12 12 28 0,-12-12-3 0,14 3-1 16,-14-3 3-16,0 0-6 0,23-1-1 15,-23 1-3-15,0 0 2 0,23-15 0 16,-14 2 0-16,-1 2 4 0,0-2-8 0,-2-4-19 16,4-4-4-16,-2 0-3 0,0 0-8 15,-2 0-23-15,1 0-29 0,-1 2-34 16,-1 2-49-16,-3-1-76 0,2 4-88 0,-6-2-121 16,0 3-196-16,2 13-32 0,-7-23-460 15,7 23-671-15</inkml:trace>
  <inkml:trace contextRef="#ctx0" brushRef="#br0" timeOffset="-109258.64">5583 10858 3378 0,'0'0'-111'16,"0"0"17"-16,0 0 33 0,0 0 49 15,0 0 49-15,0 0 42 0,0 0 27 0,0 0 3 16,0 0 1-16,0 0-6 0,0 0-10 16,-6 57-5-16,4-40-13 0,0 2-9 15,0-2-7-15,0 4-4 0,0-2-20 0,-2 0-45 16,2 0-74-16,-1 3-83 0,1-5-85 15,-2-1-169-15,-3 0-540 0,3 0-396 0</inkml:trace>
  <inkml:trace contextRef="#ctx0" brushRef="#br0" timeOffset="-108806.02">5728 11437 2965 0,'4'-13'27'0,"-4"13"40"0,0 0 9 16,0 0 2-16,4-16 16 0,-4 16 13 0,0 0 16 15,0 0 16-15,0 0 3 0,0 0-6 16,0 0 4-16,-34 38-3 0,26-22-3 0,0 3-3 15,-2 1-14-15,2 2-13 0,0 1-10 16,4 0-15-16,-3 2-8 0,5-2-6 16,0 1-19-16,2-2-17 0,0 0-39 0,7 3-29 15,-1-5-47-15,2 1-46 0,2-1-67 16,4-4-52-16,-4-4-99 0,7 0-177 16,-2-3-89-16,0-5-266 0,-1-1-249 0</inkml:trace>
  <inkml:trace contextRef="#ctx0" brushRef="#br0" timeOffset="-108524.68">5954 11548 2856 0,'-4'-21'76'15,"4"21"-4"-15,-11-12-3 0,11 12 19 16,0 0 30-16,-21-4 19 0,21 4 11 16,0 0-4-16,0 0-13 0,-32 14-15 15,32-14-12-15,-10 14-13 0,10-14-6 0,-8 14-12 16,8-14-7-16,2 19-7 0,-2-19-7 0,10 22-11 15,-2-11-10-15,3 1-5 0,0 1-6 16,3 2-2-16,1-2-3 0,-2 2-1 16,0-3 3-16,-3 0-1 0,-2 2 4 0,0 2 11 15,-2-3 7-15,-4 2 3 0,-2-15 1 16,-6 29-7-16,-2-16-3 0,0 1-8 0,-2-1-21 16,-3-2-36-16,2-3-44 0,-3 2-65 15,1-3-74-15,1-3-63 0,-2 0-128 16,14-4-154-16,-18 0-409 0,18 0-416 0</inkml:trace>
  <inkml:trace contextRef="#ctx0" brushRef="#br0" timeOffset="-108338.54">6106 11559 3193 0,'26'0'75'15,"-26"0"14"-15,19 8 5 0,-7-3 12 16,-1 5 3-16,0-1 2 0,-3 5-10 15,0-1-11-15,2 2-4 0,-6 3-13 0,2 0-9 16,-4 2-19-16,0-1-36 0,-2 2-52 16,-4 1-74-16,-2 2-74 0,-6-2-124 0,-2 3-207 15,-5 2-403-15,-6-3-329 0</inkml:trace>
  <inkml:trace contextRef="#ctx0" brushRef="#br0" timeOffset="-107031.03">6568 11515 2878 0,'0'-18'13'15,"0"18"21"-15,0 0 4 0,0 0 32 16,0 0 34-16,0 0 24 0,0 0 10 15,0 0 0-15,0 0-11 0,0 0-9 0,0 0-4 16,0 0-2-16,0 58-1 0,2-42 4 16,0 0-1-16,0 2-7 0,3 1-12 15,-3 0-7-15,2 0-12 0,-2 1-13 0,2-2-4 16,0 1-18-16,-2-2-35 0,2 0-37 16,-2-3-56-16,-2-14-67 0,6 24-64 0,-4-14-80 15,-2-10-152-15,0 13-141 0,0-13-335 16,0 0-328-16</inkml:trace>
  <inkml:trace contextRef="#ctx0" brushRef="#br0" timeOffset="-106682.67">6517 11529 2956 0,'-7'-15'44'16,"1"1"4"-16,2 1-4 0,4 13 6 16,-6-22 16-16,6 22 25 0,-6-19 22 0,6 19 7 15,-2-19-8-15,2 19-13 0,0 0-12 16,6-26-7-16,-6 26-7 0,14-15-5 15,-3 7-11-15,4 2-2 0,2 3-2 0,2-1-12 16,2 4-2-16,5 2-4 0,-1 3-4 16,5 1-3-16,6 3-2 0,-2 5-3 15,1-1-1-15,3 8 2 0,-2 0-4 0,-6-2-1 16,-3 3-1-16,1 2-1 0,-5-1-1 16,1 0 2-16,-8 1-5 0,2 2 0 0,-8-4 6 15,0 2 9-15,-5 0 7 0,-3-3 8 16,-2 1 6-16,-4 1 0 0,-5 0 21 15,-3-2-9-15,-1 0-5 0,-4-2-3 0,-4 2-8 16,-1-2-5-16,4-3-9 0,-2-1-7 16,2-4-29-16,1 0-25 0,0-2-32 0,0-5-46 15,1-1-44-15,4 1-60 0,12-4-54 16,-21-2-98-16,21 2-170 0,-13-4-59 16,13 4-289-16,-6-11-254 0</inkml:trace>
  <inkml:trace contextRef="#ctx0" brushRef="#br0" timeOffset="-106447.68">7227 11536 2721 0,'0'0'-8'15,"0"0"15"-15,0 0 18 0,0 0 27 16,0 0 25-16,0 0 24 0,-28 40 16 0,22-26-4 15,-1 1-4-15,3 2-5 0,-1 0-13 16,1 0-7-16,2 2-9 0,2-1-9 16,0 0-12-16,0-18-43 0,6 33-61 15,1-18-77-15,2 1-67 0,-1-5-81 0,0-2-145 16,2 1-420-16,0-4-175 0</inkml:trace>
  <inkml:trace contextRef="#ctx0" brushRef="#br0" timeOffset="-106175.78">7455 11582 2606 0,'-6'-27'46'0,"6"27"28"0,-12-9 3 15,12 9 16-15,-16-3 24 0,16 3 21 16,0 0 17-16,-30 1 3 0,30-1-5 16,-21 9-20-16,21-9-10 0,-17 14-14 0,11-6-11 15,6-8-10-15,-5 19-13 0,5-19-3 16,5 24-6-16,4-9-10 0,-1-2-8 15,7 4-2-15,-3 2-8 0,3-1-2 0,-2-1-3 16,-1 2-3-16,2-2 1 0,-6-1 4 16,-2-3 4-16,-2 2 3 0,-4-15-8 0,0 25-2 15,0-25-17-15,-10 21-32 0,-1-11-45 16,11-10-63-16,-19 11-83 0,9-10-72 16,10-1-143-16,-20 0-164 0,20 0-373 0,-14-5-396 15</inkml:trace>
  <inkml:trace contextRef="#ctx0" brushRef="#br0" timeOffset="-105984.77">7675 11587 3110 0,'0'0'107'15,"29"3"8"-15,-29-3-13 0,24 11 6 16,-12-4 16-16,0 3 15 0,-2-1 5 0,-2 5 1 16,-1 1-18-16,-1 2-14 0,-2 0-10 15,-2 3-14-15,0-1-11 0,-2 2-7 16,2-2-10-16,-4 2-9 0,2 0-39 0,-2 0-64 15,-2 0-75-15,2-2-91 0,-2-1-88 16,2 0-162-16,-3-3-111 0,1-2-347 16,2-1-329-16</inkml:trace>
  <inkml:trace contextRef="#ctx0" brushRef="#br0" timeOffset="-105640.3">8318 11772 3234 0,'0'0'161'0,"0"0"-44"16,0 0-55-16,0 0-29 0,0 0-16 15,0 0-19-15,0 0-33 0,0 0-55 0,20 10-64 16,-4-10-57-16,4-2-79 0,3 0-578 15,0 0-228-15</inkml:trace>
  <inkml:trace contextRef="#ctx0" brushRef="#br0" timeOffset="-105232.39">8913 11424 2737 0,'0'0'59'16,"0"-25"17"-16,0 25 27 0,0 0 34 0,0 0 19 16,0 0 4-16,0 0-8 0,0 0-16 15,0 0-12-15,0 0-9 0,17 55-11 0,-13-36-6 16,3 5 7-16,2 2-3 0,-1 1-3 16,0 3-6-16,2 0-8 0,0 3-6 15,0-4-16-15,-2-4-4 0,-1 3-12 16,1-2-7-16,-2-2-16 0,1-2-33 0,-3-5-40 15,1-1-53-15,-1-1-67 0,0 0-68 16,-2-7-87-16,-2-8-177 0,0 13-89 0,0-13-313 16,0 0-288-16</inkml:trace>
  <inkml:trace contextRef="#ctx0" brushRef="#br0" timeOffset="-104959.65">8883 11399 2838 0,'-4'-15'37'0,"4"15"20"15,-2-26-7-15,2 26-5 0,6-19-3 16,-6 19 4-16,11-14 15 0,-2 6-6 0,-9 8 1 16,25-12-9-16,-8 7-2 0,2 1-5 15,5 2-8-15,-1 2 12 0,9 2 6 0,-2 2 5 16,7 6 4-16,-1 3 7 0,0 0 9 16,4 6-2-16,1 4 8 0,-5 4 5 15,-3 0-1-15,-5 3 0 0,-6-5-6 0,-4 3-4 16,-3 0-11-16,-4-4-2 0,-7 3 0 15,-2-3-9-15,-6 1-5 0,-5-3-4 16,-4 6-11-16,-3-4-37 0,-6-1-50 0,-1-1-83 16,0-2-97-16,-6-3-151 0,-1-2-192 15,0 1-3-15,-2-3-266 0,3-2-189 0</inkml:trace>
  <inkml:trace contextRef="#ctx0" brushRef="#br0" timeOffset="-104496.21">8312 11795 2655 0,'0'0'56'0,"0"0"16"0,0 0 4 16,0 0 9-16,0 0 6 0,0 0 10 16,0 0-6-16,42 19-10 0,-42-19-9 15,24 3-13-15,-7-3-19 0,-17 0-17 0,38 0-10 16,-18-3-15-16,4 2-35 0,0-3-59 15,-1 2-59-15,3-2-91 0,-6 0-176 16,2-1-387-16,-5 1-121 0</inkml:trace>
  <inkml:trace contextRef="#ctx0" brushRef="#br0" timeOffset="-104089.65">9523 10823 2635 0,'17'-1'127'0,"-17"1"16"0,0 0 4 15,0 0 3-15,2 28-9 0,-2-28 0 0,-4 28-8 16,0-10-16-16,-3-1-15 0,1 6-8 15,0-1-10-15,-3 0-11 0,2 3-17 16,-1-3-36-16,0 4-46 0,0-4-63 0,-2 3-74 16,4-2-63-16,0 0-103 0,0-1-169 15,-3-1-368-15,5 0-222 0</inkml:trace>
  <inkml:trace contextRef="#ctx0" brushRef="#br0" timeOffset="-103739.39">9857 11359 2679 0,'0'0'83'16,"9"-9"41"-16,-9 9 4 0,9-11 2 0,-9 11 2 16,0 0-2-16,0 0 6 0,0 0 10 15,0 0 6-15,0 0 2 0,0 0-4 0,-47 24-11 16,36-11-11-16,0 5-8 0,-1-2-28 16,2 4-7-16,0 3-7 0,2-3-8 15,4 3-10-15,2 2-12 0,0-3-29 0,4 0-31 16,2 3-38-16,2-2-37 0,8-3-41 15,-2 1-52-15,5-2-42 0,2-3-52 0,0-1-130 16,3-4-175-16,0-3-343 0,0-1-325 16</inkml:trace>
  <inkml:trace contextRef="#ctx0" brushRef="#br0" timeOffset="-103442.59">10154 11387 2919 0,'-15'-7'78'16,"15"7"30"-16,-17-4-4 0,17 4 3 0,0 0 5 16,-31 8 10-16,31-8 1 0,-22 11-5 15,14-3-14-15,8-8-8 0,-13 15-8 0,13-15-8 16,-6 19-10-16,6-19-9 0,2 25-5 16,4-12-5-16,3 2-8 0,1 3-6 15,2-3-4-15,2 2 1 0,-2 1-6 0,1-4-1 16,0 1-5-16,-1 3 1 0,-3-5-4 15,-1 1 7-15,-2 0-1 0,-4 0 6 0,-2-14 1 16,0 22-2-16,0-22-3 0,-14 22-8 16,5-12-11-16,-1-3-42 0,-3 1-48 0,13-8-63 15,-25 11-90-15,15-11-95 0,-2 3-202 16,12-3-76-16,0 0-275 0,0 0-251 16</inkml:trace>
  <inkml:trace contextRef="#ctx0" brushRef="#br0" timeOffset="-103238.08">10400 11433 2718 0,'0'0'33'15,"20"8"42"-15,-20-8 17 0,22 12 21 0,-10-3 17 16,-1 2 6-16,1 3 13 0,0-1 1 16,-2 4-5-16,-2 2-9 0,0 0-14 0,1 1-13 15,-4-1-10-15,-1-3-14 0,-2 4-5 16,2-1-12-16,-4-3-34 0,-2 4-55 15,0-4-73-15,-2 2-85 0,0-1-77 0,-3-2-135 16,2 1-186-16,-1-3-321 0,2 1-282 16</inkml:trace>
  <inkml:trace contextRef="#ctx0" brushRef="#br0" timeOffset="-102456.66">11049 11790 2640 0,'-9'9'-60'15,"9"-9"33"-15,0 0 27 0,0 0 30 16,0 0 39-16,0 0 32 0,-14 6 27 16,14-6 7-16,0 0-3 0,0 0-1 0,0 0-7 15,-8-36-2-15,8 36-2 0,0-29-8 16,0 10-10-16,0-5-5 0,2-1-12 15,2-8 14-15,0-5-16 0,0-1-11 0,1-2-5 16,1 1-2-16,0 2-2 0,1 2 3 16,-3 5-1-16,0 5-3 0,2 1-2 15,0 1-2-15,-1 5-7 0,1 2-4 0,-2 5-6 16,3-2-4-16,-7 14-6 0,16-16 0 16,-16 16-5-16,13-1-4 0,-13 1-2 0,0 0 5 15,32 15-9-15,-21-6-1 0,1 5-2 16,2 1-8-16,0 2 7 0,3 1 3 15,-2 1-1-15,4-2-3 0,-2 2-1 0,1-2-5 16,-3 0-2-16,3-3 8 0,-4-1-4 16,-1-4 0-16,0-1 10 0,0-1 9 0,-13-7 5 15,19 6 0-15,-19-6-17 0,0 0 6 16,0 0 13-16,31-15 9 0,-24 4 16 0,-3-3 2 16,2-3 3-16,-1-2 3 0,-1-6-4 15,0 0-5-15,0-1 5 0,0-1-4 16,1 3-2-16,-1-2-7 0,0 6-5 0,0 0-7 15,-2 4-10-15,0 0-14 0,3 1-25 16,-5 15-39-16,4-23-31 0,-2 16-32 0,-2 7-53 16,3-13-75-16,-3 13-75 0,0 0-159 15,0 0-125-15,6-8-22 0,-6 8-418 0,0 0-557 16</inkml:trace>
  <inkml:trace contextRef="#ctx0" brushRef="#br0" timeOffset="-102228.2">11709 11146 3256 0,'0'0'7'15,"18"9"39"-15,-18-9 9 0,0 0 11 0,0 0 13 16,0 0 17-16,-26 44 12 0,21-27-1 16,-7 2 11-16,4 2-10 0,-3 2-14 0,4 2-7 15,-1 0-8-15,4-1-10 0,0 1-7 16,0 0-6-16,4-4-18 0,0 0-38 15,4-2-46-15,0-1-44 0,4 1-60 0,3-1-60 16,0-7-66-16,2-1-138 0,-1 0-159 16,3-7-277-16,-2-1-194 0</inkml:trace>
  <inkml:trace contextRef="#ctx0" brushRef="#br0" timeOffset="-101959.59">11976 11233 2663 0,'0'0'134'0,"-10"-11"45"15,10 11-2-15,-17-4-6 0,17 4 4 0,-22 0 10 16,22 0 8-16,0 0 7 0,-34 9-34 16,23-4-19-16,11-5-15 0,-18 11-10 15,18-11-22-15,-8 17-7 0,8-17-12 0,0 21-5 16,0-21-14-16,14 29-21 0,-1-14-23 16,2 3-12-16,3-2-17 0,3 5-4 0,0-2 0 15,-5 0 2-15,1-2 4 0,0 2 1 16,-4-2-1-16,-1 1 3 0,-7-6 3 15,-1 4 7-15,-4-4 0 0,0-12 0 0,-9 22-4 16,-3-10-19-16,-1-3-33 0,-1-1-42 16,-4-1-63-16,2 1-65 0,1-2-53 0,-3-2-131 15,4-2-170-15,1-1-396 0,13-1-421 16</inkml:trace>
  <inkml:trace contextRef="#ctx0" brushRef="#br0" timeOffset="-101758.67">12337 11216 3211 0,'21'7'111'0,"-21"-7"14"0,12 12-4 0,-1-2 9 15,-3 3-2-15,2 2-3 0,1 4-11 16,-2 2-9-16,0 5-14 0,-2 0-5 16,-3 4-11-16,-1-1-6 0,-3 0-15 0,0 0-25 15,-3 3-31-15,-6 2-48 0,-2 0-73 16,-6 6-80-16,-4-4-105 0,-7 2-216 0,-16 10-73 15,-5-1-251-15,-8-5-193 0</inkml:trace>
  <inkml:trace contextRef="#ctx0" brushRef="#br0" timeOffset="-100243.72">7683 12227 2476 0,'0'0'-80'16,"0"0"28"-16,0 0 30 0,0 0 33 0,0 0 36 15,0 0 43-15,0 0 33 0,0 0 17 16,0 0 8-16,0 0-5 0,0 0-5 0,51-7-5 15,-51 7-2-15,22 0-2 0,-22 0-2 16,23 0-13-16,-23 0-11 0,27 0-8 16,-27 0-12-16,31 0-10 0,-11 0-5 0,-1 0-7 15,2 0-9-15,0-2-6 0,1 2-4 16,3 0-4-16,0 0-6 0,5 0 0 16,1-1-5-16,-1 1-1 0,2 0-4 0,-3 0-3 15,3 0 4-15,3 0 1 0,-3 0-3 16,1 1-3-16,-3-1-1 0,4 0-2 15,0 0 5-15,1 0 4 0,3 0-2 0,5 2 3 16,-7-2-5-16,6 2-1 0,1-2 3 16,-1 0 13-16,2 2 14 0,1-2 7 0,-1 2-3 15,3-1 21-15,-3 2-8 0,1-1-6 16,-1 2-2-16,1-3-11 0,-1 1-2 16,-2 0-11-16,1-2 0 0,-3 4 1 0,-4-3-8 15,0-1 0-15,0 3-10 0,-2-2 3 16,0 2 5-16,0-3-9 0,-1 1 1 15,1-1-6-15,0 3-18 0,0-6 2 0,0 3-4 16,-1 3 3-16,2-6 2 0,1 3 0 16,0-1 2-16,0 1-5 0,-1 0 4 0,3-3-2 15,3 2 5-15,-1-2-3 0,-4 3 18 16,7-1-11-16,-3-1 3 0,-2 0-1 0,-3 0-1 16,8 2 3-16,-3-2-1 0,-4 1-6 15,4-2 5-15,3 0-2 0,-3 0 2 16,-6 2-2-16,1-3-1 0,2 2 0 0,-1 0 1 15,-2 1-1-15,2-2 1 0,-3 2-1 16,3-1 0-16,0 0 2 0,-1 2 5 0,1-2-3 16,-1 2 1-16,1-2-2 0,-2 2 5 15,2-2-7-15,0 2 1 0,1-2-2 0,-1 2 0 16,5-3 2-16,-4 0-2 0,-4 2 6 16,8-3-7-16,-5 2-1 0,-3-2 2 15,-1 1-4-15,2-2 4 0,-2 1-1 0,-1-1 1 16,1 0-2-16,2 0 3 0,4-1-2 15,-4 1-1-15,4-1-2 0,0-1 0 0,2 3 1 16,3-2 2-16,-1 0-2 0,6 3 0 16,-5-1 0-16,2 1 2 0,-1 0-4 0,1-1 6 15,-2 2-3-15,-3 0 1 0,-5-1 2 16,2 1 4-16,-5 0 3 0,-1 2 0 0,-1-2-2 16,-6 0-1-16,-2 2-3 0,-1 0-9 15,-2-3-26-15,-19 3-29 0,34 0-33 16,-22 0-38-16,-12 0-60 0,0 0-70 0,0 0-61 15,0 0-142-15,0 0-128 0,0 0-16 16,-57 9-341-16,18-4-374 0</inkml:trace>
  <inkml:trace contextRef="#ctx0" brushRef="#br0" timeOffset="-99334.83">7163 12775 2976 0,'0'0'17'0,"0"0"25"16,-17 25-4-16,17-25 7 0,-2 17 17 15,2-17 16-15,-2 22 20 0,2-22 13 16,0 29 6-16,0-10 2 0,-2-2 1 16,2 2 6-16,0 2 12 0,0 1 7 0,0 0 21 15,2 1-21-15,0 2-1 0,0-4-24 16,-2 1-13-16,4-1-11 0,-2-2-14 0,0 2-7 15,0-3-15-15,3-1-24 0,-3-2-39 16,2 0-39-16,-4-3-51 0,2-3-57 0,-2-9-71 16,4 15-68-16,-4-15-136 0,0 0-177 15,0 9 16-15,0-9-284 0,0 0-234 16</inkml:trace>
  <inkml:trace contextRef="#ctx0" brushRef="#br0" timeOffset="-98922.56">7002 12914 2686 0,'0'0'25'0,"-5"-16"33"0,5 16 3 16,0 0 15-16,-4-19 11 0,4 19 17 15,0 0 3-15,-2-21-6 0,2 21-8 0,8-13-12 16,-8 13-6-16,16-14-7 0,-4 9-9 15,3 0-4-15,2-2-6 0,4 4-6 16,5-1-2-16,6 0-6 0,1 2 1 0,3 2 0 16,6 2 6-16,5 2 0 0,-3 2 6 15,7 5-6-15,-2 2 1 0,0 3-4 16,-4 3-6-16,-6 2 1 0,-1 4-2 0,-4 0-4 16,-4 1 2-16,-7 0 0 0,-5 1-2 15,-4-2 4-15,-6 0 6 0,-4 1 7 16,-4-5 5-16,-6 4 3 0,-4 0 0 0,-7 0 3 15,-6-1-4-15,-9 1-7 0,-5-2-4 16,-2-4-2-16,-1 0-6 0,-3-4-4 0,5-3-3 16,-2 0-5-16,4-5-8 0,-3 1-17 15,8-7-29-15,1 2-38 0,0-6-45 16,6-1-48-16,2 1-48 0,3-2-57 0,-2-5-99 16,6 0-158-16,3 1-60 0,0-1-250 15,12 10-174-15</inkml:trace>
  <inkml:trace contextRef="#ctx0" brushRef="#br0" timeOffset="-98652.72">8122 12950 2554 0,'0'0'-6'15,"0"0"33"-15,0 0 7 0,0 0 37 16,0 0 27-16,-34 51 25 0,23-34 21 0,-3 2 12 16,0 2 2-16,2 0 0 0,0 3-12 15,-2-2-8-15,6 1-14 0,0 0-15 0,1 0-14 16,5-4-6-16,0-1-32 0,2 1-37 16,6-1-47-16,1-3-53 0,3-3-72 15,3-2-48-15,0 1-74 0,1-6-133 16,6-1-542-16,-4-2-379 0</inkml:trace>
  <inkml:trace contextRef="#ctx0" brushRef="#br0" timeOffset="-98373.11">8397 13026 3035 0,'0'0'75'16,"-11"-9"17"-16,11 9 3 0,0 0 12 15,-23-6 15-15,23 6 9 0,-19 0 4 0,19 0-1 16,0 0-9-16,-30 3-13 0,30-3-9 15,-17 8-14-15,17-8-4 0,-12 9-7 16,12-9-7-16,-4 16-8 0,4-16-9 0,0 0-4 16,10 32-6-16,-4-18-7 0,3-2-1 15,-1 2 2-15,5 4-9 0,-4-3-2 0,-1 0 1 16,0-1 18-16,-4 3 14 0,0-4 4 16,-4-13-2-16,3 26-10 0,-3-26 0 15,-13 24-10-15,5-16-22 0,-2 2-39 0,-6-2-47 16,4-4-52-16,-3-2-83 0,4 0-66 15,11-2-110-15,-25-6-174 0,15 2-41 16,0-3-370-16,10 7-400 0</inkml:trace>
  <inkml:trace contextRef="#ctx0" brushRef="#br0" timeOffset="-98196.72">8621 13066 3339 0,'26'2'162'0,"-6"2"-17"15,-2 2-8-15,-4 1 0 0,1-1 3 16,-2 1 1-16,0 3-6 0,-5 1-11 15,0 1-18-15,-4 3-15 0,-4-15-7 0,3 27-7 16,-3-12-15-16,0-15-13 0,-11 30-29 16,3-15-31-16,-4-3-52 0,-4 1-66 0,-1 1-94 15,-3-4-81-15,-4-3-172 0,-2 1-107 16,-3-5-369-16,-1 1-378 0</inkml:trace>
  <inkml:trace contextRef="#ctx0" brushRef="#br0" timeOffset="-97800.78">7455 12354 2978 0,'12'-3'-20'0,"-12"3"3"0,28-1 0 0,-28 1 2 15,29 1 5-15,-13 3 16 0,-2 3 11 16,-14-7 5-16,17 14 13 0,-10 0 14 0,-7-14 16 15,0 24 29-15,-2-8 25 0,-5 0 19 16,-2-2 12-16,1 1 1 0,0 1-8 16,2 0-18-16,-4-4-16 0,4 2-11 0,2-1-8 15,4-13-13-15,-2 19-24 0,2-19-45 16,10 17-60-16,-10-17-87 0,28 12-84 0,-9-11-127 16,3 3-227-16,0-4-361 0,0 2-353 15</inkml:trace>
  <inkml:trace contextRef="#ctx0" brushRef="#br0" timeOffset="-95680.52">12839 12227 2769 0,'0'0'-92'15,"0"0"50"-15,0 0 16 0,-21 5-3 16,21-5 27-16,0 0 24 0,0 0 27 0,0 0 10 16,0 0 7-16,0 0-1 0,0 0 0 15,0 0 4-15,0 0 15 0,0 0 12 16,0 0 9-16,0 0 9 0,46 11-2 15,-46-11-2-15,27 0-10 0,-27 0-13 0,36 0-10 16,-15 0-7-16,2 0-10 0,4-2-7 16,1 0-18-16,1 0-17 0,-2-2-21 15,0 3-11-15,2-4-22 0,-9 4-24 0,4-5-28 16,-5 4-44-16,-2-2-54 0,-1 1-48 16,-16 3-125-16,14-12-546 0,-8 8-294 0</inkml:trace>
  <inkml:trace contextRef="#ctx0" brushRef="#br0" timeOffset="-95497.71">12983 12127 2755 0,'-22'-1'35'0,"22"1"37"0,-15-3-6 16,15 3-5-16,0 0-3 0,0 0 12 16,0 0 15-16,0 0 4 0,0 0-5 0,0 0-5 15,0 0-11-15,0 0-10 0,42-19-19 16,-25 15-25-16,3 0-34 0,5-1-47 15,2-1-64-15,1 2-62 0,-3-4-100 0,3 3-598 16,-1-1-269-16</inkml:trace>
  <inkml:trace contextRef="#ctx0" brushRef="#br0" timeOffset="-95234.8">13475 12032 2624 0,'0'0'19'16,"0"0"36"-16,22 3 0 0,-22-3-11 0,12 4-1 15,-12-4-7-15,17 4 0 0,-17-4 3 16,18 10 0-16,-18-10-8 0,13 12 2 16,-6-4-7-16,-7-8 11 0,8 18 14 0,-8-18 16 15,2 17 20-15,-2-17 14 0,0 0 2 16,-12 27 6-16,12-27-8 0,-15 13-2 16,15-13-1-16,-17 6-5 0,17-6 2 0,-17 0-16 15,17 0-9-15,0 0-10 0,-21-14-10 16,21 14-23-16,-4-17-25 0,4 17-36 15,0 0-40-15,7-27-47 0,-7 27-38 0,14-14-50 16,-3 7-62-16,-11 7-152 0,20-10-517 16,-11 9-360-16</inkml:trace>
  <inkml:trace contextRef="#ctx0" brushRef="#br0" timeOffset="-94846.23">14290 12091 2965 0,'0'0'76'0,"-11"7"44"15,11-7-8-15,0 0-11 0,0 0-13 16,0 0-8-16,0 0-11 0,0 0-5 16,0 0-8-16,49 2-9 0,-27-4-10 0,8 0-6 15,-1 0-2-15,11-1 1 0,2-1-7 16,-1-1 0-16,0 2-3 0,2-1-2 15,-3 1-3-15,-4 0-3 0,-1 2-24 0,-5-3-31 16,-3 2-41-16,-4 0-46 0,-4 0-49 16,-7 1-48-16,-12 1-93 0,14-4-595 0,-14 4-313 15</inkml:trace>
  <inkml:trace contextRef="#ctx0" brushRef="#br0" timeOffset="-94653.86">14263 11988 2846 0,'-23'-2'46'0,"6"-2"44"15,3 0-4-15,14 4-4 0,0 0 2 0,-18-6-7 16,18 6 7-16,0 0 18 0,0 0 7 16,0 0 1-16,0 0-6 0,45-15-3 0,-25 13-10 15,9-2-11-15,3 3-9 0,6-3-3 16,8 2-13-16,0 1-8 0,2-3-37 16,0 1-56-16,-2 0-65 0,1 0-76 0,-2 0-67 15,-5-1-138-15,-9 0-180 0,-1 0-280 16,-6-1-199-16</inkml:trace>
  <inkml:trace contextRef="#ctx0" brushRef="#br0" timeOffset="-94428.62">14219 11682 2742 0,'0'0'87'0,"0"0"-2"0,0 0-13 15,0 0-1-15,0 0 9 0,0 0 15 0,0 0 14 16,0 0 4-16,55-7-9 0,-30 9-9 16,4 0-13-16,6 0-8 0,7 2-8 15,0 0-3-15,4-3-13 0,0 2-28 0,-1-2-49 16,-2 1-57-16,2-1-83 0,0 2-68 16,-10-3-157-16,1-3-544 0,-2 3-355 0</inkml:trace>
  <inkml:trace contextRef="#ctx0" brushRef="#br0" timeOffset="-93861.02">15730 11490 2825 0,'-15'-5'10'0,"15"5"49"0,0 0-1 0,0 0 0 16,0 0-2-16,0 0 10 0,0 0 14 15,0 0 13-15,0 0 8 0,-20 15 8 0,20-15 13 16,-3 21 10-16,3-21 6 0,0 30 4 16,0-12-3-16,3 0-2 0,-1 3-12 15,0 1-5-15,0 1-7 0,2 3-24 0,0-1 4 16,2 1-18-16,-2 1 1 0,4 0-5 16,-5 0-10-16,4-3-9 0,1 3-10 15,-2-4-4-15,0 0 3 0,1-2-15 0,0-4-19 16,-1 0-33-16,0-2-33 0,-1-3-45 15,-1-3-61-15,-2 1-60 0,-2-10-83 0,0 0-149 16,4 9-147-16,-4-9 27 0,0 0-288 16,0 0-221-16</inkml:trace>
  <inkml:trace contextRef="#ctx0" brushRef="#br0" timeOffset="-93282.6">15729 11730 2405 0,'-2'-19'-154'0,"2"19"37"0,0 0 38 0,-2-21 33 16,2 21 27-16,0 0 32 0,-4-25 33 15,4 25 41-15,-2-20 20 0,2 20 24 0,-2-25 6 16,2 25 1-16,-2-29 13 0,0 13-3 16,2-1 8-16,-2-1 12 0,2 18 28 0,-2-29 0 15,2 29-3-15,-2-21-10 0,2 21-25 16,0-17-24-16,0 17-16 0,0 0-12 15,0 0-8-15,0 0-14 0,0 0-9 0,0 0-5 16,0 0-9-16,0 0-6 0,34 37-5 16,-21-22-4-16,-1 3-6 0,5 1-6 0,0-1-4 15,5 3 2-15,0-2-1 0,2 0-5 16,-1 0-3-16,1-2 2 0,-2-3-3 0,0-2 14 16,-1 2-4-16,-1-2 12 0,-2 0 3 15,0-3 2-15,-2-2 3 0,-3 0 9 16,2-2 8-16,-15-5 0 0,23 4 1 0,-23-4-1 15,22-2-4-15,-22 2-3 0,16-12-3 16,-8 3-4-16,-1-4 0 0,-1-3-15 16,-1-2-2-16,-3-2-8 0,0-7-1 15,0 0-5-15,-2-1-3 0,2 0-2 0,-2-3-19 16,2 5-33-16,-2 1-49 0,2 1-45 0,-2 4-64 16,2 2-89-16,-2-1-107 0,-2 2-214 15,2 1-30-15,0 2 18 0,0 14-425 16,0-25-554-16</inkml:trace>
  <inkml:trace contextRef="#ctx0" brushRef="#br0" timeOffset="-93069.56">16268 10813 3231 0,'4'-16'-15'0,"-4"16"44"0,0 0 2 0,0 0 14 15,0 0 4-15,0 0 1 0,0 0 0 16,0 0-3-16,0 0-3 0,-10 61-5 16,6-41-4-16,2 6-13 0,-3 0-25 0,3-1-40 15,0 4-42-15,-1 1-49 0,3-1-50 16,-2 2-93-16,4-1-615 0,-2-1-269 0</inkml:trace>
  <inkml:trace contextRef="#ctx0" brushRef="#br0" timeOffset="-92720.96">16539 11445 2868 0,'0'0'121'0,"0"0"0"15,0-15-12-15,0 15-3 0,0 0 12 16,0 0 5-16,0 0-3 0,0 0-4 0,0 0-9 16,0 0-11-16,0 57-9 0,2-39-12 15,0 4-2-15,2 1-9 0,3 3-2 16,0-1-10-16,-1 1-3 0,2 1-2 0,0 0-19 15,1 0-28-15,1-5-26 0,1 1-38 16,0-1-42-16,1-3-49 0,-1-4-59 0,-2-4-97 16,1-1-191-16,-4-3-451 0,-6-7-380 15</inkml:trace>
  <inkml:trace contextRef="#ctx0" brushRef="#br0" timeOffset="-92427.52">16482 11407 3094 0,'-6'-20'86'0,"1"5"5"0,1 2-13 16,4 0-9-16,0 13-8 0,2-20-3 16,3 11-3-16,-5 9-2 0,16-13-5 15,-3 6-2-15,4 2-4 0,4 2 7 0,3 1 6 16,3 4 17-16,5 1 34 0,8 6 1 16,0 1-2-16,7 8 0 0,-1 3-4 0,-1 1-17 15,12 11-3-15,-11-5-1 0,-10 1-7 16,-1-1-10-16,-3 1-3 0,-10-4 4 0,-2 2 0 15,-8-4-7-15,-3 0 7 0,-5-1-8 16,-4-1 3-16,-4 0-17 0,-7-1 1 16,-4 0-6-16,-2-1-8 0,-3-2-13 0,-6 1-23 15,2-6-27-15,-1-2-40 0,1-2-51 16,0-2-65-16,2-3-68 0,1-3-98 0,2-1-185 16,2-1-73-16,3-4-361 0,14 6-426 15</inkml:trace>
  <inkml:trace contextRef="#ctx0" brushRef="#br0" timeOffset="-92166.09">17413 11663 3119 0,'0'0'116'0,"0"0"16"16,0 0-15-16,25 2-14 0,-25-2-13 15,28 0-8-15,-6 0-8 0,-1-2-14 0,2 1-45 16,2-3-51-16,5 2-55 0,-3 0-38 16,3 1-32-16,0-3-17 0,-3 0-41 0,-1 0-100 15,-6-2-531-15,0 3-197 0</inkml:trace>
  <inkml:trace contextRef="#ctx0" brushRef="#br0" timeOffset="-91204.12">17938 11277 2617 0,'0'0'44'16,"0"0"44"-16,-4-15 19 0,4 15 19 15,0 0 7-15,0 0 34 0,0 0 18 0,0 0 9 16,0 0 3-16,0 0 2 0,0 0-25 0,13 51 23 16,-7-34 9-16,2 6 6 0,2 0-4 15,0 2-16-15,0 4-19 0,5-1-21 0,0 1-17 16,0-1-20-16,-1 1-14 0,2-1-10 15,-2-1-23-15,1-4-36 0,-4 0-43 16,1-5-42-16,-1 1-43 0,-3-4-49 0,1-2-65 16,-1 0-70-16,-5-6-88 0,-3-7-195 15,6 14-61-15,-6-14 21 0,0 0-349 0,0 0-378 16</inkml:trace>
  <inkml:trace contextRef="#ctx0" brushRef="#br0" timeOffset="-90894.88">17983 11296 3012 0,'-6'-17'54'0,"2"2"24"0,-2 1-2 16,6 14 9-16,-4-20 24 0,4 20 15 15,0-17 9-15,0 17-5 0,0 0-15 16,12-24-10-16,-12 24-15 0,16-9-9 0,-16 9-9 16,26-5-4-16,-7 2-4 0,1 6-9 15,8 0-3-15,0 1-2 0,6 8-5 16,1 1-4-16,4 6-6 0,1 4 0 0,0 1-4 15,-2 3-2-15,-3 3-1 0,-2 1-4 16,-3 2 0-16,-7-1-1 0,-4-4-3 0,-5 0 3 16,-2-2-4-16,-6 1 1 0,-6-3-1 15,0-1 2-15,-6 0-3 0,-6-1-4 16,2 2 0-16,-6-3-2 0,0-3-14 0,-5 2-23 16,-4-3-37-16,4-4-36 0,-1-2-43 15,4 1-57-15,1-4-55 0,-1-4-99 0,2-1-183 16,4-3-67-16,12 0-225 0,0 0-162 15</inkml:trace>
  <inkml:trace contextRef="#ctx0" brushRef="#br0" timeOffset="-90646.61">18423 10740 2746 0,'0'0'128'15,"0"0"-7"-15,0 0-13 0,0 0-9 0,0 0-11 16,0 0-13-16,0 0-4 0,-8 65-7 16,1-50-19-16,3 0-31 0,-1 2-32 15,1 0-47-15,0 0-40 0,0-2-39 0,0 3-39 16,0-4-89-16,2 0-578 0,-5 2-194 15</inkml:trace>
  <inkml:trace contextRef="#ctx0" brushRef="#br0" timeOffset="-89992.72">18628 11715 2521 0,'0'21'-48'0,"0"-21"56"0,3 15 4 0,-3-15 30 15,0 0 29-15,0 0 19 0,0 0 34 16,0 0 11-16,0 0 4 0,0 0 1 0,0 0-2 16,0 0-3-16,0 0-10 0,6-66-9 15,-6 39-10-15,-2-4-3 0,2-9-4 16,0 3-18-16,-2-5 0 0,2 2 4 0,-2 5 9 15,2 5 7-15,0-1 17 0,0 5-5 16,0 3-10-16,2 4-15 0,-2 0-14 0,0 19-6 16,0-29-7-16,2 18-11 0,-2 11-2 15,6-13-9-15,-6 13-2 0,0 0-1 16,0 0-6-16,25 3 4 0,-25-3-7 0,26 18-7 16,-10-7 0-16,2 0-25 0,3 3 0 15,0-2-2-15,0 0 1 0,3 0 2 0,-3-1-1 16,0-3 2-16,0 1 0 0,1-3 5 15,-4 2-1-15,-1-6 8 0,0 0 3 0,-17-2 18 16,29-6 4-16,-13-1 5 0,-4-1 5 16,-1-2 2-16,0-4 0 0,-3-1 6 15,2-4-4-15,-3-2 1 0,-1-4-2 16,0 2-2-16,-1-1 1 0,-1 0-4 0,1 4-4 16,-1-2-4-16,0 6-5 0,-2-1-17 0,-2 17-23 15,6-26-31-15,-4 16-37 0,2 2-30 16,-4 8-43-16,4-11-62 0,-4 11-66 15,0 0-95-15,0 0-188 0,0 0-70 0,0 0 43 16,26 24-342-16,-26-24-341 0</inkml:trace>
  <inkml:trace contextRef="#ctx0" brushRef="#br0" timeOffset="-89753.3">19568 11479 3051 0,'0'0'166'0,"0"0"13"0,0 0-22 15,0 0-16-15,0 0-15 0,0 0-13 0,0 0-9 16,0 0-7-16,0 0-12 0,35-2-12 16,-17 0-5-16,4 0-7 0,-2 0-8 0,4 0-5 15,3 1-16-15,-1-3-29 0,-3 2-38 16,-2 0-69-16,0 0-78 0,-1-2-69 15,-6-1-128-15,-1-1-200 0,-5 0-338 0,-8 6-315 16</inkml:trace>
  <inkml:trace contextRef="#ctx0" brushRef="#br0" timeOffset="-89616.66">19573 11339 2929 0,'0'0'126'0,"-24"0"27"0,24 0-17 0,0 0-13 15,0 0-14-15,0 0-13 0,0 0-11 16,0 0-14-16,0 0-25 0,0 0-31 0,66-10-32 15,-47 7-43-15,4 0-50 0,0-1-66 16,1-4-118-16,-1 1-676 0,0 0-414 16</inkml:trace>
  <inkml:trace contextRef="#ctx0" brushRef="#br0" timeOffset="-89334.73">20106 11305 2892 0,'24'12'-30'0,"-16"-8"29"15,-8-4-4-15,18 9 5 0,-18-9 22 16,18 10 21-16,-10-4 12 0,1-1 10 0,-3 2 9 16,-6-7-5-16,10 11-1 0,-6-5 9 15,-4-6 9-15,5 11 8 0,-5-11 12 0,0 0-1 16,0 0-7-16,0 0-6 0,-17 19 3 16,17-19 4-16,0 0 1 0,-21 2-1 15,21-2 7-15,0 0-8 0,0 0-11 0,0 0-11 16,-26-23-8-16,26 23-8 0,-4-17-4 15,4 17-20-15,0 0-12 0,4-24-26 0,0 13-35 16,-4 11-40-16,0 0-44 0,13-17-42 16,-6 13-49-16,-7 4-48 0,10-1-123 15,-10 1-215-15,0 0-327 0,0 0-333 16</inkml:trace>
  <inkml:trace contextRef="#ctx0" brushRef="#br0" timeOffset="-69544.77">32473 13119 2390 0,'0'0'446'16,"0"0"-177"-16,0 0-103 0,5-22-41 15,-5 22 12-15,0 0 1 0,0 0-8 0,0 0-10 16,0 0 6-16,0 0 4 0,0 0 4 15,0 0-2-15,0 61 2 0,-3-44 20 0,3 2-7 16,-2 0-13-16,0 1-13 0,-2 0-14 16,4 2-12-16,-2-2-11 0,0 1-18 15,2 0-17-15,-2-3-39 0,2 2-46 0,-3-3-50 16,3-2-63-16,-4-1-74 0,4-3-63 16,0-11-133-16,-4 17-183 0,4-17 10 15,-7 9-356-15,-1-5-377 0</inkml:trace>
  <inkml:trace contextRef="#ctx0" brushRef="#br0" timeOffset="-69317.42">32134 13287 3100 0,'-6'-8'90'0,"6"8"-4"0,0 0-6 0,-14-10-2 16,14 10 8-16,0 0 13 0,0 0 3 16,0 0 8-16,0 0 5 0,0 0-2 15,0 0 1-15,0 0-3 0,-14 26 4 0,14-26-2 16,-4 24-7-16,-2-9-7 0,0 3-11 15,-5 1-7-15,1 2-9 0,-5 0-3 0,0-1-12 16,-2 5-9-16,-2-1-13 0,-2-2-19 16,2-3-44-16,-4 2-46 0,1-7-65 15,6 1-88-15,0-2-72 0,0-4-150 0,3-1-132 16,5-4-4-16,8-4-271 0,0 0-211 16</inkml:trace>
  <inkml:trace contextRef="#ctx0" brushRef="#br0" timeOffset="-69006.8">32577 12411 2780 0,'8'-10'73'0,"-8"10"-2"0,0 0-12 16,0 0 1-16,0 0 2 0,0 0 1 15,0 0-3-15,-33 53-6 0,13-32-3 0,0 5-6 16,-6 2-3-16,-4-2-2 0,1 3-4 15,-1-2 15-15,5-2 16 0,-3-4 10 0,4-2 5 16,6-4-5-16,-2-2 8 0,2-3 10 16,1-1 4-16,2-5-1 0,15-4-12 15,-21 0-2-15,21 0-1 0,0 0-6 0,-18-19-8 16,18 19 0-16,-2-19-7 0,2 19-9 16,0 0 16-16,10-25-7 0,-10 25-7 15,10-9-23-15,-10 9-38 0,12-2-55 0,-12 2-72 16,0 0-96-16,18 12-119 0,-14-1-224 15,-4-11-24-15,0 0-336 0,-18 42-341 16</inkml:trace>
  <inkml:trace contextRef="#ctx0" brushRef="#br0" timeOffset="-67692.58">31044 13198 2699 0,'11'-13'-72'16,"-11"13"44"-16,7-12 31 0,-7 12 19 15,0 0 25-15,0 0 21 0,0 0 25 0,0 0 21 16,-14-25 16-16,14 25 13 0,-14-5 3 16,14 5 6-16,-21-6 8 0,21 6 11 15,-24-3-25-15,24 3-3 0,-25 3-3 0,25-3-10 16,-27 2-18-16,12 2-14 0,15-4-9 15,-24 9-7-15,14-3-14 0,0 2-6 0,10-8-3 16,-12 16-9-16,12-16-7 0,-4 19-6 16,4-19-6-16,6 23-7 0,4-10 5 15,-2 0-12-15,0 1 4 0,7 1-9 16,-4 1 1-16,1 1-3 0,-1-2-3 0,-3 1 0 16,0-1 4-16,2 0 1 0,-6 0-1 15,0 0 4-15,-2 3 11 0,-2-18 28 16,-4 29 7-16,-2-13 9 0,-6-3 4 0,0 3-2 15,-1-6-9-15,-2 1-7 0,0-2-8 16,-1-1-6-16,-2-1-10 0,2-3-20 16,-1-1-32-16,4-2-39 0,13-1-53 0,-27-5-70 15,16-1-83-15,0-6-94 0,3 1-192 16,2-5-52-16,2-3 12 0,-1 1-368 0,3-3-399 16</inkml:trace>
  <inkml:trace contextRef="#ctx0" brushRef="#br0" timeOffset="-67460.35">30787 12904 3122 0,'0'0'113'0,"0"0"7"16,6-17-13-16,-6 17-7 0,12-9 2 0,-12 9 10 15,19-10 5-15,-4 6-2 0,0 0-9 16,3 1-14-16,2-1-3 0,1 1-14 15,0-1-2-15,0 1-6 0,1 1 1 16,-1-2-17-16,0 3-25 0,-2-4-49 0,-4 2-64 16,-15 3-86-16,25 0-70 0,-19-2-111 15,-6 2-183-15,0 0-434 0,2 13-418 16</inkml:trace>
  <inkml:trace contextRef="#ctx0" brushRef="#br0" timeOffset="-67256.67">30498 13544 2975 0,'-10'22'37'0,"6"-11"44"0,-2 0 5 16,-4 2-4-16,4 3-2 0,-2-1 2 16,0 0 4-16,1 2 1 0,-2 2-11 15,-1 0-5-15,-3 1-8 0,3-3-30 0,-1 0-41 16,-2 0-48-16,5-4-75 0,-2-1-79 15,-2-3-148-15,2-2-571 0,10-7-340 16</inkml:trace>
  <inkml:trace contextRef="#ctx0" brushRef="#br0" timeOffset="-66857.58">30264 13535 2838 0,'0'0'97'0,"4"-13"18"16,-4 13-18-16,0 0-9 0,0 0-5 15,0 0 13-15,0 0 6 0,0 0 1 16,0 0-7-16,0 0-14 0,0 0-6 16,0 0-5-16,-58 32 3 0,39-20 14 0,-4 1 8 15,-2-2 13-15,-5 2-30 0,-1 1-4 16,-5-1-7-16,-3 0-4 0,-9 1-8 0,1-2-6 16,-3 2 18-16,-6-2 1 0,1-3-4 15,0 1 4-15,-3-5 5 0,4 3 1 0,-3-5 2 16,8 1 1-16,1-3 3 0,1-2-3 15,1 1 9-15,3-3 7 0,3-1 1 16,4 3 1-16,4-3 2 0,5 0-3 16,-1 0 2-16,6 2 0 0,4 1-3 0,1-2-5 15,17 3-6-15,-28-3-7 0,28 3-7 0,-18 0-4 16,18 0-10-16,0 0-4 0,-20 9-4 16,20-9-4-16,0 0-5 0,-6 16-2 15,6-16-3-15,-2 17-5 0,2-17-3 0,0 0-5 16,6 30-19-16,-4-21-37 0,-2-9-53 15,12 25-64-15,-4-14-103 0,-2 1-121 16,6 1-199-16,-3-3-43 0,5 1 14 0,-1-2-623 16,2 1-1004-16</inkml:trace>
  <inkml:trace contextRef="#ctx0" brushRef="#br0" timeOffset="-66697.59">29408 14111 4395 0,'28'4'64'15,"-28"-4"-9"-15,27-3-6 0,-27 3-4 0,34-7-3 16,-15 3-3-16,0-2-8 0,5 1-29 16,-4-5-34-16,2-1-36 0,-3 3-48 15,-1-4-57-15,2-1-51 0,-6-5-110 0,0 1-193 16,-2-2-447-16,-3-1-422 0</inkml:trace>
  <inkml:trace contextRef="#ctx0" brushRef="#br0" timeOffset="-66521.8">29248 13224 3519 0,'0'0'231'0,"-8"-13"-25"15,8 13-24-15,0 0-25 0,0 0 7 0,28-25-21 16,-11 20-19-16,0 0-11 0,2 0-33 16,7 0-53-16,-3 1-44 0,0-3-49 0,-4 4-56 15,1-3-74-15,-2 0-80 0,0 0-218 16,-4 3-117-16,-14 3-342 0,17-8-380 15</inkml:trace>
  <inkml:trace contextRef="#ctx0" brushRef="#br0" timeOffset="-65512.79">24949 14221 3092 0,'0'0'83'0,"11"13"-4"16,-11-13-17-16,0 0-15 0,0 0-10 0,0 0 10 15,0 0 19-15,0 0 8 0,0 0 2 16,0 0-8-16,0 0 1 0,0 0 5 15,-15-57 9-15,11 38 7 0,0-2 6 0,-1-4-8 16,-2-4 14-16,2 1-11 0,0-5-8 16,1 3-10-16,0 1-6 0,0 1-14 15,4 2-1-15,0 2-7 0,-2 4-1 0,4 1-8 16,0 3-5-16,2 0 3 0,-4 16 0 16,9-16-3-16,-9 16-1 0,17-6-11 0,-17 6 4 15,0 0-1-15,35 15-4 0,-22-5-3 16,4 3-3-16,0 3 3 0,1-1-3 0,-3 1-3 15,3 2 2-15,-1-1-4 0,0-2-1 16,-2-1 2-16,-1 1-1 0,-2-5 1 16,1-1 7-16,-6 1 1 0,3-3 11 0,-10-7 11 15,21 13-19-15,-21-13 5 0,13 2 0 16,-13-2 3-16,0 0 20 0,0 0-5 0,27-18-11 16,-21 4-6-16,-2 1-28 0,-2-6-40 15,0-2-56-15,0-3-79 0,0-2-89 16,-2-3-147-16,-2-1-184 0,-2 2 16 0,2 1-425 15,-2 3-488-15</inkml:trace>
  <inkml:trace contextRef="#ctx0" brushRef="#br0" timeOffset="-65303.11">25347 13243 3202 0,'0'0'111'0,"6"-10"51"15,-6 10-7-15,0 0 3 0,0 0-13 16,0 0-18-16,0 0-10 0,0 0-9 16,0 0-13-16,0 0-9 0,-10 56-9 0,6-41-6 15,1 2-16-15,-5 1-32 0,4-2-43 16,-3 4-47-16,3 0-83 0,0-1-82 0,0 0-152 16,0 1-203-16,0-4-387 0,2 2-426 15</inkml:trace>
  <inkml:trace contextRef="#ctx0" brushRef="#br0" timeOffset="-64966.58">25504 13698 3211 0,'0'0'140'0,"4"-21"24"16,-4 21-3-16,0 0-4 0,0 0-9 16,0 0 0-16,0 0-12 0,0 0-9 0,0 0-5 15,0 0-19-15,-2 53-13 0,4-36-14 16,0-1-7-16,1 3-5 0,0 3-6 15,1 0-10-15,-1 2-20 0,3-1-32 0,-4-1-45 16,2-3-50-16,1-2-66 0,-1 1-70 16,1-8-84-16,-2 0-172 0,-3-10-101 15,2 16-343-15,-2-16-348 0</inkml:trace>
  <inkml:trace contextRef="#ctx0" brushRef="#br0" timeOffset="-64691.15">25462 13716 3031 0,'-4'-19'177'0,"1"2"38"15,3 17-19-15,-3-23-19 0,3 23-28 0,8-20-9 16,-8 20-7-16,12-11 9 0,-2 6-33 16,-10 5 3-16,28-7-8 0,-9 7-18 15,4 3 11-15,0 1-15 0,5 3 8 0,3 1 4 16,-1 5-9-16,5 0-7 0,-4 5-23 16,2 0 2-16,-7 3 6 0,1 3 2 15,-4 0 9-15,-4 3 10 0,-7 0 4 0,-3-2 0 16,-4-2-4-16,-5-1-3 0,-1 3-9 15,-5 0-6-15,-3-4-8 0,-2-1-9 0,-3-1-11 16,-1-2-23-16,-1-2-35 0,0-2-36 16,1-4-33-16,3-3-29 0,-4-1-43 15,4-3-45-15,12-2-56 0,-19 0-38 0,19 0-75 16,-11-11-173-16,11 11-63 0,-2-14-447 16,2 14-594-16</inkml:trace>
  <inkml:trace contextRef="#ctx0" brushRef="#br0" timeOffset="-64395.44">26234 13891 3412 0,'11'16'163'16,"-11"-16"52"-16,0 0-18 0,0 0-14 0,14 7-7 16,-14-7-49-16,0 0-5 0,20 4-15 15,-20-4-10-15,23 1-13 0,-23-1-28 16,25 0-24-16,-10 0-15 0,1 0-11 0,-3 0-24 16,1 0-34-16,-14 0-37 0,27-1-46 15,-27 1-57-15,26 0-54 0,-18-2-102 0,-8 2-184 16,19-2-38-16,-19 2-291 0,16-5-212 15</inkml:trace>
  <inkml:trace contextRef="#ctx0" brushRef="#br0" timeOffset="-64047.92">26607 13685 2679 0,'0'0'101'0,"0"0"47"16,0 0 6-16,0 0 6 0,-6-16 24 15,6 16 25-15,0 0 20 0,0 0 17 0,0 0-27 16,0 0 0-16,0 0-13 0,-14 42-17 15,13-27-13-15,1-15-20 0,0 33-17 16,1-13-16-16,-1 0-13 0,2 2-14 0,0 0-14 16,3-3-21-16,-3 4-30 0,3-1-31 15,-1-4-36-15,-2 1-31 0,3-4-40 0,-3 1-52 16,2-1-64-16,-2-4-61 0,-2-11-110 16,0 12-174-16,0-12-43 0,0 0-417 0,0 0-534 15</inkml:trace>
  <inkml:trace contextRef="#ctx0" brushRef="#br0" timeOffset="-63743.94">26522 13659 3301 0,'-1'-13'127'0,"1"13"32"0,1-21-20 0,-1 21-16 16,0 0-4-16,4-24 7 0,-4 24 15 16,12-13 18-16,-12 13-19 0,15-9-15 15,-1 3-14-15,1 2-37 0,-15 4 3 0,34-6 0 16,-14 6 9-16,5 3-2 0,2-2 1 15,-1 5-9-15,2 0-9 0,1 1-3 0,0 2-9 16,-4 5-3-16,2-1-5 0,2 5-6 16,-11-1-1-16,2 1-6 0,-6-2 1 15,-1 4 0-15,-4 0 2 0,-7-1-2 0,-2 2-4 16,-6-2-2-16,-1 4-5 0,-4-2 0 16,-5 0-2-16,-4 0-5 0,0-2-18 0,-1-2-24 15,3-2-24-15,-2-1-30 0,2-3-34 16,1-5-48-16,0-1-63 0,4-1-61 0,1-2-85 15,12-2-149-15,0 0-73 0,-23-10-9 16,17 3-308-16,6 7-303 0</inkml:trace>
  <inkml:trace contextRef="#ctx0" brushRef="#br0" timeOffset="-63543.8">26978 13039 3139 0,'0'0'168'0,"0"0"-15"0,0 0-19 16,0 0-15-16,0 0-11 0,0 0-13 16,0 0-12-16,10 43-8 0,-12-27-8 0,2-16-10 15,-8 39-17-15,3-18-15 0,-1 2-26 16,0-1-34-16,0-1-46 0,-1 0-67 0,3 2-70 16,-5-4-151-16,4-2-191 0,1-2-311 15,1 0-231-15</inkml:trace>
  <inkml:trace contextRef="#ctx0" brushRef="#br0" timeOffset="-63052.81">27135 13943 2756 0,'4'19'133'0,"-4"-19"42"15,0 0-2-15,0 0-2 0,0 0 2 16,0 0-2-16,0 0-14 0,0 0 8 0,0 0-16 16,0 0-21-16,-6-73-22 0,4 52-13 15,-1-4-11-15,1-5-7 0,-2-1-10 0,4 3-8 16,-2 1-1-16,0 5-1 0,2 2 3 15,0 1-6-15,0 19-7 0,2-29-7 16,-2 29 0-16,4-20 2 0,-4 20-2 16,9-10-7-16,-9 10-10 0,0 0 9 0,0 0-10 15,31 11-3-15,-31-11 8 0,25 22-15 16,-12-7-3-16,1-1-1 0,1 2-8 0,3-3 8 16,-4 3 0-16,2-3 6 0,-5-1-10 15,3-1-1-15,-3-2 0 0,-1-1 14 0,-10-8 5 16,17 8 3-16,-17-8-9 0,0 0 0 15,19-2 2-15,-19 2-8 0,0 0 0 0,17-26-1 16,-13 13 0-16,2-5-3 0,-3-3-14 16,6-2-10-16,-2 1-18 0,-1 2-18 15,3-1-34-15,-2 0-44 0,0 6-64 0,1 0-57 16,-1 4-78-16,-1 1-147 0,-6 10-121 16,4-12 25-16,-4 12-277 0,0 0-203 0</inkml:trace>
  <inkml:trace contextRef="#ctx0" brushRef="#br0" timeOffset="-62011.66">27647 13916 2664 0,'0'0'159'0,"0"0"59"0,0 0-2 0,0 0-5 16,0 0-7-16,0 0 1 0,0 0 14 15,0 0-24-15,4-25-10 0,-4 25-17 0,21-6-21 16,-6 3-20-16,2-2-13 0,0 1-17 16,-17 4-27-16,36-5-43 0,-18 3-48 0,-2-2-59 15,1 1-81-15,-3 1-85 0,-3-2-86 16,-11 4-162-16,9-10-88 0,-9 10-5 15,0 0-249-15,0 0-173 0</inkml:trace>
  <inkml:trace contextRef="#ctx0" brushRef="#br0" timeOffset="-61886.58">27580 13759 2769 0,'-20'-3'197'0,"20"3"16"16,0 0-22-16,0 0-16 0,0 0-9 16,0 0-20-16,0 0-16 0,42-13-20 15,-20 13-45-15,-3-2-70 0,3 0-73 0,0 0-73 16,1 2-62-16,-3-2-75 0,3 1-153 15,-5 1-465-15,2 0-296 0</inkml:trace>
  <inkml:trace contextRef="#ctx0" brushRef="#br0" timeOffset="-61726.59">27973 13762 2934 0,'17'5'230'0,"-17"-5"24"0,14 4-27 0,-14-4-15 15,16 8-12-15,-16-8 11 0,13 9-10 16,-3-5 2-16,-10-4-28 0,0 0-26 15,10 12-44-15,-10-12-54 0,0 7-69 0,0-7-83 16,0 0-117-16,-20 7-146 0,20-7-233 16,-25 4 16-16,8-1-399 0,17-3-435 0</inkml:trace>
  <inkml:trace contextRef="#ctx0" brushRef="#br0" timeOffset="-61060.81">24236 13949 3248 0,'12'5'103'0,"-12"-5"1"0,0 0-9 16,9 12-5-16,-9-12 6 0,0 0 17 16,0 0 9-16,0 0 4 0,-7 23-12 0,7-23-8 15,0 0-2-15,-16 10-2 0,16-10 6 16,0 0 9-16,-20 6-14 0,20-6 8 0,-14 2-7 15,14-2-7-15,0 0-8 0,0 0-6 16,-24-21-16-16,24 21 7 0,-6-23-8 16,2 9-14-16,4 14-32 0,-2-30-40 0,2 18-45 15,-2-1-63-15,2 1-88 0,0 12-80 16,-3-16-181-16,3 16-125 0,0 0 23 0,0 0-390 16,0 0-415-16</inkml:trace>
  <inkml:trace contextRef="#ctx0" brushRef="#br0" timeOffset="-60935.6">24139 14266 3124 0,'0'0'143'16,"8"14"12"-16,-4-8-27 0,-4-6-38 0,6 9-27 15,-6-9-22-15,0 0-23 0,7 8-37 16,-7-8-85-16,0 0-87 0,0 0-161 0,0 0-583 16,0 0-348-16</inkml:trace>
  <inkml:trace contextRef="#ctx0" brushRef="#br0" timeOffset="-60523.27">24014 13666 2874 0,'0'0'136'16,"0"0"38"-16,-2-17-17 0,2 17-19 0,0 0-10 16,-14-12 1-16,14 12 10 0,0 0 1 15,0 0-9-15,0 0-12 0,-46 24-10 16,31-9-15-16,-1-2 4 0,-2 3 5 0,2 2-23 15,-4 6 7-15,-1-2-9 0,0 1-4 16,-4 2-11-16,1-2-6 0,-3-2-1 16,-7 3-8-16,0 0-8 0,2-8-3 0,-1 0-2 15,-1-1-4-15,-2-4-4 0,1-3-3 16,4-4-5-16,1-2-2 0,-2-2 0 0,3-4 0 16,-1 0-4-16,5-2 4 0,0-2-6 15,1 1 4-15,5 2 4 0,0-1 7 0,4 0 2 16,1 2 8-16,14 4-5 0,-28-9-4 15,28 9-2-15,-19-3 3 0,19 3 11 0,-15 4 15 16,15-4-2-16,-13 14-1 0,7-2-1 16,-2 2 0-16,2 2-3 0,-3-1-2 15,2 0-2-15,-1 2-5 0,0 3-4 0,2-5-5 16,-4 1-4-16,2-2-22 0,0 2-34 16,2-3-38-16,-1-2-43 0,1-3-61 15,-1-3-82-15,7-5-62 0,-10 6-151 0,10-6-120 16,0 0-23-16,0 0-471 0,0 0-646 15</inkml:trace>
  <inkml:trace contextRef="#ctx0" brushRef="#br0" timeOffset="-60391.84">23330 13664 3587 0,'21'-14'110'0,"-6"5"0"16,-1 0-45-16,0-1-50 0,-4 2-22 0,0 1-21 15,-10 7-18-15,15-15-42 0,-8 9-67 16,-7 6-67-16,2-13-151 0,-2 13-529 0,0 0-286 15</inkml:trace>
  <inkml:trace contextRef="#ctx0" brushRef="#br0" timeOffset="-60253.64">23218 13477 2971 0,'0'0'219'0,"0"0"50"16,0 0 29-16,-20-1-12 0,20 1-11 16,0 0-32-16,0 0-32 0,0 0-27 0,0 0-53 15,0 0-76-15,0 0-74 0,0 0-93 16,0 0-100-16,43-8-104 0,-43 8-242 15,0 0-22-15,0 0 20 0,0 0-293 0,0 0-201 16</inkml:trace>
  <inkml:trace contextRef="#ctx0" brushRef="#br0" timeOffset="-58587.1">22493 14175 2521 0,'0'0'-62'0,"0"0"35"16,11-13 23-16,-11 13 22 0,0 0 26 16,9-10 32-16,-9 10 40 0,0 0 32 0,0 0 19 15,0 0 15-15,0 0 9 0,0 0 0 16,0 0 2-16,0 0 29 0,0 0-7 15,0 0-14-15,0 0-18 0,0 0-6 0,0 0-11 16,0 0-11-16,0 0-14 0,0 0-15 16,0 0-14-16,0 0-15 0,19-2-16 15,-19 2-11-15,6-17-11 0,0 6-11 0,3 0-7 16,0-1-5-16,3 3-5 0,-2-1-4 16,4 2-1-16,-14 8-5 0,20-11-1 0,-20 11-2 15,20-2-4-15,-20 2 4 0,0 0-2 16,19 16-2-16,-19-16 1 0,2 20-1 0,-4-3-3 15,2-17-2-15,-19 35-15 0,4-15-39 16,-6 3-47-16,-5 1-56 0,-8-1-83 16,1 1-77-16,-5 1-169 0,-5-3-116 0,1 4-18 15,-3-6-456-15,3 1-615 0</inkml:trace>
  <inkml:trace contextRef="#ctx0" brushRef="#br0" timeOffset="-54095.24">16446 14147 3200 0,'0'0'-143'0,"2"-25"30"16,-2 25 24-16,2-20 30 0,-2 20 37 16,2-15 22-16,-2 15 26 0,0 0 17 15,2-19 16-15,-2 19 5 0,0 0 11 16,0 0 13-16,2-17 17 0,-2 17 18 0,0 0 7 15,0 0 3-15,0 0-1 0,0 0-9 16,0 0-9-16,0 0-5 0,0 0-8 0,2 61-8 16,-2-42-2-16,2 2-8 0,-2 2-4 15,0 1 5-15,3 6-5 0,-3-2 5 0,2 3-7 16,0 1 20-16,-2-2-2 0,0 2-14 16,0-2-10-16,2 2-11 0,-2-3-5 15,2 0-4-15,1 3-6 0,-1-6-2 0,-2 0-8 16,0-1-4-16,2-3-4 0,-2-3-12 15,2-1-28-15,-2-2-37 0,2-3-45 0,-2-13-60 16,0 19-73-16,0-11-54 0,0-8-110 16,0 0-148-16,0 0-56 0,0 0-371 15,0 0-412-15</inkml:trace>
  <inkml:trace contextRef="#ctx0" brushRef="#br0" timeOffset="-53747.14">16636 14371 2965 0,'16'-13'21'0,"-16"13"41"0,10-11-5 16,-10 11-1-16,10-10-8 0,-10 10-7 16,0 0 0-16,0 0 12 0,11-7-1 15,-11 7-1-15,0 0-6 0,0 0 0 16,0 0-2-16,0 0 3 0,0 0 4 0,-51 30 6 16,37-24 8-16,-6 1 0 0,3 2-8 15,-1-5-1-15,0 2-3 0,2 0-7 0,-2 0-2 16,6-3-4-16,12-3 0 0,-25 8 4 15,14-4-2-15,11-4 5 0,-15 6 2 0,15-6 10 16,0 0 27-16,-6 18 13 0,6-18 18 16,0 0 23-16,18 23-4 0,-4-10-13 15,-2-1-7-15,5 2-9 0,0-1-10 0,0 3-9 16,2-2-25-16,0 1-10 0,-2-1-3 16,2 2-7-16,-2-1-7 0,-1 0-21 0,2-1-26 15,-1-1-28-15,0 0-22 0,-7-4-36 16,3 1-47-16,-3-2-68 0,2 1-66 15,-6-3-119-15,-6-6-179 0,12 7-24 0,-4-2-399 16,-8-5-475-16</inkml:trace>
  <inkml:trace contextRef="#ctx0" brushRef="#br0" timeOffset="-53352.57">17096 14663 2932 0,'0'0'-100'16,"0"0"61"-16,0 0 5 0,0 0 14 0,0 0 20 15,0 0 16-15,23-4 35 0,-23 4 18 16,0 0 18-16,26 2 2 0,-26-2 2 0,22 0-6 16,-22 0-5-16,26 0-4 0,-26 0-13 15,25 0-4-15,-25 0-15 0,24-2-34 16,-24 2-54-16,18-5-40 0,-18 5-44 15,14-7-20-15,-10 1-17 0,-4 6-8 0,0 0-1 16,0 0 21-16,0 0 19 0,-30-36 43 16,16 27 34-16,-4 2 47 0,4-1 31 15,-3 0 42-15,-1 2 46 0,6-1 42 0,12 7 46 16,-26-10 22-16,16 4-2 0,10 6-5 16,-17-5-7-16,17 5-22 0,0 0 2 0,-15-8 13 15,15 8-27-15,0 0-17 0,0 0-19 16,0 0-22-16,0 0-22 0,49-3-34 0,-32 1-45 15,2 2-38-15,0 0-70 0,-19 0-74 16,38-3-64-16,-19 2-74 0,-1 0-152 16,0-2-125-16,-1 1-328 0,-2 1-308 0</inkml:trace>
  <inkml:trace contextRef="#ctx0" brushRef="#br0" timeOffset="-52336.58">18224 13979 2783 0,'-6'-13'23'0,"6"13"73"0,0 0 32 0,-5-19 20 16,5 19 15-16,0 0 0 0,0 0 4 15,-6-16-8-15,6 16 10 0,0 0 25 0,0 0 31 16,0 0 5-16,0 0-8 0,0 0-11 16,2 42-18-16,-2-25-18 0,0 2-16 15,2 0-15-15,-2 4-16 0,2 1-15 0,0 2-14 16,1-2-10-16,1 3-12 0,-2 0-10 0,2-5-16 15,3 3-31-15,-3-6-34 0,0 2-36 16,3-1-45-16,-3-5-57 0,0 0-79 16,2-1-79-16,-4-3-160 0,2 1-114 0,-4-12-21 15,0 20-522-15,0-20-753 0</inkml:trace>
  <inkml:trace contextRef="#ctx0" brushRef="#br0" timeOffset="-51944.86">17795 14569 3654 0,'0'0'4'16,"0"0"26"-16,0 0 0 0,0 0 18 0,0 0 15 15,0 0 11-15,0 0 9 0,0 0-5 16,65-3-7-16,-51 0-7 0,8 2-10 16,1 1-3-16,7-2-2 0,0 0 2 0,3 2 2 15,3-2 4-15,0 2 7 0,9 0 2 16,1 0 2-16,5 0 8 0,-1 0 10 0,12 4 26 16,-3-4-5-16,5 2 0 0,-1-1 2 15,2 2-5-15,-7-3 1 0,1 1-3 0,1 1-10 16,-11-2-7-16,-3 2-9 0,-3-2-7 15,-5 2-11-15,-5-2-6 0,1 2-9 16,-6-2-14-16,-3 2-24 0,-3-2-29 0,-2 0-29 16,0 2-41-16,-6-2-51 0,-1 2-53 15,-4 2-82-15,-9-4-124 0,0 0-197 16,0 0 14-16,0 0-508 0,0 0-675 16</inkml:trace>
  <inkml:trace contextRef="#ctx0" brushRef="#br0" timeOffset="-51047.74">18363 14989 3380 0,'3'-23'-78'0,"-3"23"52"15,0 0 21-15,-3-19 28 0,3 19 12 0,0 0 19 16,0 0 14-16,-2-24 14 0,2 24-1 15,0 0 2-15,-4-12-11 0,4 12-2 0,0 0-2 16,-6-13 7-16,6 13 7 0,0 0 4 16,-19-8 6-16,19 8 3 0,0 0-3 15,-26 0 0-15,26 0-8 0,-22 2-11 0,22-2-3 16,-26 6-12-16,11-1-9 0,-2-1-1 16,2 1-6-16,1 1 1 0,-4 2-3 0,4 0-2 15,-5 3 8-15,0-2 11 0,2 4-4 16,-1-1 3-16,2 1-27 0,1 4 3 15,2-1-4-15,1 2-5 0,1-2-4 0,1 4 0 16,1-4 1-16,0 2-6 0,1-1 3 16,4 0-4-16,0 2 3 0,-2 0-5 0,2 0 2 15,-2-1-4-15,4 0 1 0,0-1 3 16,-2 2 8-16,4 0 4 0,-2-1 4 16,2-18-1-16,0 34 0 0,2-19-2 0,-2 3-1 15,4-5-4-15,0 2 0 0,2-1-8 16,2-3 3-16,0 0-3 0,0-2 0 0,3 1-3 15,2 0-1-15,-1 0-2 0,3-3 4 16,3 1-5-16,-4-3 3 0,3 1-5 16,2-3 2-16,2 3-1 0,-2-4 0 0,2 0-3 15,-1 2 4-15,0-4-4 0,0 0-2 16,-1 0-1-16,-19 0 1 0,36-4 0 16,-22 2-3-16,1-1 2 0,-15 3 0 0,30-8-3 15,-18 2 2-15,-12 6 2 0,24-11-4 0,-14 5-2 16,-1-3 1-16,-9 9-2 0,17-18-1 15,-11 11-10-15,3-5-3 0,-9 12 1 16,10-22-13-16,-6 11-3 0,-4 11 0 0,2-26 9 16,1 15-5-16,-3 11 5 0,-3-23 1 15,3 23 2-15,-4-23 7 0,4 23 1 16,-6-17 5-16,6 17 1 0,-11-13 6 0,11 13 6 16,-14-11 0-16,14 11 1 0,-13-8 1 15,13 8 1-15,-17-4-2 0,17 4 0 0,0 0 3 16,-24 0 0-16,24 0 11 0,0 0-4 15,0 0 8-15,-22 5 0 0,22-5 5 0,0 0 5 16,0 0 2-16,0 0 3 0,0 0-7 16,0 0-2-16,0 0-4 0,0 0-9 15,44 29-37-15,-25-27-30 0,0 0-41 0,0-2-55 16,3-2-77-16,-4 0-69 0,0-1-159 16,-2-1-125-16,-3 0-15 0,-13 4-413 0,15-10-491 15</inkml:trace>
  <inkml:trace contextRef="#ctx0" brushRef="#br0" timeOffset="-49262.69">17678 14301 3253 0,'0'0'63'0,"0"0"25"0,0 0 8 16,0 0 8-16,0 0-2 0,0 0 7 15,0 0-5-15,6-18-3 0,-6 18-11 0,0 0-7 16,13-7-8-16,-13 7-5 0,17-3 5 16,-17 3-4-16,31 0-4 0,-9 0-8 0,-1 0-12 15,4 0-45-15,-2-4-68 0,3 8-116 16,-4-8-129-16,0 8-263 0,-2-4 7 15,-20 0-332-15,25 0-283 0</inkml:trace>
  <inkml:trace contextRef="#ctx0" brushRef="#br0" timeOffset="-48350.82">18745 15056 2640 0,'0'0'-47'16,"0"0"69"-16,0 0 21 0,0 0 23 0,0 0 33 15,0 0 10-15,0 0 13 0,0 0 8 16,0 0 4-16,0 0 7 0,0 0 1 0,0 0 4 16,0 0 2-16,0 0 2 0,-49 17 17 15,43-6-9-15,0 4 2 0,-1-1-35 16,-2 7-8-16,1-2-7 0,0 3-10 16,1 1-10-16,1 4-3 0,0-2-16 0,-1 1-6 15,3 2-9-15,-3-3-6 0,5 0-8 16,2-2-6-16,0 1-34 0,2-3-24 0,5 1-41 15,-3-4-53-15,5-1-67 0,6-2-76 0,-3-6-81 16,3-1-190-16,2-2-67 0,2-5 40 16,0 1-304-16,2-2-214 0</inkml:trace>
  <inkml:trace contextRef="#ctx0" brushRef="#br0" timeOffset="-48008.6">19116 15304 2575 0,'4'-18'12'0,"0"4"61"0,-4 14 2 16,2-24-3-16,-2 24 20 0,0-18 13 0,0 18 12 16,0 0 14-16,-6-22 3 0,6 22-3 15,-14-10-2-15,14 10 8 0,-20-5 15 0,20 5 3 16,-26-3 44-16,26 3-24 0,-29 5-3 16,11-3-4-16,18-2-15 0,-29 8-14 15,14-1-14-15,3-1-13 0,12-6-13 0,-17 12-12 16,17-12-9-16,-9 18-7 0,9-18-9 15,4 21-8-15,-4-21-15 0,17 22-10 0,-4-9-13 16,4 1-3-16,-2 2-3 0,1-3 0 16,2 1-4-16,-4-2 3 0,-1 0-5 15,-3-1 4-15,-1 1 2 0,-2-2 5 0,-5 2 1 16,-2-2-1-16,0-10-1 0,-15 18-3 16,2-10-10-16,-6-1-24 0,0-1-25 0,0-2-32 15,-5-2-38-15,1-2-57 0,-2 0-71 16,6-2-49-16,-7-6-122 0,6 3-160 15,-2-6-23-15,5-3-420 0,5 4-513 0</inkml:trace>
  <inkml:trace contextRef="#ctx0" brushRef="#br0" timeOffset="-47790.87">18787 14989 3119 0,'-12'-16'89'15,"12"16"64"-15,-7-9-2 0,7 9-8 0,0 0-4 16,0 0-17-16,0 0 3 0,0 0-9 16,0 0-14-16,23-15-6 0,-23 15-15 0,34 0-8 15,-13 0-10-15,1 0-13 0,2 0-34 16,2 0-33-16,-4 0-47 0,1 0-72 0,-2 0-77 16,-2-2-76-16,-2 0-166 0,-2 0-110 15,-15 2-319-15,21-2-253 0</inkml:trace>
  <inkml:trace contextRef="#ctx0" brushRef="#br0" timeOffset="-47598.96">19268 14930 2846 0,'20'10'110'0,"-20"-10"32"0,16 13-6 0,-12 0 5 15,2 0-8-15,0 5-4 0,-2-2-5 16,3 7-13-16,-2 2-12 0,-1 0-11 15,0 0-6-15,-2 4-11 0,0-3-30 0,-2 3-48 16,0-2-60-16,0 1-94 0,-4-6-95 16,-2 5-218-16,-1-2-509 0,-4 5-444 0</inkml:trace>
  <inkml:trace contextRef="#ctx0" brushRef="#br0" timeOffset="-41184.91">19666 14301 2997 0,'-7'-19'-69'0,"7"19"26"0,0 0 23 0,0 0 23 16,0 0 18-16,0 0 31 0,0 0 27 15,0 0 25-15,-2-16 15 0,2 16 16 16,0 0 6-16,0 0 8 0,0 0 1 0,0 0-1 16,0 0 0-16,-6-15-6 0,6 15 2 15,0 0-13-15,0 0-26 0,0 0-8 16,0 0 0-16,0 0-9 0,0 0 4 0,0 0 8 15,0 0 0-15,0 0-9 0,0 0-6 16,0 0-8-16,0 0-10 0,0 0-6 0,0 0-8 16,47 28-5-16,-39-24-6 0,2 6-1 15,1 1-6-15,2 0-6 0,-1 0-1 0,1 0-5 16,4 2-2-16,0 0-3 0,-3 1-1 16,4 1-1-16,-2-3-4 0,-1 1-2 0,0 0-6 15,0 0-4-15,-3-5-1 0,2 2-4 16,-2-2-4-16,-2-1 3 0,-10-7-2 15,16 11 2-15,-8-4 2 0,-8-7 0 0,13 8 7 16,-13-8 1-16,10 9 0 0,-10-9 5 0,0 0 1 16,0 0 2-16,13 5-1 0,-13-5 1 15,0 0-2-15,0 0-1 0,0 0 0 16,9 5-2-16,-9-5 1 0,0 0-5 0,0 0 1 16,0 0-1-16,0 0 0 0,0 0 1 15,0 0 1-15,-16 27-1 0,16-27 4 16,-16 21-2-16,3-8 3 0,1 1-4 0,-4 1-1 15,0 0 1-15,-2-1 0 0,4 0-4 16,-3 2 1-16,2 0-7 0,0-3-14 0,3-1-28 16,0-1-21-16,2 1-34 0,0-5-42 15,2 2-60-15,-1 2-61 0,2-6-62 0,7-5-158 16,-10 7-98-16,10-7-18 0,0 0-400 16,0 0-478-16</inkml:trace>
  <inkml:trace contextRef="#ctx0" brushRef="#br0" timeOffset="-40684.97">20263 14417 3265 0,'0'0'56'0,"8"-10"-2"15,-8 10-3-15,0 0-7 0,15-9-5 16,-15 9-2-16,0 0-5 0,16-4-3 16,-16 4-4-16,0 0-3 0,0 0-1 0,0 0 1 15,28 11 10-15,-28-11 26 0,6 12 19 16,-6-12 15-16,0 0 6 0,0 0 0 0,-10 27 0 16,10-27 0-16,-14 10-9 0,14-10-4 15,-22 11 0-15,11-7 14 0,11-4 5 0,-21 2 30 16,21-2-2-16,0 0-10 0,-31-10-9 15,31 10-17-15,-11-14-9 0,11 14-15 16,-3-20-12-16,3 20-14 0,0 0-18 0,12-28-17 16,-12 28-34-16,14-13-39 0,-6 9-41 15,1 1-53-15,-9 3-65 0,0 0-61 0,23 3-137 16,-23-3-180-16,0 15 20 0,0-15-400 16,-12 26-431-16</inkml:trace>
  <inkml:trace contextRef="#ctx0" brushRef="#br0" timeOffset="-34604.88">15542 14808 2886 0,'0'0'-133'0,"0"0"17"0,13-16 12 16,-13 16 5-16,0 0 12 0,10-11 11 0,-10 11 10 15,0 0 8-15,7-9 15 0,-7 9 12 16,0 0 24-16,0 0 20 0,12-10 14 16,-12 10 20-16,0 0 8 0,0 0 7 0,0 0 4 15,0 0-8-15,0 0 9 0,0 0 1 16,0 0-3-16,0 0 1 0,0 0-6 0,0 0 1 15,0 0 3-15,0 0 2 0,0 0 5 16,-59 19 12-16,43-14 10 0,-6 0 1 16,-1 0 5-16,-3-2-7 0,-4 2-6 0,1-1-6 15,-5-1 0-15,-4 2-2 0,-2-3-1 16,4 1-7-16,-5-1-2 0,-1 0-7 0,-1-1-5 16,2 2-5-16,5-3-6 0,-2 0-5 15,4 0-5-15,0 0-3 0,-1-3-2 16,6 2 0-16,2 1-8 0,3-2-2 0,3-3-11 15,3 5-16-15,0-7-10 0,2 4-10 16,16 3-3-16,-19-12-6 0,9 5-2 16,10 7 3-16,-6-13-3 0,6 13 5 0,0 0 0 15,0 0 0-15,14-33 4 0,-6 25 1 16,1-1 6-16,-9 9 2 0,20-19 5 0,-11 10 14 16,0-2 15-16,1 3 8 0,-10 8 8 15,16-16 8-15,-8 7 7 0,-8 9 4 0,12-10 0 16,-12 10 1-16,10-10-5 0,-10 10-1 15,0 0 4-15,0 0-1 0,0 0 0 16,0 0 2-16,0 0-4 0,0 0-6 16,0 0-2-16,-59 18 1 0,42-13-4 0,-4 5-4 15,-1-1 3-15,2 1-1 0,-2-1-1 16,4-2 3-16,2 3 5 0,1-2-5 16,3-1-4-16,1 1 3 0,11-8 7 0,-12 14-7 15,12-14-4-15,0 0-6 0,0 0-7 16,27 27-13-16,-6-20-24 0,3-1-31 15,4 0-34-15,-2-2-58 0,3 2-66 0,2 3-54 16,-8-7-66-16,-2 0-144 0,-4 3-95 16,-2 1-348-16,-7-2-319 0</inkml:trace>
  <inkml:trace contextRef="#ctx0" brushRef="#br0" timeOffset="-34125.9">14191 14579 2862 0,'-14'-10'-3'0,"14"10"28"0,-15-9-13 0,15 9 3 16,-19-4-1-16,19 4 5 0,-24-4 13 16,24 4 6-16,-30-2-4 0,30 2 0 0,-28 6-1 15,10-4 2-15,2 2 9 0,16-4 10 16,-24 13-1-16,9-7-3 0,7 3-3 16,8-9-2-16,-16 21-8 0,14-14-4 0,2-7-3 15,2 26-3-15,-2-26-6 0,12 28-5 0,0-13-4 16,-1 3-1-16,4-1-1 0,-3-2 0 15,1 1 8-15,2 0 9 0,-4-2 9 16,-2-1 5-16,0 2 7 0,0-5 7 0,-2 2 8 16,-7-12 8-16,2 18 6 0,-2-18 0 15,0 0 4-15,-16 28-1 0,3-22 2 16,-1 1-5-16,-1-4-6 0,-4 1-4 0,0 0-1 16,0-4-17-16,19 0-4 0,-38-2-5 15,20 0-26-15,18 2-32 0,-33-6-39 16,19 1-48-16,0-1-67 0,6 1-59 0,-3-6-66 15,6 3-165-15,-2 0-106 0,7 8-323 16,-6-17-265-16</inkml:trace>
  <inkml:trace contextRef="#ctx0" brushRef="#br0" timeOffset="-33888.82">13948 14273 2819 0,'3'-16'73'0,"-3"16"13"0,0 0-10 15,11-13-5-15,-11 13 9 0,16-8 9 0,-16 8 3 16,17-7-8-16,-17 7-11 0,27-6-2 16,-13 4-14-16,4-2-17 0,0 2-21 15,-1-2-33-15,-17 4-48 0,35-4-58 16,-20 2-55-16,-4 1-84 0,-11 1-183 0,21 0-376 15,-21 0-144-15</inkml:trace>
  <inkml:trace contextRef="#ctx0" brushRef="#br0" timeOffset="-33425.09">13733 14547 2397 0,'-9'11'-38'0,"9"-11"47"0,0 0 28 16,0 0 4-16,0 0 28 0,0 0 9 0,-7 13 6 16,7-13 14-16,0 0 11 0,0 0-4 15,-5 22 0-15,5-22-2 0,-2 18-10 0,2-18-1 16,-2 23-6-16,2-23-1 0,-2 29-10 16,2-12-4-16,-4-2-7 0,3 1-7 15,1-16-4-15,-8 30-6 0,5-17-3 0,-4 1 1 16,1-3-5-16,6-11-6 0,-14 20-2 15,1-11-4-15,13-9-6 0,-18 10 1 0,18-10-4 16,-18 3-1-16,18-3-8 0,0 0-2 16,-27-3-11-16,27 3-10 0,0 0-6 15,-9-16-1-15,9 16 1 0,0 0 2 0,0 0 4 16,0 0 1-16,0 0 10 0,0 0 22 16,0 0 5-16,29-19 13 0,-29 19 7 0,0 0 7 15,0 0 5-15,0 0 0 0,0 0-7 16,25 22 10-16,-25-22-10 0,0 0-2 15,0 0-1-15,0 0-2 0,-25 31 0 0,11-23-4 16,1-4 3-16,-7 1-4 0,0 1-2 16,-3-2-7-16,1-1-4 0,-1-1 0 15,3 3-11-15,-2-5-27 0,3 0-32 0,19 0-60 16,-38-5-83-16,25 0-94 0,-3 1-223 16,5-4-83-16,2 1 21 0,9 7-280 15,-14-19-183-15</inkml:trace>
  <inkml:trace contextRef="#ctx0" brushRef="#br0" timeOffset="-33230.58">13360 14382 2726 0,'7'-7'143'0,"-7"7"15"0,20-12-20 16,-7 7-16-16,1 0-14 0,2-1-14 15,4-2-21-15,2 0-47 0,3 3-63 0,-2-1-74 16,3-2-69-16,-3-1-73 0,-3 1-152 16,0 1-398-16,-4-1-118 0</inkml:trace>
  <inkml:trace contextRef="#ctx0" brushRef="#br0" timeOffset="-33082.87">13767 14099 2695 0,'6'-16'322'0,"-6"16"5"0,0 0-49 0,0 0-59 16,0 0-57-16,10-11-46 0,-10 11-60 0,6-6-61 16,-6 6-99-16,0 0-110 15,7-7-223-15,-7 7-158 0,0 0-267 0,0 0-218 16</inkml:trace>
  <inkml:trace contextRef="#ctx0" brushRef="#br0" timeOffset="-32535.12">13207 14288 2520 0,'-16'7'-36'0,"16"-7"52"0,-9 8 20 16,9-8 30-16,0 0 37 0,-10 17 22 16,10-17 16-16,-10 19 10 0,6-8-5 0,4-11-11 15,-5 32-13-15,3-15-12 0,-2 3-7 16,4 0-15-16,-4 0-10 0,3 1 3 15,-1 4-6-15,0 0-3 0,0-5 1 0,-1 5-2 16,-2 0-4-16,3 0-11 0,-2-3-3 0,2 3-7 16,-3-2-4-16,1-3-5 0,2 0-4 15,-4-2 0-15,2-2-4 0,2 0-5 16,2-16-2-16,-7 26 1 0,5-16-6 0,2-10-3 16,-4 15-4-16,4-15-11 0,0 0-8 15,0 0-3-15,0 0 0 0,0 0 2 16,0 0 0-16,0 0 1 0,0 0 2 15,0 0 8-15,36-28 7 0,-36 28 0 0,18-12 4 16,-7 8 0-16,-11 4 0 0,25-7 2 16,-25 7 4-16,22-2 8 0,-22 2 0 0,24 3-2 15,-14 6 1-15,-10-9-2 0,18 13 11 16,-7-3-7-16,-11-10-5 0,9 18 4 16,-7-9-2-16,-2-9-1 0,0 21 0 0,0-21-3 15,-11 22-2-15,-3-12-1 0,-1-1 0 16,-1-4-2-16,-7 3 4 0,1-1 11 15,-4 0 33-15,0-4-7 0,-1 3 0 0,2 0 2 16,-1-2 5-16,1 1-9 0,-1 1-4 16,3-1-5-16,4-1-7 0,0 2-5 0,2 0-4 15,4 1-9-15,-1-1-14 0,4 1-24 16,10-7-24-16,-9 16-33 0,7-8-42 0,2-8-62 16,11 15-80-16,-3-8-92 0,4 1-203 15,1 2-57-15,3-3 20 0,-3-1-321 0,-13-6-308 16</inkml:trace>
  <inkml:trace contextRef="#ctx0" brushRef="#br0" timeOffset="-31566.96">12910 14552 2858 0,'7'-13'96'0,"-7"13"23"0,0 0-12 16,0 0-12-16,0 0-11 0,0 0-3 16,0 0 4-16,0 0-4 0,0 0-6 15,0 0-13-15,-33 28-4 0,19-14-1 0,-4 1 16 16,1 0 15-16,-8 4 2 0,0 1 1 16,-2-3 1-16,-3 0-11 0,-1 1-11 15,-2-2-4-15,-1 1-4 0,-6 1-11 0,6-5 3 16,-9 2 1-16,3-4 1 0,-1 1 6 15,0 0 6-15,-1-3 1 0,0-1 1 16,-1-1 19-16,3-2-7 0,0 1-8 0,-1-2-9 16,11-1-5-16,-3-3 1 0,3 1-4 15,8-2-5-15,-2-4-5 0,5 2-2 16,0-4-12-16,4-3 5 0,5-2-6 0,-2 2-5 16,6-6-5-16,3 0 4 0,-1-1-2 15,4 17-10-15,0-35 0 0,2 17 1 0,0 0-2 16,1-1 2-16,1 1-3 0,0 1-4 15,2-2-2-15,-2 1-3 0,2 0 6 0,-2 2 2 16,1 0-3-16,-1 3 10 0,-4 13 1 16,3-24 1-16,2 13-6 0,-5 11-1 15,0 0-1-15,4-18-2 0,-4 18 1 0,0 0-1 16,0 0-1-16,0 0-1 0,0 0-1 16,0 0-1-16,-12 55 0 0,8-38-3 0,-1 2 0 15,3 1 0-15,0-2 1 0,-2 3-2 16,2-1 0-16,0 1 1 0,-4-2-3 15,4-1 2-15,-2 1-4 0,2-3-3 0,-3 1-2 16,1-2 3-16,-3-2 0 0,7-13-4 16,-13 24 1-16,6-17-1 0,7-7 2 0,-11 10-3 15,11-10 1-15,-18 7 1 0,18-7-1 16,-15 5 2-16,15-5 1 0,0 0 0 16,-19 8-2-16,19-8 1 0,-9 8 2 0,9-8 0 15,-16 9 0-15,16-9-5 0,-15 10 4 16,15-10 4-16,-15 13 2 0,15-13-2 0,-19 12 0 15,10-5 0-15,9-7-6 0,-18 10 7 16,6-5 0-16,12-5-1 0,-20 10-3 16,20-10 5-16,-24 6 1 0,13-4 1 0,11-2-2 15,-22 5-1-15,22-5-3 0,-22 7 4 16,22-7-2-16,-16 1 1 0,16-1-3 0,-17 4 3 16,17-4-1-16,-18 4-1 0,18-4 0 15,0 0-2-15,-22 3 2 0,22-3 1 16,-18 3 0-16,18-3 4 0,0 0-3 0,-27 0 1 15,27 0 0-15,-18 0 2 0,18 0 1 16,0 0 5-16,-31-3-15 0,31 3 3 0,-21 0-1 16,21 0 1-16,-24-2 1 0,24 2 4 15,-23-1 4-15,23 1 7 0,-32 0 5 16,16 0 8-16,16 0 1 0,-38 0 5 0,18 1 1 16,1-1-2-16,-3 0 2 0,-2 0-1 15,-2 0-2-15,-2 2 1 0,-5-2 1 0,-1-2 1 16,0 1 0-16,-1-1-4 0,1 0-3 15,-3-2-3-15,3 0-1 0,3 0-8 16,-1-5-15-16,2 2-23 0,3-1-33 0,4-2-34 16,4-1-32-16,-1-2-33 0,6-2-52 15,6 1-72-15,6-4-63 0,4 3-180 16,2-4-98-16,2-1 23 0,4-3-448 0,1-1-572 16</inkml:trace>
  <inkml:trace contextRef="#ctx0" brushRef="#br0" timeOffset="-31436.9">10990 14399 3747 0,'0'0'191'16,"0"0"-42"-16,16-9-29 0,-16 9-26 0,22-8-16 15,-7 1-29-15,2 1-59 0,0-1-91 16,6 1-117-16,-2-3-154 0,5-1-205 0,1 0-372 16,5-2-374-16</inkml:trace>
  <inkml:trace contextRef="#ctx0" brushRef="#br0" timeOffset="-31150.86">12362 13535 3155 0,'0'0'98'15,"8"-8"-12"-15,-8 8-11 0,0 0-7 16,0 0-8-16,0 0-2 0,0 0-4 15,0 0 0-15,-4 46 0 0,-9-29 13 0,-1 10 14 16,-5-1 12-16,-3 7 6 0,-4 3-5 16,2 2-6-16,-12 11-4 0,-2 5-15 15,-3-5-7-15,3 1-7 0,5-10-7 0,4-4-5 16,0-3-12-16,4-1-6 0,4-5-27 16,0-4-32-16,2 0-50 0,6-7-61 0,1 0-66 15,1-5-81-15,2-2-183 0,4-2-99 16,5-7-306-16,0 0-246 0</inkml:trace>
  <inkml:trace contextRef="#ctx0" brushRef="#br0" timeOffset="-30984.82">12277 14334 2661 0,'16'7'63'0,"-16"-7"55"15,12 7-1-15,-12-7-11 0,17 2-10 16,-17-2-9-16,21 0-10 0,-21 0-11 15,29-3-39-15,-12-1-62 0,0 0-69 0,2-1-67 16,-3-3-74-16,-1 0-163 0,2 1-355 16,-8-3-51-16</inkml:trace>
  <inkml:trace contextRef="#ctx0" brushRef="#br0" timeOffset="-30857.54">12430 14172 2739 0,'0'0'278'0,"-18"-6"-13"0,18 6-40 0,0 0-29 16,0 0-34-16,0 0-35 0,-13-7-34 15,13 7-65-15,0 0-76 0,0 0-89 16,0 0-93-16,0 0-169 0,0 0-164 0,-14 18-277 16,3-9-178-16</inkml:trace>
  <inkml:trace contextRef="#ctx0" brushRef="#br0" timeOffset="-30249.7">10440 14611 2692 0,'-7'-13'171'0,"1"4"35"0,6 9-32 16,-9-16 1-16,9 16-5 0,0 0 17 0,0 0 2 15,0 0-32-15,0 0-16 0,0 0-15 16,-16 38-17-16,14-23-12 0,0 6-12 16,-3 0-8-16,2 5-6 0,1-2-13 15,0 2-3-15,-2-1-25 0,0 2-24 0,-2 0-26 16,0 0-25-16,-1-4-23 0,-1-3-9 16,-1-1-1-16,1-4-4 0,-1 1 7 0,1-5 3 15,-2-1 7-15,10-10 7 0,-20 9 17 16,20-9 30-16,-21 4 26 0,21-4 24 15,-19 5 18-15,19-5 12 0,-15 3 5 0,15-3-2 16,0 0 4-16,-24 1-1 0,24-1 29 16,-16 4 5-16,16-4 4 0,-24 8 14 0,12-4-2 15,-5-1 15-15,-2 4 17 0,-2 0 10 16,-5 1-2-16,-1 0-5 0,-9 4 6 16,0-3-16-16,-4-2-13 0,-1 1-14 0,-3 0-10 15,1-3-16-15,-1-1-14 0,-3-1-6 16,3 0-13-16,2-3-10 0,-1 0-22 0,3-4-19 15,0-2-21-15,1-5-25 0,4-1-27 16,3-2-25-16,2-1-27 0,5-1-8 0,6-2 2 16,4 3 8-16,3-1 8 0,3 2 7 0,5 1 32 15,4 0 26-15,0 13 29 16,11-22 35-16,1 10 30 0,5 4 26 0,7-4 12 16,0 5 2-16,6-4-9 0,4 4-11 0,7-1-10 15,-1 2-17-15,0 1-37 0,-2-1-54 16,4 1-76-16,-10 1-97 0,-2-2-126 15,-3 2-243-15,-5 2-35 0,-10-1 12 0,-12 3-639 16,10-7-1053-16</inkml:trace>
  <inkml:trace contextRef="#ctx0" brushRef="#br0" timeOffset="-13535.36">899 16368 1961 0,'0'0'326'0,"0"0"-140"15,0 0-79-15,0 0-4 0,0 0 14 16,0 0 9-16,0 0-1 0,0 0-10 16,0 0 6-16,0 0 10 0,0 0 6 0,0 0 19 15,-6 47-2-15,6-47 1 0,2 20-10 16,-2-20-4-16,4 31-14 0,-2-16-11 15,0 2-11-15,0 0-13 0,3 2-13 0,-2 0-1 16,1 0-15-16,-1 0-4 0,1 1-6 16,0-2-4-16,-2 0-11 0,3-2 1 15,-3 2-6-15,3-3-5 0,-5-15-11 0,6 26-23 16,-3-14-33-16,-3-12-46 0,2 17-55 16,-2-17-74-16,5 15-71 0,-3-9-100 15,-2-6-134-15,0 0-93 0,0 0-297 0,0 0-301 16</inkml:trace>
  <inkml:trace contextRef="#ctx0" brushRef="#br0" timeOffset="-13286.91">1123 16729 2783 0,'0'0'24'0,"19"3"14"0,-19-3-2 15,0 0-1-15,0 0 5 0,20 2 7 16,-20-2 11-16,0 0 5 0,0 0 0 16,30-4-4-16,-30 4 0 0,19-3-7 0,-19 3 1 15,29-6-9-15,-17 4-2 0,5-2-2 16,-17 4-8-16,34-4-3 0,-17 1-19 16,-2-2-37-16,2 2-48 0,-17 3-58 0,28-4-66 15,-28 4-88-15,20-6-593 0,-11 5-248 16</inkml:trace>
  <inkml:trace contextRef="#ctx0" brushRef="#br0" timeOffset="-13038.95">1313 16666 2775 0,'0'0'91'16,"0"0"9"-16,0 0-12 0,0 0-13 0,0 0-3 16,0 0 14-16,-18-3 19 0,18 3 10 15,0 0-8-15,0 0 3 0,0 0 2 16,0 0 1-16,0 0 7 0,0 0-4 15,0 0-12-15,6 31-6 0,-6-31-11 0,2 19-12 16,-2-19-3-16,2 23-13 0,-2-23-4 16,-2 25-5-16,2-25-4 0,0 26-4 15,0-12-12-15,0-14-14 0,0 26-30 0,0-26-32 16,-2 24-43-16,2-24-47 0,0 20-49 16,0-20-45-16,2 19-66 0,-2-19-126 15,4 13-123-15,-4-13-353 0,0 0-282 0</inkml:trace>
  <inkml:trace contextRef="#ctx0" brushRef="#br0" timeOffset="-10022.84">1469 16509 298 0,'0'0'23'0,"0"0"-4"15,0 0-23-15,-2-23 18 0,2 23-5 0,0 0 3 16,0 0 3-16,2-23-5 0,-2 23-7 16,0 0-8-16,1-20-13 0,-1 20 3 15,2-16-2-15,-2 16 7 0,5-15 18 0,-5 15 23 16,4-15 12-16,-4 15 20 0,0 0 6 15,4-20 8-15,-4 20 12 0,0 0 1 16,4-16 4-16,-4 16 12 0,0 0 2 16,4-14 12-16,-4 14 14 0,0 0 13 0,0 0 14 15,8-13-13-15,-8 13 2 0,0 0-4 0,0 0-14 16,0 0-12-16,0 0 3 0,0 0 5 16,0 0 0-16,0 0-5 0,0 0-16 15,0 0-13-15,0 0-5 0,0 0-6 0,0 0-6 16,9 39 0-16,-9-39-2 0,2 22-11 15,-2-22-2-15,3 20-10 0,-3-20-9 16,2 20 3-16,-2-20-6 0,2 21-10 0,-2-21 4 16,2 17-5-16,-2-17-6 0,2 19-1 15,-2-19-3-15,5 16-1 0,-5-16-1 16,2 14-2-16,-2-14-7 0,0 0 5 0,2 19-2 16,-2-19-5-16,0 0-27 0,3 16-50 15,-3-16-43-15,0 0-51 0,0 0-50 0,0 0-82 16,2 16-649-16,-2-16-373 0</inkml:trace>
  <inkml:trace contextRef="#ctx0" brushRef="#br0" timeOffset="-9220.94">1456 16437 2676 0,'2'-21'-167'0,"-2"21"37"16,0 0 30-16,0 0 18 0,0 0 17 0,2-23 10 16,-2 23 11-16,0 0 14 0,0 0 23 15,0 0 12-15,2-17 16 0,-2 17 17 16,0 0 5-16,0 0 19 0,0 0 18 15,0 0 8-15,0 0 5 0,0 0 5 0,5-15-4 16,-5 15-1-16,0 0-4 0,0 0 9 16,0 0 8-16,0 0 2 0,0 0-7 0,0 0-1 15,0 0-2-15,0 0 2 0,0 0 3 16,0 0-6-16,0 0-4 0,16 36-7 16,-16-36-8-16,6 18-8 0,-6-18-4 0,6 19-11 15,0-10-2-15,-6-9-6 0,7 23-4 16,-3-10-7-16,1-2-4 0,-5-11-3 15,6 25 0-15,-1-11-1 0,-1-3-5 0,-4-11 0 16,5 25-4-16,-2-14 0 0,-3-11-3 16,5 23-1-16,-4-10 0 0,-1-13-2 0,4 23 1 15,-1-11 0-15,-3-12 1 0,0 23 0 16,0-23 1-16,5 20-4 0,-5-20 3 16,0 21-2-16,0-21-1 0,0 18-2 0,0-18 0 15,2 16-1-15,-2-16 1 0,0 0-2 16,-2 21-2-16,2-21-1 0,0 0-8 15,2 20-19-15,-2-20-21 0,0 0-27 0,0 0-32 16,0 15-39-16,0-15-38 0,4 7-52 16,-4-7-58-16,0 0-192 0,0 0-487 15,0 0-408-15</inkml:trace>
  <inkml:trace contextRef="#ctx0" brushRef="#br0" timeOffset="-8760.46">1690 16477 2838 0,'2'-19'-102'0,"-2"19"45"0,5-13-2 16,-5 13 26-16,0 0 21 0,0 0 3 15,4-19 15-15,-4 19 21 0,0 0 9 16,0 0 5-16,0 0 7 0,0 0 2 15,0 0 2-15,0 0 10 0,0 0 9 16,0 0-10-16,0 0-5 0,-27 37-3 0,18-27 0 16,9-10-4-16,-16 21 4 0,7-12 0 0,1 3-3 15,-3-2 2-15,11-10-2 0,-17 16-5 16,11-10 2-16,6-6-4 0,-18 16-5 16,18-16-1-16,-12 10 2 0,12-10-6 0,-12 11 2 15,12-11-7-15,-13 7 1 0,13-7 2 16,0 0 0-16,-11 12-2 0,11-12-3 15,0 0-5-15,0 0-1 0,0 0 0 0,0 0-3 16,0 0-4-16,0 0 2 0,0 0-2 16,0 0 3-16,24 19 15 0,-24-19 11 15,12 7 2-15,-12-7 0 0,17 14-5 0,-10-9-2 16,3 7-5-16,-10-12-2 0,17 19-4 16,-9-8-2-16,3 1-1 0,-3 1-11 0,0 1-32 15,1-3-38-15,-1 0-46 0,2 1-58 16,-2-2-52-16,0 3-73 0,-2-4-155 15,3-1-522-15,-9-8-406 0</inkml:trace>
  <inkml:trace contextRef="#ctx0" brushRef="#br0" timeOffset="-8119.12">2252 16363 2911 0,'4'-13'-97'16,"-4"13"20"-16,0 0 17 0,4-16 28 16,-4 16 26-16,0 0 10 0,2-15 26 0,-2 15 8 15,0 0 2-15,0 0 9 0,0 0-10 16,0 0 11-16,0 0 17 0,-21-14 10 15,21 14 9-15,0 0 6 0,-35 10 4 0,17-4-3 16,0 2-4-16,-2 1-8 0,1 3-10 16,-3 1-5-16,0 1-2 0,0 2 0 15,-1 2 3-15,4-3 1 0,-2 2-3 0,2-2-3 16,0 2-9-16,2 0 2 0,0 2-3 16,-1-1 0-16,5 0-9 0,-1 1 0 15,3 1-6-15,2-1-4 0,0-2 0 0,3 0-5 16,-1 0-4-16,3-2 0 0,1 0-5 15,3-15 1-15,3 25-6 0,-3-25 3 0,6 19-3 16,1-9 0-16,-7-10-3 0,19 13 2 16,-9-9-8-16,-10-4 3 0,26 6-8 15,-12-6-7-15,-14 0-5 0,32-5 2 16,-15 2 2-16,-2-3-11 0,0 1-8 0,-1-3-6 16,0 1-10-16,-2-3-7 0,-1 0-3 15,-3-1-2-15,-8 11 9 0,11-21 4 16,-11 21 6-16,2-19-1 0,-2 19 7 0,-5-19 9 15,5 19 14-15,-8-17 15 0,8 17 5 16,-10-14 7-16,10 14 1 0,-9-13 1 16,9 13 3-16,-8-11 6 0,8 11 0 15,0 0-2-15,0 0-1 0,-13-11 0 0,13 11 0 16,0 0-1-16,0 0 1 0,0 0-2 16,0 0-10-16,0 0 6 0,0 0-3 0,0 0-1 15,0 0-4-15,40 20-7 0,-40-20-15 16,24 6-35-16,-13-4-47 0,-11-2-57 0,31 7-67 15,-19-7-80-15,5 3-205 0,-17-3-129 16,22 1-204-16,-22-1-169 0</inkml:trace>
  <inkml:trace contextRef="#ctx0" brushRef="#br0" timeOffset="-7828.94">2390 16572 2578 0,'0'0'-6'0,"0"0"9"15,0 0 9-15,0 0 19 0,0 0 21 0,0 0 20 16,0 0 22-16,0 0 9 0,0 0 3 16,-30 34 2-16,21-21 0 0,1-3-5 15,-3 6 5-15,2-1-5 0,0 0-3 16,4 3-4-16,-1-3-8 0,2 2-9 0,0-1-3 15,1 1-10-15,3-17-7 0,-5 32-6 16,8-17-5-16,-3-15-15 0,7 26-27 0,-3-16-40 16,-4-10-46-16,12 15-55 0,-4-9-52 15,-8-6-64-15,18 4-119 0,-18-4-598 16,19-4-408-16</inkml:trace>
  <inkml:trace contextRef="#ctx0" brushRef="#br0" timeOffset="-7518.97">2501 16671 2884 0,'0'0'-91'0,"-2"-19"12"16,2 19 17-16,0 0 27 0,0 0 18 15,-21-9 35-15,21 9 34 0,0 0 20 0,-23 2 0 16,23-2 10-16,0 0 4 0,-27 7-4 16,27-7-2-16,-14 10-4 0,14-10-2 15,-10 9-7-15,10-9-2 0,0 0-12 0,-4 22-3 16,4-22-7-16,0 0-1 0,16 24-4 15,-8-16-6-15,-1 1-3 0,2 1-3 16,-9-10-3-16,17 19-2 0,-11-10 0 0,-6-9-5 16,11 18 14-16,-9-7 15 0,-2-11 3 15,0 19 1-15,0-19 0 0,-11 23-5 16,3-12-4-16,0-2-2 0,-3 3-6 0,-1-2-4 16,0-1-16-16,0-1-20 0,0-1-37 15,12-7-55-15,-18 12-67 0,18-12-76 16,-14 4-135-16,14-4-230 0,0 0-219 0,0 0-154 15</inkml:trace>
  <inkml:trace contextRef="#ctx0" brushRef="#br0" timeOffset="-7278.85">2639 16703 2597 0,'0'0'51'0,"0"0"2"0,0 0 21 16,0 0 26-16,0 0 10 0,0 0 5 15,19 22 9-15,-19-22 5 0,7 20 0 0,-5-8-9 16,2 1-6-16,0 4-6 0,0-1-11 16,-2 0 2-16,2 0-10 0,1 0-7 15,-5 0-10-15,4 2-4 0,-1-3-17 0,-3-15-1 16,-3 30-7-16,3-16-28 0,0-14-36 16,-4 22-47-16,4-22-55 0,-7 20-62 15,7-20-75-15,-4 11-143 0,4-11-174 16,0 0-294-16,0 0-233 0</inkml:trace>
  <inkml:trace contextRef="#ctx0" brushRef="#br0" timeOffset="-6852.24">3077 16815 2589 0,'0'0'-33'16,"0"0"42"-16,0 0 4 0,0 0 33 15,0 0 16-15,0 0 11 0,0 0 4 0,0 0 1 16,0 0-3-16,0 0 0 0,0 0-3 16,-53-9-3-16,53 9-2 0,0 0-6 15,0 0 5-15,-2-16 6 0,2 16-9 0,0 0 0 16,0 0-6-16,0 0-3 0,0 0-8 16,0 0-3-16,0 0-5 0,0 0-5 15,0 0-1-15,40-13-4 0,-40 13-6 0,28 6-1 16,-28-6-3-16,33 1-4 0,-13 1-24 15,-1-2-19-15,0 1-33 0,-19-1-30 16,29 0-38-16,-13 0-41 0,-16 0-48 0,20-3-86 16,-20 3-601-16,18-8-295 0</inkml:trace>
  <inkml:trace contextRef="#ctx0" brushRef="#br0" timeOffset="-6650.01">2988 16694 2767 0,'0'0'-34'0,"0"0"36"15,0 0 2-15,0 0 13 0,0 0 17 0,0 0-11 16,0 0 2-16,0 0-2 0,0 0-8 16,0 0-15-16,56-15-33 0,-42 13-23 0,-14 2-38 15,34-2-21-15,-15-2-49 0,1 3-99 16,0-2-414-16,0-1 81 0</inkml:trace>
  <inkml:trace contextRef="#ctx0" brushRef="#br0" timeOffset="-6379.16">3450 16684 2018 0,'0'0'28'0,"8"9"13"0,-8-9-3 0,0 0-2 16,13 7 6-16,-13-7 5 0,0 0 24 15,11 8-10-15,-11-8 6 0,0 0 1 16,0 0 8-16,0 0 4 0,0 0 9 0,0 0 1 16,0 0 4-16,0 0 3 0,-20 24-7 15,20-24-6-15,0 0-7 0,-14 8-7 16,14-8-6-16,0 0 0 0,0 0-9 0,0 0-5 16,0 0-10-16,0 0-5 0,0 0-3 15,0 0-10-15,0 0-10 0,0 0-25 16,0 0-35-16,0 0-45 0,0 0-48 0,0 0-63 15,34-37-111-15,-34 37-575 0,0 0-266 16</inkml:trace>
  <inkml:trace contextRef="#ctx0" brushRef="#br0" timeOffset="-6040.53">3858 16854 2721 0,'0'0'40'0,"2"23"34"0,-2-23-1 16,0 0-1-16,0 0-1 0,0 0 2 15,0 0-13-15,11 12 4 0,-11-12 2 16,0 0-2-16,15 4-8 0,-15-4-2 0,21 1-5 15,-21-1-2-15,28 0 4 0,-14 0-2 16,-14 0-6-16,41 0-3 0,-20-1-6 0,0 1 1 16,3-3-6-16,-4 2-1 0,2 1-9 15,-3-3-8-15,-19 3-18 0,34-1-14 16,-22-1-20-16,-12 2-23 0,22-6-28 0,-22 6-38 16,0 0-44-16,12-7-58 0,-12 7-137 15,0 0-486-15,0 0-205 0</inkml:trace>
  <inkml:trace contextRef="#ctx0" brushRef="#br0" timeOffset="-5835.49">3858 16776 2674 0,'0'0'15'0,"0"0"11"16,0 0 4-16,-20 0 6 0,20 0 13 15,0 0 2-15,0 0 9 0,0 0 1 0,0 0 2 16,0 0-10-16,0 0 0 0,0 0-2 15,0 0-8-15,0 0-1 0,67-6-4 0,-48 2-5 16,0 3-13-16,3-3-43 0,-2 0-32 16,1 2-49-16,1-2-55 0,1 1-53 15,-4-4-130-15,2 4-434 0,-4-3-73 16</inkml:trace>
  <inkml:trace contextRef="#ctx0" brushRef="#br0" timeOffset="-5534.95">4201 16658 2509 0,'0'0'93'16,"-16"-4"3"-16,16 4-7 0,0 0-4 16,0 0 4-16,-22-2 7 0,22 2 9 0,0 0-2 15,0 0-9-15,0 0-11 0,0 0-6 16,0 0-7-16,0 0 0 0,0 0-4 16,0 0-8-16,0 0-7 0,0 0-3 0,40 27-9 15,-21-20 0-15,-3 3-7 0,4 0-4 16,-2 1-2-16,0 1-1 0,-1 0-2 0,-2 2-1 15,-2 1 3-15,-5-1 14 0,0 1 12 16,-2 1 3-16,-6 0 7 0,0-16 2 16,-8 35-4-16,4-18-3 0,-2 0-9 15,-4 0-5-15,-1 2-2 0,-2-2-8 0,1-1-7 16,-1 1-27-16,3-6-40 0,-4 3-48 16,4-3-53-16,0 1-55 0,1-1-65 0,-2-2-115 15,7-1-178-15,4-8-364 0,-8 15-320 16</inkml:trace>
  <inkml:trace contextRef="#ctx0" brushRef="#br0" timeOffset="-3861">5219 16431 2702 0,'0'0'-56'0,"5"-15"68"0,-5 15 40 16,0 0 28-16,2-17 24 0,-2 17 11 15,0 0 4-15,0 0 1 0,4-18-12 0,-4 18-10 16,0 0 5-16,0 0 16 0,0 0 11 15,0 0 2-15,0 0 1 0,0 0-8 16,17 45 5-16,-12-28-7 0,-3 2-4 0,2 0-9 16,0 5-8-16,0 1-7 0,0 0-9 15,0 1-10-15,-2 4-9 0,2-3-2 16,4 1-9-16,-4-1-7 0,0-1-5 16,0 0-5-16,-2 1-2 0,2-4-8 0,-2-3-2 15,2-1-3-15,-1-2-22 0,-1-2-30 16,0 0-24-16,-2-3-28 0,2-3-45 0,-2-9-60 15,2 15-61-15,-2-15-62 0,0 0-98 16,0 0-148-16,0 0-49 0,0 0-277 16,0 0-251-16</inkml:trace>
  <inkml:trace contextRef="#ctx0" brushRef="#br0" timeOffset="-3538.57">5456 16624 2761 0,'9'-13'16'16,"-9"13"0"-16,0 0 8 0,5-16-9 15,-5 16 11-15,0 0 27 0,0 0 21 0,0 0 9 16,0 0 2-16,0 0-7 0,0 0 7 16,0 0 3-16,-43 20 0 0,43-20 3 15,-19 12-4-15,10-5-4 0,9-7-8 16,-14 13-1-16,14-13-10 0,-14 9-1 0,14-9-7 16,-8 7-1-16,8-7 10 0,0 0 7 0,-10 12 1 15,10-12 2-15,0 0 8 0,-6 14-12 16,6-14 3-16,0 0-1 0,0 0-2 15,4 24-3-15,-4-24 7 0,8 19 2 0,-2-10-7 16,6 3 12-16,-2 0-10 0,6 0-10 16,0 2-1-16,3 1-11 0,1-1-5 15,2 0 2-15,-1-1-26 0,0 2-29 0,2-2-38 16,-3 1-55-16,-2-3-67 0,4 0-86 16,-5-5-103-16,-3 2-221 0,2-3-31 15,-2-1 25-15,-14-4-279 0,24 2-218 16</inkml:trace>
  <inkml:trace contextRef="#ctx0" brushRef="#br0" timeOffset="-3311.64">5890 16902 2705 0,'0'0'40'0,"0"0"21"16,18-8 8-16,-18 8 12 0,0 0 8 0,0 0 6 15,0 0 4-15,0 0-2 0,0 0-9 16,0 0-16-16,31 4-1 0,-31-4-8 16,22 2-7-16,-22-2-15 0,32 0-21 0,-16 0-32 15,3 0-43-15,-19 0-53 0,32-2-52 16,-18 0-65-16,-14 2-81 0,26-2-572 16,-26 2-247-16</inkml:trace>
  <inkml:trace contextRef="#ctx0" brushRef="#br0" timeOffset="-3163.83">6047 16866 2790 0,'-23'-6'58'0,"23"6"20"16,-19-4 17-16,19 4 8 0,-18-2 15 16,18 2 1-16,0 0-4 0,0 0-16 15,-16-7-15-15,16 7-3 0,0 0-10 16,0 0-12-16,0 0-25 0,0 0-39 0,42-18-44 16,-25 15-56-16,-17 3-70 0,34-7-82 15,-17 3-197-15,0-3-418 0,2 2-237 0</inkml:trace>
  <inkml:trace contextRef="#ctx0" brushRef="#br0" timeOffset="-2511.92">6775 16624 2646 0,'0'0'-43'0,"0"0"8"15,0 0 0-15,13 21 10 0,-13-21-4 0,0 0 8 16,25 0 0-16,-25 0 1 0,24-2 5 16,-24 2-5-16,23-2-4 0,-23 2 11 15,28-2-11-15,-28 2-10 0,24-1-30 0,-24 1-22 16,24-4-80-16,-24 4-146 0,19-3-221 15,-19 3 285-15</inkml:trace>
  <inkml:trace contextRef="#ctx0" brushRef="#br0" timeOffset="-2240.17">7102 16405 1830 0,'6'-14'179'0,"-6"14"-10"16,0 0-16-16,8-14 7 0,-8 14 19 0,0 0 16 15,0 0 5-15,0 0-9 0,0 0-15 16,0 0-12-16,0 0-6 0,20 35-18 0,-16-20-5 16,-2 3-14-16,2-3-12 0,-2 4-11 15,2 0-12-15,0 2-7 0,1 4-18 16,-1-3-31-16,0 2-46 0,-2-6-51 15,0 3-71-15,2-2-69 0,-1-1-76 0,-1-3-171 16,0 0-142-16,0-2-274 0,-2-13-234 16</inkml:trace>
  <inkml:trace contextRef="#ctx0" brushRef="#br0" timeOffset="-1863.01">6860 16980 2599 0,'0'0'-43'0,"-11"10"28"16,11-10 15-16,0 0 6 0,0 0 28 15,0 0 3-15,0 0 15 0,0 0-4 16,0 0 5-16,0 0 1 0,51 0 22 0,-51 0 19 16,38-6 19-16,-14 5 13 0,3-5 19 15,7 3 5-15,4 1 0 0,5-1-10 16,1-3-6-16,3 4-9 0,-1-2-19 0,1 0-10 16,1 0-6-16,-3 0-15 0,-1 3-8 15,1-2-7-15,-7 0-12 0,-4 1-18 0,-5 0-21 16,-1 0-25-16,-4 0-32 0,-4 1-39 15,-3 1-51-15,2-2-61 0,-19 2-58 16,21 0-129-16,-21 0-192 0,0 0-326 0,0 0-292 16</inkml:trace>
  <inkml:trace contextRef="#ctx0" brushRef="#br0" timeOffset="-1236.61">7173 17224 2655 0,'0'0'-71'0,"0"0"43"0,2-15 8 16,-2 15 31-16,0 0 17 0,0 0 20 15,5-16 11-15,-5 16-1 0,0 0 8 16,0 0 7-16,0 0 7 0,0 0 9 0,-15-16-2 16,15 16-2-16,0 0 5 0,-21 0-1 15,21 0-4-15,0 0 11 0,-30 11 3 0,18-6 2 16,-4 1-1-16,2 4 5 0,-1 0-7 16,-2 1 4-16,0 0-11 0,1 5-8 15,-2-2-7-15,3 4-11 0,1 1-4 0,1-1-5 16,2 4-6-16,3 0-4 0,0 1 0 15,4 0-6-15,-2 2-5 0,6-2-5 16,2 2 2-16,4-1-9 0,-2 1 2 0,4-2-2 16,0-1-8-16,3-2 4 0,2-1-3 15,-1-2-1-15,1-2-8 0,2-2-5 16,0-1-5-16,-3-4-5 0,6-1-2 0,-4-3-6 16,1 0-4-16,-15-4-3 0,28-2-2 15,-28 2-5-15,27-6-3 0,-12-1 1 16,-5-5 2-16,1 3-2 0,-3-3 0 0,1-3 3 15,-3 2 1-15,-6 13 5 0,7-24 2 16,-5 12 0-16,-2 12 2 0,-2-21 6 0,2 21 9 16,-9-20 2-16,9 20 6 0,-11-15 8 15,11 15 8-15,-12-13 3 0,12 13 8 16,-11-9 5-16,11 9-1 0,0 0-3 0,0 0-2 16,-10-12 2-16,10 12-5 0,0 0 2 15,0 0-1-15,0 0-4 0,0 0-7 0,0 0-5 16,42-4-29-16,-42 4-36 0,23-3-55 15,-23 3-75-15,26-3-61 0,-16 2-94 16,3-3-157-16,-2 0-102 0,-11 4-298 16,19-7-276-16</inkml:trace>
  <inkml:trace contextRef="#ctx0" brushRef="#br0" timeOffset="-1010.49">7445 17386 2736 0,'0'0'26'16,"0"0"47"-16,0 0 14 0,0 0 18 16,0 0 18-16,0 0 9 0,0 0 4 15,0 0-5-15,-45 17-7 0,45-17-14 0,-19 21-10 16,12-7-10-16,1-1-9 0,2 0-4 16,0 4-13-16,4-17-7 0,-2 31-7 15,4-14-27-15,2-2-49 0,2-2-55 0,1-1-64 16,1 2-66-16,2-3-67 0,-1-3-145 15,4-1-529-15,-1-1-379 0</inkml:trace>
  <inkml:trace contextRef="#ctx0" brushRef="#br0" timeOffset="-747">7623 17496 3024 0,'-10'-22'33'0,"10"22"13"0,-10-8 17 16,10 8 24-16,0 0 24 0,-23-4 16 0,23 4 4 15,0 0-5-15,-24 4-17 0,24-4-7 16,0 0-9-16,0 0-14 0,-10 17-9 16,10-17-3-16,0 0-13 0,0 0-3 0,25 38-3 15,-12-25-5-15,2 1-5 0,-3 3-2 16,4-2-5-16,-2 2-2 0,-1 1-2 0,-2-3-5 16,-3-2 0-16,-2 2-2 0,-2-2-1 15,-4-13-1-15,5 26-9 0,-5-26-22 16,-9 18-45-16,9-18-61 0,-10 16-73 15,10-16-73-15,-15 10-102 0,15-10-165 0,-13 7-428 16,13-7-391-16</inkml:trace>
  <inkml:trace contextRef="#ctx0" brushRef="#br0" timeOffset="-547.6">7827 17477 2932 0,'10'-10'30'16,"-10"10"41"-16,0 0 10 0,0 0 18 15,0 0 28-15,0 0 8 0,28 22 1 0,-28-22-4 16,9 19-12-16,-5-6-16 0,-2 0-7 16,3 4-14-16,-3 1-4 0,0 1-10 15,-2-2-11-15,2 0-8 0,-2-17-37 0,-4 35-55 16,2-18-67-16,-3-2-77 0,1 0-70 16,-2-2-131-16,-3-1-180 0,9-12-307 0,-12 16-243 15</inkml:trace>
  <inkml:trace contextRef="#ctx0" brushRef="#br0" timeOffset="-120.96">8211 16972 2810 0,'0'0'65'0,"0"0"15"16,-13 8-5-16,13-8-8 0,0 0 7 16,0 0 0-16,0 0-1 0,0 0-3 0,0 0-7 15,0 0-10-15,0 0-2 0,57-4-8 16,-57 4-22-16,26-4-35 0,-26 4-46 0,27-3-57 15,-27 3-57-15,21-6-74 0,-21 6-123 16,15-6-442-16,-15 6-131 0</inkml:trace>
  <inkml:trace contextRef="#ctx0" brushRef="#br0" timeOffset="18.89">8236 16925 2466 0,'0'0'75'0,"0"0"21"15,-23 0 10-15,23 0-16 0,0 0-7 0,0 0-7 16,0 0-11-16,0 0-7 0,0 0-12 15,0 0-43-15,0 0-52 0,0 0-52 0,0 0-55 16,46-22-50-16,-46 22-124 0,17-9-395 16,-6 4 6-16</inkml:trace>
  <inkml:trace contextRef="#ctx0" brushRef="#br0" timeOffset="3351.99">8760 16908 591 0,'0'0'224'15,"0"0"-46"-15,0 0-38 0,0 0-21 0,0 0 4 16,0 0-2-16,0 0 2 0,0 0-6 15,0 0 18-15,0 0 6 0,0 0 9 0,0 0 13 16,0 0 3-16,0 0 9 0,0 0 1 16,0 0-5-16,0 0-2 0,0 0-10 15,0 0-8-15,0 0-10 0,0 0-5 0,0 0-8 16,0 0-12-16,0 0-6 0,0 0-3 16,0 0-8-16,0 0-11 0,0 0-7 15,0 0-8-15,0 0-6 0,50-15-7 16,-50 15-4-16,17-4-11 0,-17 4-4 0,22-4-3 15,-22 4-4-15,30-4-4 0,-15 2 2 0,2 0-6 16,-17 2 3-16,30-6 0 0,-15 5-3 16,-15 1-3-16,23-7-3 0,-23 7-3 15,23-1 0-15,-23 1-3 0,17-4-2 16,-17 4-10-16,17-4-13 0,-17 4-15 0,0 0-27 16,0 0-30-16,21-3-48 0,-21 3-64 15,10 0-60-15,-10 0-118 0,0 0-200 16,0 0-10-16,0 0-301 0,0 0-260 0</inkml:trace>
  <inkml:trace contextRef="#ctx0" brushRef="#br0" timeOffset="4270.43">9499 16773 2545 0,'0'0'-122'16,"0"0"21"-16,0 0 19 0,0 0 15 15,0 0 20-15,-14-4 20 0,14 4 13 0,0 0 25 16,0 0 18-16,0 0 2 0,0 0 21 15,0 0 16-15,0 0 14 0,0 0-3 0,0 0 2 16,0 0-5-16,0 0-6 0,0 0-5 16,0 0 2-16,0 0-10 0,0 0 1 15,0 0-7-15,0 0 4 0,0 0-6 16,0 0 3-16,0 0-2 0,0 0-5 0,0 0 2 16,0 0 3-16,0 0-4 0,0 0 10 15,0 0-8-15,0 0-5 0,0 0-3 0,0 0-2 16,0 0-2-16,0 0-5 0,0 0-6 15,0 0 1-15,0 0-3 0,0 0-5 16,44 1 3-16,-44-1 4 0,0 0-5 0,37 2 0 16,-25-1-1-16,-12-1-4 0,32 4 0 15,-13-4 0-15,0 3-3 0,2 0 0 16,5-2 2-16,-3 1-4 0,0-1-3 16,4 2 5-16,3-2-1 0,-2 1-2 0,-1 0 6 15,1 0 0-15,-3 0-2 0,3 2 5 16,-5-2 1-16,4-1-5 0,-3 1 2 0,3 2 3 15,-3-1-8-15,-2-3 3 0,2 1-2 16,-3 2-5-16,0-2 2 0,0 1 2 16,-1 0-1-16,-20-2 10 0,36 0 11 0,-22 2 0 15,-14-2 4-15,28 0-5 0,-13 0-5 16,-15 0 0-16,26 0-3 0,-26 0-2 16,29 0 2-16,-17 0-3 0,-12 0-2 0,28-2-1 15,-28 2-1-15,28 0 1 0,-16-2-2 16,-12 2-3-16,24 0-1 0,-24 0-12 15,19-2-15-15,-19 2-33 0,0 0-31 0,20 0-58 16,-20 0-66-16,0 0-89 0,16 0-197 16,-16 0-490-16,0 0-440 0</inkml:trace>
  <inkml:trace contextRef="#ctx0" brushRef="#br0" timeOffset="8307.04">9804 17549 1327 0,'0'0'263'0,"0"0"-31"16,0 0-42-16,0 0 1 0,0 0-30 16,0 0-13-16,0 0 4 0,0 0-10 0,0 0 4 15,0 0-4-15,0 0-2 0,0 0-2 16,0 0-7-16,0 0-11 0,0 0-8 0,0 0-9 16,0 0-16-16,0 0-4 0,0 0-12 15,0 0-7-15,22-30-5 0,-22 30-5 16,4-26-6-16,-2 10-2 0,0 1-8 0,0-2-5 15,0-2-2-15,1-1-1 0,1 2-8 16,-2 0-2-16,0 2 4 0,0-2 2 16,0 3 9-16,-2 15-6 0,4-27 0 0,-2 16-4 15,-2 11 3-15,4-19-5 0,-4 19-5 16,5-13 0-16,-5 13-3 0,0 0-3 16,0 0 3-16,0 0-3 0,0 0-2 0,0 0 2 15,0 0 0-15,31 24-5 0,-24-12 2 16,2-1-4-16,-1 0 8 0,3 1-6 0,-1 1 1 15,1-2 1-15,2 1-4 0,-3-2 1 16,2-1 3-16,2-1 0 0,-4-1 0 16,0 1 4-16,-10-8 2 0,22 12 6 0,-14-8 11 15,-8-4 5-15,17 7 7 0,-17-7 7 16,0 0-4-16,22 2 3 0,-22-2-4 16,0 0 1-16,18-13-7 0,-18 13 3 0,13-18-3 15,-6 8 1-15,-1-3-7 0,-2-3-3 16,2 0-4-16,1-7-2 0,-3 2-5 15,2-2-3-15,-2-1-2 0,3 1-3 0,-5 2-16 16,5 2-28-16,-5 0-4 0,2 2-28 16,-2 2-27-16,2-1-35 0,-4 16-50 0,4-21-48 15,-2 15-60-15,-2 6-108 0,0 0-204 16,4-9-1-16,-4 9-336 0,0 0-345 0</inkml:trace>
  <inkml:trace contextRef="#ctx0" brushRef="#br0" timeOffset="8583.43">10459 17169 2932 0,'4'-21'20'15,"-4"21"11"-15,2-15 0 0,-2 15 3 0,0 0 11 16,0 0 16-16,0 0 33 0,0 0 9 15,-23-6 2-15,23 6-3 0,0 0 4 16,-28 28 2-16,16-14 0 0,0 1-3 0,2 3-2 16,0 0-11-16,1 1-10 0,1 0-8 15,3 4-6-15,1-4-13 0,2 0-24 0,2 0-38 16,2 0-45-16,2-4-50 0,1 1-60 16,3-2-41-16,1-4-82 0,1-2-146 15,3-2-543-15,-13-6-422 0</inkml:trace>
  <inkml:trace contextRef="#ctx0" brushRef="#br0" timeOffset="8870.96">10620 17257 3164 0,'0'0'70'0,"0"0"7"16,-14-14 3-16,14 14 9 0,0 0 20 16,-22-2 15-16,22 2 8 0,0 0 1 15,-32 7-3-15,32-7-15 0,-23 12-11 0,12-6-5 16,11-6-8-16,-17 15-14 0,9-6-4 15,8-9-8-15,-9 19-4 0,9-19-11 0,0 21-4 16,0-21-9-16,13 27 3 0,-5-14-9 16,5 1-2-16,0 1-3 0,-1-2-4 0,-1-1-3 15,-1 2 2-15,1-3-2 0,-4 0-4 16,-1 0-2-16,-6-11 6 0,2 23-6 16,-2-23 4-16,-8 19-4 0,8-19-9 15,-18 17-26-15,8-11-35 0,10-6-47 0,-25 5-65 16,14-1-60-16,11-4-66 0,-19-1-133 15,19 1-152-15,0 0 4 0,-22-14-272 0,22 14-193 16</inkml:trace>
  <inkml:trace contextRef="#ctx0" brushRef="#br0" timeOffset="9024.97">10721 17330 2559 0,'19'0'127'0,"-2"0"53"16,-17 0-8-16,27 6-2 0,-15-2 20 15,-2 4 4-15,-10-8-3 0,14 21-17 16,-12-10-17-16,0 4-18 0,-2-15-17 0,-2 31-3 15,-2-14-3-15,-2 0-45 0,0 0-51 16,-4 0-66-16,-4 2-87 0,4 1-105 0,-9-4-184 16,-3 5-175-16,0-1-381 0,-6-3-431 15</inkml:trace>
  <inkml:trace contextRef="#ctx0" brushRef="#br0" timeOffset="10668.01">9726 16099 2911 0,'0'0'-25'0,"0"0"45"0,0 0 30 0,0 0 24 16,0 0 14-16,-2 54-1 0,0-34 2 15,2 2 3-15,-2-1-7 0,2 6-9 16,2 0-6-16,-2-7-6 0,-2 7-7 15,2-6-4-15,0 0-11 0,0-3 0 0,0 0-5 16,0-18-3-16,0 28-9 0,0-14-30 0,0-14-38 16,2 21-41-16,-2-21-66 0,2 17-67 15,-2-17-91-15,0 0-645 0,2 6-380 16</inkml:trace>
  <inkml:trace contextRef="#ctx0" brushRef="#br0" timeOffset="10983.71">9650 16226 2817 0,'-11'-21'-58'16,"11"21"57"-16,-6-18 12 0,6 18 13 16,-2-19 6-16,2 19 8 0,0 0-5 0,6-24 4 15,-6 24-6-15,11-14-4 0,2 6 3 16,-1 3 5-16,-12 5 0 0,34-6 5 0,-15 4 7 16,5 2 3-16,0 4-3 0,6 0 0 15,0 1-6-15,-1 3-4 0,3 1-5 16,2 3 0-16,-8 0-3 0,3 1-3 15,-5-2 2-15,-3 3-1 0,0 1 19 0,-4 0 8 16,-3 1 3-16,-2 0 5 0,-6 2 5 16,-2-1 6-16,-2 0 4 0,-4 0-3 15,-6 2-3-15,-4 0-3 0,-2 0-5 0,-3-2-4 16,0 0-7-16,0 1-4 0,-1-3 10 16,-2 0-7-16,4 0-31 0,-4-3-40 15,3-1-49-15,3-3-62 0,0 0-74 0,14-8-83 16,-18 7-195-16,12-3-126 0,6-4-239 15,0 0-193-15</inkml:trace>
  <inkml:trace contextRef="#ctx0" brushRef="#br0" timeOffset="11252.76">10226 16256 2611 0,'0'0'0'0,"0"0"21"0,0 0 30 15,0 0 34-15,0 0 18 0,0 0 15 16,0 0 11-16,-51 11-10 0,40-1-8 0,5 3-7 16,0 0-2-16,-1 3-10 0,3-1-8 15,0 2-8-15,2 0-7 0,2-17-6 0,2 33-12 16,-2-15-33-16,4-3-53 0,-4-15-63 15,9 24-74-15,-5-15-74 0,-4-9-197 16,12 14-471-16,-12-14-307 0</inkml:trace>
  <inkml:trace contextRef="#ctx0" brushRef="#br0" timeOffset="11536.59">10346 16325 2691 0,'0'0'11'0,"0"0"49"0,0 0 14 15,0 0 26-15,0 0 32 0,0 0 28 0,-25-8 15 16,25 8 1-16,0 0-10 0,0 0-17 16,-30 15-20-16,30-15 9 0,-10 13-22 0,10-13-11 15,-6 18-11-15,6-18-12 0,0 18-5 16,0-18-13-16,6 24-2 0,0-9-8 16,0-1-8-16,2-1 2 0,0 0-7 15,0 0-7-15,-2 0 2 0,0 1-4 0,1-3 4 16,-7-11 1-16,4 21-5 0,-4-21-3 15,0 21-2-15,0-21-5 0,-11 17-11 0,11-17-32 16,-16 16-45-16,16-16-59 0,-20 7-58 16,12-3-69-16,0-2-69 0,8-2-158 0,0 0-133 15,0 0-346-15,0 0-393 0</inkml:trace>
  <inkml:trace contextRef="#ctx0" brushRef="#br0" timeOffset="11708.61">10465 16373 3078 0,'0'0'66'15,"24"-1"27"-15,-24 1 0 0,0 0 28 0,24 8 28 16,-24-8 13-16,11 13 37 0,-6-1-15 16,-5-12-37-16,4 26-18 0,-4-9-15 15,0 2-11-15,-2 0-13 0,2 3-15 0,-2-1-36 16,0 5-48-16,-3-1-70 0,1 0-90 16,1 1-80-16,-1 1-151 0,0-2-180 0,0 1-20 15,0-3-245-15,0-4-188 0</inkml:trace>
  <inkml:trace contextRef="#ctx0" brushRef="#br0" timeOffset="16154.96">13272 16870 2397 0,'3'-16'-124'0,"-3"16"32"0,0 0 20 15,0 0 29-15,2-16 23 0,-2 16 31 0,0 0 14 16,4-16 10-16,-4 16 26 0,0 0 4 16,4-17 8-16,-4 17 2 0,0 0 1 15,0 0 4-15,1-21 5 0,-1 21 0 0,0 0-5 16,0 0-3-16,-7-26-9 0,7 26 0 15,-9-10 0-15,9 10-4 0,-18-12-2 16,18 12-1-16,-20-11-2 0,8 5-11 16,12 6 0-16,-27-10-6 0,16 4-7 0,11 6-2 15,-27-5 1-15,27 5-4 0,-25-2 7 16,25 2-2-16,-25-2 1 0,25 2 0 0,-21 4 7 16,21-4-4-16,-21 8 1 0,21-8 2 15,-15 9-6-15,15-9-1 0,-9 15 0 16,9-15-5-16,-5 19 2 0,5-19-3 0,4 20 0 15,-4-20-2-15,3 22-3 0,4-8-3 16,0-3-1-16,-1 0 0 0,-6-11-5 16,11 20 1-16,-4-13-3 0,-7-7 1 0,14 13-2 15,-14-13 0-15,12 10-3 0,-12-10 1 16,12 6 0-16,-12-6-1 0,0 0-3 0,0 0 3 16,25-4 2-16,-25 4-1 0,0 0 0 15,16-16 0-15,-16 16 0 0,14-18-3 16,-10 7-1-16,2-3 0 0,-3-1-1 15,3-3-2-15,-1 1 2 0,0-2-2 0,1-3 0 16,-3 2 5-16,5-3-1 0,-5 0 2 16,1 1 3-16,-1 3 1 0,1 0 6 15,1-3 3-15,-1 4-1 0,0-4 1 0,-2 3 0 16,1 0 1-16,-1 0 4 0,0 2-1 16,3-2-3-16,-5 19 1 0,2-32 4 15,-2 17-1-15,0 15 4 0,0-28-6 0,0 28 0 16,0-22-4-16,0 22-2 0,-2-19-1 15,2 19-1-15,-7-13-4 0,7 13-1 0,0 0-1 16,-5-16 8-16,5 16 5 0,0 0 6 16,0 0 23-16,0 0 8 0,0 0-12 15,0 0 4-15,-8 48 11 0,10-31 2 0,-2 2-4 16,4 2-4-16,-2 5 1 0,3 0-9 16,2-2-2-16,-4 3-7 0,3 0 0 15,-2 0-5-15,3-1-7 0,-1-1 4 0,-3 0-12 16,4-3-15-16,0 1-29 0,-1-1-30 15,-1-5-25-15,-1-1-30 0,-2 0-37 16,1-4-45-16,0-1-57 0,-3-11-66 0,0 0-167 16,4 17-114-16,-4-17-16 0,0 0-313 15,0 0-327-15</inkml:trace>
  <inkml:trace contextRef="#ctx0" brushRef="#br0" timeOffset="16418.94">13490 16462 2856 0,'0'0'13'16,"5"-21"26"-16,-5 21 2 0,6-15 16 0,-6 15 15 16,0 0 0-16,5-18 17 0,-5 18 21 15,0 0 11-15,0 0 6 0,0 0 6 0,0 0 6 16,0 0 10-16,2 46 4 0,-2-46 16 16,-2 38-9-16,-1-17-22 0,3 0-11 15,-2 6-14-15,2-2-7 0,-2 0-12 0,2-2-13 16,0-1-2-16,0 1-16 0,0-2-3 15,-2-2-15-15,4 0-26 0,-2-2-36 16,0-17-15-16,0 28-32 0,0-20-44 0,0-8-51 16,4 15-75-16,-4-15-51 0,0 0-114 15,8 6-153-15,-8-6-35 0,0 0-321 16,0 0-294-16</inkml:trace>
  <inkml:trace contextRef="#ctx0" brushRef="#br0" timeOffset="16647.81">13625 16595 2816 0,'12'-14'35'0,"-12"14"32"0,0 0 10 0,4-12-1 15,-4 12 18-15,0 0 6 0,0 0 11 16,0 0 8-16,0 0 6 0,0 0-2 16,0 0 2-16,0 0 4 0,-54 11-3 0,54-11 1 15,-18 10-5-15,18-10 4 0,-18 9-6 16,18-9-9-16,-11 9-8 0,11-9-11 0,-7 16-6 16,7-16-7-16,0 0-14 0,7 21-4 15,-7-21-11-15,20 17-5 0,-2-9-2 16,3 1-2-16,2-2-14 0,2 3-32 0,3 0-35 15,-2-3-52-15,1 1-56 0,1-2-68 16,-4-1-68-16,-2 1-141 0,-3 0-184 16,-4-1-4-16,-3 1-294 0,-12-6-297 0</inkml:trace>
  <inkml:trace contextRef="#ctx0" brushRef="#br0" timeOffset="16961.2">12956 17087 2832 0,'0'0'29'16,"-14"7"24"-16,14-7 13 0,0 0 19 15,-13 8 11-15,13-8 19 0,0 0 7 0,0 0 1 16,0 0-7-16,0 0-5 0,0 0 3 15,49 7-5-15,-26-7 2 0,6 0 5 0,7 0-5 16,7-1 1-16,3 1-12 0,4-2-8 16,9-1-13-16,1 2-5 0,-11 1-9 15,8-2-15-15,3 0-16 0,-10 2-25 0,-3-2-26 16,0 2-46-16,-11 0-49 0,0 0-59 16,-2 0-54-16,-7 2-73 0,-2-2-161 0,-10 4-117 15,-3 0-334-15,-12-4-305 0</inkml:trace>
  <inkml:trace contextRef="#ctx0" brushRef="#br0" timeOffset="17529.96">13499 17574 2853 0,'0'0'39'0,"-38"-30"32"0,27 24-7 16,-3-2 7-16,14 8 11 0,-27-15 11 0,14 9 17 15,-3 1 2-15,16 5-10 0,-32-8-5 16,15 8 3-16,17 0-11 0,-29 2 8 0,13 2 4 16,2 2-2-16,3 1 3 0,-3 0-9 15,6 5-11-15,8-12-9 0,-11 23-6 0,6-10-10 16,5-13-1-16,0 29-11 0,5-13-1 15,-3-1-6-15,7-2-4 0,-9-13-2 16,11 23-3-16,-2-14-6 0,-4 1 0 16,-5-10-1-16,11 13-3 0,-11-13-2 0,11 8-3 15,-11-8-5-15,0 0 4 0,18 0-3 16,-18 0-2-16,0 0-2 0,0 0 1 0,15-27-3 16,-10 15 2-16,-4-4-9 0,3-2-1 15,0-4-7-15,3-3-1 0,-3-2 2 16,0-2-1-16,2-1 0 0,0 1-2 15,-1 1 8-15,-1 1 6 0,2 1 12 0,-1 1 11 16,0 5 15-16,-1 4 8 0,-1-1-2 16,-1 1 18-16,-2 16-9 0,4-19-3 15,-4 19 8-15,0 0 0 0,0 0-1 0,0 0 3 16,0 0-3-16,0 0-2 0,0 0 3 16,0 0-1-16,5 59-6 0,-3-40-5 0,0 0-10 15,5 4-2-15,-2 2-5 0,1-2-4 16,-1-1-1-16,5 1-21 0,-6 2-33 15,4-2-26-15,1-4-34 0,-3-2-46 0,-3-1-53 16,8-1-70-16,-6-8-65 0,4 1-178 16,-3-2-85-16,2-2-19 0,-8-4-389 0,0 0-459 15</inkml:trace>
  <inkml:trace contextRef="#ctx0" brushRef="#br0" timeOffset="17864.04">13823 17399 2988 0,'0'0'-73'0,"0"-16"27"0,0 16 13 16,0 0 17-16,-7-22 21 0,7 22 25 15,-10-12 31-15,10 12 29 0,-17-8 26 0,17 8 20 16,-22-1 22-16,22 1 4 0,0 0 3 16,-32 4-13-16,32-4-6 0,-16 7-13 0,16-7-14 15,-15 12-14-15,15-12-13 0,-5 20-4 16,5-20-14-16,2 22-11 0,-2-22 3 15,14 26-13-15,-3-10-4 0,0 1 13 16,6 0-7-16,-4 0-5 0,3 0-1 0,-1 2-11 16,-4-2 0-16,3 1-6 0,-5-3-7 15,-3 0 3-15,1-2-4 0,-7-13 4 16,0 26-1-16,0-26-13 0,-11 20 4 0,0-11-12 16,-1-1-22-16,-1-2-29 0,13-6-35 15,-32 6-49-15,16-6-45 0,3 0-61 0,0-6-67 16,-3 0-153-16,1 1-138 0,5-5 20 15,2 1-277-15,8 9-197 0</inkml:trace>
  <inkml:trace contextRef="#ctx0" brushRef="#br0" timeOffset="18413.39">14097 17108 2584 0,'0'0'36'16,"0"0"24"-16,0 0 2 0,0 0-14 0,0 0-2 16,0 0-1-16,0 0 9 0,0 0 6 15,0 0-3-15,0 0-4 0,0 0 6 16,57 7-1-16,-41-7 12 0,-16 0 10 15,30-2 7-15,-11 2-3 0,0 0-7 0,-1 0-8 16,-18 0-14-16,36-2-27 0,-18 0-38 16,-18 2-49-16,28 0-69 0,-14-1-69 0,-3-4-112 15,0 4-618-15,-11 1-337 0</inkml:trace>
  <inkml:trace contextRef="#ctx0" brushRef="#br0" timeOffset="18631.68">14106 17026 2809 0,'-19'-6'-57'15,"19"6"44"-15,0 0 13 0,0 0 36 16,0 0 24-16,0 0 19 0,0 0 11 16,0 0-2-16,0 0-4 0,0 0-4 15,0 0-6-15,54-14-6 0,-39 14-8 0,-15 0-9 16,38 0-6-16,-21 0-27 0,4 0-43 15,-3-1-52-15,2 2-65 0,0-2-67 16,-20 1-142-16,33-4-498 0,-21 4-192 0</inkml:trace>
  <inkml:trace contextRef="#ctx0" brushRef="#br0" timeOffset="46850.87">14677 17047 2928 0,'0'0'-90'0,"-23"-8"33"0,23 8 8 0,0 0 19 15,0 0-4-15,0 0 6 0,0 0 6 16,-14-9 13-16,14 9 6 0,0 0-3 15,0 0 3-15,-2-18 11 0,2 18-10 0,0 0 7 16,0 0-1-16,9-25 11 0,-9 25 9 16,7-13 8-16,-7 13-7 0,11-13 6 0,-11 13-9 15,14-16-2-15,-14 16-1 0,11-13-3 16,-2 8 1-16,-9 5-1 0,20-14 4 16,-10 9 10-16,-10 5-3 0,19-10 18 15,-19 10-13-15,21-8 0 0,-10 4-2 0,-11 4 1 16,20-1-1-16,-20 1 9 0,0 0-2 15,24 8 0-15,-24-8 2 0,10 13-4 0,-10-13-1 16,10 15-2-16,-10-15 1 0,2 20 3 16,-1-8 5-16,-1-12 6 0,-1 21-3 15,1-21 3-15,-5 25-6 0,5-25 2 0,-8 23-6 16,1-11 1-16,1-1-3 0,6-11 1 16,-13 21-1-16,8-12 3 0,5-9-2 15,-16 14-4-15,8-9 0 0,8-5-3 0,-15 9-6 16,15-9 0-16,-19 5-3 0,19-5-4 15,-19 1 2-15,19-1-2 0,0 0-2 16,-28-7 2-16,28 7 0 0,-14-9-2 0,14 9 2 16,-16-16-1-16,16 16-2 0,-11-17 1 15,7 5 2-15,4 12-6 0,-5-18 1 0,5 18-4 16,-2-21-3-16,2 21 1 0,2-19-13 16,-2 19-21-16,5-21-30 0,2 10-41 15,-7 11-62-15,13-18-54 0,-8 8-108 0,-1 2-216 16,-4 8-346-16,8-16-258 0</inkml:trace>
  <inkml:trace contextRef="#ctx0" brushRef="#br0" timeOffset="47662.78">12705 16020 2594 0,'13'-25'-92'16,"-13"25"30"-16,0 0 6 0,0 0 19 0,0 0 23 15,0 0 11-15,0 0 32 0,10-12 11 16,-10 12 5-16,0 0 7 0,0 0-12 15,19-4 13-15,-19 4-10 0,20-6 5 0,-20 6 4 16,32-3 0-16,-13 1-7 0,4 0-6 16,2 2-2-16,6 0-1 0,1 0-6 15,4 2-4-15,4 0-9 0,5 0 2 0,2-1-9 16,1 5-1-16,8-2 1 0,-3 0-7 16,3 0 0-16,-1 2 4 0,1-3-4 15,-2 3 1-15,1-3 0 0,0 3 0 0,1-1 6 16,-2-3-17-16,5 5 8 0,-6-2-1 0,-1-4 6 15,0 5-3-15,-6-3-5 16,2 0 4-16,-1-2 2 0,-2 3-1 0,1-2-6 16,-2 0 8-16,1 0 1 0,0-1-6 0,-1-1 7 15,-2 3 1-15,2-2-4 0,-2 2 5 16,2-3-8-16,-9 0 5 0,1 0-4 16,0 0 4-16,0 1-5 0,-3-1 2 15,1 0-2-15,-3-1 5 0,3 1-12 0,-7-3 6 16,6 3-20-16,-9-1-7 0,-2 1 0 15,3-3-20-15,-7 3-10 0,-18 0-13 0,32-1-9 16,-17 1-1-16,-15 0-2 0,24 0-15 16,-24 0-14-16,20 0-14 0,-12 0-32 15,-8 0-56-15,13 1-413 0,-13-1 156 0</inkml:trace>
  <inkml:trace contextRef="#ctx0" brushRef="#br0" timeOffset="49292.68">15074 16071 1736 0,'13'12'-31'0,"-13"-12"25"0,0 0 9 16,0 0 12-16,9 13 19 0,-9-13 1 15,0 0 17-15,9 13 23 0,-9-13 7 0,0 0 16 16,8 16 9-16,-8-16 17 0,2 14 13 16,-2-14-2-16,4 18-4 0,-4-18-6 15,0 20-15-15,0-20-10 0,0 24-11 0,2-6-10 16,-2-18-7-16,2 29-6 0,0-11-7 16,0 2-3-16,0-3-7 0,3 6-6 15,-1-2-1-15,0 4-4 0,0 0-7 0,1 0 8 16,3 1 2-16,-2-1-6 0,1 0 5 15,-1 2-6-15,0-3-5 0,2 3-2 16,2 0-1-16,-4-1-3 0,4-1-2 0,-2 2-4 16,1 0 2-16,2 1 1 0,-1-3 8 15,-1 0 3-15,-1 1 0 0,0 0-3 0,0-1-3 16,4 1-2-16,-4-2-1 0,-1 1-2 16,3-2-4-16,-1 0 0 0,-1-1-1 15,0 2-3-15,-1-3 1 0,1 1-2 0,-1-1-4 16,1 2 3-16,-1 0-2 0,-2 0 1 15,2 0 1-15,-1 0-3 0,0-2-2 16,2 1 1-16,-2 1 0 0,-2 2-1 0,-1-3 0 16,4 1-3-16,0 1 3 0,-3-3 1 15,0 0-3-15,1-2 2 0,-1-2-4 0,-2 2 3 16,3-2 0-16,1 2-3 0,0-2-2 16,-2-2-7-16,0 2-12 0,1 1-2 15,3-3-4-15,-5 0-6 0,3-2 6 0,-2 1-4 16,0-1 4-16,2-1 0 0,-6-12-4 15,8 23-10-15,-3-14-3 0,-5-9-4 0,8 19-8 16,-3-9 0-16,-5-10 0 0,6 14 0 16,-6-14-1-16,4 14 6 0,-4-14 0 15,0 0 12-15,2 17-2 0,-2-17 7 0,0 0 4 16,0 0 2-16,-12 23 2 0,12-23 4 16,-9 10 0-16,9-10 2 0,-13 7 2 0,13-7 5 15,-14 8-2-15,14-8 10 0,-18 6-2 16,18-6 3-16,-20 5 2 0,5-1 7 15,15-4-2-15,-34 6 4 0,16-4-1 16,-2 1-6-16,-4-1 3 0,1 3 6 16,-6-4-5-16,2 3 2 0,1-2 7 0,-4 2 5 15,-1-2-3-15,-4-1 11 0,0 4 0 0,-3-2 5 16,-2 1 4-16,2-1-1 0,-1 1-3 16,1 1-3-16,4-2-1 0,-2-1-1 15,1 2-7-15,3-2 2 0,-2 1-4 0,-2 0-5 16,3-2 0-16,1 3 1 0,-1-2-5 15,1-2 2-15,0 2-2 0,1 2-2 16,-1-4-1-16,-1 0-1 0,-2 0 1 0,1 1 1 16,-2-1-2-16,-1 0 0 0,4 0-3 15,-3 0 5-15,0 0-3 0,3-1-1 0,-3 1 0 16,0-2 1-16,-1 4-3 0,4-4 5 16,1 2-3-16,-2-2-2 0,1 0 7 0,4 2 1 15,-3-2 5-15,5 2 3 0,0-1-6 16,0 1 3-16,3-3-2 0,-1 3-3 15,0-1 1-15,0 1-1 0,0-3-3 16,1 3-3-16,0 0 5 0,-1 0-2 0,-2 0-1 16,2-1-3-16,3 1 0 0,-3 0 3 15,0 0-4-15,2 0 2 0,0-2-2 0,2 2 1 16,-2 0-2-16,1 0-1 0,0 0 2 16,-3 0 1-16,4 2-1 0,-1-2-1 15,0 0 0-15,-1 0 3 0,1 0-3 0,0 0 4 16,-1 1 10-16,0-2 6 0,3 1-2 15,-2 0 1-15,-1 0 0 0,0 0-3 0,2 0-2 16,0 0-2-16,-2 0 0 0,1 0-3 16,2 0 0-16,20 0-2 0,-41 0-2 15,21 0 2-15,4-2 0 0,16 2-3 0,-38 2 3 16,20-2-4-16,18 0 11 0,-28-2 10 16,28 2-6-16,-29 0 4 0,29 0-5 0,-27-2-2 15,27 2 0-15,-23 0-2 0,23 0-3 16,-23 0 0-16,23 0-2 0,-23-2 0 15,23 2-1-15,-20-2-2 0,20 2 1 16,-18-5 1-16,18 5 2 0,-15-6 5 0,15 6 2 16,-16-10 1-16,16 10 2 0,-11-13-1 15,11 13-1-15,-9-17 0 0,9 17-4 0,-10-23 1 16,6 10-3-16,2-4-1 0,2 17-1 16,-2-29-2-16,-2 12-1 0,2-2 0 15,1 1-1-15,-1-2-1 0,0 0-2 0,-3-1-2 16,3 0 3-16,-1-1-2 0,1 1-1 15,0-4 0-15,-3 2-1 0,3-2 0 0,-2 0 1 16,0-1-6-16,0 1 3 0,3-2-6 16,-4 1 3-16,1-3-1 0,-1 0 4 15,1 1-1-15,2-1 1 0,-3-1-4 0,3-1 4 16,-2 1-1-16,1-1 4 0,1 1-2 16,0 0-5-16,0-1 4 0,1 1 0 0,1-2-4 15,0 3-3-15,0-2 0 0,1 3-2 16,-1-3 0-16,0 2 4 0,-1 1-4 15,1-1 2-15,0 2 2 0,0-1 1 0,-2 1 0 16,2 3-2-16,-2-4 4 0,2 5-3 16,-2 1 6-16,2 1-1 0,0-2-1 15,0 3 0-15,0-4-1 0,0 3 4 0,0-1-3 16,2 3 0-16,0-2 2 0,0 0 1 16,-1 0 1-16,1 2-4 0,2-1 1 15,-1 1 3-15,-1 0 2 0,0 2 1 0,0 1 3 16,1-1 2-16,-3-1 1 0,0 18 0 15,2-33-2-15,-2 20-1 0,0 13-1 0,0-26 0 16,0 13-1-16,0 13 2 0,-2-24-1 16,2 24 5-16,0-23 2 0,0 23 3 15,2-19 4-15,-2 19 3 0,0 0 4 0,0-25 2 16,0 25 3-16,0 0-5 0,0-16-6 16,0 16-2-16,0 0-1 0,0 0-1 0,2-21-6 15,-2 21 2-15,0 0-2 0,0 0-3 16,0 0 2-16,4-14-2 0,-4 14-2 0,0 0 3 15,23-3-2-15,-8 0-3 0,2 0-7 16,5-1-19-16,2-2-36 0,3 0-44 16,3 2-56-16,3-5-69 0,-2 0-66 0,5-1-194 15,1 0-83-15,-3-1-340 0,1 2-307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7:46:57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4794 5523 346 0,'17'-4'40'15,"-17"4"-19"-15,0 0-8 0,0 0-5 0,0 0-4 16,0 0 1-16,0 0-5 0,0 0 12 16,0 0-5-16,0 0 6 0,0 0 18 0,0 0-1 15,0 0 11-15,0 0 2 0,0 0 7 16,0 0-11-16,0 0-6 0,0 0-6 0,0 0-5 15,0 0-7-15,0 0-4 0,0 0-2 16,0 0-7-16,0 0 5 0,0 0 6 0,0 0-10 16,0 0 19-16,0 0 14 0,0 0 17 15,0 0 15-15,0 0 4 0,0 0 18 16,0 0-4-16,0 0-5 0,0 0-9 16,0 0 13-16,0 0-8 0,0 0 3 15,0 0 6-15,0 0 1 0,0 0-6 0,0 0 2 16,0 0 12-16,0 0 0 0,0 0 2 15,0 0-3-15,0 0-10 0,0 0-9 0,0 0 2 16,0 0-6-16,0 0-4 0,0 0 0 16,0 0 1-16,0 0-3 0,0 0-3 0,0 0-3 15,0 0-6-15,0 0-4 0,-6-24-5 16,6 24-6-16,0 0 0 0,0 0-4 16,0 0-2-16,2-18 0 0,-2 18-2 0,0 0 0 15,0 0 2-15,0 0-2 0,4-20-3 16,-4 20 0-16,0 0 2 0,0 0-2 15,6-10 0-15,-6 10 2 0,0 0-1 0,0 0-1 16,0 0-4-16,0 0-1 0,7-13 0 16,-7 13-4-16,0 0-2 0,0 0-1 15,0 0 0-15,14-9 3 0,-14 9-3 0,0 0 1 16,0 0 6-16,0 0 3 0,18-4 2 16,-18 4 5-16,0 0-3 0,0 0 3 0,0 0-5 15,0 0 1-15,27 8-4 0,-27-8 1 16,0 0-1-16,13 8-4 0,-13-8-2 15,0 0 3-15,12 10-6 0,-12-10 3 0,9 9-1 16,-9-9-1-16,0 0-4 0,10 14 0 16,-10-14 1-16,0 0-1 0,7 13 2 15,-7-13-1-15,0 0 0 0,4 13-1 0,-4-13 3 16,0 0 5-16,0 0 6 0,4 14 2 16,-4-14 2-16,0 0 4 0,0 0-2 15,0 0 5-15,0 0-7 0,0 0 2 0,0 0-3 16,0 0 2-16,-4 22-1 0,4-22-8 15,0 0 11-15,0 0 0 0,0 0-5 0,0 0-2 16,0 0 6-16,-11 14-14 0,11-14 6 16,0 0-1-16,0 0-6 0,0 0 2 15,-12 5-5-15,12-5 4 0,0 0-4 0,0 0-6 16,0 0 2-16,-17 4 4 0,17-4-8 16,0 0 2-16,0 0 2 0,0 0-1 15,0 0-1-15,-26 2 3 0,26-2 0 0,0 0 6 16,0 0 1-16,0 0 5 0,0 0 9 15,-23-7-25-15,23 7 2 0,0 0-2 16,-13-12 1-16,13 12 0 0,0 0 0 0,-12-13 1 16,12 13 0-16,-9-11-4 0,9 11 1 15,-6-14-1-15,6 14-1 0,-6-14 1 0,6 14-4 16,-9-15-11-16,9 15-18 0,0 0-27 16,-9-21-49-16,9 21-69 0,-2-13-90 15,-2 5-105-15,4 8-247 0,0 0-30 0,0 0-304 16,13-27-378-16</inkml:trace>
  <inkml:trace contextRef="#ctx0" brushRef="#br0" timeOffset="1199.31">4801 8810 2784 0,'0'0'-123'0,"0"0"24"0,0 0 10 16,0 0 10-16,0 0 9 0,0 0 11 0,0 0 27 15,0 0-4-15,0 0 12 0,0 0 12 16,0 0 20-16,0 0 20 0,0 0 18 0,-14-36 19 15,14 36 27-15,0 0 8 0,0 0 6 16,0 0 2-16,-6-16-6 0,6 16-4 0,0 0 7 16,0 0-2-16,-4-16 7 0,4 16-2 15,0 0-4-15,-6-14 1 0,6 14-5 16,0 0-9-16,0 0-5 0,-2-19-8 0,2 19-11 16,0 0-3-16,0 0-6 0,8-18-4 15,-8 18-5-15,0 0-2 0,13-9-7 0,-13 9-4 16,0 0-2-16,0 0-3 0,23-2-2 15,-23 2-2-15,0 0-4 0,0 0 2 16,32 11 1-16,-23-5 1 0,-9-6-2 0,16 12-1 16,-8-4 0-16,4 3-2 0,-4-3 0 15,0 3 4-15,-1 0 2 0,-7-11 5 16,10 17 5-16,-6-7-1 0,-4-10 5 0,2 18 7 16,-2-18 2-16,0 16 24 0,0-16 6 15,0 0-8-15,-12 16 0 0,12-16-4 16,0 0 2-16,-19 6-3 0,19-6-6 0,0 0-5 15,0 0-9-15,-32-22-4 0,22 15-15 16,1-5-20-16,9 12-36 0,-13-21-46 0,7 9-54 16,-3-1-77-16,7 4-80 0,-4-3-146 15,2 1-190-15,-2-1 12 0,6 12-390 0,-9-20-474 16</inkml:trace>
  <inkml:trace contextRef="#ctx0" brushRef="#br0" timeOffset="2901.03">1667 7270 2872 0,'0'0'-201'16,"0"0"23"-16,0 0 10 0,0 0 29 0,0 0 18 16,0 0 27-16,0 0 29 0,0 0 25 15,0 0 14-15,0 0 16 0,0 0 21 16,0 0 19-16,0 0 4 0,0 0 6 0,0 0 13 16,61 0-15-16,-61 0 3 0,20 0-3 15,-20 0-8-15,20 3-6 0,-20-3 8 16,25 1-13-16,-25-1 3 0,33 2 17 15,-16-2 4-15,2 2 9 0,2 0 1 0,-1-1 0 16,0 1-6-16,4 2-5 0,-1 0-7 16,5 0-4-16,-3 0 0 0,3 0-3 0,-1-1-4 15,0 1-7-15,0 0 4 0,2 0-4 16,-2 0-4-16,1-1 0 0,-1 1-1 16,1 0-5-16,0 0 6 0,-1-2-1 0,2 1-1 15,-1 0 1-15,-1 0-2 0,1 1-9 16,2-2 9-16,-1 1-5 0,3 0-3 0,0-2 6 15,-1 3-1-15,5-2-7 0,-4 1 5 16,5-3-2-16,-3 4 4 0,-1-4-2 16,7 4-4-16,-6-1 1 0,2-2-1 0,1 3 2 15,-4-4 1-15,3 4-2 0,4-2-4 16,-4 2 6-16,-2-3-5 0,1 2 2 16,0 1 4-16,1-3-8 0,-2 1 4 15,2 2 2-15,-3-2 1 0,1 0-4 0,0 2 2 16,0-1-1-16,3-1 2 0,-4 3-3 15,-1-3 0-15,2 2 3 0,0-2 1 0,1-1-4 16,-1 0 2-16,2 2 5 0,-2-1-5 16,3 1 0-16,-4-3-1 0,3 2 6 0,2 3-2 15,-2-4-24-15,-2 1 5 0,7 2 4 16,-6-2-4-16,5-1 1 0,0 2 2 0,3-2 2 16,-9 1 3-16,2-2 1 0,0 2-3 15,-1 0 6-15,4 0-4 0,-5-2 2 16,2 2 1-16,-2-1 0 0,1 1 6 0,-1 0-5 15,0 1 4-15,1-3-10 0,1 1 6 16,-3 1 2-16,1-2-2 0,2 2 2 16,-2-2 2-16,1 2-7 0,-1-2 8 0,5 2 1 15,-5-2-1-15,4 0 3 0,-2 2-7 16,-1-2-2-16,2 0 7 0,1 0-7 16,-2 0 9-16,0 0 7 0,-1-2 4 0,4 2 13 15,-3 0 6-15,0 0-1 0,0 0 3 16,6 0-6-16,-5-2 0 0,-2 0-5 15,1 2-1-15,0-2-3 0,0 2-2 0,2 0-9 16,-1-2 5-16,4 1 1 0,-5 1 3 16,0-3 0-16,1 1-5 0,1 2 2 0,2-2-5 15,-4 1 2-15,1-1-1 0,4 2-2 16,-3 0 4-16,4-2-4 0,-3 2-2 16,-3 0 5-16,6-2 1 0,-4 0 4 0,-2 2-4 15,4-2-3-15,-2 2 0 0,2-4 0 16,-3 4-2-16,1-1 1 0,2 1 0 0,-2-2 2 15,3 0 0-15,1 2 11 0,-3-2 18 16,2 0 4-16,3 1 8 0,-8-2 4 16,0 3 1-16,7-2 0 0,-3 0-4 0,-6 2-2 15,3-1 4-15,0-1 1 0,-3 0-1 16,2 2-3-16,-2-3-6 0,-1 2-6 16,-1 1-4-16,0-1-5 0,-2 1-3 0,-5-2-3 15,-1 2-13-15,-4 0-23 0,0 0-35 0,-3-3-46 16,-17 3-63-16,25 0-65 0,-25 0-118 15,13-1-185-15,-13 1-430 0,0 0-375 16</inkml:trace>
  <inkml:trace contextRef="#ctx0" brushRef="#br0" timeOffset="3796.15">3164 7258 2823 0,'0'0'-84'0,"0"0"33"0,0 0-4 16,0 0 2-16,0 0 14 0,0 0 15 15,-15-17 19-15,15 17 17 0,0 0 15 0,0 0 9 16,0 0 4-16,0 0 13 0,0 0 7 16,0 0 10-16,-30 22 6 0,30-22 9 15,-12 13 3-15,12-13 0 0,-13 15-4 0,5-9-5 16,-1 5-7-16,9-11 0 0,-19 19-2 15,11-9 4-15,-2 1 3 0,0-2-3 0,10-9-2 16,-16 17 0-16,6-6-6 0,1-3-23 16,9-8-5-16,-15 20 1 0,6-11-3 15,9-9-6-15,-12 13-2 0,12-13-1 0,-13 11-2 16,13-11-5-16,-11 11 0 0,11-11-6 16,-8 10 2-16,8-10-1 0,0 0-5 15,-12 12-1-15,12-12-2 0,0 0-6 0,-12 10-8 16,12-10-17-16,0 0-20 0,0 0-30 15,-10 8-29-15,10-8-44 0,0 0-37 16,0 0-33-16,0 0-64 0,0 0-130 0,-2 8-459 16,2-8-227-16</inkml:trace>
  <inkml:trace contextRef="#ctx0" brushRef="#br0" timeOffset="4082.39">2901 7258 2640 0,'0'0'-56'0,"-4"-15"2"16,4 15 11-16,0 0 9 0,-2-20 21 15,2 20 16-15,0 0 29 0,-2-17 23 16,2 17 14-16,0 0 15 0,0 0 23 0,0 0 22 16,-6-14 25-16,6 14 23 0,0 0 7 15,0 0-1-15,0 0-4 0,0 0-7 0,0 0-2 16,0 0-11-16,8 54 27 0,-8-54-22 15,6 27-14-15,1-11-17 0,0 0-15 0,1 1-14 16,0 3-8-16,3 3-14 0,2-2-21 16,-1 0-28-16,3 1-78 0,0-4-103 15,2 3-135-15,-3-2-259 0,0 3-102 0,-4-3 54 16,0 0-365-16,-1-1-384 0</inkml:trace>
  <inkml:trace contextRef="#ctx0" brushRef="#br0" timeOffset="11644.12">4965 5445 710 0,'0'0'134'0,"0"0"-49"0,0 0-10 0,0 0-23 16,0 0-12-16,0 0-10 0,0 0-10 15,0 0-10-15,0 0 3 0,0 0 2 0,0 0-2 16,0 0-5-16,0 0 13 0,0 0 4 15,0 0 6-15,0 0 4 0,0 0 6 0,24-32 10 16,-24 32-3-16,0 0 10 0,0 0-8 16,0 0 2-16,0 0-9 0,0 0-4 15,0 0-2-15,0 0-2 0,0 0-14 16,0 0-1-16,0 0-9 0,0 0-4 0,0 0 11 16,0 0-10-16,0 0-2 0,0 0-1 15,0 0 2-15,0 0 1 0,0 0 8 0,0 0-3 16,0 0 1-16,0 0 9 0,0 0-2 15,0 0 8-15,0 0 4 0,0 0-11 0,0 0 7 16,0 0 15-16,0 0-1 0,0 0 3 16,0 0 4-16,0 0-8 0,0 0 2 15,0 0-1-15,0 0-8 0,0 0-6 0,0 0-2 16,0 0 2-16,0 0 13 0,10-14-23 16,-10 14-5-16,0 0-4 0,13-8-7 15,-13 8-9-15,0 0-19 0,0 0-25 0,13-5-31 16,-13 5-34-16,0 0-60 0,0 0-121 15,11-3-295-15,-11 3 206 0</inkml:trace>
  <inkml:trace contextRef="#ctx0" brushRef="#br0" timeOffset="13816.42">4945 5463 1605 0,'0'0'-67'0,"0"0"22"0,0 0 16 15,0 0 19-15,0 0 10 0,0 0 3 0,0 0 6 16,0 0-4-16,0 0 3 0,0 0-1 16,0 0-2-16,0 0 7 0,0 0 1 15,0 0 8-15,0 0-5 0,0 0 5 0,0 0 2 16,0 0 4-16,0 0-4 0,0 0 7 16,0 0 1-16,0 0 7 0,0 0-6 0,0 0 4 15,0 0 6-15,0 0 10 0,0 0-18 16,0 0 3-16,0 0-1 0,0 0 22 15,0 0-19-15,0 0 7 0,0 0-6 0,0 0 4 16,0 0-1-16,0 0 11 0,0 0 1 16,0 0 6-16,0 0 2 0,0 0-6 15,0 0-2-15,0 0-5 0,0 0-7 16,0 0-4-16,0 0-7 0,0 0-1 0,0 0-3 16,0 0-3-16,0 0-2 0,0 0-3 15,0 0 0-15,0 0-5 0,0 0 1 0,0 0-5 16,0 0 1-16,0 0-3 0,0 0-4 15,0 0-5-15,0 0-3 0,0 0-6 16,0 0-12-16,0 0-16 0,0 0-26 0,0 0-36 16,0 0-42-16,52 0-63 0,-52 0-165 15,0 0-283-15,0 0 119 0</inkml:trace>
  <inkml:trace contextRef="#ctx0" brushRef="#br0" timeOffset="15219.43">5107 5357 1800 0,'0'0'-75'16,"0"0"9"-16,0 0 9 0,0 0 3 0,0 0 10 16,0 0 0-16,0 0 5 0,0 0 10 15,0 0 7-15,0 0-2 0,0 0 3 0,0 0 9 16,0 0 7-16,0 0 7 0,0 0 10 15,0 0 8-15,0 0 10 0,0 0 7 16,0 0 3-16,0 0 12 0,0 0 5 0,0 0-1 16,0 0 9-16,0 0-1 0,0 0-5 15,0 0 18-15,0 0-2 0,0 0 7 16,0 0-9-16,0 0-1 0,0 0-13 0,0 0-11 16,0 0 0-16,0 0-2 0,0 0-12 15,0 0 2-15,0 0-16 0,0 0 2 0,0 0-1 16,0 0-3-16,-45 13-3 0,45-13 5 15,0 0-4-15,0 0 9 0,-10 12-8 16,10-12 0-16,0 0-5 0,0 0 7 16,-12 7-5-16,12-7 12 0,0 0 5 0,0 0 2 15,0 0 1-15,0 0-1 0,0 0 3 16,0 0 2-16,0 0-5 0,0 0 8 0,0 0 1 16,0 0 6-16,0 0 4 0,0 0-4 15,-17-20 3-15,17 20-1 0,0 0-5 0,0 0-7 16,0 0-7-16,0 0 2 0,0 0-5 15,0 0-8-15,0 0-4 0,0 0 1 16,0 0-7-16,0 0-4 0,0 0-4 0,0 0 6 16,42-8-8-16,-42 8-1 0,0 0-2 15,0 0 1-15,0 0-1 0,0 0-4 0,0 0 10 16,0 0 4-16,0 0 6 0,0 0 6 16,0 0 6-16,0 0 10 0,0 0 7 15,0 0-8-15,0 0-2 0,-21 38 0 0,21-38-2 16,0 0-6-16,0 0-2 0,0 0-5 15,0 0-6-15,0 0-1 0,0 0 0 16,0 0 1-16,0 0-2 0,0 0-3 0,0 0 4 16,0 0-1-16,8-55-3 0,-8 55-6 15,10-10 7-15,-10 10-4 0,0 0-2 16,16-7-1-16,-16 7 2 0,0 0 0 0,14-4-2 16,-14 4-2-16,0 0 0 0,0 0 2 15,0 0-1-15,0 0-1 0,0 0 1 16,0 0 2-16,22 11 8 0,-22-11 3 0,0 0 5 15,0 0 8-15,0 0 6 0,0 0 8 16,0 0 8-16,0 0-9 0,0 0-3 16,0 0-5-16,0 0-5 0,0 0-18 0,0 0-24 15,0 0-35-15,0 0-44 0,0 0-49 16,0 0-50-16,-11-27-63 0,11 27-134 0,0 0-546 16,4-8-353-16</inkml:trace>
  <inkml:trace contextRef="#ctx0" brushRef="#br1" timeOffset="39342.03">5096 5359 388 0,'0'0'132'0,"0"0"-25"0,0 0-29 0,0 0-14 16,0 0-11-16,0 0 5 0,0 0-13 16,0 0 11-16,0 0 8 0,0 0 2 15,0 0-3-15,0 0 0 0,0 0 6 0,0 0 0 16,0 0-2-16,0 0 1 0,0 0 14 16,0 0-7-16,0 0 6 0,0 0 1 0,0 0-4 15,0 0-1-15,0 0 4 0,0 0-18 16,0 0 11-16,0 0 1 0,0 0-9 15,0 0-5-15,0 0-5 0,0 0-8 0,0 0-4 16,0 0-1-16,0 0-3 0,0 0-8 16,0 0 11-16,0 0-3 0,0 0-3 0,0 0 1 15,0 0-2-15,0 0-4 0,0 0-1 16,0 0 0-16,0 0-7 0,0 0 0 16,0 0 0-16,0 0-5 0,0 0-1 0,0 0-5 15,0 0 3-15,0 0 0 0,0 0-7 16,0 0 1-16,0 0-2 0,0 0 2 15,0 0-3-15,0 0-1 0,0 0 0 0,0 0-1 16,0 0 8-16,0 0-10 0,0 0-4 16,0 0 6-16,0 0-3 0,0 0-6 15,0 0-6-15,0 0-22 0,0 0-50 0,0 0-51 16,0 0-62-16,0 0-125 0,0 0-432 16,0 0-35-16</inkml:trace>
  <inkml:trace contextRef="#ctx0" brushRef="#br1" timeOffset="45249.49">5143 5325 2030 0,'0'0'-164'0,"0"0"15"0,0 0 6 15,0 0 4-15,0 0-23 0,0 0-253 16,0 0 130-16</inkml:trace>
  <inkml:trace contextRef="#ctx0" brushRef="#br1" timeOffset="47541.91">4890 5559 1089 0,'0'0'-48'0,"0"0"11"0,0 0 7 0,0 0 12 16,0 0 1-16,0 0 17 0,0 0 11 15,0 0 5-15,0 0 8 0,0 0 1 0,0 0 3 16,0 0-1-16,0 0 3 0,0 0-11 16,0 0 4-16,0 0-2 0,0 0-1 15,0 0-3-15,0 0 1 0,0 0-6 16,0 0-2-16,0 0 4 0,0 0-5 0,0 0 3 16,0 0-3-16,0 0-4 0,0 0 2 15,0 0 0-15,-18 10-16 0,18-10 2 0,0 0-12 16,0 0-5-16,0 0-13 0,0 0-5 15,0 0-7-15,0 0-6 0,0 0-15 16,-4 5-19-16,4-5-51 0,0 0-113 0,0 0 82 16</inkml:trace>
  <inkml:trace contextRef="#ctx0" brushRef="#br1" timeOffset="48099.09">4883 5593 771 0,'0'0'80'0,"0"0"25"15,0 0 18-15,0 0 3 0,0 0-11 0,0 0-4 16,0 0-16-16,0 0 1 0,0 0-16 16,0 0-11-16,0 0-10 0,0 0-15 15,0 0-38-15,0 0-25 0,0 0-37 0,0 0-24 16,0 0-31-16,0 0-34 0,0 0-73 16,0 0-191-16,0 0 130 0</inkml:trace>
  <inkml:trace contextRef="#ctx0" brushRef="#br1" timeOffset="49518.62">4868 8753 1063 0,'0'0'100'0,"0"0"21"16,0 0-23-16,0 0-14 0,0 0-2 15,-2 21-11-15,2-21-18 0,0 0-12 0,0 0-29 16,0 0-35-16,0 0-54 0,0 0-77 15,0 0-322-15,0 0 359 0</inkml:trace>
  <inkml:trace contextRef="#ctx0" brushRef="#br1" timeOffset="63154.91">4856 5652 485 0,'0'0'108'0,"0"0"-22"0,0 0 0 16,0 0 2-16,6-31-16 0,-6 31 0 15,0 0-3-15,0 0-2 0,0 0 4 0,0 0 2 16,0 0 10-16,0 0-6 0,0 0 6 16,0 0 2-16,0 0 5 0,0 0-7 15,0 0-12-15,0 0-7 0,0 0-3 0,0 0-13 16,0 0-7-16,0 0 6 0,0 0-13 16,0 0-9-16,0 0 0 0,0 0-11 15,0 0 1-15,0 0-9 0,0 0 4 0,0 0-12 16,0 0 5-16,0 0 0 0,0 0 16 15,10-11-8-15,-10 11 7 0,0 0 1 0,0 0 6 16,0 0 7-16,0 0 9 0,0 0 0 16,0 0 10-16,0 0 15 0,0 0 1 0,0 0 15 15,0 0-19-15,0 0-5 0,0 0 2 16,0 0 7-16,0 0 3 0,0 0 12 16,0 0-2-16,0 0-7 0,0 0-4 15,0 0-4-15,0 0-11 0,18 35-2 0,-18-35-3 16,0 0-6-16,0 18-6 0,0-18-2 15,0 0-1-15,0 19-8 0,0-19-3 0,0 0 0 16,0 22-4-16,0-22-1 0,0 15-5 16,0-15-1-16,0 18 0 0,0-18 1 15,0 16-4-15,0-16 5 0,0 17-5 0,0-17-3 16,0 18 1-16,0-18-3 0,-3 18 2 16,3-18 0-16,-2 22 1 0,2-22-7 0,-2 17-10 15,2-17-28-15,-5 19-37 0,5-19-36 16,-2 18-35-16,2-18-24 0,-2 18-20 15,2-18-18-15,-4 18-10 0,4-18-25 0,-2 16-540 16,2-16-80-16</inkml:trace>
  <inkml:trace contextRef="#ctx0" brushRef="#br1" timeOffset="63397.77">4840 6344 2201 0,'0'0'-110'0,"0"19"33"0,0-19 13 16,0 0 17-16,0 0 11 0,-2 20 15 0,2-20-3 16,0 0 11-16,-2 16 4 0,2-16 1 15,0 0 2-15,0 0-9 0,-2 18-8 0,2-18-20 16,0 0-33-16,0 0-55 0,-2 17-130 15,2-17-143-15,0 0 127 0</inkml:trace>
  <inkml:trace contextRef="#ctx0" brushRef="#br1" timeOffset="63562.68">4824 6613 1327 0,'-7'22'99'0,"7"-22"-9"0,-4 19-16 16,4-19 0-16,-4 18-15 0,4-18-6 0,-4 15-2 15,4-15-12-15,-7 15-10 0,7-15-26 16,-4 13-27-16,4-13-28 0,0 0-27 0,-4 20-22 16,4-20-31-16,0 0-46 0,-5 19-256 15,5-19 414-15</inkml:trace>
  <inkml:trace contextRef="#ctx0" brushRef="#br1" timeOffset="63706.18">4751 6977 1277 0,'-2'19'29'15,"-2"-2"25"-15,2-5-5 0,2-12 6 0,-4 25 1 16,4-25-2-16,-2 18-13 0,2-18-1 16,-2 18-6-16,2-18-18 0,-2 14-11 0,2-14-35 15,0 0-30-15,0 22-49 0,0-22-92 16,0 0-225-16,-2 16 420 0</inkml:trace>
  <inkml:trace contextRef="#ctx0" brushRef="#br1" timeOffset="63874.04">4741 7299 1247 0,'-2'26'54'16,"2"-12"8"-16,0-14-12 0,0 26-3 16,0-26-4-16,0 27-3 0,0-14-1 0,0-13-12 15,0 27-1-15,0-27-14 0,0 25-15 16,0-25-11-16,0 22-9 0,-2-8-5 16,2-14-4-16,0 23-4 0,0-23-4 0,-2 22-25 15,2-22-54-15,0 22-102 0,0-22-129 16,2 21 111-16</inkml:trace>
  <inkml:trace contextRef="#ctx0" brushRef="#br1" timeOffset="64035.67">4761 7906 1112 0,'0'0'125'0,"-2"26"6"0,-4-16-13 15,6-10-20-15,-4 25-10 0,4-25-20 0,-4 22-9 16,4-22-9-16,-6 20-11 0,6-20-40 15,-4 18-40-15,4-18-50 0,-2 17-70 0,2-17-106 16,-2 17-166-16,0-10 417 0</inkml:trace>
  <inkml:trace contextRef="#ctx0" brushRef="#br1" timeOffset="64171.63">4735 8284 1285 0,'-2'26'14'0,"2"-13"5"16,0-13 2-16,-2 28-7 0,2-28-1 15,0 22-11-15,0-22-4 0,0 22-10 16,0-22-31-16,2 20-43 0,-2-20-83 0,2 17-179 16,0-7 111-16</inkml:trace>
  <inkml:trace contextRef="#ctx0" brushRef="#br1" timeOffset="64293.07">4761 8617 1193 0,'0'0'110'0,"0"22"-31"16,0-22-1-16,0 21-3 0,0-21-20 15,0 17-15-15,0-17-33 0,0 16-42 0,0-16-73 16,0 0-172-16,0 20-118 0,0-20 127 16</inkml:trace>
  <inkml:trace contextRef="#ctx0" brushRef="#br1" timeOffset="65289.13">4822 8739 1158 0,'0'0'63'0,"0"0"27"0,0 0 17 16,0 0 3-16,0 0-1 0,0 0-10 0,0 0 5 15,0 0 9-15,0 0 3 0,0 0 2 16,0 0-1-16,0 0-5 0,0 0-7 16,0 0-2-16,0 0-12 0,0 0-3 0,0 0-13 15,0 0-4-15,0 0-6 0,0 0-7 16,0 0-6-16,0 0-10 0,0 0-3 0,0 0-14 16,0 0-5-16,32-21-5 0,-32 21-8 15,20-1-1-15,-20 1-4 0,26-2 0 0,-9 2-5 16,-17 0 3-16,38-2 1 0,-20-1 1 15,4 3-2-15,-1-1 9 0,1 1 2 16,-2 0 1-16,2 0 4 0,-3 0 1 0,0 1 3 16,0-1 1-16,0 3 5 0,0-1 3 15,-2 0 7-15,-17-2-3 0,34 1 9 0,-22 1-8 16,-12-2 2-16,28 4-2 0,-28-4 2 16,22 1 0-16,-22-1 1 0,18 3 2 0,-18-3 0 15,17 1-1-15,-17-1 0 0,0 0-7 16,19 3-3-16,-19-3-16 0,0 0-21 15,17 1-28-15,-17-1-39 0,0 0-62 16,10-1-58-16,-10 1-101 0,0 0-674 0,0 0-419 16</inkml:trace>
  <inkml:trace contextRef="#ctx0" brushRef="#br1" timeOffset="65951.5">4753 8219 2842 0,'0'0'-119'0,"0"0"31"15,0 0 30-15,0 0 19 0,0 0 15 0,0 0 19 16,0 0 25-16,0 0 26 0,0 0 16 16,0 0 15-16,0 0 5 0,0 0 1 15,0 0-1-15,0 0 4 0,0 0 4 0,0 0 10 16,0 0 2-16,0 0 5 0,0 0 2 15,0 0-3-15,0 0-4 0,0 0-8 0,0 0-11 16,0 0-9-16,43 16-5 0,-43-16-7 16,19 11-7-16,-6-6-6 0,-1 3-1 15,4 0-4-15,0 2-11 0,-1-1-5 0,2 2 1 16,2 2 0-16,-2 0-7 0,0 2 1 16,-1 4 1-16,0-3 0 0,-2 4 1 15,-1-3-1-15,-2 4-2 0,0-2-2 0,-3 0 4 16,-2-2-7-16,-2 1-1 0,0 0 1 15,-2-1-3-15,1 0-1 0,-3-2-2 0,0-15-9 16,3 29-15-16,-3-29-17 0,-3 22-21 16,3-22-37-16,-3 19-56 0,3-19-61 0,-2 14-67 15,2-14-138-15,-4 10-153 0,4-10-342 16,-6 6-294-16</inkml:trace>
  <inkml:trace contextRef="#ctx0" brushRef="#br1" timeOffset="66869.5">5234 8074 2726 0,'0'0'-43'0,"0"0"27"0,0 0 19 16,0 0 7-16,0 0 17 0,0 0 11 15,0 0 24-15,0 0 10 0,0 0 5 0,0 0 0 16,0 0-6-16,-10 48-6 0,10-48-3 15,4 31-5-15,0-16-1 0,2 0-2 16,1 1-4-16,2-4 1 0,1 3-8 0,2 1-5 16,2-3-4-16,2 1-4 0,1-4-3 15,-2 1-4-15,2-2-1 0,-3-3-3 16,4-1-6-16,-2 1-12 0,0-4-7 0,-16-2-13 16,29 0-14-16,-29 0-16 0,26-4-18 15,-12-1-16-15,-14 5-3 0,22-13 0 0,-12 3 9 16,-1-2 10-16,-3 1 20 0,0-3 16 15,-6 14 29-15,6-27 6 0,-3 15 17 16,-3 12 11-16,0-27 13 0,0 27-1 16,-3-23 2-16,3 23-2 0,-4-21-6 0,4 21-4 15,-6-17 1-15,6 17-3 0,-8-13 1 0,8 13-3 16,-11-10 7-16,11 10 6 0,0 0 1 16,0 0 10-16,-22-2 6 0,22 2 8 15,0 0-5-15,0 0-4 0,-20 28-3 0,14-14-3 16,1 1 1-16,-2 3 1 0,3-1 5 15,-2 4-3-15,0 2-3 0,2 1 1 16,-3-2-2-16,3 4-3 0,0-2 3 0,0 1-9 16,-1 0-5-16,-1-1-3 0,4 2-2 15,-3-4-7-15,1 0-1 0,2-2-7 0,-2-3-8 16,2 0-16-16,2 1-22 0,0-18-36 16,-4 26-47-16,2-11-77 0,2-6-67 15,0-9-115-15,-6 15-180 0,6-15-421 0,-6 9-416 16</inkml:trace>
  <inkml:trace contextRef="#ctx0" brushRef="#br1" timeOffset="67089.03">5605 8438 3125 0,'0'0'65'0,"0"0"6"15,0 0-4-15,0 0-12 0,0 0-8 0,19 20-6 16,-19-20-3-16,0 0-7 0,-2 19-1 16,2-19-3-16,0 0-10 0,-3 22-18 15,3-22-23-15,0 0-28 0,0 20-39 0,0-20-42 16,0 13-62-16,0-13-126 0,0 0-534 16,-4 13-209-16</inkml:trace>
  <inkml:trace contextRef="#ctx0" brushRef="#br1" timeOffset="68613.44">4876 5514 2530 0,'0'0'-84'16,"0"0"3"-16,0 0 14 0,0 0 9 15,0 0-1-15,0 0 7 0,0 0 14 0,0 0 10 16,0 0 26-16,0 0 2 0,-16 26 12 16,16-26 8-16,0 0-1 0,0 0 9 0,-15 10 4 15,15-10 7-15,0 0 1 0,-11 11-6 16,11-11-1-16,-10 9-7 0,10-9-2 15,-11 10-1-15,11-10-3 0,-10 13-2 16,10-13-4-16,-11 16-2 0,2-9 3 0,9-7-3 16,-14 18 3-16,8-9-3 0,-6 0-1 15,12-9 1-15,-16 18-6 0,5-9 7 0,1 1-4 16,-3 1-3-16,2-1-4 0,-1-1 2 16,-2 1-4-16,2 1 3 0,2-1 5 15,-3 1-4-15,0 1-1 0,-2-3-3 0,3 2 19 16,-1-2-19-16,-4 5 3 0,5-2 3 15,-6 1-3-15,4 0 6 0,1-1-4 0,-2-1-1 16,-2 3 0-16,1-3-4 0,0 0 6 16,4-1 11-16,-3 1-16 0,0 2 0 15,-2 1 4-15,3-2-1 0,-2 1-14 0,2 0 16 16,1 1 1-16,-2-2-1 0,-2 2 3 16,3-3 11-16,0 2 8 0,2-2-4 15,-2 2 2-15,-2-1-2 0,4-3-22 0,-3 2 12 16,2 1-15-16,-2-3-1 0,3 2 4 15,-1 3-4-15,-2-2 8 0,3 0-4 16,-1 0-2-16,-2 0 2 0,0 3 4 16,1-4 7-16,0-1 10 0,0 1 0 0,-1 0-2 15,2 5 5-15,-4-4 4 0,3 3-3 0,-2-2-1 16,2 0-6-16,-1 3 5 0,0-3-11 16,0 2 3-16,1 2-3 0,-2-1-2 15,2-1 1-15,2 0-5 0,-4 1 2 0,2-1-2 16,-1 0-2-16,2 2-1 0,-2-2 1 15,1 1-1-15,-2 0-1 0,2 0 5 16,-1-2-4-16,0 4-1 0,0-5 0 0,1 3-1 16,-2-3 0-16,4 3 4 0,-2-3-2 15,0 0 10-15,0 0 8 0,-1-1-1 0,2-1 4 16,2 1-2-16,-3-3-4 0,4 2 0 16,-8 2-4-16,6-1-1 0,1-1-2 15,-2 3 7-15,0-2-8 0,1 1-1 0,0 2-3 16,-2-3 1-16,2 1 2 0,1 2-3 15,1-1-3-15,-1 1 3 0,-2 0-3 0,3 0 2 16,-1-2-5-16,0 1 1 0,3 1 2 16,0-1-1-16,-3-1-1 0,2 0-1 0,1-1 1 15,-2 1-1-15,1-2 4 0,1 0-1 16,-1 1 0-16,0-2 2 0,1 1-1 16,8-11 1-16,-16 19 3 0,6-8 7 15,2 0 4-15,8-11 3 0,-14 16-2 0,5-7-4 16,1 1 0-16,8-10 0 0,-15 18 1 15,8-11-3-15,7-7 0 0,-14 16 0 0,14-16-2 16,-16 16-4-16,10-7 1 0,6-9-2 16,-14 13 2-16,14-13-4 0,-15 13-4 15,15-13 4-15,-13 11 0 0,13-11-7 0,-13 12-7 16,13-12-21-16,-10 7-25 0,10-7-44 16,-8 9-40-16,8-9-51 0,0 0-43 0,0 0-116 15,-12 10-513-15,12-10-208 0</inkml:trace>
  <inkml:trace contextRef="#ctx0" brushRef="#br1" timeOffset="69170.41">3333 7089 2536 0,'0'0'-40'0,"0"0"41"15,0 0 14-15,0 0 17 0,0 0 1 0,0 0-1 16,0 0 8-16,0 0 6 0,0 0 7 16,0 0 5-16,0-21-1 0,0 21 1 15,0 0-1-15,0 0-4 0,0 0-4 0,0 0-8 16,0 0 0-16,0 0-2 0,0 0 8 15,0 0-1-15,0 0 4 0,0 0 0 0,0 0 2 16,0 0 3-16,0 0 2 0,0 0-1 16,0 0-2-16,0 0-4 0,28 38-4 15,-28-38-6-15,8 17-3 0,-3-3-1 0,1-2-6 16,-6-12-2-16,8 25 1 0,-3-13-6 16,1 1 0-16,-1 3-2 0,-5-16 1 0,4 26-2 15,-2-13-5-15,-2-13 0 0,0 24-1 16,0-24-2-16,0 22-12 0,0-22-19 15,-4 23-22-15,4-23-36 0,-2 19-45 0,2-19-50 16,0 18-56-16,0-18-92 0,-3 14-629 16,3-14-374-16</inkml:trace>
  <inkml:trace contextRef="#ctx0" brushRef="#br1" timeOffset="70156.46">3662 6988 2717 0,'0'0'-151'16,"0"0"26"-16,0 0 17 0,0 0 17 0,0 0 21 16,0 0 13-16,0 0 26 0,0 0 37 15,0 0 0-15,0 0 18 0,0 0 6 16,0 0-2-16,0 0 3 0,0 0-4 15,0 0 10-15,0 0 6 0,0 0 3 0,0 0 9 16,0 0 6-16,0 0 2 0,0 0 2 16,0 0 12-16,0 0 2 0,0 0 1 15,0 0 4-15,0 0-6 0,-16 46-3 0,16-46-12 16,-2 19-3-16,2-19-6 0,0 21-5 16,0-21-3-16,2 23-7 0,-2-23 1 0,2 25-8 15,1-13-1-15,2 3-5 0,-5-15-5 16,4 22-2-16,0-10 2 0,-4-12-4 0,6 19-3 15,-2-10 2-15,-4-9-4 0,9 17-1 16,-9-17-2-16,8 13 2 0,-8-13-2 16,11 13-2-16,-11-13 0 0,13 7-1 0,-13-7-2 15,14 4-4-15,-14-4-3 0,0 0 6 16,24 2-13-16,-24-2-7 0,0 0-7 16,21-9-8-16,-21 9-8 0,0 0 2 15,19-8-5-15,-19 8 6 0,13-11 3 0,-13 11 6 16,6-11-1-16,-6 11-3 0,6-15 2 15,-6 15 5-15,2-14 6 0,-2 14 4 16,0 0-1-16,0-25 10 0,0 25 6 0,0 0 7 16,-4-23 4-16,4 23 6 0,0 0-1 15,-4-16 4-15,4 16 6 0,0 0-3 0,0 0 8 16,-4-20 6-16,4 20 3 0,0 0 4 16,0 0 2-16,0 0 2 0,0 0-5 0,-4-15-1 15,4 15 1-15,0 0 4 0,0 0 4 16,0 0 1-16,0 0 0 0,0 0-5 15,0 0 2-15,0 0-3 0,0 0-2 0,0 0-3 16,-18 38 6-16,18-38-2 0,-2 18 5 16,2-18 3-16,-4 18 3 0,4-18-1 15,-6 28 0-15,3-15-6 0,-1 0-2 0,4-13-5 16,-4 26-4-16,2-13 3 0,2-13-29 16,-4 20-1-16,4-20-1 0,-2 21-12 0,2-21-18 15,-2 21-23-15,2-21-29 0,-2 16-27 16,2-16-35-16,-2 16-32 0,2-16-46 15,0 0-38-15,0 20-84 0,0-20-150 0,2 8-412 16,-2-8-276-16</inkml:trace>
  <inkml:trace contextRef="#ctx0" brushRef="#br1" timeOffset="71008.72">3791 7192 2611 0,'-17'7'-93'16,"17"-7"25"-16,0 0 9 0,0 0 4 0,-19 3 18 16,19-3 6-16,0 0 28 0,0 0 20 15,0 0 19-15,-18-18 8 0,18 18 8 0,-2-17 3 16,2 17 2-16,-2-22 3 0,2 22 2 15,2-30 13-15,-2 14 6 0,2-4 11 0,0 4 1 16,0-4-4-16,2 2 1 0,-2-1-1 16,0 1-9-16,2 0-3 0,0 2-9 15,-2 0-9-15,2 2-7 0,0-1-4 0,-4 15-4 16,9-30-8-16,-3 18-5 0,-2-1 2 16,-4 13-4-16,15-19 3 0,-8 6-4 0,-7 13 0 15,14-15 3-15,-6 8-3 0,-8 7-7 16,16-12 7-16,-16 12-1 0,14-8 0 15,-14 8-3-15,16-3-2 0,-16 3 2 16,0 0-5-16,0 0 1 0,31 11 1 16,-23-3 1-16,1 1 0 0,0 3-3 0,-1 2-1 15,-2-1 2-15,2 0-5 0,-1 2-1 0,0-1 3 16,-3 2 1-16,2 0-2 0,-2 1 7 16,0-1 1-16,1 2 4 0,-3-3 1 15,0 3-1-15,0-2-2 0,-2-16 3 0,2 32-1 16,-4-18 4-16,2-14 3 0,-2 28 0 15,0-15-1-15,2-13 1 0,-7 26 3 0,1-15 0 16,6-11-2-16,-10 18 3 0,4-9-1 16,6-9 3-16,-14 17-4 0,14-17-3 15,-14 13-7-15,14-13 5 0,-20 7-5 0,20-7-1 16,-18 7-2-16,18-7-4 0,-19 0-5 16,19 0 7-16,0 0-6 0,-30-7 1 15,30 7-5-15,-22-7 6 0,12 0-5 0,10 7 0 16,-17-11 2-16,17 11-3 0,-15-14 2 15,15 14 5-15,-10-10 1 0,10 10 3 16,-9-11 0-16,9 11 17 0,0 0-3 0,-4-19-5 16,4 19 1-16,0 0-2 0,13-22-5 15,-13 22 0-15,17-16-1 0,-6 6-1 0,1 3-6 16,0-1-6-16,2 1-13 0,-2 0-22 16,-12 7-32-16,26-14-39 0,-14 9-50 0,-1-4-67 15,1 5-71-15,-1-1-99 0,-2-2-198 16,-1 3-27-16,-8 4-405 0,0 0-498 15</inkml:trace>
  <inkml:trace contextRef="#ctx0" brushRef="#br1" timeOffset="71285.95">4113 6999 3206 0,'0'0'33'0,"16"12"34"16,-16-12 11-16,0 0 13 0,4 14 6 15,-4-14 10-15,2 18 11 0,-2-18 1 0,2 20-4 16,-2-20-11-16,3 20-12 0,-3-20-10 0,3 22-10 16,-1-12-2-16,-2-10-12 0,4 22-4 15,-4-22-8-15,2 20-11 0,-2-20-33 16,4 17-50-16,-4-17-54 0,2 18-65 15,-2-18-59-15,0 14-71 0,0-14-137 0,-2 11-138 16,2-11-285-16,0 0-208 0</inkml:trace>
  <inkml:trace contextRef="#ctx0" brushRef="#br1" timeOffset="73798.75">5147 5338 2379 0,'0'0'-146'0,"0"0"27"0,0 0 20 16,0 0 26-16,0 0 6 0,0 0 17 15,0 0 14-15,0 0 15 0,0 0 8 0,0 0 6 16,0 0 20-16,0 0 4 0,0 0 7 15,0 0-4-15,0 0-1 0,0 0 14 16,0 0-1-16,0 0 13 0,0 27-8 0,0-27 3 16,0 0-16-16,0 0-18 0,0 0 7 15,0 0-15-15,0 0 2 0,0 0 0 16,0 0 7-16,0 0 4 0,0 0 3 16,0 0 11-16,0 0-3 0,0 0 6 0,0 0 5 15,0 0-3-15,20-40-1 0,-20 40-1 16,0 0-2-16,0 0-1 0,0 0 5 0,0 0 4 15,0 0-11-15,0 0 6 0,0 0-2 16,0 0 0-16,36 17 0 0,-36-17 9 16,0 0 7-16,0 0 8 0,4 13 4 0,-4-13 12 15,0 0 5-15,0 0 1 0,0 0-1 16,0 0-2-16,0 0-9 0,0 0-10 0,0 0-4 16,0 0-9-16,0 0-11 0,0 0-12 15,0 0-13-15,0 0-8 0,0 0-2 16,0 0-5-16,0 0-2 0,0 0 5 0,0 0 1 15,0 0 3-15,0 0 1 0,0 0 3 16,0 0 5-16,0 0 1 0,-10-45-3 16,10 45 4-16,0 0 3 0,0 0 3 0,0 0 6 15,12-6 0-15,-12 6 0 0,0 0-3 16,0 0 3-16,0 0-1 0,0 0 7 16,0 0 1-16,0 0 7 0,0 0-2 0,0 0 4 15,0 0-3-15,0 0 0 0,0 0 4 16,0 0 4-16,0 0 1 0,0 0-3 0,0 0 1 15,0 0-7-15,0 0-6 0,0 0-4 16,0 0-6-16,0 0-1 0,0 0-6 16,0 0-5-16,0 0 1 0,0 0-1 0,0 0-1 15,2-18 3-15,-2 18-1 0,0 0-5 16,0 0 5-16,4-15-3 0,-4 15-1 0,0 0 1 16,0 0-2-16,0 0 4 0,0 0-4 15,0 0 1-15,19-1 2 0,-19 1 2 0,0 0-2 16,0 0 2-16,0 0-3 0,0 0 6 15,0 0 0-15,0 0 4 0,0 0 1 16,0 0 4-16,0 0-3 0,0 0 4 16,0 0-1-16,0 0 1 0,0 0 3 15,0 0-3-15,-19 40-2 0,19-40 1 0,0 0-5 16,0 0-3-16,0 0-8 0,0 0-2 16,0 0-7-16,0 0 1 0,0 0-2 0,0 0 1 15,0 0-1-15,0 0-1 0,0 0 0 16,0 0-2-16,0 0 7 0,0 0-5 0,0 0 4 15,9-50 2-15,-9 50-4 0,0 0 2 16,0 0 2-16,17-6 7 0,-17 6-6 16,0 0-2-16,0 0 1 0,0 0 3 0,0 0 2 15,0 0 4-15,0 0 1 0,0 0 5 16,0 0 1-16,0 0 5 0,0 0-1 0,6 32-1 16,-6-32 2-16,0 0 0 0,0 0-4 15,0 0 3-15,0 0-4 0,0 0-1 0,0 0-2 16,0 0-1-16,0 0-8 15,0 0-9-15,0 0-4 0,0 0-2 0,0 0 5 16,0 0 1-16,0 0 0 0,0 0 3 16,0 0-1-16,0 0 2 0,0 0-2 15,0 0 6-15,0 0 0 0,0 0 0 0,-38-23-2 16,38 23 1-16,0 0-1 0,0 0 1 16,0 0 0-16,0 0-1 0,0 0 3 0,0 0 0 15,0 0 2-15,0 0-3 0,0 0 1 16,0 0-1-16,0 0-3 0,0 0-10 0,0 0-18 15,0 0-14-15,0 0-37 0,0 0-41 16,0 0-43-16,0 0-61 0,0 0-127 16,0 0-509-16,0 0-223 0</inkml:trace>
  <inkml:trace contextRef="#ctx0" brushRef="#br1" timeOffset="76225.97">5207 5310 2449 0,'0'0'-134'15,"0"0"25"-15,0 0 24 0,0 0 17 16,0 0 6-16,0 0 9 0,0 0 11 0,0 0 4 16,0 0 10-16,0 0-3 0,0 0 1 15,0 0 11-15,0 0 1 0,0 0 4 16,0 0 11-16,0 0 8 0,0 0 11 0,6-14 6 16,-6 14 14-16,0 0 10 0,0 0 9 15,0 0 1-15,0 0 7 0,0 0-6 0,0 0 4 16,0 0 8-16,0 0 1 0,0 0 12 15,0 0-3-15,0 0 1 0,0 0-11 16,0 0-4-16,0 0 2 0,0 0-6 0,0 0-5 16,0 0-4-16,0 0-6 0,0 0-3 15,0 0-2-15,0 0-6 0,0 0-2 16,0 0-3-16,0 0-4 0,0 0-2 0,-42 27-2 16,42-27-6-16,-20 9 2 0,10-5-2 15,10-4-3-15,-23 14-1 0,10-9 3 0,2 1-5 16,11-6 2-16,-22 13 7 0,10-5-6 15,12-8 5-15,-18 11-6 0,7-5 0 16,11-6-2-16,-17 11-4 0,9-5 1 0,8-6 2 16,-15 13-2-16,15-13-2 0,-18 9 3 15,18-9-2-15,-12 12-4 0,12-12 4 16,-14 10 6-16,14-10 2 0,-13 8 5 0,13-8 6 16,-13 7-1-16,13-7-2 0,0 0-2 15,-15 11-1-15,15-11-1 0,0 0-1 0,-12 9-1 16,12-9-6-16,0 0-1 0,-14 9 3 15,14-9-4-15,0 0-2 0,-10 7 3 16,10-7 0-16,0 0-1 0,0 0 7 16,-14 10-9-16,14-10 2 0,0 0 2 0,0 0-3 15,-11 7-2-15,11-7 2 0,0 0 11 16,0 0 5-16,0 0 11 0,-15 9 7 0,15-9 12 16,0 0 3-16,0 0 4 0,0 0 2 15,0 0-7-15,0 0 1 0,0 0-2 0,-11 7-12 16,11-7 1-16,0 0-5 0,0 0-6 15,0 0-3-15,0 0-1 0,0 0-7 16,0 0-4-16,0 0-4 0,0 0-5 0,0 0-7 16,0 0-9-16,0 0-11 0,0 0-16 15,0 0-23-15,0 0-25 0,0 0-37 16,0 0-44-16,0 0-56 0,0 0-59 0,0 0-151 16,0 0-515-16,0 0-369 0</inkml:trace>
  <inkml:trace contextRef="#ctx0" brushRef="#br1" timeOffset="77140.94">4942 5518 2769 0,'0'0'-123'0,"0"0"30"0,0 0 19 16,0 0 20-16,0 0 17 0,0 0 26 15,0 0 31-15,0 0 11 0,0 0 22 16,0 0-1-16,0 0-4 0,0 0-2 0,5-19-9 16,-5 19 1-16,0 0-10 0,0 0-10 15,0 0-8-15,0 0-36 0,0 0-40 0,0 0-53 16,10-7-69-16,-10 7-122 0,0 0-338 15,0 0 125-15</inkml:trace>
  <inkml:trace contextRef="#ctx0" brushRef="#br1" timeOffset="77275.92">5016 5502 1993 0,'0'0'64'0,"0"0"7"16,0 0-2-16,0 0-4 0,0 0-3 0,13 8-4 15,-13-8-11-15,0 0-6 0,0 0-24 16,0 0-35-16,0 0-45 0,0 0-35 0,0 0-45 15,0 0-79-15,0 0-394 0,21-10 167 16</inkml:trace>
  <inkml:trace contextRef="#ctx0" brushRef="#br1" timeOffset="77397.27">5156 5511 1797 0,'0'0'-47'0,"0"0"-6"15,13 4-7-15,-13-4 3 0,0 0-7 16,0 0-9-16,0 0-9 0,0 0-25 15,0 0-58-15,14 6-192 0,-14-6 113 0</inkml:trace>
  <inkml:trace contextRef="#ctx0" brushRef="#br1" timeOffset="77546.07">5252 5534 1153 0,'0'0'115'0,"0"0"6"0,0 0-12 15,0 0-3-15,0 0-15 0,10 8 8 0,-10-8-21 16,0 0-13-16,0 0-12 0,0 0-37 15,0 0-31-15,0 0-22 0,0 0-19 0,0 0-25 16,0 0-26-16,0 0-66 0,0 0-323 16,0 0 333-16</inkml:trace>
  <inkml:trace contextRef="#ctx0" brushRef="#br1" timeOffset="78514.91">5147 5340 1370 0,'0'0'-38'0,"0"0"10"16,0 0 15-16,0 0 16 0,0 0 20 15,0 0 16-15,0 0 19 0,0 0 24 16,0 0 19-16,0 0 9 0,0 0 18 0,0 0-4 16,0 0 8-16,0 0 2 0,0 0 3 15,0 0-9-15,0 0-12 0,0 0-8 16,0 0-18-16,0 0-9 0,0 0-8 0,0 0-8 15,0 0-5-15,0 0-6 0,0 0-5 16,0 0-4-16,0 0-4 0,0 0-6 0,9 36-1 16,-9-36-4-16,7 17 5 0,-7-17-9 15,6 20 4-15,-6-20-3 0,6 18-4 16,-6-18-1-16,4 19 1 0,-4-19-5 0,2 18 3 16,-2-18-7-16,2 17-6 0,-2-17-12 15,0 15-40-15,0-15-55 0,0 0-43 0,-2 21-51 16,2-21-71-16,0 0-130 0,-4 16-376 15,4-16-60-15</inkml:trace>
  <inkml:trace contextRef="#ctx0" brushRef="#br1" timeOffset="80277.61">5412 5489 2120 0,'0'0'-117'0,"0"0"20"0,-6 21 14 15,6-21 16-15,0 0 6 0,0 0 25 0,0 0 6 16,0 0 16-16,0 0 24 0,0 0 9 16,0 0 11-16,0 0 11 0,0 0 0 0,0 0 18 15,0 0-10-15,0 0 8 0,0 0-1 16,0 0-8-16,0 0-4 0,0 0-6 15,0 0 0-15,0 0-7 0,0 0-4 16,0 0 3-16,0 0 5 0,0 0-2 0,0 0-7 16,0 0 6-16,-5-54-12 0,5 54-2 15,2-22-1-15,-2 22-8 0,0-32-3 16,3 16 3-16,-1 0-1 0,-2 16 4 0,4-30 2 16,0 17-5-16,-4 13 9 0,5-25-14 15,-5 25 4-15,4-17-4 0,-4 17-1 0,4-15 3 16,-4 15-1-16,0 0 5 0,6-14-2 15,-6 14-5-15,0 0-3 0,0 0 12 0,0 0-11 16,0 0 4-16,13-7 4 0,-13 7-5 16,0 0 5-16,0 0 9 0,0 0-2 15,0 0 9-15,0 0-1 0,0 0 8 0,0 0 3 16,0 0 5-16,0 0 6 0,0 0 9 16,0 0 5-16,0 0-4 0,0 0-1 15,0 0-3-15,0 0-3 0,0 0 0 16,0 0-9-16,0 0 0 0,0 0-5 0,0 0-4 15,-10 50 1-15,10-50-2 0,-5 20-4 16,1-7 2-16,4-13-3 0,-2 25-2 0,0-8-1 16,2-17-5-16,0 27 4 0,0-12-4 15,0-15-5-15,2 29-3 0,-2-17 4 16,4 2-8-16,-4-14 3 0,4 25-9 0,1-14-3 16,-5-11-5-16,8 20 0 0,-2-13-2 15,-6-7-2-15,11 13-1 0,-11-13-11 0,13 8 0 16,-13-8-5-16,0 0-11 0,21 2-3 15,-21-2-6-15,0 0-7 0,23-10-4 16,-23 10-9-16,15-16 10 0,-7 4 12 0,-1-1-9 16,-1-1 15-16,-1-3-4 0,-1 2 12 15,0-2 27-15,-2-1-10 0,2 2 9 0,-4 16-13 16,4-33 3-16,-2 22 20 0,-2 11 4 16,2-25 5-16,0 13 15 0,-2 12 1 15,0-18 8-15,0 18 3 0,0 0-7 0,-2-24-7 16,2 24 0-16,0 0-3 0,0 0-4 15,0 0 4-15,-12-7 0 0,12 7 3 16,0 0 0-16,0 0 8 0,0 0 7 16,-28 35-1-16,22-22 7 0,0 2 9 0,2 0 0 15,-3 2 1-15,3-2-1 0,-2 5 1 16,2-4-5-16,-1 4-3 0,1-1-7 0,1 0-2 16,-1-2-8-16,0 2 1 0,2-1 3 15,-2 0-11-15,2 0-1 0,0-2-13 0,-2 2-9 16,4-18-36-16,-4 27-44 0,2-16-66 15,-1 0-62-15,3-11-96 0,-7 17-643 16,5-11-370-16</inkml:trace>
  <inkml:trace contextRef="#ctx0" brushRef="#br1" timeOffset="81673.39">5410 5121 2756 0,'-9'13'-113'0,"9"-13"20"16,0 0 22-16,0 0 20 0,0 0 2 0,0 0 18 15,0 0 18-15,0 0 25 0,0 0 11 16,0 0-3-16,0 0 6 0,0 0 16 0,0 0 14 15,0 0 11-15,0 0-2 0,0 0 12 16,0 0-10-16,0 0-2 0,0 0-9 0,0 0-5 16,22 17-6-16,-22-17-1 0,0 0-2 15,23-1-3-15,-23 1 0 0,17 1 1 16,-17-1 2-16,21 0 10 0,-21 0 3 0,19 0-3 16,-19 0-2-16,23 0-3 0,-23 0 1 15,21 2-9-15,-21-2-3 0,20 0-5 0,-20 0-4 16,16 2-1-16,-16-2-12 0,0 0-20 15,24 0-32-15,-24 0-33 0,0 0-53 16,17 4-51-16,-17-4-72 0,0 0-177 16,8 2-391-16,-8-2-137 0</inkml:trace>
  <inkml:trace contextRef="#ctx0" brushRef="#br1" timeOffset="105448.23">9627 5228 957 0,'0'0'155'0,"0"0"-22"0,0 0-42 16,0 0 13-16,-7-16-12 0,7 16-4 16,0 0 4-16,0 0 0 0,0 0 10 15,0 0 1-15,-14-7 2 0,14 7-8 16,0 0-9-16,0 0-5 0,0 0 7 0,0 0 3 15,0 0 6-15,0 0-4 0,0 0-6 16,0 0-8-16,0 0-7 0,0 0-4 16,-32 15-6-16,32-15-3 0,-8 13 4 0,8-13-3 15,-9 16 3-15,9-16-7 0,-13 18-2 16,7-4 1-16,2 1-5 0,-5-1-4 16,3 3-3-16,0-2-7 0,-3 4-2 0,0 2-4 15,1-2-5-15,0 0-1 0,2-1-3 16,-4 1-2-16,4-1 0 0,0-1 0 0,2 1-1 15,0-3 2-15,-1 2-3 0,1-2 3 16,2 1-3-16,2-16 1 0,-2 24-2 0,2-24 1 16,0 23-4-16,0-23 3 0,2 19-6 15,-2-19 4-15,6 17-1 0,-6-17-1 16,11 15-2-16,-11-15-1 0,10 12-1 0,-10-12 2 16,18 9-2-16,-18-9-2 0,16 7-1 15,-16-7 1-15,20 3-4 0,-20-3 2 0,21 0-3 16,-21 0 2-16,25-2-4 0,-25 2 1 15,21-4-3-15,-21 4 4 0,24-5-2 16,-24 5 1-16,18-6-1 0,-18 6 0 0,19-10-3 16,-10 5 1-16,-9 5 0 0,19-16-2 15,-11 7 0-15,-8 9 0 0,18-20-2 0,-12 11-2 16,2-2-4-16,-2-2 2 0,1-1-1 16,1-1 4-16,-1-1-1 0,-1 1-2 0,1-2 3 15,-1 2 0-15,-2 0 0 0,4 0 2 16,-6-1-2-16,2 0 4 0,2 3 1 15,-6 13 1-15,8-24 2 0,-4 14 0 0,-4 10 3 16,6-18 1-16,-6 18-3 0,2-16 1 16,-2 16-3-16,0 0 3 0,0 0-9 15,0-21 6-15,0 21-4 0,0 0-1 0,0 0 0 16,0 0 4-16,0 0-3 0,-18-5 3 16,18 5-5-16,0 0 8 0,0 0-4 0,0 0 4 15,-26 20-3-15,26-20-1 0,-11 14 2 16,11-14 2-16,-12 17 3 0,3-6 3 15,3 1 2-15,-1-1-1 0,-1 2 1 0,0 1 4 16,1-1-5-16,-2 2 7 0,1 0 3 16,2 1 0-16,-2 1-1 0,-1 1 0 15,0 2 1-15,1-1 2 0,-1 0-1 0,1 0-1 16,0 2-4-16,-1-2 4 0,0 0-4 16,1-1 2-16,2 1 0 0,0-4 3 0,-1 2-4 15,0 0 3-15,3-2-5 0,-2 3 0 16,2-4-3-16,0 1-1 0,-3-1-1 15,7-14 2-15,-8 28-3 0,4-16-4 0,4-12-14 16,-7 21-20-16,7-21-29 0,-6 17-37 16,6-17-51-16,-7 18-54 0,5-12-50 0,2-6-99 15,-2 10-166-15,2-10-406 0,0 0-324 16</inkml:trace>
  <inkml:trace contextRef="#ctx0" brushRef="#br1" timeOffset="106234.95">9548 5018 2671 0,'0'0'-117'16,"0"0"30"-16,0 0 14 0,-12 10 26 0,12-10 24 15,0 0 14-15,0 0 30 0,0 0 11 16,0 0 26-16,0 0 6 0,0 0 11 0,0 0 6 15,0 0 8-15,0 0 6 0,0 0 20 16,0 0-10-16,0 0-5 0,0 0 2 16,0 0-10-16,0 0-8 0,0 0-7 0,0 0-10 15,0 0-4-15,0 0-9 0,0 0-4 16,0 0-6-16,59-12-4 0,-59 12-3 16,25-4-3-16,-8 1-5 0,-17 3-3 0,32-4 1 15,-13 1-4-15,-4 0-2 0,2-1-5 16,-17 4 1-16,28-4-4 0,-28 4 6 15,24-3-2-15,-10 0 3 0,-14 3 3 0,22-2 5 16,-22 2-1-16,22-3 0 0,-22 3-1 16,17-2-2-16,-17 2 0 0,0 0-1 15,21-4-3-15,-21 4-2 0,0 0-6 0,0 0-17 16,19-4-33-16,-19 4-38 0,0 0-54 0,0 0-70 16,17-4-101-16,-17 4-226 0,9-2-408 15,-9 2-349-15</inkml:trace>
  <inkml:trace contextRef="#ctx0" brushRef="#br1" timeOffset="106825.89">10029 5686 2816 0,'0'0'-63'0,"-19"10"9"15,19-10 7-15,0 0 7 0,0 0 5 16,0 0 8-16,0 0 18 0,0 0 22 0,0 0 17 16,0 0 13-16,0 0-4 0,0 0 8 15,0 0 7-15,0 0 9 0,0 0 12 16,0 0 6-16,51 8 6 0,-51-8-10 0,20-2-11 15,-20 2-6-15,24-2-6 0,-24 2-6 16,21-1-14-16,-21 1-23 0,21-4-22 16,-21 4-31-16,17-4-44 0,-17 4-34 0,18-2-38 15,-18 2-39-15,12-6-88 0,-12 6-498 16,6-6-80-16</inkml:trace>
  <inkml:trace contextRef="#ctx0" brushRef="#br1" timeOffset="107093.41">10126 5616 2376 0,'0'0'59'0,"0"0"8"0,-21-6-4 15,21 6-10-15,0 0-3 0,0 0-10 16,0 0 0-16,0 0 12 0,0 0 20 0,0 0 8 16,0 0 3-16,0 0-3 0,-16 15 7 15,16-15 2-15,0 0-2 0,-2 20-6 16,2-20-6-16,0 19-7 0,0-19-7 0,-4 21-7 15,4-21-4-15,0 25-11 0,0-25 1 16,-2 22-6-16,0-8-2 0,2-14-5 16,-2 24-2-16,2-24-8 0,-2 25-16 15,2-11-27-15,0-14-33 0,0 25-52 0,0-25-47 16,0 20-46-16,0-10-62 0,0-10-141 0,4 15-438 16,-4-15-183-16</inkml:trace>
  <inkml:trace contextRef="#ctx0" brushRef="#br1" timeOffset="107951.72">10857 5067 2499 0,'0'0'-70'16,"0"0"17"-16,0 0 13 0,0 0 15 15,18-7 18-15,-18 7 16 0,0 0 5 0,0 0 18 16,0 0-9-16,0 0 7 0,0 0 7 16,0 0 7-16,0 0 17 0,-63-3 11 15,44 6 10-15,-2 0 1 0,0-3-2 0,-1 1-7 16,0 1 1-16,-4-2-6 0,0 1-1 16,1-1-7-16,-3 3 0 0,3-3 0 15,2 0 1-15,-2 0 2 0,1 0-2 0,3-3-7 16,0 3-3-16,21 0-4 0,-34 0-3 15,19 0-7-15,15 0 4 0,-24 0-8 0,24 0-3 16,0 0-1-16,-22 3-3 0,22-3-4 16,0 0 0-16,0 0-2 0,0 0-3 15,0 0 0-15,0 0-4 0,0 0-2 0,0 0-1 16,0 0 0-16,48 26 0 0,-37-20-1 16,4-1-3-16,0 6-2 0,-1-2 2 0,2-2-2 15,-2 5 1-15,0 1-5 0,2 1 0 16,-2 1 1-16,1-1 0 0,-4 2 0 0,0 1 0 15,-3-2-2-15,0 5 2 0,-2-4-1 16,-4 4-1-16,0 1-1 0,1-1-1 16,-6 2-1-16,-1 0 3 0,0 3 0 15,-2 0 0-15,-2-2-3 0,-1 2 1 0,-2-3 4 16,1 4 1-16,-3-4-2 0,1-1 3 16,-1 0-2-16,2-1 6 0,-3 0-2 0,0-1 1 15,4 0-5-15,-2-3 3 0,1-4 2 16,3 2 2-16,-1-3-5 0,2 1 1 0,7-12 0 15,-10 17 3-15,10-17-2 0,-10 15 0 16,10-15 0-16,-6 12-1 0,6-12 7 16,0 0-1-16,-8 13 0 0,8-13 4 15,0 0 6-15,0 0 4 0,0 0 8 0,16 19 5 16,-16-19 5-16,14 4 5 0,-14-4 16 0,22 5 6 16,-8 0-7-16,3-2 17 0,1-1 4 15,2 2 3-15,8 0 8 0,-1-1-10 16,1 0-3-16,0 0-13 0,3-2-10 0,-1-1-8 15,2 0-25-15,-1 3-16 0,-1-6-17 16,0 2-16-16,-1 1-24 0,-1-2-35 0,-3-3-50 16,0 1-68-16,-3 0-46 0,-1-3-87 15,0 1-169-15,-4-2-86 0,-5 1-388 16,0-1-428-16</inkml:trace>
  <inkml:trace contextRef="#ctx0" brushRef="#br1" timeOffset="108624.23">11109 5229 2965 0,'0'0'-66'0,"0"0"16"0,-11-13 13 16,11 13 13-16,0 0 26 0,0 0 9 15,0 0 28-15,0 0 16 0,0 0 12 0,0 0 12 16,-36 19 6-16,36-19 4 0,-11 21-5 16,5-10 0-16,-1 5-1 0,1 0 2 0,0 3 1 15,0-1 1-15,2 3-7 0,0-2 0 16,-2 0-4-16,2 2-2 0,2 0-5 16,-1-1-3-16,0 0-3 0,3-1-5 0,0 0-7 15,0-2-1-15,3 1-5 0,-2-3 1 16,3 0 1-16,0-2-4 0,-4-13-3 0,14 23-4 15,-6-14-6-15,1 0-1 0,-9-9-6 16,16 11 3-16,-16-11-4 0,23 5-1 16,-23-5-2-16,22 0-3 0,-22 0-3 0,25-5-2 15,-25 5-3-15,26-10-1 0,-14 0-2 16,-1 1 0-16,1-2-5 0,0-1 0 0,-4-3 2 16,0-2 0-16,0-2-2 0,-1-4 1 15,0 3-1-15,-1-2 2 0,-2 1 2 16,0 2 2-16,0 0 3 0,-2 2 8 15,3 2 5-15,-5 15 4 0,4-29 4 0,-4 29-5 16,2-21-5-16,-2 21-5 0,0-18 2 16,0 18-10-16,0 0 3 0,-2-19-3 0,2 19 3 15,0 0-2-15,-13-8 1 0,13 8 1 16,0 0-5-16,0 0 2 0,0 0 5 16,-36 24-11-16,28-14 4 0,2 3 0 0,-2 4-2 15,-2 2 0-15,2 0-4 0,0 4 11 16,-3-1-5-16,3 3 2 0,2-2-2 0,-4 5-3 15,2-2 3-15,2 1 3 0,0-2 3 16,0 1-2-16,1-1 2 0,0 0 1 0,1-1 0 16,0-3 1-16,2 0-6 0,0 0 6 15,0 0-5-15,2-2-2 0,0 2-3 16,0-3-8-16,-2-2-15 0,2 0-28 0,0 0-41 16,0-16-54-16,-2 24-62 0,4-12-62 15,-2-3-102-15,0-9-157 0,2 17-86 0,-2-17-310 16,2 11-323-16</inkml:trace>
  <inkml:trace contextRef="#ctx0" brushRef="#br1" timeOffset="108916.42">11445 5797 2809 0,'0'0'-29'0,"0"0"11"0,0 0 7 16,0 0 8-16,0 0 17 0,0 0 27 15,-21 42 28-15,21-42 14 0,-8 21 6 0,6-10 2 16,2-11-9-16,-5 24 0 0,3-11-7 16,2-13-3-16,-3 24-5 0,3-24-6 0,3 27-7 15,-3-27-6-15,2 23-6 0,2-13-16 16,-4-10-25-16,3 19-30 0,-3-19-23 0,4 14-50 15,-4-14-45-15,4 14-41 0,-4-14-57 16,0 0-131-16,4 10-428 0,-4-10-120 16</inkml:trace>
  <inkml:trace contextRef="#ctx0" brushRef="#br1" timeOffset="109105.78">11379 5504 2533 0,'0'0'223'0,"0"0"14"0,7-18-32 16,-7 18-25-16,0 0-24 0,2-15-17 15,-2 15-18-15,0 0-16 0,0 0-26 0,6-14-42 16,-6 14-61-16,0 0-84 0,2-7-86 16,-2 7-135-16,0 0-238 0,0 0-288 15,0 0-205-15</inkml:trace>
  <inkml:trace contextRef="#ctx0" brushRef="#br1" timeOffset="111053.81">8825 4709 2459 0,'0'0'-91'0,"0"0"28"16,12-9 26-16,-12 9 22 0,0 0 27 15,0 0 38-15,0 0 12 0,0 0 22 0,0 0 2 16,15-8 4-16,-15 8-1 0,0 0-3 16,0 0-4-16,0 0-1 0,0 0-2 0,0 0 9 15,0 0 4-15,0 0-4 0,0 0 5 16,0 0-4-16,0 0-14 0,0 0-2 0,0 0-7 16,0 0-4-16,0 0-8 0,-23 48-8 15,23-48-6-15,-11 15-1 0,5-6-6 16,6-9-5-16,-13 16-2 0,13-16-12 0,-11 13-16 15,11-13-30-15,-12 13-33 0,12-13-47 16,-10 12-51-16,10-12-43 0,-12 7-58 16,12-7-135-16,-10 5-462 0,10-5-217 0</inkml:trace>
  <inkml:trace contextRef="#ctx0" brushRef="#br1" timeOffset="111307.87">8812 4256 2499 0,'6'-17'-15'0,"-6"17"27"0,0 0 13 15,7-18 8-15,-7 18 15 0,0 0 5 16,2-15 6-16,-2 15-11 0,0 0-4 0,0 0-11 15,0 0-13-15,6-15-18 0,-6 15-25 16,0 0-38-16,0 0-36 0,2-8-41 0,-2 8-65 16,0 0-151-16,0 0-275 0,0 0 151 15</inkml:trace>
  <inkml:trace contextRef="#ctx0" brushRef="#br1" timeOffset="111541.41">8647 4338 1748 0,'0'0'-15'0,"0"0"18"0,0 0 6 0,-11 9 15 15,11-9 11-15,0 0-3 0,0 0-6 16,0 0 5-16,-13 16 13 0,13-16 14 0,0 0 2 16,-4 19 13-16,4-19-9 0,-2 19-3 15,2-19-6-15,0 23-7 0,-2-10-4 16,2-13-1-16,-2 30-4 0,2-15-19 0,-2 3-29 15,2-18-35-15,-2 33-44 0,-1-19-44 16,-1 2-87-16,-2-5-418 0,2 3 142 16</inkml:trace>
  <inkml:trace contextRef="#ctx0" brushRef="#br1" timeOffset="111872.86">8498 4685 1945 0,'0'0'46'0,"0"0"9"0,0 0-2 0,0 0-5 16,0 0 3-16,0 0-6 0,0 0 3 16,0 0 2-16,0 0-6 0,0 0-4 0,0 0-2 15,0 0 4-15,-27-6-2 0,27 6 14 16,0 0 11-16,0 0 0 0,-6-13-3 0,6 13-7 16,0 0-5-16,0 0-5 0,-6-20-7 15,6 20-7-15,0 0 0 0,0 0-4 16,0 0-1-16,0 0-6 0,12-25-2 15,-12 25 0-15,0 0-3 0,15-5 6 0,-15 5 4 16,0 0 5-16,0 0 1 0,0 0 15 0,0 0 3 16,0 0-5-16,25 25 1 0,-25-25-2 15,-2 16-5-15,2-16 0 0,0 0-4 16,-13 31-8-16,5-19-7 0,-1 2-28 0,-1-5-40 16,-2 2-52-16,0 1-45 0,2-3-49 15,-3-1-70-15,13-8-118 0,-25 11-393 16,14-7-76-16</inkml:trace>
  <inkml:trace contextRef="#ctx0" brushRef="#br1" timeOffset="112750.7">8249 4656 2242 0,'-8'-15'-16'0,"8"15"19"0,-8-14 1 15,8 14-3-15,-6-13 18 0,6 13 27 16,-6-13 25-16,6 13 14 0,-4-18 4 0,4 18-6 15,-6-17-3-15,6 17 0 0,-2-16 1 16,2 16 6-16,-3-22-1 0,3 22-2 0,0-19-1 16,0 19-12-16,3-20-6 0,-3 20-6 15,4-18-4-15,-4 18-4 0,4-18 4 16,-4 18-5-16,8-14-5 0,-8 14-4 16,8-12-3-16,-8 12-7 0,14-9-5 0,-14 9-1 15,0 0-4-15,23-2 0 0,-23 2-5 16,0 0-1-16,25 9-1 0,-25-9-2 0,19 8-2 15,-19-8-1-15,15 8-1 0,-15-8 0 16,13 5 0-16,-13-5 1 0,10 6 0 16,-10-6 0-16,0 0 4 0,11 8 9 0,-11-8 3 15,0 0 2-15,0 0-1 0,0 0-5 16,0 0 1-16,0 0 6 0,0 0 4 16,0 0 5-16,0 0 3 0,0 0-5 0,0 0-2 15,0 0-3-15,0 0-4 0,0 0-3 16,0 0-4-16,0 0-3 0,0 0-1 0,0 0-2 15,0 0 0-15,0 0-4 0,0 0 1 16,0 0-1-16,0 0 1 0,0 0-2 0,0 0-2 16,0 0-3-16,0 0 3 0,0 0-1 15,-25 19 0-15,25-19-3 0,0 0 3 16,0 0-3-16,0 0-2 0,0 0 3 0,0 0-13 16,-11 9-10-16,11-9-13 0,0 0-20 15,0 0-18-15,0 0-25 0,0 0-14 16,0 0-16-16,0 0-4 0,0 0-2 0,0 0 9 15,0 0 11-15,0 0 8 0,0 0 10 16,0 0 14-16,-2-43 8 0,2 43 22 0,0-20 2 16,0 20 17-16,-3-20 21 0,3 20 16 15,-2-20 10-15,2 20 21 0,-2-20 11 16,2 20 14-16,-2-19 11 0,2 19 14 0,-2-18 2 16,2 18 2-16,0 0-10 0,-2-19-7 15,2 19-11-15,0 0-9 0,0 0-6 16,0 0-3-16,0 0-4 0,0 0-3 0,0 0-3 15,0 0 2-15,0 0-1 0,0 0-3 16,0 0 4-16,0 0 2 0,0 0 3 16,-8 52-1-16,8-52-1 0,-7 17-2 0,7-17 6 15,-6 17 0-15,6-17-6 0,-10 15 2 16,10-15 5-16,-14 14-1 0,14-14-1 16,-14 13 2-16,14-13-5 0,-20 9-3 0,10-5-3 15,10-4-2-15,-21 6-1 0,21-6-7 0,-21 5-3 16,8-2 1-16,13-3-7 0,-18 3 6 15,18-3-4-15,-18 2 1 0,18-2 0 16,0 0 1-16,-19 6-1 0,19-6-2 0,0 0-6 16,-13 10 7-16,13-10-7 0,-8 10 0 15,8-10-2-15,0 0 2 0,-6 20-2 0,6-20-3 16,-3 16-13-16,3-16-22 0,0 0-35 16,5 28-50-16,-5-28-59 0,8 19-68 15,-4-12-80-15,-4-7-152 0,9 17-124 0,-5-9-361 16,-4-8-394-16</inkml:trace>
  <inkml:trace contextRef="#ctx0" brushRef="#br1" timeOffset="112925.88">8154 4801 2949 0,'-2'17'19'0,"2"-17"19"0,2 15 1 16,-2-15 13-16,0 0 22 0,0 0 16 15,0 20 6-15,0-20 6 0,0 0-7 16,10 8-12-16,-10-8-17 0,0 0-19 0,21-1-19 15,-21 1-26-15,0 0-38 0,34-11-46 0,-22 7-58 16,-12 4-53-16,28-12-78 0,-17 6-154 16,2-1-386-16,-5-1-133 0</inkml:trace>
  <inkml:trace contextRef="#ctx0" brushRef="#br1" timeOffset="113537.27">7910 4446 2423 0,'0'0'-50'0,"0"0"25"16,0 0 31-16,0 0 19 0,0 0 25 15,0 0 17-15,6 33 9 0,-6-33 4 16,0 0 8-16,-8 10-11 0,8-10-5 0,0 0-3 16,0 0-6-16,-13 11-4 0,13-11 3 15,0 0-2-15,0 0 1 0,0 0-13 16,0 0 4-16,0 0-5 0,0 0-3 0,0 0-3 15,0 0 5-15,-21-29 4 0,21 29 4 16,0 0 9-16,0 0 1 0,4-23 3 16,-4 23-8-16,0 0-3 0,0 0-5 0,0 0-2 15,0 0-3-15,17-11 0 0,-17 11 3 16,0 0 0-16,0 0-1 0,0 0-2 0,9 38-2 16,-9-38-2-16,0 23-5 0,0-23-5 15,-4 33-6-15,-1-18-5 0,-1 2-26 16,-3-2-34-16,1 2-46 0,-5 2-58 0,3 0-61 15,-4-2-88-15,2-1-158 0,2-3-159 16,1-1-225-16,-2-5-167 0</inkml:trace>
  <inkml:trace contextRef="#ctx0" brushRef="#br1" timeOffset="113745.78">7747 4598 2683 0,'0'0'117'16,"0"0"-2"-16,0-19-10 0,0 19 1 15,0 0 13-15,0 0 23 0,0 0 11 0,0 0 1 16,0 0-12-16,0 0-19 0,-43 22-13 16,43-22-11-16,-18 17-5 0,7-8-17 0,1 1-9 15,-1 1-9-15,0 1-7 0,3-3-22 16,-2 3-30-16,-2 2-42 0,2-6-40 16,2 4-49-16,-1 0-48 0,-1-3-43 0,10-9-53 15,-18 17-85-15,10-9-616 0,2-3-427 16</inkml:trace>
  <inkml:trace contextRef="#ctx0" brushRef="#br1" timeOffset="114067.85">7514 4630 2838 0,'0'0'-106'0,"-4"-16"26"0,4 16 18 16,0 0 8-16,0 0 15 0,-8-12 30 15,8 12 32-15,0 0 20 0,0 0 27 0,0 0 23 16,-13-11 13-16,13 11 6 0,0 0-4 16,0 0-7-16,-9-15-8 0,9 15-12 15,0 0-7-15,0 0-6 0,-2-17-9 0,2 17-6 16,0 0-3-16,0 0-8 0,0 0 3 16,11-21 4-16,-11 21 5 0,0 0 2 15,0 0 4-15,0 0 9 0,0 0 2 0,0 0-7 16,0 0-7-16,33 25-1 0,-33-25-9 15,4 19-1-15,-4-19-3 0,-2 23-7 0,2-23-12 16,-10 30-37-16,2-15-47 0,-3 2-63 16,-2 2-69-16,1-2-89 0,-5 1-167 15,-1-3-165-15,2 0-219 0,1-2-169 0</inkml:trace>
  <inkml:trace contextRef="#ctx0" brushRef="#br1" timeOffset="114549.36">7279 4418 2391 0,'0'0'-61'0,"0"0"36"15,0 0 31-15,0 0 41 0,0 0 33 0,0 0 23 16,0 0 19-16,0 0 2 0,0 0-5 16,4-21-1-16,-4 21-13 0,0 0-7 0,0 0-7 15,0 0 9-15,0 0-7 0,0 0-6 16,0 0-5-16,0 0-8 0,37 23-7 0,-31-13-8 16,2-1 1-16,0 2-13 0,-1 3-5 15,0-1-2-15,-3-1-6 0,-4-12 1 16,4 32-5-16,-6-15-5 0,2-17-13 0,-9 32-34 15,3-14-36-15,-5 0-55 0,-1 1-55 16,-1 1-50-16,-4-5-59 0,2 0-127 16,0-2-491-16,-2 1-277 0</inkml:trace>
  <inkml:trace contextRef="#ctx0" brushRef="#br1" timeOffset="114900.45">7118 4425 2711 0,'0'0'-31'16,"0"0"14"-16,0 0 15 0,0 0 11 15,-2-15 23-15,2 15 28 0,0 0 17 0,0 0 5 16,0 0 10-16,0 0 0 0,0 0 9 16,0 0 6-16,-32 6 8 0,32-6 8 15,0 0 7-15,0 0-6 0,-25 11-6 0,25-11-7 16,0 0-16-16,-17 7-11 0,17-7-11 16,0 0-1-16,-13 11-11 0,13-11-13 15,-8 8-3-15,8-8-4 0,0 0-23 0,-4 24-33 16,4-24-58-16,-2 21-69 0,2-21-82 15,2 29-108-15,0-14-197 0,0 2-446 0,0-2-428 16</inkml:trace>
  <inkml:trace contextRef="#ctx0" brushRef="#br1" timeOffset="115040.1">7072 4837 3034 0,'-2'16'60'0,"2"-16"17"0,0 0-3 15,-3 18-6-15,3-18 2 0,0 0-5 16,0 0-12-16,0 0-17 0,-8 12-47 0,8-12-56 15,0 0-58-15,0 0-45 0,0 0-48 16,0 0-83-16,0 0-514 0,0 0-137 16</inkml:trace>
  <inkml:trace contextRef="#ctx0" brushRef="#br1" timeOffset="115941.15">6928 4445 2403 0,'0'0'-12'0,"-4"-21"30"0,4 21 14 16,-4-22 3-16,4 22 12 0,-4-19 4 0,4 19-1 15,-4-18-4-15,4 18-2 0,-4-19-7 16,4 19-5-16,-4-22-5 0,4 22 2 0,0-18-2 16,0 18-4-16,-2-24-1 0,2 24-4 15,0-22 1-15,0 22-5 0,2-23-8 16,-2 23-3-16,2-27-3 0,2 14 7 0,-2-2-9 15,4-2 2-15,-6 17-1 0,4-34 1 16,-2 17 0-16,0-2 4 0,2-1-1 0,0 4 15 16,-2-2 10-16,0 1 12 0,2 1 6 15,-4 16 8-15,7-29 6 0,-7 19 3 16,0 10-6-16,4-22-5 0,-4 22-9 16,2-17-6-16,-2 17 0 0,0 0-5 0,0 0-3 15,0 0-2-15,0 0-2 0,0 0 0 16,0 0-4-16,0 0-2 0,0 0 2 15,0 0-2-15,0 0 0 0,-11 53 0 0,11-53 0 16,-4 25 7-16,4-25 2 0,-2 25 6 16,-2-12 9-16,4-13-2 0,-6 25 0 0,2-12-3 15,-2-1-2-15,6-12-5 0,-14 25-1 16,10-18-2-16,-4 4-5 0,8-11-1 0,-15 18 0 16,6-12-4-16,9-6-2 0,-14 11 0 15,14-11 0-15,-13 8-4 0,13-8 6 16,0 0-2-16,-17 7 2 0,17-7-2 0,0 0 2 15,-11 8-1-15,11-8-5 0,0 0 2 16,0 0-3-16,0 0-3 0,-12 11-1 0,12-11 1 16,0 0-3-16,0 0 1 0,-4 17-2 15,4-17 1-15,0 0-1 0,-4 20 0 16,4-20 1-16,-7 15-2 0,7-15 1 0,-9 17-2 16,9-17 4-16,-10 18-1 0,10-18-1 15,-11 12-3-15,11-12 5 0,-12 14-1 0,3-8 0 16,9-6-1-16,-13 7 0 0,13-7 1 15,0 0-2-15,-18 6-2 0,18-6 1 16,0 0-2-16,0 0 0 0,0 0-1 0,0 0-1 16,-24-16 2-16,24 16-4 0,0 0 1 15,0 0 0-15,-2-18 1 0,2 18 0 16,0 0 1-16,0 0-1 0,0 0 1 16,0 0 1-16,14-25-1 0,-14 25-2 0,0 0 1 15,14-8 2-15,-14 8-1 0,0 0 0 16,0 0 0-16,0 0 0 0,0 0-1 0,0 0 9 15,0 0-5-15,20 23 0 0,-20-23 1 16,0 0 3-16,-2 27-1 0,2-27 5 16,-6 24-1-16,0-10 0 0,0 1 4 0,-3 0-3 15,0 0 0-15,-1 4-3 0,2-3 0 16,-3 2 1-16,0-2 0 0,1 1-3 0,1-2 2 16,1 1 1-16,0-1-2 0,2 0 0 15,-2-2 0-15,0 3 3 0,4-3-1 16,-2 1-2-16,6-14 1 0,-11 24-1 0,7-11-1 15,-3-2-1-15,7-11 5 0,-14 24-24 16,5-13-24-16,-1 0-44 0,-4 0-44 0,4 0-63 16,-4-2-59-16,-6 3-84 0,6-5-163 15,-5-1-468-15,1-1-406 0</inkml:trace>
  <inkml:trace contextRef="#ctx0" brushRef="#br1" timeOffset="116167.82">6553 3895 3237 0,'0'0'88'0,"4"-20"1"0,-4 20-15 15,0 0-5-15,0 0 0 0,0-19-6 0,0 19-2 16,0 0-10-16,0 0-16 0,5-14-32 15,-5 14-43-15,0 0-48 0,0 0-62 0,6-3-58 16,-6 3-104-16,0 0-609 0,0 0-321 16</inkml:trace>
  <inkml:trace contextRef="#ctx0" brushRef="#br1" timeOffset="124077.78">12115 5679 2629 0,'0'0'-109'0,"0"0"36"0,0 0 23 0,0 0 26 16,0 0 33-16,0 0 15 0,0 0 25 15,0 0 16-15,0 0 11 0,0 0 5 16,0 0-2-16,0 0 1 0,0 0-2 16,0 0-6-16,0 0 8 0,0 0 7 0,0 0 8 15,-17 6 1-15,17-6 4 0,0 0-7 16,0 0 3-16,0 0 1 0,0 0-6 0,0 0-2 16,0 0-5-16,0 0-2 0,0 0 1 15,0 0-3-15,0 0-3 0,0 0-6 0,0 0 0 16,0 0-7-16,0 0-7 0,52 1-1 15,-52-1-3-15,19 0 0 0,-19 0-4 16,23 0-3-16,-23 0 3 0,32-1 18 0,-12-1 2 16,-2 2-6-16,2-1-1 0,-2-2-1 15,-18 3-26-15,39-2-3 0,-25 0 0 0,-14 2 0 16,30-2-3-16,-16 0-5 0,-14 2 7 16,19-1-9-16,-19 1 6 0,21-2-13 15,-21 2 0-15,0 0-3 0,25-2-2 0,-25 2 1 16,0 0 0-16,17-2 1 0,-17 2-4 15,0 0-2-15,0 0-3 0,0 0-12 0,21 0-11 16,-21 0-20-16,8-1-26 0,-8 1-33 16,0 0-53-16,0 0-75 0,0 0-61 15,0 0-122-15,12-7-183 0,-12 7-24 0,0 0-308 16,0 0-326-16</inkml:trace>
  <inkml:trace contextRef="#ctx0" brushRef="#br1" timeOffset="125312.36">13375 5140 2714 0,'12'-9'-99'0,"-12"9"25"15,0 0 23-15,15-8 20 0,-15 8 13 0,0 0 20 16,19-8 33-16,-19 8 17 0,15-4 17 16,-15 4 12-16,0 0 10 0,16-7-9 15,-16 7-3-15,0 0 3 0,15-5-2 0,-15 5 5 16,0 0-1-16,0 0-3 0,14-7-7 15,-14 7-10-15,0 0-8 0,0 0-1 0,0 0-7 16,0 0-3-16,0 0-4 0,0 0-4 16,0 0-6-16,0 0-3 0,0 0-1 15,0 0-5-15,0 0-2 0,-60 4 0 0,41 0-2 16,-3-2 1-16,0 0-1 0,-5 0 0 16,2 1 0-16,-2-1-1 0,-4 2 0 15,3-1 4-15,-1 0-3 0,2-1 3 0,1 2-3 16,-3-3 2-16,2 4-2 0,8-4-1 15,-3-1 1-15,4 2-4 0,18-2 2 0,-27 2-2 16,27-2 3-16,-25 4-1 0,25-4-2 16,-17 1-1-16,17-1-3 0,0 0-6 15,0 0-6-15,-16 3 0 0,16-3-3 16,0 0 0-16,0 0-1 0,0 0 2 0,0 0-7 16,0 0 2-16,45 13-3 0,-45-13 4 15,24 4-1-15,-10 2 1 0,-1-1-1 0,1 1 0 16,1 0-2-16,-3 1 2 0,-1 1-3 15,2 1 4-15,-3 1-2 0,1-1 3 0,-3 5 0 16,4-1 1-16,-9 2 0 0,5 0 2 16,-4 3-2-16,3-1 2 0,-5 0 1 15,1 2 2-15,-1-2-2 0,-2 0-1 0,0 2 2 16,-2 0 3-16,-1 1-1 0,-1-1 1 16,-1 2-2-16,-1 0 4 0,0 0-2 15,1-1 1-15,0-1 1 0,-2-1-1 0,1 1 4 16,1-2-1-16,-1-2 0 0,0 2 3 15,2 0 2-15,0-1 1 0,-1 1-4 0,1-2 2 16,2 2 3-16,2-17 1 0,-5 32 3 16,5-16 6-16,0-16 0 0,3 32-3 0,-1-16-4 15,2-1 7-15,1 0-6 0,1-2 4 16,2 2 6-16,0-3 6 0,3 2 6 16,3-3 8-16,1 0 8 0,6-1 3 0,2-1 2 15,-1-1-1-15,5-1-7 0,2 1 3 16,-2-4-10-16,0-1-1 0,4 1-5 0,-4-2-10 15,3-2-14-15,-5 0-26 0,-2-2-32 16,5-2-43-16,-3 1-63 0,-3-1-74 0,-2-1-82 16,3-2-204-16,-5 0-99 0,-5 1-316 15,-2-1-326-15</inkml:trace>
  <inkml:trace contextRef="#ctx0" brushRef="#br1" timeOffset="125968.49">13758 5795 2787 0,'0'0'-34'0,"0"0"17"0,0 0 1 0,0 0-2 15,0 0 12-15,0 0-5 0,0 0 17 16,0 0 11-16,9-22 11 0,-9 22 10 0,6-27 2 16,-4 8 4-16,3-1 6 0,0-2 17 15,-1-6 6-15,1 0-2 0,-1-6-6 0,2-2-7 16,-1-5-6-16,2 2-12 0,0-2 20 15,2-4-8-15,-1 5-10 0,-2 2 6 16,2 2 3-16,-1 2 1 0,1 1 0 0,0 7 1 16,-1 1 4-16,-1 2 0 0,1 3-7 15,-3 2-4-15,3 3-7 0,0 0-3 0,1 2-3 16,-8 13-4-16,15-12-3 0,-15 12-3 16,15 1 0-16,-15-1-1 0,25 20-6 15,-14-3 1-15,3 4 0 0,3 8-2 0,-3-1-1 16,2 4-1-16,-1 3 0 0,1 1 0 15,-2-1 0-15,-3-2-2 0,0 0-4 16,-2 1 4-16,-5-5-4 0,-1-3 2 0,-3 2 3 16,-2-3-2-16,-1 0 3 0,-6-4 2 0,-2 2-2 15,-2-4-1-15,-5-1 0 0,-1-3-5 16,0-2 2-16,-2-2 0 0,-4-3-3 16,8-4-2-16,-6 0 2 0,5-4 2 15,18 0-4-15,-40-11 5 0,24 4 0 0,-2-2 2 16,3-3 1-16,3 1 3 0,3-2-2 15,3 0 2-15,-2-1-2 0,8 14-1 16,-2-31-3-16,2 31-3 0,10-26-6 0,-4 12-4 16,5 3-13-16,1-2-17 0,3 0-20 15,3 0-35-15,2 3-52 0,2 1-55 0,-5 5-65 16,0-5-128-16,2 5-183 0,-4 3-303 16,-1-1-240-16</inkml:trace>
  <inkml:trace contextRef="#ctx0" brushRef="#br1" timeOffset="126247.18">14363 5483 2764 0,'13'6'39'0,"-13"-6"14"0,0 0 5 16,8 15 18-16,-8-15 12 0,0 15 3 15,0-15 11-15,0 0 2 0,-10 36-4 0,5-21-3 16,-1 3-5-16,2-4-2 0,-2 4 5 16,3 1-5-16,1-2-4 0,0-2-7 0,0 3-8 15,2-18-8-15,4 32-8 0,1-19-12 16,3 3-21-16,0-5-32 0,1-2-29 16,1 1-46-16,-10-10-48 0,23 12-51 0,-12-11-52 15,-11-1-98-15,23-4-160 0,-14-1-374 16,-9 5-229-16</inkml:trace>
  <inkml:trace contextRef="#ctx0" brushRef="#br1" timeOffset="126414.09">14391 5207 3144 0,'-7'-16'276'16,"7"16"-37"-16,-6-9-40 0,6 9-16 0,0 0-26 15,0 0-28-15,0 0-23 0,0 0-32 16,-4-16-48-16,4 16-54 0,0 0-61 15,0 0-57-15,-8-7-53 0,8 7-42 0,0 0-77 16,0 0-161-16,0 0-440 0,0 0-317 16</inkml:trace>
  <inkml:trace contextRef="#ctx0" brushRef="#br1" timeOffset="137281.75">15074 5613 2896 0,'0'0'15'0,"0"0"15"0,0 0 11 0,0 0 12 16,0 0 10-16,0 0 23 0,0 0 9 15,0 0 6-15,0 0-2 0,0 0 1 0,0 0 0 16,0 0 6-16,0 0 2 0,0 0 6 16,0 0 0-16,0 0-3 0,49-16-7 15,-49 16-6-15,19-4-10 0,-19 4-12 0,21-4-10 16,-21 4-6-16,21-1-7 0,-21 1-7 16,22-5-2-16,-22 5-4 0,20 0-7 15,-20 0-16-15,20-1-12 0,-20 1-31 0,19-4-32 16,-19 4-46-16,16-5-54 0,-16 5-55 15,18-6-58-15,-14 2-102 0,-4 4-184 0,4-10-405 16,-4 10-400-16</inkml:trace>
  <inkml:trace contextRef="#ctx0" brushRef="#br1" timeOffset="137502.48">15077 5466 2862 0,'0'0'-1'0,"-24"-3"49"16,24 3 14-16,0 0 8 0,-19-6 14 0,19 6 18 15,0 0 18-15,0 0 20 0,0 0 6 16,-18-3-4-16,18 3-10 0,0 0-16 16,0 0-11-16,0 0-10 0,0 0-9 15,0 0-9-15,0 0-7 0,51-16-9 0,-37 13-17 16,-14 3-27-16,29-10-28 0,-16 6-33 16,2-1-32-16,0 2-35 0,-15 3-42 0,20-8-37 15,-9 4-46-15,-11 4-91 0,18-6-187 16,-10 4-374-16,-8 2-262 0</inkml:trace>
  <inkml:trace contextRef="#ctx0" brushRef="#br1" timeOffset="139070.23">15889 5151 1116 0,'0'0'339'0,"0"0"-71"0,0 0-29 16,0 0-28-16,0 0-11 0,0 0-5 0,0 0-2 15,2-18-5-15,-2 18 7 0,0 0 1 16,0 0-2-16,0 0-3 0,0 0-3 0,0 0 2 15,0 0-41-15,0 0 8 0,0 0-9 16,0 0-8-16,0 0-18 0,0 0-12 16,0 0-14-16,0 0-11 0,20 36-6 15,-16-23-9-15,0 2-5 0,0 0-9 0,0 1-6 16,0 2-8-16,2 2-1 0,-3-1-4 16,2 2-4-16,-3-2-2 0,0 2-3 0,0-1-4 15,0 0 1-15,0-1-6 0,0 0 2 16,-2-2-7-16,2-1-8 0,-2-16-10 0,0 28-8 15,2-17-13-15,-2 0-21 0,0 1-18 16,0-12-22-16,2 15-38 0,-2-15-56 16,0 13-60-16,0-13-55 0,0 0-110 0,0 0-161 15,0 0-42-15,0 0-327 0,0 0-348 16</inkml:trace>
  <inkml:trace contextRef="#ctx0" brushRef="#br1" timeOffset="139543.2">15978 5193 2814 0,'0'0'-93'0,"-11"-17"17"0,11 17 24 0,-10-17 21 16,10 17 37-16,-8-12 17 0,8 12 26 16,-12-11 10-16,12 11 9 0,-10-9 10 15,10 9 11-15,0 0 7 0,-10-13 2 0,10 13 1 16,0 0 4-16,0 0 7 0,-8-14-13 15,8 14-7-15,0 0-4 0,0 0 5 0,0 0 2 16,0 0-3-16,0 0 4 0,0 0-1 16,0 0 5-16,16-25 6 0,-16 25-1 15,0 0-8-15,17-5-4 0,-17 5-30 0,21-6-1 16,-21 6-6-16,28-4-7 0,-11 1-4 16,-1 2-2-16,2-3-8 0,-18 4-5 0,34-3 1 15,-22 0-6-15,-12 3-3 0,27 3-3 16,-27-3 5-16,22 3-3 0,-22-3-5 15,14 8 10-15,-14-8-6 0,9 13 5 0,-9-13-1 16,2 22 4-16,-2-22 9 0,-6 26 3 16,4-7 6-16,-3-2 5 0,-1 2 1 15,2 4 10-15,-2-1-9 0,2 2 0 0,0 1-2 16,-1 0-5-16,0-1-1 0,1 1-4 16,2 0-3-16,2-3-2 0,0 0-3 0,0 0-3 15,0-1-4-15,2 0-4 0,0 1-21 16,2-3-26-16,4 3-28 0,0-1-38 0,0 0-37 15,2-2-61-15,1 0-82 0,-4-4-134 16,1-1-176-16,-4 0-26 0,1-6-462 0,-5-8-626 16</inkml:trace>
  <inkml:trace contextRef="#ctx0" brushRef="#br1" timeOffset="149979.82">11696 7686 3219 0,'0'0'-157'15,"5"-14"21"-15,-5 14 14 0,0 0 22 16,0 0 14-16,0 0 27 0,0 0 18 0,0 0 25 16,0 0 28-16,0 0 18 0,0 0 20 15,0 0 14-15,0 0 23 0,0 0 8 16,0 0 21-16,0 0 1 0,-28 42 4 0,22-31-2 16,0 2-5-16,-1 2-5 0,1 0-15 15,-2 0-8-15,1 5-8 0,-4 2-9 0,3 0-7 16,-2 4-2-16,3-2-11 0,-1 3-4 15,2-2-3-15,1 0-4 0,1 1-3 16,0 1-5-16,4-4-4 0,2-2 1 0,0 1-2 16,2-2-3-16,5 0-5 0,2-2 2 15,3-5-4-15,2 2 2 0,2-5-6 16,5 0-12-16,1-5-6 0,4 1-11 0,-2-6-6 16,5 0-3-16,-4-3-7 0,2-1 1 15,1-3-1-15,-5-2-2 0,2-1 4 0,-2-3 0 16,2-3 9-16,-4 0 8 0,-4-2 5 15,-1 1 6-15,-4 0 4 0,-2-2 9 16,-1 2 11-16,-1 2 7 0,-5 1 5 0,1-1 2 16,-1 1 3-16,-5 14 7 0,4-19 5 15,-4 19 2-15,0 0 4 0,-9-20-1 16,9 20 3-16,0 0 1 0,0 0-5 0,-24 0 1 16,24 0 3-16,0 0-10 0,-34 23 7 15,22-12-12-15,-2 4-6 0,1 3-7 16,0 0 2-16,-2 4-2 0,3 0-4 0,-4-1 2 15,4 6-1-15,-4 0-4 0,4-1 6 16,-3 1-8-16,1-2 4 0,0 3-9 0,3-6 3 16,-2 2-1-16,4-4-14 0,-3 2-8 15,3-3-22-15,1-4-20 0,-1 1-30 0,4-3-36 16,-2-2-48-16,3-1-67 0,4-10-80 16,-7 11-182-16,7-11-109 0,-9 6-363 15,9-6-400-15</inkml:trace>
  <inkml:trace contextRef="#ctx0" brushRef="#br1" timeOffset="150473.4">11763 7625 3044 0,'0'0'42'0,"0"0"9"15,0 0-4-15,0 0-7 0,0 0-6 16,0 0 5-16,0 0 17 0,0 0 14 0,0 0 8 16,42 0 5-16,-42 0 3 0,21-3 1 15,-21 3 8-15,34-4 5 0,-14 4 2 16,2-4 9-16,5 1-6 0,4-1-3 0,-4 0-17 15,2 0-4-15,3 0-11 0,-2 1-10 16,-1-2-2-16,2 3-7 0,-4-2-8 16,0 2-12-16,-2 0 4 0,-6 0-15 0,2 0-24 15,-6 2-34-15,-15 0-45 0,28 0-52 16,-28 0-74-16,24 2-70 0,-24-2-171 16,15 4-153-16,-15-4-333 0,0 0-355 0</inkml:trace>
  <inkml:trace contextRef="#ctx0" brushRef="#br1" timeOffset="151006.17">12724 8187 2812 0,'0'0'-13'15,"0"0"53"-15,0 0 9 0,-19 8 8 16,19-8 10-16,0 0 10 0,0 0 5 15,0 0 20-15,0 0 4 0,0 0-1 0,0 0-9 16,0 0-5-16,0 0-1 0,0 0 2 16,46 4 2-16,-46-4 1 0,25 0-5 0,-25 0-6 15,27-3-11-15,-11 2-7 0,-16 1-9 16,37-3-11-16,-18 1-19 0,-1 2-18 0,2-1-30 16,-4-3-33-16,-16 4-28 0,31-4-41 15,-18 2-40-15,1 0-39 0,-1 0-50 16,-13 2-95-16,19-5-627 0,-19 5-424 0</inkml:trace>
  <inkml:trace contextRef="#ctx0" brushRef="#br1" timeOffset="151199.72">12841 8099 3108 0,'-20'-4'134'16,"20"4"35"-16,-15-2-21 0,15 2-26 15,0 0-28-15,0 0-19 0,0 0-5 0,0 0-7 16,0 0-8-16,0 0-3 0,0 0-7 15,0 0-10-15,0 0-4 0,0 0-8 0,46-13-2 16,-46 13-10-16,31-4-17 0,-14 2-30 16,3 2-50-16,-2-1-69 0,5 1-54 15,-1-5-84-15,-2 5-171 0,3-1-447 16,-1-1-307-16</inkml:trace>
  <inkml:trace contextRef="#ctx0" brushRef="#br1" timeOffset="153768.01">15466 7949 2997 0,'0'0'-56'0,"0"0"40"0,0 0 26 15,0 0 20-15,0 0 22 0,0 0 17 16,0 0 18-16,0 0 12 0,0 0-1 0,0 0-14 16,0 0-6-16,0 0-8 0,0 0-2 15,0 0-3-15,0 0 4 0,0 0 5 0,0 0 4 16,0 0 0-16,0 0-8 0,0 0 2 15,49 0-2-15,-49 0 1 0,21 0-7 16,-21 0-5-16,29 0-1 0,-29 0 3 0,32-2-7 16,-13 2-1-16,-4-2 1 0,-15 2-1 15,32 0 7-15,-18 0-11 0,-14 0-4 0,30 0-2 16,-30 0-9-16,23 0-4 0,-23 0-4 16,19 2-15-16,-19-2-15 0,17-2-27 0,-17 2-33 15,0 0-57-15,17 2-84 0,-17-2-76 16,0 0-175-16,0 0-123 0,0 0-11 15,0 0-250-15,0 0-182 0</inkml:trace>
  <inkml:trace contextRef="#ctx0" brushRef="#br1" timeOffset="156335.67">17020 7377 2532 0,'0'0'-56'0,"22"-7"23"0,-22 7 9 15,0 0 25-15,16-3 19 0,-16 3 33 16,0 0 32-16,0 0 11 0,0 0 2 0,14-6 8 16,-14 6 1-16,0 0 0 0,0 0 6 15,0 0 4-15,0 0 4 0,0 0-5 0,0 0-5 16,0 0-13-16,-59 9-11 0,42-5-9 15,-2-1-9-15,1 1-9 0,-4 0-6 16,-4 0-6-16,3 0-4 0,-2 0-4 0,0 1-7 16,-1-2-4-16,1 1-5 0,3-2-5 15,0 2-4-15,0 0-4 0,3 0 1 0,2-3-4 16,0 2-2-16,3 1-7 0,0-3-4 16,14-1-7-16,-20 5-2 0,20-5 1 0,-15 1 1 15,15-1 2-15,0 0-1 16,0 0 2-16,0 0 1 0,0 0 0 0,0 0 1 15,0 0 0-15,0 0 4 0,37 23 7 0,-21-17 8 16,-2-3-3-16,1 3 5 0,0 1 0 16,0 3 3-16,-1-2-4 0,0 1 1 15,0-1-4-15,-3 3 1 0,2 1-2 0,-5 1 3 16,0 1-3-16,1-1-1 0,-5 2-1 16,0-1 2-16,-4-14-1 0,0 28 1 15,0-11 0-15,-4-2 1 0,4-15-3 0,-6 33 2 16,2-18 4-16,-1 2 5 0,-1-2-1 15,0 2 2-15,-1-3-2 0,1 1 6 0,-1 0-4 16,1-1 1-16,6-14 1 0,-10 29-2 16,6-16 3-16,2 0-1 0,2-13 1 15,-7 23 1-15,2-12 7 0,5-11-4 0,0 19 3 16,0-19 8-16,2 19-1 0,-2-19 3 16,10 18-5-16,-2-11 4 0,-8-7-17 15,23 13 7-15,-8-10-3 0,4 3 1 0,2-3-2 16,2-1 10-16,5 0 8 0,-1 0-27 0,5-4 9 15,-2 4-10-15,-1-4 0 0,1 2-7 16,0 0-7-16,-3-2-13 0,-3 0-29 16,-2 2-34-16,-2-2-43 0,-1 1-54 0,-4 1-63 15,-3-3-41-15,-12 3-101 0,17-3-152 16,-17 3-74-16,0 0-275 0,0 0-242 0</inkml:trace>
  <inkml:trace contextRef="#ctx0" brushRef="#br1" timeOffset="158647.56">13944 7750 950 0,'0'0'176'0,"0"0"-39"16,0 0-27-16,0 0-16 0,0 0 4 0,22-4 12 16,-22 4 17-16,0 0 9 0,0 0 17 15,0 0 6-15,20 12 11 0,-20-12 6 16,0 0 9-16,9 13 5 0,-9-13-14 0,10 13-5 15,-10-13-5-15,9 19-9 0,-7-9-10 16,-2-10-15-16,8 29-16 0,-5-14-12 16,2 5-9-16,-1 0-7 0,-1 0-10 0,1 0-10 15,-2 3-4-15,0-1-10 0,3 2 2 16,-3-3-12-16,2-2-6 0,-1-2-3 0,1 0-4 16,-4-17-5-16,3 29-8 0,-3-18-21 15,0-11-23-15,2 18-31 0,-2-18-46 0,0 0-62 16,7 9-51-16,-7-9-55 0,0 0-134 15,0 0-163-15,0 0-347 0,0 0-313 0</inkml:trace>
  <inkml:trace contextRef="#ctx0" brushRef="#br1" timeOffset="159129.79">13949 7803 2695 0,'2'-28'-77'0,"-2"28"13"0,0 0 12 0,2-19 3 16,-2 19-1-16,0 0 14 0,2-15 10 16,-2 15 18-16,0 0 25 0,7-14 15 15,-7 14 21-15,0 0 9 0,12-15 22 0,-12 15 15 16,8-7 12-16,-8 7 7 0,0 0 4 16,13-12 0-16,-13 12-7 0,17-7-8 0,-17 7-8 15,15-4-10-15,-15 4-11 0,23-5-8 16,-10 0-9-16,-13 5-3 0,36-3-5 15,-18 1-11-15,0-1-1 0,3 3-6 0,-4-1-4 16,6 1 2-16,-3 0-6 0,-20 0-4 16,38 0-4-16,-20 0-1 0,-18 0-3 0,29-3 1 15,-13 6-1-15,-16-3-3 0,21 0 13 16,-21 0 9-16,15 4 9 0,-15-4 6 16,12 7 2-16,-12-7 1 0,0 0-4 0,0 0 1 15,1 21-4-15,-1-21-3 0,0 0 6 16,0 0 3-16,-14 27 0 0,14-27 5 0,-8 20 2 15,4-8 5-15,4-12-6 16,-12 27 7-16,9-13-3 0,1 2-7 0,-2 1-7 16,2 1-2-16,0-1-6 0,2-17 0 0,2 32-9 15,0-15 1-15,0 0-5 0,0-1-5 16,1-1-1-16,3-1-2 0,0 1-24 0,2-2-19 16,-4 0-32-16,-1-4-44 0,5 2-68 15,-3 0-88-15,0-3-122 0,-5-8-207 16,7 14-25-16,-5-6-384 0,-2-8-468 0</inkml:trace>
  <inkml:trace contextRef="#ctx0" brushRef="#br1" timeOffset="170116">17591 7531 2396 0,'0'0'309'0,"0"0"-126"0,-2-17-79 15,2 17-39-15,0 0-12 0,-4-17-16 16,4 17 5-16,0 0 8 0,0 0 8 0,-4-16-3 16,4 16-1-16,0 0 0 0,0 0 7 15,0 0 2-15,0 0 7 0,0 0 23 0,0 0 9 16,0 0 0-16,0 0-7 0,0 0-10 16,0 0-10-16,0 0-8 0,-26 39-3 15,22-24-9-15,0 3-6 0,0-1-5 0,2 1 1 16,-3 1-6-16,3-1-4 0,2 2-4 15,0-20-7-15,0 37 8 0,4-20-9 0,1 0-5 16,1-2 2-16,2 0-6 0,0-1 1 16,4-3-3-16,0-1-6 0,1-1-11 15,2 0-6-15,0-5-4 0,-1-1-6 0,4 1-6 16,-18-4-9-16,33-2-10 0,-16 0-8 16,0-4-9-16,-1 1-6 0,0-3 3 15,-2-2 6-15,-1 0 5 0,0-4 4 0,-3-1 11 16,1-1 4-16,-3 0 9 0,-4-3 8 15,1 2 7-15,-1-2 5 0,-1-1 4 0,-3 0 9 16,-3 4 4-16,1-4 7 0,2 20 3 16,-4-34 7-16,1 18 4 0,3 16 5 0,-4-24-4 15,4 24-3-15,-4-22-7 0,4 22 1 16,-4-12-1-16,4 12-3 0,0 0-2 0,0 0 0 16,0 0 0-16,0 0 2 0,0 0-2 15,-29 26 2-15,24-9 1 0,1-2 0 16,-1 8 4-16,-1 2 2 0,0 1 2 0,2 0-1 15,-2 2 0-15,-1 1 3 0,-2 5-1 16,1-1-3-16,2 1-2 0,-3-2-2 16,3 3-2-16,0-1-1 0,-3-1-5 0,5-5-2 15,-3 1-9-15,1-3-8 0,2 1-22 16,0-3-29-16,0-4-38 0,2-1-49 16,0-3-61-16,0 0-54 0,-1-3-149 0,3-13-182 15,-3 18-338-15,3-18-332 0</inkml:trace>
  <inkml:trace contextRef="#ctx0" brushRef="#br1" timeOffset="170375.51">18029 7918 2787 0,'0'0'-3'0,"0"0"39"16,0 24-13-16,0-24 3 0,0 0 1 0,-10 32-4 16,3-20-1-16,7-12 2 0,-8 25 14 15,3-12 7-15,1 4-8 0,0-4-7 16,4-13-1-16,-2 26 0 0,2-26-4 0,-2 23-3 16,2-23-11-16,2 21-29 0,-2-21-52 15,6 19-43-15,-4-14-75 0,-2-5-164 0,5 7-421 16,-5-7-66-16</inkml:trace>
  <inkml:trace contextRef="#ctx0" brushRef="#br1" timeOffset="170550.59">17961 7703 2775 0,'0'0'255'15,"2"-21"-40"-15,-2 21-42 0,0-10-29 16,0 10-21-16,0 0-14 0,0 0-14 15,0 0-12-15,-2-17-50 0,2 17-60 0,0 0-73 16,0 0-63-16,0 0-57 0,0 0-125 16,0 0-604-16,-2-11-374 0</inkml:trace>
  <inkml:trace contextRef="#ctx0" brushRef="#br1" timeOffset="171620.63">18743 7813 2765 0,'0'0'-114'0,"0"0"23"16,0 0 21-16,0 0 2 0,0 0 8 0,0 0 16 16,0 0 2-16,0 0 19 0,0 0 13 15,0 0 21-15,0 0 14 0,0 0 11 16,0 0 14-16,0 0 5 0,0 0 9 0,0 0 11 16,0 0 2-16,0 0 4 0,0 0-1 15,0 0-8-15,0 0-2 0,0 0-2 16,0 0-4-16,0 0-7 0,0 0 2 0,0 0-4 15,0 0 2-15,0 0 0 0,0 0 3 16,0 0-2-16,0 0 2 0,0 0-5 0,0 0-3 16,0 0-5-16,0 0-3 0,0 0-1 15,0 0-2-15,0 0 0 0,0 0-1 16,0 0-4-16,0 0-1 0,0 0-6 0,0 0-1 16,0 0-5-16,0 0-1 0,0 0-2 15,0 0 0-15,0 0-5 0,0 0-1 16,0 0 4-16,0 0-1 0,0 0 4 0,0 0 0 15,0 0-2-15,0 0 1 0,0 0-3 16,0 0-1-16,0 0 0 0,0 0 0 0,0 0 0 16,0 0 0-16,0 0-2 0,0 0 1 15,0 0-2-15,0 0-1 0,0 0 0 0,0 0 3 16,0 0-3-16,0 0 2 0,56-3-4 16,-56 3 2-16,18-2-2 0,-18 2 0 15,19-2-2-15,-19 2 1 0,19-3 2 0,-19 3 2 16,21 0-3-16,-21 0 4 0,26-4 0 15,-26 4 5-15,27 0 6 0,-12-3 1 0,-15 3 2 16,33-1 2-16,-15-1-4 0,-18 2 0 16,32 0-3-16,-18-3-2 0,-14 3-3 15,25 0 0-15,-25 0-5 0,24 0-3 0,-24 0-12 16,21-2-19-16,-21 2-38 0,0 0-46 16,21-1-58-16,-21 1-61 0,11 0-64 15,-11 0-141-15,0 0-167 0,0 0-307 0,0 0-292 16</inkml:trace>
  <inkml:trace contextRef="#ctx0" brushRef="#br1" timeOffset="172291.65">19062 7670 2711 0,'0'0'-31'0,"0"0"39"15,0 0 8-15,0 0-3 0,0 0 12 0,0 0 20 16,0 0 16-16,0 0 10 0,0 0 5 16,0 0 0-16,0 0-3 0,0 0 6 15,-19 33 0-15,17-22 6 0,0 0 2 0,0 2 5 16,2-13-5-16,0 30-5 0,0-15-10 16,0 2-6-16,2 1-10 0,-2 0-5 0,2 1-6 15,-2 0-7-15,2 0-16 0,0 0-20 16,0-2-23-16,1 3-29 0,-1-2-27 15,0-3-36-15,-2 2-32 0,2-1-35 0,2-2-45 16,-4-2-110-16,0-12-559 0,2 17-275 16</inkml:trace>
  <inkml:trace contextRef="#ctx0" brushRef="#br1" timeOffset="173059.77">19987 7322 2711 0,'0'0'-28'0,"13"-12"9"16,-13 12-2-16,0 0-4 0,9-10 3 15,-9 10 4-15,0 0 15 0,0 0 9 16,0 0 10-16,0 0 11 0,0 0 13 0,-30-11 16 16,30 11 21-16,-30 0 22 0,9 0 17 15,21 0 4-15,-51 4-7 0,24-4-7 0,-2 2-11 16,-3 0-9-16,2 0-11 0,0-1-9 16,1 2-1-16,1-3-7 0,1 2-8 15,3-2-6-15,3 1-5 0,0-1-2 16,21 0-2-16,-32 2-2 0,32-2-2 0,-25 0-6 15,25 0-1-15,-16 2 0 0,16-2-7 16,0 0-5-16,0 0-6 0,0 0-6 16,0 0-4-16,0 0-3 0,43 17-3 0,-26-12 5 15,2-2-2-15,3 4 2 0,-2 1 1 16,4 2 0-16,-1-3 0 0,-1 3 3 0,-4-1-1 16,2 5-3-16,-2-3 4 0,-3 2 0 15,-4 1 1-15,0 2 0 0,-5-2-2 0,-2 5 1 16,-2 0 1-16,-2 0 3 0,-2 1-3 15,-4 3 3-15,-3-1 0 0,-2 2-1 16,-3 2-1-16,3-2 0 0,-1-1 2 0,-4-1 0 16,4 0 0-16,2-3-1 0,1 0 1 15,0 0 3-15,1-1 1 0,2-3 2 0,1 0-1 16,3 0 1-16,2-15 0 0,0 26 4 16,7-13 2-16,-1-3-3 0,2 1 2 15,5-3 2-15,0 0-6 0,1 0 4 0,4-2-5 16,-2 0 0-16,6-2-1 0,-3-1 0 15,3-1 1-15,2 0-5 0,0 0-10 0,-3-2-42 16,0-2-53-16,0 0-73 0,0-2-79 16,-2 1-192-16,-2-4-141 0,-2 2-248 15,0 0-167-15</inkml:trace>
  <inkml:trace contextRef="#ctx0" brushRef="#br1" timeOffset="173597.45">20387 7932 2524 0,'0'0'20'0,"0"0"26"0,2-18-3 15,-2 18-5-15,0-17-4 0,0 17-2 0,-2-20-7 16,2 20 6-16,-2-35 2 0,0 14 4 15,0-5-11-15,0-2 1 0,0-6 3 0,0 2 9 16,2 0 7-16,0-2 13 0,2 2 4 16,-2-1 7-16,2 4-2 0,2 1-6 0,-2 1-3 15,2 0-5-15,3 5-8 16,-1-2-8-16,1 3 0 0,1 3-4 0,-2 1-6 16,4 5-2-16,2-1-3 0,-2 3-1 0,3 2-3 15,-3 0-2-15,-10 8 1 0,24-3-2 16,-24 3-3-16,28 10-2 0,-16-3 2 15,2 2 0-15,0 7-2 0,-2 0 1 0,-1 8-2 16,-1-4 4-16,-1 4 0 0,-3-2 4 16,-3 1-4-16,-1-2 1 0,-2 0 6 0,-5-1 3 15,-1 1 2-15,-5 1 0 0,-1-2-6 16,-3-4 5-16,-5 0 5 0,2-3 7 16,-4 0 12-16,1-3 9 0,-2-5 11 0,2 1 6 15,1-5-1-15,20-1-3 0,-35-2-4 16,20-3-4-16,0-3-4 0,15 8-1 0,-21-15-6 15,21 15-5-15,-9-13-3 0,9 13-6 16,0 0-8-16,0 0-5 0,22-29 2 16,-8 25-5-16,3-4-21 0,3 1-29 0,0 2-34 15,6-3-46-15,-5 3-61 0,5 5-67 0,-1-7-75 16,0 4-181-16,-1 0-114 0,-5 1-324 16,2 1-337-16</inkml:trace>
  <inkml:trace contextRef="#ctx0" brushRef="#br1" timeOffset="173828.64">21001 7614 2874 0,'0'0'-18'16,"9"11"23"-16,-9-11 3 0,2 22 9 0,-2-22 11 15,-2 25 23-15,0-10 19 0,-1 4 13 16,3-1 7-16,-2 0-7 0,0 1 0 0,2 1-9 15,0-1 4-15,0-1-4 0,2 4-7 16,3-4-8-16,1 1-7 0,1-3-6 0,1-1-27 16,0-1-42-16,0-3-61 0,4-3-54 15,0 0-58-15,-4-6-84 0,-8-2-162 16,22-4-382-16,-22 4-154 0</inkml:trace>
  <inkml:trace contextRef="#ctx0" brushRef="#br1" timeOffset="174005.5">21082 7243 3012 0,'-9'-9'318'0,"9"9"-80"15,0 0-25-15,0 0-33 0,-14-10-26 0,14 10-24 16,0 0-22-16,0 0-30 0,-6-6-30 16,6 6-60-16,0 0-56 0,0 0-67 0,0 0-55 15,0 0-65-15,0 0-177 0,0 0-143 16,0 0-286-16,0 0-212 0</inkml:trace>
  <inkml:trace contextRef="#ctx0" brushRef="#br1" timeOffset="179050.6">32651 9618 1896 0,'11'-14'312'16,"-11"14"-101"-16,0 0-65 0,0 0-22 16,0 0 0-16,0 0-2 0,0 0-3 0,12-7-12 15,-12 7 0-15,0 0-3 0,0 0-5 16,0 0 5-16,0 0 7 0,0 0 4 15,0 0 3-15,0 0-10 0,0 0-3 0,0 0-12 16,0 0-5-16,0 0 4 0,0 0-5 16,0 0-7-16,0 0-3 0,0 0-3 0,0 0-9 15,0 0-22-15,0 0-5 0,-10 44-4 16,10-44-3-16,-13 17 1 0,5-6-7 0,8-11-3 16,-16 19-1-16,8-10-4 0,0 1-5 15,8-10 4-15,-15 19-4 0,6-10 0 16,9-9-13-16,-10 12-15 0,10-12-29 15,-13 11-40-15,13-11-51 0,-10 10-70 0,4-7-64 16,6-3-113-16,0 0-164 0,-18-3-58 16,18 3-254-16,0 0-213 0</inkml:trace>
  <inkml:trace contextRef="#ctx0" brushRef="#br1" timeOffset="179287.18">32613 9136 2581 0,'0'0'-7'0,"4"-18"29"0,-4 18 6 16,0 0-1-16,0 0-1 0,4-15-4 15,-4 15 2-15,0 0 6 0,0 0-5 0,0 0-6 16,0 0-3-16,0 0-4 0,0 0-21 15,0 0-54-15,0 0-50 0,0-15-78 0,0 15-185 16,0 0-279-16,0 0 115 0</inkml:trace>
  <inkml:trace contextRef="#ctx0" brushRef="#br1" timeOffset="179512.89">32465 9107 2022 0,'0'0'30'0,"0"0"6"16,0 0 1-16,-13 8 32 0,13-8 39 0,0 0 25 16,-9 13 13-16,9-13-4 0,-2 15-4 15,2-15-11-15,-2 21-8 0,2-21-3 0,0 29-14 16,0-12-9-16,0 2-10 0,0 2-9 16,2 0-17-16,-2 5-26 0,2 1-9 15,-2 0-40-15,3 0-100 0,-3-1-70 0,0-1-79 16,0 1-94-16,-3-3-479 0,-1 0-175 15</inkml:trace>
  <inkml:trace contextRef="#ctx0" brushRef="#br1" timeOffset="179850.59">32342 9677 2536 0,'0'0'5'15,"0"0"11"-15,0 0-1 0,0 0-1 0,0 0 12 16,0 0 30-16,0 0 29 0,0 0 13 15,-26-3-10-15,26 3 3 0,0 0-3 16,0 0 11-16,0 0 9 0,0 0 2 0,0 0-3 16,-22-1-7-16,22 1-6 0,0 0-5 15,0 0-7-15,0 0-13 0,0 0-8 16,0 0-6-16,-12-18-4 0,12 18-1 0,0 0 0 16,0 0 2-16,0 0 1 0,0 0-2 15,0 0 2-15,0 0 0 0,0 0 1 16,0 0 4-16,0 0 1 0,0 0-2 0,0 0 2 15,0 0-5-15,0 0-3 0,0 0-4 16,0 0-5-16,0 0 0 0,18 45-7 16,-18-45 2-16,-8 22-10 0,1-12-9 0,-2 1-24 15,9-11-32-15,-19 19-54 0,9-10-71 16,-1-1-78-16,-2-2-85 0,3-1-143 16,-5-2-137-16,2-1-356 0,1 0-402 0</inkml:trace>
  <inkml:trace contextRef="#ctx0" brushRef="#br1" timeOffset="180299.58">32054 9568 2915 0,'0'0'-83'0,"0"-19"28"0,0 19-2 16,0-17 29-16,0 17 25 0,2-15 25 15,-2 15 29-15,0 0 0 0,0 0-1 16,2-24-2-16,-2 24 12 0,0 0 10 0,5-12 13 15,-5 12 4-15,0 0 4 0,0 0-3 16,0 0-3-16,2-18 2 0,-2 18 4 16,0 0 1-16,0 0 8 0,0 0-4 0,0 0 0 15,0 0-1-15,0 0-9 0,0 0 12 16,0 0 5-16,0 0-4 0,0 0-11 16,0 0-11-16,0 0-2 0,0 0-9 0,0 0-9 15,0 0-8-15,0 0-1 0,8 44-4 16,-8-44-8-16,-2 19-1 0,2-19 2 15,-6 17-2-15,6-17-12 0,-11 15-1 0,11-15 1 16,-13 16-1-16,3-11 6 0,10-5 0 16,-22 8 8-16,22-8 15 0,-22 6 13 0,8-2 4 15,14-4 3-15,-27 2 1 0,27-2 2 16,-21 1-2-16,21-1-6 0,-19 3-8 16,19-3-10-16,-14 4-3 0,14-4-5 0,-16 5-4 15,16-5-4-15,-17 10-4 0,17-10-6 16,-14 13-13-16,7-3-28 0,7-10-39 15,-8 19-50-15,5-10-64 0,3-9-80 0,-6 23-89 16,4-12-190-16,-2 4-97 0,0 0-7 16,4-15-392-16,-6 34-527 0</inkml:trace>
  <inkml:trace contextRef="#ctx0" brushRef="#br1" timeOffset="180420.39">31758 10056 3390 0,'2'22'102'0,"-2"-22"8"0,4 16-26 16,-4-16-22-16,13 12-9 0,-13-12-8 0,20 1-14 15,-20-1-43-15,28-3-76 0,-28 3-88 16,30-12-119-16,-13 5-168 0,-2-5-405 16,-2 0-229-16</inkml:trace>
  <inkml:trace contextRef="#ctx0" brushRef="#br1" timeOffset="180783.44">31623 9626 2602 0,'0'0'-18'0,"0"0"27"16,0 0-6-16,-22 3 6 0,22-3 29 15,0 0 12-15,0 0 29 0,-14 6 14 16,14-6 7-16,0 0 8 0,0 0 1 0,-20 2 10 16,20-2 4-16,0 0 14 0,0 0-7 15,0 0 4-15,-25-8-10 0,25 8-15 0,-11-7-12 16,11 7-9-16,0 0-5 0,-13-18-7 15,13 18-9-15,0 0-6 0,-4-19-8 16,4 19-5-16,0 0-5 0,0 0-5 0,0 0-3 16,15-24-4-16,-15 24-2 0,15-3-5 15,-15 3-4-15,0 0 2 0,0 0 1 16,0 0-5-16,33 20-6 0,-28-13 11 16,-5-7-6-16,3 22-3 0,-3-22 3 0,-3 22-8 15,3-22 8-15,-11 25-6 0,3-12-17 16,-2-2-36-16,-3 3-48 0,0-3-60 0,-2 1-72 15,1-1-77-15,-2-2-130 0,0-2-148 16,3 0-389-16,-2 1-409 0</inkml:trace>
  <inkml:trace contextRef="#ctx0" brushRef="#br1" timeOffset="180963.21">31360 9764 3220 0,'0'0'119'15,"0"0"6"-15,0 0-8 0,0 0 8 16,0 0 10-16,0 0 9 0,0 0 9 15,0 0-9-15,-13 26-40 0,5-15-18 0,-3 0-4 16,-1 0-10-16,-2 5-11 0,-2-1-7 16,1 0-16-16,0 1-38 0,-2-4-61 0,-2 4-77 15,2 0-75-15,1-3-81 0,0-4-182 16,2 1-128-16,1 0-304 0,0-5-299 0</inkml:trace>
  <inkml:trace contextRef="#ctx0" brushRef="#br1" timeOffset="181264.38">31100 9757 2764 0,'0'-20'72'0,"0"20"38"0,-4-15-8 16,4 15-7-16,0 0 14 0,-10-19 18 16,10 19 18-16,0 0 10 0,-6-15-10 0,6 15 1 15,0 0-14-15,-4-15-9 0,4 15 0 16,0 0-26-16,0 0-4 0,0 0-13 15,0 0-2-15,0 0-4 0,0 0-3 0,0 0-5 16,12-18-2-16,-12 18-3 0,0 0-2 16,0 0 0-16,0 0-4 0,0 0-7 15,24 30-4-15,-24-30 0 0,2 18-9 0,-2-18 11 16,-4 25 5-16,4-25-15 0,-14 27-34 16,2-11-27-16,2-5-41 0,-7 4-54 15,-2 0-61-15,0 0-64 0,-2-2-60 0,-2 1-176 16,-1-1-151-16,1-2 31 0,-1 1-271 15,4-5-233-15</inkml:trace>
  <inkml:trace contextRef="#ctx0" brushRef="#br1" timeOffset="181621.56">30784 9561 2643 0,'-3'-18'33'0,"3"18"40"0,0 0 14 0,-2-17 15 16,2 17 1-16,0 0-1 0,0 0 12 15,0 0 15-15,0 0 1 0,0 0-1 16,0 0-7-16,0 0-9 0,0 0-11 0,0 0-10 16,0 0-9-16,24 48-7 0,-24-35-7 15,0-13-9-15,-6 31-4 0,0-16-6 16,-4 0-6-16,2 1-11 0,-2-2-28 0,-5 2-38 16,0-7-47-16,-2 7-58 0,1-6-79 15,-4 1-106-15,4-6-201 0,-2 3-446 16,2 0-417-16</inkml:trace>
  <inkml:trace contextRef="#ctx0" brushRef="#br1" timeOffset="181881.16">30539 9585 3122 0,'8'-11'40'0,"-8"11"-2"15,0 0-8-15,6-13 1 0,-6 13-2 16,0 0-1-16,0 0 3 0,0 0 0 0,0 0-3 15,0 0-4-15,0 0 2 0,0 0 15 16,0 0 24-16,-29-6 23 0,29 6 14 16,0 0 3-16,-24 0 9 0,24 0 3 0,0 0 0 15,-20 7-2-15,20-7-9 0,-16 9-7 16,16-9-18-16,-12 14-4 0,6-4-4 16,6-10-14-16,-14 23-19 0,10-12-53 0,0 2-69 15,4-13-95-15,-4 27-109 0,2-11-247 16,0-1-108-16,0 2-301 0,2-17-363 15</inkml:trace>
  <inkml:trace contextRef="#ctx0" brushRef="#br1" timeOffset="182039.59">30264 10222 3061 0,'-8'15'112'0,"2"-6"10"0,6-9-14 16,-8 18-15-16,8-18-8 0,0 0-12 15,-6 13-7-15,6-13-38 0,0 0-59 16,0 0-58-16,0 0-56 0,0 0-33 15,0 0-1-15,0 0-18 0,-24-23-12 0,24 23-58 16,-10-21-496-16,3 10-49 0</inkml:trace>
  <inkml:trace contextRef="#ctx0" brushRef="#br1" timeOffset="182803.92">30009 9926 2290 0,'-10'-15'-8'0,"1"0"14"15,5 0-9-15,-3 1 3 0,7 14 20 0,-4-30 16 16,4 11 16-16,0-4 5 0,0-4-11 15,4-4 5-15,1-6-14 0,-1-4-4 0,5-4 2 16,-1-4-1-16,3 3 3 0,-3 0 11 16,2 2 14-16,2 6 3 0,-4 0-1 15,2 3 1-15,1 3 5 0,0 4 5 0,-3 3 6 16,0 2 5-16,1 3-1 0,1-2-8 16,-3 7-10-16,4 0-7 0,-3 1-3 15,0 5-10-15,-8 9 1 0,16-8-8 0,-16 8-1 16,0 0-5-16,0 0-4 0,20 21 6 15,-20-21-8-15,2 29-3 0,-4-12-6 16,0 2 3-16,-2 2-4 0,-2 0 8 0,-2-1-3 16,-2 2 4-16,2-3 8 0,-2 0-4 0,-3-2-1 15,-2-2-3-15,0 1-2 0,-1-3-3 16,0-4 1-16,2-1-3 0,-3-1-5 16,2 0 1-16,0-4-5 0,15-3-2 15,-23 4-1-15,23-4-2 0,-23 4 5 0,23-4-7 16,-20 1 1-16,20-1-2 0,-14 4-3 15,14-4 0-15,0 0 3 0,-15 12 5 16,15-12 2-16,-9 13 1 0,9-13-1 0,-8 19 7 16,8-19-8-16,-7 23-1 0,3-10 8 15,0 1 4-15,-2-2 4 0,6-12 5 0,-12 26 6 16,2-16 4-16,2 4 5 0,-2-3-5 16,-3-1 0-16,0 2-1 0,0-5-2 15,1 1-1-15,12-8-3 0,-26 12-2 0,12-9-6 16,14-3 4-16,-26 3 2 0,26-3-4 15,-23-3 4-15,23 3 1 0,-24-11-9 0,14 3 0 16,10 8-3-16,-14-19-1 0,9 10-4 16,5 9 0-16,0 0-2 0,-5-24-6 15,5 24 5-15,0 0-5 0,12-20 0 0,-12 20 0 16,0 0-3-16,16-8 2 0,-16 8 4 16,0 0-6-16,19 0-1 0,-19 0 8 15,0 0-8-15,0 0 2 0,22 18 1 0,-22-18 5 16,4 15 1-16,-4-15 7 0,2 19 6 15,-2-19 2-15,-4 23 19 0,4-23-1 16,-13 24-1-16,2-11-7 0,0 5-4 0,-3-3-2 16,-3 3-2-16,2-3-1 0,-4 1-2 15,2 2-6-15,-2-1-2 0,0-2-2 0,0 5 2 16,-2-1-5-16,4-3-1 0,-2 3 2 16,2-2-5-16,2 2 1 0,-1-1 2 15,0-4-12-15,2 4-11 0,-1-3 3 0,-2 1-6 16,2-3-6-16,1 0-21 0,-2 1-21 15,2-5-26-15,-1 1-37 0,-5-1-52 16,4-1-69-16,-4-4-73 0,0-1-186 0,-4-3-111 16,3 0-3-16,-3-2-294 0,0-3-307 15</inkml:trace>
  <inkml:trace contextRef="#ctx0" brushRef="#br1" timeOffset="183031.64">29349 9212 3271 0,'12'-8'230'0,"-12"8"-29"16,0 0-14-16,11-10 0 0,-11 10 5 0,0 0-17 16,0 0-24-16,13-7-12 0,-13 7-28 15,0 0-26-15,0 0-42 0,10-4-41 16,-10 4-53-16,0 0-81 0,0 0-116 0,0 0-187 15,0 0-202-15,0 0 32 0,0 0-270 16,0 0-238-16</inkml:trace>
  <inkml:trace contextRef="#ctx0" brushRef="#br1" timeOffset="183559.6">28432 9917 2705 0,'0'0'46'0,"0"0"10"15,0 0 0-15,0 0 2 0,0 0 3 0,0 0 11 16,0 0 21-16,0 0-5 0,0 0 2 16,0 0-15-16,0 0-9 0,0 0-4 0,0 0 2 15,0 0 8-15,53-2 5 0,-53 2-8 16,32-2-9-16,-13 0-4 0,-2 0-6 15,-17 2-13-15,34-3-15 0,-17 0-32 0,-3 0-34 16,-14 3-53-16,28-6-62 0,-15 2-49 16,-5 0-78-16,1-1-174 0,-9 5-389 0,8-12-195 15</inkml:trace>
  <inkml:trace contextRef="#ctx0" brushRef="#br1" timeOffset="183779.63">28438 9797 2742 0,'0'0'84'0,"-20"4"4"0,20-4-7 0,0 0 10 16,0 0 42-16,0 0 30 0,0 0 17 15,0 0-3-15,0 0-14 0,0 0-6 0,0 0-16 16,0 0-10-16,0 0-12 0,0 0-13 16,61 0-9-16,-61 0-17 0,33-6-17 0,-14 2-25 15,-1 0-33-15,-1 0-40 0,2-1-41 16,-4 1-52-16,-15 4-61 0,29-10-61 15,-18 7-105-15,-3-1-188 0,-8 4-435 0,11-6-429 16</inkml:trace>
  <inkml:trace contextRef="#ctx0" brushRef="#br1" timeOffset="186695.54">13325 10046 2884 0,'0'0'-106'0,"0"0"27"16,0 0 16-16,4-13 2 0,-4 13 22 0,0 0 15 15,0 0 30-15,0 0 29 0,0 0 15 16,0 0 24-16,0 0 34 0,0 0 21 15,0 0 8-15,0 0 13 0,0 0 5 0,0 0-4 16,0 0-5-16,0 0-9 0,0 0-11 16,11 53-6-16,-9-38-1 0,2 1-21 15,2 3 3-15,-2 2-6 0,2 4-2 0,-1 0 22 16,1 1-4-16,4 0-18 0,-4 3-2 16,1-2-15-16,-1 0-8 0,-1-2-12 15,2 2 1-15,-2-3-11 0,1-1 2 0,-2 0-3 16,1-4-11-16,-3-2-3 0,2 0-1 15,-2-2-4-15,-2-15-4 0,4 27-19 0,-2-18-28 16,-2 1-31-16,0-10-66 0,0 0-84 16,-2 17-89-16,2-17-176 0,0 0-145 15,0 0 21-15,0 0-343 0,0 0-354 16</inkml:trace>
  <inkml:trace contextRef="#ctx0" brushRef="#br1" timeOffset="187412.82">13650 10533 2736 0,'0'0'-94'15,"0"0"17"-15,0 0 6 0,0 0 0 0,8 14 9 16,-8-14 12-16,0 0 18 0,0 0 18 16,0 0 28-16,0 0 25 0,0 0 13 15,0 0 31-15,8 12 33 0,-8-12 20 0,0 0 5 16,0 0-7-16,0 0-11 0,0 0-4 16,0 0-12-16,0 0-8 0,0 0-8 15,0 0-14-15,0 0-5 0,0 0-9 0,0 0-8 16,0 0-8-16,25-29-3 15,-21 18-7-15,3-4-5 0,-1-3-5 0,-2-1-8 0,1-3-3 16,2-3-10-16,-2-1 3 0,-1-3-1 16,3 3-2-16,-3-4-1 0,0 6-1 15,2-3-2-15,-4 2 2 0,2-1-2 0,-2 4 1 16,2 4 2-16,-3-3-1 0,1 3 4 0,0 1 3 16,2 2 6-16,-4 15 8 0,3-25 1 15,-3 25 3-15,5-21-1 0,-5 21 13 16,2-13 7-16,-2 13 5 0,0 0-2 15,0 0-2-15,0 0-1 0,0 0 0 0,0 0 22 16,0 0 3-16,22 32 6 0,-15-18-6 16,0 3-1-16,1 2-1 0,1 2-5 15,-1 1-7-15,3 1-3 0,1 6-12 0,2-2-3 16,-5 1 0-16,5 0-7 0,-1 1-5 16,-2-2-2-16,1-4-4 0,-5-2-3 0,4 2 0 15,-2-4-7-15,-2-2-13 0,-1-2-21 16,0 0-30-16,-3-1-37 0,-1-4-51 0,-2-10-81 15,8 16-65-15,-8-16-143 0,-2 10-188 16,2-10 1-16,0 0-294 0,0 0-300 16</inkml:trace>
  <inkml:trace contextRef="#ctx0" brushRef="#br1" timeOffset="187704.57">14180 10278 2736 0,'16'-13'33'15,"-16"13"38"-15,12-9-2 0,-12 9-10 16,13-7-1-16,-13 7 13 0,0 0 8 0,26-3 10 16,-26 3-10-16,0 0-4 0,25 10-10 15,-16-2-7-15,-2 1-6 0,-7-9 2 16,15 21-3-16,-10-9 4 0,-5-12 0 0,7 20-1 16,-7-20-1-16,0 21-1 0,0-21-8 15,-7 20-5-15,7-20 2 0,-18 13 2 16,18-13 9-16,-20 3 11 0,20-3 11 0,-21-3 5 15,21 3-7-15,-22-18-2 0,11 7-11 16,4 0-5-16,7 11-6 0,-3-27-19 16,3 27-29-16,5-28-44 0,3 14-54 0,-2 1-74 15,5 1-67-15,0 1-134 0,-2-1-234 16,0 5-355-16,-2 1-400 0</inkml:trace>
  <inkml:trace contextRef="#ctx0" brushRef="#br1" timeOffset="190107.52">15056 10162 1254 0,'0'0'140'0,"0"0"-57"15,0 0-13-15,0 0-5 0,11-9 3 16,-11 9 12-16,0 0 5 0,0 0 4 16,0 0 13-16,0 0 13 0,0 0 21 0,0 0 9 15,2-20 14-15,-2 20 6 0,0 0 0 16,0 0-1-16,0 0-12 0,0 0-11 0,0 0-11 15,0 0-8-15,0 0-7 0,0 0 4 16,0 0 0-16,5-12-3 0,-5 12 1 16,0 0-3-16,0 0-7 0,0 0 4 0,0 0 0 15,0 0-32-15,0 0-4 0,0 0-5 16,0 0-4-16,19-6-9 0,-19 6-6 0,0 0-4 16,20-2-6-16,-20 2-4 0,16-2 1 15,-16 2-5-15,19-4-6 0,-19 4-4 16,25-1-2-16,-25 1-1 0,31-5 3 0,-15 1 3 15,1 3-7-15,2-1-1 0,-2-2-5 16,-17 4-2-16,34-4-3 0,-22 3 3 0,6-1-1 16,-18 2 11-16,23-2-17 0,-23 2-25 15,21-3-26-15,-12 3-26 0,-9 0-34 16,14-1-43-16,-14 1-56 0,0 0-57 0,20-3-68 16,-20 3-169-16,12-1-119 0,-12 1-339 15,0 0-397-15</inkml:trace>
  <inkml:trace contextRef="#ctx0" brushRef="#br1" timeOffset="190775.13">15982 9612 2926 0,'0'0'-55'0,"0"0"17"16,0 0-1-16,0 0 3 0,0 0 11 15,0 0 0-15,0 0 9 0,0 0 1 0,0 0 12 16,0 0 21-16,0 0 16 0,0 0 12 16,0 0 17-16,0 0 10 0,0 0 2 15,0 0 7-15,-17 42-3 0,17-42-1 0,-12 27-9 16,4-14-7-16,0 4-5 0,0-2-9 16,-2 4-2-16,2 0-5 0,-1 0 1 0,0 2 6 15,1 1 3-15,0-2-1 0,1 1 0 16,-1 2 0-16,4 0-3 0,-3-3 15 15,3 6-4-15,1-3-5 0,-1 2-3 0,4-5-4 16,0 3-5-16,0 0-1 0,0-2-1 16,0 2 0-16,2-1 1 0,-2-2 1 0,5 1-2 15,-3 0-4-15,0 0-2 0,3-2 1 16,-1 1-2-16,-2 2 8 0,2-4-1 16,2 3-3-16,-1-1 1 0,-1-1-4 0,2 0 3 15,0 2 4-15,1-4-5 0,2 2-1 16,-3-2 1-16,2 0-3 0,-2 1-1 0,0-2 0 15,1 0-7-15,0 2 1 0,-1-2 9 16,2 0 4-16,-1-1-5 0,-1 2 6 16,-2-2 6-16,2 2 3 0,1-2 3 0,0 0-10 15,-1-2 5-15,0 1-10 0,0-1 0 16,-2 1-5-16,2-1-1 0,2-1-4 0,-8-12-1 16,10 21-4-16,-10-21 2 0,10 15-8 15,-6-5-16-15,3-3-44 0,-3-1-66 16,-4-6-99-16,11 7-113 0,-11-7-289 0,11 6 9 15,-11-6 30-15,0 0-392 0,0 0-405 16</inkml:trace>
  <inkml:trace contextRef="#ctx0" brushRef="#br1" timeOffset="192161.28">25740 9568 2848 0,'0'0'-116'0,"0"0"24"16,0 0 35-16,0 0 27 0,-10-17 24 16,10 17 27-16,0 0 19 0,0 0 10 0,0 0 15 15,0 0 9-15,0 0 10 0,0 0 0 16,0 0 2-16,0 0 0 0,0 0-4 16,0 0-4-16,0 0 4 0,0 0 6 0,0 0 6 15,0 0-1-15,0 0-2 0,0 0 0 16,0 0-4-16,0 0-5 0,0 0 5 0,0 0-6 15,0 0-5-15,0 0-5 0,0 0-2 16,0 0-7-16,23 44-6 0,-23-44-4 16,4 14-5-16,-4-14-1 0,10 14-7 15,-10-14-4-15,7 18-3 0,-7-18 1 0,7 17 0 16,-3-8-3-16,-4-9 2 0,6 19 1 16,-6-19-2-16,8 17-1 0,-8-17 0 0,6 21 4 15,-6-21 1-15,1 19-4 0,-1-19-2 16,3 24 0-16,-3-24 21 0,-3 23-6 15,3-23-1-15,-3 24-6 0,3-9-3 0,-2 2 10 16,2-17 6-16,-5 32-6 0,3-16-24 16,-3-1-1-16,3 2 5 0,-2 3 27 0,1-2-1 15,-1 1-7-15,-3-1 2 0,3 4-11 16,-4 0 15-16,2 0-1 0,-2-1-6 16,3 0-7-16,-3-1-1 0,0 0-3 0,3-2-8 15,-1-3-15-15,0 0-35 0,3 0-37 16,-2-1-46-16,-2-3-61 0,7-11-83 0,-12 22-73 15,0-10-203-15,5-2-105 0,-4 1 15 16,0-3-374-16,-2-1-466 0</inkml:trace>
  <inkml:trace contextRef="#ctx0" brushRef="#br1" timeOffset="193558.59">24896 9524 3057 0,'0'0'-26'0,"-8"-11"36"0,8 11 18 15,0 0 18-15,0 0 19 0,0 0 18 16,-11-12 6-16,11 12-7 0,0 0-3 16,0 0-7-16,0 0 13 0,0 0 7 0,0 0 0 15,0 0-3-15,0 0-8 0,0 0-8 16,0 0-9-16,0 0-5 0,-22 27-1 0,22-27-12 15,-7 15-6-15,7-15-2 0,-6 15-7 16,6-15-4-16,-6 14 1 0,6-14-6 16,0 0-2-16,-4 18-7 0,4-18-3 0,0 0-4 15,-6 13-5-15,6-13-10 0,0 0-2 16,0 0 2-16,0 0 0 0,0 0 0 16,0 0-3-16,0 0 4 0,0 0 3 0,0 0 0 15,0 0 5-15,-25-31 1 0,25 31 3 16,0-17 9-16,0 17 5 0,0 0 8 15,0 0 0-15,2-27 1 0,-2 27-2 16,0 0 0-16,0 0 0 0,0 0-4 0,7-21-3 16,-7 21 2-16,0 0-5 0,0 0-1 0,18-4-3 15,-18 4 0-15,0 0-2 0,0 0 0 16,29 6 5-16,-29-6-5 0,0 0 0 16,20 8-5-16,-20-8 1 0,13 7 1 15,-13-7 1-15,8 11 1 0,-8-11 0 0,0 0 1 16,0 0-1-16,-3 23-1 0,3-23 0 15,-15 18-2-15,3-9-1 0,1 1 1 16,-2 2-1-16,-3-1 6 0,-2 2-7 0,0 1 0 16,-1-1-1-16,3 0 3 0,-2 1-4 0,2 1-2 15,1 2 8-15,0-2-5 0,2 2 0 16,3-4 4-16,0 3-4 0,0-3-1 16,4 0-1-16,0-1 1 0,6-12-5 0,-8 21 2 15,8-21-2-15,0 17 1 0,0-17 0 16,0 0-4-16,16 19-4 0,-7-15-6 15,-9-4-2-15,23 8-2 0,-10-5 2 0,-13-3 3 16,28 2 1-16,-14 0 4 0,-14-2-2 16,26 4 2-16,-26-4 3 0,23 1 0 0,-23-1 3 15,19 3 4-15,-19-3 0 0,17 1 0 16,-17-1 3-16,0 0-4 0,18 2 0 16,-18-2 0-16,0 0 4 0,12 8 0 0,-12-8 2 15,0 0-3-15,0 0 8 0,0 18-7 16,0-18-2-16,0 0 1 0,0 0 1 15,-12 32 1-15,8-21-3 0,4-11 5 0,-6 19-3 16,2-7-2-16,4-12 2 0,-5 28 0 16,3-17-2-16,2-11 1 0,0 23 2 0,0-23-5 15,2 21 2-15,-2-21-2 0,5 18-2 16,-5-18-4-16,8 13 0 0,-8-13 0 16,12 8-1-16,-12-8 1 0,0 0 1 0,0 0 3 15,0 0 1-15,0 0 6 0,0 0-4 16,0 0 8-16,0 0 5 0,0 0 3 15,0 0 4-15,0 0-2 0,0 0-1 0,0 0 0 16,0 0 1-16,-24-44-3 0,24 44-2 16,-21 0-1-16,21 0-2 0,-30 9 1 15,18-3 15-15,-5 4 0 0,2-1-5 0,0 1 0 16,-4 1-1-16,4-1-7 0,1 1 4 16,-2-1-3-16,4 1-2 0,-1-4-3 0,0 2-3 15,4-2 7-15,-5 1 1 0,14-8-3 16,-19 9 0-16,19-9-3 0,-17 5-1 15,17-5-5-15,0 0-7 0,-22-1-2 0,22 1 2 16,0 0-5-16,0 0-3 0,-12-19 2 16,12 19 0-16,0 0-2 0,0 0 4 0,0 0 3 15,0 0 5-15,0 0 5 0,0 0 12 16,0 0 13-16,30-18 14 0,-30 18 4 16,0 0 11-16,0 0 9 0,0 0-23 0,13 33 2 15,-13-33 2-15,0 0 1 0,-17 28-14 16,5-18-4-16,0-2-1 0,0 1-10 0,-6 1-24 15,-1-1-42-15,3-4-42 0,-6 4-63 16,-1-2-82-16,4-1-81 0,-2-3-173 16,2 1-113-16,2 0-11 0,0-1-312 0,17-3-329 15</inkml:trace>
  <inkml:trace contextRef="#ctx0" brushRef="#br1" timeOffset="193764.62">24519 10492 3059 0,'0'0'171'0,"0"0"9"15,10 9-20-15,-10-9-12 0,0 0-12 0,0 0-19 16,0 0-9-16,12 10-14 0,-12-10-17 16,0 0-23-16,0 0-25 0,0 0-26 15,0 0-36-15,0 0-50 0,0 0-62 0,0 0-58 16,0 0-82-16,0 0-180 0,0 0-476 15,0 0-362-15</inkml:trace>
  <inkml:trace contextRef="#ctx0" brushRef="#br1" timeOffset="194593.54">23677 10139 2955 0,'0'0'132'0,"0"0"-10"15,-28 20-15-15,28-20-13 0,-13 13-8 16,7-3-8-16,-2-2-12 0,0 1-7 0,-2 2-6 16,0-2-6-16,0 3-16 0,-1-2-4 15,1-2-17-15,-1 1-23 0,11-9-37 16,-17 13-68-16,9-6-59 0,-3-4-137 0,11-3-645 16,-17 5-399-16</inkml:trace>
  <inkml:trace contextRef="#ctx0" brushRef="#br1" timeOffset="194761.26">23507 9665 3105 0,'4'-13'132'0,"-4"13"5"0,5-21-23 16,-5 21-22-16,7-13-17 0,-7 13-27 15,0 0-38-15,6-15-55 0,-6 15-81 16,6-6-77-16,-6 6-134 0,0 0-574 0,0 0-302 15</inkml:trace>
  <inkml:trace contextRef="#ctx0" brushRef="#br1" timeOffset="194949.66">23317 9726 2751 0,'0'0'29'0,"-2"16"26"16,2-16-12-16,2 20-3 0,-2-20-2 15,4 29-2-15,0-11-2 0,1-1-3 16,-1 2-2-16,-2 3-1 0,2-1-12 0,-4-2-13 16,3 2-36-16,-1 6-43 0,0-2-59 15,-4-4-97-15,0 0-224 0,-5 2-235 0,3-4 59 16</inkml:trace>
  <inkml:trace contextRef="#ctx0" brushRef="#br1" timeOffset="195213.54">23182 10231 2107 0,'0'0'136'0,"0"0"18"0,0 0-24 16,0 0-14-16,0 0-1 0,0 0 5 15,0 0 6-15,0 0-8 0,-22-13-6 16,22 13-10-16,0 0-12 0,0 0-1 0,0 0-3 16,9-28-1-16,-9 28 1 0,0 0 1 15,9-23-5-15,-9 23-8 0,8-12-6 0,-8 12 4 16,0 0 2-16,0 0 6 0,0 0 27 15,0 0-7-15,0 0 2 0,0 0-21 0,0 0 0 16,8 44-19-16,-8-44-4 0,-14 28-4 16,5-13-24-16,-2 2-39 0,-3-1-58 15,-1 1-73-15,2-2-85 0,-2-3-75 16,1-3-176-16,0 2-134 0,0-7-341 0,-1 2-377 16</inkml:trace>
  <inkml:trace contextRef="#ctx0" brushRef="#br1" timeOffset="195480.91">23018 10019 3164 0,'0'0'81'0,"9"-12"-8"15,-9 12-7-15,0 0-4 0,13-8-8 16,-13 8-7-16,0 0-1 0,0 0-4 0,0 0-1 16,0 0-9-16,0 0 0 0,0 0-1 15,0 0 10-15,0 0 20 0,0 0 12 0,0 0 10 16,0 0 5-16,-58 8 11 0,42-6 31 15,16-2 3-15,-30 5-18 0,15-3 1 16,1 1 8-16,14-3-10 0,-30 8-12 16,17-4 8-16,13-4-8 0,-21 11-16 0,12-4-5 15,1 3-15-15,8-10-38 0,-10 24-57 0,5-13-69 16,5 1-100-16,0 1-114 0,5 1-238 16,-3 4-73-16,0-1 25 0,2 2-342 15,0 3-357-15</inkml:trace>
  <inkml:trace contextRef="#ctx0" brushRef="#br1" timeOffset="195607.55">22866 10599 3299 0,'0'0'173'15,"5"21"-43"-15,-5-21-19 0,16 6-17 0,-16-6-27 16,32 0-49-16,-13-3-87 0,5 0-102 16,-4-3-105-16,4-4-178 0,-1 3-435 15,-4-4-266-15</inkml:trace>
  <inkml:trace contextRef="#ctx0" brushRef="#br1" timeOffset="202149.53">22485 10094 1664 0,'0'0'169'0,"0"0"-65"0,0 0-24 0,0 0 43 16,0 0-4-16,0 0 7 0,0 0 0 0,0 0-10 15,-23-25 9-15,23 25-3 0,0-15-1 16,0 15 1-16,0-21 4 0,4 7-10 16,-1-1-5-16,-1-4-11 0,4-2-11 0,0-3-8 15,2-3-11-15,3-1-7 0,0-3-8 16,1 3-7-16,-1 3-6 0,1 2-3 0,0 2-8 15,-2 0 0-15,2 4-5 0,-3 4-3 16,0 1 0-16,-1 4-6 0,-2 3 2 16,-6 5 4-16,13-3 0 0,-13 3 1 0,0 0-4 15,8 18 1-15,-5-8-1 0,-3-10-3 16,-3 23-1-16,1-9-2 0,-2 1 1 16,4-15-3-16,-9 29 0 0,3-15 2 0,0-1 0 15,-2-1 4-15,-1-1 4 0,-2-2 2 16,-1 1 0-16,1-2-4 0,-2-1 4 0,13-7-3 15,-23 10 0-15,11-9 2 0,12-1 0 16,-22 6 0-16,22-6-1 0,-18 4-3 16,18-4-2-16,-18 2 1 0,18-2-4 0,0 0-1 15,-21 6-2-15,21-6-2 0,-10 9 2 16,10-9-2-16,-11 10 4 0,11-10-1 0,-11 13 0 16,11-13-2-16,-10 15 3 0,10-15 7 15,-15 15-4-15,6-6 6 0,1 0-5 16,8-9 0-16,-17 11 3 0,17-11-6 0,-19 10-1 15,8-7 1-15,11-3-4 0,-16 6 0 16,16-6-2-16,-18 2 3 0,18-2-3 0,0 0 5 16,0 0-9-16,-25-11-2 0,25 11 3 15,-8-11-2-15,8 11 0 0,0 0-1 16,-5-22 3-16,5 22-8 0,0 0 6 16,0-17-3-16,0 17 0 0,0 0 0 0,0 0-2 15,0 0-1-15,11-18 4 0,-11 18-2 0,0 0 2 16,0 0 0-16,0 0 0 0,0 0 3 15,0 0 0-15,0 0 4 0,0 0 5 0,15 39 7 16,-15-39 9-16,0 0 2 0,-19 32 11 16,10-18 5-16,-1 1 4 0,-3 4 1 15,1-2 6-15,-4 2 1 0,2-1 3 0,-1 1-4 16,-2-1-7-16,-2 6-5 0,2-6-4 16,-2 4-6-16,3-6-4 0,-4 3-14 0,3-3-28 15,0 1-34-15,-2-2-37 0,0-1-54 16,-2-1-69-16,4 0-75 0,-6-3-112 15,2-1-194-15,-1 1-41 0,6-4-426 0,-4 0-579 16</inkml:trace>
  <inkml:trace contextRef="#ctx0" brushRef="#br1" timeOffset="202366.51">22077 9650 3489 0,'0'0'113'0,"0"0"-4"16,8-11-13-16,-8 11-13 0,0 0-5 15,0 0-8-15,0 0-4 0,10-12-9 16,-10 12-8-16,0 0-19 0,5-4-32 0,-5 4-43 16,0 0-56-16,0 0-72 0,0 0-75 15,0 0-167-15,0 0-560 0,0 0-428 0</inkml:trace>
  <inkml:trace contextRef="#ctx0" brushRef="#br1" timeOffset="202938.23">21818 9946 2875 0,'0'0'-75'15,"0"0"50"-15,0 0 11 0,0 0 8 16,0 0 12-16,0 0 4 0,0 0 19 0,0 0 10 16,0 0 7-16,0 0 4 0,0 0-2 15,0 0 0-15,0 0 13 0,0 0-10 16,0 0 1-16,0 0 1 0,0 0-4 0,0 0-7 16,0 0 1-16,0 0-1 0,41 5 10 15,-41-5 2-15,0 0-5 0,0 0-4 0,0 0-5 16,0 0 3-16,0 0-5 0,0 0 11 15,0 0 11-15,-51 6 14 0,51-6-3 0,-26 7 1 16,12-3-3-16,-2 2-4 0,2 0-2 16,-1 1-7-16,0 5-4 0,0 1-4 15,1 2 15-15,0 0-9 0,2 4-6 16,2-2-3-16,-1 1-6 0,0-3-2 0,3 0-12 16,0-1 6-16,-1 1-2 0,-1-2-1 15,1-1-2-15,0-1-4 0,1-1 1 0,8-10 5 16,-14 17-4-16,5-12 3 0,9-5-2 15,-13 10-3-15,13-10-4 0,0 0-1 0,0 0-3 16,0 0-4-16,0 0 2 0,0 0-3 16,0 0 4-16,-13-34 10 0,13 34 3 15,0 0 20-15,0 0-12 0,0 0 14 0,15-24 22 16,-15 24 13-16,0 0 8 0,0 0 2 16,0 0-2-16,0 0-5 0,0 0-9 0,0 0-6 15,15 39-4-15,-15-39-8 0,0 0-8 16,-11 35-3-16,5-23-7 0,-2 0-7 0,-3 1-30 15,1 1-41-15,-6-1-45 0,4-4-50 16,-4 2-65-16,2 2-88 0,-2-6-71 16,1-1-184-16,-3 2-64 0,6-3-9 0,-5-2-401 15,4-2-504-15</inkml:trace>
  <inkml:trace contextRef="#ctx0" brushRef="#br1" timeOffset="203109.1">21249 10317 3580 0,'0'0'152'0,"-4"-16"-19"15,4 16-15-15,0 0 1 0,0 0 11 0,0 0 3 16,0 0-13-16,0 0-16 0,0 0-6 16,0 0-13-16,0 0-13 0,-28 32-9 0,18-23-4 15,10-9-13-15,-19 15-28 0,8-7-46 16,-2-2-60-16,1-1-85 0,-2 2-80 16,2-3-103-16,-2 0-217 0,3 0-40 0,11-4-283 15,-22 4-276-15</inkml:trace>
  <inkml:trace contextRef="#ctx0" brushRef="#br1" timeOffset="203329.32">21055 10031 2975 0,'4'-12'115'0,"-4"12"7"16,4-15-6-16,-4 15 7 0,0 0 27 16,6-13 8-16,-6 13 18 0,0 0-18 0,19-1-6 15,-19 1-37-15,0 0-14 0,24 13-9 16,-24-13-11-16,10 15-7 0,-4-2-10 0,-6-13-9 15,6 23 3-15,-6-10-12 0,0-13-4 16,-8 30-16-16,2-14-19 0,-2-1-28 16,-5 3-42-16,-4-3-46 0,0 0-57 0,-1-1-59 15,0-3-59-15,-6 0-130 0,1-1-167 16,2-1-365-16,0 1-373 0</inkml:trace>
  <inkml:trace contextRef="#ctx0" brushRef="#br1" timeOffset="204141.55">20984 9623 2862 0,'0'0'-46'0,"0"0"21"16,0 0 3-16,0 0 8 0,0 0 15 15,0 0-1-15,0 0 11 0,0 0 6 0,0 0 2 16,0 0-5-16,-42 23-5 0,32-11 1 16,-8-1 0-16,2 5 12 0,1-4 9 15,-2 2 9-15,2 1 0 0,1-1 0 0,0-3-4 16,4 2-2-16,-1-1 3 0,3-1 3 15,-1 1-9-15,3-1-1 0,6-11-3 0,-9 17 1 16,9-17 0-16,0 0-10 0,2 21-7 16,-2-21-6-16,13 10-8 0,-13-10 2 15,20 6-3-15,-20-6-2 0,20 5 5 16,-20-5 2-16,20 4 5 0,-20-4 18 0,18 1 11 16,-18-1 18-16,16 3 8 0,-16-3 8 0,0 0 7 15,14 8 2-15,-14-8-1 0,0 0-7 16,9 11-6-16,-9-11-10 0,0 0-3 15,0 21-5-15,0-21-2 0,0 0-7 0,-7 25-5 16,7-25-1-16,-10 17-4 0,10-17 3 16,-11 15 0-16,11-15 0 0,-13 11-1 15,5-2 5-15,8-9-11 0,-14 9-3 16,14-9 0-16,-14 7-3 0,14-7-1 0,-14 6-4 16,14-6 1-16,0 0-2 0,-19 2-1 15,19-2-2-15,0 0 2 0,0 0 1 0,0 0 0 16,-26 0-1-16,26 0 1 0,0 0-3 15,0 0 0-15,0 0 1 0,-16 5-1 16,16-5 1-16,0 0 0 0,-10 14-3 0,10-14 2 16,-6 12-2-16,6-12 3 0,-6 16 4 15,6-16 6-15,-8 18 4 0,8-18 9 16,-8 17 22-16,8-17-3 0,-11 17 4 0,4-9-2 16,-3 0 1-16,-1 2 14 0,-1-2-29 0,-2 0 6 15,-2 0 9-15,-6 0 16 0,-1 0 15 16,-4 0 8-16,-4 2 5 0,-6-2 0 15,-1 1-4-15,-2-1-2 0,2-1-3 0,-3 1-6 16,1 0-10-16,0-3-7 0,2 0-8 16,0 0-6-16,6-2-6 0,0 3 0 0,3-4-8 15,3 0-5-15,3-1-6 0,2 2-12 16,2-3-15-16,0 0-16 0,19 0-20 16,-25-3-28-16,25 3-26 0,-22-1-29 0,16-3-35 15,6 4-57-15,-10-8-65 0,10 8-69 16,-5-13-191-16,5 13-70 0,0 0 13 0,0 0-437 15,0 0-533-15</inkml:trace>
  <inkml:trace contextRef="#ctx0" brushRef="#br1" timeOffset="204398.57">20472 10536 3430 0,'0'0'85'0,"0"0"-7"16,6 11-3-16,-6-11-11 0,0 0 3 16,0 0-4-16,7 12-4 0,-7-12-4 0,0 0-21 15,0 0-28-15,0 0-30 0,0 0-34 16,0 0-48-16,0 0-55 0,0 0-60 15,0 0-138-15,0 0-574 0,0 0-343 0</inkml:trace>
  <inkml:trace contextRef="#ctx0" brushRef="#br1" timeOffset="204617.54">20076 9848 2986 0,'0'-26'140'16,"0"26"7"-16,4-18-16 0,-4 18-15 16,9-14-14-16,2 3-6 0,-1 4-8 0,2-3-9 15,2 3-9-15,0-1-5 0,1 1-21 16,0-1-17-16,2 0-19 0,-3 3-28 16,2-3-43-16,-2 4-58 0,-1 0-67 0,-2 1-75 15,-11 3-174-15,12-3-474 0,-12 3-307 16</inkml:trace>
  <inkml:trace contextRef="#ctx0" brushRef="#br1" timeOffset="204897.98">19700 9932 3034 0,'-11'-13'94'0,"11"13"1"15,0 0-8-15,0 0 13 0,0 0-6 16,0 0-4-16,0 0-5 0,-5 40-9 0,5-40-6 16,-4 31-6-16,2-14-10 0,0 2-8 15,0 0-6-15,-2 0-12 0,0 2-33 0,-1-2-54 16,3 2-75-16,-4 1-70 0,0 2-86 15,-3-4-199-15,2 1-388 0,-3-2-244 16</inkml:trace>
  <inkml:trace contextRef="#ctx0" brushRef="#br1" timeOffset="205053.47">19482 10382 3087 0,'-15'13'197'0,"15"-13"-29"0,-15 17-20 0,6-9-17 15,-1 1-10-15,2 1-17 16,8-10-9-16,-20 19-11 0,10-10-25 0,-1-1-30 15,2 0-35-15,-1-1-32 0,10-7-54 0,-19 10-71 16,11-6-67-16,-3-3-159 0,11-1-195 16,-21 2-252-16,21-2-171 0</inkml:trace>
  <inkml:trace contextRef="#ctx0" brushRef="#br1" timeOffset="205192.88">19298 10151 2875 0,'4'-11'152'0,"-4"11"-19"15,10-21-20-15,-10 21-11 0,8-15-13 16,-8 15-13-16,7-12-29 0,-7 12-59 0,6-11-91 16,-6 11-81-16,0 0-162 0,0-14-549 15,0 14-274-15</inkml:trace>
  <inkml:trace contextRef="#ctx0" brushRef="#br1" timeOffset="205571.24">19062 10147 2781 0,'0'0'44'16,"0"0"13"-16,0 0-7 0,-8 12-3 16,8-12-2-16,0 0 17 0,0 0 23 15,-7 16 8-15,7-16 18 0,-10 10-3 0,10-10-8 16,-15 10 1-16,2-2 11 0,1-1 6 16,-1 2 5-16,-4 1-5 0,-2 0-11 15,0 1-10-15,-4 0-6 0,-1 1-16 0,-5 0-2 16,-1 0-8-16,0 0-8 0,-1 0-5 15,-3-1-6-15,2 0-10 0,0-3-2 16,3 2 0-16,1-3-2 0,-2 0-10 0,3-2 0 16,-1-2-3-16,1 1 1 0,4-1 1 15,1-2-1-15,1-1-4 0,21 0 0 0,-36-5 17 16,22 1 9-16,-2 0-16 0,16 4-6 16,-22-13 5-16,11 3 1 0,3 1 8 0,8 9 1 15,-14-24 23-15,10 11 3 0,0-4 1 16,2 0-7-16,2 17-5 0,0-34-6 15,0 15-6-15,2 1-4 0,0 1-5 0,-2 17-24 16,6-30-28-16,-3 13-43 0,-3 3-59 0,0 3-90 16,2-4-97-16,-2 15-236 0,-2-26-58 15,-3 16 16-15,5 10-397 0,-6-19-450 16</inkml:trace>
  <inkml:trace contextRef="#ctx0" brushRef="#br1" timeOffset="205879.54">18237 10035 3129 0,'17'-38'51'0,"-17"38"15"0,0 0-9 16,0 0-1-16,0 0-11 0,0 0-6 15,-13-6-2-15,13 6 7 0,0 0 4 0,0 0 6 16,-28 13 13-16,28-13 13 0,-14 12 4 15,14-12 0-15,-16 15-6 0,10-6-5 0,6-9-8 16,-10 27-6-16,4-13-6 0,-1 1-5 16,5-2-8-16,-4 3-2 0,1-1-1 15,1 0-3-15,-2 2-4 0,-3-2-2 0,1 2-4 16,-2-2-2-16,-4 5 6 0,-2-3-11 16,1 0-13-16,-4-2-38 0,0 1-57 0,-3-3-78 15,4 0-70-15,-4-1-171 0,1-1-172 16,-2-2-353-16,2 0-346 0</inkml:trace>
  <inkml:trace contextRef="#ctx0" brushRef="#br1" timeOffset="206137.5">17898 10719 2885 0,'-6'17'150'0,"6"-17"43"15,0 0-17-15,0 17-22 0,0-17-13 0,0 0-21 16,19 6-14-16,-19-6-10 0,27-1-18 16,-27 1-32-16,37-11-44 0,-17 3-46 0,4-1-46 15,-3-2-34-15,3 2-35 0,-2-4-39 16,0-1-80-16,-3 0-207 0,0-1-363 0,-6-2-195 15</inkml:trace>
  <inkml:trace contextRef="#ctx0" brushRef="#br1" timeOffset="207223.98">17799 10052 2542 0,'0'0'2'0,"0"0"34"0,0 0 2 0,0 0-7 15,0 0-3-15,0 0-3 0,0 0-1 16,0 0-11-16,0 0-3 0,0 0-3 0,0 0 1 16,0 0 2-16,0 0 4 0,8-58 2 15,-4 42 6-15,0-1 3 0,1-1 3 16,-1 0 1-16,0-6 1 0,0 1 3 0,3 1-7 16,-3-1 0-16,3-1 2 0,-1 0 3 15,-2 1 8-15,2 1 2 0,-2-1 6 0,2 2 0 16,2 3 3-16,-4 1-1 0,0 2-2 15,2 2 2-15,-2-1-5 0,-2 4 6 16,-2 10-6-16,4-18 2 0,-4 18 4 0,0-12 10 16,0 12 7-16,0 0 0 0,0 0-6 15,0 0-4-15,0 0-6 0,0 0-2 0,0 0-7 16,0 0-4-16,0 0-4 0,-20 30-2 16,20-30-4-16,0 0-2 0,2 28-3 15,-2-28 0-15,2 21-4 0,-2-21-1 0,4 24-3 16,-2-10 1-16,-2-14-1 0,0 26 2 15,0-11 1-15,0-15 2 0,-6 31 5 0,0-16 0 16,-1 1 1-16,0-1 2 0,-1 0-1 16,-2-2 3-16,1 1 0 0,-2-3-2 0,-1 0-2 15,-1 1-4-15,-1-2-2 0,0-1 0 16,0-3-4-16,-1 0 0 0,0-1-5 16,15-5 0-16,-23 6 0 0,23-6 1 0,-19 4-4 15,19-4 5-15,-17 4-5 0,17-4 1 16,0 0-1-16,-17 3-3 0,17-3-3 15,0 0 6-15,-11 10-2 0,11-10 2 0,0 0 2 16,-8 18-3-16,8-18 0 0,-4 12 6 16,4-12-4-16,-9 18 1 0,9-18 0 15,-10 18 10-15,1-8-2 0,9-10 3 0,-17 17-1 16,7-7 0-16,-1-2 7 0,0-1-7 16,11-7-6-16,-20 12 0 0,20-12-1 15,-22 5 0-15,22-5-1 0,-19 0 1 0,19 0-1 16,0 0-2-16,-24-7-1 0,24 7 0 15,-12-12-5-15,12 12 0 0,0 0-1 0,-6-19 2 16,6 19 2-16,0 0 2 0,0 0-7 16,12-24 1-16,-12 24-12 0,11-12 13 15,-11 12 0-15,0 0 0 0,19-7 4 0,-19 7 0 16,0 0 18-16,0 0 8 0,23 3 3 16,-23-3-9-16,0 0-19 0,11 13 1 0,-11-13 0 15,2 17 3-15,-2-17 1 0,-4 24 10 16,4-24 3-16,-9 28 1 0,1-13-2 0,-3 4-1 15,1 1 0-15,-5-2-4 0,0 1 2 16,1-1-11-16,-2 0 4 0,2 4-3 0,-1-5-7 16,2 2-6-16,0 0-20 0,1-2-31 15,0 0-36-15,-2-1-52 0,2-3-79 16,1 0-70-16,-6-2-118 0,2 1-182 0,1-4-30 16,-2-1-379-16,2-1-467 0</inkml:trace>
  <inkml:trace contextRef="#ctx0" brushRef="#br1" timeOffset="207367.13">17314 9917 3292 0,'11'-16'126'0,"-3"1"-15"0,-2 3-18 0,-6 12-17 16,10-20-10-16,-8 11-15 0,-2 9-33 16,10-16-55-16,-10 16-80 0,4-11-75 15,-4 11-140-15,2-11-617 0,-2 11-379 0</inkml:trace>
  <inkml:trace contextRef="#ctx0" brushRef="#br1" timeOffset="207799.53">17167 10046 2905 0,'0'0'27'0,"-6"18"23"0,6-18-2 16,-6 13-12-16,6-13 3 0,0 0 6 0,-6 15 17 15,6-15 8-15,0 0 0 0,-6 15-4 16,6-15 0-16,0 0 4 0,0 0 17 0,-7 15 10 15,7-15 9-15,0 0-4 0,0 0-8 16,0 0-13-16,-15 7-4 0,15-7-11 0,0 0-1 16,0 0 2-16,0 0 3 0,-31-10 0 15,31 10-2-15,-16-13-2 0,8 3-4 16,0-3-11-16,4-3 0 0,-2 1-12 0,0-2-7 16,6 17 3-16,-2-36 5 0,4 17-12 15,1 0-6-15,2 0-4 0,1 2 0 0,0-1-5 16,2 1-8-16,1 0 0 0,-1 2-3 15,1 2 4-15,-3 1-1 0,3-2 1 0,-9 14-4 16,10-18-1-16,-4 8 7 0,-6 10-7 16,7-13-2-16,-7 13 3 0,0 0-2 15,0 0-1-15,-11-25 0 0,11 25 3 0,-14-10 2 16,14 10-2-16,-22-8 6 0,22 8 3 16,-21-13-6-16,11 4 10 0,10 9-3 15,-20-17-1-15,14 6-3 0,0-1 0 0,6 12-1 16,-2-27-11-16,2 27-11 0,10-28-23 15,-4 10-33-15,6 1-49 0,0-1-70 0,2 4-75 16,-3 1-175-16,0 1-175 0,0 3 24 16,-11 9-282-16,12-10-239 0</inkml:trace>
  <inkml:trace contextRef="#ctx0" brushRef="#br1" timeOffset="208454.54">15054 12546 2730 0,'0'0'119'0,"0"0"39"16,0 0-18-16,-3 19-15 0,3-19-15 0,0 0-9 16,0 0-4-16,0 0-1 0,0 0-5 15,0 0-10-15,26 4-6 0,-26-4-4 0,0 0 5 16,0 0 6-16,33-7-2 0,-33 7-7 15,21-5-9-15,-21 5-6 0,24-5-6 16,-24 5-9-16,25-4-13 0,-10 2-20 0,-15 2-25 16,27-6-39-16,-14 2-51 0,0-1-60 15,-13 5-53-15,21-6-74 0,-14 0-216 0,-7 6-455 16,12-11-401-16</inkml:trace>
  <inkml:trace contextRef="#ctx0" brushRef="#br1" timeOffset="208667.14">15235 12390 3027 0,'0'0'115'0,"0"0"14"0,0 0-17 16,-2-23-20-16,2 23-9 0,0 0-1 0,0 0 22 15,0 0 11-15,0 0-4 0,0 0-12 16,0 0-7-16,0 0-2 0,15 44 4 16,-14-29 3-16,-1-15 1 0,2 28-13 0,-2-9-8 15,3 1-11-15,-1 1-12 0,3 0-30 16,-5-1-36-16,2 4-48 0,2-4-57 15,-4-1-57-15,4 6-59 0,-2-8-82 0,1 2-172 16,2-1-100-16,0-4-286 0,-5-14-237 16</inkml:trace>
  <inkml:trace contextRef="#ctx0" brushRef="#br1" timeOffset="209047.54">16183 11856 2772 0,'0'0'64'15,"0"0"12"-15,0 0-9 0,0 0-2 16,0 0-6-16,0 0 11 0,0 0 7 0,0 0-2 15,0 48-5-15,0-48-5 0,-8 42-10 16,2-17 2-16,2 5-6 0,-5 2 12 16,0 4 12-16,1 3 3 0,-2 8 4 0,1-1-4 15,0 6-7-15,1-1-3 0,2 2-8 16,-1 1-1-16,5-3 0 0,0 2 1 16,2-5-5-16,2 3 1 0,5 0-4 0,5 2-3 15,1-4 1-15,12 14-5 0,5-4-5 16,-1-5-6-16,1-11-16 0,-2-5-23 0,1-4-33 15,3-1-47-15,4-3-53 0,2-1-66 16,1-6-69-16,3-1-181 0,2-4-112 0,5-5-347 16,4 1-308-16</inkml:trace>
  <inkml:trace contextRef="#ctx0" brushRef="#br1" timeOffset="209870.69">25741 11967 2677 0,'0'0'-59'0,"0"0"73"0,0 0 36 16,0 0 40-16,-3-13 40 0,3 13 27 15,0 0 23-15,0 0 13 0,0 0 1 0,0 0-1 16,0 0 8-16,0 0 0 0,0 0-12 15,0 0-19-15,7 57-18 0,-9-41-12 16,0 6-12-16,1 2-19 0,-3 1-11 0,-4 3-10 16,2-3-11-16,-3 2-27 0,1 4-9 15,-5-1-6-15,1-1-11 0,-2-1-30 16,2-1-29-16,-2 1-35 0,-2-6-48 0,2 3-70 16,0-3-68-16,-3-3-84 0,-3-1-180 15,1-2-69-15,0 2 19 0,-2-5-294 0,0 2-224 16</inkml:trace>
  <inkml:trace contextRef="#ctx0" brushRef="#br1" timeOffset="210225.44">25064 12371 2618 0,'0'0'6'0,"0"0"33"0,0 0 2 16,0 0 0-16,0 0 23 0,0 0 8 0,0 0 9 15,0 0 1-15,-38 5-1 0,38-5-8 16,0 0 0-16,0 0 7 0,-26 10-3 16,26-10-2-16,0 0 1 0,-19-5 3 0,19 5 1 15,-13-12 2-15,13 12 5 0,-8-15-2 16,8 15 10-16,-5-15 6 0,5 15 12 15,0 0 3-15,-8-22-4 0,8 22-6 0,0 0-8 16,-8-13-14-16,8 13-7 0,0 0-13 16,-21-3-14-16,21 3-22 0,-23 7-29 15,10-1-46-15,-3 1-50 0,0 1-83 0,-2 2-76 16,-4 1-135-16,-2 1-195 0,-5 2-3 16,1 1-291-16,-1 1-251 0</inkml:trace>
  <inkml:trace contextRef="#ctx0" brushRef="#br1" timeOffset="210728.19">23713 12535 2711 0,'0'0'67'0,"-24"1"40"0,24-1-6 16,0 0-15-16,0 0-7 0,0 0-8 0,-16 8-2 15,16-8 1-15,0 0-8 0,-17 8-5 16,17-8-8-16,0 0 6 0,-22 0 7 0,22 0 1 16,0 0-4-16,-18-12-2 0,18 12-4 15,-12-11-6-15,12 11-6 0,-6-17 3 16,6 17 9-16,-6-18 6 0,6 18 6 0,-4-15 5 15,4 15 6-15,0 0 8 0,-8-15 4 16,8 15 4-16,0 0-6 0,-20-2-12 16,20 2-7-16,0 0-4 0,-33 10-14 0,17-4-23 15,2 1-34-15,-5-1-46 0,2 1-59 16,-6-1-77-16,3 4-54 0,-2-6-89 16,2 1-171-16,-5 1-71 0,1 0-319 0,2-1-275 15</inkml:trace>
  <inkml:trace contextRef="#ctx0" brushRef="#br1" timeOffset="211668.53">22640 12554 2791 0,'0'0'2'0,"0"0"5"0,0 0-3 15,0 0 6-15,0 0 25 0,0 0 22 16,0 0 16-16,0 0 13 0,0 0 2 0,0 0 1 15,0 0 8-15,0 0 10 0,0 0 8 16,0 0-3-16,0 0-9 0,0 0-7 16,-36 19-12-16,36-19-10 0,0 0-8 0,0 0-9 15,0 0-4-15,-26-16-2 0,26 16 7 16,0 0 11-16,-8-13 7 0,8 13 11 0,0 0 0 16,0 0 23-16,-8-13 9 0,8 13-6 15,0 0 2-15,0 0-8 0,0 0-12 0,0 0-10 16,0 0-44-16,-30 26-50 0,21-16-64 15,-1-1-88-15,-1 3-95 0,-2-2-138 0,1-1-207 16,-6 5 16-16,4-4-411 0,-5 2-470 16</inkml:trace>
  <inkml:trace contextRef="#ctx0" brushRef="#br1" timeOffset="212602.65">21717 12665 3292 0,'0'0'134'15,"0"0"7"-15,0 0-18 0,0 0-12 16,0 0-10-16,-42 26-15 0,42-26-9 0,-16 16-5 16,6-9-11-16,2 0-7 0,8-7-7 15,-20 13-10-15,12-7-13 0,0 0-16 0,8-6-29 16,-15 4-25-16,15-4-37 0,0 0-45 16,0 0-38-16,-26-7-31 0,26 7-14 0,-6-12-8 15,6 12-16-15,-6-13 26 0,2 6 49 16,4 7 58-16,0 0 52 0,-9-18 75 15,9 18 69-15,0 0 58 0,0 0 38 16,-17-6 14-16,17 6-3 0,0 0-23 0,0 0-15 16,0 0-17-16,0 0-17 0,-29 14-18 15,29-14-24-15,0 0-31 0,-18 11-43 0,12-9-48 16,6-2-57-16,0 0-68 0,-28 7-62 16,16-7-101-16,-1 0-179 0,13 0-396 0,-28 6-282 15</inkml:trace>
  <inkml:trace contextRef="#ctx0" brushRef="#br1" timeOffset="212921.51">20734 12872 2993 0,'0'0'161'0,"0"0"14"16,-4-14-13-16,4 14-8 0,0 0-14 0,0 0-13 15,0 0-5-15,0 0-10 0,0 0-10 16,0 0-12-16,-14-8-12 0,14 8-11 16,0 0-5-16,0 0-7 0,0 0-9 0,-30 5-9 15,30-5-7-15,0 0 3 0,-19-2-6 0,19 2-3 16,0 0 1-16,-18-7 6 0,18 7 5 16,0 0 6-16,0 0-9 0,-16-5-3 15,16 5 6-15,0 0-6 0,0 0-1 16,0 0-1-16,-24 8-21 0,24-8-40 0,-16 8-60 15,16-8-85-15,-19 7-97 0,19-7-189 16,-30 5-138-16,14-1 8 0,-2-1-285 16,-3-1-249-16</inkml:trace>
  <inkml:trace contextRef="#ctx0" brushRef="#br1" timeOffset="213539.61">19530 12378 3080 0,'0'0'199'16,"0"0"-22"-16,0 0-16 0,0 0-19 0,0 0-7 16,0 0-14-16,0 0-13 0,10 42-13 15,-7-25-11-15,-1 0-26 0,-2 4-14 16,2 2-19-16,-4-3-26 0,2 1-43 0,-2-1-59 15,-1 0-75-15,1-1-72 0,-2 0-168 16,0-3-142-16,-4 0-317 0,0 0-243 16</inkml:trace>
  <inkml:trace contextRef="#ctx0" brushRef="#br1" timeOffset="213700.71">19375 12857 2866 0,'0'0'140'15,"-8"16"12"-15,8-16-16 0,-8 20-18 16,1-6-9-16,3-2-3 0,-2 3 2 0,-3-1-4 15,3 0-8-15,-5 0-16 0,1 2-8 16,0-3-15-16,-2 0-13 0,2-1-20 16,-3-1-34-16,3-2-46 0,-3 2-71 0,2-4-72 15,-1-2-120-15,2 1-202 0,-2-3-383 16,12-3-294-16</inkml:trace>
  <inkml:trace contextRef="#ctx0" brushRef="#br1" timeOffset="213829.47">19195 12845 2853 0,'12'-14'119'0,"-12"14"13"16,0 0-41-16,6-13-58 0,-6 13-53 0,0 0-55 15,8-11-45-15,-8 11-57 0,0 0-153 16,0 0-446-16,0 0-76 0</inkml:trace>
  <inkml:trace contextRef="#ctx0" brushRef="#br1" timeOffset="214503.66">18692 12788 2769 0,'0'0'237'15,"0"0"-24"-15,0 0-26 0,0 0-26 0,0 0-20 16,0 0-19-16,0 0-32 0,-34 17-54 16,34-17-73-16,0 0-95 0,-17 2-55 0,17-2-49 15,0 0-39-15,-19-7-33 0,12 1-544 16,7 6-199-16</inkml:trace>
  <inkml:trace contextRef="#ctx0" brushRef="#br1" timeOffset="214624.93">18583 12746 2599 0,'0'0'47'0,"-6"-7"82"0,6 7 41 0,0 0 49 16,0 0 25-16,0 0 2 0,0 0-20 15,0 0-18-15,0 0-1 0,-33 7-25 0,33-7-24 16,-11 13-34-16,5-6-52 0,-3-2-59 16,9-5-69-16,-16 11-91 0,9-5-97 0,-4-3-176 15,-1 1-174-15,1 1 25 0,-2-4-292 16,13-1-214-16</inkml:trace>
  <inkml:trace contextRef="#ctx0" brushRef="#br1" timeOffset="-214194.35">18199 12386 2894 0,'0'0'120'16,"0"0"-13"-16,0 0-27 0,0 0-24 15,0 0-6-15,0 0-5 0,0 0-2 0,2 36 0 16,-2-36-5-16,0 0-3 0,0 0-1 16,-10 11-1-16,10-11 6 0,0 0 3 0,0 0-3 15,0 0-2-15,0 0-6 0,0 0-2 16,-24-20 0-16,24 20-1 0,0-14 8 15,0 14 5-15,0 0 7 0,0 0 9 0,0 0 1 16,6-30 12-16,-6 30 4 0,0 0 1 16,10-14-2-16,-10 14 0 0,0 0 2 0,0 0-11 15,0 0-3-15,0 0-4 0,0 0-3 16,0 0 0-16,24 35 1 0,-24-35-1 16,-6 27 6-16,6-27 9 0,-13 28 21 0,0-11-1 15,-1 0-4-15,-4 1-3 0,0-3-15 16,-3-2-1-16,-3 1-28 0,0-3-28 15,2-2-45-15,0-3-54 0,1-2-64 0,1-2-79 16,-2-4-67-16,3-2-179 0,0-2-120 16,0-3 21-16,-1-5-365 0,4 1-364 0</inkml:trace>
  <inkml:trace contextRef="#ctx0" brushRef="#br1" timeOffset="-214041.17">17951 12079 3193 0,'16'-7'194'15,"-2"-1"-13"-15,0 1-19 0,1-4-24 16,2 4-15-16,2-2-15 0,1-3-14 0,-2 1-30 16,4-1-60-16,-3 1-80 0,-1-1-91 15,0-1-74-15,-6 2-133 0,0 2-187 16,0-3-307-16,-8 2-228 0</inkml:trace>
  <inkml:trace contextRef="#ctx0" brushRef="#br1" timeOffset="-213475.79">17818 11971 2633 0,'-7'9'107'16,"7"-9"28"-16,-8 19-15 0,8-19-17 0,-2 23-7 15,2-23-14-15,8 32-9 0,-2-14 1 16,3 1-10-16,-1 2-4 0,3 2-7 0,-2-1-7 16,1 2-3-16,0-4 4 0,2 3 2 15,-4-1-3-15,0 0-3 0,0-3-3 16,-3-2-5-16,-1 0-4 0,-2-2-6 0,-2-15-4 15,4 29-6-15,-1-19-5 0,-3-10-2 0,0 0-5 16,0 23-12-16,0-23-3 0,0 0-4 16,0 0-2-16,0 0-4 0,0 0 4 15,0 0 2-15,0 0 6 0,0 0 9 0,0 0 10 16,23-43 24-16,-23 43 22 0,12-9 10 16,-12 9 15-16,16-6 8 0,-16 6-7 15,0 0 16-15,0 0-11 0,22 15-5 16,-22-15-10-16,7 16-10 0,-7-16-7 0,4 20 1 15,-4-20-2-15,-4 23-2 0,4-23-3 16,-9 22-4-16,1-12-1 0,0 1 1 16,-6 0-29-16,2-1 4 0,-2-3-5 0,-4 1 1 15,1-3-3-15,-1-2 7 0,0 0 4 16,-2 0 1-16,20-3-2 0,-39-3 9 0,20 0 3 16,0 3 9-16,19 0 2 0,-38-1 4 15,19 1 4-15,-5 0 2 0,4 0 1 0,-4 1-3 16,-1 5-4-16,-1-3-7 0,-4 2-1 15,4 1-4-15,-4 0 1 0,-2 2 18 0,-2 0 1 16,-2 1 3-16,2 1 4 0,-2-3 4 16,0 3 1-16,1-3-3 0,-1 1 0 0,-3-1-6 15,9-1-5-15,1-2-6 0,-1-1-6 16,7 1-3-16,2-4-7 0,-1 0-10 16,22 0-18-16,-35-5-22 0,20 1-30 0,0-4-35 15,7 2-42-15,-6 1-64 0,14 5-86 16,-12-14-81-16,8 9-211 0,4 5-29 0,0 0 8 15,0 0-546-15,0 0-763 0</inkml:trace>
  <inkml:trace contextRef="#ctx0" brushRef="#br1" timeOffset="-213306.3">17174 12966 3721 0,'7'7'113'0,"-7"-7"44"0,8 11-7 16,-8-11-7-16,0 0 8 0,10 11-12 15,-10-11-39-15,0 0-10 0,0 0-37 16,13 8-49-16,-13-8-61 0,0 0-76 0,0 0-82 16,0 0-69-16,0 0-171 0,0 0-118 15,0 0-364-15,-25-30-352 0</inkml:trace>
  <inkml:trace contextRef="#ctx0" brushRef="#br1" timeOffset="-212869.21">16820 12546 2962 0,'0'0'35'0,"0"0"20"16,0 0-9-16,0 0-2 0,0 0 0 0,0 0 16 16,0 0 24-16,20-6 4 0,-20 6-5 15,0 0-8-15,0 0-7 0,0 0 6 0,0 0 2 16,0 0 9-16,0 0 4 0,-38-15 2 15,38 15-7-15,-15-11-13 0,6 1-8 0,9 10-4 16,-15-25-5-16,11 10-5 0,0-4-9 16,0 0-5-16,2-4-4 0,2-2-7 15,0-2-8-15,4-1-10 0,2-1-2 0,5 0-5 16,0 0 2-16,3 2 0 0,1 0 0 16,0 7 5-16,-2-2-6 0,1 5-3 0,-1 1 8 15,-2 2-4-15,-3 0-1 0,1 3 9 16,-9 11 0-16,4-18 1 0,-4 18 0 15,0 0-1-15,0 0 10 0,-21-24 9 0,10 18 10 16,-4 0 18-16,1-1 15 0,-2 1 20 16,2-4-3-16,-1 3 0 0,-2-5 1 0,2 2-9 15,1-4-7-15,2 1-10 0,4-1-20 16,4 1-15-16,4 13-37 0,-4-27-39 0,4 14-46 16,0 13-64-16,6-25-80 0,-2 12-76 15,-2 0-178-15,2 1-97 0,-1 1-9 16,2-1-304-16,-5 12-286 0</inkml:trace>
  <inkml:trace contextRef="#ctx0" brushRef="#br1" timeOffset="-209083.07">29372 10445 1642 0,'0'0'258'0,"0"0"-92"16,-15-8-43-16,15 8 6 0,0 0 2 0,0 0-2 15,-14-6-3-15,14 6-7 0,0 0 3 16,0 0 5-16,-18-8 9 0,18 8 4 15,0 0 4-15,0 0 1 0,0 0-7 0,-16-5-10 16,16 5-11-16,0 0-14 0,0 0-12 16,0 0-10-16,0 0-8 0,0 0-9 0,0 0-6 15,0 0-5-15,0 0-7 0,0 0-6 16,0 0-3-16,0 0-3 0,50-14-1 16,-28 11-11-16,3-1-5 0,1 1-5 0,1-1-8 15,3-3-6-15,-3 4-11 0,2-1-2 16,1 0-7-16,-2-1-1 0,-1 0 1 0,-1 2 0 15,-5-1-1-15,0 0-2 0,-4 0-3 16,0 0-6-16,-2 1 0 0,-15 3 5 0,23-7-6 16,-23 7 5-16,15-3 3 0,-15 3 0 15,0 0 5-15,0 0 0 0,0 0 0 16,0 0-3-16,0 0 0 0,0 0 1 16,-60 13 0-16,44-7 9 0,-3 0-4 0,-3 1 3 15,2 2 2-15,-2-4 4 0,3 2-4 16,0 0 2-16,4 0 1 0,1-1-1 0,14-6 2 15,-24 11 1-15,24-11 6 0,-12 8-5 16,12-8-4-16,0 0 1 0,0 0-2 16,0 0 1-16,0 0 1 0,0 0 1 0,44 9 1 15,-29-9 3-15,2 0 1 0,2-2 5 16,-1 2 9-16,0-2 3 0,-2 1 1 0,0 1-2 16,-16 0 3-16,25-4 2 0,-15 4-5 15,-10 0-2-15,18 1 0 0,-18-1-2 16,0 0 1-16,12 4-5 0,-12-4-2 0,0 0-9 15,0 0-15-15,0 0-14 0,-6 18-2 16,6-18-2-16,0 0-3 0,-11 17 4 16,11-17 2-16,-9 13 10 0,9-13 1 0,-6 14 6 15,2-7-2-15,4-7 9 0,-6 17 14 16,2-9 19-16,4-8 45 0,-5 21 11 0,5-21-3 16,0 19 5-16,0-19 3 0,-2 17 5 15,2-17 0-15,0 0-9 0,4 25-6 16,-4-25-5-16,5 13-10 0,-5-13-26 0,6 10-59 15,-6-10-84-15,6 7-113 0,-6-7-185 16,0 0-207-16,0 0-333 0,0 0-379 16</inkml:trace>
  <inkml:trace contextRef="#ctx0" brushRef="#br1" timeOffset="-207845.49">21823 10856 2832 0,'-19'-6'-109'16,"19"6"12"-16,0 0 24 0,0 0 40 16,-16-8 40-16,16 8 25 0,0 0 14 0,0 0 10 15,0 0 15-15,0 0 13 0,0 0 14 16,0 0 7-16,0 0 0 0,28-22 1 0,-28 22-11 15,34-10-8-15,-11 5-7 0,5-1-11 16,1-2-7-16,7 0-1 0,2 0-7 16,3 0-7-16,-1-1-8 0,0 0-1 0,1 0-5 15,-3-1-24-15,2 3 3 0,-5-1-5 16,-5 0-2-16,-2 2 2 0,-5 2-2 16,-1-1 2-16,-6 2-3 0,1 0-1 0,-17 3-1 15,17-3 2-15,-17 3-5 0,0 0 2 16,0 0 1-16,0 0-3 0,0 0 4 15,0 0-1-15,0 0 0 0,0 0 3 0,0 0 7 16,-50 17 16-16,50-17 15 0,-18 10 11 16,18-10 11-16,-14 7 3 0,14-7-5 0,-6 11-5 15,6-11-1-15,0 0-7 0,-3 18-5 16,3-18-3-16,0 0-3 0,11 22-8 16,-11-22-4-16,10 14-1 0,-10-14-1 0,8 13-7 15,-8-13-4-15,8 13-26 0,-8-13-44 16,0 0-64-16,4 19-78 0,-4-13-88 0,0-6-186 15,0 0-129-15,-6 17-307 0,6-17-299 16</inkml:trace>
  <inkml:trace contextRef="#ctx0" brushRef="#br1" timeOffset="-207677.3">22307 11087 2695 0,'0'0'-12'15,"0"0"71"-15,0 0 45 0,-4 18 32 16,4-18 18-16,0 0-3 0,0 0-7 15,0 0-8-15,0 0-12 0,0 0-18 0,0 0-11 16,0 0-23-16,0 0-45 0,0 0-58 16,0 0-83-16,0 0-79 0,0 0-134 0,0 0-222 15,0 0-303-15,0 0-195 0</inkml:trace>
  <inkml:trace contextRef="#ctx0" brushRef="#br1" timeOffset="-206662.8">22184 13061 2596 0,'0'0'-13'0,"0"0"23"0,0 0 3 16,0 0 21-16,0 0 14 0,0 0 15 16,0 0 9-16,0 0 10 0,-29 22 12 15,29-22 14-15,0 0 9 0,-17 10 10 16,17-10 2-16,0 0-4 0,-13 5-4 0,13-5-14 15,0 0-10-15,0 0-12 0,0 0-8 16,0 0-6-16,0 0-10 0,0 0-7 0,0 0-6 16,0 0-8-16,66-11-3 15,-45 7-6-15,4-1-2 0,3 0-4 0,-4 0-3 16,1 1 2-16,-6 1-5 0,0-1-3 0,-5 2-2 16,-14 2 0-16,24-5-2 0,-24 5 6 15,0 0-1-15,17 7-2 0,-17-7 1 0,0 0-2 16,0 0-2-16,0 0 2 0,-37 22 4 15,21-14 4-15,-1 0 9 0,2 1 5 0,-2 1 4 16,-1-1 2-16,2-1-4 0,4 1-6 16,-1 1-5-16,2-2 3 0,11-8-4 15,-14 15-3-15,14-15-4 0,-3 13 1 16,3-13-2-16,0 0-2 0,19 19-2 0,-8-11-3 16,0 0 0-16,-11-8 0 0,22 12-4 15,-10-4 1-15,-4-2 0 0,-8-6-4 16,15 14 0-16,-9-6 5 0,-6-8-3 0,6 20 0 15,-6-20 0-15,0 25 1 0,0-12 1 16,0-13-3-16,-2 28 1 0,0-14 1 0,2-14-10 16,-4 30-28-16,4-18-53 0,0-12-77 15,-2 26-107-15,4-13-199 0,-4-1-133 16,2-12 23-16,-2 23-359 0,2-23-350 0</inkml:trace>
  <inkml:trace contextRef="#ctx0" brushRef="#br0" timeOffset="-197421.43">1608 15979 2382 0,'0'0'-131'0,"0"0"25"0,0 0 19 16,0 0 28-16,0 0 24 0,21 2 17 15,-21-2 38-15,0 0 21 0,0 0 31 16,0 0 16-16,0 0 12 0,20 2 15 16,-20-2 5-16,0 0-10 0,16 3-8 0,-16-3-9 15,0 0-8-15,24 1-9 0,-24-1-10 16,23-1-11-16,-23 1-2 0,30 0-9 0,-15-3-3 16,8 1-3-16,-3 2-4 0,4-1-5 15,4 0-4-15,-1-2-3 0,5-1 1 16,0 2-6-16,0 0-1 0,5-1-1 0,-3 0-2 15,7-1 0-15,1 3 1 0,-1-3-1 16,0 0-5-16,4 0-4 0,-2 2 0 16,1-1-4-16,1-2 4 0,-2 2-3 15,2-1 1-15,0 1 2 0,-1 3 0 0,1-4-4 16,-1 0 2-16,-1 2 3 0,1-2-2 16,-2 2-5-16,1-1 7 0,-3 2-3 15,-5-1-1-15,1 1 4 0,1-2-5 0,-3 2 0 16,0-1 4-16,-1 2-5 0,1-2 1 0,0-1 3 15,0 2-6-15,1 0-2 0,-1-2 7 16,5 1 1-16,-3 2-4 0,6-1 2 16,1-1-1-16,-3-3-4 0,2 4 5 15,1-1-1-15,-1 0 3 0,0 0 0 0,1-1-2 16,-4 0 0-16,3-1 1 0,-1 1-1 16,1 1-1-16,0-1 2 0,3-1-3 15,-3-2 1-15,3 6 1 0,1-4-4 0,-1 1 1 16,1-2 2-16,1 3-1 0,-1-2 4 15,2 3-5-15,-2-3 2 0,1 2 3 0,-3 1-1 16,1-2 1-16,-1 0 2 0,1 3-2 16,-1-1-3-16,-2-1 5 0,3 0-5 15,-1 2 0-15,1-2 4 0,1 1 0 16,-1 1-4-16,1 0 1 0,1-2 2 16,-3 2-3-16,3 0 0 0,-1 0 5 0,-1-2-4 15,1 2 6-15,-1 0-7 0,-1 0 2 16,2 2 4-16,-1-2-2 0,-1 0-2 0,3 0 1 15,-3 0-2-15,1 0 0 0,-3 0 1 16,1 0-1-16,1 0 4 0,-2-2-2 0,-5 2-2 16,1-2 0-16,-2 2 2 0,6 0-1 15,-4-2-2-15,-2 2 0 0,6-2 4 0,-2 0-6 16,-3 2 2-16,-1-2 0 0,2 2-3 16,-3-1 2-16,1-2 2 0,0 3 3 15,1-2-1-15,-1 2 3 0,0 0 2 16,-3-1 3-16,1 1 7 0,0-1 3 0,-2 1-3 15,-3-4-1-15,1 4 0 0,-4 0 0 16,-3 0-2-16,-1 0-1 0,0 0-6 0,-3-2-16 16,-19 2-27-16,28 0-46 0,-28 0-63 15,24-3-81-15,-24 3-198 0,0 0-461 16,0 0-256-16</inkml:trace>
  <inkml:trace contextRef="#ctx0" brushRef="#br0" timeOffset="-196634.71">2790 15773 2571 0,'0'0'-60'15,"0"0"19"-15,6-13 23 0,-6 13 24 16,0 0 18-16,0 0 20 0,0 0 11 16,0 0 19-16,0 0 16 0,0 0 11 0,0 0 7 15,0 0 6-15,0 0 8 0,0 0 4 16,0 0-3-16,-28 39-8 0,20-23-3 15,-3-2-3-15,1 4-7 0,-1-2-11 0,0 2-6 16,3-1-15-16,-2 0-5 0,-1-2-5 16,0 2-9-16,1-3-5 0,1-2-4 0,3 2-5 15,-2-2-13-15,8-12-28 0,-16 21-37 16,12-12-49-16,4-9-47 0,-12 14-64 16,12-14-54-16,-11 8-90 0,11-8-145 15,-11 0-389-15,11 0-249 0</inkml:trace>
  <inkml:trace contextRef="#ctx0" brushRef="#br0" timeOffset="-196411.31">2544 15827 2679 0,'2'-15'44'15,"-2"15"24"-15,0-23-6 0,0 23 4 0,2-16 8 16,-2 16 19-16,0 0 36 0,0 0 30 16,7-13 12-16,-7 13 2 0,0 0-1 15,0 0 6-15,0 0-8 0,0 0 8 0,23 39-19 16,-17-26-15-16,2 2-10 0,4 5-18 15,-2 0-16-15,2-1-9 0,1 1-12 16,2 2-17-16,2 3-27 0,2-2-27 0,0-2-30 16,-5 0-37-16,2-4-43 0,-2 2-60 15,5 4-79-15,-8-6-113 0,4 0-230 16,-5 1-25-16,2-3-355 0,-4-2-405 0</inkml:trace>
  <inkml:trace contextRef="#ctx0" brushRef="#br0" timeOffset="-193449.42">3713 15905 2806 0,'0'0'-126'0,"0"0"27"16,0 0 14-16,2-19 17 0,-2 19 13 0,0 0 32 16,0 0 31-16,2-17 16 0,-2 17 26 15,0 0 8-15,0 0 23 0,2-21 12 16,-2 21 12-16,0 0 4 0,2-19-4 15,-2 19-5-15,6-13-7 0,-6 13-13 0,6-15-8 16,-6 15-6-16,6-14-9 0,-6 14-4 16,12-12-7-16,-12 12-3 0,10-10-6 15,-10 10-3-15,13-12-1 0,-13 12-3 0,12-9 5 16,-12 9-6-16,15-10-4 0,-15 10 0 16,15-4-1-16,-15 4 4 0,0 0 9 15,26 4 8-15,-26-4 3 0,14 10 0 16,-14-10 2-16,11 10-3 0,-5 1 1 0,-6-11-6 15,9 16 1-15,-9-16-3 0,6 21 2 16,-6-21-1-16,2 21-2 0,-2-21 3 0,-2 18 5 16,2-18 0-16,-4 20 6 0,4-20 2 15,-8 20 3-15,1-11-1 0,7-9 5 0,-13 13 5 16,13-13 6-16,-14 12 15 0,14-12-4 16,-20 3-6-16,20-3-8 0,0 0-10 15,-25-7 0-15,25 7-14 0,-17-21-10 0,13 7-25 16,-3-1-31-16,5-2-35 0,0 0-47 15,0-2-64-15,2 19-77 0,4-38-87 16,-2 17-215-16,3 2-95 0,-1 0 39 0,0 1-271 16,3 0-233-16</inkml:trace>
  <inkml:trace contextRef="#ctx0" brushRef="#br0" timeOffset="-192498.89">5539 13850 2559 0,'0'0'-66'0,"0"0"31"16,0 0 40-16,0 0 34 0,0 0 30 0,0 0 18 15,0 0 16-15,0 0 4 0,-25 33 5 16,25-33 4-16,-11 18 1 0,7-8 4 15,4-10 0-15,-11 20 4 0,5-10-7 0,6-10-10 16,-10 22-10-16,6-10-10 0,-6-1-9 16,10-11-10-16,-10 25-7 0,4-14-5 0,-3 3-6 15,3-2-10-15,0 1-11 0,6-13-17 16,-15 22-32-16,8-10-32 0,7-12-41 0,-10 17-41 16,4-7-43-16,2-2-40 0,4-8-45 15,-12 9-92-15,12-9-581 0,-10 5-347 16</inkml:trace>
  <inkml:trace contextRef="#ctx0" brushRef="#br0" timeOffset="-192285.2">5377 13825 2905 0,'0'0'29'0,"4"-18"26"0,-4 18 3 0,0 0 45 15,0 0 38-15,0 0 27 0,0 0 5 16,0 0 5-16,0 0-13 0,0 0-43 15,22 30-9-15,-15-14-14 0,-1-1-11 0,1 0-10 16,1 4-8-16,1 2-5 0,-1 3-10 16,5-4-9-16,0 7-14 0,1 1-27 15,1-1-81-15,2 0-95 0,0-1-92 0,-2 3-152 16,2-1-189-16,-3 2-362 0,0-1-409 16</inkml:trace>
  <inkml:trace contextRef="#ctx0" brushRef="#br0" timeOffset="-191409.36">5514 17467 2988 0,'0'0'47'0,"6"-10"36"0,-6 10 1 16,0 0-6-16,0 0-5 0,0 0 8 16,9-14 14-16,-9 14 7 0,0 0 2 15,0 0-8-15,0 0-7 0,0 0-6 0,0 0-1 16,-28 42-5-16,19-29-1 0,-1 1-6 15,0 4-1-15,-1 3-9 0,-4-2-7 0,2 2-5 16,-1 0-3-16,-2 0-11 0,4 0-7 16,-2 0-24-16,-2-2-34 0,2 0-38 15,1-3-54-15,0 0-63 0,2-4-75 0,3-2-154 16,0-4-154-16,8-6-339 16,0 0-299-16</inkml:trace>
  <inkml:trace contextRef="#ctx0" brushRef="#br0" timeOffset="-191209.54">5278 17563 3027 0,'0'-19'137'16,"0"19"-2"-16,0 0-14 0,0 0 16 15,5-14 35-15,-5 14 32 0,0 0 36 16,0 0-4-16,0 0-27 0,0 0-23 16,0 0-24-16,36 25-19 0,-28-17-17 0,1 2-17 15,2 0-14-15,-1-2-28 0,2 6-55 16,4 0-49-16,-6-3-53 0,1 2-70 0,4 1-82 15,-3-4-62-15,-3 4-133 0,1-2-144 16,-4 1-25-16,1 0-319 0,0-1-333 0</inkml:trace>
  <inkml:trace contextRef="#ctx0" brushRef="#br1" timeOffset="-186575.26">5450 14090 2226 0,'0'0'-90'0,"0"0"22"0,0 0 25 16,0 0 27-16,0 0 25 0,0 0 19 0,0 0 16 16,0 0 14-16,15-39 0 0,-15 39 1 15,0 0 17-15,0 0-3 0,0 0-2 16,0 0-6-16,0 0-6 0,0 0-7 15,0 0-2-15,0 0 0 0,0 0-10 0,3-17 1 16,-3 17-5-16,0 0 0 0,0 0 1 16,0 0 1-16,0 0-6 0,0 0-1 15,0 0-11-15,0 0 5 0,0 0-3 0,0 0-5 16,0 0 0-16,0 0 1 0,0 0-2 16,-22 43-1-16,22-43-4 0,-8 16 0 15,1-7-4-15,7-9 3 0,-15 21 1 0,7-9 0 16,-1 0-6-16,1 0 3 0,0 1-2 15,0 0 0-15,-2 0 3 0,2 0-4 0,-2 1-2 16,1-3 3-16,1 2 7 0,-3-1-11 16,0 0 8-16,1 1-9 0,0 0 1 0,-2-1 2 15,2-1-3-15,-2 1 2 0,1-1-5 16,-2 2 4-16,0-2-1 0,3 2 0 16,-3-3 1-16,2 2-2 0,1-1-2 15,0 1 1-15,-2 0 0 0,2 0 1 16,2-2 2-16,-1 1 0 0,-1 1 2 0,-1-1-3 15,2 1-1-15,-1-1 1 0,0-1 2 16,1 1 1-16,-2-2-4 0,1 3 3 0,10-12-3 16,-17 19 3-16,8-9-3 0,1-3 1 15,8-7-2-15,-17 17 2 0,9-7-1 0,0-3 0 16,8-7 3-16,-16 14-6 0,16-14 7 16,-14 15-3-16,7-6-2 0,7-9 1 0,-15 14 4 15,7-6-1-15,8-8-3 0,-15 12 0 16,15-12 0-16,-15 15 1 0,6-8 0 15,9-7-1-15,-14 13 2 0,6-7-1 16,8-6-5-16,-16 15 4 0,8-9 3 16,8-6-3-16,-19 15 1 0,11-8 10 0,8-7-10 15,-18 16 0-15,10-10 2 0,-2 4 1 16,10-10 4-16,-18 12-8 0,10-2 5 0,8-10 1 16,-14 13-4-16,5-3 1 0,9-10 0 15,-17 14-6-15,17-14 4 0,-11 11-1 0,11-11-2 16,-10 11-2-16,10-11-2 0,-10 9-6 15,10-9-16-15,0 0-22 0,-12 12-49 16,12-12-61-16,-6 6-78 0,6-6-210 0,0 0-295 16,0 0-21-16</inkml:trace>
  <inkml:trace contextRef="#ctx0" brushRef="#br1" timeOffset="-185051.51">5554 13873 2091 0,'0'0'-93'0,"0"0"19"0,0 0 11 0,0 0 7 16,0 0 12-16,0 0 5 0,0 0 16 0,0 0 16 15,0 0 7-15,0 0 7 0,0 0 9 16,0 0-1-16,0 0-5 0,0 0-7 15,0 0 7-15,0 0-13 0,0 0-7 16,0 0-17-16,25 0-11 0,-25 0-12 0,24-16 9 16,-12 9-3-16,1-6 7 0,4 1 0 15,-2-4 6-15,1 1 2 0,4-2-11 16,1-2-1-16,2-2-7 0,4 0 1 0,-1 0 5 16,2 1 10-16,-1-2 13 0,1 1 10 15,-2 2 18-15,1 1 7 0,-4 0-6 0,-4 4 13 16,3 1-5-16,-6 0 15 0,1 1 10 15,-4 3-5-15,-1-2 5 0,-1 7-7 16,-11 4-5-16,14-12-5 0,-14 12-1 0,0 0-16 16,12-6-30-16,-12 6-32 0,0 0-48 15,0 0-86-15,0 0-183 0,0 0 119 0</inkml:trace>
  <inkml:trace contextRef="#ctx0" brushRef="#br1" timeOffset="-184649.31">5628 13750 1082 0,'-2'-20'23'0,"2"20"16"0,-9-19 5 16,9 19 7-16,-10-24 6 0,4 12 1 16,-3-2 1-16,2-1 7 0,-1-1 3 15,0-3-17-15,2 2-7 0,-3-4 2 0,2 0-12 16,1-4-9-16,2 2-3 0,0-4-10 15,2 3-6-15,0-1-4 0,2 2-8 0,0 0 0 16,0 3 7-16,0-2-11 0,2 1 1 16,0 2 8-16,-2 2-3 0,0 17-2 15,4-28 3-15,-4 16-2 0,0 12-16 0,2-19-18 16,-2 19-22-16,0 0-47 0,0 0-79 16,0 0-252-16,0 0 405 0</inkml:trace>
  <inkml:trace contextRef="#ctx0" brushRef="#br1" timeOffset="-183370.55">5850 13695 1197 0,'0'0'14'0,"11"-8"33"15,-11 8 34-15,0 0-2 0,0 0 1 0,0 0 6 16,0 0 9-16,0 0 4 0,0 0 23 16,0 0-8-16,13-10-2 0,-13 10-1 15,0 0-3-15,0 0-3 0,0 0 7 0,0 0-1 16,0 0-9-16,0 0-11 0,0 0-3 16,0 0-5-16,0 0-5 0,0 0-4 15,0 0-5-15,0 0 1 0,0 0-3 0,0 0-2 16,0 0-5-16,0 0-5 0,0 0-6 15,0 0-1-15,0 0-9 0,0 0 0 0,0 0-6 16,0 0-5-16,0 0 0 0,0 0-5 16,-20-22-5-16,20 22 0 0,0 0-2 15,11-15-1-15,-11 15-3 0,0 0-2 0,17-8 0 16,-17 8-1-16,0 0-2 0,22-2-1 16,-22 2-1-16,0 0 1 0,0 0 4 15,18 11 0-15,-18-11-1 0,0 0-1 0,4 14-1 16,-4-14 3-16,0 0 1 0,0 0 7 15,0 0 5-15,0 0 2 0,0 0-3 0,-16 27 0 16,16-27 0-16,0 0-7 0,0 0 5 16,-20 1-1-16,20-1-2 0,0 0 0 15,0 0 0-15,0 0-1 0,0 0-5 0,0 0-1 16,0 0 0-16,0 0-2 0,-8-33-2 16,8 33-2-16,0 0 0 0,0 0-1 0,0 0-3 15,0 0 6-15,28-16-4 0,-28 16 2 16,0 0 0-16,0 0-1 0,0 0 1 15,0 0 1-15,0 0 0 0,0 0 3 0,0 0-1 16,0 0 3-16,0 0 1 0,0 0 8 16,0 0 2-16,0 42 0 0,0-42 4 15,0 0-3-15,0 0-2 0,0 0 0 16,0 0-5-16,0 0-5 0,0 0-16 0,0 0-31 16,0 0-34-16,0 0-45 0,0 0-58 15,0 0-60-15,0 0-58 0,0 0-143 16,0 0-539-16,0 0-419 0</inkml:trace>
  <inkml:trace contextRef="#ctx0" brushRef="#br1" timeOffset="-182266.55">5710 13788 2869 0,'9'-8'-140'0,"-9"8"13"0,0 0 15 15,15-5 12-15,-15 5 11 0,0 0 21 0,0 0 16 16,0 0 11-16,0 0 15 0,23 17 0 15,-23-17 20-15,6 15 11 0,-6-15 7 0,2 15 15 16,-2-15 31-16,5 18 0 0,-5-18-1 16,2 17-8-16,-2-17 5 0,0 16-6 15,0-16-4-15,0 0-2 0,-2 22-1 0,2-22-9 16,0 0 5-16,-3 17-3 0,3-17 0 16,0 0 5-16,0 0 1 0,-6 18 3 0,6-18-1 15,0 0-1-15,0 0 3 0,-6 13 2 16,6-13-11-16,0 0-1 0,0 0-4 15,0 0-5-15,0 0 2 0,-8 9-1 0,8-9-1 16,0 0-5-16,0 0 7 0,0 0-3 16,0 0-3-16,0 0 1 0,0 0-4 15,0 0-5-15,0 0 3 0,0 0-1 0,0 0 0 16,0 0-5-16,0 0 2 0,0 0-2 16,0 0 2-16,0 0 2 0,0 0 0 0,0 0 0 15,0 0 2-15,0 0-7 0,34 0 3 16,-34 0-1-16,0 0 4 0,0 0-7 15,0 0-1-15,20-19-2 0,-20 19-1 0,7-11 1 16,-7 11 2-16,4-15-2 0,-4 15 0 16,0 0 0-16,3-25-1 0,-3 25-1 15,0-17-2-15,0 17-1 0,0 0 1 0,-5-28-1 16,5 28 6-16,-4-16-1 0,4 16-1 16,-5-17 1-16,5 17-1 0,0 0 5 15,-4-19-4-15,4 19-6 0,0 0 2 16,0 0 0-16,-4-16-1 0,4 16 5 0,0 0-1 15,0 0 4-15,0 0-3 0,0 0 7 16,0 0-1-16,0 0 3 0,0 0-2 16,0 0 3-16,0 0-1 0,0 0 0 0,0 0-2 15,0 0-1-15,19 48 1 0,-19-48-1 0,5 19-7 16,-5-19-38-16,2 21-89 0,-2-10-100 16,0-11-214-16,-2 21-472 0,-3-9-301 15</inkml:trace>
  <inkml:trace contextRef="#ctx0" brushRef="#br1" timeOffset="-181898.36">5592 13989 2635 0,'0'0'-117'0,"0"0"11"15,0 0 24-15,-17-7 5 0,17 7 11 0,0 0 35 16,0 0 14-16,0 0 26 0,0 0 12 15,0 0 7-15,0 0-2 0,0 0 4 16,0 0-7-16,40-11-3 0,-21 9-5 0,1-1 4 16,7 0-8-16,2-2 10 0,10 1-30 15,3-1-17-15,2 0-23 0,13 0-26 16,1-1-30-16,-1 3-35 0,0-2-37 0,-2 3-69 16,-6 1-249-16,-2 1 333 0</inkml:trace>
  <inkml:trace contextRef="#ctx0" brushRef="#br1" timeOffset="-179719.7">5935 13669 1406 0,'0'0'-7'16,"0"0"10"-16,0 0-4 0,0 0-11 0,0 0-14 15,0 0-15-15,0 0-3 0,0 0-2 16,0 0-17-16,0 0-10 0,15-5-24 15,-15 5-37-15,0 0-153 0,0 0 93 0</inkml:trace>
  <inkml:trace contextRef="#ctx0" brushRef="#br1" timeOffset="-177290.3">5522 14030 835 0,'0'0'25'0,"0"0"0"0,7-36 2 0,-7 36 8 15,0 0-5-15,0 0 1 0,0 0-5 16,0 0 1-16,0 0-2 0,0 0-9 16,0 0-9-16,0 0-18 0,0 0-14 0,0 0-14 15,0 0-12-15,0 0-21 0,0 0-24 16,0 0-174-16,0 0 86 0</inkml:trace>
  <inkml:trace contextRef="#ctx0" brushRef="#br1" timeOffset="-176997.46">5556 14018 838 0,'0'0'64'0,"0"0"4"0,0 0 7 16,0 0 17-16,0 0 4 0,0 0 13 0,0 0 20 15,0 0 5-15,0 0 7 0,0 0 14 16,0 0-4-16,0 0 6 0,0 0-4 15,0 0-3-15,0 0-5 0,0 0-5 0,0 0-8 16,0 0-9-16,0 0-10 0,0 0-10 16,0 0-4-16,0 0-7 0,0 0-11 15,0 0-7-15,0 0-7 0,0 0-10 0,0 0-4 16,0 0-5-16,0 0-12 0,0 0-17 16,0 0-43-16,0 0-44 0,0 0-53 0,0 0-45 15,0 0-65-15,0 0-68 0,0 0-607 16,2-29-295-16</inkml:trace>
  <inkml:trace contextRef="#ctx0" brushRef="#br1" timeOffset="-176764.6">5535 14030 2594 0,'0'0'-147'15,"0"0"15"-15,0 0 4 0,0 0 14 0,0 0 10 16,0 0 15-16,0 0 24 0,0 0 18 16,0 0 27-16,0 0 10 0,0 0 18 15,0 0 4-15,0 0-9 0,0 0 4 0,0 0-2 16,0 0-10-16,0 0-15 0,0 0-36 16,0 0-57-16,0 0-160 0,0 0-153 15,0 0 424-15</inkml:trace>
  <inkml:trace contextRef="#ctx0" brushRef="#br1" timeOffset="-176521.44">5543 14105 1365 0,'0'0'66'0,"0"0"-4"16,0 0-17-16,-4 15-4 0,4-15-1 15,0 0-7-15,0 0 7 0,0 0 11 16,0 0 2-16,0 0-6 0,0 0-3 0,0 0-14 15,0 0 7-15,0 0-1 0,0 0-14 16,0 0 2-16,0 0-14 0,0 0-17 0,0 0-2 16,0 0-7-16,0 0 3 0,0 0-1 15,0 0-1-15,0 0-12 0,0 0-10 16,0 0-35-16,0 0-26 0,6 11-56 16,-6-11-96-16,0 0-184 0,0 0 412 0</inkml:trace>
  <inkml:trace contextRef="#ctx0" brushRef="#br1" timeOffset="-176215.63">5556 14199 1247 0,'0'0'2'0,"2"16"8"16,-2-16 4-16,0 17 0 0,0-17 9 16,0 19 6-16,0-19-5 0,0 0-2 0,-2 25 1 15,2-25-8-15,0 19 0 0,0-19 1 16,0 20-11-16,0-20 0 0,2 19-12 16,-2-19-13-16,0 20-25 0,0-20-17 0,0 23-10 15,0-23 0-15,0 25 0 0,0-10-1 16,0-15 6-16,-4 30 7 0,4-15 13 15,-2 2 25-15,2-17 17 0,-5 32 14 0,3-17 18 16,2 0 8-16,0-15-3 0,0 26 2 16,-2-11 0-16,2-15 7 0,0 26 5 15,2-13 9-15,-2-13 10 0,0 24 15 0,2-10 18 16,-2-14 34-16,3 23-38 0,-3-23 1 16,4 20-18-16,-4-20 3 0,0 22-12 15,0-22-17-15,2 19 2 0,-2-19-17 0,2 21-11 16,-2-21-7-16,0 21-31 0,0-21-36 15,0 20-43-15,0-20-46 0,-2 21-73 0,2-21-311 16,-2 24 300-16</inkml:trace>
  <inkml:trace contextRef="#ctx0" brushRef="#br1" timeOffset="-176073.7">5545 15036 1520 0,'0'11'-4'0,"0"-11"26"0,2 26 19 15,-2-13 9-15,0-13 13 0,0 25 11 0,3-11-8 16,-3-14-5-16,0 23 5 15,0-23-16-15,0 25-20 0,0-13-20 0,0-12-39 0,0 26-40 16,0-26-59-16,0 19-115 0,0-8-265 16,-3 4 314-16</inkml:trace>
  <inkml:trace contextRef="#ctx0" brushRef="#br1" timeOffset="-175520.52">5535 15605 1428 0,'-2'29'-36'0,"2"-7"10"0,-2-3-1 16,2 1 13-16,0-2-5 0,0-1 2 15,-2 2 3-15,2-1 2 0,0 2-2 16,0-1 0-16,0 0 7 0,0 3 0 0,0-3 0 16,0 1 0-16,0 3-3 0,0-2-1 15,-3 0-5-15,3 0-1 0,-2 0-6 16,2 1-4-16,-2 0 3 0,2-1-5 16,-2 2 4-16,2-2 2 0,0 2 2 0,0-3 6 15,-2 3 12-15,2-2 1 0,0 2 7 16,0-1-3-16,0 2 7 0,0-1 11 0,0-2 1 15,0 2 2-15,-2-3 11 0,0 1 0 16,2 0 26-16,-2 0-17 0,0-2-1 16,0 1 2-16,0-1-5 0,2-1-3 0,0 0-5 15,0-18-7-15,0 34-3 0,0-19-10 16,2 0 0-16,0 3-5 0,-2-18-6 16,2 31 12-16,0-17-8 0,-2-14-1 15,2 29 4-15,-2-16 3 0,0-13-3 0,0 29-1 16,0-16 3-16,0-13-9 0,0 28 7 15,0-12-1-15,0-16-2 0,-2 30 1 0,0-14-4 16,2-16 8-16,0 28-1 0,-2-14 6 16,2-14-11-16,0 30-3 0,0-15 2 0,0-15 1 15,-2 27 4-15,2-10-6 0,0 0 3 16,0-17 7-16,-2 35-1 0,2-18 20 16,-3 0 5-16,3 2 13 0,0 0-2 15,-2-2 1-15,2 2 0 0,0 0 2 0,0 1 1 16,0-20 1-16,0 36 11 0,-2-19-3 15,4 2 4-15,-2-2 5 0,2 0 1 16,-2 1-1-16,3-4-8 0,-3-14 0 0,4 31-18 16,-2-18 1-16,-2-13-7 0,2 23-4 15,-2-23-4-15,2 23-9 0,-2-12-38 0,0-11-22 16,2 21-45-16,-2-21-31 0,0 22-40 16,0-22-67-16,0 18-437 0,0-18 102 15</inkml:trace>
  <inkml:trace contextRef="#ctx0" brushRef="#br1" timeOffset="-174983.97">5510 17588 1822 0,'0'0'-71'16,"0"0"20"-16,0 0 15 0,0 0-13 16,0 0 3-16,0 0 7 0,0 0 5 15,0 0 26-15,0 0 19 0,0 0 18 0,0 0 17 16,0 0 15-16,0 0 7 0,0 0 10 15,0 0 7-15,0 0 0 0,0 0 2 0,0 0 3 16,0 0-7-16,0 0-3 0,0 0-3 16,0 0-16-16,0 0 0 0,0 0-4 15,0 0-10-15,0 0-2 0,10-23-8 0,-10 23 1 16,17-4 3-16,-17 4 1 0,26-7 3 16,-14 4 4-16,-12 3 1 0,32-3 4 0,-15-1-5 15,4 1-3-15,-2 3-4 0,1-1-1 16,0-1-8-16,2 2 0 0,-1 0 1 15,2 2-2-15,-2-2 2 0,3 0-2 16,-1 0-3-16,-2 0 3 0,2 0 4 0,1 0 11 16,-4 1 2-16,0-1 6 0,1 3 3 15,-21-3 3-15,34 1-3 0,-18-1-2 0,-16 0-1 16,26 3-6-16,-26-3-3 0,21 0-6 16,-21 0-3-16,17 1-11 0,-17-1-9 15,0 0-31-15,23-1-54 0,-23 1-64 0,0 0-59 16,22-7-72-16,-22 7-147 0,6-5-511 15,-6 5-324-15</inkml:trace>
  <inkml:trace contextRef="#ctx0" brushRef="#br1" timeOffset="-174590.3">5649 17209 2691 0,'0'0'-82'16,"0"0"38"-16,0 0 35 0,0 0 15 0,0 0 32 15,-10-10 23-15,10 10 34 0,0 0 15 16,0 0 16-16,0 0 3 0,0 0-2 16,0 0-3-16,0 0-10 0,47 13-13 15,-37-5-7-15,2-1-11 0,1 5-13 0,-2 0-4 16,2 3-5-16,-1 2-7 0,-2-2-4 16,2 4-1-16,-6-3-4 0,0 0 2 0,0 4-9 15,-4-3-5-15,0 3-6 0,0-2-21 16,-4-1-37-16,-2 2-50 0,0-2-58 0,0 0-45 15,-2-2-74-15,0 1-139 0,-1-3-569 16,0-2-410-16</inkml:trace>
  <inkml:trace contextRef="#ctx0" brushRef="#br1" timeOffset="-173961.36">5993 17270 2979 0,'0'0'-50'0,"0"0"16"16,0 0 0-16,0 0 3 0,0 0 26 0,0 0 13 16,0 0 28-16,-22-37 20 0,20 24 8 15,2 13-5-15,-2-37 0 0,-2 9-11 0,4 0-8 16,-2-3-1-16,2-1 0 0,0-1 9 15,0 5 9-15,2-3-7 0,0 7-4 16,0-2-3-16,0 6-6 0,2 1-6 0,2 2 1 16,-2 2-3-16,4 2-5 0,0 2 1 15,-8 11-7-15,16-12-2 0,-16 12 3 16,0 0-3-16,32 9-4 0,-19 2 4 0,-1 5-2 16,4 4-5-16,-2 2 4 0,1 4-1 15,-2 3-3-15,-3-1 4 0,-1-3 0 0,-3 1 5 16,-2 1 9-16,-2-4 5 0,-4 0 3 15,-2-4 14-15,0 0 2 0,-5 0-3 16,-1-4-3-16,-3-1-4 0,0-3-4 16,1-2-3-16,-1-3-4 0,13-6-5 0,-25 7 0 15,25-7-2-15,-21-4 8 0,21 4-4 16,-18-12 8-16,18 12 0 0,-12-13 0 16,12 13-9-16,0-18-4 0,0 18 0 0,0 0-5 15,14-23-3-15,-14 23 1 0,20-15-4 16,-8 8-20-16,1-1-35 0,2 0-57 0,-2 0-72 15,3 3-70-15,-2-3-137 0,-2 1-198 16,-1-1-373-16,-11 8-377 0</inkml:trace>
  <inkml:trace contextRef="#ctx0" brushRef="#br1" timeOffset="-173793.19">6286 17071 2971 0,'4'8'122'0,"-4"-8"35"16,10 17-9-16,-6-5-16 0,-4-12-5 0,4 25-7 15,-4-13-7-15,4 4-11 0,-2-1-13 16,0 0-8-16,0 0-16 0,0 1-15 16,-2-16-28-16,4 23-45 0,-2-11-64 15,-2-12-84-15,7 17-107 0,-7-10-228 0,0-7-464 16,0 0-416-16</inkml:trace>
  <inkml:trace contextRef="#ctx0" brushRef="#br1" timeOffset="-172971.96">4769 14811 2810 0,'0'0'-170'0,"0"0"18"0,-2 15 9 16,2-15 1-16,0 0-6 0,0 0-11 15,-2 19-4-15,2-19 2 0,0 0-346 16</inkml:trace>
  <inkml:trace contextRef="#ctx0" brushRef="#br1" timeOffset="-172596.79">4761 14863 1353 0,'0'0'-40'0,"-10"16"50"16,10-16 42-16,-8 11 25 0,8-11 38 15,-10 9 20-15,10-9 6 0,-11 12-7 0,11-12-10 16,-15 12-16-16,4-1-9 0,11-11-8 16,-18 16-9-16,4-6-13 0,4-1-2 15,-2 4-13-15,-3-5-2 0,-2 6-6 0,2-5 18 16,-2 5 2-16,0-3 14 0,1 2 2 15,-4 2-7-15,1-1 2 0,0 4-3 0,4-1 0 16,-3 2-5-16,-4 0-2 0,3 1-5 16,-2 4-2-16,2-3-7 0,-1 1-3 15,4 1-4-15,-3 1-7 0,0 0-2 16,0-1-2-16,1 0-7 0,0 0 0 16,3-5-2-16,-2 2-4 0,2-1-2 0,-2-4 7 15,0 3 3-15,1-3 3 0,-2-2 5 16,2 1 6-16,-1 0-3 0,-1-3 0 0,4 1-1 15,-2-2-6-15,2 1-5 0,2-2 0 16,-4 1-5-16,4-1-2 0,-1 1-5 0,3 2-1 16,-3-3 1-16,2 0 0 0,3 4-5 15,-2-5-4-15,10-8 3 0,-18 20-6 0,12-11 5 16,-2 1 1-16,8-10-4 0,-13 17-5 16,7-10 2-16,6-7 3 0,-14 15-2 15,14-15-6-15,-8 12-16 0,8-12-33 16,-10 11-44-16,10-11-52 0,-6 10-67 0,6-10-125 15,0 0-223-15,0 0-392 0,0 0-380 16</inkml:trace>
  <inkml:trace contextRef="#ctx0" brushRef="#br1" timeOffset="-172237.8">4129 15547 2836 0,'0'0'-80'16,"0"0"26"-16,0 0 26 0,0 0 18 15,0 0 23-15,0 0 21 0,0 0 13 0,0 0 9 16,20 19-1-16,-12-12 10 0,0 6 1 16,1-2 2-16,2 1-3 0,-3 4 6 15,0 0-7-15,-1 2 1 0,-1 0 2 16,-2 0-4-16,-2 2-4 0,0-1-3 0,-2 1-7 16,-2-1-8-16,-2 1-6 0,2-1-25 15,-4-2-51-15,1-2-65 0,-1 0-54 0,0-1-75 16,6-14-158-16,-13 23-458 0,9-16-198 15</inkml:trace>
  <inkml:trace contextRef="#ctx0" brushRef="#br1" timeOffset="-171823.43">4446 15541 2717 0,'0'0'36'15,"0"0"-6"-15,0 0 3 0,0 0-7 16,0 0-2-16,0 0-1 0,0 0 16 16,-24 45-5-16,24-45 3 0,0 23-8 0,0-23 5 15,6 27-10-15,-2-15 1 0,2-1-1 16,5 0 2-16,0-4-7 0,1-1-6 16,1-1-17-16,-13-5-19 0,28 2-13 0,-28-2-14 15,27-5 3-15,-12-3-7 0,-5 1 3 16,1-5 7-16,0-2 2 0,-3-1 10 0,-2-1-4 15,1-3 24-15,-5 2 14 0,0 1 30 16,0-2 7-16,-2 18 1 0,-2-26 3 0,2 26-5 16,-6-19 6-16,6 19 15 0,-9-13 21 15,9 13 18-15,0 0 5 0,-23 0 8 16,23 0 6-16,0 0 3 0,-25 22-8 16,18-9-9-16,-2 2-14 0,3 3-10 0,2 1-5 15,0 2-8-15,0 2-8 0,-1-3-4 16,3 6-7-16,0-5-8 0,2-1-11 15,0-1-25-15,-2 0-41 0,2-1-53 0,0-18-62 16,0 28-62-16,0-16-76 0,0-12-177 16,-2 17-490-16,2-17-390 0</inkml:trace>
  <inkml:trace contextRef="#ctx0" brushRef="#br1" timeOffset="-171654.56">4759 15662 3082 0,'0'0'40'0,"0"0"-2"0,0 0-5 16,0 0-2-16,-8 33-1 0,8-33-2 16,-12 27 0-16,4-12-8 0,-1 1-9 15,1-2-32-15,-3 5-42 0,4-4-51 0,1 0-43 16,0 0-42-16,0-5-91 0,6 1-484 16,0-11-71-16</inkml:trace>
  <inkml:trace contextRef="#ctx0" brushRef="#br1" timeOffset="-170333.05">5330 13994 2273 0,'0'0'-37'15,"0"0"21"-15,17-2 5 0,-17 2 16 0,0 0 31 16,0 0 9-16,0 0 2 0,0 0 8 16,0 0 0-16,0 0-1 0,0 0-4 15,0 0-3-15,0 0 7 0,0 0 0 0,0 0-6 16,-26 36 2-16,26-36-8 0,-13 12-4 15,13-12 5-15,-14 11-6 0,6-1 1 0,-6-2 3 16,4 3 8-16,-5 2-3 0,-2 1-5 16,-2-3 2-16,0 4 3 0,-2-1 3 15,-5 3-4-15,1-1-4 0,-3 3-1 0,1 3-1 16,-2-3-9-16,-4 7-2 0,-1-1-3 16,1 0-3-16,-3 2 0 0,0 1-1 15,-2 0-7-15,-11 12 3 0,9-8-2 0,-9 5-5 16,7-2 2-16,4-7 0 0,-1-1-1 15,3 1-2-15,1 0-1 0,-1-2 2 0,4 1-1 16,-2-3 0-16,3-1 7 0,1-1 11 16,2-2 0-16,-1 0 5 0,1 0-3 15,0-1-3-15,3-1-2 0,-3 1-1 0,6 0-2 16,-6 0-3-16,2-2-2 0,1 0-1 16,1 2-3-16,0-1 0 0,-4-2-4 15,3 5 5-15,-1-1-4 0,-2-2 0 16,1 1-2-16,-1 1-2 0,0-1 0 0,4 0 2 15,-4 1-4-15,1 0 2 0,-1-1 2 16,-2-1-4-16,1 2 0 0,1-1 2 0,-2-1-2 16,3 2-2-16,-1-1 2 0,-2 0 0 15,3-2 2-15,-3 2-5 0,6 1 2 0,-4-3 0 16,2 2 0-16,3-3 1 0,-3 1-3 16,2 1 0-16,4-3 1 0,-1 0 1 15,2 1-2-15,-2-1 1 0,1 2-2 0,0-1 5 16,1 0-5-16,-1-1 5 0,2 3-2 15,0-2 0-15,0-1-3 0,0 0 4 16,2-2-3-16,-1 2 2 0,1 1-1 16,2-3 0-16,-3 0 2 0,6 0-2 0,1-1 0 15,-1-1-1-15,3 1 3 0,0-1-2 16,-1 2 1-16,0-1 1 0,1-2-1 16,0 3 0-16,2-1-2 0,-4-2 1 0,2 3 2 15,0-3-1-15,-1 2-1 0,9-12 2 16,-17 19-2-16,9-9 0 0,-1-1 2 0,-1 0-1 15,10-9 0-15,-18 18-1 0,10-8-1 16,8-10 4-16,-16 14-2 0,9-8 1 0,7-6-3 16,-15 14 2-16,15-14-1 0,-12 14-1 15,12-14 3-15,-15 10-3 0,15-10 0 16,-12 10 1-16,12-10 0 0,-16 12-1 16,16-12 0-16,-14 9 0 0,14-9 2 0,-16 9-2 15,16-9 0-15,-14 10 2 0,14-10-4 16,-15 8 5-16,15-8-7 0,-10 7-18 0,10-7-38 15,0 0-52-15,-11 9-67 0,11-9-83 16,0 0-177-16,-7 7-519 0,7-7-390 16</inkml:trace>
  <inkml:trace contextRef="#ctx0" brushRef="#br1" timeOffset="-169931.89">3050 15808 2922 0,'0'0'-77'0,"12"-9"4"0,-12 9 9 16,0 0 23-16,13-6 45 0,-13 6 24 16,0 0 15-16,0 0 9 0,0 0 2 15,28 11-3-15,-28-11-4 0,14 18-1 16,-8-6-5-16,4-2-1 0,-2 4-6 0,0-1-4 15,1 0-3-15,-3 2-1 0,1 1-21 16,-3-1-16-16,0 0-38 0,-2 1-28 0,-2-16-37 16,0 26-36-16,0-26-51 0,-4 22-121 15,2-11-389-15,0-1 29 0</inkml:trace>
  <inkml:trace contextRef="#ctx0" brushRef="#br1" timeOffset="-168958.36">3264 16441 2194 0,'-13'12'49'0,"13"-12"10"0,0 0-2 15,0 0 6-15,0 0 12 0,0 0 18 16,0 0 12-16,0 0-3 0,-27-30-13 0,27 30-4 15,-2-24-9-15,2 6-13 0,0-2-1 16,2-5-10-16,0 0-5 0,2-3-7 16,2 1-4-16,2 0 3 0,-1 3-2 0,4-4-2 15,-1 5-7-15,3 5-2 0,-1-3-1 16,1 4-3-16,0 2-3 0,-1 3-3 16,-1 3-3-16,2 1 7 0,-13 8-1 0,21-3 10 15,-21 3 4-15,0 0-3 0,24 12 0 16,-16-2-2-16,-2 1-1 0,-6-11-4 0,6 29-1 15,-4-17-3-15,-2-12-2 0,0 28 2 16,0-16 4-16,0-12 2 0,-2 25 1 16,2-25-4-16,-6 25 0 0,6-25 1 0,-6 19-8 15,6-19 3-15,-6 14-4 0,6-14-3 16,-9 10-2-16,9-10-2 0,0 0-5 16,-11 12-2-16,11-12-6 0,0 0-6 15,0 0 3-15,0 0-4 0,0 0 1 0,-12 5 3 16,12-5 0-16,0 0 2 0,0 0 2 15,0 0-1-15,0 0 2 0,0 0-1 0,0 0 0 16,0 0 1-16,0 0 1 0,0 0-2 16,0 0 2-16,0 0-1 0,0 0 4 0,12-48 1 15,-12 48 3-15,0 0 1 0,11-8 0 16,-11 8 4-16,0 0 0 0,11-11 4 16,-11 11 3-16,0 0-5 0,14-6 1 15,-14 6 3-15,0 0-1 0,0 0 3 0,0 0 1 16,0 0-4-16,26 20 0 0,-26-20 1 15,6 13-3-15,-6-13 1 0,4 19-1 16,-4-19-1-16,0 19 5 0,0-19 1 0,-2 19 3 16,2-19 5-16,-8 21-1 0,8-21 2 15,-12 19-3-15,0-11 0 0,0-1-1 0,-1 1-3 16,0 0-4-16,-2-3 1 0,15-5-2 16,-29 5-4-16,16-5 3 0,13 0-4 0,-25-5-6 15,12-2 0-15,13 7-13 0,-21-17-18 16,15 5-16-16,6 12-32 0,-9-21-44 15,9 21-45-15,5-19-54 0,-3 8-58 16,-2 11-146-16,12-21-536 0,-5 12-399 0</inkml:trace>
  <inkml:trace contextRef="#ctx0" brushRef="#br1" timeOffset="-168714.3">3355 16281 2839 0,'0'0'-55'16,"0"0"38"-16,0 0 28 0,0 0 31 16,0 0 29-16,0 0 20 0,0 0-1 0,0 0-4 15,0 0-6-15,0 0-13 0,0 0-9 16,0 0-29-16,0 0-29 0,0 0-58 15,0 0-54-15,0 0-69 0,51-8-105 0,-39 8-560 16,0-2-185-16</inkml:trace>
  <inkml:trace contextRef="#ctx0" brushRef="#br1" timeOffset="-168421.75">3581 16294 2600 0,'0'0'-14'0,"0"0"8"15,0 0 3-15,0 0-9 0,0 0 6 0,0 0 10 16,9 9 1-16,-9-9 1 0,0 0 0 16,0 0 1-16,0 0-3 0,0 0 34 15,16 6 22-15,-16-6 18 0,0 0 6 0,11 10 0 16,-11-10-2-16,0 0 1 0,7 17 11 16,-7-17 6-16,0 17 5 0,0-17 7 15,-2 20 13-15,2-20 8 0,-7 22-2 16,7-22 0-16,-5 24-3 0,1-14-22 0,4-10-16 15,-4 19 0-15,4-19-9 0,-2 19-11 16,2-19-13-16,0 0-20 0,4 22-29 0,-4-22-44 16,11 5-63-16,-11-5-74 0,0 0-74 15,27-4-137-15,-16 3-204 0,-11 1-366 16,23-14-385-16</inkml:trace>
  <inkml:trace contextRef="#ctx0" brushRef="#br1" timeOffset="-168043.57">3299 16298 2863 0,'0'0'-27'0,"0"0"-5"0,0 0-3 16,34-21-29-16,-34 21-20 0,24-4-22 0,-24 4-32 15,27-2-70-15,-12 2-170 0,0-1-194 16,-15 1 231-16</inkml:trace>
  <inkml:trace contextRef="#ctx0" brushRef="#br1" timeOffset="-166289.35">6189 13747 1572 0,'0'0'-35'15,"4"-16"18"-15,-4 16 7 0,6-12 15 16,-6 12 1-16,6-15 1 0,-6 15 25 0,10-15 8 15,-10 15 4-15,10-20 7 0,-4 12-6 16,-6 8 14-16,15-21-2 0,-6 9 11 16,-3 2-1-16,-6 10 13 0,17-19 3 0,-9 10-6 15,-8 9 2-15,20-15-15 0,-8 7 3 16,-2 0-15-16,-10 8 3 0,26-7 3 16,-13 5 9-16,-13 2 13 0,28 4 3 0,-14 4 5 15,1-1-3-15,0 5-2 0,-3 2-4 16,3 2-2-16,-2 1 11 0,0 2 4 0,-5 0-7 15,2 2-6-15,-3 0 0 0,-2-2-7 16,-3 3 4-16,0-5-1 0,-4 2-5 16,2-19-4-16,-9 32-3 0,2-17-6 0,-1-1-2 15,-2-3-7-15,-3-2-3 0,0-3 3 16,13-6 1-16,-25 10-5 0,10-9-4 16,15-1-4-16,0 0-1 0,-36-10 0 0,23 3-4 15,3-2-4-15,1-2-8 0,9 11 4 16,-12-21-7-16,7 9 0 0,5 12-3 0,0 0-2 15,5-28 0-15,-5 28-3 0,17-18 2 16,-7 10-5-16,0 1-7 0,6-1-23 16,-4 1-37-16,3 1-43 0,0 1-54 0,0-2-56 15,-15 7-69-15,27-8-161 0,-14 1-187 16,-3 1-237-16,-10 6-230 0</inkml:trace>
  <inkml:trace contextRef="#ctx0" brushRef="#br1" timeOffset="-166070.95">6306 13430 2629 0,'-28'-2'17'15,"28"2"29"-15,0 0 4 0,0 0 2 0,0 0 6 16,0 0-1-16,0 0-3 0,0 0-4 15,0 0-5-15,0 0-9 0,53-19-15 0,-36 15-36 16,4 0-55-16,3-2-74 0,-2-3-106 16,2 4-563-16,-3-3-132 0</inkml:trace>
  <inkml:trace contextRef="#ctx0" brushRef="#br1" timeOffset="-163443.41">10920 14661 1506 0,'17'-7'189'16,"-17"7"-79"-16,0 0-22 0,0 0-19 15,0 0-13-15,13-7-8 0,-13 7 17 16,0 0 1-16,0 0 15 0,0 0 14 0,0 0 22 16,0 0 8-16,0 0 13 0,0 0 3 15,-45-6-5-15,45 6-11 0,-27-1-7 16,10 1-13-16,-4-3-17 0,-3 6-7 0,-1-3-6 16,-3 0-12-16,-4 1-5 0,0-1-5 15,-1 3-4-15,-3-3-9 0,2 1-1 16,2 1-4-16,1-2-5 0,1 3-5 0,0-1-1 15,3-1 0-15,3-1-6 0,4 1 0 16,-2-1 4-16,3 3-1 0,19-3 1 0,-30 2 0 16,30-2-2-16,-22 2-1 0,22-2-1 15,-16 2-3-15,16-2 0 0,0 0-3 16,0 0 1-16,0 0-4 0,0 0 4 0,0 0-6 16,41 19 3-16,-22-15-5 0,4 1 1 15,1 3-2-15,3 0 4 0,5 3 0 16,0 2-2-16,-3 0 0 0,3 4-3 0,-4-1 1 15,-2-1 0-15,0 4 1 0,-5-4-2 16,-4 3 2-16,-4-1-1 0,-1-1 0 16,-2 0-2-16,-6 2 2 0,-4 1 0 0,-2 0-1 15,-2 4-1-15,-4-3 1 0,-2 5 2 16,0-4-3-16,-5 2 2 0,-2 0-3 0,-4 0 0 16,1 2 0-16,2-3 1 0,-2 1 1 15,1 0 1-15,1-5-3 0,0 1 3 0,2 0-4 16,-2-3 2-16,6-1-2 0,-3 2 1 15,5-6 3-15,-1 0-3 0,2 0 3 16,9-11 2-16,-12 20-1 0,8-13 0 16,4-7 6-16,-6 17 0 0,6-17-2 0,0 0 2 15,8 21 0-15,-8-21 9 0,16 13 5 16,-1-10 9-16,2 1 2 0,4 1 3 16,5-3 0-16,2-1-4 0,3 2 5 0,1-1-4 15,4-2-5-15,-2 0 0 0,3-2-3 16,0 2-11-16,-3-3-11 0,2 2-26 0,-2-1-32 15,-1-3-40-15,-3 5-46 0,2-4-54 16,-3 1-58-16,-3-3-91 0,0 4-185 0,-3-3-81 16,-4-1-234-16,-5 1-177 0</inkml:trace>
  <inkml:trace contextRef="#ctx0" brushRef="#br1" timeOffset="-162598">11321 14962 2438 0,'0'0'-76'0,"0"0"36"0,0 0-3 0,0 0 23 16,0 0 26-16,0 0 42 0,0 0 29 15,0 0 18-15,22-36 13 0,-22 36-2 16,0 0-8-16,0 0-6 0,0 0 1 0,0 0 1 15,0 0 1-15,0 0-1 0,0 0-6 16,0 0 1-16,0 0-2 0,0 0-2 0,0 0-6 16,0 0-8-16,-16 47-5 0,16-47-4 15,-2 28-8-15,2-12-3 0,-2 2-7 0,2 1-3 16,-2 0-6-16,2-1-5 0,0 2 0 16,2-3-2-16,-2 2-3 0,2-3 7 15,-2-16-8-15,4 34 2 0,1-20-2 0,-2-3-5 16,5 0-1-16,-8-11-9 0,20 17-16 15,-8-11-13-15,1-1-13 0,-13-5-16 16,28 4-13-16,-14-4-8 0,-14 0 11 16,32-6 3-16,-15 3 2 0,-2-5 10 0,0 0 0 15,-1-3 6-15,0 0 2 0,-4-3 9 16,0 0 3-16,-1-3 8 0,-3 3-1 0,1-5 4 16,-5 1 6-16,2-1 7 0,-4 0 5 15,2 1 8-15,-2 18 3 0,-2-30 3 16,2 30-2-16,-2-24-2 0,2 24-6 0,-7-20 3 15,7 20 4-15,-8-10 10 0,8 10 8 16,0 0 3-16,-19-3 6 0,19 3 9 0,0 0 10 16,-26 23 12-16,19-9 1 0,-6 2 4 15,1 3 2-15,2 3-13 0,0 4-4 0,-1 1-7 16,-2 3-3-16,3-3-5 0,-3 5-8 16,5-10 1-16,-1 6-9 0,1-3-4 15,-1 1-5-15,3-3-18 0,-1 0-38 0,2-2-59 16,0-3-87-16,1-1-82 0,2-5-180 15,-3 2-144-15,5-14-396 0,0 0-435 16</inkml:trace>
  <inkml:trace contextRef="#ctx0" brushRef="#br1" timeOffset="-162394.25">11630 15418 3394 0,'0'0'111'0,"10"7"-15"15,-10-7-13-15,8 12-5 0,-8-12-11 16,4 11-6-16,-4-11-4 0,0 19-7 0,0-9-6 16,0-10-3-16,-4 25-3 0,4-12-8 15,-4-1 0-15,0 6-5 0,2-2-6 0,0-1-39 16,-1 2-64-16,3-1-90 0,-5-2-114 16,-1 1-244-16,5-2-410 0,1-13-364 15</inkml:trace>
  <inkml:trace contextRef="#ctx0" brushRef="#br1" timeOffset="-161230.3">11820 15241 3052 0,'2'13'153'0,"-2"-13"14"16,0 0-19-16,0 0-18 0,0 0-14 0,0 0-12 16,0 0-4-16,0 0-8 0,6 13-14 15,-6-13-41-15,0 0-70 0,0 0-91 16,0 0-96-16,0 0-212 0,0 0-148 0,0 0-273 15,0 0-204-15</inkml:trace>
  <inkml:trace contextRef="#ctx0" brushRef="#br1" timeOffset="-160563.46">12484 15099 2530 0,'0'0'-49'0,"-20"-4"38"0,20 4 28 16,0 0 26-16,0 0 26 0,0 0 11 15,0 0 13-15,0 0 9 0,-16-5 6 0,16 5-5 16,0 0-6-16,0 0-7 0,0 0-5 16,0 0-2-16,0 0 1 0,0 0 6 15,0 0 2-15,0 0-6 0,0 0 0 0,36-21-5 16,-36 21 1-16,16-3-3 0,-16 3-4 16,20-3-1-16,-20 3-10 0,25-4 2 0,-9 3-15 15,3-1-3-15,2 0-6 0,-1 2-5 16,0-3-1-16,3 2-6 0,-1 1-1 15,-1 0-13-15,-21 0-13 0,34 0-29 0,-20-3-40 16,-14 3-54-16,26 3-69 0,-16-3-61 16,-10 0-119-16,15 0-213 0,-15 0-351 15,15 0-345-15</inkml:trace>
  <inkml:trace contextRef="#ctx0" brushRef="#br1" timeOffset="-154711.65">13304 15108 1221 0,'0'0'181'16,"0"0"-50"-16,0 0-14 0,-19-7 6 15,19 7-16-15,0 0 1 0,0 0 0 16,0 0 1-16,8-30 2 0,-8 30 2 0,7-21 5 15,-1 7-7-15,-6 14-5 0,9-28-11 16,-5 10-12-16,-1 0-8 0,0-1-6 16,1-4-12-16,2 0-7 0,-1-2-2 0,-1 2-7 15,-2 0-5-15,6 1-3 0,-4 0-5 16,0 3-1-16,1 3-6 0,1-2-1 0,4 3-5 16,-1 0-2-16,1 1 0 0,2 1-1 15,-1 3-4-15,4 1 0 0,-1 0 0 16,-1 5 0-16,4-1 0 0,-17 5 6 0,27 0 7 15,-10 5 4-15,1 2 5 0,-2 4 12 16,2 3 2-16,-5 3 9 0,1 2 2 16,-1 2 4-16,-3 1-6 0,1 2-3 15,-3-1-2-15,1 2-3 0,-3 0-4 0,0-1-3 16,-4 1-1-16,1-2-1 0,-6-3 2 16,1 5 2-16,-4-3 6 0,-2 0 1 0,-5-1-6 15,-3-2-3-15,1-2-1 0,-6 1-3 16,-1-4-2-16,-1-1-8 0,-3-2 0 0,1-6-3 15,-2-1-2-15,3-2-1 0,3-4-2 16,-2 1-5-16,-2-5 3 0,6-2-1 16,0-2-2-16,6 2 1 0,-1-1 5 0,6-2-2 15,8 11-1-15,-14-19 1 0,14 19 3 16,0-19-3-16,0 19-5 0,0 0 2 16,14-23-2-16,-6 15 0 0,-8 8-6 0,19-11 2 15,-6 7-10-15,-13 4-25 0,29-7-33 16,-13 2-36-16,0 2-50 0,2-1-56 15,-1 1-66-15,-3-4-156 0,-1 4-181 0,-13 3-319 16,19-12-335-16</inkml:trace>
  <inkml:trace contextRef="#ctx0" brushRef="#br1" timeOffset="-154439.45">13126 14472 2853 0,'0'0'65'16,"0"0"30"-16,0 0-12 0,0 0-8 16,0 0-8-16,0 0 0 0,0 0 12 0,0 0 8 15,0 0-12-15,0 0-4 0,0 0-12 16,48-15-1-16,-29 12-11 0,8-1-4 15,0-2-8-15,3 1-15 0,-3 0-40 0,2-1-39 16,0 1-68-16,1 1-63 0,-8-2-88 16,4 2-256-16,-5 0-288 0,-3 1-149 15</inkml:trace>
  <inkml:trace contextRef="#ctx0" brushRef="#br1" timeOffset="-153417.86">13932 15025 2341 0,'0'0'-127'16,"-19"6"19"-16,19-6 14 0,0 0 24 15,0 0 16-15,0 0 22 0,0 0 16 0,0 0 22 16,0 0 15-16,0 0 28 0,0 0 17 15,0 0-2-15,0 0 11 0,0 0 5 0,0 0 10 16,0 0 1-16,0 0 6 0,0 0-4 16,0 0-4-16,0 0 2 0,0 0 5 15,0 0 10-15,0 0 8 0,0 0 4 0,0 0 1 16,0 0-4-16,0 0-7 0,0 0-5 16,0 0-3-16,0 0-5 0,0 0-5 15,0 0-3-15,51 5-8 0,-51-5-9 0,29 0-3 16,-10 0-9-16,-19 0-4 0,40-1-8 15,-22-2-3-15,4 3-4 0,-4-1-6 16,-18 1-6-16,34 0-12 0,-18-2-22 0,-16 2-31 16,25-2-35-16,-25 2-41 0,21 0-57 15,-21 0-68-15,15-4-106 0,-7 2-181 16,-8 2-389-16,0 0-313 0</inkml:trace>
  <inkml:trace contextRef="#ctx0" brushRef="#br1" timeOffset="-152578.95">15089 14382 2680 0,'12'-5'-22'0,"-12"5"38"16,0 0 2-16,0 0-12 0,22-6-2 0,-22 6 5 15,0 0 4-15,0 0-5 0,0 0 0 16,11-5 0-16,-11 5 3 0,0 0 4 0,0 0 2 15,0 0 1-15,0 0 3 0,0 0 12 16,0 0 6-16,0 0 8 0,-53 1 4 16,53-1 0-16,-36 2-10 0,11-2-1 0,-5 2 4 15,0-2-1-15,-4 0 3 0,1 2 2 16,1-2 3-16,-3 0 0 0,3 2-4 0,3-2-4 16,2 0-3-16,0 4-5 0,5-4-5 15,0 3-3-15,6-3 0 0,16 0-1 16,-27 7 0-16,15-4-6 0,12-3 3 15,0 0-5-15,-10 13 4 0,10-13-3 0,0 0-1 16,0 0 1-16,32 25 4 0,-19-15-2 16,1 0 6-16,4 1 4 0,0 0 3 15,2 1-2-15,-3-1-2 0,1 1 2 0,1-1-2 16,-2 2-2-16,1 0-1 0,-2 1 1 16,-4-1-5-16,3 2 4 0,-3-1 2 0,-4-1 2 15,-3 4 0-15,2-3 0 0,-3 3 2 16,0 1-1-16,0 1-1 0,-8 0 0 0,4-1-1 15,0-18-3-15,-6 37 4 0,2-17 2 16,-1 2 2-16,0-3 2 0,-1 1-2 16,-3 4-4-16,1-2 3 0,-2-1-2 15,2 2-6-15,0-2-5 0,-3 1 1 0,4 1-5 16,-3-1 2-16,4-2 3 0,0 2-6 16,-1-5-4-16,2 0 2 0,0 1-1 0,1-3 8 15,2-1-1-15,2-14 2 0,-5 28 0 16,5-28-2-16,3 22 5 0,-3-22 0 15,6 18-2-15,-2-7 2 0,-4-11-19 0,19 19 6 16,-9-12 4-16,3 1 6 0,2 0 4 16,1-3 8-16,4 1 2 0,-2-2 0 0,7 4 1 15,-2-2-3-15,2-3 15 0,3 1-6 16,-3 0 1-16,4-1-7 0,1 0-2 16,-2-2-9-16,0 1 3 0,-5-2-11 15,-4 0-21-15,2 0-22 0,-1 0-27 0,-4 0-28 16,-4-2-46-16,4 1-44 0,-16 1-55 0,23-5-53 15,-15 2-74-15,5-3-164 0,-13 6-98 16,13-8 34-16,-7 4-258 0,-6 4-172 16</inkml:trace>
  <inkml:trace contextRef="#ctx0" brushRef="#br1" timeOffset="-151901.2">15479 15204 2533 0,'0'0'-43'0,"0"0"2"16,0 0 17-16,0 0-11 0,0 0 7 15,0 0 1-15,0 0 22 0,0 0 16 0,0 0 15 16,0 0 19-16,0 0 22 0,0 0 20 16,0 0 17-16,0 0 9 0,0 0 3 15,0 0-9-15,0 0-15 0,0 0-4 0,4-59-11 16,-4 59-12-16,2-29-9 0,-2 12-6 16,4-2-1-16,-4-2-10 0,2 0-7 0,0-5 3 15,0-1-5-15,2 0-5 0,1 1-5 16,-2 1 1-16,0 0 2 0,4 2-4 15,-3 4-1-15,2-3 1 0,0 2-6 0,1 5 1 16,1-2-4-16,1 4 0 0,-1-1 0 16,2 2 2-16,-1 2-6 0,2 0-1 15,0 1 0-15,-4 2 1 0,4 3-1 0,-11 4 0 16,22 0 4-16,-22 0 4 0,23 11 3 16,-10-4 7-16,-3 5 1 0,5 1 7 0,-3 4 8 15,2 0-2-15,-2 4 3 0,0-2-5 16,2 2-2-16,-4 2-2 0,-1-3-3 0,-4 4 4 15,2-4-2-15,-5 0 6 0,0-2 6 16,-4 1 0-16,0 1 5 0,-2-5-2 0,-2 2-5 16,-5-3-1-16,1-2-6 0,-4 0-2 15,-2-2-5-15,-4 0-3 0,4-5-1 16,-3-1 1-16,0-1-4 0,0-3-2 16,19 0 0-16,-36-3-4 0,19-1 1 0,0-1 5 15,2-3-1-15,3 0 7 0,1-1-1 16,11 9-1-16,-15-18-4 0,9 9-1 15,6 9-1-15,0 0-4 0,2-23 2 0,-2 23 1 16,12-15-8-16,-12 15-2 0,22-14 0 16,-7 8-2-16,-3 1-24 0,6-1-29 15,-2 1-43-15,1-1-53 0,0 4-64 0,0-2-58 16,-2 0-113-16,2 2-188 0,-3 1-43 16,0-1-220-16,-14 2-165 0</inkml:trace>
  <inkml:trace contextRef="#ctx0" brushRef="#br1" timeOffset="-151676.6">16010 14979 2602 0,'8'11'41'16,"-8"-11"30"-16,4 14-2 0,-4-14 7 16,0 19 13-16,0-19 21 0,-2 24 16 0,2-24 18 15,-4 26-5-15,4-11-2 0,0-15-16 16,0 33-17-16,0-19-2 0,4 4-10 15,-2-1-11-15,2-2-12 0,4 0-4 0,-2 0-7 16,2-8-25-16,0 4-47 0,-8-11-58 16,22 14-67-16,-10-13-71 0,-12-1-130 15,23-1-204-15,-23 1-368 0,22-14-308 0</inkml:trace>
  <inkml:trace contextRef="#ctx0" brushRef="#br1" timeOffset="-151508.42">16052 14585 2911 0,'0'0'146'16,"0"0"8"-16,-12-10-18 0,12 10-17 15,0 0-13-15,0 0-14 0,-12-8-11 0,12 8-27 16,0 0-42-16,0 0-51 0,0 0-62 16,0 0-61-16,-10-9-67 0,10 9-142 15,0 0-515-15,-10-8-259 0</inkml:trace>
  <inkml:trace contextRef="#ctx0" brushRef="#br1" timeOffset="-151039.66">16706 15013 2783 0,'0'0'91'0,"-10"12"21"0,10-12-9 0,0 0-8 15,0 0 12-15,0 0 13 0,-11 7 9 16,11-7-5-16,0 0-11 0,0 0-15 0,0 0-12 15,0 0-7-15,0 0-11 0,0 0-11 16,0 0-12-16,48-9-16 0,-48 9-28 16,28-4-34-16,-11 2-49 0,-17 2-51 0,32-4-48 15,-17 0-37-15,-4 3-41 0,-1-3-97 16,-10 4-548-16,10-7-292 0</inkml:trace>
  <inkml:trace contextRef="#ctx0" brushRef="#br1" timeOffset="-150901.62">16654 14915 2866 0,'-14'-3'76'0,"14"3"22"0,-16-5 1 0,16 5-1 16,0 0-13-16,0 0-15 0,0 0-3 16,0 0-10-16,0 0-23 0,0 0-31 15,34-19-37-15,-16 17-38 0,6 1-34 0,-3-2-35 16,7 1-32-16,-3-1-74 0,5-1-183 16,-2-1-303-16,-2 3-6 0</inkml:trace>
  <inkml:trace contextRef="#ctx0" brushRef="#br1" timeOffset="-150625.41">17373 14586 2222 0,'0'0'86'0,"0"0"20"0,6-9-6 16,-6 9 23-16,0 0 18 0,0 0 6 15,0 0 6-15,0 0 0 0,0 0-2 16,9 46-9-16,-9-32-8 0,0 6-6 0,2 2-6 16,-2-2-7-16,2 7-9 0,0-3-14 15,1 2-7-15,1-3-11 0,-2 4-10 16,2-3-6-16,0-1-22 0,-2-3-43 0,3-2-50 16,-1-2-51-16,0 2-70 0,0-5-72 15,-4-13-150-15,8 19-197 0,-8-19-297 0,7 13-275 16</inkml:trace>
  <inkml:trace contextRef="#ctx0" brushRef="#br1" timeOffset="-149348.34">17359 14675 2764 0,'-14'-12'5'0,"14"12"19"15,0 0 22-15,-8-10 27 0,8 10 29 0,0 0 28 16,0 0 13-16,0 0 6 0,0 0-13 15,0 0-2-15,0 0-17 0,0 0-11 0,0 0-14 16,0 0-7-16,0 0-9 0,28-19-1 16,-28 19-15-16,25-4 0 0,-8 4-9 15,2 0-3-15,-19 0-8 0,36 0-3 0,-17 0-5 16,0 0-3-16,0-4-6 0,-19 4 0 16,38 0-3-16,-23 0-3 0,-15 0-4 0,30 0-3 15,-30 0-2-15,23 0 1 0,-23 0 0 16,21 0-1-16,-21 0-2 0,0 0 4 15,24 0 6-15,-24 0 23 0,0 0 19 16,10 8 8-16,-10-8 5 0,0 0 0 0,2 18 12 16,-2-18 13-16,-2 18 4 0,2-18 6 15,-6 32-1-15,2-16-8 0,2 3-11 16,0 1-10-16,0 0-8 0,-1 1-7 0,3 2-7 16,0 0-5-16,0-1 4 0,5 2-16 15,-3 1-32-15,2-6-45 0,0 0-56 0,0-3-90 16,0-2-115-16,2 0-252 0,-4-3-72 15,-2-11 39-15,0 0-518 0,11 17-694 0</inkml:trace>
  <inkml:trace contextRef="#ctx0" brushRef="#br1" timeOffset="-146921.45">19157 15023 1525 0,'0'0'367'0,"0"0"-72"0,0 0-88 0,-4-15-51 16,4 15-11-16,0 0-4 0,0 0-5 16,0 0-5-16,7-29 1 0,-7 29 0 15,0 0 1-15,10-17-6 0,-10 17 3 16,11-9 1-16,-11 9 2 0,12-6 4 16,-12 6-9-16,0 0-5 0,0 0-11 0,0 0-10 15,30 11-7-15,-30-11-8 0,6 19 20 16,-6-19-16-16,-2 25-7 0,2-25-9 0,-10 33-10 15,2-14-3-15,-2 0-12 0,-2-1-5 16,0-1-13-16,-3 3-28 0,-2-1-57 0,0-4-72 16,2 0-96-16,-2-2-92 0,0 1-230 15,6 0-52-15,1-5 20 0,4 1-333 16,6-10-301-16</inkml:trace>
  <inkml:trace contextRef="#ctx0" brushRef="#br1" timeOffset="-145253.87">20138 15012 2710 0,'0'0'-75'0,"0"0"30"0,0 0 18 16,0 0 20-16,-30-20 26 0,30 20 21 0,0 0 28 15,-8-15 13-15,8 15 10 0,-4-13 8 16,4 13 4-16,-5-17 1 0,5 17-1 0,-2-21-4 15,2 21-4-15,0-28-11 0,0 10-7 16,2 1-8-16,0-3-12 0,3-5-1 16,1 2-11-16,-2-3-3 0,2 1-5 0,2-1-7 15,2 2-3-15,-2-2-1 0,2 3-7 16,1 3 2-16,0-1 4 0,1 2-4 16,-1 1 2-16,-3 3-1 0,5 4-4 15,-2 0 5-15,1-1-1 0,1 5 1 0,-13 7 4 16,21-6-4-16,-21 6 0 0,23 6 2 15,-10 1-2-15,0 5-4 0,3 5-2 0,0-1 2 16,-2 6-2-16,3 4-2 0,-2-3 5 16,0 4 3-16,-1-1-1 0,0 4 6 15,-4-8-1-15,0 3 1 0,-3 0 5 0,-1-3 1 16,-1 1-1-16,-1-4 7 0,-4-2 7 16,0-1-11-16,0-16-2 0,-9 30-2 0,3-19-3 15,-5 2-5-15,1-6 2 0,-6-1 5 16,2-1 9-16,14-5 2 0,-32 2 6 0,18-2 6 15,14 0 20-15,-33-7-10 0,21 3 10 16,-2-4-2-16,14 8-5 0,-22-14-7 16,22 14-3-16,-10-15-10 0,10 15-7 0,0-14-7 15,0 14-22-15,14-18-16 0,2 8-27 16,2 1-37-16,2-1-44 0,0 2-51 16,2-5-67-16,1 6-54 0,-5-5-139 0,2 3-180 15,-3-1 7-15,-4 1-374 0,-3-1-419 16</inkml:trace>
  <inkml:trace contextRef="#ctx0" brushRef="#br1" timeOffset="-144956.72">20112 14262 2986 0,'0'0'20'0,"-12"-8"36"0,12 8 3 15,0 0 7-15,0 0 19 0,0 0 23 16,-13-9 15-16,13 9-2 0,0 0-13 0,0 0-14 16,0 0-8-16,0 0-12 0,0 0-6 15,33-11-8-15,-33 11-7 0,34-4-2 16,-14 3-12-16,-1-2-26 0,-1 3-38 15,4-3-52-15,-1 3-51 0,-2-2-58 0,2-1-64 16,-21 3-145-16,34-3-569 0,-17 2-403 16</inkml:trace>
  <inkml:trace contextRef="#ctx0" brushRef="#br1" timeOffset="-144348.24">20963 14873 2882 0,'0'0'-49'0,"0"0"46"0,0 0 6 16,0 0 9-16,0 0 22 0,0 0 22 15,0 0 19-15,0 0 12 0,0 0 0 0,0 0 1 16,0 0-7-16,0 0 1 0,0 0 9 16,0 0 9-16,0 0 4 0,0 0 1 0,0 0-4 15,0 0-5-15,0 0-9 0,55-3-11 16,-55 3-7-16,27 0-10 0,-11 3-5 16,-16-3-10-16,27 0-22 0,-12 0-21 15,-15 0-29-15,25 0-31 0,-25 0-39 0,24 0-51 16,-24 0-48-16,18-3-40 0,-18 3-68 15,11-7-203-15,-11 7-365 0,0 0-239 0</inkml:trace>
  <inkml:trace contextRef="#ctx0" brushRef="#br1" timeOffset="-144187.58">21014 14795 2609 0,'0'0'17'0,"-23"-6"62"16,23 6 17-16,0 0 12 0,0 0 10 0,-15-4 8 15,15 4-3-15,0 0-7 0,0 0-9 16,0 0-14-16,0 0-12 0,0 0-9 15,0 0-7-15,51-12-15 0,-51 12-25 0,26-1-37 16,-12-2-51-16,-14 3-59 0,30-1-62 16,-15-1-68-16,-15 2-141 0,26-4-479 15,-14 3-237-15</inkml:trace>
  <inkml:trace contextRef="#ctx0" brushRef="#br1" timeOffset="-143796.49">21641 14757 2571 0,'0'0'16'0,"0"0"58"0,0 0 7 15,0 0-10-15,0 0 10 0,0 0-6 0,0 0 7 16,-18 32 2-16,18-32-7 0,0 0-5 15,0 0-5-15,26 2-12 0,-26-2-3 16,22 0-6-16,-22 0-8 0,24 0-8 16,-24 0-21-16,33-2-57 0,-17 2-59 0,-16 0-66 15,30-4-94-15,-18 2-202 0,1 0-312 16,0-2-77-16</inkml:trace>
  <inkml:trace contextRef="#ctx0" brushRef="#br1" timeOffset="-143320.45">22041 14554 2455 0,'0'0'77'0,"0"0"15"0,0 0-8 15,0 0 1-15,0 0 10 0,0 0-1 0,0 0 3 16,0 0 14-16,0 0 12 0,0 0-2 15,0 0-5-15,0 0-2 0,0 0 4 0,0 0 8 16,0 0 8-16,0 0-6 0,6 51-3 16,-2-38 1-16,-4-13-25 0,10 26-15 15,-2-11-2-15,-2 1 3 0,0-1-8 0,0 2-7 16,-2 0-3-16,3-2-6 0,-3 3-6 16,0-3-1-16,1-2 15 0,-1 1-12 0,2 1-14 15,-6-15 0-15,6 20-14 0,-6-20-4 16,7 17-24-16,-7-17-22 0,4 15-53 0,-2-11-49 15,-2-4-63-15,0 0-61 0,0 0-68 16,0 0-138-16,0 0-157 0,0 0 21 16,0 0-284-16,0 0-236 0</inkml:trace>
  <inkml:trace contextRef="#ctx0" brushRef="#br1" timeOffset="-142963.33">22083 14495 2618 0,'0'0'15'0,"-6"-13"40"0,6 13 13 16,0 0 5-16,-6-13 14 0,6 13 20 0,0 0 13 16,0 0 9-16,-8-15-6 0,8 15-10 15,0 0-14-15,0 0-3 0,0 0-14 0,0 0-7 16,0 0-9-16,0 0-5 0,22-10-8 16,-22 10-3-16,0 0-8 0,28-1-5 15,-28 1-4-15,23 0-6 0,-23 0-4 0,28 0-7 16,-28 0-3-16,27 1-5 0,-10-1-2 15,0 0 1-15,0 3-4 0,-17-3 0 16,31 0-1-16,-31 0 0 0,26 0-1 0,-26 0 2 16,21 3 12-16,-21-3 20 0,15 7 9 15,-15-7 14-15,9 16 14 0,-5-3 11 0,-4-13-10 16,0 29 8-16,0-13 9 0,-2 5-13 16,0 0 0-16,-1 2 12 0,1 2-7 15,-2 1-12-15,4-1-12 0,0-2-25 0,0 4-56 16,0-5-69-16,2 2-101 0,-4-6-112 15,2 4-274-15,-4-4-18 0,-1 0 30 0,-3-3-342 16,-5 3-301-16</inkml:trace>
  <inkml:trace contextRef="#ctx0" brushRef="#br1" timeOffset="-133441.67">22695 14739 1425 0,'0'0'194'0,"0"0"-31"15,0 0-57-15,0 0-22 0,0 0-17 0,16-22 12 16,-16 22 4-16,0 0 1 0,0 0 1 16,20-6 4-16,-20 6 3 0,0 0 8 15,21-4 5-15,-21 4 7 0,14-5 6 0,-14 5-8 16,18-3-4-16,-18 3-5 0,20-4-9 16,-20 4-5-16,26-5-8 0,-9 1-9 15,-2 0-4-15,2 2-11 0,-1-2-5 0,-16 4-3 16,32-8-4-16,-15 5-7 0,-17 3-4 15,26-4-5-15,-26 4-12 0,22-4-28 0,-22 4-36 16,14-4-48-16,-14 4-53 0,12 0-54 16,-12 0-90-16,0 0-665 0,0 0-399 0</inkml:trace>
  <inkml:trace contextRef="#ctx0" brushRef="#br1" timeOffset="-133173.43">22826 14625 2995 0,'0'0'-19'16,"0"0"22"-16,0 0 11 0,-8-12 34 0,8 12 33 16,0 0 27-16,0 0 15 0,0 0-8 15,0 0 4-15,0 0 0 0,0 0 8 0,0 0 0 16,0 0-4-16,0 0-10 0,0 0-12 16,0 0-9-16,0 0-14 0,0 0-5 0,12 50-9 15,-10-37-6-15,-2-13-10 0,2 31 0 16,-2-16-7-16,0 2 0 0,-2 2-13 15,0-1-8-15,0 1-14 0,0-3-19 0,-2 2-16 16,2-2-28-16,0 0-28 0,2-16-34 16,-7 29-53-16,7-16-40 0,-2-1-39 15,2-12-51-15,0 0-132 0,0 26-532 0,0-26-410 16</inkml:trace>
  <inkml:trace contextRef="#ctx0" brushRef="#br1" timeOffset="-132462.33">23905 14214 2845 0,'0'0'-99'15,"0"0"45"-15,0 0 25 0,0 0 30 16,0 0 21-16,0 0 12 0,0 0 13 0,0 0-4 16,0 0 2-16,0 0-4 0,0 0-3 15,0 0-1-15,0 0-8 0,0 0 1 0,0 0-6 16,-55 22-2-16,39-18-1 0,-2 0-3 16,0-1-3-16,-4-1 2 0,-1 2-3 15,-5 0 1-15,-1-2-1 0,-1 1 9 16,0 1 3-16,2-4 21 0,-2 3 3 0,-2 1-3 15,5-1 0-15,3 0-5 0,0-2-6 16,1-1-3-16,7 3-6 0,-4 0-1 0,20-3 2 16,-28 2-14-16,28-2 0 0,-18 3 0 15,18-3-2-15,0 0-3 0,0 0-3 0,0 0 3 16,0 0-2-16,0 0-1 0,0 0-1 16,52 24 2-16,-30-19-5 0,-1 1 5 15,5 2-3-15,-6 1 2 0,6 1 0 0,-3-1-1 16,1 2-2-16,-2 1 3 0,2 1-6 15,-3 1 4-15,1-1 0 0,-4 1 1 16,-2 1-1-16,-2 0 2 0,-4 0-1 0,-1 0-1 16,0 1 4-16,-3-1 3 0,-2-1-3 15,-2 4 3-15,-2-18 1 0,-4 33 4 16,0-17 2-16,-2 6-1 0,-3-3 2 0,-2-1 1 16,-1 2-1-16,2-1-7 0,-4-2 6 15,4 1-6-15,-3 0 3 0,3-1-4 16,-3 0 0-16,2 1 0 0,3-6 3 0,0 2-2 15,-2-1 7-15,4 0-3 0,-2 0 4 16,8-13 4-16,-10 22 5 0,3-12 3 0,7-10 0 16,-6 19 3-16,6-19 4 0,-2 17-3 15,2-17-1-15,0 0 1 0,11 19-2 0,-11-19-2 16,16 9-4-16,-6-5-2 0,-10-4-4 16,32 6 0-16,-10-5-4 0,-3 2-1 15,4-2-11-15,0 1-17 0,3-2-27 0,3 0-35 16,-1 0-39-16,2-2-38 0,-3 2-44 15,3-1-34-15,-2-2-62 0,-4 0-142 16,2-1-504-16,-5 0-351 0</inkml:trace>
  <inkml:trace contextRef="#ctx0" brushRef="#br1" timeOffset="-131826.52">24321 14450 2835 0,'-2'-27'-61'0,"2"27"23"16,0 0-3-16,0 0 9 0,-2-19 17 15,2 19 13-15,0 0 11 0,0 0 13 16,0 0 3-16,0 0 6 0,0 0 8 0,0 0 12 15,0 0 20-15,0 0 17 0,0 0 9 16,0 0 7-16,0 0-3 0,-32 35-3 0,25-23-10 16,1 2-8-16,2 1-7 0,-1 0-10 15,-1 1-1-15,1 1-9 0,3-1-4 16,-2 3-5-16,2-1-3 0,0-1-4 0,2-17 4 16,2 32-9-16,0-17-2 0,2 1-3 15,3-1 0-15,-1-4-4 0,3 4-2 16,1-6 0-16,3 0-3 0,-1-2-5 0,4 0-1 15,0-4-1-15,4-1-4 0,-1 0-7 16,2 0-2-16,0-4-2 0,0-2-5 16,-2 1 2-16,4-4 1 0,1-2-2 0,-6 0-1 15,2-5-1-15,-3 1 3 0,-2-4 6 16,-3 2 3-16,1-1 9 0,-5 0 9 0,-2 2 7 16,4-1 3-16,-4 1 1 0,-6 14 2 15,6-23-3-15,-2 14-3 0,-4 9-2 16,4-17-1-16,-4 17-4 0,2-15 1 0,-2 15-1 15,0 0 2-15,0 0 2 0,0 0 4 16,0 0 4-16,-22-6 6 0,22 6 0 0,0 0 9 16,-28 25-5-16,17-12 0 0,1 2 4 15,-5 2-12-15,2 3-3 0,-1-2-2 16,-2 3-2-16,4 2-6 0,-3-1-2 16,3 1 3-16,-2-3-3 0,2 2-4 0,-1 2-2 15,2-3 2-15,3-2-7 0,1 2-18 16,-3-5-12-16,6 0-25 0,-1 0-37 15,1-3-44-15,4-13-64 0,-2 22-68 0,2-14-93 16,0-8-226-16,9 14-2 0,0-8-293 16,-9-6-243-16</inkml:trace>
  <inkml:trace contextRef="#ctx0" brushRef="#br1" timeOffset="-131591.64">24850 14796 2723 0,'0'0'33'0,"0"0"34"0,0 0 4 16,0 0 18-16,0 0 13 0,12 22 8 0,-12-22 17 15,0 0-3-15,-10 30-4 0,10-30-9 16,-8 25-3-16,4-10-11 0,-2 0-6 16,6-15-11-16,-6 29-6 0,4-16-6 0,2-13-7 15,-2 24-9-15,2-24-9 0,-2 21-27 16,2-21-33-16,-2 15-47 0,2-15-63 15,0 0-67-15,0 14-77 0,0-14-171 0,0 0-532 16,0 0-426-16</inkml:trace>
  <inkml:trace contextRef="#ctx0" brushRef="#br1" timeOffset="-131406.58">24830 14560 3434 0,'0'0'154'0,"0"0"-21"15,10-13-25-15,-10 13-14 0,0 0-12 0,0 0-4 16,8-13-9-16,-8 13-17 0,0 0-38 16,0 0-41-16,0 0-37 0,0 0-21 0,7-12-29 15,-7 12-34-15,0 0-41 0,0 0-54 16,0 0-143-16,3-6-515 0,-3 6-282 16</inkml:trace>
  <inkml:trace contextRef="#ctx0" brushRef="#br1" timeOffset="-130995.35">25399 14675 2729 0,'0'0'80'0,"-10"27"43"16,10-27-10-16,0 0-11 0,0 0-11 0,0 0-13 15,0 0 4-15,0 0 2 0,0 0 4 0,26 0-8 16,-26 0-8-16,0 0-7 0,26-3 0 16,-26 3 3-16,21-1 6 0,-21 1 0 15,25-4-9-15,-25 4-5 0,31-4-5 0,-20 4-11 16,-11 0-10-16,32-4-27 0,-18 4-29 16,-14 0-38-16,28-4-44 0,-28 4-65 0,27-2-46 15,-15 1-72-15,-12 1-163 0,24-4-467 16,-12-1-314-16</inkml:trace>
  <inkml:trace contextRef="#ctx0" brushRef="#br1" timeOffset="-130297.54">26407 14112 2729 0,'0'0'-105'0,"0"0"13"15,14-10-11-15,-14 10 10 0,0 0 10 16,0 0 8-16,0 0 6 0,0 0 12 15,0 0 4-15,0 0 7 0,0 0 6 0,0 0 17 16,0 0 13-16,-50-7 23 0,50 7 10 16,-32 0 14-16,11 0 1 0,-6 0 1 0,2 0 5 15,-2 0 0-15,-5-2 0 0,3 4-8 16,-2-2 2-16,2 3-6 0,6-3-1 16,-1 0 0-16,1 0 15 0,4 0-25 0,0 1 2 15,19-1 3-15,-25 3-5 0,25-3-4 16,-16 6 4-16,16-6 1 0,0 0-10 15,0 0-1-15,0 0 8 0,0 0-1 0,41 29 12 16,-24-23 4-16,4 1 14 0,2 1 11 16,-2 1 5-16,5 1-7 0,-2-1 2 15,1 3-5-15,-3-1-2 0,1 1-4 0,-3-1-7 16,0 2-1-16,-6 1 0 0,-1-4 1 16,-5 4 4-16,0 2-3 0,-4 0-1 0,-4-1-3 15,0-15 0-15,-8 33-4 0,0-14-2 16,-1 1-3-16,-3-1-3 0,0 0 2 15,-4 0 0-15,2 1-1 0,-1-2 0 0,-3 1 2 16,5 1-4-16,-6-2 8 0,6 1 1 16,-1-2 2-16,1 1 10 0,3-1 7 15,2-2 3-15,1-2 5 0,3 2 4 0,4-15 10 16,-2 23 0-16,2-23 9 0,4 24-8 16,5-13 5-16,-1-2-2 0,5 3-4 15,-1-2-3-15,3-1 4 0,3 1-27 16,2-3-2-16,4 1-2 0,-1-1-6 0,4-1-4 15,-3 1-3-15,3-4-1 0,4 1-9 0,-3-1-14 16,5-1-22-16,-4 0-32 0,5-4-42 16,-5 2-64-16,3 0-77 0,-3-5-86 15,2 3-207-15,-1-3-67 0,-1-7-365 0,-4 5-387 16</inkml:trace>
  <inkml:trace contextRef="#ctx0" brushRef="#br1" timeOffset="-129615.05">27003 14768 2825 0,'0'0'-63'0,"0"0"24"0,0 0-13 0,0 0 21 16,0 0 21-16,0 0 1 0,0 0 18 15,0 0 16-15,0 0 0 0,0 0 6 0,-17-42-7 16,17 42-4-16,-2-28-1 0,0 9 3 16,2-3-6-16,0-5 2 0,2-1-8 0,0-3 1 15,1-1-1-15,1-2 0 0,5 0 4 16,-4 6 7-16,-1-2 11 0,3 6 1 16,2-2-2-16,-4 4 5 0,1 1 4 15,3 0 0-15,1 5-7 0,-2 2-1 16,-1 2-4-16,4 2-2 0,1 3 1 0,-12 7 0 15,23-4 4-15,-23 4 0 0,28 8 0 0,-10 1-1 16,2 6 7-16,-4 0-1 0,6 6-7 16,-6 2 1-16,0 3-2 0,-1-2-4 15,1 3 0-15,-7-4-2 0,1 1 0 0,-4-2 1 16,-3 2 6-16,-1-5 3 0,-4 1 5 16,-3-4-4-16,-4 1 1 0,0-4-3 0,-4 3-2 15,-1-6 3-15,0 0 8 0,-1-3 10 16,1-2 12-16,14-5 11 0,-31 4 9 15,31-4 1-15,-27-1 3 0,27 1 6 16,-23-7-3-16,23 7 4 0,-19-8-21 0,19 8-3 16,-12-7-9-16,12 7-2 0,0 0-11 15,0 0-3-15,0 0-10 0,0 0-6 0,31-32-15 16,-14 26-22-16,7 2-25 0,0-2-35 16,3 1-41-16,3-1-53 0,-1 1-58 15,4 1-51-15,-5-2-93 0,-1 3-143 0,-1-1-72 16,-6 0-275-16,1 0-202 0</inkml:trace>
  <inkml:trace contextRef="#ctx0" brushRef="#br1" timeOffset="-129373.34">27706 14530 2556 0,'0'0'18'0,"0"0"50"15,9 13 11-15,-9-13 6 0,0 0 21 16,-7 20 12-16,7-20 13 0,0 0 7 0,-14 26-6 16,14-26-1-16,-3 22-9 0,1-12-4 15,2-10-4-15,-4 23-4 0,4-23-14 16,4 23-11-16,-1-11-20 0,-3-12-31 16,14 19-45-16,-7-12-66 0,3 0-88 0,-10-7-92 15,21 5-195-15,-10-5-144 0,-11 0-247 16,0 0-184-16</inkml:trace>
  <inkml:trace contextRef="#ctx0" brushRef="#br1" timeOffset="-129218.3">27555 14225 3054 0,'0'0'214'0,"0"0"-42"0,-12-14-38 0,12 14-24 15,0 0-19-15,0 0-20 0,0 0-27 16,-6-12-54-16,6 12-76 0,0 0-77 15,0 0-54-15,0 0-92 0,0 0-627 0,0 0-355 16</inkml:trace>
  <inkml:trace contextRef="#ctx0" brushRef="#br1" timeOffset="-128328.55">32662 16302 2807 0,'-13'23'-52'16,"13"-23"42"-16,0 0 21 0,-8 16 45 0,8-16 30 16,-9 12 32-16,9-12 9 0,-11 13 5 15,11-13 8-15,-10 14-1 0,10-14 2 0,-8 17 2 16,3-8-6-16,5-9-4 0,-11 20-16 16,5-11-6-16,6-9-12 0,-10 21-8 15,5-11-13-15,5-10-3 0,-8 18-17 16,8-18-16-16,-8 19-36 0,8-19-37 0,-9 16-43 15,9-16-53-15,-7 11-80 0,7-11-77 16,0 0-171-16,-10 8-145 0,10-8-311 16,0 0-307-16</inkml:trace>
  <inkml:trace contextRef="#ctx0" brushRef="#br1" timeOffset="-128150.31">32617 15987 2827 0,'0'0'132'0,"4"-21"5"0,-4 21-13 16,2-13 9-16,-2 13 21 0,0 0 1 16,0 0-15-16,0 0-17 0,2-19-28 15,-2 19-42-15,0 0-41 0,0 0-48 0,0 0-54 16,0 0-86-16,0 0-87 0,0 0-199 16,0 0-464-16,0 0-328 0</inkml:trace>
  <inkml:trace contextRef="#ctx0" brushRef="#br1" timeOffset="-127942.03">32443 15981 2814 0,'0'0'48'16,"-22"5"21"-16,22-5 13 0,0 0 24 16,-16 7 28-16,16-7 16 0,-8 13 1 0,8-13-7 15,-6 16-9-15,6-16-12 0,-2 29-11 16,4-13-11-16,-2 3-11 0,0 0-3 15,2 1-17-15,-2 0-17 0,2 1-39 0,-2 0-62 16,-2-3-71-16,2 4-94 0,-4-2-132 16,0-4-216-16,-1 2-400 0,-1-3-397 15</inkml:trace>
  <inkml:trace contextRef="#ctx0" brushRef="#br1" timeOffset="-127656.53">32264 16372 3161 0,'0'0'110'0,"0"0"2"0,0 0-6 16,0 0 14-16,-19-7 21 0,19 7 16 0,0 0-2 16,0 0-15-16,0 0-15 0,0 0-17 15,-9-14-11-15,9 14-5 0,0 0-19 16,0 0-10-16,0 0-14 0,0 0 10 0,0 0-11 16,11-29-7-16,-11 29-5 0,0 0-1 15,0 0-11-15,19-5 7 0,-19 5-6 16,0 0 5-16,0 0-19 0,23 19 3 0,-23-19 3 15,7 17 4-15,-7-17-4 0,4 20 4 16,-4-20-8-16,-2 22 3 0,2-22 0 0,-9 24-9 16,9-24-22-16,-9 18-34 0,-1-10-48 15,2-2-73-15,-3-1-85 0,-2-3-114 16,0 2-203-16,-1-3-39 0,14-1-339 0,-28 4-375 16</inkml:trace>
  <inkml:trace contextRef="#ctx0" brushRef="#br1" timeOffset="-127328.61">32056 16197 3026 0,'0'0'36'16,"11"-8"13"-16,-11 8 2 0,0 0 11 15,0 0 5-15,0 0 6 0,0 0 1 0,0 0-5 16,0 0-2-16,0 0-2 0,0 0 3 16,0 0 6-16,0 0 7 0,-40 31 8 0,40-31 1 15,-22 3 4-15,22-3 2 0,-20 6 2 16,20-6-3-16,-20 6-7 0,10-2 8 16,10-4 7-16,-17 8 4 0,17-8-13 0,-15 13-7 15,15-13-24-15,-7 17-6 0,5-4-11 16,2-13-24-16,9 31-42 0,-5-16-58 15,7 4-95-15,1-2-100 0,1-2-184 0,2 3-127 16,0-4-19-16,-1-2-306 0,0 0-303 16</inkml:trace>
  <inkml:trace contextRef="#ctx0" brushRef="#br1" timeOffset="-127171.36">31944 16647 3158 0,'0'0'160'0,"-12"7"-16"0,12-7-18 0,0 0-6 16,0 0-13-16,0 0-28 0,0 0-35 16,0 0-67-16,0 0-86 0,0 0-80 15,0 0-100-15,0 0-173 0,0 0-413 0,0 0-238 16</inkml:trace>
  <inkml:trace contextRef="#ctx0" brushRef="#br1" timeOffset="-126317.98">31480 16305 2587 0,'0'0'-30'0,"0"0"9"15,-18-9 15-15,18 9-4 0,-13-7 16 16,13 7 15-16,-13-14 25 0,13 14 13 16,-11-13 12-16,11 13-1 0,-8-18 5 0,8 18 6 15,-6-15 3-15,6 15 0 0,0 0 1 16,2-21-7-16,-2 21-3 0,0 0-4 16,10-18-5-16,-10 18-8 0,15-7-4 0,-15 7-9 15,19-6-9-15,-19 6-3 0,27-1-11 16,-27 1-1-16,30 0-6 0,-11 1-5 15,-2 2-4-15,0-2 6 0,-17-1-1 0,30 6-1 16,-20-3 5-16,-10-3 3 0,18 8 3 16,-18-8 9-16,8 10 8 0,-8-10 11 0,0 0 11 15,0 0 12-15,-24 26 12 0,12-17-1 16,-5 2 2-16,0 2-1 0,-4 3 0 16,-1-1 14-16,2 6-6 0,-4-2-9 15,1 2-1-15,2 0-14 0,0 0-9 0,1 1-8 16,4-2-14-16,-2-1 2 0,6 0-7 15,-1-2-20-15,3-2-35 0,-1-2-45 0,0-1-69 16,7-1-93-16,-6-5-125 0,0 0-245 16,10-6 5-16,0 0-365 0,-24 2-395 15</inkml:trace>
  <inkml:trace contextRef="#ctx0" brushRef="#br1" timeOffset="-126149.8">31542 15858 3439 0,'0'0'168'0,"6"-17"-32"0,-6 17-43 15,0 0-25-15,5-16-37 0,-5 16-54 16,0 0-69-16,2-9-91 0,-2 9-175 0,0 0-623 16,0 0-439-16</inkml:trace>
  <inkml:trace contextRef="#ctx0" brushRef="#br1" timeOffset="-125870.21">31179 16317 3166 0,'0'0'139'0,"0"0"2"16,-8 12-15-16,8-12-13 0,0 0-10 0,0 0-8 15,0 0-7-15,0 0-11 0,0 0-8 16,-6 15-9-16,6-15 1 0,0 0 6 0,0 0-2 16,0 0 5-16,2 24-4 0,-2-24-6 15,-2 21-1-15,2-21-19 0,-6 27 3 16,2-12-6-16,-1 1-18 0,-1-1-31 0,-5 0-39 16,1 0-40-16,-5 1-40 0,0-2-58 15,-2 0-50-15,-2-3-95 0,2 0-179 16,-4-3-449-16,0 2-402 0</inkml:trace>
  <inkml:trace contextRef="#ctx0" brushRef="#br1" timeOffset="-125413.33">30852 16253 2885 0,'-4'-22'1'0,"4"22"7"0,-4-15-18 15,4 15-23-15,0 0 15 0,-5-19 5 0,5 19-7 16,0 0 8-16,11-14-8 0,-11 14-11 16,14-6 5-16,-14 6 1 0,24-4 3 0,-24 4 1 15,32 0 8-15,-15 0 0 0,-17 0 26 16,36 3-26-16,-18 2-2 0,-2-3 9 16,-2 2 0-16,-14-4 12 0,19 8 16 15,-19-8 15-15,8 10 16 0,-8-10 11 0,0 0 20 16,0 0 9-16,-18 29 6 0,7-20-3 0,-4 2-1 15,-2 1-6-15,-1 3-6 0,-2 2-2 16,-1 2 1-16,0 0 6 0,-2 4-2 16,-1-5 5-16,3 6 0 0,0 1 2 15,0-3 1-15,3 3 2 0,2 0-5 0,3-2-4 16,0 0-7-16,5-1 6 0,0 2-1 16,1-2-6-16,5 1 0 0,0-4-6 0,2 2 3 15,2-3-1-15,2 0-6 0,3 0-3 16,1-3 6-16,5-2-10 0,0 0-1 15,5 1-8-15,4-5-8 0,-1-1-15 0,5-1-11 16,-4-3-17-16,4 0-20 0,-1-1-25 16,-1-3-39-16,-3-4-55 0,2-3-79 0,5 0-67 15,-7-4-160-15,0-2-144 0,-2 1-24 16,-5-5-321-16,2 1-341 0</inkml:trace>
  <inkml:trace contextRef="#ctx0" brushRef="#br1" timeOffset="-125271.66">31106 16544 3061 0,'0'0'178'0,"0"0"-14"0,0 0-30 0,0 0-22 15,0 0-21-15,0 0-13 0,0 0-47 0,-20-4-65 16,20 4-100-16,0 0-135 0,-8-4-257 16,8 4-354-16,0 0-248 0</inkml:trace>
  <inkml:trace contextRef="#ctx0" brushRef="#br1" timeOffset="-125009.34">30509 16219 2764 0,'0'0'45'0,"0"0"5"0,0 0-4 15,0 0 17-15,10-10 26 0,-10 10 14 0,0 0 21 16,0 0 14-16,0 0-11 0,0 0-5 16,9 45-6-16,-9-29-9 0,0-16-8 15,-2 32-10-15,2-13-10 0,0 1-10 16,-2 0-22-16,0-1-41 0,-3 2-54 0,-1 0-65 16,2-2-66-16,-1 0-98 0,-3-4-173 15,0 2-515-15,0-4-408 0</inkml:trace>
  <inkml:trace contextRef="#ctx0" brushRef="#br1" timeOffset="-124848.68">30363 16635 3375 0,'-10'12'150'16,"10"-12"-21"-16,-12 13-6 0,12-13 0 16,-14 13-8-16,3-7-10 0,11-6-12 0,-21 15-11 15,10-9-34-15,-1 2-36 0,12-8-48 16,-20 9-75-16,12-4-88 0,-4-2-143 15,12-3-228-15,-22 4-365 0,22-4-349 0</inkml:trace>
  <inkml:trace contextRef="#ctx0" brushRef="#br1" timeOffset="-124704.7">30254 16277 3269 0,'8'-11'150'0,"-8"11"-43"0,0 0-39 15,0 0-45-15,6-13-68 0,-6 13-79 0,0 0-100 16,0 0-231-16,0 0-393 0,0 0-195 16</inkml:trace>
  <inkml:trace contextRef="#ctx0" brushRef="#br1" timeOffset="-119969.12">29823 16423 844 0,'0'0'325'0,"0"0"-74"0,0 0-77 0,0 0-25 16,0 0-7-16,0 0-15 0,0 0-8 16,0 0-5-16,0 0-1 0,0 0 8 15,0 0-10-15,0 0-6 0,0 0-7 0,0 0-5 16,0 0-7-16,0 0-7 0,0 0-1 16,0 0-1-16,0 0-5 0,0 0-10 15,0 0 2-15,-28-11-4 0,28 11-3 0,0 0-6 16,0 0 0-16,0 0 2 0,0 0 5 15,-16-7-4-15,16 7 7 0,0 0-2 16,-14-12 1-16,14 12 6 0,-8-9-2 16,8 9 1-16,0 0 1 0,-12-14-3 0,12 14-2 15,0 0-10-15,-6-15 6 0,6 15-13 16,0 0 8-16,0 0-5 0,0 0-5 0,4-23-4 16,-4 23-2-16,0 0-9 0,14-11 5 15,-14 11-8-15,0 0-4 0,18-12 5 0,-18 12-6 16,14-4-1-16,-14 4-3 0,0 0 0 15,23-3-1-15,-23 3 3 0,0 0-6 16,28 3 3-16,-28-3-7 0,22 4 1 0,-22-4-1 16,18 6 2-16,-18-6-5 0,19 4 0 15,-19-4-1-15,15 6 1 0,-15-6 2 16,13 4-1-16,-13-4 1 0,0 0 0 0,14 7-2 16,-14-7-2-16,0 0 4 0,0 0 0 15,16 5-4-15,-16-5-4 0,0 0 8 16,0 0-1-16,0 0-4 0,12 4 3 0,-12-4 2 15,0 0-4-15,0 0 0 0,0 0 1 16,0 0-3-16,0 0 2 0,0 0-2 16,0 0 2-16,0 0-3 0,0 0 0 0,0 0-3 15,0 0 8-15,0 0-2 0,0 0-1 16,0 0-1-16,0 0 1 0,0 0 0 16,0 0-2-16,0 0 4 0,0 0-4 0,0 0 4 15,0 0-5-15,0 0 2 0,0 0-3 0,0 0 3 16,0 0 1-16,0 0-8 0,0 0-2 15,0 0 12-15,0 0-3 0,0 0 3 16,0 0-3-16,0 0-5 0,0 0 4 16,0 0 5-16,0 0-3 0,0 0 0 0,0 0 3 15,0 0-2-15,0 0 0 0,0 0-1 16,0 0 1-16,0 0 0 0,0 0-3 0,0 0 6 16,0 0-1-16,0 0-1 0,0 0 3 15,-30 23 5-15,30-23 2 0,-10 8 1 16,10-8 0-16,-13 10 6 0,13-10 4 15,-15 13-2-15,5-4 1 0,1 2 2 0,-1-3-1 16,0 4-2-16,-2-3 2 0,2 5-7 16,-2-3 5-16,1-1 0 0,0 1 0 15,-2-2 0-15,3 1-11 0,-1-2-1 0,0 1-1 16,-1-1 0-16,12-8-4 0,-26 11 5 16,14-9 0-16,12-2-5 0,-23 4-1 0,23-4-17 15,-26 0-23-15,26 0-28 0,-30-8-54 16,14 2-65-16,3 3-75 0,-6-5-108 15,4 0-212-15,1 1-44 0,0 0-363 0,2-3-442 16</inkml:trace>
  <inkml:trace contextRef="#ctx0" brushRef="#br1" timeOffset="-119752.6">29555 15925 3227 0,'0'0'114'0,"-8"-12"-16"0,8 12-36 16,0 0-25-16,0 0-5 0,14-29-17 0,-2 20-20 16,1 1-43-16,6 0-77 0,0 0-103 15,3-5-193-15,-2 4-424 0,2-2-190 0</inkml:trace>
  <inkml:trace contextRef="#ctx0" brushRef="#br1" timeOffset="-119106.53">29414 15928 2603 0,'0'0'42'16,"-10"13"27"-16,10-13 10 0,-6 17 16 0,3-3 17 15,3-14 16-15,-2 33 9 0,2-16 1 16,2 5-9-16,1 1-15 0,1 2-12 16,0 1-9-16,2 3 2 0,-2 0-2 15,3-3 15-15,0 3-10 0,-1 0-9 0,-2 1-9 16,0-3-5-16,0 1-12 0,-2-1-6 16,2-2-3-16,-2-3-10 0,-2-4-3 0,3 1 0 15,-3-4-7-15,0-15-5 0,0 25 0 16,0-25-4-16,-3 19-5 0,3-19-12 15,0 0-13-15,-6 14-10 0,6-14-16 0,0 0-4 16,0 0-15-16,0 0-3 0,0 0-4 16,0 0 2-16,9-63 6 0,-5 48 8 0,5 1 7 15,-3 3 4-15,2-3 5 0,1 4 5 16,-9 10-1-16,23-15 7 0,-12 9 4 16,1 2 4-16,-12 4 3 0,22-1 8 15,-22 1 7-15,0 0 6 0,25 8 5 0,-25-8 8 16,9 13 4-16,-9-13 11 0,4 22 1 15,-4-22 8-15,-4 22-2 0,4-22 4 0,-9 26 2 16,-2-14-5-16,3-1 4 0,-2 1 2 16,-4-1-10-16,0-3-1 0,-3 1 0 15,0-3-10-15,-2-1-9 0,0-1 7 16,0-2 2-16,-3 2 8 0,2-4-17 0,-1 0 8 16,-1 2 15-16,2-2 5 0,20 0 4 0,-41 2 4 15,22-2-4-15,2 2-6 0,-3-1-2 16,2 4-5-16,-1-2-4 0,-3 1-2 15,4-1 4-15,-2 4 3 0,0-1 6 0,-4-2 1 16,1 1 0-16,-1 1 2 0,-1-1 1 16,0 0 4-16,-1-1-3 0,1 0-3 15,1-3-8-15,4 3-3 0,-4-2-8 0,3-2-7 16,-4-2-13-16,6 0-23 0,-3 0-31 16,-3-3-33-16,6-2-28 0,0 2-36 15,-1-5-40-15,6 1-54 0,1 1-75 0,-2-3-91 16,7 1-192-16,3 0-42 0,5 10-541 15,0 0-847-15</inkml:trace>
  <inkml:trace contextRef="#ctx0" brushRef="#br1" timeOffset="-118897.83">28909 16799 4140 0,'0'0'86'16,"4"12"-2"-16,-4-12 8 0,0 0 5 0,0 0 1 16,4 15-10-16,-4-15-9 0,0 0-26 15,0 0-36-15,4 13-48 0,-4-13-65 0,0 0-81 16,0 0-84-16,0 0-160 0,0 0-162 16,0 0-395-16,0 0-431 0</inkml:trace>
  <inkml:trace contextRef="#ctx0" brushRef="#br1" timeOffset="-118548.81">28184 16722 3083 0,'0'0'125'0,"0"0"39"0,-21-1-4 15,21 1-6-15,0 0 4 0,0 0-11 16,0 0-13-16,0 0-7 0,0 0-14 0,0 0-14 15,0 0-4-15,0 0-21 0,0 0-7 16,0 0-13-16,43-19-35 0,-43 19-44 16,26-8-64-16,-12 4-81 0,-1-3-84 0,-13 7-163 15,14-12-184-15,-7 4-365 0,-7 8-407 16</inkml:trace>
  <inkml:trace contextRef="#ctx0" brushRef="#br1" timeOffset="-118401.53">28193 16565 3179 0,'-18'-10'151'0,"18"10"18"15,-7-10-6-15,7 10-21 0,0 0-13 0,0 0-9 16,0 0-11-16,0 0-12 0,16-23-10 16,-16 23-21-16,16-7-29 0,-16 7-27 0,18-7-29 15,-7 1-37-15,-11 6-49 0,19-4-65 16,-8 0-75-16,-11 4-151 0,10-5-200 16,-10 5-280-16,0 0-242 0</inkml:trace>
  <inkml:trace contextRef="#ctx0" brushRef="#br1" timeOffset="-116761.83">12697 17211 2602 0,'0'0'-73'0,"0"0"25"16,0 0 25-16,0 0 44 0,0 0 26 16,10-25 33-16,-10 25 22 0,0 0 12 0,0 0 6 15,17-9 0-15,-17 9 2 0,0 0 4 16,23-1 0-16,-23 1 6 0,21-4 0 0,-21 4-6 15,23-3-1-15,-23 3-5 0,23-4-18 16,-9 2-17-16,-14 2-4 0,24-6-13 16,-24 6-9-16,21-2-6 0,-21 2-13 15,18-1-14-15,-18 1-20 0,0 0-31 16,22-3-29-16,-22 3-37 0,0 0-53 0,16-2-47 16,-16 2-62-16,0 0-121 0,13-1-163 15,-13 1-352-15,12-3-266 0</inkml:trace>
  <inkml:trace contextRef="#ctx0" brushRef="#br1" timeOffset="-116394.45">13063 17031 2602 0,'0'0'-78'15,"0"0"38"-15,2-25 25 0,-2 25 36 16,1-13 22-16,-1 13 17 0,0 0 17 16,4-17 9-16,-4 17 3 0,0 0-2 0,0 0 12 15,7-13 7-15,-7 13 13 0,0 0 3 16,0 0 0-16,0 0 0 0,0 0-4 16,0 0-4-16,0 0-2 0,7 48-1 0,-5-33 0 15,-2-15-6-15,0 32 1 0,-2-13-4 0,0 0-6 16,-1 0 3-16,3 2 6 0,-2-2-13 15,2 2-5-15,-2-2-14 0,-1 1-9 16,3-2 0-16,0 0-12 0,-2-2-5 0,2-16-4 16,0 35-8-16,2-20-8 0,-2-15-18 15,3 24-39-15,-1-11-42 0,-2-13-59 16,5 20-63-16,1-10-70 0,-4-3-120 0,-2-7-196 16,9 14-6-16,-9-14-364 0,0 0-375 15</inkml:trace>
  <inkml:trace contextRef="#ctx0" brushRef="#br1" timeOffset="-115903.45">13283 17348 2876 0,'0'0'-47'0,"0"0"38"16,0 0 11-16,0 0 18 0,0 0 23 15,0 0 21-15,0 0 11 0,0 0 2 0,0 0-5 16,23-8-6-16,-23 8-8 0,0 0-6 16,9-18 2-16,-9 18 1 0,9-20 6 15,-6 8 0-15,3-3-11 0,1-2-1 0,1-3-7 16,0-3-4-16,0-4-6 0,-3 0-3 15,4-1-3-15,0-3-4 0,0-1-2 0,-2 1 1 16,-1 4 8-16,4 2 10 0,-4 3 18 16,-1-2 2-16,3 10 4 0,-4-4-2 15,0 5-8-15,-4 13-1 0,8-17 22 0,-8 17 11 16,9-8 3-16,-9 8-3 0,0 0-10 16,0 0-1-16,19 27 5 0,-13-12-3 15,-2 4 8-15,5 2-9 0,-2 2-6 0,-2 2-2 16,4 0-10-16,-1 0-12 0,4 1 6 15,-3-1-12-15,2 0-4 0,3 3 1 16,-5-3-6-16,1-2-1 0,4 0-11 0,-1-1-16 16,-1 0-31-16,-1-5-38 0,-2-2-39 15,-2-2-49-15,-2 1-60 0,1-3-63 16,-3-6-131-16,-3-5-195 0,4 10 18 0,-4-10-362 16,0 0-372-16</inkml:trace>
  <inkml:trace contextRef="#ctx0" brushRef="#br1" timeOffset="-115620.03">13796 17130 2997 0,'18'-8'2'0,"-18"8"18"15,15-7-9-15,-15 7 0 0,0 0 2 16,19-6-5-16,-19 6 16 0,0 0 11 0,23 2 9 16,-23-2 13-16,15 10 4 0,-15-10 15 15,15 13 11-15,-6-6 7 0,-9-7 12 0,11 17 0 16,-11-17 7-16,7 18-7 0,-7-18-2 15,4 15-6-15,-4-15-6 0,0 0-7 16,-4 21-2-16,4-21 6 0,0 0-5 16,-17 12 15-16,17-12 10 0,0 0-5 15,0 0-12-15,-30-12-6 0,30 12-15 0,-16-17-10 16,12 6-29-16,4 11-24 0,-2-26-35 16,2 26-45-16,0-24-53 0,0 24-61 0,12-23-66 15,-4 10-104-15,-1 4-182 0,2-3-73 16,2 2-325-16,-11 10-351 0</inkml:trace>
  <inkml:trace contextRef="#ctx0" brushRef="#br1" timeOffset="-114361.81">14553 17180 2790 0,'0'0'-79'0,"0"0"36"0,0 0 27 15,-27 0 22-15,27 0 19 0,0 0 16 0,0 0 15 16,0 0 9-16,0 0 14 0,0 0 4 16,0 0 4-16,0 0 8 0,0 0 6 15,0 0-1-15,0 0 2 0,0 0 2 0,0 0-6 16,0 0 5-16,0 0-11 0,0 0-6 15,0 0-1-15,0 0-5 0,0 0-4 16,0 0-6-16,0 0 4 0,-18 4-5 0,18-4 7 16,0 0-1-16,0 0-2 0,0 0-3 15,0 0-2-15,0 0-7 0,0 0-4 0,0 0-6 16,0 0-5-16,0 0 0 0,0 0-12 16,0 0 0-16,0 0-2 0,0 0-8 15,0 0 1-15,0 0-2 0,0 0-3 0,0 0-1 16,0 0-6-16,0 0 4 0,0 0-1 15,0 0 1-15,0 0 8 0,0 0 12 16,0 0-7-16,0 0-5 0,0 0 4 0,0 0-9 16,52 6 3-16,-52-6-3 0,19 1-2 15,-19-1 0-15,23 2-6 0,-23-2-1 16,29 2 1-16,-13-2-4 0,-16 0 2 16,34 2-4-16,-18-2 7 0,2 2 1 0,-18-2-6 15,27 3 3-15,-12-3 5 0,-15 0-8 16,23 0-1-16,-23 0 3 0,24 1-3 0,-24-1 1 15,18 0-1-15,-18 0-1 0,19 0 6 16,-19 0-5-16,0 0 2 0,24 0 1 0,-24 0-9 16,0 0 4-16,22-1 5 0,-22 1-6 15,0 0-1-15,20-3 1 0,-20 3 2 16,0 0 1-16,0 0-6 0,17-4 0 0,-17 4-3 16,0 0-21-16,0 0-36 0,0 0-50 15,0 0-86-15,13-4-107 0,-13 4-255 16,0 0-46-16,0 0 23 0,0 0-430 0,0 0-497 15</inkml:trace>
  <inkml:trace contextRef="#ctx0" brushRef="#br1" timeOffset="-113119.58">14780 17115 2995 0,'-7'-13'-111'0,"7"13"20"15,0 0 18-15,-5-19 19 0,5 19 14 16,0 0 13-16,-5-19 34 0,5 19 32 0,0 0 27 16,-2-16 20-16,2 16 16 0,0 0 13 15,0 0 14-15,0 0 4 0,0 0 27 16,0 0 15-16,0 0 0 0,0 0-9 0,0 0-14 15,0 0-14-15,0 0-19 0,-6 50-8 16,6-33-12-16,0 2-13 0,0 2 6 0,0 0-21 16,2 0-6-16,-2 2-9 0,0 0-1 15,2-2 9-15,-2 2-7 0,2-2-14 0,0 0-16 16,0-1-27-16,1-2-39 0,-2-1-41 16,-1 1-51-16,4-4-63 0,1 1-61 15,-3-3-105-15,2 2-198 0,-2-5-36 16,2-1-309-16,-4-8-292 0</inkml:trace>
  <inkml:trace contextRef="#ctx0" brushRef="#br1" timeOffset="-112716.52">15386 16561 2693 0,'6'-16'-82'0,"-6"16"30"0,0 0 8 16,0 0 28-16,0 0 23 0,0 0 13 0,0 0 29 15,0 0 19-15,0 0 12 0,0 0 6 16,-37 35 16-16,31-20-1 0,-2 5 4 0,0 0 1 15,1 5-4-15,-3 1 7 0,5 3-6 16,-1 5-8-16,0 1-1 0,0 3-4 0,1 0-9 16,-2 2-10-16,2 0-7 0,2 0-4 15,-1 0-2-15,2 2-9 0,0-1-4 16,0 1 0-16,0 3-2 0,2-4 0 16,2 2 0-16,2-2-5 0,0-1-4 15,4 2-2-15,-1-4-4 0,6 4-2 0,1-2-18 16,-1-6-35-16,2-2-61 0,4-3-88 15,0-2-77-15,2 0-247 0,3-6-61 0,1-1-344 16,0-2-291-16</inkml:trace>
  <inkml:trace contextRef="#ctx0" brushRef="#br1" timeOffset="-111185.59">25664 16266 869 0,'0'0'146'0,"0"0"-28"16,0 0-39-16,0 0 3 0,0 0 4 15,0 0 6-15,0 0-6 0,0 0 16 16,22-13 12-16,-22 13 20 0,0 0 19 0,0 0 17 16,0 0 8-16,0 0 4 0,0 0 5 15,6-14-2-15,-6 14-4 0,0 0-8 0,0 0-16 16,0 0-18-16,0 0-16 0,0 0-2 15,0 0-10-15,0 0-8 0,0 0-7 16,0 0-8-16,0 0-14 0,19 27-7 16,-15-16-5-16,3 4-11 0,-1 1 0 0,2 1 11 15,-1 3-4-15,-1 1-12 0,5 4 28 16,-2-1-2-16,0 2-7 0,-4 0-6 16,1 3-3-16,-1-3 2 0,-3 5-16 0,-4-3-2 15,2 2-1-15,-7 0-7 0,1 4 1 16,-3 0-5-16,-6 1-30 0,1-2-10 0,-3 9-27 15,-2-5-28-15,-4 0-37 0,1-1-34 16,4-7-36-16,0 3-46 0,2-3-44 0,0-5-58 16,3-3-119-16,-1 0-120 0,5-4-343 15,-2 0-294-15</inkml:trace>
  <inkml:trace contextRef="#ctx0" brushRef="#br1" timeOffset="-110475.92">25271 16357 2755 0,'0'0'-19'0,"0"0"31"0,-5-16 7 16,5 16 10-16,0 0 26 0,0 0 22 15,-2-16 14-15,2 16 0 0,0 0 1 0,0 0-10 16,0 0 1-16,0 0 4 0,0 0 4 15,0 0-5-15,0 0-4 0,0 0-13 0,0 0-7 16,0 0-6-16,0 0-5 0,0 0-4 16,0 0-4-16,0 0-8 0,0 0 2 15,0 0-10-15,9 48-2 0,-9-48 3 0,0 0-5 16,0 0-3-16,4 14-3 0,-4-14 2 16,0 0-3-16,0 0-2 0,0 0-4 15,0 0 1-15,0 0-4 0,0 0-1 0,0 0-1 16,0 0 0-16,0 0 2 0,0 0-7 15,0 0 8-15,0 0 0 0,0 0 3 16,0-53-3-16,0 53 2 0,5-13-3 0,-5 13 1 16,6-13-1-16,-6 13-2 0,13-12-2 15,-13 12 2-15,14-10-3 0,-14 10-1 16,13-5 3-16,-13 5 0 0,0 0-3 0,19-4 6 16,-19 4-9-16,0 0 4 0,0 0 3 15,27 4 3-15,-27-4 2 0,0 0 8 0,0 0 1 16,11 11 7-16,-11-11-6 0,0 0 0 15,0 0-3-15,0 17 1 0,0-17-5 16,0 0-5-16,0 0 5 0,-22 21 2 0,22-21-4 16,-20 10 0-16,7-3 0 0,3 3-5 15,-1-1 3-15,0 1-1 0,-1 0-4 16,3-1 0-16,-2 2 1 0,2 2-1 16,-2-5-1-16,11-8-1 0,-16 20-7 0,10-13-8 15,6-7-13-15,-7 13-20 0,7-13-32 16,0 0-65-16,0 0-76 0,0 0-176 0,0 12-209 15,0-12-360-15,0 0-405 0</inkml:trace>
  <inkml:trace contextRef="#ctx0" brushRef="#br1" timeOffset="-107697.52">24113 9877 894 0,'12'-8'87'0,"-12"8"-19"0,0 0-5 0,14-10-5 16,-14 10 5-16,0 0-9 0,16-9 1 16,-16 9 0-16,11-8 2 0,-11 8 5 0,13-7 2 15,-13 7 20-15,0 0 3 0,17-9 5 16,-17 9 0-16,0 0-1 0,10-7 3 16,-10 7 6-16,0 0 5 0,0 0 1 15,0 0-1-15,13-9-8 0,-13 9-4 0,0 0-7 16,0 0-2-16,0 0-1 0,0 0-5 15,0 0-6-15,0 0-10 0,0 0-1 0,0 0-8 16,0 0-7-16,0 0-5 0,-45 29 1 16,35-22-13-16,-3 1 0 0,3-1-1 15,-4 3-1-15,3 0 22 0,-2-1-4 0,2 1 3 16,0-1-3-16,1 1 1 0,10-10-5 16,-15 17-2-16,9-10-2 0,6-7-4 15,-9 16-6-15,9-16 2 0,-2 17-1 0,2-17-8 16,0 0-3-16,11 21 1 0,-11-21-1 15,12 13-4-15,-3-7-2 0,-9-6 1 0,16 10-5 16,-16-10 2-16,20 7-1 0,-10-3-2 16,-10-4-3-16,20 2-5 0,-20-2-11 0,18 0-2 15,-18 0-6-15,0 0 2 0,30-6-1 16,-30 6 0-16,19-7-1 0,-19 7 4 16,15-4-1-16,-15 4 4 0,11-8 4 0,-11 8 9 15,0 0-4-15,0 0 6 0,0 0 7 16,0 0 11-16,0 0 2 0,0 0 11 15,0 0 5-15,0 0 8 0,0 0 8 0,-47 36 4 16,34-21 1-16,-2 3 5 0,-1-1-3 16,0 2-1-16,2 2-4 0,-1 0-1 15,2 1-8-15,1-1 1 0,-1 2-7 0,5 0-1 16,-1 0-1-16,4-2-6 0,1-2 0 16,2-2-2-16,2 0-3 0,0-17 1 15,6 28-2-15,1-16-3 0,0-2-3 0,3 0-2 16,5-3-1-16,-1-3-15 0,6-2-18 15,0-4-41-15,6-4-53 0,2 1-64 0,5-5-75 16,-1-4-137-16,2-1-226 0,-5 0-1 16,-7 2-252-16,-3-2-221 0</inkml:trace>
  <inkml:trace contextRef="#ctx0" brushRef="#br1" timeOffset="-105587.85">25248 16505 2490 0,'0'0'-64'0,"0"0"38"16,0 0 10-16,0 0-6 0,0 0 19 0,0 0 3 15,0 0 2-15,0 0 5 0,0 0 10 16,0 0 9-16,0 0-2 0,0 0 5 16,0 0 13-16,0 0 2 0,0 0 8 15,0 0 10-15,0 0 9 0,0 0 6 0,0 0-13 16,0 0-8-16,0 0-3 0,0 0-8 15,0 0-6-15,0 0-3 0,0 0-6 0,0 0 1 16,0 0-7-16,49-5 6 0,-49 5 3 16,20-4 11-16,-20 4 3 0,21-2 4 0,-21 2 4 15,15-4-1-15,-15 4-5 0,0 0-5 16,24-4-2-16,-24 4-2 0,0 0-8 16,20 0-3-16,-20 0 4 0,0 0 0 0,0 0 1 15,17 10 3-15,-17-10 0 0,0 0 6 16,1 17 4-16,-1-17 3 0,0 0-4 15,-7 25 6-15,7-25-5 0,-14 20 2 0,9-8 0 16,-3-1 4-16,1 1-4 0,7-12 0 16,-19 26-4-16,11-16-3 0,0 4-8 15,-1-3 0-15,-1 2-3 0,3-1-6 0,7-12-1 16,-18 21-4-16,9-12-1 0,2 3 0 16,7-12 2-16,-11 19-8 0,7-8 2 0,4-11-2 15,-5 19-3-15,5-19 0 0,-2 21 1 16,2-21-1-16,0 21-3 0,0-21 0 15,2 17 0-15,-2-17-1 0,0 0 0 16,3 23-3-16,-3-23-4 0,0 0-3 0,9 14 0 16,-9-14 3-16,0 0-1 0,0 0-2 15,11 7 1-15,-11-7-6 0,0 0 7 16,0 0 3-16,0 0-1 0,0 0 5 0,0 0-2 16,0 0 3-16,0 0-2 0,0 0-1 15,0 0 3-15,0 0-1 0,0 0 3 0,0 0 1 16,-18 17-3-16,18-17 4 0,-14 13 8 15,14-13 0-15,-18 14-1 0,10-6 7 0,8-8 5 16,-17 15-7-16,9-6 2 0,8-9 4 16,-17 14-10-16,17-14 3 0,-15 11-1 15,7-5-4-15,8-6 0 0,-14 7 2 16,14-7-1-16,0 0-6 0,-20 4 1 0,20-4-2 16,0 0 0-16,0 0-2 0,-25-11 3 15,25 11-2-15,-13-11 2 0,13 11-2 0,-9-14 5 16,9 14 3-16,-5-14 0 0,5 14 6 15,0 0-13-15,-5-14 7 0,5 14 6 16,0 0-10-16,0 0-5 0,0 0 4 0,0 0-2 16,0 0 1-16,0 0 1 0,0 0 0 15,0 0 4-15,0 0-1 0,0 0 10 16,25 39 5-16,-25-39-7 0,-6 27 0 0,-1-14-4 16,-3 3 3-16,-3 1-6 0,-2 0-8 15,-1 2-19-15,-6-1-31 0,-3-2-50 16,-3 2-62-16,0-1-40 0,1-3-57 15,-3 0-68-15,0 0-133 0,11-5-149 0,-6-1 21 16,10-5-334-16,-3 0-307 0</inkml:trace>
  <inkml:trace contextRef="#ctx0" brushRef="#br1" timeOffset="-105077.93">24788 16608 2862 0,'0'0'16'0,"-17"-15"30"0,5 9 13 16,12 6 20-16,-28-3 32 0,28 3 4 0,-30 0 7 15,14 3-6-15,-1 1-3 0,1 2-7 16,2 0-6-16,2 3 1 0,12-9 1 16,-22 17-7-16,16-5-8 0,6-12-15 0,-9 21-2 15,9-21-10-15,2 19-5 0,-2-19-13 16,15 22-12-16,-5-14-11 0,2 0-12 15,0 0-5-15,0-3 0 0,-12-5-2 0,24 8 4 16,-24-8-2-16,22 5 2 0,-22-5 4 16,16 3 14-16,-16-3 4 0,0 0 6 0,0 0 2 15,21-4-7-15,-21 4 10 0,0 0 2 16,0 0-2-16,0 0 3 0,0 0-1 16,0 0 5-16,0 0 1 0,0 0 2 15,-69-3 0-15,53 11 5 0,1 0-11 0,-4 4 1 16,3 3-1-16,-3 2-2 0,2 2-1 15,-2 4-16-15,1 1 9 0,2 5 2 0,1 2 21 16,0-3 1-16,3 3-3 0,1-1-7 16,3-3 1-16,4 1-3 0,-1-1 5 15,4 2 0-15,2-2 0 0,4 2-2 16,2-3 2-16,4 3 1 0,5-1 1 0,5-1-6 16,-1-5 2-16,8-1-3 0,2-2-7 15,-1-4-2-15,1-2-7 0,0-6-19 0,0-4-35 16,1-3-38-16,-1-2-35 0,1-1-43 15,-1-5-71-15,5-2-87 0,-6-5-120 16,2 1-171-16,-5-2-25 0,-1-3-503 0,-6 3-734 16</inkml:trace>
  <inkml:trace contextRef="#ctx0" brushRef="#br1" timeOffset="-104848.61">25275 17306 3970 0,'-7'30'123'0,"7"-30"-11"0,0 0-8 16,0 0-14-16,0 0-16 0,0 0-3 15,0 0-16-15,0 0-44 0,0 0-53 0,0 0-65 16,0 0-77-16,0 0-83 0,0 0-184 15,0 0-142-15,-13-6-308 0,13 6-286 0</inkml:trace>
  <inkml:trace contextRef="#ctx0" brushRef="#br1" timeOffset="-104105.62">23820 16953 2813 0,'0'0'46'0,"0"0"47"16,0 0 33-16,0 0 37 0,0 0 19 16,0 0 15-16,5 21-6 0,-5-21-9 0,0 0-22 15,-15 25-21-15,15-25-13 0,-10 21-21 16,2-7-5-16,3-3-11 0,5-11-10 0,-13 22-12 16,5-10-6-16,8-12-36 0,-11 17-45 15,5-10-55-15,6-7-71 0,-13 16-78 16,4-13-110-16,1 2-200 0,8-5-74 0,-14 2-302 15,14-2-305-15</inkml:trace>
  <inkml:trace contextRef="#ctx0" brushRef="#br1" timeOffset="-103950.85">23717 16619 3144 0,'0'0'140'0,"4"-24"-18"0,-4 24 5 0,2-15 1 16,-2 15 12-16,0 0-16 0,4-17-15 15,-4 17-51-15,0 0-68 0,0-18-74 0,0 18-90 16,0 0-93-16,-2-11-231 0,2 11-427 16,0 0-331-16</inkml:trace>
  <inkml:trace contextRef="#ctx0" brushRef="#br1" timeOffset="-103777.93">23602 16529 2944 0,'0'0'42'0,"-12"9"24"15,12-9 18-15,-4 15 28 0,4-15 10 0,-4 19 4 16,4-19-4-16,-2 31-15 0,0-14-13 16,2 1-10-16,0 2-10 0,-2 1-26 15,2-2-41-15,0 4-57 0,0 0-49 0,0 2-76 16,-3-4-102-16,3 1-202 0,-4-3-418 16,2 1-280-16</inkml:trace>
  <inkml:trace contextRef="#ctx0" brushRef="#br1" timeOffset="-103507.24">23465 17041 2793 0,'0'0'37'0,"0"0"38"16,0 0 2-16,-12 10 14 0,12-10 25 15,0 0 20-15,0 0 11 0,0 0 1 16,0 0-11-16,0 0-14 0,0 0-4 16,0 0 2-16,0 0-4 0,0 0-3 0,0 0-4 15,0 0-10-15,-19-25 1 0,19 25 1 16,0 0-10-16,0 0-9 0,0 0-5 0,0 0-11 15,0 0-8-15,0 0-4 0,0 0-2 16,0 0-11-16,0 0 6 0,0 0 0 0,0 0 0 16,25 40-8-16,-25-40-5 0,-6 32-4 15,1-17-3-15,-1 1-16 0,0-1-31 16,-5-2-54-16,0 0-76 0,1 0-88 16,-7-5-116-16,2 0-212 0,0-2-30 0,-2 0 17 15,2-2-335-15,15-4-310 0</inkml:trace>
  <inkml:trace contextRef="#ctx0" brushRef="#br1" timeOffset="-103251.25">23232 17003 2979 0,'0'0'85'0,"0"0"13"16,0 0-7-16,0 0 7 0,0 0 25 16,0 0 23-16,0 0 17 0,0 0-1 15,0 0-8-15,0 0-7 0,0 0 1 0,0 0 19 16,0 0 10-16,-25 36-3 0,25-36-4 15,-21 8-7-15,11-4-8 0,10-4-15 16,-24 5-13-16,24-5-18 0,-23 6-12 0,23-6-11 16,-18 8-11-16,18-8-12 0,-16 7-4 15,16-7-8-15,-15 13-8 0,8-5-23 0,7-8-32 16,-10 19-41-16,10-19-36 0,-4 19-61 16,4-19-83-16,-2 22-100 0,4-10-233 15,0 4-33-15,-2-16 12 0,2 33-486 0,0-14-624 16</inkml:trace>
  <inkml:trace contextRef="#ctx0" brushRef="#br1" timeOffset="-103124.8">23139 17620 3593 0,'7'21'69'0,"-3"-13"1"0,-4-8-7 0,0 0-9 16,17 8-6-16,-17-8-5 0,21-3-12 16,-21 3-46-16,28-11-58 0,-12 1-78 15,3 1-66-15,-1-4-114 0,2-3-627 16,-2-2-390-16</inkml:trace>
  <inkml:trace contextRef="#ctx0" brushRef="#br1" timeOffset="-99425.35">22640 17094 2827 0,'0'0'-119'15,"0"0"22"-15,0 0 22 0,0 0 29 0,0 0 23 16,0 0 43-16,0 0 17 0,0 0 26 16,0 0-4-16,0 0 6 0,0 0 2 15,0 0 8-15,0 0 4 0,0 0 8 0,0 0-1 16,0 0 9-16,0 0 2 0,0 0-3 15,0 0 2-15,0 0-5 0,0 0-10 16,0 0-9-16,0 0-6 0,0 0-6 0,0 0-2 16,0 0-1-16,0 0-2 0,0 0-3 15,0 0-4-15,0 0-6 0,0 0-4 16,43-4-6-16,-43 4-2 0,0 0 0 0,0 0 2 16,0 0 2-16,28 8 5 0,-28-8 0 15,9 11 1-15,-9-11 0 0,4 16 7 16,-4-16 12-16,0 0-8 0,-4 23-7 0,4-23-2 15,-17 17-4-15,7-10-1 0,-6 1-15 16,0-2-18-16,3-1-36 0,-6-1-44 16,0 0-54-16,19-4-59 0,-30 0-68 0,14-2-119 15,3 0-186-15,2-3-412 0,11 5-419 16</inkml:trace>
  <inkml:trace contextRef="#ctx0" brushRef="#br1" timeOffset="-99219.7">22722 16741 3097 0,'-2'-19'76'0,"2"19"27"0,0-16-11 16,0 16-6-16,7-17-4 0,-7 17-13 15,10-22-3-15,1 13-16 0,-1-2-33 16,3-1-55-16,4 1-65 0,2-1-74 15,0-1-106-15,0 4-230 0,0-4-296 16,-2 6-128-16</inkml:trace>
  <inkml:trace contextRef="#ctx0" brushRef="#br1" timeOffset="-98077.41">22386 17011 2373 0,'2'-14'-31'0,"-2"14"42"16,2-23 42-16,-2 23 37 0,2-21 32 0,-2 21 29 16,2-17 18-16,-2 17 5 0,2-15 0 15,-2 15-17-15,0 0-11 0,4-15-22 16,-4 15 2-16,0 0-6 0,0 0-10 16,0 0-6-16,0 0-14 0,0 0-7 0,0 0-10 15,-12 52-9-15,10-34-6 0,0-1-6 16,0 1-7-16,0 1-3 0,2-2-4 0,0 2-6 15,0-19 1-15,-2 32-8 0,2-19-2 16,0-13-1-16,0 25-5 0,0-25 2 0,0 21-5 16,0-21-3-16,0 19 0 0,0-19-2 15,0 0-5-15,0 19 0 0,0-19 0 16,0 0-6-16,0 0-4 0,0 0 2 16,0 0-4-16,0 0 2 0,0 0-3 15,0 0 0-15,0 0 0 0,0 0 2 0,0 0 2 16,14-54 3-16,-14 54-5 0,8-16 1 15,-8 16 3-15,9-16-6 0,-9 16 6 16,9-13-4-16,-9 13 3 0,10-9 0 0,-10 9 2 16,0 0-3-16,17-2 2 0,-17 2 2 15,0 0-1-15,19 15 2 0,-19-15 0 0,13 15 2 16,-13-15 1-16,8 18 1 0,-4-11 3 16,-4-7-2-16,6 18 2 0,-6-18-1 0,5 16 7 15,-5-16 2-15,0 0-2 0,-5 21 1 16,5-21 1-16,0 0 0 0,-14 16-4 15,14-16-2-15,-15 5 0 0,15-5-3 16,-21 4 1-16,21-4 0 0,-19 0 0 0,19 0-2 16,0 0 0-16,-32-5 1 0,32 5 0 15,-18-6-2-15,18 6-2 0,-18-6-3 0,18 6 0 16,-14-4 3-16,14 4 4 0,0 0 3 16,0 0 6-16,-30 7 0 0,30-7 4 0,-17 10 0 15,17-10 2-15,-18 11 9 16,8-3 8-16,0 0 18 0,10-8-1 0,-22 15 0 15,12-7-1-15,-1 0 5 0,-1-1 4 16,-1 1 6-16,0 1 4 0,-1-4 2 16,-4 4 4-16,4-2-1 0,-5 0 5 0,-1 0-6 15,0-2-2-15,-4-2-6 0,1 4-5 16,-1-4-4-16,2-3-6 0,-4 3-8 0,2-3-6 16,1-3-1-16,0 1-7 0,2 1-7 15,-1-3-11-15,2 0-20 0,1-2-23 0,-1 1-23 16,6 1-37-16,-2-2-36 0,2-1-51 15,14 7-66-15,-21-12-76 0,10 5-151 0,3 3-138 16,-1-2 11-16,9 6-532 0,-16-9-749 16</inkml:trace>
  <inkml:trace contextRef="#ctx0" brushRef="#br1" timeOffset="-97777.34">21922 17620 3684 0,'0'0'66'0,"0"0"38"0,-6 21-1 0,6-21 14 16,0 0 13-16,0 0 21 0,0 0 0 15,0 0 2-15,0 0-13 0,0 0-13 0,0 0-21 16,-2 17-8-16,2-17-14 0,0 0-14 16,0 0-23-16,0 0-35 0,0 0-47 15,0 0-65-15,0 0-98 0,-7 6-86 0,7-6-179 16,0 0-119-16,0 0-10 0,0 0-341 16,0 0-345-16</inkml:trace>
  <inkml:trace contextRef="#ctx0" brushRef="#br1" timeOffset="-95999.39">21465 17094 2838 0,'0'0'-53'0,"0"0"27"16,0 0 26-16,0 0 3 0,0 0 13 15,0 0 6-15,0 0-2 0,0 0 2 0,0 0 1 16,0 0-6-16,0 0 3 0,0 0-3 15,0 0 5-15,42 17-2 0,-42-17 7 0,19 2-1 16,-19-2 4-16,0 0 2 0,22 2 7 16,-22-2-7-16,0 0 5 0,0 0-2 15,0 0 0-15,16-9 3 0,-16 9 3 0,0 0 12 16,0 0 5-16,0 0 7 0,0 0 5 16,0 0 8-16,0 0 5 0,0 0 2 15,0 0 0-15,-65 5-6 0,54 5-6 16,0 2-8-16,1-1-7 0,0 2-7 0,-2 0-3 15,4 3-6-15,0-3-2 0,0 0-3 16,-3 1-1-16,2-1-1 0,3-1 0 16,6-12 1-16,-15 20-1 0,7-10-6 0,8-10-2 15,-16 13-1-15,16-13-4 0,-12 12-5 0,12-12 2 16,-14 6-5-16,14-6-2 0,0 0-6 16,0 0-2-16,0 0 4 0,0 0-4 15,0 0-1-15,-26-18 5 0,26 18 3 16,0 0 0-16,0 0 1 0,-4-15-1 15,4 15 14-15,0 0 14 0,0 0 11 0,0 0 26 16,0 0 1-16,0 0-7 0,0 0-15 16,0 0 2-16,0 0-7 0,4 46-2 0,-4-46-5 15,-9 23-6-15,3-10-4 0,0-2-19 16,-4 3-33-16,0-3-38 0,-2 1-42 16,-2-1-64-16,0 0-75 0,2-1-50 0,-1-2-110 15,-2-3-145-15,2 1-31 0,5-2-367 16,8-4-359-16</inkml:trace>
  <inkml:trace contextRef="#ctx0" brushRef="#br1" timeOffset="-95852.06">21132 17412 2975 0,'0'0'49'0,"0"0"48"15,0 0 21-15,0 0 14 0,0 0 9 16,0 0 0-16,0 0 0 0,0 0-15 16,0 0-9-16,0 0-16 0,-25 40-10 0,15-32-17 15,10-8-20-15,-20 15-49 0,8-7-51 16,0-1-72-16,0 1-77 0,12-8-114 0,-23 10-212 15,10-6-433-15,13-4-387 0</inkml:trace>
  <inkml:trace contextRef="#ctx0" brushRef="#br1" timeOffset="-95612.67">21003 17085 3098 0,'2'-15'56'15,"-2"15"21"-15,0 0 28 0,0 0 35 0,0 0 21 16,0 0 25-16,0 0-4 0,0 0-17 16,0 0-9-16,16 43-23 0,-14-31-4 15,-2-12-15-15,0 30-25 0,0-16-15 0,0 3-4 16,0-17-9-16,-11 33-11 0,0-17-14 16,-1 1-42-16,-3-2-38 0,-3-3-53 15,2 2-78-15,-1-1-67 0,-2-4-106 0,4-2-183 16,-2 0-68-16,2-2-321 0,15-5-322 15</inkml:trace>
  <inkml:trace contextRef="#ctx0" brushRef="#br1" timeOffset="-94955.95">20643 16908 2671 0,'0'0'-100'0,"0"-19"41"0,0 19 17 16,0 0 30-16,0-23 23 0,0 23 16 0,0 0 10 15,2-18 27-15,-2 18 22 0,0 0 18 0,0 0 3 16,0 0 9-16,0 0-5 0,0 0-8 16,0 0-1-16,0 0-6 0,-33 29-11 15,33-29-8-15,-13 23-7 0,7-12-6 16,-1 0-5-16,1 3-6 0,6-14-5 0,-8 22 2 15,8-22-1-15,-4 19-6 0,4-19 1 16,0 18-5-16,0-18-7 0,0 0-5 0,8 16-16 16,-8-16-21-16,0 0-13 0,19 4-11 15,-19-4-8-15,17 0-2 0,-17 0 4 16,0 0 0-16,0 0 7 0,31-10 5 0,-31 10 6 16,16-2 14-16,-16 2 17 0,0 0 20 15,0 0 17-15,16 12 9 0,-16-12 0 16,2 16-1-16,-2-16-6 0,-4 23-8 15,4-23 0-15,-6 29-3 0,2-14-2 0,-2 0 0 16,-2 1 6-16,0-1-1 0,0-1 0 16,0 0 7-16,-1 2-7 0,0-5-1 0,-1 2-3 15,-1-3-3-15,1-1-1 0,10-9-4 16,-20 16-3-16,10-11-2 0,10-5-4 16,-16 6 0-16,16-6-1 0,0 0 3 0,-24 4-2 15,24-4 6-15,0 0 2 0,-17 2 4 16,17-2 0-16,0 0-5 0,0 0-1 15,-21 3 0-15,21-3 5 0,-13 8 10 16,13-8 9-16,-18 10 25 0,6-5-1 0,0 3-1 16,-3 0 7-16,-2-1 0 0,-2 2-3 15,-3-1 3-15,0 2 4 0,-4-2-1 0,1-1-5 16,-3 1 3-16,0-2-1 0,1-1-6 16,-1-2-5-16,4 3-8 0,-6-3-5 0,6-3-11 15,-1-2-15-15,-1 1-22 0,1-6-27 16,2 1-36-16,4 1-52 0,-1-3-64 15,4-1-92-15,-4-1-89 0,8 1-230 0,-1-1-32 16,13 10 15-16,-14-19-475 0,14 19-631 16</inkml:trace>
  <inkml:trace contextRef="#ctx0" brushRef="#br1" timeOffset="-94744.67">20483 17679 3522 0,'-9'8'155'15,"9"-8"12"-15,-11 10-36 0,3-5-29 16,8-5-17-16,-12 7-9 0,12-7-15 0,-14 3-44 16,14-3-76-16,0 0-104 0,-14 0-108 15,14 0-205-15,0 0-81 0,-10-14-298 0,10 14-202 16</inkml:trace>
  <inkml:trace contextRef="#ctx0" brushRef="#br1" timeOffset="-94531.08">19938 16909 2954 0,'0'0'117'0,"9"-20"-12"16,-2 14-18-16,1-2-16 0,5-1 1 16,-1 1-12-16,3-2-6 0,0 1-36 0,4-1-55 15,0 1-56-15,2 1-33 0,-4 1-35 16,2-1-44-16,-3 1-149 0,-2 0-439 16,-4 0-98-16</inkml:trace>
  <inkml:trace contextRef="#ctx0" brushRef="#br1" timeOffset="-94275.36">19613 17138 2440 0,'0'0'87'0,"0"0"38"0,-13 11 7 15,13-11 6-15,0 0 11 0,-11 20-1 16,11-20-10-16,-8 19-12 0,6-5-16 16,-2 0-10-16,-1 3-12 0,3 1-10 15,-2 1-9-15,2 0-17 0,-4 1-40 0,1 0-66 16,1 2-82-16,0-3-85 0,-3-1-174 16,1 3-563-16,-2-6-392 0</inkml:trace>
  <inkml:trace contextRef="#ctx0" brushRef="#br1" timeOffset="-94129.77">19441 17545 3111 0,'-21'6'76'0,"21"-6"8"0,-15 6-6 15,15-6-7-15,-19 8-7 0,6-3-1 16,1 1-10-16,-3 1-11 0,0-2-31 0,15-5-53 16,-25 9-57-16,15-4-54 0,-2-2-64 15,12-3-174-15,-18 6-454 0,18-6-183 0</inkml:trace>
  <inkml:trace contextRef="#ctx0" brushRef="#br1" timeOffset="-93972.4">19251 17103 2708 0,'4'-10'223'16,"-4"10"-4"-16,2-20-36 0,-2 20-24 15,0-17-24-15,0 17-17 0,0 0-25 16,2-17-52-16,-2 17-92 0,0-9-118 0,0 9-147 15,0 0-227-15,0 0-314 0,0 0-208 16</inkml:trace>
  <inkml:trace contextRef="#ctx0" brushRef="#br1" timeOffset="-93567.32">19145 16856 2756 0,'0'0'66'0,"0"0"-10"0,-11-9-3 15,11 9 2-15,0 0 20 0,0 0 10 16,-34 9 4-16,34-9-2 0,-27 14-5 0,12-5-6 16,-2 5 1-16,0 1 1 0,-2-2 4 15,0 4-2-15,-4 0-7 0,0 4-3 0,-3-2-9 16,2 2-4-16,0-2-5 0,-2 2 0 15,1-2-6-15,-3-1 3 0,3 0 0 16,-1-2 0-16,1-2-3 0,2 0-4 0,1-2-4 16,1-3-3-16,0 1-3 0,0-3-6 15,5-1 3-15,-2 0-3 0,3-5-1 16,15-1 0-16,-27 0 2 0,27 0 0 0,-25-7-2 16,13-1 3-16,12 8-1 0,-14-22 3 15,6 4 0-15,4 1-3 0,1-4-3 16,1 1-3-16,0-2-7 0,2 3-18 0,0-2-30 15,0 21-38-15,0-36-49 0,0 24-73 16,2-1-65-16,-2 13-138 0,-2-19-182 0,2 19-3 16,0 0-253-16,0 0-169 0</inkml:trace>
  <inkml:trace contextRef="#ctx0" brushRef="#br1" timeOffset="-93309.64">18224 17122 2412 0,'-11'8'-24'16,"11"-8"79"-16,0 0 23 0,-14 8 31 16,14-8 20-16,-16 6 23 0,16-6 6 15,-18 10 0-15,7-6-1 0,-2 5-9 0,1 0-18 16,1 1-6-16,-1-1-16 0,1 2-13 16,-2 2-8-16,5-1-11 0,0 2-10 15,-2-1-5-15,6 0-7 0,0 3-5 0,0-1-7 16,4-15-2-16,-6 27-5 0,2-12-2 15,1-2-9-15,3-13-9 0,-10 29-17 16,1-16-40-16,-1-1-50 0,1 1-85 0,-1-4-89 16,-2 3-207-16,-6 1-94 0,1-1-330 15,0-1-280-15</inkml:trace>
  <inkml:trace contextRef="#ctx0" brushRef="#br1" timeOffset="-93153.7">17777 17700 2879 0,'13'9'73'0,"-13"-9"23"0,13 4-1 16,-13-4 4-16,0 0-5 0,29-9-10 0,-13-1-7 16,-4 3-16-16,2-5-19 0,2-1-24 15,0 0-27-15,1-3-41 0,1-1-35 16,0 0-57-16,0-2-60 0,-4 0-161 0,5-4-485 16,-6 2-193-16</inkml:trace>
  <inkml:trace contextRef="#ctx0" brushRef="#br1" timeOffset="-92445.48">17775 17127 2714 0,'0'0'64'16,"0"0"-3"-16,0 0-1 0,0 0 0 15,0 0-6-15,0 0 2 0,-25-19-1 0,25 19-10 16,-3-19-3-16,3 19 0 0,3-29 4 16,-3 12 8-16,0 17 9 0,2-40 3 15,0 17-8-15,1-2 2 0,-1-1-5 0,0 0-1 16,2 4-1-16,0 1-10 0,0 4-5 16,0 1-3-16,0 1-4 0,5 2-2 0,-9 13-3 15,11-16 6-15,-11 16 6 0,10-7 2 16,-10 7-4-16,0 0-1 0,0 0-5 15,15 25-3-15,-15-25-2 0,2 26 3 16,-2-26-7-16,-8 33-2 0,3-14-1 0,-1-4 0 16,-2 2-2-16,-5 1-1 0,0-3-1 15,1-1 2-15,-4 0-4 0,0-3 0 0,1-3-4 16,-2 0 0-16,2-2-3 0,-1 0 6 16,0-2-3-16,16-4 9 0,-27 5 9 0,16-1 5 15,11-4-1-15,-17 3 5 0,17-3-9 16,-14 8-4-16,14-8 2 0,-8 10 3 15,8-10-12-15,-10 15 2 0,10-15 0 0,-4 19-1 16,0-8 2-16,4-11-3 0,-8 23 1 16,4-11 4-16,4-12 6 0,-11 24-2 15,2-15 5-15,1 3-4 0,8-12 5 0,-17 20-3 16,11-13-3-16,6-7-1 0,-18 12-3 16,10-6-4-16,8-6 0 0,-16 4-5 15,16-4-3-15,0 0-5 0,0 0 0 0,-24-14-2 16,24 14-1-16,-6-15 1 0,6 15 9 15,0 0-9-15,-2-23 8 0,2 23-8 0,0 0 0 16,0 0 6-16,8-26 1 0,-8 26-2 16,0 0 3-16,13-8-3 0,-13 8 7 15,0 0 5-15,0 0-2 0,0 0 8 16,0 0-6-16,0 0 11 0,7 39 17 0,-7-39-6 16,-14 27-5-16,8-11-1 0,-4 2 1 15,-1 1-8-15,-4 0-1 0,0 4-3 0,-3 0 0 16,0 1-32-16,2 2-22 0,1-7-27 15,-3 0-40-15,6 0-62 0,0-2-77 16,0-6-66-16,2 1-182 0,0-2-95 16,1-5-15-16,9-5-322 0,0 0-312 0</inkml:trace>
  <inkml:trace contextRef="#ctx0" brushRef="#br1" timeOffset="-92294.56">17420 16903 3080 0,'0'-9'165'16,"0"9"-10"-16,-2-17-51 0,2 17-41 16,-7-17-26-16,7 17-35 0,-4-15-46 0,4 15-78 15,-4-11-128-15,4 11-257 0,-6-8-318 16,6 8-155-16</inkml:trace>
  <inkml:trace contextRef="#ctx0" brushRef="#br1" timeOffset="-91856.36">17155 17212 2594 0,'0'15'11'0,"0"-15"-1"15,0 0-5-15,0 0 5 0,0 21 34 16,0-21 44-16,0 0 15 0,0 0 14 16,0 0-5-16,0 0-11 0,0 0-5 0,0 0 3 15,0 0 2-15,0 0-5 0,0 0-10 16,0 0-9-16,0 0-11 0,0 0-5 0,0 0-8 15,-38-22-6-15,25 15-6 0,13 7-1 16,-25-16-6-16,10 8-3 0,3-3 1 16,-6 1-2-16,6-1-3 0,-1-1-1 0,0 1-5 15,3-2-2-15,3-1-2 0,1 1-7 16,2-4-10-16,4 17-7 0,2-35-10 0,4 17-5 16,3-1 2-16,1-2-2 0,3 1 1 15,0 1 5-15,1 0-1 0,0 2 4 16,0 0 7-16,-4 4 9 0,1 1 17 15,-2-1 15-15,-1 1 1 0,-8 12-2 16,4-19-4-16,-4 19-1 0,0 0 7 0,-12-24 2 16,12 24 6-16,-18-15 3 0,8 9 5 0,-2-2-1 15,0-2 9-15,12 10-5 0,-20-15 0 16,11 4-9-16,1 1-11 0,8 10-7 16,-13-19-13-16,9 8-17 0,4 11-33 0,-2-21-34 15,2 21-44-15,0 0-44 0,8-28-52 16,-4 18-64-16,-4 10-169 0,9-17-147 0,-3 12-322 15,-6 5-304-15</inkml:trace>
  <inkml:trace contextRef="#ctx0" brushRef="#br1" timeOffset="-90323.66">14759 18451 2621 0,'0'0'-82'16,"0"0"48"-16,0 0 22 0,0 0 18 0,0 0 12 16,0 0 18-16,0 0 8 0,0 0 23 15,0 0 8-15,0 0 9 0,0 0 7 0,0 0 9 16,0 0 15-16,0 0 14 0,0 0 5 16,0 0 4-16,0 0-2 0,0 0-8 15,0 0-13-15,0 0-10 0,0 0-6 0,0 0-11 16,0 0-6-16,0 0-5 0,0 0-9 15,0 0-6-15,0 0-2 0,0 0-5 16,0 0 3-16,47-13 1 0,-47 13 5 0,25-3-4 16,-25 3-1-16,27-1-1 0,-11-2-8 15,3 2 19-15,-1-1-3 0,-18 2-8 16,34-4-2-16,-17 2-7 0,-2 0-5 0,-15 2-3 16,25-1-7-16,-25 1-3 0,20 0-2 15,-20 0-7-15,0 0 1 0,25-3-7 16,-25 3-16-16,0 0-18 0,19 0-39 0,-19 0-46 15,0 0-65-15,8-3-73 0,-8 3-80 16,0 0-175-16,7-10-94 0,-7 10 22 0,0 0-339 16,0 0-297-16</inkml:trace>
  <inkml:trace contextRef="#ctx0" brushRef="#br1" timeOffset="-89947.9">15392 18131 2646 0,'0'0'-74'0,"0"0"47"0,0 0 44 16,0 0 15-16,0 0 23 0,0 0 4 15,0 0 14-15,0 0 20 0,0 0 12 0,0 0 19 16,0 0 16-16,0 0 4 0,0 0 1 16,-19 43-4-16,14-27-8 0,-1 1-5 15,-2 2-4-15,3 4-7 0,-1 2-11 0,2-2-8 16,0 1-12-16,2 0-8 0,2 0 14 16,2 2-12-16,0-1-4 0,2 0-27 0,0-2 2 15,2 2-15-15,1-2-17 0,1-1-13 16,3-2-31-16,0 1-31 0,1-5-33 15,0 0-36-15,4 1-48 0,3-3-49 16,0-5-83-16,4 1-192 0,3-3-74 0,-1-1-309 16,2-3-251-16</inkml:trace>
  <inkml:trace contextRef="#ctx0" brushRef="#br1" timeOffset="-89025.06">25552 17944 2695 0,'0'0'40'16,"0"0"48"-16,0 0 20 0,0 0 23 0,0 0 24 15,0 0 14-15,0 0-1 0,0 0 3 16,0 0-9-16,0 0-7 0,0 0 2 16,0 0-5-16,0 0 9 0,0 0-13 15,4 32 10-15,-4-32-4 0,3 25-6 0,-1-7-2 16,-2-2-5-16,0 6-12 0,0 4-10 15,-2 0-10-15,-1 5-11 0,1-2-10 0,-3 1-10 16,-2-1-10-16,2 1-13 0,-5 1-22 16,3-7-33-16,-7 5-35 0,5-4-39 15,-4-2-48-15,-3-4-66 0,0-2-90 0,-4-4-108 16,3-1-183-16,-1-2-14 0,-2-3 26 16,-2-1-453-16,5-5-494 0</inkml:trace>
  <inkml:trace contextRef="#ctx0" brushRef="#br1" timeOffset="-88723.18">25197 18121 3468 0,'0'0'72'0,"0"0"-15"15,0 0-4-15,-21 27-3 0,21-27-5 0,-13 10-7 16,6-5-3-16,7-5-15 0,-18 8-19 15,9-5-4-15,9-3 0 0,-13 5 0 0,13-5-3 16,-14 0-4-16,14 0-4 0,0 0 8 16,-11-12-2-16,11 12 13 0,0 0 19 0,-6-9 23 15,6 9 16-15,0 0 17 0,0 0 12 16,0 0 6-16,0 0 18 0,0 0 6 16,-23-6-3-16,23 6-19 0,0 0-14 15,-27 15-16-15,13-8-31 0,-1-1-66 0,-2 2-87 16,3-1-105-16,-10 1-148 0,1-1-215 15,0 2 9-15,0-2-327 0,-2-2-287 16</inkml:trace>
  <inkml:trace contextRef="#ctx0" brushRef="#br1" timeOffset="-88272.95">23818 18351 2711 0,'0'0'79'0,"0"0"52"0,-12-14 7 16,12 14-3-16,0 0 10 0,0 0 0 16,-17-6 3-16,17 6-7 0,0 0-6 0,-17-8-7 15,17 8-14-15,-13-7-9 0,13 7-3 16,0 0-8-16,-10-14-3 0,10 14-5 15,0 0-5-15,0 0-13 0,-10-12-11 0,10 12-17 16,0 0 10-16,0 0-3 0,0 0-8 16,0 0-3-16,0 0-24 0,-30 12-29 15,30-12-42-15,-24 11-65 0,10-3-76 0,-3 0-71 16,-5 0-190-16,0 0-124 0,0 5 25 16,-1-4-292-16,-5 0-199 0</inkml:trace>
  <inkml:trace contextRef="#ctx0" brushRef="#br1" timeOffset="-87426.54">22614 18285 2545 0,'0'0'116'0,"0"0"71"15,0 0 19-15,0 0 1 0,0 0 2 0,0 0-3 16,0 0-9-16,0 0-19 0,-23 2-13 15,23-2-40-15,0 0-14 0,-15 10-6 0,15-10-18 16,-14 7-10-16,14-7-11 0,-16 9-22 16,16-9-29-16,-19 6-34 0,9-4-34 15,0 0-41-15,10-2-42 0,0 0-35 0,-34-4-26 16,25 1-13-16,-2-4 3 0,3 2 11 16,8 5 32-16,-17-15 44 0,11 7 54 0,-1 1 65 15,7 7 65-15,-13-13 35 0,13 13 14 16,0 0 35-16,-18-10 26 0,18 10 3 15,0 0-15-15,0 0-14 0,-26 15-14 16,16-5-30-16,-1-1-35 0,-2 0-58 16,-2 1-78-16,-1 2-108 0,-2-3-92 0,-2 0-219 15,0 2-72-15,-3 2-368 0,2-6-332 16</inkml:trace>
  <inkml:trace contextRef="#ctx0" brushRef="#br1" timeOffset="-86973.69">21319 18309 2896 0,'-17'10'45'16,"17"-10"59"-16,0 0 27 0,0 0 29 0,-21 0-1 15,21 0 8-15,0 0-6 0,0 0-9 0,-28 0-21 16,28 0-16-16,0 0-6 0,0 0-14 15,-25-2-16-15,25 2-9 0,-19-1-8 0,19 1-14 16,-17-7-6-16,17 7-1 0,-15-9-9 16,15 9 1-16,-13-10-1 0,13 10-5 15,-10-9-13-15,10 9 5 0,0 0-3 0,0 0-2 16,0 0-2-16,0 0 4 0,0 0-5 16,0 0-2-16,0 0-2 0,0 0 1 15,-28 12-17-15,28-12-21 0,-14 7-48 16,14-7-60-16,-20 12-83 0,3-8-139 0,1-1-224 15,-2 1-1-15,0 2-328 0,-2-4-308 16</inkml:trace>
  <inkml:trace contextRef="#ctx0" brushRef="#br1" timeOffset="-86178.28">19811 18466 2918 0,'0'0'147'0,"0"0"48"0,0 0-4 0,0 0-7 16,0 0-7-16,0 0-12 0,0 0-14 16,0 0-8-16,0 0-19 0,0 0-19 15,-29 17-16-15,29-17-14 0,0 0-28 0,-17 7-23 16,17-7-21-16,0 0-23 0,-27-1-22 16,27 1-9-16,-18-6-3 0,10 2 5 0,8 4 2 15,-14-5 5-15,14 5 6 0,-14-4 6 16,14 4 9-16,-10-4 9 0,10 4 22 15,0 0 10-15,0 0 7 0,0 0-6 0,-29 5 0 16,20-1-13-16,9-4-38 0,0 0-48 16,-23 8-78-16,15-6-78 0,8-2-210 0,-22 2-103 15,22-2-350-15,-27 2-280 16</inkml:trace>
  <inkml:trace contextRef="#ctx0" brushRef="#br1" timeOffset="-85789.65">18425 18494 2715 0,'-21'-7'99'16,"21"7"56"-16,0 0-2 0,0 0-18 16,-21-2-2-16,21 2 1 0,0 0 14 0,-24 0 3 15,24 0-8-15,0 0-18 0,-29-2-12 16,29 2-12-16,-22-2 0 0,22 2 7 0,-16-4 5 15,16 4 9-15,-16-6-8 0,16 6-15 16,0 0-15-16,-18-3-23 0,18 3-40 0,0 0-50 16,-15-2-59-16,15 2-85 0,0 0-87 15,-19 5-187-15,8-2-120 0,1 2-8 16,10-5-332-16,-30 10-297 0</inkml:trace>
  <inkml:trace contextRef="#ctx0" brushRef="#br1" timeOffset="-85221.2">17545 18374 2820 0,'0'0'12'0,"0"0"24"16,0 0-5-16,0 0-4 0,0 0 6 15,24 7 22-15,-24-7 17 0,0 0 7 0,0 0-7 16,0 0-6-16,0 0-9 0,0 0-2 16,0 0 9-16,0 0 18 0,0 0 2 15,0 0 1-15,0 0-1 0,0 0-5 0,0 0-8 16,0 0-6-16,0 0-6 0,-31-29-7 15,31 29-6-15,0 0 0 0,0 0-1 16,0 0 5-16,0 0 11 0,0 0 4 16,0 0-4-16,0 0 1 0,0 0 3 0,0 0 0 15,0 0-4-15,0 0 3 0,21 42 24 16,-21-42-14-16,-10 22-2 0,2-8-20 16,-3-2-4-16,0-3-5 0,-2 2-6 0,1-2-8 15,-3-1-28-15,2 0-40 0,-3-5-68 16,-2 0-105-16,1-6-91 0,1 2-240 0,-2-3-49 15,2-4 19-15,0 1-311 0,0-5-260 16</inkml:trace>
  <inkml:trace contextRef="#ctx0" brushRef="#br1" timeOffset="-85074.35">17310 18148 2908 0,'10'-8'213'15,"-10"8"2"-15,23-14-34 0,-11 9-30 16,-2-3-18-16,2 1-18 0,-12 7-11 0,26-16-19 15,-14 7-55-15,1 2-85 0,-3-3-100 16,4 3-59-16,-6-3-81 0,-2 2-138 16,0 0-473-16,-6 8-293 0</inkml:trace>
  <inkml:trace contextRef="#ctx0" brushRef="#br1" timeOffset="-84533.91">17204 18104 2745 0,'-5'9'65'0,"5"-9"36"15,-4 16-10-15,4-16-11 0,0 0-11 0,2 26-7 16,-2-26 4-16,7 24 2 0,-3-11-5 16,0 2-5-16,0-2 2 0,1 2 4 0,1 1 14 15,-1-1 4-15,-1 0 2 0,-4-15-6 16,6 26-4-16,-2-12-9 0,-4-14-8 16,6 21-6-16,-6-21-10 0,2 19 2 0,-2-19-5 15,2 18-4-15,-2-18-6 0,0 15 1 16,0-15-6-16,0 0 0 0,0 0 1 0,-4 19-7 15,4-19 3-15,0 0-3 0,0 0 0 16,0 0-3-16,0 0-2 0,0 0-2 16,0 0 0-16,2 17-1 0,-2-17 1 15,0 0 5-15,0 0 11 0,0 0 6 0,2 15 5 16,-2-15-1-16,0 0 2 0,-4 23-10 16,4-23-1-16,-6 17 2 0,6-17-6 0,-8 17-4 15,8-17 2-15,-11 17-5 0,5-10 1 16,6-7 20-16,-13 14-5 0,13-14 0 15,-13 11-5-15,13-11-3 0,-14 7-1 0,14-7-7 16,0 0 2-16,-24 1 0 0,24-1-4 16,0 0 1-16,-30-4 2 0,30 4 6 15,-23-1 7-15,23 1-7 0,-32 0 17 0,16 0 10 16,-4 1 15-16,2 2 6 0,-4-2 3 16,-1 5-6-16,-7-2-5 0,1 1-1 15,-3 1 1-15,-4 2-1 0,-2-2 2 0,0-1-2 16,-3 2-2-16,1-2-3 0,3 0-8 15,-4-1-5-15,7-1-5 0,0-2-3 16,2-1-3-16,5-1-6 0,-3-2-18 0,5 2-27 16,4-3-40-16,4 0-38 0,2-4-53 15,2 3-90-15,7-5-86 0,6 10-206 16,-8-11-54-16,8 11-11 0,0 0-510 0,0 0-704 16</inkml:trace>
  <inkml:trace contextRef="#ctx0" brushRef="#br1" timeOffset="-84320.91">16882 18857 3939 0,'0'0'159'15,"4"11"-19"-15,-4-11-16 0,0 0-17 0,0 0-7 16,2 12-16-16,-2-12-22 0,0 0-36 15,0 0-50-15,0 0-66 0,0 0-72 0,0 0-61 16,0 0-70-16,0 0-185 0,0 0-67 16,0 0-345-16,-30-3-268 0</inkml:trace>
  <inkml:trace contextRef="#ctx0" brushRef="#br1" timeOffset="-83912.55">16626 18445 2853 0,'-10'-25'112'15,"10"25"20"-15,0 0-16 0,-16-11-15 0,16 11-15 16,-12-6-4-16,12 6 8 0,0 0 8 16,-21-6-10-16,21 6 2 0,-18-2-10 15,18 2-3-15,0 0 12 0,-27-7 2 0,27 7-3 16,-19-8-4-16,19 8-8 0,-19-11-11 15,9 1-11-15,-1-1-4 0,4 0-14 0,7 11-4 16,-14-28-7-16,10 16-10 16,2-6-6-16,2 18-13 0,0-32-8 0,2 16-8 15,0 0-4-15,-2 16 0 0,6-31-3 0,-4 18 4 16,-2 13-2-16,4-23 7 0,-4 23 0 16,4-23 3-16,-4 23 5 0,-4-21 9 0,4 21 1 15,-8-19 14-15,2 10 9 0,6 9 16 16,-20-21 8-16,10 9 7 0,-3 3 4 15,3 1 5-15,10 8-1 0,-18-16-2 16,18 16-2-16,-12-11-20 0,12 11-24 0,-8-12-18 16,8 12-56-16,0 0-52 0,-2-20-71 15,2 20-70-15,0 0-180 0,12-18-156 16,-8 10 1-16,-4 8-272 0,15-10-208 0</inkml:trace>
  <inkml:trace contextRef="#ctx0" brushRef="#br1" timeOffset="-82942.71">21958 17584 2500 0,'0'0'-69'0,"0"0"18"16,0 0 13-16,0 0 23 0,0 0 18 0,0 0 15 16,0 0 31-16,-38 18 26 0,38-18 16 15,0 0 20-15,-9 9 8 0,9-9 6 16,0 0 14-16,0 0 10 0,0 0 9 0,-2 17-1 16,2-17-5-16,0 0-15 0,0 0-9 15,19 11-19-15,-19-11-11 0,22 0-13 16,-22 0-20-16,32-1-20 0,-12-2-20 15,6-1-25-15,1 3-32 0,3-5-37 0,-2 2-45 16,1 3-13-16,3-3-55 0,0 0-71 16,-3 0-169-16,-1 2-530 0,-2 0-384 15</inkml:trace>
  <inkml:trace contextRef="#ctx0" brushRef="#br1" timeOffset="-82705.65">22098 17826 3035 0,'0'0'69'16,"0"0"18"-16,0 0-10 0,0 0-8 0,0 0-7 15,0 0-11-15,0 0-15 0,0 0-11 16,59-15-23-16,-38 9-6 0,5 3-13 15,-1-2-21-15,5 2-41 0,0-1-54 0,-1 1-75 16,-3-4-156-16,-4 4-458 0,0 0-148 16</inkml:trace>
  <inkml:trace contextRef="#ctx0" brushRef="#br1" timeOffset="-81813.59">29252 17056 2762 0,'0'0'120'0,"0"0"-9"16,0 0 1-16,0 0 7 0,0 0 8 16,0 0-12-16,0 0-14 0,0 0-10 15,0 0-9-15,0 0-17 0,29-9-2 0,-10 7-10 16,2 0-3-16,9-2-6 0,2 3-5 0,1-2-3 15,7 2-9-15,3-3-21 0,-1 1-27 16,-1 0-45-16,1-1-46 0,-8 3-68 16,0-6-102-16,-1 4-209 0,-7-1-412 15,-5 0-287-15</inkml:trace>
  <inkml:trace contextRef="#ctx0" brushRef="#br1" timeOffset="-81652.45">29442 17121 2820 0,'-12'8'148'16,"12"-8"-5"-16,-14 7-35 0,14-7-33 0,0 0-13 16,0 0-6-16,0 0-6 0,0 0-30 15,0 0-44-15,0 0-46 0,66-3-39 0,-47 0-44 16,5 3-49-16,-4-1-110 0,2-1-495 16,-1 0-120-16</inkml:trace>
  <inkml:trace contextRef="#ctx0" brushRef="#br1" timeOffset="-80721.28">22370 18712 2461 0,'0'0'128'15,"0"0"55"-15,0 0 3 0,0 0-8 16,0 0 2-16,0 0 1 0,56 1 1 0,-35-1-11 16,3-1-20-16,-2-2-17 0,4 3-24 15,3 0-21-15,1-1-39 0,0 1-37 16,-3-4-55-16,-1 4-71 0,0-2-88 0,-6 1-134 15,2-2-205-15,-3 2-412 0,-19 1-384 16</inkml:trace>
  <inkml:trace contextRef="#ctx0" brushRef="#br1" timeOffset="-80578.69">22663 18803 3133 0,'0'0'203'15,"-8"12"6"-15,8-12-19 0,0 0-26 16,0 0-25-16,-7 13-25 0,7-13-31 0,0 0-53 15,0 0-69-15,0 0-99 0,-4 10-91 16,4-10-243-16,0 0-89 0,0 0-303 0,0 0-220 16</inkml:trace>
  <inkml:trace contextRef="#ctx0" brushRef="#br0" timeOffset="-46349.47">5425 13775 2596 0,'0'0'-46'16,"0"0"16"-16,13-13 13 0,-13 13 31 15,0 0 29-15,0 0 27 0,0 0 21 0,0 0 8 16,8-10 5-16,-8 10 15 0,0 0 14 16,0 0 1-16,0 0 6 0,0 0-3 0,0 0 1 15,0 0-6-15,0 0-2 0,0 0-2 16,-17 47-4-16,13-33-4 0,-2 3-3 15,-1-1-10-15,-2 3-7 0,1 3-6 0,-2 2-4 16,2-2-5-16,-4 1-7 0,2 0-9 16,0-1-7-16,-1-1-5 0,2 0 0 0,1-2-7 15,1-1-4-15,1-3-1 0,0-2-12 16,0 1-5-16,6-14-15 0,-6 21-13 16,6-21-20-16,-6 16-22 0,4-11-34 0,2-5-32 15,0 0-44-15,0 0-46 0,0 0-34 16,0 0-35-16,0 0-35 0,0 0-62 0,0 0-83 15,-8-33-536-15,8 33-438 0</inkml:trace>
  <inkml:trace contextRef="#ctx0" brushRef="#br0" timeOffset="-46035.95">5215 13923 2956 0,'-2'-19'-113'15,"2"19"25"-15,0 0 28 0,0-24 45 0,0 24 52 16,0 0 52-16,0-21 40 0,0 21 25 15,0 0 15-15,2-19 3 0,-2 19 5 0,0 0 1 16,0 0-2-16,2-19-24 0,-2 19 3 16,0 0-2-16,0 0 2 0,0 0-2 0,0 0 30 15,9-14 2-15,-9 14-5 0,0 0-8 16,0 0-11-16,0 0-4 0,0 0-7 0,0 0-9 16,40 23-9-16,-30-10-16 0,2-6-11 15,-4 5-14-15,4 2-7 0,1 1-13 16,-2 1-6-16,2 0-8 0,-5-2-6 0,4 3-6 15,0-2-6-15,-2-2-7 0,0 3-14 16,-1-3-20-16,-1-2-24 0,1 3-34 0,-3-2-36 16,0-3-41-16,-1 0-57 0,1 0-73 15,-6-9-60-15,6 12-130 0,-6-12-185 16,0 0 15-16,-8 21-556 0,8-21-885 16</inkml:trace>
  <inkml:trace contextRef="#ctx0" brushRef="#br0" timeOffset="-17727.87">2709 12473 543 0,'0'0'139'0,"0"0"-56"16,0 0-32-16,0 0-11 0,0 0-14 0,0 0 1 15,6-49 11-15,-6 49 5 0,2-15 5 16,-2 15 7-16,0 0 10 0,4-23-2 16,-4 23 14-16,2-17 5 0,-2 17 9 0,5-19 5 15,-5 19 12-15,3-20 9 0,-3 20 2 16,6-20 0-16,-4 8-4 0,-2 12-4 0,8-23 3 15,-4 10-2-15,3 0-5 0,-7 13 2 16,10-23 2-16,-3 11 6 0,1 3-2 0,-8 9 2 16,15-19-7-16,-7 11-8 0,-8 8-6 15,18-11-11-15,-10 6-8 0,-8 5-8 16,19-5-11-16,-19 5-1 0,21-2-6 0,-21 2-9 16,0 0-4-16,29 10 0 0,-17-4-7 15,-2-1 0-15,-10-5-5 0,19 15-1 16,-10-5-2-16,-9-10 0 0,10 19 4 15,-4-9-3-15,-6-10-2 0,2 23-2 0,0-12 4 16,-2-11-6-16,-4 27-3 0,0-11-3 16,-2-4 3-16,0 2-5 0,-6 1 3 0,4-1 1 15,-4 2 5-15,-2 1 5 0,2-1 3 16,4-3 1-16,-3 2 2 0,3-1 0 0,-3-2-1 16,0 4 2-16,5-3 3 0,-2 0 1 15,0-2-2-15,8-11 1 0,-12 18-4 16,12-18 4-16,-8 18 1 0,8-18 5 0,-6 15 8 15,6-15 10-15,-2 13 24 0,2-13 2 16,0 0-8-16,0 0-9 0,18 16-7 0,-18-16 1 16,22 3-2-16,-22-3-5 0,25 0-7 15,-10 0-5-15,-15 0-4 0,31-3-1 16,-15 0-8-16,-16 3-6 0,34-4-16 0,-18 3-26 16,1-1-34-16,1-2-34 0,-4 1-43 15,-2-3-51-15,2 2-59 0,-4 2-41 16,1-4-51-16,-11 6-139 0,17-9-157 0,-11 3 17 15,-6 6-216-15,13-8-154 0</inkml:trace>
  <inkml:trace contextRef="#ctx0" brushRef="#br0" timeOffset="-17064.03">3210 12394 2409 0,'-8'-13'-68'0,"8"13"22"0,0 0 29 15,-6-16 24-15,6 16 29 0,-4-14 20 16,4 14 10-16,0 0 9 0,-5-24-9 0,5 24 1 16,3-20 3-16,-3 20-1 0,4-25 3 15,-2 12-2-15,-2 13 1 0,8-26 2 0,-2 13 5 16,1-3 5-16,0 3-2 0,-1 0 1 15,2 0 0-15,0 1 0 0,-1-1-2 16,2 2-3-16,1 1-1 0,-1-2 0 16,-9 12-3-16,14-17-5 0,-5 11-6 0,-9 6-4 15,13-12-4-15,-13 12-2 0,16-9-1 16,-16 9-9-16,16-4 0 0,-16 4-1 16,0 0-2-16,0 0-6 0,31 12-7 0,-23-6 3 15,3 1-3-15,-2 3 1 0,1 0-6 16,-2 2-4-16,4-2-1 0,-4 2-1 15,0 2 1-15,2-4-2 0,-1 4-3 0,-2-1-2 16,1 1 0-16,-2-1 0 0,-1 0 1 0,-5-13-4 16,6 23 1-16,-4-12 5 0,-2-11-5 15,0 25 1-15,0-25 1 0,-2 21-2 16,2-21 3-16,-11 20-2 0,5-9-1 16,6-11-4-16,-15 15 3 0,4-7-3 0,11-8 3 15,-20 13 0-15,10-8 4 0,10-5 10 16,-22 8 6-16,22-8 4 0,-22 2 0 0,22-2 7 15,-21-2 2-15,21 2-1 0,-21-5-2 16,21 5-10-16,-19-8 1 0,19 8-1 16,-14-10-3-16,14 10 6 0,-16-11-4 15,16 11-4-15,-8-14-12 0,8 14 7 16,0 0-2-16,-2-21-6 0,2 21 2 0,0 0-1 0,14-22-4 16,-5 14 3-16,2-1 1 0,-11 9-3 15,23-16 3-15,-8 9-4 0,-3 1-2 16,3-2 1-16,0 3-3 0,0-1 0 15,-15 6-19-15,28-7-30 0,-18 1-39 0,-10 6-61 16,23-8-70-16,-12 6-69 0,-2 0-128 0,-9 2-200 16,14-4-33-16,-14 4-242 0,0 0-266 15</inkml:trace>
  <inkml:trace contextRef="#ctx0" brushRef="#br0" timeOffset="-14633.29">1092 11988 2661 0,'0'0'-67'16,"0"0"-1"-16,14-8 9 0,-14 8 8 15,0 0-1-15,0 0 9 0,13-8 7 16,-13 8-2-16,0 0 5 0,0 0 3 0,0 0 5 16,0 0 28-16,0 0 24 0,0 0 31 15,0 0 16-15,0 0-4 0,-54-1-6 0,54 1-1 16,-39 1-4-16,18 2-13 0,-2-2 5 16,-4 1-11-16,0-2-5 0,0 2 0 15,-4 0-2-15,6-2 5 0,1 0 9 16,1 2 9-16,1-2 7 0,4 2 9 0,18-2 3 15,-35 0-2-15,20 0-3 0,15 0-3 16,-23 2-6-16,23-2-5 0,-19 0-8 0,19 0-6 16,0 0-5-16,0 0-2 0,0 0-7 15,0 0-1-15,0 0-3 0,0 0-3 0,0 0-6 16,0 0 7-16,49 11-6 0,-35-7-2 16,-14-4-5-16,29 10 2 0,-18-5-1 15,4 3-5-15,-3 1 0 0,-3-1-5 0,3 3-9 16,-4 0 3-16,-2 3-2 0,-6-14 2 15,7 28-1-15,-11-12 5 0,4-16 0 16,-7 32-2-16,-3-12 4 0,-2-4 0 0,1 4 0 16,-5-4-2-16,2 3 2 0,-2-1 0 15,-1-3 0-15,3 2 0 0,1 1 2 16,-3-5 1-16,7 0 10 0,-2 1 10 0,-1-5 5 16,5 3 8-16,7-12 2 0,-12 16 3 15,12-16-3-15,-10 16-2 0,10-16 7 16,-4 15 20-16,4-15 14 0,0 0 4 0,0 0 5 15,18 23-3-15,-10-18-8 0,7-1-9 16,0 0-6-16,1 0-4 0,4-1-11 0,-2 1-4 16,5-1-2-16,-3-2-6 0,2 1-3 15,-1 1-4-15,-2-3-10 0,0 1-36 16,-19-1-43-16,36-1-57 0,-22-2-65 0,1 0-63 16,0-1-83-16,-1 0-178 0,-5-2-143 15,5 1-223-15,-6-3-240 0</inkml:trace>
  <inkml:trace contextRef="#ctx0" brushRef="#br0" timeOffset="-14074.44">1204 12172 2572 0,'0'0'-78'0,"7"-9"18"15,-7 9 2-15,0 0 13 0,8-12 12 16,-8 12 8-16,0 0 26 0,0 0 16 15,0 0 10-15,0 0 13 0,0 0 25 0,0 0 21 16,0 0 22-16,0 0 11 0,0 0 8 16,0 0-1-16,0 0-3 0,-32 40-5 0,27-28-9 15,-2 2-4-15,7-14-4 0,-9 28-11 16,5-13-7-16,-2 3-1 0,3-3-2 0,-2 2 0 16,1-1-11-16,2 1-6 0,2-17-5 15,0 30-8-15,2-17-1 0,2 0-3 16,-4-13-7-16,12 23-3 0,-4-12-5 15,2-3-4-15,1 0-2 0,-11-8-2 0,20 9-3 16,-8-5-7-16,-12-4 4 0,25 0-8 16,-25 0-4-16,25-2-7 0,-25 2-12 0,24-10-5 15,-12 3 1-15,1 0-3 0,-3-3 0 16,-1 1 3-16,-9 9 0 0,13-22 4 16,-8 9 1-16,-5 13 1 0,7-23 1 0,-5 12 3 15,-2 11 7-15,2-21 8 0,-2 21 6 16,0-19 1-16,0 19-3 0,0 0 1 15,0-26-2-15,0 26 0 0,0 0 6 0,-6-14 6 16,6 14 7-16,0 0 13 0,0 0 8 16,0 0 6-16,0 0 10 0,0 0 0 0,0 0 2 15,-29 26-21-15,29-26 6 0,-10 27-2 16,2-12-4-16,3 3 1 0,-4 1 2 16,0-1 22-16,2 2-11 0,-5 0-7 15,2 2-8-15,1 0-5 0,-1 0-7 0,2-1-9 16,-3 1-29-16,-1 1-37 0,5-4-37 15,-3 2-41-15,1-2-53 0,2-4-57 0,-2 3-43 16,6-5-48-16,-5 0-116 0,1 0-134 16,2-3-399-16,3 0-414 0</inkml:trace>
  <inkml:trace contextRef="#ctx0" brushRef="#br0" timeOffset="-13835.91">1428 12621 3075 0,'0'0'0'0,"0"0"0"16,0 0-7-16,0 0-7 0,0 0 43 0,0 0 34 15,0 0 8-15,0 0 7 0,0 0-6 16,0 0 1-16,-8 44 4 0,8-44 4 0,-6 24-2 16,6-24-6-16,-2 22-5 0,2-22-12 15,-3 20-5-15,3-20-12 0,-2 21-25 16,2-21-28-16,0 0-43 0,2 23-39 15,-2-23-51-15,0 0-49 0,3 13-56 0,-3-13-128 16,0 0-487-16,0 0-224 0</inkml:trace>
  <inkml:trace contextRef="#ctx0" brushRef="#br0" timeOffset="-13687.15">1428 12363 2896 0,'3'-15'144'0,"0"7"-20"0,-3 8-39 15,3-11-29-15,-3 11-12 0,4-10-23 16,-4 10-26-16,0 0-61 0,4-11-79 16,-4 11-83-16,0 0-159 0,0 0-399 0,6-10-89 15</inkml:trace>
  <inkml:trace contextRef="#ctx0" brushRef="#br0" timeOffset="-13201.84">2119 12398 2267 0,'0'0'-24'0,"-16"9"26"0,16-9-2 15,0 0 0-15,0 0 16 0,-10 10 31 0,10-10 22 16,0 0 7-16,0 0-6 0,0 0-3 16,0 0 3-16,0 0 2 0,0 0 10 0,0 0 15 15,34 13 13-15,-34-13-2 0,29 0-6 16,-11 0-15-16,-18 0-9 0,34-2-8 0,-18 2-14 15,-16 0-17-15,30-2-50 0,-17 0-67 16,-13 2-84-16,23-2-155 0,-14-2-591 16,-9 4-299-16</inkml:trace>
  <inkml:trace contextRef="#ctx0" brushRef="#br0" timeOffset="-12026.9">3187 11881 2787 0,'0'0'19'15,"0"0"10"-15,0 0-2 0,0 0 15 0,0 0 16 16,0 0 13-16,0 0 0 0,0 0-4 15,0 0-8-15,0 0-7 0,0 0 0 16,0 0 6-16,0 0 6 0,0 0 4 0,0 0-8 16,0 0-7-16,57-6-6 0,-37 6-1 15,-3-2-26-15,-17 2-41 0,36-4-72 16,-18 3-76-16,-2-3-97 0,-16 4-184 0,29-6-395 16,-16 4-183-16</inkml:trace>
  <inkml:trace contextRef="#ctx0" brushRef="#br0" timeOffset="-11552.35">3882 12227 2499 0,'0'0'16'0,"0"0"40"0,0 0 6 15,0 0-9-15,0 0-3 0,0 0-11 0,12 22 9 16,-12-22 1-16,0 0-5 0,30 0-1 15,-30 0-6-15,27 0-7 0,-9 0 1 16,-18 0-5-16,37 0-2 0,-17-3-7 16,0 3-12-16,4 0-48 0,2-1-67 0,1-1-79 15,-5 0-157-15,0 0-413 0,0-1-45 16</inkml:trace>
  <inkml:trace contextRef="#ctx0" brushRef="#br0" timeOffset="-11044.55">4866 11837 2345 0,'17'-10'46'15,"-17"10"-5"-15,13-7-14 0,-13 7-11 16,10-7-12-16,-10 7-8 0,0 0-10 0,0 0 0 15,0 0 2-15,0 0 3 0,0 0-6 16,0 0 1-16,0 0 4 0,-50 0-3 16,28 1 3-16,-1 2-1 0,-3 0 5 0,0 1 3 15,-2-1-2-15,0 3-4 0,3-2 9 16,1 0-3-16,6 0 0 0,-4 0 0 16,5 0 0-16,1-1 0 0,16-3 13 0,-22 8-8 15,22-8 1-15,-6 9 0 0,6-9 6 16,0 0-7-16,0 0 5 0,25 25-8 0,-12-15 7 15,6 1-8-15,0 0 9 0,0 3-4 16,0 1 4-16,0 2 1 0,0 1-2 16,-2-1 3-16,-2 2 6 0,-3 1 10 0,0 2 4 15,-6 0 10-15,-4-2 13 0,0 1-3 16,-4-1 0-16,-4 6-2 0,-1-4 7 16,-4 1 6-16,3 0 5 0,-5 1 9 0,0-1 15 15,1-2 5-15,-1 1 1 0,3-2-7 16,1-3-7-16,0 1-6 0,5-3-6 15,4 0-3-15,0-15-7 0,6 25 0 0,1-14-5 16,4-3-5-16,3-1-6 0,3 1-7 16,5-4-12-16,0-2-33 0,6-2-51 15,2 0-70-15,4-2-71 0,-3-4-110 0,6 0-657 16,-1-4-408-16</inkml:trace>
  <inkml:trace contextRef="#ctx0" brushRef="#br0" timeOffset="-10469.76">5145 12310 2842 0,'0'0'-132'16,"0"0"18"-16,28-31 11 0,-28 31 18 15,2-21 10-15,-2 21 10 0,2-28 22 16,-2 9 2-16,0-1 11 0,2 0 8 16,0-1 13-16,-2 0 25 0,2 2 18 0,0 0 1 15,3 1 8-15,-3 2-3 0,3 0-10 16,-5 16-1-16,10-27-6 0,-4 16 1 0,3 2-10 16,-9 9-2-16,14-14 9 0,-14 14-10 15,20-5 3-15,-20 5 5 0,20 0 11 16,-20 0 20-16,0 0 8 0,28 5 14 0,-28-5-2 15,15 11 1-15,-15-11-4 0,13 14-1 16,-7-8-7-16,-6-6-5 0,7 15-6 0,-7-15-5 16,4 17-3-16,-4-17-4 0,0 0 0 15,0 21-6-15,0-21 4 0,0 0-2 16,-4 21 7-16,4-21 0 0,0 0 6 0,-5 23-7 16,5-23 6-16,-8 18-3 0,8-18 2 15,-9 17-3-15,5-9 2 0,4-8-6 16,-11 20-3-16,11-20 0 0,-10 17 3 0,10-17-1 15,-10 13-1-15,10-13-3 0,-14 13 2 16,14-13-2-16,-12 10-5 0,12-10 7 16,-19 6 6-16,19-6 7 0,-19 0 9 0,19 0 6 15,0 0 2-15,-34-10 5 0,23 3-6 16,11 7-6-16,-16-19-8 0,7 7-7 0,4 1-1 16,5 11-13-16,-4-23-9 0,4 23-30 15,4-21-27-15,-4 21-33 0,14-23-32 16,-6 13-37-16,4 3-45 0,2-1-53 15,-2-2-56-15,3 5-135 0,-3-2-538 0,4 3-408 16</inkml:trace>
  <inkml:trace contextRef="#ctx0" brushRef="#br0" timeOffset="-10084.06">5615 12043 3000 0,'-8'30'-3'0,"8"-30"30"0,-6 14 27 16,6-14 23-16,-6 14 16 0,6-14 2 15,-6 16 5-15,6-16-7 0,-6 19-7 0,2-7-6 16,4-12-6-16,-2 21-2 0,2-21-5 16,-6 25-5-16,4-14-8 0,2-11-4 0,0 25-4 15,0-25-5-15,2 23-2 0,2-14-4 16,-4-9-22-16,6 17-45 0,-6-17-60 15,11 14-79-15,-11-14-87 0,13 7-152 16,-13-7-218-16,0 0-193 0,0 0-144 0</inkml:trace>
  <inkml:trace contextRef="#ctx0" brushRef="#br0" timeOffset="-9948.36">5472 11955 2671 0,'0'0'270'0,"-11"-11"-3"16,11 11-36-16,0 0-47 0,-7-11-50 0,7 11-52 15,0 0-36-15,0 0-48 0,0 0-66 16,0 0-75-16,0-10-77 0,0 10-96 0,0 0-629 16,0 0-368-16</inkml:trace>
  <inkml:trace contextRef="#ctx0" brushRef="#br0" timeOffset="-9699.04">6003 12300 2932 0,'0'0'-26'0,"10"12"2"16,-10-12 3-16,11 5-5 0,-11-5 0 15,17 4-6-15,-17-4-22 0,21 2-32 16,-21-2-52-16,26 0-56 0,-26 0-93 0,22 0-351 16,-8-2 136-16</inkml:trace>
  <inkml:trace contextRef="#ctx0" brushRef="#br0" timeOffset="-9564.82">6003 12250 2200 0,'-26'0'200'0,"26"0"-19"0,-16-1-23 15,16 1-36-15,0 0-21 0,0 0-44 16,0 0-46-16,0 0-48 0,0 0-78 0,0 0-72 16,38-13-107-16,-20 10-453 0,2 0-25 15</inkml:trace>
  <inkml:trace contextRef="#ctx0" brushRef="#br0" timeOffset="-7030.84">6577 12050 2079 0,'-5'-15'-64'0,"5"15"32"16,0 0 13-16,0 0 11 0,-2-17-3 0,2 17 8 16,0 0 1-16,0 0 2 0,0 0 2 15,7-27 1-15,-7 27 3 0,10-11 12 16,-10 11 9-16,10-11 13 0,-10 11 20 0,16-12 0 15,-16 12 10-15,14-9 2 0,-14 9-2 16,15-8-3-16,-15 8-3 0,15-4-4 16,-15 4-1-16,0 0-6 0,0 0-1 0,0 0 0 15,27 12-2-15,-27-12 0 0,8 15-7 16,-8-15 4-16,3 19-2 0,-3-19 2 16,0 25-3-16,0-25 3 0,-7 26-4 0,3-10 8 15,-2-3 9-15,0 0 8 0,6-13 4 16,-13 25 3-16,7-11-1 0,-1-2-3 0,1-2-6 15,6-10 2-15,-9 19-7 0,9-19-2 16,-6 17-8-16,6-17-2 0,-4 14-5 16,4-14-2-16,0 0-6 0,0 0-17 0,10 21-38 15,-10-21-49-15,17 6-55 0,-17-6-69 16,24 0-77-16,-24 0-168 0,28-2-481 16,-14-2-317-16</inkml:trace>
  <inkml:trace contextRef="#ctx0" brushRef="#br0" timeOffset="-6659.98">6892 12129 2745 0,'0'0'-31'0,"0"0"3"0,0 0-6 16,0 0-3-16,0 0 3 0,12-12 3 16,-12 12 1-16,8-10 7 0,-8 10-4 15,12-14 7-15,-12 14 2 0,14-18 3 0,-8 7 6 16,3 0 9-16,0-3 3 0,1 1 12 15,-1-2 5-15,-1-1 16 0,0-1-4 16,-1-4-13-16,2 3-1 0,-3-4 9 0,-2 3 12 16,0 0 8-16,0 2 12 0,0 1-1 15,-1 2 9-15,-3 14-4 0,4-25-15 0,-4 25-4 16,0-16-2-16,0 16-4 0,0 0-7 16,0 0 5-16,0 0-10 0,0 0 0 0,0 0-4 15,0 0 2-15,-40 36 1 0,31-17-1 16,1 3-3-16,0 0 0 0,1 3 8 15,-1-1 6-15,-1 2 4 0,5-3-2 0,-3 2 4 16,3-3 0-16,2-3 0 0,0 0-4 16,2-1-4-16,2 1 3 0,2-3-12 15,0-3-16-15,5-1-50 0,0 0-64 0,3-3-68 16,1 0-164-16,2-6-592 0,-2-1-342 16</inkml:trace>
  <inkml:trace contextRef="#ctx0" brushRef="#br0" timeOffset="-6491.46">7269 12127 3035 0,'0'0'126'15,"0"0"-19"-15,0 0-47 0,0 0-40 0,0 0-1 16,23-8 4-16,-23 8-6 0,19-5-4 16,-19 5-5-16,23-6-44 0,-8 2-68 0,0 0-31 15,2 2-47-15,-3-3-66 0,2-1-157 16,-2 0-319-16,1 0 8 0</inkml:trace>
  <inkml:trace contextRef="#ctx0" brushRef="#br0" timeOffset="-6325.93">7437 12007 2344 0,'0'0'165'16,"-22"4"0"-16,22-4-19 0,-15 7-20 16,15-7-8-16,-11 12-16 0,11-12-5 15,-12 20-15-15,7-6-9 0,1 0-5 0,4-14-11 16,-6 29-3-16,4-13-6 0,2 0-14 15,0-16-29-15,0 30-32 0,0-17-52 0,0-13-76 16,4 27-95-16,-2-16-190 0,2 1-400 16,0-3-175-16</inkml:trace>
  <inkml:trace contextRef="#ctx0" brushRef="#br0" timeOffset="-6111.87">7571 11915 2512 0,'5'-11'23'0,"-5"11"14"0,4-14-18 16,-4 14 5-16,0 0-2 0,0 0 15 0,0 0 18 16,0 0 1-16,0 0 7 0,0 0 5 15,0 0-1-15,4 54-3 0,-4-36-1 16,0 0-8-16,0 3 6 0,2 0 0 16,0 2-7-16,-2-3-5 0,5 6-16 0,-3-3-26 15,2-4-43-15,0 2-60 0,0-4-52 16,0 0-80-16,0-2-162 0,1-4-394 0,-2-1-86 15</inkml:trace>
  <inkml:trace contextRef="#ctx0" brushRef="#br0" timeOffset="-5848.87">7900 11787 2450 0,'0'0'31'0,"20"22"3"0,-13-9-4 16,0 4-3-16,-1 6 1 0,2 0-1 0,-2 3-6 16,-2 2 8-16,1 0-14 0,-3 3 4 15,-2 1-10-15,-2-2-9 0,-3 8-40 16,-3-1-26-16,-2-1-52 0,-8 4-40 15,0-6-70-15,-4 2-437 0,-3-3 98 0</inkml:trace>
  <inkml:trace contextRef="#ctx0" brushRef="#br0" timeOffset="-5343.35">6646 11729 1922 0,'0'0'-47'0,"0"0"15"16,0 0 3-16,0 0 4 0,0 0 20 16,0 0 20-16,0 0 26 0,-37 33 24 15,23-17 10-15,4 5 0 0,-3 6 6 0,0 1-8 16,1 5 6-16,1-1 12 0,3 3-14 16,0-1-3-16,0 2-5 0,6 2-10 15,2-4 0-15,2 5-18 0,3-2-16 0,2 2-33 16,5 7-32-16,3-5-40 0,2 0-30 15,6-2-50-15,1-4-119 0,3-3-385 0,5 1 100 16</inkml:trace>
  <inkml:trace contextRef="#ctx0" brushRef="#br0" timeOffset="-4853.25">8196 11893 1990 0,'0'0'-10'0,"0"0"-4"0,0 0-2 16,0 0 27-16,0 0 34 0,0 0 2 16,0 0 10-16,0 0-5 0,0 0 1 0,0 0 2 15,0 0 6-15,10 55 2 0,-10-40 18 16,3 2 6-16,-3-17 5 0,4 33-6 16,-4-19-9-16,4 4-8 0,-2-5-9 0,-2-13-9 15,4 24-22-15,-4-24-41 0,4 19-60 16,-4-19-58-16,6 16-58 0,-6-16-132 15,3 6-400-15,-3-6 14 0</inkml:trace>
  <inkml:trace contextRef="#ctx0" brushRef="#br0" timeOffset="-4538.35">8217 11896 2080 0,'0'-17'-17'0,"0"17"20"16,2-26 10-16,0 14-1 0,-2 12 11 0,2-19 10 15,-2 19 20-15,6-15-3 0,-6 15-2 16,10-17-4-16,-10 17-4 0,10-14-8 15,-10 14 7-15,18-9 13 0,-4 5 8 0,-14 4 5 16,27-4 0-16,-10 4-2 0,-17 0-7 16,33 0-1-16,-15 3-5 0,-1-2-7 0,-1 3 4 15,0 0 1-15,-16-4 12 0,24 11 2 16,-10-6 9-16,-4 3 8 0,-10-8 14 0,15 18 10 16,-11-7 13-16,2 0 5 0,-6-11 0 15,5 29 0-15,-3-12-4 0,-2-17-3 16,-2 33-6-16,2-14-12 0,-2-2-10 15,-1 0-7-15,3 2-8 0,-2 0-12 0,2 0-5 16,0 0-6-16,2-2-21 0,1 1-24 16,-1 0-50-16,0-2-65 0,2-1-74 15,3 2-64-15,-5-4-80 0,4-1-157 0,-2 0-122 16,-2-2-261-16,0 2-227 0</inkml:trace>
  <inkml:trace contextRef="#ctx0" brushRef="#br0" timeOffset="4488.18">5190 12190 2461 0,'-17'9'-77'0,"17"-9"43"15,0 0 20-15,0 0 32 0,0 0 22 16,0 0 6-16,0 0 13 0,0 0 20 16,0 0 3-16,0 0 9 0,0 0 4 15,0 0 1-15,0 0 9 0,0 0 10 0,4-36 9 16,-4 36 0-16,0 0-5 0,8-27-7 16,-3 17-5-16,-5 10-9 0,7-25-3 15,-1 13-10-15,-2-4 2 0,-4 16-8 0,6-30-5 16,-2 13-6-16,1 0-6 0,-1-1-5 15,2-1-11-15,-2 1-1 0,3-1-1 0,-1-1 0 16,-1 1-4-16,1 2-2 0,0 2-7 16,0 0 2-16,-2-1-1 0,3 1 2 15,0 2-5-15,-7 13-4 0,12-23 4 0,-8 13-4 16,-4 10-7-16,9-17-4 0,-9 17 2 16,8-12-3-16,-8 12 0 0,7-14-6 15,-7 14 2-15,10-12-1 0,-10 12-4 0,11-7 2 16,-11 7 3-16,14-9-6 0,-14 9 0 15,0 0 2-15,24-7-1 0,-24 7 1 16,14-1-4-16,-14 1 0 0,0 0 4 0,26 0-7 16,-26 0 4-16,17 4-4 0,-17-4 4 15,15 10 2-15,-15-10 1 0,17 8 4 16,-17-8 1-16,14 12-20 0,-14-12 4 0,14 13-1 16,-6-5 3-16,-8-8 2 0,10 17-1 15,-10-17 3-15,7 19 5 0,-3-9-5 0,-4-10 1 16,2 23-1-16,-2-23 5 0,-2 24 1 15,2-11 3-15,0-13 3 0,-4 31 2 0,2-16-2 16,-1 2 0-16,-1-1 2 0,4-16-3 16,-6 32 0-16,2-17 0 0,2 0-1 15,-2 3-2-15,-1-4 3 0,5-14 0 0,-9 27-4 16,5-12 1-16,0-3-1 0,4-12 0 16,-6 23 5-16,6-23 4 0,-10 19 2 15,5-9 3-15,5-10 3 0,-15 17-1 0,9-10 4 16,6-7 2-16,-17 14 2 0,17-14-2 0,-15 13 0 15,15-13-6-15,-17 10 2 0,7-5-6 16,10-5 3-16,-20 8-6 0,20-8 3 16,-18 6-6-16,18-6 1 0,-22 5-3 15,22-5 3-15,-23 2-6 0,23-2 4 0,-22 0 1 16,22 0-2-16,-20 0-4 0,20 0 3 16,-22-3-3-16,22 3 1 0,-19-4-2 0,19 4 2 15,-14-10-2-15,14 10 1 0,-13-15-1 16,4 5-3-16,9 10-3 0,-4-23 4 15,4 23-4-15,-2-22 1 0,2 22-2 0,2-26-2 16,2 12 0-16,-4 14 2 0,9-29-2 16,0 15-6-16,-1 3-15 0,4-2-15 15,1 1-22-15,0 1-27 0,2 2-34 0,-1-1-42 16,4 1-42-16,0 3-49 0,-1-1-40 16,1 0-88-16,-4 3-159 0,4 1-82 15,-4 1-289-15,-2 2-305 0</inkml:trace>
  <inkml:trace contextRef="#ctx0" brushRef="#br0" timeOffset="4784.28">5706 11635 2833 0,'0'0'25'16,"0"0"18"-16,0 0 12 0,0 0 27 0,0 0 30 15,0 0 35-15,0 0 24 0,0 0 6 16,0 0-6-16,0 0-10 0,0 0-12 16,9-11-13-16,-9 11-18 0,0 0-15 15,0 0-11-15,0 0-10 0,0 0-29 0,0 0-46 16,0 0-67-16,0 0-85 0,0 0-96 15,0 0-112-15,0 0-206 0,0 0-58 0,0 0-225 16,0 0-180-16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8:06:2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5691 900 0,'-5'-18'432'0,"5"18"-135"16,0 0-72-16,-2-23-49 0,2 23-15 15,0 0-7-15,0-21 4 0,0 21-6 0,0 0 3 16,0 0-3-16,-2-20-2 0,2 20 1 15,0 0 6-15,0 0 7 0,0 0-5 0,0 0-4 16,2-21-6-16,-2 21-11 0,0 0-10 16,0 0 11-16,0 0-21 0,0 0-13 15,0 0-6-15,0 0-10 0,0 0-12 0,0 0-3 16,0 0-8-16,13 53-12 0,-11-42 3 16,-2-11-11-16,2 27-4 0,1-14 5 15,-1 2-8-15,-2-15-8 0,2 30-1 0,0-20-2 16,-2-10-5-16,1 27-14 0,1-15-7 15,-2-12-28-15,5 20-34 0,-3-12-41 16,-2-8-57-16,2 17-71 0,0-9-70 0,-2-8-139 16,4 11-175-16,-4-11-19 0,0 0-259 15,0 0-272-15</inkml:trace>
  <inkml:trace contextRef="#ctx0" brushRef="#br0" timeOffset="267.92">2115 5837 2874 0,'0'0'91'0,"0"0"-4"15,0 0-7-15,0 0-3 0,0 0 1 0,22-3 5 16,-22 3 3-16,0 0-1 0,19-5-12 15,-19 5-3-15,22-5-13 0,-22 5-4 0,26-6-8 16,-10 2-2-16,-1 0-10 0,-1 0-13 16,-14 4-37-16,30-7-41 0,-14 3-59 15,-2-2-59-15,-14 6-75 0,19-9-150 0,-8 5-486 16,-11 4-263-16</inkml:trace>
  <inkml:trace contextRef="#ctx0" brushRef="#br0" timeOffset="510.04">2271 5729 2767 0,'0'0'47'16,"-17"-4"25"-16,17 4 20 0,0 0 17 16,-13-7 23-16,13 7 16 0,0 0 13 0,0 0-8 15,0 0-1-15,0 0-17 0,-13-8-10 0,13 8 5 16,0 0 7-16,0 0-7 0,0 0-25 16,0 0-15-16,0 0-9 0,0 36-13 15,0-36-3-15,0 24-6 0,0-24-5 0,0 29-10 16,0-12-4-16,0-17-11 0,0 31-13 15,0-15-17-15,0-16-27 0,0 26-28 16,0-11-33-16,0-15-40 0,-2 21-47 0,4-9-53 16,-2-3-51-16,0-9-81 0,0 15-122 15,0-15-116-15,0 12-234 0,0-12-166 16</inkml:trace>
  <inkml:trace contextRef="#ctx0" brushRef="#br0" timeOffset="832">2529 5378 2583 0,'0'0'47'16,"4"-12"-16"-16,-4 12-3 0,0 0 18 0,0 0 23 15,0 0 26-15,0 0 20 0,0 0 11 16,0 0-3-16,0 0-10 0,1 55-7 0,-1-35-9 15,0 2-3-15,3 0-5 0,-3 4-2 16,0 1-12-16,0 0-3 0,0 0-10 0,-3-1-4 16,6 3-10-16,-3-3 1 0,0 0-10 15,2 0-1-15,-2-4-4 0,0 1-5 16,0 0-3-16,-2 0-3 0,2-2 1 0,2-1-10 16,-4 0-19-16,2-2-20 0,0-18-33 15,0 28-35-15,0-28-40 0,2 23-50 16,-2-23-53-16,0 15-56 0,0-15-72 0,5 12-559 15,-5-12-327-15</inkml:trace>
  <inkml:trace contextRef="#ctx0" brushRef="#br0" timeOffset="1120.55">2681 5657 2894 0,'0'0'17'0,"4"-12"10"0,-4 12 3 15,0 0-3-15,0 0-1 0,0 0 15 16,0 0 16-16,0 0 0 0,0 0-3 0,0 0-5 15,0 0 1-15,0 0 5 0,0 0 12 16,-50 15 11-16,37-9 10 0,13-6-5 16,-21 13-6-16,10-7-1 0,11-6-4 0,-16 14 2 15,7-9-2-15,9-5 0 0,-13 11 1 16,13-11-5-16,-8 16 1 0,8-16 0 16,-7 15-8-16,7-15-4 0,-3 17-3 0,3-17-6 15,5 21-10-15,-5-21 0 0,11 21-7 16,-2-10 1-16,-1 1-6 0,3-1-6 0,-1-1-13 15,1-2-34-15,0 1-38 0,-11-9-56 16,22 13-75-16,-8-7-84 0,-4 0-126 16,1-2-182-16,1 0-360 0,1-1-377 15</inkml:trace>
  <inkml:trace contextRef="#ctx0" brushRef="#br0" timeOffset="1792.42">3371 5475 2784 0,'0'-21'-76'0,"0"21"32"0,0 0 25 0,0-23 14 16,0 23 16-16,0 0 11 0,-6-21 10 16,6 21 15-16,-8-9 13 0,8 9 9 15,0 0 6-15,-20-8 9 0,20 8 12 0,0 0 2 16,0 0 8-16,-38 16 4 0,28-7-3 15,-3 2-7-15,1 7 2 0,-4-2-1 0,4 3 1 16,0 1-5-16,0 1-4 0,0 2-6 16,4 0-4-16,-3 1-14 0,3 1-8 15,1 0-4-15,1 0-1 0,1 2-8 16,1-4-6-16,2-1-6 0,4-1-3 0,0 2-2 16,3-5-2-16,1 4-7 0,3-1-4 15,1-3-13-15,3-2 0 0,1 0-3 0,4-3-10 16,-2-3-7-16,4-1-2 0,-3-2-4 15,-1-1-1-15,4-2-2 0,-4-2-4 16,2-1 1-16,-18-1 1 0,27-1 3 0,-27 1 2 16,26-9 3-16,-14 3 4 0,-12 6 1 15,10-16 1-15,-10 16-2 0,4-19 7 16,-4 19-3-16,-4-19 8 0,4 19 3 0,-8-20 1 16,8 20 5-16,-14-14 4 0,14 14 5 15,-16-12 5-15,16 12 0 0,-14-11 8 0,14 11-3 16,-13-10-5-16,13 10 2 0,0 0-3 15,-12-9-3-15,12 9 1 0,0 0-1 16,0 0-4-16,0 0-2 0,0 0 0 0,0 0 5 16,0 0-5-16,39-8-4 0,-39 8-13 15,30 0-26-15,-16-1-37 0,-14 1-48 0,39-3-52 16,-20 3-70-16,-2-1-102 0,5 1-166 16,-4-2-120-16,-18 2-211 0,32-2-172 15</inkml:trace>
  <inkml:trace contextRef="#ctx0" brushRef="#br0" timeOffset="2071.62">3791 5588 2429 0,'0'-18'3'0,"0"18"17"16,0 0 0-16,4-15 8 0,-4 15 1 0,0 0 14 15,0 0 22-15,0 0 9 0,0 0 16 16,0 0 5-16,0 0-6 0,0 0-6 0,0 0 2 16,-34 33-1-16,30-20 1 0,4-13-7 15,-6 28-7-15,4-12-8 0,2 2-5 16,0-18-6-16,0 32-7 0,2-17-3 16,2 0-16-16,2 0-26 0,0-2-36 0,3 1-43 15,1-3-54-15,1 0-51 0,2-3-68 16,-1 0-169-16,2-3-396 0,-2-1-140 0</inkml:trace>
  <inkml:trace contextRef="#ctx0" brushRef="#br0" timeOffset="2365.98">4036 5656 2463 0,'0'0'33'0,"0"0"42"15,-12-21 0-15,12 21 5 0,0 0 11 16,-20-6 16-16,20 6 13 0,0 0 2 15,-23-1-8-15,23 1-12 0,0 0-10 0,0 0-13 16,-26 7-5-16,26-7-8 0,0 0-6 16,-6 15-8-16,6-15-3 0,0 0-6 0,0 0-5 15,18 35-1-15,-10-24-5 0,2-1-2 16,-1 3-5-16,-1 0 1 0,3 1-5 16,-4-1 0-16,1-2 4 0,-2 3 5 0,0-1 1 15,0 0-4-15,-6-13 2 0,2 24-5 16,-2-11-1-16,0-13-8 0,0 0-17 0,-6 28-32 15,6-28-38-15,-8 16-54 0,8-16-63 16,-10 11-56-16,10-11-53 0,-9 4-181 16,9-4-401-16,0 0-248 0</inkml:trace>
  <inkml:trace contextRef="#ctx0" brushRef="#br0" timeOffset="2605.51">4171 5610 2660 0,'0'0'42'0,"14"-5"1"0,-14 5 2 16,0 0-2-16,0 0 13 0,0 0 20 16,23 13 20-16,-23-13 4 0,10 19 0 15,-6-6-5-15,0 1-8 0,1 4 4 0,0-4 6 16,-3 5 8-16,0 0-2 0,2 0-9 16,0 1-9-16,-2-1-4 0,2-1-11 0,-2 1-9 15,-2 1-7-15,2-1-11 0,-2 0-15 16,0-19-29-16,-2 28-42 0,2-14-42 15,0-14-53-15,-2 22-55 0,2-22-56 0,-2 22-88 16,4-15-152-16,-2-7-373 0,0 0-218 16</inkml:trace>
  <inkml:trace contextRef="#ctx0" brushRef="#br0" timeOffset="2851.92">4504 5896 2521 0,'17'-7'-12'16,"-17"7"41"-16,0 0 8 0,0 0 3 15,0 0 19-15,0 0 18 0,17-4 33 0,-17 4 4 16,0 0-6-16,0 0-11 0,0 0-9 16,23-2-9-16,-23 2-11 0,22 0-5 15,-22 0-5-15,27-4-10 0,-12 4-5 0,-15 0-4 16,35-4-12-16,-15 3-29 0,-4-2-34 15,-16 3-64-15,35-3-52 0,-21 1-58 0,-3 0-72 16,-11 2-604-16,21-4-261 0</inkml:trace>
  <inkml:trace contextRef="#ctx0" brushRef="#br0" timeOffset="3016.64">4612 5814 2784 0,'-19'-1'55'16,"19"1"12"-16,0 0-12 0,-19-3-7 0,19 3-7 15,0 0-2-15,0 0-9 0,0 0-1 16,0 0-1-16,0 0-11 0,0 0-15 0,0 0-19 16,0 0-40-16,48-9-26 0,-48 9-53 15,28-4-59-15,-28 4-122 0,26-4-428 16,-14 3-22-16</inkml:trace>
  <inkml:trace contextRef="#ctx0" brushRef="#br0" timeOffset="3812.07">5173 5761 2115 0,'0'0'-71'0,"0"0"22"0,-4-15 20 0,4 15 22 16,0 0 22-16,0 0 14 0,0-17 17 15,0 17 23-15,0 0 7 0,0 0-3 16,6-19-1-16,-6 19 3 0,0 0-7 0,10-11-3 16,-10 11-4-16,0 0-9 0,16-8-4 15,-16 8 3-15,0 0 10 0,21 0-2 0,-21 0 4 16,0 0 12-16,23 9-6 0,-23-9 2 16,15 11 3-16,-9-3 6 0,-6-8 3 0,10 15-1 15,-10-15 3-15,7 13 8 0,-7-13 3 16,3 16 7-16,-3-16 10 0,0 0 11 15,0 0 4-15,-12 29-2 0,12-29-22 0,-10 9 0 16,10-9 3-16,-15 5 4 0,15-5-6 16,-17 3-10-16,17-3-5 0,0 0-16 15,0 0-10-15,-25-12-16 0,25 12-30 0,-8-13-30 16,8 13-34-16,-2-15-43 0,2 15-55 16,0-18-81-16,0 18-57 0,6-17-92 15,0 8-175-15,0 2-65 0,-6 7-277 0,7-14-269 16</inkml:trace>
  <inkml:trace contextRef="#ctx0" brushRef="#br0" timeOffset="15042.81">1865 7228 2646 0,'0'0'18'0,"0"0"47"0,-3-22 10 0,3 22-3 15,0 0 8-15,0 0 8 0,0 0 18 0,0 0 16 16,3-22 16-16,-3 22 7 0,0 0 2 16,0 0-3-16,0 0-4 0,0 0 1 15,6-15-5-15,-6 15-7 0,0 0-25 0,0 0-5 16,0 0-9-16,0 0-9 0,0 0-11 16,0 0 3-16,0 0-4 0,0 0-8 15,0 0 2-15,0 0-1 0,16 42-8 0,-14-28 13 16,0 2-5-16,2 4-6 0,-2-1-3 15,0 0-5-15,0 5-9 0,0 3-3 16,2-3-1-16,-2 4-4 0,0-3-6 0,2 2-6 16,0-3 1-16,-2-1-15 0,3-2-27 0,-3-2-36 15,2-3-45-15,-2 0-62 0,3-1-75 16,-1-4-91-16,0-3-203 0,-4-8-100 16,6 11 41-16,-6-11-326 0,0 0-318 15</inkml:trace>
  <inkml:trace contextRef="#ctx0" brushRef="#br0" timeOffset="15268.69">2163 7479 2853 0,'25'-5'-23'0,"-25"5"6"0,0 0 0 15,20-4 1-15,-20 4-2 0,18-2 11 0,-18 2 23 16,22-1 4-16,-22 1 1 0,27 0 6 15,-12 1-1-15,-15-1 5 0,36 0 17 0,-17 2-3 16,0-2-7-16,0 2 0 0,0-2-9 16,-19 0-6-16,36 2-35 0,-19-2-43 0,-3 2-57 15,-14-2-59-15,26-2-90 0,-26 2-515 16,18-4-76-16</inkml:trace>
  <inkml:trace contextRef="#ctx0" brushRef="#br0" timeOffset="15484.89">2381 7405 2417 0,'-21'-5'124'0,"21"5"31"16,0 0-12-16,-17-3-9 0,17 3-15 0,0 0-13 16,0 0 6-16,0 0 5 0,0 0-1 15,0 0-1-15,0 0-4 0,0 0-6 16,0 0 1-16,0 0 0 0,0 0-7 16,23 49-5-16,-19-36-12 0,2 2-7 0,-1 0-9 15,-1 2-3-15,1 2-24 0,-3 1-18 16,0-2-25-16,0 2-34 0,-2 0-38 15,0-1-39-15,0-3-37 0,0 3-37 0,-2-4-32 16,2-1-60-16,-2-3-144 0,2-11-518 16,0 19-360-16</inkml:trace>
  <inkml:trace contextRef="#ctx0" brushRef="#br0" timeOffset="15794.98">2816 7059 2861 0,'6'-12'-52'0,"-6"12"30"0,6-16-3 15,-6 16 8-15,0 0 5 0,6-13 19 16,-6 13 46-16,0 0 30 0,0 0 23 0,0 0 8 16,0 0 2-16,0 0 1 0,0 54 4 15,-2-34 0-15,0 2-7 0,0 5-8 16,0-1-9-16,0 0-10 0,0 5-8 0,4-1-11 15,-4 3-3-15,2 0-8 0,0-1-6 16,0 2 1-16,2-1-12 0,0-3-3 16,-2 0-4-16,2 1-9 0,-2-5-15 0,2 1-20 15,-2-5-27-15,2-2-36 0,-4 0-34 16,2-20-46-16,2 28-42 0,-2-28-50 16,0 17-97-16,0-17-144 0,0 0-379 0,0 0-223 15</inkml:trace>
  <inkml:trace contextRef="#ctx0" brushRef="#br0" timeOffset="16094.27">3020 7276 2692 0,'10'-9'75'0,"0"0"29"15,-10 9-7-15,10-8-14 0,-10 8-13 16,0 0 2-16,0 0-7 0,0 0-9 0,0 0-2 16,0 0-7-16,0 0-6 0,0 0-2 15,0 0-5-15,0 0-1 0,-42 36 2 16,26-29 1-16,0 0 7 0,1 1-6 0,0-1 0 15,0 3-4-15,3-3-2 0,-2 0 0 16,14-7 4-16,-18 16 1 0,12-8 8 16,-1 3 6-16,7-11 6 0,-4 22 15 0,4-22-6 15,2 28 5-15,2-14-2 0,3 3-1 16,3 2-3-16,0 0-9 0,4 2 2 16,0 0-15-16,3 1-3 0,0 2-5 0,-2-2-9 15,4-3-15-15,-2 1-23 0,-1-2-31 16,0 0-38-16,1-3-52 0,-3 1-69 0,4-6-67 15,-4 0-143-15,-2-1-178 0,4-5-315 16,-6 3-293-16</inkml:trace>
  <inkml:trace contextRef="#ctx0" brushRef="#br0" timeOffset="16896.78">3776 7669 2830 0,'0'0'28'0,"0"0"15"15,0 0-6-15,0 0-2 0,0 0-8 16,0 0 1-16,0 0-2 0,0 0-7 0,0 0 2 16,0 0-4-16,0 0 1 0,0 0-4 15,0 0 3-15,10-44-1 0,-10 44-2 0,3-29 0 16,-1 12 1-16,0-2-2 0,0-3 0 15,0 2-5-15,-2-7 2 0,2 3-5 0,0-1 0 16,1 0-5-16,-3 0 9 0,2 3 6 16,-2 2 8-16,4-1 6 0,-2 2 8 15,0 2-4-15,0 2 3 0,2 0-2 16,-4 15-3-16,4-24-6 0,-4 24-7 0,9-16 0 16,-9 16 1-16,9-10-1 0,-9 10 4 15,0 0-5-15,0 0-3 0,0 0 0 16,0 0-4-16,36 25 3 0,-28-13 0 15,3-1 0-15,-1 2 0 0,3 2-8 0,2 2 2 16,-1 2 1-16,2-3-2 0,-2 0 7 16,-1 4-5-16,-1-5-1 0,4 0-2 0,-6 0 4 15,0-5-4-15,1 2 11 0,0-1 6 0,-3-3 5 16,2-1 2-16,-10-7 0 0,18 8 3 16,-18-8-4-16,19 1 0 0,-19-1 12 15,0 0 6-15,28-16 5 0,-18 7 5 0,-2-7 3 16,3 0 2-16,-3-6 1 0,3-1-2 15,-3-4-3-15,-1 2-11 0,1-1 0 16,0 0-8-16,-1 0-10 0,0 3-18 0,-1 1-29 16,0 3-45-16,-2 1-59 0,0 3-65 15,0 0-71-15,-4 15-120 0,5-23-179 0,-3 16-378 16,-2 7-351-16</inkml:trace>
  <inkml:trace contextRef="#ctx0" brushRef="#br0" timeOffset="17142.27">4601 7138 2932 0,'0'0'-1'0,"0"0"2"15,0 0 9-15,0 0 21 0,-40 26 19 0,32-16 28 16,-5 2 19-16,2 5 7 0,-1-2 4 15,1 5-11-15,1-4-7 0,1 6-8 0,0-1-11 16,5 2-6-16,0-6-11 0,2 0-31 16,2 3-42-16,2-4-63 0,4-1-89 15,1-1-86-15,1-2-168 0,3-4-469 0,2 2-272 16</inkml:trace>
  <inkml:trace contextRef="#ctx0" brushRef="#br0" timeOffset="17416.52">4809 7325 2889 0,'4'-17'114'0,"-4"17"-2"0,0 0-15 16,-2-17-10-16,2 17-10 0,0 0-10 15,0 0 1-15,-15-11 5 0,15 11 2 16,0 0 4-16,-23 0-11 0,23 0 4 0,0 0 0 16,0 0-1-16,-26 13-5 0,26-13-6 15,-8 12-7-15,8-12-5 0,0 0-8 0,4 27-5 16,-4-27-7-16,13 23-4 0,-4-8-2 15,-1-3-5-15,-2 2 0 0,5-1-1 16,-3 2 1-16,-1-1 6 0,-1-1-3 0,-2 0 4 16,0 1-3-16,-4-14-4 0,3 23 1 15,-3-23-16-15,-5 19-29 0,5-19-39 0,-12 15-53 16,12-15-67-16,-11 7-62 0,11-7-84 16,-13-1-150-16,13 1-461 0,0 0-365 15</inkml:trace>
  <inkml:trace contextRef="#ctx0" brushRef="#br0" timeOffset="17593.52">4900 7295 2979 0,'0'0'131'0,"21"0"8"0,-21 0-14 15,19 4-16-15,-19-4-11 0,17 11-8 0,-7-3-4 16,0 3 1-16,-2 1-11 0,0 2-8 16,-4 1-5-16,-2 5-6 0,0-1-7 15,0 1-4-15,-2 2-25 0,-2-1-33 0,-2 2-49 16,0 2-57-16,-2-3-58 0,-2 1-50 15,-4 0-85-15,-2-1-136 0,-3 3-429 16,-2-3-244-16</inkml:trace>
  <inkml:trace contextRef="#ctx0" brushRef="#br0" timeOffset="17926.96">3820 7886 2559 0,'0'0'0'0,"-12"4"28"0,12-4 3 16,0 0-3-16,0 0 3 0,0 0-4 15,0 0 9-15,0 0 5 0,0 0 10 0,70 0-5 16,-43-4 1-16,5 2 10 0,10 0 25 15,3-2 27-15,11 0 20 0,7 1 8 0,-3 1-5 16,4-2-12-16,0 2-14 0,-3 0-10 16,1-1-8-16,-3 2-17 0,-1 2-8 15,-7-1-15-15,-3 3-15 0,-4-3-24 0,-2 2-40 16,-8 2-39-16,-2-2-45 0,-5 3-33 16,-4-1-40-16,-3 2-31 0,-8 0-75 0,-12-6-652 15,13 10-370-15</inkml:trace>
  <inkml:trace contextRef="#ctx0" brushRef="#br0" timeOffset="18179.66">4316 8196 2823 0,'0'0'20'0,"-13"4"25"15,13-4-1-15,0 0-11 0,-11 11 2 0,11-11 3 16,0 0 16-16,-2 18 14 0,2-18 3 15,0 0 3-15,4 30 8 0,-1-17-1 0,-1 5 9 16,-2-2 9-16,0 1 3 0,2 3 1 16,-2 1-14-16,2-2-10 0,-2 1-10 15,2 4-5-15,-2-4-11 0,4 2-14 0,-2-1-19 16,0-1-31-16,-2-1-40 0,3-1-45 16,-3-1-55-16,2-2-37 0,0-3-47 0,-2-12-89 15,2 17-642-15,-2-17-409 0</inkml:trace>
  <inkml:trace contextRef="#ctx0" brushRef="#br0" timeOffset="18495.59">4178 8288 3148 0,'-7'-21'110'0,"1"3"10"0,2 5-16 16,4 13-10-16,-2-25-11 0,2 25-8 16,2-21-7-16,-2 21-7 0,13-20-10 15,-2 10-4-15,1 1-4 0,5 1-6 0,2 0-2 16,2 1 5-16,5 3 7 0,1 2 6 15,1 0 0-15,4 4-6 0,-3 4-3 16,7 4-5-16,-2 0-4 0,0 6-5 0,-1-1-1 16,-1 5-3-16,4 3-2 0,-4 1-4 15,-7-3-3-15,1 4 2 0,-7-1-3 0,-2 1 4 16,-6-2 0-16,-3 1 2 0,-4 0 6 16,-4-1-4-16,-2 0 0 0,-6 0-3 15,-5-1 1-15,-4 0-5 0,-2 0 2 0,-5-2-7 16,-3-4 0-16,2 0-7 0,2-3-17 15,-3-3-24-15,3-3-27 0,-3-1-34 0,7-2-47 16,0-2-52-16,5-2-55 0,-4-5-71 16,4 2-132-16,3-5-530 0,3-2-440 15</inkml:trace>
  <inkml:trace contextRef="#ctx0" brushRef="#br0" timeOffset="18735.97">4955 8214 3089 0,'0'0'16'0,"0"0"34"0,0 0 6 15,0 0 9-15,0 0 7 0,8 19 8 0,-8-19 18 16,0 0 2-16,-14 34-1 0,7-19-5 16,1 0-3-16,-1 1 4 0,1 0-9 15,2 4-6-15,2-4-9 0,-2 5-9 0,4-4-6 16,0-17-18-16,2 35-25 0,0-18-35 15,2 1-45-15,2-3-59 0,3-2-55 0,2 1-53 16,-3-5-67-16,4-4-145 0,2 4-473 16,-4-8-318-16</inkml:trace>
  <inkml:trace contextRef="#ctx0" brushRef="#br0" timeOffset="18986.09">5145 8429 2996 0,'0'0'125'0,"0"-17"6"16,0 17-16-16,0 0-8 0,0 0-5 0,-16-12 1 15,16 12 1-15,0 0-3 0,0 0-13 16,-22 0-3-16,22 0-15 0,0 0-5 16,0 0 0-16,0 0-9 0,-13 22-3 0,13-22-6 15,0 0-8-15,0 0-1 0,20 32-5 16,-10-19-5-16,1-2-3 0,3 4-5 16,0 1-2-16,0-1-5 0,1-1-1 0,-2 1-1 15,-1 0-3-15,-1-2 1 0,-3 1-4 16,-1-1-7-16,-1-4-15 0,-6-9-28 15,5 19-37-15,-5-19-61 0,0 0-61 16,-5 22-60-16,5-22-90 0,-15 5-180 0,15-5-383 16,-15-3-315-16</inkml:trace>
  <inkml:trace contextRef="#ctx0" brushRef="#br0" timeOffset="19184.16">5349 8370 2814 0,'20'0'51'15,"-20"0"18"-15,20 5-6 0,-20-5-9 0,19 13 10 16,-11-5 19-16,1 4 22 0,-1-1 10 16,1 2-1-16,-5 1-14 0,0 1-8 0,0 1-15 15,-2-1-3-15,-2-15-10 0,2 32-6 16,-2-18-8-16,0-14-27 0,-4 29-41 16,2-17-56-16,2-12-65 0,-2 24-68 0,2-24-86 15,-4 16-183-15,0-10-397 0,4-6-239 16</inkml:trace>
  <inkml:trace contextRef="#ctx0" brushRef="#br0" timeOffset="19433.5">5795 7964 2740 0,'15'-10'108'0,"-15"10"20"16,0 0-8-16,0 0-14 0,0 0-6 16,0 0 9-16,25-2 6 0,-25 2-4 0,19 0-13 15,-19 0-13-15,24 0-13 0,-24 0-19 16,28-1-21-16,-12-1-29 0,-16 2-38 0,32-4-43 16,-17 1-59-16,-1 0-51 0,0-1-49 15,-14 4-92-15,12-8-574 0,-12 8-292 16</inkml:trace>
  <inkml:trace contextRef="#ctx0" brushRef="#br0" timeOffset="19569.28">5817 7861 2692 0,'0'0'35'0,"-24"-4"65"0,24 4 5 15,-16-2 0-15,16 2 0 0,0 0-10 0,0 0-16 16,0 0-8-16,0 0-7 0,0 0-14 16,0 0-25-16,0 0-35 0,0 0-30 0,38-20-42 15,-22 17-47-15,1-1-60 0,-2 1-103 16,4-1-560-16,1-2-202 0</inkml:trace>
  <inkml:trace contextRef="#ctx0" brushRef="#br0" timeOffset="19831.13">6242 7813 2559 0,'10'5'-42'15,"-10"-5"9"-15,16 13 12 0,-16-13 16 16,12 11 28-16,-12-11 14 0,8 15 16 0,-8-15 24 15,4 14 21-15,-4-14 15 0,0 0 28 16,0 0 20-16,-12 21 21 0,12-21 7 16,0 0-3-16,-19 7 1 0,19-7-21 0,0 0-18 15,0 0-16-15,0 0 8 0,0 0-14 16,-28-25-21-16,28 25-19 0,0-17-21 0,0 17-17 16,0 0-16-16,7-26-28 0,-5 18-34 15,-2 8-39-15,10-12-53 0,-3 7-76 16,-7 5-84-16,13-7-146 0,-13 7-184 0,8-4-353 15,-8 4-408-15</inkml:trace>
  <inkml:trace contextRef="#ctx0" brushRef="#br0" timeOffset="21859.55">7009 7927 2919 0,'0'0'-64'0,"10"-9"21"16,-10 9 15-16,0 0 15 0,0 0 20 16,0 0 19-16,0 0 18 0,0 0 9 0,10-10 9 15,-10 10 3-15,0 0 5 0,0 0 4 16,0 0 2-16,0 0-7 0,0 0 2 15,0 0-5-15,15-5-9 0,-15 5 4 0,0 0 6 16,0 0 2-16,0 0-4 0,0 0-4 16,30 3-5-16,-30-3-6 0,23 2-5 15,-8 1-4-15,-15-3-8 0,42 0 1 0,-16 0-4 16,3-3-1-16,5 1-6 0,2 2-2 16,5-1 0-16,-1-4-3 0,2 4-5 0,1-3-2 15,-4 1 0-15,1 1 1 0,-1-4-2 16,-5 2-6-16,-2 1-5 0,-3-1-22 0,-1 2-29 15,-5-2-40-15,-2 0-54 0,-2-1-55 16,-2 4-59-16,-17 1-125 0,21-6-560 0,-17 2-368 16</inkml:trace>
  <inkml:trace contextRef="#ctx0" brushRef="#br0" timeOffset="22092.58">7211 7760 2842 0,'-21'-6'-90'16,"21"6"20"-16,0 0-6 0,0 0 26 15,0 0 27-15,0 0 34 0,0 0 26 0,0 0 22 16,0 0 12-16,47-13 3 0,-28 10-1 16,2 0-3-16,6-1-5 0,3 0-10 0,2 1-3 15,4-3-10-15,2 0-6 0,4 0-19 16,-2 1-34-16,1-3-54 0,-3 1-51 0,0 0-64 15,-8-2-96-15,-1 3-499 0,-5-3-77 16</inkml:trace>
  <inkml:trace contextRef="#ctx0" brushRef="#br0" timeOffset="22328.75">7078 7432 2467 0,'0'0'66'0,"-25"-3"3"0,25 3-1 16,0 0 1-16,-20-5 1 0,20 5 2 0,0 0-5 15,0 0-2-15,0 0 2 0,0 0-5 16,0 0-7-16,0 0-7 0,0 0-2 16,69-5-7-16,-40 3-5 0,3 0-6 0,4 0-14 15,4-2-38-15,4 2-64 0,1 0-55 16,-1 1-59-16,-1-3-89 0,-1 0-527 0,1 1-144 15</inkml:trace>
  <inkml:trace contextRef="#ctx0" brushRef="#br0" timeOffset="23081.89">8962 7357 2400 0,'0'0'-24'0,"0"0"33"0,0 0-6 16,0 0 8-16,0 0 13 0,0 0 3 0,0 0 7 16,0 0-9-16,0 0-1 0,0 0-3 15,0 0 0-15,0 0 3 0,4 70 14 0,-2-50 5 16,2 5 3-16,-2 2-3 0,3-2-3 16,-1 1-4-16,1 3-5 0,-1-1-1 0,2 0-10 15,-2-3-11-15,3 1-52 0,-1-1-42 16,0-3-45-16,-2-2-57 0,-2-4-122 15,3-2-376-15,-5-2 67 0</inkml:trace>
  <inkml:trace contextRef="#ctx0" brushRef="#br0" timeOffset="23483.31">8820 7464 2237 0,'-8'-13'82'16,"4"0"-8"-16,4 13-44 0,-7-25-41 0,7 25-10 15,-2-21-2-15,2 21-6 0,2-18 11 16,-2 18-5-16,7-22 6 0,-1 12 6 16,-6 10 8-16,13-19 9 0,-5 10 19 15,2 0 5-15,-10 9 4 0,26-18-2 0,-11 12-3 16,4-1 3-16,4 1-9 0,3 1-2 16,1-1-18-16,1 3-14 0,6-1-8 0,-2 1-12 15,1 3 7-15,1 3 10 0,0-2-7 16,4 5 3-16,-2 2-7 0,0 1 16 0,-2 6 7 15,-2-1-2-15,-2 5 4 0,-1 0 15 16,-4 1 11-16,-2 4 12 0,-1 0-1 16,-4 2 4-16,-2-2 2 0,-6-2 2 0,-4 3 1 15,-1-2 10-15,-5-2 6 0,-5-1 4 16,-1 5-10-16,-4-5 0 0,-8 0-6 0,0 0-5 16,-6-1-6-16,-1-1 2 0,-3-5-12 15,-2 0 0-15,6-6-2 0,-4 1-3 16,1-3-14-16,3-5-15 0,0 0-22 0,1 0-25 15,4-3-41-15,2-1-27 0,3 0-39 16,-2-4-72-16,6 3-175 0,10 5-259 0,-8-13 96 16</inkml:trace>
  <inkml:trace contextRef="#ctx0" brushRef="#br0" timeOffset="23792.88">9911 7360 2009 0,'10'-10'101'0,"-10"10"15"0,0 0-9 15,0 0-14-15,8-9-10 0,-8 9 13 16,0 0-15-16,0 0 8 0,0 0 4 0,0 0 4 15,-30 37 6-15,18-19 2 0,2-1 9 16,-1 2 2-16,0-2-3 0,5 4-9 16,-2 0-9-16,1 2-14 0,3-4-4 0,2 1-12 15,2-3-16-15,2 3-29 0,0-3-38 16,4 1-46-16,1-3-61 0,5 2-48 0,-1-5-64 16,2-3-109-16,-1-1-575 0,3-1-324 15</inkml:trace>
  <inkml:trace contextRef="#ctx0" brushRef="#br0" timeOffset="24092.94">10154 7524 3003 0,'2'-25'66'0,"-2"25"-6"0,0 0-9 16,0 0-5-16,-9-21-5 0,9 21-6 16,-10-8 12-16,10 8-18 0,0 0 3 15,-22 0 9-15,22 0 17 0,0 0 12 0,0 0 12 16,-32 8 5-16,32-8 4 0,-14 9-2 15,14-9-5-15,-10 12-9 0,10-12-5 0,0 19-7 16,0-19-8-16,6 23-5 0,0-10-6 16,4 1-4-16,2-1-2 0,-2 1-6 15,-2 1-4-15,3 0-3 0,-2-2-1 0,-1 0-3 16,-2 3-1-16,1-4-2 0,-5 2 1 16,-2-14-1-16,2 23-3 0,-2-23-2 0,-9 22-8 15,3-14-23-15,6-8-26 0,-19 15-36 16,8-8-43-16,11-7-49 0,-20 5-49 15,8-7-71-15,12 2-170 0,-16-4-518 0,16 4-435 16</inkml:trace>
  <inkml:trace contextRef="#ctx0" brushRef="#br0" timeOffset="24998.83">10707 7611 2620 0,'10'-8'78'0,"-10"8"31"16,0 0-8-16,10-7-13 0,-10 7-13 15,0 0-14-15,20-9-2 0,-20 9-4 16,16-6-4-16,-16 6-9 0,21-8-5 0,-21 8-6 15,24-5-8-15,-12 0-10 0,-12 5-25 16,26-6-39-16,-26 6-46 0,23-4-62 16,-12-1-69-16,-11 5-159 0,17-3-390 0,-17 3-77 15</inkml:trace>
  <inkml:trace contextRef="#ctx0" brushRef="#br0" timeOffset="25167.72">10869 7505 2473 0,'-17'-4'93'16,"17"4"15"-16,0 0 2 0,0 0 5 15,0 0 10-15,0 0 5 0,0 0 3 0,-16 21-6 16,16-21-15-16,0 19-8 0,0-19-13 16,2 24-8-16,-2-24-9 0,4 31-8 0,0-16-9 15,0 3-15-15,1-5-28 0,-1 4-36 16,2-2-49-16,0-2-60 0,1 3-50 0,-1-5-75 16,1 0-148-16,-1-3-504 0,-6-8-298 15</inkml:trace>
  <inkml:trace contextRef="#ctx0" brushRef="#br0" timeOffset="25441.9">11076 7199 2756 0,'7'-15'-20'0,"-7"15"19"15,0 0 8-15,6-10 32 0,-6 10 45 16,0 0 12-16,0 0 12 0,0 0 10 0,0 0 0 15,20 32 3-15,-15-17 0 0,0 2 2 16,-1 2 17-16,0 5-5 0,5 0-9 16,-2 3-9-16,1 1-37 0,-2-2-9 0,3 5-6 15,1 1-8-15,-4-5-6 0,-1 0-13 16,4-1-14-16,-5-1-24 0,2-2-30 0,0-5-37 16,-1-2-43-16,-2-2-51 0,1 1-32 15,1-4-48-15,-5-11-91 0,5 12-137 16,-5-12-434-16,0 0-287 0</inkml:trace>
  <inkml:trace contextRef="#ctx0" brushRef="#br0" timeOffset="25695.04">11321 7489 2790 0,'10'-15'7'0,"-10"15"16"16,6-10 0-16,-6 10-3 0,0 0 13 0,8-13 27 16,-8 13 24-16,0 0 11 0,0 0 5 15,0 0-5-15,0 0-3 0,0 0 2 0,0 0 16 16,0 0 0-16,0 0 11 0,0 0 2 15,-49 16-3-15,49-16-9 0,-12 11-13 0,12-11-10 16,-6 13-28-16,6-13-5 0,-2 18-4 16,2-18-6-16,2 19-4 0,-2-19-3 15,6 22-4-15,1-11-5 0,3 3-1 0,-2-2-2 16,4 0-5-16,-2-1-28 0,2 1-26 16,1-2-38-16,3 2-50 0,-4-3-63 0,3 1-50 15,-1-4-88-15,-3-1-159 0,-1-1-101 16,-1 2-273-16,-9-6-202 0</inkml:trace>
  <inkml:trace contextRef="#ctx0" brushRef="#br0" timeOffset="26272.91">11736 7682 2586 0,'7'17'-2'0,"-7"-17"29"15,0 0-1-15,0 0 11 0,0 0 2 0,0 0 4 16,0 0 4-16,0 0 6 0,0 0 9 15,0 0 2-15,22-32 5 0,-22 32 17 0,6-25 7 16,-1 8 7-16,-3 3 2 0,2-5-4 16,-2 0-4-16,2-4-9 0,0-3-4 15,0-1-8-15,1 2-3 0,-3-1-7 0,2 3-1 16,2 0-3-16,-2 4 3 0,-1-1-6 16,-1 6-2-16,0-1-9 0,-2 15-5 0,6-22-8 15,-6 22 1-15,9-11-6 0,-9 11 1 16,0 0-4-16,0 0-2 0,0 0-5 0,0 0 4 15,36 23-4-15,-26-12-2 0,1 1 0 16,2-2-2-16,-1 5-5 0,4-3 1 16,-2 3-1-16,3-3 1 0,-2 2-2 0,2-2 1 15,-3-3 1-15,2-2-4 0,-4 1 4 16,0-3-2-16,-12-5-1 0,24 6 2 16,-24-6 1-16,22 0 8 0,-22 0 6 0,18-7 5 15,-18 7 3-15,20-16-4 0,-15 6-4 0,2-4 0 16,0-2-5-16,-3-2-2 0,2-8 1 15,-2 2-2-15,-1-5-5 0,1 2 0 16,0 2-2-16,0 1-6 0,0 1-22 0,0 4-32 16,-2 1-44-16,3 1-50 0,-5 17-79 15,4-23-64-15,-4 23-141 0,2-19-178 16,-2 14-339-16,0 5-370 0</inkml:trace>
  <inkml:trace contextRef="#ctx0" brushRef="#br0" timeOffset="26540.51">12428 7199 2902 0,'0'0'0'0,"0"0"39"0,0 0 12 0,0 0 18 15,0 0 17-15,4 18 20 0,-4-18 8 16,0 0 8-16,-22 30 7 0,14-16-6 0,3 1-14 15,-5 2-10-15,4 3-14 0,-1-4-4 16,3 3-8-16,0 3-6 0,1-2-9 0,2 5-3 16,1-2-13-16,4 0-17 0,2-1-29 15,-1-2-41-15,3 1-39 0,4-3-55 16,-3 0-39-16,4-3-66 0,-2-5-78 0,3 0-186 16,-4-6-378-16,0 0-261 0</inkml:trace>
  <inkml:trace contextRef="#ctx0" brushRef="#br0" timeOffset="26838.71">12648 7337 2778 0,'-4'-23'36'0,"4"23"22"0,0 0-6 16,-14-15 9-16,14 15 26 0,-13-4 24 0,13 4 13 16,0 0 11-16,-31 0-7 0,31 0-7 15,0 0-13-15,-25 8-8 0,25-8-7 16,-16 10-8-16,16-10-9 0,-7 12-6 0,7-12-14 15,-3 17 4-15,3-17-12 0,0 0-2 16,19 35-10-16,-12-22-3 0,3 1-6 16,3-1 1-16,2 5-7 0,1-2-1 0,-5 1 0 15,1-2-2-15,-2 1-2 0,1-2-3 16,-6-2 1-16,1 4 4 0,-1-4-6 0,-5-12 2 16,2 22-4-16,-2-22-17 0,-9 24-28 15,9-24-37-15,-13 12-49 0,4-5-66 16,1-3-53-16,8-4-55 0,0 0-179 0,-26 3-123 15,26-3-234-15,-15-7-165 0</inkml:trace>
  <inkml:trace contextRef="#ctx0" brushRef="#br0" timeOffset="27077.87">12793 7267 2637 0,'0'0'71'15,"25"7"22"-15,-25-7 2 0,10 12 4 16,-10-12 3-16,11 19 9 0,-4-6 6 0,-1 1-2 16,1 1-5-16,0 1-1 0,0 6-6 15,1-2-3-15,-1 4-7 0,2-2-3 16,0 1-13-16,-2-2 0 0,-3 0-18 0,2-1-4 16,-2-1-8-16,-2 1-17 0,2-3-33 15,-2-2-33-15,-2-15-49 0,3 25-60 0,-3-15-55 16,2-1-64-16,-2-9-106 0,0 0-613 15,-2 18-443-15</inkml:trace>
  <inkml:trace contextRef="#ctx0" brushRef="#br0" timeOffset="27256">13180 7541 3198 0,'0'0'19'15,"21"-5"-6"-15,-21 5-6 0,22-3 5 16,-22 3 3-16,27-2 5 0,-13 0 9 15,-14 2-2-15,27-4-3 0,-12 3-6 0,-15 1-12 16,25-2-19-16,-25 2-42 0,27-4-46 16,-18 0-42-16,2 3-51 0,-11 1-94 15,18-8-514-15,-18 8-112 0</inkml:trace>
  <inkml:trace contextRef="#ctx0" brushRef="#br0" timeOffset="27391.56">13261 7455 2583 0,'-27'-4'147'16,"27"4"28"-16,-14-4-7 0,14 4-9 15,0 0-13-15,0 0-16 0,0 0-18 0,0 0-14 16,0 0-12-16,0 0-33 0,0 0-52 16,0 0-54-16,42-16-66 0,-23 12-52 15,0 0-80-15,3 0-165 0,-4-2-453 0,0 2-232 16</inkml:trace>
  <inkml:trace contextRef="#ctx0" brushRef="#br0" timeOffset="27647.25">13645 7390 2524 0,'0'0'-92'16,"18"7"16"-16,-18-7 1 0,14 12 14 15,-14-12 10-15,13 14 33 0,-13-14 31 0,9 15 38 16,-6-6 24-16,-3-9 3 0,2 17 15 16,-2-17 15-16,0 0 12 0,-5 25 13 0,5-25 4 15,-12 12-2-15,12-12-2 0,-15 8-11 16,15-8-3-16,-14 5-8 0,14-5-10 0,0 0-12 15,0 0-8-15,0 0-10 0,-33-17-9 16,33 17-5-16,-3-14-10 0,1 5-14 16,2 9-22-16,0 0-33 0,0 0-49 0,7-28-63 15,0 21-57-15,-7 7-90 0,11-8-190 16,-11 8-429-16,0 0-283 0</inkml:trace>
  <inkml:trace contextRef="#ctx0" brushRef="#br0" timeOffset="40655.87">15377 7614 867 0,'0'0'182'0,"0"0"-36"0,27-29-43 0,-27 29-23 16,12-10-11-16,-12 10 4 0,10-10 6 15,-10 10-9-15,14-12 25 0,-14 12 5 16,17-12-2-16,-8 4 0 0,-9 8-11 0,17-15 2 15,-9 10-17-15,-8 5-6 0,22-16-11 16,-12 8-3-16,0-2-9 0,1 3-4 0,2-2 0 16,0 0-4-16,1-3-11 0,4 1 4 15,0-3-9-15,2 1 0 0,-2-2-14 0,1 0-1 16,7-5-3-16,-2 3-6 0,-2-2 0 16,4 0-8-16,-1 0 1 0,3-3-5 0,2 2-1 15,1-5-3-15,3 0 2 0,2 1 9 16,-2-2-8-16,1 0 9 0,2 0-10 15,-3-1 4-15,0 0 6 0,0 1-6 0,-1-2 4 16,-1 4 2-16,0-1 3 0,-5 2 6 16,7-2-10-16,-6 4 1 0,-1-1 4 15,1 1-2-15,0 0 8 0,-1-1-1 0,0-1-3 16,-1 3-6-16,-1-1 1 0,1 0 13 16,-1 1-11-16,-1-2 1 0,0 3-4 0,-2-3-3 15,3 0 15-15,-1 3-9 0,-4 0 6 16,4 0-7-16,-5 2 7 0,-2 0 3 15,2 2-2-15,-4 1 2 0,2-1-4 0,-3 1 2 16,2 0 10-16,-4 2 7 0,-1 2 8 16,-1-2-8-16,1 2 4 0,-11 10 5 0,17-20-7 15,-9 13-1-15,-8 7 3 0,12-15 4 16,-12 15-3-16,12-16-7 0,-12 16 5 16,8-11-2-16,-8 11-3 0,0 0 2 0,6-15 1 15,-6 15-8-15,0 0 4 0,0 0-1 16,0 0-4-16,0 0 5 0,0 0 4 0,0 0-8 15,-28-11-5-15,28 11-3 0,0 0 4 16,0 0-4-16,-35 9 2 0,35-9-2 0,-21 5 2 16,21-5-5-16,-21 6 1 0,21-6 0 15,-22 4 12-15,22-4-16 0,-18 5 16 16,18-5-13-16,-16 7 9 0,16-7-5 0,-14 3 13 16,14-3 2-16,0 0 9 0,0 0 4 15,-17 4 11-15,17-4 0 0,0 0 1 0,0 0-9 16,0 0-2-16,0 0-2 0,0 0-4 15,0 0-4-15,0 0-4 0,0 0-1 0,0 0-3 16,0 0 0-16,0 0-1 0,0 0 1 16,0 0-3-16,38-23-7 0,-38 23 1 15,0 0-6-15,23-7 2 0,-23 7-7 0,19-4-2 16,-19 4-2-16,19-6 0 0,-19 6 1 16,19-3-3-16,-19 3 2 0,17-5 0 0,-17 5 4 15,0 0 0-15,21-3-2 0,-21 3 3 16,0 0 0-16,18 0 8 0,-18 0 11 15,0 0 6-15,0 0 5 0,0 0-2 0,8 17 1 16,-8-17-1-16,0 0-4 0,0 0 1 16,-12 30-1-16,12-30-5 0,-12 19-4 0,6-8-22 15,6-11-51-15,-12 26-49 0,10-17-54 16,-5 0-68-16,3-1-169 0,4-8-395 0,-9 15-106 16</inkml:trace>
  <inkml:trace contextRef="#ctx0" brushRef="#br0" timeOffset="41519.9">17894 5847 2240 0,'0'0'-95'0,"0"0"27"0,12-6 9 16,-12 6 5-16,0 0 3 0,0 0 9 16,0 0 4-16,0 0 12 0,0 0 3 15,0 0 17-15,0 0 15 0,0 0 24 0,-48-2 13 16,48 2 20-16,0 0 32 0,-34 6 16 15,21-4 4-15,13-2 0 0,-21 6-5 0,21-6-13 16,-23 4-7-16,13 2-10 0,10-6-7 16,-18 5-13-16,18-5-3 0,-14 7-4 15,14-7-7-15,-13 7 3 0,13-7-6 0,0 0-6 16,-9 13 2-16,9-13-9 0,0 0-3 16,0 0-2-16,0 0-5 0,13 26 0 0,-13-26-2 15,13 13-6-15,-5-7 1 0,-8-6-2 16,24 17-3-16,-14-7 1 0,2 0-2 15,2-1 6-15,-4 2-5 0,3 1-3 0,-5-3 6 16,3 2-5-16,0 1 3 0,-3 1-1 16,-2 0 8-16,-6-13 11 0,10 20 10 0,-8-11 1 15,-2-9 13-15,8 17 7 0,-8-17 2 16,0 0 3-16,-8 25 0 0,8-25 4 16,-12 16 3-16,4-11-1 0,8-5-1 15,-17 10-2-15,17-10-1 0,-24 5-8 0,12-2-1 16,12-3-7-16,-30-3-8 0,30 3-5 15,-32-4-3-15,18-1-4 0,14 5-10 0,-28-9-16 16,15 3-24-16,1-2-40 0,12 8-36 16,-18-13-55-16,18 13-42 0,-10-14-36 15,8 7-47-15,2 7-103 0,0-13-176 0,0 13-315 16,10-16-228-16</inkml:trace>
  <inkml:trace contextRef="#ctx0" brushRef="#br0" timeOffset="41828.19">18102 6083 2645 0,'0'0'-2'0,"0"0"26"0,0 0 10 0,4 19 7 16,-4-19 14-16,0 0 23 0,0 0 15 16,0 0 17-16,0 0-10 0,12 9-10 0,-12-9-7 15,0 0-10-15,21 0-6 0,-21 0-9 16,24-1-6-16,-24 1-4 0,22-2-8 0,-22 2-4 16,26-2-16-16,-26 2-22 0,26-4-38 15,-26 4-44-15,19-2-43 0,-19 2-56 16,16-4-67-16,-16 4-111 0,8-5-468 15,-8 5-162-15</inkml:trace>
  <inkml:trace contextRef="#ctx0" brushRef="#br0" timeOffset="41989.9">18088 6037 2586 0,'0'0'63'16,"-22"-5"27"-16,22 5-2 0,-18-4 20 0,18 4 14 16,0 0 26-16,-17-7 0 0,17 7-6 15,0 0-20-15,0 0-14 0,0 0-13 16,0 0-10-16,0 0-12 0,0 0-15 0,43-10-30 15,-43 10-35-15,34-6-53 0,-17 6-60 16,4 0-59-16,0-3-57 0,-21 3-122 16,36-1-579-16,-15-1-352 0</inkml:trace>
  <inkml:trace contextRef="#ctx0" brushRef="#br0" timeOffset="42796.05">18672 5984 2663 0,'0'0'-136'16,"0"0"41"-16,10-17 10 0,-10 17 23 16,0 0 17-16,0 0 31 0,0 0 36 15,0 0 45-15,0 0 32 0,0 0 22 0,2-17 21 16,-2 17 14-16,0 0 17 0,0 0-1 15,0 0-6-15,0 0-13 0,0 0-10 16,0 0-20-16,0 0-11 0,0 0-10 0,0 0-3 16,0 0 0-16,0 0-8 0,0 0-11 15,0 0-8-15,0 0-8 0,0 0-5 0,0 0-4 16,-22 47-8-16,20-33-7 0,2-14-3 16,-6 30-5-16,4-15 12 0,-3 4 4 0,3-2-7 15,0 4 1-15,0-2-9 0,2 0-7 16,-4 0 4-16,4 0-5 0,-2-2-7 15,0 1 2-15,2-18-3 0,-5 25-1 0,1-10 1 16,4-15-4-16,-9 21 1 0,1-10-2 16,0-3-3-16,-4-1-4 0,12-7-10 0,-24 8-28 15,24-8-29-15,-28-1-41 0,28 1-52 16,-27-10-61-16,11 2-59 0,2-3-109 16,0-4-194-16,0 0-38 0,0-3-230 0,3 1-185 15</inkml:trace>
  <inkml:trace contextRef="#ctx0" brushRef="#br0" timeOffset="43036.98">18658 5663 2589 0,'0'0'91'0,"0"0"13"0,4-14-10 15,-4 14-10-15,0 0 1 0,0 0-2 16,6-14 11-16,-6 14-2 0,0 0-13 16,0 0-6-16,0 0-17 0,0 0-10 0,0 0-16 15,0 0-25-15,2-17-36 0,-2 17-51 16,0 0-51-16,0 0-61 0,0 0-110 16,0 0-569-16,0 0-237 0</inkml:trace>
  <inkml:trace contextRef="#ctx0" brushRef="#br0" timeOffset="43656.53">18929 5860 2609 0,'0'0'-47'0,"0"0"20"16,0 0 13-16,8 15 16 0,-8-15 23 16,0 0 26-16,0 0 24 0,0 0 4 0,0 0 1 15,0 0-7-15,0 0-6 0,0 0-2 16,0 0 2-16,-8 27 1 0,8-27-2 16,-11 11 0-16,11-11-8 0,-8 16-2 0,8-16-4 15,-10 18-1-15,6-8-3 0,4-10-7 16,-8 21-2-16,6-10-7 0,2-11-1 15,-2 22-4-15,2-22 0 0,0 17-3 0,0-17-3 16,6 15-3-16,-6-15 1 0,12 11-3 16,-12-11-6-16,14 10 3 0,-14-10-3 0,13 4-1 15,-13-4-3-15,17 2 1 0,-17-2 2 16,0 0-4-16,0 0-1 0,31-14-1 16,-31 14 1-16,14-9 0 0,-14 9-2 0,12-13 4 15,-12 13 5-15,8-13 7 0,-8 13-1 16,9-10 3-16,-9 10-7 0,0 0 2 15,11-10-4-15,-11 10-2 0,0 0 1 0,0 0-3 16,0 0 1-16,0 0 0 0,23 1 1 16,-23-1-2-16,0 0-1 0,19 11-1 0,-19-11 1 15,17 3-2-15,-17-3 0 0,21 5 0 16,-21-5 2-16,19 3-4 0,-19-3 4 16,21 0 0-16,-21 0 13 0,19-6 10 0,-19 6 10 15,19-7 8-15,-19 7 2 0,14-12 5 16,-14 12 1-16,10-15-4 0,-10 15-4 15,2-19-2-15,-2 19-3 0,-2-19 0 0,2 19-4 16,-4-21-5-16,4 21-1 0,-10-21-5 16,4 12-11-16,6 9-24 0,-10-20-41 0,10 20-48 15,-13-18-61-15,13 18-72 0,-10-14-82 16,5 6-176-16,-1 2-106 0,6 6-289 0,0 0-254 16</inkml:trace>
  <inkml:trace contextRef="#ctx0" brushRef="#br0" timeOffset="45749.87">21427 5788 1353 0,'-9'-10'214'0,"9"10"-51"15,0 0-14-15,-8-11 30 0,8 11 13 16,0 0 4-16,0 0 10 0,-9-14-10 0,9 14 0 15,0 0-9-15,0 0-10 0,0 0-15 16,0 0-19-16,-6-13-8 0,6 13-17 16,0 0-8-16,0 0-6 0,0 0-5 0,0 0-3 15,0 0-7-15,0 0-8 0,0 0-10 16,-7 38-7-16,7-38-1 0,0 24-13 16,0-24 1-16,0 35 11 0,0-18-5 0,0 3-2 15,0-2-11-15,3 3-1 0,-1 0-2 16,-2-1-7-16,2 0-5 0,2-1-2 15,-2-1-17-15,0-1-29 0,-2-2-39 0,3-2-56 16,-3-13-61-16,4 23-66 0,-4-15-87 16,0-8-195-16,2 13-94 0,-2-13-337 0,0 0-385 15</inkml:trace>
  <inkml:trace contextRef="#ctx0" brushRef="#br0" timeOffset="46279.33">21283 5904 2787 0,'-8'-21'-151'0,"8"21"11"16,-9-19 17-16,9 19 23 0,-7-17 33 0,7 17 23 15,-2-18 40-15,2 18 27 0,-2-16 11 16,2 16 15-16,-2-18-3 0,2 18 18 0,0 0 12 16,4-21 15-16,-4 21-2 0,6-15 1 15,-6 15-4-15,7-12-4 0,-7 12-5 16,11-13-7-16,-11 13-2 0,14-11 0 15,-14 11-4-15,17-10 6 0,-17 10-11 0,20-7-8 16,-8 3 4-16,-12 4-8 0,28-6-6 16,-12 5-1-16,4-2-3 0,-20 3-6 0,37 0-6 15,-17 3 2-15,3-2-5 0,-2 2 0 16,2 2-3-16,3 1-1 0,0 2-2 16,-3-1 5-16,0 5 6 0,-2-3 2 0,1 0 4 15,-2 3 1-15,0 1 3 0,-1-1 4 16,-3 1 3-16,0 0 0 0,-4-2-1 0,0 5 2 15,-1-4 0-15,0 2 3 0,-5 0-1 16,1 1 3-16,-1-2 2 0,-4 3-2 16,-2-16-1-16,2 26-3 0,-2-26-1 0,-4 29 0 15,0-14-5-15,-3 0 0 0,-1-1 1 16,0 1 1-16,-1-2 21 0,-2 2-5 0,-1 1-4 16,-4-1-1-16,4-2-17 0,0-1 6 15,-1 1-1-15,0-3-6 0,-2 1-3 16,3-3-9-16,-4 1 0 0,4-1-1 0,-5-1-2 15,2-1-1-15,0-2-8 0,-1 2 6 16,16-6-2-16,-32 2-22 0,15-4-8 0,0-1-29 16,0 0-27-16,2-3-40 0,-2 1-50 15,17 5-52-15,-26-15-67 0,12 7-145 0,4-2-187 16,1 1-10-16,3-1-249 0,-1 2-236 16</inkml:trace>
  <inkml:trace contextRef="#ctx0" brushRef="#br0" timeOffset="46742.89">22073 5702 2574 0,'0'0'-81'0,"4"-13"22"16,-4 13 19-16,0 0 31 0,0 0 41 15,0 0 23-15,0 0 17 0,0 0 8 0,0 0-8 16,0 0 1-16,0 0 4 0,-22 53 6 16,16-38 9-16,0 4 4 0,2 2-1 15,-3 3-2-15,1 0-2 0,2 2-11 0,-1-1-10 16,3 0-6-16,2 1-8 0,2 1-9 15,0-2-25-15,5 0-36 0,-1-2-48 16,5-2-59-16,-1-2-52 0,4 0-49 0,-6-7-92 16,4-1-551-16,-1-2-221 0</inkml:trace>
  <inkml:trace contextRef="#ctx0" brushRef="#br0" timeOffset="47148.88">22261 6016 2713 0,'2'-24'1'16,"-2"24"3"-16,0-23-5 0,0 23-1 0,2-23 11 16,-2 23 18-16,2-23 16 0,-2 23 15 15,2-24-6-15,0 12 0 0,2-4-6 16,-4 16 10-16,12-24 1 0,-4 12 1 0,-2 1-4 16,2 0-5-16,3 0-8 0,-11 11-5 15,19-16-1-15,-8 8 0 0,-1 0-8 16,-10 8-1-16,18-9-3 0,-18 9 0 0,14-6 8 15,-14 6 5-15,0 0 14 0,0 0 9 16,0 0 9-16,21 12 5 0,-21-12 0 0,2 17 0 16,-2-17-2-16,-2 26-1 0,2-26-1 15,-4 33-7-15,2-13-10 0,-1 0-1 0,1 1-5 16,2 2-2-16,-4 1 18 0,4 3-5 16,-2 0-3-16,-2 0 3 0,2 1-3 15,0-1-6-15,0 1 9 0,-2-1 2 0,-2-2-24 16,-2 1-2-16,0-1 3 0,0-2-4 15,-3 0-5-15,1-4 5 0,-3 0-6 16,0-3-3-16,-1-2-10 0,0-2-16 0,2-5-28 16,-3-2-40-16,2-2-52 0,13-3-57 15,-23-3-51-15,11-5-56 0,-4-5-128 0,6-4-169 16,0-5-385-16,4-6-414 0</inkml:trace>
  <inkml:trace contextRef="#ctx0" brushRef="#br0" timeOffset="47361.05">22455 5355 3137 0,'0'0'74'0,"0"0"14"16,0 0 5-16,0 0 7 0,7-11 13 0,-7 11-1 15,0 0-1-15,0 0-14 0,0 0-12 16,0 0-8-16,0 0-9 0,0 0-22 15,0 0-29-15,9-13-47 0,-9 13-64 0,0 0-77 16,0 0-98-16,0 0-214 0,0 0-471 16,0 0-385-16</inkml:trace>
  <inkml:trace contextRef="#ctx0" brushRef="#br0" timeOffset="47863.7">22538 5820 2861 0,'0'0'-42'0,"0"0"40"0,4 19 10 0,-4-19 15 16,0 0 30-16,2 15 25 0,-2-15 23 16,0 0 10-16,0 21 0 0,0-21-3 0,0 21-3 15,0-21 2-15,0 23-2 0,0-10 3 16,0 5-10-16,2-3-6 0,-2-15-9 15,2 30-11-15,1-14-6 0,-1-3-4 0,2 2-10 16,-4-15-2-16,5 24-5 0,-1-16-7 16,-4-8-2-16,6 14-2 0,-6-14-13 0,0 0-7 15,12 7-13-15,-12-7-3 0,0 0-9 16,0 0-4-16,0 0-2 0,24-22 2 16,-24 22-2-16,8-20 0 0,-4 9 2 0,-4 11 4 15,9-18 1-15,-9 18 5 0,6-16 0 16,-6 16 2-16,9-12-3 0,-9 12 4 15,11-7-1-15,-11 7 1 0,0 0-1 0,20-2 3 16,-20 2 0-16,0 0-1 0,30 8-3 16,-30-8 3-16,24 5 0 0,-14-1 0 0,-10-4 0 15,25 1 3-15,-25-1-2 0,22 4 3 16,-22-4 4-16,21-4 5 0,-21 4 6 16,17-5 2-16,-17 5-1 0,13-9-5 0,-13 9 2 15,6-18-1-15,-6 18-2 0,0-19 0 16,0 19-5-16,-2-20-5 0,2 20-23 15,-7-21-33-15,7 21-36 0,-10-23-57 0,8 11-61 16,-2 3-78-16,0-1-189 0,4 10-126 16,-5-19-235-16,5 19-172 0</inkml:trace>
  <inkml:trace contextRef="#ctx0" brushRef="#br0" timeOffset="48137.92">22970 5702 2461 0,'0'0'9'16,"10"-6"65"-16,-10 6 12 0,0 0 1 16,0 0 3-16,14-7 11 0,-14 7 15 0,0 0 18 15,0 0 2-15,18 17-7 0,-10-8-15 16,-8-9-12-16,16 25-11 0,-6-8-10 16,1 2-7-16,-1 2-5 0,-2 2-10 15,2 0-2-15,0 2-5 0,-2-1-5 0,-4 2 1 16,3-2-4-16,-5 1-6 0,0 0 1 15,-4-1-4-15,0-1-5 0,-3-2-4 0,1-4-3 16,-2 1-9-16,0-3-29 0,0-2-44 16,-3-1-58-16,0-1-70 0,3-3-72 0,6-8-134 15,-15 7-168-15,15-7-316 0,-12-2-243 16</inkml:trace>
  <inkml:trace contextRef="#ctx0" brushRef="#br0" timeOffset="48328.68">23273 5951 2680 0,'16'0'38'0,"-16"0"28"15,0 0-10-15,0 0-8 0,22 0 10 16,-22 0 0-16,0 0-3 0,16-4-3 16,-16 4-9-16,0 0-7 0,22-1-25 0,-22 1-22 15,19-4-36-15,-19 4-41 0,21-2-38 16,-21 2-44-16,17-6-87 0,-17 6-518 0,17-7-74 15</inkml:trace>
  <inkml:trace contextRef="#ctx0" brushRef="#br0" timeOffset="48525.86">23382 5879 2344 0,'0'0'102'0,"0"0"14"16,0 0-11-16,0 0 0 0,0 0 27 15,0 0 21-15,-23 16 14 0,23-16 1 0,-4 15-14 16,4-15-16-16,-2 21-18 0,2-21-12 15,0 23-10-15,0-8-11 0,0-15-13 0,4 32-5 16,-2-15-7-16,1 0-11 0,-1 1-17 16,2-1-37-16,-2-2-38 0,0 0-50 0,0 0-48 15,2-1-54-15,-4-14-29 0,4 22-45 16,-4-22-100-16,5 16-560 0,-3-10-332 16</inkml:trace>
  <inkml:trace contextRef="#ctx0" brushRef="#br0" timeOffset="48803.9">23636 5631 2748 0,'0'0'8'0,"7"-21"50"0,-7 21 19 16,6-17 3-16,-6 17 3 0,3-13 2 0,-3 13 7 15,0 0 10-15,0 0 16 0,0 0 6 16,0 0-8-16,0 0-7 0,0 0 4 15,0 0-12-15,2 61-1 0,-2-42-7 0,0 4-7 16,0 0-9-16,2 2-10 0,2 1-4 16,-2 3-6-16,2-5-7 0,-1 3-2 0,1-1-9 15,0-2-23-15,0-5-27 0,-2 0-42 16,2-2-40-16,0 0-44 0,-2-3-44 16,3-1-49-16,0-4-40 0,-5-9-118 0,6 10-126 15,-6-10-352-15,0 0-223 0</inkml:trace>
  <inkml:trace contextRef="#ctx0" brushRef="#br0" timeOffset="49020.3">23834 5780 2803 0,'0'0'59'15,"0"0"-7"-15,2-17-4 0,-2 17-7 0,0 0-9 16,0 0 12-16,0 0 13 0,-24-8 7 16,24 8 4-16,0 0 11 0,-32 6 6 0,32-6 15 15,-18 6 10-15,18-6 3 0,-15 11-10 16,15-11-7-16,-13 14-10 0,9-5-6 15,4-9-8-15,-3 17-12 0,3-17-4 0,7 23-7 16,0-11-15-16,3 1-23 0,1 0-36 16,3 3-39-16,4-3-38 0,-2 2-66 0,4-1-55 15,-6-5-97-15,5 0-190 0,-4-1-396 16,2-1-300-16</inkml:trace>
  <inkml:trace contextRef="#ctx0" brushRef="#br0" timeOffset="49664.79">24233 6263 2784 0,'5'16'13'0,"-5"-16"26"0,0 0 19 15,0 0 0-15,0 0 11 0,0 0 17 16,0 0 5-16,0 0 5 0,0 0 2 16,19-20 2-16,-19 20-7 0,2-24-5 0,0 7-4 15,0-2-5-15,0-6-7 0,-2-3 0 16,3-5-11-16,0-5-5 0,-2 0-1 0,1-2 9 15,0 2 6-15,0 0 4 0,2 2-5 16,-1 4 0-16,-1 3-1 0,2 0 0 16,-2 4-4-16,3 2-4 0,-4 3-6 0,1 3-3 15,0 2-10-15,2 2-7 0,-4 13-1 16,8-18-6-16,-8 18-1 0,8-10 0 0,-8 10-3 16,0 0 0-16,0 0-7 0,0 0 4 15,29 31-6-15,-20-17 0 0,-1 2-3 16,3 1 9-16,-1 4-11 0,3-1 3 0,0 2-6 15,-1 1-1-15,4-2-1 0,-2-3 2 16,1 4 2-16,0-2-5 0,-2-4 1 0,1 0 2 16,-4-3 0-16,2-2-1 0,-2 1-1 15,0-2 0-15,1-3 1 0,-11-7 1 0,19 5 0 16,-19-5-1-16,17 0-3 0,-17 0 3 16,17-11 0-16,-17 11 1 0,15-23-5 15,-11 8 2-15,2-6 1 0,-2-6-1 0,1-5-1 16,0-7 1-16,-3 0-2 0,2-3 6 15,-2 1 2-15,3-2-6 0,-2 3 7 0,-1 4 0 16,2 0-3-16,1 3 4 16,-1 5-4-16,0 1-20 0,1 2-5 0,-2 7-35 15,2-2-47-15,0 5-55 0,1 3-73 16,-2 5-66-16,-4 7-170 0,8-9-162 0,-8 9 22 16,0 0-263-16,0 0-227 0</inkml:trace>
  <inkml:trace contextRef="#ctx0" brushRef="#br0" timeOffset="49923.11">25064 5496 2720 0,'0'0'29'0,"0"0"-1"16,0 0 2-16,0 0-4 0,0 0 13 0,-29 48 24 15,20-29 23-15,2 1 12 0,-2 4-4 16,3 0-4-16,1 2-11 0,3 2-3 0,-1 0-5 16,0 3-4-16,3-5-9 0,6 5-4 15,-3-3-8-15,3 0-12 0,0 0-26 0,6-2-40 16,-4 0-42-16,2-4-55 0,3-1-48 16,-2-2-60-16,1-2-122 0,-1-5-494 15,0-1-204-15</inkml:trace>
  <inkml:trace contextRef="#ctx0" brushRef="#br0" timeOffset="50303.48">25266 5849 2667 0,'0'0'28'0,"0"0"3"0,0 0-4 16,-2-24 1-16,2 24 11 0,0 0 16 15,2-19 19-15,-2 19 12 0,0-17 7 0,0 17-9 16,2-19-9-16,-2 19 3 0,5-20 7 15,-5 20 1-15,9-19 2 0,-9 19-5 16,8-16-15-16,-8 16-7 0,7-15-7 0,-7 15-4 16,6-9-7-16,-6 9-2 0,0 0 14 15,0 0 1-15,0 0 4 0,0 0 2 0,0 0-3 16,0 0 0-16,0 0 0 0,0 0-12 16,4 46-6-16,-6-30-5 0,2-16-1 15,-2 39-3-15,2-18-4 0,2 3 13 0,0 3-3 16,0 1-2-16,0 1-5 0,2 0-2 15,-2 1-6-15,1 1-1 0,-1-3 9 16,-2 1 3-16,-2-1-17 0,-1-1 2 0,-3 0 5 16,0-3-5-16,-1 1-4 0,-5-4 1 15,1-2-9-15,-2-2-21 0,-1-2-33 0,0-4-42 16,-1-4-58-16,-1-1-63 0,-1-5-54 16,0-2-100-16,2-5-142 0,-1-4-78 15,1-2-280-15,2-8-224 0</inkml:trace>
  <inkml:trace contextRef="#ctx0" brushRef="#br0" timeOffset="50469.38">25224 5452 2756 0,'8'-11'115'0,"0"1"7"16,-8 10-15-16,12-13-14 0,-12 13-7 16,10-11 2-16,-10 11 1 0,9-10-2 0,-9 10-10 15,0 0-11-15,13-11-25 0,-13 11-33 16,0 0-44-16,0 0-52 0,11-8-49 15,-11 8-81-15,0 0-167 0,0 0-491 0,0 0-241 16</inkml:trace>
  <inkml:trace contextRef="#ctx0" brushRef="#br0" timeOffset="50893.98">25434 5607 2605 0,'7'22'-33'0,"-6"-10"45"15,-1-12 19-15,4 25 28 0,-2-12 26 0,-2-13 17 16,0 28 0-16,0-12 0 16,0 1-1-16,0 0-14 0,0-17-7 0,0 32-7 15,0-16-5-15,2-1-5 0,-2-15-7 0,2 25-4 16,-2-25 1-16,3 23-11 0,2-14-2 16,-5-9-5-16,8 15-5 0,-8-15-2 0,0 0 2 15,14 8-13-15,-14-8 4 0,0 0-6 16,0 0 0-16,0 0-1 0,31-15 3 15,-31 15 0-15,12-8 2 0,-12 8-3 0,0 0-1 16,17-7 1-16,-17 7-7 0,0 0 5 16,0 0-5-16,19 0 1 0,-19 0 1 15,0 0-4-15,22 5 0 0,-22-5 2 0,18 8-2 16,-18-8 2-16,22 6 0 0,-22-6 10 16,21 6 6-16,-21-6 11 0,20 1 14 15,-20-1 13-15,0 0 6 0,31-5 2 0,-31 5 0 16,14-12-5-16,-8 4-1 0,-6 8-12 15,11-21-7-15,-7 8-7 0,-4 13-2 0,4-27-8 16,-4 14-16-16,0 13-25 16,-4-30-29-16,4 30-58 0,-6-29-66 0,6 18-81 15,0 11-115-15,-7-27-206 0,3 16-35 0,2-1-268 16,2 12-227-16</inkml:trace>
  <inkml:trace contextRef="#ctx0" brushRef="#br0" timeOffset="51126.1">25908 5527 2726 0,'14'-9'58'0,"-14"9"23"0,0 0-1 16,0 0 20-16,18-4 21 0,-18 4 12 0,0 0 8 16,18 14-3-16,-11-4-10 0,1 5-14 15,6 2-9-15,-3 5-15 0,1 0-8 0,-1 1-8 16,2 6-7-16,-3 1-10 0,-2 1-5 15,1-1-5-15,-4-1-28 0,-3-1-37 16,-2 1-44-16,0-2-48 0,-3 2-59 0,-3-1-66 16,-5-5-88-16,3 1-166 0,-9 1-422 15,1-4-307-15</inkml:trace>
  <inkml:trace contextRef="#ctx0" brushRef="#br0" timeOffset="52353.77">26377 5793 2737 0,'0'0'-17'16,"0"0"29"-16,0 0 9 0,0 0 32 16,0 0 37-16,0 0 40 0,0 0 34 0,0 0 18 15,0 0-4-15,0 0-3 0,0 0-3 16,0 0-10-16,0 0 4 0,0 0 25 15,0 0-20-15,0 0-14 0,0 0-16 0,39-11-19 16,-21 9-12-16,-18 2-14 0,31-6-16 16,-14 2-6-16,3 3-6 0,-3-3-9 15,-17 4-27-15,32-6-5 0,-14 4-13 0,-18 2-14 16,27-4-32-16,-27 4-22 0,22-6-43 16,-12 3-37-16,-10 3-43 0,0 0-38 0,17-10-18 15,-17 10-10-15,0-7-8 0,0 7-5 16,0 0 11-16,0 0 21 0,-23-21 30 15,12 14 32-15,-2 0 24 0,-1 0 22 0,-1 1 28 16,-1 0 26-16,16 6 33 0,-27-9 49 16,16 5 39-16,0 0 41 0,-1 0 33 0,12 4 28 15,-15-5 7-15,15 5 5 0,0 0-4 16,-21-8 3-16,21 8-4 0,0 0-6 16,0 0-19-16,0 0-12 0,0 0-15 0,0 0-11 15,0 0-12-15,32-21-11 0,-32 21-22 16,27-9-38-16,-14 5-48 0,1-4-65 15,3 3-85-15,0-1-66 0,-4 0-127 0,5-1-228 16,-3-1-27-16,-3 0-213 0,3 1-177 0</inkml:trace>
  <inkml:trace contextRef="#ctx0" brushRef="#br0" timeOffset="52615.84">26883 5547 2438 0,'16'8'-18'0,"-16"-8"23"0,18 6-7 15,-18-6 8-15,9 6 20 0,-9-6 28 16,0 0 30-16,16 7 25 0,-16-7 12 0,0 0 0 16,9 8 6-16,-9-8-3 0,0 0 3 15,0 0 1-15,0 0-3 0,0 0-5 16,0 19-5-16,0-19-13 0,0 0-9 16,0 0-6-16,0 0-8 0,0 0-6 0,0 0-1 15,0 0-13-15,0 0-9 0,0 0-7 16,0 0-5-16,0 0-17 0,0 0-23 0,0 0-25 15,0 0-35-15,0 0-48 0,0 0-57 16,0 0-59-16,14-27-66 0,-14 27-166 16,0 0-499-16,0 0-391 0</inkml:trace>
  <inkml:trace contextRef="#ctx0" brushRef="#br0" timeOffset="56241.85">22004 7123 1228 0,'0'0'644'15,"0"0"-243"-15,0 0-142 0,0 0-80 16,0 0-18-16,0 0-6 0,0 0-6 0,0 0-9 15,-14-5 10-15,14 5-1 0,0 0-2 16,0 0-4-16,0 0-5 0,0 0 2 16,-10 28 35-16,10-28 0 0,-2 19-39 0,2-19-11 15,-3 28-10-15,3-12-12 0,-3 0-10 16,1 5-13-16,2 0-6 0,0-1-8 16,0 3-8-16,0 0-6 0,2 4 10 0,-2-5-4 15,0 1-8-15,3-1-6 0,-3-2-4 0,0 0-6 16,3-1-17-16,-3-4-26 0,0 0-42 15,2-3-44-15,-2-12-64 0,0 19-91 16,0-19-86-16,0 0-195 0,0 0-72 0,0 0 15 16,0 0-352-16,0 0-360 0</inkml:trace>
  <inkml:trace contextRef="#ctx0" brushRef="#br0" timeOffset="56440.62">22034 7347 3160 0,'0'0'127'15,"0"0"-15"-15,0 0-10 0,9-15-11 16,-9 15-2-16,0 0 5 0,0 0 10 0,12-10 0 16,-12 10-8-16,16-4-14 0,-16 4-8 15,18-4-11-15,-18 4-3 0,28-4-8 0,-13 4-4 16,-15 0-10-16,34-2-5 0,-18 0-30 16,2 2-37-16,-18 0-53 0,31-3-65 15,-18 3-60-15,2-3-86 0,-15 3-164 0,20-3-521 16,-12-1-443-16</inkml:trace>
  <inkml:trace contextRef="#ctx0" brushRef="#br0" timeOffset="56666.96">22248 7243 3092 0,'0'0'81'0,"-13"-5"40"16,13 5-5-16,0 0-10 0,0 0-7 16,0 0-1-16,0 0 13 0,0 0 8 15,0 0 11-15,0 0 4 0,0 0 12 0,0 0 6 16,0 0-28-16,0 0 4 0,0 0-1 15,0 0-11-15,20 49-12 0,-18-33-9 16,0 1-16-16,0-2 10 0,-2-15-12 0,6 30-18 16,-4-14-25-16,2 0-27 0,-2 0-41 0,0 0-26 15,2-1-41-15,-4-4-56 0,3 1-57 16,2-3-49-16,-5-9-120 0,4 15-202 16,-4-15-9-16,0 0-356 0,6 8-375 0</inkml:trace>
  <inkml:trace contextRef="#ctx0" brushRef="#br0" timeOffset="56955.51">22610 7010 2968 0,'0'0'51'0,"4"-18"34"0,-4 18-2 15,4-14 2-15,-4 14 7 0,0 0 23 16,0 0 23-16,0 0 6 0,0 0 8 0,0 0-11 15,0 0 5-15,0 0-16 0,0 0-9 16,26 44-5-16,-22-26 0 0,-2 2-13 16,3 2-32-16,-3 2-8 0,2 4-2 15,-2-2-6-15,0 2-10 0,0-1-4 0,2-1-2 16,0 1-5-16,-2-2-5 0,0 0-9 16,4-2-16-16,-2-4-29 0,-2-2-36 0,0-1-42 15,0-2-52-15,2-4-70 0,-2 0-50 16,-2-10-100-16,6 10-147 0,-6-10-63 0,0 0-304 15,0 0-266-15</inkml:trace>
  <inkml:trace contextRef="#ctx0" brushRef="#br0" timeOffset="57203.17">22816 7199 2845 0,'6'-9'99'16,"-6"9"16"-16,0 0-2 0,6-19 2 0,-6 19 0 16,0 0-4-16,4-11-1 0,-4 11-1 15,0 0-6-15,0 0 1 0,0 0-7 0,0 0 0 16,0 0 8-16,-44 7 29 0,44-7-5 15,-24 10-8-15,14-3-28 0,10-7-12 0,-23 15-6 16,16-5-10-16,-1-1-3 0,8-9-10 16,-7 18-5-16,7-18-5 0,0 21-4 15,0-21 1-15,11 21-10 0,-2-10-4 16,1 0-9-16,7 3-10 0,0-3-9 0,0 1-19 16,0-1-20-16,2 1-31 0,-4-5-38 0,2 3-43 15,-2-2-50-15,-1 0-48 0,-1-1-81 16,-2-3-174-16,1-1-81 0,-1-1-322 15,-11-2-305-15</inkml:trace>
  <inkml:trace contextRef="#ctx0" brushRef="#br0" timeOffset="57684.8">23389 7003 2711 0,'0'0'12'0,"11"-19"66"16,-11 19 22-16,4-14 5 0,-4 14 6 0,0 0 2 16,6-14-2-16,-6 14 4 0,0 0-4 15,0 0-2-15,0 0-4 0,0 0 13 0,-38 0-5 16,38 0 0-16,-27 17-3 0,12-2 2 16,0 3-4-16,-1-2 15 0,0 5-9 0,2 0-15 15,3 2-9-15,-2 0-4 0,4 1-16 16,1-1-5-16,4 3-29 0,0-3-8 15,4-1 0-15,2 1-4 0,2-1-2 0,4 0-10 16,3-3-3-16,2 0-11 0,4-2-7 16,1-2-14-16,4-2-7 0,-3-2-8 0,2-4-4 15,-2-1-6-15,1-3 4 0,-2-3-3 16,-3 0 1-16,0-3 3 0,-2-2 3 16,-3-2 9-16,-2-2-6 0,-1-2 10 0,-2 1 3 15,-5 10 5-15,0-25 9 0,0 25 11 16,-7-22 5-16,7 22 12 0,-11-20 12 0,11 20 11 15,-8-17 9-15,8 17 3 0,-9-13 3 16,9 13 2-16,0 0 6 0,-4-13-6 16,4 13-1-16,0 0-9 0,0 0-8 0,0 0-3 15,32-9 0-15,-32 9-17 0,31 0-26 16,-11-2-28-16,-1 2-43 0,0-1-52 0,0-3-76 16,3 2-64-16,-6-5-109 0,1 3-186 15,0-2-53-15,-2 0-318 0,-1-1-348 16</inkml:trace>
  <inkml:trace contextRef="#ctx0" brushRef="#br0" timeOffset="58017.16">23882 7022 2879 0,'0'0'30'0,"0"0"43"0,0 0 13 0,0 0 22 16,0 0 21-16,0 0 26 0,0 0 21 15,-4 38-3-15,4-38-6 0,-15 26-6 16,9-13-17-16,2 2-7 0,-3 2-21 0,5 1-5 15,0-2-44-15,0 3-2 0,4 0-6 16,0 1-22-16,7-4-38 0,-3 2-47 0,0-1-64 16,5-2-76-16,2 1-58 0,-3-6-102 15,4 0-156-15,0-2-77 0,-4-2-289 16,1 0-227-16</inkml:trace>
  <inkml:trace contextRef="#ctx0" brushRef="#br0" timeOffset="58359.65">24081 7211 2855 0,'0'0'157'0,"4"-23"3"0,-4 23-14 16,4-17-13-16,-4 17-1 0,5-14 2 16,-5 14 6-16,0 0-6 0,2-16-3 15,-2 16-21-15,0 0-9 0,0 0-8 16,5-18 0-16,-5 18 5 0,0 0 0 0,0 0 0 16,6-13-5-16,-6 13-3 0,0 0-33 15,0 0 4-15,0 0 1 0,0 0 3 0,0 0-1 16,6-13-1-16,-6 13-3 0,0 0 6 15,0 0 8-15,0 0 4 0,0 0-3 0,0 0-5 16,0 0-5-16,0 0-6 0,0 0-7 16,-2 49-7-16,2-49-1 0,0 35-5 15,0-17-6-15,0 4-1 0,2 3-3 0,1 2-2 16,-3-1 9-16,1 2-3 0,1-1-5 16,-2 1-2-16,-2-1-4 0,1 1-1 0,-2-4-1 15,-1-2-9-15,-2 0-18 0,-3-5-23 16,-2-3-34-16,1-2-39 0,-3-3-46 0,-2-1-59 15,0-3-68-15,3-5-62 0,-3 0-131 16,15 0-144-16,-28-10 14 0,16 0-452 16,1-2-577-16</inkml:trace>
  <inkml:trace contextRef="#ctx0" brushRef="#br0" timeOffset="58526.33">24143 6824 3351 0,'6'-7'128'0,"-6"7"30"15,10-14-3-15,-10 14-9 0,0 0 3 16,11-11 8-16,-11 11-10 0,0 0-8 16,0 0-27-16,9-10-36 0,-9 10-70 0,0 0-88 15,4-5-117-15,-4 5-140 0,0 0-260 16,0 0 2-16,0 0-289 0,0 0-258 16</inkml:trace>
  <inkml:trace contextRef="#ctx0" brushRef="#br0" timeOffset="58959.79">24321 7068 2685 0,'-6'14'7'16,"6"-14"43"-16,-8 15 8 0,8-15 11 16,-8 17 13-16,4-4 11 0,4-13 10 0,-8 27 2 15,6-12-5-15,-1 0-8 0,1 3-7 0,2-18-9 16,2 32-6-16,1-12-2 0,-1-6-5 15,4 4-7-15,-1-4-5 0,0 1-4 16,1-3-9-16,2 2 0 0,-8-14-6 0,14 16-4 16,-8-10-5-16,-6-6-4 0,15 7-4 15,-15-7 1-15,0 0 0 0,0 0 0 0,30-18-1 16,-30 18-1-16,10-19 6 0,-3 9 11 16,-7 10 14-16,9-18 4 0,-9 18 0 15,7-16-4-15,-7 16-6 0,5-13-6 16,-5 13-2-16,0 0-3 0,12-9-5 0,-12 9-1 15,0 0-3-15,0 0 0 0,22 1-4 16,-22-1-5-16,0 0-4 0,31 8-3 16,-15-4-2-16,-2-3-1 0,4 4 2 0,-18-5-1 15,26 1 2-15,-26-1 8 0,28 0 3 16,-28 0 2-16,23-4-2 0,-23 4-2 16,18-10 1-16,-10 2-4 0,-8 8-5 0,6-19-16 15,-6 19-26-15,0-23-44 0,0 23-60 0,-6-24-70 16,2 9-79-16,-2 2-169 0,-1-1-123 15,0 3-326-15,7 11-301 0</inkml:trace>
  <inkml:trace contextRef="#ctx0" brushRef="#br0" timeOffset="59196.84">24750 6983 2946 0,'0'0'98'15,"17"-5"-2"-15,-17 5-16 0,0 0-5 16,0 0 5-16,0 0 20 0,25 10 13 0,-25-10 6 15,13 15 4-15,-3 0-2 0,-3-2-1 16,3 3 2-16,4 5-5 0,-2 0 20 16,3 4-13-16,-2-2-12 0,-3 0-9 15,1 1-39-15,-3-2-5 0,-2 4-8 0,-2-4-5 16,3 2-3-16,-5-3-12 0,-2-2-16 0,0 0-26 16,0-4-33-16,-6 0-46 0,6-15-75 15,-5 23-72-15,0-16-91 0,0 0-186 0,5-7-77 16,-6 9-349-16,6-9-357 0</inkml:trace>
  <inkml:trace contextRef="#ctx0" brushRef="#br0" timeOffset="59404.63">25260 7221 3051 0,'0'0'97'16,"0"0"1"-16,22 2-11 0,-22-2-10 15,19 1-7-15,-19-1-3 0,23 1-3 0,-11-1-7 16,-1 0-5-16,-11 0-10 0,27-1-4 16,-14 1-15-16,1-1-26 0,-14 1-40 0,25-5-36 15,-14 2-52-15,-4-1-46 16,-7 4-69-16,11-9-129 0,-11 9-473 0,0 0-195 16</inkml:trace>
  <inkml:trace contextRef="#ctx0" brushRef="#br0" timeOffset="59531.74">25277 7108 2769 0,'0'0'150'15,"-20"-3"16"-15,20 3-12 0,0 0-6 16,-15-5-13-16,15 5-16 0,0 0-12 0,0 0-15 16,0 0-9-16,0 0-23 0,0 0-38 15,0 0-46-15,63-7-70 0,-44 6-75 16,0-4-98-16,2 4-213 0,-2-3-423 0,1 0-287 16</inkml:trace>
  <inkml:trace contextRef="#ctx0" brushRef="#br0" timeOffset="59801.6">25776 7100 2637 0,'0'0'-20'0,"20"10"27"15,-10-5 6-15,-10-5-4 0,18 12-3 0,-18-12 16 16,15 11 31-16,-9-4 20 0,-6-7 21 16,10 11 9-16,-10-11 15 0,0 0-3 15,3 18-1-15,-3-18 1 0,0 0 0 0,0 0 1 16,-17 18-1-16,17-18-4 0,-13 7 2 15,13-7-3-15,0 0-6 0,-19 3-1 16,19-3-5-16,0 0-10 0,0 0-3 16,0 0-8-16,-20-23-9 0,20 23-5 0,0 0-14 15,5-22-12-15,-5 22-26 0,0 0-24 0,11-19-43 16,-7 15-52-16,-4 4-68 16,10-7-81-16,-10 7-163 0,0 0-177 0,0 0 10 15,0 0-246-15,0 0-164 0</inkml:trace>
  <inkml:trace contextRef="#ctx0" brushRef="#br0" timeOffset="86117.37">10340 7396 668 0,'0'0'114'0,"0"0"-47"0,0 0-13 15,0 0-9-15,0 0-16 0,0 0-7 16,0 0 1-16,0 0-7 0,0 0-5 16,0 0-3-16,0 0-2 0,0 0 6 0,0 0-5 15,0 0 4-15,0 0-1 0,0 0 10 16,0 0 6-16,0 0 4 0,0 0 2 0,0 0-4 16,0 0 1-16,0 0-5 0,0 0 11 15,0 0-8-15,0 0-8 0,0 0-3 16,0 0 4-16,0 0-1 0,0 0-9 0,0 0 4 15,0 0 1-15,0 0 6 0,0 0-3 16,0 0 11-16,0 0 3 0,0 0-2 0,0 0 0 16,0 0-5-16,0 0 2 0,0 0-1 15,0 0-8-15,0 0-1 0,0 0 11 16,0 0-14-16,17 41 3 0,-17-41-4 16,0 0 3-16,0 0-1 0,9 10 0 0,-9-10 1 15,0 0 5-15,8 10-5 0,-8-10-2 16,0 0 6-16,10 10-7 0,-10-10 1 0,0 0 2 15,12 11-5-15,-12-11 8 0,0 0-1 16,12 9 1-16,-12-9 2 0,8 10 1 0,-8-10 0 16,0 0-8-16,13 12-3 0,-13-12 2 15,9 9-2-15,-9-9 4 0,8 11-4 16,-8-11 2-16,8 13-4 0,-8-13-3 0,9 13 2 16,-9-13 0-16,6 15-2 0,-6-15 0 15,6 17 11-15,-6-17 3 0,4 16-7 0,-4-16 4 16,5 15-2-16,-5-15-7 0,5 18-1 15,-5-18 12-15,2 15-15 0,-2-15 13 16,2 18 3-16,-2-18-5 0,2 15-6 0,-2-15 5 16,0 0-8-16,0 22 11 0,0-22-7 15,0 0 10-15,0 21-7 0,0-21 5 16,0 0 6-16,-4 23-6 0,4-23 3 0,-4 18-2 16,4-18-2-16,-8 19-1 0,2-10 0 15,6-9-3-15,-12 25-2 0,5-14 6 16,1 3-11-16,0-3-1 0,-3 3 5 0,9-14-3 15,-13 22-1-15,7-10-6 0,6-12-22 16,-10 19-41-16,8-11-47 0,-2-1-63 16,4-7-185-16,-8 12-279 0,8-12 142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7T17:14:04.1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1273 3863 2768 0,'-19'3'-101'0,"19"-3"17"0,0 0 3 0,0 0 5 15,0 0 21-15,0 0 14 16,-18 1 16-16,18-1 21 0,0 0 25 0,0 0 7 15,0 0 13-15,0 0 17 16,0 0 20-16,0 0 13 0,0 0 11 0,56 8 14 0,-56-8-23 16,33 2 2-16,-16 0-4 15,-2 0 5-15,8-1-2 0,-3 1-7 16,4 1 0-16,-3-2-12 0,3 0-10 0,-2 2-5 0,2-3-12 16,-2 3 2-16,5-2-9 0,-4-1-6 15,0 2 2-15,-4-2-17 0,3 2-11 0,-2 0-24 16,-2-2-20-16,-2 1-35 0,-16-1-47 15,27 2-29-15,-27-2-37 0,22 2-46 16,-22-2-98-16,13 0-528 0,-13 0-209 16</inkml:trace>
  <inkml:trace contextRef="#ctx0" brushRef="#br0" timeOffset="499.59">1730 3892 2500 0,'0'0'-45'16,"0"0"18"-16,0 0 1 0,0 0-6 16,0 0 18-16,24-23 11 0,-24 23 21 0,9-9 19 15,-9 9 10-15,13-15 4 0,-5 7 15 0,0-4 10 16,-8 12 15-16,22-17 6 16,-12 10 5-16,2 1-5 0,4 0-6 0,-16 6-11 15,27-10-7-15,-9 7-7 16,-3 3-5-16,-15 0-5 0,37 8-1 0,-20-3-5 0,0 3-2 15,0 3-4-15,-2 2 1 16,-2-1-6-16,-3 1-1 0,-2 3 0 0,-1-3 0 0,-6 1-6 16,-1-14-3-16,-1 26-1 0,1-26-3 0,-13 24-2 15,5-13-1 1,-3-2 0-16,-2-2 4 0,13-7 4 0,-25 6 10 0,25-6 6 16,-25-2-1-16,25 2-4 15,-24-11-3-15,13 3-5 0,0-1-9 0,4-3-13 16,7 12-23-16,-14-23-35 0,12 12-41 15,2 11-49-15,-2-21-53 0,2 21-56 0,0 0-82 16,8-18-150-16,-4 13-391 0,-4 5-230 16</inkml:trace>
  <inkml:trace contextRef="#ctx0" brushRef="#br0" timeOffset="929.56">1934 4014 2542 0,'0'0'-84'0,"0"0"16"0,0 0 9 0,0 0 36 16,19 13 20-16,-19-13 25 16,2 15 19-16,-2-15 10 0,0 21 8 0,0-21-4 15,-2 26 1-15,2-8 1 0,0-1 1 0,0 5 5 0,0-2 9 16,2 1 15-16,-2 6 8 16,3 0 13-16,-6 1 6 0,3 3-1 0,0 0-1 15,0-1-10-15,-2 2-9 16,2 0-7-16,-3 2-9 0,2-5-9 0,-3 7-7 0,0-3-6 15,2-2-5 1,-3-3-4-16,3 1-7 0,-2-1-3 0,-1-1-3 0,3-2-3 16,-2-3-4-16,2-3-4 0,-1-2-8 0,2-1-12 0,1-16-40 15,-2 21-46 1,2-21-62-16,0 0-56 0,0 15-56 0,0-15-102 0,0 0-606 16,0 0-410-16</inkml:trace>
  <inkml:trace contextRef="#ctx0" brushRef="#br0" timeOffset="1349.44">1955 4138 3089 0,'0'0'40'0,"3"-27"-11"0,-3 27-8 16,4-19-5-16,-4 19-3 0,2-13-2 16,-2 13-2-16,0 0-3 0,4-16-2 0,-4 16 6 15,0 0-2-15,0 0 12 16,0 0 15-16,0 0 7 0,0 0 5 0,0 0-3 15,0 0-1-15,-25 52-4 16,16-36-1-16,-4-1-8 0,3 2-1 0,-2 2-3 0,-2-4 1 16,3 2-5-16,-1-1-4 0,2-4 1 0,1 2-1 15,0-4-5-15,1 1 3 16,0-2 1-16,8-9-1 0,-11 14 2 0,11-14-5 0,0 0-5 16,0 0 0-16,0 0-5 15,0 0 4-15,0 0-4 0,0 0 0 16,0 0 2-16,9-54 14 0,-3 41 5 15,2 1 7-15,-8 12 9 0,15-23 11 0,-4 12 11 16,-2 2 8-16,0 0 1 0,-9 9 2 16,17-16-8-16,-17 16-2 0,16-10-3 0,-16 10 8 15,14-5-10-15,-14 5 10 0,0 0-6 0,20-2-16 16,-20 2 7-16,0 0-5 0,21 11-3 16,-21-11-8-16,15 14-12 0,-7-9-29 0,-8-5-47 15,17 16-55-15,-11-9-80 16,0 1-88-16,1 0-173 0,-7-8-185 15,0 0 9-15,11 15-207 0,-11-15-161 0</inkml:trace>
  <inkml:trace contextRef="#ctx0" brushRef="#br0" timeOffset="1779.5">1683 3705 2379 0,'0'0'-61'0,"-9"-10"27"0,9 10 9 16,0 0 9-16,0 0 12 0,0 0-4 0,0 0 20 16,0 0 18-16,0 0-7 15,0 0 11-15,0 0-2 0,0 0 6 0,0 0 23 16,45 16 1-16,-37-4 2 0,0 1 3 0,-1 2-13 0,1 0-1 16,-3 3-7-16,3-1-2 15,-3-1 0-15,3 1-7 0,-4 1-1 16,0-1-4-16,0 1 3 0,-2-2 2 15,0 2-4-15,-2-18-1 0,-2 30-5 0,-2-15 3 0,0 1-8 16,-4-3-1-16,1 0-12 16,-3 0-17-16,3-1-43 0,-4 1-44 0,4 0-63 15,0-6-87-15,7-7-185 0,-13 13-277 0,8-8 33 16</inkml:trace>
  <inkml:trace contextRef="#ctx0" brushRef="#br0" timeOffset="2379.75">2044 3887 2162 0,'0'0'61'0,"0"0"7"16,0 0-5-16,0 0-3 0,0 0-7 0,0 0 4 15,0 0 9-15,0 0-4 0,0 0-12 0,53 15-1 16,-33-14-3-16,2-1-3 16,6 0 12-16,1 2 25 0,5-2 20 0,5 2 9 15,1-2 2-15,3 2-3 0,5-2-7 0,-2 2 2 0,5 1-1 16,0-3-7-16,0 1-14 16,-2 1-5-16,0-2-10 0,-3 1-6 15,-1-1-8-15,-3 0-3 0,-4 0-5 0,-7 0-6 16,1 3-9-16,-4-3-4 0,-5 0-27 0,-1 2-37 15,-4-4-39-15,-18 2-68 16,26 0-51-16,-18 0-63 0,-8 0-120 0,11-4-588 0,-11 4-408 16</inkml:trace>
  <inkml:trace contextRef="#ctx0" brushRef="#br0" timeOffset="2649.62">3014 3834 3073 0,'0'0'-11'0,"6"-20"1"0,-6 20-1 0,0 0 5 0,6-13 1 16,-6 13 13-16,0 0 11 16,9-12 0-16,-9 12-1 0,0 0 10 0,0 0-2 15,0 0 19-15,0 0 20 0,0 0 3 0,0 0 2 0,0 0 1 16,27 25-1-16,-24-10-7 16,-3-15-8-16,6 28-4 0,-4-8-3 0,0-1-6 15,2 0-3-15,-2 0-5 16,1 4-4-16,1-2 0 0,-2-1-4 0,0 6-3 0,0-2-2 15,3 1-2-15,-3 2-1 16,2 0-6-16,-2-3-11 0,2 3-34 0,-2-3-45 0,2 1-59 16,0-2-64-16,-2-4-82 0,0-2-165 0,2-1-426 15,-2-1-243-15</inkml:trace>
  <inkml:trace contextRef="#ctx0" brushRef="#br0" timeOffset="3739.56">3175 3491 2496 0,'0'0'-99'0,"-2"-16"7"0,2 16 10 0,0 0 9 15,-7-22 2-15,7 22 18 16,0 0 30-16,-8-12 15 0,8 12 31 0,0 0 32 16,-9-12 16-16,9 12 25 0,0 0 9 0,0 0 2 15,-8-14-2-15,8 14-4 16,0 0-1-16,0 0 0 0,0 0 8 0,0 0 5 0,0 0 1 16,0 0-5-16,0 0-4 15,0 0-7-15,0 0-6 0,0 0-8 0,0 0-3 16,14-17-10-16,-14 17-9 15,0 0-6-15,35 0-6 0,-17 3-9 0,6-3-1 16,6 0-2-16,5 0-6 0,10 1-4 16,4 2-4-16,10-3 2 0,2 1-6 0,5-1-1 15,-1 2-5-15,3 2 2 0,21-1-4 0,0-1 1 16,0 2-3-16,-15-2 1 0,-6 0-2 16,0 2-1-16,-3-3-2 0,3 3 1 0,-5-1-5 15,3-1 1-15,-2 1-1 16,-6-1 0-16,2 0-2 0,-9 0 3 0,-2-1-2 15,-3 2 3-15,3-2-1 16,-5-1-1-16,-1 3 0 0,-7-3 2 0,0-3-3 0,-3 3 4 16,-1 0-2-16,-2-1 3 15,-3-2 1-15,-3 3 5 0,-4-1 2 0,2 1 4 16,-3 0 1-16,-19 0 0 0,34-2-4 0,-19 2-2 0,-15 0 2 16,25-2-4-16,-25 2-3 15,24 0-2-15,-24 0-1 0,20 2 2 16,-20-2 0-16,22 7 2 0,-14 0-3 15,-8-7 3-15,15 15 2 0,-9-2-5 0,0 1 1 16,2 1 0-16,-2 4-3 0,-2 2 1 16,2 6-15-16,-2-1 0 0,0 3 1 0,0 3 5 15,3 2 0-15,-3 4-2 0,3 1 1 0,-1 0 3 16,0 0-1-16,1 1 2 0,-3-1 0 16,2 1 0-16,-2 1 1 0,3-2 0 0,0-2-2 15,-1 1 4-15,0-2-1 16,0 0 0-16,0-1-2 0,3-3 1 0,-4-5 1 0,1 0-1 15,2-3 0-15,-2-1 2 16,1 0-2-16,1-4 1 0,-4-2-2 0,1-2 3 16,-3-2-1-16,-2-13 6 0,4 21-4 0,-4-21 1 15,-2 20-2 1,2-20 4-16,-11 13-3 0,11-13 8 0,-21 13-1 0,7-7 1 16,-6 0-3-16,0-3 3 0,-8 1-4 15,-2 0-1-15,-1 0 1 0,-6-2-2 0,-3 2 2 16,-4-2-1-16,-5-1 0 15,1-1-2-15,-3 2 1 0,-9-2-1 0,-1 3-2 16,-1-3 0-16,-1 0 2 0,2 1 3 16,-3-2 2-16,3 1-2 0,-1 1 4 0,3-1-5 15,0 0-1-15,7 0-2 0,2 0-1 0,-1 2 1 0,0-2 2 16,3 2-3-16,-1-2-1 16,1 2 1-16,3 0 2 0,1-2-1 0,1 0-1 15,1 1-1-15,6-1-1 16,0 3 0-16,0-3 1 0,-1 0-1 0,4 0 2 15,1 1 0-15,-2-1-3 16,5 0-1-16,-1 0 2 0,2-1 2 0,1 1 5 0,4 0-8 16,-2-3 3-16,1 3-2 15,3 0-3-15,-2 0 0 0,2-1 0 0,-3 1 2 16,24 0 0-16,-40-2 0 0,21 2-2 0,2-2 1 0,17 2-10 16,-36-2-7-16,21 0-14 15,15 2-13-15,-30-1-14 0,18-4-10 16,12 5-12-16,-30-5-19 0,17 1-22 15,13 4-36-15,-24-8-42 0,12 1-69 0,0 0-175 16,1-2-516-16,1 0-397 0</inkml:trace>
  <inkml:trace contextRef="#ctx0" brushRef="#br0" timeOffset="4359.46">3757 3802 2865 0,'0'0'-114'0,"0"0"18"0,0 0 25 16,0 0 34-16,0 0 23 0,0 0 56 16,12 40 23-16,-12-40 27 0,0 29 11 0,2-11 0 15,-2 2 2-15,0 1-5 0,0 0-5 0,3 0-5 0,-3 2-7 16,4 2-10-16,-4-4-7 16,0 1-5-16,2-1-8 0,-2 2-5 0,2-2-11 15,0-2-24-15,-2-1-35 16,0-18-56-16,2 30-41 0,1-19-52 0,-1-1-51 0,-2-10-86 15,0 0-560-15,4 15-228 16</inkml:trace>
  <inkml:trace contextRef="#ctx0" brushRef="#br0" timeOffset="5129.71">4051 3866 2541 0,'7'-18'-92'0,"-7"18"19"0,4-17 18 16,-4 17 15-16,4-16 6 0,-4 16 23 0,4-17 15 15,-4 17 24-15,4-14 12 0,-4 14 3 0,2-18 8 16,-2 18 14-16,0 0 4 16,0 0 9-16,-8-27 1 0,8 27 9 0,-10-9-6 15,10 9-11-15,-20-6-2 0,20 6-3 0,-23-1 7 0,23 1 7 16,-30 4 8-16,16 1 5 16,-4 1 3-16,2 2-6 0,-1 3-3 0,-2 2-6 15,2 1-5-15,-3 0-2 0,6 3 4 16,0 1-6-16,-2 1-2 0,2 0-6 0,3 2-7 15,0 1-6-15,3 0-3 16,-1-1-4-16,5 1 2 0,0 1-3 0,2-1-1 0,2-1-6 16,4 0 2-16,0 0-7 0,5-1-1 15,1 0 0-15,3-4-6 16,2 2 0-16,1-5-6 0,4-2-1 0,-1-1-1 0,0-3-6 16,-2-1-1-16,4-2-5 15,0-2 0-15,-1-4-6 0,0 0-10 0,-1-2-3 0,1-1-5 16,-4-3-9-16,0 0 0 15,-2 1 0-15,-4-2 4 0,1-1-1 0,-11 10 4 16,13-17 1-16,-13 17-1 0,4-15 4 16,-4 15 7-16,0 0 2 0,0 0 7 15,-17-24 3-15,17 24 12 0,-13-7 11 0,13 7 11 0,-18-7 4 16,18 7 0-16,0 0 4 16,-26-2 7-16,26 2 3 0,0 0-6 0,-19 1-7 15,19-1-21-15,0 0 5 16,0 0-5-16,0 0-2 0,0 0-4 0,0 0-22 0,0 0-33 15,0 0-45-15,0 0-73 16,61 19-78-16,-44-23-73 0,-17 4-169 0,34-7-136 16,-14 3-309-16,-6 0-326 0</inkml:trace>
  <inkml:trace contextRef="#ctx0" brushRef="#br0" timeOffset="5429.31">4214 3895 2799 0,'0'0'-46'0,"0"0"16"16,0 0 20-16,0 0 11 0,0 0 30 0,-25 39 27 15,18-27 11-15,-1-1 3 16,1 2-6-16,3 2-8 0,4-15 0 0,-8 29-9 0,4-16-1 16,4-13-8-16,0 26-2 15,2-10 0-15,-2-16-22 0,12 27-46 0,-3-16-58 16,2-1-57-16,-1-3-76 0,3 1-141 0,1-4-415 0,2-1-77 16</inkml:trace>
  <inkml:trace contextRef="#ctx0" brushRef="#br0" timeOffset="5669.46">4394 4001 2440 0,'0'0'125'0,"-9"-12"9"0,9 12-11 15,0 0-16-15,-14-13-12 0,14 13-4 0,0 0-4 16,-18-4 3-16,18 4-7 16,0 0-11-16,0 0-4 0,0 0-5 0,0 0-11 15,0 0-3-15,0 0-7 0,0 0-1 16,0 0-7-16,0 0-2 0,30 38-3 0,-19-28-2 15,0-1-7-15,-1 1 1 16,1-1-3-16,-3 3-2 0,2-3 0 0,-10-9-4 16,12 19 2-16,-12-19-5 0,4 17-14 0,-4-17-39 0,-2 16-50 15,2-16-67-15,-4 13-53 16,4-13-85-16,0 0-661 0,-16 5-395 0</inkml:trace>
  <inkml:trace contextRef="#ctx0" brushRef="#br0" timeOffset="5839.75">4553 3987 3144 0,'18'-2'98'0,"-18"2"-1"0,0 0-13 0,28 8-6 15,-28-8 0-15,21 12-2 0,-12-3-2 0,2-2-11 16,-3 5-3-16,-2-3-9 16,0 5-3-16,-6-14-7 0,7 23-10 0,-4-10-17 15,-1-2-39-15,-2-11-54 0,-2 28-77 16,2-17-64-16,-3 0-110 0,0 1-638 0,3-12-413 15</inkml:trace>
  <inkml:trace contextRef="#ctx0" brushRef="#br0" timeOffset="6329.44">5670 3965 2938 0,'0'0'-50'15,"0"0"34"-15,0 0 15 0,0 0 26 0,-25-2 35 16,25 2 22-16,0 0 23 0,0 0 6 15,0 0 5-15,0 0 0 0,0 0-2 0,0 0-11 16,0 0-4-16,0 0-11 0,47 15-3 16,-29-14-6-16,2 2-5 0,3-2-2 0,5 1-8 15,1 2-5-15,1-2-3 0,2 0-11 0,0 2-11 16,-1-4-16-16,1 4-28 0,-2-4-42 16,-8 1-54-16,2 2-68 0,-3-2-66 0,-6-2-100 15,-2 1-198-15,-13 0-375 16,10-4-312-16</inkml:trace>
  <inkml:trace contextRef="#ctx0" brushRef="#br0" timeOffset="7429.79">5910 3985 2797 0,'0'0'-52'0,"0"0"-4"0,0 0 10 16,0 0 11-1,-6 13 8-15,6-13 30 0,0 0 40 0,0 0 28 16,0 0 27-16,18 31 14 0,-18-31 8 15,7 24 18-15,-3-8 14 0,-2-1-6 0,0 3 1 16,0 1-15-16,0 3-15 0,0 4-9 16,1 0-12-16,-1 0-13 0,0 3 0 0,0 2-16 15,0-1-7-15,0 2-8 0,0 1-4 0,1 3-5 0,-1-3-5 16,2 3-1-16,0 2-4 16,0-2-2-16,0 0-3 0,2 3-6 0,0-3-2 15,0 1 0-15,-2 0-1 16,2-1-2-16,-2 0-5 0,2 1-1 0,-1-1 1 0,-1 0 1 15,0-2-5 1,-2-1 0-16,1-3 1 0,-1-2-3 0,0-1-1 0,0 2-2 16,0-4-2-16,-2-2-5 0,2-3-6 0,-2-2-3 15,2 1 1-15,-2-2-3 0,2-3-2 16,-2-14-3-16,0 28 1 0,0-28 0 0,0 23 3 16,0-23 4-16,-4 17 0 15,4-17 2-15,-6 17 3 0,6-17 5 0,-13 13 1 16,13-13 4-16,-17 8-1 15,17-8-4-15,-24 7 5 0,12-5 0 0,12-2-2 0,-32 2-3 16,13 0 4-16,-1-4-1 16,-4 2-3-16,-2 0 3 0,-3 0 5 0,-1-2-6 15,-4-1 1-15,1 0-1 0,-7 2-1 0,-3-3 2 16,-1 2-1-16,-3-2 0 0,1 0-3 16,-10 0 1-16,3-1 2 0,-4 1 0 0,0 0 0 15,0-1-1-15,2-1 1 16,0 2-1-16,-3-1 3 0,3-1-5 0,1 2-1 0,-1 0 2 15,6 0 1-15,2 0-2 16,-2 2 3-16,3 1 4 0,1-2-7 0,-1 0 2 16,3 2 0-16,3 1 1 0,-2-3-3 0,1 0 1 15,6 0 1-15,1 3 1 16,-2-2 1-16,2 0-3 0,1 1 1 0,1-2 0 0,-4 2 1 16,1-1-4-16,4 2 3 15,-3-2 0-15,2-2 1 0,0 2 0 0,1 0-1 0,1 0-1 16,-2 0 2-1,0 1-2-15,1-2 3 0,-1 2-1 0,0-2 1 0,1 2-1 16,1-1 2-16,-2 0 1 16,0 2 5-16,3-4 2 0,-1 2 1 0,0 2 1 15,3-1 1-15,1-1-3 0,2 2 1 0,-2 0-2 0,-2 0 0 16,3-2 1-16,1 2-3 16,2 0-2-16,-2-3 0 0,1 3 7 0,-1 0-10 15,4 0 2-15,-4-1-1 0,3 1 0 16,-1 0 1-16,0 0-3 0,0 0 0 0,1 1 1 15,2-1 1-15,19 0-2 16,-41-1-1-16,23 1 1 0,-1 0-1 0,-2 0 2 0,21 0-1 16,-39-2-1-16,21 2 1 0,-2 0 0 0,20 0 0 15,-35 0 0-15,15 0-1 16,2-2 0-16,18 2-3 0,-37-2 6 0,20 2-5 16,-2-2 2-16,19 2 0 15,-34-4-1-15,18 4 8 0,16 0-9 0,-34-3 2 16,17 0 0-16,17 3 0 0,-28-1-2 15,14-1 1-15,14 2 3 0,-30-2-1 0,30 2-4 16,-28-2 1-16,15 0 6 0,13 2-7 16,-27-1-1-16,12-2 1 0,15 3 0 15,-27-4-1-15,27 4 2 0,-28-1-2 0,16-1 1 0,12 2 1 16,-28-4 6-16,28 4-1 16,-26-4 1-16,12 2-3 0,14 2 1 0,-25-2 2 15,25 2-3-15,-26-4 0 0,11 3 1 16,15 1 2-16,-27-3-3 0,27 3-1 0,-28-3 2 15,28 3 0-15,-27-2 1 16,14 0-1-16,13 2-2 0,-25-2 0 0,25 2 0 0,-24-1-7 16,24 1-15-1,-21-5-28-15,21 5-36 0,-26-5-45 0,16 1-37 0,-4 0-41 16,3 3-40-16,-6-4-44 0,2 2-95 0,0-1-578 0,-3 1-409 16</inkml:trace>
  <inkml:trace contextRef="#ctx0" brushRef="#br0" timeOffset="7859.69">1582 4561 2982 0,'0'0'-10'15,"0"0"14"-15,0 0 3 0,0 0 10 0,0 0 6 16,0 0 8-16,0 0 1 0,0 0-3 16,0 0-4-16,0 0-3 0,0 0 0 0,0 0-8 15,0 0-1-15,0 0-9 16,62-4-11-16,-45 0-35 0,-17 4-58 0,29-6-64 0,-16 2-75 15,3-1-154-15,-5 1-319 16,-2-2 32-16</inkml:trace>
  <inkml:trace contextRef="#ctx0" brushRef="#br0" timeOffset="8249.28">1443 3574 2009 0,'0'0'-13'0,"0"0"26"0,-6-19 27 0,6 19 6 0,0 0 4 16,0 0 5-1,0 0-12-15,0 0-1 0,19-12 1 0,-19 12-7 0,19-4-6 16,-19 4 2-16,24-3-12 15,-24 3-14-15,24-4-39 0,-10 2-47 0,2-1-75 16,-16 3-150-16,20-4-294 0,-8-1 197 16</inkml:trace>
  <inkml:trace contextRef="#ctx0" brushRef="#br0" timeOffset="8409.41">1550 3439 1841 0,'-16'-5'235'16,"16"5"-10"-16,0 0-27 0,0 0-26 0,0 0-17 15,0 0-16-15,0 0-15 16,0 0-11-16,3 37-16 0,-3-37-9 0,6 25-11 0,-3-12-15 16,-1 5-18-16,3-4-43 0,0 4-67 0,-1 1-92 15,0 0-141-15,2 4-623 16,-1-1-326-16</inkml:trace>
  <inkml:trace contextRef="#ctx0" brushRef="#br0" timeOffset="9429.4">8581 3584 2732 0,'0'0'-97'0,"-11"-16"9"0,11 16 17 0,-12-9 17 15,12 9 19-15,-18-8 32 0,18 8 30 16,-16-4 14-16,16 4 16 0,-23 0 20 15,23 0 7-15,-30 6 11 0,12-2 15 16,2 2 8-16,-1 1 4 0,-4 5 0 0,4 1-12 16,-5 2-5-16,2 4-6 0,0 2-6 0,2 2-10 0,1 0-8 15,-3-1-4-15,6 6-8 16,2-6-2-16,-2 5-6 0,6-1-7 0,2-1-1 16,1 0-6-16,5 0-4 15,5 0-3-15,-1 0-3 0,4-2-3 0,5-1-3 16,4-1-9-16,-3-2-14 15,10-2-13-15,1 1-10 0,1-7-11 0,0 0-6 0,-1-3 0 16,0-2 5-16,0-3 3 16,-1-3-2-16,-1-2-2 0,-4 1 0 0,0-5 5 15,1-2-1-15,-6-1 8 0,0-3 4 0,-2 4 6 0,-4-5 10 16,-2 1 8-16,-6 12 18 16,7-22 10-16,-7 22 14 15,-3-19 5-15,3 19 12 0,0 0 0 0,-12-23 3 0,12 23-2 16,-13-13-3-16,13 13-2 0,-7-10-6 0,7 10-3 15,0 0-7-15,0 0 0 16,-8-13-4-16,8 13 0 0,0 0 10 0,0 0-1 0,0 0-11 16,34-6-5-16,-34 6-19 0,29 0-33 0,-11-1-51 15,-2-2-50 1,-16 3-62-16,39-1-60 0,-20-1-79 0,-2-1-152 0,-1 2-155 16,2-2-261-16,-4 0-265 15</inkml:trace>
  <inkml:trace contextRef="#ctx0" brushRef="#br0" timeOffset="9699.41">9032 3791 2664 0,'9'-13'-25'0,"-9"13"43"0,0 0 18 0,0 0 24 0,0 0 13 15,0 0 20-15,0 0 15 16,0 0 8-16,0 0 4 0,0 0-1 0,-49 20-13 16,38-8-6-16,2 1-13 0,1 3-9 0,2-2-10 0,0 4-5 15,-1-1-7-15,3 0-14 16,4 2-27-16,0-1-32 0,2-1-43 0,3 0-51 0,3 0-54 16,0 0-53-1,-2-3-96-15,7-4-625 0,0 1-356 0</inkml:trace>
  <inkml:trace contextRef="#ctx0" brushRef="#br0" timeOffset="9979.68">9201 3911 2793 0,'2'-16'-16'0,"-2"16"14"16,0 0-6-16,0 0 2 0,-4-24 1 15,4 24-3-15,0 0 28 0,-11-9 25 16,11 9 17-16,0 0 7 0,0 0-4 0,-20-5-6 0,20 5 1 15,0 0-4-15,0 0-3 16,0 0-7-16,-16 22-7 0,16-22 2 0,0 0-12 0,2 26-1 16,-2-26-2-16,10 23-1 0,-4-9-5 0,0-1-2 15,0 2-2-15,0-2 4 16,1 2-6-16,-3 1 1 0,0-3-1 0,-4-13-5 16,5 26 4-16,-5-13-1 15,0-13-3-15,-7 21-3 0,7-21-19 0,-13 15-26 0,5-8-47 16,8-7-41-16,-14 9-55 15,4-4-63-15,10-5-138 0,-16 1-410 0,16-1-98 0</inkml:trace>
  <inkml:trace contextRef="#ctx0" brushRef="#br0" timeOffset="10179.52">9320 3887 2308 0,'14'-6'-6'0,"-14"6"23"0,0 0 8 16,22-2 13-16,-22 2 32 0,0 0 28 0,0 0 12 15,20 10-1-15,-20-10 0 16,10 14-11-16,-10-14-10 0,4 21-5 0,-4-21-11 16,0 26-7-16,-2-11-8 0,2-15-8 0,-4 30-8 0,-1-15-8 15,0 2-21-15,1-2-38 16,-2 2-54-16,2-3-53 0,-2 1-53 0,2-1-81 0,4-14-585 16,-13 21-202-1</inkml:trace>
  <inkml:trace contextRef="#ctx0" brushRef="#br0" timeOffset="10529.68">9534 4103 2615 0,'0'0'40'0,"16"-5"-3"16,-16 5-2-16,18-9-11 0,-18 9 2 15,16-5 11-15,-16 5-6 0,18-7-8 16,-18 7-3-16,16-10 1 0,-16 10-4 0,17-7-8 15,-17 7-5-15,13-10-15 0,-13 10-18 16,9-13-19-16,-9 13-6 0,0 0-8 0,-3-20 1 16,3 20 5-16,0 0 10 0,-21-20 13 0,21 20 32 15,-19-12 25-15,9 9 43 16,10 3 30-16,-22-8 35 0,22 8 12 0,-18-5 8 16,18 5-1-16,-18-6-10 15,18 6-7-15,-12-6-10 0,12 6-9 0,0 0-1 0,0 0-6 16,0 0-6-16,0 0-13 15,0 0-9-15,0 0-8 0,0 0-12 0,0 0-17 0,0 0-30 16,44-7-36-16,-44 7-48 16,26-3-65-16,-26 3-65 0,29-5-83 0,-19 2-164 15,4 0-153-15,-14 3-239 0,20-8-178 0</inkml:trace>
  <inkml:trace contextRef="#ctx0" brushRef="#br0" timeOffset="12219.45">10838 3485 2487 0,'0'0'22'16,"10"-7"47"-16,-10 7 17 16,13-9 12-16,-13 9 25 0,10-12 13 0,-10 12 7 15,11-11 3-15,-11 11 2 0,12-7-10 16,-12 7-12-16,0 0-14 0,11-10-16 0,-11 10-10 15,0 0 3-15,0 0 11 0,0 0-3 16,0 0-4-16,0 0-9 0,4 33-10 16,-4-33-5-16,-6 29-5 0,4-13-7 0,0 4 15 0,0 0-7 15,0 1-6-15,1 0-6 16,-2 2-5-16,6-2-17 0,-3 2-4 0,0-2-24 0,0 0-32 16,1-2-42-1,1-4-50-15,0 3-57 0,0-5-50 0,2-2-66 0,2-3-103 16,0-1-136-16,-6-7-441 15,12 8-424-15</inkml:trace>
  <inkml:trace contextRef="#ctx0" brushRef="#br0" timeOffset="12459.68">11087 3639 3121 0,'6'-12'61'16,"1"2"13"-16,-7 10-14 0,7-15-4 16,-7 15-6-16,0 0-2 0,0 0-9 0,-2-18-1 15,2 18-1-15,0 0 3 0,0 0 7 16,-28-9 16-16,28 9 15 0,-24 0 15 0,24 0 9 0,0 0 1 15,-31 7-5-15,31-7-11 16,-22 9-3-16,22-9-8 0,-16 10-7 0,9-3-6 16,7-7 5-16,-8 17-16 15,8-17-3-15,4 21 6 0,-4-21-10 0,17 27-2 16,-5-16-10-16,4 3-1 0,4-1-5 0,2 0-23 0,1 1-34 16,1-2-41-16,-2-2-61 15,4 0-73-15,-1-2-77 0,-3-1-139 0,-4 1-202 16,-2-4-346-16,-4 1-415 15</inkml:trace>
  <inkml:trace contextRef="#ctx0" brushRef="#br0" timeOffset="12929.69">10418 4021 2842 0,'0'0'-107'0,"0"0"40"0,0 0 26 16,-12 10 25-1,12-10 26-15,0 0 26 0,0 0 8 0,0 0 8 0,0 0 4 16,0 0 11-16,0 0 3 16,42 10 17-16,-42-10 16 0,29 1 10 0,-7 2 1 15,1-3 2-15,7 0-11 0,4 1-4 0,2 1-5 16,4 0-8-16,5-2-6 0,3 2-8 16,1-1-5-16,10 2-6 0,3 1-2 0,-1-2 0 15,2 2 10-15,2-1 6 0,0 3 9 16,0-2-4-16,20 1-8 0,-1 3-2 0,-16-2-7 15,-8-1-7-15,-1-1-8 16,1 3-2-16,-7 0-10 0,1-4 0 0,-6 4-6 16,-7-2-7-16,-1 1-18 0,-3-2-24 0,-7 0-37 15,1-1-41-15,-9-1-53 0,0 2-53 16,-6 0-42-16,-2-2-54 0,-5-1-115 0,-9-1-143 16,0 0-375-16,0 0-342 15</inkml:trace>
  <inkml:trace contextRef="#ctx0" brushRef="#br0" timeOffset="13449.87">11006 4479 2797 0,'0'0'-83'0,"0"0"18"0,0 0 0 16,0 0 16-1,0 0 23-15,-18-23 31 0,18 23 34 0,-24-4 19 0,24 4 14 16,-29 1 12-16,11-1 0 15,18 0-1-15,-33 6-4 0,18-4-3 0,15-2-3 16,-27 6-8-16,14-2-5 16,13-4-6-16,-17 8-8 0,17-8 1 0,-6 13-5 0,6-13-5 15,0 0-4-15,0 0-5 0,21 31-2 0,-8-21-2 16,4 0-3-16,-1 2-2 16,6-1-2-16,-6 2-4 0,4-1-1 0,1 2-5 15,-4 1 7-15,0-2-2 0,-3 0 1 16,2 1-2-16,-4-3-1 0,-3 0 8 0,-3 2 7 15,0-5 11-15,-6-8 9 16,4 20 7-16,-4-20 4 0,0 0-5 0,-13 19-5 0,13-19-3 16,-18 9-2-16,18-9-6 15,-24 4-1-15,24-4-3 0,-25-2-4 0,25 2-8 16,-32-6-21-16,20 1-36 0,-4-4-40 0,6 1-46 0,10 8-54 16,-19-19-55-16,8 8-106 15,5-2-172-15,0 2-354 0,2 1-221 0</inkml:trace>
  <inkml:trace contextRef="#ctx0" brushRef="#br0" timeOffset="13610.01">11143 4627 2654 0,'0'0'0'0,"29"8"-2"0,-14-4 8 15,2 0-4-15,1-2-1 0,0-1 2 16,1 1-10-16,2 0-20 0,-2-2-32 0,-19 0-42 15,37 0-42-15,-23-2-66 0,-1 0-459 16,-1 1 96-16</inkml:trace>
  <inkml:trace contextRef="#ctx0" brushRef="#br0" timeOffset="13820.03">11305 4547 2118 0,'-14'-1'138'0,"14"1"6"0,0 0-11 16,0 0-11-16,0 0 7 15,0 0 22-15,-18 13 6 0,18-13 1 0,0 0-6 16,0 0-16-16,9 29-10 16,-9-29-10-16,7 18-7 0,-7-18-13 0,10 21-12 0,-6-9-9 15,2 1-9-15,-2 1-11 0,4-1-19 0,-4 0-45 16,2-2-41-16,-6-11-51 0,10 25-65 16,-6-13-46-16,1-1-52 0,-5-11-117 15,6 15-559-15,-4-7-360 0</inkml:trace>
  <inkml:trace contextRef="#ctx0" brushRef="#br0" timeOffset="14039.51">11541 4527 3160 0,'0'0'98'0,"0"0"-3"0,0 0 0 0,0 0 24 16,0 0 14-16,0 0 16 15,0 0-2-15,0 0-16 0,22 30-13 0,-17-15-12 16,-1 1-9-16,0 1-12 16,1-1-9-16,-1 6 10 0,0 1-20 0,1 2-44 15,-1-5-72-15,-2 3-99 0,0-2-112 0,-2 0-213 0,0 2-148 16,-4-2-346-16,3 0-413 16</inkml:trace>
  <inkml:trace contextRef="#ctx0" brushRef="#br0" timeOffset="15749.42">2569 6327 2825 0,'-23'-16'-167'0,"4"4"-13"0,3-2-30 16,0 3-73-16,4-3-346 16,1 4 151-16</inkml:trace>
  <inkml:trace contextRef="#ctx0" brushRef="#br0" timeOffset="16579.43">1062 6188 1812 0,'0'0'105'0,"3"-18"51"0,-3 18-10 0,0 0-20 16,0 0-13-1,0 0-15-15,1-16 1 0,-1 16 15 0,0 0 9 0,0 0 12 16,0 0-7-16,0 0-4 15,0 0-3-15,0 0 8 0,0 0 3 0,11 59 3 16,-9-44-19-16,0 4-10 16,2 1-9-16,-2-2-8 0,3 5-14 0,-2 0-9 0,2 0-5 15,0 0-7-15,-2-1-7 0,2-4-15 0,-1-1-22 16,-2 0-35-16,2-1-41 16,1-4-45-16,-5-12-62 0,9 25-63 0,-2-19-75 0,-7-6-144 15,14 9-500-15,-8-7-384 16</inkml:trace>
  <inkml:trace contextRef="#ctx0" brushRef="#br0" timeOffset="16799.59">1378 6287 2934 0,'0'0'27'0,"8"-12"22"16,-8 12-7-16,0 0-4 0,0 0-2 0,0 0 4 0,0 0 14 16,0 0 10-16,0 0-4 15,0 0 3-15,0 0 5 0,-34 50 11 0,21-31 11 16,0-2 9-16,-1 5 12 15,-1-2-13-15,1 2-1 0,-4 4-18 16,1-2-7-16,0 3-4 0,3 0-14 0,-1 0-9 16,-3-1-11-16,4-2-19 0,2 4-29 0,-2-8-33 15,1 3-40-15,3 0-43 0,2-1-35 0,0 0-27 0,-2-3-34 16,2-2-42 0,2-1-114-16,2-1-503 0,-3-2-257 0</inkml:trace>
  <inkml:trace contextRef="#ctx0" brushRef="#br0" timeOffset="17084.41">769 7020 2804 0,'0'0'74'0,"0"0"6"16,-2 16-8-16,2-16-5 16,0 0-6-16,0 0-3 0,29 14 9 0,-29-14-2 0,33 1-7 15,-12-1-5-15,1-1-4 0,9-2-3 0,1 1 1 16,-1 0-3-16,1-1-3 16,1-1-12-16,1 2-38 0,-4-1-53 0,-2 0-63 0,2 0-55 15,-8 3-70-15,-1-3-148 16,-8 3-431-16,1 0-155 0</inkml:trace>
  <inkml:trace contextRef="#ctx0" brushRef="#br0" timeOffset="17329.74">982 7203 2651 0,'-8'18'79'16,"8"-18"-2"-16,-8 18-8 15,8-18-4-15,-2 24-9 0,2-24-5 16,2 26 1-16,-2-10-2 0,2 1-2 15,2 0 10-15,-4 1-15 0,2 2 15 0,-2 0 17 0,2 2 10 16,-2-2 8-16,0 2-8 16,0-2-7-16,0 2-7 0,0-1-10 0,0 2-5 0,0-5-9 15,2 2-14-15,-2-2-22 0,0 1-27 0,0-19-33 16,0 27-34-16,0-16-40 16,0-11-31-16,2 19-25 0,-2-19-13 0,0 0-16 15,2 18-20-15,-2-18-9 0,0 0-47 16,0 0-435-16,0 0 17 0</inkml:trace>
  <inkml:trace contextRef="#ctx0" brushRef="#br0" timeOffset="17659.59">1000 7535 2031 0,'0'-32'-43'0,"3"5"43"0,-1 2 40 16,0 1 6-16,0 2 25 0,0 3-2 0,5-4 2 0,-3 1-6 15,3-1-3-15,3 2 10 16,-2 0 3-16,3 2 3 0,-1 1 20 0,3 2 13 0,-2 2 11 16,3 4 10-16,-1-1 5 15,1 6-4-15,-1-1-7 0,-13 6-8 0,24-3-11 16,-24 3-10-16,22 7-11 15,-22-7-9-15,16 12-5 0,-11-3-10 0,-5-9-4 0,8 19-6 16,-8-19-7-16,-2 20-2 16,2-20-3-16,-8 22-2 0,1-11-1 0,7-11-1 15,-15 21-3-15,6-11 3 0,0 0 3 16,9-10 2-16,-11 22 10 0,4-11 5 16,0 1 3-16,7-12-2 0,-2 25 25 0,2-10-7 0,0-15-10 15,12 31 2-15,-4-16-33 16,1 2-2-16,5-2-2 0,-1 0-9 0,0 1 3 15,3-1-8-15,1-3-1 0,0 2-6 16,-1-3-13-16,0 3-24 0,-1-2-26 0,-2-4-47 16,-1 0-54-16,1-1-66 0,-1-2-65 0,-4-2-135 15,4 1-172-15,-12-4-25 0,18 0-246 16,-18 0-219-16</inkml:trace>
  <inkml:trace contextRef="#ctx0" brushRef="#br0" timeOffset="17899.8">1786 7068 2617 0,'12'-8'-27'15,"-12"8"5"-15,0 0 13 16,16-3-3-16,-16 3 13 0,0 0 13 0,25 0 15 15,-25 0-2-15,0 0-2 0,28 2-2 16,-28-2-15-16,20 0-18 0,-20 0-36 0,20-2-28 16,-20 2-44-16,16-4-49 0,-16 4-101 0,0 0-363 15,16-12 149-15</inkml:trace>
  <inkml:trace contextRef="#ctx0" brushRef="#br0" timeOffset="18019.3">1865 6999 2006 0,'-20'-3'142'0,"20"3"35"16,-17-4 4-16,17 4-7 0,0 0-9 15,-16-6-15-15,16 6-20 0,0 0-16 0,0 0-20 16,0 0-33-16,0 0-44 0,0 0-56 16,46-17-65-16,-30 11-75 0,1 0-110 0,3 3-568 15,-3-3-208-15</inkml:trace>
  <inkml:trace contextRef="#ctx0" brushRef="#br0" timeOffset="20969.34">3406 6057 2596 0,'6'-16'24'0,"-6"16"2"0,0 0 1 15,0 0-8-15,0 0 4 16,0 0 11-16,0 0 18 0,0 0 25 0,0 0 14 0,0 0 2 15,10 42 6-15,-12-25 4 16,2 1 8-16,0 1 9 0,-2 0 13 0,2 3 1 16,0 1-4-16,2 4-15 0,-2-1-9 0,0 2-6 15,2-2-17-15,-2 1-10 0,2-1-7 16,0 0-5-16,2 0-3 0,-2-5-10 16,2-1-12-16,-2 0-21 0,2-4-37 15,0 0-48-15,-2-1-57 0,4-4-82 0,0-2-85 16,-6-9-163-16,13 11-177 0,-6-9-234 15,-7-2-226-15</inkml:trace>
  <inkml:trace contextRef="#ctx0" brushRef="#br0" timeOffset="21249.71">3632 6289 2878 0,'0'0'117'0,"0"0"-12"0,0 0-14 0,-12-15-7 15,12 15-10-15,0 0-5 16,-24-3 9-16,24 3 10 0,-25 3 8 15,25-3 11-15,-30 1 9 0,13 1 1 0,0 3-12 16,17-5 2-16,-32 5-3 0,17-1-5 16,3 0 5-16,12-4-17 0,-24 11-5 0,14-3 21 0,10-8-7 15,-10 15-6-15,10-15-8 16,-3 19-8-16,3-19-5 0,9 21-15 0,-3-10 3 0,4 1-9 16,2-1-1-16,4 3-9 15,1-2-3-15,2 0-13 0,2 1-19 0,3 0-23 16,-1-2-34-16,0-2-41 15,0-1-53-15,1 1-61 0,-4-3-67 0,-2-1-86 0,1 1-159 16,-7 0-122-16,-3-2-318 16,-2 2-398-16</inkml:trace>
  <inkml:trace contextRef="#ctx0" brushRef="#br0" timeOffset="21649.34">2781 6844 2797 0,'0'0'-82'0,"0"0"44"0,0 0 22 16,0 0 19-16,0 0 25 0,0 0 25 16,0 0 19-16,0 0 19 0,0 0-2 0,0 0 3 15,0 0-10-15,0 0-3 0,63 1 3 0,-39 1 4 16,5-2 5-16,7 0-3 16,9 0 5-16,1 0-5 0,5 0-1 0,11 3-1 0,1-3 1 15,1 1-4-15,-1-1-6 16,3 2-12-16,-1-1-4 0,-2-1-9 0,1 3 0 0,-3-1-16 15,-1-2-17-15,-7 1-28 16,-4-1-38-16,-5 3-47 0,-6-3-48 16,-4 1-52-16,-3 2-42 0,-3-2-66 15,-7 3-136-15,-3-2-477 0,-8 2-313 0</inkml:trace>
  <inkml:trace contextRef="#ctx0" brushRef="#br0" timeOffset="22089.37">3153 7322 2702 0,'0'0'-87'0,"-18"-8"10"0,18 8 20 15,-26-6 22-15,9 6 18 0,17 0 31 16,-32 0 18-16,14 2 28 0,-2 1 11 0,4-1 5 16,-4 1 0-16,3 1-5 0,3 1-2 0,14-5-5 15,-24 10-7-15,16-5 0 16,8-5-8-16,-10 13-8 0,10-13-12 16,0 0-20-16,12 26-15 0,-2-17-12 0,1 3 2 15,4 1-6-15,2-1 9 0,0 0-4 16,2 3 2-16,-1-2 4 0,0-1 5 15,-3 2 16-15,1-1-3 0,-3 3 18 0,-2-5 11 0,-3 1 8 16,-2-2 12-16,-6-10 11 16,4 20-5-16,-4-20 2 0,-4 21-2 0,4-21-1 15,-12 15-4-15,2-8-4 0,10-7-5 0,-26 14-3 16,11-10-4-16,-1 0-5 0,0 0-7 16,16-4-12-16,-34 1-27 0,34-1-34 0,-31-3-45 15,18 1-48-15,13 2-68 16,-27-15-84-16,19 12-653 0,-4-8-364 0</inkml:trace>
  <inkml:trace contextRef="#ctx0" brushRef="#br0" timeOffset="22279.48">3147 7548 2814 0,'0'0'21'0,"24"7"16"16,-12-5-5-16,3 2-10 15,-15-4 3-15,32 4-1 0,-14-1 1 0,2-1-2 16,-1-2-5-16,0 0-5 0,0 0-20 16,-19 0-21-16,38-7-13 0,-21 5-35 0,0-2-39 15,-2 1-58-15,-5-1-123 0,0 1-428 0,-10 3 8 0</inkml:trace>
  <inkml:trace contextRef="#ctx0" brushRef="#br0" timeOffset="22479.36">3349 7474 2285 0,'0'0'117'0,"0"0"26"16,0 0-5-16,0 0 2 0,-20 12 8 0,20-12 0 16,0 0 5-16,-4 23-2 0,4-23-12 0,2 22-12 15,-2-22-6-15,2 26-10 16,2-10-1-16,0-1-12 0,1 2-13 16,2 0-10-16,-3-1-13 0,2 1-24 0,0-2-28 15,0 1-39-15,1-1-31 0,-3-4-48 0,5 2-52 16,-3 0-48-16,1-5-42 0,-7-8-122 15,10 12-592-15,-4-6-406 0</inkml:trace>
  <inkml:trace contextRef="#ctx0" brushRef="#br0" timeOffset="22989.71">3733 7382 2895 0,'0'0'-21'0,"0"0"43"0,8-17 23 0,-8 17 6 15,0 0 11-15,0 0 28 0,0 0 34 16,0 0 28-16,0 0 12 0,0 0 1 0,0 0 0 16,0 0-11-16,0 0-3 0,14 37 10 0,-14-37 13 15,2 29-26-15,0-13-6 16,0 0-12-16,-2 2-15 0,4 2-15 0,-2-1-12 16,2-1-8-16,-1-1-9 0,1 3-12 15,0-3-29-15,0 1-30 0,3-3-35 0,-5-2-43 16,2-2-53-16,1-1-84 15,-5-10-77-15,8 13-163 0,-8-13-159 0,4 10-12 16,-4-10-303-16,0 0-335 0</inkml:trace>
  <inkml:trace contextRef="#ctx0" brushRef="#br0" timeOffset="23189.44">3949 7570 2846 0,'0'0'62'0,"22"-2"27"0,-22 2-7 15,16-3-11-15,-16 3 6 16,22-2 12-16,-22 2 10 0,27-2 3 16,-27 2-15-16,28-1-7 0,-14 1-9 15,-14 0-7-15,39-3-8 0,-23 3-5 0,2-2-15 16,-18 2-32-16,29-1-47 0,-29 1-74 0,26-1-53 0,-16-2-78 16,-10 3-140-16,13-5-522 15,-13 5-302-15</inkml:trace>
  <inkml:trace contextRef="#ctx0" brushRef="#br0" timeOffset="23379.6">4102 7503 2739 0,'0'0'33'0,"0"0"33"0,-24 7-10 0,24-7 1 0,0 0 2 16,5 21 41-16,-5-21 3 16,0 0 2-16,10 34-5 0,-5-20-14 0,-1 2-10 15,-2-1-4-15,2 0-2 16,1 0-6-16,-3 0-6 0,2 0-8 0,-2 1-6 15,-2-16-27-15,6 26-44 0,-4-14-55 16,-2-12-66-16,8 22-66 0,-8-14-116 0,6-1-619 16,-6-7-378-16</inkml:trace>
  <inkml:trace contextRef="#ctx0" brushRef="#br0" timeOffset="23659.75">4426 7347 3048 0,'0'0'49'0,"8"-12"-9"0,-8 12 1 15,0 0 11-15,0 0 16 0,0 0 16 0,0 0 17 16,0 0 7-16,0 0 9 16,2 47 10-16,-2-32 4 0,0-15 25 0,-4 38-2 0,4-19-4 15,0-1-40 1,2 5-10-16,-2-2-14 0,0 1-7 0,2 0-11 0,0 3-13 15,0-3-15-15,0-4-23 16,0 4-24-16,0-5-33 0,-2 1-30 16,3-1-38-16,0-5-41 0,-1 1-45 0,0-2-45 0,-2-11-68 0,4 14-145 15,-4-14-138-15,6 9-274 16,-6-9-219-16</inkml:trace>
  <inkml:trace contextRef="#ctx0" brushRef="#br0" timeOffset="23939.38">4684 7510 2640 0,'6'-15'48'16,"-6"15"15"-16,0 0-11 0,0 0-4 0,0 0-5 0,0 0-6 15,0 0 1-15,-26-9 7 0,26 9 5 0,-20 0-9 16,20 0 12-16,-26 3 16 16,26-3 17-16,-25 4 13 0,25-4 6 0,-24 4-9 0,24-4-7 15,-18 8-10-15,18-8-7 16,-15 11-7-16,15-11-3 0,-9 13-7 0,9-13 2 15,-2 18 1-15,2-18-7 16,0 0 7-16,8 30 5 0,-3-20 4 0,-1 3-1 16,-4-13 0-16,13 25-8 0,-5-14-1 0,0 2-10 0,6 1-11 15,0 0-13-15,1-1-21 16,0 0-41-16,0-4-56 0,3 3-68 0,0-3-77 16,-2-1-108-16,2-3-164 0,-3 2-90 15,1-2-240-15,-2-2-183 0</inkml:trace>
  <inkml:trace contextRef="#ctx0" brushRef="#br1" timeOffset="30949.37">9713 6151 2331 0,'0'0'-60'15,"0"0"6"-15,-10 6 12 16,10-6 1-16,0 0 16 0,0 0 14 0,0 0 12 16,-15 8 9-16,15-8 13 0,0 0 7 0,0 0 2 0,0 0 19 15,0 0 25-15,0 0 19 16,0 0 3-16,0 0 3 0,0 0-1 0,0 0-15 16,0 0-7-16,0 0-10 0,-25-15-5 15,25 15-8-15,0 0-5 0,0 0-9 0,2-21-1 16,-2 21-5-16,0 0-5 15,4-27-3-15,-4 27-3 0,8-20-3 0,-4 6-2 0,3-1-6 16,0-1 2 0,-1-1-2-16,0 2-2 0,5-4-3 0,-3 0 4 0,1-1 1 15,-1 0 13-15,1 1 7 0,1 0 5 0,-4 0 0 16,3 2 4-16,-2-1-2 16,-1 3 1-16,0 0 3 0,2-1 3 0,-4 3-2 0,-4 13 2 15,11-23-4-15,-11 23-6 16,9-16-6-16,-9 16-1 0,6-8-5 0,-6 8 3 15,0 0 3-15,0 0-1 0,0 0-4 16,0 0 2-16,13 34-3 0,-9-19 2 16,-2 0-3-16,0 2-3 0,0 2-1 0,4 1 0 0,-3-1-2 15,4 4-1-15,-3-1-6 16,2-1-1-16,0 0-27 0,0-2-32 0,-2-1-43 0,3-1-61 16,-2-1-56-16,1 0-80 15,0-4-185-15,0 2-461 0,-1-6-348 0</inkml:trace>
  <inkml:trace contextRef="#ctx0" brushRef="#br1" timeOffset="31623.49">9895 5965 2842 0,'0'-23'-83'15,"0"23"7"-15,0 0-5 16,0 0 12-16,2-19 29 0,-2 19 8 0,0 0 6 16,0 0 20-16,5-13 20 0,-5 13-2 15,0 0 17-15,0 0 8 0,0 0 17 0,0 0-5 16,0 0 7-16,0 0 1 15,0 0 12-15,0 0-3 0,0 0-3 0,0 0 2 0,0 0 3 16,0 0 8 0,0 0 2-16,6 45-1 0,-6-45 3 0,-2 31-9 0,0-12-8 15,0 0-4-15,-1 0-9 0,1 6-4 0,0-1 13 0,0 3-1 16,-2 0-13 0,0 4-2-16,0-2-4 0,-2 4-5 0,1 2-4 0,1 1-3 15,-3 0-1-15,1 1-4 16,2 0 1-16,0 2-5 0,0 1-1 0,-1-1 1 0,3 3-4 15,-2 0 2-15,0 0-4 16,4 0-1-16,-4 2 0 0,1-2-2 0,1-2 1 16,0 0-2-16,2 2 0 0,-2-2 1 0,0-1 4 15,2 2-6-15,-3-3-3 0,1 0 3 16,4-3-2-16,-4-3 3 0,0 6 1 0,2-7 0 16,0 1 0-16,0-2 2 15,0 3-2-15,0 0-2 0,0 0 6 0,2-1 1 16,-2 1 1-16,0 0 2 15,-2-2 2-15,2 3 1 0,-4-1 0 0,4-1 5 0,-2-3-3 16,2 4-2-16,-2-3 4 16,0 3 1-16,0-3-2 0,0 1 2 0,2 2-5 15,0-3 0-15,0 3 1 0,0-1-3 16,0-2-4-16,0 0 1 0,2-1-3 0,-2 1 2 16,2-1-5-16,-2-1 3 0,2 0-5 0,0-2-1 15,0 1-3-15,-2-7-12 16,0 2-22-16,0-1-28 0,0-2-38 0,0-2-45 15,0 1-56-15,0 0-53 0,-2-2-99 16,2-3-187-16,-4 0-402 0,0-3-356 0</inkml:trace>
  <inkml:trace contextRef="#ctx0" brushRef="#br1" timeOffset="32699.27">6744 7382 2695 0,'-22'3'-126'0,"22"-3"38"0,0 0 15 15,0 0 18-15,0 0 13 16,0 0 15-16,-16 1 4 0,16-1 10 0,0 0 10 16,0 0 8-16,0 0 10 0,0 0 21 15,0 0 5-15,0 0 26 0,0 0 11 0,0 0 6 16,0 0 3-16,0 0 3 15,0 0-15-15,52 7-2 0,-52-7-6 16,26 3-9-16,-11-2-6 16,1 2-7-16,6-1-2 0,-1-2-6 0,2 2-4 0,4-1-6 0,5 1-1 15,2 0-3-15,9 0-2 0,-1 0-4 0,5 2 2 16,-1-2-1-16,11 3-5 16,-2 0 2-16,3-2-5 0,1 2-3 0,0-3-4 15,1 3-17-15,0-2-20 0,0 1-12 16,1-1-8-16,2 0-12 0,-1 1-24 0,-3-1 12 15,0-3-2-15,1 3 7 16,1-2 24-16,1 3 15 0,-1-2 12 0,-2 2 4 16,3-1 23-16,-1 2 14 0,-2-2 2 0,1 1 8 0,-3 0 6 15,2 2-11-15,-3-3 3 16,0 4-10-16,3-2 2 0,-3-1-14 0,1-1 4 16,-2 1 5-16,-5 0-1 0,6-1-3 15,-9 2 1-15,-1-1 0 0,3-1 6 0,-5 2-4 16,3-4 1-16,-5 2 5 15,3 0-5-15,-1 0 5 0,-2-1 2 0,3 1 12 0,-1-1 7 16,-1 3 5-16,-1-3 0 16,2 2 1-16,-1-2-10 0,-1 0 7 0,-7-2-5 15,4 2-3-15,-3-2-9 0,0 0 1 16,0 1-2-16,0-1-3 0,-1 0-1 16,2 0-4-16,-1 2-1 0,-2-2 10 0,4 0 4 0,-2 0 2 15,4 2 6-15,2-2 2 16,0 3 5-16,3-2-4 0,-3 2 1 0,1-2-7 15,3 2-2-15,-4-3-2 0,-1 2-1 16,-1 3-4-16,-4-4 1 0,-2 2 4 0,-3-2 6 16,1-1-3-16,0 3 1 0,-2-3-2 0,-3 4-6 15,-3-4-3-15,-1 0 1 16,-2 0-6-16,0 0-8 0,1 0-25 0,-6 0-28 0,-16 0-55 16,32 3-58-16,-19-3-63 15,-1 0-109-15,2 0-194 0,-14 0-402 0,0 0-327 0</inkml:trace>
  <inkml:trace contextRef="#ctx0" brushRef="#br1" timeOffset="33589.49">8653 7357 2714 0,'0'0'-112'0,"0"0"19"16,0 0 10-16,0 0 13 0,0 0 19 0,0 0 8 15,0 0 37-15,0 0 26 16,0 0 19-16,0 0 13 0,0 0 3 0,0 0 13 16,0 0 19-16,0 0 2 0,-26 35 9 0,26-35 4 0,0 0 1 15,-10 15 1-15,10-15 6 16,-6 15-1-16,6-15-3 0,-7 15 3 0,7-15 16 16,-8 17 0-16,8-17-9 15,-6 18-4-15,1-7-15 0,1 5-2 0,4-16-9 0,-9 26-6 16,5-13-12-16,4-13-5 15,-8 25-6-15,2-11-4 0,6-14-1 0,-9 26 2 16,4-14-10-16,5-12 3 0,-8 20-10 16,4-11 1-16,4-9-9 0,-6 16 2 0,6-16-2 15,-9 18-4-15,9-18-6 0,-8 15 0 16,8-15-3-16,-7 13-8 0,7-13-19 16,0 0-17-16,-6 18-28 0,6-18-25 0,0 0-40 0,0 0-55 15,-4 11-51-15,4-11-58 16,0 0-100-16,0 0-149 0,0 0-410 0,0 0-362 15</inkml:trace>
  <inkml:trace contextRef="#ctx0" brushRef="#br1" timeOffset="33839.61">8509 7381 2986 0,'-2'-21'20'0,"2"21"18"0,0 0 11 16,0 0 19-16,0 0 32 15,0 0 11-15,0 0 20 0,0 0 2 0,0 0 4 16,0 0 2-16,0 0-4 16,0 0-3-16,25 36-6 0,-21-23-5 0,5 1-12 0,-2 0-10 15,1 0-4-15,0 2-42 0,3-2-7 0,-2 4-11 16,3-3-31-16,-3-1-35 0,1 0-47 16,-2 1-53-16,3-2-62 0,-2 2-49 0,1-1-70 15,-2 1-137-15,1-4-140 16,-2 2-279-16,-1 0-228 0</inkml:trace>
  <inkml:trace contextRef="#ctx0" brushRef="#br1" timeOffset="34189.61">8496 8155 2737 0,'0'0'82'16,"-8"9"24"-16,8-9-7 0,0 0-8 0,0 0 7 0,0 0 5 16,0 0-5-16,0 0-9 0,0 0-12 0,0 0-8 15,19 23-10-15,-19-23-13 16,19 3-20-16,-19-3-37 0,22 2-50 0,-22-2-60 16,22 4-66-16,-11-5-91 0,2 1-184 15,-13 0-358-15,23-3-142 0</inkml:trace>
  <inkml:trace contextRef="#ctx0" brushRef="#br1" timeOffset="34369.28">8742 8120 2691 0,'0'0'141'0,"0"0"-10"0,0 0-14 0,12-7-2 16,-12 7 11-16,0 0 0 16,0 0-5-16,0 0-14 0,0 0-11 0,0 0-12 15,22 25-10-15,-22-25-7 16,6 15-16-16,-6-15-29 0,4 17-39 0,-4-17-53 15,4 17-69-15,-4-17-63 16,2 16-74-16,-2-16-163 0,3 12-451 0,-3-12-268 0</inkml:trace>
  <inkml:trace contextRef="#ctx0" brushRef="#br1" timeOffset="35809.25">8451 7489 2500 0,'0'0'-147'0,"0"0"27"0,0 0 15 0,0 0 8 15,0 0 14-15,0 0 12 16,0 0 12-16,0 0 12 0,0 0 9 0,0 0 2 16,0 0 3-16,0 0 6 0,0 0-1 15,0 0 8-15,0 0 1 0,0 0 11 0,0 0-2 16,0 0 1-16,0 0 6 15,0 0-9-15,0 0 5 0,0 0 2 16,0 0 5-16,0 0-3 0,0 0-4 16,0 0-1-16,0 0 8 0,0 0-16 0,0 0-2 0,0 0-9 15,0 0-2-15,0 0-1 0,0 0 3 0,0 0-1 16,0 0 13-16,0 0-1 16,0 0 11-16,0 0-2 0,0 0 14 0,0 0-7 0,0 0 4 15,24-19-1-15,-24 19 6 16,0 0-2-16,0 0 0 0,0 0-4 0,0 0-6 15,0 0 3-15,0 0 10 16,0 0 0-16,0 0 9 0,0 0 12 0,0 0-7 0,0 0 2 16,15-6 8-16,-15 6 15 0,0 0-14 0,0 0 7 15,0 0 11-15,0 0-3 16,0 0-2-16,0 0 0 0,0 0-9 0,15-7-5 16,-15 7 2-16,0 0-11 15,0 0 7-15,0 0-12 0,0 0-1 0,0 0 2 16,0 0-9-16,0 0 3 0,0 0-6 15,0 0 2-15,0 0 4 0,0 0-9 0,0 0-1 16,0 0 1-16,0 0-4 0,17-2 1 16,-17 2-3-16,0 0 3 0,0 0 6 0,0 0-1 15,0 0 16-15,0 0 13 0,0 0 26 0,0 0-2 16,0 0 1-16,0 0 6 16,0 0-7-16,0 0 0 0,0 0-3 0,0 0-2 0,0 0-4 15,0 0 7-15,0 0-2 16,0 0 4-16,0 0 2 0,0 0-2 0,0 0 1 15,0 0-7-15,0 0 9 16,0 0-11-16,0 0 3 0,0 0-1 0,0 0-2 0,0 0 1 16,0 0-8-16,0 0-8 15,0 0-2-15,0 0-3 0,0 0-6 0,0 0-1 16,0 0 1-16,0 0-6 0,0 0-3 0,0 0 0 16,0 0 1-16,0 0 5 0,0 0 4 15,0 0-2-15,0 0-1 0,0 0-3 0,0 0 0 0,0 0-6 16,0 0-2-16,0 0-1 15,0 0-2-15,0 0-1 0,-49 13 0 16,49-13-3-16,0 0 1 16,0 0-4-16,0 0-1 0,0 0-7 0,0 0-3 0,-24-1-3 0,24 1 0 15,0 0-10-15,0 0-13 0,0 0-29 0,0 0-31 16,0 0-36-16,0 0-42 16,-12 0-61-16,12 0-109 0,0 0-548 0,0 0-266 15</inkml:trace>
  <inkml:trace contextRef="#ctx0" brushRef="#br0" timeOffset="41459.72">8647 7470 2342 0,'0'0'-148'15,"0"0"20"-15,0 0 10 0,0 0 10 0,0 0 11 16,0 0 6-16,0 0 18 0,0 0 5 16,0 0 6-16,0 0 9 0,0 0 10 0,0 0 1 15,0 0 25-15,0 0 14 16,0 0 15-16,0 0 10 0,0 0 19 0,0 0 2 15,0 0 24-15,0 0 12 16,0 0 5-16,0 0 25 0,0 0-3 0,0 0 9 0,0 0 1 16,0 0 7-16,0 0 2 0,0 0-3 0,0 0-2 15,0 0-10-15,0 0-5 16,0 0-4-16,0 0 5 0,0 0-6 0,0 0-6 16,0 0-2-16,0 0 0 0,0 0-3 15,0 0-8-15,0 0-4 0,0 0-13 0,0 0-3 16,0 0-6-16,0 0 1 0,0 0-4 15,0 0 4-15,0 0-3 0,0 0 2 0,0 0 0 16,0 0 9-16,0 0-2 16,0 0 5-16,0 0-2 0,0 0 5 0,0 0-1 15,0 0-2-15,0 0-3 0,0 0 7 16,0 0-8-16,0 0-1 0,0 0-3 0,0 0-6 16,-51 8 1-16,51-8-4 0,0 0-5 0,0 0-4 15,0 0-3-15,-20 1-4 16,20-1 1-16,0 0-23 0,0 0 5 0,0 0 0 15,-22 0 1-15,22 0 2 0,0 0 3 16,0 0 1-16,-20 0 2 0,20 0-2 0,0 0-1 16,0 0 1-16,0 0-3 0,0 0-3 0,-23-1 3 15,23 1-4-15,0 0-1 0,0 0-6 16,0 0 0-16,-21 1 1 0,21-1 1 0,0 0-3 16,0 0 0-16,0 0-2 0,0 0-2 15,-23 0 0-15,23 0 4 0,0 0-5 0,0 0 1 16,0 0 1-16,-24-1 4 15,24 1-6-15,0 0 7 0,-18 1 3 0,18-1 1 16,0 0-1-16,0 0-1 16,-26 0-4-16,26 0 3 0,0 0-1 0,0 0-6 0,-23 0 3 15,23 0 1-15,0 0-4 0,0 0 2 0,-24 0-3 16,24 0 2-16,0 0-1 0,0 0 2 16,-23 0 5-16,23 0 2 0,0 0 1 0,0 0 3 15,-25-3-2-15,25 3 0 16,0 0 1-16,-21-2-2 0,21 2 1 0,0 0-3 15,-20-2-1-15,20 2-3 16,0 0 0-16,-22-2-2 0,22 2-1 0,0 0 0 0,-20-2-1 16,20 2 0-16,0 0 1 0,-21-1-1 0,21 1-1 0,0 0 1 15,-24-3 0 1,24 3 2-16,0 0 0 0,-22 0 0 0,22 0 1 0,-16-1 1 16,16 1 2-16,-12 1-4 15,12-1 0-15,0 0 0 0,-21-1-4 0,21 1 3 16,-15-2 0-16,15 2 0 0,0 0-2 15,-21 0 1-15,21 0 1 0,-13-2-3 0,13 2 1 16,0 0 5-16,-19-2 2 16,19 2 2-16,0 0 0 0,-21 0-5 0,21 0 1 15,-13 0 1-15,13 0-4 0,0 0 2 0,-19 0-3 0,19 0 1 16,0 0-2-16,-17-2 0 16,17 2 1-16,0 0-2 0,-19 0 2 0,19 0 1 0,0 0 1 15,-19 0 0-15,19 0 1 16,-13-1-2-16,13 1 1 0,-16-3 0 0,16 3-1 15,-15 3 0-15,15-3 1 16,-18 0 0-16,18 0 1 0,-16-3-2 0,16 3-2 0,-18 0 0 16,18 0 1-16,-16 0-1 0,16 0 2 0,-17 0-3 15,17 0 3-15,-17-2-2 0,17 2-4 16,-17 0 3-16,17 0 4 0,-17-2 3 16,17 2 2-16,-17 0 1 0,17 0-1 15,-16-1-1-15,16 1-1 0,-20 0-3 0,20 0 2 16,-15-2-1-16,15 2 0 0,-16 0-2 15,16 0 0-15,-18-2-2 0,18 2-1 0,-16-3 2 16,16 3-3-16,-20 0 2 16,20 0-1-16,-16-1-1 0,16 1 1 0,-17-1-2 0,17 1 2 15,-20 0-3-15,20 0 3 0,-16 1-1 0,16-1-2 16,-18 0 2-16,18 0 0 16,-16 0-2-16,16 0 0 0,-17-1 1 0,17 1 0 0,-15 0 0 15,15 0 1 1,-17 0-1-16,17 0-1 0,0 0 2 0,-24-2-2 0,24 2-2 15,-14 0 2-15,14 0 1 16,-15 0 0-16,15 0 1 0,0 0-1 0,-21-3 1 16,21 3-1-16,-17 0 2 0,17 0-1 0,-15 0 1 0,15 0 0 15,0 0 1-15,-21 0 0 16,21 0-2-16,-14-1 4 0,14 1-4 0,0 0-1 16,-22 0 3-16,22 0-1 15,-15-2-2-15,15 2 2 0,0 0-2 0,-21 0-1 16,21 0 2-16,0 0 0 0,-19-2-2 15,19 2 2-15,0 0 0 0,-16 0-2 0,16 0 2 0,0 0-1 16,-18-3-2-16,18 3 2 16,0 0 1-16,-17 0-1 0,17 0-1 0,0 0 2 15,-15-1 0-15,15 1-2 0,0 0 0 0,0 0 1 16,0 0 0-16,0 0 0 0,-29 0-1 16,29 0 0-16,0 0 1 0,0 0 0 0,-22-1-3 15,22 1 3-15,0 0-2 16,0 0 3-16,-20 0-2 0,20 0 0 0,0 0-1 0,0 0 1 15,0 0 0-15,-26-3-1 16,26 3 1-16,0 0-1 0,0 0 0 0,-19 0 2 16,19 0 0-16,0 0 0 0,0 0-2 0,0 0 3 15,-21-2-2-15,21 2 3 0,0 0-3 16,0 0 5-16,-19-4-4 0,19 4 3 0,0 0 0 16,0 0 2-16,0 0 0 0,-20-4 0 15,20 4 0-15,0 0 0 0,0 0-2 0,0 0 2 16,-22-2-3-16,22 2 1 15,0 0 1-15,0 0-2 0,-20 0-2 0,20 0 1 0,0 0 0 16,-13-2 0-16,13 2 2 16,0 0-2-16,-14-1-1 0,14 1 1 0,0 0-3 15,0 0 5-15,-18 0-4 0,18 0 2 0,0 0-2 0,0 0 1 16,-16-2 1-16,16 2 0 16,0 0-1-16,-15-2 0 0,15 2 0 0,0 0 5 15,0 0 1-15,-17 0 1 16,17 0 0-16,0 0 1 0,-15-3-2 0,15 3 3 15,0 0-5-15,-16 0 2 0,16 0-1 16,0 0 3-16,-20 0-1 0,20 0 2 0,0 0-1 16,0 0 2-16,-27-1-3 0,27 1 1 0,-13 0-2 0,13 0 0 15,-15 0 0 1,15 0-2-16,0 0-9 0,-23-3-36 0,23 3-63 0,-17-1-82 16,17 1-151-16,-23-3-256 15,6-1-31-15,-2-3 14 0,-7 3-644 0,0-3-1074 16</inkml:trace>
  <inkml:trace contextRef="#ctx0" brushRef="#br0" timeOffset="67649.32">3519 11849 1160 0,'0'0'270'0,"-2"-16"-88"0,2 16-28 0,0 0 4 0,0 0-40 15,0-20-9-15,0 20-4 0,0 0-5 0,0 0 5 16,0-23 6-16,0 23-1 0,0 0 5 16,2-15 3-16,-2 15 2 0,0 0-4 0,0 0-6 15,0 0-7-15,0 0-11 16,-4-22-10-16,4 22-7 0,0 0-12 0,0 0-7 15,-12-9-5-15,12 9-6 0,0 0-5 16,-19-4-6-16,19 4-1 0,-20-1-3 16,20 1-4-16,-22 0-4 0,22 0-1 0,-26 1-6 0,26-1 4 15,-32 4 3-15,17-2 1 16,-3 2 2-16,0 1 4 0,4 2 4 0,-6-2 2 0,4 3-5 16,1-1 7-1,-5 5 2-15,2-1-4 0,0 2 0 0,2 1-4 0,1 0-1 16,0 4-2-16,0 0-1 15,3 1 0-15,2 3-3 0,-2-1 0 0,2 2-3 16,2 0 0-16,1 0-3 0,-1 1-3 16,3 1 2-16,3 0-3 0,0-4 2 0,0 0-5 15,0 1 1-15,2 2-2 0,2-4 1 0,0 2 3 16,0-3-9-16,2 2 5 16,3-5 1-16,-1 5 3 0,5-1-12 0,-1-4 8 15,0-2 3-15,6-1-5 0,-4-1-1 16,3-3 1-16,0-1 0 0,0-3-1 15,2 2 3-15,-2-4-8 0,1 1 1 16,0 0 1-16,-16-4 1 0,27 0-1 0,-27 0-3 0,24-2 1 16,-24 2 0-16,20-6 0 0,-20 6 0 0,20-10-2 15,-12 5 0-15,-8 5 3 16,10-13-2-16,-10 13-2 0,11-14 1 0,-11 14 0 16,6-15 2-16,-6 15 1 15,5-14-6-15,-5 14 6 0,0 0-7 0,0-18 0 0,0 18 2 16,0 0-1-16,0 0 0 15,-13-21 1-15,13 21-3 0,-13-10 1 0,13 10 1 16,-12-6-1-16,12 6 4 0,-13-7-2 16,13 7-1-16,0 0 3 0,-19-6-2 0,19 6 1 15,0 0 2-15,-17-5-3 0,17 5 1 0,0 0-1 16,0 0 7-16,0 0-3 16,-15-7 7-16,15 7 0 0,0 0 6 0,0 0 3 15,0 0 11-15,0 0-2 0,0 0 7 16,0 0 1-16,0 0-3 0,0 0 1 0,58 3-2 15,-58-3-11-15,27 1-7 16,-27-1-24-16,32 0-28 0,-20 0-36 0,-12 0-37 0,28 0-48 16,-28 0-62-16,25 0-63 0,-14-1-134 0,-11 1-179 15,17-4-382-15,-9 1-437 16</inkml:trace>
  <inkml:trace contextRef="#ctx0" brushRef="#br0" timeOffset="67979.4">3687 12079 2882 0,'0'0'-69'0,"0"0"37"0,0 0 10 0,0 0-1 0,0 0 14 15,0 0 22-15,0 0 27 16,0 0 16-16,0 0 10 0,0 0 15 0,0 0 8 16,0 0 5-16,0 0 8 0,0 0 6 0,-29 33 5 0,29-33-8 15,-7 21-4 1,2-8-8-16,5-13-7 0,-6 23-10 0,4-11-8 0,2-12-10 16,-2 24-5-16,2-24-2 15,2 25-10-15,-2-25-14 0,4 23-25 0,0-14-34 16,-4-9-45-16,14 16-66 0,-6-12-61 15,-8-4-101-15,19 9-170 0,-11-9-438 0,-8 0-310 16</inkml:trace>
  <inkml:trace contextRef="#ctx0" brushRef="#br0" timeOffset="68299.72">3842 12154 2839 0,'0'0'-17'0,"0"0"-5"15,0 0 9-15,0-18-2 16,0 18-1-16,0 0 15 0,0 0 24 0,0 0 28 0,-14-13 12 16,14 13 3-16,0 0 3 0,0 0 14 0,0 0 11 15,0 0 5-15,0 0-4 0,-31 10-6 16,31-10-12-16,0 0-9 0,0 0-6 16,-8 21-6-16,8-21-4 0,0 0-8 15,0 0-3-15,8 28-4 0,-8-28-4 0,9 17-4 16,-3-7-1-16,-6-10-4 15,12 21-3-15,-6-14-4 0,-6-7 1 0,12 20-2 0,-8-12-4 16,-4-8 0-16,6 16-1 16,-6-16-4-16,2 17-4 0,-2-17-24 0,0 0-40 15,0 0-50-15,-10 23-55 0,10-23-49 0,-11 8-57 16,11-8-126-16,-11 4-488 16,11-4-261-16</inkml:trace>
  <inkml:trace contextRef="#ctx0" brushRef="#br0" timeOffset="68591.47">3965 12129 2599 0,'0'0'-46'0,"12"-12"22"0,-12 12 13 0,0 0-5 0,13-5 31 16,-13 5 21-1,0 0 23-15,0 0 15 0,0 0 5 0,0 0-5 0,0 0 2 16,25 17 6-16,-25-17 3 15,7 14 6-15,-7-14 4 0,8 16-4 0,-8-16-4 16,8 23-7-16,-4-11-6 0,-4-12-7 16,6 26-9-16,0-13-2 0,-4 3-9 15,-2-16-3-15,4 24-8 0,-4-10 2 0,0-14-7 0,-2 27-3 16,2-27-17-16,-4 22-24 16,-2-10-29-16,6-12-37 0,-8 23-36 0,4-12-45 15,4-11-27-15,-8 19-33 0,8-19-51 16,-8 13-86-16,8-5-437 0,0-8-106 0</inkml:trace>
  <inkml:trace contextRef="#ctx0" brushRef="#br0" timeOffset="68979.53">4365 12275 2440 0,'0'0'16'0,"0"0"16"16,0 0 1-16,0 0 15 0,-43 16 0 16,43-16 14-16,0 0 11 0,0 0 1 0,0 0-4 0,0 0-4 15,0 0-7-15,0 0-8 0,0 0-2 16,0 0-1-16,0 0-1 0,0 0-2 0,53 7-7 16,-53-7-7-16,19 2-10 15,-19-2-21-15,0 0-31 0,28-2-37 0,-28 2-47 0,16-2-46 16,-8 0-46-1,-8 2-65-15,0 0-502 0,16-9-71 0</inkml:trace>
  <inkml:trace contextRef="#ctx0" brushRef="#br0" timeOffset="69149.42">4286 12175 2327 0,'0'0'15'0,"-19"-8"20"0,19 8-1 15,0 0 8-15,0 0 4 16,0 0 8-16,0 0 5 0,0 0 2 0,0 0-8 0,0 0-8 15,0 0-4-15,0 0-4 16,0 0-14-16,0 0-26 0,62 8-39 0,-62-8-43 16,26 0-43-16,-10 1-52 0,-2-2-85 0,6 2-418 0,-5-1 75 15</inkml:trace>
  <inkml:trace contextRef="#ctx0" brushRef="#br0" timeOffset="70793.45">5999 11662 1930 0,'0'0'-59'15,"0"0"10"-15,0 0 11 0,0 0 5 0,-28-6 12 0,28 6 14 16,0 0 11-16,-23 2 15 16,23-2-4-16,0 0 18 0,-26 5 13 0,26-5-11 15,-20 9-4-15,20-9 8 0,-18 7-2 0,18-7-4 16,-16 8-9-16,16-8 0 0,-16 9 3 16,16-9-8-16,-8 11-8 0,8-11 0 0,0 0-3 15,-9 10-2-15,9-10-20 16,0 0 4-16,0 0 14 0,0 0-11 0,19 22 4 15,-19-22 6-15,18 11 15 0,-10-6 4 16,4 2 15-16,2 0 15 0,-2 0 3 0,3 1 17 16,0 2-6-16,0-1-7 0,-1 1-7 0,2-1-3 0,-4 1-7 15,2-1-5 1,-3 3-8-16,2-3 2 0,-5 1 2 0,3 0-2 0,-11-10 8 16,12 19 8-16,-5-9 15 15,-7-10 1-15,5 22 8 0,-5-22 2 16,0 18 3-16,0-18 0 0,-7 18-2 15,7-18-4-15,-13 17-5 0,13-17-9 0,-17 13 4 0,7-9-6 16,10-4-3-16,-22 10-5 16,22-10-7-16,-20 5 0 0,20-5-23 0,-20 0-37 15,20 0-43-15,0 0-55 0,-29-9-57 0,20 3-68 0,9 6-128 16,-15-15-508-16,11 9-246 16</inkml:trace>
  <inkml:trace contextRef="#ctx0" brushRef="#br0" timeOffset="71299.2">6310 11911 2572 0,'0'0'-67'0,"0"0"37"0,0 0 4 0,0 0 20 0,0 0 12 16,0 0 8-16,0 0 14 15,0 0 14-15,0 0 0 0,0 0 3 16,0 0 2-16,0 0 7 0,38-4 6 15,-38 4 21-15,21-3 12 0,-21 3 10 0,24 0-1 16,-24 0-10-16,26 3-11 0,-26-3-10 16,28 0-5-16,-15 1-10 0,-13-1-15 0,26 0-25 15,-26 0-28-15,22 0-44 0,-22 0-43 0,24 2-44 16,-24-2-44-16,19 0-57 0,-19 0-111 16,17-3-417-16,-17 3-65 0</inkml:trace>
  <inkml:trace contextRef="#ctx0" brushRef="#br0" timeOffset="71594.95">6449 11826 2176 0,'0'0'-51'0,"0"0"29"15,0 0 12-15,0 0 29 0,0 0 25 0,0 0 11 16,0 0 35-16,0 0 5 15,0 0 6-15,0 0 8 0,0 0 2 0,0 0 2 16,0 0 2-16,-8 28-3 16,8-28-3-16,0 0 1 0,2 25-8 0,-2-25-8 0,2 22-9 15,-2-22-5-15,4 28-5 0,1-13-9 0,-3-2-6 16,0 2-9-16,0 1-5 16,2-1-4-16,0-1-6 0,-4-14-11 0,7 26-29 15,-3-15-33-15,-4-11-47 0,7 19-72 16,-3-10-65-16,-4-9-89 0,6 16-659 0,-4-7-410 15</inkml:trace>
  <inkml:trace contextRef="#ctx0" brushRef="#br0" timeOffset="73279.31">6839 11685 2823 0,'0'0'-146'0,"0"0"31"0,0 0 19 0,0 0 17 0,0 0 22 16,0 0 15-16,0 0 13 15,0 0 17-15,0 0-6 0,0 0 15 0,0 0 6 16,0 0 1-16,0 0 13 15,0 0 17-15,0 0 7 0,0 0 13 0,0 0 19 0,0 0 2 16,0 0 16-16,0 0 2 16,0 0-5-16,0 0 2 0,0 0-11 0,0 0-9 15,0 0 2-15,0 0-9 0,0 0-6 0,0 0-7 16,0 0-2-16,0 0-4 16,0 0 4-16,0 0 4 0,0 0 5 0,0 0 3 0,0 0 3 15,0 0-6-15,0 0 0 16,0 0-3-16,0 0-4 0,0 0-5 0,0 0-1 15,0 0-9-15,0 0 0 16,0 0-5-16,0 0 3 0,0 0 0 0,0 0-1 0,0 0 2 16,0 0-1-16,0 0 0 0,0 0 2 0,0 0-3 0,0 0-4 15,0 0 0-15,0 0-2 16,0 0-4-16,0 0-2 0,0 0-2 0,0 0-3 16,0 0-3-16,0 0 1 15,0 0-3-15,0 0-1 0,0 0 0 16,0 0 0-16,0 0-2 0,0 0-1 15,0 0 1-15,0 0-1 0,0 0 0 16,0 0 2-16,0 0 4 0,0 0-3 0,0 0-3 16,0 0 2-16,0 0-2 0,0 0-2 0,0 0 2 15,0 0-4-15,0 0 4 0,0 0-4 0,0 0 2 16,0 0-2-16,0 0 0 0,0 0-2 16,0 0 2-16,0 0-1 0,0 0 1 0,0 0-1 15,0 0 3-15,0 0-3 16,0 0 0-16,0 0-1 0,0 0-1 0,0 0 1 15,0 0 1-15,0 0-1 0,0 0-1 16,0 0 2-16,0 0 2 0,0 0-5 0,0 0 4 16,0 0-4-16,0 0 2 0,0 0 0 0,0 0 0 15,0 0-2-15,0 0 2 16,0 0 1-16,0 0 1 0,0 0-2 0,0 0 0 0,0 0 0 16,0 0-1-16,0 0 0 15,0 0 1-15,0 0-5 0,0 0 5 0,0 0-3 0,0 0 2 16,0 0 1-1,0 0-1-15,0 0 2 0,0 0-2 0,0 0 1 0,0 0 1 16,0 0-2-16,0 0 2 16,0 0 0-16,0 0 0 0,0 0 1 0,0 0-1 15,0 0-4-15,0 0-1 0,0 0-3 0,0 0-7 0,21-10-3 16,-21 10-1-16,0 0 1 16,0 0 0-16,19-3 4 0,-19 3-1 0,0 0 3 15,23 0 0-15,-23 0-1 0,0 0 2 16,24 3 1-16,-24-3 2 0,14 6-4 15,-14-6 4-15,13 12-1 0,-13-12 3 16,9 14 3-16,-9-14 2 0,6 18-1 0,-4-7 1 16,-2-11 2-16,-2 23-1 0,2-23 1 0,-2 25 0 15,-2-10 2-15,4-15 3 0,-7 27 1 16,5-14 0-16,-2 1 4 0,4-14 0 0,-7 22 3 16,5-10 3-16,2-12 3 15,-6 21 1-15,6-21 0 0,-4 19 3 0,4-19 0 16,0 21 0-16,0-21-2 15,6 15-6-15,-6-15 2 0,13 15-3 0,-5-9-8 0,-8-6-20 16,24 11-26-16,-10-7-34 16,2-2-46-16,0 0-60 0,-16-2-44 0,34 4-61 15,-15-4-114-15,-4-2-140 0,0 4-347 0,-1-2-253 0</inkml:trace>
  <inkml:trace contextRef="#ctx0" brushRef="#br0" timeOffset="73849.09">5840 12344 2526 0,'0'0'-129'16,"0"0"27"-16,0 0 24 0,0 0 19 0,0 0 22 15,0 0 22-15,0 0 21 0,0 0 7 16,0 0 12-16,0 0 9 0,0 0-6 0,0 0 10 16,0 0-3-16,0 0 13 15,62 4 7-15,-62-4 6 0,33 0 11 16,-10 0 13-16,2 2 4 0,9-2 9 15,3 0 5-15,9 1-4 0,3-1 4 0,10 3 5 0,3-3 8 16,1 0-10-16,1 1-2 16,1-1-9-16,-1 2 0 0,-1-2-12 0,-1 0-5 15,-3 2-7-15,0-4-7 0,-9 2-8 0,4 2-4 16,-5-2-5-16,-3-2-10 0,-1 4-2 16,-9-2-4-16,-3 0-10 0,-1 0-25 0,-6 0-24 15,-3 0-43-15,-2 0-44 16,-2 0-41-16,-3 3-32 0,-16-3-35 0,22 3-62 15,-22-3-149-15,8 0-421 0,-8 0-205 16</inkml:trace>
  <inkml:trace contextRef="#ctx0" brushRef="#br0" timeOffset="74649.19">6300 12676 2444 0,'0'0'-108'15,"0"-23"22"-15,0 23 11 0,0 0 18 16,0 0 15-16,-16-14 24 0,16 14-9 15,0 0 5-15,-21-6-7 0,21 6 7 0,0 0 6 0,0 0 1 16,-23 4-7-16,23-4 5 16,0 0 8-16,0 0-1 0,0 0 8 0,0 0 18 15,-23 6 10-15,23-6 18 0,0 0 13 0,0 0 4 16,0 0 5-16,0 0-8 0,0 0-10 16,-9 12-3-16,9-12 8 0,0 0-9 15,0 0-4-15,0 0-7 0,0 0-4 16,0 0 7-16,0 0 3 0,0 0 5 0,0 0 7 15,0 0-3-15,0 0-1 0,0 0-6 16,0 0 8-16,0 0-9 0,25 18 0 0,-25-18-3 16,0 0 0-16,0 0 0 0,0 0 6 0,0 0 3 15,0 0 7-15,0 0-4 16,0 0-5-16,0 0-1 0,0 0-1 0,0 0 0 0,0 0 2 16,0 0 1-16,0 0 4 15,0 0 5-15,-16 20-5 0,16-20 0 0,0 0-4 0,-18 11 0 16,18-11-8-1,-12 8 0-15,12-8-6 0,-13 9-4 0,13-9-4 0,-11 10-2 16,11-10 3-16,-12 8-8 16,12-8-2-16,0 0-3 0,-11 9 4 0,11-9-5 0,0 0 0 15,-8 11-1-15,8-11 0 0,0 0 1 0,0 0-1 16,0 0 1-16,-2 20-4 16,2-20 1-16,0 0-3 0,0 0 1 0,0 0 0 15,0 0 5-15,6 22-4 0,-6-22-4 16,0 0 2-16,0 0 4 0,9 12-6 15,-9-12 2-15,0 0-2 0,0 0 2 16,0 0-9-16,8 9-14 0,-8-9-24 0,0 0-28 16,0 0-28-16,0 0-46 0,0 0-43 0,15-4-42 15,-15 4-97-15,0 0-593 16,0 0-322-16</inkml:trace>
  <inkml:trace contextRef="#ctx0" brushRef="#br0" timeOffset="75119.53">6272 12700 2749 0,'0'0'-82'0,"0"0"12"0,0 0 9 15,0 0 12-15,0 0 8 0,10-7 21 0,-10 7 20 16,0 0 14-16,0 0 5 0,0 0 3 16,0 0-4-16,0 0 21 0,0 0 19 0,0 0 6 15,-51 4 5-15,51-4 5 16,-23 3-5-16,23-3-2 0,-23 7 1 0,23-7-4 15,-24 7-3-15,12-3 0 0,-1 1-12 16,13-5 1-16,-21 8-3 0,21-8-11 0,-17 12 1 16,17-12-1-16,-12 11-2 0,12-11-4 0,-5 13-5 15,5-13 2-15,0 0-2 16,-5 19-7-16,5-19 2 0,0 0-2 0,14 21-1 0,-6-14-2 16,2 3-3-16,-10-10-1 15,26 17 1-15,-11-8-3 0,4 1-3 0,-2 2 3 0,1-3 0 16,2 3-2-1,-3-2-2-15,0 1 1 0,-2-2-5 0,-3-1 2 0,0 0-1 16,2 1 4-16,-14-9 1 16,14 14-1-16,-7-7 12 0,-7-7 4 0,6 13 3 15,-6-13 1-15,0 0 4 0,0 0 1 0,-17 23 0 16,17-23 2-16,-26 9-1 0,12-2-2 16,-3-4 0-16,0 1-3 0,-2-1 0 0,3 2-6 15,-4-4 1-15,1 1-2 0,19-2-9 16,-34 0-10-16,20 0-26 0,14 0-35 15,-30-8-48-15,17 3-57 0,4-3-62 16,1-1-91-16,6 0-151 0,2 9-402 0,-2-19-233 16</inkml:trace>
  <inkml:trace contextRef="#ctx0" brushRef="#br0" timeOffset="75359.6">6494 12933 2748 0,'0'0'14'15,"12"7"-4"-15,-12-7-10 0,14 8 16 0,-14-8 2 16,14 6 12-16,-14-6 6 16,19 4-2-16,-19-4-2 0,19 4 8 0,-19-4-11 0,23 1 4 15,-23-1-2-15,26 0-4 16,-26 0-3-16,23 0-21 0,-23 0-42 0,26-1-55 15,-26 1-50-15,18-7-55 0,-18 7-119 16,20-5-409-16,-16 1 1 0</inkml:trace>
  <inkml:trace contextRef="#ctx0" brushRef="#br0" timeOffset="75559.39">6631 12887 2191 0,'0'0'59'0,"0"0"35"0,0 0-1 16,0 0 11-16,-16 11 13 15,16-11 10-15,0 0 4 0,0 20 1 0,0-20-11 16,0 16-6-16,0-16-4 0,2 24-5 16,-2-24-3-16,2 23-14 0,-2-23-10 0,4 26-7 15,-2-12-9-15,-2-14-18 0,2 24-30 0,2-12-36 0,-4-12-52 16,2 22-62 0,-2-22-50-16,5 19-51 0,-5-19-127 0,4 14-536 0,-4-14-278 15</inkml:trace>
  <inkml:trace contextRef="#ctx0" brushRef="#br0" timeOffset="75779.56">6864 12918 2911 0,'0'0'57'0,"0"0"-1"0,0 0-1 15,30 11 6-15,-30-11 12 0,6 15 15 16,-6-15 7-16,6 22 1 0,-2-9-10 15,2 2-2-15,-4 0-11 0,2 0-6 0,-4-15-4 16,6 33-8-16,-4-18-9 16,2 2-8-16,-2-2-26 0,-2-15-51 0,2 27-55 0,0-12-71 15,-2-6-85-15,0-9-188 0,-6 20-480 0,4-13-316 0</inkml:trace>
  <inkml:trace contextRef="#ctx0" brushRef="#br0" timeOffset="76759.42">5238 11986 2784 0,'-8'-10'-26'0,"8"10"20"0,0 0-3 0,0 0 8 0,0 0 17 16,0 0 35-16,0 0 25 0,0 0 10 0,0 0 1 15,0 0 6-15,-19 27 6 16,19-27 7-16,-8 24 9 0,4-8 2 0,2 1-1 16,-3 1-6-16,0 0-11 0,3 3-11 15,0 1-10-15,-2-2-7 0,4 2-14 0,-2-2 0 16,0 6-2-16,0 0-14 15,2-4-14-15,-2-3-28 0,2 2-26 0,0-3-37 16,-2-1-40-16,2-17-49 16,0 31-49-16,2-21-54 0,-2-10-92 0,0 22-622 0,2-15-414 15</inkml:trace>
  <inkml:trace contextRef="#ctx0" brushRef="#br0" timeOffset="77059.5">5321 12254 2983 0,'11'-11'-11'0,"-11"11"18"16,0 0-4-16,8-11-7 0,-8 11 4 16,0 0 1-16,0 0 6 0,0 0-1 0,0 0 1 0,0 0 1 15,0 0 9-15,0 0 17 16,0 0 15-16,0 0 17 0,0 0 7 0,-50 5-1 0,50-5-7 16,0 0-6-1,-22 4 0-15,22-4 3 0,0 0-1 0,-19 8 9 0,19-8-2 16,0 0 0-16,-13 9 4 15,13-9-1-15,0 0-1 0,-4 14-3 0,4-14-4 0,0 0-1 16,0 0-7 0,20 26-1-16,-8-14-3 0,-2-1-3 0,8 1-7 0,-2 1-2 15,3-2-26-15,1 1-13 0,-2 1-34 0,2-1-50 16,-2-1-70-16,4 1-78 0,-5-5-123 16,-3 2-200-16,2-1-386 0,-2 0-362 15</inkml:trace>
  <inkml:trace contextRef="#ctx0" brushRef="#br0" timeOffset="79229.6">9168 13275 2780 0,'0'0'-122'15,"0"0"15"-15,0 0 8 0,-16 8 12 0,16-8 9 16,0 0 5-16,0 0 12 16,0 0 9-16,0 0 24 0,0 0 12 0,0 0 12 0,0 0 28 15,0 0 14-15,0 0 11 0,0 0 12 0,0 0-10 16,-8 12 3-16,8-12-4 16,0 0 4-16,0 0 5 0,0 0 7 0,0 0 7 15,0 0-6-15,0 0-11 0,0 0-5 16,0 0-6-16,0 0 5 0,0 0-10 0,0 0 1 15,0 0-4-15,0 0 1 16,0 0-1-16,0 0 8 0,0 0-4 0,0 0 1 16,17-48 0-16,-17 48-1 0,7-14-2 0,-7 14-1 0,6-19-5 15,-6 19 0-15,8-20-7 16,-6 11-1-16,-2 9 0 0,8-26-3 0,-1 15-1 16,-3 0-5-16,-4 11-2 15,9-25 0-15,-3 11-2 0,-2 3-3 0,-4 11 3 0,9-23-4 16,-5 12-2-16,-4 11 7 15,8-20 6-15,-8 20 2 0,7-16 4 0,-7 16 3 16,4-16 4-16,-4 16 0 16,7-11 0-16,-7 11 0 0,0 0-3 0,6-15-4 15,-6 15-3-15,0 0-2 0,6-13-3 0,-6 13-4 0,0 0-1 16,0 0-1-16,0 0-1 16,0 0 4-16,0 0 2 0,0 0 5 0,0 0 6 15,0 0 7-15,0 0-1 0,0 0-2 16,0 0 1-16,0 0-3 0,28 28-2 0,-28-28-1 15,6 15-1-15,-6-15-2 16,6 25 1-16,-1-14-9 0,-1 5 7 0,2-1-5 16,-2 0-2-16,3 2 1 15,-1 0 1-15,1 1-1 0,-1-2-4 0,2 2-1 0,-2-1-2 16,4-2 4-16,-4 1-2 0,2-1-2 0,-2-2 1 16,0 0-9-16,1 1 5 15,-7-14-16-15,11 19-19 0,-7-11-31 0,-4-8-41 0,8 13-61 16,-8-13-75-16,0 0-145 15,7 9-215-15,-7-9-321 0,0 0-321 0</inkml:trace>
  <inkml:trace contextRef="#ctx0" brushRef="#br0" timeOffset="79501.42">9358 13150 2717 0,'0'0'-111'0,"0"0"14"16,0 0 2-16,0 0 14 15,0 0 13-15,-6-25 6 0,6 25 13 16,0 0 15-16,0 0-4 0,0 0 11 0,0 0 2 15,0 0 1-15,0 0-20 0,0 0-35 0,0 0-72 16,0 0-215-16,0 0-77 16,0 0 398-16</inkml:trace>
  <inkml:trace contextRef="#ctx0" brushRef="#br0" timeOffset="80739.38">787 14566 1284 0,'0'0'70'0,"-3"-16"30"15,3 16 11-15,0 0 4 16,0 0 9-16,-4-19 15 0,4 19 6 0,0 0 1 0,0 0-3 15,0 0-6-15,0-18-11 16,0 18-2-16,0 0 3 0,0 0 12 0,0 0 10 0,0 0 2 16,0 0-1-16,0 0-10 0,0 0-12 15,0 0-14-15,0 0-12 0,24 43-12 16,-21-30-7-16,3 0-12 0,2 3-7 0,-2-1-5 16,1-2-7-16,3 5-3 15,-2-3-18-15,1 1-26 0,0-1-25 16,0-3-30-16,-2 3-35 0,4-2-48 0,-5-2-35 15,2 1-39-15,-8-12-39 0,13 15-50 0,-13-15-682 16,11 11-429-16</inkml:trace>
  <inkml:trace contextRef="#ctx0" brushRef="#br0" timeOffset="81009.28">1041 14605 2990 0,'8'-9'-68'0,"-8"9"7"15,0 0 12-15,0 0 12 16,13-6 23-16,-13 6 15 0,0 0 17 0,0 0 6 16,0 0-1-16,0 0 6 0,0 0 4 0,-2 43 19 15,2-43 17-15,-9 26 11 0,3-10 9 16,2 0-5-16,-6 5-6 0,3 1-7 16,1-2-5-16,-3 2-10 0,-2 0-3 15,2 3-5-15,0-3-6 0,-3 3-3 0,4 0-5 16,-3-2-3-16,2 2-5 15,-3-2-4-15,1 0-20 0,1 0-28 0,2 0-44 0,-3 0-48 16,6-2-47 0,-6-2-50-16,4-1-94 0,1-2-581 0,-3-1-270 0</inkml:trace>
  <inkml:trace contextRef="#ctx0" brushRef="#br0" timeOffset="81259.58">576 15407 2658 0,'0'0'-49'0,"9"22"20"0,-9-22-25 16,18 1-6-16,-18-1 13 0,32 0-7 15,-15-1 10-15,6-1 4 0,4 0-2 0,0-1 9 16,4-1 8-16,-2 4 5 15,-1-3 10-15,0-3 13 0,-1 5-15 0,2-3-31 16,-8 2-34-16,1-2-63 16,-6 1-123-16,2 1-258 0,-7-2 301 0</inkml:trace>
  <inkml:trace contextRef="#ctx0" brushRef="#br0" timeOffset="81529.42">756 15526 1533 0,'-12'15'32'0,"12"-15"8"0,-4 18-5 16,4-18-1-16,-2 23 0 0,2-23 13 0,0 26 10 0,0-13 27 15,0-13-1-15,0 35 6 16,0-16 4-16,0-2 14 0,0 4 7 0,-3-2 10 16,3 2-3-16,0-2-6 15,-2 2-12-15,2 1-12 0,-2-3-3 0,2 1-4 16,0 1-6-16,-2-2-4 15,2 0-1-15,0-2-11 0,0-17-6 0,0 31-7 16,-1-19-12-16,1-12-23 0,0 24-28 16,0-24-34-16,0 21-45 0,0-21-42 0,0 0-34 15,3 16-38-15,-3-16-60 0,0 0-541 0,0 0-124 0</inkml:trace>
  <inkml:trace contextRef="#ctx0" brushRef="#br0" timeOffset="81889.53">723 15636 2373 0,'5'-13'-34'0,"0"-1"19"0,-5 14 9 0,11-18-8 16,-2 6 5-16,2 5 4 0,-2-3 10 0,-9 10 1 0,27-15 14 15,-16 8 3-15,3 2 6 16,-14 5 30-16,27-5 29 0,-14 2 13 0,-13 3 10 0,23 3-3 16,-23-3-9-16,22 5-8 15,-12 1-9-15,-10-6-11 0,13 12-5 0,-13-12-5 16,9 17-4-16,-9-17-8 15,-2 16-1-15,2-16-5 0,-12 22-4 16,6-10 2-16,-5-3-5 0,11-9 12 16,-18 19 3-16,9-9 3 0,-3-2 8 0,5 1 0 0,7-9 6 15,-15 17 6-15,9-8 4 0,6-9 0 0,-6 20-3 16,6-20-3-16,-4 23-4 16,4-23 0-16,10 23-7 0,-2-9-6 15,3 0-6-15,0 0-3 0,5 2-3 16,1 0-5-16,2-1-5 0,1 0-1 0,-2 0-5 0,2-2-7 15,1 1-7-15,-4-2-20 16,4-3-36-16,-6-2-56 0,-3 1-78 0,5-3-68 0,-17-5-106 16,21 8-175-16,-21-8-72 0,20 3-272 15,-20-3-234-15</inkml:trace>
  <inkml:trace contextRef="#ctx0" brushRef="#br0" timeOffset="83949.45">1428 15440 2708 0,'0'0'34'0,"0"0"5"16,0 0-3-16,0 0-5 0,0 0-8 0,0 0 14 15,0 0 13-15,0 0-2 0,0 0 5 16,0 0-1-16,37 11 3 0,-37-11 7 16,0 0 17-16,26 1 6 0,-26-1 2 0,21 0 1 0,-21 0-11 15,23 1-8-15,-23-1-7 0,25 0-25 16,-25 0-24-16,20 2-34 0,-20-2-35 0,20 3-51 16,-20-3-41-16,19 1-54 15,-19-1-76-15,0 0-636 0,19-1-307 0</inkml:trace>
  <inkml:trace contextRef="#ctx0" brushRef="#br0" timeOffset="84119.2">1451 15389 2827 0,'0'0'78'0,"-20"-6"29"0,20 6-7 16,-11-6-8-16,11 6-8 16,0 0 10-16,0 0-1 0,-11-9-11 0,11 9-12 15,0 0-3-15,0 0-11 0,0 0-4 16,0 0-5-16,34-18-7 0,-34 18-9 0,29-5-33 15,-14 3-51-15,3 0-62 16,0 0-51-16,2-2-75 0,-20 4-124 0,32-4-539 16,-13 4-292-16</inkml:trace>
  <inkml:trace contextRef="#ctx0" brushRef="#br0" timeOffset="86784.24">2785 14661 2682 0,'-2'-16'-6'0,"2"16"47"0,0 0 16 0,-2-15 5 16,2 15 21-16,0 0 15 0,0 0 17 0,0 0 24 0,0 0 18 15,0 0 4-15,0 0-12 16,0 0 6-16,0 0-16 0,0 0 9 0,0 0-11 16,0 0-7-16,0 0-25 0,4 61-9 15,-1-40-3-15,-1 1-14 0,-2 1-9 0,2 3-10 16,0 2-3-16,-2-3-4 15,0 5-8-15,2-3-10 0,-2 2-16 16,2-1-21-16,-2 1-24 0,0-6-32 16,0-2-37-16,0 0-48 0,2-2-58 0,0 0-46 0,-2-6-53 15,0-1-129-15,0-12-146 0,2 19-357 16,-2-19-341-16</inkml:trace>
  <inkml:trace contextRef="#ctx0" brushRef="#br0" timeOffset="87059.14">2895 14934 2869 0,'6'-18'6'0,"-6"18"13"0,0 0-2 16,4-15 1-16,-4 15 7 0,0 0 16 0,0 0 18 0,0 0 11 15,0 0 8-15,-16-15 2 16,16 15 9-16,0 0 12 0,-28 0 5 0,28 0 0 16,0 0 0-16,0 0-9 0,-31 9-7 15,31-9-11-15,-14 10-8 0,14-10-2 0,-12 11-6 16,12-11 0-16,-6 14-1 15,6-14 2-15,-2 19-10 0,2-19-2 0,0 0-2 16,6 28-7-16,-2-16 0 0,-4-12-9 16,16 23-6-16,-8-12-21 0,2 1-26 15,3-3-33-15,0-2-37 0,2 1-51 0,1-1-62 0,2-2-90 16,-2-3-169-16,1-2-161 16,-4 3-257-16,-13-3-246 0</inkml:trace>
  <inkml:trace contextRef="#ctx0" brushRef="#br0" timeOffset="87359.5">3310 14766 2679 0,'0'0'-18'0,"0"0"6"15,3-22 18-15,-3 22 0 0,0 0 13 0,0 0 14 16,-5-22 23-16,5 22 11 16,0 0 11-16,0 0 3 0,-21-2 13 0,21 2 4 15,0 0 12-15,0 0-1 0,-27 24-2 0,18-11-9 16,2-1-9-16,1 2-7 0,0-1-10 16,4 5-8-16,2-18-7 0,-4 31-19 0,4-13-17 15,0-2-28-15,2 0-40 16,0 0-48-16,4 0-58 0,-2 0-57 0,2-2-73 15,1-2-153-15,2 1-422 16,-1-5-209-16</inkml:trace>
  <inkml:trace contextRef="#ctx0" brushRef="#br0" timeOffset="87719.43">3529 14753 2491 0,'0'0'-27'16,"0"0"53"-16,0 0 19 16,-5-22 26-16,5 22 40 0,0 0 31 0,-15-7 20 15,15 7 10-15,0 0-10 0,-19-2-12 0,19 2-11 0,0 0-6 16,0 0-3-16,-28 12-10 16,28-12-9-16,-12 10-11 0,12-10-12 0,-8 17-12 0,8-17-5 15,-4 18-12 1,4-18-11-16,2 19-11 0,-2-19-25 0,10 23-16 0,-4-14-17 15,5 4-9-15,-1-3-1 16,1 3 4-16,4 1 1 0,-3-2 2 0,0 1 3 16,-2-2 2-16,0 0 0 0,-2-1 4 0,1 0 5 0,-9-10 1 15,11 17 11-15,-11-17 7 16,4 15-4-16,-4-15 4 0,0 0 0 0,0 0-4 16,-19 19 1-16,19-19-22 0,-17 3-33 15,17-3-45-15,0 0-60 16,0 0-57-16,-32-12-53 0,32 12-101 0,-14-16-613 15,9 9-431-15</inkml:trace>
  <inkml:trace contextRef="#ctx0" brushRef="#br0" timeOffset="87869.42">3598 14873 2918 0,'0'0'-86'0,"19"0"21"0,-19 0 3 0,19-3 9 15,-19 3 7-15,22-2 2 16,-22 2 3-16,23-2 13 0,-23 2-10 0,21-7-33 15,-21 7-17-15,19-6-33 0,-19 6-50 16,14-8-116-16,-4 6-263 0,-4-5 261 0</inkml:trace>
  <inkml:trace contextRef="#ctx0" brushRef="#br0" timeOffset="88059.2">3733 14776 1679 0,'0'0'99'0,"0"0"24"16,0 0 17-16,0 0 3 15,0 0 12-15,0 0 6 0,0 49-4 16,0-49-13-16,8 25-11 0,-2-12-12 16,0 4-15-16,0-4-11 0,-2 5-12 0,2-3-8 15,-1 0 8-15,-1 2-23 0,2-3-43 0,-1-1-42 0,-1 0-48 0,0 1-50 16,-4-14-65 0,7 20-95-16,-3-14-596 0,-2 3-246 0</inkml:trace>
  <inkml:trace contextRef="#ctx0" brushRef="#br0" timeOffset="88359.54">3922 14811 2618 0,'0'0'-56'0,"7"-13"9"16,-7 13 10-16,8-9 2 15,-8 9 20-15,0 0 15 0,16-12 12 0,-16 12 12 16,16-5 5-16,-16 5-1 15,0 0 28-15,21 1 19 0,-21-1 21 0,0 0 5 16,19 12 6-16,-19-12-1 16,8 13 5-16,-8-13 6 0,3 20 7 0,-3-20 2 0,0 22 10 15,0-22 6-15,-3 28-6 0,1-11-9 0,2-17-10 16,-4 27-10-16,2-13-10 16,2-14-14-16,0 27-7 0,2-14-5 0,-2-13-12 15,6 24-15-15,1-12-30 16,-7-12-43-16,14 17-73 0,-4-13-83 0,-10-4-92 0,22 4-170 15,-9-4-173-15,-13 0-313 16,0 0-345-16</inkml:trace>
  <inkml:trace contextRef="#ctx0" brushRef="#br0" timeOffset="88539.6">4236 14866 3155 0,'0'0'121'15,"0"0"-3"-15,0 0-11 0,0 0 7 0,0 0 9 16,0 0-2-16,26 19-10 15,-26-19-15-15,9 18-5 0,-6-6-13 0,-3-12-7 0,6 28-10 16,-4-11-9-16,0 0-5 16,-2 3-23-16,-4-1-33 0,0 3-40 0,-8 1-50 15,0 4-58-15,-4 1-54 0,-6-1-77 0,-5 5-150 0,-3-2-533 16,-4 2-419-16</inkml:trace>
  <inkml:trace contextRef="#ctx0" brushRef="#br0" timeOffset="89209.07">2592 15433 2862 0,'0'0'-117'0,"0"0"30"0,0 0 29 15,-10-11 26-15,10 11 8 16,0 0 27-16,0 0 6 0,0 0 28 0,0 0 7 16,0 0 23-16,0 0 13 0,0 0 14 15,0 0 7-15,38-11 9 0,-38 11 2 0,26-2-7 16,-10 1 1-16,7 0 12 15,3 1-11-15,4-3-9 0,1 3-13 0,5-2-11 16,9 1-2-16,1-2-11 16,3 1-3-16,0 1-11 0,10-1-3 0,2 2-6 15,1-2-4-15,-1 4-3 0,0-2-1 0,1 2-6 0,-1-1-3 16,-1 1-5-16,3-2-7 16,-2 4-7-16,-1-4-7 0,1 2-2 0,-1 1 4 0,-1-2-2 15,-2 0 2 1,3 1-2-16,-1 2 3 0,-7-4-1 0,7 0 1 0,-7 0-3 15,-3-4 3-15,-1 4-1 16,1-2 3-16,-3 1 2 0,1 1 5 0,-3-1 7 16,1 1 7-16,-3 0 3 0,-6-3 1 0,0 3-2 15,-1-2 1-15,0 2-2 0,-3-1-6 16,0 1 0-16,-8 0-6 0,2 0-15 0,-5 0-24 16,-1-3-37-16,-2 3-48 0,-18 0-48 15,28 0-56-15,-28 0-87 0,21 0-175 16,-21 0-472-16,0 0-379 0</inkml:trace>
  <inkml:trace contextRef="#ctx0" brushRef="#br0" timeOffset="91349.16">2874 15896 2790 0,'0'0'-111'16,"0"0"31"-16,0 0 11 0,7-12 2 0,-7 12 13 15,0 0 27-15,0 0 12 0,0 0 15 16,0 0 6-16,0 0 15 0,0 0-1 16,4-15 7-16,-4 15 10 0,0 0 9 15,0 0-5-15,0 0 9 0,0 0 6 0,0 0 9 0,0 0 2 16,0 0-4-16,0 0 3 15,-37-2-1-15,37 2-8 0,0 0-7 0,-28 6-8 16,28-6-4-16,-22 6 1 16,22-6-6-16,-23 7-3 0,12-3-3 0,11-4-6 0,-19 6 2 15,19-6-8-15,-20 6 0 0,20-6-4 0,-12 4-3 16,12-4 1-16,0 0-1 16,0 0-1-16,-10 11 3 0,10-11-7 0,0 0-15 15,0 0-4-15,0 0 0 16,0 0-1-16,30 18-5 0,-30-18 9 0,22 6-1 15,-9-2 3-15,-13-4-1 0,26 8-1 16,-16-7 3-16,-10-1 1 0,26 8-1 0,-16-5 7 16,-10-3 1-16,24 7 2 0,-16-3 0 0,-8-4 4 15,19 10-3-15,-19-10 4 16,14 9 2-16,-14-9 0 0,16 10 3 0,-16-10 0 0,8 10-1 16,-8-10 0-16,6 14-4 15,-6-14 5-15,4 12 1 0,-4-12 8 0,0 0 6 16,3 17 14-16,-3-17 9 0,0 0 3 15,0 17 9-15,0-17 1 0,0 0-3 0,0 0-2 16,-9 21-4-16,9-21-5 0,-8 11-2 0,8-11-6 16,-10 10-7-16,10-10 1 15,-16 9-3-15,16-9-2 0,-14 6-5 0,14-6-3 0,-19 6 0 16,19-6-2 0,-22 1-3-16,22-1-4 0,-22 0-15 0,22 0-23 0,-24-3-29 15,24 3-35-15,-21-6-32 16,21 6-36-16,-17-8-46 0,17 8-43 0,-17-7-112 15,13 1-526-15,4 6-258 0</inkml:trace>
  <inkml:trace contextRef="#ctx0" brushRef="#br0" timeOffset="93999.27">3141 16058 2629 0,'0'0'-48'0,"0"0"53"0,-10-10 21 15,10 10 33-15,0 0 29 16,0 0 34-16,0 0 16 0,0 0 16 0,0 0 2 0,0 0-9 16,0 0-1-16,0 0-6 0,0 0 2 15,0 0 0-15,0 0 1 0,0 0-15 16,0 0 10-16,0 0-8 0,0 0-16 0,0 0-12 16,0 0-16-16,0 0-7 15,0 0-9-15,0 0-11 0,0 0-16 0,0 0-21 16,59 11-34-16,-59-11-32 0,22 3-40 15,-8-2-49-15,-14-1-52 16,27 0-58-16,-14 0-76 0,-13 0-149 0,21-4-150 0,-11 3-307 0,1-3-326 16</inkml:trace>
  <inkml:trace contextRef="#ctx0" brushRef="#br0" timeOffset="94269.2">3222 15980 2771 0,'0'0'-15'0,"0"0"30"0,-12-8-1 16,12 8 1-16,0 0 12 0,0 0 20 0,0 0 23 16,0 0 21-16,0 0 18 0,0 0 12 0,0 0 6 15,0 0 15-15,0 0 5 16,0 0 5-16,0 0-5 0,0 0-10 0,0 0-4 16,0 0-17-16,18 48-13 0,-18-48-9 15,2 23-10-15,0-10-7 0,-2-13 12 0,2 27-21 16,0-14-10-16,-2-13-13 15,2 29-25-15,0-18-31 0,-2-11-28 0,2 21-28 16,-2-21-34-16,0 19-39 16,0-19-48-16,4 13-45 0,-2-7-71 0,-2-6-125 0,0 0-137 15,0 0-324-15,0 0-268 0</inkml:trace>
  <inkml:trace contextRef="#ctx0" brushRef="#br0" timeOffset="94519.34">3422 15881 2680 0,'6'-18'27'0,"-6"18"34"0,4-11-6 0,-4 11 6 0,0 0 17 15,0 0 31-15,0 0 28 16,0 0 11-16,0 0 1 0,0 0 1 0,0 0-4 16,0 0-7-16,22 37-8 0,-20-23-9 15,0 1-14-15,0 2-11 0,0 1-6 16,0 1-13-16,3-2-13 15,-3 0-21-15,0-1-23 0,2 3-29 0,-4-4-32 0,0-15-35 16,5 27-46-16,-3-16-36 16,-2-11-49-16,4 21-30 0,-2-11-61 0,-2-10-113 0,2 14-537 15,-2-14-375-15</inkml:trace>
  <inkml:trace contextRef="#ctx0" brushRef="#br0" timeOffset="95119.43">3753 16035 2885 0,'0'0'-32'0,"0"0"22"0,0 0 20 0,0 0 18 16,0 0 9-16,0 0 7 16,0 0 6-16,0 0 2 0,0 0 1 0,0 0-8 15,0 0 4-15,0 0-7 0,14 12-1 0,-14-12 6 16,0 0 2-16,22 1-11 16,-22-1 5-16,17 3-7 0,-17-3-5 0,20 3 3 0,-20-3-6 15,26 4-9-15,-26-4 3 16,21 1-24-16,-21-1-27 0,21 0-31 0,-21 0-28 0,21 0-33 15,-21 0-38 1,20 0-33-16,-20 0-52 0,0 0-108 0,23-5-393 0,-16 3-26 16</inkml:trace>
  <inkml:trace contextRef="#ctx0" brushRef="#br0" timeOffset="95412.42">3871 15957 2195 0,'0'0'-20'0,"0"0"17"0,0 0 42 0,0 0 29 0,-9-14 26 15,9 14 23-15,0 0 20 0,0 0 8 0,0 0 12 16,0 0 11-16,0 0 6 16,0 0 6-16,0 0-7 0,0 0-11 0,5 50-14 0,-5-50-9 15,2 22-23 1,-2-22-12-16,2 32-9 0,0-16-11 0,1 2-13 0,-1-1-5 15,0-2 10-15,-2-15-7 16,2 32-28-16,0-14-10 0,0-5-23 0,-2-13-29 16,2 22-34-16,-2-22-46 0,2 22-54 0,-2-22-57 15,4 17-85-15,-4-17-154 0,3 10-159 16,-3-10-281-16,0 0-272 0</inkml:trace>
  <inkml:trace contextRef="#ctx0" brushRef="#br0" timeOffset="95849.27">4212 15834 2727 0,'0'0'21'0,"0"0"32"16,0 0 18-16,0 0 28 15,0 0 17-15,0 0 21 0,0 0 6 0,0 0 3 16,0 0-4-16,0 0-6 15,6 37-4-15,-6-37-7 0,0 27-8 0,0-14-13 0,0-13-1 16,0 36-3 0,0-17-15-16,-2 1-9 0,4-1-3 0,-2-2-11 0,0 4-8 15,0-5-5-15,0 4-5 0,0-3-8 0,0-17-18 0,0 30-12 16,0-17-17-16,0-13-18 16,2 24-23-16,-2-24-27 0,0 18-30 0,0-18-41 15,2 16-54-15,0-11-49 16,-2-5-71-16,0 0-133 0,0 0-123 0,7 7-257 15,-7-7-175-15</inkml:trace>
  <inkml:trace contextRef="#ctx0" brushRef="#br0" timeOffset="96199.52">4390 16006 2446 0,'2'-11'-64'0,"-2"11"32"16,0 0 12-16,0 0 11 15,0 0 38-15,0 0 18 0,0 0 20 0,0 0 17 16,-41-4 4-16,41 4-3 0,0 0 11 16,-27 6 3-16,27-6 6 0,0 0 6 15,-19 3-1-15,19-3-7 0,0 0-8 0,-19 8-10 0,19-8-8 16,0 0-6-16,-15 7-6 16,15-7-7-16,0 0-2 0,-9 7-1 0,9-7 6 0,0 0 11 15,-6 15-4 1,6-15 1-16,0 0-1 0,0 0-8 0,0 21 19 0,0-21-12 15,0 0 3-15,11 21-6 16,-11-21-8-16,17 13-7 0,-7-3-5 0,5-1-6 16,0-2 0-16,6 4-6 0,-1-2-4 0,2 0 1 15,0 1-12-15,1-1-11 0,-3-2-16 16,2 3-36-16,-5-4-49 0,-2 0-52 0,2 1-59 16,-2-4-61-16,-15-3-112 15,23 7-173-15,-15-4-414 0,-8-3-410 0</inkml:trace>
  <inkml:trace contextRef="#ctx0" brushRef="#br0" timeOffset="96589.31">4729 15848 3017 0,'0'0'-13'0,"0"0"18"0,0 0 13 15,0 0 17-15,0 0 29 0,0 0 14 16,-30 23 12-16,30-23 4 0,-13 23-7 16,7-12-3-16,0 5-12 0,4-3-9 0,-3 2-4 15,2 2-6-15,3-17-7 0,-4 33-5 16,4-17-6-16,2-1-20 0,3 3-22 0,0-3-26 16,1-1-31-16,2 1-32 0,2-2-45 0,1 0-33 15,0-1-37-15,2-1-61 16,-3-1-623-16,0-2-277 0</inkml:trace>
  <inkml:trace contextRef="#ctx0" brushRef="#br0" timeOffset="96949.39">4965 15962 2671 0,'0'0'-53'15,"0"0"15"-15,0 0 20 0,-8-19 25 0,8 19 18 16,0 0 35-16,-12-9 31 16,12 9 16-16,0 0 6 0,0 0-3 0,-24 0 2 15,24 0 11-15,0 0 9 0,0 0-8 0,-21 11-13 0,21-11-12 16,0 0-13-16,-10 16-9 16,10-16-9-16,0 0-11 0,0 19-17 15,0-19-12-15,0 0-14 0,8 20-10 16,-8-20-7-16,12 18 3 0,-5-9-2 0,1 1 1 15,1 1 0-15,-9-11-2 0,13 19 3 16,-7-11-1-16,-6-8 5 0,8 17 14 0,-8-17 10 16,6 15 4-16,-6-15 6 0,0 0 4 0,-4 22-2 15,4-22-4-15,0 0-4 16,-12 12-8-16,12-12-24 0,-15 6-35 0,15-6-43 16,0 0-56-16,-19 3-58 0,19-3-53 15,0 0-86-15,0 0-139 0,-13-14-426 0,13 14-278 16</inkml:trace>
  <inkml:trace contextRef="#ctx0" brushRef="#br0" timeOffset="97154.35">5088 16012 2839 0,'30'0'27'0,"-30"0"9"15,0 0 3-15,17 3-7 16,-17-3 12-16,16 0 12 0,-16 0 0 0,20 3-6 15,-20-3-2-15,23 2-7 16,-23-2-12-16,25-2-9 0,-25 2-13 0,28 0-30 0,-28 0-51 16,25-3-38-16,-25 3-45 0,24 0-56 0,-24 0-104 15,19-7-439-15,-13 5-38 16</inkml:trace>
  <inkml:trace contextRef="#ctx0" brushRef="#br0" timeOffset="97369.46">5241 15968 2400 0,'0'0'81'0,"0"0"7"0,0 0 10 0,-17 18 19 0,17-18 11 15,0 0 11-15,-7 16 5 0,7-16 5 0,-2 18-6 16,2-18-19-16,-4 21-13 16,4-21-10-16,0 18-11 0,0-18-6 0,0 24-13 15,0-24-10-15,2 22-9 16,-2-22-28-16,2 17-29 0,-2-17-40 0,2 19-41 15,-2-19-55-15,5 16-42 0,-5-16-45 16,6 13-81-16,-6-13-654 0,6 10-404 0</inkml:trace>
  <inkml:trace contextRef="#ctx0" brushRef="#br0" timeOffset="98299.11">5423 15871 2794 0,'0'0'-99'16,"6"-15"33"-16,-6 15 21 0,0 0 11 0,9-12 14 0,-9 12 17 15,0 0 26-15,14-10 2 16,-14 10 21-16,0 0-4 0,18-9 15 16,-18 9-2-16,0 0 9 0,18-2 2 0,-18 2 9 0,0 0 6 15,0 0 5-15,28 11 1 0,-28-11-3 16,10 10 1-16,-10-10-4 0,7 15-1 0,-7-15-3 16,4 20-2-16,-4-20-3 15,-2 24 0-15,0-9 8 0,2-15 5 0,-9 29 5 16,3-14 2-16,2 2 3 15,-2-5 9-15,-1 3-1 0,2-1-4 0,-1 0-8 0,6-14-6 16,-4 20-13-16,4-20 1 16,0 19-33-16,0-19-13 0,8 17-23 0,-8-17-25 0,16 12-32 15,-16-12-39-15,23 5-54 0,-6-3-65 0,-2 0-62 16,-1-2-145-16,6-2-178 16,-6-2-363-16,-14 4-394 0</inkml:trace>
  <inkml:trace contextRef="#ctx0" brushRef="#br0" timeOffset="98499.2">5779 15968 3104 0,'10'-11'96'0,"-10"11"10"0,0 0-12 15,0 0-1 1,0 0 6-16,0 0 12 0,0 0 11 0,10 32 4 16,-10-32-1-16,2 20-3 0,-2-20-17 15,5 26-10-15,-5-14-10 0,0-12-9 0,2 24-14 16,-2-11-21-16,0-13-48 15,-2 23-50-15,2-23-67 0,-9 23-82 0,5-14-92 0,4-9-208 16,-14 15-102-16,2-6-263 16,0-4-236-16</inkml:trace>
  <inkml:trace contextRef="#ctx0" brushRef="#br0" timeOffset="99589.27">4878 15440 2452 0,'0'0'-128'0,"0"0"33"0,0 0 24 15,0 0 20-15,0 0 18 16,0 0 19-16,0 0 15 0,0 0 26 0,0 0 10 15,0 0 19-15,0 0 19 0,0 0 10 16,0 0-3-16,0 0 0 0,0 0-1 0,0 0 1 16,0 0-5-16,0 0-5 0,0 0-17 0,0 0 5 0,0 0-14 15,0 0-5 1,0 0-12-16,0 0 2 0,0 0-5 0,0 0-7 0,0 0 3 16,0 0 8-16,0 0 5 15,0 0 7-15,0 0 10 0,0 0 6 0,0 0-5 16,0 0 2-16,0 0-2 0,0 0-5 15,0 0 2-15,0 0-8 0,0 0 0 0,0 0-3 16,0 0-3-16,0 0-1 16,0 0 3-16,0 0-3 0,0 0 2 0,0 0 1 15,41-11 1-15,-41 11-1 0,0 0 2 0,19 1-1 0,-19-1 4 16,0 0 0-16,0 0-4 16,29 5-2-16,-29-5-2 0,20 2-8 0,-20-2-1 15,19 0-4-15,-19 0 0 16,23 3-1-16,-23-3-6 0,25 0-1 0,-25 0 1 0,26 3-3 15,-26-3-1 1,25 1 1-16,-25-1-4 0,28 1-1 0,-14-1 2 0,-14 0-4 16,32 3 2-16,-17-3 0 0,-15 0-1 0,30 3 0 15,-16-3-1-15,-14 0-3 16,28 0 2-16,-11 0-1 0,-17 0 0 0,27 0-2 16,-27 0 1-16,28 0-1 0,-28 0 2 15,25-3-5-15,-25 3 4 0,24 0 15 0,-24 0 0 16,23 0-2-16,-23 0-1 0,23-3-2 15,-23 3-1-15,21 0-3 0,-21 0 2 0,24 0-4 16,-24 0 1-16,21 3-2 0,-21-3 2 0,21 3-5 16,-21-3 5-16,19 2-8 15,-19-2 6-15,19 2-4 0,-19-2 4 0,19 3-2 0,-19-3-3 16,0 0 1-16,20 1-20 16,-20-1-30-16,0 0-38 0,14 4-45 0,-14-4-65 15,8 0-70-15,-8 0-127 16,0 0-199-16,0 0-318 0,0 0-307 0</inkml:trace>
  <inkml:trace contextRef="#ctx0" brushRef="#br0" timeOffset="100289.28">6252 15453 2746 0,'0'0'-26'0,"0"0"32"15,0 0 10-15,0 0 9 0,0 0 11 0,0 0 6 16,0 0 12-16,0 0 5 0,0 0-3 15,0 0-2-15,0 0-1 0,0 0-1 0,0 0-9 16,50 0 4-16,-50 0-8 16,24-1-1-16,-24 1-7 0,26-1-10 0,-26 1-15 0,25-3-33 15,-25 3-57-15,24-4-43 0,-14 0-62 16,-10 4-99-16,17-5-537 0,-10 0-155 16</inkml:trace>
  <inkml:trace contextRef="#ctx0" brushRef="#br0" timeOffset="100469.27">6365 15358 2646 0,'-15'-9'86'16,"15"9"12"-16,0 0 1 0,0 0 7 0,0 0-5 15,-11-10-3-15,11 10-6 16,0 0-10-16,0 0-10 0,0 0-7 0,0 0-8 16,0 0-10-16,40-5-20 0,-40 5-35 15,24-3-43-15,-24 3-62 0,23-2-61 0,-23 2-66 16,23-3-123-16,-10 3-474 15,-3-2-175-15</inkml:trace>
  <inkml:trace contextRef="#ctx0" brushRef="#br0" timeOffset="102918.3">7322 15383 2447 0,'0'0'-85'0,"8"-10"22"0,-8 10 23 15,0 0 18-15,0 0 14 16,0 0 29-16,0 0 13 0,0 0 15 0,0 0 11 16,0 0 16-16,0 0 2 0,14-5 11 0,-14 5 1 0,0 0 4 15,0 0 5-15,0 0-5 16,0 0-3-16,20-2-8 0,-20 2-2 0,0 0-2 16,21-2 0-16,-21 2-6 15,21 0-4-15,-21 0-5 0,25-2-5 0,-25 2-6 0,34 0 0 16,-12-1-2-16,-1 1-2 15,3 0-1-15,-2 0 4 0,8 0-2 0,-1-3 0 16,3 6 0-16,0-2-4 16,0-1-3-16,3 2-6 0,0-2-1 0,1 2-5 0,2 0-4 15,2 0 0-15,-1-2-3 0,-2 0 0 0,3 2-5 16,2-1-1-16,-1 2-4 16,-3-3 5-16,2 4-2 0,1-3 2 0,1 1-2 0,-6-2 1 15,4 4-1 1,1-2 1-16,-2 0-5 0,-1 0 1 0,3 0-6 15,-1 1 7-15,2 0 1 0,-1 0-1 16,-7 1-2-16,4-3-2 0,2 5-1 0,-3-3 0 16,4 1-1-16,-1-1-3 0,-2 2-6 0,3 0 8 0,-1 0-2 15,0 0-1-15,-2 1 1 16,3-4 1-16,-1 4-3 0,-1-3 1 0,0 2-1 16,-5-2 1-16,6 0-2 0,0 1 0 15,-6-2-3-15,0-1 3 0,2 4 0 16,-2-4 0-16,0 3 0 0,0-2-3 15,-1 2 8-15,3-2-4 0,-4-1 6 16,2 2-2-16,-3 0-1 0,4-1 1 0,-5-2 2 0,-1 2 0 16,2-2-1-16,-1 2 3 15,0-2 0-15,-1 0 4 0,1 1 2 0,-4-1 0 0,-1 3 0 16,-1-3 1-16,1 2-6 16,0-2-1-16,-2 1 5 0,5 1-7 0,-3-2 3 15,-1 0 0-15,-3 2 4 16,2-2-3-16,-1 3-3 0,-2-3 2 0,-1 1 1 0,1-1-6 15,-4 1 0-15,-16-1 5 16,28 0-7-16,-28 0-1 0,23 5-18 0,-23-5-22 16,20 0-36-16,-20 0-48 0,0 0-61 0,24 0-66 15,-24 0-108-15,0 0-193 0,0 0-74 16,0 0-292-16,0 0-310 0</inkml:trace>
  <inkml:trace contextRef="#ctx0" brushRef="#br0" timeOffset="104919.97">7457 15934 2637 0,'0'0'-113'0,"0"0"32"16,0 0 23-16,0-17 21 0,0 17 13 0,0 0 27 15,0 0 17-15,0 0 24 16,0 0 0-16,0 0 11 0,0 0 2 0,0 0 5 16,0 0 5-16,-6-18 10 0,6 18 6 15,0 0-11-15,0 0-1 0,0 0 1 0,0 0-5 16,0 0 2-16,0 0 1 15,-40 18-3-15,40-18-4 0,-14 11 4 0,14-11-8 0,-14 15-2 16,5-4-3-16,9-11-1 16,-12 22 2-16,6-9-1 0,-1-2 0 0,0 4-2 15,7-15-4-15,-8 26 0 0,6-11 0 16,0-1-8-16,2-14 4 0,-4 28-6 0,4-15-1 16,0-13-2-16,2 28 3 0,0-14-2 0,0 1 1 15,-2-15-3-15,6 29 1 16,-2-14-4-16,1-1 0 0,1-1-5 0,-1 2-1 15,1-3-1-15,-6-12-4 16,13 24-3-16,-7-15-1 0,0 3 2 0,0-1-5 16,-6-11-18-16,14 18-22 0,-8-11-31 0,-6-7-46 0,10 14-44 15,-10-14-72-15,15 9-115 16,-4-6-182-16,-11-3-449 0,14 7-407 0</inkml:trace>
  <inkml:trace contextRef="#ctx0" brushRef="#br0" timeOffset="105759.43">7704 15983 2777 0,'0'0'-122'15,"0"0"32"-15,0 0 24 16,0 0 17-16,-6-21 25 0,6 21 33 0,0 0 22 15,0 0 27-15,0 0 35 16,0 0 16-16,0 0 10 0,0 0 18 0,0 0 2 0,0 0-2 16,0 0-3-16,0 0-10 0,0 0-8 0,0 0 1 15,-4 58-13-15,4-58-5 16,2 24-11-16,-2-24-3 0,2 29-6 16,-2-13-8-16,2-2-8 0,0 1-4 0,0 3-7 15,-2-18-5-15,3 27-1 0,-1-13-8 16,-2-14-5-16,4 24-5 0,-1-13-12 15,-3-11-14-15,4 17-25 0,-4-17-33 0,2 18-41 0,-2-18-45 16,0 0-55-16,6 15-68 16,-6-15-113-16,6 5-155 0,-6-5-369 0,0 0-286 15</inkml:trace>
  <inkml:trace contextRef="#ctx0" brushRef="#br0" timeOffset="106099.11">7912 16163 2699 0,'0'0'-41'0,"0"0"32"0,0 0 3 16,0 0 15-16,0 0 16 0,0 0 6 15,0 0 6-15,0 0-1 16,0 0-5-16,0 0-1 0,24 13-6 0,-24-13 1 16,0 0-8-16,22 1 1 0,-22-1-16 0,22 0-22 15,-22 0-26-15,21-1-31 16,-21 1-12-16,24-3-39 0,-16 2-58 0,-8 1-101 15,16-4-375-15,-16 4 107 16</inkml:trace>
  <inkml:trace contextRef="#ctx0" brushRef="#br0" timeOffset="106439.24">7980 16109 1843 0,'0'0'-31'16,"0"0"34"-16,0 0 15 0,0 0 5 0,-17 16 21 0,17-16 25 15,0 0 28-15,0 0 15 0,0 0 12 0,0 0 3 16,0 0 9-16,0 0 3 0,0 0 8 16,0 0-2-16,0 0 1 0,6 22-6 0,-6-22-10 15,0 0-8-15,0 0-7 16,7 25-9-16,-7-25-7 0,4 17-6 0,-4-17-6 15,6 20-10-15,-4-9-7 16,-2-11-9-16,7 21-6 0,-3-8-4 0,0-1-5 16,-4-12-12-16,6 20-12 0,-6-20-20 0,7 17-21 0,-7-17-31 15,4 19-11-15,-4-19-38 16,5 14-51-16,-5-14-39 0,4 14-51 0,-4-14-78 0,0 0-139 16,4 11-417-16,-4-11-243 15</inkml:trace>
  <inkml:trace contextRef="#ctx0" brushRef="#br0" timeOffset="106949.32">8202 15953 2496 0,'0'0'-82'0,"-4"-18"27"15,4 18 18-15,0 0 26 0,0 0 33 0,0 0 29 16,0 0 31-16,0 0 32 0,0 0 4 16,0 0 9-16,0 0 10 0,0 0-1 0,0 0-3 15,0 0-5-15,0 0-5 16,0 0-8-16,6 52 1 0,-6-52-11 0,5 33-11 15,-1-12-8-15,-2-3-4 16,0 2-11-16,4-1-3 0,-4 0 14 0,2 0-7 16,-2-1-14-16,0 1-2 0,4-2-7 0,-4 2-11 0,2-2-9 15,-4-17-28-15,4 25-30 16,-2-14-35-16,-2-11-44 0,6 19-56 0,-6-19-47 0,6 13-73 16,-6-13-139-16,4 8-143 15,-4-8-294-15,0 0-208 0</inkml:trace>
  <inkml:trace contextRef="#ctx0" brushRef="#br0" timeOffset="107229.04">8401 16107 2506 0,'0'0'-54'0,"0"0"27"0,0 0 14 0,0 0 23 15,0 0 20-15,0 0 14 16,0 0 19-16,0 0 5 0,0 0 7 0,0 0-5 0,0 0-2 15,0 0 8 1,-36-2 1-16,36 2 8 0,0 0 1 0,0 0 0 16,-31 12 0-16,31-12 6 0,-14 8 2 0,14-8-1 0,-10 7-5 15,10-7-6-15,-8 12-2 0,8-12-5 16,0 0-5-16,0 0-4 0,0 21-4 16,0-21-8-16,0 0-6 0,18 16-6 15,-9-10-5-15,4 2-18 0,1-2-27 0,-14-6-38 0,30 7-45 16,-13-3-66-16,0-1-68 15,-17-3-94-15,31 4-174 0,-17-4-416 0,-2-3-303 16</inkml:trace>
  <inkml:trace contextRef="#ctx0" brushRef="#br0" timeOffset="107469.01">8572 16099 2872 0,'9'-18'27'15,"-9"18"6"-15,0 0 11 0,0 0 28 16,11-8 26-16,-11 8 13 0,0 0 3 0,0 0-1 16,0 0-6-16,23 21-7 15,-23-21-5-15,10 21-1 0,-3-10-6 0,-3 2-7 16,3 2-8-16,-3 1-8 0,0 0-8 0,0 0-10 16,-2 2-21-16,2-1-26 0,-4-17-35 15,-2 33-40-15,2-17-45 0,0 1-60 16,0-17-56-16,-6 29-115 0,4-16-168 0,-2 1-337 15,2-3-211-15</inkml:trace>
  <inkml:trace contextRef="#ctx0" brushRef="#br0" timeOffset="107949.04">8958 15993 2521 0,'4'-20'-69'15,"-4"20"34"-15,0 0 6 0,0 0 21 0,0 0 15 16,0 0 6-16,0 0 42 0,0 0-1 16,0 0 12-16,0 0 13 0,0 0 9 0,0 0-4 15,0 0 8-15,0 0-1 0,-42 27-7 0,42-27-8 16,-7 15-4-16,7-15-8 16,0 0-12-16,2 24-14 0,-2-24-15 0,11 17-23 15,-5-6-4 1,3-1 0-16,0-1 0 0,1 3-4 0,0-3 8 0,1 2 5 0,2 1 15 15,-5-1 8-15,1 2 8 16,-1-1 9-16,-2 2 3 0,-6-14 9 0,9 22 3 16,-9-8 5-16,0-14 3 0,-2 21-1 0,2-21-7 15,-11 21-2-15,3-9-5 0,-1-5-6 16,9-7-10-16,-16 13-24 0,4-7-34 0,12-6-42 16,-18 6-57-16,18-6-50 15,-17 1-87-15,17-1-184 0,-17-5-493 0,17 5-347 16</inkml:trace>
  <inkml:trace contextRef="#ctx0" brushRef="#br0" timeOffset="108439.49">9307 16229 2758 0,'0'0'-45'0,"0"0"27"15,-4 29 25-15,4-29 11 16,0 0 18-16,0 0 8 0,0 0 2 0,0 0 10 0,0 0-4 15,12 5-9 1,-12-5 1-16,0 0 0 0,22 0 0 0,-22 0 9 0,19 3 0 16,-19-3 6-16,23 0 0 0,-23 0 0 0,25 1-9 0,-25-1-5 15,26 0-10 1,-26 0-20-16,23 0-35 0,-23 0-47 0,22-4-55 0,-22 4-60 16,18-3-78-16,-18 3-165 15,13-6-346-15,-13 6-61 0</inkml:trace>
  <inkml:trace contextRef="#ctx0" brushRef="#br0" timeOffset="108749.26">9413 16180 2220 0,'0'0'-15'0,"0"0"30"0,0 0 21 0,0 0 19 15,0 0 18-15,0 0 19 16,0 0 10-16,0 0 6 0,-13 22-1 0,13-22 5 16,0 0-3-16,0 0 1 0,0 25-3 0,0-25-2 0,0 0 1 15,4 26-3-15,-4-26-7 16,2 18-7-16,-2-18-9 0,2 21-7 0,-2-21-10 16,5 19-6-16,-5-19-9 15,2 21-1-15,-2-21-7 0,4 18-5 0,-4-18-9 0,2 16-18 16,-2-16-32-16,5 14-31 15,-5-14-39-15,0 0-52 0,4 15-52 16,-4-15-69-16,0 0-152 0,2 6-492 0,-2-6-304 16</inkml:trace>
  <inkml:trace contextRef="#ctx0" brushRef="#br0" timeOffset="110579.13">9908 16029 2845 0,'7'-14'31'0,"-7"14"34"0,0 0 13 0,0 0 18 16,0 0 6-16,6-13 5 15,-6 13 1-15,0 0-6 0,0 0-9 0,0 0-12 16,0 0 3-16,0 0 9 0,0 0 11 15,0 0-1-15,0 0-10 0,0 0 0 0,0 0 4 16,0 0-8-16,-4 56-13 0,4-56 7 16,0 28-29-16,0-11 0 0,0 1-6 15,2 0-10-15,-2 0 2 0,2-2-7 0,0 4-6 16,0-4-7-16,0 2-23 0,-2-18-29 16,4 27-44-16,1-15-53 0,-5-12-68 0,6 20-63 0,-6-12-81 15,4 1-152 1,-4-9-94-16,4 10-276 0,-4-10-215 0</inkml:trace>
  <inkml:trace contextRef="#ctx0" brushRef="#br0" timeOffset="110799.25">10063 16267 2611 0,'18'-9'-17'0,"-18"9"34"0,0 0 1 15,20 0 14-15,-20 0 27 0,0 0 8 16,27-2 12-16,-27 2-4 0,26-2-9 16,-14 1-5-16,-12 1-8 0,28-2-3 0,-28 2-20 0,28-3-26 15,-28 3-43-15,23-4-73 0,-23 4-74 0,21-5-131 16,-12 1-473-16,-3 0-93 16</inkml:trace>
  <inkml:trace contextRef="#ctx0" brushRef="#br0" timeOffset="110989.4">10230 16168 2515 0,'0'0'82'16,"0"0"23"-16,0 0 19 0,0 0 22 15,0 0 14-15,-19 21 5 0,19-21 4 16,0 0-9-16,-5 23-17 0,5-23-9 0,0 17-13 0,0-17-16 16,0 22-9-16,0-22-12 15,2 19-4-15,-2-19-11 0,0 19-25 0,0-19-23 16,3 16-35-16,-3-16-42 0,4 16-52 15,-4-16-60-15,5 13-45 0,-5-13-89 0,0 0-163 16,4 13-496-16,-4-13-397 16</inkml:trace>
  <inkml:trace contextRef="#ctx0" brushRef="#br0" timeOffset="111369.43">10353 16117 2996 0,'0'0'31'0,"2"-15"28"0,-2 15-1 0,0 0 14 16,4-18 14-16,-4 18 2 0,0 0-12 0,5-14-9 15,-5 14-6-15,0 0-9 16,8-12-5-16,-8 12-5 0,0 0-8 0,18-7-1 0,-18 7-2 16,16-4-4-16,-16 4-4 15,0 0-1-15,0 0 6 0,29 5 9 0,-29-5 3 16,15 10 1-16,-15-10-2 15,11 11 0-15,-11-11 5 0,6 16-6 0,-6-16 8 16,2 18 2-16,-2-18 0 0,0 19 0 0,0-19 0 0,-4 21 2 16,4-21 3-16,-4 23 3 15,0-12 3-15,4-11-2 0,-7 24 5 0,7-24-1 16,-6 22 3-16,4-12-3 0,2-10-29 16,-4 19-4-16,4-19-2 0,-3 17-2 0,3-17-5 15,0 0-13-15,5 23-18 16,-5-23-27-16,10 9-33 0,-10-9-47 0,15 6-54 15,-15-6-58-15,22 2-60 16,-22-2-115-16,22-4-150 0,-11 3-407 0,2-4-404 0</inkml:trace>
  <inkml:trace contextRef="#ctx0" brushRef="#br0" timeOffset="111649.19">10707 16081 2858 0,'0'0'-46'0,"0"0"43"0,0 0 19 15,4-14 30-15,-4 14 31 0,0 0 36 0,0 0 28 16,0 0 16-16,0 0 5 16,0 0-11-16,0 0 0 0,0 0-12 0,0 0-10 0,-4 55-14 15,4-55-4 1,-2 25-16-16,4-11-9 0,-2-14-7 0,0 25-10 0,2-13-7 15,-2-12-21 1,4 25-23-16,-2-13-30 0,-2-12-34 0,4 19-37 0,-4-19-44 0,6 16-42 16,-6-16-41-16,9 13-62 0,-9-13-90 0,6 7-118 15,-6-7-431-15,7 4-306 16</inkml:trace>
  <inkml:trace contextRef="#ctx0" brushRef="#br0" timeOffset="111869.36">10812 16205 2836 0,'6'-16'12'0,"-6"16"22"0,0 0 8 0,0 0 20 16,0 0 38-16,0 0 23 16,0 0 24-16,-12-19 17 0,12 19 0 0,0 0 0 15,0 0-2-15,0 0 8 0,0 0-18 0,0 0-23 0,-45 20-6 16,45-20-15-16,-8 12-12 16,8-12-15-16,0 0-6 0,-4 20-11 0,4-20-24 15,0 0-26-15,0 0-38 0,19 26-40 16,-7-20-54-16,-1 2-54 0,4-3-62 0,-1-1-57 15,2 2-133-15,-4-2-158 16,3 1-368-16,-5-1-375 0</inkml:trace>
  <inkml:trace contextRef="#ctx0" brushRef="#br0" timeOffset="114969.23">9119 17433 2791 0,'6'-14'-73'0,"-6"14"31"16,0 0 14-16,0 0 13 0,0 0 0 0,0 0 21 0,0 0 0 16,0 0-3-16,0 0-4 15,0 0 12-15,0 0-11 0,-21-16 18 0,21 16 20 16,0 0 25-16,-23 0 15 0,23 0 18 0,0 0 12 16,0 0 6-16,-34 8-1 15,34-8-5-15,-20 5-7 0,20-5-7 0,-16 8-10 0,16-8-6 16,-17 9-13-16,17-9-2 15,-15 10-4-15,15-10-14 0,-13 9-1 0,13-9-4 16,-8 12-7-16,8-12-2 0,-6 13-8 16,6-13-3-16,0 0-4 0,6 23-5 0,-6-23-5 15,16 17 3-15,-7-8 0 0,4 1-6 16,-3 2 3-16,3-3 0 0,-2 1-1 16,2 0-3-16,-3 3 4 0,-2-4-4 0,0 1 1 0,2 1-1 15,-2 0-2-15,-8-11 0 16,8 18 5-16,-4-9 6 0,-4-9 10 0,5 17-4 15,-5-17 4-15,0 19 4 16,0-19 0-16,0 0 6 0,-9 25 3 16,9-25 0-16,-10 15-1 0,4-8 3 0,6-7 4 0,-14 14 5 0,14-14-6 15,-18 14-3-15,7-10-5 16,11-4 0-16,-25 11-7 0,12-8-2 0,13-3-2 16,-26 4-8-16,26-4-25 15,-22 3-43-15,22-3-69 0,-22-6-82 0,22 6-103 16,-21-14-200-16,13 9-80 0,8 5-327 15,-18-12-315-15</inkml:trace>
  <inkml:trace contextRef="#ctx0" brushRef="#br0" timeOffset="117839.05">9426 17624 2657 0,'0'0'-88'16,"0"0"37"-16,0 0 5 15,0 0 23-15,0 0 15 0,0 0 28 0,0 0 19 0,0 0 14 16,0 0 18-16,0 0 3 15,0 0 9-15,0 0 5 0,0 0 11 0,0 0 13 16,29 9 9-16,-29-9 0 0,0 0-4 16,24-2-7-16,-24 2-7 0,0 0-11 15,29-1-12-15,-29 1-5 0,19-2-10 0,-19 2-6 0,23 0-8 16,-23 0-8-16,24-2-17 16,-24 2-26-16,18-2-24 0,-18 2-33 0,0 0-37 0,22-4-39 15,-22 4-35-15,0 0-35 16,15-4-35-16,-15 4-86 0,0 0-560 0,4-9-256 15</inkml:trace>
  <inkml:trace contextRef="#ctx0" brushRef="#br0" timeOffset="118009.16">9493 17519 2713 0,'0'0'-3'0,"-16"-7"29"0,16 7 10 0,0 0 27 0,0 0 16 16,-16-6 13-16,16 6-9 15,0 0-8-15,0 0-5 0,0 0-9 0,0 0-5 16,0 0-4-16,0 0-7 15,0 0-5-15,0 0-4 0,49-6-18 0,-49 6-39 16,24-2-50-16,-24 2-66 0,27 0-71 16,-14-2-149-16,3 0-486 0,-16 2-184 0</inkml:trace>
  <inkml:trace contextRef="#ctx0" brushRef="#br0" timeOffset="122299.13">10139 17504 2487 0,'0'0'-59'0,"0"0"30"16,0 0 29-16,0 0 30 0,0 0 26 16,0 0 31-16,0 0 30 0,0 0 16 0,0 0 10 0,0 0 7 15,0 0 8-15,0 0-1 16,0 0 2-16,0 0-10 0,0 0 7 0,0 0-7 0,0 0-3 16,0 0-3-16,0 0-8 15,0 0-18-15,0 0-20 0,0 0-8 0,0 0-16 16,0 0-7-16,0 0-6 15,49 11-1-15,-49-11-14 0,25 4-6 0,-8-2-3 0,2 2-12 16,0 0-14-16,2-3-15 0,1 2-17 0,-4 0-25 16,4 1-26-16,-5-3-41 15,-17-1-62-15,34 4-71 0,-22-4-112 0,1 0-205 16,-13 0-35-16,0 0-304 0,23-5-292 16</inkml:trace>
  <inkml:trace contextRef="#ctx0" brushRef="#br0" timeOffset="123579.5">11307 16903 2767 0,'0'0'-24'0,"0"0"32"0,0 0 18 16,0 0 30-16,-34 18 27 15,26-9 21-15,8-9 18 0,-15 23 7 0,9-7 4 16,0 1 5-16,2 2 2 0,-3 3-2 15,4-1-4-15,3 2-8 0,0 0-11 0,0 0-11 16,3 1-12-16,2 4-18 16,-1-2 5-16,2 1-7 0,2-2-14 0,1-1-3 15,1 1-4-15,1 0-9 0,2-2-20 0,-3-2-13 0,2-2-26 16,0 0-32-16,-2-3-37 16,0-4-32-16,-1 4-37 0,2-5-48 0,-3 1-36 0,-8-12-120 15,15 13-182-15,-6-9-391 16,-9-4-344-16</inkml:trace>
  <inkml:trace contextRef="#ctx0" brushRef="#br0" timeOffset="123809.52">11561 17070 2759 0,'2'-16'-4'0,"-2"16"37"0,0 0-2 0,0 0 1 16,7-11 25-1,-7 11 21-15,0 0 11 0,0 0 7 0,0 0-3 0,0 0-1 16,0 0-5-16,0 0 3 16,-4 57 3-16,4-57-3 0,-3 25-10 0,3-12-7 15,0-13-9-15,3 27-5 0,-3-15-17 0,0-12-33 16,2 25-47-16,-2-25-55 0,2 20-71 16,0-11-65-16,-2-9-160 0,4 12-554 0,-4-12-366 15</inkml:trace>
  <inkml:trace contextRef="#ctx0" brushRef="#br0" timeOffset="123999.34">11686 17222 2881 0,'23'-2'-6'0,"-23"2"22"0,0 0-2 0,0 0-8 0,27 0 14 16,-27 0 4-1,23 0 18-15,-23 0-4 0,27 0 3 0,-27 0-9 0,29 0-1 16,-14 0-12-16,-15 0-13 15,34-1-33-15,-16 1-42 0,-18 0-48 0,29-4-37 16,-17 1-56-16,-12 3-101 0,24-3-402 16,-18-1 28-16</inkml:trace>
  <inkml:trace contextRef="#ctx0" brushRef="#br0" timeOffset="124209.25">11900 17134 2184 0,'0'0'28'0,"-18"-1"36"0,18 1 30 0,0 0 23 0,0 0 17 15,0 0 17-15,-9 22 13 16,9-22-8-16,-3 19-9 0,3-19-4 0,-2 23-10 0,0-5-3 16,2-18-4-16,0 32-12 0,0-15-14 0,0 0-9 15,0 2-10-15,2-2-14 16,-2-17-12-16,2 32-26 0,-2-18-36 16,0-14-51-16,0 25-44 0,3-14-58 15,-3-11-52-15,5 16-87 0,-1-9-172 0,-4-7-438 0,0 0-303 16</inkml:trace>
  <inkml:trace contextRef="#ctx0" brushRef="#br0" timeOffset="124559.1">12123 16986 2702 0,'4'-16'-7'0,"-4"16"30"16,0 0-2-16,6-17-4 0,-6 17 8 0,7-12-6 15,-7 12 4-15,0 0 0 16,12-9-4-16,-12 9-3 0,15-5 8 0,-15 5-10 0,0 0-4 16,25 0 3-16,-25 0-3 0,23 2 0 0,-23-2 1 15,19 5-2-15,-19-5 9 16,19 10 12-16,-19-10 6 0,9 13 5 0,-9-13 9 0,2 19 6 16,-2-19 13-16,-4 27 16 15,-3-14 12-15,0 5 6 0,-7-1 7 0,4 2 5 16,0 0 7-16,-3 0-9 15,2 0-2-15,4 2-11 0,-3-2-12 0,4-2-3 16,2 1-13-16,0-4-7 0,4 3-10 16,0-17-2-16,4 29-12 0,2-16-28 0,3-1-28 15,-1-3-43-15,4 1-53 0,-12-10-57 0,26 11-61 16,-14-11-76-16,-12 0-171 0,30 0-95 16,-17-4-281-16,-13 4-195 0</inkml:trace>
  <inkml:trace contextRef="#ctx0" brushRef="#br0" timeOffset="124759.05">12506 17006 2466 0,'0'0'-14'0,"7"-11"47"0,-7 11 29 0,0 0 37 15,0 0 33-15,0 0 28 16,0 0 12-16,0 0 1 0,0 0-6 0,0 0-12 0,10 36-20 16,-10-36-10-1,-3 31-10-15,0-12-8 0,1 0-12 0,2 0-6 16,-2 2-19-16,2 0-6 0,0 1 14 15,0-2-34-15,0-1-23 0,0 0-40 0,0 0-50 16,0-19-48-16,2 30-61 0,-2-18-59 16,0-12-136-16,2 19-176 0,-2-19-362 15,0 0-306-15</inkml:trace>
  <inkml:trace contextRef="#ctx0" brushRef="#br0" timeOffset="124999.2">12644 17172 2901 0,'0'0'28'0,"0"0"19"15,0 0 3-15,0 0 18 16,0 0 24-16,0 0 27 0,0 0 10 0,0 0 1 16,0 0-3-16,-37-2 2 0,37 2 5 0,0 0-3 15,-27 14 0-15,27-14-8 16,-15 13-9-16,15-13-13 0,-7 15-13 0,7-15-6 0,-9 18-8 16,9-18-11-16,0 0-8 15,9 27-9-15,-9-27-20 0,15 17-23 0,-4-12-30 0,2 3-34 16,-3-2-37-1,6-1-44-15,-3 0-52 0,3 0-59 0,-16-5-115 0,28 4-185 16,-18-4-44-16,-10 0-232 16,25-4-162-16</inkml:trace>
  <inkml:trace contextRef="#ctx0" brushRef="#br0" timeOffset="125219.12">12946 17012 2565 0,'0'0'15'0,"0"0"26"0,0 0 9 0,0 0 24 16,0 0 21-16,0 0 23 0,25 27 4 0,-23-14-5 15,-2-13-15-15,3 31-11 0,-3-12-10 16,2 0-6-16,-2 1-8 0,2 2-7 0,-4-2-16 16,2 2-29-16,-5 0-41 15,1 3-44-15,0-2-58 0,-3 2-43 16,-3-4-63-16,-3-1-142 0,1 2-461 15,-3-1-175-15</inkml:trace>
  <inkml:trace contextRef="#ctx0" brushRef="#br0" timeOffset="125849.36">11259 17740 2467 0,'0'0'-53'0,"0"0"29"0,0 0-5 0,44 1 10 0,-44-1 1 16,24 0 27-16,-24 0 16 0,31-1 25 0,-10 1 17 15,1 0 17-15,3 1 3 0,7-1 13 16,1 3 7-16,9-2 13 0,6-1-1 0,1 0-11 16,1 4-13-16,8-4-8 15,0 3-14-15,2-3-6 0,0 0-8 0,-4 0-9 16,5-4-10-16,-5 1-3 15,-5 2-5-15,5-3-3 0,3 0-4 0,-7-1 4 16,1-1 2-16,-7 2 12 0,-2 0 9 0,1-1 8 0,-2 0 11 16,-1 2 1-16,-1-1-5 15,-3 4-4-15,2-3-6 0,-6 0-7 0,1 3-4 16,0 0-5-16,-1 0-8 16,-1 3 1-16,-1-3-11 0,1 1-15 0,-3 1-25 0,-1 0-40 15,-6-2-46-15,-2 2-45 16,0 0-52-16,-5-1-30 0,-1-1-43 0,-15 0-107 15,17 2-572-15,-17-2-384 0</inkml:trace>
  <inkml:trace contextRef="#ctx0" brushRef="#br0" timeOffset="127189.22">11729 17940 2871 0,'0'0'-61'15,"0"0"35"-15,0 0 17 0,0 0 24 16,0 0 21-16,0 0 22 0,0 0 6 15,0 0 15-15,0 0 1 0,0 0 3 0,0 0 7 0,0 0 5 16,0 0 9-16,0 0 4 0,0 0 8 16,0 0 0-16,0 0-4 0,0 0-7 15,0 0-1-15,0 0-12 0,0 0-5 0,0 0-11 16,0 0-3-16,0 0-15 0,0 0-1 16,0 0-3-16,0 0 6 0,0 0 2 0,0 0 3 15,0 0 7-15,0 0-8 16,0 0-7-16,-13 30-6 0,13-30 3 0,0 0-15 0,5 27 3 15,-5-27-4-15,2 22 3 16,-2-22-13-16,4 23-4 0,-2-13 2 0,-2-10-3 16,4 25-5-16,-1-13-12 0,-3-12-13 0,3 23-30 15,-1-12-35-15,-2-11-45 0,2 19-47 16,-2-19-55-16,4 19-60 0,-4-13-106 0,0-6-175 16,3 13-32-16,-3-13-312 15,0 0-289-15</inkml:trace>
  <inkml:trace contextRef="#ctx0" brushRef="#br0" timeOffset="127409.48">11864 18145 2715 0,'0'0'40'15,"18"-8"37"-15,-18 8 9 0,0 0 2 16,18-3 11-16,-18 3 18 0,0 0 6 0,33 0 0 15,-17 0-13-15,-16 0-15 0,32 0-7 16,-13 0-13-16,0 0-7 0,-19 0-15 0,35-1-22 16,-16 1-39-16,-3-2-59 0,-16 2-73 0,26-5-71 15,-26 5-124-15,18-7-633 16,-13 3-413-16</inkml:trace>
  <inkml:trace contextRef="#ctx0" brushRef="#br0" timeOffset="127608.95">12002 18060 2909 0,'0'0'22'16,"0"0"56"-16,-15 8 18 0,15-8 11 16,0 0 20-16,-8 13 4 0,8-13 1 15,0 0-3-15,0 23-11 0,0-23-12 0,2 21-13 0,-2-21-12 16,2 23-5-16,-2-23-9 16,2 23-5-16,-2-10-6 0,0-13-6 0,4 25-18 0,-2-12-27 15,-2-13-37-15,0 21-46 16,0-21-49-16,6 18-60 0,-6-18-67 0,2 13-142 15,-2-13-174-15,0 0-296 16,0 0-223-16</inkml:trace>
  <inkml:trace contextRef="#ctx0" brushRef="#br0" timeOffset="127849.47">12176 17988 2781 0,'10'-8'81'0,"-10"8"22"15,0 0 14-15,0 0 27 0,0 0 16 0,0 0 4 16,0 0-6-16,15 33-17 16,-15-33-13-16,2 22-15 0,0-8-10 0,2 3-10 15,-1-2-17-15,0 2-1 0,-1 2-10 0,1 1-4 16,1-3-7-16,-2 2-11 0,0 0-18 16,0-2-18-16,0-2-34 0,-2-15-39 0,2 27-48 15,0-16-47-15,-2-11-61 16,3 19-89-16,-3-19-143 0,5 16-118 0,-5-16-276 0,0 0-191 15</inkml:trace>
  <inkml:trace contextRef="#ctx0" brushRef="#br0" timeOffset="128119.13">12391 18123 2532 0,'0'0'64'0,"0"0"22"0,15-11-6 15,-15 11 0-15,0 0 7 0,0 0 18 0,0 0 8 16,0 0-4-16,0 0-9 15,0 0-8-15,0 0-11 0,0 0-8 0,0 0-9 16,-44 0-4-16,44 0-4 0,0 0-4 16,-29 5-6-16,29-5 0 0,0 0-1 0,-24 8-2 15,24-8-4-15,-11 6 5 0,11-6-3 16,-7 11-4-16,7-11-4 0,0 0 2 0,0 0-7 16,2 25 0-16,-2-25-3 0,12 17 2 0,-4-7-5 15,-8-10 1-15,20 16-3 16,-8-6-3-16,1-2-6 0,3-1-19 0,-1 1-34 15,0-2-43-15,2 0-61 0,-1 0-72 16,-3-5-146-16,3 1-214 0,-16-2-332 0,20 2-305 16</inkml:trace>
  <inkml:trace contextRef="#ctx0" brushRef="#br0" timeOffset="134329.31">17765 14030 1431 0,'0'0'213'0,"0"0"-61"15,0 0-42-15,0 0 7 0,-15 10 4 0,15-10-9 16,0 0 5-16,0 0-2 0,0 0 3 0,0 0-1 16,0 0-7-16,0 0 9 15,0 0 2-15,0 0 3 0,0 0 0 0,0 0-9 0,0 0-10 16,0 0-11-16,0 0-14 16,0 0-9-16,0 0-9 0,0 0-6 0,0 0-8 0,0 0-4 15,31-35-5-15,-22 26-5 16,-9 9-6-16,13-21 0 0,-5 9-3 0,-1-1-7 15,-1 0 2-15,2-1-6 0,-1 0 2 16,-1 0-4-16,-1 1-2 0,1-1 0 0,-6 14-1 16,10-25 1-16,-6 12-3 0,-4 13-4 0,9-19 4 15,-4 9 0-15,-5 10 3 16,6-15-3-16,-6 15 0 0,8-13 3 0,-8 13 2 0,0 0 9 16,8-11 8-16,-8 11 11 15,0 0 6-15,0 0-2 0,0 0 2 16,0 0-5-16,0 0-1 0,0 0-3 15,24 24-3-15,-24-24 15 0,6 18 0 0,-4-8-5 0,-2-10 1 16,7 23-5-16,-3-10-1 0,-4-13 1 0,6 23-5 16,-2-9-6-16,2 0-5 15,-6-14-1-15,8 22 0 0,-4-10-6 0,-4-12-9 16,10 17-19-16,-6-7-31 16,-4-10-47-16,0 0-54 0,8 20-59 0,-5-13-62 0,-3-7-116 15,0 0-185-15,2 9-46 16,-2-9-266-16,0 0-243 0</inkml:trace>
  <inkml:trace contextRef="#ctx0" brushRef="#br0" timeOffset="136309.29">17934 13919 2556 0,'0'0'-103'0,"0"0"23"0,0 0 18 0,2-22 7 0,-2 22 13 16,0 0 8-16,0 0 18 0,0 0 2 0,0 0 6 15,-13-14 0-15,13 14 10 0,0 0 9 16,0 0 17-16,0 0 20 0,0 0 14 0,0 0 15 16,0 0 19-16,-10-11 0 15,10 11 8-15,0 0 3 0,0 0 2 16,0 0 2-16,0 0-4 0,0 0-12 15,0 0-4-15,0 0-10 0,0 0-9 0,0 0-7 0,0 0-2 16,0 0-3-16,0 0 0 16,0 0-4-16,0 0 5 0,0 0 0 0,0 0 1 15,0 0 1-15,0 0 3 0,0 0 1 0,0 0 1 16,2 47 1-16,-2-47 3 0,0 0-8 16,2 28-2-16,-2-28-4 0,2 20-6 0,-2-20-5 15,2 22-5-15,-2-22-6 16,2 22-1-16,-2-8-3 0,0-14-3 0,0 24-3 15,0-11-6-15,0-13 0 0,0 25 2 16,0-11-2-16,0-14 0 0,0 29-2 0,0-16 3 16,0-13-3-16,0 26 0 0,0-13 0 0,0-13-4 0,-2 29-4 15,2-15 1 1,0-14-2-16,-2 26 0 0,2-11-2 0,0-15 2 0,2 25 0 16,-2-12-3-16,0-13-1 15,0 30 1-15,2-16-3 0,-2-14 1 0,-2 27 0 0,2-12-1 16,0-15 1-1,2 27 2-15,-2-14-2 0,0-13-4 0,0 27 2 0,0-27-3 16,-2 27 3-16,0-14 2 16,2-13-2-16,0 24 0 0,0-24 2 0,0 23-3 15,0-23 0-15,-2 23-3 0,2-23 4 0,0 23-2 16,0-23 0-16,-2 23 4 0,2-23-4 16,-2 24-3-16,2-24 6 0,-2 20-2 0,2-20 0 15,-5 23 6-15,5-23-5 0,-2 22-1 16,0-9-5-16,2-13 7 0,-2 22-1 0,2-22 0 15,-2 25-2-15,2-25 0 16,0 23 1-16,0-23 2 0,-2 23-5 0,2-23 3 0,0 25-1 16,0-25 1-16,-2 22 3 0,2-9-4 0,0-13 1 15,-2 24 0-15,2-24-1 16,-4 23-2-16,4-23 0 0,-2 22 4 0,2-22-3 16,-7 21 1-16,4-10 1 0,3-11-5 15,-6 25 1-15,6-25 4 16,-4 23 1-16,2-11 1 0,2-12-2 0,-4 22 0 15,2-7 2-15,2-15-2 0,0 24-1 0,0-24 2 16,-2 23-5-16,2-23 15 0,0 24-6 0,0-24-7 0,0 22-2 16,0-22 5-16,0 23-3 15,0-23 0-15,0 20-3 0,0-20 3 0,-2 23 0 16,2-23 1-16,-2 22 1 16,2-22-1-16,-2 20 0 0,2-20 0 0,0 20 3 15,0-20-1-15,0 22-4 0,0-22 0 16,-2 20 0-16,2-20 3 0,2 24-6 0,-2-24 6 15,2 20 0-15,-2-20-4 0,2 22 3 16,-2-22-1-16,2 23 3 0,-2-23 1 0,0 19-5 16,0-19 2-16,2 22 2 0,-2-22-2 0,2 21 1 15,-2-21-1-15,0 22 2 16,0-22-4-16,2 20 1 0,-2-20-1 0,0 23 4 0,2-11-2 16,-2-12-3-16,0 20 4 15,0-20 1-15,2 24-5 0,-2-24 3 0,0 24 5 16,0-24-2-16,2 26 0 15,-2-15-4-15,0-11 3 0,2 26-1 0,0-15-1 0,-2-11 0 16,2 26 1-16,-2-26 1 16,2 22-4-16,-2-22 0 0,0 25 2 0,3-14-3 15,-3-11 2-15,0 23 3 0,0-23-1 0,3 21 0 16,-3-21-2-16,2 25 1 16,-2-25 3-16,2 23-4 0,-2-23 1 0,2 23 1 0,-2-10 1 15,0-13 2-15,2 23-2 16,-2-23-1-16,2 23-1 0,0-12 5 0,-2-11-4 15,2 25-1-15,-2-25 0 16,4 22-4-16,-4-22 6 0,0 22-2 0,0-22-4 0,4 21 1 16,-4-21 6-16,2 21-4 0,-2-21 3 0,2 19-6 15,-2-19 11-15,0 20-7 0,0-20 0 16,5 20-2-16,-5-20-3 0,0 19 2 0,0-19 4 16,4 16-5-16,-4-16 5 15,2 20-5-15,-2-20 4 0,2 19 1 0,-2-19 0 16,2 17 1-16,-2-17-3 15,0 18 1-15,0-18-4 0,3 19 4 0,-3-19 0 0,2 18-2 16,-2-18 3-16,0 0-1 16,-2 27 1-16,2-27-1 0,0 19 1 0,0-19-3 15,-3 20 3-15,3-20-5 0,-2 18 7 0,2-18 0 0,0 21-1 16,0-21 0-16,0 19-5 16,0-19 2-16,-2 23 1 0,2-23-2 0,0 23 6 15,0-23-6-15,0 23 3 16,0-23-2-16,-2 23 5 0,2-23-5 0,-2 22 0 15,0-8 2-15,2-14 2 0,0 25-11 16,0-25 9-16,-2 25 4 0,2-12-2 0,0-13-4 16,-3 27-1-16,3-27 4 0,-2 25 1 0,0-13-3 15,2-12-1-15,0 27-1 16,0-27 11-16,2 25-7 0,0-13-1 0,-2-12-2 0,5 26 1 16,-3-14 2-16,-2-12 1 15,4 26-4-15,-2-12 3 0,3 1-5 0,-5-15 5 0,6 28-4 16,-4-14 0-16,0 1 7 15,-2-15-3-15,5 29-2 0,-3-13-1 0,0-2 0 16,-2 3 1-16,0-17 3 16,2 30-2-16,0-16 0 0,0 1-7 0,-2-15 7 15,4 31 7-15,-4-16-7 0,2 0-4 0,2 1 12 0,-2-2-8 16,-2-14 2-16,4 30-3 16,0-15-1-16,0-2-2 0,-2 2 1 0,-2-15-1 15,4 27 0-15,0-14 3 0,-2 1 0 16,-2-14-1-16,4 24 0 0,-4-24-6 0,2 23 3 15,-2-10 4-15,0-13-3 16,4 23 0-16,-4-23-3 0,2 23 5 0,-2-10-2 16,0-13 2-16,3 23 0 0,-1-9 1 0,-2-14-5 0,0 23 9 15,2-10-6-15,-2-13 2 16,4 23-3-16,-4-23 8 0,5 25-4 0,-5-12-3 16,0-13 3-16,6 21 2 0,-2-10-4 15,-4-11-6-15,4 25 7 0,-2-14 3 0,-2-11-1 16,7 23 0-16,-5-9-2 15,-2-14-3-15,2 23 4 0,0-12 1 0,-2-11-1 16,2 25 0-16,-2-25 1 16,2 23 0-16,-2-12-2 0,0-11-6 0,4 21-18 0,-4-21-18 15,2 19-27-15,-2-19-41 0,2 20-59 0,1-9-68 16,-3-11-127-16,2 13-212 16,-2-13-10-16,0 12-327 0,0-12-308 0</inkml:trace>
  <inkml:trace contextRef="#ctx0" brushRef="#br0" timeOffset="141239.14">14616 15906 2809 0,'0'0'-3'0,"20"-1"23"0,-20 1 6 0,20-2 13 16,-20 2 8-16,27-1 3 0,-27 1 14 0,32 0 1 15,-17-3-4-15,-15 3-4 0,38 0-2 16,-20 0 10-16,0 0 10 0,-18 0 4 0,40 3 9 16,-21-3 1-16,-1 1-3 15,4-1-8-15,-3 2-2 0,4-2-5 0,-2 1-4 0,3 2-10 16,-2-3-5-1,6 4-2-15,-1-2-9 0,2 0-4 16,4 2-5-16,-3-3-3 0,3 2-5 0,-3-2 1 0,4 1-2 0,-1 2-5 16,-1-1 3-16,2 0-6 0,1 2-1 15,-3-3 0-15,-1 2-1 0,1 0-3 0,0-3 1 16,-1 3-4-16,1 0-1 16,-2 0 5-16,2 0-7 0,-1-1-4 0,1 3 5 15,-2-4-1-15,1 3 2 0,1-2-3 16,0 1 0-16,0 0 1 0,-1-1-1 15,1 2-1-15,2-4 3 0,-2 2-5 16,-1 3 2-16,1-3-1 0,0 1 2 0,-1 0-3 16,-1-1 2-16,0 2-2 0,-1-2 4 0,3 1-5 0,-2-1 4 15,0 1-3-15,1 0 1 16,-3 0-2-16,2-1 6 0,-1 0-4 0,1 1 1 16,-2 0-3-16,1-3 1 15,-1 3-2-15,2 0-1 0,-1 0-14 0,-1-3 0 0,1 1-2 16,0 2 4-1,-1-4 2-15,-1 2-2 0,-3 0 5 0,2 0 2 0,-1-2 0 16,-2 2 1-16,2-1 1 16,-1-1 2-16,-1 3-1 0,3-3 1 0,-4 0 0 15,4 0 1-15,-3 0-2 0,5 1 2 0,0-2-2 0,-1 1 8 16,-2 0-9 0,0 1 3-16,1-1 1 0,0 0 0 0,-1 0-1 15,5 2 0-15,-5-2 1 0,0 0 0 16,5 0 1-16,-3 2 4 0,1-2-2 0,-2 0 2 0,-1 2-2 15,1-2 2-15,-4 0 1 16,4 2-4-16,-1-2 2 0,3 0-2 0,0 0-4 16,-3 0 2-16,0 0 1 0,4 2-1 0,1 0 3 0,-2-2-3 15,1 2 0-15,-1-1 2 16,2-1-3-16,-7 3 2 0,3-3 3 0,1 1-5 16,-4-1 4-1,3 3 1-15,3-3-1 0,-5 1 3 0,1-1-3 0,0 3 5 16,-2-2-2-16,3-1-5 15,0 2 2-15,-3-2 1 0,0 2-2 0,0-2 2 16,3 0 0-16,-3 2 0 0,1-2 3 0,-2 2 0 0,4-1 3 16,-3-1 1-16,1 0 2 15,-1 2 1-15,2-2 2 0,1 3-4 0,-3-2 0 0,3-1-1 16,0 2-3 0,4 1 2-16,-2-2-4 0,1 1 5 0,1-1-1 0,2 2-4 15,-1-1 1-15,-1-2-2 16,2 2 3-16,0 0-1 0,-1 1 2 0,3-3 0 0,-1 4-3 15,1-4 1-15,-3 2 1 16,1-1-3-16,0-1 0 0,-1 3 1 0,1-2 1 16,-2-1 7-16,2 0 4 0,-3 3 6 0,3-2 7 15,0-1 0-15,-1 2 0 0,1 1 10 16,2-2-8-16,-2-1-5 0,1 2-1 0,-1-1-4 16,-2-1-1-16,-3 5-6 15,-1-5-12-15,-2 2-20 0,-4-2-27 0,-1 1-40 16,-19-1-41-16,32 0-50 15,-18 3-50-15,-2-3-54 0,-12 0-150 0,0 0-142 16,14-3-343-16,-14 3-311 0</inkml:trace>
  <inkml:trace contextRef="#ctx0" brushRef="#br0" timeOffset="142989.01">16743 16086 2670 0,'0'0'-80'0,"0"0"44"15,0 0 23-15,0 0-2 0,0 0 13 0,0 0 11 0,0 0 17 16,0 0 27-16,0 0 20 16,0 0 11-16,0 0 12 0,0 0 8 0,0 0 9 0,0 0 16 15,0 0 11-15,0 0 2 16,0 0 6-16,0 0-3 0,0 0-8 0,0 0-7 15,0 0-8-15,0 0-11 16,-30 31-11-16,30-31-7 0,0 0-11 0,-4 22-5 16,4-22-12-16,-3 18-3 0,3-18-9 0,-4 15-6 0,4-15 0 15,0 17-6-15,0-17-3 16,0 0 15-16,-2 23-4 0,2-23-9 0,0 0-5 16,-2 17-1-16,2-17-2 0,0 0-8 15,0 0 1-15,-2 15 4 0,2-15-10 0,0 0 2 16,0 0-5-16,0 0 3 15,0 0-1-15,0 0-7 0,0 0 0 16,0 0-4-16,0 0 7 0,0 0-4 16,0 0-4-16,15-55 2 0,-13 42-4 0,2-2 0 0,-4 15 4 15,4-29 3-15,-2 15 4 0,-2 14 1 0,2-24 5 0,-2 24-5 16,0-19 5 0,0 19 3-16,0-17-5 0,0 17-3 0,0 0 1 15,0-21-4-15,0 21-1 0,0 0-2 16,0 0-2-16,0-22-1 0,0 22-2 0,0 0 2 15,0 0 2-15,0 0 1 16,0 0-7-16,0 0 3 0,0 0-10 0,0 0 10 0,0 0-1 16,0 0 0-16,0 0-2 0,0 0-2 0,0 0-3 15,-23 39 12-15,23-39-15 0,-6 19 12 16,6-19 4-16,-5 21-3 0,5-21 3 0,-4 19-6 16,4-19 5-16,-2 19-2 15,2-19-2-15,-2 18 2 0,2-18-8 0,-2 16-25 16,2-9-40-16,0-7-43 15,0 0-69-15,4 20-89 0,-4-20-118 0,0 9-206 0,0-9 4 16,0 0-485-16,0 0-626 0</inkml:trace>
  <inkml:trace contextRef="#ctx0" brushRef="#br0" timeOffset="148908.9">16844 15902 3208 0,'0'0'-146'15,"0"0"26"-15,0 0 20 0,0 0 22 16,0 0 37-16,0 0 13 0,0 0 35 16,0 0 11-16,0 0 10 0,0 0 9 15,0 0-3-15,0 0 19 0,0 0 14 16,0 0 21-16,0 0 9 0,0 0 7 15,0 0 8-15,0 0-4 0,0 0 7 0,-36 23-7 16,25-16-2-16,11-7-3 0,-19 21-8 16,8-12-6-16,1 2-8 0,0 2-10 0,-4-2 2 15,4 0-16-15,-2 1-4 0,-1 2-1 0,2-4-6 0,-2 4-5 16,3-2-3 0,0 1-2-16,-2-2-1 0,2 2-6 15,2-3 1-15,0 2-7 0,8-12-4 0,-14 18-1 16,8-8-6-16,6-10-10 0,-10 15-14 0,10-15-16 15,-9 14-21-15,9-14-21 16,-8 11-25-16,8-11-15 0,-6 11-28 0,6-11-23 0,0 0-18 16,-12 15-21-16,10-11-6 0,2-4-17 0,0 0-15 15,-8 12-30-15,8-12-590 0,-6 5-209 16</inkml:trace>
  <inkml:trace contextRef="#ctx0" brushRef="#br0" timeOffset="149349.03">16605 15947 2587 0,'0'0'-9'0,"0"0"61"15,0 0 41-15,0 0 39 0,0 0 26 0,0 0 16 16,0 0 10-16,11 33-5 15,-11-33-11-15,4 15-16 0,-4-15-14 16,4 20-14-16,2-6-10 0,0 0-5 16,0-1-8-16,4 1-9 0,0 0-6 0,-2 0 10 0,3-1-4 15,-1 1-16-15,-1-1-5 0,2 0-12 0,1 1-3 16,1 1-17-16,-2-5-16 16,-1 2-21-16,0 2-28 0,-1-3-30 0,2 1-35 0,-5-3-46 15,-6-9-59-15,13 22-59 16,-11-15-135-16,-2-7-207 0,0 12 10 0,0-12-273 15,0 0-215-15</inkml:trace>
  <inkml:trace contextRef="#ctx0" brushRef="#br0" timeOffset="152969.07">16363 16773 1733 0,'0'0'489'0,"0"0"-87"16,0 0-147-16,0 0-61 0,0 0-25 0,0 0-25 0,0 0-17 15,0 0-17 1,0 0-2-16,0 0-9 0,0 0 2 0,0 0 0 0,0 0 7 15,32 14 5-15,-32-14 4 16,0 0-2-16,0 0-21 0,0 0-5 0,0 0-5 0,0 0-4 16,0 0-9-16,17 6-1 0,-17-6-6 0,0 0-12 15,22 4-9-15,-22-4-15 16,16 2-14-16,-16-2-17 0,19 4-26 16,-8-4-33-16,-11 0-42 0,0 0-46 15,27 2-49-15,-14-2-31 0,-2 1-23 0,-11-1-26 0,18 0-31 16,-18 0-62-16,16 2-585 15,-16-2-391-15</inkml:trace>
  <inkml:trace contextRef="#ctx0" brushRef="#br0" timeOffset="153219.07">16618 16709 3111 0,'0'0'91'16,"0"0"2"-16,18-1 10 0,-18 1 20 0,0 0 20 16,0 0 24-16,0 0 5 0,24 9-4 15,-24-9-16-15,6 12 9 0,-6-12-19 0,6 15-10 16,-6-15-23-16,4 21-18 0,-1-10-8 0,-3-11-11 16,4 29-28-16,0-14-50 15,-2-1-52-15,0 0-66 0,1 4-80 0,-1-5-73 0,-2 1-174 16,0-1-140-16,0 0 24 15,-2 0-311-15,2-13-245 0</inkml:trace>
  <inkml:trace contextRef="#ctx0" brushRef="#br0" timeOffset="165439.07">15081 15921 2547 0,'0'0'-98'0,"0"0"31"0,0 0 21 0,0 0 18 16,0 0 25-16,0 0 11 15,0 0 15-15,0 0 3 0,0 0 15 0,0 0-3 0,0 0-3 16,-15-6-3-16,15 6 4 16,0 0-2-16,0 0 6 0,0 0 10 0,0 0-1 15,0 0 8-15,0 0 7 0,0 0-1 16,0 0 7-16,0 0-3 0,0 0 6 0,0 0-4 16,0 0-6-16,0 0 5 0,0 0 5 0,0 0-1 15,-2-21 4-15,2 21-3 16,0 0-1-16,0 0-2 0,0 0-7 0,0 0-8 0,0 0-4 15,0 0-2-15,8-25-4 16,-8 25-8-16,0 0 3 0,7-11 0 0,-7 11 3 16,0 0 6-16,6-14 4 0,-6 14-1 0,0 0 5 15,0 0-2-15,8-10 1 16,-8 10-7-16,0 0 1 0,0 0-5 0,0 0-11 16,10-12 1-16,-10 12-2 15,0 0-1-15,0 0-3 0,0 0-4 0,0 0 2 0,0 0-6 16,12-10 2-16,-12 10-4 15,0 0-4-15,0 0 2 0,0 0 1 16,0 0 4-16,0 0 0 0,0 0 5 0,0 0-1 0,0 0 0 0,0 0-18 16,0 0 0-16,0 0 0 15,0 0 3-15,0 0-8 0,29 13 2 0,-29-13 5 16,0 0-4-16,0 0 0 0,11 12 0 16,-11-12 0-16,0 0-1 0,8 10 0 0,-8-10 7 15,0 0 4-15,7 12 2 16,-7-12-1-16,0 0 5 0,8 14-2 0,-8-14 4 15,0 0 0-15,6 13-6 16,-6-13-2-16,0 0-2 0,6 16-2 0,-6-16-1 0,0 0 5 16,7 13-7-16,-7-13 2 0,0 0 2 0,5 13-1 15,-5-13-1-15,0 0 29 16,4 13-7-16,-4-13 3 0,0 0-7 0,0 20 0 16,0-20-3-16,0 0-1 0,2 19 1 15,-2-19-8-15,0 0 2 0,-2 19-2 0,2-19-7 16,0 0 5-16,-2 21-3 0,2-21 1 15,0 0-7-15,-4 19 2 0,4-19 2 0,0 0-4 16,-3 15 1-16,3-15-2 16,0 0 0-16,-5 13 2 0,5-13-4 0,0 0 3 15,0 0-3-15,-6 16-1 0,6-16 4 16,0 0-6-16,-8 9 3 0,8-9-10 16,0 0 11-16,0 0-1 0,-15 10-3 0,15-10 4 0,0 0-7 15,-17 3 3-15,17-3 4 16,0 0-4-16,-21 4 1 0,21-4-1 15,0 0 1-15,-22 4 3 0,22-4-2 0,0 0 1 16,-22 0-1-16,22 0-2 0,0 0 3 0,-20 2-5 16,20-2 3-16,0 0-1 0,0 0 1 0,0 0 1 0,-23-2-4 15,23 2 5-15,0 0-1 16,0 0-2-16,-16-6 4 0,16 6-5 0,0 0 2 16,-14-9-4-16,14 9 1 15,0 0 4-15,-12-12-5 0,12 12 1 0,-10-9-1 16,10 9 1-16,0 0 3 0,-16-15-3 15,16 15-1-15,-8-11 1 0,8 11 1 16,0 0 3-16,-13-14-4 0,13 14 1 16,-8-10 3-16,8 10-1 0,0 0 1 0,0 0-2 0,-8-19 3 15,8 19-3-15,0 0 1 0,-5-13 3 0,5 13-3 16,0 0 1-16,0 0-2 16,-4-15 1-16,4 15 0 0,0 0 0 0,0 0-1 0,0 0-1 15,0 0 3 1,0-23-2-16,0 23 2 0,0 0 1 0,0 0-6 0,9-22 2 15,-9 22 1-15,8-13-1 16,-8 13 1-16,6-11-6 0,-6 11 5 0,11-12-2 16,-11 12 0-16,14-9 3 0,-14 9-11 0,21-7-7 0,-8 3-14 15,-13 4-24-15,30-4-23 16,-15 2-43-16,-15 2-66 0,28-4-93 0,-16 2-148 16,-2 2-184-16,-10 0 26 0,0 0-475 15,30-4-602-15</inkml:trace>
  <inkml:trace contextRef="#ctx0" brushRef="#br1" timeOffset="171559.24">15246 15981 2311 0,'0'0'-111'0,"0"0"25"0,0 0 18 0,0 0 15 16,0 0 14-16,0 0 10 15,2-20 5-15,-2 20 13 0,0 0-12 0,0 0 7 16,0 0 8-16,0 0 13 0,0 0-7 15,0 0 15-15,0 0 0 0,0 0 11 0,0 0 20 16,0 0 1-16,0 0 4 16,0 0-1-16,0 0-5 0,0 0 12 0,0 0-2 15,0 0 4-15,0 0 6 0,0 0 9 0,0 0-7 0,0 0 1 16,0 0-1-16,0 0 0 16,0 0 8-16,0 0-2 0,0 0 1 0,0 0 5 15,0 0 5-15,0 0 0 16,0 0-1-16,0 0 5 0,0 0-6 0,0 0 0 0,0 0-4 15,0 0 0-15,0 0-7 16,0 0-6-16,0 0-3 0,0 0-2 0,0 0-5 16,0 0 0-16,0 0 1 0,0 0-1 0,0 0 0 0,0 0-2 15,0 0 2 1,0 0-3-16,0 0-1 0,0 0 0 16,0 0-2-16,8-12-5 0,-8 12-2 0,0 0-7 15,0 0 2-15,0 0-5 0,0 0-4 0,0 0 0 16,0 0-3-16,0 0-3 15,32 8 1-15,-32-8 4 0,0 0-10 0,0 0 7 16,0 0-4-16,23 4 2 0,-23-4-6 0,0 0 3 0,17 4-2 16,-17-4-3-16,0 0 0 15,17 3 3-15,-17-3-7 0,0 0 4 0,17 4-4 16,-17-4 4-16,0 0-6 0,17 4-3 16,-17-4 8-16,0 0-6 0,19 4 0 0,-19-4-1 15,14 3 2-15,-14-3-2 16,0 0-1-16,21 4 2 0,-21-4-1 0,0 0 5 15,22 4 1-15,-22-4-3 0,13 4 0 16,-13-4 0-16,0 0 1 0,23 4-3 0,-23-4 0 16,18 3 3-16,-18-3-4 0,0 0 0 0,22 4-1 0,-22-4-2 15,0 0 5 1,20 3-3-16,-20-3-2 0,0 0 4 0,19 6-2 0,-19-6 1 16,0 0-5-16,16 3 3 15,-16-3 1-15,0 0-1 0,18 4 0 0,-18-4-1 16,0 0-1-16,18 0 2 15,-18 0-2-15,0 0 0 0,20 4 1 0,-20-4-2 0,0 0 3 16,19 3-2-16,-19-3 2 0,0 0 1 0,21 1 0 16,-21-1 2-16,15 5 3 15,-15-5-4-15,0 0 3 0,20 2-1 0,-20-2-1 0,16 2 1 16,-16-2-4-16,0 0 3 16,18 4 3-16,-18-4-3 0,0 0-2 0,20 1 3 15,-20-1 9-15,0 0-4 0,0 0 1 16,21 4 3-16,-21-4 0 0,0 0-6 0,14 3 4 15,-14-3-2-15,0 0 0 16,18 1 3-16,-18-1-8 0,0 0 1 0,20 2-2 16,-20-2 3-16,0 0-1 0,22 0-5 0,-22 0 7 0,17 2-8 15,-17-2-1-15,0 0 4 16,26 2-3-16,-26-2 1 0,14 1 2 0,-14-1 0 16,0 0 7-16,26 0-4 15,-26 0 0-15,16 0 9 0,-16 0-11 0,0 0 0 16,24 3 0-16,-24-3 0 0,17 0 4 15,-17 0-4-15,18 1-5 0,-18-1 4 16,20 3-2-16,-20-3 1 0,19 1-2 0,-19-1 4 0,21 3-3 16,-21-3-4-16,19 1 2 0,-19-1 3 15,22 2-2-15,-22-2 4 0,20 0-4 0,-20 0 1 16,22 2-1-16,-22-2-3 16,19 2 4-16,-19-2-3 0,20 2 5 0,-20-2 1 0,18 2-6 15,-18-2 5-15,0 0-7 16,25 2 7-16,-25-2 1 0,17 1-2 0,-17-1-4 15,0 0 4-15,25 2-1 16,-25-2-2-16,18 3-2 0,-18-3 2 0,16 1 2 16,-16-1 1-16,0 0 1 0,24 4-2 0,-24-4-1 0,16 2 6 15,-16-2 1-15,0 0-1 16,22 2 2-16,-22-2 5 0,0 0 16 0,17 1-1 16,-17-1 3-16,0 0-6 15,0 0-4-15,18 3-12 0,-18-3 8 0,0 0-1 0,0 0-1 16,20 1-4-16,-20-1-4 15,0 0-1-15,0 0 7 0,21 0-7 0,-21 0 1 16,0 0-3-16,0 0 6 0,21 2 3 0,-21-2-2 16,0 0-2-16,0 0-2 0,0 0 2 15,21 2-1-15,-21-2-3 0,0 0 1 0,0 0 0 16,20 2-4-16,-20-2 3 0,0 0-2 16,0 0-1-16,18 2-1 0,-18-2 3 0,0 0 0 15,0 0 0-15,20 2-5 16,-20-2 4-16,0 0-1 0,0 0 0 0,0 0 3 15,0 0 3-15,16 2-1 16,-16-2 6-16,0 0 0 0,0 0 2 0,0 0-5 0,0 0 2 16,0 0-4-16,0 0 1 0,0 0 1 0,0 0-3 15,0 0 2-15,0 0-2 16,0 0-1-16,0 0 2 0,0 0-4 0,0 0 0 16,0 0 0-16,0 0-3 0,0 0 1 15,0 0 0-15,0 0-2 0,0 0 1 0,0 0 0 16,0 0-1-16,0 0-3 0,0 0 4 15,0 0 0-15,0 0-1 0,0 0 0 16,0 0-1-16,0 0 0 0,0 0 0 16,-66-6 1-16,66 6-6 0,-18-2 8 0,18 2-1 15,-21-2-3-15,21 2 2 0,-22-3-1 0,22 3-3 16,-23-4 5-16,23 4-2 0,-23-4 1 16,23 4 0-16,-26-2-2 0,13-1 3 0,13 3-2 15,-24-5-1-15,24 5 1 16,-26-3-2-16,11 1 2 0,15 2 0 0,-28-4 3 15,14 0-1-15,14 4-4 0,-28-4 1 16,14 0-1-16,14 4 2 0,-30-4-2 0,30 4 4 16,-26-3-4-16,11 1 4 0,15 2-2 0,-22-3 0 0,22 3-2 15,-26-4 2 1,13 0-2-16,13 4 3 0,-26-4-2 0,26 4 2 0,-24-5-3 16,24 5 2-16,-24-5 0 15,24 5-1-15,-23-3 2 0,12-1-2 0,11 4-1 16,-23-4 1-16,23 4 1 0,-20-3 0 15,20 3-1-15,-20-6 0 0,20 6 2 0,-22-3 1 16,22 3-3-16,-16-4 1 0,16 4-2 0,-19-3 0 16,19 3 1-16,0 0 1 0,-24-6 0 15,24 6-2-15,-14-4 0 0,14 4 1 0,0 0-1 16,-25-3 4-16,25 3-5 16,-14-5 2-16,14 5 1 0,0 0-3 0,-21-2 3 15,21 2 0-15,0 0 0 16,-19-3 1-16,19 3 0 0,0 0-1 0,-16-4-2 0,16 4 2 15,0 0-2-15,0 0 2 16,0 0-2-16,-24-4 0 0,24 4 4 0,0 0 0 0,0 0-3 16,-17-3 2-16,17 3-1 0,0 0 0 0,0 0 0 15,0 0-2-15,-23-4 4 16,23 4 0-16,0 0 0 0,0 0-2 0,-23-4-1 0,23 4 3 16,-16-4-2-1,16 4-1-15,0 0 3 0,-20-4-6 0,20 4 4 0,0 0 2 16,-24-4-2-16,24 4-1 15,0 0 1-15,-21-4-1 0,21 4 1 0,0 0-2 16,-21-3 2-16,21 3 0 0,0 0-2 0,0 0-3 0,-19-4 7 16,19 4-2-16,0 0 1 15,0 0 1-15,-22-2-4 0,22 2 2 0,0 0-3 16,0 0 4-16,-21-2-4 0,21 2 5 16,0 0-1-16,0 0 0 0,-19-2 0 0,19 2 0 15,0 0-2-15,0 0 3 16,0 0-3-16,-22 0 4 0,22 0-1 0,0 0-1 0,0 0-2 15,0 0-5 1,0 0 6-16,-23-3 0 0,23 3 0 0,0 0 1 0,0 0-2 16,0 0 0-16,0 0 1 0,0 0-2 0,0 0 3 15,0 0 0-15,-18 0-3 16,18 0 2-16,0 0-1 0,0 0 4 0,0 0-4 0,0 0 1 16,0 0 1-16,0 0 0 15,0 0-6-15,-21-3 5 0,21 3 2 0,0 0-2 16,0 0 0-16,0 0 1 0,0 0-7 15,0 0 6-15,0 0 2 0,0 0-6 0,0 0 4 16,0 0-1-16,0 0-2 0,-24 0 0 0,24 0-13 16,0 0-7-16,0 0-18 15,0 0-28-15,0 0-23 0,0 0-40 0,0 0-56 16,0 0-76-16,0 0-72 0,0 0-184 16,0 0-102-16,0 0 35 0,0 0-382 0,0 0-412 15</inkml:trace>
  <inkml:trace contextRef="#ctx0" brushRef="#br1" timeOffset="178738.95">14811 16715 2833 0,'0'0'-101'0,"0"0"52"16,-11-13 15-16,11 13 6 0,0 0 10 0,0 0 18 0,0 0 0 15,0 0 18-15,0 0 3 16,0 0 20-16,0 0 8 0,0 0 18 0,0 0 13 15,0 0 20-15,0 0 11 16,0 0 7-16,0 0 2 0,0 0-5 0,0 0-8 0,0 0-11 16,0 0-10-16,0 0-6 0,18-19-10 0,-18 19-3 15,0 0-6-15,16-2-9 16,-16 2-5-16,0 0-5 0,22-2-1 0,-22 2-9 0,0 0 0 16,27-2-5-16,-27 2-4 15,18 0-3-15,-18 0-8 0,0 0-16 0,21-2-24 16,-21 2-33-16,0 0-46 15,0 0-55-15,25 2-45 0,-25-2-76 0,0 0-155 16,11 0-484-16,-11 0-326 0</inkml:trace>
  <inkml:trace contextRef="#ctx0" brushRef="#br1" timeOffset="179218.97">15067 16626 2858 0,'2'-21'-12'0,"-2"21"8"15,0 0 0-15,0 0-5 0,0 0 3 16,0 0 3-16,12-12-10 0,-12 12 10 0,0 0-2 15,12-6 9-15,-12 6-17 0,0 0 13 0,17-6 3 16,-17 6 10-16,0 0 19 0,0 0 12 16,22 3 12-16,-22-3 6 0,0 0 0 15,0 0 2-15,23 3-3 0,-23-3-9 0,0 0 1 0,12 8-9 16,-12-8-2-16,0 0-2 16,0 0 0-16,3 16 3 0,-3-16 3 0,0 0-4 15,0 0 0-15,0 0-2 0,-19 28-2 16,10-22-2-16,9-6 5 0,-13 15-3 0,13-15-3 15,-14 15 0-15,7-7-4 16,7-8 0-16,-14 13-1 0,14-13 2 0,-9 15 1 16,9-15 6-16,-8 16 5 0,8-16 3 0,-8 17 9 0,8-17 5 15,-3 14-1-15,3-14-5 16,0 0-7-16,1 25-4 0,-1-25-4 0,10 12-6 0,-10-12-15 16,12 11-24-1,-12-11-36-15,16 9-46 0,-16-9-65 16,24 5-65-16,-13-5-85 0,-11 0-171 0,25-1-84 15,-25 1-291-15,25-3-190 0</inkml:trace>
  <inkml:trace contextRef="#ctx0" brushRef="#br0" timeOffset="188849.11">15816 3278 2530 0,'0'21'-169'0,"0"-21"25"16,0 0 22-16,0 25 33 0,0-25 28 0,2 19 24 15,-2-19 24-15,0 25 16 16,0-25 13-16,0 27 18 0,0-14 17 0,0-13 10 0,0 33 5 15,0-17 11-15,2 2-4 16,-2-1 2-16,0 0-6 0,0 1-5 0,0-2-7 16,0 1-7-16,0 1-2 0,0-1-4 0,0 0 12 0,0 2-8 15,0-2-2-15,-2 2-1 16,2 1-7-16,0-20 5 0,0 37-10 16,0-18-1-16,0 1 3 0,0 1 2 15,-2 0-4-15,2-3 2 0,0 4-4 0,0-1 1 0,-3 0-2 16,3-3-4-16,0 4 1 15,0-2-1-15,0-1-1 0,-2 0 1 0,2 1-3 16,0-1-6-16,0-1 6 0,0 0-2 0,0-18-4 16,0 35 2-16,-3-21 2 15,3-14-2-15,0 29 1 0,0-29 1 0,0 23 0 0,-2-12-3 16,2-11 4-16,2 21 2 16,-2-21-3-16,0 17 3 0,0-17-7 0,0 0-4 0,-2 21 1 15,2-21-12 1,0 0-28-16,0 17-41 0,0-17-57 0,2 11-59 15,-2-11-108-15,3 8-637 0,-3-8-339 16</inkml:trace>
  <inkml:trace contextRef="#ctx0" brushRef="#br0" timeOffset="189778.96">15667 4991 2614 0,'8'6'-171'0,"-8"-6"18"15,0 0 13-15,0 0 16 0,0 0 23 16,0 0 30-16,0 0 32 0,0 0 20 16,7 17 22-16,-7-17 12 0,0 0 4 15,0 0 6-15,4 14-6 0,-4-14 2 0,0 0 2 16,0 0 10-16,0 18 8 0,0-18 14 0,0 0 2 15,0 21 17-15,0-21 7 16,2 18 8-16,-2-18 6 0,-2 19 9 16,2-19-9-16,0 23-10 0,0-23-1 0,-4 26 1 0,4-10-13 0,-2-2-8 15,-1 4-7-15,1-1-5 16,0 2-2-16,0 0 1 0,-2 0-2 16,2 1-2-16,-2 0 2 0,1 1 0 15,-1 2 3-15,0 0 2 0,2-3-2 0,-4 3 5 0,4 1-3 16,-2-2 2-16,-1-1-2 15,2-2-2-15,-1 7-1 0,0-4 3 16,0-3 0-16,1 2-6 0,0 1 0 0,-1 2-5 0,0-5-4 0,2 2-3 16,-3-2-6-16,1 2 1 15,-1-2-6-15,3 2-1 0,-2 0-2 16,-1 2-1-16,2-1 0 0,-2 0-1 16,3-4 2-16,-2 2 1 0,2 0 0 0,-2 1-4 0,0 2-3 15,1-1 1-15,-1-4-3 16,2 3 1-16,0 2-2 0,-2-2-4 0,1-2 2 0,1 1-1 15,-2 0-3-15,2-1 2 16,0 0-19-16,0 2 3 0,2-2 1 0,-2 2-1 16,0-1 0-16,-2 1 9 0,1-1-7 0,2 3 2 15,-4 0 0-15,0-2 4 0,2 0 1 16,2 3 0-16,-1-2 2 0,-2 3 1 0,2 0-3 16,0-1 4-16,0-3-4 15,0 2 0-15,0-2 1 0,0 0 0 0,-1-2-2 0,3 2-1 16,-4-2 0-16,4 0 2 15,-2 0 0-15,0-2 0 16,2-17-2-16,-2 35 0 0,0-20 0 0,0-1-2 16,2-14-11-16,-3 23-34 0,3-23-41 0,0 22-78 15,0-13-73-15,0-9-173 0,-2 15-170 0,2-15-351 0,0 0-345 16</inkml:trace>
  <inkml:trace contextRef="#ctx0" brushRef="#br0" timeOffset="190439.19">15444 7478 2832 0,'0'0'-26'0,"3"19"40"0,-3-19 6 0,0 0 16 0,2 17 20 15,-2-17 14-15,0 0 10 16,0 19 2-16,0-19 4 0,0 0-6 0,-2 22 5 15,2-22-4-15,0 18 1 16,0-18-2-16,-3 22 5 0,3-22-5 0,-2 23-4 0,2-23 0 16,-2 24-8-16,0-11-3 0,2-13-5 0,0 29-3 15,-2-14-7-15,2-15 1 0,-3 32-5 16,3-17-2-16,0 3-2 0,-2-1 0 0,2-17-3 16,0 32 2-1,0-13 2-15,0-1 2 0,0 1 1 0,0-1-6 0,0 3-4 0,2 0-2 16,-2 1-6-1,0 1 1-15,0-4-5 0,-2 5 1 0,2 0-2 0,0-2-2 16,0 1-1-16,0 0-1 0,-1 1-3 0,-1 1 1 16,0-2-5-16,0-1 3 15,0 1 0-15,0 0 1 0,2-1-1 0,-4-1-1 0,4 1 4 16,-4-1-8-16,4 1-1 16,-2-1-1-16,0 0-1 0,0-1 1 0,2-1-2 15,-2 1 1-15,4-1-3 16,-4 0 2-16,2-3 1 0,0 4-6 0,0-20 3 15,-2 32 0-15,0-15 1 0,0 1-2 16,0-2 2-16,2-16 1 0,-3 33 11 0,3-20-1 16,-1 3-5-16,1-16-3 0,0 26-8 0,-2-14-14 15,2 1-17-15,0-13-25 0,-2 21-21 16,2-10-34-16,0-11-48 0,0 21-57 0,-2-11-53 16,2-10-98-16,-2 19-169 0,-1-10-56 15,3-9-285-15,-8 22-243 0</inkml:trace>
  <inkml:trace contextRef="#ctx0" brushRef="#br0" timeOffset="191088.77">15313 9972 2521 0,'0'0'-89'0,"0"0"45"0,0 0 49 0,1 25 25 0,-1-25 43 16,0 0 15-16,2 21 20 16,-2-21 17-16,3 17 19 0,-3-17 0 0,0 21 3 0,0-21-13 15,2 22-5 1,1-10-9-16,-3-12-3 0,2 29-10 0,0-15-11 0,-2-14-8 15,3 34-9-15,-3-18 1 16,0 0-14-16,0 3-4 0,0-2-8 0,-3 2-4 0,3 0-3 16,-2 2-6-16,0-2-4 0,-1 0-6 0,1 0-3 15,-1 1 1-15,3-1-4 16,-2 0-3-16,1-1 2 0,-1 1-2 16,2 2 4-16,-4-2-1 0,4 0 2 0,-2 1 1 15,0-3 0-15,2 2 2 0,0 0 1 16,-2 0 4-16,4-2-3 0,-2 2-6 15,0-2 4-15,0 2 3 0,0-1-3 0,0-18-1 0,-2 36-3 16,2-19-3-16,0 2-6 0,-2-2 3 0,2 2 2 16,0-19-9-16,0 36-4 15,-2-19-9-15,2 1-7 0,0-1-13 16,0 2-7-16,-2-2-8 0,2-17-20 0,0 34-23 16,2-18-34-16,-2-16-37 0,0 32-48 0,0-17-35 15,0-2-40-15,0 1-94 0,4-3-123 16,-4 1-484-16,0 1-417 0</inkml:trace>
  <inkml:trace contextRef="#ctx0" brushRef="#br0" timeOffset="191568.87">15271 11780 2922 0,'2'25'-92'16,"-2"-25"37"-16,0 21 16 16,0-21 16-16,2 23 18 0,-2-23 18 0,1 23 22 15,-1-23 21-15,0 22 4 16,0-22 12-16,0 25-2 0,-1-11 10 0,1-14 8 0,-2 29 6 15,2-15 5-15,-2 1-2 16,4 3-6-16,-2-18-5 0,-4 30-6 16,2-12 1-16,0-2-4 0,2-16-3 0,-2 35-4 0,2-16-5 0,-2 0-2 15,2-2-4-15,-3 2 2 16,3 0-7-16,-2 0-3 0,2 0-3 16,-2 0-5-16,2-19-3 0,0 36 3 0,-3-16-10 15,1-1 3-15,2 2 0 0,-1-2-1 0,1 3 2 16,-2 0-1-16,2-2-3 15,-2 1-9-15,0 2 4 0,0 0-3 0,-1-4-6 0,1 2 7 16,0 0-8-16,2-2 2 16,-2 0-6-16,2 0-3 0,-3-2-7 0,1-1-16 15,2 1-17-15,-2-4-22 0,2 0-26 16,-2 1-25-16,2-1-37 0,0-13-39 16,0 27-27-16,-2-13-34 0,0-5-80 0,2-9-128 0,-5 25-512 15,3-14-399-15</inkml:trace>
  <inkml:trace contextRef="#ctx0" brushRef="#br0" timeOffset="191988.99">15176 13428 2949 0,'0'0'-44'0,"4"15"34"0,-4-15-1 0,2 15 8 16,-2-15 1-16,4 18 14 16,-4-18 29-16,4 17 16 0,-4-17 13 0,2 18 11 15,-2-18 1-15,0 19 5 16,0-19 6-16,0 18-6 0,0-18 8 0,0 23-6 0,0-23-3 15,-2 21-10-15,2-21-2 16,-4 25-6-16,2-10-3 0,2-15-2 0,-4 27 2 0,2-14-3 16,0 2-2-16,-2 0 1 0,4-15 0 0,-5 33-3 15,3-16-4-15,0-2-6 16,2 3-5-16,-2-2-2 0,2-16-7 0,-2 33-6 16,2-17-7-16,0-16-13 15,-2 27-11-15,2-15-17 0,0 1-19 0,0-1-21 0,0-12-25 16,0 23-29-16,0-23-39 15,2 19-40-15,-2-9-49 0,0-10-130 0,0 13-177 0,0-13-339 16,0 0-265-16</inkml:trace>
  <inkml:trace contextRef="#ctx0" brushRef="#br0" timeOffset="193489.22">17902 3669 2683 0,'0'0'-46'0,"13"-12"30"0,-13 12 15 0,11-9 13 0,-11 9 20 16,12-11 15-16,-12 11-3 15,9-10 2-15,-9 10 9 0,10-10 14 0,-10 10 5 16,10-9 7-16,-10 9 4 16,0 0 3-16,14-11 3 0,-14 11 1 0,0 0 9 0,8-13 3 15,-8 13-2-15,0 0-4 0,0 0-10 0,4-14-10 16,-4 14-11-16,0 0-10 16,0 0-3-16,0 0-9 0,0 0 1 0,-22-21-12 15,22 21 0-15,-20-3-5 0,20 3-3 16,-28-3-5-16,28 3-1 0,-31 0-2 0,15 4-2 15,-2-2-1-15,1 2-4 16,-2 0 1-16,0 2-3 0,-3 3-1 0,4 1-2 16,-4 3 2-16,3 4-2 0,0 2 1 0,-2 3-1 0,3 3-2 15,0 0 4-15,1 6-4 16,2-5 3-16,0 7-2 0,5-1 1 0,2-1 0 0,-1 1-1 16,4-2 2-16,3 2-2 15,2-4 0-15,2 2-2 0,3 1-3 0,2-4-2 16,5 3-5-16,1-2-2 15,2-1 2-15,2-2-2 0,-1-4 0 0,6-2-1 16,-1-2-3-16,0-4 2 0,0 0-3 0,3-3 2 0,-2 0 0 16,0-3 0-16,-1-4 2 15,1 0-6-15,-2 0 1 0,0-6-4 0,0 0 0 16,-2-1 4-16,-1-4-2 16,-5 0 0-16,0-2 2 0,0-3-1 0,-2 1 1 15,-4-1 5-15,1 2-2 0,-7 11 5 16,4-25-6-16,-4 25 1 0,0-19 2 0,0 19-2 15,-9-19 4-15,9 19 4 0,-12-13 8 16,12 13 2-16,-12-11 5 0,12 11 2 0,-14-8-1 16,14 8 6-16,0 0 2 0,-12-10 4 0,12 10 0 15,0 0 3-15,0 0-2 16,0 0 4-16,0 0 1 0,0 0-2 0,0 0-2 16,0 0-4-16,0 0-2 0,0 0-3 15,40-2-7-15,-40 2-20 0,25 2-39 0,-25-2-49 16,28-2-70-16,-14 2-54 15,0-1-64-15,-14 1-136 0,27-2-134 0,-12 0-299 16,-15 2-205-16</inkml:trace>
  <inkml:trace contextRef="#ctx0" brushRef="#br0" timeOffset="193758.87">18395 4031 2523 0,'0'0'-12'0,"7"-11"51"16,-7 11-2-16,0 0 3 0,6-14 1 0,-6 14 15 0,0 0 1 15,0 0 24-15,0 0 5 16,0 0 11-16,0 0 19 0,0 0 11 0,0 0 5 0,0 0 5 16,0 0-6-1,0 0-8-15,-35 42-10 0,30-28-14 0,0-1-12 0,1 1-9 16,4-14-5-16,-2 34-12 15,2-18-19-15,0 2-27 0,0-18-35 0,6 32-37 0,-1-15-43 16,0-3-51-16,3 0-42 0,-2-2-63 0,2-2-122 16,3-3-589-16,-2 1-412 15</inkml:trace>
  <inkml:trace contextRef="#ctx0" brushRef="#br0" timeOffset="194068.97">18624 4045 3009 0,'0'0'-13'16,"0"0"16"-16,2-18-7 0,-2 18 2 0,0 0 25 16,0 0 23-16,0 0 21 0,0 0 15 0,-13-17 6 15,13 17-5-15,0 0-2 0,0 0-1 16,0 0 4-16,0 0-5 0,0 0-4 16,0 0-2-16,0 0-12 0,-34 27-8 15,34-27-1-15,-2 15-9 0,2-15-6 0,0 19 0 16,0-19-6-16,2 21-1 15,-2-21-8-15,8 26 3 0,-6-12-2 0,0 0-5 16,0 1 5-16,0 0 2 0,-2-15-4 0,2 30 1 0,-4-16-3 16,2-14 1-16,0 25-3 15,0-25-1-15,-4 22-1 0,0-10-18 0,4-12-34 16,-12 16-54-16,4-9-51 16,8-7-52-16,-10 12-55 0,1-11-88 0,9-1-146 0,0 0-407 15,-15 2-270-15</inkml:trace>
  <inkml:trace contextRef="#ctx0" brushRef="#br0" timeOffset="194298.79">18726 4073 2695 0,'19'-7'-43'0,"-19"7"5"0,0 0 7 16,19-3 25-16,-19 3 43 15,0 0 41-15,17 10 17 0,-17-10 14 0,8 14 9 16,-8-14 7-16,6 20 1 15,-4-9 4-15,-2-11-5 0,2 29-8 0,-2-13-6 0,0 0-14 16,2 2-7-16,-2-18-12 0,-2 33-8 0,0-17-8 16,0-1-9-16,2-15-26 15,-2 28-35-15,0-15-35 0,2-13-52 0,-2 22-65 16,2-22-59-16,-2 19-75 16,2-19-156-16,-4 10-448 0,4-10-282 0</inkml:trace>
  <inkml:trace contextRef="#ctx0" brushRef="#br0" timeOffset="194516.63">18984 4214 2748 0,'0'0'-37'0,"15"-4"24"0,-15 4 14 16,0 0 10-16,21-4 19 0,-21 4 4 15,0 0 6-15,19-4-1 0,-19 4 0 0,0 0-2 16,17-4-10-16,-17 4-7 15,0 0 3-15,0 0-16 0,19-1-33 0,-19 1-48 0,0 0-36 16,0 0-49-16,13-6-61 0,-13 6-117 0,0 0-320 16,0 0 112-16</inkml:trace>
  <inkml:trace contextRef="#ctx0" brushRef="#br0" timeOffset="194638.81">18984 4138 2120 0,'0'0'127'0,"0"0"6"15,-15-6 7-15,15 6 11 16,0 0-2-16,0 0-17 0,0 0-12 0,0 0-13 15,0 0-17-15,0 0-12 0,0 0-31 16,0 0-41-16,32-17-47 0,-32 17-64 16,26-1-57-16,-26 1-94 0,23-5-198 0,-13 3-289 0,-10 2-18 15</inkml:trace>
  <inkml:trace contextRef="#ctx0" brushRef="#br0" timeOffset="199118.96">20546 3473 784 0,'0'0'327'0,"0"-20"-22"0,0 20-39 15,0 0-27-15,0 0-29 0,6-16-17 16,-6 16-23-16,0 0-9 0,9-14 7 16,-9 14 6-16,0 0 5 0,9-11 5 15,-9 11-4-15,0 0 1 0,0 0-5 0,8-11-14 0,-8 11 5 16,0 0 5-16,0 0-2 15,0 0 3-15,0 0-14 0,0 0-33 0,0 0-9 0,0 0-10 16,2 40-11-16,-2-24-10 0,0 2-9 0,0 3-5 16,0 1-8-16,0 1-1 15,2 1-12-15,-2 2-4 0,2 0-4 0,-2 1-2 0,2 0-7 16,1 0-2 0,-3-4-4-16,2-2-12 0,0 0-11 0,0-2-28 0,0 0-22 15,0-3-27-15,0 0-27 16,-2-4-30-16,0-1-43 0,0-11-54 0,2 15-55 0,-2-15-67 15,2 10-141-15,-2-10-102 16,0 0-18-16,0 0-281 0,0 0-263 0</inkml:trace>
  <inkml:trace contextRef="#ctx0" brushRef="#br0" timeOffset="199449.06">20781 3575 2775 0,'11'-5'83'0,"-11"5"3"16,15-7-10-1,-15 7-11-15,0 0-10 0,14-6-5 0,-14 6-5 0,0 0 4 16,0 0 0-16,0 0 5 0,0 0 2 0,0 0 9 16,0 0 18-16,0 0 12 15,0 0 13-15,0 0-3 0,-46 21 1 0,46-21-11 16,-17 7-1-16,17-7-4 0,-18 8-5 16,18-8-9-16,-16 8-7 0,16-8-8 0,-12 9-5 15,12-9-7-15,-14 10 3 0,14-10 1 16,-10 11-7-16,10-11 0 0,-9 11 3 15,9-11 1-15,0 0 9 0,3 25-21 16,-3-25 10-16,12 21 4 0,-3-10 3 0,6 5-3 16,1 1 23-16,2-2-7 0,0 3-7 0,8 1-6 0,-3-1-8 15,3 1-5-15,1-1-14 16,-1-1-22-16,-3 0-30 0,-2-2-44 0,-2-3-52 16,-2-1-71-16,2 1-88 15,-4-5-141-15,0 1-189 0,-3-3 18 0,-4-1-410 0,-8-4-480 16</inkml:trace>
  <inkml:trace contextRef="#ctx0" brushRef="#br0" timeOffset="200199.18">19968 4075 3024 0,'0'0'-116'0,"0"0"17"15,0 0 4-15,0 0 17 16,-16 4 7-16,16-4 2 0,0 0 13 0,0 0 16 15,0 0 25-15,0 0 17 16,0 0 25-16,-18 3 9 0,18-3 20 0,0 0 25 0,0 0 12 16,0 0 18-16,0 0 17 0,0 0 14 0,0 0 1 15,0 0-3-15,0 0-5 0,0 0-16 16,0 0-6-16,0 0-12 0,0 0-8 0,53 10-12 16,-35-7-5-16,2-3-5 15,4 0 1-15,5 1-7 0,3 1-2 0,2 0-7 16,4 1-3-16,5-1-4 15,-1 2-7-15,0 1-6 0,5-2-3 0,-1-2-4 0,11 5-1 16,0-2-4-16,1 0-2 0,1 0-6 0,0-1-1 16,-1 1 1-16,-1 0 0 15,-5 2-7-15,-3-2-1 0,-3 0 2 0,1 0 2 0,-1 1-6 16,-1-1 1-16,1 1-2 16,2 1-1-16,-4 0-1 0,3 0 0 0,1-2-2 0,-3 1 2 15,1 1 0-15,3-2 1 16,-3 1-3-16,-1-1 3 0,1 1-4 0,-1-2 2 15,-3 1 0-15,1 0 4 16,-9-3 7-16,-1 3 13 0,1-2 7 0,-4 2-2 16,0-3 3-16,-7 2-6 0,0-3-2 0,-2 4-5 15,-1-4-3-15,-2 1-10 0,-1 1-4 16,-17-2-25-16,26 3-37 0,-26-3-48 0,20 1-71 16,-10 1-75-16,-10-2-103 0,10 4-199 15,-10-4-65-15,0 0-281 0,0 0-283 0</inkml:trace>
  <inkml:trace contextRef="#ctx0" brushRef="#br0" timeOffset="201478.66">20631 4621 2756 0,'0'0'-54'0,"8"-7"13"0,-8 7-2 15,0 0 6-15,0 0 12 0,0 0 23 16,0 0 22-16,0 0 12 0,0 0 11 16,0 0 22-16,0 0 15 0,0 0 22 15,0 0 26-15,-32-16 23 0,32 16 17 0,0 0 2 16,0 0-3-16,-29 7-11 15,29-7-6-15,0 0-13 0,-24 7-4 0,24-7-15 0,-12 8-9 16,12-8-6-16,-12 11-13 0,12-11-18 0,-10 12 1 16,10-12-9-16,-4 14-1 15,4-14-11-15,0 0-3 0,12 24-12 0,-12-24 2 0,12 19-9 16,-2-10-4-16,1 1-1 16,0-1-6-16,1 1-1 0,-1-1 6 15,1 1-11-15,-1-1 2 0,0 3-2 16,-1-2-3-16,3-1 0 0,-2 0 1 0,-3 3-2 15,0-3 12-15,-8-9-17 0,13 18 8 16,-9-7 9-16,-4-11-9 0,7 17 14 0,-7-17 11 16,0 22 4-16,0-22-8 0,-7 16-5 0,7-16-2 0,-10 16 2 15,10-16-4-15,-15 11 4 16,5-6 1-16,10-5-9 0,-18 8-1 0,18-8-2 16,-18 4-7-16,18-4-20 0,-20-2-35 15,20 2-45-15,-16-7-59 0,9-1-74 0,7 8-59 16,-12-17-97-16,7 10-151 15,1-5-70-15,4 12-430 0,-2-19-538 0</inkml:trace>
  <inkml:trace contextRef="#ctx0" brushRef="#br0" timeOffset="201729.01">20902 4850 3271 0,'0'0'23'0,"16"10"4"0,-16-10-1 0,14 4-3 0,-14-4 17 15,16 2 24-15,-16-2 12 16,22 1 10-16,-22-1-16 0,27 0-7 0,-10 0-7 16,2 0-6-16,-19 0-2 0,36 0-11 15,-19 0-12-15,2-1-32 0,-19 1-46 0,31-2-65 16,-15-1-43-16,-4 3-51 15,1-1-72-15,-13 1-127 0,15-7-430 0,-15 7-179 0</inkml:trace>
  <inkml:trace contextRef="#ctx0" brushRef="#br0" timeOffset="201938.71">21067 4812 2721 0,'-26'-6'118'0,"26"6"-2"0,0 0-6 15,0 0 1-15,-18 0 29 16,18 0 22-16,0 0 17 0,0 0 2 0,0 0-14 15,2 25-35-15,-2-25-12 16,0 0-9-16,8 26-8 0,-8-26-8 0,4 28 6 0,0-11-10 16,-2-1-12-16,0 2-11 0,2-3-19 0,0 3-27 15,0-2-36-15,0 0-39 16,0-3-55-16,-2 2-67 0,2 1-59 0,-4-8-64 16,0-8-151-16,4 18-145 0,-4-18-329 15,2 12-327-15</inkml:trace>
  <inkml:trace contextRef="#ctx0" brushRef="#br0" timeOffset="202169">21251 4769 3068 0,'0'0'126'0,"8"-8"1"16,-8 8-8-16,0 0 17 0,0 0 20 15,0 0 14-15,0 0 15 0,0 0-22 16,26 21-29-16,-26-21-11 0,10 23-8 0,-5-10-19 0,-1 2 0 15,2 1 6-15,-2 1-12 16,3 2-15-16,0-2-14 0,-1 4-35 0,0-2-37 16,-2 0-32-16,2-2-41 0,-2-2-49 0,1 1-56 0,2-1-53 15,-3-2-54-15,-2-4-126 16,0 1-146-16,-2-10-389 0,6 15-388 0</inkml:trace>
  <inkml:trace contextRef="#ctx0" brushRef="#br0" timeOffset="202399.02">21592 4692 2932 0,'0'0'102'16,"10"-6"22"-16,-10 6-13 0,0 0 0 16,0 0 1-16,0 0 7 0,32 17 13 0,-27-3-7 15,1 0-8-15,-2 2-10 16,-2 6 6-16,2 2-17 0,-2 3-3 0,-2-1-14 15,0 3-11-15,-2 0-25 0,0 0-44 16,-4 4-50-16,-2 0-46 0,-5-1-59 16,-2 1-54-16,-2-5-58 0,-9 7-138 0,-1-5-163 0,-5 1-295 15,0-5-220-15</inkml:trace>
  <inkml:trace contextRef="#ctx0" brushRef="#br0" timeOffset="202898.78">20429 4582 2587 0,'0'0'-12'0,"0"0"39"0,12-12 22 0,-12 12 20 16,0 0 25-16,0 0 24 0,8-11 18 0,-8 11 23 0,0 0 12 16,0 0 5-16,0 0 4 15,0 0 1-15,0 0 23 0,0 0-19 0,0 0-9 0,-24 53-32 16,16-34-6 0,-2 2-13-16,-1 2-14 0,0 2-15 0,1 3-7 0,-1 1-12 15,3 5 10-15,0 0-8 16,3 2-14-16,0 3-11 0,3-3-16 0,4 4-17 15,3-2-21-15,2 0-26 0,1 2-31 16,2-4-38-16,5 6-55 0,2-3-70 0,6-3-61 16,-5-6-115-16,4 1-180 0,2-6-36 0,1-3-352 15,3 1-405-15</inkml:trace>
  <inkml:trace contextRef="#ctx0" brushRef="#br0" timeOffset="203529.11">21975 4574 2969 0,'0'0'-27'0,"0"0"29"0,0 0 22 0,0 0 17 0,0 0 47 16,0 0 42-16,0 0 25 0,0 0 8 0,0 0 8 15,0 0-4-15,0 0-2 16,0 0 25-16,-40 23-4 0,40-23-8 0,-13 24-25 16,7-8-14-16,1-1-13 0,-1 0-16 15,4 4-11-15,-2 1-12 0,2-1-12 0,2 2-4 16,2-1-11-16,2 5-3 15,0 0-21-15,3 0-27 0,1-2-33 16,0 1-28-16,3-3-35 0,0 1-37 0,-1-3-52 16,3 0-63-16,2-6-56 0,-5-2-107 0,1-3-161 0,2 0-28 15,-3-5-338-15,1-1-335 0</inkml:trace>
  <inkml:trace contextRef="#ctx0" brushRef="#br0" timeOffset="203869.15">22287 4673 2723 0,'4'-16'-25'0,"-4"16"37"0,0 0 14 0,0 0 5 15,0 0 16-15,-10-20 31 0,10 20 25 16,0 0 14-16,-16-4-2 0,16 4-9 0,0 0-7 16,0 0-2-16,-30 6 9 15,30-6 2-15,0 0-1 0,-19 11-6 0,19-11-9 0,-10 7-15 16,10-7-11-1,-8 12-8-15,8-12-20 0,0 0-23 16,-3 19-15-16,3-19-15 0,0 0-12 0,13 21-2 16,-13-21-3-16,13 14 6 0,-7-4 4 0,2-1 1 0,-8-9 5 15,13 19 9-15,-6-10 20 0,-7-9 22 0,6 21 14 16,-6-21 9-16,4 21 2 16,-4-21 0-16,0 21 2 0,0-21-4 15,-10 19-1-15,10-19-3 0,-11 18-7 16,2-11-6-16,9-7-6 0,-14 11-28 0,14-11-33 0,-15 7-57 15,15-7-70-15,-13 1-75 16,13-1-99-16,0 0-182 0,-13-13-97 0,13 13-254 16,-6-16-208-16</inkml:trace>
  <inkml:trace contextRef="#ctx0" brushRef="#br0" timeOffset="204039.16">22291 4785 2637 0,'0'0'81'0,"18"4"37"15,-18-4-5-15,24 4-5 0,-24-4 6 16,31 2-6-16,-15-2-7 0,-16 0-14 0,29 0-14 0,-12 0-35 16,-17 0-45-16,27-4-65 15,-9 2-48-15,-6 1-54 0,0-2-55 0,2 0-126 16,-4-1-454-16,-10 4-125 0</inkml:trace>
  <inkml:trace contextRef="#ctx0" brushRef="#br0" timeOffset="204239.22">22498 4703 2502 0,'-23'-3'82'0,"23"3"33"16,0 0 13-16,0 0 7 0,0 0 17 0,-20 17 21 0,20-17 8 15,-6 16-5-15,6-16-8 16,-2 24-18-16,0-12-13 0,2-12-13 16,0 32-35-16,0-15-9 0,2-2 0 0,-2-15-20 15,2 34-14-15,0-16-28 0,-2 1-36 0,2-4-41 16,0 2-51-16,2-2-55 15,-1-2-50-15,-3-1-60 0,0-12-154 16,4 15-140-16,-4-15-276 0,5 8-188 16</inkml:trace>
  <inkml:trace contextRef="#ctx0" brushRef="#br0" timeOffset="204608.68">22657 4696 2544 0,'10'-15'-12'0,"-10"15"9"0,0 0-3 16,0 0 0-16,18-4-2 0,-18 4 11 0,0 0 5 15,0 0-10-15,24 0 5 0,-24 0 5 16,0 0 8-16,24 4 7 0,-24-4 18 16,21 5 18-16,-21-5 12 0,19 6 9 15,-8 0-1-15,-11-6 2 0,18 8 4 0,-18-8-2 16,16 11 8-16,-10-3 11 15,-6-8 9-15,6 15 9 0,-6-15 8 0,2 19 6 16,-2-19-3-16,-4 24-1 0,0-8 6 16,0-1 2-16,0 2-23 0,-3-2 10 0,0 3 19 15,3-1-3-15,-2 1-8 0,2-2-15 16,0 0-14-16,2-1-11 0,2-15-12 0,0 24-16 16,0-24-17-16,6 23-26 0,0-14-33 0,4 1-36 15,2-2-38-15,-2-3-53 16,5-1-58-16,-1 0-57 0,2-2-52 0,-4-2-131 0,-12 0-155 15,30-6 2-15,-13 1-295 16,-5-1-260-16</inkml:trace>
  <inkml:trace contextRef="#ctx0" brushRef="#br0" timeOffset="205779.13">21960 4248 2541 0,'0'0'-94'0,"0"0"21"0,0 0 17 16,0 0 6-16,0 0 15 0,0 0 19 15,0 0 16-15,0 0 12 0,0 0 2 0,0 0 5 0,0 0 14 16,0 0-7-16,0 0 23 16,0 0 7-16,38 19 5 0,-38-19 11 0,0 0-1 15,0 0-3-15,19 4 6 16,-19-4-1-16,0 0-3 0,20 2 10 0,-20-2-3 0,0 0 1 15,20 4-2-15,-20-4-5 16,16 2-7-16,-16-2-9 0,16 2-8 0,-16-2-1 16,19 4-5-16,-19-4 0 0,19 1-8 0,-19-1-5 0,19 2-1 15,-19-2-3-15,22 4-5 16,-22-4 2-16,23 0-1 0,-23 0 0 0,19 3 1 16,-19-3-5-16,21 1 3 15,-21-1-6-15,22 2-3 0,-22-2 2 0,20 0-2 0,-20 0 1 16,22-2-2-16,-22 2-1 15,0 0 3-15,31 0-6 0,-31 0 0 0,22 2 0 16,-22-2-2-16,20 0 1 0,-20 0 2 0,22-2-2 0,-22 2 0 16,21 0-1-16,-21 0 2 15,19 0 3-15,-19 0 0 0,19-1 5 16,-19 1 4-16,20-3-1 0,-20 3 6 16,0 0 0-16,24-3-1 0,-24 3 1 0,0 0 0 15,24-1 2-15,-24 1 1 0,0 0-2 16,25-2 9-16,-25 2-6 0,18-1-3 0,-18 1-3 15,0 0-2-15,26-3-1 16,-26 3-3-16,18-1-1 0,-18 1-4 0,0 0 3 16,27-2-1-16,-27 2-3 0,17 0 4 0,-17 0 5 0,0 0 6 15,25-2-3-15,-25 2 2 16,0 0 1-16,26 0 3 0,-26 0-4 0,19 2 2 16,-19-2-1-16,17 0 5 0,-17 0 0 15,19 0 2-15,-19 0 4 0,19 2 1 0,-19-2-2 16,21 0 1-16,-21 0-4 15,20 0-5-15,-20 0-4 0,16 1-5 0,-16-1-15 16,0 0-24-16,23 0-36 0,-23 0-51 0,0 0-62 0,20 0-66 16,-20 0-87-16,10 0-166 15,-10 0-96-15,0 0-306 0,0 0-271 0</inkml:trace>
  <inkml:trace contextRef="#ctx0" brushRef="#br0" timeOffset="206308.74">23033 4618 2686 0,'0'0'-43'16,"0"0"30"-16,15-25 26 0,-15 25 15 0,0 0 19 15,0 0 25-15,0 0 22 16,0 0 14-16,0 0 11 0,17-4 7 0,-17 4 7 16,0 0 9-16,0 0 4 0,0 0-3 15,0 0-3-15,26 20 0 0,-26-20 2 0,10 18 16 16,-2-6-6-16,1 1-38 15,2 4 5-15,1 2-6 0,1 0-5 0,2 2-12 16,0 6-12-16,-1 0-10 0,0 0 11 16,-2 1-10-16,0 2-19 0,-5-2-9 0,-1-2-23 15,-2 3-33-15,-1-3-34 0,-3 3-44 0,-7-5-63 0,-1 10-87 16,-7-9-85-16,-4 5-172 16,-2-5-100-16,-9 6-9 0,-3 2-304 15,-1-5-297-15</inkml:trace>
  <inkml:trace contextRef="#ctx0" brushRef="#br0" timeOffset="208725.74">16856 6580 2749 0,'-10'-13'-35'0,"10"13"47"0,0 0 18 16,-8-11 14-16,8 11 9 0,0 0 16 15,0 0 9-15,-6-18 23 0,6 18 20 0,0 0 10 16,0 0 8-16,0 0 9 16,-5-17-1-16,5 17 9 0,0 0 5 0,0 0 19 0,0 0-7 15,0 0-15-15,0 0-7 16,0 0-18-16,0 0-10 0,0 0-13 0,0 0-17 15,0 0-10-15,0 0-6 0,0 0-12 16,0 0-7-16,0 0 0 0,27 49-8 0,-21-35-7 16,4-1-5-16,0 4-2 0,0 1-8 0,3 1-1 15,-2 0 1-15,0-2-9 0,1 2 2 16,-2 0-10-16,2-2-7 0,-4-2-19 0,0 1-16 16,0-3-35-16,1 1-33 15,0-5-42-15,-5 1-57 0,2-1-67 0,1-5-67 0,-7-4-162 16,10 7-109-16,-10-7 27 15,0 0-347-15,0 0-327 0</inkml:trace>
  <inkml:trace contextRef="#ctx0" brushRef="#br0" timeOffset="209008.91">17104 6624 2829 0,'0'0'-67'0,"0"0"13"0,9-13 10 0,-9 13-2 0,0 0 15 15,0 0 46-15,0 0 22 16,0 0 32-16,0 0 20 0,0 0 19 0,0 0 21 16,0 0 9-16,0 0 6 0,-23 40-4 0,12-24-5 0,2 0-13 15,-3 3-15-15,2 2-11 16,-4 2-5-16,2 4-7 0,-1 0-7 0,-2 1-7 16,0 3-10-16,-1-1-5 15,-2 0-5-15,4 1-6 0,-3 0-10 0,2 1-8 0,-2 0-17 16,0-2-16-16,2 1-19 15,3-2-20-15,-1 0-23 0,2-5-35 0,3-1-34 0,-1 0-39 16,1-3-22-16,2 0-29 0,-1-5-83 0,-2-1-653 16,5-2-405-16</inkml:trace>
  <inkml:trace contextRef="#ctx0" brushRef="#br0" timeOffset="209398.97">17305 6835 2882 0,'0'0'-72'0,"0"0"37"0,0 0 13 15,0 0 28-15,0 0 22 0,0 0 24 0,0 0 33 16,-39 32 21-16,29-24 7 16,2 6 4-16,0 1 3 0,0-1-1 0,1 1-1 15,0 2 0-15,5 1-7 16,0-3-11-16,2-15-14 0,2 35-8 0,3-19-8 0,1 1-10 15,3-1-15-15,1-1-17 16,0 0-28-16,2-2-31 0,0-1-40 0,-2-3-53 16,3 1-48-16,2-1-58 0,-4-5-95 0,1-1-190 0,2 1-355 15,-2-4-227-15</inkml:trace>
  <inkml:trace contextRef="#ctx0" brushRef="#br0" timeOffset="209669.12">17488 6988 2680 0,'0'0'110'0,"0"0"52"0,-2-20-14 16,2 20-17-16,0 0-17 0,-14-9-8 16,14 9 1-16,0 0 7 0,0 0-8 15,-22 0-9-15,22 0-10 0,0 0-6 0,0 0-7 16,0 0-4-16,-22 16-8 16,22-16-7-16,0 0-7 0,-2 15-3 0,2-15-8 0,0 0-7 15,12 25-5-15,-2-15-1 16,-2-1-3-16,-2 2-2 0,2 1-1 0,1-1-2 15,-9-11 3-15,11 21 9 16,-7-11 2-16,-4-10 3 0,4 16 1 0,-4-16-7 0,0 19-8 16,0-19-17-16,0 0-34 0,0 0-38 0,-8 22-54 15,8-22-69-15,-4 5-59 0,4-5-107 16,0 0-159-16,0 0-451 0,0 0-415 16</inkml:trace>
  <inkml:trace contextRef="#ctx0" brushRef="#br0" timeOffset="209839.01">17629 6986 3258 0,'0'0'177'0,"15"10"2"0,-15-10-21 16,14 15-22-16,-6-4-14 15,-2 3-12-15,0 0-15 0,0-1-12 0,-2 3-20 0,0 0-17 16,-1 1-28 0,-1 0-24-16,-2 3-27 0,0-4-20 0,0-16-30 0,-7 34-42 15,1-16-61-15,0-4-75 16,-2-2-164-16,-4 2-555 0,-2 2-435 0</inkml:trace>
  <inkml:trace contextRef="#ctx0" brushRef="#br0" timeOffset="210189.11">16741 7503 3019 0,'0'0'-24'16,"0"0"35"-16,0 0-4 0,0 0 6 16,0 0-2-16,0 0 6 0,0 0 7 0,48 7 10 15,-33-7 11-15,6 0-1 16,0 3-3-16,3-3-1 0,5 0 0 0,3 0 2 0,4-3 14 15,0 3 17-15,9 3 9 16,1-3 5-16,1-3 1 0,-1 2-2 0,3 1-2 16,-3-3-12-16,1 3-8 0,-1-1-9 0,-1 1-5 0,-1 0-23 15,-8 0-23-15,0 0-31 16,-5 0-35-16,1 0-37 0,-6 0-43 0,-5 0-39 16,1 1-21-16,-6-1-49 0,-5 0-108 15,0 3-515-15,-11-3-243 0</inkml:trace>
  <inkml:trace contextRef="#ctx0" brushRef="#br0" timeOffset="210519.12">17119 7810 2781 0,'-10'8'64'0,"10"-8"15"0,0 0-8 16,0 0-2-16,0 0-5 0,-3 20-2 0,3-20 0 15,0 0-4-15,3 20-4 0,-3-20-8 16,2 22-5-16,-2-22-5 0,4 26-1 0,-4-8 4 16,2-1 2-16,-2 0 9 15,2 4-4-15,-2-1-1 0,-2 3-5 0,2-3-4 16,0 1-5-16,0 2-3 15,0-3-12-15,-2 2-22 0,2-2-24 0,-2 2-50 0,2-3-39 16,-2-2-35-16,2-1-18 0,0-2-29 0,-2-2-50 16,2-12-83-16,0 23-455 15,-3-16-91-15</inkml:trace>
  <inkml:trace contextRef="#ctx0" brushRef="#br0" timeOffset="210927.09">17074 7911 2377 0,'5'-24'10'0,"-3"6"34"0,2 3 9 0,1-1-7 16,1 5 8-16,-6 11 5 0,13-19 12 0,-5 10 12 0,2-2 4 15,4 4-3-15,-14 7 2 16,26-12-3-16,-8 10-7 0,-1-4-1 0,-1 5-7 16,-16 1-1-16,34 4-6 15,-16 0-3-15,-2 1-8 0,-1 1-7 0,-2 3-3 0,-2 2-9 16,-1 0-2-16,-4 2-3 15,-2 0-2-15,-2-2-4 0,-2 3-1 16,-2 2 1-16,-4-3-2 0,-2 0 2 0,-3 1-2 0,-2-4-5 16,1 2 4-16,-5 1 5 0,2-4 7 15,2 1 10-15,1 0 11 0,-1-1 5 0,0 0 2 16,13-9 9-16,-19 12-1 0,11-4 1 16,8-8-3-16,-11 16-3 0,11-16-2 0,-4 16-2 15,4-16 0-15,2 20 1 16,-2-20 5-16,9 22-6 0,-1-10 4 0,-2 1-11 15,3-2 1-15,-1 3-4 0,1-2-3 16,2 1-8-16,1 0-2 0,-2-2-13 0,4 1-18 16,-2-1-29-16,0-1-30 0,1-2-45 0,0 0-57 15,0-3-66-15,-1 0-43 0,0-1-103 16,0-2-134-16,0 0-62 0,-12-2-319 0,24-2-254 16</inkml:trace>
  <inkml:trace contextRef="#ctx0" brushRef="#br0" timeOffset="211189.22">17692 7908 2830 0,'5'-22'72'0,"-5"22"9"16,0 0-13-16,0 0-15 0,-13-19-4 16,13 19-1-16,0 0 9 0,-20-2 10 0,20 2 8 15,0 0 20-15,-32 6 11 0,32-6 20 16,-24 11 6-16,13-3 14 0,1 1-13 0,0 0-3 15,-2 5-14-15,4-3-15 0,8-11-10 16,-10 27-14-16,6-13-9 0,2 2-15 0,2-16-16 16,2 29-14-16,0-13-21 0,4-3-19 0,0 2-21 15,0-2-20-15,6-2-22 16,-2 3-25-16,0-2-30 0,1-3-44 0,0 1-33 0,-1-3-55 16,-1-1-139-16,-1-3-162 15,-8-3-281-15,14 6-195 0</inkml:trace>
  <inkml:trace contextRef="#ctx0" brushRef="#br0" timeOffset="211478.87">17824 7947 2469 0,'19'-10'-69'0,"-19"10"34"0,0 0 18 0,0 0 36 0,0 0 17 15,0 0 22-15,0 0 22 16,25 14 16-16,-25-14 12 0,0 0 3 0,8 16-11 16,-8-16 1-16,6 12-5 0,-6-12 3 0,4 14-7 0,-4-14 4 15,4 18-10-15,-4-18-2 16,4 20-10-16,-4-20-5 0,2 20-11 0,-2-20-9 16,2 20-2-16,-2-20-10 15,2 19-15-15,-2-19-21 0,0 16-35 0,0-16-40 16,0 0-45-16,0 22-43 0,0-17-46 15,0-5-91-15,0 0-630 0,0 14-335 0</inkml:trace>
  <inkml:trace contextRef="#ctx0" brushRef="#br0" timeOffset="213158.83">17983 8044 2642 0,'0'0'-125'0,"0"0"36"0,8-21 35 16,-8 21 19-16,6-14 17 16,-6 14 19-16,9-13 18 0,-9 13 13 0,9-10 23 0,-9 10 22 15,10-12 20 1,-10 12 15-16,9-10 16 0,-9 10 15 0,0 0 9 0,10-13 8 15,-10 13 5-15,0 0-3 16,6-12-3-16,-6 12-2 0,0 0-10 0,0 0-11 16,0 0-11-16,0 0-25 0,0 0-4 0,0 0-2 0,0 0-9 15,0 0 0-15,-23-14-12 16,23 14-6-16,0 0-8 0,-34 4 3 0,34-4 5 16,-22 6-2-16,22-6-1 15,-24 10-5-15,13-4 1 0,11-6 0 0,-19 10-10 16,10-1-3-16,9-9-6 0,-10 12-1 15,10-12-5-15,-2 17-3 0,2-17-5 0,0 0-7 0,15 23-8 16,-5-16-4-16,3 2-7 0,0-1-1 0,1 1 17 16,2 1-5-16,0 1 2 15,1-1-2-15,0 3 1 0,0-2 0 0,0 3-9 0,-2 0 8 16,1-1 2-16,-4-3-2 16,-2 3 1-16,-2-2 9 0,1 0 5 0,-5 0 5 15,-4-11-2-15,4 19-2 16,-4-19 0-16,0 0-7 0,-14 25-8 0,5-19-12 0,9-6-12 15,-19 12-24-15,8-9-27 16,1-1-32-16,10-2-36 0,-20 0-46 0,20 0-48 16,-16-3-40-16,16 3-44 0,-13-12-91 0,9 2-131 15,0-1-45-15,4 11-408 0,0-24-443 16</inkml:trace>
  <inkml:trace contextRef="#ctx0" brushRef="#br0" timeOffset="213358.99">18304 7925 3075 0,'22'0'86'16,"-22"0"39"-16,19 4-9 0,-19-4-9 0,16 10 6 16,-16-10 8-16,16 13 10 15,-8-1 7-15,-4-2-7 0,2 5-16 0,-6-15-11 0,4 28-15 16,-1-13-6-16,-1 3-10 16,-2-18-8-16,-5 32-8 0,3-17-9 0,0 1-24 0,2-16-34 15,-6 28-49-15,2-16-57 16,4-12-74-16,-6 21-63 0,4-14-96 0,2-7-162 15,-4 14-85-15,4-14-239 16,0 0-169-16</inkml:trace>
  <inkml:trace contextRef="#ctx0" brushRef="#br0" timeOffset="213739.16">18682 7400 2685 0,'0'0'128'0,"0"0"15"0,-10-14-1 15,10 14 6 1,0 0 0-16,0 0-2 0,0 0-4 0,0 0-14 0,0 0-13 16,41-1-13-16,-41 1-12 15,25-3-12-15,-6 3-11 0,-19 0-16 0,36-1-23 16,-16-3-36-16,-4 1-44 0,1-1-61 15,-17 4-58-15,30-5-39 0,-18 1-30 0,-4-2-66 16,-8 6-667-16,6-8-417 16</inkml:trace>
  <inkml:trace contextRef="#ctx0" brushRef="#br0" timeOffset="213878.84">18851 7313 3040 0,'0'0'50'0,"0"0"36"16,-20-8 17-16,20 8 18 16,0 0 17-16,-14-6 5 0,14 6 1 0,0 0-7 0,0 0-13 15,0 0-12 1,0 0-19-16,0 0-20 0,0 0-35 0,36-18-38 0,-36 18-47 15,25-5-58-15,-7 2-69 16,-2-2-67-16,-1 0-124 0,0 0-191 0,-3 1-332 16,3 0-260-16</inkml:trace>
  <inkml:trace contextRef="#ctx0" brushRef="#br0" timeOffset="214678.93">21572 6409 2746 0,'0'0'22'0,"0"0"24"16,0 0 6-16,0 0 27 16,0 0 21-16,0 0 19 0,0 0 14 0,0 0-4 0,5 44-5 15,-7-25-3-15,-1-1-5 16,1 3 0-16,-2 5 1 0,2 0 2 0,0 3-6 15,2 1-7-15,0 2-7 16,0-3-16-16,2 2-15 0,0 1-4 0,0-1-8 16,0-3-16-16,0 2-20 0,1-6-31 0,-1-4-37 0,0 0-45 15,1-3-60-15,1-4-55 16,-2-1-57-16,0-3-128 0,-2-9-158 0,4 9-376 0,-4-9-334 16</inkml:trace>
  <inkml:trace contextRef="#ctx0" brushRef="#br0" timeOffset="-214547.58">21823 6646 2955 0,'0'0'86'0,"0"0"9"15,0 0-12-15,0 0-16 0,0 0-2 0,0 0-10 16,-24-14-2-16,24 14-1 16,0 0 5-16,-33 6 10 0,33-6 14 0,-26 8 19 0,11-5 23 15,3 4 17-15,-3 0 8 16,15-7-5-16,-23 11-5 0,11-4-34 0,2 3-20 15,10-10-10-15,-12 15-7 16,10-3-5-16,2-12-7 0,-2 19-7 0,2-19-11 0,0 0 2 16,10 30-5-16,-2-19-4 0,2 0-5 15,4 0-11-15,0 0-19 0,1-2-23 16,5 2-31-16,-2-3-41 0,2 3-50 0,0-4-62 16,2 0-50-16,-5-1-74 0,6 2-155 15,-4-5-79-15,-2 3-332 0,0-2-286 0</inkml:trace>
  <inkml:trace contextRef="#ctx0" brushRef="#br0" timeOffset="-213966.28">20352 7325 2661 0,'0'0'-55'0,"0"0"51"16,0 0 26-16,0 0 17 0,0 0 24 0,0 0 11 0,0 0 11 16,0 0 3-16,33 14-7 15,-33-14-9-15,20 0-3 0,-20 0 4 0,24 0-2 16,-24 0-2-16,28 0-2 16,-7-2-8-16,-1 2-6 0,4 0-8 0,8-2-9 15,3 2-1-15,1 0-2 0,10 2 0 16,5-2 2-16,8 4 5 0,1-3 10 0,1 4 5 15,0-2 3-15,3 1-1 0,1-1-5 16,22 1-5-16,0 2-5 0,-13-3-7 0,-8 1 0 16,1-1-8-16,-1-2-9 0,0 2 0 15,-3-2-3-15,1-1-2 0,-3 3-3 16,1 1 1-16,-3-4-3 0,-1 1 1 0,-6-1 0 0,7 0 2 16,0 2 2-16,-8-2 18 15,0 0 9-15,0 1 17 0,0-1 11 0,-1 3-4 16,-1-3 7-16,-3 1 5 15,3-1-24-15,-5 0-13 0,-1 0-8 0,-7 0-2 0,-2 0-18 16,-2 0-33-16,-7 0-38 0,-1 0-61 0,-6 0-63 16,2 3-60-16,-10-3-115 0,1 2-177 15,-11-2-45-15,0 0-303 0,0 0-253 0</inkml:trace>
  <inkml:trace contextRef="#ctx0" brushRef="#br0" timeOffset="-213477.93">21384 8155 2571 0,'-42'-17'-131'0,"34"12"-35"0,8 5-133 16,-15-11-327-16,6 6 155 15</inkml:trace>
  <inkml:trace contextRef="#ctx0" brushRef="#br0" timeOffset="-213407.85">21213 8044 1728 0,'-11'-3'-89'16,"1"-6"-73"-16,10 9-316 0,-24-10 357 0</inkml:trace>
  <inkml:trace contextRef="#ctx0" brushRef="#br0" timeOffset="-212777.65">21166 7843 1467 0,'0'0'68'0,"0"0"29"0,6-15-9 15,-6 15 27-15,0 0 27 16,7-17 26-16,-7 17 31 0,0 0 11 0,0 0-3 0,0-16 3 16,0 16-8-16,0 0-8 15,0 0-2-15,0 0-30 0,-21-14-4 0,21 14-14 16,0 0-12-16,-30 3-9 0,30-3-10 15,-29 9-8-15,12-3-14 0,2-2-11 0,-7 4-5 16,6-1-2-16,-3 3-13 0,4 0-5 0,0-1-5 16,5 1-4-16,-1 2-10 0,4-1-3 15,7-11-11-15,-4 20-15 0,4-20-8 0,11 22-9 16,-2-11 2-16,5-2 2 16,1 5-2-16,2 0 2 0,2-2 3 0,1 2-5 15,-2-1 4-15,1 1 1 0,-2 1 0 16,0 1 2-16,-5-3 0 0,2 0 3 0,-6 2 6 15,-2-1 7-15,0-1 0 16,1 3 8-16,-7-16-1 0,0 23 4 0,0-23 1 0,-9 26 0 16,1-14 6-16,-2-1 13 0,-6-2-5 15,0 1-2-15,-1-4-2 0,-2 1-5 16,0-3-1-16,-3 1-14 0,4-2-16 0,-2-2-27 16,6-1-38-16,-5-4-51 0,3 1-61 15,4-3-66-15,2-1-68 0,-4-6-165 0,4 2-124 16,2-1 27-16,3-2-319 15,-1-3-265-15</inkml:trace>
  <inkml:trace contextRef="#ctx0" brushRef="#br0" timeOffset="-212437.94">21213 7644 2626 0,'12'-13'-63'16,"-12"13"21"-16,12-9 17 0,-12 9 13 0,14-8 25 16,-14 8 13-16,0 0 8 0,22-7 8 0,-22 7 2 15,0 0 2-15,18-2 13 0,-18 2 20 16,15 5 18-16,-15-5 3 0,11 8 11 0,-11-8 6 16,11 7 2-16,-7 3 2 15,-4-10 1-15,0 0 7 0,2 28-4 0,-2-28 0 16,-4 19-12-16,4-19-2 0,-7 23-9 15,7-23-2-15,-6 20-7 0,6-20-17 0,-5 17-7 16,5-17-8-16,-4 18-6 0,4-18-7 0,-2 13-2 16,2-13-2-16,0 0-4 0,0 0-20 15,4 23-25-15,3-16-30 0,-7-7-50 0,13 7-54 16,-5-4-68-16,4 2-45 16,-12-5-78-16,22 0-148 0,-10 0-87 0,-12 0-312 15,24 3-243-15</inkml:trace>
  <inkml:trace contextRef="#ctx0" brushRef="#br0" timeOffset="-212097.89">21376 8161 2753 0,'0'0'40'0,"0"0"19"0,0 0-3 16,-4 16 1-16,4-16-1 0,0 0 10 0,0 0 11 15,0 0-3-15,19 15-7 16,-19-15-9-16,19 3-9 0,-19-3-2 15,25 4-5-15,-7-4-6 0,-2 1-5 16,3 2-12-16,0-3-30 0,-19 0-28 0,39 1-39 0,-23-1-40 16,-1 0-33-16,0 0-39 0,-15 0-68 0,21-4-584 15,-21 4-180-15</inkml:trace>
  <inkml:trace contextRef="#ctx0" brushRef="#br0" timeOffset="-211862.53">21524 8091 2648 0,'0'0'111'0,"0"0"35"0,0 0-10 0,0 0-1 16,0 0 14-16,0 0 10 15,0 0 16-15,0 0-4 0,0 0-7 0,0 0-18 16,0 0-9-16,13 47-9 0,-13-47-4 16,0 26-3-16,0-13-22 0,0-13-21 0,-3 30-2 15,3-15-15-15,0 4-4 16,0-19-14-16,0 30-15 0,3-17-31 0,-3 0-34 15,0-1-45-15,0-12-62 16,4 22-69-16,-1-12-54 0,-3-10-92 0,4 16-142 0,-4-16-69 16,6 8-318-16,-6-8-262 0</inkml:trace>
  <inkml:trace contextRef="#ctx0" brushRef="#br0" timeOffset="-210587.85">21810 7971 2658 0,'0'0'-43'0,"0"0"46"0,0 0 25 15,0 0 18-15,0 0 21 16,6-19 23-16,-6 19 17 0,0 0 9 0,0 0 2 15,0 0 1-15,5-19-8 16,-5 19-12-16,0 0-12 0,0 0-5 0,8-15-8 0,-8 15-7 16,8-10-6-16,-8 10-11 0,11-9-3 15,-11 9-7-15,13-7-2 0,-13 7-6 16,18-8-4-16,-18 8-3 0,24-6-2 0,-24 6-3 16,21-1 1-16,-21 1-5 0,22 0 2 15,-22 0-1-15,18 3 8 0,-18-3 7 0,16 7 4 16,-16-7 8-16,10 13 9 15,-10-13 4-15,4 19 1 0,-4-19-1 0,0 22-1 16,0-22-4-16,-8 29-2 0,2-17 3 0,-4 2 5 0,4 4 0 16,-2-3-7-16,0 0 15 15,-1-1-10-15,0 2-17 0,3 0 1 0,-2-3-2 0,3 1-4 16,-1-2-2-16,0 2-3 16,6-14-1-16,-6 21 2 0,6-21 5 0,-5 17-1 15,5-17 2-15,0 0-4 16,7 26-4-16,-7-26-1 0,12 15 2 0,-5-11-9 15,-7-4 0-15,21 12-8 0,-8-6-12 16,1-1-21-16,2 0-22 0,-2-4-26 0,1 3-37 16,2-2-47-16,0-2-54 0,1 2-55 15,-2-4-64-15,-2 2-130 0,1-4-123 0,-2 2-18 16,0-2-274-16,-1 2-231 0</inkml:trace>
  <inkml:trace contextRef="#ctx0" brushRef="#br0" timeOffset="-210147.72">22384 7897 2664 0,'0'0'32'0,"0"0"41"16,4-13-2-16,-4 13-6 0,0 0-8 0,0 0-5 0,0 0 10 15,0 0 12-15,-24-11 7 16,24 11 6-16,-16 1 10 0,16-1 5 0,0 0 8 16,-30 10 10-16,30-10-5 0,-19 8-12 0,19-8-9 15,-15 11-10-15,15-11-9 0,-13 14-5 16,13-14-11-16,-6 15-10 0,6-15-18 0,2 15-13 16,-2-15-20-16,8 17-12 15,-8-17-6-15,14 18-1 0,-4-7 2 0,-2 2 3 16,3-2 1-16,-1 1 3 0,1 1-3 15,0-1 6-15,1 1-1 0,-4-2 2 0,2 1 2 0,-4-1 10 16,-6-11 10-16,8 19 9 0,-8-19 9 0,0 19 1 16,0-19 9-16,0 0 0 15,-8 22 3-15,8-22 1 0,-13 16 0 0,4-10-7 0,9-6-6 16,-16 9-7-16,16-9-9 16,-22 7-15-16,14-6-23 0,8-1-30 0,0 0-40 15,0 0-57-15,-34-5-65 16,29-1-81-16,5 6-156 0,-12-14-138 15,10 7-287-15,2 7-238 0</inkml:trace>
  <inkml:trace contextRef="#ctx0" brushRef="#br0" timeOffset="-209607.72">22635 8036 2615 0,'-39'21'-47'0,"39"-21"20"0,0 0 24 0,0 0 18 15,0 0 25-15,0 0 24 0,0 0 16 0,0 0 5 16,0 0-2-16,0 0-2 16,0 0-5-16,20 14 4 0,-20-14 2 0,15 2 10 0,-15-2-5 15,19 3-3 1,-6-1-12-16,-13-2-7 0,26 2-5 0,-12-2-6 15,-1 2-14-15,0-1-18 0,1 2-39 16,-14-3-41-16,25 1-50 0,-11-1-46 0,-4 3-44 16,-10-3-85-16,17-3-622 0,-17 3-294 0</inkml:trace>
  <inkml:trace contextRef="#ctx0" brushRef="#br0" timeOffset="-209247.76">22735 8008 2652 0,'-13'-12'-59'15,"13"12"35"-15,0 0 17 0,0 0-2 16,0 0 10-16,0 0 17 0,0 0 21 16,0 0 11-16,0 0 7 0,0 0 0 0,0 0 1 0,0 0 13 15,-19 27 8-15,19-27 18 16,0 0 10-16,0 0 9 0,0 21-1 0,0-21 0 15,0 0-7-15,0 23-6 16,0-23-10-16,0 0-7 0,4 24-8 0,-2-12-9 16,-2-12-5-16,2 21-6 0,-2-21-7 0,5 21-3 15,-3-11-4-15,-2-10-2 0,2 24-1 16,0-11-1-16,-2-13 5 0,2 22-4 0,-2-22-3 16,3 22-4-16,-3-22-5 0,2 19-1 15,-2-19-3-15,2 17-4 0,-2-17-3 0,2 18-2 16,-2-18-19-16,0 0-24 15,2 16-45-15,-2-16-52 0,0 0-73 0,4 16-66 0,-4-16-142 16,2 7-176-16,-2-7-342 0,0 0-324 0</inkml:trace>
  <inkml:trace contextRef="#ctx0" brushRef="#br0" timeOffset="-206437.95">21875 7937 2658 0,'0'0'-120'0,"0"0"23"0,0 0 17 16,0 0 14-16,0 0 11 15,0 0 10-15,0 0 14 0,0 0 12 0,0 0 5 16,0 0 6-16,0 0 3 16,0 0 15-16,-8-19 7 0,8 19 10 0,0 0 26 0,0 0 23 15,0 0 22-15,0 0 9 16,-10-10 13-16,10 10 3 0,0 0-9 15,0 0-15-15,0 0-9 0,0 0-12 0,0 0-7 16,0 0-8-16,0 0-3 0,29-11-4 0,-29 11 4 16,0 0 7-16,21-4 1 0,-21 4 5 0,0 0 1 15,19-1-2-15,-19 1-1 0,0 0-6 16,0 0-2-16,24 1-3 0,-24-1 4 0,0 0 1 16,0 0 1-16,18 6-4 15,-18-6 4-15,0 0-2 0,12 12-5 0,-12-12-1 16,8 11-5-16,-8-11-1 15,0 0-2-15,6 19-1 0,-6-19-1 16,0 15-1-16,0-15-3 0,0 18-2 0,0-18-2 0,-2 19 2 0,2-19-3 16,-4 22-3-16,4-22 1 15,-6 20 0-15,6-20-2 0,-7 19 1 0,7-19-4 0,-7 19-1 16,7-19-4 0,-6 17 4-16,6-17-2 0,-6 16-4 0,6-16-21 0,-8 14 3 15,8-14-2-15,-9 12 4 16,9-12-2-16,-9 9 2 0,9-9-5 0,0 0 2 0,-10 12 0 15,10-12 5 1,0 0 3-16,-11 11-6 0,11-11-4 0,0 0 7 0,0 0-1 16,-10 10 2-16,10-10-7 0,0 0 3 0,0 0-2 15,0 0-2-15,-13 9 2 16,13-9 0-16,0 0-2 0,0 0-2 0,-11 7 0 0,11-7 0 16,0 0-1-16,0 0 5 15,0 0-5-15,-12 10 2 0,12-10-4 0,0 0 1 16,0 0 2-16,0 0-1 0,0 0 0 15,0 0-1-15,0 0-2 0,-10 10 7 0,10-10-5 16,0 0 2-16,0 0 2 0,0 0-5 0,0 0 0 16,0 0 4-16,0 0 0 0,0 0-3 15,0 0 2-15,0 0-6 0,0 0 5 0,0 0 2 16,44 1-3-16,-44-1 2 16,0 0 1-16,21 4-5 0,-21-4 2 0,19 4-1 15,-19-4 5-15,19 3-4 16,-19-3-2-16,19 7 1 0,-19-7 4 0,21 7-1 15,-13-1 3-15,-8-6 1 0,18 9 6 16,-18-9 4-16,15 10-4 0,-15-10 4 0,14 10-5 16,-14-10 2-16,10 13-1 0,-10-13-1 0,12 13-1 0,-12-13-5 15,6 13 2-15,-6-13-1 16,6 13 0-16,-6-13 2 0,6 15 6 0,-6-15 7 16,0 0 5-16,-2 22 7 0,2-22 2 15,0 0 0-15,-6 21 3 0,6-21-1 0,-10 14-3 16,10-14-2-16,-16 11-4 0,16-11-1 15,-18 9-4-15,7-2-3 0,11-7-10 0,-19 5-13 16,19-5-22-16,-19 5-19 0,19-5-22 0,-18 4-13 16,8-2-19-16,10-2-22 0,-14 0-24 15,14 0-30-15,0 0-37 0,-22-2-42 0,22 2-22 16,0 0-50 0,-12-5-105-16,12 5-141 0,0 0-20 0,0 0-262 0,0 0-204 15</inkml:trace>
  <inkml:trace contextRef="#ctx0" brushRef="#br0" timeOffset="-204948.09">23082 7967 2496 0,'0'0'-58'0,"0"0"23"15,0 0 11-15,0 0 10 0,-7-18 5 0,7 18 20 16,0 0 28-16,0 0 11 0,0 0 18 0,0-20 13 0,0 20 15 16,0 0 17-16,0 0 22 15,0 0 10-15,3-23 3 0,-3 23-10 0,0 0-13 16,0 0-15-16,9-16-12 16,-9 16-10-16,0 0-9 0,12-10-10 0,-12 10-8 0,15-3-7 15,-15 3-5-15,19-4-7 16,-19 4-4-16,19-2-1 0,-19 2 8 0,24 2 9 15,-24-2 5-15,22 5 6 16,-11 1-3-16,-11-6 3 0,17 13-2 0,-17-13-5 0,8 17-7 16,-6-6 5-16,-2-11-15 0,-2 26 3 0,2-26-3 15,-10 30 2-15,4-15 3 16,-3 0 2-16,0 1 8 0,1-1 3 16,-2 0-22-16,-1-1 2 0,0-2 0 15,3 0 8-15,-1-1-6 0,1 1 7 0,8-12-8 0,-10 15 1 16,10-15-1-16,-9 15-2 15,9-15-2-15,-5 16 0 0,5-16-5 0,0 0-4 16,0 0-5-16,20 21-6 0,-20-21 0 0,21 7-10 0,-6-3-12 16,4 0-26-16,-1 0-30 15,2-2-39-15,-1-2-54 0,2 0-81 0,0-2-60 0,-1-3-161 16,-2 1-131 0,-1-4-20-16,0 0-366 0,-2 1-419 0</inkml:trace>
  <inkml:trace contextRef="#ctx0" brushRef="#br0" timeOffset="-204737.9">23457 8057 3044 0,'0'0'17'0,"0"0"16"0,0 0-1 0,0 0 11 0,0 0 27 16,0 0 32-16,30 0 13 15,-30 0 12-15,20 1-1 0,-20-1-2 0,32 5-6 16,-15-3-12-16,3-2-13 0,-4 2-10 15,4-1-30-15,-20-1-38 0,31 0-64 0,-31 0-71 16,30-1-68-16,-20 1-63 0,-10 0-112 16,18-6-170-16,-18 6-322 0,6-6-209 15</inkml:trace>
  <inkml:trace contextRef="#ctx0" brushRef="#br0" timeOffset="-204537.77">23630 7993 2556 0,'-10'-7'22'16,"10"7"60"-16,0 0 6 0,0 0 17 0,0 0 22 15,0 0 23-15,0 0 17 0,0 0 12 16,0 0 4-16,0 0-3 0,-18 20-9 0,18-20-6 16,0 18-11-16,0-18-43 0,-2 27-11 0,2-11-8 15,0 0-11-15,0-16-13 16,2 35-10-16,-2-18-14 0,2-1-26 0,2 0-31 16,-2-4-39-16,-2-12-53 0,0 24-60 15,2-13-55-15,0-3-44 0,-2-8-134 0,0 0-172 0,2 16-369 16,-2-16-358-16</inkml:trace>
  <inkml:trace contextRef="#ctx0" brushRef="#br0" timeOffset="-204247.64">23834 7746 2986 0,'0'0'73'0,"0"0"25"0,10-8-10 0,-10 8 19 0,0 0 30 15,0 0 23-15,0 0 17 16,0 0-18-16,0 0-5 0,0 0-4 0,19 26 16 0,-19-26-15 16,4 26-12-16,-4-8 10 0,2 1-7 15,1 1-7-15,-3 2-14 0,0 1-15 16,2 2-12-16,-2 0-13 0,0 3-7 0,0-5-9 0,0 1-7 16,0 0-11-1,0-4-11-15,0 2-11 0,0-2-19 0,0-1-23 0,2 0-22 16,-2-5-27-16,2 3-25 15,-2-6-36-15,0-11-52 0,2 20-61 16,0-12-51-16,-2-8-84 0,7 8-143 0,-7-8-86 0,0 0-392 0,0 0-467 16</inkml:trace>
  <inkml:trace contextRef="#ctx0" brushRef="#br0" timeOffset="-203978.06">24032 7947 3089 0,'0'0'3'0,"0"0"45"0,4-14-1 15,-4 14 4-15,0 0 13 0,0 0 18 16,0 0 13-16,0 0 6 0,0 0 7 0,-26-6 6 0,26 6 4 16,0 0-2-16,-30 6-3 0,30-6-1 0,-19 8-8 0,19-8-5 15,-20 10-15 1,12-5-5-16,8-5-7 0,-12 11-7 0,12-11-7 0,-8 14-7 16,8-14-4-16,0 0-5 15,6 23-24-15,-6-23-2 0,10 18-2 0,0-9 1 16,-1 1 1-16,4 0-3 0,-3 0-2 15,7 3-3-15,-2-1-1 0,4-1-14 0,-2 1-22 16,0-3-40-16,-2-2-57 0,1 3-81 0,2-4-65 16,-6-2-139-16,0-1-164 0,0-3-19 15,-12 0-261-15,18 3-202 0</inkml:trace>
  <inkml:trace contextRef="#ctx0" brushRef="#br0" timeOffset="-202528.01">22790 7442 2425 0,'0'0'-87'0,"0"0"28"15,0 0 19-15,0 0 6 0,0 0 13 0,0 0 6 16,0 0 4-16,0 0 25 0,0 0 23 15,0 0 16-15,0 0 21 0,0 0 19 16,0 0 14-16,0 0 6 0,0 0-9 0,0 0-14 16,0 0-9-16,0 0-19 0,0 0-4 15,47 13-13-15,-47-13 5 0,0 0-13 0,21 2-1 16,-21-2-10-16,19 2 4 0,-19-2-1 16,23 2-2-16,-8 0-7 0,-15-2-3 0,34 1 2 15,-13-1-4-15,1 4 2 0,0-2-3 16,2-2-1-16,3 2-8 0,1 0 1 15,-5 0-9-15,0 0-1 0,2-1-4 16,-1-1-1-16,-3 2-2 0,0-2 2 0,0 0 6 16,-1 2-2-16,-2-2-17 0,2 3-3 0,-2-3-10 0,2 0-6 15,-3 1-12 1,1 1-7-16,2 0-13 0,1-2-2 0,-2 2 10 0,2 0-8 16,3 2 3-16,-2-2 10 15,2 2 0-15,-1-3 20 0,1 3-4 0,4-1 2 16,-2 0 20-16,0-1 7 0,-3 0 28 15,1 0-5-15,-4 0 7 0,2 2 1 0,-1-4 5 16,-2 1 1-16,2 1-7 0,-1-2 1 0,-2 2-10 0,1 0 0 16,1-2-9-1,-4 1 16-15,-16-1-8 0,36 0-7 0,-19 2 5 0,0-2 0 16,0 3 2-16,-17-3 15 16,30 1 4-16,-30-1 6 0,25 0 4 0,-10 3 3 0,-2-3-1 15,-3 2-7-15,-10-2 2 16,22 0-1-16,-11 0-7 0,-11 0 1 0,16 1-4 15,-16-1-10-15,15 0-8 16,-15 0-4-16,0 0-8 0,0 0 0 0,25 2-3 16,-25-2 9-16,0 0 3 0,11 0 3 0,-11 0 15 15,0 0 4-15,0 0-1 0,0 0 8 16,0 0-8-16,0 0-2 0,0 0 1 0,0 0-2 16,0 0 1-16,0 0 5 0,0 0 2 15,0 0 2-15,0 0 11 0,0 0 11 0,0 0 8 16,0 0 5-16,0 0-3 0,0 0-4 15,-42-15-3-15,30 13 2 0,12 2 2 16,-20-5 3-16,20 5-1 0,-26-6 0 0,9 2-5 0,17 4 0 16,-30-8-7-16,14 4-6 15,1 1 6-15,-2-1-9 0,17 4-1 0,-29-8-3 16,13 6-5-16,2-1 4 0,-4-2-7 16,4 3-3-16,-1-1-3 0,0 1-1 0,1-2 1 15,-3 2-5-15,1-2 2 16,0 3-1-16,-1-3 5 0,17 4 3 15,-32-4 1-15,13 3 0 0,0-2-2 0,0-1 0 16,19 4-2-16,-38-1-2 0,19 1-1 0,0 0 0 16,-3-2 0-16,2 2-3 0,20 0-2 0,-41 0-1 15,21 0 0-15,-2 0 4 0,1-2-9 16,0-1-2-16,2 3-2 0,-1-1-4 0,2 1-10 16,-2-1-15-16,4-1-26 15,-1 2-35-15,2-3-57 0,15 3-59 0,-23-1-61 16,7 1-138-16,16 0-167 0,-18-4-337 15,18 4-297-15</inkml:trace>
  <inkml:trace contextRef="#ctx0" brushRef="#br0" timeOffset="-195037.88">16963 9747 2715 0,'-2'-26'-63'0,"2"26"10"16,0 0 4-16,-8-15-2 0,8 15 22 0,-10-12 25 0,10 12 8 16,-10-9 22-16,10 9 17 0,-13-11 14 0,13 11 8 15,-15-7 19-15,15 7 10 16,-17-9 8-16,17 9 4 0,-21-8 0 0,21 8-13 0,-21-8-6 16,9 5-13-1,12 3-2-15,-26-6-4 0,26 6-4 0,-23-4-7 0,23 4 2 16,-22-2-5-16,22 2 0 15,-18 0-4-15,18 0-2 0,0 0-5 0,-24 2-4 16,24-2-3-16,0 0-5 0,-8 10-4 0,8-10-4 16,0 0-4-16,0 0-2 0,0 0-2 15,20 32 0-15,-8-22-3 0,-4-1 1 0,4 2 0 16,1-1-3-16,0 1-1 16,0 2 0-16,1-1-2 0,0-1 1 0,-4 2-5 0,0-5 4 15,1 4-4-15,-2 0 3 16,-3-1 0-16,-6-11 12 0,8 21 6 0,-8-21 14 15,2 19 9-15,-2-19 11 16,-6 20 1-16,6-20 9 0,-15 18-27 0,4-9 4 0,1-3-1 16,10-6-4-16,-26 14-5 0,14-10-5 0,-1-1-1 0,13-3-5 15,-25 4-4 1,25-4-3-16,-25 0-16 0,25 0-23 0,-22-4-24 0,14 1-33 16,8 3-44-16,-17-10-59 15,13 4-46-15,4 6-74 0,-9-15-171 16,9 15-98-16,-2-13-317 0,2 13-262 0</inkml:trace>
  <inkml:trace contextRef="#ctx0" brushRef="#br0" timeOffset="-194507.85">16945 9962 2651 0,'0'0'-49'0,"0"0"22"0,0 0 8 0,0 0 8 15,0 0 22-15,0 0 32 16,0 0 32-16,0 0 28 0,0 0 6 0,0 0 2 15,0 0 6-15,0 0 3 16,-20 21-1-16,20-21-6 0,0 0-9 0,0 0-13 0,-5 18-5 16,5-18-13-16,0 0-6 0,0 0-8 0,-4 17-4 15,4-17-9-15,0 0-5 16,0 0-1-16,0 0-4 0,-2 17-2 0,2-17-6 0,0 0-2 16,0 0 1-16,0 0-7 15,0 0-11-15,0 0-22 0,0 0-27 16,0 0-28-16,0 0-25 0,0 0-35 0,0 0-33 15,0 0-22-15,0 0-29 0,0 0-63 16,0 0-121-16,0 0-445 0,0 0-179 0</inkml:trace>
  <inkml:trace contextRef="#ctx0" brushRef="#br0" timeOffset="-193937.72">17056 10094 2388 0,'0'0'-63'0,"0"0"45"0,0 0 35 15,0 0 36-15,0 0 34 16,0 0 30-16,0 0 16 0,0 0 16 0,0 0 5 0,0 0-7 16,0 0-4-16,0 0-8 0,0 0-13 0,0 0-15 15,0 0-9-15,0 0-12 16,0 0-8-16,0 0-6 0,0 0-8 0,0 0-6 16,0 0-8-16,27-13-4 0,-27 13-7 15,0 0-5-15,0 0-1 0,17-7-2 16,-17 7 6-16,0 0 14 0,0 0 11 15,0 0 8-15,0 0 3 0,0 0-8 0,6 22-5 16,-6-22-6-16,0 0-4 0,0 0-8 0,-21 33-3 0,12-22-4 16,1-2-11-16,8-9-15 15,-14 19-30-15,10-12-47 0,-6 0-61 0,10-7-66 16,-8 9-61-16,8-9-107 0,0 0-164 16,0 0-50-16,0 0-306 0,0 0-251 0</inkml:trace>
  <inkml:trace contextRef="#ctx0" brushRef="#br0" timeOffset="-193662.77">17159 10045 2711 0,'13'-10'76'0,"-13"10"38"0,9-8-11 15,-9 8-6-15,0 0-1 0,10-9 4 16,-10 9-1-16,0 0-2 0,0 0-9 0,13-9-12 16,-13 9-6-16,0 0-7 15,0 0-8-15,0 0-6 0,21 1-3 0,-21-1 0 16,0 0-6-16,0 0 5 15,15 16 0-15,-15-16 2 0,0 0 3 0,6 19 2 0,-6-19 6 16,0 16 7-16,0-16 11 0,0 0 0 16,-6 29 3-16,6-29-3 0,-6 19-6 0,6-19-7 15,-7 19-5-15,7-19-8 0,0 15-7 0,0-15-20 16,0 0-24-16,9 21-46 16,-3-14-63-16,-6-7-80 0,21 5-67 0,-10-5-127 0,3 0-181 15,-14 0-8-15,30-5-304 16,-15-2-243-16</inkml:trace>
  <inkml:trace contextRef="#ctx0" brushRef="#br0" timeOffset="-193317.78">17545 9937 2643 0,'0'0'106'0,"-20"-8"47"0,20 8-8 16,0 0-17-16,0 0-8 0,0 0-12 15,0 0-10-15,0 0-8 0,0 0-9 0,0 0-9 16,0 0-10-16,0 0-9 0,0 0-9 0,38-4-14 16,-38 4-16-16,20-4-23 0,-20 4-35 15,16-2-32-15,-16 2-44 0,0 0-23 0,18-8-8 16,-18 8-1-16,0 0 11 16,0 0 16-16,0 0 27 0,0 0 37 0,0 0 54 0,0 0 52 15,-22-30 52 1,22 30 31-16,0 0 21 0,-12-10 15 0,12 10 8 0,0 0-4 15,-11-10 2-15,11 10-18 16,0 0-22-16,0 0-7 0,0 0-13 0,0 0-20 16,0 0-13-16,21-16-23 0,-21 16-18 0,0 0-35 0,26-6-37 15,-26 6-52 1,17-6-63-16,-7 4-65 0,0-2-70 0,-10 4-172 0,18-8-132 0,-10 5-283 16,-8 3-237-1</inkml:trace>
  <inkml:trace contextRef="#ctx0" brushRef="#br0" timeOffset="-192147.75">18228 9633 2455 0,'0'0'-134'0,"0"0"25"0,0 0 20 0,0 0 16 15,0 0 19-15,0 0 20 16,0 0 7-16,0 0 6 0,0 0 13 0,-21-6 11 0,21 6 9 16,0 0 4-16,0 0 19 15,0 0 7-15,0 0 17 0,0 0 16 0,0 0 13 16,0 0 17-16,0 0 7 15,0 0 7-15,0 0 14 0,0 0 7 0,0 0 17 0,0 0 7 16,0 0 15-16,0 0 1 0,0 0-3 0,0 0-9 16,0 0-9-16,0 0-15 0,0 0-15 15,0 0-10-15,0 0-14 0,0 0-14 0,49 12-7 16,-49-12-13-16,20 2-10 16,-20-2-5-16,22 5-21 0,-9-3-16 15,0 0-27-15,-1 0-39 0,-1 0-48 0,-11-2-60 16,23 4-74-16,-14-4-86 0,-9 0-185 0,20 0-102 15,-20 0-306-15,16-4-298 16</inkml:trace>
  <inkml:trace contextRef="#ctx0" brushRef="#br0" timeOffset="-191437.63">18524 9412 2632 0,'0'0'-85'0,"-10"-21"31"0,10 21 10 0,0 0 23 0,-6-17 19 15,6 17 25 1,0 0 10-16,-4-17 9 0,4 17 6 0,0 0-2 0,0 0-3 16,0 0-12-16,4-22 0 15,-4 22-2-15,0 0-3 0,10-14-10 0,-10 14 0 0,13-6-9 16,-13 6-4-16,19-2-6 15,-19 2-14-15,19-3-11 0,-19 3-12 0,26 3-3 16,-26-3-7-16,27 8-2 0,-14-5-2 0,-13-3 8 16,21 11-1-16,-15-7 9 0,-6-4 23 15,10 16-8-15,-10-16 15 0,3 17 11 0,-3-17 20 16,0 0 21-16,-13 27 20 16,7-16 17-16,-5-3 9 0,11-8 5 0,-19 19 10 15,8-11 5-15,1-1 2 0,10-7-6 16,-16 11-4-16,16-11-11 0,-14 11-7 0,14-11-16 15,0 0-22-15,-10 8-21 0,10-8-19 16,0 0-13-16,0 0-5 0,0 0-9 0,0 0 1 16,0 0 1-16,24 19-1 0,-24-19 3 0,16 9 6 15,-16-9 3-15,19 12 11 16,-8-5 6-16,1 2 10 0,-1 0 6 16,-1 1 5-16,-1-2 8 0,0 5 3 15,-3-1 11-15,0 1 10 0,-6-13 7 0,4 23 12 16,-4-10 6-16,0-13 6 0,-2 22-3 15,2-22-1-15,-6 24 0 0,2-13-7 0,4-11-10 16,-13 17-1-16,2-8-13 0,11-9-4 16,-19 14-7-16,11-8-6 0,8-6-16 0,-19 7-24 15,19-7-34-15,-17 2-43 0,17-2-56 0,0 0-61 16,-24 0-46-16,24 0-64 0,0 0-151 16,-10-9-136-16,10 9-262 0,0 0-202 0</inkml:trace>
  <inkml:trace contextRef="#ctx0" brushRef="#br0" timeOffset="-191017.72">19066 9517 2479 0,'0'0'-56'0,"0"0"47"0,0 0 12 15,0 0 3-15,0 0 20 16,0 0 18-16,0 0-1 0,0 0-2 0,0 0-4 0,-16-4-5 16,16 4-1-16,0 0-1 0,0 0 3 15,0 0 1-15,0 0-2 0,0 0 2 16,0 0 4-16,0 0-11 0,61 9 3 0,-61-9-6 0,29 4 0 16,-14-2-4-16,3-2-9 15,-18 0-11-15,30 4-26 0,-16-4-38 16,-14 0-38-16,27 3-43 0,-27-3-62 15,24-6-145-15,-16 3-316 0,-8 3 96 0</inkml:trace>
  <inkml:trace contextRef="#ctx0" brushRef="#br0" timeOffset="-190727.64">19211 9439 2018 0,'0'0'34'0,"0"0"29"0,0 0 16 0,0 0 9 16,0 0 12-16,0 0 9 0,-6-16 14 0,6 16 3 15,0 0-3-15,0 0-3 16,0 0 2-16,0 0-3 0,0 0 1 0,0 0-5 16,0 0-4-16,0 0-5 15,-20 38-5-15,20-38-5 0,-4 20-8 0,4-20-8 0,0 25-6 16,0-25-12-16,0 26-7 15,0-15-3-15,0-11-14 0,2 29-16 0,0-18-25 16,-2-11-32-16,4 27-39 0,-2-15-41 0,-2-12-59 16,4 24-51-16,-4-24-90 0,2 18-166 15,-2-9-408-15,0-9-266 0</inkml:trace>
  <inkml:trace contextRef="#ctx0" brushRef="#br0" timeOffset="-190438.04">19104 9809 2637 0,'0'0'-54'0,"0"0"24"0,0 0 10 0,0 0 14 0,0 0 24 16,0 0 30-16,0 0 30 15,0 0 20-15,0 0 11 0,0 0 6 0,0 0 2 16,49-12 0-16,-49 12-7 0,22 4-1 0,-22-4-13 16,24 3-6-16,-24-3-13 0,28 5-11 15,-15-5-22-15,-13 0-30 0,28 3-42 0,-16-1-61 16,-12-2-55-16,26 2-75 16,-26-2-125-16,18 0-569 0,-9 0-305 0</inkml:trace>
  <inkml:trace contextRef="#ctx0" brushRef="#br0" timeOffset="-189237.8">19593 9736 2646 0,'0'0'-113'0,"0"0"27"0,0 0 30 0,0 0 21 16,0 0 30-16,0 0 19 15,0 0 23-15,0 0 25 0,0 0 6 0,0 0 6 16,0 0-3-16,0 0-3 15,0 0-7-15,0 0-4 0,0 0 4 0,0 0-6 16,-2 47-4-16,2-47 2 0,4 14-4 0,-4-14 3 0,0 0 1 16,5 17-3-16,-5-17 2 15,0 0-4-15,5 13 1 0,-5-13 7 0,0 0 2 16,0 0 3-16,6 13-4 0,-6-13-7 16,0 0-2-16,0 0-4 0,0 0-8 0,0 0-4 15,0 0-5-15,0 0-2 16,0 0-5-16,0 0-4 0,0 0 0 0,0 0-10 15,27-24-5-15,-27 24-4 0,7-21-3 16,-7 21-6-16,4-24-2 0,0 6-7 0,-2 1 1 16,-2-2-3-16,2-2 3 0,-2-1 2 0,0 0-1 0,0-1 2 15,0 1 5 1,0 0-4-16,-2-1 3 0,4 1 5 16,-2 1-5-16,-2-1 3 0,4 2 4 0,-2 1 0 15,2 2 4-15,2-2-1 0,-1 1 6 0,-1 1-2 0,2 2 0 16,-4 15 2-1,6-29 0-15,-2 14 0 0,-2 2 1 0,-2 13 0 0,9-25 0 16,-2 13-3-16,-7 12 4 0,8-23-2 16,-2 13-1-16,-2-2 0 0,-4 12 1 0,14-23 3 15,-8 10 2-15,0 1 3 0,2 1-3 0,-8 11 2 16,13-23 2-16,-5 10-1 16,-1 1 7-16,-7 12 4 0,13-21 8 0,-7 13 0 15,-6 8 1-15,10-16-5 0,-10 16 3 16,14-16-4-16,-14 16 0 0,12-11-4 0,-12 11-3 15,10-13-1-15,-10 13-1 16,11-10 2-16,-11 10 3 0,13-9 4 0,-13 9-2 16,13-8-1-16,-13 8-1 0,14-6-3 0,-14 6 0 0,16-5-3 15,-16 5-2-15,16-6 4 16,-16 6 1-16,17-3-6 0,-17 3 0 0,21-3-1 0,-21 3 1 16,27 0-5-1,-27 0 2-15,30 0-1 0,-12 0-3 0,2 0-1 0,1 0 3 16,1 0-3-16,2 0 1 15,-2 2-1-15,8-1-2 0,-3 2 0 16,3-1 2-16,2-1-2 0,-1 2 5 0,1-2-2 0,0 1 7 0,0 0 1 16,-1 0 3-16,1 0 0 15,0 0 2-15,-1-2-7 0,3 1 6 0,1 2-6 16,-1-2-1-16,0 2 5 0,1-2-6 16,1 2-1-16,0-2-1 0,0 1-4 0,-1 0 2 15,0 0-1-15,-1 0 1 16,-2-1-3-16,0 4-1 0,-1-4-2 0,1 2 1 0,0-2-2 15,0 1 0 1,-3 0-3-16,1 2 1 0,0 0-2 0,-3-1 4 0,3-1 0 16,-3 2-4-16,1 0 2 0,-1-1 3 0,0 1-4 15,-1 0 4-15,-3-2-2 0,1 2 2 16,-2-2-3-16,0-1 3 0,-1 1 1 0,0 1-3 16,0-2 2-16,1 2 0 15,-4-3 0-15,2 0 2 0,-1 0-5 0,0 0 4 16,0 1-3-16,-3-1-8 15,2 0-18-15,-3-1-27 0,-15 1-28 0,27-3-40 0,-14 3-59 16,-1 0-48-16,-12 0-103 0,16-4-201 0,-16 4-383 16,8-3-314-16</inkml:trace>
  <inkml:trace contextRef="#ctx0" brushRef="#br0" timeOffset="-187628.15">20104 9517 2657 0,'0'0'-109'0,"0"0"36"0,-19 4 15 16,19-4 40-16,0 0 51 0,0 0 44 16,-24 0 23-16,24 0 17 0,0 0 8 15,0 0-5-15,0 0-5 0,-20-8-11 16,20 8-7-16,0 0-4 0,-10-12-9 0,10 12 3 0,0 0 1 15,-4-16-2 1,4 16 3-16,0 0-4 0,-2-22 1 0,2 22-8 0,0 0-6 16,6-22-5-16,-6 22-4 0,10-14-2 0,-10 14-5 0,8-15-5 15,-8 15-7-15,12-12-4 16,-12 12-3-16,11-10-6 0,-11 10-3 0,15-8-3 16,-15 8 4-16,15-8-11 15,-15 8-2-15,14-3 4 0,-14 3 6 0,0 0 0 16,22 0 7-16,-22 0 0 0,0 0 3 15,21 8-2-15,-21-8-2 0,10 12 27 0,-10-12-1 16,5 17-2-16,-5-17 0 0,-2 23-1 0,2-23-6 16,-5 27 1-16,1-12-26 15,0 2 4-15,-3-1-5 0,-1 0 2 0,0 2-6 16,-4-1 0-16,2 0 0 0,-2-1 0 16,1 1-2-16,0-5-4 0,1 2-3 0,-1-1-8 15,1-1-25-15,2-1-27 0,-2-2-28 16,0 1-38-16,10-10-40 0,-14 15-50 0,7-9-45 15,7-6-35-15,-13 8-78 16,13-8-129-16,-10 4-82 0,10-4-320 0,0 0-276 16</inkml:trace>
  <inkml:trace contextRef="#ctx0" brushRef="#br0" timeOffset="-186688.11">20493 9623 2594 0,'0'0'-107'15,"-19"6"31"-15,19-6 18 16,0 0 10-16,0 0 19 0,0 0 34 0,0 0 16 0,0 0 4 16,0 0 7-16,0 0 12 0,0 0 8 0,0 0 11 15,0 0 12-15,0 0 12 0,0 0 14 16,0 0 7-16,0 0 10 0,0 0 3 0,0 0 0 16,0 0 1-16,0 0-5 15,0 0-3-15,0 0-10 0,0 0-8 0,0 0-6 16,0 0-2-16,60-3-6 15,-60 3-4-15,18 0-1 0,-18 0-3 0,24 1-4 0,-24-1-3 16,25 2-4-16,-12 0-10 0,-13-2-1 0,31 2 5 16,-15-2-7-16,-16 0-16 15,27 2-26-15,-27-2-34 0,26 0-51 0,-26 0-60 16,20 0-80-16,-11-2-82 0,-9 2-169 16,13-4-127-16,-13 4-295 0,10-3-268 0</inkml:trace>
  <inkml:trace contextRef="#ctx0" brushRef="#br0" timeOffset="-186027.79">21010 9587 2536 0,'19'-5'-105'0,"-19"5"22"0,0 0 25 0,0 0 5 16,0 0 14-16,18-4 25 15,-18 4 27-15,0 0 23 0,0 0 29 0,0 0 22 16,0 0 4-16,0 0-1 0,0 0 11 16,0 0 4-16,0 0 2 0,0 0 0 15,0 0-10-15,-56-2-7 0,56 2-5 16,-28 0-2-16,28 0-9 0,-29 0 3 0,13-2-2 0,16 2-6 15,-27-2-2-15,27 2-3 16,-23 0-6-16,23 0 0 0,-19-1-5 0,19 1 3 16,0 0-12-16,-22-3-6 0,22 3-8 0,0 0-2 0,0 0-5 15,0 0-2-15,-6-13-2 16,6 13-2-16,0 0-2 0,0 0-2 0,0 0-2 16,32-26 0-16,-22 19-3 15,1 0 3-15,2-2-6 0,-2-1 2 0,1 0-1 0,1-2 1 16,0 3-2-1,-1-2 0-15,3-2-1 0,-2 1 3 0,2 2 7 0,-3-1 10 16,1 3 3-16,-2-1 8 0,-11 9 1 16,20-15 3-16,-10 10 2 0,-10 5 0 15,12-10-3-15,-12 10-3 0,13-10-3 0,-13 10 3 16,12-9-2-16,-12 9-3 0,0 0 2 16,13-7 5-16,-13 7 15 0,0 0 4 0,0 0 4 15,0 0-26-15,0 0 5 0,0 0 0 16,25 16 1-16,-25-16-1 0,6 20 2 0,-3-9-5 15,0 4 0-15,-1 0-1 16,0 2-5-16,0 2-6 0,0 0-4 0,0 0 1 0,0 1-2 16,-2 0 3-16,2-1-8 0,0 1-1 0,0 0-3 15,2-2-13-15,-2 1-5 16,-2-2-15-16,2-1-9 0,0 0-13 16,-2-2-15-16,0-2-17 0,0 0-24 15,0 1-33-15,0-13-50 0,3 21-48 0,-3-11-32 0,0-10-55 16,0 18-108-16,0-18-111 15,0 14-395-15,0-14-345 0</inkml:trace>
  <inkml:trace contextRef="#ctx0" brushRef="#br0" timeOffset="-183707.91">21493 9385 2791 0,'0'0'-89'0,"-16"8"26"0,16-8 18 0,-14 11 20 15,14-11 28-15,-12 15 24 16,12-15 29-16,-12 18 21 0,8-5 23 0,-2-2 20 16,6-11 22-16,-6 27 20 15,4-14-6-15,-1 3 8 0,3-16-8 0,-2 30-6 0,2-15-13 16,0 2-9-16,2 3-12 15,3-1-6-15,1-2-12 0,-2 2-13 0,4 1-9 16,-2-2-18-16,2-1-30 0,0-2-33 0,0 3-41 0,0-7-51 16,1 3-56-1,2-3-62-15,-3-4-66 0,-1-1-145 0,-1 0-170 0,-6-6-288 16,10 4-253-16</inkml:trace>
  <inkml:trace contextRef="#ctx0" brushRef="#br0" timeOffset="-183227.8">21689 9410 2583 0,'-4'-28'-47'0,"4"28"59"0,0 0 21 16,0 0 26-16,0 0 40 0,-4-17 21 0,4 17 13 0,0 0 7 16,0 0-16-16,0 0-13 15,0 0-4-15,6-18-9 0,-6 18-9 0,0 0-12 0,17-11-6 16,-17 11-7-16,15-7-9 16,-15 7-7-16,17-3-6 0,-17 3-3 15,16-4-5-15,-16 4-3 0,0 0-6 16,26 2 1-16,-26-2-4 0,0 0 0 0,19 5-3 0,-19-5 0 15,7 10 1-15,-7-10-2 16,0 0-1-16,0 0-1 0,-11 29 4 0,11-29 9 16,-15 22 10-16,5-12 8 0,2 2 9 0,-4-1 12 0,2 3 6 15,0-1 2-15,1-2 2 16,0 2-10-16,1 1-3 0,1-1-1 0,1 1 0 16,6-14-8-16,-8 25-6 15,8-25-3-15,-2 21-4 0,2-21-12 0,0 18-5 16,0-18-10-16,10 16-15 15,-10-16-15-15,15 14-28 0,-6-9-31 0,1-1-38 0,-10-4-41 16,27 5-62-16,-11-5-56 0,-16 0-101 0,22-4-172 16,-4 1-63-16,-6-3-290 15,-1 0-278-15</inkml:trace>
  <inkml:trace contextRef="#ctx0" brushRef="#br0" timeOffset="-183057.51">21946 9500 2736 0,'0'0'44'0,"0"0"29"16,0 0 0-16,0 0 1 0,0 0 5 0,0 0 3 16,0 0 2-16,0 0-9 0,0 0-11 0,0 0-12 0,0 0-18 15,26-3-16-15,-26 3-14 16,22 3-20-16,-22-3-33 0,21 1-44 16,-21-1-54-16,24 0-45 0,-16-1-111 15,-8 1-525-15,16-7-158 0</inkml:trace>
  <inkml:trace contextRef="#ctx0" brushRef="#br0" timeOffset="-182847.88">22015 9414 2438 0,'0'0'-4'0,"0"0"45"0,0 0 11 0,0 0 20 0,0 0 37 16,0 0 16-16,0 0 18 16,-17 23 7-16,17-23-3 0,-2 17 0 15,2-17-9-15,-2 23-2 0,2-23-11 0,0 26-10 16,0-12-14-16,0-14-9 0,0 34-13 0,0-17-9 15,2 0-15-15,-2 1-21 16,2-3-27-16,-2-15-33 0,2 28-36 0,-2-28-43 16,0 23-55-16,2-11-58 0,-2-12-84 0,5 16-187 0,-5-16-423 15,0 10-308-15</inkml:trace>
  <inkml:trace contextRef="#ctx0" brushRef="#br0" timeOffset="-182557.92">22174 9407 2884 0,'0'0'48'16,"6"-12"16"-16,-6 12 1 16,0 0 18-16,11-13 25 0,-11 13 24 0,0 0 16 0,0 0 13 15,0 0-4-15,0 0-2 16,0 0-3-16,0 0-7 0,13 40-6 0,-15-25-9 15,2 3-31-15,0 1-1 16,0 3-17-16,0-1-8 0,0 0-9 0,0-1-6 0,0 1-3 16,2 0-15-16,-2 1-14 0,2-2-13 0,-2-3-21 15,2 1-28-15,-2-5-32 16,0 0-35-16,0-13-42 0,2 21-47 0,0-13-50 16,-2-8-45-16,2 11-119 15,-2-11-132-15,0 0-412 0,0 0-375 0</inkml:trace>
  <inkml:trace contextRef="#ctx0" brushRef="#br0" timeOffset="-182277.72">22364 9482 2959 0,'0'0'9'0,"0"0"29"16,0 0 3-16,0 0 12 16,0 0 18-16,0 0 22 0,0 0 15 0,0 0 4 15,0 0-4-15,0 0-10 0,-44 14-2 16,44-14 1-16,-15 11 12 0,15-11-7 0,-12 14 8 15,12-14-8-15,-12 17-7 16,8-8-7-16,4-9 1 0,-6 18-12 0,6-18-15 0,-4 20 0 16,4-20-6-16,-2 22-2 0,2-22-11 0,2 19-4 15,-2-19-8-15,6 20-1 16,0-8-6-16,4-1-16 0,2-2-16 0,1 3-26 16,4-1-28-16,0-1-37 15,-1-4-50-15,6 3-69 0,-4-3-53 0,0-3-109 0,-1-1-164 16,-1 1-53-16,0-3-233 15,-2 0-164-15</inkml:trace>
  <inkml:trace contextRef="#ctx0" brushRef="#br0" timeOffset="-181518.06">21588 9081 2408 0,'0'0'-55'15,"0"0"38"1,0 0 12-16,0 0 19 0,0 0 14 0,0 0 16 0,0 0 6 16,0 0 0-16,0 0-11 15,0 0-5-15,0 0 0 0,0 0-3 0,0 0 3 0,0 0 13 16,0 0 11-1,0 0 9-15,0 0 4 0,0 0 0 0,61 0-3 0,-61 0 1 16,28 1-7-16,-12-1-4 0,4 2-8 0,1 0-4 0,-1 0-4 16,2 0-4-1,1-1 4-15,5 1-3 0,0 2 3 0,1-1 4 0,-2 0 3 16,3 1 5-16,-1-1 5 16,1 0-7-16,0 1-1 0,-1 0-5 0,1-1-3 0,-2 1-10 15,-1 0-2-15,5-1-3 16,-4-2-6-16,-1 1-5 0,-1-2-8 0,-2 0-2 15,2 0 0-15,0 0-1 16,-1-2 0-16,-1 1-2 0,-4-2 5 0,4 0 3 0,-3 2 6 16,1-1 9-16,-4 0 2 0,2 0-1 0,-20 2-4 15,35-4-3-15,-17 4-1 16,0-1-4-16,-18 1-3 0,34 0-4 0,-19 0-2 0,-15 0-9 16,36 1-5-1,-20-1-8-15,2 3-3 0,-18-3-13 0,27 0-23 0,-14 1-38 16,-13-1-44-16,21 0-45 15,-11 0-52-15,-10 0-102 0,0 0-641 0,16-1-428 0</inkml:trace>
  <inkml:trace contextRef="#ctx0" brushRef="#br0" timeOffset="-180977.86">22600 9374 3002 0,'0'0'-46'15,"0"0"35"-15,0 0-2 16,0 0 25-16,0 0 32 0,0 0 29 0,0 0 21 0,0 0 9 16,0 0 7-16,0 0 5 15,18 34 11-15,-11-20-1 0,1 1 1 0,-1 2-1 16,-1 3-11-16,-2 6-13 15,1-4-10-15,-3 5-8 0,-2-4-21 0,0 4-32 0,-4-3-36 16,-5 3-47-16,0-3-55 0,-3 3-64 0,-5 0-73 16,-5-2-137-16,0 1-197 15,-4-2-311-15,-6 0-263 0</inkml:trace>
  <inkml:trace contextRef="#ctx0" brushRef="#br0" timeOffset="-179336.51">18328 10014 2550 0,'0'0'-80'0,"0"0"38"0,0 0 11 0,0 0 13 16,0 0 15-1,0 0 6-15,33 8 32 0,-33-8-2 0,16 4 14 0,-16-4-8 16,0 0 3-16,25 0 1 16,-25 0 3-16,21 1 10 0,-21-1 8 0,23 2-6 15,-23-2-8-15,26 2-3 0,-14-2-8 16,-12 0 3-16,34 0-11 0,-15 0-2 15,1 0-4-15,2 0-1 0,2 2-5 16,4-2 1-16,-1 0-2 0,5 0-6 0,0 2 2 16,1 0 1-16,1-2 0 0,0 2 10 0,0-1 5 0,-1-1 2 15,1 2 3-15,1 1-5 16,-3-2-1-16,1-1-2 0,1 0-3 0,0 3-11 0,-2-2 4 16,-1 1-8-16,3-2 4 15,-2 2-5-15,2-2 0 0,-1 2 1 0,1-2-3 16,3 2-2-16,-3-1 5 15,0-1 6-15,-1 2 9 0,3 1 2 0,0-2 0 0,5 3 1 16,-5-2-6-16,-2 1 0 0,1-3-3 0,1 3-5 16,0-2-5-16,0 2-2 15,-1-1-1-15,0 0 0 0,1-1-4 16,-4 1-1-16,2 0-4 0,-1 0 3 0,-1 2-3 16,0 0 3-16,0-3-2 0,-3 4 3 0,3-2-9 15,0 1 0-15,-3 2-1 16,1 0 4-16,0-2-3 0,-1 0-3 0,1 3 5 15,0-4 0-15,-1 3 6 0,1 0 5 16,0-2 1-16,-3 1-2 0,5-1 3 0,0 0 2 16,0 0-2-16,-1 0 2 0,1 1-1 0,-2 0-2 15,1-1-1-15,-1-1 0 0,0 1 0 16,-1-1-2-16,1 2 1 0,-2-4 1 0,1 3 1 16,-1-2-5-16,-1 1 4 15,0 0-2-15,-5-2 2 0,3 2-4 16,-1 0-3-16,0-3 3 0,0 2 3 0,-1 0-3 15,1 0 3-15,2 0-3 0,-4-2-2 0,2 2 0 16,-1 0 4-16,1-2-2 16,-4 1 0-16,4 2-1 0,-3-3 1 0,2 1 1 15,0 2 1-15,1-2-1 0,-1 3 3 0,0-4 2 0,0 2 4 16,3 0-6-16,2 1 1 16,-1 0 0-16,1-2 1 0,-1 1 3 0,3 0-8 15,-3-2 3-15,2 2 4 0,1 0 8 16,2 0-1-16,-3-2 6 0,1 2 3 0,-2-4-5 15,1 2 4-15,-3 0-4 0,-2 0 2 16,-4-2-9-16,4 0-16 0,-5 0-15 0,-1 0-21 16,-18 2-25-16,28-3-43 0,-28 3-37 15,19-3-42-15,-12 0-49 0,-7 3-148 16,0 0-483-16,0 0-227 0</inkml:trace>
  <inkml:trace contextRef="#ctx0" brushRef="#br0" timeOffset="-178717.75">19854 10665 2620 0,'0'0'-67'0,"19"-19"7"15,-10 18-10-15,-9 1-3 0,16-6 8 0,-16 6 2 16,20-4 6-16,-8 2 15 16,-12 2 7-16,0 0 5 0,36 0 10 0,-36 0 24 15,23 2 27-15,-10 0 5 0,-13-2 19 16,21 5 14-16,-21-5-4 0,20 10 8 0,-12-6 0 15,-4 2-6-15,2 1-1 0,-6-7 2 16,5 16 7-16,-5-16 9 0,-3 16 14 0,3-16 7 16,-8 20 9-16,2-9 3 0,2 1-2 0,-3-1-2 15,2 1-9-15,5-12-6 16,-8 23-7-16,6-12-4 0,2-11-2 0,-6 19-1 16,6-19 9-16,-2 17-1 0,2-17-1 15,0 0-5-15,4 23-2 0,-4-23-10 16,12 13-6-16,0-9-6 0,0 2-8 15,3 0-8-15,2-3-1 0,4 1-8 0,5 0-11 0,-4-3-18 16,6 2-31-16,-5-2-45 0,1-1-78 0,-1 0-81 16,0-4-79-16,-2 3-191 15,1-3-79-15,-4 0-344 0,-2-2-320 0</inkml:trace>
  <inkml:trace contextRef="#ctx0" brushRef="#br0" timeOffset="-177988.15">22714 10245 2686 0,'0'0'-15'0,"0"0"67"15,0 0 6-15,0 0-10 16,0 0-3-16,0 0 2 0,0 0 8 0,0 0-1 0,0 0-4 16,0 0-4-16,0 0-6 15,38 13-1-15,-38-13-6 0,24 1-4 0,-24-1-4 0,22 5-4 16,-22-5-1-1,24 1-2-15,-24-1-12 0,21 0-38 0,-21 0-37 0,19-1-52 16,-10-2-49-16,-9 3-78 0,10-7-151 16,-10 7-325-16,6-8 8 0</inkml:trace>
  <inkml:trace contextRef="#ctx0" brushRef="#br0" timeOffset="-177817.86">22804 10147 2311 0,'0'0'111'0,"-12"-8"26"0,12 8 9 15,0 0 21-15,0 0 22 0,0 0 15 16,0 0 6-16,0 0-6 0,0 0-18 0,0 0-20 16,0 0-23-16,0 0-22 0,0 0-15 0,38-7-34 15,-27 8-39-15,-11-1-59 0,23-1-70 16,-10 1-86-16,-13 0-66 0,26-3-134 16,-16 2-178-16,0-2-353 0,-10 3-308 15</inkml:trace>
  <inkml:trace contextRef="#ctx0" brushRef="#br0" timeOffset="-176768.14">23658 10349 2673 0,'0'0'-117'0,"0"0"13"15,-13-10 3-15,13 10 0 0,0 0-1 0,-2-9-7 16,2 9-9-16,0 0-12 15,0 0-19-15,0 0-26 0,0 0-299 0,9-21 359 0</inkml:trace>
  <inkml:trace contextRef="#ctx0" brushRef="#br0" timeOffset="-176277.98">23543 10162 1404 0,'0'0'89'16,"0"0"55"-16,0 0 26 0,-27 6 26 0,27-6 24 15,0 0 18-15,0 0 15 0,0 0 1 16,0 0-3-16,-15 7-8 0,15-7-14 15,0 0-25-15,0 0-11 0,0 0 21 16,0 0-16-16,0 0-18 0,0 0-22 0,0 0-17 16,0 0-21-16,0 0-11 0,59-3-16 0,-59 3-14 15,26 0-20-15,-26 0-12 0,26-1-25 16,-26 1-17-16,24-3-21 0,-11 3-25 16,-13 0-26-16,22 0-33 0,-22 0-46 15,16 0-61-15,-16 0-54 0,14-1-66 16,-14 1-164-16,0 0-116 0,10 4-367 0,-10-4-424 15</inkml:trace>
  <inkml:trace contextRef="#ctx0" brushRef="#br0" timeOffset="-174427.89">15433 13441 2901 0,'0'0'1'0,"0"0"69"0,0 0 20 0,0 0 14 16,0 0 10-16,0 0 9 15,0 0-2-15,0 0-1 0,0 0-20 0,0 0-8 16,0 0-9-16,0 0-10 0,0 0-3 0,0 0 2 0,0 0 1 16,0 0-3-16,0 0-6 15,0 0-10-15,0 0-15 0,0 0-23 16,0 0-23-16,0 0-37 0,0 0-43 16,0 0-52-16,0 0-48 0,50 4-36 0,-50-4-47 0,16 2-94 15,-2 1-579-15,-14-3-365 16</inkml:trace>
  <inkml:trace contextRef="#ctx0" brushRef="#br0" timeOffset="-174177.91">16143 13457 2849 0,'28'0'2'0,"-5"0"52"0,1-2 4 0,-6 2-7 16,-18 0-6-16,36-2-4 0,-17 2-4 15,1 0-3-15,0-3-7 0,0 2 1 0,-20 1-9 16,38-2-3-16,-17 2 2 15,-2 0-2-15,0-2 2 0,-19 2 8 0,38-2 2 0,-19 2 3 16,1-2 2-16,-2 2-4 0,4 0-1 16,-22 0-3-16,37 0-4 0,-15 0-2 15,-4-1-6-15,6 1-17 0,-5-3-11 0,2 3-20 0,0 0-9 16,-1-1-12-16,-20 1-15 16,38-3-33-16,-19 3-41 0,-5 0-53 0,2-1-119 15,0-1-479-15,-3 2-107 16</inkml:trace>
  <inkml:trace contextRef="#ctx0" brushRef="#br0" timeOffset="-173618.06">17815 13407 2259 0,'13'0'-112'16,"-13"0"22"-16,22 0 5 0,-10-2 11 15,-12 2 6-15,24 0 9 0,-10 0 13 16,-14 0 20-16,30 0 22 0,-13 0 14 15,-17 0 18-15,36 0 25 0,-17 0 12 0,0 0 1 0,0 0 0 16,2 0-2-16,0 2-1 0,1-2 5 0,1 0-6 0,-2-2 14 16,0 2-10-1,3 0 4-15,-2 0 11 0,2 0 15 0,-1 0 11 0,1 0 13 16,-2 0 12-16,4 0 12 16,-3 0-1-16,-1 0 5 0,1 0-8 0,2 0-12 15,-2 0-18-15,1 0-12 0,-3 0-25 16,2 2-24-16,-2-4-32 0,1 4-32 0,-4-4-41 15,2 4-43-15,-1-2-51 16,-2 2-44-16,-2-2-61 0,-3 0-122 16,3 0-505-16,-15 0-250 0</inkml:trace>
  <inkml:trace contextRef="#ctx0" brushRef="#br0" timeOffset="-173277.72">19763 13375 2617 0,'19'0'-69'0,"0"-2"21"0,-19 2 11 16,38 0 14-16,-17-2 23 0,3 2 24 0,-4 0 39 15,2 0 12-15,1 0 15 16,-2 0 6-16,2-2 5 0,1 2 5 0,0-2 3 16,1 2 3-16,-2 0 2 0,2-1-4 0,1 1-9 0,3 0-10 15,1-3-15-15,-4 3-7 16,1 0-10-16,3-1-10 0,0 1-13 0,-4-3-12 16,6 3-12-16,-2-1-10 0,-1-2-23 15,-1 3-28-15,2-1-36 0,1 1-48 0,3-2-25 16,-2 2-42-16,2-2-65 15,0 0-143-15,0 1-405 0,2-2-136 0</inkml:trace>
  <inkml:trace contextRef="#ctx0" brushRef="#br0" timeOffset="-172928">22239 13293 2435 0,'0'0'-21'0,"28"-2"18"0,-28 2 6 0,28-4 26 16,-14 4 18-16,-14 0 31 15,32-2 21-15,-13 2 14 0,-1-2 9 0,-18 2 3 16,33 0 6-16,-18 0 2 15,-15 0 2-15,36 2-6 0,-17-2-5 0,2 0-12 0,-2 2-11 16,0-2-13-16,5 0-9 0,-4 2-11 0,4-2-10 16,-3 2-17-16,3-2-18 15,-2 0-20-15,2 2-20 0,-1-2-26 0,1 0-27 16,-2 2-21-16,4 0-31 16,0-2-33-16,1 1-25 0,1-1-16 0,2 2-40 15,-1-2-73-15,-3 0-557 0,2-2-223 16</inkml:trace>
  <inkml:trace contextRef="#ctx0" brushRef="#br0" timeOffset="-172547.88">24268 13289 2584 0,'0'0'-72'0,"27"0"21"16,-27 0-5-16,28 0 5 0,-14 0 8 15,-14 0 5-15,38 2 7 0,-17-2 3 16,1 0 0-16,0 2 18 0,0-2 10 0,1 2 18 15,3-2 5-15,-2 0 11 0,0 2 0 16,2-2 0-16,1 0-3 0,1 0-7 16,2 1-1-16,-2-1-1 0,1 0-3 0,1 0-8 0,-1 0-11 15,2 0-14-15,0-1-1 16,-2 1-17-16,1 0-6 0,2 0-14 0,-3 0-23 0,2-2-22 16,-6 2-23-1,3 0-71-15,0-2-389 0,0 0 223 0</inkml:trace>
  <inkml:trace contextRef="#ctx0" brushRef="#br0" timeOffset="-172177.64">26515 13285 1684 0,'0'0'26'0,"29"-3"12"16,-29 3 11-16,25-3-3 0,-12 2-1 15,-13 1 2-15,32 0 25 0,-16 0-10 0,-16 0 5 16,34-2 8-16,-15 2-8 15,1 0 19-15,-20 0 5 0,38 0 11 16,-19 0-2-16,2 0-4 0,-2 2-3 0,2-2-1 0,-1 1-6 0,0-1-10 16,2 0-10-16,-1 3-5 15,1-2-16-15,2-1-20 0,-3 2-27 0,1 0-40 0,3 0-35 16,-2-2-33 0,1 2-18-16,1 0-23 0,3 0-22 0,-5-2-54 0,0 2-95 15,2-2-330-15,-2-2 117 16</inkml:trace>
  <inkml:trace contextRef="#ctx0" brushRef="#br0" timeOffset="-171817.83">28512 13293 1830 0,'0'0'-18'0,"29"0"26"16,-15-2-1-16,-14 2 6 0,30 0 5 0,-30 0 19 15,30 2 22-15,-9-2 2 16,-4 0 12-16,1 0-2 0,2 0 6 0,-2 2 15 15,2-2 3-15,1 0 0 0,-2 2-4 16,2-2-8-16,-3 0-13 0,4 0-9 16,0 0-13-16,0 0-25 0,0-2-23 0,1 2-28 0,1 0-25 15,-4 0-17-15,4 0-19 16,-1 0-11-16,1 0-20 0,1 0-26 16,-2-2-27-16,0 2-102 0,3-2-313 15,0 0 214-15</inkml:trace>
  <inkml:trace contextRef="#ctx0" brushRef="#br0" timeOffset="-171487.94">30077 13285 1619 0,'0'0'-15'16,"30"0"26"-16,-16 0 19 0,-14 0 4 0,32 0 4 15,-17-2 19-15,4 4 17 0,-19-2-1 16,36 0 20-16,-19 0 0 0,3 0 5 16,-20 0 2-16,35 0-2 0,-16 2-1 0,2-2 3 15,-1 0 4-15,0 2-11 0,2 0-6 0,-3-2-12 16,2 2-10-16,0 0-6 15,3 0-27-15,-4-1-21 0,2-1-30 0,-1 2-41 16,3 2-35-16,-4-3-44 0,2 2-68 0,-1-3-114 16,2 3-394-16,0-3 23 15</inkml:trace>
  <inkml:trace contextRef="#ctx0" brushRef="#br0" timeOffset="-171158.18">31474 13282 2114 0,'0'0'22'0,"28"5"29"15,-10-3-7-15,2 0-1 0,1 2 14 0,0-1 8 16,4-1 9-16,1 2 12 0,1 0 7 16,1 0 9-16,-2-2 10 0,3 2 8 0,-1-3 12 15,-2 3 1-15,4-2-3 0,-2 0-8 16,-1 1-15-16,1-2-11 0,-2-1-18 16,-3 2-20-16,0-1-24 0,0 2-30 0,-1-3-37 0,-1 2-50 15,0 2-58-15,-2-4-61 16,-19 0-115-16,32 0-619 0,-20 0-351 0</inkml:trace>
  <inkml:trace contextRef="#ctx0" brushRef="#br0" timeOffset="-168918.25">24073 9816 2692 0,'0'0'-90'0,"10"-15"26"16,-10 15 1-16,0 0 8 15,18-10 11-15,-18 10 19 0,15-6 7 0,-15 6 12 0,18-3 4 16,-18 3 13-16,21-3 14 0,-21 3 23 0,26 0 24 16,-26 0 33-16,23 3-5 15,-23-3 7-15,26 5-4 0,-16-1-4 0,-10-4-4 16,19 6-1-16,-19-6-2 16,15 10 3-16,-15-10-3 0,8 7-5 0,-8-7-7 0,0 0-12 15,0 0-7-15,3 17-4 16,-3-17-4-16,0 0-8 0,0 0-3 0,0 0-1 15,-17 23 0-15,17-23-3 0,-9 7 1 16,9-7-4-16,0 0-3 0,0 0-1 0,-11 12-4 16,11-12-8-16,0 0-2 0,0 0-9 0,0 0-7 15,0 0-9-15,0 0-3 0,0 0 0 16,24 19 4-16,-14-15-1 0,-10-4 3 0,19 5 0 16,-19-5 5-16,22 8 5 15,-9-4 8-15,1 2 1 0,-1 0 2 0,-1-2-2 16,1 4 2-16,-2 1-4 15,-11-9 4-15,17 16-5 0,-11-7 2 0,-6-9 7 0,4 14 4 16,-4-14 11-16,0 18 5 0,0-18 0 0,-10 19-1 16,10-19-2-16,-20 18 2 15,10-8-6-15,-2-2-9 0,-1-2-1 0,13-6-15 0,-24 13-27 16,12-9-29-16,12-4-46 16,-22 7-61-16,12-3-65 0,10-4-81 15,-15 0-169-15,15 0-136 0,0 0-253 16,-17-2-213-16</inkml:trace>
  <inkml:trace contextRef="#ctx0" brushRef="#br0" timeOffset="-168617.75">24147 10313 2559 0,'0'0'-30'15,"-13"9"25"-15,13-9 14 0,0 0 6 0,0 0 8 0,0 0 8 16,0 0 9-16,0 0 7 16,0 0 9-16,42 4 5 0,-42-4 5 15,28-1 6-15,-28 1 12 0,32 0 3 16,-13 0 6-16,2 0-10 0,1 0-7 0,3 0-15 0,-2 0-18 15,0 1-52-15,-2-1-53 16,4 0-66-16,-8 0-61 0,1-4-104 0,1 3-562 16,-19 1-202-16</inkml:trace>
  <inkml:trace contextRef="#ctx0" brushRef="#br0" timeOffset="-168118">24127 10542 2551 0,'0'0'-12'0,"0"0"57"16,-10 7 35-16,10-7 11 16,0 0 17-16,0 0 12 0,0 0 4 0,0 0-9 15,0 0-7-15,0 0-10 0,0 0-4 16,0 0 3-16,0 0 4 0,0 0-3 0,0 0 0 15,38 9 1-15,-38-9 3 16,0 0 1-16,0 0 1 0,26 1-4 0,-26-1-5 16,15 2 2-16,-15-2-13 0,0 0-11 0,23 4-6 15,-23-4-9-15,15 6-5 0,-15-6-7 16,14 5-7-16,-14-5-7 0,13 6 0 16,-13-6-4-16,0 0 1 0,17 12-6 0,-17-12-1 15,7 7 3-15,-7-7 4 0,0 0 3 0,2 15 7 16,-2-15 1-16,0 0-29 15,0 0 0-15,-15 26-4 0,15-26-1 0,-11 12 3 0,11-12-3 16,-13 14 1-16,13-14-1 0,-12 10-4 0,12-10 2 16,-8 12-3-16,8-12-1 15,-9 10 1-15,9-10 4 0,0 0 4 0,-9 11 0 0,9-11 6 16,0 0-1-16,0 0 0 16,0 0 1-16,0 0-5 0,0 0 2 0,20 21-3 15,-20-21 1-15,20 1-7 16,-20-1-12-16,28 6-15 0,-13-6-22 0,-1 0-25 15,2-3-40-15,-3 0-52 0,-13 3-57 16,29-1-46-16,-19-3-85 0,7 1-160 0,-6 1-82 16,-11 2-368-16,19-8-398 0</inkml:trace>
  <inkml:trace contextRef="#ctx0" brushRef="#br0" timeOffset="-166708.04">24860 10209 2908 0,'0'0'-50'0,"0"0"37"0,0 0 16 16,0 0 21-16,0 0 16 0,-16-8 13 0,16 8 12 15,0 0 5-15,0 0 19 0,0 0 9 16,0 0 15-16,0 0 9 0,0 0 6 0,0 0-3 16,0 0-11-16,0 0-11 15,0 0-10-15,0 0-13 0,42-7-5 0,-42 7-11 16,0 0-7-16,27-3-6 15,-27 3-6-15,22 0-4 0,-22 0-6 0,23 3-10 0,-23-3-5 16,25 1-11-16,-11 1-13 0,-14-2-19 0,27 0-23 16,-27 0-34-16,24 0-43 15,-10 2-53-15,-1-4-55 0,-13 2-59 16,20-3-131-16,-20 3-539 0,13-7-395 0</inkml:trace>
  <inkml:trace contextRef="#ctx0" brushRef="#br0" timeOffset="-166408.08">24974 10073 2839 0,'0'0'-91'0,"0"0"38"0,0 0 44 0,0 0 38 0,0 0 34 16,0 0 27-16,0 0 11 15,0 0 3-15,0 0 5 0,0 0 4 0,0 0 10 0,0 0-3 16,0 0 0-1,0 0 3-15,0 0-2 0,0 0-3 0,0 0-6 0,0 0-8 16,13 44-4-16,-13-44-7 0,-2 25-10 0,2-25-8 0,-2 25-7 16,2-12-2-16,0-13-6 15,-2 29-12-15,2-16-2 0,2 4-14 0,-2-17-9 16,0 26-19-16,2-10-23 16,-2-16-30-16,4 23-40 0,-4-23-42 0,5 18-39 15,-2-8-42-15,-1-2-58 16,-2-8-122-16,1 11-151 0,-1-11-382 0,0 0-331 0</inkml:trace>
  <inkml:trace contextRef="#ctx0" brushRef="#br0" timeOffset="-166048.16">24860 10475 2772 0,'0'0'-67'0,"0"0"41"0,0 0 30 15,-12 11 39-15,12-11 45 16,0 0 37-16,0 0 25 0,0 0 13 0,0 0 0 0,0 0-4 15,0 0-8-15,0 0-3 16,0 0-11-16,0 0-7 0,0 0-13 0,38 10-13 16,-38-10-8-16,19 0-14 0,-19 0-14 0,27 0-9 15,-14 1-15-15,6-1-22 0,-19 0-34 16,35 3-36-16,-20-6-55 0,6 3-56 0,-1 3-55 16,0-3-51-16,-20 0-96 0,41-3-158 15,-24 3-404-15,4-1-327 0</inkml:trace>
  <inkml:trace contextRef="#ctx0" brushRef="#br0" timeOffset="-164897.95">25452 10378 2830 0,'0'0'-16'0,"0"0"34"16,0 0 15-16,0 0 21 16,0 0 16-16,0 0 3 0,0 0 0 0,0 0-3 15,0 0-4-15,0 0-7 16,0 0 6-16,25 34-6 0,-25-34 2 0,3 17-9 0,-3-17 1 15,7 20-1-15,-7-20 2 16,4 18 3-16,0-8 4 0,-4-10-3 0,9 17 0 16,-9-17-4-16,9 16-2 0,-9-16-4 0,8 15-6 15,-8-15-3-15,8 11-1 0,-8-11-6 16,8 10-2-16,-8-10-3 0,0 0-2 0,12 7-4 16,-12-7-7-16,0 0-4 15,0 0 0-15,0 0-6 0,0 0 3 0,0 0-4 16,0 0-3-16,0 0-4 0,0 0-4 15,20-30-2-15,-20 30-9 0,0-26 3 0,0 12-9 16,0-5 0-16,0 0 0 0,0-3 0 0,-2 0 4 0,2-3 1 16,0 0 1-16,-2-1 3 15,2-2 2-15,-2 2 0 0,2 0 3 0,-2-1-4 16,2 0 6-16,-2 0-1 16,2 3 2-16,-1-3 0 0,1 2 0 0,0 2 5 15,0 0 2-15,0 0-1 16,1 3 3-16,1-1 3 0,0 0 5 0,0 0 5 0,2 2 3 15,-2-2-3-15,2 2 3 16,2 0 0-16,-2 0 1 0,0 3-4 0,3 0 0 16,-4-1-1-16,1 1 5 0,3 3-6 0,-3-3 1 0,-4 16-2 15,9-26 1-15,-6 13-4 16,-3 13 4-16,8-21-5 0,-5 9-1 0,-3 12-1 16,5-19 3-16,-5 19 2 0,6-17 6 15,-6 17 0-15,4-14 2 0,-4 14-1 0,0 0 1 16,5-16-2-16,-5 16 1 15,0 0-2-15,4-16-2 0,-4 16 0 0,0 0 3 0,5-12 0 16,-5 12 2-16,0 0-3 0,0 0 0 0,7-14-4 16,-7 14-1-16,0 0-3 15,0 0-1-15,11-8 2 16,-11 8 0-16,0 0-5 0,18-4 1 0,-18 4 0 16,0 0-1-16,24-2-2 0,-24 2 0 0,25 0-3 15,-4 0 0-15,-2 2-6 0,6-2-3 16,4 2-6-16,1 0 1 0,5-1-4 0,6 3-3 15,2-2 4-15,-1 2 2 0,2 0 0 16,0 0 4-16,3-2-1 0,-2 2 6 16,1-3 1-16,0 3 1 0,0 0 3 0,0-2 0 0,-2 2 0 15,0-1 2-15,-4 1 0 16,3-1 0-16,0 0-2 0,-5 1 2 0,3-2-2 16,-8 0 2-16,3 2-1 0,0-3 2 15,-3 2-2-15,3 0 4 0,5-1-2 0,-5 0 3 16,2 2 2-16,2 0 2 15,1-3 1-15,-5 2 6 0,0 0 2 0,-3-1 6 0,1 0-1 16,-2 0 4-16,-1-1 3 0,-2 2 8 0,2 0-5 16,-1 0 2-16,-3-2-7 15,-2 3 2-15,-3-2-4 0,0 0-9 0,-3 2-4 0,4-3-9 16,-7-1-14 0,3 3-10-16,-19-3-10 0,27 4-7 0,-16-4-19 15,-11 0-17-15,21 1-42 0,-21-1-58 16,17 2-69-16,-17-2-113 0,0 0-208 0,0 0-370 15,0 0-348-15</inkml:trace>
  <inkml:trace contextRef="#ctx0" brushRef="#br0" timeOffset="-161758.03">25996 10054 2793 0,'4'-23'-64'15,"-4"23"27"-15,0 0 34 0,0 0 41 0,0 0 35 16,0 0 16-16,0 0 10 16,0 0 3-16,0 0 9 0,0 0 6 0,10-9 13 15,-10 9 2-15,0 0 6 0,0 0 3 16,0 0-3-16,0 0-3 0,0 0-3 0,0 0-7 15,0 0-6-15,0 0-12 16,0 0-27-16,19 36-17 0,-19-36-7 0,5 19-1 16,-5-19-2-16,4 23 7 0,-2-12-7 0,-2-11 0 0,4 25-4 15,-4-12-1-15,0-13 0 16,2 27-13-16,-2-27 3 0,0 25-5 0,0-12-7 16,0-13-4-16,0 25-11 0,0-25-12 15,-2 22-16-15,2-12-22 0,0-10-30 0,-2 17-35 16,2-17-46-16,-2 12-64 0,2-12-55 15,0 0-126-15,-4 13-174 0,4-13-47 0,0 0-282 16,0 0-281-16</inkml:trace>
  <inkml:trace contextRef="#ctx0" brushRef="#br0" timeOffset="-161307.83">26423 10195 2640 0,'0'0'-50'0,"0"0"47"15,0 0 27 1,0 0 26-16,0 0 24 0,0 0 8 0,0 0 12 0,0 0 1 15,0 0-7-15,0 0-2 16,0 0-10-16,27-5-10 0,-27 5-5 0,25 0-1 16,-25 0 0-16,24-3-6 0,-24 3-9 0,27 0-3 15,-27 0-7-15,25-4-19 0,-11 3-27 16,-14 1-43-16,22-4-46 0,-22 4-58 0,22-3-59 16,-22 3-112-16,17-7-535 0,-11 6-220 15</inkml:trace>
  <inkml:trace contextRef="#ctx0" brushRef="#br0" timeOffset="-160697.79">26976 10125 2571 0,'0'0'-68'0,"0"0"21"0,0 0 20 0,0 0 26 16,0 0 19-16,0 0 23 0,0 0 16 15,0 0 13-15,0 0 14 0,0 0 14 0,0 0 5 16,-52-4 11-16,52 4 6 15,-20 0-4-15,20 0-2 0,-23 0-9 16,23 0-9-16,-25-2-8 0,25 2-5 0,0 0-8 0,-29 0-8 0,29 0-3 16,-15-2-4-16,15 2-9 15,0 0-1-15,0 0-12 0,-21-4-7 0,21 4-7 16,0 0-3-16,0 0-10 16,0 0-1-16,0 0-5 0,0 0-2 0,0 0-3 0,0 0 3 15,0 0-1-15,32-35 5 16,-32 35 4-16,15-13 7 0,-7 6 2 0,-8 7 5 15,17-16 2-15,-7 9 2 0,-10 7 0 16,15-16 10-16,-15 16 4 0,16-10 2 16,-7 2-1-16,-9 8 5 0,13-10 0 0,-13 10 4 0,14-9 5 15,-14 9 3-15,11-8-2 16,-11 8-10-16,0 0 12 0,14-6 11 0,-14 6-18 16,0 0 8-16,0 0 1 0,0 0 1 15,0 0 4-15,21 15-11 0,-21-15-5 0,2 18 11 16,-2-18-5-16,1 25-4 0,-1-11-7 15,2 4-6-15,-2-18-8 0,2 34-20 16,-2-17-9-16,3 0-24 0,-3 3-22 0,0-4-25 0,4 0-30 16,-4 0-27-16,0-6-42 15,0 4-51-15,0-3-40 0,2 1-41 0,-2-12-70 16,0 17-131-16,0-17-92 0,1 13-341 16,-1-13-343-16</inkml:trace>
  <inkml:trace contextRef="#ctx0" brushRef="#br0" timeOffset="-160397.97">27185 10004 2739 0,'0'0'-50'16,"6"-13"57"-16,-6 13 30 15,0 0 23-15,9-15 31 0,-9 15 21 0,0 0 27 0,0 0 14 16,0 0 10-1,0 0 5-15,0 0 19 0,0 0-6 0,0 0-3 16,0 0-31-16,4 43-11 0,-4-43-6 0,-2 31-14 0,2-14-10 16,0 2-6-16,0 2-9 15,2 0-2-15,0 0-14 0,0 1-7 0,0-2-9 16,0 1-16-16,2-2-15 0,0 0-27 16,-2-2-24-16,-1-1-25 0,1-5-24 0,-2 1-29 15,0-12-37-15,2 19-57 16,-2-19-40-16,2 11-36 0,-2-11-51 0,0 0-95 0,0 0-80 15,0 0-421-15,0 0-321 16</inkml:trace>
  <inkml:trace contextRef="#ctx0" brushRef="#br0" timeOffset="-160158.16">27290 10223 2720 0,'6'-11'-54'0,"-6"11"51"0,8-17 32 16,-8 17 30-16,6-15 30 0,-6 15 13 16,0 0 13-16,0 0 7 0,0 0 6 15,-16-25 16-15,16 25 7 0,-13-4-1 0,13 4-7 0,0 0-7 16,-29-2 1-16,29 2-3 15,0 0-4-15,-25 2-27 0,25-2-2 0,-17 8-13 16,17-8-12-16,-10 8-9 0,10-8-5 0,0 0-7 0,-11 15-9 16,11-15-4-16,0 0-13 15,9 22-8-15,-3-14-20 0,4 2-14 0,3-1-17 16,1 1-22-16,1-1-25 16,6 0-7-16,-2 3-17 0,4 0-19 0,-2-1-46 0,3 1-42 15,-4-3-33-15,-2-2-46 16,-4 1-92-16,1-2-111 0,-2 0-387 0,-6-1-243 15</inkml:trace>
  <inkml:trace contextRef="#ctx0" brushRef="#br0" timeOffset="-159318.03">25870 10575 2578 0,'0'0'-85'0,"0"0"24"0,0 0 31 15,0 0 16-15,0 0 42 0,0 0 25 16,0 0 34-16,-12 5 24 0,12-5 19 0,0 0 4 16,0 0-3-16,0 0-3 15,0 0-9-15,0 0-13 0,0 0-10 0,0 0-11 16,57 3-10-16,-39-3-6 0,3 3-10 15,0-2 2-15,9 2-14 0,3-2-5 0,0 3-4 16,9 0-2-16,0 0-6 0,6 0-2 0,6 2-3 16,1-1 3-16,2 0 1 0,1 1-1 15,-1 0-3-15,1 0-3 0,-2-1-3 16,3-1 0-16,-13 0-5 0,2 0-5 16,-1-3 1-16,0 2-4 0,-4-1-2 0,-1-2 0 15,-3 0-2-15,-5 0 3 16,1 0-2-16,-5-2 2 0,3-1 1 0,-6 2 9 15,1-1 10-15,-4 0 1 0,-4 0 3 16,2 0-1-16,-3 1-5 0,-2-2-4 0,-17 3-3 16,32-4-8-16,-18 3-26 0,-14 1-25 0,23-2-37 15,-23 2-42-15,21 0-48 16,-21 0-42-16,0 0-32 0,18-2-83 0,-18 2-137 0,0 0-407 16,0 0-233-16</inkml:trace>
  <inkml:trace contextRef="#ctx0" brushRef="#br0" timeOffset="-156717.39">25290 10668 2497 0,'0'0'-129'0,"0"0"18"0,0 0 15 15,0 0 23-15,0 0 21 0,0 0 25 0,0 0 22 16,0 0 37-16,0 0 17 0,0 0 38 0,0 0 20 0,0 0 8 16,0 0 9-1,0 0-2-15,53-4-3 0,-53 4-4 0,0 0-11 0,20-2-10 16,-20 2-9-16,0 0-11 16,22 0-8-16,-22 0 1 0,0 0-16 0,29 0-6 15,-29 0-6-15,18 0 0 16,-8 0-2-16,-10 0 5 0,22 2 4 0,-11-2-1 0,-11 0-3 15,20 1 0-15,-9-1-8 16,3 3 2-16,-14-3-6 0,22 1 3 0,-10 1-7 16,-12-2 0-16,21 2-6 0,-7 0 3 0,-4 0-7 0,-10-2 2 15,22 1-6-15,-9 2 1 16,-13-3-4-16,23 2 1 0,-14-2 0 0,-9 0 1 16,22 0-4-16,-8 0 6 0,-14 0-2 15,18 0 4-15,-8 0 0 0,-10 0 0 0,17 0 0 16,-17 0-1-1,18 2-2-15,-18-2 0 0,16 0-5 0,-16 0 0 0,15 0-1 0,-15 0-2 16,18 0 1-16,-18 0 0 0,16 0-2 0,-16 0 2 16,16 0-4-16,-16 0 3 15,18 0-1-15,-18 0-2 0,19 0 1 16,-19 0 0-16,17 0-1 0,-9 1 1 16,-8-1-2-16,15 0 3 0,-15 0-1 0,14 0 0 0,-14 0 2 15,19 0-2-15,-19 0-3 16,17 0 2-16,-17 0-3 0,19 0 1 0,-11 3 0 15,-8-3-4-15,16 0 1 0,-16 0 2 16,20 0 0-16,-12 1-1 0,-8-1-1 0,19 0 1 16,-19 0 1-16,19 0 7 0,-9 0-8 0,-10 0 0 15,19 2 0-15,-19-2 2 16,19 0-1-16,-9 2 1 0,-10-2-2 0,20 0 3 16,-20 0-2-16,20 2 2 0,-11-2 1 15,-9 0-4-15,20 0 3 0,-20 0 0 0,21 1 2 16,-21-1-2-16,22 0 0 0,-13 0 5 15,-9 0-3-15,20 0 6 0,-10 0-2 0,-10 0-3 16,24 0 0-16,-13 3 2 0,-11-3-3 0,20 0 0 16,-6 0-2-16,-14 0 2 15,17 1-4-15,-5-1 2 0,-12 0 2 0,21 0-1 16,-21 0 1-16,17 3 2 0,-17-3-2 16,0 0 1-16,25 0-1 0,-25 0-1 0,21 1-2 15,-21-1 1-15,0 0-3 16,24 0 1-16,-24 0-6 0,18 2 3 0,-18-2-2 0,18 0 2 15,-18 0 1-15,0 0 0 16,27 0 2-16,-27 0 2 0,20 0 1 0,-20 0 1 16,18 0 3-16,-18 0 7 0,22 3-2 0,-22-3 3 15,19 0-1-15,-19 0-2 16,22 0-2-16,-22 0 0 0,20 1-1 0,-20-1-1 0,20 0-2 16,-20 0 3-16,19 0-4 15,-19 0 4-15,21 2-2 0,-21-2 2 0,19 0 1 16,-19 0-1-16,0 0-3 15,27 0 4-15,-18 2-1 0,-9-2-2 0,18 0-1 0,-18 0 1 16,17 2-3-16,-5-2 4 0,-12 0-5 0,16-2 1 0,-16 2 2 16,20 2 0-16,-20-2-3 15,15 0 3-15,-15 0-2 0,19 0 4 0,-19 0-1 16,15 2 6-16,-3-2-1 16,-12 0 1-16,19 2 0 0,-7-2 1 0,-12 0 0 0,20 2 0 15,-8 0-2 1,-12-2 2-16,24 1-5 0,-15-1 2 0,-9 0-2 0,25 0 1 15,-16 0-4-15,-9 0 5 16,25 2-1-16,-25-2-3 0,19-2 4 0,-5 2-2 16,-14 0 1-16,25 2-1 0,-12-2 2 0,1 0 1 0,-1 2-4 15,4-2 3-15,0 2-3 16,3-2-1-16,-2 1 1 0,2-1 0 0,-1 3 0 16,-2 0 1-16,2-3 2 15,0 1 3-15,-19-1 0 0,37 0 8 0,-20 0 1 0,-17 0 1 16,31 0 1-16,-16 0-2 15,-15 0-5-15,26 0 0 0,-26 0-7 0,27-1-4 0,-15 1-15 16,-12 0-21-16,19-3-36 0,-19 3-49 0,0 0-64 16,23 0-66-16,-23 0-115 15,0 0-190-15,9-4-33 0,-9 4-273 0,0 0-208 16</inkml:trace>
  <inkml:trace contextRef="#ctx0" brushRef="#br0" timeOffset="-156158.21">25942 11220 2655 0,'0'0'-9'16,"0"0"0"-16,0 0 9 0,29-23 9 0,-15 17 16 0,-14 6 9 16,25-11 10-16,-12 6 8 0,0-2 2 0,-13 7 5 15,29-7 13-15,-17 4 15 0,-12 3 13 16,25-3 6-16,-25 3 5 0,20 0-9 16,-20 0 0-16,16 6-3 0,-16-6-5 15,0 0-6-15,11 11-2 0,-11-11-6 16,-2 17-4-16,2-17 3 0,0 0-3 0,-14 31-3 15,5-19 1-15,3 1 3 0,-1 2 13 0,0 0 2 16,0-1 2-16,0-2-32 0,3 2 0 0,4-14 6 16,-2 24-2-16,2-24 1 15,4 20-6-15,3-8-5 0,3-3-10 0,0 1-13 0,5-3-18 16,0 1-22-16,3-3-39 16,-1 1-44-16,-1-2-55 0,2-2-70 0,0 2-43 15,-5-6-104-15,1 2-170 16,-14 0-48-16,15-2-348 0,-15 2-339 0</inkml:trace>
  <inkml:trace contextRef="#ctx0" brushRef="#br0" timeOffset="-138418.28">29525 3546 838 0,'-13'7'139'0,"13"-7"-20"0,0 0-8 0,0 0-5 16,0 0-1-16,0 0-2 0,0 0 5 0,0 0-4 0,0 0 9 16,-13 7 0-16,13-7 2 15,0 0 3-15,0 0-2 0,0 0-1 0,0 0-12 16,0 0-5-16,0 0-8 16,0 0-4-16,0 0-8 0,0 0-8 0,0 0-4 0,0 0-7 15,0 0-3-15,0 0-3 16,0 0-8-16,0 0 0 0,0 0-7 0,0 0-1 0,13-47 3 15,-13 47-1-15,6-17 3 0,-6 17 5 0,7-19 4 16,-7 19 6-16,8-21-4 16,-6 11-2-16,-2 10 8 0,8-23 4 0,-2 14 7 15,-6 9 2-15,10-19 0 16,-10 19-3-16,4-16 1 0,-4 16-6 0,4-13-7 16,-4 13-7-16,0 0-2 0,0 0-9 15,6-19-2-15,-6 19-1 0,0 0-12 0,0 0-5 16,0 0 2-16,0 0-1 15,0 0-3-15,0 0 4 0,0 0-1 0,0 0 2 16,0 0-6-16,19 32 0 0,-12-20-2 0,-3 2 1 16,2 1-3-16,1-1-2 0,-1 0 1 15,-2 1-1-15,2 0-8 0,0-1-19 0,2 1-17 16,-2-4-26-16,-6-11-30 0,8 25-43 16,-4-13-41-16,-4-12-51 0,8 19-58 0,-8-19-133 15,5 13-171-15,-5-13-265 16,0 0-202-16</inkml:trace>
  <inkml:trace contextRef="#ctx0" brushRef="#br0" timeOffset="-137388.31">29648 3463 2456 0,'0'0'-62'0,"0"0"41"0,-7-19 24 0,7 19-2 16,0 0 16-16,0 0 17 15,0 0 13-15,0 0 5 0,0 0-7 0,0 0-6 16,0 0-4-16,0 0 2 16,-5-15-6-16,5 15 20 0,0 0 9 0,0 0 16 0,0 0 9 15,0 0 4-15,0 0 5 16,0 0 1-16,0 0-4 0,0 0-3 0,0 0-3 0,0 0-7 15,-14 40 2 1,14-40-5-16,-6 22-7 0,4-10-3 0,-1 5-5 0,-1 1-7 16,2 1-1-16,-2 6-2 0,2-1-4 0,-3 3-6 15,1 2 0-15,0 1-4 16,0 5-3-16,-1-2-1 0,3 0 0 0,-2 5-3 16,4-2 0-16,-2 2-5 0,2 3-2 15,0-2-2-15,0 1-2 0,0 2-1 0,0-2 0 16,2 3-4-16,-2-4 1 15,0 3-5-15,0-2 0 0,2 0 4 0,0-1-2 16,-2 0-1-16,0 2-1 0,2-2 1 0,-2-1 3 16,-2 1-5-16,0-2-2 0,2-2 1 15,2-3 5-15,-4 3 12 0,2-1-5 16,0 4-1-16,-2 0 1 0,2 0-3 16,-2-1-2-16,0 0-2 0,0-1 2 0,0 1 1 0,0 1-4 15,0-3-2-15,0-2-2 16,-3 4-2-16,2-3 5 0,-1-2-4 0,4 0 3 0,-2 1-4 15,0-1 0 1,2 0-2-16,-2 0 1 0,4 0-1 0,-2-1 0 0,0 1-1 16,0 0 2-16,2-2 0 0,0 3 1 0,-2-3-1 15,2 1-2-15,-2-1-1 16,2 2 4-16,-2-3-1 0,3 2-2 0,0-1 0 0,-1 3 0 16,-2-5-2-16,2 3 2 15,0-1-2-15,0 1 0 0,-2 0 2 0,2-3 0 16,0 4 2-16,-2-1-5 0,2-2 3 15,0 1 2-15,0 1-2 0,-2-3-1 0,0 3 0 16,2-3 2-16,-2 1-2 0,0 0 0 0,2-3-1 16,-2 3 6-16,0-1 3 15,0 0-6-15,0-1-5 0,-2 1 2 0,2-1 2 16,0 3-2-16,-2-5 3 0,0 2 0 16,2 0 3-16,-2 0-2 0,0 1 8 0,0-2-8 15,2 0 3-15,0 2 2 0,-2 0-3 16,2-2-1-16,0-3-2 0,0-3-3 0,0 5 2 15,0-2 2-15,2 0 1 16,-2-2 1-16,0 2-4 0,0 0 1 16,2 3 0-16,-2-4 2 0,0 1-1 0,-2-1 0 0,2 1-1 0,0-2 4 15,-2 6 4 1,0-3-5-16,0 2-2 0,2-1-4 0,-2-3 0 0,-3 0 7 16,0-1-5-16,5 3 3 15,-4 0-4-15,0-1 5 0,2 4-18 0,0-3 7 16,0 1 5-16,0-2-3 15,2 0 7-15,0 0 3 0,-2 0 2 0,4 0 0 0,-2 0-3 16,0 0 4-16,0 0-3 0,-2 6-2 0,0-3 3 16,2 0-3-16,0 0 1 0,0 2-3 15,0-2 1-15,0 3 0 0,0-1 0 0,-2-1-2 16,2 1 2-16,2 2-2 16,-2-3 3-16,2 2-2 0,0-2 1 0,2 3-5 15,0-5-13-15,-4-1-19 16,4-2-37-16,0-3-55 0,-2-2-83 0,4 0-68 0,-2-3-180 15,-2-3-138-15,-2-1-4 16,0-10-277-16,0 0-238 0</inkml:trace>
  <inkml:trace contextRef="#ctx0" brushRef="#br0" timeOffset="-135767.87">25219 5911 2671 0,'0'0'11'0,"0"0"21"15,0 0 7-15,0 0 2 0,0 0 13 0,0 0 9 16,0 0 5-16,0 0 4 0,0 0-2 0,0 0-7 0,0 0-8 16,0 0-6-16,0 0 2 15,0 0 2-15,0 0 1 0,0 0-1 0,0 0-1 16,0 0-6-16,33-3-8 16,-33 3 0-16,0 0-3 0,23 2-3 0,-23-2-4 0,0 0-2 15,32 3-4-15,-32-3 0 16,32 0-5-16,-13 2-2 0,2-2-2 0,3 0 1 0,1 0 1 15,-1 0 1 1,8 0 5-16,4 0 3 0,0 0 11 0,6 0 3 0,2-2-1 16,0 2 0-16,4 0-6 0,-2 0-3 0,0-2-2 0,0 2-5 15,0-1 2 1,-1 1-4-16,2-2-3 0,-3 0 2 0,1 2-2 0,1-2-4 16,-4 0 4-16,3 2 0 15,-3-2 11-15,4 1 5 0,-2 1 8 0,-1 0 4 16,0-3 4-16,1 3-2 0,0-1 5 15,-2 1-9-15,0 0-3 0,2 0-2 0,-2 0-10 16,3 1-2-16,2-1 1 0,-2 0-3 0,2 0 2 16,3 3 2-16,-1-3 8 0,1 1 0 15,2 1-5-15,-2 0 3 0,5 0 4 16,-4 0-9-16,-4 0-1 0,5 1 1 16,-2-1-7-16,-1 1-1 0,9 0-4 0,-10 1-3 15,10-2-1-15,-7 0-1 0,6 0-2 16,-7-1 1-16,1 1-1 0,5 1 1 0,-4-3-3 15,8 1-1-15,-10-1 4 16,1 2 2-16,0-2-7 0,0 0 4 0,0 2 4 16,-1-2-4-16,1-2 6 0,-1 2-2 0,2 0-1 0,-4 0 3 15,2 0-6-15,-3-2-1 16,3 2 3-16,-4-1-3 0,0 1 6 16,4-3-4-16,-4 3 4 0,0-2 2 15,1 1-3-15,2 1 6 0,1-2-5 0,-1 2 6 16,0-2-16-16,0 2 0 0,0 0 5 15,-1 0 1-15,1 0-1 0,-3 0 0 0,1-2 9 16,-1 2-9-16,1-2-4 0,-1 2 3 0,-1-2-9 16,1 2 4-16,-1-2 1 0,-1 2 0 15,1-1-2-15,-3 1 3 0,2 0-3 0,1 0 2 16,-3 0-2-16,1 0-6 16,-1 0 6-16,2 0 0 0,-1 1 4 0,-1-1 4 0,3 2 2 15,-1-2 8-15,1 0-9 16,-1 0 0-16,3 0-2 0,-1 0-2 0,1 0 2 15,2 0 2-15,-2 0 4 16,1 2 3-16,-1-2 0 0,-1 0 5 0,1 2 1 0,-3 0 3 16,3-2-1-16,-3 2-1 0,1-2 0 0,-3 2-6 15,0-2-1-15,1 1-2 16,-7 1-2-16,-1-2-2 0,-1 3-5 0,0-2-2 0,-2-1-5 16,-3 2-21-16,-1 0-29 15,-4-2-28-15,-3 2-34 0,-3-2-54 0,-2 0-78 16,-4-2-74-16,-12 2-212 0,18 0-103 15,-18 0 39-15,0 0-405 0,0 0-473 16</inkml:trace>
  <inkml:trace contextRef="#ctx0" brushRef="#br0" timeOffset="-123368.29">27945 5810 2932 0,'0'0'-125'0,"0"0"44"16,2-15 43-16,-2 15 36 16,0 0 27-16,0 0 41 0,0 0 18 0,0 0 4 0,0 0 14 15,0 0 8-15,0 0 9 16,0 0 7-16,0 0 0 0,0 0-3 0,0 0 8 16,0 0 11-16,0 0 3 15,0 0-7-15,0 0-3 0,0 0 17 0,0 0-3 0,0 0-16 16,0 0-4-16,0 0-11 15,-35 30-11-15,35-30-16 0,-11 22-5 0,2-12-15 16,1 3-5-16,-2 0-5 0,3 3-6 0,-3-4-7 0,-1 4-2 16,3-1-2-16,-1-2-9 15,0 2 0-15,0 1-7 0,2-3-3 0,1-1 0 16,-4 1-6-16,10-13 2 0,-10 21-4 16,10-21-13-16,-9 15-16 0,9-15-18 0,-8 15-16 15,4-8-20-15,4-7-18 16,-6 10-26-16,6-10-26 0,-5 8-34 0,5-8-37 0,0 0-37 15,0 0-40-15,0 0-40 16,0 0-68-16,0 0-81 0,0 0-76 0,0 0-303 16,0 0-202-16</inkml:trace>
  <inkml:trace contextRef="#ctx0" brushRef="#br0" timeOffset="-122988.15">27757 5820 2470 0,'0'0'-74'0,"0"0"43"0,0 0 36 16,2-18 39-16,-2 18 42 0,0 0 41 0,0 0 27 15,0 0 17-15,0 0 7 16,0 0 3-16,0 0-1 0,0 0-7 0,0 0-1 15,0 0 0-15,0 0-9 0,0 0 24 16,0 0-23-16,0 0-8 0,0 0-1 16,0 0 0-16,0 0-1 0,0 0-10 0,0 0-10 0,0 0-8 15,0 0-9-15,0 0-10 16,0 0-11-16,19 39-8 0,-15-26-8 0,0 1-11 0,3 0-7 16,-2 0-15-1,1 1-5-15,-1 1-6 0,4 1-2 0,-3-2-7 16,3 3-10-16,0-3-26 0,0 2-28 15,3-1-35-15,-1 0-30 0,0-1-37 0,-1-3-55 0,-2 2-76 16,-2-4-88-16,-3 0-200 0,1-1-84 0,2 1 15 16,-6-10-374-16,0 0-480 15</inkml:trace>
  <inkml:trace contextRef="#ctx0" brushRef="#br0" timeOffset="-117638.14">25951 5828 2944 0,'0'0'-147'0,"0"0"26"16,7-14 25-16,-7 14 28 16,0 0 20-16,0 0 30 0,0 0 30 0,0 0 20 15,0 0 29-15,0 0 27 16,0 0 19-16,0 0 16 0,0 0 11 0,9-9 9 0,-9 9 1 15,0 0-6-15,0 0-2 0,0 0-1 0,0 0-8 16,0 0 1-16,0 0-7 16,0 0-2-16,0 0-7 0,0 0-5 0,0 0-7 15,0 0-5-15,0 0 3 0,0 0 2 16,0 0 14-16,0 0-8 0,0 0-9 0,0 0-8 16,0 0-8-16,-34 34-4 15,28-24-7-15,6-10-2 0,-19 19-7 0,11-10-9 16,-3 5 5-16,3-1-4 0,-3-2-4 15,3 3-6-15,-4-1-4 0,5 2-1 0,-2-2-6 16,1 1-3-16,-2 1-4 0,3-1-16 0,-1-2-2 0,8-12 1 16,-16 24-3-1,12-13 1-15,4-11-1 0,-9 17-3 0,2-9-3 16,7-8-10-16,-8 14-11 0,8-14-13 16,0 0-20-16,-8 16-17 0,6-10-22 0,2-6-32 15,0 0-34-15,0 0-44 0,0 0-48 16,-6 8-34-16,6-8-50 0,0 0-112 0,0 0-111 15,0 0-73-15,0 0-208 0,0 0-177 16</inkml:trace>
  <inkml:trace contextRef="#ctx0" brushRef="#br0" timeOffset="-117022.97">25751 5853 2466 0,'-4'-18'-61'0,"4"18"36"0,0 0 29 0,0 0 37 16,0 0 24-16,0 0 17 16,0 0 14-16,0 0 14 0,-4-15 0 0,4 15 4 15,0 0 2-15,0 0 3 0,0 0 0 16,0 0 1-16,0 0 0 0,0 0 11 0,0 0-9 15,0 0-5-15,0 0-6 16,0 0 3-16,0 0-15 0,0 0-6 0,0 0-2 16,0 0 0-16,0 0-3 0,0 0 4 0,0 0 20 0,0 0-10 15,0 0-4-15,0 0 0 16,0 0-12-16,0 0-5 0,0 0-14 0,0 0 9 0,0 0-10 16,0 0-1-1,0 0-3-15,0 0 8 0,0 0-5 0,0 0 2 0,0 0-3 16,0 0-2-16,2 51 0 15,-2-51-5-15,0 0-1 0,8 14-2 0,-8-14-2 0,0 0-4 16,12 14-2-16,-12-14-6 0,11 9 2 0,-11-9-5 16,9 10 1-16,-9-10-2 15,16 9-6-15,-16-9-2 0,15 10-2 16,-15-10-2-16,14 7-1 0,-14-7-4 16,16 10 1-16,-5-5-4 0,-11-5-3 0,13 8 0 0,-13-8-2 15,14 7 0-15,-14-7-2 16,16 8 0-16,-16-8 0 0,12 10-1 0,-12-10-2 15,15 10-1-15,-15-10 2 0,13 12-3 16,-7-5 0-16,-6-7 1 0,16 16-1 0,-9-8-2 16,-7-8 2-16,18 18-8 0,-11-11 2 0,-7-7-4 15,13 15 3-15,-6-8-3 0,-7-7-5 16,13 14-9-16,-13-14-14 0,13 12-18 0,-13-12-24 16,10 11-27-16,-3-5-32 15,-7-6-46-15,0 0-84 0,11 7-81 0,-11-7-200 16,7 4-95-16,-7-4 33 15,0 0-506-15,0 0-719 0</inkml:trace>
  <inkml:trace contextRef="#ctx0" brushRef="#br0" timeOffset="-100668.29">26798 5853 302 0,'0'0'69'0,"0"0"-31"15,0 0-10-15,0 0-7 0,0 0-10 16,0 0 5-16,0 0 4 0,0 0-3 16,0 0 8-16,0 0-3 0,0 0 10 0,0 0 5 0,0 0 15 15,0 0 3-15,0 0 4 16,0 0 1-16,0 0 5 0,0 0 6 0,0 0 2 16,0 0 0-16,0 0 11 15,0 0-11-15,0 0-8 0,0 0-7 0,0 0-13 0,0 0-5 16,0 0 4-16,0 0-12 15,0 0-2-15,0 0-3 0,0 0-7 0,0 0 5 0,0 0-12 16,0 0 5-16,0 0 5 0,0 0-2 0,0 0 4 16,0 0 0-16,0 0-4 15,0 0 5-15,0 0-13 0,0 0-5 0,0 0-3 16,0 0-12-16,0 0-6 16,0 0-11-16,0 0-30 0,0 0-17 15,0 0-28-15,0 0-26 0,0 0-42 0,0 0-266 16,0 0 417-16</inkml:trace>
  <inkml:trace contextRef="#ctx0" brushRef="#br0" timeOffset="-98958.42">26798 5853 1181 0,'0'0'-18'0,"0"0"22"0,0 0 22 16,0 0 14-1,0 0 19-15,0 0 27 0,0 0 13 0,0 0 33 0,0 0 7 16,0 0 21-16,0 0 6 16,0 0 3-16,0 0 2 0,0 0-7 0,0 0 1 0,0 0-3 15,0 0-13 1,0 0-10-16,0 0-10 0,0 0-9 0,0 0-11 0,0 0-7 15,0 0-7-15,0 0-4 0,0 0 0 0,0 0-6 0,0 0-7 16,0 0-6 0,0 0-6-16,0 0-8 0,0 0-8 0,0 0-2 0,0 0-4 15,0 0-3-15,-18 36-8 16,18-36-3-16,0 0-2 0,0 0-3 16,-7 19 2-16,7-19-8 0,0 0 0 15,0 0 1-15,0 0-3 0,-2 15-4 0,2-15 3 0,0 0-5 16,0 0 0-16,0 0-4 15,0 0 0-15,0 0-6 0,0 0-8 0,0 0-4 16,0 0-7-16,0 0-4 0,0 0-4 0,0 0-4 0,0 0 1 16,0 0-3-16,0 0-1 15,0 0-1-15,0 0-6 0,0 0-1 0,0 0 3 16,0 0-2-16,0 0 10 16,0 0 0-16,0 0-1 0,0 0 5 0,0 0 1 0,0 0 4 15,0 0-1-15,0 0 2 16,0 0 7-16,31-31-2 0,-31 31 3 0,0 0 0 15,0 0 1-15,0 0 5 0,0 0-1 0,0 0-3 0,0 0 3 16,10-10-1 0,-10 10 1-16,0 0 3 0,0 0-5 0,0 0 3 15,0 0 1-15,0 0-1 0,0 0 1 16,9-12 1-16,-9 12-1 0,0 0 0 0,0 0 1 16,0 0 3-16,0 0-2 15,0 0 0-15,8-13 2 0,-8 13 0 0,0 0 1 0,0 0-3 16,0 0 1-16,0 0 2 15,0 0-3-15,0 0-2 0,12-10 5 0,-12 10-1 0,0 0 1 16,0 0 0-16,0 0-2 0,0 0 4 0,0 0-2 16,0 0 0-16,9-12-1 15,-9 12-2-15,0 0 3 0,0 0 0 0,0 0-2 16,0 0 1-16,0 0-1 16,0 0 9-16,0 0-5 0,0 0-1 0,0 0 0 0,11-10 2 15,-11 10-1-15,0 0 2 16,0 0-4-16,0 0 0 0,0 0 6 0,0 0-2 15,0 0 1-15,0 0 4 16,0 0-2-16,0 0 1 0,0 0 2 0,0 0-2 16,0 0 4-16,0 0-2 0,0 0 0 0,0 0 1 0,0 0-2 15,0 0 1-15,0 0-4 16,0 0 0-16,0 0 1 0,0 0-5 0,0 0 3 16,0 0 4-16,0 0 0 0,0 0 2 15,0 0 3-15,0 0 0 0,0 0-1 0,0 0-1 16,0 0 2-16,0 0-1 15,0 0 1-15,0 0 0 0,0 0-1 0,0 0-1 16,0 0 0-16,0 0-4 0,0 0-1 0,0 0 4 0,0 0-3 16,0 0 0-16,-18 46-1 15,18-46-4-15,0 0 8 0,-9 16-6 0,9-16-1 16,0 0 3-16,-9 13 4 16,9-13 1-16,-7 11 1 0,7-11-2 0,0 0 0 0,-6 14 1 15,6-14 0-15,0 0-3 16,-8 13 0-16,8-13-1 0,0 0-1 0,0 0-1 15,-8 16 0-15,8-16-1 0,0 0 0 16,0 0-1-16,0 0-1 0,-9 13 2 0,9-13-3 16,0 0 1-16,0 0 3 0,0 0-6 0,0 0 6 15,-6 11-4-15,6-11-1 16,0 0 2-16,0 0-2 0,0 0 1 0,0 0-2 16,0 0 1-16,0 0 0 0,0 0-1 15,0 0 1-15,0 0-2 0,-8 14 2 0,8-14 0 16,0 0-1-16,0 0-2 15,0 0 3-15,0 0 0 0,0 0 5 0,0 0-7 0,0 0 4 16,0 0 0-16,0 0-1 0,0 0-1 0,0 0 0 16,0 0 1-16,0 0-1 15,0 0 3-15,0 0-2 0,0 0 1 0,0 0 1 16,0 0 0-16,0 0 0 16,0 0-2-16,0 0 7 0,0 0-7 0,0 0 0 0,0 0 0 15,0 0 1-15,0 0-3 16,0 0 0-16,0 0 0 0,0 0 5 0,0 0-5 15,0 0-4-15,23-46 3 0,-23 46-2 0,6-12 3 0,-6 12-1 16,8-11 1-16,-8 11 1 16,8-12 2-16,-8 12-6 0,0 0 2 0,11-11 0 15,-11 11 3-15,0 0-3 16,9-11 2-16,-9 11 2 0,0 0-3 0,0 0 1 16,10-12 3-16,-10 12 3 0,0 0 0 15,0 0-1-15,0 0 2 0,0 0 3 0,8-9 4 16,-8 9 0-16,0 0 3 15,0 0 2-15,0 0 7 0,0 0-6 16,0 0 4-16,0 0 1 0,0 0-3 0,0 0 1 0,0 0-4 0,0 0-2 16,0 0-3-16,0 0 1 15,0 0-6-15,0 0 2 0,0 0 0 0,0 0-2 0,0 0-3 16,0 0 4 0,0 0-1-16,0 0 1 0,0 0-4 0,0 0 4 0,0 0-4 15,-20 38 1 1,20-38-1-16,-15 21 21 0,8-11-5 0,0 0-1 15,0 2-6-15,-2-1 3 0,3 3-3 0,6-14-4 16,-16 21-6-16,11-12 5 0,-1 2 0 0,6-11-1 16,-14 16 1-16,14-16-3 0,-9 15 2 0,9-15-6 15,-7 14 3-15,7-14-2 0,-8 12 0 16,8-12 1-16,0 0-4 0,-10 13 2 0,10-13 9 16,0 0-10-16,0 0 1 15,-7 15-6-15,7-15 6 0,0 0 2 0,0 0-5 16,0 0 1-16,-6 11-2 15,6-11 5-15,0 0-3 0,0 0-9 0,0 0-13 0,0 0-16 16,0 0-15-16,0 0-30 0,0 0-32 0,0 0-41 16,0 0-45-16,0 0-42 15,0 0-50-15,0 0-59 0,0 0-105 0,0 0-136 0,0 0-252 16,0 0-184-16</inkml:trace>
  <inkml:trace contextRef="#ctx0" brushRef="#br0" timeOffset="-98008.2">26751 5918 2403 0,'0'0'-121'0,"-5"-19"17"0,5 19 14 0,0 0 9 16,0 0 16-16,0 0 13 16,0 0 29-16,-5-14 10 0,5 14 17 0,0 0 15 15,0 0 12-15,0 0 12 16,0 0 13-16,0 0 17 0,0 0 6 0,0 0 9 15,0 0 4-15,-4-17 3 0,4 17 0 16,0 0 2-16,0 0 0 0,0 0-8 0,0 0 5 16,0 0 12-16,0 0 6 0,0 0 5 0,0 0 6 15,0 0-7-15,0 0-2 0,0 0-2 16,0 0-4-16,0 0-6 0,0 0-3 16,-8-14-4-16,8 14-5 0,0 0-5 15,0 0-1-15,0 0-8 0,0 0 0 0,0 0 16 16,0 0-9-16,0 0-11 15,0 0 8-15,0 0 6 0,0 0-20 0,0 0-2 0,0 0-17 16,0 0 5-16,0 0-6 0,-5-17 0 0,5 17 2 16,0 0-4-16,0 0-15 0,0 0-1 15,0 0-2-15,-4-16 3 0,4 16 0 0,0 0 2 16,0 0 0-16,0 0-4 16,0 0-5-16,0 0 1 0,0 0-5 0,0 0 0 15,0 0-2-15,0 0-1 0,-8-12 0 16,8 12-5-16,0 0-5 0,0 0 4 0,0 0-4 15,0 0 0-15,0 0-2 0,0 0 1 0,0 0 1 16,0 0-3-16,0 0-1 16,0 0 3-16,0 0-4 0,0 0 3 0,0 0 0 0,0 0 3 15,0 0-6-15,0 0 3 16,0 0-2-16,0 0 9 0,0 0-7 0,25 41-3 16,-25-41 2-16,7 14 0 15,-7-14-2-15,9 15-3 0,-2-7 3 0,-7-8 2 0,9 13-1 16,-9-13 0-16,14 15 3 15,-14-15-1-15,11 12-2 0,-11-12-1 0,8 13 1 0,-8-13-1 16,8 11-1-16,-8-11 2 0,6 12-4 0,-6-12 6 16,0 0-7-16,11 15 3 15,-11-15 1-15,4 11-2 0,-4-11 0 0,0 0 3 0,7 13 6 16,-7-13-7-16,0 0-2 16,7 12 2-16,-7-12-2 0,0 0 0 0,0 0 2 15,3 14 4 1,-3-14-4-16,0 0 2 0,0 0-4 0,6 13 3 0,-6-13-2 15,0 0 2-15,0 0 0 0,0 0-4 16,0 0 2-16,9 13-4 0,-9-13 3 0,0 0 3 16,0 0 0-16,0 0-2 0,0 0 2 0,0 0 2 15,0 0-6-15,4 14 6 16,-4-14 1-16,0 0-2 0,0 0-4 0,0 0-2 0,0 0-15 16,0 0-19-16,0 0-14 15,0 0-15-15,0 0-36 0,0 0-45 0,0 0-59 16,0 0-55-16,0 0-52 15,0 0-114-15,0 0-135 0,0 0-66 0,0 0-271 0,0 0-285 16</inkml:trace>
  <inkml:trace contextRef="#ctx0" brushRef="#br0" timeOffset="-97613.35">26804 5849 2545 0,'0'0'-137'0,"0"0"30"0,0 0 23 16,0 0 32-16,0 0 10 0,8-15 31 0,-8 15 20 16,0 0 17-16,0 0 8 15,0 0 18-15,6-13 3 0,-6 13 10 16,0 0-1-16,0 0 3 0,0 0-4 0,7-12-1 15,-7 12 3-15,0 0 6 0,0 0-2 0,0 0 5 16,0 0 4-16,6-16 3 0,-6 16-2 0,0 0 1 16,0 0-6-16,0 0-5 15,0 0-6-15,0 0-7 0,0 0-4 0,0 0-2 0,0 0-3 16,0 0 7-16,0 0 4 16,0 0 5-16,0 0 3 0,0 0-4 15,0 0-5-15,0 0-3 0,0 0-8 16,0 0-3-16,0 0-5 0,-8 61-4 0,3-51-7 15,5-10-14-15,-4 21-27 0,4-21-46 16,-4 19-57-16,4-19-72 0,-3 19-66 0,3-19-144 16,-1 15-562-16,-1-7-398 0</inkml:trace>
  <inkml:trace contextRef="#ctx0" brushRef="#br0" timeOffset="-80388.38">26818 5839 2736 0,'0'0'-182'0,"0"-25"24"0,0 25 7 0,0 0 24 0,0 0 24 16,0 0 22-16,0 0 18 15,0 0 15-15,0 0 12 0,0 0 15 0,0 0 10 16,0 0 16-16,0 0 3 15,0 0-8-15,3-17 0 0,-3 17-2 0,0 0-6 0,0 0 3 16,0 0 7-16,0 0-21 0,0 0 3 0,0 0-1 16,0 0-4-16,0 0 11 15,0 0-7-15,0 0 2 0,0 0 0 0,0 0 9 16,0 0 2-16,0-19 9 0,0 19 7 16,0 0-2-16,0 0 7 0,0 0-6 0,0 0 11 15,0 0 6-15,0 0-5 16,0 0 7-16,0 0 7 0,0 0 7 0,0 0 7 0,0 0-2 15,0 0 11-15,0 0-8 16,0 0 3-16,0-19-6 0,0 19-4 16,0 0-9-16,0 0 3 0,0 0-14 0,0 0 7 0,0 0-11 0,0 0-1 15,0 0 0 1,0 0 7-16,0 0-9 0,0-19 8 0,0 19-5 0,0 0 3 16,0 0-1-16,0 0 1 15,0 0 4-15,0 0-4 0,0 0 1 0,0 0-9 16,0 0 11-16,2-17 0 0,-2 17-9 15,0 0 5-15,0 0-7 0,0 0 0 0,0 0-4 16,0 0 1-16,0 0-4 0,0 0-2 0,0 0-1 16,4-17 1-16,-4 17 4 15,0 0-2-15,0 0-3 0,0 0 4 0,0 0-2 0,0 0 2 16,0 0 5-16,0 0-1 16,0 0 3-16,2-15-3 0,-2 15-7 15,0 0 6-15,0 0-10 0,0 0 4 16,0 0-1-16,0 0-1 0,0 0-3 0,2-18 5 15,-2 18-2-15,0 0 5 0,0 0-1 0,0 0-5 0,0 0-1 16,0 0 1-16,0 0-1 16,0 0-2-16,0 0-4 0,3-17 9 0,-3 17-10 0,0 0 7 15,0 0-2 1,0 0-4-16,0 0 5 0,0 0 0 0,0 0 0 0,0 0-1 16,4-15-5-16,-4 15 10 15,0 0-6-15,0 0 1 0,0 0 2 0,0 0-5 16,0 0 2-16,0 0-2 0,0 0-4 15,0 0-1-15,0 0 0 0,0 0 0 0,0 0 0 16,3-17 7-16,-3 17-3 0,0 0 2 0,0 0-4 16,0 0 3-16,0 0 2 0,0 0-2 15,0 0-4-15,0 0 4 0,0 0-3 0,0 0 4 16,2-17-3-16,-2 17-6 16,0 0-7-16,0 0-14 0,0 0-17 0,0 0-9 15,0 0-23-15,0 0-11 0,0 0-13 16,0 0-15-16,2-8-8 0,-2 8-20 0,0 0-24 15,0 0-32-15,0 0-368 16,0 0 233-16</inkml:trace>
  <inkml:trace contextRef="#ctx0" brushRef="#br0" timeOffset="-80068.11">26845 5563 1523 0,'0'0'-98'0,"0"0"7"16,0 0 11-16,0 0-2 0,0 0 1 0,0 0-1 0,0 0-18 16,0 0-201-16,0 0 98 15</inkml:trace>
  <inkml:trace contextRef="#ctx0" brushRef="#br0" timeOffset="-77358.42">26749 6115 816 0,'0'0'-25'15,"4"-11"38"-15,-4 11 12 0,0 0 22 0,0 0 9 16,0 0 9-16,0 0 8 0,0 0-3 16,0 0-1-16,0 0-10 0,0 0-5 0,0 0-4 15,0 0-16-15,0 0 2 16,0 0-11-16,0 0-6 0,0 0 1 0,0 0-6 0,0 0 4 15,0 0-3 1,0 0-1-16,0 0-2 0,0 0-7 0,0 0-2 0,5-17-30 16,-5 17-35-16,0 0-94 0,0 0-281 0,0 0 410 0</inkml:trace>
  <inkml:trace contextRef="#ctx0" brushRef="#br1" timeOffset="-69458.48">25927 5986 321 0,'0'0'203'0,"0"0"-54"0,0 0-20 0,0 0-31 16,17 6-8-16,-17-6-12 15,0 0 3-15,0 0-11 0,0 0 0 0,0 0-5 0,0 0 7 16,0 0 8-16,0 0 3 16,0 0 3-16,0 0 0 0,0 0 11 0,0 0-1 15,0 0 2-15,0 0-10 0,0 0-5 16,0 0-11-16,0 0 6 0,0 0-17 0,0 0-4 15,0 0-4-15,0 0-10 0,0 0 0 0,0 0 3 16,0 0-2-16,0 0-5 16,0 0 5-16,0 0-8 0,0 0-6 0,0 0 3 15,0 0-6-15,0 0 2 0,0 0-8 16,0 0 0-16,0 0-4 0,0 0-4 16,0 0-5-16,0 0 5 0,0 0-6 15,0 0 6-15,0 0-8 0,0 0 6 0,0 0-1 0,0 0 3 16,0 0-2-16,0 0 3 15,0 0-2-15,0 0-1 0,0 0-3 0,0 0 2 16,0 0-3-16,0 0 1 0,0 0-1 0,0 0 0 16,0 0 1-16,-38-25 7 15,38 25 5-15,0 0 8 0,0 0 9 0,0 0 5 0,0 0 1 16,0 0 5-16,0 0 5 16,0 0 6-16,0 0 1 0,0 0 6 0,0 0 9 15,0 0 1-15,0 0 3 16,0 0 1-16,0 0-5 0,0 0 0 0,0 0-1 0,0 0-4 15,0 0-1-15,0 0 0 16,0 0-3-16,0 0-6 0,0 0-2 0,0 0-4 0,0 0-8 16,0 0 0-16,0 0-3 0,0 0-3 0,29-13-7 15,-29 13 1-15,0 0-2 16,27-3-4-16,-27 3-2 0,19-1-1 16,-19 1-5-16,19 0 1 0,-19 0-6 15,19-3 3-15,-19 3 2 0,0 0-6 0,25-1-5 0,-25 1 1 16,17-4-4-16,-17 4 3 15,0 0 9-15,23-2-9 0,-23 2 4 0,0 0 0 16,21-2-2-16,-21 2 2 0,0 0-3 0,21-4-1 0,-21 4-2 16,16-2 0-16,-16 2-2 15,0 0 1-15,21-1 0 0,-21 1 2 0,17-2 20 16,-17 2-7-16,0 0 1 16,23-2-5-16,-23 2 5 0,17-2-8 0,-17 2 2 15,0 0-6-15,25-2 7 0,-25 2 1 16,17-2-11-16,-17 2 1 0,0 0 2 0,21-2 2 15,-21 2-6-15,0 0 0 0,19 0 1 0,-19 0 7 0,0 0-13 16,0 0 6 0,24-1 2-16,-24 1 4 0,0 0-1 0,0 0-7 0,20 0-1 15,-20 0 4-15,0 0-4 16,19 0 4-16,-19 0-3 0,0 0 1 0,0 0-3 16,24-3-1-16,-24 3-3 15,0 0 11-15,16-2-6 0,-16 2 2 0,0 0 2 0,0 0-3 16,24 0-1-16,-24 0 3 15,0 0 1-15,0 0-3 0,21-2 0 0,-21 2-1 16,0 0 2-16,0 0-3 0,21 0 6 0,-21 0-9 0,0 0 3 16,0 0 3-16,0 0-5 15,19 0-1-15,-19 0 0 0,0 0 6 0,0 0-12 16,0 0 6-16,21 0 0 16,-21 0 0-16,0 0 4 0,0 0 2 0,17 4-6 0,-17-4-2 15,0 0 3-15,0 0-1 16,0 0 1-16,21 3-19 0,-21-3-2 0,0 0 3 0,0 0 6 15,18 3 2-15,-18-3-4 0,0 0 3 0,0 0 1 16,0 0 4 0,19 0 4-16,-19 0-3 0,0 0 4 0,0 0 4 0,0 0 3 0,19 2-5 15,-19-2 4-15,0 0-2 16,0 0 1-16,0 0 5 0,20 2-6 0,-20-2-1 16,0 0 3-16,0 0 5 15,22 2 4-15,-22-2 5 0,0 0-3 0,21 4-3 0,-21-4 3 16,15 1 0-16,-15-1-3 15,0 0-3-15,21 5-1 0,-21-5 0 0,0 0-4 16,16 3 1-16,-16-3-17 0,0 0-21 0,0 0-37 16,11 4-36-16,-11-4-52 15,0 0-69-15,0 0-57 0,0 0-91 0,0 0-172 0,0 0-64 16,0 0-413-16,0 0-517 16</inkml:trace>
  <inkml:trace contextRef="#ctx0" brushRef="#br1" timeOffset="-67828.33">27818 5969 2932 0,'0'0'-196'0,"0"0"25"16,0 0 20-16,13-8 24 0,-13 8 18 0,0 0 16 16,0 0 25-16,0 0 18 15,0 0 21-15,0 0 16 0,0 0 13 0,18-2 10 16,-18 2 24-16,0 0 9 16,0 0 18-16,0 0 17 0,0 0 5 0,0 0 8 0,0 0-2 15,0 0-4-15,0 0 3 16,0 0 5-16,0 0 2 0,0 0-7 0,0 0-9 15,0 0-7-15,0 0 0 0,0 0-10 0,0 0 1 0,0 0-9 16,0 0 2 0,0 0-5-16,0 0 0 0,0 0-6 0,0 0 7 0,0 0-4 0,0 0-2 15,0 0-1 1,0 0 0-16,0 0-2 0,0 0-3 0,0 0-3 0,0 0-2 16,0 0-1-16,0 0-2 15,-56 10 0-15,56-10 3 0,-18 1 2 0,18-1-4 16,-16 4-1-16,16-4 3 15,-22 3 6-15,22-3-9 0,-20 0 3 0,20 0-2 0,-25 1 0 16,25-1-2-16,-23 2 0 0,23-2-2 0,-22 0-4 16,22 0 0-16,-20 2-2 15,20-2-2-15,-21 0-1 0,21 0-1 0,-20 0-1 16,20 0-2-16,-22 2-5 0,22-2 3 16,-21 2-2-16,21-2-2 0,-21 2 0 0,21-2-1 15,0 0 0-15,-29 1 1 16,29-1 3-16,-21 0 0 0,21 0-2 0,-18 3 1 15,18-3-1-15,0 0-2 0,-27 0 0 16,27 0 2-16,-18 0-2 0,18 0 1 0,0 0 4 16,-25 0 0-16,25 0 0 0,0 0 3 0,-23 1 3 0,23-1-3 15,0 0 1-15,-19 0 3 16,19 0 2-16,0 0 1 0,-19 2-4 16,19-2 3-16,0 0-2 0,0 0-1 15,-27 0-8-15,27 0 4 0,0 0 4 16,0 0 0-16,-23-2-5 0,23 2 3 15,0 0-3-15,-21 0 3 0,21 0 1 0,0 0-5 0,0 0-1 16,-23 0-4-16,23 0-1 0,0 0 0 0,0 0-3 16,-21-1-1-16,21 1 2 15,0 0 0-15,0 0 1 0,-23 0 0 0,23 0 2 16,0 0 18-16,0 0 3 0,-21-3 0 16,21 3-6-16,0 0-1 0,0 0-12 0,0 0 5 15,-21-1 0-15,21 1-12 0,0 0 7 16,0 0 0-16,0 0-2 0,-21 0 4 15,21 0-5-15,0 0 1 0,0 0-1 16,0 0 3-16,-19-2 7 0,19 2 2 0,0 0-3 16,0 0 5-16,0 0-6 0,-22-2 6 0,22 2-7 15,0 0 3-15,0 0-4 16,0 0 8-16,-18-4-5 0,18 4 2 0,0 0-3 0,0 0 2 16,0 0 1-16,0 0 2 15,-22-2 0-15,22 2-2 0,0 0-2 0,0 0 3 0,0 0 0 16,0 0-4-16,-21-4 3 15,21 4-7-15,0 0-17 0,0 0 1 0,0 0 1 16,-17-4 0-16,17 4 3 0,0 0 3 0,0 0 3 16,0 0 6-16,-21-1-1 15,21 1 2-15,0 0-1 0,0 0 3 0,0 0-2 0,-21-4-3 16,21 4 1-16,0 0 0 16,0 0-2-16,0 0 2 0,-19-2 2 0,19 2-2 15,0 0-3-15,0 0 0 0,0 0-1 16,0 0 1-16,0 0-4 0,-18-4-2 0,18 4-5 15,0 0-11-15,0 0-17 16,0 0-15-16,0 0-20 0,0 0-18 0,0 0-18 16,0 0-19-16,0 0-29 0,-7-4-47 0,7 4-46 0,0 0-34 15,0 0-55-15,0 0-117 16,0 0-108-16,-11-8-66 0,11 8-248 0,0 0-236 16</inkml:trace>
  <inkml:trace contextRef="#ctx0" brushRef="#br1" timeOffset="-66158.5">26838 5934 2461 0,'0'0'-148'0,"0"0"21"15,0 0 20-15,0 0 24 0,0 0 22 0,0 0 21 0,0 0 24 16,0 0 11-16,0 0 23 16,0 0 27-16,0 0 21 0,0 0 10 0,0 0-7 15,0 0-9-15,0 0 0 16,0 0-1-16,0 0-10 0,0 0-11 0,0 0-6 0,0 0 1 15,0 0-1-15,0 0-7 0,0 0-5 0,0 0-7 16,0 0 5-16,0 0 4 16,0 0 11-16,0 0 14 0,0 0 13 0,0 0 11 0,0 0 11 15,0 0 15-15,0 0 14 16,0 0 10-16,0 0 9 0,0 0 5 0,0 0 6 16,0 0-1-16,0 0 3 15,0 0-6-15,0 0 13 0,0 0-9 0,0 0-15 0,0 0-9 16,0 0-19-16,0 0-12 15,0 0 2-15,0 0-17 0,0 0-17 0,0 0 4 16,0 0-7-16,0 0-4 0,0 0-4 0,0 0 3 16,0 0-8-16,0 0-1 0,0 0-3 15,0 0 9-15,0 0-7 0,0 0-20 0,0 0 8 16,0 0-9-16,0 0 3 0,0 0 2 16,0 0-3-16,0 0-2 0,0 0 5 0,0 0-1 15,0 0 1-15,0 0 3 16,0 0 4-16,0 0 4 0,0 0-1 0,10 33 0 15,-10-33 0-15,0 0-6 0,0 0 2 0,0 0-2 16,0 0-3-16,0 0-2 0,0 0-2 16,0 0-2-16,0 0 2 0,0 0-6 0,0 0 1 15,0 0-3-15,4 15 0 0,-4-15 0 16,0 0 0-16,0 0-3 0,0 0-1 0,0 0 0 16,7 13-1-16,-7-13-2 15,0 0 1-15,0 0 1 0,0 0 0 0,0 0-4 16,0 0 4-16,2 18 0 15,-2-18 3-15,0 0 3 0,0 0-1 0,0 0 0 0,0 0 2 16,0 0-4-16,0 19 5 0,0-19-5 0,0 0 2 16,0 0-2-16,0 18-2 15,0-18 2-15,0 0 0 0,0 0-2 0,-2 21 0 0,2-21 0 16,0 0-1-16,0 20-1 16,0-20 1-16,0 0 0 0,0 20 0 0,0-20-1 15,0 0-1-15,-3 24 1 0,3-24 2 16,0 15-3-16,0-15-1 0,0 0 1 0,-2 24-1 15,2-24 1-15,0 15 13 0,0-15-2 0,0 0-2 16,0 27-2-16,0-27 0 0,-2 16-1 16,2-16 3-16,0 18-4 0,0-18 0 0,-2 20 0 15,2-20-2-15,0 21 0 16,0-21-1-16,-2 20 1 0,2-20-2 0,-2 21 0 0,2-21 1 16,-1 22-2-1,1-22 1-15,0 20 1 0,0-20-1 16,-2 19-2-16,2-19 2 0,0 20 0 0,0-20-2 15,-2 16 1-15,2-16-1 0,0 20 0 0,0-20 5 16,0 0 3-16,0 25 0 0,0-25 0 0,-3 15-2 0,3-15-1 16,0 0 2-16,0 22-3 15,0-22-2-15,0 0 0 0,-2 24 1 0,2-24 1 16,0 15-2-16,0-15 0 16,-2 19 0-16,2-19 0 0,-3 20 0 0,3-20 0 0,-2 25-1 15,2-25 0-15,-2 25 1 16,0-10 0-16,2-15 0 0,-2 25 0 0,2-9 0 0,0-16-3 15,-2 28 1-15,-1-14 1 0,3-14-1 0,0 26 1 16,0-26-1-16,0 26 2 16,-2-10-2-16,2-16-1 0,-2 30 0 0,0-14 2 0,2-16-2 15,-2 32 2-15,-1-16-1 16,3-16 2-16,-1 32-3 0,-1-17 0 0,0 2 1 16,2-17 0-16,-2 33 0 15,0-16 1-15,-2 1-1 0,4-4 0 0,-3 4-1 0,1-2 0 16,0 2 1-16,-2-1-1 15,2 0 2-15,1-2-1 0,-4 3 0 0,3-1-2 16,-2 1 3-16,3-2-2 0,-1 3 1 0,-2 1 0 0,2-4 1 16,0 3 0-16,0-2-1 15,-1 2 1-15,3-2-2 0,-2 2 2 0,0-2-2 16,2 2 1-16,0 1-1 0,-3 0 1 16,3 0 1-16,0-1 0 0,0 0-1 0,0 0-1 15,0 0 1-15,0-2 0 16,0 3-1-16,0-2 1 0,0-18-1 0,0 34 0 0,3-18 0 15,-3 1 1-15,2 0-1 0,-2-17 1 0,0 33 0 16,0-16-1-16,2-1 2 16,-2-16-2-16,0 29-2 0,0-17 2 15,0-12 3-15,0 29-1 0,3-12-1 0,-3-17 3 16,0 30-4-16,-3-14 2 0,3-16-1 0,3 29 1 16,-3-12-2-16,0-2 1 15,0-15-1-15,0 29 1 0,0-11-1 0,0-4 1 0,0-14 0 16,-3 34 3-1,3-17 2-15,-2 0 4 0,2 0-2 0,0-17 3 0,-2 31 0 16,2-15 0-16,0-16 1 0,-3 29-1 16,3-15-1-16,0-14-1 0,0 27-2 15,0-27 1-15,0 24-3 0,0-24 2 0,0 23-3 0,0-23-10 16,0 19-13-16,0-19-21 16,0 17-31-16,3-9-37 0,-3-8-53 0,0 0-74 15,0 11-89-15,0-11-172 0,0 0-128 16,0 0 26-16,0 0-553 0,0 0-809 0</inkml:trace>
  <inkml:trace contextRef="#ctx0" brushRef="#br1" timeOffset="-63658.54">26780 5913 3436 0,'0'0'-225'0,"0"0"20"16,0 0 26-16,0 0 18 0,0 0 18 0,0 0 28 16,0 0 20-16,0 0 15 0,0 0 28 0,0 0 21 0,0 0 12 15,0 0 19-15,0 0 20 16,0 0 13-16,0 0 12 0,0 0 14 0,0 0 6 16,0 0 17-16,0 0 4 15,0 0 11-15,0 0 2 0,0 0 1 0,0 0 2 16,0 0 3-16,0 0-5 0,0 0-2 15,0 0-2-15,0 0-4 0,0 0 2 0,0 0-5 16,0 0-3-16,0 0-6 0,0 0 1 0,0 0-9 16,0 0-7-16,0 0-4 15,0 0-2-15,0 0-4 0,0 0 0 16,0 0-5-16,0-34-2 0,0 34-3 0,0 0-3 16,0 0-6-16,0 0 0 0,0 0 0 0,0 0-1 15,0 0-1-15,0-19-1 0,0 19-1 16,0 0-6-16,0 0 1 0,0 0-2 0,0 0-3 15,0-21-1-15,0 21-1 16,0 0 0-16,0 0-1 0,0 0-1 0,1-19 3 16,-1 19-2-16,0 0 0 0,0 0 8 0,2-18-3 0,-2 18 4 15,0 0-5-15,0 0 18 16,0-18 1-16,0 18-9 0,0 0-2 0,0 0 5 16,0-19-6-16,0 19-5 15,0 0-6-15,0 0 9 0,0-19-11 16,0 19 1-16,0 0 2 0,0 0 0 0,0-21-5 15,0 21 2-15,0 0-10 0,0 0 9 0,-2-23-2 16,2 23 1-16,0 0 7 0,0-17-11 0,0 17 7 0,0 0-7 16,0 0 0-1,0-22 3-15,0 22-3 0,0 0 9 0,0-20-9 0,0 20 4 16,0 0-7-16,0-19 6 0,0 19 5 16,0 0-2-16,0-19 0 0,0 19-21 15,0 0 3-15,0-22 1 0,0 22 8 16,0 0-3-16,-1-20 1 0,1 20 0 0,0 0-1 15,0-21-2-15,0 21 1 0,0 0 1 0,0-19 2 16,0 19-6-16,0 0 5 0,0-19 0 16,0 19 0-16,0 0-3 0,1-19 1 15,-1 19-1-15,0 0 8 0,0-19-3 0,0 19 5 16,0 0 4-16,2-19 2 0,-2 19 0 16,0 0 0-16,0-22 0 0,0 22-2 15,0 0-2-15,2-20-1 0,-2 20-3 0,0 0 2 16,4-22-5-16,-4 22 3 15,0-17-4-15,0 17 1 0,0 0 0 0,2-20-3 0,-2 20-2 16,0-18 3-16,0 18 3 0,0 0 0 0,3-21-3 16,-3 21 4-16,0 0-1 15,2-21 4-15,-2 21-5 0,0 0 2 16,2-20-5-16,-2 20 4 0,0 0-2 0,2-21 1 16,-2 21-1-16,0 0 4 0,0-20-2 0,0 20 0 15,0 0-1-15,4-18 0 16,-4 18-1-16,0 0 2 0,2-19 3 0,-2 19 1 15,0 0 1-15,0-19-1 0,0 19 0 16,0 0-1-16,0-18-2 0,0 18-2 0,0 0 1 0,0-18 0 16,0 18 0-16,0 0 0 0,0 0-1 0,1-22-4 15,-1 22 2-15,0 0 3 16,3-16-1-16,-3 16-1 0,0 0 1 0,0-20-2 16,0 20-2-16,0 0 2 0,2-19 0 15,-2 19 1-15,0 0 0 0,0-19-1 0,0 19-4 16,0 0 1-16,2-19 0 15,-2 19 1-15,0 0-2 0,2-19 0 0,-2 19-1 16,0 0 1-16,2-21-1 0,-2 21 0 0,3-17 1 0,-3 17-1 16,0 0 0-16,2-23 2 15,-2 23 2-15,2-17-1 0,-2 17 2 0,0 0-2 16,2-25 2-16,-2 25-3 0,2-17 0 16,-2 17 0-16,5-15 2 0,-5 15-2 0,4-18-1 15,-4 18 1-15,3-15 1 16,-3 15-2-16,2-17-1 0,-2 17-1 0,3-15 3 0,-3 15-3 15,2-17-2-15,-2 17 2 0,4-16 1 0,-4 16 0 16,4-16 0-16,-4 16-1 16,5-19 0-16,-5 19-1 0,4-17 1 0,-4 17 0 0,2-18 3 15,0 8-3-15,-2 10 0 16,6-17 3-16,-6 17 0 0,2-17 0 0,0 8 0 16,-2 9-2-16,4-19 2 15,-4 9-3-15,0 10 3 0,2-17-2 0,-2 17 0 0,3-18 0 16,-3 9 2-1,0 9-1-15,2-15-4 0,-2 15 1 0,2-19 1 0,0 7 0 16,-2 12 1-16,3-18-3 0,-3 7 2 0,2-2 0 16,-2 13-1-16,3-22-2 15,-1 10 4-15,-2-2-2 0,0 1-2 16,2 1 3-16,-2-2-2 0,2 1 1 0,-2 0-1 16,3-1 1-16,-3-1 0 0,2-1-1 0,-2 16 2 15,2-28-2-15,0 14 1 0,-2 14 0 16,2-23 1-16,-2 23 0 0,2-25-3 0,-2 25 2 15,2-22-1-15,-2 22 2 0,0-23-2 0,0 23 0 16,0-19 0-16,0 19 1 0,0-19 0 16,0 19 0-16,0-19 1 0,0 19 0 0,1-17-2 15,-1 17 2-15,0 0-1 16,-1-27 0-16,1 27 0 0,0-19-3 0,0 19 4 0,0-19 0 16,0 19 0-1,0 0 0-15,0-26 2 0,0 26-3 0,-2-18 0 16,2 18 1-16,0-19 0 0,0 19 2 15,0-18-2-15,0 18 0 0,0-19-2 0,0 19 1 16,-2-18 1-16,2 18-1 0,0 0 0 0,0-25 1 0,0 25-2 16,0-18-1-16,0 18 1 15,0 0 1-15,-2-23-1 0,2 23 1 0,0 0 0 0,0-21-1 16,0 21 1-16,0 0 1 16,-2-20 1-16,2 20-2 0,0 0 2 0,0 0-1 15,0-23-1-15,0 23 2 16,0 0 2-16,-2-17-2 0,2 17-2 0,0 0-3 0,-2-17 4 15,2 17 1-15,0 0 0 0,0 0-1 0,-3-22 2 16,3 22-3-16,0 0-2 16,0 0 2-16,-2-23 1 0,2 23-1 0,0 0-1 0,0-18 1 15,0 18 1-15,0 0-2 16,-2-18 2-16,2 18 0 0,0 0 1 0,2-18 0 16,-2 18-3-16,0 0 2 15,0 0 0-15,-4-23 0 0,4 23 0 0,0 0 1 16,0 0 2-16,-3-21 0 0,3 21 3 15,0 0 2-15,0 0 1 0,0-19 1 0,0 19 0 16,0 0-1-16,0 0 0 0,0 0-2 0,0-19 0 0,0 19 0 16,0 0-1-16,0 0-3 15,0-9 0-15,0 9-3 0,0 0-11 16,0 0-16-16,0 0-16 0,0 0-24 0,0 0-30 16,5-12-36-16,-5 12-50 0,0 0-81 15,0 0-66-15,0 0-157 0,0 0-157 16,0 0-4-16,0 0-409 0,0 0-591 0</inkml:trace>
  <inkml:trace contextRef="#ctx0" brushRef="#br1" timeOffset="-54588.19">27804 6260 3066 0,'0'0'-204'0,"0"0"25"0,0 0 20 16,0 0 20-16,0 0 16 16,0 0 19-16,0 0 9 0,0 0 15 0,0 0 11 15,0 0 13-15,0 0 2 0,0 0 16 16,0 0 0-16,5-15 10 0,-5 15 7 0,0 0 1 15,0 0 5-15,0 0-7 16,0 0 2-16,0 0-2 0,0 0-10 0,0 0-3 16,0 0-4-16,0 0-4 0,0 0-3 0,0 0-5 15,0 0-18-15,0 0-22 0,0 0-52 16,0 0-196-16,0 0 107 0</inkml:trace>
  <inkml:trace contextRef="#ctx0" brushRef="#br1" timeOffset="-53248.42">26940 6314 849 0,'0'0'-69'0,"0"0"19"0,0 0 10 0,0 0 8 16,0 0 23-16,0 0 7 0,0 0 10 0,0 0 10 0,0 0 17 16,0 0 8-16,0 0 10 15,0 0 5-15,0 0 5 0,0 0 16 0,0 0 3 0,0 0 1 16,0 0 6 0,0 0 13-16,10-47 2 0,-10 47 14 0,0 0-1 0,0 0 17 15,0 0 2-15,0 0 2 16,0 0 3-16,7-13-1 0,-7 13-4 15,0 0-2-15,0 0-4 0,0 0-9 0,0 0-9 0,0 0-11 0,0 0-8 16,0 0-11-16,0 0-3 16,0 0-9-16,0 0-4 0,0 0-3 0,0 0-10 15,0 0-6-15,0 0-6 0,0 0-4 16,0 0-3-16,0 0-2 0,-11 50-5 0,11-50-3 16,-2 19 0-16,2-19-4 15,-2 21-1-15,2-21-5 0,0 19-9 16,0-19-17-16,0 20-21 0,0-20-22 15,-2 16-28-15,2-16-25 0,0 0-34 0,0 22-26 0,0-22-21 16,2 13-29-16,-2-13-52 0,0 0-553 0,0 11-150 16</inkml:trace>
  <inkml:trace contextRef="#ctx0" brushRef="#br1" timeOffset="-52938.48">27016 6401 2318 0,'0'0'-107'0,"0"0"28"0,0 0 10 0,0 0 16 16,0 0 15-16,0 0 22 0,0 0 11 15,0 0 13-15,0 0 8 0,0 0 8 16,0 0 21-16,0 0-12 0,-34-9 2 0,34 9 3 0,0 0-5 16,0 0 3-16,0 0-2 15,0 0 1-15,-25 3-7 0,25-3 3 0,0 0 1 0,0 0 1 16,0 0 11-1,0 0 5-15,0 0-4 0,0 0 8 0,-11 14-2 0,11-14 2 16,0 0-1-16,0 0-2 0,0 0 4 0,0 0-5 16,0 0-6-16,25 29-5 15,-25-29-1-15,13 9-8 0,-13-9-3 0,9 7-22 0,-9-7-31 16,12 9-40-16,-12-9-47 16,13 5-63-16,-13-5-121 0,10 2-451 0,-10-2-30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8:39:59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15721 8406 802 0,'0'0'182'16,"0"0"-66"-16,0 0-44 0,0 0-11 0,0 0-12 15,0 0 3-15,0 0 8 0,0 0 0 16,0 0-1-16,0 0 5 0,0 0-1 0,0 0 9 15,0 0 8-15,0 0 5 0,0 0 13 16,0 0 3-16,0 0-5 0,0 0-6 16,0 0-2-16,0 0-9 0,0 0 3 15,0 0 1-15,0 0 6 0,0 0-13 0,0 0 0 16,0 0-6-16,0 0-2 0,-4 29-10 16,4-29 3-16,0 0-6 0,10 11 0 0,-10-11-5 15,8 9 3-15,-8-9-10 0,10 14-1 16,-10-14-1-16,12 15-8 0,-5-6 0 0,2 1-5 15,1 2-3-15,-1-2 3 0,3 4-1 16,2 1 0-16,2 2-2 0,1-5-1 0,0 5 1 16,4 0 1-16,3 1 1 0,0 1 1 15,4 0-4-15,0-1-4 0,-1 1 4 16,1 3 0-16,0-3-3 0,-1 2 3 0,1 0-2 16,-3 0 2-16,2 1-1 0,-4 0 2 15,3-3 6-15,-2 0 0 0,-3 2 2 16,-2-5 1-16,2 4-1 0,-5-1 0 15,4-4-3-15,-3 2-2 0,-2 2-3 0,2-1 1 16,-3 1-4-16,2-2-4 0,-2 2 0 16,3 0-1-16,-4 1 0 0,1-4 0 15,1 4 0-15,2-4-4 0,-4 3 5 0,1-2-6 16,0 2-1-16,-2 0 2 0,3-2 1 16,-3 2-3-16,2 1 3 0,-2-1 1 0,2 0-3 15,0 0 4-15,-2-2-5 0,1 2-1 16,0 0 1-16,-1-2-2 0,1 0-1 0,-1 1 0 15,4-3 0-15,-4 2 2 0,3-2-1 16,0-1 0-16,-2 1-2 0,1-1 1 16,-1-3-3-16,0 0 0 0,-1 0 0 0,-1-1 0 15,2 2-1-15,-1-3 1 0,1 1-1 16,-2-3 0-16,2 2 0 0,-13-9 0 0,20 13-1 16,-8-5-1-16,-2-2 3 0,-10-6-3 15,17 12 0-15,-17-12 0 0,15 9 0 0,-15-9-3 16,12 8 3-16,-12-8-2 0,13 7 2 15,-13-7-2-15,0 0 3 0,12 5 0 16,-12-5-2-16,0 0-1 0,0 0 1 16,0 0 0-16,0 0 0 0,0 0-4 0,0 0-1 15,0 0 1-15,0 0 0 0,0 0-4 16,0 0 4-16,0 0 1 0,0 0-1 16,0 0-1-16,-20-51 2 0,20 51 0 0,-9-14-2 15,9 14 1-15,-11-14 5 0,11 14-6 16,-6-15 4-16,6 15 1 0,-9-16 2 0,9 16 1 15,0 0 0-15,-8-16 4 0,8 16 2 16,0 0 1-16,-6-13-1 0,6 13 0 0,0 0-1 16,0 0-4-16,0 0 1 0,0 0 2 15,0 0 1-15,0 0 0 0,0 0 0 16,0 0 3-16,0 0-3 0,0 0-1 0,0 0-2 16,0 0 4-16,29 36-4 0,-20-27 5 15,0 1-7-15,1 0-1 0,0 2 3 0,4-1-1 16,-2 1-2-16,0-1 0 0,4 1-1 15,-4-3 2-15,3 4 2 0,-3-5-7 16,2 4 1-16,-2-5 1 0,-2 3 1 16,-1 0 1-16,-9-10 3 0,13 17 2 0,-13-17 1 15,0 15-4-15,0-15 0 0,0 0 19 16,-22 23-5-16,8-15-4 0,-1-3-4 0,-2 1-14 16,0-1-26-16,0-1-42 0,17-4-62 15,-27 6-85-15,14-6-106 0,2 2-230 0,11-2-56 16,0 0-330-16,0 0-357 0</inkml:trace>
  <inkml:trace contextRef="#ctx0" brushRef="#br0" timeOffset="1379.15">25006 9593 2806 0,'0'0'-55'0,"6"-15"49"15,-6 15 6-15,0 0 16 0,7-14 19 16,-7 14 14-16,0 0 17 0,7-13 18 0,-7 13 13 15,0 0 8-15,0 0 3 0,2-15 6 16,-2 15 4-16,0 0-5 0,0 0-1 16,0 0-6-16,0 0-6 0,0 0-2 0,0 0-9 15,0 0-9-15,0 0-7 0,0 0-13 16,0 0-6-16,-2 47-4 0,2-47-15 0,0 26-16 16,0-26-23-16,0 24-33 0,0-24-29 15,-2 25-47-15,-1-12-50 0,3-13-50 16,-4 21-51-16,4-21-133 0,-7 17-582 0,1-9-433 15</inkml:trace>
  <inkml:trace contextRef="#ctx0" brushRef="#br0" timeOffset="2039">24765 9719 2939 0,'0'0'13'15,"-12"-10"28"-15,12 10-3 0,0 0-4 16,-14-8-7-16,14 8-4 0,0 0-3 0,0 0 0 15,0 0 0-15,0 0-2 0,0 0 0 16,-34 10-3-16,24-2 9 0,-5-3 6 0,1 3 16 16,-4-3 11-16,-4 5 4 0,-2 0 7 15,-1 0-6-15,-5 1-3 0,2-2-2 16,-3 1 0-16,-1 0 1 0,2-3-1 0,-6 1-5 16,5-3-1-16,1 1-4 0,-4-2-7 15,2-2-5-15,3-1-5 0,-1-1 0 16,2-1-1-16,5-1-4 0,-5 0-3 15,8-2-2-15,0 2-6 0,4-1 1 0,16 3-3 16,-30-8 5-16,17 6-2 0,13 2-4 16,-21-4 3-16,21 4-2 0,0 0 3 0,-23 0 4 15,23 0 3-15,-11 10 0 0,11-10-1 16,-10 15 15-16,10-15-3 0,-11 19-4 16,11-19 6-16,-11 21-6 0,3-12 1 0,2 2 4 15,-2 1 3-15,8-12 2 0,-20 20-1 16,10-9-1-16,-1-2-1 0,0-1-8 0,11-8 1 15,-23 11-7-15,13-7-1 0,10-4-3 16,0 0-4-16,-30 0 3 0,30 0-4 16,0 0-4-16,-26-8 2 0,26 8-4 0,-14-5 1 15,14 5 0-15,-13-6 9 0,13 6-3 16,0 0-5-16,0 0 4 0,-17-7-8 0,17 7 0 16,0 0 0-16,0 0 1 0,0 0 0 15,0 0-4-15,0 0 3 0,0 0-1 0,-23 11 0 16,23-11 2-16,0 0-4 0,-11 14 3 15,11-14-1-15,-11 14-3 0,11-14 4 16,-12 12-2-16,3-5 1 0,9-7 4 16,-17 12 3-16,17-12-1 0,-19 10 18 0,11-5 0 15,8-5-9-15,-18 4 4 0,18-4 5 16,0 0 3-16,-24-4 4 0,24 4 13 0,-17-8 0 16,17 8 5-16,-17-13-3 0,8 4 1 15,1-2-5-15,8 11-5 0,-8-28-4 0,6 15-4 16,2 13-24-16,2-34-31 0,0 15-40 15,0-3-58-15,2 0-84 0,0-4-103 0,0-1-215 16,2 0-91-16,-1 0 1 0,1 1-393 16,-4-1-482-16</inkml:trace>
  <inkml:trace contextRef="#ctx0" brushRef="#br0" timeOffset="2227.44">23696 9347 3198 0,'9'-5'30'16,"-9"5"13"-16,18-13-4 0,-7 6-2 16,2 0 7-16,2-1 12 0,-1 1 9 0,6-1 1 15,-4 0-11-15,4-2-7 0,-2 1-16 16,1-1-24-16,-1 3-29 0,-2 0-52 16,0-1-53-16,-2 2-70 0,-4-2-120 0,1 4-591 15,-11 4-297-15</inkml:trace>
  <inkml:trace contextRef="#ctx0" brushRef="#br0" timeOffset="2389.78">23580 9397 2968 0,'-9'6'87'0,"9"-6"-13"15,0 0-32-15,0 0-24 0,0 0-23 0,0 0-32 16,0 0-28-16,-11 7-54 0,11-7-85 0,0 0-187 15,0 0-348-15,0 0-12 0</inkml:trace>
  <inkml:trace contextRef="#ctx0" brushRef="#br0" timeOffset="2610.98">23260 9913 2226 0,'4'13'25'0,"-4"-13"35"16,9 23 11-16,-7-10 17 0,0 1 23 16,-2-14 16-16,0 31 21 0,-2-15 9 15,-4 1-8-15,-3 2-10 0,-2-1-20 0,1 1-10 16,-5-2-16-16,0-1-9 0,0 2-19 16,-1-3-37-16,0 1-55 0,0-3-81 0,3-1-70 15,-2-5-148-15,-2 1-626 0,5-3-378 16</inkml:trace>
  <inkml:trace contextRef="#ctx0" brushRef="#br0" timeOffset="2807.94">23048 10001 3100 0,'9'-7'105'0,"-9"7"1"0,12-14-17 16,-12 14-14-16,11-8-7 0,-11 8-7 0,0 0 8 15,9-10 5-15,-9 10-1 0,0 0-6 16,0 0-2-16,0 0 1 0,12-9 3 15,-12 9-1-15,0 0-7 0,0 0-12 0,0 0-18 16,0 0-37-16,13-6-55 0,-13 6-87 16,0 0-89-16,0 0-243 0,0 0-122 15,0 0-244-15,0 0-192 0</inkml:trace>
  <inkml:trace contextRef="#ctx0" brushRef="#br0" timeOffset="3586.49">22849 9826 2637 0,'0'0'64'0,"6"-17"26"0,-6 17-7 0,0 0-6 16,5-14-9-16,-5 14 9 0,0 0 27 15,0 0 2-15,0 0-6 0,0 0-2 16,0 0-5-16,0 0 8 0,0 0 7 0,0 0 6 16,23 36 0-16,-23-36-10 0,6 23-11 15,-2-10-12-15,-2 2-9 0,3 3 16 16,0-3-16-16,-1-1-17 0,-2 3-8 0,-2-17-10 15,6 25-3-15,-6-14-6 0,0-11-5 16,4 21 0-16,-4-21-3 0,4 13-7 16,-4-13-11-16,0 0-2 0,0 0 0 0,0 0-2 15,0 0 2-15,0 0-2 0,0 0 0 16,0 0 2-16,0 0 0 0,0 0-2 0,0 0-1 16,0 0 3-16,0 0 0 0,0 0 0 15,0 0-1-15,0 0-1 0,0 0 2 0,0 0 2 16,-34-31 2-16,34 31-2 0,0 0 2 15,-4-14 3-15,4 14-4 0,0 0 4 16,0 0 5-16,0 0 0 0,0-24 4 0,0 24-1 16,0 0-3-16,0 0 1 0,0 0-4 15,0 0-1-15,4-22-2 0,-4 22 4 16,0 0-4-16,0 0-2 0,0 0 1 0,0 0-2 16,6-16 2-16,-6 16-6 0,0 0-1 15,0 0-1-15,0 0-2 0,0 0 1 0,0 0-1 16,0 0 0-16,0 0-3 0,0 0 1 15,0 0-3-15,0 0-5 0,0 0-6 0,-2-9-7 16,2 9-9-16,0 0-4 0,0 0-10 16,0 0-11-16,0 0-16 0,0 0-26 15,0 0-27-15,0 0-35 0,0 0-36 0,0 0-49 16,0 0-74-16,0 0-117 0,-16-4-460 16,16 4-291-16</inkml:trace>
  <inkml:trace contextRef="#ctx0" brushRef="#br0" timeOffset="3819.28">22866 9867 2620 0,'0'0'-37'0,"-2"-19"57"0,2 19 23 0,0 0 19 15,0-21 31-15,0 21 24 0,0 0 30 16,2-24 22-16,-2 24 4 0,0-20-1 16,0 20-2-16,0 0 4 0,0-26 5 15,0 26 16-15,3-14-11 0,-3 14-21 0,0 0-23 16,0 0-17-16,4-17 4 0,-4 17-1 16,0 0-9-16,0 0-28 0,0 0-7 15,0 0-11-15,20 46-6 0,-18-31-8 0,3 2-7 16,-2 2-5-16,-1 0-2 0,0 3-12 15,0 0-17-15,-2 1-28 0,2 4-28 0,-2-1-30 16,-2 2-30-16,0 0-45 0,0-1-61 16,-3 1-53-16,0-1-43 0,1-5-128 0,-2 2-137 15,2-3-43-15,-2-5-313 0,-3 0-333 16</inkml:trace>
  <inkml:trace contextRef="#ctx0" brushRef="#br0" timeOffset="3971.08">22750 10281 2924 0,'0'0'154'0,"0"0"41"0,-21 4-25 15,21-4-16-15,-15 5-16 0,15-5-3 16,-17 6 0-16,17-6-7 0,-20 8-13 16,20-8-20-16,-20 9-17 0,7-3-25 0,0 0-26 15,13-6-21-15,-25 8-34 0,13-1-45 16,12-7-57-16,-22 7-70 0,12-5-67 16,10-2-162-16,-22 2-157 0,22-2-270 0,-19-5-204 15</inkml:trace>
  <inkml:trace contextRef="#ctx0" brushRef="#br0" timeOffset="4101.09">22509 10077 2771 0,'4'-12'165'0,"2"-1"9"0,-2 3-30 0,0 1-23 15,-4 9-20-15,7-19-15 0,-3 9-15 16,0 3-31-16,-4 7-69 0,4-17-89 0,-2 9-86 16,-2 8-139-16,0 0-562 0,-10-21-291 15</inkml:trace>
  <inkml:trace contextRef="#ctx0" brushRef="#br0" timeOffset="4993.91">22326 9933 2668 0,'0'0'37'0,"-17"0"45"0,17 0-1 16,0 0-14-16,-16 4-2 0,16-4 3 0,0 0 18 16,0 0 13-16,-18 10-8 0,18-10-7 15,0 0-5-15,0 0-11 0,-2 14-10 16,2-14-2-16,0 0-6 0,0 0-4 0,0 0-7 15,0 0-6-15,16 24-13 0,-16-24-13 16,0 0-3-16,6 10 0 0,-6-10 1 16,0 0-2-16,0 0 4 0,0 0-4 0,0 0 11 15,-26 12 8-15,26-12 9 0,-21 5 7 16,21-5 6-16,-21 6 10 0,6-2 8 0,15-4 7 16,-28 11 6-16,14-5 0 0,-3 1-6 15,2 1-6-15,0-1-5 0,0-1-8 0,0 0-3 16,1 2-4-16,2-3-3 0,12-5-7 15,-26 6-4-15,26-6 0 0,-24 4-1 16,24-4-6-16,-19-2-1 0,19 2-4 0,0 0 0 16,-23-11-1-16,23 11-4 0,-11-12-2 15,11 12-2-15,-6-15 3 0,6 15-3 0,-2-16-2 16,2 16 0-16,0 0-1 0,2-26 0 16,-2 26 0-16,0 0-1 0,2-20 1 15,-2 20-1-15,0 0 4 0,0 0 3 0,-2-22 0 16,2 22 2-16,0 0-3 0,-10-10-1 15,10 10-2-15,0 0-2 0,-24-3 0 0,24 3 1 16,0 0 0-16,-33 2-1 0,33-2-1 16,-22 1 3-16,22-1-1 0,-19 2 1 0,19-2-3 15,0 0-4-15,-23 3-1 0,23-3 1 16,0 0-5-16,0 0 2 0,0 0 1 16,0 0 1-16,0 0-1 0,0 0 3 15,0 0-5-15,0 0-5 0,0 0 2 0,0 0 3 16,55 7-1-16,-38-3 2 0,-17-4 0 15,29 5 0-15,-13 2 1 0,-4-3-2 0,-12-4 0 16,22 9 4-16,-14-3-1 0,-8-6 6 16,12 13 1-16,-12-13 3 0,2 17-1 15,-2-17 5-15,-6 20 8 0,6-20 0 0,-14 22 10 16,4-13-1-16,0 2 4 0,-2-1 5 16,-1 0-27-16,0-3-1 0,-2 1 0 15,1-2 7-15,-2-1-6 0,16-5-4 0,-27 6 1 16,12-4 0-16,15-2-1 0,-25-2 2 15,25 2-1-15,-26-6 0 0,26 6 2 0,-20-7-6 16,20 7 8-16,-20-7-1 0,20 7 6 16,-14-5-3-16,14 5 0 0,0 0-4 0,-20-2-2 15,20 2-2-15,0 0 1 0,0 0 7 16,-15 14-6-16,15-14 0 0,-4 15-2 16,4-15 8-16,-4 21-10 0,4-21 1 0,-4 23 8 15,2-10-11-15,2-13 5 0,-10 27 1 0,2-12 7 16,2-2 7-16,0-2 14 0,-2 1 2 15,2-1 8-15,-3-1 10 0,0-2 2 16,3-1 3-16,6-7 1 0,-15 6 0 0,15-6-10 16,-12 0 0-16,12 0-9 0,-14-15-6 15,10 5-5-15,4 10-10 0,-4-34-18 0,2 15-25 16,0 0-27-16,4 0-40 0,0-2-36 16,-2 2-53-16,2 2-65 0,2 4-56 15,-4-4-97-15,2 9-163 0,-2 8-74 0,0 0-485 16,3-15-726-16</inkml:trace>
  <inkml:trace contextRef="#ctx0" brushRef="#br0" timeOffset="5158.96">21548 10668 3554 0,'0'22'8'0,"0"-22"27"15,0 17-5-15,0-17-3 0,0 0 0 0,8 16 0 16,-8-16 0-16,0 0-4 0,0 0-23 15,26-6-45-15,-26 6-59 0,20-12-49 16,-11 3-55-16,1-2-91 0,-1-3-598 0,-2 1-277 16</inkml:trace>
  <inkml:trace contextRef="#ctx0" brushRef="#br0" timeOffset="5349.34">21439 10336 3133 0,'0'0'177'16,"-21"0"-23"-16,21 0-3 0,0 0 3 15,-17 15 33-15,17-15-10 0,-13 17-11 0,7-5-24 16,-4 2-12-16,2-1-10 0,-4 0-42 16,0 2-9-16,0 0-8 0,-6 2-8 15,6 1-14-15,-3-2-34 0,-2 2-49 0,-4-4-74 16,-1 6-91-16,-1-2-85 0,-2-2-163 16,-2 0-125-16,-1-1-15 0,0 0-232 0,-1-2-159 15</inkml:trace>
  <inkml:trace contextRef="#ctx0" brushRef="#br0" timeOffset="6677.13">20928 10201 2790 0,'0'0'156'0,"0"9"-8"16,0-9-15-16,0 0-7 0,-16 27-1 15,8-14 11-15,-5 2 5 0,3 5-6 0,-5-4-12 16,2 4-21-16,-1 1-9 0,-2-2-6 15,4-2-14-15,-3 2-10 0,0-2-28 0,0 0-53 16,3-2-79-16,-4 1-93 0,4-5-91 16,0-1-195-16,-1-3-116 0,-2 0-269 0,4-3-212 15</inkml:trace>
  <inkml:trace contextRef="#ctx0" brushRef="#br0" timeOffset="6976.95">20591 10376 2814 0,'0'0'157'0,"0"0"7"15,4-21-23-15,-4 21-14 0,0 0-11 0,0 0 7 16,2-19 4-16,-2 19-4 0,0 0-12 16,0 0-11-16,0 0-10 0,-4-21-11 15,4 21-7-15,0 0-7 0,-7-18-9 0,7 18-2 16,0 0-6-16,-6-22-2 0,6 22-11 16,0-17-7-16,0 17-3 0,0-19 17 0,0 19-6 15,0 0-6-15,4-25 0 0,-4 25-6 16,7-10 7-16,-7 10 10 0,0 0 12 0,0 0 8 15,0 0 3-15,0 0-25 0,0 0 2 16,18 35-5-16,-18-35-9 0,-4 32-3 16,4-32 2-16,-8 35-2 0,0-19-7 15,-1 4-16-15,-1-3-23 0,-4 0-33 0,2 1-50 16,-4-5-70-16,-2 2-70 0,-1-6-82 16,2-1-172-16,-2-2-89 0,1-2-18 0,-2-4-232 15,20 0-172-15</inkml:trace>
  <inkml:trace contextRef="#ctx0" brushRef="#br0" timeOffset="7232.96">20252 10235 2674 0,'15'-12'204'0,"-15"12"15"15,10-7-43-15,-10 7-39 0,0 0-15 16,11-9-13-16,-11 9 2 0,0 0-4 0,0 0-12 16,0 0-12-16,0 0-7 0,0 0 6 15,-59 26 26-15,33-17 16 0,-5 3 25 0,-3-1-17 16,-2 1 3-16,-11 1-7 0,1 1 2 15,-7-1-13-15,-1 0-13 0,-1-1-9 16,3-3-8-16,-1 1-9 0,0 0-9 0,7-5-10 16,0-3-3-16,2 2-7 15,9-4-7-15,-1-4-5 0,1 2-13 0,5-6-29 0,6-1-39 16,0-3-45-16,5-3-69 0,2-2-87 16,6-4-75-16,3 0-218 0,4 0-69 15,2 2 0-15,6-2-382 0,-2 0-449 0</inkml:trace>
  <inkml:trace contextRef="#ctx0" brushRef="#br0" timeOffset="7386.11">19661 9877 3524 0,'0'0'188'16,"28"-8"-48"-16,-15 4-27 0,1 0-19 16,4-1-8-16,-2-1-8 0,3 1-8 0,3-3-39 15,-2 0-74-15,0-2-61 0,1 3-59 16,-2-1-41-16,-2-1-69 0,-3-1-189 0,-2 1-468 15,-4 0-337-15</inkml:trace>
  <inkml:trace contextRef="#ctx0" brushRef="#br0" timeOffset="7515.9">19680 9669 3137 0,'0'0'274'0,"-19"4"-13"0,19-4-50 15,-14 5-78-15,7-1-59 0,7-4-54 0,-9 6-59 16,9-6-92-16,-8 8-109 0,8-8-288 15,-8 10-427-15,8-10-384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7T17:23:00.46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14209 3867 1040 0,'0'0'233'0,"0"0"-52"0,0 0-31 0,0 0-14 15,0 0 22-15,0 0 2 16,0 0-9-16,-24 0-12 0,24 0-12 0,0 0-6 16,0 0-3-16,0 0-2 0,0 0-1 15,0 0-1-15,0 0 9 0,0 0-2 0,0 0 4 16,0 0-10-16,0 0-3 15,0 0-4-15,0 0-2 0,-19 8 0 0,19-8-1 16,0 0-5-16,0 0-10 0,0 0-9 16,0 0-8-16,0 0-10 0,0 0-7 0,0 0-3 15,0 0-3-15,0 0-6 0,0 0-6 0,0 0-2 16,19-44-7-16,-19 44-4 0,9-19 5 16,-3 9-7-16,0-3 0 0,-6 13-5 15,10-24 4-15,-1 10-4 0,-2-1-6 16,-1 2 4-16,-2-1 0 0,3 1 1 0,-7 13 6 15,12-25 1-15,-8 14 3 0,3 1 4 0,-7 10 3 16,9-17 7-16,-9 17-1 0,7-16-2 16,-7 16-7-16,6-11 4 0,-6 11-3 0,0 0-3 15,9-15-3-15,-9 15-17 0,0 0 20 16,0 0-24-16,0 0 9 0,0 0 6 0,0 0-5 16,0 0 5-16,0 0 1 15,14 42 13-15,-12-27-11 0,2 0 18 16,-1 4-3-16,-1-2-1 0,5 5-3 15,-2-4-4-15,1 6-5 0,0-3-4 0,-3-3 0 0,5 0-4 16,-5 1-14-16,5-2-23 0,-2 0-31 0,0-1-27 16,-1-2-34-16,1 0-47 15,1-1-54-15,-2-1-47 0,2-4-66 0,-3-1-141 0,-4-7-139 16,8 9-11-16,-8-9-286 16,0 0-288-16</inkml:trace>
  <inkml:trace contextRef="#ctx0" brushRef="#br0" timeOffset="2149.23">14297 3738 2587 0,'-9'-14'-85'0,"9"14"33"15,0 0 31-15,0 0 27 0,0 0 23 0,0 0 28 16,-7-15 18-16,7 15 8 0,0 0 3 16,0 0-3-16,0 0-9 0,0 0 1 0,0 0 0 15,-7-13 7-15,7 13 20 16,0 0 10-16,0 0 3 0,0 0 2 0,0 0 8 16,0 0-4-16,0 0-1 15,-15 34-11-15,15-34-11 0,-5 21-2 16,3-7-6-16,2-14-2 0,-3 30-2 0,1-15-3 15,0 2 8-15,-1 1-11 0,1 0-4 0,0 1-4 16,0 1-9-16,-2 1-7 0,1-1-5 0,1 2-6 16,2-2 0-16,-2 3 0 0,0 2-11 15,0 1-3-15,0-3-3 0,2 2-1 0,-5 2-7 16,5-2 6-16,-3 1-10 0,1-1 4 16,1 2 0-16,-3-3-3 0,4 0-2 15,-2-2 1-15,-2 2 2 0,2-2-24 16,0-1 1-16,-1 0-1 0,1-2 3 0,0 1 5 15,0-1-4-15,1 1 2 0,1 2-3 0,-7-6 0 16,7 4 3-16,-2-1 0 0,0-3 0 16,2-16-1-16,-2 35 0 0,1-18 7 0,1-2-8 15,0-15 1-15,-2 31 0 16,2-14 5-16,-2-2-6 0,2-15 1 0,-2 27 6 0,0-12-7 16,2-15 3-16,-2 28 0 15,0-14 2-15,2-14 21 0,0 29 3 0,0-17-10 16,-2 6 3-16,2-18-3 15,0 31 0-15,2-16-3 0,-2 2-1 0,0 0-3 0,0 0 2 16,2-2-2-16,0 3-3 0,-2-18 3 16,0 32 2-16,0-15-4 0,0 0 8 15,0 0-13-15,2 1 1 0,-2-2-4 0,0 2 4 0,0-18-2 16,-2 34 4-16,0-17-6 16,2 1 0-16,-2-2 5 0,2-16 0 0,-2 35 4 15,2-18-2-15,-2-1 3 0,2 2 2 16,0-18-2-16,-4 35-3 0,4-20 3 0,0 4-2 15,0-4-4-15,-2 2 3 0,2-17 0 0,-2 33-6 16,2-18 3-16,0-1 2 0,-2 0-2 16,2 0 7-16,-1 3 2 0,1-1 9 0,-2-4-8 15,2 2 2-15,0-1-2 16,0 0-2-16,0 3 0 0,0-3-2 0,-2 2 1 0,2-1-4 16,0-2 3-16,-4 2-3 15,4 1 2-15,0-1-3 0,0 1 0 16,0-2 1-16,0 1 0 0,0 1-1 15,0-2 1-15,0 0 3 0,0 1 1 0,0 1 0 0,0-2-1 16,0 3 1-16,0-3 0 0,0 0-1 0,0 3 1 16,0 0-2-16,4-2-3 15,-8 4 1-15,4-18 2 0,0 32-3 0,0-15-2 0,0 0 3 16,0-17-1-16,4 32-1 16,-4-14 1-16,0-1-2 0,2 0 0 0,0-2 0 15,-2-15-1-15,0 32 0 0,0-14 0 16,0-3-3-16,1 2 4 0,-1 0-1 0,2 1-2 15,-2-2 3-15,2 0 0 0,0 0-3 0,-2-16 1 0,4 34 1 16,-2-18 3-16,0 0 1 16,0 1-1-16,0-2 2 0,-2-15 0 0,4 31 1 15,-2-16-2-15,1 2 1 16,-1-2 2-16,2 1-4 0,-1-1 2 0,-3 2 0 16,5-2 2-16,-3 0 0 0,0 1 0 15,3-1 2-15,-3 0-2 0,2 1 1 0,-2-1-2 16,2-1 1-16,-2 0-1 15,-1 1-1-15,4 0-1 0,-3-1 1 0,1-1-2 0,-3 0-1 16,2 2-1-16,-2-3 2 0,2 3 0 16,-2 0-1-16,2-1-2 0,-2 3 1 15,2-2-1-15,-2 1-1 0,2-1 2 0,-2 0-1 0,3 1 2 16,-1 0 2-16,-2-1 3 16,2-1 3-16,0 3 0 0,0-2 4 0,0 1-1 15,1-1 2-15,-3-1-2 0,2 2 1 16,0-3-1-16,-1 3-1 0,1 0-2 0,2-3-3 15,-1 3 1-15,-3-4-1 0,2 2-1 0,-2-1-2 16,2 0 0-16,-2 1-1 16,2 1 1-16,0-2-1 0,-2-1-1 0,3 2-1 0,-1 2 0 15,0-2-1-15,1-2 1 16,-1 1-1-16,-2 2-1 0,0-2 1 0,2 0-2 0,-2 5 2 16,2-7-2-16,-2 2 2 15,2 3 2-15,-2-16 1 0,3 27 1 16,-3-14 0-16,0-13 1 0,2 29-2 15,0-13-2-15,-2-16 0 0,0 29 1 0,0-11-2 0,0-1 0 16,0-17 1-16,0 32-1 0,2-13 1 0,-2-2-2 16,0 2 0-16,0-3 0 15,0 4-2-15,-2-2 2 0,0 1-1 0,2-2 0 0,-3 1 1 16,3 2 0-16,-2-2 0 16,0 1-2-16,2 0 2 0,-2 1-1 0,-2 2 0 15,1-5 0-15,-1 5 0 16,-1 0-1-16,1 0 2 0,-1-1-2 0,3 3 1 0,-2-1-2 15,1 0 2-15,-4 3 0 0,3-4-1 0,-3 3 1 16,3-1 0-16,0 1-2 0,-1-1 2 16,-2-1 0-16,4 2 0 0,1 0-1 0,-2-2 1 15,2 1-2-15,0-2 1 16,-3 0 0-16,1 1 1 0,2 0-1 0,-3-2 0 0,2-1 1 16,-1 3 0-16,1-1 0 15,3-2 0-15,-2 0-2 0,0 1 2 0,0 0-1 16,0-2 1-16,0 0-1 0,2 2 1 0,-4 0-2 0,4-2 1 15,-2 3-1-15,-2-4 1 16,2 3-1-16,2 0-7 0,0-2 0 0,-2 2 1 16,2 0 0-16,0-3 2 15,-2 4-2-15,2-2 2 0,-1-2 0 0,-1 3 1 0,2-2 0 16,-2 2 4-16,-2-2-3 16,2 0 1-16,2 0 1 0,0 0 0 0,-2 1 0 0,1-2 0 15,1 1 0-15,-2 2 3 16,0-2-2-16,0 1 3 0,-3-1-2 0,3 1 1 15,2-1 0-15,-2 1 0 0,2-1 0 0,-3 0 0 16,6 0-2-16,-3 0 1 16,-3 2 0-16,1-2 0 0,4 2-1 0,-4-2 3 15,2 1-3-15,0 2 1 0,-2-2-1 16,4 0 2-16,-2-1-1 0,-2 2 0 0,2-2 0 0,0 0 0 16,0 2-1-16,-2-2 1 15,2 0 0-15,-3-1 1 0,3 1 0 16,0 1-1-16,0-1 2 0,-2-2-2 0,2-17-1 0,0 34 2 15,0-16-2-15,0-1 2 0,-2 0 0 16,2-17 3-16,0 35 0 0,0-19 2 0,-2 2 1 16,2-18 1-16,0 32-1 15,0-17 0-15,-2 2 0 0,2-17-2 0,-6 31 0 0,4-16 1 16,0 2-1-16,0 1-1 16,-2-3-2-16,2 2 0 0,-3-1 0 0,3 2 0 15,0 2 0-15,0-4 1 16,1 4-2-16,-3-1-1 0,1 0 2 0,1 1 1 0,2 0-2 15,-2 2-1-15,2-1-1 0,-2 2 2 0,2 1-1 16,0 2 3-16,0-1-4 0,0-1 2 16,-2 1 0-16,2-3-2 0,-3 2 0 0,3-3-4 15,0-1-18-15,-2 1-18 16,0 0-27-16,2-3-38 0,0 1-35 0,-2-6-59 16,2 0-86-16,-2-2-72 0,2-11-227 15,-5 16-15-15,5-16 12 0,0 0-576 0,0 0-838 16</inkml:trace>
  <inkml:trace contextRef="#ctx0" brushRef="#br0" timeOffset="4879.28">9618 7784 3541 0,'0'0'-188'16,"0"0"25"-16,0 0 27 16,0 0 38-16,0 0 21 0,0 0 43 0,0 0 21 15,0 0 16-15,0 0 4 0,0 0 2 16,0 0 2-16,0 0 3 0,45-7 11 0,-45 7 6 15,20 2 5-15,-20-2 10 0,26 4-5 0,-26-4-2 16,28 1-3-16,-11 3-5 0,3-2-2 16,0 1 0-16,1 0-7 0,7 0 0 0,-1 1 1 15,2-1-4-15,1-1-3 16,0 1 0-16,-1 1-6 0,5-1 4 0,1 2 1 16,1-1 7-16,4 0-2 15,-3 1-4-15,4-1-4 0,1-1 1 0,0 4 3 0,3-3 0 16,-1-1 0-16,3 3 3 15,-3-2-3-15,3 2 4 0,2-2-6 0,-2-1-1 16,-1 1 0-16,1 2-1 0,-3-1-2 0,3-1-2 0,6 2 1 16,-1 0 2-16,-5-3-4 15,-1 2 0-15,10 1-2 0,-9 1-3 0,-1-2 6 16,7 0 9-16,-7 0 7 0,2 0 6 16,-5 1 1-16,4 0 7 0,-1 0 3 0,3-2 6 15,-3 1-2-15,1 2-2 16,1-4 1-16,-1 1 1 0,0 2-4 0,-2-1-3 0,1-1-1 15,0 2-1-15,-1-3-5 0,0 3-1 16,1-2-5-16,2 1 1 0,-3-1-4 16,0 2-3-16,4-2-4 0,-5 0 1 0,2 0-2 15,10 0 5-15,-8 1 2 0,-2 0 4 16,2 0 6-16,-1-2 3 0,0 1-5 0,-2 2 4 16,0-2-4-16,2-1-5 15,-2 1 0-15,-2 0-4 0,4 0 2 16,0 0-5-16,-2 0-2 0,2 0-3 0,1-1 3 0,0 1-3 0,-2 0-6 15,3-3 3 1,-2 3-2-16,0 1 8 0,-1-4 1 0,0 3 7 0,0-2-2 16,-2 0 3-16,-1 2 1 15,0-2-1-15,-3-1-4 0,5 0-1 0,2 2 0 16,-2-1 1-16,0-1 1 0,0 2-1 16,0 0-2-16,0-2 0 0,-1-1 7 15,-1 2-6-15,5-2-5 0,-4 2-7 16,1 0 8-16,-2-2 2 0,2 0 1 0,-2 1 0 0,2-1 1 15,-3 2 0-15,0 0-4 0,4-2-1 0,-1 0 4 16,0 2-10-16,-3-2 3 16,3 0 0-16,-2 0 0 0,0 2-5 0,-4-2-4 15,-2 0 6-15,1 0 2 16,-2 0-8-16,3 0 0 0,-3 0 1 0,0 0 2 0,-1 0 1 16,1 0 1-16,0 0 2 15,-2 0-8-15,0 0 2 0,0 0 3 0,2 0-6 0,-3 0 3 16,0 0-3-16,-1 0 4 0,3 2 3 0,-1 0-5 15,-2-2 3-15,1 2-1 16,1-1 0-16,1-1 1 0,-1 2-3 0,-1 1 0 0,1-3 2 16,-1 1 2-1,2 2-5-15,-1-2 2 0,1-1 1 0,2 3 1 0,-1-3-3 16,2 1 4-16,-2-1 0 16,0 2-8-16,-1-2 8 0,2 0 1 0,-1 1-1 0,0-1-1 15,0 3-3-15,-1-3 4 16,1 1-6-16,1-1 4 0,1 0-4 0,-2 3 12 15,0-3-8-15,1 0 4 0,0 0-8 0,1 1 1 16,4-1 1-16,-8 0-16 16,2 0 3-16,-2 0 2 0,2 0 4 0,0 0 3 0,-2 0 0 15,2 0 1-15,-3 0-2 16,1 0 4-16,0 0 0 0,3-1 0 0,-6 1 1 0,5-3-1 16,-4 3-2-1,2-1 4-15,0 1-4 0,-1-3 2 0,-1 3-2 0,2 0 0 16,-2-1 0-16,-1-1 2 0,3 2-2 15,1 0-2-15,-1 0 2 0,-1 0 3 16,1-1-6-16,2 2 17 0,0-1-8 0,0 0 6 0,0 2 3 16,2-2-3-16,-2 0-3 15,0 0 3-15,0 0-5 0,3 0 0 0,-4-2-1 16,-1 2 2-16,2 0-6 0,-2-1 4 16,2 1-3-16,-3-3 1 0,-1 2-1 0,2-2 2 15,-1 2 0-15,-2-2-4 0,1 0-2 16,-2 1 4-16,-2 0-2 0,2 0 0 0,2 2 0 15,-5-2 0-15,1 0 0 0,2 2 1 0,-3-2-2 16,-1 2 4-16,-1-2-3 16,5 2 0-16,0 0 1 0,-3 0-4 0,5 0 8 15,-2-1-9-15,1 2 4 0,1-1 1 16,0 0 2-16,2 0-2 0,-3 2-1 0,3-2 7 16,0 0-10-16,0 0 3 15,-3 0-1-15,3 2 2 0,0-2-1 0,-2 2 1 0,-1-2-2 16,1 0 4-16,-2 2 0 15,0-2-3-15,-1 0-2 0,3 2 1 0,-2-2-2 16,1 2 3-16,-1 0-1 0,2-1 2 0,-3-1-1 16,1 2 0-16,-2 1 2 0,1-3-3 15,1 1-1-15,0-1 3 0,-1 3-4 0,1-3 4 16,0 1-3-16,-1 2 5 0,3-3-4 16,-2 0 3-16,-1 1-4 0,1 1 1 0,-2-2-1 15,1 0 0-15,1 1 2 16,-2-1 2-16,-4 3-2 0,2-3 1 0,-3 0-2 0,1 0 0 15,-2 0 5-15,0-3-5 0,-1 3 4 16,0-1-4-16,-2 1-1 0,3-2 4 16,-22 2-1-16,38-1-1 0,-21 1 0 0,-1-3-1 15,-16 3 1-15,34-1-1 16,-16-2 1-16,-18 3 10 0,29-1-13 0,-12-2 0 0,-17 3 2 16,33-2 0-16,-17 2 3 15,-16 0-2-15,29-1 2 0,-14 1 1 0,-15 0-2 0,29-2-1 16,-29 2-3-16,26-2 3 0,-26 2-3 15,21-2 0-15,-21 2 0 0,0 0 9 16,28-2-16-16,-28 2-3 0,0 0-7 0,19 0-4 0,-12-2-2 16,-7 2 0-1,0 0-5-15,0 0-2 0,0 0-1 0,8-7 0 0,-8 7 0 16,0 0 5-16,0 0-2 16,0 0-5-16,-22-19-1 0,22 19 3 0,-12-12 0 0,5 9 2 15,7 3 3-15,-14-13-1 16,7 8 10-16,7 5-1 0,-11-11 2 0,5 5 2 15,6 6 8-15,-10-8 9 0,10 8 9 0,-8-9 6 0,8 9 2 16,-7-8 4-16,7 8-1 16,0 0 7-16,0 0-1 0,0 0 4 0,-13-17 0 15,13 17 1-15,0 0 4 16,0 0-2-16,0 0-3 0,-10-11-4 16,10 11-4-16,0 0-2 0,0 0-3 15,0 0-5-15,0 0 2 0,0 0-2 0,0 0-3 0,0 0 2 16,0 0 1-16,0 0-7 15,0 0 3-15,0 0 0 0,0 0 0 0,0 0-3 16,0 0 4-16,0 0-2 0,0 0-3 0,0 0 1 0,0 0-1 16,36 28-2-16,-24-19-2 15,3-1 4-15,0 2-4 0,4 2-2 0,0-1 0 16,0-1-4-16,-2 0 3 0,-2 0-1 16,2-1-3-16,-2-1 11 0,-2 2-9 0,-1 0 1 15,-2-2-1-15,0 0-1 16,-10-8 5-16,12 15-1 0,-12-15 1 0,4 20 4 0,-4-20 6 15,-6 21 3-15,6-21-2 0,-14 23 1 0,4-10-3 16,2-2 4-16,0 3-6 16,-3-4-2-16,0 5-28 0,1-3-27 0,1 1-46 0,1-3-60 15,2 2-84-15,-3-4-87 16,9-8-216-16,-7 11-72 0,3-3 18 0,4-8-300 16,0 0-277-16</inkml:trace>
  <inkml:trace contextRef="#ctx0" brushRef="#br0" timeOffset="6859.44">21221 8335 460 0,'0'0'172'0,"0"0"-20"0,0 0 9 0,0 0-31 15,0 0 2-15,0 0-3 16,0 0-3-16,0 0-4 0,0 0 14 0,0 0 13 16,0 0 15-16,0 0 4 0,0 0 1 15,0 0-1-15,28-13-1 0,-28 13 6 0,0 0-3 16,0 0 4-16,0 0-9 16,0 0-6-16,10-12-14 0,-10 12-10 0,0 0-7 15,0 0-3-15,0 0-6 0,0 0-5 16,0 0 0-16,0 0 3 0,0 0 0 0,0 0-35 15,0 0 0-15,0 0-1 0,-50-1-5 0,50 1-5 16,-30 9-5-16,15-4-7 0,-1 1-3 16,-2 6-9-16,0-2 4 0,-2-1-9 0,3 3-4 15,-1 2-2-15,0-1-1 16,4 2-2-16,-1 0-3 0,0 0-4 16,4 2-2-16,1 0-5 0,4 1 0 0,-1-2 18 15,5-1-6-15,2 3-2 0,0-18-2 0,7 34-3 16,-1-18-5-16,2-1 0 15,5 0-4-15,2 1-3 0,2-6-8 0,-3 0-3 0,4 0 1 16,-4-4-6-16,3-1 4 0,0-3-2 0,-17-2 3 16,27-2-5-16,-27 2 8 0,28-9-1 15,-16 1 7-15,-1 1 6 0,0-3 3 0,0-2 8 16,-5 1 1-16,-6 11 7 16,12-22 3-16,-10 8-2 0,-2 14-1 0,3-22-1 15,-3 22-5-15,-7-24-1 0,7 24-1 16,-14-21-1-16,5 11-6 0,-3 2-1 0,12 8-3 15,-28-12-2-15,14 6-2 0,-2 2-12 0,16 4-20 16,-25-5-23-16,12 2-41 0,13 3-46 16,-21-1-62-16,21 1-83 0,-16-2-89 0,16 2-192 15,-16-2-49-15,16 2 22 16,0 0-445-16,-16-9-534 0</inkml:trace>
  <inkml:trace contextRef="#ctx0" brushRef="#br0" timeOffset="8519.17">14763 3518 1190 0,'0'0'194'0,"32"23"-104"16,-32-23-29-16,0 0-9 0,0 0-30 0,11 10 28 0,-11-10 8 15,0 0 7-15,0 0 20 0,0 0 9 0,5 12 21 16,-5-12 26-16,0 0 18 16,0 0 18-16,0 0 21 0,0 0 3 15,0 0 0-15,0 0-11 0,0 0-8 0,7 11-13 16,-7-11-9-16,0 0-15 0,0 0 8 16,0 19-7-16,0-19-9 0,2 17-24 15,-2-17-6-15,0 21-20 0,0-21-6 0,0 26-8 16,0-8-7-16,0-2-2 15,0 0-9-15,0 1-4 0,-2 2 4 0,2-19-11 0,-2 35-1 0,2-20 2 16,-2 2-30-16,-3-2-2 0,5-15-5 0,-7 27 2 16,-3-13-1-16,4-5-2 15,-4 0-14-15,10-9-21 0,-19 12-30 0,6-10-38 16,13-2-58-16,-23-3-72 16,13-4-56-16,-7 0-133 0,6-5-174 0,-3-4-26 0,1 0-271 15,4-4-261-15</inkml:trace>
  <inkml:trace contextRef="#ctx0" brushRef="#br0" timeOffset="8709.34">14816 3246 2848 0,'15'-8'125'0,"-15"8"-5"15,0 0-13-15,15-8-12 0,-15 8 1 0,0 0 8 16,0 0 3-16,15-7-9 0,-15 7-13 0,0 0-27 0,0 0-36 15,0 0-41-15,13-8-47 16,-13 8-62-16,0 0-61 16,7-1-99-16,-7 1-667 0,0 0-387 0</inkml:trace>
  <inkml:trace contextRef="#ctx0" brushRef="#br0" timeOffset="9379.62">15099 3593 2894 0,'0'0'-64'0,"0"0"27"0,0 0 19 15,20 4 10-15,-20-4 16 16,0 0 23-16,0 0 19 0,0 0 20 16,0 0 8-16,2 20 5 0,-2-20 1 15,0 0-5-15,0 0 4 0,-8 31 3 0,8-31-5 0,-5 25-5 16,2-14-7-16,3-11-5 16,-2 25-9-16,2-11 1 0,0-14-4 0,-2 27-4 15,4-14-4-15,-2-13-4 0,2 22-8 16,-2-22 3-16,8 21-8 0,-2-12-2 0,-6-9-3 15,10 14 1-15,-10-14-9 0,15 10 4 0,-15-10-6 16,17 6-6-16,-17-6-4 0,19-3 4 16,-19 3-2-16,22-11 4 0,-14 1 4 15,2-1 6-15,-2-2 4 0,-8 13 14 16,16-23 19-16,-12 12 14 0,-4 11 7 16,8-21 2-16,-8 21-12 0,5-15-1 15,-5 15-9-15,4-14-5 0,-4 14-5 0,0 0-2 0,0 0-2 16,0 0-16-16,0 0 7 15,0 0-2-15,0 0-3 0,0 0 3 0,0 0-13 16,0 0-2-16,0 0 0 0,0 0 2 16,0 0-3-16,0 0-5 0,28 26 1 0,-20-18-3 15,-8-8-16-15,15 10-1 0,0-4 2 0,-15-6 2 16,20 7-1-16,-7-5-1 16,-13-2 4-16,24 2 1 0,-24-2 5 0,20-6 0 0,-20 6 11 15,22-13 2-15,-14 4 4 16,1-1 5-16,-9 10 1 0,13-21 10 0,-7 9 7 15,-6 12 27-15,8-21-13 0,-8 21-4 0,5-19-7 16,-5 19-2-16,0-19-9 0,0 19-15 16,0 0-27-16,-8-24-29 0,8 16-36 15,0 8-50-15,-5-14-67 0,5 14-72 0,-4-9-73 16,4 9-187-16,0 0-79 0,0 0-11 0,-7-10-285 16,7 10-276-16</inkml:trace>
  <inkml:trace contextRef="#ctx0" brushRef="#br0" timeOffset="14769.41">12527 5075 2627 0,'0'0'-83'0,"0"0"18"0,0 0 11 0,0 0 19 16,0 0 12-16,0 0 32 15,0 0 31-15,0 0 28 0,0 0 26 0,-2-22 11 0,2 22 12 16,0 0-2-16,0 0 7 16,0 0 2-16,0 0-3 0,0 0-5 0,0 0-7 15,0 0-10-15,0 0-2 0,0-18-4 16,0 18-4-16,0 0-7 0,0 0-6 0,0 0-6 15,8-14-6-15,-8 14-6 0,0 0-8 0,0 0-8 16,12-11-4-16,-12 11-7 0,0 0-5 16,14-5-3-16,-14 5-3 0,0 0-2 0,0 0-3 15,21 0 2-15,-21 0-6 16,0 0 5-16,0 0-1 0,21 13-6 0,-21-13 3 16,6 11-3-16,-6-11 3 0,0 0 7 15,8 16 9-15,-8-16 4 0,0 0 0 0,-3 18 10 16,3-18-7-16,0 0 2 15,0 0 3-15,-9 18-9 0,9-18 6 0,0 0-2 16,-9 11 4-16,9-11 1 0,0 0 2 0,0 0-3 0,0 0-1 16,0 0-10-16,0 0 8 15,0 0-13-15,0 0-1 0,0 0 3 0,-27-26-6 16,27 26-1-16,0 0-3 0,-4-21 1 16,4 21 1-16,0 0-3 0,0-20-1 0,0 20 0 15,0 0-3-15,0 0-5 0,0 0 6 16,0 0-10-16,0 0 2 0,0 0 0 0,0 0-1 15,0 0 2-15,0 0-2 0,0 0 3 0,0 0-2 16,0 0-2-16,0 0 3 16,0 0-1-16,0 0 2 0,0 0-1 0,0 0 2 15,0 0-1-15,0 0 6 0,-5 52 1 16,5-52 7-16,0 0 8 0,-13 11 23 0,13-11 0 16,0 0 5-16,0 0-13 15,0 0-4-15,0 0-2 0,0 0-5 0,0 0-4 0,0 0-3 16,0 0-3-16,0 0-2 15,-12-38-2-15,12 38-2 0,0 0-1 0,0 0-3 0,12-22 1 16,-12 22-2-16,0 0-2 0,18-12-1 0,-18 12-4 16,0 0-1-16,13-4 1 15,-13 4-10-15,0 0-15 0,10-2-45 0,-10 2-43 16,0 0-63-16,0 0-76 16,0 0-83-16,0 0-206 0,0 0-95 0,0 0 40 0,0 0-404 15,0 0-469-15</inkml:trace>
  <inkml:trace contextRef="#ctx0" brushRef="#br0" timeOffset="15719.34">12875 4515 2924 0,'0'0'-152'0,"0"0"26"0,0 0 22 16,0 0 20-16,6-13 13 15,-6 13 25-15,0 0 26 0,0 0 10 0,0 0 9 0,0 0 15 16,0 0 0-16,0 0 18 0,0 0-2 0,0 0 20 16,0 0 9-16,0 0 12 15,0 0 7-15,0 0 6 0,0 0 0 0,0 0 4 16,-42 4-7-16,42-4-5 16,0 0 0-16,-27 8-11 0,27-8-6 0,-15 7-6 15,15-7-7-15,-14 6 0 0,14-6-6 16,-13 9-1-16,13-9-2 0,0 0-3 0,-12 7 2 15,12-7-5-15,0 0-1 0,0 0 1 0,-9 14-1 16,9-14-4-16,0 0 2 0,0 0-2 16,0 0-2-16,0 0 2 0,0 17-2 0,0-17 2 15,0 0 3-15,0 0-3 16,0 0 4-16,0 0 6 0,15 17-1 0,-15-17 5 16,0 0-9-16,12 6-3 0,-12-6 0 15,0 0-7-15,13 5 0 0,-13-5-2 0,0 0-2 16,12 8 1-16,-12-8-4 0,0 0 2 0,13 6 3 15,-13-6 0-15,0 0 2 16,14 8 1-16,-14-8-3 0,0 0 4 0,13 7-1 0,-13-7 8 16,0 0 1-16,11 8 1 15,-11-8-4-15,0 0-4 0,14 7-1 0,-14-7-1 16,0 0-1-16,11 11 1 16,-11-11 2-16,0 0 4 0,11 10-2 0,-11-10 2 0,0 0-4 15,9 10 2-15,-9-10-4 16,0 0-2-16,0 0 3 0,9 11-1 0,-9-11-4 15,0 0-3-15,0 0 0 0,9 10 2 0,-9-10-4 16,0 0 1-16,0 0-1 0,0 0 0 16,0 0-2-16,0 0 2 0,2 16-1 0,-2-16 5 15,0 0 25-15,0 0 3 0,0 0 13 16,0 0-2-16,0 0 2 0,0 0 1 16,0 0-18-16,-13 22-1 0,13-22 0 15,0 0 0-15,0 0 2 0,-13 10 0 0,13-10-3 16,0 0-2-16,-16 4-3 0,16-4-5 0,0 0-9 0,-23 3-16 15,23-3-41-15,-17-3-56 16,17 3-91-16,-29-10-127 0,12 1-279 0,-2-1-39 16,-2-2 26-16,-4-1-405 15,0-2-490-15</inkml:trace>
  <inkml:trace contextRef="#ctx0" brushRef="#br0" timeOffset="20529.27">12605 5136 2986 0,'0'0'-147'15,"0"0"29"-15,0 0 18 16,0 0 38-16,0 0 6 0,0 0 37 16,0 0 14-16,0 0 22 0,0 0 23 0,0 0 10 15,0 0-7-15,0 0 2 0,0 0-5 0,0 0-6 16,0 0-7-16,0 0-18 16,0 0-25-16,0 0-48 0,0 0-44 0,16-3-57 15,-16 3-118-15,0 0-393 16,0 0 82-16</inkml:trace>
  <inkml:trace contextRef="#ctx0" brushRef="#br0" timeOffset="20749.43">12588 5176 1874 0,'0'0'-59'0,"0"0"25"0,0 0 19 15,0 0 12-15,0 0 9 0,0 0 22 0,0 0-2 16,0 0 12-16,0 0-1 0,0 0 0 0,0 0-3 0,-4 19-13 16,4-19 6-16,0 0-6 15,0 0-25-15,0 0-24 0,4 14-43 0,-4-14-49 16,0 0-46-16,0 0-180 16,2 15-79-16,-2-15 135 0</inkml:trace>
  <inkml:trace contextRef="#ctx0" brushRef="#br0" timeOffset="20944.9">12559 5420 1252 0,'0'0'42'0,"-1"17"6"0,1-17-5 15,-2 15 12-15,2-15 11 0,0 0 8 16,-2 18 18-16,2-18-1 0,0 0-11 16,0 0 2-16,0 0-16 0,2 22-11 0,-2-22-11 15,0 0-8-15,0 0-1 0,0 0-18 16,0 18-19-16,0-18-23 0,0 0-28 0,0 0-20 0,3 15-31 15,-3-15-49-15,0 0-87 16,0 0-254-16,2 12 338 0</inkml:trace>
  <inkml:trace contextRef="#ctx0" brushRef="#br0" timeOffset="21089.41">12554 5624 1431 0,'0'0'-3'16,"-9"17"12"-16,9-17-1 0,-1 19 11 15,1-19 6-15,-4 19 2 0,4-19 5 16,-5 16-8-16,5-16 4 0,-4 15-3 0,4-15-10 0,0 0 4 15,-4 21 2-15,4-21-2 0,0 0-16 0,-2 15-6 16,2-15-26-16,0 9-32 16,0-9-59-16,0 0-122 0,0 0-165 0,-2 18 129 0</inkml:trace>
  <inkml:trace contextRef="#ctx0" brushRef="#br0" timeOffset="21249.33">12523 5940 1225 0,'-2'21'95'15,"2"-21"3"-15,-1 19-23 16,1-19-1-16,-3 15-16 0,3-15 2 0,0 0-10 16,-2 23-11-16,2-23-14 15,0 0-25-15,0 0-35 0,0 23-24 0,0-23-24 0,2 9-46 16,-2-9-86-16,0 0-201 16,4 13 131-16</inkml:trace>
  <inkml:trace contextRef="#ctx0" brushRef="#br0" timeOffset="21374.27">12508 6263 1258 0,'0'0'0'15,"-2"19"0"-15,2-10-32 0,0-9-29 16,-2 15-27-16,2-15-51 0,0 15-170 0,0-15 98 16</inkml:trace>
  <inkml:trace contextRef="#ctx0" brushRef="#br0" timeOffset="21549.7">12489 6545 963 0,'-5'18'78'16,"5"-18"18"-16,-4 17 6 0,4-17-24 0,-3 16-3 15,3-16-10-15,0 0-16 16,-4 22-25-16,4-16-31 0,0-6-39 0,-3 14-70 0,3-14-120 15,0 0-133-15,3 16 118 0</inkml:trace>
  <inkml:trace contextRef="#ctx0" brushRef="#br0" timeOffset="21709.39">12448 6919 1270 0,'-2'16'81'0,"0"-3"-1"16,2-13-12-16,-3 22-12 0,3-22-2 15,-4 18-13-15,4-18 8 0,0 0-33 0,0 23-31 16,0-23-38-16,2 11-52 0,-2-11-89 0,0 0-245 0,3 18 408 16</inkml:trace>
  <inkml:trace contextRef="#ctx0" brushRef="#br0" timeOffset="21859.36">12491 7263 1384 0,'-5'10'34'0,"5"-10"-9"16,-4 16-25-16,4-16-20 0,-3 16-30 0,3-16-36 0,0 0-68 15,-6 18-217-15,3-9 118 16</inkml:trace>
  <inkml:trace contextRef="#ctx0" brushRef="#br0" timeOffset="22009.31">12475 7550 1200 0,'0'0'70'0,"-11"20"-4"15,11-20-27-15,-8 20-25 0,4-10-30 0,0 0-23 0,0-2-29 16,4-8-38-16,-5 18-84 16,5-18-131-16,-2 17 104 0</inkml:trace>
  <inkml:trace contextRef="#ctx0" brushRef="#br0" timeOffset="22145.87">12439 7832 1073 0,'-4'23'101'0,"1"-11"3"0,3-12 14 0,-4 20 7 15,4-20 13-15,-5 19-1 0,5-19-12 16,-4 16-12-16,4-16-16 0,-5 15-37 0,5-15-67 16,0 10-82-16,0-10-142 15,0 0-363-15,0 0 202 0</inkml:trace>
  <inkml:trace contextRef="#ctx0" brushRef="#br0" timeOffset="23345.97">12672 5020 1675 0,'0'0'25'0,"0"0"49"16,0 0 1-16,0 0 16 16,0 0 22-16,0 0 28 0,0 0 12 0,0 0-7 15,21-21-12-15,-21 21-12 16,0 0-10-16,0 0-12 0,0 0 1 0,16-6-16 0,-16 6-4 15,0 0-10-15,0 0-5 0,15-4-19 0,-15 4-36 16,0 0-47-16,0 0-64 16,19 0-55-16,-19 0-88 0,10 0-146 0,-10 0-386 15,0 0-72-15</inkml:trace>
  <inkml:trace contextRef="#ctx0" brushRef="#br0" timeOffset="23509.54">13032 5020 2307 0,'0'0'6'0,"0"0"22"16,20 0 8-16,-20 0-5 0,0 0 4 0,0 0 4 16,23-2-3-16,-23 2-10 15,0 0-8-15,0 0-36 0,18-4-33 0,-18 4-25 0,0 0-26 16,16-2-38-16,-16 2-53 16,0 0-119-16,27 0-225 0,-20 2 282 0</inkml:trace>
  <inkml:trace contextRef="#ctx0" brushRef="#br0" timeOffset="23669.5">13387 5041 1579 0,'20'2'58'0,"-20"-2"32"15,18 2-2-15,-18-2-7 16,0 0 14-16,21 0 2 0,-21 0-7 0,0 0-9 16,21-4-16-16,-21 4-24 15,0 0-30-15,21-6-34 0,-21 6-39 0,20-4-46 16,-13 4-60-16,-7 0-101 0,21-2-289 15,-21 2 248-15</inkml:trace>
  <inkml:trace contextRef="#ctx0" brushRef="#br0" timeOffset="23809.42">13731 5037 1629 0,'19'0'-4'16,"-19"0"26"-16,0 0 0 0,21 1 9 0,-21-1 5 0,0 0-4 15,23-3-3-15,-23 3 1 16,0 0-6-16,15-4-22 0,-15 4-32 0,0 0-37 15,0 0-57-15,18-3-111 0,-18 3-219 0,11 0 389 16</inkml:trace>
  <inkml:trace contextRef="#ctx0" brushRef="#br0" timeOffset="23979.4">14005 5057 1392 0,'0'0'84'0,"15"6"37"15,-15-6 15-15,0 0 19 0,0 0-4 16,0 0-18-16,0 0-15 0,0 0-29 16,0 0-40-16,0 0-57 0,19 0-59 15,-19 0-61-15,0 0-144 0,0 0-347 0,0 0 163 16</inkml:trace>
  <inkml:trace contextRef="#ctx0" brushRef="#br0" timeOffset="27509.21">1752 3732 1733 0,'5'-11'-6'16,"-5"11"32"-16,0 0 3 0,0 0 9 0,10-12 19 15,-10 12 25-15,0 0 27 16,0 0 23-16,0 0 15 0,0 0 5 0,7-13 1 0,-7 13 7 16,0 0 4-16,0 0-5 15,0 0-6-15,0 0-11 0,0 0-10 0,0 0-14 0,0 0-12 16,0 0-10-16,0 0-13 0,0 0-5 15,0 0-10-15,-17-25-16 0,17 25-2 16,0 0-1-16,-18-4-8 0,18 4-3 0,0 0-4 16,-25 0 1-16,25 0-8 15,0 0 1-15,-27 4 0 0,27-4 0 0,-22 4-1 0,22-4-1 16,-21 3-7-16,21-3 1 16,-17 4 3-16,17-4 4 0,-17 9-4 0,17-9 1 15,-14 7-10-15,14-7 7 16,-11 7 0-16,11-7-3 0,0 0 1 0,-15 12-4 15,15-12 4-15,0 0-3 0,-8 13 1 0,8-13 4 0,0 0-5 16,-4 13 1-16,4-13-1 16,0 0-2-16,0 0 2 0,0 0-6 0,2 22 3 15,-2-22-2-15,0 0-7 16,10 14 5-16,-10-14 0 0,10 10-1 0,-10-10-3 0,12 9-2 16,-12-9 1-16,14 8 0 15,-14-8-2-15,15 9 2 0,-15-9-2 0,15 8 0 16,-15-8 2-16,13 10-3 0,-13-10 0 0,14 9 2 15,-14-9-5-15,11 6 6 0,-11-6 1 16,13 9-5-16,-13-9 2 0,10 9-3 16,-10-9 2-16,10 7-1 0,-10-7 0 15,12 9 3-15,-12-9 2 0,0 0-3 0,11 14 3 0,-11-14 6 16,9 7 4-16,-9-7 0 16,0 0 3-16,11 14-1 0,-11-14 8 0,0 0-7 15,5 13-4-15,-5-13 4 16,0 0-4-16,5 16 6 0,-5-16-7 0,0 0 2 15,3 14-1-15,-3-14-5 0,0 0 5 0,0 0 0 0,0 0 1 16,-6 25 13-16,6-25 5 16,0 0-18-16,-5 17 1 0,5-17 9 0,-4 13-4 15,4-13-1-15,0 0 3 16,-9 18 4-16,9-18 0 0,-7 12 6 0,7-12 11 0,-7 11 4 16,7-11 7-16,0 0 8 15,-15 15-2-15,15-15 2 0,-11 8 1 0,11-8-5 0,-12 8 0 16,12-8 1-16,0 0-2 0,-20 5-2 0,20-5-2 15,0 0-2-15,0 0-5 16,-23 0-5-16,23 0-5 0,0 0-4 0,-19-8-4 16,19 8-3-16,-14-9-18 15,14 9-24-15,-9-12-37 0,9 12-51 0,-13-11-66 0,13 11-92 16,-14-13-107-16,7 7-246 16,1 0-41-16,6 6 15 0,-16-13-461 0,16 13-690 15</inkml:trace>
  <inkml:trace contextRef="#ctx0" brushRef="#br0" timeOffset="30039.39">2097 3970 3265 0,'0'0'-160'0,"0"0"34"16,0 0 28-16,0 0 30 16,0 0 27-16,0 0 44 0,0 0 22 0,0 0 20 15,0 0 9-15,4-19 8 0,-4 19 10 16,0 0 14-16,0 0 14 0,0 0 10 16,0 0 4-16,0 0 2 0,0 0-4 15,0 0-6-15,0 0 2 0,22 0-11 0,-22 0-2 16,0 0-7-16,21 0-10 0,-21 0-8 0,0 0-4 15,32 2-12-15,-32-2-4 0,28 4-7 16,-14-4-3-16,-14 0-3 0,31 2-6 0,-18-1-3 16,-13-1-3-16,28 0-1 15,-28 0-4-15,23 0-3 0,-23 0 3 0,19 3-7 0,-19-3 1 16,17 2-6 0,-17-2-16-16,0 0-23 0,19 0-34 0,-19 0-44 0,0 0-41 15,0 0-55-15,17 1-54 16,-17-1-73-16,0 0-139 0,0 0-483 0,0 0-387 15</inkml:trace>
  <inkml:trace contextRef="#ctx0" brushRef="#br0" timeOffset="30579.44">2105 3834 2758 0,'-16'-3'-110'0,"16"3"36"0,0 0 27 15,0 0 29-15,0 0 36 16,0 0 33-16,0 0 32 0,0 0 23 0,0 0 13 0,0 0 26 16,0 0 18-16,0 0 13 15,0 0 5-15,0 0 0 0,0 0-15 0,67 3-13 16,-53 2-18-16,2-3-13 16,2-1-17-16,-2 2-6 0,3-2-5 0,-19-1-15 0,34 2-12 15,-15-2-11-15,-2 2-8 16,2 0-13-16,-19-2-22 0,30 1-31 0,-30-1-43 15,27 3-49-15,-27-3-60 0,25 0-76 16,-14 0-99-16,2 0-186 0,-3 1-125 0,-10-1-192 16,24 3-193-16</inkml:trace>
  <inkml:trace contextRef="#ctx0" brushRef="#br0" timeOffset="32479.43">11882 8743 2467 0,'0'0'-82'0,"0"0"27"0,0 0 33 0,0 0 35 15,-18-1 16-15,18 1 11 0,0 0-4 0,0 0 2 16,0 0 4-16,0 0-4 16,0 0 2-16,0 0 6 0,0 0 12 0,0 0 15 0,0 0 4 15,0 0-4-15,0 0 2 16,0 0-3-16,0 0-2 0,0 0-1 0,0 0 2 16,0 0-3-16,0 0 7 0,49 15-2 15,-49-15-2-15,24 1-4 0,-12 1-8 0,-12-2-2 16,25 3-9-16,-10-2-6 0,-15-1-5 0,30 3-3 15,-14-3-2-15,-16 0-8 16,29 1-15-16,-29-1-17 0,25-1-33 0,-25 1-50 16,20 0-58-16,-20 0-50 0,20-3-64 15,-20 3-136-15,11-4-462 0,-11 4-214 0</inkml:trace>
  <inkml:trace contextRef="#ctx0" brushRef="#br0" timeOffset="33159.65">12544 8622 2502 0,'10'-10'-94'0,"-10"10"17"16,7-9 30-16,-7 9 27 16,0 0 29-16,8-12 25 0,-8 12 3 15,0 0 7-15,0 0 5 0,4-16-7 16,-4 16 2-16,0 0 11 0,0 0 9 0,0 0 12 0,0 0 6 15,0 0 4-15,-29-14 3 0,29 14 8 0,0 0 6 16,-29 6 1-16,29-6-1 16,-24 4-1-16,24-4 1 0,-25 8-14 0,9-1 3 15,5 0-6-15,-3 0-6 0,-1 1-4 16,4 1-7-16,-3 1-4 0,1 2-5 0,-1-1-9 16,3-1-2-16,0 3-3 0,-1-2-7 15,1 2-2-15,3-1-5 0,1-1-2 0,7-11 1 16,-7 25-6-16,4-13-3 0,3-12-1 0,-3 22-3 15,3-22 0-15,6 20-4 16,-6-20 2-16,7 16-5 0,0-8-1 0,-7-8 0 16,13 12-4-16,-13-12 2 15,15 7-4-15,-15-7 0 0,16 6-1 0,-16-6 0 0,17 0 3 16,-17 0-3-16,0 0-4 16,0 0 17-16,28-9-2 0,-28 9 0 0,10-13-6 15,-10 13 1-15,6-12-3 16,-6 12 2-16,0 0-2 0,0-23-2 0,0 23 0 0,0 0-1 15,-11-24 3-15,11 24 9 0,-14-16-1 16,6 8 2-16,8 8-4 0,-17-15 2 16,8 7-4-16,9 8 0 0,-15-11 0 0,15 11-2 0,-16-10 1 15,16 10-3-15,-11-8 0 16,11 8-8-16,0 0-11 0,0 0-11 0,-11-11-18 16,11 11-39-16,0 0-50 0,0 0-69 15,0 0-61-15,0 0-94 0,0 0-186 0,27-3-102 16,-27 3-174-16,0 0-143 15</inkml:trace>
  <inkml:trace contextRef="#ctx0" brushRef="#br0" timeOffset="33589.21">12588 8842 2420 0,'0'0'-52'16,"0"0"46"-16,0 0 58 0,0 0 40 15,0 0 51-15,-12 12 28 0,12-12 22 0,0 0 11 16,0 0-5-16,-7 19-4 16,7-19-12-16,-2 13 11 0,2-13-21 0,0 0-12 0,0 27-48 15,0-27-7-15,2 16-11 16,-2-16-8-16,2 20-13 0,-2-20-7 0,2 22-10 15,-2-22-20-15,3 16-26 0,-3-6-38 16,0-10-54-16,0 0-73 0,4 21-89 0,-4-13-130 16,0-8-247-16,0 0-19 0,-2 15-227 0,2-15-222 15</inkml:trace>
  <inkml:trace contextRef="#ctx0" brushRef="#br0" timeOffset="34919.43">2963 3877 2376 0,'0'0'-201'0,"0"0"25"0,0 0 31 15,0 0 44-15,0 0 40 0,0 0 36 0,0 0 27 16,0 0 28-16,0 0 12 16,0 0 13-16,0 0 16 0,0 0 7 0,0 0 3 15,0 0 16-15,0 0 17 0,17 21 13 16,-17-21 15-16,0 0 7 0,0 0 10 0,0 0 13 15,0 0 3-15,0 0 3 0,0 0 3 0,0 0-7 0,21 4-9 16,-21-4-14 0,0 0-18-16,23 1-18 0,-23-1-7 0,24 2-15 0,-24-2-14 15,27 0-7-15,-12 2-6 16,-15-2-16-16,33 2-2 0,-13 0-18 0,-3-2-13 16,0 3-21-16,-17-3-27 0,29 0-32 15,-29 0-43-15,26 1-59 0,-14-1-70 0,-1 0-105 16,-11 0-189-16,23-1-124 0,-12-2-176 0,-11 3-159 15</inkml:trace>
  <inkml:trace contextRef="#ctx0" brushRef="#br0" timeOffset="35529.04">3749 3652 2344 0,'0'0'-73'0,"0"0"28"0,10-11 20 0,-10 11 18 0,0 0 10 15,0 0 17-15,0 0 0 16,6-16 0-16,-6 16 16 0,0 0-2 0,0 0 9 16,0 0 16-16,0 0 14 0,0 0 18 15,0 0 8-15,-32-11 5 0,32 11 8 0,0 0 11 16,-25 6 12-16,25-6 8 16,-23 5-6-16,23-5-15 0,-27 12-2 15,13-3-4-15,0-2-11 0,1 3-4 16,0 0-13-16,1 4-1 0,-1-2-10 0,0 4-15 0,2-1 3 15,3 2-4-15,0 1-6 0,2-4-6 16,2 4 1-16,-1-3-6 0,5 2-5 16,0-17-4-16,3 33 1 0,1-16-8 0,2-1-1 15,0-2-2-15,0 0-5 16,3-1 0-16,-1-2-4 0,-1 1-3 0,-7-12 0 0,17 17 2 16,-9-11-4-16,-8-6 0 15,15 5-3-15,-15-5 0 0,0 0-5 0,21-2-3 16,-21 2-5-16,0 0-1 0,14-16 1 0,-14 16-6 0,10-22 2 15,-10 22 3-15,4-23-1 16,-4 23 0-16,0-22 1 0,0 22 1 0,-2-23-1 16,2 23 1-16,-7-22-2 15,7 22 2-15,-11-16 0 0,11 16-1 0,-10-14-14 0,10 14-22 16,-12-12-38-16,12 12-41 16,-14-7-58-16,14 7-56 0,0 0-85 0,-6-3-168 15,6 3-157-15,0 0-197 16,0 0-183-16</inkml:trace>
  <inkml:trace contextRef="#ctx0" brushRef="#br0" timeOffset="36019.25">3869 3923 2435 0,'0'0'-102'15,"0"0"28"-15,0 0 23 0,0 0 37 0,0 0 25 0,0 0 31 16,0 0 38 0,0 0-1-16,0 0 8 0,0 0 10 0,0 0 14 0,0 0 7 15,0 0 2-15,-21 30-1 16,21-30-1-16,0 0-3 0,0 0-3 16,0 0-3-16,0 0 6 0,0 19 1 15,0-19-2-15,0 0-6 0,2 17-4 0,-2-17-10 0,2 16-1 16,-2-16-1-16,2 16-1 0,-2-16-9 0,4 20-5 15,-4-20-3-15,2 19 4 0,-2-19 3 16,4 21-14-16,-4-21-19 0,3 21-2 16,-3-21-4-16,2 16-5 15,-2-16-5-15,2 20-6 0,-2-20-1 0,2 15-8 0,-2-15-17 16,0 0-35-16,5 19-49 16,-5-19-81-16,2 6-98 0,-2-6-141 0,0 0-211 15,0 0-36-15,0 0-248 0,0 0-278 16</inkml:trace>
  <inkml:trace contextRef="#ctx0" brushRef="#br0" timeOffset="36739.44">4282 3907 2693 0,'0'0'-44'0,"0"0"25"0,0 0 35 16,0 0 29-16,0 0 23 0,0 0 9 0,0 0 5 16,0 0 0-16,0 0-6 0,0 0-5 15,0 0-9-15,0 0-6 0,0 0-1 16,0 0 1-16,0 0-1 0,0 0 0 0,38 17-5 0,-38-17-3 15,25 3-3-15,-9-2-9 16,0 1 0-16,-16-2-5 0,32 2-5 0,-17 0-14 16,-15-2-20-16,25 2-24 15,-25-2-39-15,23 0-48 0,-12 2-56 0,-11-2-42 0,15-4-88 16,-15 4-559-16,0 0-221 16</inkml:trace>
  <inkml:trace contextRef="#ctx0" brushRef="#br0" timeOffset="37329.11">4402 3815 2437 0,'0'0'-152'16,"0"0"23"-16,0 0 19 0,0 0 20 0,0 0 21 16,0 0 12-16,0 0 14 15,0 0 4-15,0 0 1 0,0 0-2 0,0 0-1 0,0 0-4 16,0 0 4-16,0 0 2 16,0 0 6-16,0 0 4 0,0 0 13 0,0 0 10 15,0 0 17-15,0 0 13 16,0 0 20-16,0 0 15 0,0 0 13 0,0 0 13 0,0 0 5 15,0 0 8-15,0 0 3 0,0 0 4 0,0 0-2 16,0 0 3-16,0 0 2 16,0 0 8-16,0 0 6 0,0 0 7 0,0 0 7 15,0 0 1-15,0 0 8 16,0 0-1-16,0 0 0 0,0 0-1 0,0 0-31 0,0 0-9 16,0 0-4-16,0 0 2 15,0 0-8-15,0 0-3 0,0 0 1 0,0 0 5 16,0 0-7-16,0 0-1 0,0 0-8 15,0 0-4-15,0 0-9 0,0 0-3 0,0 0 1 16,0 0-7-16,0 0 10 0,0 0 7 0,0 0-7 16,5 54 2-16,-5-54 0 0,4 19 0 15,0-5-3-15,-4-14-3 0,9 28-7 0,-7-12-6 16,2-2-3-16,0 2-5 16,-2 1-3-16,2-2-1 0,-2 2-7 15,2 0-3-15,-1 0 0 0,2-3-4 16,-3 1-4-16,2 0-12 0,-4-15-19 0,4 24-32 0,-2-13-53 15,0-2-64-15,0 1-92 0,-2-10-110 16,4 13-235-16,-4-13-63 0,4 8 25 16,-4-8-323-16,0 0-390 0</inkml:trace>
  <inkml:trace contextRef="#ctx0" brushRef="#br0" timeOffset="39094.14">14479 5009 2758 0,'2'-24'-125'0,"-2"24"36"16,0 0 20-16,0 0 23 0,0 0 37 0,0 0 24 16,0 0 34-16,0 0 17 15,0 0 13-15,0 0 3 0,0 0 0 0,0 0 4 16,0 0 17-16,0 0 12 0,0 0 1 15,0 0-5-15,0 0-13 0,0 0-1 0,0 0-2 16,0 0-11-16,0 0-6 0,-18 52-8 0,16-37-7 16,-1 0-4-16,1 3-7 0,-2 1-6 15,1 0-4-15,1 0-6 0,0 0-3 0,0 0 0 16,0 0-4-16,-3-2-3 16,3 0-2-16,-1-1-2 0,-2-1 3 0,5-15 7 0,-10 25 5 15,3-14 0 1,2-1-5-16,5-10-4 0,-18 13 0 0,18-13-6 0,-17 5-5 15,17-5-24-15,0 0-25 0,-23 0-41 16,23 0-48-16,0 0-64 0,-18-17-50 16,18 17-59-16,-7-20-141 0,7 6-523 0,-2 0-393 0</inkml:trace>
  <inkml:trace contextRef="#ctx0" brushRef="#br0" timeOffset="39309.43">14543 4799 2963 0,'0'0'12'16,"0"0"27"-16,0 0 18 16,0 0 1-16,0 0 3 0,0 0-6 0,5-14-9 0,-5 14-7 15,0 0-8 1,0 0-31-16,0 0-35 0,0 0-54 0,0 0-54 0,0 0-57 15,0 0-122-15,0 0-472 0,0 0-106 0</inkml:trace>
  <inkml:trace contextRef="#ctx0" brushRef="#br0" timeOffset="39839.32">14621 4938 2282 0,'0'0'-60'0,"0"0"29"0,-3 26 18 16,3-26 13-16,0 0 34 0,0 0 22 15,0 0 3-15,-2 24 14 0,2-24-7 16,-2 17 1-16,2-17-6 0,0 19 0 16,0-19 2-16,-2 22-1 0,2-22-9 0,0 25-5 15,0-25-3-15,2 28 5 16,0-18 11-16,0 6-1 0,-2-16-6 0,7 21-8 0,-3-10 2 15,-4-11-9-15,11 17-2 0,-11-17-6 0,12 14-5 16,-12-14-4-16,11 5-3 16,-11-5-3-16,0 0 0 0,0 0 0 0,0 0-1 15,27-15 3-15,-27 15 11 0,13-19 14 16,-8 10 11-16,-5 9 8 0,9-19 7 0,-5 7-2 16,-4 12-3-16,8-17-6 15,-8 17-5-15,5-16-6 0,-5 16-6 0,8-11-7 16,-8 11-5-16,0 0 0 0,0 0-7 15,8-11 3-15,-8 11-3 0,0 0-5 0,0 0 3 16,0 0-3-16,0 0-3 0,0 0 1 0,30 21-3 16,-30-21-2-16,12 10 3 15,-12-10-2-15,12 7-1 0,-12-7 0 0,0 0-1 0,16 5 6 16,-16-5 3-16,0 0 7 16,18 0 9-16,-18 0 4 0,0 0 9 0,18-8-4 0,-18 8 0 15,11-11-1 1,-11 11 4-16,7-13 15 0,-7 13-8 0,11-15-5 0,-11 15-9 15,10-15-12-15,-10 15-28 0,8-14-41 0,-8 14-53 16,8-15-69-16,-5 9-70 16,-3 6-86-16,5-8-152 0,-5 8-178 0,0 0-261 0,0 0-307 15</inkml:trace>
  <inkml:trace contextRef="#ctx0" brushRef="#br0" timeOffset="40199.08">15066 5174 2609 0,'0'0'-142'0,"0"0"31"15,0 0 40-15,0 0 22 0,0 0 11 0,0 0 29 16,0 0 31-16,0 0 21 16,0 0 31-16,0 0 15 0,0 0 12 0,0 0 18 0,-13 33 0 15,13-33 3-15,0 0 3 16,-4 17 7-16,4-17 8 0,-4 14 11 0,4-14-7 16,-5 16 1-16,5-16-3 0,-4 19-5 15,4-19-10-15,-5 19-11 0,5-19-13 16,-2 22-15-16,2-22-3 0,-1 18-20 15,1-18-36-15,-2 19-59 0,2-19-83 0,0 14-107 16,0-14-141-16,-4 8-258 0,4-8-358 0,0 0-432 16</inkml:trace>
  <inkml:trace contextRef="#ctx0" brushRef="#br0" timeOffset="41409.46">4838 3834 2914 0,'0'0'-66'0,"0"0"38"16,0 0 31-16,0 0 26 0,0 0 35 15,0 0 26-15,0 0 19 0,0 0 3 16,0 0 2-16,0 0 1 0,0 0 3 0,0 0 2 16,0 0-4-16,0 0 2 15,0 0-9-15,0 0-7 0,0 0-6 0,0 0-9 0,0 0 0 16,0 32-14-16,0-32-3 16,2 26-4-16,3-9-9 0,-3 1-6 0,3 1-5 0,-3 0-6 15,4 3-1 1,-2 1-5-16,0 1-3 0,2 4 2 0,0-3-9 0,-1-1-1 15,0-1-5-15,-1-2 0 0,-2 0-3 16,0-2-3-16,-2-2-2 0,0-17-6 16,-4 30 8-16,0-16-2 0,-3-1 4 0,-2-1-4 0,1-4 1 15,8-8-4-15,-21 13-2 16,12-8-7-16,9-5 2 0,-21 4-15 0,21-4-24 16,0 0-41-16,-28-9-51 15,28 9-80-15,-18-17-92 0,12 3-178 0,-4-1-186 16,4-2-298-16,2-6-405 0</inkml:trace>
  <inkml:trace contextRef="#ctx0" brushRef="#br0" timeOffset="41649.08">4817 3629 2889 0,'0'0'-36'16,"0"0"28"-16,0 0 22 0,7-21 29 0,-7 21 26 0,0 0 11 15,0 0 1-15,0 0-11 16,0 0-5-16,0 0-16 0,0 0-26 0,0 0-34 16,0 0-61-16,0 0-67 15,0 0-86-15,0 0-171 0,0-15-378 0,0 15-70 16</inkml:trace>
  <inkml:trace contextRef="#ctx0" brushRef="#br0" timeOffset="42339.3">5118 3837 2223 0,'0'0'-39'0,"0"0"42"15,0 0 39-15,0 0-3 0,0 0 20 0,0 0 8 16,0 0 0-16,0 0-1 0,0 0 6 0,0 0-7 15,0 0 3-15,0 0 7 0,0 0 2 16,0 0 0-16,0 0-5 0,0 0 2 0,0 0-2 16,0 0-6-16,-28 38-2 15,28-38-6-15,-6 14-5 0,6-14 2 0,-6 22-13 16,6-22-2-16,-4 19-6 16,4-19-2-16,0 23 3 0,0-23 1 0,4 21-4 0,-2-10-4 15,-2-11-1-15,8 17-6 16,-8-17 2-16,8 15 0 0,-8-15-6 0,14 12 1 15,-14-12-3-15,14 5 1 0,-14-5-2 0,0 0-7 16,21-1 4-16,-21 1-1 0,0 0-4 16,24-13 2-16,-16 5 2 0,-8 8 11 0,15-17 12 15,-8 9 18-15,-7 8 7 16,12-15 9-16,-12 15-1 0,11-12-3 0,-11 12-10 16,8-10-8-16,-8 10-7 15,0 0-3-15,11-8-3 0,-11 8-3 0,0 0-2 0,0 0 3 16,0 0-8-16,0 0 1 0,0 0-5 15,31 18-1-15,-25-9-2 0,-6-9-1 16,20 13-3-16,-10-8 1 0,3 3-1 0,0-2 1 0,-13-6-2 16,23 11-3-16,-13-8 4 15,-10-3-3-15,26 6-3 0,-13-3 2 0,-13-3 5 16,23 0 3-16,-23 0 5 0,23-4-14 16,-23 4 4-16,22-10 7 0,-12 2 1 0,-2-1 2 15,-8 9 0-15,18-19-1 16,-12 10 1-16,0-3-5 0,-6 12-2 0,7-17 0 15,-7 17-18-15,4-18-17 0,-4 18-37 0,0 0-51 0,0 0-62 16,-9-23-77-16,5 16-103 16,4 7-186-16,-12-6-96 0,12 6-252 0,0 0-258 15</inkml:trace>
  <inkml:trace contextRef="#ctx0" brushRef="#br0" timeOffset="54039.35">14265 8181 631 0,'0'0'81'0,"0"0"-33"0,0 0-17 16,0 0-13-16,0 0-14 0,0 0-26 0,0 0 4 0,0 0-17 15,0 0 2-15,0 0-8 16,0 0 6-16,0 0-1 0,0 0 5 0,0 0 10 16,0 0 4-16,0 0 2 0,0 0 8 15,0 0 1-15,0 0 10 16,0 0 5-16,0 0 14 0,0 0 7 0,0 0 11 16,0 0-2-16,0 0 0 0,0 0-10 0,0 0-14 15,0 0-11-15,0 0-23 0,0 0-33 16,0 0-39-16,0 0-100 0,0 0 65 0</inkml:trace>
  <inkml:trace contextRef="#ctx0" brushRef="#br0" timeOffset="54129.07">14265 8181 608 0,'0'0'58'0,"0"0"6"0,0 0-3 0,0 0-10 0,0 0 5 15,0 0-18 1,0 0-6-16,0 0-23 0,0 0-23 0,0 0-42 0,0 0-67 16,0 0-139-1,0 0 86-15</inkml:trace>
  <inkml:trace contextRef="#ctx0" brushRef="#br0" timeOffset="54973.93">14240 8185 774 0,'0'0'48'0,"0"0"12"0,0 0-10 0,0 0-3 0,0 0-6 16,0 0-4-16,0 0-3 15,0 0-4-15,0 0 2 0,0 0-2 16,0 0-6-16,0 0-5 0,0 0-3 16,0 0 3-16,0 0 0 0,0 0-8 0,0 0 1 0,0 0 2 15,0 0-2-15,0 0-2 16,0 0 0-16,0 0 1 0,0 0-1 0,0 0 2 15,0 0-2-15,0 0-3 0,0 0-4 0,5-38-6 16,-5 38-11-16,0 0-11 0,-11-14-17 16,11 14-4-16,0 0-8 0,-9-11 3 0,9 11 2 15,0 0 15-15,-11-16 13 16,11 16 7-16,0 0 6 0,-8-13 8 0,8 13 4 0,0 0-2 16,-8-13-4-16,8 13 4 15,0 0 0-15,-7-12-1 0,7 12-1 0,0 0 2 16,0 0 5-16,0 0 9 0,-11-17 12 0,11 17 4 0,0 0 10 15,0 0 16 1,-9-9-1-16,9 9 21 0,0 0 1 0,0 0 5 0,0 0-3 16,-7-11 4-16,7 11 3 15,0 0 7-15,0 0-19 0,0 0-9 0,0 0-4 0,0 0-9 16,-8-12-4-16,8 12-11 16,0 0 0-16,0 0 2 0,0 0-13 0,0 0-5 15,0 0 6-15,0 0-12 16,0 0 1-16,-10-11 5 0,10 11-5 0,0 0 15 15,0 0-9-15,0 0 6 0,0 0 7 0,0 0-4 0,-11-12 10 16,11 12-11-16,0 0 5 16,0 0 18-16,-9-10 5 0,9 10-6 0,0 0 4 15,0 0-15-15,0 0-5 16,-9-16-6-16,9 16-1 0,0 0-6 0,0 0-3 0,-9-14-3 16,9 14 1-16,0 0-5 15,0 0 0-15,-9-11-6 0,9 11-7 0,0 0-10 16,0 0-10-16,0 0-22 0,0 0-6 15,0 0-14-15,-12-12-5 0,12 12 3 0,0 0 5 16,0 0-1-16,0 0-10 0,0 0-17 0,0 0-23 16,0 0-31-16,0 0-76 15,0 0-479-15,0 0 61 0</inkml:trace>
  <inkml:trace contextRef="#ctx0" brushRef="#br0" timeOffset="57999.62">14191 8014 1888 0,'0'0'-106'16,"0"0"29"-16,0 0 26 16,0 0 16-16,0 0 13 0,0 0 0 0,0 0 2 15,0 0 7-15,0 0-3 16,0 0-2-16,0 0 1 0,0 0 3 0,0 0 6 0,0 0 8 16,0 0 2-16,0 0 6 15,0 0 1-15,0 0-1 0,0 0 2 0,0 0 0 16,0 0-10-16,0 0-8 0,0 0-16 0,0 0 4 15,0 0 1-15,0 0-1 0,0 0 3 16,0 0 11-16,0 0 6 0,-23 24 9 0,23-24 5 16,0 0 11-16,0 0-1 15,0 0-2-15,0 0 2 0,0 0-1 16,0 0 1-16,0 0-6 0,0 0 1 0,0 0 9 16,0 0 0-16,0 0 4 0,0 0-2 0,0 0 4 15,0 0 9-15,0 0-4 16,5 23 5-16,-5-23-13 0,0 0 15 0,0 0 5 0,0 0 15 15,0 0 12-15,0 0 15 0,0 0 1 0,0 0 3 16,0 0 0-16,0 0-9 16,0 0-9-16,0 0-1 0,0 0-10 0,0 0-5 0,0 0-2 15,0 0-3 1,0 0-9-16,0 0-2 0,0 0 5 0,0 0 4 0,0 0 5 16,0 0 0-16,0 0-2 15,0 0-7-15,0 0-2 0,0 0-8 0,0 0-4 0,0 0-2 16,0 0-6-16,0 0-3 15,0 0-1-15,-32-32-4 0,32 32 1 0,0 0-1 16,-8-14 7-16,8 14-2 0,0 0-2 0,-5-13-2 16,5 13-1-16,0 0-6 15,-6-13 0-15,6 13 0 0,0 0-1 0,-12-15-4 0,12 15 0 16,0 0-3-16,-13-13 0 16,13 13 1-16,0 0 1 0,-16-10-5 0,16 10-1 15,-11-10 1-15,11 10-1 0,0 0 0 16,-14-12 1-16,14 12-1 0,0 0 0 0,-15-10 0 15,15 10 2-15,0 0 5 0,-15-8 3 0,15 8 2 16,0 0-2-16,-12-11 0 16,12 11 0-16,0 0-2 0,-13-10-1 15,13 10-3-15,-10-10 2 0,10 10-1 0,0 0 0 16,-9-11-4-16,9 11 1 0,0 0 0 0,-11-14 1 16,11 14 3-16,-9-9 2 0,9 9 3 15,0 0 1-15,-11-11 0 0,11 11 1 16,0 0 3-16,-7-14 2 0,7 14-3 15,0 0-1-15,-12-11-2 0,12 11-1 0,0 0 0 16,-8-14-1-16,8 14-3 0,0 0-2 0,-9-13 4 16,9 13-5-16,0 0 0 15,-9-12 1-15,9 12-1 0,0 0 2 0,-11-13 5 16,11 13 4-16,0 0-1 0,-11-13 1 16,11 13 0-16,0 0 0 0,-7-14-2 0,7 14-3 15,0 0 1-15,-12-12-3 16,12 12-2-16,0 0 0 0,-8-13-1 0,8 13-1 0,0 0-3 15,0 0 3-15,-9-14-2 0,9 14-2 0,0 0 0 0,-6-13 1 16,6 13-2-16,0 0 2 16,0 0 2-16,-10-16 0 0,10 16 0 0,0 0 2 15,-7-12-1-15,7 12 1 16,0 0 5-16,0 0 2 0,-9-15-3 0,9 15 1 0,0 0 2 16,-7-14-5-1,7 14-1-15,0 0 0 0,-7-12-1 0,7 12-2 0,0 0 0 16,0 0 0-16,-6-18-2 15,6 18 2-15,0 0-3 0,-7-15 3 0,7 15 2 0,0 0-1 16,-9-17 3-16,9 17-3 0,0 0-1 0,-9-13 2 16,9 13-2-16,0 0-2 15,-5-18 4-15,5 18-1 0,0 0-6 0,-6-16-3 16,6 16 2-16,-6-12 1 0,6 12-2 16,-10-12 3-16,10 12-2 0,0 0 1 0,-9-15-6 15,9 15 7-15,0 0-2 16,-9-15 3-16,9 15-5 0,-9-12 2 0,9 12-3 15,0 0 2-15,-11-15 0 0,11 15 4 0,0 0-8 0,-11-13 4 16,11 13-1-16,-8-10 2 16,8 10 0-16,0 0 1 0,0 0-2 15,-10-16 0-15,10 16 4 0,0 0-4 16,-9-15 0-16,9 15 0 0,-7-8-2 0,7 8 4 0,0 0-1 16,-11-18-3-16,11 18 5 15,-7-10-3-15,7 10 0 0,0 0 0 0,-11-17-6 16,11 17 8-16,0 0-5 0,-8-17 7 0,8 17-7 15,-6-13 6-15,6 13-2 0,-6-14-4 16,6 14 1-16,0 0 3 0,-7-18 0 0,7 18 0 16,-6-16 1-16,6 16-2 0,-8-13 4 15,8 13-2-15,-6-16 0 0,6 16 0 16,-5-12 0-16,5 12-1 0,-8-16 0 16,8 16 0-16,-10-13 0 0,10 13 1 0,-9-16 2 15,9 16-5-15,-7-12 1 0,7 12 2 16,-8-15-2-16,8 15 5 0,-10-19-5 0,10 19 1 15,-8-16 7-15,8 16 2 0,-7-17-1 0,7 17 3 16,-5-18 2-16,5 18 0 16,-7-19 3-16,7 19-3 0,-4-20 5 0,4 20-1 15,-7-19 5-15,7 19-4 0,-6-18-1 16,6 18-2-16,-3-20-3 0,3 20 6 0,-9-20-8 16,9 20 3-16,-4-19 1 15,4 19-2-15,-5-19 3 0,5 19-2 0,-4-19 1 0,4 19-6 16,-7-19 0-16,7 19 6 0,-6-18-6 0,6 18 2 15,-6-19-2-15,6 19 0 16,-6-16 0-16,6 16-1 0,-7-19-2 0,7 19-6 16,-6-18 9-16,6 18-4 15,-7-17-1-15,7 17 4 0,-5-17-5 0,5 17 6 0,-6-17 3 16,6 17-3-16,-5-20 0 16,5 20 4-16,-4-16-3 0,4 16-5 0,-7-18 2 15,7 18-6-15,-7-18 5 0,7 18 2 16,-7-18-2-16,7 18-4 0,-4-19 5 0,4 19-4 15,-4-19-2-15,4 19 1 0,-3-21 6 0,3 21-4 16,-4-19-6-16,4 19 0 0,-4-18 2 16,4 18-22-16,-6-22 4 0,2 10 3 0,4 12 4 15,-4-22-3-15,4 22 2 16,-7-19 0-16,7 19 5 0,-8-19-1 0,8 19-1 0,-6-22 3 16,6 22 2-16,-4-18 1 15,4 18-1-15,-7-18-1 0,7 18-3 0,-4-16 4 16,4 16 2-16,-7-16-5 0,7 16 5 15,-4-17-4-15,4 17 4 0,-5-15-1 16,5 15 2-16,-5-15-2 0,5 15 1 0,-4-15 1 0,4 15 0 16,0 0-1-16,-7-20 1 15,7 20 0-15,-4-15 1 0,4 15-2 0,-4-15 2 16,4 15 8-16,-5-15-8 0,5 15 0 16,-7-16 1-16,7 16-6 0,-4-15 4 0,4 15 5 15,-3-15-4-15,3 15-3 0,-6-15 3 16,6 15-2-16,-5-16 3 0,5 16-4 0,-6-15 2 15,6 15 1-15,-7-15 1 0,7 15-3 0,-3-16-2 16,3 16 2-16,-10-12 0 16,10 12 2-16,-5-16 0 0,5 16-3 0,-7-15 3 0,7 15-4 15,-9-18 3-15,9 18-1 16,-9-15 3-16,9 15-3 0,-9-15 0 0,2 6 4 16,7 9-1-16,-13-16-2 15,13 16 4-15,-9-17-4 0,9 17-1 0,-14-17 2 0,8 10-2 16,6 7 1-16,-11-16 2 15,11 16-1-15,-10-15-2 0,10 15 1 0,-11-17-1 16,11 17 9-16,-11-15-6 0,11 15-4 0,-11-16-2 16,11 16 5-16,-9-15-4 0,9 15-5 15,-13-13 9-15,13 13 1 0,-10-16 2 0,10 16 1 16,-9-13-5-16,9 13 1 0,-11-16-1 16,11 16 0-16,-11-14 1 0,11 14-1 0,-7-15-1 15,7 15 2-15,-11-18 0 16,11 18 3-16,-9-15 0 0,9 15-4 0,-9-15-3 15,9 15 7-15,-7-18-3 0,7 18-3 0,-8-15 6 16,8 15-4-16,-10-15 1 0,10 15-2 16,-9-13 1-16,9 13 4 0,-8-15-3 15,8 15 1-15,-5-14 0 0,5 14-2 0,-10-14-1 16,10 14 5-16,-6-12 0 0,6 12-4 0,-7-14 3 16,7 14-3-16,-6-15 1 15,6 15 0-15,-5-15-1 0,5 15-3 0,0 0 6 16,-9-21-2-16,9 21 0 0,-7-16-1 0,7 16 2 15,-4-13 2-15,4 13-2 0,0 0-1 16,-10-20 0-16,10 20 3 0,-4-12 1 0,4 12-3 16,0 0 0-16,-6-20-3 15,6 20-1-15,-5-14 1 0,5 14 5 0,-4-15-2 16,4 15 3-16,-7-14 4 0,7 14-6 16,0 0-4-16,-7-21 3 0,7 21 6 0,-5-16-9 15,5 16 3-15,0 0-3 0,-8-20-1 16,8 20 6-16,-4-16-8 0,4 16 7 0,-5-13-6 15,5 13 0-15,0 0 2 0,-10-19 1 0,10 19-8 16,-6-11 7-16,6 11 2 0,-7-13-1 16,7 13 2-16,0 0-1 0,-8-16-5 0,8 16 6 15,0 0-1-15,-6-18 3 16,6 18-1-16,-6-11-1 0,6 11 1 0,0 0 0 0,-5-17 1 16,5 17 1-1,0 0-3-15,-6-15 1 0,6 15-3 0,0 0 3 0,0 0-3 16,-6-19 3-16,6 19-5 0,0 0 2 0,-3-13-2 0,3 13 2 15,0 0 3 1,0 0-2-16,-10-16 2 0,10 16-5 0,0 0 3 0,0 0 0 16,-4-15 0-16,4 15 3 15,0 0-3-15,0 0-2 0,-4-15 1 0,4 15 1 16,0 0 0-16,0 0 0 0,-7-15 1 16,7 15-2-16,0 0-1 0,0 0 1 0,0 0-1 15,-6-17 3-15,6 17-6 16,0 0 11-16,0 0-10 0,0 0 3 0,-8-12 0 15,8 12 1-15,0 0 0 0,0 0 2 0,0 0-6 0,-11-15 6 16,11 15 0-16,0 0-1 16,0 0-4-16,-6-11 7 0,6 11-4 0,0 0 2 0,0 0-1 15,-14-14 0 1,14 14-7-16,0 0 13 0,0 0 6 0,-7-14-2 0,7 14-2 16,0 0-4-16,0 0 6 15,-11-9-5-15,11 9 0 0,0 0 6 0,0 0-15 16,0 0-8-16,0 0-9 0,0 0-6 0,0 0-9 0,-9-13-3 15,9 13-5-15,0 0 1 16,0 0-16-16,-5-6-4 0,5 6-10 0,0 0-8 0,0 0-13 16,-2-13-20-1,2 13-34-15,0 0-49 0,0 0-57 0,-2-19-112 16,2 19-237-16,-4-14-39 0,4 14-177 16,-5-11-140-16</inkml:trace>
  <inkml:trace contextRef="#ctx0" brushRef="#br0" timeOffset="60518.98">13627 6318 2322 0,'0'0'-102'0,"0"0"7"16,0 0 17-16,7-19 19 0,-7 19 6 15,0 0 23-15,0 0 17 0,0 0 6 16,0 0 5-16,0 0 9 0,0 0 4 0,0 0 4 15,0 0 7-15,0 0 2 0,0 0 7 0,0 0 6 16,0 0-6-16,0 0 17 16,0 0 1-16,0 0 15 0,3-17-5 0,-3 17-9 0,0 0-8 15,0 0 4-15,0 0-4 16,0 0-1-16,0 0-2 0,0 0 3 0,0 0-1 0,-19-11 5 16,19 11 4-1,0 0 2-15,-15-7-4 0,15 7 11 0,0 0-3 0,-18-5-2 16,18 5-3-16,0 0-1 0,-18-6 4 0,18 6-4 0,0 0-2 15,-23-3-3 1,23 3-4-16,0 0-2 0,-20 0-7 0,20 0-3 16,0 0 2-16,0 0-2 0,-25 6 3 15,25-6-2-15,-13 8 1 0,13-8-1 0,-11 11 0 16,11-11-3-16,-10 12-1 0,10-12-2 16,-8 13-2-16,8-13-3 0,-7 15-2 0,7-15 1 15,-4 17-2-15,4-17-2 16,-4 18-2-16,4-18 0 0,-2 15 0 0,2-15-2 0,0 0 3 15,0 21-2-15,0-21-2 0,0 0-2 16,4 20-1-16,-4-20 4 0,0 0 2 16,8 14-7-16,-8-14 2 0,9 8-1 0,-9-8 4 15,0 0-6-15,14 10 1 16,-14-10 0-16,0 0-2 0,15 5 1 0,-15-5 1 0,0 0-3 16,18 4 1-16,-18-4 1 15,0 0-2-15,0 0 3 0,20-2-4 0,-20 2 2 16,0 0-2-16,0 0-4 0,23-6 3 0,-23 6 0 0,0 0 3 15,16-7-2 1,-16 7 0-16,0 0 3 0,15-8-3 0,-15 8 2 0,0 0 1 16,11-11 0-16,-11 11 2 15,8-12 0-15,-8 12 2 0,0 0 1 0,8-18 7 16,-8 18 7-16,7-16 4 0,-7 16-1 16,6-16-1-16,-6 16 3 0,3-14 2 0,-3 14-4 15,0 0 2-15,7-23-5 16,-7 23 2-16,2-14-3 0,-2 14 3 0,0 0 2 0,7-17 4 15,-7 17 3-15,0 0-3 0,6-15-5 0,-6 15-2 16,0 0-3-16,0 0-2 16,0 0-3-16,3-14-3 0,-3 14-1 0,0 0 0 15,0 0-3-15,0 0 4 16,0 0 2-16,0 0 10 0,0 0 8 0,0 0 3 0,0 0-2 16,0 0 7-16,0 0-8 15,0 0 2-15,0 0-2 0,-11 52-5 0,11-52 1 16,0 17-3-16,0-17-4 0,-2 19 3 0,2-19-8 0,0 21 1 15,0-21-2-15,0 21-2 16,0-21-3-16,0 22 4 0,0-22-3 0,2 19-3 0,-2-19 0 16,0 22-2-1,0-22 1-15,2 16-10 0,-2-16-14 0,4 15-21 16,-4-7-34-16,0-8-53 0,0 0-63 16,5 14-67-16,-5-14-103 0,0 0-183 15,6 8-98-15,-6-8-271 0,0 0-301 16</inkml:trace>
  <inkml:trace contextRef="#ctx0" brushRef="#br0" timeOffset="61279.41">13746 6556 2667 0,'0'0'-95'0,"0"0"25"16,0 0 14-16,0 0 13 16,0 0 13-16,0 0 19 0,0 0 17 0,0 0 14 15,0 0-2-15,0 0 1 16,0 0 0-16,0 0 10 0,0 0 12 0,0 0 7 15,0 0-1-15,0 0 11 0,0 0 1 0,0 0 2 0,0 0 5 16,0 0 12-16,0 0 5 16,0 0 6-16,0 0-1 0,0 0 4 0,0 0 1 0,0 0-5 15,0 0 6-15,0 0 2 16,0 0 3-16,0 0-3 0,0 0-4 0,0 0-6 16,0 0 0-16,0 0-5 15,0 0-2-15,0 0-5 0,0 0-5 0,0 0-11 16,0 0-2-16,-4 36 1 0,4-36 0 0,0 0-7 0,0 0-6 15,0 0 3 1,-2 21 3-16,2-21-3 0,0 0 16 0,0 18-1 0,0-18-8 16,0 0-5-16,2 18-9 15,-2-18-4-15,0 0-6 0,0 21-2 0,0-21 2 0,4 13-7 16,-4-13-4-16,2 16-23 16,-2-16-30-16,0 0-53 0,6 19-68 0,-4-12-91 15,-2-7-125-15,0 0-246 0,-2 13 15 16,2-13-359-16,0 0-400 0</inkml:trace>
  <inkml:trace contextRef="#ctx0" brushRef="#br0" timeOffset="65209.09">14043 7800 2732 0,'0'0'-205'0,"0"0"-4"0,0 0-49 0,0 0-393 0,0 0 120 16</inkml:trace>
  <inkml:trace contextRef="#ctx0" brushRef="#br0" timeOffset="65319.28">14043 7800 1771 0,'0'0'-69'15,"0"0"14"-15,0 0 7 16,0 0 6-16,0 0 5 0,0 0 1 0,0 0-13 0,0 0-9 15,0 0-16-15,0 0-25 0,0 0-37 0,0 0-215 16,0 0 113-16</inkml:trace>
  <inkml:trace contextRef="#ctx0" brushRef="#br0" timeOffset="65399.27">14043 7800 983 0,'0'0'-4'0,"0"0"13"0,0 0 9 16,0 0 9-16,13-12 3 0,-13 12-4 0,0 0-8 16,0 0-18-16,0 0-21 15,0 0-36-15,0 0-47 0,0 0-202 0,0 0 100 16</inkml:trace>
  <inkml:trace contextRef="#ctx0" brushRef="#br0" timeOffset="68679.14">14996 8147 880 0,'0'0'29'0,"0"0"10"16,0 0 1-16,0 0 1 16,0 0 2-16,0 0-10 0,0 0 2 0,0 0-1 15,0 0-6-15,0 0-9 16,0 0 2-16,0 0 0 0,0 0-7 0,0 0 1 0,0 0 10 15,0 0 4-15,0 0 10 0,0 0 6 0,0 0 14 16,0 0 0-16,0 0 2 0,0 0-6 16,0 0-6-16,16 27-2 0,-16-27 8 0,0 0 4 15,0 0 9-15,0 0-3 16,0 0 13-16,0 0 1 0,0 0 0 0,0 0-1 16,0 0-2-16,0 0 6 15,0 0-2-15,0 0-2 0,0 0 2 0,0 0-4 16,0 0-8-16,0 0-5 0,0 0-5 15,0 0-7-15,0 0-4 0,0 0-5 0,0 0-9 16,0 0 1-16,0 0-7 0,0 0 2 0,0 0-6 0,0 0 1 16,0 0 4-1,-16-46 1-15,16 46 0 0,0 0 1 0,-8-14-2 0,8 14 6 16,0 0-5-16,-7-13-6 16,7 13 4-16,0 0-5 0,0 0 1 0,-9-19 0 15,9 19-5-15,0 0 1 0,-6-11 0 16,6 11 2-16,0 0-3 0,0 0 1 0,-8-16-2 15,8 16 2-15,0 0-5 0,0 0-1 0,-9-14 2 16,9 14-4-16,0 0 3 16,0 0 0-16,-6-14 0 0,6 14-4 0,0 0-2 0,0 0 2 15,0 0-1-15,-8-13 2 16,8 13-5-16,0 0-1 0,0 0 2 0,-9-12-1 16,9 12-4-16,0 0 5 15,0 0-3-15,-9-13-2 0,9 13 0 0,0 0 3 0,0 0 0 16,-8-15-2-16,8 15-2 0,0 0 5 0,0 0-6 15,-10-13 2-15,10 13 1 16,0 0-2-16,-12-10 3 0,12 10-3 16,0 0-3-16,-13-14 2 0,13 14 1 0,0 0 0 15,-13-12 3-15,13 12-3 0,-12-7-1 0,12 7 0 16,0 0-1-16,-16-12 2 16,16 12-1-16,0 0 0 0,-17-9-1 0,17 9-2 15,-10-5 5-15,10 5-2 0,0 0 1 16,-16-10 2-16,16 10 4 0,0 0 0 0,-17-9-1 15,17 9 0-15,-10-8 0 0,10 8 2 0,-15-8-2 16,15 8-1-16,-14-10-2 0,14 10 2 16,-13-7 0-16,13 7-4 0,-16-9 4 0,16 9-2 15,-15-13 0-15,15 13 1 16,-11-8 0-16,11 8 3 0,-12-10-4 0,12 10-1 0,-11-10 3 16,11 10-5-1,0 0 2-15,-14-11-1 0,14 11-1 16,0 0 1-16,-15-10-1 0,15 10 0 0,-11-8 3 15,11 8-4-15,0 0 1 0,-16-8 0 0,16 8 1 0,-13-8-1 16,13 8-1-16,-14-7-1 0,14 7 1 16,-11-9 0-16,11 9 1 0,-15-7 0 15,15 7-1-15,-17-10 2 0,17 10-1 0,-16-6 0 16,16 6 0-16,-15-5-2 0,15 5 6 16,-16-8-2-16,16 8-6 0,0 0 4 0,-18-9 0 15,18 9 2-15,-16-6-3 16,16 6-1-16,0 0 3 0,-18-6-6 0,18 6 5 15,0 0 0-15,-15-8 0 0,15 8 0 0,0 0 0 16,-19-7-1-16,19 7 2 0,0 0 4 16,-17-8 9-16,17 8 0 0,-14-5-2 0,14 5 0 15,0 0-1-15,-18-8-3 16,18 8 0-16,-13-7 1 0,13 7-2 0,-14-7-1 0,14 7-4 16,-15-4 4-1,15 4-2-15,-16-8 1 0,16 8-4 0,-16-7 2 16,16 7 1-16,-15-4-2 0,15 4 3 0,0 0 0 0,-19-7 1 0,19 7 3 15,-13-5 3 1,13 5 1-16,0 0-4 0,-18-4 4 0,18 4-3 16,0 0 1-16,-13-10-5 0,13 10 1 15,0 0 0-15,-16-5-2 0,16 5 1 0,0 0-2 16,-14-7 0-16,14 7 2 16,0 0 1-16,0 0 4 0,-20-6 2 0,20 6 3 0,0 0 5 15,-16-2 3-15,16 2 0 16,0 0 0-16,0 0-3 0,-24-3 3 0,24 3-6 0,0 0 2 15,0 0-3-15,-19-2-1 0,19 2-5 0,0 0 0 16,0 0 0-16,-19-3-1 16,19 3 0-16,0 0-1 0,0 0-1 0,-21-3-2 15,21 3-1-15,0 0 1 16,0 0-1-16,-23-4-1 0,23 4 1 0,0 0 3 0,0 0 2 16,-17-3 3-16,17 3-3 15,0 0-2-15,0 0-1 0,-18-4 1 16,18 4-3-16,0 0 4 0,0 0-8 0,0 0 4 0,-23-2-3 0,23 2 3 15,0 0-4-15,0 0 2 16,0 0-2-16,-22 2 2 0,22-2 0 0,0 0-2 16,0 0 1-16,-21 2 2 15,21-2-4-15,0 0 3 0,0 0-4 0,-17 3 1 0,17-3 2 16,0 0-1-16,0 0-1 16,0 0 0-16,-18 5-1 0,18-5 4 0,0 0-1 15,0 0-1-15,0 0-3 16,0 0 4-16,-21 0-2 0,21 0 2 0,0 0-2 0,0 0-1 15,0 0 1-15,-19 1 1 0,19-1-2 0,0 0 1 16,0 0-1-16,0 0 0 16,0 0 1-16,0 0 0 0,-19 3-1 0,19-3 3 0,0 0-3 15,0 0 2-15,0 0-1 16,0 0 1-16,0 0 0 0,0 0 1 0,0 0-2 16,0 0 2-16,0 0-2 15,0 0 0-15,0 0 0 0,0 0 2 0,0 0-4 0,0 0 2 16,0 0-2-16,0 0 0 0,0 0 3 0,0 0-2 15,-20 2 1-15,20-2 0 16,0 0 0-16,0 0-2 0,0 0 3 16,0 0 0-16,0 0-2 0,0 0 0 15,0 0-5-15,0 0 3 0,0 0-4 0,0 0 0 0,0 0-5 16,0 0-1-16,0 0-5 16,0 0-1-16,0 0 1 0,0 0 0 0,0 0-1 15,0 0 0-15,0 0 2 16,0 0 2-16,43-23-1 0,-43 23 1 0,0 0-1 0,15-14 3 15,-15 14-1-15,12-11-1 0,-12 11 4 16,11-12 1-16,-11 12 1 0,11-13 2 0,-11 13-1 16,12-10 4-16,-12 10-1 0,11-9 4 0,-11 9-2 15,0 0 1-15,14-11 1 16,-14 11 4-16,0 0-1 0,11-12 0 0,-11 12 0 0,0 0 3 16,11-8-2-1,-11 8 3-15,0 0 0 0,0 0-2 0,0 0-4 16,11-9 3-16,-11 9-5 0,0 0 4 0,0 0-2 0,0 0 0 15,0 0 2-15,0 0 1 0,0 0 2 16,0 0 3-16,0 0-3 0,0 0 4 0,0 0 1 16,0 0-1-16,0 0-1 15,0 0 4-15,0 0 3 0,0 0 5 16,0 0-1-16,0 0 4 0,0 0-1 16,0 0-3-16,0 0-4 0,0 0 2 0,0 0 2 0,0 0-6 15,0 0-4-15,0 0 1 16,0 0-1-16,-33 29 0 0,33-29-4 0,0 0-1 15,0 0 2-15,-15 10-1 0,15-10 0 0,0 0 0 16,-13 7-3-16,13-7 3 0,0 0 0 16,-15 7-1-16,15-7 2 0,0 0-6 0,-16 10 2 15,16-10 3-15,-12 5-5 0,12-5 3 16,0 0 1-16,-15 8-1 0,15-8-4 16,0 0 3-16,0 0 0 0,-16 8 7 15,16-8-6-15,0 0-3 0,0 0 0 0,0 0-2 16,-15 6 4-16,15-6-2 0,0 0 1 0,0 0 4 15,0 0-3-15,0 0 0 16,0 0-1-16,-14 8 1 0,14-8-2 0,0 0 1 16,0 0 0-16,0 0 1 0,0 0 0 15,0 0-1-15,0 0 3 0,0 0 4 0,0 0-4 16,0 0 3-16,0 0 5 0,0 0 2 16,0 0-3-16,0 0-1 0,0 0-1 0,0 0 6 15,0 0 0-15,0 0 3 16,0 0 2-16,0 0 7 0,0 0 8 0,29 16-28 15,-29-16 11-15,0 0-5 0,18 6 3 0,-18-6-2 16,13 6-1-16,-13-6-2 0,0 0 2 16,16 9-2-16,-16-9-5 0,7 7 2 0,-7-7-2 15,11 8 0-15,-11-8 2 0,9 10-1 16,-9-10 1-16,0 0-3 0,14 12 0 0,-14-12-4 16,11 9-11-16,-11-9-17 15,13 9-22-15,-13-9-37 0,12 10-40 16,-12-10-65-16,16 10-65 0,-12-6-102 0,4-1-206 0,-8-3-43 0,15 8-312 15,-6-3-318-15</inkml:trace>
  <inkml:trace contextRef="#ctx0" brushRef="#br0" timeOffset="72319.2">14926 7631 2658 0,'0'0'-137'16,"0"0"16"-16,0 0 20 0,0 0 16 0,0 0 22 0,0 0 21 16,0 0 17-16,0 0 10 15,0 0 14-15,0 0 6 0,0 0 10 0,0 0 12 16,0 0 16-16,0 0 5 16,0 0 10-16,0 0 3 0,0 0 7 0,0 0 0 0,0 0 4 15,0 0 4-15,0 0-3 16,0 0 1-16,0 0-7 0,0 0-6 0,0 0 1 15,0 0 5-15,0 0 0 0,0 0 6 0,0 0-2 16,0 0 7-16,0 0-4 0,0 0-4 16,0 0-3-16,0 0-2 0,0 0-3 0,0 0 0 15,0 0-7-15,0 0-2 16,0 0 0-16,0 0-1 0,0 0-3 0,0 0-4 16,0 0-2-16,-14-24-2 0,14 24-5 15,0-19 4-15,0 19-4 0,0-20 7 0,0 20-3 16,2-21 4-16,-2 21-1 0,5-22 1 0,-5 22-6 0,3-19 6 15,-3 19 3-15,4-19-2 16,-4 19-2-16,7-17 5 0,-7 17-8 0,4-16 0 16,-4 16-5-16,6-15 3 15,-6 15-3-15,4-12 0 0,-4 12-10 0,6-14 2 0,-6 14-6 16,0 0 0 0,9-16-5-16,-9 16 1 0,0 0-3 0,8-12-2 0,-8 12-3 15,11-8 2-15,-11 8-3 16,0 0 1-16,12-7-1 0,-12 7-3 0,0 0 0 15,19-7-1-15,-19 7 2 0,0 0-2 0,17-3 1 0,-17 3-4 16,0 0 0-16,20-3 4 16,-20 3-7-16,0 0 3 0,0 0-3 0,25 6 4 15,-25-6 1-15,13 4-2 16,-13-4 0-16,12 10 0 0,-12-10-3 0,14 9 4 0,-14-9-4 16,10 14 4-16,-10-14 0 15,11 15-1-15,-5-6 3 0,-6-9-5 0,8 20 3 16,-8-20 3-16,9 20-3 0,-5-8 0 0,0 1-7 0,1 1 10 15,-5-14 0-15,6 26 0 16,-4-14 0-16,-2-12-6 0,6 22 4 0,-4-10 2 16,-2-12-2-16,4 24 1 15,-4-24 1-15,2 16 7 0,-2-16 6 0,0 17-3 0,0-17 2 16,0 0 4-16,0 23 4 16,0-23 4-16,0 0-1 0,-6 14-5 0,6-14 0 15,0 0 6-15,-13 10-28 0,13-10 2 16,0 0 4-16,-14 7 1 0,14-7 2 0,-17 1-6 15,17-1 5-15,0 0-2 0,-27-1 1 0,27 1 6 16,0 0-4-16,-30-8 1 16,30 8-1-16,-18-4 3 0,18 4 10 0,-16-5-9 0,16 5 10 15,0 0-12-15,-20-10 4 16,20 10-6-16,-9-8 3 0,9 8-5 0,0 0-2 16,-14-13-2-16,14 13 3 15,-6-13 1-15,6 13-2 0,0 0-2 0,-9-18-1 0,9 18-3 16,0 0 2-16,-5-15 2 0,5 15 0 0,0 0 3 0,-7-15-4 15,7 15-1-15,0 0 0 16,0 0 3-16,-6-14-1 0,6 14-4 0,0 0 5 16,0 0-4-16,0 0-1 15,0 0 1-15,-5-15 3 0,5 15-2 16,0 0 3-16,0 0-2 0,0 0-1 16,0 0-1-16,0 0 1 0,0 0 0 0,21-10 5 0,-21 10-14 15,0 0-7-15,0 0-19 16,25 0-18-16,-25 0-31 0,15 3-37 0,-15-3-52 0,20 0-65 15,-20 0-70-15,16-3-136 0,-16 3-173 0,16-5-21 16,-16 5-291-16,11-4-334 16</inkml:trace>
  <inkml:trace contextRef="#ctx0" brushRef="#br0" timeOffset="77159.3">2028 5696 2602 0,'0'0'-182'0,"0"0"27"15,0 0 19-15,0 0 27 0,0 0 24 0,0 0 27 0,0 0 17 16,0 0 22-16,0 0 22 0,0 0 9 16,0 0 23-16,0 0 12 0,0 0 13 15,0 0 2-15,0 0 1 0,0 0 2 16,0 0 4-16,0 0-7 0,0 0 7 0,0 0-4 16,0 0 5-16,0 0 3 0,0 0 4 15,0 0-3-15,0 0 4 0,0 0 2 0,0 0 4 16,0 0-2-16,0 0 3 0,0 0 2 0,0 0-4 15,0 0-6-15,0 0 0 16,0 0-1-16,0 0-6 0,0 0 1 16,0 0-3-16,48 15-5 0,-48-15-2 15,17 7-6-15,-17-7-9 0,19 3-2 0,-19-3-3 0,20 6-6 16,-6-4-1-16,-14-2-4 16,21 2-7-16,-21-2 4 0,25 3-7 0,-11 0 0 15,-14-3 2-15,24 1 4 16,-24-1 3-16,22 4 2 0,-22-4 5 0,21 0 1 15,-21 0 1-15,19 0 3 0,-19 0-3 16,17 2-4-16,-17-2-1 0,0 0-5 0,23-2-4 16,-23 2-2-16,0 0-3 0,0 0-2 0,26 0-1 15,-26 0-2-15,0 0-3 0,0 0-17 16,0 0-8-16,18 0-25 0,-18 0-33 16,0 0-38-16,0 0-46 0,0 0-46 15,12-2-61-15,-12 2-72 0,0 0-126 16,0 0-475-16,0 0-348 0</inkml:trace>
  <inkml:trace contextRef="#ctx0" brushRef="#br0" timeOffset="77579.27">2023 5597 2711 0,'0'0'-143'0,"-15"-8"34"15,15 8 30-15,0 0 26 0,0 0 47 0,0 0 21 16,0 0 22-16,0 0 10 0,0 0 18 0,0 0 15 15,0 0 22-15,0 0 11 16,0 0 9-16,0 0 4 0,0 0-4 0,0 0-9 0,0 0-12 16,0 0-9-1,53 10-6-15,-53-10-10 0,20 0-10 0,-20 0-3 0,20 2-9 16,-20-2-5-16,26 0-5 16,-26 0-3-16,27 1-8 0,-27-1-2 0,28-1-3 15,-14 2-3-15,-14-1-6 0,30 0-5 16,-30 0-9-16,26 0-16 0,-11 0-16 15,-15 0-24-15,23-1-27 0,-23 1-41 16,21 0-44-16,-21 0-44 0,0 0-52 0,26-2-102 16,-18 2-500-16,-8 0-214 0</inkml:trace>
  <inkml:trace contextRef="#ctx0" brushRef="#br0" timeOffset="84439.32">3192 5532 2420 0,'0'0'-121'0,"0"0"28"0,0 0 15 16,0 0 8-16,0 0 21 0,0 0 12 0,0 0 13 0,0 0 14 15,0 0 7 1,2-26 2-16,-2 26 10 0,0 0 9 0,0 0-4 0,0 0 9 16,0 0 1-1,0 0 0-15,0 0-1 0,0 0 7 0,0 0-1 0,0 0 15 0,0 0 1 16,0 0 8 0,0 0 18-16,-7-15-6 0,7 15-4 0,0 0 1 0,0 0-7 15,0 0 19-15,0 0-5 16,-14-9 7-16,14 9 2 0,0 0-8 0,0 0-2 15,-15-9-1-15,15 9 0 0,0 0-1 0,0 0-1 16,-19-7-4-16,19 7-3 0,0 0-7 16,0 0-6-16,-16-6-2 0,16 6-5 0,0 0-4 15,0 0-4-15,-18-4-1 16,18 4-4-16,0 0-2 0,0 0 0 0,-19-2 2 16,19 2 2-16,0 0-3 0,0 0 4 15,0 0 2-15,-26 6 4 16,26-6 1-16,0 0-1 0,-14 6 8 0,14-6 4 0,0 0 2 0,-20 9 5 15,20-9 0-15,-14 10 2 0,14-10-1 16,-15 10-4-16,15-10-5 0,-13 11-6 0,13-11-3 16,-13 12 2-16,13-12-2 15,-10 10-4-15,10-10-4 0,-10 14-1 0,10-14-3 16,-7 13-2-16,7-13-3 16,-9 14-3-16,9-14 1 0,-4 13-3 0,4-13-2 15,0 0 2-15,-4 23 4 0,4-23-3 16,0 0 0-16,2 23 3 0,-2-23-12 0,2 17 9 15,-2-17 0-15,4 18-3 0,-4-18 0 0,7 14-3 0,-7-14 1 16,6 15 0 0,-6-15-2-16,7 14-1 0,-7-14 0 0,8 13-2 0,-8-13 1 15,6 13-1-15,-6-13-6 16,11 12 7-16,-11-12-2 0,8 9 2 0,-8-9 2 16,0 0-4-16,13 12 2 0,-13-12-1 15,0 0-1-15,15 5 2 0,-15-5 2 0,0 0-3 16,16 3-2-16,-16-3-2 0,0 0 2 0,0 0 2 15,24-4-3-15,-24 4 1 16,0 0-3-16,19-4 1 0,-19 4 2 0,0 0-3 0,19-8 0 16,-19 8 4-16,0 0-2 15,17-7-8-15,-17 7 10 0,0 0 0 16,14-10-8-16,-14 10 6 0,10-9-4 16,-10 9 3-16,8-12 3 0,-8 12-2 0,6-13 2 15,-6 13-2-15,9-14 2 0,-9 14 4 16,6-15-8-16,-6 15 0 0,7-13 7 0,-7 13-7 15,4-15 2-15,-4 15 4 0,6-15-1 0,-6 15-5 0,0 0 1 16,6-21 5 0,-6 21 1-16,5-16-4 0,-5 16 2 0,4-14 5 0,-4 14-1 15,4-14 5-15,-4 14 0 16,0 0 2-16,4-19 1 0,-4 19-5 0,0 0 4 16,4-16 1-16,-4 16-6 15,0 0-2-15,2-16 1 0,-2 16 3 0,0 0-3 0,0 0-2 16,2-18 1-16,-2 18-3 0,0 0 1 0,0 0-3 15,3-17 2-15,-3 17 0 0,0 0-4 16,0 0 0-16,0 0 4 0,2-19 11 0,-2 19-7 16,0 0 3-16,0 0-4 15,0 0 3-15,0 0-4 0,0 0 0 0,0 0 0 16,0 0 1-16,0 0-2 16,0 0 5-16,0 0 8 0,0 0 4 0,0 0 5 15,0 0 0-15,0 0 3 0,0 0-3 16,0 0-4-16,0 0 3 0,3 57-1 0,-3-57 1 15,2 23-4-15,-2-12 2 0,0-11-2 0,4 25-1 16,-4-25-4-16,2 25-1 16,0-12-2-16,-2-13 2 0,2 25-6 0,0-14 0 0,-2-11-1 15,2 25 0-15,-2-25-4 16,4 21 3-16,-4-21-2 0,2 21-5 0,0-10 1 16,-2-11 1-16,2 18-5 0,-2-18-1 15,2 17-17-15,-2-17-17 0,5 15-18 0,-5-15-25 16,4 13-32-16,-4-13-44 0,5 10-62 0,1-5-75 0,-6-5-95 15,6 8-206 1,-6-8-64-16,0 0-362 0,0 0-512 0</inkml:trace>
  <inkml:trace contextRef="#ctx0" brushRef="#br0" timeOffset="85779.22">3448 5816 2931 0,'0'0'-194'0,"0"0"22"15,0 0 29-15,0 0 19 0,0 0 17 0,0 0 28 16,0 0 25-16,0 0 18 15,0 0 20-15,0 0 16 0,0 0 12 0,0 0 22 16,0 0 17-16,0 0 10 0,0 0 8 0,0 0 5 0,0 0 3 16,0 0-3-16,0 0 1 15,0 0-5-15,0 0-6 0,0 0-2 0,0 0 6 16,0 0-4-16,0 0 1 16,0 0 4-16,0 0 0 0,0 0-1 0,0 0 5 15,0 0 2-15,0 0 10 0,0 0 4 16,0 0 2-16,0 0-1 0,0 0-3 0,0 0-5 15,0 0-3-15,0 0-1 0,0 0-7 0,0 0 0 0,0 0-1 16,0 0-3 0,0 0 2-16,0 0-1 0,0 0-5 0,0 0-1 0,0 0-4 15,0 0 17-15,0 0-5 16,0 0 2-16,0 0-5 0,0 0-6 0,0 0-3 16,0 0-3-16,0 0-8 0,0 0-5 15,0 0 2-15,0 0-12 0,0 0 0 0,0 0-3 16,0 0-4-16,0 0 5 0,0 0-5 0,0 0-7 15,0 0 0-15,0 0-1 16,0 0 3-16,0 0 1 0,2 50-1 0,-2-50 4 16,0 0 5-16,0 0-1 0,0 0 3 15,0 0-5-15,0 0 5 0,0 0-5 0,0 0-3 16,0 0-6-16,-6 19 1 16,6-19 1-16,0 0 0 0,0 0-4 0,0 0 4 15,-4 15-1-15,4-15 1 0,0 0-1 16,0 0-2-16,-2 18 1 0,2-18 1 0,0 0-3 15,-2 16-2-15,2-16-1 0,0 0 1 0,-4 17 1 16,4-17 2-16,0 0 6 0,0 19 5 16,0-19-2-16,0 0 0 0,-2 23-1 0,2-23-2 15,0 0-1-15,0 23 4 16,0-23-1-16,0 16-1 0,0-16 1 0,0 0 0 16,0 21 2-16,0-21 0 0,0 0-2 15,0 18-1-15,0-18-3 0,0 0-2 0,2 18 1 16,-2-18-3-16,0 0 1 0,0 0-2 15,0 19-1-15,0-19-1 0,0 0-1 16,0 0 0-16,0 0-3 0,0 19 1 0,0-19-2 0,0 0-1 16,0 0-1-16,0 0-3 15,4 15-3-15,-4-15-8 0,0 0-15 0,0 0-26 0,0 0-32 16,0 0-36 0,2 9-47-16,-2-9-77 0,0 0-93 0,0 0-177 0,0 0-129 15,0 0-3-15,0 0-447 16,0 0-667-16</inkml:trace>
  <inkml:trace contextRef="#ctx0" brushRef="#br0" timeOffset="87249.28">4072 5142 3258 0,'0'0'-182'0,"0"0"17"0,4-15 23 0,-4 15 24 0,0 0 23 16,0 0 24-16,0 0 21 16,0 0 14-16,0 0 16 0,0 0 26 0,0 0 26 15,0 0 15-15,0 0 15 16,0 0 8-16,0 0 8 0,0 0 9 0,0 0 8 0,0 0 14 16,0 0-3-16,0 0-2 15,0 0 3-15,0 0-2 0,0 0-4 0,0 0-2 16,0 0-6-16,0 0-1 0,0 0 1 15,0 0-4-15,0 0-6 0,0 0 1 0,0 0-10 16,-14 47-4-16,14-47-4 0,-6 25-6 0,4-12-7 0,-4 3-4 16,2-1-4-16,-2 2-2 15,2 0-1-15,0 1-2 0,-2 1-1 0,2-2 0 16,-3 3 1-16,-2-1 1 16,5 0-5-16,-2 1-1 0,-1-4 1 0,-1 4-4 15,0-1-2-15,-1 0-5 16,0 0-1-16,1 0 2 0,0-3-5 0,0-2-2 0,-1 2-5 15,0-3 3-15,1 2-6 0,-1-1 1 0,-1-2-3 16,2 1 4-16,-1-2-2 16,0 0-3-16,1 1 5 0,0-3-6 0,8-9 0 15,-16 18-2-15,10-11-1 0,6-7 7 16,-10 16-6-16,10-16-2 0,-13 11-1 0,13-11 2 16,-8 9 1-16,8-9-1 0,0 0 1 15,-13 12-2-15,13-12 2 0,0 0-1 16,0 0-2-16,-9 9 1 0,9-9-1 0,0 0-2 0,0 0 2 15,0 0 0-15,0 0-1 16,0 0 2-16,0 0 0 0,0 0-1 0,0 0 0 16,0 0 1-16,0 0 4 15,0 0-9-15,0 0 3 0,0 0 4 0,0 0 0 0,0 0 1 16,0 0-1-16,0 0 3 16,0 0 1-16,0 0-1 0,0 0 1 0,0 0-3 15,0 0-2-15,0 0 10 16,0 0-12-16,0 0 2 0,0 0 2 0,47-15-5 0,-47 15 1 15,0 0 0-15,24-2 0 0,-24 2 4 0,0 0-3 16,24 2 4-16,-24-2 3 16,18 6 8-16,-18-6-1 0,21 3-5 0,-21-3-1 0,21 6 0 15,-8-2-1-15,-13-4 3 16,23 7-1-16,-10-3 0 0,1 0 1 0,-1 2 24 16,-13-6-12-16,24 8 6 15,-12-5 3-15,-12-3-2 0,20 7-2 0,-10 0-5 0,-10-7 1 16,19 11-3-16,-11-6-11 0,-8-5 6 15,17 10-2-15,-17-10-2 0,15 12 1 16,-15-12-10-16,12 9-14 0,0-2-15 0,-12-7-33 0,16 7-36 16,-8-6-39-16,3 2-46 15,-11-3-51-15,19 1-40 0,-19-1-50 0,15-4-88 0,-15 4-127 16,13-3-92 0,-13 3-294-16,0 0-320 0</inkml:trace>
  <inkml:trace contextRef="#ctx0" brushRef="#br0" timeOffset="87739.1">3955 5431 2736 0,'0'0'-60'0,"0"0"16"0,0 0 15 15,0 0-12 1,18-13 14-16,-18 13 15 0,0 0 9 0,0 0 9 0,0 0-3 15,29 7 10-15,-29-7 17 0,15 10 27 0,-15-10 25 16,17 14 14-16,-9-6 8 16,4 3-1-16,-4 0 7 0,2 1-4 0,1 1 1 15,-3 2-2-15,1-2-6 0,-5 5-9 16,2-1-4-16,1-1-4 0,-1 2-8 0,-2-1-7 16,0 2-3-16,0 0-5 15,1 0-1-15,-2-2-9 0,-1 2-2 0,-2-1-6 16,0-1-3-16,-2 2-5 0,-1-2 2 0,3-17-7 15,-5 32-2-15,3-17-5 0,-2-1-1 16,0 0-2-16,4-14-5 0,-8 26-5 0,4-14-13 16,4-12-22-16,-7 18-35 0,7-18-43 15,-6 16-59-15,6-16-57 0,0 0-92 0,-4 17-170 16,4-17-457-16,-7 4-360 16</inkml:trace>
  <inkml:trace contextRef="#ctx0" brushRef="#br0" timeOffset="88829.05">4385 5765 2721 0,'0'0'-137'0,"-22"2"9"0,22-2 13 0,0 0 19 16,0 0 18-16,0 0 10 15,0 0 11-15,0 0 10 0,-12-21 6 0,12 21 9 16,0 0 10-16,0 0 18 16,-2-23 13-16,2 23 16 0,-2-16 9 0,2 16 6 0,2-21 11 15,-2 21 3-15,0-22 1 16,0 22 4-16,0-33-14 0,0 15-2 0,0 0 10 15,2-1 0-15,0 0 12 0,0 0 9 0,0 2-4 0,-2-2 12 16,4 2 3 0,-2 0-3-16,2-1 1 0,-2 3-13 0,-2 15 9 0,6-28-7 15,-2 12-1-15,0 5-5 16,-4 11 0-16,11-23-8 0,-7 13-9 16,-4 10-4-16,11-15-5 0,-11 15-7 15,15-13-3-15,-15 13 0 0,14-9-6 0,-3 3-2 0,-11 6-1 16,19-4-2-16,-19 4-5 0,19 0 2 15,-19 0-4-15,21 6 7 0,-21-6-3 0,19 8 6 16,-8-3 0-16,-11-5 3 0,21 13-4 0,-11-5 2 16,2 2 0-16,-4 1 3 15,-2 1 2-15,2-2 4 0,-1 4 1 0,-1-1-1 16,-2 2 1-16,1 1-1 16,-1 0-3-16,0 0-1 0,-1 2-1 0,1-2-1 0,-2 2-2 15,-2-1 6-15,0 2 1 16,0-2-2-16,0-17-1 0,-2 32-1 0,2-17 0 15,-2 1-1-15,-3-1-2 0,5-15-4 0,-6 27-2 0,-1-15 2 16,1-1-3 0,6-11-1-16,-17 21-3 0,7-14 0 0,-1 1-3 15,-2 0 1-15,-1-3-2 0,-2 1-2 16,16-6 0-16,-29 6 0 0,10-4 0 0,2-2 0 0,17 0-3 16,-38-4 1-16,21 0-1 15,0 0 1-15,0-2-3 0,3 1 4 0,14 5-3 16,-26-12 1-16,16 7 1 0,10 5 5 0,-16-14 2 15,16 14 2-15,-10-11 1 0,10 11 0 16,0 0-1-16,2-19 9 0,-2 19-7 16,0 0 0-16,19-19-1 0,-19 19 4 15,23-10-6-15,-7 6 3 0,-2 1 2 0,5 1 1 16,0-2 4-16,0 2-7 16,3 2-11-16,-4-2 11 0,2 0-11 0,-20 2-3 15,35 0 7-15,-15-2-1 0,-20 2-14 16,27 0-10-16,-12 0-25 0,-15 0-27 0,21-1-35 15,-21 1-43-15,21 1-55 0,-21-1-64 0,0 0-104 0,27-4-190 16,-20 2-90 0,-7 2-169-16,0 0-140 0</inkml:trace>
  <inkml:trace contextRef="#ctx0" brushRef="#br0" timeOffset="91009.18">15343 7638 2250 0,'0'0'-157'0,"0"0"26"0,0 0 14 16,0 0 22-16,0 0 20 0,0 0 22 16,0 0 21-16,0 0 24 0,0 0 16 0,0 0 9 15,0 0 15-15,0 0 13 16,0 0 26-16,0 0 7 0,0 0 24 0,0 0 12 16,0 0 15-16,0 0 14 0,0 0 6 15,0 0 11-15,0 0 10 0,0 0 3 0,0 0 18 16,0 0 24-16,0 0 6 0,0 0 0 0,0 0-29 15,0 0-12-15,0 0-20 16,0 0 1-16,0 0-31 0,0 0-16 0,0 0-9 0,-17 46-18 16,17-46-9-16,-10 19-5 15,5-8-30-15,3 0-45 0,-2-1-63 0,2 4-103 16,-2-5-114-16,4-9-266 0,-4 25-93 16,4-13 33-16,0-12-256 0,-6 23-224 0</inkml:trace>
  <inkml:trace contextRef="#ctx0" brushRef="#br0" timeOffset="97149.26">6106 4062 2463 0,'0'0'-99'0,"13"-12"34"0,-13 12 28 16,0 0 40-16,0 0 34 15,0 0 29-15,0 0 30 0,0 0 23 0,0 0 9 16,0 0 9-16,0 0-3 0,0 0-1 0,0 0 5 15,0 0 1-15,0 0 2 0,0 0-7 16,11-9 0-16,-11 9-10 0,0 0-6 16,0 0-8-16,0 0-6 0,0 0-8 15,0 0-7-15,21-4-14 0,-21 4-3 0,0 0-8 0,0 0-9 16,23 2-5-16,-23-2-4 16,0 0-6-16,27 0-3 0,-27 0-4 15,24 2-5-15,-9-1 2 0,-15-1-6 16,30 3 1-16,-14-2 4 0,2 1 0 0,-18-2-3 0,31 2 1 15,-16 0-4-15,-15-2-2 0,27 1-5 0,-27-1 1 16,24 3 0-16,-24-3-6 16,18 3 1-16,-18-3-3 0,20 1-2 0,-20-1-12 0,0 0-10 15,21 2-10 1,-21-2-27-16,0 0-32 0,0 0-46 0,19 0-58 0,-19 0-72 16,0 0-105-16,0 0-171 15,0 0-120-15,0 0-241 0,-2-14-277 0</inkml:trace>
  <inkml:trace contextRef="#ctx0" brushRef="#br0" timeOffset="97572.39">6060 3853 2544 0,'0'0'-112'0,"0"0"42"16,0 0 19-16,0 0 24 15,0 0 28-15,0 0 22 0,0 0 28 0,0 0 19 16,0 0 16-16,0 0 11 0,0 0 11 0,0 0 1 15,0 0 8-15,0 0-1 0,0 0 0 16,0 0-2-16,0 0-3 0,52 4-2 16,-52-4-4-16,0 0-1 0,28 6-6 15,-28-6-4-15,26 4-4 0,-11-2-2 16,-1 2-2-16,4 0 1 0,0-2-5 0,-1 0-7 16,3 1-7-16,-2 0-7 0,0-2-12 0,0 3-2 15,-1-1-7-15,-17-3-16 16,32 1-19-16,-17 1-25 0,-15-2-48 0,25 2-52 15,-12 0-79-15,0-4-79 0,-13 2-172 0,25-4-202 16,-15 4-238-16,-10 0-270 16</inkml:trace>
  <inkml:trace contextRef="#ctx0" brushRef="#br0" timeOffset="100088.9">7239 3763 2524 0,'0'0'-162'0,"0"0"14"15,0 0 13-15,0 0 12 0,0 0 13 0,0 0 9 0,0 0 10 16,0 0 11-16,0 0 7 0,0 0 21 0,0 0 21 15,0 0 12-15,0 0 14 16,4-17 7-16,-4 17 11 0,0 0 6 0,0 0 7 16,0 0 19-16,0 0 1 0,0 0 4 15,0 0 0-15,0 0-5 0,0 0-10 16,0 0 1-16,0 0 0 0,0 0-6 0,0 0 5 16,0 0-14-16,0 0 17 0,0 0-5 0,0 0-2 15,-14-14-1-15,14 14 12 16,0 0-1-16,0 0 14 0,0 0-11 0,0 0 6 15,0 0-2-15,0 0-2 0,0 0-8 0,0 0 0 0,0 0-11 16,0 0 8 0,-16-8-12-16,16 8-1 0,0 0 2 0,0 0-4 0,0 0 5 15,0 0-3-15,0 0 6 16,0 0-4-16,0 0 1 0,0 0 4 0,0 0-1 16,0 0 7-16,0 0 8 15,0 0 2-15,0 0-1 0,0 0 1 0,0 0-3 16,0 0-1-16,0 0-6 0,0 0-4 0,0 0-6 0,0 0 1 15,0 0-4-15,0 0-3 16,0 0 2-16,0 0-1 0,-14-7-3 0,14 7-1 0,0 0 5 16,0 0 4-16,0 0-3 15,0 0 4-15,0 0-6 0,0 0 4 0,-15-8-4 0,15 8 4 16,0 0-3 0,0 0 0-16,-13-7-1 0,13 7 5 0,0 0 0 0,0 0-1 15,-15-7 6-15,15 7-5 16,0 0 1-16,0 0 1 0,0 0 2 0,-18-4-1 15,18 4 1-15,0 0 1 0,0 0-4 0,-20-3-1 0,20 3 0 16,0 0-3-16,0 0 5 16,0 0-5-16,-23 8 1 0,23-8 1 0,0 0-5 15,-15 9-4-15,15-9 1 16,-10 10-3-16,10-10 4 0,0 0-5 0,-15 17 0 0,15-17-1 16,-11 14-1-16,11-14-2 15,-9 14 3-15,9-14 0 0,-6 19-5 0,6-19 1 16,-6 18-1-16,6-18 3 0,-4 17 1 0,4-17-2 15,-2 15-1-15,2-15-1 0,0 0 3 16,-2 23-6-16,2-23 3 0,0 0 0 0,0 21-1 16,0-21-1-16,0 0-1 15,0 19 1-15,0-19 0 0,0 0-2 16,6 15 1-16,-6-15 0 0,0 0 0 0,4 17-1 16,-4-17 1-16,0 0 1 0,10 14-3 0,-10-14 1 15,7 8 0-15,-7-8-4 16,0 0 5-16,0 0-2 0,9 11 1 0,-9-11 2 15,0 0-3-15,0 0-1 0,10 8 2 0,-10-8 1 0,0 0-3 16,0 0 1-16,13 7 0 16,-13-7 3-16,0 0-6 0,0 0 6 0,14 6-4 0,-14-6 2 15,0 0-1 1,0 0-2-16,0 0 4 0,0 0-1 0,20 1-2 0,-20-1 2 16,0 0-1-16,0 0-1 15,0 0 3-15,0 0-3 0,0 0 3 0,23-7-3 16,-23 7 4-16,0 0-2 0,0 0-1 0,15-12-2 15,-15 12 2-15,0 0 0 0,10-10 1 16,-10 10-4-16,0 0 0 0,11-12 2 16,-11 12-2-16,0 0 4 0,10-11-3 15,-10 11 1-15,0 0 0 0,11-12-1 0,-11 12 0 0,0 0 1 16,9-13 2-16,-9 13-2 16,0 0 1-16,8-14-1 0,-8 14-1 0,0 0 0 15,8-15 2-15,-8 15-1 16,6-10 3-16,-6 10-1 0,0 0-1 0,10-15-2 15,-10 15 1-15,0 0 0 0,6-15 2 0,-6 15-2 0,0 0 1 16,6-13-1-16,-6 13 0 16,0 0 2-16,6-14 0 0,-6 14-1 0,0 0 1 15,7-15 0-15,-7 15 5 16,0 0 11-16,6-12-3 0,-6 12 6 0,0 0 0 0,0 0-3 16,0 0-1-16,7-13-4 15,-7 13 2-15,0 0-2 0,0 0-4 0,0 0 1 16,0 0 2-16,0 0 3 0,0 0 3 0,0 0 4 0,0 0 2 15,0 0 1-15,0 0-1 16,0 0 1-16,0 0 0 0,0 0 5 16,0 0-3-16,0 0 1 0,-13 48-1 15,13-48-3-15,0 0 4 0,0 25-3 0,0-25 0 16,-3 17-1-16,3-17 7 0,0 19-10 16,0-19-1-16,0 20-2 0,0-20-3 0,0 19-1 0,0-19-2 15,0 18-2 1,0-18 2-16,0 19-2 0,0-19-11 0,3 18-16 0,-3-18-22 15,2 14-31-15,-2-14-44 0,4 15-49 0,-4-15-57 16,4 14-48-16,1-9-59 16,-5-5-126-16,6 8-162 0,-6-8-252 0,0 0-224 15</inkml:trace>
  <inkml:trace contextRef="#ctx0" brushRef="#br0" timeOffset="100509.15">7470 3960 2527 0,'0'0'-61'16,"0"0"38"-16,0 0 32 0,0 0 14 0,0 0 17 15,0 0 23-15,0 0 11 16,0 0 9-16,0 0 8 0,0 0 9 0,0 0 5 0,0 0 1 16,0 0 5-16,0 0 4 15,0 0-2-15,-3 29-2 0,3-29-4 0,0 0-7 16,-6 25-5-16,6-25-11 0,-2 19 12 0,2-19-13 15,-4 23 0-15,4-23-13 16,-2 23-10-16,2-23-1 0,0 21-7 0,0-21-1 0,0 23-7 16,0-23-8-16,0 19-9 15,0-19-20-15,2 19-26 0,-2-19-41 16,2 13-47-16,-2-13-71 0,0 0-73 16,4 15-114-16,-4-15-193 0,6 2-380 0,-6-2-349 0</inkml:trace>
  <inkml:trace contextRef="#ctx0" brushRef="#br0" timeOffset="101499">7702 3848 2702 0,'0'0'-124'0,"0"0"24"16,0 0 25-16,0 0 16 0,0 0 23 0,0 0 23 15,0 0 17-15,0 0 30 0,0 0 13 0,0 0 13 16,0 0 9-16,0 0 5 16,0 0 0-16,0 0 5 0,0 0 1 0,0 0-4 0,0 0-6 15,0 0-5-15,0 0-9 16,0 0-4-16,0 0-4 0,7 29-7 0,-7-29-2 16,0 0-8-16,23 2 1 15,-23-2-5-15,0 0 0 0,28-4-4 0,-28 4 0 0,0 0-5 16,27-6 0-16,-27 6-2 0,17-6-2 0,-17 6 6 15,17-6-6-15,-17 6 5 16,14-9-5-16,-14 9-1 0,14-7 2 0,-14 7-8 16,8-12 5-16,-8 12-5 0,8-12-3 15,-8 12 3-15,9-12-4 0,-9 12 0 16,0 0 0-16,6-18 1 0,-6 18 5 16,0 0-1-16,5-15-4 0,-5 15 0 0,0 0 2 0,0 0-3 15,0-19 3 1,0 19 3-16,0 0 3 0,0 0-2 0,0 0 3 0,-9-19 0 15,9 19 2-15,0 0 0 0,-11-11 7 0,11 11 7 0,0 0 5 16,0 0 1 0,-14-10 0-16,14 10 5 0,0 0-2 0,0 0-5 0,-18-4 2 15,18 4-4-15,0 0 1 16,0 0 2-16,-20-2 0 0,20 2 1 0,0 0 3 16,0 0-5-16,-26 10-2 15,26-10 3-15,-13 6-4 0,13-6-1 0,-12 7 9 0,12-7-4 16,-13 9-3-16,13-9-3 0,-11 12 0 0,11-12-3 15,-12 12 0-15,12-12-3 16,-10 15-1-16,10-15-1 0,-9 15 4 0,9-15 1 16,-9 15 1-16,9-15 2 0,-8 17 2 15,8-17-5-15,-7 17-2 0,7-17 1 0,-4 20-2 16,4-20-1-16,-4 17-3 16,4-17 0-16,-4 17 3 0,4-17 1 0,-2 18 1 15,2-18 0-15,0 16-7 16,0-16 6-16,0 0 8 0,2 25-17 0,-2-25 2 0,4 17 9 15,-4-17-5-15,6 15-6 0,-6-15 3 0,7 15 5 16,-7-15 0-16,8 13 6 16,-8-13 0-16,11 14 1 0,-11-14-2 0,11 12-2 0,-11-12 0 15,10 9 3-15,-10-9-2 16,12 9 0-16,-12-9 0 0,0 0 3 0,18 7-4 16,-18-7 2-16,12 5-4 15,-12-5 0-15,0 0-5 0,23 0 18 0,-23 0-5 0,20 0-5 16,-20 0 2-16,18-5-6 0,-18 5-2 0,26-7 0 15,-13 0-7-15,-13 7 1 0,30-11-9 16,-16 4-11-16,4 0-16 0,-4 1-23 0,3 0-29 16,0-1-38-16,0 0-56 15,-1 1-67-15,0-2-79 0,0-1-192 16,-3 1-158-16,-4-2 45 0,-9 10-318 16,14-21-353-16</inkml:trace>
  <inkml:trace contextRef="#ctx0" brushRef="#br0" timeOffset="-62834.52">8257 3307 2429 0,'0'0'-53'0,"0"0"33"0,0 0 23 15,0 0 29-15,0 0 18 0,0 0 24 0,0 0 28 16,0 0 10-16,0 0 10 0,0 0 2 16,0 0-1-16,0 0 6 0,0 0 5 15,0 0 1-15,0 0-4 0,0 0-1 0,0 0-15 16,0 0-5-16,-16 50-10 0,16-50-7 15,-2 15-6-15,2-15-1 0,-3 17-13 0,3-17 0 16,0 21-6-16,0-21-2 0,0 20 4 0,0-20-12 16,0 23-6-16,0-23 0 0,3 24 4 15,-3-24-8-15,0 21-5 0,0-21-23 16,0 20-1-16,0-20 3 0,-3 20-1 16,3-20-3-16,-3 17 7 0,3-17-5 0,-4 15-1 15,4-15-2-15,-6 14 5 0,6-14 2 16,-6 13-5-16,6-13-10 0,0 0 1 15,-13 17 2-15,13-17 1 0,-8 9-4 0,8-9-1 16,-13 8 0-16,13-8 0 0,0 0 0 16,-17 8 0-16,17-8-1 0,0 0-19 0,-16 2-23 15,16-2-33-15,0 0-43 0,0 0-57 16,-24-12-65-16,20 6-60 0,4 6-132 0,-11-13-187 16,7 4-19-16,4 9-204 0,-7-19-173 15</inkml:trace>
  <inkml:trace contextRef="#ctx0" brushRef="#br0" timeOffset="-62567.36">8179 3147 2452 0,'0'0'18'0,"0"0"14"0,0 0 2 0,13-8 14 16,-13 8 22-16,0 0 21 15,0 0 20-15,0 0 2 0,0 0-16 0,0 0-10 16,0 0-12-16,0 0-15 0,0 0-20 16,0 0-38-16,12-9-48 0,-12 9-72 0,0 0-62 15,0 0-111-15,0 0-538 0,0 0-159 16</inkml:trace>
  <inkml:trace contextRef="#ctx0" brushRef="#br0" timeOffset="-61753.95">8431 3555 2391 0,'0'0'-83'0,"0"0"31"16,0 0 16-16,0 0 21 0,0 0 50 15,0 0-14-15,0 0 26 0,0 0 16 0,0 0 9 16,0 0 3-16,0 0 4 0,0 0 6 15,0 0 8-15,0 0 1 0,-9-46 2 0,9 46-14 16,0 0-7-16,0 0-2 0,7-25-1 16,-7 25-9-16,4-17-5 0,-4 17-7 15,6-23-6-15,-4 12-5 0,4-2-5 0,-2-2-5 16,4 1-1-16,-8 14-6 0,10-26 2 16,-4 14-5-16,0-2 0 0,3 3-5 15,-9 11-1-15,15-21-4 0,-11 12 2 16,-4 9-1-16,15-16-2 0,-15 16 0 0,10-11-3 15,-10 11 1-15,11-8-2 0,-11 8-2 16,0 0 4-16,17-1-1 0,-17 1 0 0,0 0 3 16,0 0-4-16,23 16 0 0,-23-16 3 15,11 16-4-15,-11-16-2 0,10 19 4 16,-3-9 1-16,-7-10 1 0,8 20 9 0,-2-8 6 16,-1-1 6-16,-5-11-3 0,4 21 2 15,-4-21 1-15,0 23 5 0,0-23-3 16,-4 20-1-16,4-20-7 0,-11 22 6 0,5-12-7 15,-3 1 2-15,9-11-4 0,-16 18 0 16,5-11-4-16,0 0 2 0,11-7-4 16,-20 12 2-16,10-6 1 0,10-6 7 0,-18 7 1 15,18-7 6-15,-19 2-2 0,19-2 4 0,0 0 0 16,-24 2-1-16,24-2 0 0,0 0-2 16,0 0 1-16,0 0-5 0,-18-10-6 15,18 10-3-15,0 0-1 0,0 0 2 0,0 0-12 16,0 0 17-16,35-25-14 0,-35 25 1 15,28-7-11-15,-16 3-27 0,4-2-38 16,-2 1-50-16,-14 5-60 0,28-10-67 0,-18 6-102 16,5 1-166-16,-7-1-123 0,-8 4-188 15,0 0-149-15</inkml:trace>
  <inkml:trace contextRef="#ctx0" brushRef="#br0" timeOffset="-61500.92">8776 3471 2469 0,'12'10'31'0,"-12"-10"16"0,0 0 0 0,0 0 17 16,0 0 37-16,9 11 24 0,-9-11 17 15,0 0 15-15,2 15-1 0,-2-15-11 16,4 16-11-16,-4-16-14 0,2 16-13 15,-2-16-11-15,3 20-12 0,-3-20-5 0,2 20-13 16,-2-20-38-16,0 23-62 0,0-10-66 16,0-13-86-16,-5 31-95 0,1-15-197 0,-2-1-463 15,-3 4-359-15</inkml:trace>
  <inkml:trace contextRef="#ctx0" brushRef="#br0" timeOffset="-60708.49">4803 5763 2826 0,'0'0'-57'0,"0"0"18"0,0 0 13 15,0 0 36-15,14-6 40 0,-14 6 38 0,0 0 32 0,0 0 20 16,0 0-6-16,0 0-8 16,5 38-9-16,-5-38-17 0,0 19-10 0,0-19-7 15,0 25-14-15,0-25-5 0,0 27-33 16,0-11-53-16,0-16-76 0,0 31-78 16,-3-15-133-16,3 1-248 0,-4 0-291 0,2 0-190 15</inkml:trace>
  <inkml:trace contextRef="#ctx0" brushRef="#br0" timeOffset="-46760.17">24327 3970 1084 0,'0'0'198'0,"0"0"-119"0,0 0 20 15,0 0 11-15,0 0 0 16,0 0 25-16,-10 9-12 0,10-9 5 0,0 0-3 16,0 0-14-16,0 0 4 0,0 0 4 15,0 0 3-15,0 0 10 0,0 0-3 16,0 0-1-16,0 0-9 0,0 0-9 0,40 0-6 16,-40 0-9-16,0 0-9 0,0 0-6 15,31-7-10-15,-31 7-9 0,20-6-7 0,-20 6-3 16,18-7-3-16,-18 7-9 0,18-9-4 15,-8 2-3-15,-10 7-1 0,17-11 1 16,-17 11-5-16,14-15 3 0,-7 7 2 0,-7 8-5 16,11-14-2-16,-11 14-3 0,8-16-1 15,-8 16-2-15,4-17-3 0,-4 17 0 16,0 0-2-16,-4-20-5 0,4 20 3 0,0 0-1 16,-15-17 0-16,15 17 7 0,-15-5 6 15,15 5 3-15,-21-3 3 0,21 3 9 0,0 0 4 16,-30 8-2-16,30-8 4 0,-22 12 1 15,10-3 0-15,2 1 3 0,-1 1-3 16,-1 3 5-16,3 0 2 0,-4 2-2 0,5 3-2 16,0 1-5-16,0-1 2 0,-2 1 1 15,6-1-2-15,-1-2-3 0,2 0-2 16,1 3-2-16,0-3-6 0,2-17-2 0,2 30 2 16,0-15 0-16,2-1-3 0,2-2 0 15,4-3-6-15,-10-9-4 0,21 13-5 16,-9-9-1-16,-12-4-20 0,27 2-23 0,-10-4-28 15,1-2-30-15,0-3-37 0,2-3-46 16,-2-2-64-16,4 0-47 0,-3-4-90 0,1-4-150 16,-2 0-82-16,-6 1-332 0,5-8-355 15</inkml:trace>
  <inkml:trace contextRef="#ctx0" brushRef="#br0" timeOffset="-46157.22">24657 3639 2726 0,'0'0'-117'15,"0"0"35"-15,0 0 16 0,-5-22 25 0,5 22 14 16,0 0 24-16,0 0 13 15,0 0 13-15,0 0 12 0,8-20 7 0,-8 20 2 16,6-12 2-16,-6 12 16 0,10-15 13 16,-10 15 11-16,15-19 9 0,-8 7 13 15,3 1-3-15,-1-2 8 0,-1 0-3 16,0-4 5-16,2 5-4 0,2-4 0 0,-2 3-4 16,2-2 0-16,-3 1-9 0,2 4-6 15,0-2-3-15,-2 1-11 0,0 1-11 16,-9 10-2-16,18-17-8 0,-12 11-7 0,-6 6-8 15,14-6-8-15,-14 6 5 0,0 0-3 16,0 0-5-16,26 16-5 0,-26-16-1 0,8 20 0 16,-3-6-2-16,1 1-5 0,-4 2 0 15,0 0 0-15,3 1-4 0,-3 0 2 16,-2 0-5-16,1-1 0 0,-1 0 0 16,0-17 0-16,-1 35-8 0,-4-18 7 0,1-1-3 15,0 0 7-15,-5-3-6 0,1 1 0 0,-2-2 0 16,-2-2-1-16,1 0 2 0,-6-2-1 15,1-2-2-15,2-1 2 0,14-5-1 16,-33 4 0-16,17-4 4 0,16 0-8 0,-30-1 13 16,30 1 6-16,-23-8 1 0,23 8-21 15,-21-9 3-15,21 9-1 0,-13-11 3 16,13 11-5-16,-4-14 0 0,4 14-1 0,0 0 3 16,0 0-11-16,23-30-5 0,-11 22-12 15,2-1-13-15,-2 1-21 0,2 1-27 0,4 0-33 16,-2-2-44-16,-1 2-41 0,1 2-44 0,-2-1-50 15,-2 0-125-15,2 1-152 0,-4 0-301 16,1 2-238-16</inkml:trace>
  <inkml:trace contextRef="#ctx0" brushRef="#br0" timeOffset="-45697.32">25062 4046 2649 0,'0'0'-10'0,"0"0"32"0,-22 4 15 15,22-4 30-15,0 0 21 0,0 0 24 0,0 0 12 0,0 0-12 16,0 0-7-16,0 0-8 15,0 0-14-15,0 0 1 0,0 0-5 0,0 0-8 16,0 0-9-16,45 9 0 16,-45-9-12-16,23 0-9 0,-23 0-1 0,25 1-8 15,-25-1-14-15,26 0-18 16,-26 0-22-16,23-1-26 0,-23 1-37 0,21 0-44 0,-21 0-41 16,19-3-46-16,-19 3-60 15,0 0-142-15,15-4-402 0,-15 4-143 0</inkml:trace>
  <inkml:trace contextRef="#ctx0" brushRef="#br0" timeOffset="-45507.32">25091 3946 2565 0,'0'0'67'0,"0"0"19"16,-13-10 16-16,13 10 22 16,0 0 3-16,0 0 6 0,0 0 0 0,0 0-10 15,0 0-13-15,0 0-9 0,0 0-14 0,0 0-1 16,28-19-15-16,-28 19-9 0,23-2-14 15,-23 2-21-15,27-4-38 0,-27 4-45 0,23-4-49 16,-23 4-48-16,24-2-34 16,-24 2-40-16,23-2-80 15,-23 2-604-15,22 0-306 0</inkml:trace>
  <inkml:trace contextRef="#ctx0" brushRef="#br0" timeOffset="-44507.13">26050 3732 2627 0,'0'0'-104'0,"0"0"22"16,0 0 14-16,0 0 13 0,0 0 19 0,-21-14 27 16,21 14 43-16,0 0 30 15,-26-3 21-15,26 3 6 0,-22 0 5 0,22 0 12 16,-27 12 4-16,8-5 0 0,4 5-1 16,-3 1-13-16,0 2-4 0,2 2-7 0,3 2-4 15,-3 2-9-15,3-2-2 0,1 2-7 0,1 3-2 16,-1-2-8-16,4 0-4 15,3-1-6-15,-1 1-5 0,3-3-4 0,1-5 1 0,2 4-7 16,0-18-3-16,5 27 1 16,-1-18-2-16,-4-9-7 0,15 13-9 0,-3-8-5 15,-12-5-1-15,27 0-2 16,-27 0 1-16,36-6 0 0,-15-4-3 0,0-1 2 0,0-1-3 16,1-2 0-16,2-3 5 15,1-2 6-15,-4 4 15 0,0 1 6 0,-2-2 1 16,0 1 9-16,0 0 3 0,-3 1-9 0,2 5 1 15,-4 1-6-15,2 0-1 16,-3 1-2-16,-2-1-6 0,-11 8 5 0,22-7 6 0,-22 7-1 16,19 0-1-16,-19 0 0 15,0 0-4-15,17 11 3 0,-17-11-3 0,0 0 2 16,5 19 0-16,-5-19 3 16,0 0-5-16,0 0-4 0,-18 31 1 15,18-31-3-15,-18 13 0 0,7-7-2 0,11-6-3 0,-23 13 0 0,10-9-4 16,13-4-9-16,-22 6-17 15,22-6-25-15,-21 4-37 0,21-4-41 0,0 0-46 16,-20-3-45-16,20 3-40 16,0 0-47-16,0 0-74 0,0-15-107 0,0 15-428 15,0 0-294-15</inkml:trace>
  <inkml:trace contextRef="#ctx0" brushRef="#br0" timeOffset="-43527.13">24673 3453 2587 0,'-7'-26'-100'0,"7"26"29"0,0 0 20 0,0 0 22 0,0 0 23 15,0 0 14 1,0 0 22-16,0 0 28 0,0 0-12 0,0 0 2 0,0 0-3 16,0 0-2-16,0 0 16 15,0 0 17-15,0 0 17 0,0 0 10 0,0 0 2 16,0 0-2-16,0 0-2 0,0 0 0 0,0 0 4 15,0 0-1-15,0 0 1 0,0 0 4 16,0 0-4-16,0 0-5 0,-9 55-3 0,9-55-6 16,-7 21-4-16,3-11-6 15,4-10-3-15,-10 25-6 0,6-16-8 0,4-9-4 0,-13 23-3 16,6-14-9-16,7-9-1 16,-12 16-7-16,12-16-3 0,-13 15-6 0,13-15-2 15,-10 11-10-15,10-11-20 0,-13 12-32 0,13-12-54 16,-15 1-65-16,15-1-77 0,-12-1-61 15,12 1-138-15,-14-12-162 0,6 5-346 16,8 7-355-16</inkml:trace>
  <inkml:trace contextRef="#ctx0" brushRef="#br0" timeOffset="-43327.3">24553 3128 3035 0,'6'-11'86'16,"-6"11"-5"-16,0 0-10 0,9-14 0 0,-9 14 4 16,0 0 3-16,0 0-8 15,9-11-15-15,-9 11-35 0,0 0-38 0,0 0-42 16,0 0-60-16,8-10-49 0,-8 10-73 16,0 0-158-16,0 0-411 0,0 0-133 15</inkml:trace>
  <inkml:trace contextRef="#ctx0" brushRef="#br0" timeOffset="-42206.86">26434 3789 2293 0,'0'0'-81'0,"4"-15"33"0,-4 15 10 16,0 0 18-16,0 0 29 0,0 0 21 0,5-17 16 0,-5 17 8 16,0 0 14-16,0 0 4 15,0 0 4-15,0 0-1 0,0 0 10 0,0 0 8 16,0 0 12-16,0 0 5 0,0 0-1 0,0 0-3 15,0 0-5-15,-24-10-10 0,24 10-9 16,0 0-5-16,0 0-10 0,0 0-7 0,0 0-5 16,-30 18-3-16,30-18-9 15,0 0-3-15,-14 13-2 0,14-13-5 0,0 0-4 0,-2 19-3 16,2-19-3-16,0 0 1 16,8 24-5-16,-8-24 0 0,8 20-4 0,-1-9 0 15,-7-11-2-15,9 21-4 0,-4-12-1 0,-5-9 3 16,6 20 3-16,-6-20 1 15,7 19 7-15,-7-19 8 0,0 18 9 0,0-18 4 0,-2 18 2 16,2-18-3-16,-11 15-5 16,11-15-1-16,-10 15-3 0,10-15-7 0,-17 10-9 15,17-10-18-15,-16 9-27 16,16-9-39-16,-13 2-55 0,13-2-59 0,0 0-44 0,-21-3-50 16,21 3-107-16,-7-10-582 15,7 10-406-15</inkml:trace>
  <inkml:trace contextRef="#ctx0" brushRef="#br0" timeOffset="-41437.36">26771 4008 2791 0,'0'0'-121'0,"0"0"35"0,0 0 14 15,0 0 23-15,-11-10 33 0,11 10 30 0,0 0 27 0,0 0 34 16,0 0 14-1,-11-15 14-15,11 15 4 0,0 0 6 0,-7-13-2 0,7 13 0 16,0 0 4-16,-5-20 2 16,5 20-2-16,0-20-32 0,0 20 1 0,0-21-8 0,0 21-4 15,4-28-6 1,-3 13-6-16,3-3 0 0,1 1-2 0,0 0-1 0,1 0-8 16,0 2-4-16,-1 1-8 15,2-1-2-15,0 4-2 0,2-3-8 0,-9 14-4 0,14-19-3 16,-6 12-3-16,-8 7-3 0,16-7-2 0,-16 7-1 15,0 0 1-15,0 0-2 16,31 14 0-16,-23 0-1 0,0 1-1 0,-4 4-2 16,1 2 0-16,2 2-1 0,-2 1 0 15,-3-1 2-15,0 4-1 0,0-6 0 0,-4 1-3 16,0-1 2-16,-3-1 1 16,-2-1-2-16,1-2 4 0,-1 0-1 0,-3-4 1 15,0-1 1-15,-1-3-1 0,-3 1 4 0,14-10 6 0,-24 7 4 16,24-7 14-16,-23-1-1 15,23 1 5-15,-21-12-1 0,21 12 1 0,-17-17 0 16,9 5 9-16,2 1-13 16,6 11-4-16,-11-25-2 0,9 12-2 0,2 13-9 15,0-22 0-15,0 22-7 0,7-23-7 16,1 13-20-16,-1-2-23 0,2 3-28 0,2 1-36 16,0-1-53-16,3 3-53 15,-1 2-54-15,1-3-93 0,1 2-151 0,0 4-100 0,2-2-231 16,-1 2-176-16</inkml:trace>
  <inkml:trace contextRef="#ctx0" brushRef="#br0" timeOffset="-41057.28">27315 3939 2574 0,'10'11'62'16,"-10"-11"19"-16,0 0-14 15,0 0-3-15,0 0-7 0,23 1 3 0,-23-1 5 0,0 0-5 16,32-4-8-16,-16 4-3 16,-16 0-10-16,33-4-11 0,-17 4-10 0,2-4-31 15,-2 3-55-15,-16 1-63 0,31-8-67 0,-17 5-130 16,1-1-459-16,-7-1-86 0</inkml:trace>
  <inkml:trace contextRef="#ctx0" brushRef="#br0" timeOffset="-40847.02">27509 3853 2458 0,'-16'-5'44'16,"16"5"7"-16,0 0 2 0,0 0 40 15,0 0 44-15,0 0 19 0,-24 9 7 0,24-9-5 16,0 0-8-16,-8 22-11 0,8-22-12 0,-7 21-6 15,4-10-15-15,3-11-9 0,-4 31-10 16,2-14-11-16,1 0-11 0,1 0-26 0,0-17-26 16,-2 34-42-16,2-15-38 15,2-2-48-15,-2 1-61 0,1-3-55 16,-1-2-81-16,4 1-159 0,-2-5-420 16,-2-9-272-16</inkml:trace>
  <inkml:trace contextRef="#ctx0" brushRef="#br0" timeOffset="-40506.97">27846 3770 2693 0,'0'0'-69'0,"11"-7"16"0,-11 7 23 0,0 0 25 15,0 0 38-15,0 0 16 16,19 21 10-16,-19-21 0 0,8 18-8 0,-4-3 1 0,0 2 3 16,-1 1-5-16,1 3 18 15,-2-5 3-15,0 6-4 0,0-3-1 0,-2 2 0 16,2-2 4-16,-2 0 1 16,-2 0 5-16,0-2 3 0,0 0 2 0,-2 0 5 15,-3-3-3-15,1 0-7 0,-4-3-12 0,1 0-7 0,-2-2-3 16,11-9-4-16,-23 14-5 15,10-10-9-15,13-4-15 0,-25 2-34 0,25-2-47 16,-27-7-61-16,16 0-75 16,-4-2-94-16,5-4-190 0,-1-2-449 0,-2-6-335 15</inkml:trace>
  <inkml:trace contextRef="#ctx0" brushRef="#br0" timeOffset="-40347.06">27809 3568 2914 0,'0'0'106'0,"15"-8"4"0,-15 8-16 16,14-7-9-16,-14 7-11 0,11-7 1 0,-11 7-5 16,14-8-6-16,-14 8-19 15,0 0-38-15,13-10-54 0,-13 10-59 0,0 0-78 0,0 0-89 16,19-4-211 0,-19 4-305-16,0 0-94 0</inkml:trace>
  <inkml:trace contextRef="#ctx0" brushRef="#br0" timeOffset="-39809.04">28368 3688 2262 0,'0'0'-62'0,"0"0"23"16,-14-25 23-16,14 25 25 15,-17-10 35-15,17 10 23 0,-23-5 22 0,10 3-6 0,13 2 1 16,-25 0-2-16,25 0-2 16,-28 2-4-16,28-2 1 0,-24 4-8 0,24-4-12 15,-18 10-24-15,10-5-7 16,8-5-2-16,-7 17-7 0,7-17-15 0,0 19-26 0,0-19-20 16,11 27-6-1,-3-14-8-15,0 3 3 0,1-3 9 0,4 4-2 0,-3 0 7 16,1 0 10-16,-1 1 12 0,-1-3 23 0,0 0 8 15,-1 1 17-15,-2-3 18 0,-2 1 19 16,0-1 12-16,-4-13 16 0,2 23 4 0,-2-23 2 16,-2 20-3-16,2-20-3 15,-10 17-10-15,10-17-6 0,-17 14-10 0,9-10-10 16,8-4-1-16,-19 7-14 0,19-7-23 16,-19 3-38-16,19-3-51 0,0 0-60 0,-27-9-46 15,27 9-59-15,-13-17-132 0,8 6-486 0,0-4-202 16</inkml:trace>
  <inkml:trace contextRef="#ctx0" brushRef="#br0" timeOffset="-39607.25">28500 3730 2630 0,'12'8'19'0,"-1"1"14"0,-1 3 2 15,-2-3 13-15,0 2 27 0,-2 3 20 0,-6-14 8 16,8 24 6-16,-5-10-7 0,1 1-12 15,-4-15-9-15,4 27-6 0,-4-13-8 16,1-1-10-16,-1-13-3 0,2 23-9 0,-2-23-4 0,0 20-25 16,0-20-47-16,3 20-56 15,-3-13-74-15,0-7-86 0,0 0-190 0,0 15-424 16,0-15-212-16</inkml:trace>
  <inkml:trace contextRef="#ctx0" brushRef="#br0" timeOffset="-39437.22">28598 3687 2624 0,'4'-20'121'0,"-4"20"6"16,4-19-17-16,-4 19-12 0,2-17-9 0,-2 17-8 0,0 0-13 16,0-23-11-16,0 23-37 15,0 0-63-15,2-19-82 0,-2 19-81 0,0 0-160 0,-4-17-451 16,4 17-143-16</inkml:trace>
  <inkml:trace contextRef="#ctx0" brushRef="#br0" timeOffset="-39067.24">28676 3684 2341 0,'0'0'-91'0,"8"21"28"15,-1-9 21-15,-1 1 42 0,0 0 38 0,2 1 60 16,0-1 24-16,-2 1 11 15,0 0-3-15,2 0-6 0,-4-1-9 0,3 1-7 16,-7-14 0-16,11 23-12 0,-7-12-8 16,-4-11-11-16,8 16-4 0,-8-16-6 0,6 14-2 15,-6-14-11-15,5 12-4 16,-5-12-5-16,0 0-4 0,0 0-7 0,0 0-4 0,0 0-6 16,0 0 1-16,0 0-5 15,26-20-1-15,-26 20 4 0,10-16 14 0,-10 16 8 16,8-13 7-16,-8 13 8 0,7-13 6 15,-7 13-2-15,10-11 4 0,-10 11 1 0,0 0-2 16,13-8 4-16,-13 8-4 0,0 0-2 0,0 0-1 16,0 0-8-16,29 19-4 15,-20-10-3-15,0 2-9 0,-9-11-1 0,16 23-12 16,-8-12-23-16,2 3-31 0,-2-3-48 16,0 0-58-16,0 1-65 0,3-2-72 15,-11-10-154-15,13 14-205 0,-7-8-347 0,-6-6-428 0</inkml:trace>
  <inkml:trace contextRef="#ctx0" brushRef="#br0" timeOffset="-38537.25">29089 3970 2914 0,'4'-13'-69'0,"-4"13"27"15,0 0 32-15,4-23 23 0,-4 23 42 0,2-27 28 0,0 9 20 16,0 2 8-16,2-4-4 0,-2 4 10 0,3-4 2 15,2 4-6-15,-3-3 0 16,2 2 1-16,0 2-11 0,0-1-9 0,0 3-9 0,4-1-12 16,-2 3-7-16,-8 11-9 15,15-21-6-15,-5 13-9 0,-1 1-3 0,-9 7-5 16,19-12-4-16,-19 12-4 16,20-6-1-16,-20 6-5 0,22 2-7 0,-22-2 5 15,21 8 1-15,-10 0 2 0,0 3 0 0,-1 0 0 0,-2 3 0 16,0 1-7-1,4 2-2-15,-4 1 2 0,0-1-2 0,-1 2 1 0,-3-3-3 16,0 1-1-16,1 2 2 16,-3 0 3-16,-2-1-1 0,0-1 3 0,0-17 3 0,-7 30 2 15,1-14-1 1,-1-3 0-16,-1-1 5 0,0-2 3 0,8-10-7 0,-20 16 2 16,8-8 1-16,1-3-7 15,11-5-2-15,-23 4 6 0,23-4-5 0,-23-1 2 0,23 1 1 16,0 0-4-16,-30-14 11 0,22 6-9 0,8 8 12 15,-13-16-13-15,6 6 5 16,7 10 3-16,-12-17 4 0,12 17 2 0,-4-18 24 16,4 18-9-16,-3-16-2 0,3 16-7 15,0 0-8-15,7-25-3 0,-7 25-1 0,10-11 3 16,-10 11-19-16,18-13 6 16,-8 10 4-16,-10 3-7 0,22-5-3 0,-22 5-27 15,29-3-31-15,-17 3-42 0,1-1-50 0,0 1-64 16,-13 0-70-16,22-2-102 0,-22 2-200 15,18 0-45-15,-18 0-375 0,0 0-474 0</inkml:trace>
  <inkml:trace contextRef="#ctx0" brushRef="#br0" timeOffset="-26477.3">6024 5857 2906 0,'0'0'-158'16,"0"0"22"-16,0 0 20 0,0 0 14 0,0 0 19 0,0 0 12 15,0 0 12-15,0 0 1 0,0 0 4 0,0 0 2 16,0 0 4-16,0 0 11 15,0 0-2-15,0 0 10 0,0 0-2 0,0 0 7 16,0 0-3-16,0 0 8 16,0 0-1-16,0 0 4 0,0 0-12 0,0 0-21 0,0 0-31 15,0 0-59 1,0 0-137-16,-5-10-103 0,5 10 121 0</inkml:trace>
  <inkml:trace contextRef="#ctx0" brushRef="#br0" timeOffset="36502.61">1166 9503 925 0,'0'0'224'0,"0"0"-69"16,0 0-31-16,0 0-17 16,7-13-10-16,-7 13-2 0,0 0 14 0,0 0-15 15,0 0 9-15,0 0 6 16,9-12-3-16,-9 12 0 0,0 0-2 0,0 0-3 16,0 0 0-16,0 0-8 0,0 0 2 0,0 0-1 15,12-9 1-15,-12 9-2 0,0 0-3 16,0 0-7-16,0 0-3 0,0 0-1 0,0 0 0 0,0 0-1 15,0 0 2 1,0 0-4-16,0 0-5 0,0 0-2 0,0 0 2 0,0 0-6 16,0 0-7-16,0 0-6 15,0 0-8-15,0 0-4 0,0 0-2 0,-30-14-5 16,30 14-5-16,0 0-4 0,-22 0 0 16,22 0-3-16,0 0-1 0,0 0-4 0,-32 4-4 15,32-4 2-15,-18 4 1 0,18-4-4 0,-15 4 0 16,15-4-4-16,0 0 0 15,-25 4-2-15,25-4 2 0,0 0-2 0,-15 7 0 16,15-7 3-16,0 0-3 0,-15 7-1 16,15-7 1-16,0 0 1 0,-13 8-2 15,13-8-1-15,0 0-1 0,0 0 2 16,-13 13-3-16,13-13 2 0,0 0 1 0,0 0 3 0,-7 11-6 16,7-11-1-16,0 0 4 15,0 0 3-15,0 0 0 0,-3 15-1 0,3-15 7 16,0 0-7-16,0 0-1 0,0 0 2 0,19 15-3 15,-19-15 0-15,15 4 1 0,-15-4-1 16,17 6-1-16,-17-6 0 0,15 5 2 0,-15-5-7 16,20 9 6-16,-20-9 1 15,19 5-1-15,-19-5-1 0,17 7 0 0,-17-7-2 16,15 8 2-16,-15-8-2 16,12 6 1-16,-12-6 0 0,13 6-1 0,-13-6 5 0,0 0 4 15,16 9 2-15,-16-9-2 0,7 7 3 0,-7-7 3 16,0 0-5-1,13 12 7-15,-13-12-3 0,0 0 1 0,10 11-1 0,-10-11 2 16,0 0-5-16,8 12 5 16,-8-12 2-16,0 0 1 0,6 13 0 0,-6-13 4 0,0 0 0 15,3 14-2-15,-3-14-5 16,0 0-9-16,0 0 11 0,2 19 2 0,-2-19-8 16,0 0 7-16,0 0 1 0,-4 21-2 15,4-21 2-15,0 0-4 0,-5 15-3 0,5-15 0 16,0 0-3-16,-6 15 1 0,6-15 1 0,0 0-1 15,-11 13 1-15,11-13-2 16,-9 10-5-16,9-10 1 0,0 0-1 0,-14 13 2 0,14-13-1 16,-11 8-2-16,11-8 1 15,-16 6-2-15,16-6 0 0,-11 6 4 0,11-6-6 16,0 0 7-16,-26 5-6 16,26-5-3-16,-19 2 3 0,19-2 2 0,-19-2-5 0,19 2 0 15,0 0 1-15,-31-2-6 0,31 2 5 0,-20-6-2 16,20 6-4-16,-20-3-6 15,20 3-22-15,-15-6-21 0,15 6-34 0,-18-8-40 16,18 8-48-16,-14-5-58 0,7 1-60 16,7 4-130-16,-11-10-175 0,11 10-23 0,0 0-208 15,0 0-165-15</inkml:trace>
  <inkml:trace contextRef="#ctx0" brushRef="#br0" timeOffset="39282.75">1543 9722 2333 0,'0'0'-90'0,"0"0"41"16,0 0 33-16,0 0 21 0,0 0 35 0,0 0 13 16,0 0 27-16,0 0 20 15,0 0 19-15,0 0 7 0,0 0 12 0,0 0 2 16,0 0-1-16,0 0-1 0,0 0-6 0,0 0-5 0,0 0-7 15,0 0-6-15,0 0-9 16,0 0-4-16,0 0-10 0,0 0-8 0,0 0-5 16,0 0-12-16,0 0-7 15,23-13-7-15,-23 13-3 0,0 0-3 0,0 0-7 0,23 2-1 16,-23-2-3-16,0 0-3 16,26 2-5-16,-26-2 0 0,27 0-3 0,-27 0-4 15,25 0 0-15,-25 0-5 0,30 0-5 0,-13 0 3 16,-17 0 0-16,30 2 2 0,-17-2-4 15,-13 0-4-15,29 0 2 0,-29 0-4 16,23 0-2-16,-23 0-7 0,21 0-5 16,-21 0-10-16,20 0-14 0,-20 0-22 15,0 0-23-15,19 0-40 0,-19 0-43 16,0 0-52-16,12-2-81 0,-12 2-138 0,0 0-178 0,0 0-252 16,0 0-214-16</inkml:trace>
  <inkml:trace contextRef="#ctx0" brushRef="#br0" timeOffset="39692.64">1697 9568 2506 0,'-2'-23'-45'16,"2"23"30"-16,0 0 4 0,0 0 11 16,0 0 14-16,0 0 12 0,0 0 14 0,0 0 13 15,0 0 5-15,0 0 7 16,0 0 21-16,0 0 16 0,0 0 8 0,0 0 1 16,0 0 8-16,0 0 2 0,0 0-5 0,0 0-5 0,0 0-7 15,0 58-9-15,0-58-2 16,-3 24-1-16,3-24-5 0,3 31-3 0,-3-18-11 15,0 4 7-15,0-17-7 16,0 33-5-16,0-17-7 0,0 0-3 0,0 2-9 16,0-18-7-16,0 30-1 0,2-17-7 15,-2-13 7-15,2 26-11 0,-2-12-7 0,0-14-7 16,2 20-10-16,-2-20-17 16,2 18-27-16,-2-18-34 0,0 0-39 0,2 17-58 0,-2-17-49 15,0 0-64-15,0 0-122 0,9 10-146 16,-9-10-351-16,9 0-282 0</inkml:trace>
  <inkml:trace contextRef="#ctx0" brushRef="#br0" timeOffset="40462.71">1994 9507 2652 0,'0'0'-80'0,"0"0"16"0,0 0 20 0,0 0 23 0,0 0 7 16,0 0 25-16,0 0 10 0,0 0 18 0,-9-14 2 15,9 14 4-15,0 0-13 16,0 0 2-16,0 0 2 0,0 0-4 0,0 0 0 0,0 0-1 15,27-8-13-15,-27 8 4 16,0 0 0-16,26-7-5 0,-15 3-1 0,-11 4 8 16,29-3-14-16,-13-1 3 15,2 0-7-15,-1 2 4 0,2-1-5 0,-19 3 1 16,36-4-2-16,-16 2-1 0,-6 0-3 16,-14 2 0-16,31-2 4 0,-18 0 6 0,-13 2-1 15,23-1-2-15,-23 1-1 0,18-3 13 0,-18 3 12 16,0 0 2-16,20-1 1 15,-20 1 15-15,0 0 9 0,0 0 2 0,0 0 2 0,0 0-3 16,7 17-4-16,-7-17-1 16,0 0-8-16,0 0 0 0,-21 24 1 0,21-24 0 15,-19 21 7-15,8-7 11 16,-1-2-4-16,-1 4-5 0,-2 0-2 0,0 1-5 0,2 0-4 16,-2 0-5-16,3 0 0 0,-2 0-4 0,3-2-4 15,0 1-2-15,2-3-1 16,1 0-2-16,0 1-4 0,2-2 0 0,-2 1 0 15,8-13-1-15,-8 16 0 16,8-16-1-16,-4 18 0 0,4-18-1 0,0 0-3 0,2 21 0 16,-2-21-4-16,0 0 2 15,16 15-3-15,-16-15-2 0,17 4 1 0,-3-2-3 16,-14-2-1-16,28 1 3 16,-28-1-5-16,34-1-4 0,-16 1-6 0,1-2-9 0,-19 2-18 15,36-4-26-15,-18 2-30 0,-3 1-28 0,-15 1-45 16,29-2-40-16,-17-1-48 15,-12 3-81-15,21-1-146 0,-12-1-404 0,-9 2-246 16</inkml:trace>
  <inkml:trace contextRef="#ctx0" brushRef="#br0" timeOffset="40782.98">2505 9755 2724 0,'0'0'8'0,"0"0"18"0,0 0 3 16,0 0 22-16,0 0 27 0,0 0 27 16,20 12 21-16,-20-12 6 0,0 0 4 0,2 16-4 15,-2-16 2-15,2 20 29 0,-2-20 0 0,5 19-5 16,-5-19-31-16,5 20-5 0,0-10-9 15,-5-10-6-15,4 25-16 0,0-16-8 0,-4-9-11 16,7 25-10-16,-3-15-6 16,-4-10-2-16,6 19-18 0,-6-19-19 0,9 19-25 15,-7-11-44-15,-2-8-66 0,0 0-86 16,8 18-75-16,-8-9-152 0,0-9-175 0,0 0 16 16,0 0-271-16,0 0-217 15</inkml:trace>
  <inkml:trace contextRef="#ctx0" brushRef="#br0" timeOffset="47399.49">16810 6002 965 0,'0'0'154'0,"0"0"-61"0,0 0-16 0,0 0-1 16,0 0-10-16,0 0-4 16,0 0-10-16,0 0 12 0,0 0-3 0,0 0 5 15,0 0 0-15,0 0 3 0,0 0 3 0,0 0 11 0,0 0 9 16,0 0 16-16,0 0 7 15,0 0 3-15,0 0-2 0,0 0-3 0,0 0-2 16,0 0-1-16,0 0-5 16,-13-22-7-16,13 22 2 0,0 0-6 0,0 0-5 15,0 0-5-15,0 0-6 0,-6-15-3 16,6 15-4-16,0 0-7 0,0 0-3 0,0 0-9 16,0 0-3-16,0-19-7 0,0 19-4 0,0 0-5 15,0 0 1-15,0 0-7 16,11-14-2-16,-11 14-4 0,0 0-2 0,0 0-2 0,0 0-3 15,14-7-2-15,-14 7-2 16,0 0 0-16,0 0-1 0,0 0-3 0,0 0 0 0,0 0-3 16,24 19 4-16,-24-19-5 15,0 0 3-15,6 15-4 0,-6-15 1 0,0 0 1 16,2 18-1-16,-2-18 0 16,0 0 0-16,0 0-1 0,-2 20 2 0,2-20 2 0,0 0 2 15,0 0-1-15,0 0 2 0,-10 17-2 0,10-17 3 16,0 0-3-16,0 0 0 15,0 0 1-15,0 0-4 0,-16 6 2 0,16-6 2 0,0 0-2 16,0 0-1-16,0 0 0 16,0 0-2-16,0 0 2 0,0 0-1 0,-16-28 1 15,16 28-1-15,0 0 3 16,0-19-2-16,0 19 3 0,0 0 1 0,0 0-1 0,0 0 0 16,10-27-2-16,-10 27-1 15,11-9-1-15,-11 9 2 0,0 0-2 0,17-8 1 16,-17 8-4-16,0 0 4 0,14-4-5 15,-14 4 3-15,0 0-3 0,0 0 0 16,0 0 3-16,0 0 1 0,0 0-4 0,18 15 1 16,-18-15 0-16,0 0 4 0,0 0 2 15,0 0 6-15,0 0 0 0,-7 25 4 0,7-25 4 16,0 0-1-16,0 0-7 16,-19 13 5-16,19-13-4 0,0 0 1 0,-14 10 0 0,14-10 0 15,0 0-2-15,-16 1-2 0,16-1 0 0,0 0-1 16,0 0 1-16,0 0 2 15,-25-3-4-15,25 3 1 0,0 0-2 0,0 0 0 16,-17-13-1-16,17 13 5 0,0 0-5 16,0 0 0-16,-2-18-2 0,2 18 3 0,0 0-2 15,0 0 1-15,0 0-4 16,0 0 1-16,19-18 0 0,-19 18-2 0,0 0 4 0,0 0-1 16,0 0-1-16,0 0 2 15,0 0-2-15,0 0 2 0,0 0-1 16,0 0 1-16,0 0-3 0,0 0 3 0,0 0-1 0,21 30 3 0,-21-30 1 15,0 0-2-15,0 0-2 16,0 0 3-16,0 0-2 0,0 0-8 0,0 0-19 16,0 0-24-16,0 0-41 15,0 0-57-15,0 0-64 0,0 0-58 0,0 0-109 16,0 0-158-16,0 0-425 16,0 0-390-16</inkml:trace>
  <inkml:trace contextRef="#ctx0" brushRef="#br0" timeOffset="48442.52">17076 5910 2794 0,'0'0'-130'0,"0"0"25"16,0 0 21-16,0 0 9 0,0 0 16 0,0 0 8 15,0 0 15-15,0 0 11 0,0 0 8 0,0 0 11 16,0 0 14-16,0 0-8 15,0 0 19-15,0 0-4 0,0 0 13 0,0 0 11 0,39-8 14 16,-39 8 7-16,0 0 2 16,21-2 1-16,-21 2-4 0,0 0-4 0,21 0-5 15,-21 0-8-15,0 0 0 16,22 2-4-16,-22-2 1 0,0 0 2 0,23 2 1 0,-23-2 9 16,14 2-5-16,-14-2 4 0,0 0-5 0,20 2-5 15,-20-2 1-15,0 0 1 16,0 0 2-16,16 3 6 0,-16-3-1 0,0 0 2 0,0 0-4 15,0 0 0-15,0 0-4 16,18 4 4-16,-18-4-3 0,0 0 7 16,0 0-3-16,0 0 3 0,0 0-4 15,0 0-2-15,0 0-2 0,0 0 1 0,0 0-7 16,0 0-1-16,0 0 3 16,-30 35-3-16,30-35 2 0,-13 9-1 0,13-9 5 0,-15 10-1 15,15-10-5-15,-15 11-3 0,7-5-2 0,8-6-3 16,-17 13-4-16,17-13-2 0,-15 12-3 15,15-12-2-15,-14 10 1 0,14-10-2 0,-14 14 2 16,14-14-1-16,-12 12 0 16,12-12 0-16,-11 10-3 0,11-10 4 0,-6 13 0 15,6-13-2-15,0 0 4 0,-8 13 0 16,8-13 0-16,0 0 4 0,0 0 1 0,-7 12 5 16,7-12 18-16,0 0-1 0,0 0 0 0,0 0-6 15,0 0 1-15,0 0 7 16,26 15-1-16,-26-15 13 0,16 1 4 0,-16-1-19 0,22 2 0 15,-22-2 0-15,23 2 1 16,-23-2-7-16,25 3 0 0,-25-3-8 0,24 0 3 16,-24 0-11-16,23 0 0 15,-23 0-8-15,19 0 0 0,-19 0-9 0,0 0-13 0,25 0-23 16,-25 0-16-16,13 0-29 16,-13 0-40-16,11 0-48 0,-11 0-64 0,0 0-50 15,0 0-78-15,17-7-148 0,-17 7-99 0,0 0-8 0,0 0-226 16,0 0-172-16</inkml:trace>
  <inkml:trace contextRef="#ctx0" brushRef="#br0" timeOffset="48712.49">17413 6095 2527 0,'0'0'6'0,"0"0"41"0,0 0 19 16,0 0 20-16,0 0 18 0,15-10 12 0,-15 10 15 15,0 0 12-15,0 0 7 16,0 0 3-16,0 0-2 0,0 0-2 0,0 0-3 16,0 0-6-16,0 0 33 0,0 0-18 15,0 36-3-15,0-36-41 0,0 17-6 0,0-17-11 16,2 19-8-16,-2-19-12 16,2 20-8-16,-2-20-4 0,2 22-7 0,-2-22-15 15,4 21-15-15,-4-21-35 0,3 23-37 0,-3-13-55 0,0 0-76 16,0-10-79-16,0 19-121 15,0-19-204-15,-3 13-26 0,3-13-340 0,0 0-377 16</inkml:trace>
  <inkml:trace contextRef="#ctx0" brushRef="#br0" timeOffset="50662.6">9301 10275 2704 0,'-8'3'-178'0,"8"-3"6"0,0 0-2 16,-16 0-58-16,16 0-386 0,0 0 166 0</inkml:trace>
  <inkml:trace contextRef="#ctx0" brushRef="#br0" timeOffset="71672.75">629 9235 818 0,'0'0'289'0,"0"0"-62"0,0 0-89 0,0 0-23 0,0 0 11 16,0 0-6-16,0 0 0 0,0 0 12 0,0 0 11 15,0 0 8-15,0 0 0 16,0 0-4-16,0 0-4 0,0 0-4 0,0 0-1 0,0 0 2 15,0 0-1-15,0 0 9 16,0 0-1-16,0 0-4 0,0 0-6 0,0 0-12 16,0 0-8-16,0 0-7 15,0 0-15-15,0 0-8 0,-4 43-5 16,4-43-13-16,0 0 1 0,-3 28-12 0,3-28-7 16,0 22-1-16,0-22-9 0,0 25-3 0,0-10 5 15,0-15-2-15,1 32-3 0,-1-14-5 0,0-1-19 0,2 0-2 16,-2 0-1-16,2 0 1 15,0 3-1-15,-2-2-1 0,3 1 1 0,0-1-2 16,-3 0 4-16,2 0 3 16,-2-1 3-16,0 2-4 0,2-2-2 0,-2 2-4 15,0-2 5-15,0 0-7 16,2 1 3-16,-2 1 0 0,0-19-2 0,-2 34 0 0,2-17 1 16,-2-1 5-16,2-16 27 0,0 32-6 0,0-19 2 15,-2 2 0-15,2-15 2 0,0 27-3 16,0-10-4-16,0-17 2 0,-3 26-3 0,3-12-1 15,0-14-7-15,-3 25 0 16,3-25-4-16,0 23-3 0,0-23 2 0,0 19-11 0,0-19 5 16,0 0-12-16,0 22-16 15,0-22-18-15,3 14-37 0,-3-14-43 0,0 0-67 16,5 15-80-16,-5-15-99 16,0 0-222-16,0 0-23 0,0 0 26 0,0 0-336 0,0 0-313 15</inkml:trace>
  <inkml:trace contextRef="#ctx0" brushRef="#br0" timeOffset="72972.65">2762 9271 2606 0,'0'0'-142'0,"0"0"23"0,-15 11 22 0,15-11 18 0,0 0 3 16,0 0 24-16,0 0 10 0,0 0 12 0,-8 11 28 15,8-11-3-15,0 0 5 16,0 0 7-16,0 0 3 0,0 0 6 0,0 0 4 16,0 0 7-16,0 0 15 0,0 0 19 15,0 0 0-15,0 0 17 0,0 0 5 16,0 0-1-16,0 0 1 0,0 0-6 16,0 0-4-16,0 0-9 0,0 0-4 0,0 0-5 15,0 0-5-15,0 0 7 0,0 0 1 0,0 0 5 16,0 0 3-16,8 28 5 15,-8-28 2-15,0 0-4 0,4 15-3 0,-4-15-4 0,7 15-8 16,-7-15-2-16,2 20-6 16,-2-20-1-16,4 20 5 0,-2-8 1 0,-2-12 5 0,2 24 6 15,-2-10-2-15,0-14-3 16,2 26-6-16,-2-11-6 0,0-15 0 0,0 28-5 16,0-14-5-16,2 2 1 0,-2-16-6 0,-2 28 3 15,2-28-2-15,-2 27-1 16,2-13-2-16,0-14 0 0,-4 26 1 0,4-26 0 0,0 24 5 15,-2-10-2-15,2-14-3 16,-4 24 3-16,4-10 1 0,0-14 1 0,-5 25 0 16,5-25 2-16,-2 25 3 0,0-12-3 15,2-13 0-15,-4 25-3 0,2-14 7 16,2-11-1-16,-4 29 5 0,4-29 19 16,-2 25 2-16,2-12-8 0,0-13-7 0,-2 26-2 0,0-12 0 15,2-14-9-15,0 26-11 0,0-26-26 0,0 28-41 16,0-16-80-16,2 2-136 15,-4 1-266-15,2 2-103 0,-8 3 26 0,4 2-388 16,-6 3-444-16</inkml:trace>
  <inkml:trace contextRef="#ctx0" brushRef="#br1" timeOffset="87652.43">12666 5075 898 0,'0'0'97'0,"0"0"-17"16,0 0-2-16,0 0-19 0,0 0 6 0,0 0-19 16,0 0-8-16,0 0-3 0,0 0 2 15,0 0 1-15,0 0 2 0,0 0 9 0,0 0 10 16,0 0 11-16,0 0-1 16,0 0 0-16,0 0-6 0,0 0-2 0,0 0 0 15,36 20-5-15,-36-20-1 0,0 0 9 0,0 0 5 16,0 0 5-16,0 0 13 0,0 0 5 15,0 0 2-15,9 12 2 0,-9-12-2 0,0 0-3 16,0 0 0-16,0 0-5 0,0 0-5 16,7 18-4-16,-7-18 1 0,0 0 5 15,4 17-5-15,-4-17-4 0,4 15-1 16,-4-15 3-16,5 17-7 0,-5-17-1 0,5 19-8 16,-5-19-7-16,4 21-2 0,-3-10-8 0,-1-11-4 0,6 24-1 15,-4-13-7-15,-2-11 1 16,4 23-6-16,-4-23-1 0,5 21-3 0,-5-21 1 15,2 21-3-15,-2-21-2 16,2 19 0-16,-2-19 1 0,2 17-2 0,-2-17 2 0,3 17-3 16,-3-17 0-16,1 13-2 15,-1-13-1-15,0 0-2 0,2 18 2 0,-2-18-3 16,0 0 5-16,6 12-2 16,-6-12 0-16,0 0-4 0,0 0 0 0,0 0-2 0,2 17 2 15,-2-17-4-15,0 0 0 0,0 0 2 0,0 0-3 16,0 0 1-16,1 16-2 15,-1-16-1-15,0 0 1 0,0 0-1 0,0 0 2 0,0 0-1 16,0 0-1-16,2 16 0 16,-2-16 0-16,0 0 3 0,0 0-3 0,0 0-1 15,0 0-1-15,0 0-1 16,0 0 2-16,2 15 0 0,-2-15 0 0,0 0-2 16,0 0 3-16,0 0 0 0,0 0-2 15,0 0 0-15,0 0 0 0,0 0 0 0,0 0 2 16,0 0-3-16,0 0 2 0,0 0 2 0,0 0 3 0,0 0-5 15,0 17 2 1,0-17-2-16,0 0 2 0,0 0-8 0,0 0-1 0,0 0-6 16,0 0 1-16,0 0-5 15,0 0 1-15,0 0-7 0,0 0 0 0,0 0-2 16,0 0 0-16,0 0-1 0,0 0-9 16,0 0-3-16,0 0-8 0,-5-55-1 0,5 55 1 15,0 0 4-15,-2-22 0 0,2 22 4 0,-2-15 7 16,2 15 1-16,-4-17 1 0,4 17 5 15,-2-17 3-15,2 17 5 0,-1-17-2 0,1 17 1 16,-3-19 1-16,3 19 3 16,-2-21 1-16,2 21-3 0,-2-23 4 15,2 23 2-15,-2-21 1 0,2 21 1 0,-5-23-2 16,5 23 3-16,-4-23-1 0,0 12 1 0,4 11 1 16,-7-27-2-16,5 16 3 0,2 11 0 0,-8-21 6 15,8 21 0-15,-8-21 9 16,3 11 1-16,5 10 3 0,-4-21 0 0,4 21 7 0,-4-16-5 15,4 16 2-15,-5-18-2 16,5 18-1-16,-1-16-3 0,1 16 2 0,0 0-4 16,-4-16 1-16,4 16-2 0,0 0 3 15,0 0-8-15,0 0 3 0,-4-21 0 16,4 21 3-16,0 0 0 0,0 0 6 16,0 0 0-16,0 0 2 0,0 0-1 0,-3-18 0 15,3 18-4-15,0 0 6 0,0 0-2 0,0 0 1 0,0 0-6 16,0 0 3-1,0 0 1-15,0 0-2 0,0 0 2 0,0 0-1 0,0 0-1 16,0 0 3-16,0 0-3 16,0 0 2-16,0 0-4 0,0 0 7 0,0 0 6 0,0 0 4 15,0 0-4-15,0 0-5 16,0 0 3-16,0 0-4 0,0 0-2 16,5 55-4-16,-5-55 1 0,4 24-3 0,-2-13 0 15,-2-11-2-15,6 27-3 0,-2-13 1 16,-2-1-1-16,-2-13 2 0,5 24-4 0,-3-12-1 0,0 3 2 15,-2-15-2-15,2 24-2 16,-2-10 1-16,0-14 0 0,4 28 2 0,-4-18-1 0,0-10 0 16,3 26-3-1,-3-26 0-15,5 24 3 0,-5-13-3 0,0-11 1 0,0 23-1 16,0-23 3-16,2 21 1 16,-2-21-6-16,0 21 1 0,0-21 2 0,2 17 0 0,-2-17-3 15,0 0 3-15,0 25-3 0,0-25 1 0,0 15 0 16,0-15 1-16,0 0-3 15,-2 21 4-15,2-21-3 0,0 0 0 0,0 19 0 0,0-19 2 16,0 0-4-16,-2 15 3 16,2-15-2-16,0 0 2 0,0 0-2 0,-3 17 2 15,3-17 0-15,0 0 0 16,0 0 0-16,0 0 2 0,0 0-3 0,-2 18-1 0,2-18 2 16,0 0-4-16,0 0 1 0,0 0 3 0,0 0-1 15,0 0 5-15,0 0-4 16,0 0 0-16,0 0-2 0,0 0-4 0,0 0-8 15,0 0-7-15,0 0-9 0,0 0-9 16,0 0-11-16,0 0-5 0,0 0-2 0,0 0 1 16,0 0-6-16,0 0 5 15,0 0 3-15,7-51-1 0,-7 51-2 0,0-24-1 0,0 24-1 16,0-22-4-16,0 22-1 16,2-28 2-16,-2 16 4 0,0 12 6 0,-2-27 9 15,2 27-3-15,0-29 7 0,0 12 6 0,0 17 7 16,-2-29 10-16,2 17 1 0,0 12 7 15,-5-29-1-15,2 15 3 0,3 14 0 16,-6-24 1-16,6 24 0 0,-2-23 4 16,2 23-3-16,-5-22 7 0,5 22 0 0,-4-18-4 15,4 18 5-15,-2-18-1 16,2 18 2-16,-2-16-4 0,2 16 1 0,0 0-1 16,-5-22 1-16,5 22 2 0,0 0 2 0,-1-18 2 0,1 18-3 15,0 0-1-15,-2-16 0 16,2 16-1-16,0 0-1 0,0 0 5 0,-4-15-5 0,4 15 0 15,0 0 1-15,0 0-2 16,0 0 13-16,0 0 4 0,-7-17 6 0,7 17 6 16,0 0 0-16,0 0 6 15,0 0 2-15,0 0 3 0,0 0-4 0,0 0 2 0,0 0-2 16,0 0 4-16,-2-18 2 16,2 18-1-16,0 0 1 0,0 0 0 0,0 0-1 15,0 0-1-15,0 0-7 0,0 0-1 0,0 0-6 16,0 0 1-16,0 0-4 0,0 0-2 15,0 0 2-15,0 0-1 0,0 0 5 0,0 0 7 16,0 0-3-16,0 0 3 16,0 0-3-16,0 0-2 0,19 39 1 0,-19-39-2 0,6 15 3 15,-6-15 0-15,11 16 0 16,-7-7-1-16,3 2 4 0,0 1-6 0,0-1 4 16,-1 1-3-16,1-1-5 0,1 1-3 0,2 1 0 0,-3-2 1 15,1 1-3-15,2 0 2 16,-1 0-2-16,2 0 1 15,1-3 1-15,-3 1 0 0,3-1-3 0,2-1-3 16,-1 0-2-16,-1-1 4 0,3 1-9 0,0-1-14 0,-2 0-26 16,3 0-34-16,-5-4-56 15,-11-3-91-15,23 8-94 0,-10-4-223 0,-5 0-109 16,-8-4 47-16,12 11-298 16,-12-11-260-16</inkml:trace>
  <inkml:trace contextRef="#ctx0" brushRef="#br1" timeOffset="91652.54">14265 8138 2497 0,'0'0'-161'15,"0"0"31"-15,0 0 15 16,0 0 9-16,0 0 11 0,0 0 9 0,0 0 9 15,0 0 5-15,0 0 14 0,0 0 6 16,0 0 10-16,-15 10 10 0,15-10 6 16,0 0 26-16,0 0 12 0,0 0 5 15,0 0 17-15,0 0 10 0,0 0-4 0,-12 7 5 16,12-7-3-16,0 0 4 0,0 0 21 16,0 0-8-16,0 0-1 0,0 0 10 0,0 0-7 15,0 0 5-15,0 0-19 0,0 0 2 0,-13 9-2 16,13-9-6-16,0 0 4 15,0 0-4-15,0 0-1 0,0 0 13 0,0 0 3 0,0 0 5 16,0 0 7-16,0 0 12 16,0 0-9-16,0 0 2 0,0 0-1 0,0 0-1 15,0 0-7-15,0 0-3 16,0 0 0-16,0 0-8 0,0 0-2 0,0 0 1 0,0 0-1 16,0 0-1-1,0 0-3-15,0 0-1 0,0 0 0 0,0 0-1 0,0 0-3 16,0 0-3-16,0 0-4 0,0 0-3 0,0 0-7 0,0 0-4 15,0 0 2-15,0 0-4 16,24-40-3-16,-24 40 0 0,10-7-2 0,-10 7-2 16,13-11-2-16,-13 11-5 15,13-11 0-15,-13 11 0 0,14-12-3 0,-14 12 1 16,16-10-2-16,-16 10 1 0,13-12 0 16,-3 5-1-16,-10 7-2 0,12-12 2 0,-12 12-2 15,15-15-2-15,-15 15-5 0,15-13 5 0,-15 13-4 16,13-14 3-16,-5 7-2 0,-8 7-3 15,15-16 7-15,-15 16-6 0,15-13 3 16,-7 5 1-16,-8 8-2 0,17-14 3 16,-8 7-2-16,-9 7 1 0,18-13 0 0,-8 5 2 15,0 0-2-15,-10 8 4 0,19-14-5 16,-9 8 5-16,-10 6-5 16,18-13 4-16,-6 5-1 0,-2 0 2 0,-10 8 0 15,19-11 4-15,-8 3 0 0,-11 8 1 0,19-10 4 16,-9 3-4-16,-10 7-3 0,21-11 1 0,-8 4-1 0,-13 7 1 15,24-8-3 1,-14 0 2-16,4 2 0 0,-14 6 2 0,21-10-1 0,-9 6-1 16,1-5 6-16,-13 9-8 15,23-13 0-15,-11 6 2 0,1-2-2 0,-13 9 5 0,24-13-5 16,-14 6 0-16,1-1 1 16,-11 8 4-16,22-15 1 0,-11 7-3 0,1 0-1 15,-12 8 13-15,20-17 0 0,-9 9-1 0,0 1-1 0,-11 7-2 16,19-16 0-16,-11 5-1 15,-8 11-4-15,18-15 1 0,-11 7 0 0,-7 8 0 16,17-13 0-16,-9 3-1 16,4 2 4-16,-12 8-4 0,17-12 2 0,-9 3-3 0,-8 9-3 15,21-14 3 1,-12 5 0-16,-9 9 0 0,18-14-2 0,-9 6 0 0,2 0 4 16,-11 8-3-16,19-16-1 0,-8 8 2 0,-1 0-3 15,-10 8 3-15,19-14 1 16,-11 6-3-16,4-2 1 0,-2 2-2 0,-10 8 1 15,21-18 1-15,-10 11-2 0,-2-2 1 16,3-1-1-16,-2 0-1 0,-10 10 3 0,22-18-4 16,-12 8 2-16,-1 1 0 0,3-1-4 15,-1 0 0-15,-1 1 4 0,1-1-2 0,-1 2 0 16,1-2 0-16,0-2 0 16,-3 2 0-16,2 1 2 0,4 0-3 0,-5-3 5 15,4 3-3-15,-2-1 1 0,2-1 0 0,-2 1 0 0,1 0-1 16,-2 0 0-16,4 0 2 15,-2 0-2-15,1-2 0 0,-2 3 0 0,1-2-1 16,-1-1 3-16,-1 0-6 16,3 4 3-16,-2-4 4 0,1 0-3 15,-1 3-1-15,2-3 4 0,-3 1-3 0,1-1 9 16,1 3 0-16,-1-3 3 0,0 2-1 0,-1-2 3 16,0 2-4-16,1-1-3 15,-2 0 0-15,1 1 4 0,-2-2-5 0,-8 12 3 16,18-19-6-16,-10 10 1 0,1-1 0 0,1 0 0 0,-10 10-2 15,16-19 1-15,-8 11-1 16,-8 8 1-16,14-20-3 0,-7 10 1 0,-7 10-1 0,15-17 2 16,-9 7-2-1,-6 10-1-15,15-16 0 0,-9 8 2 0,-6 8-3 0,13-17 3 16,-4 10-3-16,-9 7 1 16,14-14 0-16,-14 14-1 0,12-17 0 0,-2 9 1 0,-10 8 1 15,12-14 1-15,-12 14-5 0,15-15 4 0,-9 8-1 16,-6 7 1-16,15-15-1 15,-15 15-1-15,15-15 1 0,-9 7 1 0,-6 8-1 16,12-13 0-16,-12 13 0 0,18-14 0 16,-18 14 0-16,12-12 0 0,-5 5 1 0,-7 7 1 15,15-9-2-15,-15 9 2 16,15-13-4-16,-15 13 2 0,12-10-3 0,-12 10 4 16,16-13-2-16,-8 6 1 0,-8 7-1 0,14-11 2 0,-14 11 0 15,15-11 0-15,-15 11 0 16,17-10-1-16,-17 10-2 0,15-11-1 0,-7 6 3 15,-8 5 3-15,16-12-3 16,-16 12 2-16,14-12-5 0,-6 5 3 0,-8 7-1 0,16-12 2 16,-8 5-2-16,-8 7 0 15,15-14-2-15,-7 7 5 0,-8 7-4 0,17-15 0 16,-10 7 1-16,-7 8 0 16,14-13 0-16,-6 5 1 0,-8 8-2 0,18-16 4 0,-12 9-2 15,-6 7 0-15,15-15-2 0,-15 15 2 0,15-14-1 16,-9 7 0-16,-6 7 2 15,11-15-3-15,-11 15 2 0,14-14-1 0,-14 14 1 0,13-13-1 16,-4 5-1-16,-9 8 2 16,14-14-2-16,-14 14 2 0,15-12-3 0,-8 4 3 15,-7 8 0-15,14-13 2 16,-14 13-5-16,15-14 3 0,-15 14 1 0,10-11 2 0,-10 11 4 16,14-11 0-16,-14 11-2 0,10-12 5 0,-10 12-3 15,10-9 0-15,-10 9 0 16,0 0 0-16,14-14-3 0,-14 14 0 0,8-10-2 15,-8 10 3-15,10-9-3 0,-10 9 1 16,0 0-3-16,15-11 5 0,-15 11-4 16,8-9 5-16,-8 9-4 0,0 0 3 15,14-12-3-15,-14 12 5 0,0 0-4 0,14-13 2 0,-14 13-2 16,0 0 2-16,12-8-3 16,-12 8 0-16,0 0-2 0,14-10 4 0,-14 10-1 15,0 0-1-15,12-10 0 0,-12 10-1 0,0 0 1 16,13-8 0-16,-13 8-2 0,0 0 3 15,10-7 1-15,-10 7 3 0,0 0 1 0,0 0 2 16,11-9 3-16,-11 9 5 16,0 0-3-16,0 0 3 0,0 0 0 0,0 0 3 15,0 0-5-15,0 0-1 16,11-10-2-16,-11 10 0 0,0 0-4 0,0 0 1 0,0 0-1 16,0 0 3-16,0 0-3 0,0 0 2 0,0 0-1 15,0 0-2-15,0 0 3 16,0 0 0-16,0 0 3 0,0 0-3 0,0 0 2 0,0 0-1 15,0 0-1-15,0 0-4 16,0 0 2-16,0 0-2 0,0 0 4 0,0 0-4 16,0 0-3-16,-55 4 3 15,55-4-1-15,-20 3 6 0,20-3-8 0,-22 4-3 16,6 1 1-16,16-5 3 0,-23 3-3 16,23-3 2-16,-23 6-4 0,23-6 2 0,-19 4 2 15,19-4-2-15,-17 4-3 0,17-4 4 0,0 0 1 0,-19 4-1 16,19-4-1-16,0 0 3 15,0 0 6-15,-19 3-2 0,19-3 1 0,0 0 0 16,0 0 2-16,0 0-3 16,0 0-3-16,0 0 1 0,0 0-5 0,0 0 8 0,0 0-4 15,0 0 4-15,0 0-9 16,0 0-1-16,0 0 4 0,0 0-1 0,0 0-2 16,51-15 3-16,-51 15-2 0,20-4-3 0,-20 4 2 15,26-2 1-15,-26 2-2 0,23-5 3 16,-7 2-7-16,-16 3-1 0,26-4-4 0,-12 1 2 15,-14 3 0-15,23-6 1 16,-23 6 1-16,21-5 0 0,-21 5-2 16,19-6 2-16,-19 6 2 0,17-5 0 0,-17 5-4 15,15-7 6-15,-15 7 1 0,0 0-3 0,19-5 0 16,-19 5 3-16,0 0 1 16,17-6-1-16,-17 6 0 0,0 0 1 0,0 0 2 15,15-8-1-15,-15 8 5 0,0 0-2 0,0 0 1 0,12-5 3 16,-12 5-5-16,0 0 0 15,0 0 3-15,0 0-1 0,0 0 0 0,0 0-1 16,0 0-1-16,0 0 1 16,0 0 2-16,18-6 0 0,-18 6-1 0,0 0 7 0,0 0-1 15,0 0 2-15,0 0 3 16,0 0 3-16,0 0 1 0,0 0 8 16,0 0-6-16,0 0-1 0,0 0 0 0,0 0 1 0,-7 37-6 0,7-37 9 15,0 0-7 1,-15 24-10-16,11-14 3 0,4-10 1 0,-11 24-4 0,3-12-1 15,2 1 0-15,1 1 1 16,-1-1-2-16,-1 0-1 0,1 2-6 16,0-1-19-16,2 1-25 0,0 0-42 0,-3-1-56 15,-2 1-77-15,3 0-72 0,-4 2-176 0,-3 1-163 16,0 0 20-16,-8 3-291 16,-1 1-282-16</inkml:trace>
  <inkml:trace contextRef="#ctx0" brushRef="#br1" timeOffset="97432.54">12856 4879 918 0,'0'0'143'0,"0"0"-64"0,0 0-33 16,0 0-39-16,0 0-19 16,0 0 0-16,0 0-8 0,0 0-1 0,0 0-7 0,6-13-27 15,-6 13-31-15,0 0-51 0,0 0-137 16,0 0 91-16</inkml:trace>
  <inkml:trace contextRef="#ctx0" brushRef="#br1" timeOffset="97832.32">12850 4895 815 0,'0'0'5'0,"18"0"-21"0,-18 0-37 0,0 0-64 0,0 0-95 15,0 0 69-15</inkml:trace>
  <inkml:trace contextRef="#ctx0" brushRef="#br1" timeOffset="97997.35">13061 4827 681 0,'0'0'38'0,"0"0"-14"0,18-6-18 0,-18 6-21 16,14-7-9-16,-8 3-5 16,-6 4-18-16,0 0-48 0,18-11-87 0,-18 11 61 15</inkml:trace>
  <inkml:trace contextRef="#ctx0" brushRef="#br1" timeOffset="98172.67">13348 4691 530 0,'19'-9'30'16,"-19"9"-4"-16,16-5-11 15,-10 1-13-15,-6 4 1 0,14-9-10 0,-6 5 5 16,-8 4-5-16,14-10-6 0,-14 10 3 16,15-7-3-16,-9 1-9 0,-6 6-18 0,15-10-30 15,-15 10-73-15,11-9 48 0</inkml:trace>
  <inkml:trace contextRef="#ctx0" brushRef="#br1" timeOffset="98322.22">13627 4547 560 0,'0'0'134'0,"16"-5"-1"0,-16 5-1 16,0 0-34-16,20-8-25 15,-20 8-17-15,12-7-16 0,-12 7-26 0,10-10-43 16,-4 4-56-16,-6 6-105 0,11-13-119 0,-7 4 98 0</inkml:trace>
  <inkml:trace contextRef="#ctx0" brushRef="#br1" timeOffset="99072.54">13845 4385 1009 0,'0'0'57'16,"9"-9"-11"-16,-9 9-26 0,11-10-1 0,-11 10-8 16,16-9-13-16,-16 9 0 0,16-11-23 0,-5 5-12 0,-11 6-14 15,20-12-13-15,-6 5-19 16,-5 1-15-16,4-2-169 0,-13 8 88 0</inkml:trace>
  <inkml:trace contextRef="#ctx0" brushRef="#br1" timeOffset="99222.66">14227 4172 932 0,'20'-9'95'0,"-20"9"-10"0,14-8-13 0,-14 8-17 0,20-9-9 16,-20 9-9-16,18-10-17 15,-9 5-32-15,-9 5-33 0,22-13-56 0,-12 9-106 16,-10 4-115-16,23-14 102 0</inkml:trace>
  <inkml:trace contextRef="#ctx0" brushRef="#br1" timeOffset="99372.28">14543 4006 925 0,'0'0'41'0,"17"-5"8"16,-17 5 1-16,15-8-3 0,-15 8-10 0,21-8 0 15,-21 8-5-15,18-7-10 16,-18 7-4-16,22-8-25 0,-13 3-26 0,-9 5-29 0,20-10-38 16,-11 2-67-16,-9 8-127 15,18-11 95-15</inkml:trace>
  <inkml:trace contextRef="#ctx0" brushRef="#br1" timeOffset="99522.24">14933 3801 909 0,'10'-4'47'0,"-10"4"-1"0,19-8-12 0,-19 8-14 0,19-7-20 15,-19 7-31-15,19-10-37 16,-11 4-64-16,-8 6-141 0,21-13 88 0</inkml:trace>
  <inkml:trace contextRef="#ctx0" brushRef="#br1" timeOffset="99672.59">15195 3625 829 0,'13'-8'16'0,"-13"8"-1"0,0 0-22 0,14-9-4 16,-14 9 4-16,9-10-6 16,-9 10-9-16,0 0-15 0,17-11-23 0,-17 11-25 15,10-9-122-15,-10 9 67 0</inkml:trace>
  <inkml:trace contextRef="#ctx0" brushRef="#br1" timeOffset="99797.57">15341 3517 582 0,'0'0'67'0,"0"0"13"0,13-8-2 0,-13 8-5 0,0 0-6 15,0 0-14-15,12-10-12 16,-12 10-12-16,0 0-13 0,0 0-22 0,18-7-22 16,-18 7-41-16,0 0-90 0,12-7-115 0,-12 7 89 0</inkml:trace>
  <inkml:trace contextRef="#ctx0" brushRef="#br1" timeOffset="100932.27">16856 5882 776 0,'0'0'15'0,"0"0"14"16,0 0 7-16,0 0 8 15,0 0 12-15,0 0 8 0,0 0 2 0,0 0-3 0,0 0-1 16,0 0-10-16,0 0-7 16,4-22-30-16,-4 22-28 0,0 0-39 0,0 0-88 15,0 0-227-15,0 0 118 0</inkml:trace>
  <inkml:trace contextRef="#ctx0" brushRef="#br1" timeOffset="101103.35">16797 5742 1225 0,'-6'-17'98'16,"6"17"-12"-16,0 0-14 0,-8-15-15 0,8 15-43 0,-2-8-31 15,2 8-44-15,-5-11-67 16,5 11-115-16,0 0-119 0,-2-18 115 16</inkml:trace>
  <inkml:trace contextRef="#ctx0" brushRef="#br1" timeOffset="101252.55">16679 5470 1079 0,'0'0'33'16,"-9"-14"-12"-16,9 14-14 16,-6-13-35-16,2 4-71 0,4 9-112 0,-8-14-56 15,3 4 88-15</inkml:trace>
  <inkml:trace contextRef="#ctx0" brushRef="#br1" timeOffset="101432.52">16554 5237 807 0,'-5'-16'95'0,"5"16"5"0,0 0-11 16,-8-16-11-16,8 16-8 15,-4-14-11-15,4 14-13 0,-6-15-6 0,6 15-18 16,0 0-19-16,-6-23-16 0,6 23-17 16,-5-17-14-16,5 17-15 0,-7-21-9 0,7 21-8 15,-4-19-2-15,0 8-29 0,2 1-202 0,2 10 100 0</inkml:trace>
  <inkml:trace contextRef="#ctx0" brushRef="#br1" timeOffset="101603.71">16406 4875 925 0,'0'0'91'16,"-4"-15"26"-16,4 15-18 15,0 0-1-15,-5-19-17 0,5 19-4 0,0 0-17 16,-4-21-3-16,4 21-13 0,-4-14-28 0,4 14-26 0,-2-13-23 15,2 13-32-15,-7-13-49 16,3 5-75-16,4 8-220 0,-6-13 129 0</inkml:trace>
  <inkml:trace contextRef="#ctx0" brushRef="#br1" timeOffset="101752.27">16277 4653 1209 0,'0'0'24'0,"0"0"1"0,-13-14 1 0,13 14-7 0,-6-12-2 16,6 12 5-16,0 0-6 15,-9-17-2-15,9 17-4 0,-7-12-14 0,7 12-4 16,0 0-28-16,-10-19-18 16,6 14-43-16,4 5-75 0,0 0-160 0,-12-21 105 15</inkml:trace>
  <inkml:trace contextRef="#ctx0" brushRef="#br1" timeOffset="101912.56">16060 4361 963 0,'-6'-18'48'0,"6"18"11"0,-4-15-6 16,4 15-9-16,-4-14-7 15,4 14-4-15,-4-16-9 0,4 16-3 0,-2-17-11 0,2 17-24 16,-6-18-31 0,4 8-53-16,2 10-78 0,-8-19-141 0,4 10 103 0</inkml:trace>
  <inkml:trace contextRef="#ctx0" brushRef="#br1" timeOffset="102082.45">15923 4053 918 0,'0'0'93'15,"-8"-11"17"-15,8 11-17 0,-6-13-8 16,6 13-4-16,0 0-11 0,-12-19-7 0,12 19-13 16,-6-15-14-16,6 15-23 0,-8-16-23 0,8 16-20 15,-9-14-22-15,9 14-14 16,-8-15-6-16,8 15-19 0,-8-16-12 0,8 16-28 0,-11-17-216 15,4 7 110 1</inkml:trace>
  <inkml:trace contextRef="#ctx0" brushRef="#br1" timeOffset="102232.67">15804 3841 995 0,'0'0'23'0,"-9"-14"18"0,9 14 3 0,-5-15 2 0,5 15-4 16,0 0-7-16,-7-19-2 16,7 19-1-16,-6-14-3 0,6 14-3 0,0 0-7 15,-8-19 3-15,8 19-3 0,-7-13-7 0,7 13 3 16,0 0-1-16,-13-15-12 0,13 15-9 15,-8-11-7-15,8 11-29 0,-8-14-25 0,8 14-33 16,-12-11-59-16,12 11-188 16,-10-12 111-16</inkml:trace>
  <inkml:trace contextRef="#ctx0" brushRef="#br1" timeOffset="102372.45">15606 3591 984 0,'-15'-9'27'0,"15"9"3"15,0 0-8 1,-11-10-3-16,11 10-15 0,0 0-8 0,-10-9-26 0,10 9-22 16,0 0-45-16,0 0-201 15,-11-16 94-15</inkml:trace>
  <inkml:trace contextRef="#ctx0" brushRef="#br1" timeOffset="102532.33">15499 3498 849 0,'0'0'76'0,"0"0"17"16,0 0 5-16,-4-17-5 0,4 17 4 16,0 0 6-16,0 0 6 0,0 0 13 0,0 0-22 15,-6-14-17-15,6 14-26 16,0 0-63-16,0 0-59 0,0 0-130 0,0 0-324 0,4-15 302 16</inkml:trace>
  <inkml:trace contextRef="#ctx0" brushRef="#br1" timeOffset="104752.37">14281 8080 1474 0,'0'0'-36'0,"0"0"11"16,0 0 4-16,0 0-5 0,0 0 8 0,0 0 0 16,0 0 5-16,0 0 4 0,0 0 0 0,0 0 13 15,0 0-4-15,0 0 10 0,0 0 9 16,0 0 9-16,0 0-1 0,0 0 14 0,0 0 7 15,0 0 1-15,0 0 3 16,0 0-10-16,0 0 16 0,0 0-5 0,0 0 13 0,0 0 2 16,4-19-13-16,-4 19 5 15,0 0-14-15,0 0-5 0,0 0-3 0,0 0-8 16,0 0-8-16,0 0-6 16,0 0-7-16,0 0 7 0,0 0-7 0,0 0-3 0,0 0 5 15,0 0-8-15,0 0 5 0,0 0 8 0,0 0-10 16,0 0-5-16,0 0 3 15,0 0-8-15,0 0 9 0,0 0 0 16,0 0-5-16,0 0-11 0,0 0-8 0,0 0-26 16,0 0-29-16,2-11-43 0,-2 11-87 0,0 0-370 15,0 0 229-15</inkml:trace>
  <inkml:trace contextRef="#ctx0" brushRef="#br1" timeOffset="106507.65">14294 8019 1572 0,'0'0'-66'0,"0"0"12"0,3-15-2 0,-3 15-1 15,4-11-4-15,-4 11-3 0,0-14 10 16,0 14-1-16,2-15 16 0,-2 15 14 0,5-15 9 15,-5 15 11-15,0 0 9 16,2-24 8-16,-2 24 6 0,5-17 3 0,-5 17-1 0,2-15 13 16,-2 15-1-16,4-16-2 15,-4 16-2-15,2-19 5 0,-2 19 0 0,2-16 0 16,-2 16 4-16,0 0-2 16,3-24-1-16,-3 24-5 0,2-15 5 0,-2 15-7 0,2-15 10 15,-2 15 3-15,0 0 2 0,6-20-7 0,-6 20 0 16,4-14-4-16,-4 14 4 15,0 0-6-15,4-19 1 0,-4 19 1 16,4-13-6-16,-4 13-3 0,0 0 2 0,0 0-2 16,3-21-7-16,-3 21-2 0,0 0-4 0,6-15-1 15,-6 15 0-15,0 0-3 16,2-17-2-16,-2 17 0 0,0 0 5 0,4-16-6 16,-4 16 12-16,0 0-12 0,4-17-1 0,-4 17 3 15,0 0-6-15,5-18 4 0,-5 18-10 16,0 0 1-16,4-15-6 0,-4 15 4 0,0 0-4 15,4-20-4-15,-4 20 4 16,4-13-8-16,-4 13 1 0,0 0 8 16,5-20 0-16,-5 20-1 0,2-15-1 0,-2 15 4 15,0 0 7-15,4-19-2 0,-4 19-5 0,4-15 4 16,-4 15 2-16,0 0 11 16,6-20-14-16,-6 20 6 0,4-11-12 0,-4 11-10 15,0 0-5-15,7-16-3 0,-7 16-7 0,2-10 10 0,-2 10-6 16,0 0 3-16,6-12 7 15,-6 12 6-15,0 0 6 0,0 0 5 0,0 0 11 0,6-17-4 16,-6 17 6-16,0 0-16 16,2-8-18-16,-2 8-30 0,0 0-43 0,0 0-74 15,0 0-213-15,0 0 123 16</inkml:trace>
  <inkml:trace contextRef="#ctx0" brushRef="#br1" timeOffset="109482.48">14285 8063 1103 0,'0'0'6'0,"0"0"-4"0,0 0 3 0,0 0-2 0,0 0 4 16,0 0 0-16,0 0 4 15,0 0 7-15,0 0 1 0,0 0 0 0,0 0-1 0,0 0 1 16,0 0 10-16,0 0-1 16,0 0 5-16,0 0 8 0,0 0 4 0,0 0-1 15,0 0 5-15,0 0-3 0,0 0 4 16,0 0 2-16,0 0 1 0,0 0 0 0,0 0-8 16,0 0-1-16,0 0 2 15,0 0-14-15,0 0 2 0,0 0-10 0,0 0 3 16,0 0-3-16,0 0-5 0,32-31 5 0,-32 31-7 0,6-13 4 15,-6 13 2 1,7-15-2-16,-7 15 9 0,8-18 2 0,-8 18 2 0,8-19-9 16,-8 19 0-16,4-20-4 15,-1 8 1-15,-3 12-7 0,10-23 17 0,-8 11-4 0,-2 12 5 16,6-23-3-16,-3 9 9 16,-3 14 2-16,4-23-3 0,-2 10-1 0,-2 13-3 15,2-24-6-15,0 11 2 0,-2 13-6 0,4-22-9 0,-4 22-2 16,2-26-3-1,-1 15-1-15,-1 11-2 0,2-22-8 0,-2 22 16 16,4-22-12-16,-4 22 2 0,4-23-4 16,-1 12 2-16,-3 11-3 0,1-22 0 0,-1 22 0 15,2-26 6-15,-2 26-3 0,2-20 0 16,0 8-3-16,-2 12 4 0,3-19-6 0,-3 19 4 16,6-21-1-16,-2 10 2 0,-4 11 1 0,8-17 2 15,-8 17-3-15,7-19 0 0,-3 9 3 16,-4 10-1-16,9-17 7 0,-9 17 2 0,6-17 12 15,-6 17 2-15,7-18 5 16,-7 18 5-16,4-17 8 0,-4 17-3 0,3-18 2 0,-3 18-4 16,5-19 4-16,-5 19-3 15,6-22 3-15,-6 22-5 0,4-19-5 0,-4 19-2 16,6-19-2-16,-6 19 1 16,4-19-4-16,0 9 1 0,-2 2 1 0,-2 8-5 15,4-22-2-15,-3 12-2 0,3 0-2 0,-4 10-1 0,5-22-1 16,0 12-3-16,-3-5-3 15,0 5 0-15,2-4 0 0,-2-1-1 0,1 1-2 16,1 1-2-16,-2-2 0 0,2 1 2 16,-2-1-6-16,-1 0 6 0,1-1-3 0,4 1 1 15,-4 0 4-15,0 1-3 16,2-2 0-16,-2-2 2 0,2 3 0 0,-2 0-2 0,-1-1 5 16,1 1-2-16,4 0-3 0,-3 0 3 0,-1 0 1 15,1 0-3-15,-1-1 0 16,1 3 0-16,1-2-2 0,0 1 2 0,-2 1-4 15,2-1 2-15,0 1 5 0,-2 2-6 16,0-1 0-16,3 0-3 0,-1 0 1 0,0 2-2 16,-4 10 1-16,7-25 0 15,-3 15 1-15,-4 10-2 0,9-29-1 0,-6 18 1 16,1-1 0-16,-4 12 2 0,7-25-1 16,-5 13 3-16,-2 12 4 0,7-24-5 0,-5 12 1 15,-2 12-1-15,5-27 0 0,-3 14-2 0,-2 13 4 16,4-25-3-16,-4 25 3 15,4-26-5-15,-3 9 4 0,3 5-3 0,-4 12 2 16,5-29-5-16,-1 16 1 0,1-3-3 16,0 2 0-16,-1 0-4 0,2-1 3 0,-2 0 4 15,-1 1-4-15,1-1-3 0,2 0 2 16,0 0 1-16,-2 1-4 0,1-1 5 0,-3-2 6 16,2 2-10-16,0-1 3 0,0-1-3 0,0 2 5 15,1 0-2-15,-1 0-1 16,2-3 1-16,-2 4 2 0,-1-2 0 0,4-2 2 0,-3 3-4 15,-1-2 3-15,2 2-2 16,-1-2 3-16,0-1-2 0,-2 2 2 0,0-2-2 16,3 0 6-16,-3-2-5 15,1 1 6-15,-1 0-1 0,1 0-3 0,0 0 0 0,0-2 3 16,-1 2-3-16,1 0 0 16,-1 0 1-16,0 0-4 0,0-1 2 15,1 1 2-15,-1-1-1 0,0 1 0 0,0 0-1 0,0 0 0 16,0 0-2-16,-1-1 3 0,1 4 0 15,0-4-1-15,1 4-1 0,1-2 3 0,-2-2-2 16,0 1 3-16,4 2-4 16,-2 3 3-16,-2-4-1 0,2 2 3 0,-2-4-3 15,2 5-1-15,-1-2 0 0,2 0-1 16,0-1 2-16,-1 3 0 0,1 0-3 0,-1-3 1 16,0 4-1-16,0-3 4 0,-4 17-2 0,6-33-3 0,-2 18 3 15,-1-2 1-15,3 2 3 16,-2-1 0-16,-2 1 1 0,5 2 4 0,-3 0 1 15,1-1 4-15,1 1-1 16,-3-1 2-16,2 3-2 0,-1-2 0 0,-2 3-1 0,2-2 1 16,-4 12-2-16,7-20 2 15,-2 10-3-15,-3-1 0 0,2 2 1 0,-4 9 0 16,5-22-2-16,0 11-4 16,-3-1 4-16,-2 12 0 0,7-18 1 0,-5 5-2 15,2 5-2-15,-1-4 1 0,1 2-2 0,-4 10 1 0,8-21-1 16,-5 12-1-16,2-3-1 15,0 3 1-15,-5 9 8 0,6-21 1 16,-4 12-3-16,-2 9 8 0,4-19 0 0,-2 7 1 16,1 3-2-16,0-2-1 0,-3 11-4 0,4-22 1 15,-4 10-2-15,2 1-1 16,-2 11 0-16,5-23-3 0,-2 12 1 0,-1 0-1 0,0-3 0 16,0 1-5-16,-2 13 0 0,4-25 4 0,-2 14-2 15,0-4 1-15,2 2-3 16,-4 1-1-16,3-4 2 0,1 5 0 0,-4-3-1 0,2 1 1 15,-2 13-2-15,2-24 2 16,0 12-3-16,0-2 1 0,-2 1 0 0,2 0 0 16,1 2-1-16,-3 11 3 15,2-27-4-15,0 16 2 0,0-1-1 0,-2-1 0 0,2 1-3 16,-2 12 5-16,4-23-4 16,-2 12 4-16,0 0-4 0,1 0 2 15,-1-2-1-15,-1 2 0 0,4 2 0 0,-5 9-1 0,6-23 2 16,-4 12 0-16,0 1 0 15,2-1 1-15,-4 11-2 0,5-21 1 0,0 11-2 0,-3-1 0 16,-2 11 2-16,6-21 0 16,-5 9-1-16,1 4 1 0,-2 8-1 0,7-20 0 15,-5 10-1-15,0-2 0 0,-2 12 2 16,4-20-2-16,-4 20 0 0,9-21 3 0,-9 21-1 16,5-23-1-16,-1 13 2 0,-4 10-1 0,8-26-2 15,-8 26 4-15,4-22-4 0,-1 11 2 16,-3 11 0-16,6-22 2 0,-4 10-2 0,-2 12-1 15,6-21 1-15,-6 21 1 16,6-19-1-16,-6 19 1 0,7-19-2 0,-7 19 2 16,5-17-2-16,-3 8 1 0,2-1-1 15,-4 10 0-15,4-16-1 0,0 9 2 0,-4 7-3 16,4-17 3-16,-4 17-2 16,5-13 2-16,0 3-1 0,-5 10 2 0,7-15-2 15,-2 7 1-15,-5 8-1 0,6-16 3 0,-2 9-2 16,-4 7 2-16,6-13-4 0,-6 13 1 15,6-13 0-15,-6 13 2 0,5-14-1 0,-5 14 2 16,6-9 2-16,-6 9 1 0,5-12 1 16,-5 12 1-16,6-11-3 0,-6 11 1 15,4-9-4-15,-4 9 3 0,5-10 1 16,-5 10 2-16,0 0 2 0,4-14 3 0,-4 14 3 16,0 0 4-16,0 0-3 0,0 0 7 0,6-17 2 15,-6 17 4-15,0 0-3 0,0 0-2 16,0 0-4-16,6-13 2 0,-6 13-7 0,0 0 2 15,0 0-4-15,0 0 1 0,0 0-6 16,0 0 6-16,0 0-8 0,0 0 4 0,0 0-6 16,0 0 3-16,4-15-3 15,-4 15 4-15,0 0-2 0,0 0 2 0,0 0-5 16,0 0 2-16,0 0 0 0,0 0 1 16,0 0-5-16,0 0 3 0,0 0-2 15,0 0 3-15,0 0-1 0,0 0 1 0,0 0-3 0,0 0 1 16,0 0 1-16,0 0 4 15,0 0-3-15,0 0 1 0,0 0-3 0,0 0 4 16,-25 36-2-16,25-36-2 0,-10 14 1 16,10-14 0-16,-11 13-2 0,11-13 3 0,-11 13-2 15,11-13 2-15,-10 15-1 16,10-15 1-16,-8 14-3 0,8-14 1 0,-10 13 0 0,10-13-2 16,-8 13-1-16,8-13 3 0,-6 12-3 0,6-12 1 15,-8 11 0-15,8-11-3 16,0 0 3-16,-10 13 2 0,10-13 1 0,0 0-4 0,-8 12 0 15,8-12 0-15,0 0 2 16,0 0 0-16,-8 13 0 0,8-13 0 0,0 0 1 16,0 0 1-16,0 0 2 15,-6 14 0-15,6-14 4 0,0 0 0 0,0 0 5 0,0 0-3 16,0 0 3-16,0 0-6 16,0 0 3-16,0 0 0 0,0 0-3 0,0 0-4 15,0 0 3-15,0 0-5 0,0 0 0 0,0 0 2 0,0 0-2 16,0 0 0-1,28-33-5-15,-28 33 4 0,8-13 0 0,-8 13-6 0,8-14 2 16,-8 14-1-16,10-13 2 16,-10 13 1-16,12-15 1 0,-12 15-2 0,10-13-2 15,-10 13 4-15,11-16 11 0,-11 16-12 16,10-15 0-16,-10 15-6 0,11-13 4 0,-11 13 0 16,9-16-1-16,-9 16 4 0,9-13-8 0,-9 13 4 15,7-11 6-15,-7 11-3 0,8-12-1 16,-8 12 1-16,0 0 2 0,10-10 0 0,-10 10 1 15,0 0-4-15,0 0 0 16,8-13 0-16,-8 13-1 0,0 0-2 0,0 0 2 16,0 0-3-16,0 0 3 0,0 0 1 15,0 0 0-15,0 0 5 0,0 0-2 0,0 0 11 16,0 0-8-16,0 0 13 16,0 0-9-16,0 0-8 0,23 23 6 0,-23-23 0 15,11 15-5-15,-5-7 6 0,-6-8-5 0,11 18-6 0,-3-9-14 16,-2-1-19-16,-2 1-37 15,2-2-45-15,-6-7-59 0,16 14-76 0,-12-9-99 16,-4-5-190-16,12 10-91 0,-12-10-299 16,3 9-341-16</inkml:trace>
  <inkml:trace contextRef="#ctx0" brushRef="#br1" timeOffset="110452.51">15887 2989 2666 0,'0'0'-136'0,"0"0"32"15,0 0 28-15,0 0 24 0,0 0 22 16,0 0 27-16,0 0 17 0,0 0 12 0,0 0 8 16,0 0-5-16,0 0 0 0,0 0 3 0,0 0 6 15,0 0-2-15,0 0 3 0,0 0-1 16,0 0-4-16,0 0 3 0,0 0-6 0,0 0-5 15,-29 36 3-15,29-36 1 16,-11 13-4-16,11-13 3 0,-11 11 0 16,11-11-5-16,-10 13 5 0,10-13-7 15,-6 11 3-15,6-11 3 0,0 0-7 0,-9 15-4 0,9-15 7 16,0 0-3 0,0 0 4-16,-3 19-2 0,3-19-5 0,0 0 1 0,0 0-11 15,0 0 5-15,16 17 1 0,-16-17 6 0,12 8-11 0,-12-8 0 16,13 6-2-16,-13-6 3 15,17 5 1-15,-17-5-2 0,19 6 1 0,-19-6 1 16,19 6-3-16,-19-6 4 16,19 4-4-16,-19-4 2 0,17 7-1 0,-17-7 7 15,15 6-4-15,-15-6-4 0,12 10 9 16,-12-10 7-16,11 11 2 0,-11-11 6 0,8 11-3 16,-8-11 2-16,0 0 3 0,7 16 8 0,-7-16-3 15,0 0 3-15,2 17 1 16,-2-17 5-16,0 0 2 0,0 0 4 0,0 0 0 0,-6 22-2 15,6-22-5-15,0 0-6 16,-9 12-1-16,9-12-6 0,0 0-3 0,-15 11-2 16,15-11-5-16,0 0 0 15,-16 9-4-15,16-9-2 0,-18 3-2 0,18-3-1 16,0 0-2-16,-22 2 0 0,22-2-10 16,-18 2-6-16,18-2-16 0,0 0-12 0,0 0-23 15,-27-6-28-15,27 6-27 0,0 0-42 0,-17-7-39 16,17 7-55-16,0 0-114 0,-17-4-579 15,17 4-349-15</inkml:trace>
  <inkml:trace contextRef="#ctx0" brushRef="#br1" timeOffset="110932.17">16105 3146 2746 0,'0'0'-123'0,"0"0"12"0,0 0 13 0,0 0 11 0,0 0 7 16,0 0 16-16,0 0 17 0,0 0 9 0,0 0 19 15,0 0 9-15,0 0 2 16,0 0 12-16,0 0 15 0,0 0-5 0,15 13 27 15,-15-13-8-15,0 0 9 0,19 1-5 16,-19-1 3-16,0 0-4 0,28 0 5 0,-28 0-4 16,23 0 4-16,-23 0 3 15,26 0-5-15,-26 0-2 0,24-1 3 0,-24 1-10 16,28-2 0-16,-28 2-16 16,23-2-6-16,-23 2-22 0,22 0-20 0,-22 0-34 15,18-2-34-15,-18 2-41 0,0 0-66 0,22-2-459 0,-22 2 96 16</inkml:trace>
  <inkml:trace contextRef="#ctx0" brushRef="#br1" timeOffset="111242.56">16244 3092 2017 0,'0'0'3'0,"0"0"11"16,0 0-6-16,-10-10 24 0,10 10 9 0,0 0 19 15,0 0 5-15,0 0 6 16,0 0 3-16,0 0 5 0,0 0 13 0,0 0 10 0,0 0 5 16,0 0-3-1,0 0 0-15,0 0-1 0,0 0 0 0,-12 29-14 0,12-29-6 16,0 0-6-16,2 24-6 16,-2-24-8-16,0 22-8 0,0-22-4 0,4 21-6 15,-4-21-4-15,2 20-1 0,-2-20-5 16,4 22-5-16,-2-12-4 0,-2-10 2 0,6 19-11 15,-6-19-19-15,5 18-23 0,-5-18-38 0,7 15-43 16,-7-15-36-16,6 14-47 16,-6-14-42-16,0 0-98 0,6 14-539 0,-6-14-229 0</inkml:trace>
  <inkml:trace contextRef="#ctx0" brushRef="#br1" timeOffset="111962.16">16406 3085 2550 0,'0'0'-72'0,"0"0"20"0,0 0 14 15,0 0 8-15,0 0 16 16,0 0-3-16,0 0 0 0,0 0 0 0,0 0 5 0,0 0-5 16,0 0 3-16,10-14 4 0,-10 14-7 0,0 0 5 15,0 0 10-15,20-2-6 16,-20 2 4-16,0 0 5 0,20-4 7 0,-20 4-2 15,0 0 10-15,26 0 9 16,-26 0-2-16,17-2 0 0,-17 2-3 0,0 0-4 0,26 0 5 16,-26 0-15-16,16-1 9 15,-16 1 2-15,0 0 0 0,22 0-2 0,-22 0 17 16,0 0 7-16,0 0 0 0,25-3 5 16,-25 3-1-16,0 0-2 0,0 0 6 15,0 0 3-15,17 3 5 0,-17-3-5 0,0 0 13 0,0 0 7 16,0 0-1-16,0 0 0 15,0 0-4-15,0 0-2 0,0 0-4 0,0 0-5 16,-7 23-6-16,7-23-3 0,0 0 1 16,-17 18-6-16,17-18-5 0,-12 16 1 0,12-16-7 15,-13 13 2-15,4-6-3 16,9-7-4-16,-12 14 3 0,12-14-3 0,-13 15 0 16,13-15-6-16,-11 14 2 0,11-14 1 0,-8 11-1 0,8-11-2 15,-8 9 3-15,8-9 2 16,0 0 1-16,-9 13 1 0,9-13-3 0,0 0 7 15,0 0-4-15,-4 14 9 0,4-14-3 16,0 0 3-16,0 0-6 0,0 0 7 0,0 0-3 16,17 15 2-16,-17-15-5 15,0 0 5-15,21 5-4 0,-21-5 1 0,19 3-3 16,-19-3-1-16,19 1-6 0,-19-1 3 16,21 3-5-16,-21-3-3 0,19 0-1 15,-19 0-15-15,22 0-15 0,-22 0-22 0,0 0-30 0,22-4-38 16,-22 4-49-16,18-3-59 15,-18 3-75-15,0 0-156 0,12-3-532 0,-12 3-430 16</inkml:trace>
  <inkml:trace contextRef="#ctx0" brushRef="#br1" timeOffset="112232.38">16729 3193 3071 0,'0'0'-14'16,"28"2"5"-16,-28-2-1 0,0 0 10 0,0 0 30 0,0 0 20 16,15 7 16-1,-15-7 7-15,0 0 11 0,0 0 3 0,11 15 11 0,-11-15-2 16,6 10 2-16,-6-10-4 16,0 0-1-16,6 21-9 0,-6-21-10 0,7 19-5 0,-7-19-27 15,6 18-6-15,-2-7-5 0,2 0-13 16,-6-11-20-16,4 20-27 0,-4-20-42 15,7 20-50-15,-2-10-55 0,-5-10-56 0,4 21-99 16,-2-14-169-16,-2-7-357 0,0 0-207 16</inkml:trace>
  <inkml:trace contextRef="#ctx0" brushRef="#br1" timeOffset="117702.2">1669 11332 688 0,'0'0'287'0,"0"0"-92"15,0 0-54-15,7-17-21 0,-7 17-41 16,0 0-5-16,0 0-8 0,0 0 1 0,0 0 5 16,0 0-12-16,0 0-1 0,0 0-6 0,0 0 9 15,0 0 11-15,0 0 11 0,0 0-5 16,-13-23 9-16,13 23-3 0,0 0-8 0,0 0-5 15,-17-7-7-15,17 7 0 16,0 0-4-16,-23-4-7 0,23 4-6 0,-17-4-4 16,17 4-6-16,-21 0 2 15,21 0-8-15,0 0-1 0,-32 2-4 16,32-2-2-16,-23 2-1 0,23-2-4 0,-23 1 0 16,23-1-2-16,-22 5 1 0,22-5 3 0,-16 3-2 15,16-3 5-15,-13 6 1 0,13-6 2 0,0 0-5 0,-9 12-3 16,9-12 2-16,0 0-5 15,0 0-4-15,0 0 1 0,23 21-9 16,-12-14 3-16,-11-7-1 0,20 10-1 16,-9-5-2-16,3 2 0 0,0-2 2 0,2 3-1 0,-4-1-5 15,2-1 5-15,0 1-2 16,-2 1-2-16,1 0 7 0,-2 1-5 0,-1 1-1 16,0-3 1-16,-10-7 0 0,17 17 3 0,-7-7-3 15,-10-10-1-15,11 15 4 0,-11-15 0 16,9 14 3-16,-9-14 5 0,6 15-5 0,-6-15 8 15,0 15 0-15,0-15 2 16,0 0 8-16,0 0 2 0,-10 25 3 0,10-25 4 16,-10 11-1-16,10-11 1 0,-18 10-4 15,18-10-2-15,-16 10 4 0,16-10-7 16,-19 3-3-16,19-3-2 0,-19 2-1 16,19-2-5-16,0 0-14 0,-26-4-19 0,26 4-24 15,-17-7-25-15,17 7-30 0,-14-11-34 16,14 11-34-16,-13-14-28 0,7 6-42 0,6 8-125 15,-5-17-478-15,1 9-175 0</inkml:trace>
  <inkml:trace contextRef="#ctx0" brushRef="#br1" timeOffset="118252.3">1887 11465 2494 0,'0'0'-16'0,"0"0"28"0,0 0 4 16,0 0-1-16,0 0 15 16,0 0 16-16,0 0 5 0,0 0 3 0,28-11 0 15,-28 11-10-15,0 0-8 0,0 0 3 0,32 6-9 16,-32-6-1-16,25 2-4 15,-25-2-1-15,26 2 0 0,-26-2-1 0,27 1-5 0,-14 2-7 16,-13-3-19-16,25 0-34 16,-25 0-49-16,24 0-40 0,-14-3-63 0,-10 3-126 15,20-1-391-15,-20 1 27 0</inkml:trace>
  <inkml:trace contextRef="#ctx0" brushRef="#br1" timeOffset="118512.54">2059 11347 2253 0,'0'0'117'0,"0"0"-2"0,0 0-17 16,0 0-11-16,0 0-9 15,0 0 10-15,0 0 17 0,0 0 12 0,0 0 9 16,0 0 8-16,0 0 3 0,0 0 5 16,0 0-5-16,0 0-1 0,0 0-5 0,0 0-13 15,0 0-12-15,-6 47-8 0,6-47-9 0,-4 20-10 16,4-20-11-16,-3 27-8 0,3-14-11 15,0-13-15-15,-2 25-7 0,2-25-21 0,0 22-30 16,0-22-31-16,2 22-49 16,-2-22-57-16,5 16-73 0,-3-12-90 0,-2-4-168 15,10 5-126-15,-10-5-218 0,0 0-173 16</inkml:trace>
  <inkml:trace contextRef="#ctx0" brushRef="#br1" timeOffset="119162.64">2379 11168 2487 0,'0'0'-35'0,"0"0"18"0,6-15 8 16,-6 15 3-16,0 0 21 0,0 0 31 15,0 0 23-15,0 0 16 0,7-13 9 0,-7 13-7 0,0 0-5 16,0 0-1 0,0 0-6-16,0 0-3 0,0 0-11 0,0 0-5 0,12-10-2 15,-12 10-7-15,0 0-5 16,0 0-6-16,22-1-7 0,-22 1-5 16,0 0-7-16,23 0 0 0,-23 0 0 0,16-3-3 0,-16 3-1 15,0 0-2-15,30 0-1 0,-30 0 0 16,24 0-3-16,-24 0 4 0,20 0-2 0,-20 0-2 15,20 0-3-15,-20 0 1 0,0 0-5 16,23 0 0-16,-23 0-3 0,0 0 2 0,0 0 8 16,0 0 4-16,17 4 2 15,-17-4 5-15,0 0-4 0,0 0 2 16,0 0-1-16,0 0 6 0,0 0-2 16,0 0 2-16,-36 31-3 0,36-31 9 0,-19 14 8 15,9-7 0-15,1 2-3 0,-1 3-1 0,0-2-5 0,0 3 0 16,2-2-3-16,-1 5-2 15,0-4-2-15,1 2 0 0,0-1-5 0,1 0 2 16,3 1-1-16,-2-1 0 0,6-13 2 16,-10 23-2-16,5-13 2 0,5-10 2 0,-7 17-1 15,7-17-2-15,-4 15 3 16,4-15 1-16,-4 13 0 0,4-13 7 16,0 0-5-16,0 0 4 0,0 20 1 0,0-20 3 0,0 0-1 0,0 0 1 15,15 11 2-15,-15-11 0 16,0 0 2-16,25 2-1 0,-25-2 2 0,22 2-2 15,-22-2-3-15,27-2-4 16,-27 2 8-16,34 2-6 0,-17-1-3 0,0 2-20 0,-17-3-7 16,29 0-8-1,-13 0-14-15,-16 0-27 0,24 1-35 0,-24-1-50 0,24 0-56 16,-24 0-58-16,19 0-73 16,-19 0-151-16,15-1-125 0,-15 1-231 0,11-4-164 0</inkml:trace>
  <inkml:trace contextRef="#ctx0" brushRef="#br1" timeOffset="119462.47">2861 11443 2523 0,'0'0'-8'0,"0"0"23"15,0 0 14-15,9 11 21 16,-9-11 23-16,0 0 26 0,0 0 25 0,6 15 14 15,-6-15 3-15,0 0 5 16,0 18 0-16,0-18 2 0,0 0 0 0,-2 24-6 0,2-24-10 16,0 18-10-16,0-18-7 15,0 21-16-15,0-21-9 0,-2 21-9 16,2-21-10-16,0 20-10 0,0-20-8 16,0 22-1-16,0-22-4 0,2 17-14 0,-2-17-15 15,0 16-23-15,0-16-37 0,0 0-44 0,0 22-55 0,2-17-70 16,-2-5-75-16,0 0-141 15,5 9-170-15,-5-9-341 0,0 0-352 0</inkml:trace>
  <inkml:trace contextRef="#ctx0" brushRef="#br1" timeOffset="120002.45">3253 11576 2721 0,'0'0'-106'16,"0"0"41"-16,0 0 24 0,0 0 13 0,0 0 28 16,0 0 15-16,0 0 36 0,0 0 19 15,0 0 12-15,0 0 7 0,0 0 4 16,0 0 2-16,0 0 5 0,0 0 7 16,0 0 7-16,0 0 4 0,0 0 3 0,0 0-7 15,55 8-9-15,-55-8-8 0,23 3-9 0,-8 1-8 0,0-1-10 16,-15-3-10-16,30 3-17 15,-17-1-24-15,-13-2-27 0,24 2-35 0,-24-2-45 16,24 0-45-16,-24 0-49 16,21-2-31-16,-14 0-56 0,-7 2-105 0,10-6-510 15,-10 6-256-15</inkml:trace>
  <inkml:trace contextRef="#ctx0" brushRef="#br1" timeOffset="120162.09">3333 11485 2566 0,'-16'-6'-18'0,"16"6"57"15,0 0 6-15,-16-4-4 16,16 4 21-16,0 0 20 0,0 0 23 0,0 0 11 0,0 0 1 16,0 0-9-16,0 0-14 15,0 0-5-15,0 0-14 0,0 0-9 0,0 0-21 0,52 10-37 16,-52-10-56 0,29 5-65-16,-12-2-74 0,-17-3-108 0,33 1-614 0,-15 1-301 15</inkml:trace>
  <inkml:trace contextRef="#ctx0" brushRef="#br1" timeOffset="120757.22">4102 11386 2652 0,'0'0'-71'16,"6"-11"20"-16,-6 11 2 15,0 0 5-15,5-16 7 0,-5 16 10 0,0 0 22 16,0 0 22-16,0 0 15 0,-11-24 7 16,11 24 14-16,-13-10 12 0,13 10 13 0,-15-8 18 15,15 8 7-15,-20-6 2 0,20 6 1 0,-22-6-4 16,22 6-8-16,-23 0-8 15,23 0-10-15,-24 0-8 0,24 0-5 0,-25 3-9 0,25-3-4 16,-23 3-5 0,23-3-2-16,-22 6-5 0,12 0-1 0,10-6-3 0,-15 12-6 15,15-12 4-15,-10 15-6 16,10-15-3-16,-4 15 1 0,4-15-6 0,0 0-1 16,6 26-6-16,2-14-4 0,-8-12 0 0,15 21-3 0,-5-12-1 15,1 3 2-15,2-3-3 16,-1 2 2-16,2 1-3 0,-2 0 4 0,1-1 0 15,-1-1 4-15,-1 1 0 16,0 0 3-16,-3 0 6 0,0-1 9 0,0 0 6 0,-8-10 15 16,16 17 4-16,-16-17 4 15,4 15 11-15,-4-15 4 0,2 15 3 0,-2-15-22 16,0 0-5-16,0 0 1 0,-14 23 3 16,14-23-7-16,-14 10-3 0,14-10-1 15,-16 6-1-15,16-6-10 0,-20 5-1 0,20-5-5 0,-16 4-1 16,16-4-2-16,-19 0-6 15,19 0-13-15,0 0-11 0,-26-2-20 0,26 2-24 0,0 0-31 16,-19-10-33 0,19 10-49-16,-11-7-48 0,7 1-49 0,4 6-74 0,0 0-133 15,-8-20-121-15,8 20-239 16,2-12-165-16</inkml:trace>
  <inkml:trace contextRef="#ctx0" brushRef="#br1" timeOffset="121262.13">4466 11618 2456 0,'0'0'-54'16,"0"0"3"-16,0 0 15 0,0 0 8 0,0 0 20 0,0 0 8 16,0 0 12-1,0 0 18-15,0 0 3 0,0 0 12 0,0 0 8 0,0 0 9 16,0 0 11-16,0 0 8 16,0 0 12-16,0 0 8 0,6-28 10 0,-6 28 5 0,0 0-7 15,26 4-2-15,-26-4-17 0,0 0-6 16,33 5-5-16,-19-3-5 0,2 0-6 15,-16-2-6-15,34 4-12 0,-17-3-3 0,0 1-8 0,2 1-17 16,-3-2-24 0,4-1-31-16,-20 0-42 0,36 3-59 0,-21-3-41 0,-15 0-32 15,30-4-42-15,-30 4-82 16,25-6-503-16,-14 4-168 0</inkml:trace>
  <inkml:trace contextRef="#ctx0" brushRef="#br1" timeOffset="121842.32">5298 11239 2434 0,'0'0'-93'0,"0"0"11"0,0 0 14 0,-34-2 16 15,34 2 20-15,0 0 29 0,0 0 33 16,0 0 12-16,-26 13 15 0,26-13 6 0,-12 10 14 15,12-10 3-15,-13 13 8 16,13-13 1-16,-12 16-5 0,5-8-4 0,7-8-8 16,-17 22-4-16,11-11-10 15,-2 3-3-15,-1 0-9 0,2-1-2 0,-1 2-2 0,2 0-1 16,-1 0 6-16,-1 2 6 16,2 0-3-16,-1 1 0 0,1-1 1 0,-1-1-2 15,3 2-5-15,-2-1-3 0,2 0-2 16,0 1 2-16,0-2-8 0,2 0-1 0,-1 1 0 15,3-17 4-15,0 34 3 0,3-19 4 0,1 3 8 16,0-4 1-16,-2 2 4 16,4-3 6-16,2 3-2 0,-1-3 2 0,4 0-2 15,-3 1-3-15,0-1-3 0,3-1-4 16,-1-1-6-16,1 0-1 0,0-1-5 0,-1 0-3 16,1-3-5-16,0 2-3 0,-11-9-5 0,18 13 1 15,-9-6-11-15,-9-7-17 16,17 7-25-16,-17-7-38 0,15 4-49 0,-15-4-53 0,0 0-68 15,26-2-90-15,-16-2-172 16,-10 4-483-16,12-7-438 0</inkml:trace>
  <inkml:trace contextRef="#ctx0" brushRef="#br1" timeOffset="122202.29">5450 11645 2914 0,'0'0'-91'0,"0"0"35"15,0 0 12 1,0 0 6-16,0 0 21 0,0 0 15 0,0 0 16 0,0 0 16 16,0 0-1-16,20-10 7 15,-20 10 6-15,0 0 2 0,20-2 0 0,-20 2 7 0,22 0-21 16,-22 0 7 0,25-1-1-16,-25 1-3 0,28 0-6 0,-28 0-4 0,24 0-8 15,-8-2-28-15,-16 2-39 0,27-3-31 16,-27 3-63-16,26-3-44 0,-14 1-110 0,2-2-441 15,-4 0-13-15</inkml:trace>
  <inkml:trace contextRef="#ctx0" brushRef="#br1" timeOffset="122782.49">5806 11355 2183 0,'0'0'-5'15,"0"0"19"-15,-5-12 5 0,5 12-15 0,0 0 3 16,0 0 14-16,0 0 9 16,0 0-8-16,0 0 4 0,0 0-11 0,0 0 5 0,24-13 3 15,-24 13-9-15,0 0-4 0,21 5 1 0,-21-5-8 16,0 0-6-16,34 8 6 15,-24-5 5-15,-10-3 2 0,26 5-1 0,-13-3 3 0,-13-2 7 16,27 6-16-16,-14-4 6 16,-13-2 6-16,24 2 13 0,-24-2 16 0,20 4 9 15,-20-4 11-15,19 2-7 16,-19-2-4-16,15 2-3 0,-15-2-15 0,0 0-2 0,19 4-4 16,-19-4-1-16,0 0 17 0,13 5 16 0,-13-5 1 15,0 0 5-15,0 0-7 16,2 15-2-16,-2-15-3 0,0 0-4 0,0 0-2 15,0 0-4-15,-17 31-7 16,9-22-3-16,8-9-2 0,-15 21-6 0,4-12-1 0,3 3 2 16,-3 1 4-16,1-2-5 15,0 2-5-15,-2 0 4 0,2-1-3 0,2-1-2 0,-1 1-3 16,-2-2-3-16,5 2 1 16,6-12 4-16,-15 17-1 0,11-8 4 0,4-9 2 15,-6 16 4-15,6-16 5 0,-4 13-1 16,4-13 5-16,0 0-6 0,0 0-1 0,8 21 4 15,-8-21 2-15,10 8 0 0,-10-8-2 0,17 5-2 16,-17-5-1-16,22 6-6 16,-22-6-1-16,24 3-6 0,-8 0-13 0,-16-3-18 15,29 2-30-15,-14-2-42 0,-15 0-56 16,27 2-60-16,-11-2-64 0,-6-2-119 0,-10 2-150 16,22-5-332-16,-12 5-219 0</inkml:trace>
  <inkml:trace contextRef="#ctx0" brushRef="#br1" timeOffset="123032.15">6268 11646 2682 0,'0'0'13'0,"10"16"28"0,-10-16 7 0,0 0 19 15,0 0 27-15,0 0 19 0,-2 23 8 0,2-23-1 16,0 0-8-16,-2 22-8 0,2-22-2 15,0 0-8-15,0 22 2 0,0-22-6 0,0 17-9 16,0-17-5-16,2 19-9 16,-2-19-9-16,2 19-8 0,-2-19-17 0,4 15-22 15,-4-15-32-15,0 0-44 0,4 19-54 16,-4-19-57-16,6 9-48 0,-6-9-66 16,0 0-132-16,10 6-476 0,-10-6-282 0</inkml:trace>
  <inkml:trace contextRef="#ctx0" brushRef="#br1" timeOffset="124032.08">6559 11201 2591 0,'0'0'-135'0,"0"0"18"0,0 0 15 0,0 0 23 16,0 0 17-16,0 0 21 16,0 0 28-16,0 0 10 0,0 0 14 0,0 0 21 15,0 0 1-15,0 0 10 16,0 0 10-16,0 0 3 0,0 0-1 0,0 0 8 16,0 0-1-16,0 0 11 0,0 0 0 15,0 0 1-15,0 0 1 0,0 0 5 0,0 0 6 16,0 0 6-16,0 0 0 0,-4 45-5 0,4-45-6 15,9 16-5-15,-9-16-8 16,8 17-4-16,-3-7-10 0,-5-10 4 0,10 24-3 0,-4-8-2 16,0-1-1-16,2 0-4 15,-4 2 0-15,2 2-2 0,0 2-8 0,-2-4 4 16,2 4-2-16,-4-2-6 16,3 1 1-16,-3-2-4 0,0 3 0 0,0-2 1 0,-2 2 3 15,0-2 4-15,-2 3 7 0,0-3 2 0,-2 0-7 16,-1-1-1-16,1 3-2 15,-2 0-3-15,-2 0-6 0,0-2 0 0,0 1-5 16,-2-1-3-16,2-2-1 0,-1-2-5 16,1 2-17-16,-1-3-24 0,1-2-36 0,-1 2-42 15,3-3-65-15,6-11-51 16,-15 21-61-16,10-13-151 0,-1 0-149 0,6-8-262 0,-10 12-184 16</inkml:trace>
  <inkml:trace contextRef="#ctx0" brushRef="#br1" timeOffset="129052.39">14143 8214 780 0,'0'0'208'0,"0"0"-54"0,0 0-45 0,0 0-7 16,0 0-1-16,0 0 0 0,0 0 1 15,0 0-9-15,0 0-3 0,0 0-6 0,0 0-10 16,0 0-3-16,0 0 5 16,0 0-4-16,0 0-1 0,0 0 0 0,0 0-10 15,0 0 0-15,0 0-4 16,0 0-8-16,0 0-6 0,0 0-9 0,0 0-44 0,0 0-48 16,-2 37-56-16,2-37-73 0,0 0-165 0,0 0-264 15,0 0 167-15</inkml:trace>
  <inkml:trace contextRef="#ctx0" brushRef="#br1" timeOffset="129272.35">14043 8325 1789 0,'0'0'-25'16,"-9"10"9"0,9-10 1-16,0 0 18 0,-12 14 1 0,12-14 9 0,-8 9 5 15,8-9 3-15,0 0 9 0,-11 14-7 0,11-14 3 16,-10 9-2-16,10-9-2 15,0 0-4-15,-7 14-5 0,7-14 16 0,0 0-10 0,-8 13-20 16,8-13-7-16,0 0-13 16,-7 11-16-16,7-11-12 0,0 0-13 15,-5 12-16-15,5-12-10 0,-6 7-11 16,6-7-12-16,0 0-21 0,-9 9-11 0,9-9-239 16,-9 8 121-16</inkml:trace>
  <inkml:trace contextRef="#ctx0" brushRef="#br1" timeOffset="129382.31">13895 8493 1059 0,'0'0'-10'0,"0"0"1"0,-11 10 0 15,11-10 0-15,-5 6 2 16,5-6 0-16,0 0 5 0,-10 8-4 0,10-8-6 16,0 0-11-16,0 0-31 15,-12 7-59-15,12-7-152 0,0 0 86 0</inkml:trace>
  <inkml:trace contextRef="#ctx0" brushRef="#br1" timeOffset="129562.24">13733 8610 844 0,'0'0'50'0,"0"0"-15"0,-11 12 6 16,11-12-11-16,0 0-19 0,0 0-9 0,-12 7-22 0,12-7-37 15,0 0-72-15,0 0-139 16,0 0 86-16</inkml:trace>
  <inkml:trace contextRef="#ctx0" brushRef="#br1" timeOffset="129722.58">13603 8718 782 0,'-14'10'5'0,"14"-10"-5"15,0 0-16-15,0 0-45 0,-7 10-80 0,7-10-50 16,0 0 63-16</inkml:trace>
  <inkml:trace contextRef="#ctx0" brushRef="#br1" timeOffset="129872.09">13479 8819 567 0,'-12'12'43'15,"12"-12"-4"-15,0 0-6 0,-13 13-5 16,13-13 2-16,0 0-12 0,-8 11-18 16,8-11-20-16,0 0-41 0,-10 10-56 15,10-10-70-15,0 0 60 0</inkml:trace>
  <inkml:trace contextRef="#ctx0" brushRef="#br1" timeOffset="130622.5">12938 9471 539 0,'0'0'17'0,"0"0"-4"0,-11 15-7 15,11-15-10-15,0 0-4 16,-10 11 1-16,10-11 7 0,0 0-13 0,-11 10-38 16,11-10-51-16,0 0-30 15,0 0 44-15</inkml:trace>
  <inkml:trace contextRef="#ctx0" brushRef="#br1" timeOffset="130792.73">12808 9597 445 0,'0'0'102'0,"-7"10"21"16,7-10-8-16,0 0-20 0,-12 11-12 0,12-11-5 15,0 0-12-15,0 0-11 16,-11 11-17-16,11-11-5 0,0 0-22 0,0 0-22 16,0 0-22-16,-10 12-30 0,10-12-52 0,0 0-221 15,0 0 106-15</inkml:trace>
  <inkml:trace contextRef="#ctx0" brushRef="#br1" timeOffset="130942.4">12695 9697 956 0,'-13'9'32'0,"13"-9"16"0,0 0-12 16,0 0-5-16,-12 11-4 16,12-11-13-16,0 0-3 0,0 0-3 0,-8 11-16 15,8-11-22-15,0 0-34 0,0 0-54 0,0 0-193 16,0 0 99-16</inkml:trace>
  <inkml:trace contextRef="#ctx0" brushRef="#br1" timeOffset="131102.44">12590 9776 970 0,'0'0'50'0,"0"0"-2"16,0 0 3-16,-10 11-3 0,10-11-8 0,0 0-2 0,0 0-1 15,-11 12-4-15,11-12-11 16,0 0-1-16,0 0-4 0,0 0-14 0,0 0-13 15,-8 10-19-15,8-10-23 0,0 0-30 16,0 0-50-16,0 0-220 0,0 0 112 0</inkml:trace>
  <inkml:trace contextRef="#ctx0" brushRef="#br1" timeOffset="131272.49">12479 9892 1059 0,'0'0'32'0,"-11"9"-4"0,11-9-7 16,0 0 2-16,0 0 2 16,-12 8-6-16,12-8 0 0,0 0-12 0,0 0-15 15,0 0-22-15,0 0-33 16,0 0-36-16,0 0-78 0,0 0-106 0,0 0 90 0</inkml:trace>
  <inkml:trace contextRef="#ctx0" brushRef="#br1" timeOffset="131452.49">12414 9946 842 0,'0'0'25'0,"0"0"-1"0,-8 13-6 16,8-13-11-16,0 0-3 0,0 0-13 16,0 0 0-16,0 0 1 0,0 0-1 0,0 0-1 15,-5 13-3-15,5-13-4 0,0 0 1 0,0 0-15 16,0 0-20-16,0 0-36 15,0 0-134-15,0 0 72 0</inkml:trace>
  <inkml:trace contextRef="#ctx0" brushRef="#br1" timeOffset="131602.44">12353 10026 706 0,'0'0'48'0,"-8"9"7"0,8-9 1 15,0 0 8-15,0 0 9 0,-12 10 4 16,12-10-3-16,0 0-9 0,0 0-13 0,0 0-11 15,0 0-13-15,-11 9-23 0,11-9-41 16,0 0-42-16,0 0-66 0,0 0-213 0,0 0 114 16</inkml:trace>
  <inkml:trace contextRef="#ctx0" brushRef="#br1" timeOffset="131752.43">12178 10149 1015 0,'-15'13'-24'0,"11"-8"-8"0,4-5-40 15,0 0-37-15,-12 11-151 0,12-11 86 16</inkml:trace>
  <inkml:trace contextRef="#ctx0" brushRef="#br1" timeOffset="131822.14">12123 10203 721 0,'-18'13'9'0,"18"-13"2"15,-10 10-7-15,6-5-4 0,4-5-26 16,-9 10-31-16,9-10-58 0,0 0-69 0,-14 13 61 15</inkml:trace>
  <inkml:trace contextRef="#ctx0" brushRef="#br1" timeOffset="132002.5">11970 10368 657 0,'0'0'103'0,"-10"15"13"0,10-15-6 16,-7 11-7-16,7-11-2 15,0 0-21-15,-10 15-8 0,10-15-13 0,-6 9-17 0,6-9-14 16,0 0-35 0,-12 9-24-16,12-9-36 0,-4 8-45 0,4-8-77 15,0 0-162-15,-8 10 112 0</inkml:trace>
  <inkml:trace contextRef="#ctx0" brushRef="#br1" timeOffset="132122.6">11822 10507 991 0,'0'0'9'0,"0"0"4"0,-9 12-17 0,9-12-31 16,-8 4-34-16,8-4-40 0,0 0-155 15,0 0 86-15</inkml:trace>
  <inkml:trace contextRef="#ctx0" brushRef="#br1" timeOffset="132292.07">11731 10587 898 0,'0'0'86'0,"0"0"-4"0,-10 10-6 15,10-10-11-15,0 0-18 16,0 0-7-16,0 0-21 0,0 0-45 0,-14 7-64 16,14-7-132-16,0 0-100 0,0 0 104 0</inkml:trace>
  <inkml:trace contextRef="#ctx0" brushRef="#br1" timeOffset="132492.43">11663 10614 1103 0,'0'0'118'0,"0"0"-3"0,0 0-25 16,-5 12-3-16,5-12-5 16,0 0-13-16,0 0-8 0,0 0 10 0,0 0-27 0,0 0-7 15,0 0-21-15,-8 15 4 0,8-15 9 0,0 0-13 16,0 0-5-16,0 0-1 15,0 0-12-15,0 0-13 0,0 0-13 0,-6 13-14 16,6-13-18-16,0 0-17 16,0 0-24-16,0 0-64 0,0 0-316 0,0 0 351 15</inkml:trace>
  <inkml:trace contextRef="#ctx0" brushRef="#br1" timeOffset="134442.34">11551 10700 1454 0,'10'-10'8'0,"-10"10"-3"0,0 0-10 16,0 0-10-16,11-12-2 15,-11 12 0-15,0 0 6 0,0 0-1 0,0 0-10 16,9-13-4-16,-9 13-6 16,0 0-8-16,0 0-4 0,0 0 11 0,0 0 5 15,0 0 2-15,0-16 6 0,0 16 12 16,0 0 8-16,0 0 14 0,0 0 16 0,0 0 19 16,0 0-1-16,0 0-1 0,-9-27 8 0,9 27 5 15,0 0 3-15,0 0 3 16,-6-15 10-16,6 15 7 0,0 0 9 0,0 0 12 0,0 0 7 15,-7-17 11-15,7 17 8 16,0 0-6-16,0 0-4 0,0 0-4 0,0 0-8 16,0 0-2-16,0 0 15 15,0 0 6-15,0 0 2 0,0 0 0 0,0 0-11 0,0 0 3 16,0 0-12-16,0 0-4 16,0 0-4-16,0 0-3 0,0 0-6 0,0 0-7 15,0 0-7-15,-12 41-7 0,12-41-1 0,-2 21-7 0,2-21-3 16,-4 21-6-1,4-21 2-15,-5 23-13 0,2-12-5 0,3-11 0 0,-6 23-7 16,4-11-2-16,2-12-5 16,-4 20 0-16,4-20-2 0,-3 20-5 0,3-20 0 0,-5 17 0 15,5-17 3-15,-4 15-10 16,4-15 0-16,0 0 4 0,-2 19-4 0,2-19 4 16,0 0-4-16,0 0 2 0,0 0-4 0,0 17 3 15,0-17-2-15,0 0-3 0,0 0 2 16,0 0 6-16,0 0-3 0,0 0 3 0,0 0-2 15,0 0 12-15,29-8 22 16,-29 8 2-16,0 0 1 0,0 0 6 0,30-13-4 16,-30 13-2-16,19-7 0 0,-7 3-9 15,-12 4-1-15,19-8-7 0,-19 8-5 0,26-5-11 16,-16 1-11-16,-10 4-13 16,24-4-31-16,-11 2-32 0,-13 2-44 0,18-4-56 0,-6 4-74 15,-12 0-89-15,20-5-185 0,-20 5-104 0,11-3 35 16,-11 3-303-16,0 0-272 15</inkml:trace>
  <inkml:trace contextRef="#ctx0" brushRef="#br1" timeOffset="134897.41">11449 11387 2720 0,'0'0'47'0,"0"0"49"16,0 0 6-16,0 0-8 0,0 0 8 0,0 0 8 0,26-15 6 15,-26 15 4-15,0 0-8 16,18-5-13-16,-18 5-5 0,16-6-14 0,-16 6-8 15,18-6-9-15,-18 6-2 16,22-4-9-16,-22 4-5 0,25-4-10 0,-12 3-15 0,-13 1-23 16,23-2-32-16,-23 2-47 15,26-4-55-15,-14 4-48 0,0-1-55 0,-12 1-95 16,20-4-639-16,-11-1-421 16</inkml:trace>
  <inkml:trace contextRef="#ctx0" brushRef="#br1" timeOffset="135452.44">11738 11201 2904 0,'0'0'14'15,"0"0"60"-15,0 0-1 0,0 0-9 16,0 0-3-16,0 0-3 0,0 0 1 16,0 0 5-16,0 0 1 0,0 0-2 15,0 0-1-15,0 0-9 0,1-23 1 0,-1 23-6 16,0 0-3-16,0 0-5 16,20-6-2-16,-20 6-7 0,0 0-6 0,25-1-5 0,-25 1-4 15,21-3-7-15,-21 3 1 0,23-1-6 0,-23 1-1 16,25-2 1-16,-25 2-1 15,20 0-1-15,-20 0-2 0,0 0 0 0,25 0 2 0,-25 0 5 16,0 0 3-16,15 3 1 16,-15-3 8-16,0 0 3 0,0 0 3 0,3 16-7 15,-3-16 0-15,0 0 1 16,0 0-1-16,-21 29-3 0,11-19-4 0,3 2 1 0,7-12-3 16,-16 21 1-16,9-8-2 0,-3-1 0 0,1-1 0 15,3 2-1-15,-2-1 1 16,8-12 1-16,-9 23 1 0,1-12 2 0,8-11 11 15,-9 20 2-15,9-20 3 0,-4 15 2 16,4-15 4-16,0 17 1 0,0-17 0 0,0 0 1 16,0 0-1-16,13 19-1 15,-13-19-1-15,15 5-2 0,-15-5-2 0,21 3-4 16,-21-3 0-16,23 0-3 0,-23 0-4 16,29-3-12-16,-15 3-20 0,-14 0-35 0,26-5-46 15,-12 3-66-15,-14 2-66 0,25-10-89 0,-12 7-184 16,-4-3-103-16,-3 0-253 0,-6 6-211 15</inkml:trace>
  <inkml:trace contextRef="#ctx0" brushRef="#br1" timeOffset="135692.44">12068 11321 2676 0,'0'0'51'0,"21"9"39"0,-21-9 7 0,11 10 24 0,-11-10 33 15,0 0 29-15,7 18 17 16,-7-18-3-16,8 14-7 0,-5-4-21 0,-3-10-13 16,7 21-4-16,-1-10-46 15,-1 2-14-15,-5-13-12 0,9 26-8 0,-4-14-5 0,2 0-12 16,-1 0-23-16,-6-12-21 16,8 22-42-16,-3-12-42 0,-5-10-71 0,8 15-69 15,-2-7-54-15,-6-8-104 0,6 11-163 0,-6-11-64 0,0 0-237 16,0 0-172-16</inkml:trace>
  <inkml:trace contextRef="#ctx0" brushRef="#br2" timeOffset="155282.29">11547 10746 2655 0,'0'0'-177'0,"0"0"32"0,0 0 23 16,0 0 9-16,0 0 18 0,0 0 6 0,0 0 11 15,0 0 3-15,0 0 6 16,-11 12-4-16,11-12-14 0,0 0-31 16,0 0-44-16,0 0-246 0,0 0 127 0</inkml:trace>
  <inkml:trace contextRef="#ctx0" brushRef="#br2" timeOffset="159542.15">11576 10728 1086 0,'0'0'-32'0,"0"0"14"0,0 0 4 15,0 0 3-15,0 0 2 0,0 0 0 16,-8 12 0-16,8-12 9 0,0 0 0 0,0 0 0 16,0 0 9-16,0 0 4 0,0 0 3 0,0 0 11 15,0 0 1-15,0 0 7 16,0 0 9-16,0 0 18 0,0 0-3 0,0 0 6 0,0 0-5 15,0 0 15 1,0 0 1-16,0 0-7 0,0 0 3 0,0 0-5 0,0 0-1 16,0 0-1-16,0 0-12 15,0 0-3-15,0 0-7 0,0 0-12 0,0 0 6 16,0 0-7-16,0 0 3 0,0 0-8 16,0 0 10-16,0 0-8 0,0 0 12 0,0 0-4 15,0 0-3-15,0 0-9 0,0 0 17 0,34-29-1 16,-34 29-13-16,0 0 2 0,12-10-5 15,-12 10 1-15,0 0-11 0,16-11-1 16,-16 11 0-16,8-7 0 0,-8 7-8 16,0 0 5-16,12-10-3 0,-12 10-2 0,0 0 5 15,17-11-6-15,-17 11 0 0,0 0 3 16,13-8 0-16,-13 8-9 16,0 0 6-16,13-8 1 0,-13 8-1 0,0 0-8 0,12-7-1 0,-12 7-9 15,0 0 6-15,14-6-1 16,-14 6 7-16,0 0-24 0,14-7 12 0,-14 7 6 15,0 0-4-15,14-8 8 16,-14 8-1-16,0 0 3 0,16-10-1 0,-16 10 4 0,0 0-2 16,16-7 2-16,-16 7 3 15,11-6-9-15,-11 6 5 0,0 0 2 0,17-8-1 16,-17 8-6-16,13-5 3 0,-13 5-10 16,0 0 8-16,19-10-11 0,-19 10 4 15,9-7 0-15,-9 7 10 0,0 0-6 0,14-10 12 0,-14 10-12 16,0 0 3-16,13-8 1 0,-13 8-2 15,0 0 1-15,12-8 5 0,-12 8-4 0,0 0 8 16,13-11-7-16,-13 11-3 16,11-7 9-16,-11 7-6 0,0 0 3 0,14-11-1 15,-14 11-1-15,12-10 11 16,-12 10-12-16,10-11 2 16,-10 11-4-16,11-11 5 0,-11 11 6 0,8-9-10 0,-8 9 5 0,8-11 4 0,-8 11-10 15,11-9 2-15,-11 9 5 16,12-12 5-16,-12 12-2 0,0 0-2 0,13-15-6 0,-13 15 6 15,9-10 0-15,-9 10-3 16,0 0-8-16,11-13 13 16,-11 13-5-16,0 0 9 0,10-13 0 0,-10 13-6 15,0 0 8-15,8-11 7 0,-8 11-6 0,0 0 10 16,8-13 1-16,-8 13 8 0,0 0 0 16,9-9 0-16,-9 9-4 0,0 0-2 0,0 0-7 15,12-13 2-15,-12 13-2 0,0 0 1 0,7-12-5 16,-7 12-2-16,0 0-2 0,9-15 4 15,-9 15 4-15,0 0 0 0,7-12 18 0,-7 12 1 16,0 0-5-16,7-11-7 16,-7 11 1-16,0 0 2 0,0 0-3 0,11-17-4 0,-11 17 3 15,0 0-5 1,9-12-1-16,-9 12 4 0,0 0 3 0,11-11-4 0,-11 11-5 16,0 0 2-16,7-11-6 0,-7 11 5 0,0 0-1 15,14-12 11-15,-14 12 6 16,8-9-2-16,-8 9-3 0,11-9 2 0,-11 9 4 0,8-12-7 15,-8 12 2-15,13-15 3 16,-13 15 2-16,10-11-2 0,-10 11 7 16,11-12-2-16,-11 12 2 0,10-13 0 0,-10 13 0 15,11-13-1-15,-11 13 5 0,14-8-6 0,-14 8 1 16,9-12-1-16,-9 12-2 0,8-12-2 0,-8 12-2 16,13-11-3-16,-13 11-4 15,12-12-4-15,-12 12 0 0,12-9-2 0,-12 9-3 16,11-10-1-16,-11 10 3 0,13-10-3 15,-13 10 4-15,10-12-1 0,-10 12-3 0,13-11 5 16,-13 11 3-16,10-10 3 0,-10 10-1 16,11-9 3-16,-11 9 0 0,8-12-5 0,-8 12-1 15,12-10 3-15,-12 10-1 16,9-9-2-16,-9 9 0 0,10-9-4 0,-10 9 1 16,0 0-4-16,14-16-1 0,-14 16-3 0,12-11 2 0,-12 11-1 15,10-14-1 1,-10 14 0-16,14-11-2 0,-14 11-1 0,11-12 4 0,-11 12-1 15,9-13-1-15,-9 13 4 16,12-9-1-16,-12 9-4 0,8-12 2 0,-8 12-7 16,11-10 5-16,-11 10-1 15,12-9 1-15,-12 9-4 0,13-10-1 0,-13 10 5 0,12-7-2 16,-12 7 3-16,0 0 3 0,13-11 0 0,-13 11 2 0,13-8 1 16,-13 8-4-1,12-10-1-15,-12 10 0 0,13-9-1 0,-13 9 0 0,16-8-3 16,-16 8 2-16,13-9 1 15,-13 9 2-15,14-11-6 0,-14 11-1 0,16-10 4 16,-8 4-3-16,-8 6 0 0,16-14 0 16,-16 14-4-16,17-13 4 0,-11 6 2 0,-6 7 1 15,15-16-5-15,-15 16 1 16,15-13 3-16,-9 6 3 0,-6 7-6 0,15-14 0 0,-15 14-2 16,16-13 3-16,-11 5-2 0,-5 8 1 0,14-11-2 15,-14 11 0-15,13-13-2 16,-13 13 3-16,13-12-2 0,-4 6 2 0,-9 6-6 15,12-13 5-15,-12 13-3 0,12-13-2 16,-12 13 7-16,17-14-1 0,-9 7-4 0,-8 7 6 16,14-15-7-16,-3 5 4 15,-11 10 0-15,17-17-5 0,-5 8 3 0,-3 0-5 16,1 0 5-16,-10 9 4 0,17-15-6 16,-8 5 2-16,-9 10-1 0,16-13 5 0,-11 4 3 15,-5 9-7-15,16-14-1 0,-8 6 4 0,-8 8-6 16,13-16 3-16,-5 8-1 0,-8 8-1 15,15-16 3-15,-10 8-2 0,-5 8-1 16,18-16 0-16,-12 6-1 0,-6 10 6 16,13-13-7-16,-13 13 4 0,12-17-6 0,-12 17 8 15,11-15-8-15,-4 7 5 0,-7 8 0 16,12-18 0-16,-12 18 1 0,13-14 1 0,-7 6-1 16,-6 8 0-16,12-15-2 0,-12 15 2 0,11-14 0 15,-11 14-1-15,16-15 1 16,-12 7 1-16,-4 8-1 0,13-13-4 0,-5 5 2 0,-8 8 9 15,13-14-6 1,-13 14-1-16,11-12-3 0,-11 12 2 0,16-15 1 0,-9 9 2 16,-7 6-4-16,11-15 3 15,-2 7-1-15,-9 8 0 0,15-16 1 0,-8 7-1 0,-7 9-3 16,16-17 2-16,-7 10 1 0,-9 7 5 0,18-15-7 16,-11 5 1-16,-7 10-1 15,20-16 2-15,-11 9-1 0,-2-2 2 0,-7 9-5 16,18-16 1-16,-10 8 2 0,-8 8 2 15,17-15-2-15,-11 8 0 0,-6 7 0 0,15-15 7 16,-15 15-5-16,14-16-1 16,-7 11-1-16,-7 5-3 0,13-14 3 0,-13 14 2 0,12-14-1 15,-12 14 0-15,13-11-4 16,-13 11 1-16,14-11 5 0,-14 11-3 0,11-13-1 16,-11 13-1-16,13-12 3 0,-13 12 2 0,14-13 0 0,-14 13-3 15,11-14-1-15,-11 14 1 16,14-13-1-16,-14 13 0 0,13-12 1 0,-5 5-1 15,-8 7 3-15,13-12-2 16,-13 12 1-16,13-12 1 0,-5 3 0 0,-8 9 1 0,14-12-4 16,-5 3 2-16,-9 9 0 15,12-13-1-15,-12 13 2 0,13-13-3 0,-13 13-1 16,13-14 1-16,-13 14 0 16,12-13 0-16,-12 13 4 0,13-13-2 0,-13 13 0 0,14-13-3 15,-14 13 4-15,11-13-2 0,-11 13 1 0,14-16 0 16,-14 16 0-16,13-13 2 15,-5 5-2-15,-8 8-1 0,12-18 3 0,-5 11-4 16,-7 7 0-16,11-18 2 0,-11 18 0 16,11-14 0-16,-11 14-1 0,9-18 1 0,-9 18 0 15,11-14 1-15,-11 14-3 16,10-16 1-16,-10 16 0 0,8-13 1 0,-8 13 0 0,9-15 0 16,-9 15-3-16,9-13 5 0,-9 13 0 15,9-12-1-15,-9 12-1 0,9-11 0 16,-9 11-2-16,7-12 2 0,-7 12-3 0,6-11 4 15,-6 11-5-15,0 0 6 16,14-16-1-16,-14 16-1 0,5-10-2 0,-5 10-1 16,11-13 3-16,-11 13 2 0,12-12-4 15,-12 12 2-15,10-10-2 0,-10 10 4 0,9-10 0 16,-9 10-3-16,12-12 0 0,-12 12 1 0,11-11 2 0,-11 11 6 16,0 0 0-16,16-13 1 15,-16 13 0-15,11-12 1 0,-11 12-1 0,11-9 0 16,-11 9 2-16,12-10-5 15,-12 10-1-15,13-10 7 0,-13 10-4 0,13-10-8 0,-13 10 1 16,13-10 5-16,-13 10-5 16,12-11 2-16,-12 11-2 0,11-11-1 0,-11 11 6 15,11-8 2-15,-11 8 3 16,7-10 2-16,-7 10 0 0,0 0 1 0,12-9-1 0,-12 9 3 16,0 0-1-16,0 0-8 0,10-12-3 0,-10 12 6 15,0 0-4-15,0 0 3 16,0 0 0-16,9-9-4 0,-9 9-5 0,0 0 10 0,0 0-6 15,0 0 3-15,0 0 6 16,0 0-9-16,0 0 7 0,0 0 7 16,0 0-14-16,0 0 6 0,0 0-3 15,0 0-4-15,0 0 3 0,0 0 2 0,0 0 1 0,0 0-5 16,0 0 0-16,0 0-3 0,0 0 0 0,0 0 3 16,-46 16 3-16,46-16-3 15,-16 9 0-15,16-9-2 0,-16 7-2 0,16-7-1 16,-20 9 4-16,20-9 3 0,-16 10-6 15,5-6-6-15,11-4 5 0,-18 9 4 0,8-3-3 16,10-6 0-16,-17 7-3 0,17-7 6 16,-16 8-1-16,16-8 0 0,-11 8-2 0,11-8-2 15,0 0-1-15,-20 7 2 16,20-7-7-16,0 0 9 0,-11 8 2 0,11-8-1 16,0 0 4-16,0 0-4 0,0 0 2 0,-14 6-4 0,14-6 0 15,0 0-1 1,0 0 1-16,0 0 2 0,0 0-2 0,0 0 3 0,-14 8-3 15,14-8 2-15,0 0 1 16,0 0-6-16,0 0 2 0,0 0-1 0,0 0 2 0,0 0-1 16,0 0 1-16,0 0 3 15,0 0-2-15,0 0 5 0,0 0 1 0,0 0-4 16,0 0 7-16,0 0-4 0,0 0 2 0,0 0-5 0,0 0 2 16,0 0 0-1,0 0-6-15,0 0 3 0,0 0-4 0,0 0 7 0,0 0-2 16,0 0-11-16,0 0 10 15,0 0-4-15,0 0 2 0,0 0 2 0,0 0-5 0,0 0 1 16,0 0-1-16,0 0 0 16,0 0 0-16,0 0-2 0,0 0 12 0,0 0-13 15,0 0 2-15,0 0-4 16,0 0 12-16,0 0-3 0,0 0-4 0,0 0-1 0,-6-32 6 16,6 32-3-16,0 0-1 0,0 0 1 0,0 0-3 15,0 0 1-15,0 0 0 16,0 0 6-16,0 0-7 0,-27 7 2 0,27-7 0 0,0 0 2 15,0 0-1-15,0 0-1 16,0 0 4-16,0 0-2 0,0 0-1 0,0 0-2 16,0 0 6-16,-21 6-7 15,21-6 7-15,0 0-3 0,0 0 3 0,0 0 4 16,0 0-3-16,0 0 0 0,0 0 4 16,0 0-3-16,0 0 1 0,0 0-5 0,0 0 8 15,0 0-11-15,0 0 7 0,0 0-1 0,0 0-4 16,0 0 0-16,0 0 5 0,0 0-1 15,0 0-2-15,0 0-1 0,54-18 0 0,-54 18-3 16,14-8 2-16,-14 8 5 16,16-5-6-16,-16 5 6 0,18-5-10 0,-18 5 3 0,17-8 4 15,-17 8-2-15,15-7-3 16,-15 7 1-16,17-4 0 0,-17 4 4 0,14-7-1 16,-14 7-1-16,15-5 0 0,-15 5 1 0,16-6 1 15,-16 6-1-15,0 0 1 16,14-5-3-16,-14 5 7 0,0 0-11 0,18-9 4 0,-18 9 5 15,0 0-4-15,11-5-3 16,-11 5-2-16,0 0 2 0,0 0 3 0,18-6-1 0,-18 6-3 16,0 0 6-16,0 0-4 15,0 0-2-15,17-5 2 0,-17 5 4 0,0 0-4 16,0 0 6-16,0 0-6 16,0 0 5-16,0 0-4 0,19-2 1 0,-19 2 3 0,0 0-7 15,0 0 10-15,0 0-4 0,0 0-8 0,0 0 12 16,0 0-1-16,0 0 4 15,0 0-1-15,0 0 0 0,0 0 4 0,0 0-1 0,0 0-21 16,0 0-3-16,0 0 5 16,0 0-1-16,0 0 3 0,-14 38 2 0,14-38 9 15,0 0-1-15,-7 19-1 16,7-19 1-16,-11 13 5 0,11-13-5 0,-6 13 0 0,6-13 1 16,-10 14 1-16,10-14-2 0,-7 10 1 0,7-10 2 15,-8 14-1-15,8-14 0 16,-8 13-1-16,8-13-3 0,-6 14 4 0,6-14-1 0,0 0-1 15,-6 18 4-15,6-18 6 16,-5 15 5-16,5-15-5 0,-4 15-2 0,4-15 1 16,-3 15 3-16,3-15 1 0,-2 17-4 15,2-17 0-15,0 0-1 0,-2 25 5 0,2-25 0 16,-3 15 3-16,3-15-2 16,0 0 1-16,-2 21-1 0,2-21-1 0,-2 13-1 15,2-13 1-15,0 0-4 0,-2 18 2 0,2-18-1 0,0 0-4 16,0 0 1-16,-2 17-1 15,2-17 0-15,0 0-3 0,0 0 1 0,0 0-1 16,0 0-2-16,0 0 0 0,-3 18-2 16,3-18-13-16,0 0-16 0,0 0-28 0,0 0-35 15,0 0-43-15,0 9-61 16,0-9-84-16,0 0-84 0,0 0-191 0,0 0-52 0,-21 0-3 16,21 0-347-16,-21 2-385 0</inkml:trace>
  <inkml:trace contextRef="#ctx0" brushRef="#br2" timeOffset="171181.93">11521 10532 338 0,'0'0'94'0,"0"0"-45"0,0 0-13 0,0 0-14 16,0 0-18-16,0 0-4 15,0 0-8-15,0 0 3 0,0 0-1 0,0 0-3 0,0 0-1 16,0 0 5-16,0 0-3 16,0 0 4-16,0 0-3 0,0 0 1 0,0 0-9 15,0 0-19-15,0 0-16 0,0 0-76 0,0 0 40 0</inkml:trace>
  <inkml:trace contextRef="#ctx0" brushRef="#br2" timeOffset="171891.96">11513 10705 325 0,'3'12'-8'15,"-3"-12"1"-15,0 0-18 0,0 0-31 0,3 9-22 0,-3-9 25 16</inkml:trace>
  <inkml:trace contextRef="#ctx0" brushRef="#br2" timeOffset="175327.4">11536 10753 325 0,'0'0'82'0,"0"0"-4"0,0 0-11 0,0 0-5 0,0 0-6 15,0 0-3-15,3-36 2 16,-3 36 9-16,0 0-4 0,0 0-3 0,0 0 9 16,2-20-2-16,-2 20-9 15,0 0 5-15,0 0-6 0,4-14 3 0,-4 14-6 16,0 0 8-16,0 0-7 0,4-19-3 16,-4 19-1-16,0 0-5 0,5-14-5 0,-5 14-4 15,0 0 4-15,3-17-12 0,-3 17 0 0,0 0 5 0,2-20 0 16,-2 20 2-1,0 0-2-15,0-19-9 0,0 19 4 0,0 0 4 16,-2-22-9-16,2 22 5 0,0 0-10 16,-1-25 7-16,1 25 7 0,-2-15-11 0,2 15 5 0,0 0 6 15,-3-25-15-15,3 25 17 16,-2-17-11-16,2 17 6 0,-2-17 5 0,2 17-12 16,0 0 11-16,-2-24-10 0,2 24-1 0,0-20-15 15,0 20 11-15,0-22 1 0,0 22-11 16,0-21 3-16,0 21 5 0,2-21-3 0,-2 21 8 15,0-19-14-15,0 19-2 16,2-24 1-16,-2 24 2 0,5-21 3 0,-5 21 3 16,2-20 3-16,-2 20 6 15,1-20 2-15,-1 20-1 0,2-19-1 0,-2 19-4 0,2-19 1 16,-2 19 4-16,2-19 3 16,-2 19-7-16,0-19 1 0,0 19 0 0,3-18-2 0,-3 18 0 15,0-20-1-15,0 20 0 0,0-21-4 16,0 21 1-16,2-19-2 0,-2 19-2 15,2-19-1-15,-2 19 2 0,2-17-1 16,-2 17 2-16,2-19-3 0,-2 19-3 0,4-19-3 16,-4 19 2-16,3-17-1 0,-3 17 0 0,2-17 0 15,-2 17-3-15,2-16-2 16,-2 16 5-16,0 0-3 0,4-21-4 0,-4 21 4 16,0 0-2-16,5-16 2 0,-5 16 2 0,0 0-4 0,3-20 1 15,-3 20 1-15,0 0 3 16,3-17-2-16,-3 17-4 0,0 0 5 0,2-15-8 15,-2 15 9-15,0 0-6 16,4-17 0-16,-4 17 0 0,0 0 6 0,6-16 0 0,-6 16 0 16,0 0 0-16,7-16 0 15,-7 16-1-15,0 0 6 0,3-16 0 16,-3 16-2-16,0 0 4 0,6-15-2 0,-6 15 2 16,0 0 1-16,7-17-5 0,-7 17-2 0,0 0-1 15,1-18 4-15,-1 18-1 0,0 0 1 0,0 0 7 16,6-18-7-16,-6 18 4 15,0 0-3-15,4-12 1 0,-4 12 2 0,0 0-3 16,0 0 3-16,8-14-4 0,-8 14 9 16,0 0-3-16,9-13 5 0,-9 13-4 0,0 0-3 15,0 0-3-15,6-15 3 16,-6 15-1-16,0 0-2 0,0 0-4 0,7-13 3 0,-7 13 0 16,0 0-10-16,0 0-1 0,0 0-5 0,0 0-4 15,8-12-3-15,-8 12 1 16,0 0 8-16,0 0-3 0,0 0-2 0,0 0 6 0,0 0 2 15,0 0 5-15,9-11 2 16,-9 11-3-16,0 0 3 0,0 0-3 0,0 0 0 16,0 0 0-16,0 0-1 15,0 0 5-15,0 0-4 0,0 0 2 0,0 0-2 0,8-12 7 16,-8 12 2 0,0 0-2-16,0 0 2 0,0 0 6 0,0 0-1 0,8-11 8 15,-8 11 0-15,0 0 1 0,0 0-1 16,10-15-5-16,-10 15 2 0,0 0-7 0,6-14 2 15,-6 14-2-15,4-12-6 0,-4 12 4 0,4-16 3 16,-4 16-2-16,5-15 2 16,-5 15 3-16,3-18-4 0,-3 18 1 0,4-18-4 0,-4 18 1 15,2-21 2-15,-2 21-2 16,5-22-3-16,-5 22 1 0,4-23-1 0,-1 10 0 16,-3 13-2-16,2-26-2 0,0 13-1 0,0-2 4 15,-2 15-2-15,2-31 1 16,0 16-1-16,-2-1-2 0,0 16 1 0,2-32-3 15,-2 19 4-15,3-3-4 0,-3 16-3 16,2-26 1-16,0 13 2 0,-2 13 0 0,1-30 1 0,2 18 0 16,-1-6 1-1,-2 18-4-15,4-28 2 0,0 13 2 16,-2-1-4-16,0 0 1 0,-2 16-2 0,5-28-2 16,-1 13 0-16,-4 15-2 0,4-28 3 0,0 12-1 15,-2 1 3-15,0 0-4 0,-1-2 4 0,-1 17-2 16,8-31 2-16,-6 15 1 0,2 2 2 15,-2-4-4-15,3 3 1 0,0 0 1 16,-1-2 1-16,1 2-3 0,-2-1 2 16,1 1 1-16,0 0-3 0,0 0 1 0,1-1 0 15,-5 16 2-15,7-30-2 0,-4 17 0 16,-1-3 1-16,-2 16-1 0,4-30 0 16,0 19 1-16,-4 11 0 0,3-27-1 0,1 11 2 0,-4 16-1 15,5-29 1-15,-3 17 0 0,-2 12-3 16,4-27 5-16,-2 13-6 0,3 0 4 0,-5 14 0 15,3-22-2-15,-1 9 1 0,-2 13 2 16,4-23 2-16,-2 9-2 0,-2 14 2 0,8-22 2 16,-4 11-5-16,-4 11 3 15,6-26-2-15,-4 16 0 0,-2 10 1 0,7-25-2 16,-5 13 0-16,-2 12 4 0,5-25-3 16,0 14-1-16,-5 11 0 0,6-21 3 0,-6 21-3 15,7-21 2-15,-3 9-2 0,-4 12 0 16,4-22 0-16,-4 22 3 0,8-19-3 15,-8 19 0-15,5-20 0 0,-1 11 4 16,-4 9-3-16,6-20 3 0,-6 20-3 0,7-18 2 16,-7 18 1-16,6-18-1 0,-6 18-3 15,8-16-3-15,-8 16 3 0,5-18 1 16,-5 18 1-16,6-17-2 0,-6 17 2 0,8-17-2 16,-8 17 0-16,8-15-1 0,-8 15 2 0,8-19-2 0,-3 10 1 15,-5 9 5-15,7-21-4 16,-7 21 2-16,6-16-6 0,-6 16 18 0,7-21-16 15,0 12-2-15,-7 9 4 16,3-20-3-16,-3 20 0 0,6-21 2 0,-6 21-1 0,7-20 0 16,-7 20-5-16,2-21 3 15,-2 21-1-15,5-22 0 0,-5 22-2 16,2-20 2-16,-2 20-1 0,6-20 4 0,-6 20-2 16,0-20 9-16,0 20-10 0,5-19 1 0,-5 19-1 15,2-19 8-15,-2 19-3 0,2-20-3 0,-2 20-5 0,3-19 4 16,-3 19 3-1,2-20 4-15,-2 20-8 0,5-22-1 0,-5 22 0 0,2-20-4 16,-2 20-6-16,5-22 1 16,-5 22 7-16,2-22-8 0,0 10 3 0,-2 12 2 0,2-25 2 15,-2 25-2-15,4-22 2 16,-2 10-2-16,-2 12 0 0,2-24 0 0,-2 24-5 16,5-24-7-16,-3 13 1 0,-2 11 4 0,4-23 0 0,-2 11 3 15,-2 12-4-15,4-24-1 16,-4 24 3-16,2-25-6 15,2 13 1-15,-4 12 2 0,2-22-2 0,-2 22 1 16,5-25-3-16,-3 13-1 0,-2 12-6 0,4-22 12 0,-4 22-2 16,2-25 1-16,1 14 9 15,-3 11-6-15,5-29 6 0,-3 16-6 0,1 0 4 16,-3 13 0-16,6-28 4 16,-2 11 0-16,-2 5 3 0,-2 12-2 0,10-26 4 15,-6 13-2-15,1 0 2 0,-5 13 3 0,6-25-1 0,-5 14 4 16,-1 11-3-16,6-25-2 15,-4 13 4-15,-2 12 2 0,4-24 3 0,-4 24 6 16,5-23-3-16,-2 11 5 0,-3 12-3 16,2-20 1-16,-2 20-4 0,3-25 1 0,-3 25 0 15,6-21-3-15,-4 9 1 16,-2 12-2-16,5-23 0 0,-3 13 3 0,-2 10-6 0,5-23 9 16,-5 23-7-16,4-22 4 0,-4 22-1 0,2-20 5 15,-2 20-3-15,7-22 4 16,-7 22-3-16,2-19 1 0,-2 19-1 0,4-21-4 15,-4 21 3-15,3-19-4 0,-3 19 1 16,6-17-2-16,-6 17-1 0,4-17 0 16,-4 17-1-16,2-19 3 0,-2 19-4 15,4-17-2-15,-4 17 5 0,4-20-3 0,-4 20 11 16,4-18-1-16,-4 18 1 0,5-19 3 0,-5 19-4 0,2-21-2 16,-2 21-2-16,2-21 3 15,-2 21-4-15,2-21 2 0,-2 21-1 0,1-21 2 16,-1 21-3-16,3-21-3 15,-3 21 0-15,4-23 5 0,-4 23-2 0,2-24-1 16,-2 24 2-16,7-19-2 0,-7 19 2 16,2-22 1-16,0 11-7 0,-2 11 0 0,4-22 3 15,-4 22-2-15,7-20-5 0,-2 8 4 16,-5 12 2-16,3-20-2 0,-3 20 4 16,4-25-8-16,-2 14 0 0,-2 11-1 0,4-24 3 0,-4 24 3 15,4-25-6-15,-4 25 8 16,3-22 3-16,-1 10-2 0,-2 12 2 15,0-21 4-15,0 21-4 0,2-21-2 16,-2 21 0-16,5-20 2 0,-5 20-6 0,2-22 1 16,-2 22 2-16,2-19-1 0,-2 19 2 15,5-20-4-15,-5 20 4 0,4-18-8 0,-4 18 13 0,1-19-2 16,-1 19-5-16,4-19-4 16,-4 19 4-16,0-17-1 0,0 17 3 0,2-17-1 15,-2 17 2-15,0 0 0 0,2-25 0 16,-2 17 0-16,0 8-3 0,2-19 3 15,-2 19-5-15,2-19 3 0,-2 10 2 0,0 9-6 0,2-19 1 16,-2 19 0-16,4-21 1 16,-4 11 1-16,2-3 0 0,-2 13-3 0,0-25-4 0,0 14 5 15,2-3-1 1,-2 1 1-16,0-1-2 0,0 14 2 0,2-24-4 0,-2 12 13 16,0 0-11-16,0 12 2 0,0-26-4 0,0 26 2 0,4-24-1 15,-4 10 1 1,0 14 1-16,5-22 7 0,-5 22-10 0,0-25 4 0,0 25-4 15,2-21 1-15,-2 21-2 16,2-23 3-16,-2 23 2 0,0-21-2 0,0 21-2 0,3-21 2 16,-3 21-2-1,0-20 1-15,0 20-1 0,2-22 1 16,-2 22 1-16,2-22 1 0,-2 22-1 0,7-18 0 16,-7 18-1-16,5-21 1 0,-5 21 1 0,2-19 1 0,-2 19-4 15,4-17 2-15,-4 17 0 0,4-19-1 0,-4 19 2 16,5-21 12-16,-5 21 2 15,4-23 3-15,-1 12-4 0,-3 11 0 0,1-22 1 16,-1 22 0-16,4-22 4 0,-4 22-1 16,2-24-8-16,-2 24-2 0,4-20-2 0,0 8 0 15,-4 12-2-15,3-19 7 16,-3 19-7-16,4-19 0 0,-4 19 1 0,3-15 4 16,-3 15-3-16,0 0 1 0,4-21-2 0,-4 21 0 0,0 0-4 15,0 0 6-15,5-20-7 16,-5 20-1-16,0 0 0 0,0 0 3 15,0 0 0-15,0-18-1 0,0 18 3 0,0 0 1 16,0 0-1-16,0 0-1 0,0 0 1 0,0 0 0 16,0 0 1-16,5-14-3 15,-5 14 0-15,0 0 0 0,0 0-3 0,0 0 1 16,0 0-3-16,0 0 3 0,0 0-3 16,0 0 1-16,0 0 0 0,0 0 2 0,0 0-1 15,0 0 1-15,-34 25-3 0,34-25 3 0,-19 21-2 16,8-9 3-16,-2 1 0 0,1 3-3 15,2-3 2-15,-4 0-2 0,3 2 1 16,-1-1 4-16,1-3-5 0,1 2 2 16,-1 1 0-16,1-1 2 0,-1 1-2 0,3-1 0 15,-1-1 1-15,1-3 0 0,0 1 0 16,0-1-2-16,8-9 0 0,-9 13 2 16,4-7 0-16,5-6 3 0,-6 11 0 0,6-11-2 0,-7 10 2 15,7-10 0-15,0 0 2 16,0 0-1-16,0 0-2 0,0 0 0 0,0 0 2 0,0 0-2 15,0 0-1-15,0 0 2 16,0 0-4-16,0 0 4 0,0 0-2 0,49-19 1 16,-38 11-3-16,-1-1 3 15,3 1-4-15,-1-1 4 0,-1-1-1 0,2 1 1 0,1-1-5 16,-5-1 4-16,1 1-1 16,2 0-1-16,1-2-1 0,-6 2 3 0,5-2-2 15,-12 12 1-15,19-19-2 0,-11 10 1 16,-2-1 3-16,-6 10 5 0,13-15 5 15,-13 15 5-15,12-12-3 0,-12 12 3 0,9-11-4 0,-9 11-1 16,0 0-4-16,8-12-2 16,-8 12-1-16,0 0 1 0,0 0 1 0,11-9 0 0,-11 9 2 15,0 0 3-15,0 0 2 16,0 0-1-16,0 0 2 0,0 0-4 0,31 12-1 16,-31-12 1-16,11 16-2 0,-5-6 0 0,3 3-13 0,-2 0-26 15,2 3-53-15,0 3-86 16,0-2-98-16,-2 4-256 0,1 0-422 15,-3 2-369-15</inkml:trace>
  <inkml:trace contextRef="#ctx0" brushRef="#br2" timeOffset="201221.89">14661 6606 2667 0,'0'0'-176'0,"0"0"26"16,0 0 18-16,0 0 11 16,0 0 16-16,0 0 14 0,0 0 14 0,0 0 23 0,0 0 3 15,0 0 16-15,0 0 9 0,0 0 11 0,0 0 1 16,0 0 13-16,0 0 1 15,0 0-7-15,0 0 7 0,0 0 10 16,0 0-7-16,0 0 1 0,0 0-1 16,0 0 2-16,0 0 0 0,0 0 3 0,0 0 4 0,0 0 8 15,0 0 0-15,0 0 11 16,0 0 4-16,0 0-3 0,0 0 4 0,0 0-1 16,0 0 2-16,0 0 14 0,0 0-6 15,0 0 9-15,0 0 6 0,0 0 6 0,0 0 3 16,0 0 5-16,0 0-1 0,0 0 5 0,0 0-5 15,0 0-3-15,0 0-5 16,0 0-2-16,0 0-3 0,0 0-6 0,0 0-3 0,0 0-2 16,0 0-5-16,0 0 0 15,0 0-6-15,20-19-6 0,-20 19-3 0,0 0 0 16,0 0-4-16,0 0-2 16,0 0 3-16,0 0-3 0,0 0 0 0,24 5 0 0,-24-5 3 15,0 0-3-15,0 0 2 0,24 5-2 16,-24-5 0-16,0 0-1 0,21 5-7 15,-21-5-1-15,15 3 5 0,-15-3-2 0,15 4-3 16,-15-4 0-16,15 4-3 16,-15-4 4-16,19 4-4 0,-19-4 0 0,17 5 1 15,-17-5 3-15,16 6-7 0,-16-6 2 16,20 6-3-16,-20-6 3 0,18 5-4 0,-18-5 2 16,18 8 1-16,-18-8-5 0,16 7 5 0,-16-7-8 0,18 7 1 15,-18-7 1 1,13 8-1-16,-13-8 2 0,18 7 2 0,-18-7-5 0,16 10 2 15,-9-5-2-15,-7-5 2 16,15 9 0-16,-15-9-1 0,18 10 2 0,-18-10-3 0,14 12-2 16,-5-6 6-16,-9-6-4 15,14 10 0-15,-6-4 1 0,-8-6 1 0,16 13-3 16,-8-7 2-16,-8-6 1 16,15 14-1-16,-8-6 0 0,-7-8 3 0,14 11 3 0,-5-4 5 15,-9-7 6-15,13 14-3 0,-13-14 4 16,14 15-3-16,-7-8-1 0,-7-7 0 15,14 18-1-15,-10-11-3 0,-4-7 1 0,12 17-4 0,-6-9 3 16,-6-8-5-16,14 17 1 16,-8-5 2-16,-6-12-3 0,12 17 0 0,-6-9-2 15,-6-8 2-15,12 18-4 16,-12-18 2-16,11 17 2 0,-5-7 0 0,3 1-3 16,-9-11 0-16,11 19-1 0,-3-9-3 15,-2 0 3-15,-6-10-2 0,10 19 2 0,-3-9-1 16,-7-10 1-16,11 19-1 0,-5-10 18 0,-6-9-3 15,8 19-2-15,-4-10 2 16,-4-9 1-16,7 18-1 0,-7-18-2 0,11 16-1 16,-11-16-2-16,6 17 1 0,-6-17-2 15,7 18-2-15,-7-18 2 0,4 14 1 0,-4-14-2 16,6 17 1-16,-6-17-3 0,4 15 3 0,-4-15-3 16,6 16 1-16,-6-16-2 0,6 16 4 15,-6-16-2-15,6 16 2 0,-6-16-4 0,4 14 0 16,-4-14 0-16,6 18-2 15,-6-18 0-15,5 17-3 0,-5-17 2 0,5 17 2 0,-5-17-1 16,6 18 0-16,-6-18 0 16,3 16 2-16,-3-16-4 0,4 19 9 0,-4-19-3 15,6 19 1-15,-6-19-1 16,5 18 3-16,-5-18-4 0,4 19 2 0,-4-19-4 16,5 18 4-16,-5-18-18 0,8 20 3 0,-8-20 2 0,4 19-2 15,2-9 2-15,-6-10 0 16,6 19 0-16,-6-19 1 0,9 18-3 0,-6-8 10 15,-3-10-7-15,6 20 2 0,-6-20 0 16,8 19-3-16,-4-11 3 0,-4-8-2 0,6 18 1 16,-6-18 0-16,5 17 0 15,-5-17 0-15,8 17-1 0,-8-17 1 0,7 18 1 16,-7-18-1-16,6 17 2 0,-6-17-1 16,4 15 3-16,-4-15-3 0,4 14 1 0,-4-14-1 15,5 16-4-15,-5-16 3 0,4 15 0 0,-4-15 2 16,4 18-1-16,-4-18 0 0,2 16 0 15,-2-16 4-15,4 12-4 0,-4-12 0 0,4 20 1 16,-4-20-2-16,3 15 1 16,-3-15-2-16,0 17 4 0,0-17-4 0,0 0 7 0,2 25-4 15,-2-25-1-15,0 16 2 16,0-16 0-16,0 0-2 0,0 25-2 0,0-25 4 16,0 16-2-16,0-16 2 0,0 0-3 15,0 25 1-15,0-25-1 0,0 15-1 16,0-15 2-16,0 0 0 0,0 20 10 0,0-20-7 0,0 0 3 15,-2 22 2-15,2-22 1 16,0 0 3-16,-3 20 1 0,3-20 0 0,0 0 2 0,-2 20 0 16,2-20-2-16,0 0 2 15,-4 20-5-15,4-20 2 0,0 0-2 0,0 18 0 16,0-18-2-16,0 0-1 16,0 0 0-16,0 20-2 0,0-20 0 0,0 0-3 0,0 0 1 15,-2 18-1-15,2-18-4 0,0 0-10 0,0 0-17 16,-5 14-31-16,5-14-47 15,0 0-69-15,-1 11-75 0,1-11-164 0,0 0-163 0,-13 3-343 16,13-3-324 0</inkml:trace>
  <inkml:trace contextRef="#ctx0" brushRef="#br2" timeOffset="202337.16">11801 11117 2658 0,'-9'-13'-113'0,"9"13"12"15,0 0-5-15,-8-14-9 16,8 14-2-16,-5-7-22 0,5 7-54 0,-5-12-374 15,5 12 238-15</inkml:trace>
  <inkml:trace contextRef="#ctx0" brushRef="#br2" timeOffset="204281.92">11660 10697 1567 0,'0'0'-47'0,"0"0"13"0,0 0 5 15,0 0 2-15,0 0-1 0,0 0 4 0,0 0 2 16,0 0 0-16,0 0 8 16,0 0 7-16,0 0-2 0,0 0 15 0,0 0 11 0,0 0 12 15,0 0 17-15,0 0 6 0,0 0-5 0,0 0 14 16,0 0 7-16,0 0 7 15,0 0-16-15,0 0 15 0,0 0-9 0,0 0-6 0,0 0-6 16,0 0-15-16,0 0 4 16,0 0-1-16,0 0-2 0,0 0-13 0,0 0 6 15,0 0-1-15,0 0 1 16,0 0-12-16,0 0 3 0,0 0-8 0,0 0-7 0,0 0 6 16,0 0-5-16,13 13 0 0,-13-13 5 15,0 0-5-15,25 0 2 0,-25 0-7 16,23 0 7-16,-23 0-7 0,26-3 4 0,-10 3-4 15,-16 0 1-15,33-2 0 0,-12 2 1 16,-6-1-11-16,-15 1 11 0,38-3-4 0,-19 3-2 16,-1-1 0-16,0-2 4 15,-18 3 7-15,38-1-8 0,-20 1 6 0,-18 0 6 16,35-2-5-16,-16 2 10 0,-2-2 10 16,-17 2 1-16,34-2-3 0,-15 2 6 0,-1-1-8 15,-18 1 5-15,36-3 0 0,-17 2-4 0,-1-1-8 16,1 0-1-16,-19 2-3 15,33-4-6-15,-15 2-3 0,0 0 0 0,-2 0-5 0,-16 2 9 16,36-2-3-16,-23 1-2 16,4-2 0-16,-17 3 2 0,28-3 5 15,-28 3-1-15,27 0 8 0,-27 0 5 16,25-3 9-16,-25 3 6 0,27-1 3 0,-27 1 0 0,27 0-2 16,-27 0 0-16,23-2-4 0,-23 2-2 0,26-2-4 15,-26 2-2-15,24 0-3 16,-24 0-4-16,26-2 5 0,-26 2-9 0,24 0 2 0,-24 0-7 15,23 2 1 1,-23-2-4-16,20 0 3 0,-20 0-3 0,24 0 1 0,-24 0-2 16,21 0 4-16,-21 0 5 15,22 2 5-15,-22-2 0 0,20 0 0 0,-20 0-4 0,25 2-1 16,-25-2 0-16,25 1-1 0,-25-1-2 0,22 5 0 16,-10-4-1-16,-12-1 5 15,25 3-4-15,-25-3 0 0,22 3 0 0,-9-1 1 0,-13-2-4 16,26 4 4-16,-14-3-2 15,-12-1 3-15,28 0 0 0,-13 3 2 0,-15-3 2 16,29 2 0-16,-13 0-5 16,-16-2 1-16,32 0-6 0,-17 1 6 0,5-1-3 0,-1 0 0 15,0 0-1-15,-2 3 4 16,-17-3-4-16,38 1 6 0,-20-1-8 0,1 2 3 16,-19-2-6-16,34 2 4 0,-16-2 0 0,-2 2-2 15,2-1 0-15,-18-1 3 16,31 3 2-16,-14-2 8 0,-17-1-4 0,29 3 3 0,-12-3-4 15,-17 0 3-15,29 1-2 16,-12 1-2-16,-17-2-3 0,29 0 1 0,-12 3-1 16,-17-3-1-16,34 0 0 0,-16 1-2 15,-18-1-1-15,30 2 3 0,-19-2 0 0,-11 0 3 16,29 2 1-16,-18 0 6 16,-11-2-2-16,24 2 0 0,-24-2-3 0,23 2 1 15,-23-2-2-15,21 4 3 0,-21-4 4 0,19 1 3 0,-19-1 0 16,19 4 0-16,-19-4-1 15,19 2 1-15,-19-2-6 0,19 4 4 0,-19-4-4 16,20 3-4-16,-20-3-3 16,17 1 3-16,-17-1-5 0,0 0-9 0,21 4-22 15,-21-4-31-15,0 0-52 0,18 2-82 16,-18-2-84-16,0 0-227 0,0 0-100 0,0 0-342 16,0 0-354-16</inkml:trace>
  <inkml:trace contextRef="#ctx0" brushRef="#br2" timeOffset="208231.9">11738 9528 2673 0,'0'0'-140'0,"0"0"36"0,0 0 16 16,0 0 12-16,0 0 11 0,0 0 10 0,0 0 17 15,0 0 16-15,0 0 14 16,0 0 4-16,0 0 4 0,12-7 7 0,-12 7 4 16,0 0-9-16,0 0 14 0,0 0 0 15,0 0 13-15,0 0-5 0,0 0 15 0,0 0-2 16,0 0 5-16,0 0 12 16,24 1-5-16,-24-1 1 0,0 0 9 0,0 0-11 0,0 0 2 15,0 0-10-15,25 13 2 0,-25-13-9 0,16 7-1 16,-16-7-7-16,13 7 0 15,-13-7-8-15,16 9 2 0,-7-3-3 0,-9-6-5 0,22 15-1 16,-12-4-2-16,1-4-1 16,0 3-2-16,0-1-5 0,0 1 3 0,1-1 0 15,-2 2-1-15,0-2 6 16,3 3-4-16,-2-1-2 0,3 1 2 0,-5-1-4 0,4 3 7 16,-1-3-4-16,-3 0 0 0,1 3-3 0,3-3-1 15,-1 1-1-15,-3-1 5 16,3 3-2-16,-5-3 1 0,4 1 16 0,-2-3-3 15,2 2 9-15,-4 1-10 0,2-1-2 16,0 1 0-16,-1-1-4 0,1 1 3 16,-3-1-5-16,-6-11 2 0,15 21-5 15,-9-10 1-15,1 1-4 0,0 0 2 0,-2 3-1 16,1-3 2-16,0 1-3 0,-6-13 1 16,12 24-2-16,-5-10 0 0,-3-1 3 0,-4-13-7 15,9 27 3-15,-5-15 7 0,1 2-7 0,0 0 2 16,1 1 3-16,-6-15 1 15,7 27 2-15,-4-12-3 0,1-2 2 0,1 1 6 0,-3 0-4 16,-2-14-1-16,9 26 2 16,-7-14 0-16,2 2-6 0,-4-14 7 0,5 22-2 15,-1-8-1-15,0 0 4 16,-4-14-5-16,6 24 6 0,-2-12 0 0,-2 2 4 0,-2-14-1 16,4 20 1-16,-4-20-1 0,5 23 5 0,-3-12-6 15,-2-11 5-15,6 23 1 16,-6-10-3-16,0-13 4 0,2 24 6 0,-2-24 2 0,2 22 3 15,-2-10 1 1,0-12 1-16,-2 24 3 0,2-24 2 0,0 25-3 0,0-25 0 16,-2 25 1-16,4-12 5 15,-2-13-1-15,-2 27 2 0,4-14-4 0,-2-13-1 0,-2 27-3 16,4-14-2-16,-2-13-2 16,0 25-6-16,2-14-2 0,-2-11-1 0,2 23-3 15,-2-23-1-15,2 19-5 0,-2-19-1 0,3 18-8 0,-3-18-7 16,0 0-13-16,2 17-16 15,-2-17-25-15,0 0-39 0,6 15-46 0,-6-15-64 16,0 0-116-16,6 4-646 16,-6-4-415-16</inkml:trace>
  <inkml:trace contextRef="#ctx0" brushRef="#br2" timeOffset="212741.95">11963 11165 2753 0,'0'0'-185'0,"-14"-2"14"0,14 2 16 0,0 0 9 0,0 0 16 16,-16-2 0-16,16 2 16 15,0 0 4-15,0 0 8 0,0 0 1 0,0 0 10 16,-17 0 3-16,17 0-14 16,0 0-35-16,0 0-190 0,0 0 106 0</inkml:trace>
  <inkml:trace contextRef="#ctx0" brushRef="#br1" timeOffset="-207344.87">24577 10794 805 0,'0'0'195'0,"0"0"-47"15,0 0-51-15,0 0 0 16,0 0-18-16,0 0-1 0,0 0-2 0,0 0 1 15,0 0 7-15,0 0 3 16,0 0-2-16,0 0-10 0,0 0 5 0,0 0-4 0,0 0-1 16,0 0 4-1,0 0 1-15,-11 13-6 0,11-13 0 0,0 0-11 0,0 0-4 16,0 0-10-16,0 0-4 0,0 0-10 0,0 0 3 16,0 0-6-16,0 0-5 0,0 0-8 15,34-35 1-15,-34 35-3 0,10-17 2 0,1 8-9 16,-4-4 1-16,-7 13 0 15,14-20 2-15,-8 8-5 0,3 1 4 0,-2-1-5 16,2-1 1-16,-9 13 2 0,14-20 1 16,-6 10 3-16,-8 10 12 0,10-15 1 0,-10 15 5 15,9-16-1-15,-9 16-5 16,9-9-5-16,-9 9-1 0,0 0 5 0,10-12 2 16,-10 12 5-16,0 0 6 0,0 0-6 0,0 0 3 15,0 0-3-15,0 0 1 0,26 7 3 16,-26-7-4-16,0 0 0 0,12 14-4 0,-12-14-3 15,13 12-3-15,-13-12-4 16,13 15 0-16,-7-7-3 0,-6-8 2 0,14 17-11 0,-9-9-17 16,-5-8-30-1,10 14-32-15,-10-14-35 0,12 16-49 0,-6-10-40 0,-6-6-75 16,0 0-608-16,7 13-248 0</inkml:trace>
  <inkml:trace contextRef="#ctx0" brushRef="#br1" timeOffset="-205854.52">24755 10618 2545 0,'0'0'-95'16,"0"0"27"-16,0 0 10 15,10-14 13-15,-10 14 13 0,0 0 14 0,0 0 9 0,0 0 0 16,0 0 18-1,0 0-6-15,0 0 11 0,0 0-3 0,0 0 3 16,0 0 6-16,0 0 9 0,0 0-4 16,0 0 13-16,0 0-7 0,0 0 8 0,0 0 17 0,0 0 12 15,0 0 10-15,0 0 5 16,0 0-2-16,0 0-5 0,0 0-3 0,0 0-5 16,0 0 3-16,0 0-3 0,0 0-10 0,-10 55 0 15,8-41-7-15,2-14-2 0,-5 28-5 16,2-12-4-16,1 0-2 0,0 2-1 0,-1 2-8 15,0-1 1-15,1-1-6 16,2 3-2-16,-2 2-1 0,0-4-3 0,0 4 0 16,2-2-4-16,0 3 0 15,-2-2 0-15,2 1-2 0,0 3-5 0,0 1 4 0,0 1-3 16,0 1 1-16,-2 0-1 16,2 1-2-16,-2 3 6 0,0-3-2 0,0 3-5 15,-1-1 1-15,2 0 1 0,-1 5-1 0,-1-5 0 16,3 2 1-16,-3 3 1 0,1-5-4 15,2 0-1-15,0 2 2 0,0-1 2 0,0 1-5 16,0 1 2-16,2-3-2 16,-2 2 2-16,3 4-1 0,0-5-1 0,-3-1 2 15,3 0-1-15,-3 1-3 16,3-1 3-16,1-1-2 0,-2-1 4 0,0 3-2 0,0-5 0 16,-2 0 1-16,2 1-1 0,-2-1-2 0,2 0-1 15,-2-4 4-15,0 3-1 0,-2 0-2 16,2-1 1-16,-2-3 0 0,2 3 3 0,-2 0-6 15,0-2 5-15,0 3-1 16,0 0-1-16,0-2 0 0,-2-1 0 0,2 3 1 16,-4 0-2-16,6-1 2 15,0-1 0-15,-2 1 1 0,0 0-1 0,2-4 4 0,-1 3-5 16,-1-2 0-16,2 1 0 16,0-2-1-16,0 2 5 0,0 3 7 0,0 0 3 15,0-1 2-15,-3 1 4 0,3 0-4 0,3 0-2 0,-3 1 2 16,0 1 1-1,2 1 0-15,-2-2-1 0,0 3-1 0,1 0 2 0,-1-1-2 16,0-1 0-16,2 2-4 16,-2-3 3-16,2 2-1 0,-2-1 2 0,3 2 1 0,0-3 2 15,-1 3-4-15,-2-3-1 16,1 0 0-16,2 1-1 0,-1 0-1 0,-2-1-1 16,2-1-1-16,-2 1-1 0,2 1-3 0,-2-3 0 15,2 6-2-15,-2-3 4 16,0-2 2-16,0 1-6 0,0 0 3 0,0 0 2 0,0 0 0 15,0 1 1-15,2-3 1 16,-2 2-3-16,2-2 4 0,0 3-1 0,0-2 2 16,0-1-1-16,2 2-1 15,-2-4-1-15,0 2 0 0,0-1-2 0,3 0-1 0,-2 0 0 16,1-1 0-16,-2 1-1 16,0 0 0-16,2-3-2 0,-2 4 2 0,2-3-2 15,-2 1 6-15,2-3 2 0,-2 0 2 0,1 0 2 16,-1 1 2-16,-2-4-2 0,4 3 1 15,-2 0-2-15,0-2-3 0,0 1 0 0,1 0 1 16,-1-1-4-16,-2 0 0 16,2 1-1-16,0 2 5 0,-2-3-7 0,2-2 1 0,-2 3 3 15,3-1 1-15,-3 2-1 16,0-2 1-16,2 2-2 0,0 0 1 0,-2 0 0 16,3 1-2-16,-1-3 1 0,-1 1-3 0,-1 0 2 0,2 2-3 15,0-2 2-15,-2 0 14 16,2-2 0-16,-2 1 1 0,0 1 0 0,0-1-5 15,0 0 0-15,0 1-3 16,0 2-2-16,0-3-4 0,0 0 3 0,0 0-1 0,0 0-3 16,-2-1 2-1,2 2 2-15,2-3-7 0,-2 2 3 0,0-1-6 0,2 1 2 16,-2 0 2-16,2-3-3 16,0 4-1-16,-2-3 3 0,2 0-1 0,-2 0-2 0,2 2 1 15,0-2 0-15,-2 3-2 0,4-1 3 0,-4-1-2 16,2 2-2-16,-2-1 1 15,0 2 1-15,0-1 0 0,2 2 2 0,-2-2-1 16,0 4 0-16,0 0 2 0,2 2 0 16,0-2 10-16,-2 2-7 0,2-1 3 0,0 2 4 15,-2-1 2-15,0-3-3 16,0 4-1-16,0-2 7 0,-2 2 2 0,2-2-6 0,-2 1 6 16,0 0-3-16,0 2 6 0,0-2 1 15,0 1-2-15,-2 0 5 0,2-1-24 16,2 0 4-16,-2 3-5 0,2 0 3 0,0-3-4 15,2-1-3-15,-2 1-8 0,6-2-17 16,-4 1-16-16,0-5-24 0,0-1-39 0,2-1-55 16,-4-1-67-16,5 2-52 15,-5-6-123-15,-3 1-172 0,-1-2-17 0,0-1-374 16,4-11-405-16</inkml:trace>
  <inkml:trace contextRef="#ctx0" brushRef="#br1" timeOffset="-204034.54">20263 14251 2896 0,'0'0'-90'0,"0"0"24"0,0 0 5 16,0 0 2-16,33-4 7 16,-33 4 17-16,0 0 11 0,22-6 17 0,-22 6 16 0,16-4 9 15,-16 4 16-15,20-3 18 16,-20 3 12-16,23-4 9 0,-23 4 13 0,28-4 2 16,-14 3 3-16,4-1-3 0,-18 2-3 0,35-5-2 15,-16 5-5-15,4-1-9 16,1-1-3-16,6 1-10 0,-3-2-4 0,5 1-6 0,0 0-10 15,3 0-5-15,-1 1-8 16,6-2-8-16,1 0-3 0,-5 1-10 16,0 0 0-16,-1 0-4 0,1 0-4 15,-2 2 3-15,1-1-3 0,-1-2 0 0,-1 2-3 0,3-2 0 16,-4 1 0-16,2 1-3 16,-1-1-3-16,3 0 2 0,-2-1-6 0,3 0-1 15,-1 1-10-15,-1 1 2 0,5-1-1 0,1-3-1 0,1 4-1 16,0 0 3-16,1-2 8 15,-3-1 4-15,2 3-1 0,-1 1 4 0,-1-2 3 16,2-1 2-16,-1 2 6 16,1-1 4-16,-4 2 5 0,-3-2 12 0,2 2-1 15,7-2 9-15,-6 2 6 16,5 2-4-16,-1-2 15 0,2 0-4 0,-1-2-2 0,1 2-4 16,-1 0-4-16,-1 0-6 0,2 0-4 0,-1 0-1 15,-5 0-1-15,7 0-2 0,-3-2-3 16,0 0 0-16,-3 2 3 0,2 0 6 0,-3-2 1 15,4 2 7-15,-3-1 3 16,-3 1-4-16,8 0-4 0,-1-3-2 0,-1 1-1 16,0 0-3-16,1 2-1 0,1 0-2 15,-1-1-1-15,-1 1-3 0,-4 0-1 0,7-2 1 16,-3 0 0-16,-5 2 4 16,2 2 1-16,3-2-1 0,-4 0 3 0,0 0-4 0,1-2-2 15,1 4-2-15,-4-2 2 0,1 0-1 0,0 0 0 16,-1 2-5-16,0-2 2 15,0 0 1-15,0 0 1 0,-1 0 1 0,2 1 0 16,-3-1-1-16,2 0 1 0,0 0-1 16,-1-1 2-16,1 1 1 0,-2 1 2 15,5-1 7-15,-2 0 1 0,1 0 2 16,3 0-1-16,-3 0-3 0,4 0 1 0,-2 0-6 16,3 0 2-16,0 0-5 0,-2 0 1 0,-2 0-1 15,-2 0 4-15,1 0-1 16,0 0 6-16,-1 0-2 0,-3 0-1 0,2 0 5 0,1 0-1 15,-4 2 0-15,2-2-2 16,0 0-2-16,-2 0-1 0,2 0-1 0,1 0-6 16,-3 0-4-16,1 0 6 0,0 0-1 15,-2 0-4-15,1-2 0 0,3 2 0 0,-3-1 1 16,0 1-4-16,1-2-1 0,1 2-2 0,-4-2-1 0,3-1 3 16,-3 0-1-16,5 3-1 15,-4-1 1-15,3-3-1 0,1 2 0 0,-4-1-1 16,9 0 3-16,-5 2 3 15,-1-2-2-15,3 1 3 0,3 0-1 0,-3 1-2 16,2-2-1-16,4 2-5 0,-4-3 0 16,-5 2 4-16,6 2-4 0,-6-3 5 0,2 2-3 15,-1 0 2-15,-3 1-2 16,3-3-3-16,2 3 2 0,-4-3 3 0,3 2 0 0,-4 1 5 16,3 0 4-16,0 0-1 0,-1-2-1 15,-1 2 5-15,0-1-2 0,2 1 2 16,0 0-4-16,0 0 2 0,-4 0-2 0,7 0 5 15,-3 0 5-15,6-3-2 0,0 3 1 16,0 0 8-16,4 0 7 0,-2-1-1 0,1 1 3 16,-2-2 4-16,2 2 1 15,0-2-2-15,2 2-5 0,-2-2 1 0,3 2 3 16,-2 0-3-16,1 0-6 0,-4-4-3 0,3 6-16 0,-4-2-9 16,-6 0-10-1,-1 0-20-15,-3 2-30 0,-5-2-38 0,0-2-57 0,-6 2-78 16,0-2-80-16,-9 2-213 15,-12 0-72-15,0 0-4 0,0 0-364 0,0 0-401 0</inkml:trace>
  <inkml:trace contextRef="#ctx0" brushRef="#br1" timeOffset="-199804.5">24392 9063 2771 0,'0'0'-156'0,"0"0"13"0,0 0 18 16,0 0 11-16,0 0 18 16,0 0 12-16,0 0 16 0,0 0 12 15,0 0 1-15,0 0 6 0,-23-22 20 0,23 22 7 16,0 0 8-16,-19-6 17 0,19 6 12 0,-17-2-1 16,17 2 9-16,0 0 23 0,-28-2-24 0,28 2 3 15,-20 0-4-15,20 0 1 16,-22 4-6-16,22-4 7 0,-21 4-7 0,21-4 0 0,-16 3 0 15,16-3-8-15,-16 4 11 16,16-4-2-16,-12 8-1 0,12-8 7 0,0 0-5 16,-13 9 1-16,13-9-2 15,0 0 3-15,0 0 0 0,0 0-2 0,0 0-9 0,0 0 10 16,0 0-10-16,0 0 0 16,17 28-3-16,-17-28 0 0,12 9-1 0,-12-9-2 15,16 5 2-15,-16-5 6 0,16 8-15 0,-16-8 11 16,17 9 14-16,-6-5-19 0,-11-4 7 15,17 9-3-15,-7-5-1 0,-10-4 2 0,20 10-2 16,-10-6 9-16,-10-4-4 16,17 11 1-16,-6-7 0 0,-11-4 10 0,16 11-6 15,-7-5 11-15,-9-6-11 16,15 12 4-16,-15-12 1 0,13 11 4 0,-7-4 0 0,-6-7-7 16,10 12-2-16,-10-12 13 0,8 14-7 0,-8-14 14 15,5 11 8-15,-5-11 12 16,0 0-1-16,0 19 7 0,0-19 3 15,0 0 0-15,-7 19-1 0,7-19-4 0,-10 10-10 16,10-10 1-16,-14 9-8 0,14-9 0 0,-18 9-11 16,18-9 0-16,-21 6 0 15,9-2-5-15,12-4-1 0,-26 1 1 0,26-1-7 0,-26 0 2 16,26 0-8-16,-25-1-1 0,25 1-4 0,-23-4-15 16,23 4-27-16,-23-9-54 15,23 9-45-15,-17-9-53 0,8 0-72 0,9 9-146 16,-10-15-366-16,8 6-60 0</inkml:trace>
  <inkml:trace contextRef="#ctx0" brushRef="#br1" timeOffset="-199374.47">24598 9179 2200 0,'0'0'-75'0,"21"6"-4"16,-21-6 0-16,0 0 13 0,21 0 10 0,-21 0 20 0,0 0 1 0,33-2 11 15,-33 2 7-15,27 0 11 16,-8 0 14-16,0 0 5 0,0 0 10 15,4-2 2-15,-2 4 1 0,2-2-5 0,-1 0 2 16,-2 0-28-16,0 0-23 0,-20 0-37 0,34 0-63 16,-20 0-120-16,-3-2-205 15,-11 2 392-15</inkml:trace>
  <inkml:trace contextRef="#ctx0" brushRef="#br1" timeOffset="-199079.62">24834 9115 1280 0,'0'0'-12'0,"0"0"10"0,0 0-6 0,0 0 1 15,0 0 15-15,0 0 8 16,0 0 7-16,0 0 13 0,0 0 3 0,0 0 11 16,0 0 1-16,0 0 23 0,0 0 3 0,0 0 15 0,0 0 5 15,0 0 6-15,6 38-2 16,-6-38-9-16,-6 23-4 0,4-9-4 0,2-14 2 15,-2 28-10-15,2-11-2 16,-2 0-2-16,2-17-16 0,2 34-4 0,-2-14 1 0,2-4-14 16,0 4 0-16,0-5-5 15,2 2-3-15,-2-1-10 0,-2-16-25 0,4 29-45 16,-2-17-41-16,-2-12-42 0,4 21-44 0,-4-21-97 16,6 15-415-16,-6-9 63 15</inkml:trace>
  <inkml:trace contextRef="#ctx0" brushRef="#br1" timeOffset="-198264.59">25182 8983 1879 0,'0'0'-119'0,"0"0"14"0,0 0 13 15,0 0 25-15,0 0 18 16,0 0 28-16,0 0 26 0,0 0 38 0,8-9-14 16,-8 9 18-16,0 0 2 15,0 0 9-15,0 0 12 0,0 0-5 0,0 0-6 0,17-6-5 16,-17 6-5-16,0 0-7 0,17-4-2 0,-17 4-7 16,20-1-7-16,-20 1-4 15,20-5-2-15,-20 5-9 0,24-1 0 0,-24 1 8 16,23-2-11-16,-23 2 0 15,25-2 4-15,-25 2-7 0,17-2 10 0,-17 2 2 0,19-2-1 16,-19 2 3-16,0 0 14 16,0 0-6-16,25 0 6 0,-25 0 8 0,0 0 23 15,0 0 5-15,0 0 4 0,6 11 0 16,-6-11-5-16,0 0-5 0,0 0-3 0,0 0-8 16,-22 27-4-16,22-27-2 0,-9 13-1 0,9-13-3 15,-14 18 5-15,5-9 2 16,1 0-6-16,8-9-3 0,-19 19-6 0,12-7-3 15,-1-2 1-15,8-10 5 0,-14 20-9 16,7-10-4-16,7-10 0 0,-11 17-3 16,11-17-1-16,-9 19-3 0,9-19 1 15,-6 15-2-15,6-15 1 0,-3 16 0 0,3-16 7 0,0 0 3 16,-2 20 4-16,2-20 4 0,0 0-2 0,0 0-4 16,11 18-2-16,-11-18-4 15,16 7 1-15,-16-7-4 0,19 7-3 0,-19-7 1 0,23 3-6 16,-23-3-1-16,25 2-20 15,-11-2-34-15,-14 0-42 0,24 0-58 0,-10 0-42 16,-14 0-55-16,23-4-105 16,-13 0-541-16,-2 0-261 0</inkml:trace>
  <inkml:trace contextRef="#ctx0" brushRef="#br1" timeOffset="-198044.55">25558 9126 2602 0,'0'0'-67'0,"0"0"34"0,0 0 6 0,0 0 4 16,0 0 23-16,0 0 26 15,0 0 8-15,0 0 25 0,21 16 0 16,-21-16-6-16,2 15-10 0,-2-15 6 0,0 17-10 16,0-17 0-16,2 23-4 0,-2-23-1 0,2 22-8 15,-2-22-28-15,4 27-50 0,-1-13-68 0,1-1-70 16,-4-13-163-16,3 24-346 15,-1-14 45-15</inkml:trace>
  <inkml:trace contextRef="#ctx0" brushRef="#br1" timeOffset="-192304.73">29101 8878 1979 0,'0'0'-73'0,"0"0"13"15,0 0 18-15,0 0 20 0,0 0 16 0,0 0 21 16,0 0 21-16,0 0 12 0,0 0 22 16,0 0 10-16,0 0 12 0,0 0 13 15,0 0 11-15,-15-17 10 0,15 17 3 16,0 0 1-16,0 0-11 0,0 0-9 0,0 0-11 16,0 0-13-16,0 0-7 0,0 0-11 15,0 0-8-15,0 0-1 0,0 0-11 0,0 0-4 16,0 0-7-16,41-9-2 0,-41 9-5 0,20-2-3 15,-20 2-6-15,24 0 1 16,-24 0-4-16,25-2 0 0,-25 2-3 0,24 0-1 0,-24 0-1 16,20 0-1-1,-20 0-5-15,0 0 1 0,24 0-3 0,-24 0 4 0,0 0-3 16,0 0 8-16,15 4 6 16,-15-4 3-16,0 0-7 0,0 0 2 0,0 0-2 0,0 0-1 15,0 0 0-15,0 0-3 0,0 0 2 0,0 0-1 16,0 0-1-16,-31 34 1 15,31-34-1-15,-12 10 1 0,12-10-4 0,-12 13 1 16,4-5-1-16,8-8-3 0,-15 12-1 16,15-12 0-16,-13 16 2 0,7-8-3 15,6-8 2-15,-13 14-2 0,13-14 0 16,-12 12 1-16,12-12-3 0,-10 12 2 0,10-12 1 16,-8 12 0-16,8-12 8 0,-8 9 4 0,8-9 0 15,0 0 3-15,-8 11 3 0,8-11 4 16,0 0 5-16,0 0 2 0,-5 16 4 15,5-16 3-15,0 0-2 0,0 0-3 16,0 0 0-16,0 0-3 0,19 13 0 0,-19-13-6 0,0 0-2 16,20 2-1-1,-20-2-2-15,0 0-3 0,0 0-2 16,25 0-2-16,-25 0-8 0,0 0-13 0,23 0-18 16,-23 0-28-16,0 0-33 0,19-4-37 0,-19 4-56 0,16-4-46 15,-16 4-53-15,0 0-114 0,20-7-163 0,-14 4-301 16,-6 3-202-16</inkml:trace>
  <inkml:trace contextRef="#ctx0" brushRef="#br1" timeOffset="-191974.31">29363 8991 2463 0,'0'0'-89'16,"0"0"30"-16,0 0 37 0,0 0 8 15,0 0 26-15,0 0 12 0,0 0 8 16,0 0 6-16,0 0 3 0,0 0-1 0,0 0 12 16,0 0 13-16,0 0 16 15,0 0 19-15,0 0 11 0,0 0 7 16,0 0 3-16,0 0-1 0,0 0-13 0,0 0-2 16,0 0-10-16,0 35 0 0,0-35-1 0,0 0-8 15,-6 26-5-15,6-26-6 0,-2 21 1 16,2-21-1-16,-2 23-5 0,2-23-6 0,0 21-6 15,0-21-6-15,0 22-8 16,0-22-3-16,0 21-3 0,0-21-4 0,2 19-9 16,-2-19-15-16,2 18-17 0,-2-18-33 15,0 0-35-15,4 17-58 0,-4-17-65 16,5 8-62-16,-5-8-106 0,0 0-168 0,0 0-362 0,0 0-276 16</inkml:trace>
  <inkml:trace contextRef="#ctx0" brushRef="#br1" timeOffset="-191144.86">29592 8743 2553 0,'0'0'-145'0,"0"0"19"15,0 0 22-15,0 0 21 0,0 0 22 0,0 0 23 0,0 0 17 16,0 0 7-16,0 0 7 0,0 0 12 0,0 0 7 16,0 0-3-16,0 0 7 15,0 0 11-15,0 0-6 0,0 0-4 0,0 0 1 0,0 0 7 16,0 0-1-1,0 0 2-15,36 29 4 0,-36-29-6 0,16 7 2 0,-16-7 2 16,14 10 15-16,-14-10-18 16,14 10 1-16,-14-10-3 0,14 11-5 15,-8-3 5-15,-6-8-2 0,15 8-4 0,-15-8 1 16,10 13-4-16,-10-13-8 0,10 9 1 0,-10-9 14 16,10 7-18-16,-10-7 3 0,0 0-3 0,10 10 5 15,-10-10-2-15,0 0-3 16,0 0 1-16,10 9 1 0,-10-9 5 0,0 0-1 15,0 0-6-15,0 0 3 0,8 12 3 16,-8-12-2-16,0 0-1 0,0 0-4 0,0 0 8 16,0 0-1-16,0 0 4 15,0 0-2-15,0 0 0 0,7 11 0 0,-7-11 1 0,0 0 4 16,0 0 9-16,0 0 14 16,0 0-3-16,0 0 5 0,0 0 5 0,0 0 1 15,0 0 1-15,0 0 1 0,0 0 3 0,0 0 2 0,-4 24 6 16,4-24-6-1,0 0-2-15,0 0-7 0,0 0-4 0,0 0-5 0,0 0 0 16,-13 15-4-16,13-15 0 16,0 0-5-16,-10 11-6 0,10-11 1 0,-8 10-2 0,8-10 2 15,-14 11 4-15,14-11-7 16,-12 13 4-16,3-3 0 0,9-10-1 0,-19 21 1 16,11-11-2-16,-1 1-3 0,-1 1 3 15,2-2-3-15,-4 4-3 0,4-2-3 0,0 0-3 16,-1 2-15-16,3-3-20 0,6-11-39 15,-13 20-34-15,9-11-54 0,4-9-33 16,-6 13-44-16,6-13-86 0,-3 11-544 0,3-11-215 16</inkml:trace>
  <inkml:trace contextRef="#ctx0" brushRef="#br1" timeOffset="-190694.61">29988 8846 2467 0,'0'0'-111'0,"0"0"22"0,0 0 23 0,0 0 19 16,0 0 16-16,0 0 14 15,0 0 23-15,0 0 13 0,0 0 3 0,28 17-6 16,-28-17 4-16,2 14 2 16,-2-14 17-16,0 0-13 0,2 20 8 0,-2-20 9 0,0 0 0 15,-4 21 14-15,4-21 7 0,0 0 10 0,-9 18 6 16,9-18 14-16,-8 9-1 15,8-9 5-15,0 0 4 0,-15 8 4 0,15-8 6 0,0 0 3 16,0 0-2-16,0 0-11 16,0 0-11-16,0 0-10 0,0 0-7 0,-25-20-11 15,25 20-10-15,0 0-14 16,0 0-21-16,0 0-28 0,0 0-30 0,20-32-42 16,-20 32-61-16,16-5-44 0,-16 5-50 0,16-10-110 15,-9 6-558-15,-7 4-291 0</inkml:trace>
  <inkml:trace contextRef="#ctx0" brushRef="#br1" timeOffset="-180994.59">22709 11092 2652 0,'0'0'-95'0,"0"0"32"16,0 0 21-16,0 0 22 0,-16 4 26 0,16-4 12 0,0 0 13 16,0 0 8-16,0 0 3 15,0 0-4-15,0 0-1 0,0 0 3 0,0 0 3 0,0 0 2 16,0 0 6-16,0 0-2 15,0 0 4-15,0 0 3 0,2-28-1 0,-2 28 2 16,0 0-9-16,0 0 3 16,0 0-5-16,25-15-4 0,-25 15-3 0,0 0-1 0,19-3-2 15,-19 3-8 1,0 0-2-16,0 0-1 0,0 0-7 0,0 0 4 0,27 10-1 16,-27-10 1-16,0 0-1 0,7 14 9 0,-7-14 0 15,0 0 7-15,0 0 2 0,0 0 0 16,0 16 1-16,0-16-4 0,0 0-3 0,0 0-7 15,0 0 2-15,0 0 2 16,0 0-7-16,0 0 5 0,0 0-2 0,-25 10 0 16,25-10-6-16,0 0 1 0,0 0 0 15,0 0-4-15,0 0-3 0,0 0-1 0,0 0-1 16,-19-25-1-16,19 25-3 16,0 0 2-16,0 0-3 0,0 0-2 0,0 0-2 15,0 0 5-15,0 0-5 0,0 0 1 0,0 0-1 0,14-30 1 16,-14 30-4-1,0 0 2-15,0 0-3 0,0 0 2 0,0 0-14 0,0 0-24 16,13-8-24-16,-13 8-42 16,0 0-57-16,0 0-41 0,0 0-58 15,0 0-160-15,0 0-486 0,0 0-291 0</inkml:trace>
  <inkml:trace contextRef="#ctx0" brushRef="#br1" timeOffset="-180254.58">23116 10810 2575 0,'0'0'-140'0,"0"0"40"0,0 0 12 15,0 0 10-15,0 0 23 0,0 0 10 0,0 0 7 16,0 0 16-16,0 0 12 16,0 0 4-16,0 0 11 0,0 0-5 0,0 0 16 0,0 0 8 15,-53 4 14-15,53-4 9 16,-17 6 11-16,17-6-6 0,-19 7 5 0,19-7 0 16,-17 10-5-16,17-10 1 0,-12 8-8 0,12-8 2 15,-12 7-10-15,12-7 0 0,-10 10-3 16,10-10-1-16,0 0-5 0,0 0-1 0,-4 19 0 15,4-19-10-15,0 0 12 16,0 0-12-16,12 16 1 0,-12-16-8 16,12 10 8-16,-12-10-2 0,16 10 0 15,-16-10-2-15,17 12 5 0,-8-5 5 0,1 1 1 0,-10-8 1 16,15 14 1-16,-7-7-1 16,-8-7 5-16,11 15-2 0,-6-6 7 0,-5-9 4 0,6 16 4 15,-6-16 9-15,0 0 4 0,-2 22 4 0,2-22 6 16,0 0-9-16,-11 23-5 15,11-23-7-15,-11 10-4 0,11-10-12 0,-10 9-35 16,10-9-51-16,-13 6-70 16,13-6-74-16,0 0-137 0,-19-1-571 0,19 1-298 0</inkml:trace>
  <inkml:trace contextRef="#ctx0" brushRef="#br1" timeOffset="-178604.87">21482 14095 2640 0,'0'0'-93'16,"0"0"27"-16,0 0 13 0,0 0 10 0,0 0 8 16,8-13 6-16,-8 13 23 15,0 0-2-15,0 0 2 0,0 0-8 0,0 0 6 0,0 0 20 16,0 0 12-16,9-14 23 16,-9 14 0-16,0 0 17 0,0 0 17 0,0 0 8 15,10-11 5-15,-10 11 5 0,0 0 0 0,0 0-1 0,0 0 2 16,0 0 1-16,9-9-2 15,-9 9-1-15,0 0 0 0,0 0 9 0,0 0 12 16,0 0 10-16,0 0-5 16,0 0-4-16,0 0-10 0,0 0-2 0,0 0-11 0,0 0-4 15,0 0-8 1,0 0-9-16,-19 45-9 0,19-45 1 0,-6 14-10 0,6-14 4 16,-9 15 7-16,9-15-1 0,-9 17 1 0,9-17 2 0,-8 15-20 15,8-15-1 1,-10 19-3-16,4-7-2 0,6-12-5 0,-12 20 2 0,8-10-6 15,4-10-5-15,-10 19 1 16,10-19-8-16,-7 17 1 0,7-17-7 16,-8 15 1-16,8-15-2 0,-7 14-1 0,7-14 0 15,-6 11-4-15,6-11 0 0,0 0 0 0,-6 16-3 16,6-16 0-16,0 0-5 0,-7 15 1 0,7-15 2 16,0 0 1-16,0 0-4 0,-6 12 8 15,6-12-10-15,0 0 3 0,0 0-2 0,0 0 1 16,0 0-1-16,0 0 0 15,-4 14-1-15,4-14 0 0,0 0-1 0,0 0 3 0,0 0-3 16,0 0 1-16,0 0-2 16,0 0 3-16,0 0-1 0,0 0 0 0,0 0 0 15,0 0 1-15,0 0-3 16,-8 12 2-16,8-12-1 0,0 0 2 0,0 0-3 16,0 0 1-16,0 0-1 0,0 0 0 0,0 0 1 0,0 0 1 15,0 0 0-15,0 0-3 16,0 0-3-16,0 0-8 0,0 0-13 0,0 0-11 0,0 0-20 15,0 0-13-15,0 0-20 16,0 0-15-16,0 0-23 0,0 0-24 0,0 0-27 16,0 0-34-16,0 0-19 15,0 0-24-15,0 0-25 0,0 0-75 0,31-19-98 0,-31 19-521 16,0 0-424-16</inkml:trace>
  <inkml:trace contextRef="#ctx0" brushRef="#br1" timeOffset="-176635.07">21465 14205 2796 0,'0'0'-144'15,"0"0"34"-15,0 0 18 16,0 0 15-16,0 0 19 0,0 0 14 0,0 0 24 16,0 0 6-16,0 0 24 0,0 0 21 0,0 0 2 0,0 0 24 15,0 0 9-15,0 0 14 16,0 0 0-16,0 0 12 0,0 0-3 0,0 0-6 0,0 0-12 15,0 0-3-15,0 0 6 16,0 0 1-16,0 0 3 0,4-19 5 16,-4 19-6-16,0 0 2 0,0 0-2 15,0 0 5-15,2-17 4 0,-2 17 1 0,0 0 0 0,0 0-5 16,4-17-5-16,-4 17-3 0,0 0-6 0,9-13-2 16,-9 13-4-16,0 0 7 15,9-16-4-15,-9 16-3 0,8-8 0 0,-8 8 4 16,0 0 19-16,15-13-15 15,-15 13-6-15,10-7-1 0,-10 7-13 0,0 0-1 0,18-5-3 16,-18 5-6-16,0 0-2 16,18-7 0-16,-18 7 0 0,0 0 9 0,22-1-8 0,-22 1 10 15,0 0-24 1,0 0 6-16,23 1-1 0,-23-1 0 0,0 0-5 0,16 8 8 16,-16-8-10-16,11 8-4 0,-11-8-3 0,13 12 1 15,-13-12 1-15,8 11 2 0,-8-11 0 16,8 13 8-16,-8-13 0 0,5 15 4 0,-5-15 0 15,3 16 2-15,-3-16-2 16,2 19 3-16,-2-19 3 0,0 0-2 0,-5 26-3 16,5-26-2-16,-5 19-3 0,5-19 0 15,-4 15 2-15,4-15 1 0,-6 17 6 0,6-17-2 16,-6 18 0-16,6-18 2 16,-8 13 0-16,8-13-2 0,-9 15 1 0,9-15-2 0,-9 12-1 15,9-12-2-15,-10 11 0 0,10-11-4 0,-11 12-2 16,11-12-3-16,-10 7-1 15,10-7-5-15,0 0 0 0,-20 8-3 0,20-8 2 0,0 0-4 16,-20 4 0-16,20-4-2 16,0 0 0-16,-22-2-1 0,22 2 0 0,0 0-2 15,-23-4 2-15,23 4-3 16,0 0 0-16,-21-6 0 0,21 6-1 0,0 0 0 0,-19-7 0 16,19 7 0-16,0 0 1 0,-14-12-4 0,14 12 2 15,-8-9-3-15,8 9 0 16,0 0-3-16,-4-23 2 0,4 23-3 0,0-17 2 0,0 17-2 15,0 0 1-15,2-29-1 16,-2 29 0-16,4-19-1 0,-4 19 3 16,6-19-2-16,-6 19 2 0,2-17-1 15,-2 17 2-15,6-13 0 0,-6 13-3 0,4-13 1 0,-4 13 1 16,0 0-1-16,8-20-1 0,-8 20 1 0,8-9-1 16,-8 9-1-16,0 0 2 15,16-12 0-15,-16 12-1 0,12-8 0 0,-12 8 1 0,0 0 0 16,17-5-2-16,-17 5 1 15,0 0 3-15,20-6-1 0,-20 6 0 0,0 0 0 16,20 0-1-16,-20 0 1 16,0 0 0-16,0 0 0 0,24 4-1 15,-24-4-1-15,0 0 1 0,17 7 0 0,-17-7 2 16,8 8 1-16,-8-8-2 0,0 0 0 0,13 13 2 16,-13-13-3-16,8 10 3 0,-8-10-1 0,7 13 1 0,-7-13-1 15,6 12 1-15,-6-12 0 16,4 13 0-16,-4-13 1 0,0 0 4 0,2 22-2 15,-2-22 2-15,0 0-1 16,-2 20 1-16,2-20 0 0,0 0 0 0,-2 19 0 16,2-19 0-16,0 0-1 0,-4 20 0 15,4-20 3-15,0 0-1 0,-6 15 0 0,6-15 3 16,0 0-3-16,-7 15 4 0,7-15-2 0,0 0 1 16,-11 13-2-16,11-13 1 0,-10 7-1 15,10-7-1-15,0 0-1 0,-19 8-1 0,19-8 1 16,-15 4 0-16,15-4-1 15,0 0 1-15,-21 2-2 0,21-2-1 0,0 0 0 0,-22 2 1 16,22-2-1-16,0 0 0 16,-18 0-2-16,18 0 2 0,0 0-2 0,0 0 4 15,0 0-1-15,-26-4 1 0,26 4-2 16,0 0 2-16,-15-5-3 0,15 5 0 16,0 0-2-16,0 0-1 0,-6-18-3 0,6 18-2 0,0 0-3 15,0-19-1-15,0 19-1 16,0 0-1-16,6-25 2 0,-6 25-1 0,4-17 1 0,-4 17 2 15,5-17 0-15,-5 17 3 16,6-17 2-16,-6 17-1 0,5-13 1 0,-5 13 0 16,0 0 1-16,6-15 0 0,-6 15 1 15,0 0 0-15,8-14-2 0,-8 14 1 0,0 0-3 16,13-11 2-16,-13 11 1 0,0 0 1 0,17-7-2 16,-17 7-1-16,0 0-1 0,17-7 2 15,-17 7 2-15,0 0 0 0,19 0-1 0,-19 0 0 16,0 0-2-16,21 2 4 15,-21-2-3-15,13 7 2 0,-13-7 0 16,0 0 1-16,14 14-2 0,-14-14 1 0,7 13 0 16,-7-13 2-16,7 13 1 0,-7-13 0 0,2 16 4 15,-2-16 3-15,0 0 2 16,0 21 2-16,0-21-1 0,0 0 1 0,-7 17-3 16,7-17 1-16,0 0 1 0,-11 13-2 0,11-13-3 0,0 0-6 15,-12 10-16-15,12-10-18 16,0 0-27-16,0 0-30 0,-19-3-30 0,19 3-30 15,0 0-37-15,0 0-56 0,0 0-51 16,-20-11-58-16,20 11-138 0,0 0-106 0,-8-5-11 16,8 5-423-16,0 0-540 15</inkml:trace>
  <inkml:trace contextRef="#ctx0" brushRef="#br1" timeOffset="-176054.6">21382 14777 3030 0,'0'0'-111'0,"0"0"61"16,0 0 42-16,0 0 8 0,0 0 23 0,0 0 28 15,0 0 17-15,0 0 26 16,0 0 10-16,-20 4 8 0,20-4 3 0,0 0-2 0,0 0 3 16,0 0-4-16,0 0 4 0,0 0 0 0,0 0-8 15,0 0-6-15,0 0-7 16,0 0-2-16,0 0-7 0,0 0-11 0,0 0-8 15,0 0-9-15,0 0-2 0,0 0-5 16,0 0-4-16,0 0 0 0,0 0 20 0,56 2-2 16,-56-2-14-16,21 2-3 15,-21-2-1-15,24 1-23 0,-12 2 13 0,-12-3-14 16,26 0-16-16,-26 0-23 16,21 2-23-16,-21-2-34 0,22 1-37 0,-22-1-44 0,14 3-53 15,-6-2-36-15,-8-1-42 0,0 0-99 16,18-1-136-16,-18 1-447 0,0 0-412 15</inkml:trace>
  <inkml:trace contextRef="#ctx0" brushRef="#br1" timeOffset="-175414.85">21643 14726 3002 0,'0'0'-26'16,"0"0"18"-16,0 0 3 0,0 0 14 16,0 0 18-16,0 0 15 0,0 0 20 15,0 0 14-15,0 0-1 0,0 0-4 0,0 0 2 16,0 0 0-16,0 0-1 0,0 0 0 0,0 0-6 0,0 0-3 16,0 0-7-16,0 0-10 15,0 0-4-15,32 4-7 0,-32-4-3 0,0 0-5 16,20-3-4-16,-20 3-3 15,0 0 1-15,28 0-3 0,-28 0 0 0,19 0-1 16,-19 0 9-16,18-1 4 0,-18 1 3 16,0 0 6-16,24 1-1 0,-24-1 3 0,0 0-1 15,20 0-4-15,-20 0 4 16,0 0 6-16,0 0-2 0,17 7 3 0,-17-7-1 16,0 0-1-16,0 0 2 0,6 10-11 0,-6-10 3 0,0 0 0 15,0 0 2 1,0 0-6-16,-4 25 0 0,4-25 1 0,0 0-1 0,-13 22 9 0,13-22 10 15,-8 13 10 1,8-13-1-16,-16 14-19 0,10-7 7 0,6-7-13 0,-14 12 1 16,5-4-2-16,9-8 0 15,-13 16-3-15,13-16-2 0,-12 12 2 0,12-12-5 0,-11 13-22 16,11-13 6-16,-11 12-8 16,11-12 5-16,-10 10-3 0,10-10 4 0,-7 12-2 15,7-12 1-15,0 0 11 0,-8 12-4 0,8-12 8 0,0 0 1 16,0 0 5-16,-4 15 4 15,4-15 4-15,0 0 7 0,0 0-2 0,0 0-2 16,14 17-2-16,-14-17-7 16,15 5 0-16,-15-5-5 0,18 4 0 15,-18-4-3-15,22 4-6 0,-22-4-7 0,24 2-7 16,-24-2-12-16,25 3-10 0,-25-3-15 0,24 0-21 16,-24 0-15-16,23 1-18 0,-14 1-18 0,-9-2-34 0,16-2-39 15,-16 2-55-15,15 0-43 16,-15 0-66-16,13-1-127 0,-13 1-111 0,0 0-10 15,0 0-333-15,17-3-326 16</inkml:trace>
  <inkml:trace contextRef="#ctx0" brushRef="#br1" timeOffset="-175155.08">22019 14972 2814 0,'0'0'64'0,"0"0"71"0,0 0 18 0,0 0-2 16,0 0 7-16,0 0 0 0,0 0 3 16,5 22 4-16,-5-22-1 0,0 0-10 0,0 0-10 15,-5 19-17-15,5-19 2 16,0 0-42-16,0 22-9 0,0-22 0 16,0 0-13-16,-2 21-4 0,2-21-14 0,2 17-15 0,-2-17-17 0,0 0-25 15,3 21-31 1,-3-14-41-16,0-7-57 0,2 12-70 0,-2-12-52 0,0 0-106 15,8 8-153-15,-8-8-56 0,0 0-317 16,15 0-271-16</inkml:trace>
  <inkml:trace contextRef="#ctx0" brushRef="#br2" timeOffset="-164165.01">22733 11085 1594 0,'0'0'-88'0,"0"0"20"15,0 0 14-15,0 0 16 16,0 0 12-16,0 0 5 0,0 0 13 0,0 0 8 16,0 0 3-16,0 0 20 0,0 0 4 15,0 0 7-15,0 0 16 0,0 0 11 0,0 0 7 16,0 0 5-16,0 0 14 0,0 0 13 0,0 0 10 16,0 0-4-16,0 0-3 0,0 0-2 15,0 0 0-15,0 0 1 0,0 0-3 16,0 0 1-16,0 0-4 0,0 0-1 15,0 0-1-15,0 0-11 0,0 0-3 0,0 0-6 16,0 0 0-16,0-25-3 0,0 25 2 16,0 0 2-16,0 0 1 0,0 0-1 0,0 0 4 15,0 0 0-15,0 0 2 16,0 0-6-16,0 0 0 0,0 0-5 0,0 0-1 16,0 0-7-16,0 0-1 0,0 0-4 0,0 0 3 0,0 0-7 15,0 0-3 1,0 0-2-16,0 0-1 0,0 0-11 0,0 0 1 0,0 0-3 15,0 0-1-15,0 0-3 16,0 0-5-16,0 0-4 0,0 0 0 0,0 0-2 16,0 0-4-16,0 0-1 0,0 0 9 15,0 0-7-15,0 0 2 0,0 0-1 0,0 0-2 16,0 0 2-16,0 0-1 16,0 0-1-16,0 0-2 0,0 0-5 0,0 0 6 15,0 0 3-15,0 0-8 0,0 0-1 0,0 0-1 0,0 0-2 16,0 0 3-16,0 0-5 15,0 0 5-15,0 0 0 0,0 0-2 0,0 0-3 0,0 0-2 16,0 0 3-16,0 0 1 16,0 0 0-16,0 0-2 0,0 0-3 0,0 0 4 15,0 0 0-15,0 0-4 16,0 0 4-16,0 0-4 0,0 0 2 0,0 0 2 0,0 0-4 16,0 0 2-16,0 0-2 0,0 0 0 0,0 0 2 15,0 0 2-15,0 0-5 16,0 0 7-16,0 0-17 0,0 0 15 0,0 0-4 15,0 0-2-15,0 0 1 16,0 0 4-16,0 0-3 0,0 0 3 0,0 0-4 0,-17 41 5 16,17-41-4-16,0 0 0 15,0 0 1-15,-5 14-1 0,5-14 0 0,0 0-2 0,0 0 6 16,-4 18 2-16,4-18-4 0,0 0 0 0,-4 17-4 16,4-17 2-16,0 0 1 15,-4 15 0-15,4-15-1 0,0 0 4 16,-4 13-6-16,4-13 5 0,0 0-6 0,-4 17 3 15,4-17 0-15,0 0 2 0,-4 13 1 16,4-13-2-16,0 0 2 0,0 0-6 16,-4 18 4-16,4-18 0 0,0 0-2 0,-6 13 3 15,6-13 2-15,0 0-3 16,0 0 0-16,-4 23 0 0,4-23-1 0,0 0-4 16,-4 17 1-16,4-17 4 0,-2 15-1 0,2-15 0 0,0 0-2 15,-4 21 3-15,4-21 0 16,0 0 2-16,-4 21-4 0,4-21 3 0,-4 15-2 0,4-15 0 15,-5 14-2-15,5-14 4 16,0 0 0-16,-2 21-1 0,2-21 2 0,-4 13 0 16,4-13-3-16,0 0-1 15,-6 17-7-15,6-17 9 0,0 0-2 0,-5 19 3 16,5-19-2-16,-6 14-1 0,6-14-2 0,-4 16 5 0,4-16-2 16,-5 17 0-1,5-17 0-15,-4 19 1 0,4-19-1 0,-6 20 4 0,6-20-3 0,-4 19-1 16,4-19 10-16,-6 18-10 15,6-18 1-15,-7 20 5 0,7-20-2 0,-5 19-4 16,1-9 0-16,4-10 1 16,-6 20 0-16,6-20-1 0,-6 19-1 0,6-19 0 0,-6 17-1 15,6-17 4-15,-7 19-4 16,7-19 3-16,-6 19-2 0,6-19 2 0,-5 18 0 16,5-18 0-16,-6 17 0 0,6-17-3 0,-6 19 2 0,6-19 0 15,-7 17-2 1,7-17 2-16,-8 19 0 0,6-7 1 0,2-12 2 0,-10 19 0 15,5-8-2-15,5-11 2 16,-9 20-1-16,3-9 3 0,6-11-10 0,-10 21 6 0,6-12 0 16,-3 4-2-16,7-13 7 15,-13 22-4-15,7-11-1 0,0 0-1 0,6-11 0 16,-11 20 0-16,5-7-2 16,6-13 4-16,-13 21 0 0,6-9 0 0,7-12-2 15,-12 18-2-15,8-8 2 0,4-10 2 0,-10 20-4 0,5-10 3 16,5-10-1-16,-9 19-1 15,3-9 5-15,6-10-6 0,-8 19-4 0,8-19 6 16,-9 20 1-16,9-20 2 0,-6 16-4 16,6-16 0-16,-7 16 2 0,7-16-1 0,-6 16 5 15,6-16-5-15,-4 16 0 16,4-16-6-16,-7 15 6 0,7-15 3 0,-6 15-1 0,6-15-6 16,-4 16 1-16,4-16 5 0,-4 15 0 0,4-15-1 15,-4 14 0-15,4-14-4 16,-6 16 3-16,6-16 1 0,-6 17-1 0,6-17 3 15,-4 18-2-15,4-18-1 0,-4 17 1 16,4-17-2-16,-4 17 4 0,4-17-2 0,-6 17-1 16,6-17-2-16,-4 17 2 15,4-17 9-15,-6 19-2 0,6-19-9 0,-5 19-1 16,5-19 3-16,-4 18 2 0,4-18 0 0,-5 18-3 0,5-18 2 16,-6 19-5-1,6-19 8-15,-4 20 0 0,4-20-2 0,-6 17 0 0,6-17-6 16,-5 21 4-16,3-10 3 15,2-11-8-15,-6 21 12 0,6-21-12 0,-6 21 5 0,4-9 3 16,2-12-6-16,-7 20 1 16,7-20-1-16,-7 23 5 0,3-11 6 0,4-12-11 15,-6 22 6-15,2-9 1 16,4-13-5-16,-6 24 2 0,2-12 3 0,4-12-5 0,-9 24 0 16,4-15 1-16,5-9 2 0,-8 25-3 0,4-15 0 15,4-10 0-15,-8 26 3 16,3-14-2-16,5-12-2 0,-8 23 3 0,4-10-6 0,-1 0 2 15,5-13 9 1,-8 23-7-16,3-11 3 0,5-12-1 0,-8 26-1 0,4-12 4 16,-2-3-2-16,6-11 2 15,-8 27-5-15,2-14-1 0,6-13 4 0,-10 23-4 0,6-9 4 16,0-2-3-16,4-12 1 16,-6 24 3-16,1-13 0 0,5-11-2 0,-8 21-5 15,6-10-2-15,2-11 8 16,-9 19 0-16,5-7 0 0,4-12-2 0,-7 21 3 0,7-21 1 15,-8 21-6-15,6-12 4 0,2-9 0 16,-10 21-4-16,8-9 5 0,2-12-2 16,-10 20 0-16,4-10-2 0,6-10 1 0,-8 20-1 0,4-7-1 15,4-13 5-15,-10 19-7 16,5-6 2-16,5-13 6 0,-11 21-5 0,7-11 1 16,4-10 0-16,-10 22 1 0,3-11 1 15,7-11 2-15,-10 23-4 0,6-11-2 16,4-12 2-16,-11 20 5 0,6-10-6 0,5-10-2 15,-8 19 6-15,8-19-2 0,-8 20-1 16,4-11-2-16,4-9 3 0,-9 17-5 0,9-17 6 16,-9 18-1-16,9-18-1 15,-8 19 0-15,2-12-3 0,6-7 6 0,-9 17 1 0,9-17-3 16,-8 17-2-16,8-17 0 0,-11 18 2 0,5-11 2 16,6-7-4-16,-11 15 1 15,11-15-5-15,-10 15 5 0,10-15 4 0,-10 16-1 0,10-16-1 16,-10 12-1-16,4-1-1 15,6-11 5-15,-8 14-5 0,8-14 0 0,-6 13-2 16,6-13 4-16,-9 15 2 0,9-15-2 16,-8 11 0-16,8-11-4 0,0 0 2 0,-9 17 6 15,9-17-8-15,-4 13 3 16,4-13-3-16,0 0 3 0,-9 18-1 0,9-18-1 0,-6 13 2 16,6-13-3-16,-6 13 1 0,6-13 7 0,-6 12-6 15,6-12 1-15,0 0-4 16,-10 18 4-16,10-18 2 0,-4 14-4 0,4-14 2 15,0 0-4-15,-8 17 1 16,8-17 7-16,-4 14-7 0,4-14 2 0,0 0-1 16,-4 19 4-16,4-19-1 0,0 0-7 15,-6 15 10-15,6-15-4 0,0 0 6 0,-5 19 0 16,5-19-4-16,-2 14 2 0,2-14-3 0,0 0-1 16,-4 19 5-16,4-19-2 0,0 0-3 15,-3 18 2-15,3-18 3 0,0 0 0 0,-2 19-9 16,2-19 10-16,0 0-2 15,-4 21 5-15,4-21 1 0,0 0-2 0,-2 24 4 16,2-24-7-16,-2 16 10 0,2-16 2 16,-2 18-7-16,2-18 0 0,-4 17-1 0,4-17-3 15,-2 17 2-15,2-17-2 16,-5 15-2-16,5-15 0 0,0 0 2 0,-4 20 1 0,4-20-14 16,0 0-10-16,-2 15-18 0,2-15-29 0,0 0-40 15,-2 7-63-15,2-7-82 16,0 0-108-16,0 0-204 0,0 0-39 0,0 0 19 0,0 0-284 15,0 0-220 1</inkml:trace>
  <inkml:trace contextRef="#ctx0" brushRef="#br2" timeOffset="-154664.91">21710 12548 1133 0,'0'0'177'0,"0"0"-40"16,0 0-26-16,0 0 11 0,3 21-3 0,-3-21 7 15,0 0-5-15,0 0-6 0,0 0-6 16,0 0-15-16,0 0-11 0,0 0-9 0,0 0-6 16,0 0-8-16,0 0-7 0,8-40-4 0,-8 40-9 15,2-22-5-15,0 8 0 0,-2 14-7 16,0-35-1-16,0 14-2 0,0 2-3 15,0-1 8-15,0 0 4 0,3-1-2 16,-1 0 1-16,-2 0-7 0,4 0 7 0,-4 2 11 16,2 1 0-16,0 0 8 0,-2 18 10 15,4-32 8-15,-2 20 4 0,-2 12-4 0,2-23-6 16,-2 23-4-16,4-17-8 16,-4 17 2-16,0 0 3 0,7-15 7 0,-7 15 3 15,0 0 1-15,0 0 1 0,0 0 4 0,0 0 0 0,29 23 3 16,-20-11-3-16,0-1-5 15,-1 2-9-15,3 1 2 0,-3-1-2 0,0 2-8 16,6 2 2-16,-6-2-6 16,0 3 7-16,0-2 4 0,-1 0-10 0,0 0 0 0,-1 0-4 15,-2 0-9-15,0-3 1 16,0 2-9-16,1-1 0 0,-5-14-2 0,6 23-6 16,-4-13-16-16,-2-10-18 0,6 18-22 0,-6-18-31 0,5 15-37 15,-5-15-54-15,4 10-71 16,-4-10-83-16,0 0-173 15,0 0-118-15,0 0-364 0,0 0-408 0</inkml:trace>
  <inkml:trace contextRef="#ctx0" brushRef="#br2" timeOffset="-154505">21799 12439 3122 0,'0'0'84'0,"-17"-8"12"15,17 8-10-15,0 0 5 0,0 0 0 0,0 0-3 0,0 0-1 16,0 0-6-16,0 0-10 15,0 0-12-15,30-18-19 0,-30 18-29 0,21-8-46 16,-6 2-62-16,0 2-75 0,-1-3-77 16,2 0-165-16,-2 1-506 0,1-2-322 0</inkml:trace>
  <inkml:trace contextRef="#ctx0" brushRef="#br2" timeOffset="-153354.6">24028 8767 2693 0,'0'0'-106'0,"0"0"25"16,0 0 30-16,0 0 34 0,0 0 28 0,0 0 33 15,0 0 25-15,0 0 15 0,0 0 10 16,0 0 25-16,0 0-2 0,0 0 4 0,0 0 1 16,0 0 3-16,11 41 2 15,-11-41-6-15,4 17-2 0,-4-17-5 0,5 19 4 16,-3-8-4-16,-2-11-3 0,6 27-7 0,-2-13-3 16,0 0-11-16,-2 2-3 0,3 1-8 15,-3-2 4-15,0 3-2 0,2-1-3 0,-4 0-5 16,2 2-7-16,0 0 0 0,0-2 4 15,-2 2-13-15,2 0 4 0,0 0-5 16,-2 1-6-16,3 1 4 0,-1-3-9 16,-2 4 7-16,2-3-20 0,0 1 8 0,1 1-9 15,-1-2 3-15,-2 2 0 0,2 0 2 16,0 0 0-16,0-1-3 0,0 2 0 16,3-1 2-16,-4 0-10 0,1-2 6 0,-2 2-1 0,2 0-4 15,0-2-3-15,0 0 1 0,0 0-2 16,0-2-6-16,-2 1-14 0,3-3-1 0,-3-15-1 15,0 25 0-15,0-25-5 16,2 20-16-16,-2-20-25 0,3 19-26 0,-1-11-32 16,-2-8-42-16,0 0-53 0,2 21-57 15,-2-21-52-15,-2 10-106 0,2-10-188 0,0 0-27 16,-2 11-349-16,2-11-429 16</inkml:trace>
  <inkml:trace contextRef="#ctx0" brushRef="#br2" timeOffset="-152384.75">25837 8738 2851 0,'0'0'-146'0,"0"0"32"0,0 0 28 0,0 0 27 0,0 0 29 15,0 0 25-15,0 0 32 16,0 0 23-16,0 0 34 0,0 0 7 15,0 0 14-15,0 0 8 0,0 0 12 16,0 0 16-16,0 0 3 0,0 0 0 0,0 0-1 0,0 0-8 16,0 0 1-1,0 0-10-15,0 0-10 0,0 0 26 0,0 0-7 0,6 55-7 16,-1-42-1-16,-5-13-10 0,10 30-11 16,-6-14-14-16,0 3-6 0,0-2-7 0,3 5-7 15,0 0-10-15,0 1-10 0,2 0 3 0,-3-1 2 16,3 4-6-16,-1-4-4 15,-2 3 2-15,2-2-3 0,-1 2 0 0,0 1 0 0,2-1-1 16,-4 0-3-16,-1 0 1 16,2-2-2-16,2-1-3 0,-4 1-2 0,1-4-4 15,-1 0-3-15,0 0-2 16,-3-2-3-16,3-2-3 0,-2 1-2 0,-2-16-2 16,5 24-1-16,-1-12-2 0,-4-12-3 0,5 21 1 0,-5-21-2 15,2 17-5-15,-2-17-13 16,2 13-13-16,-2-13-24 0,4 11-34 0,-4-11-43 15,5 7-53-15,-5-7-62 16,0 0-62-16,0 0-105 0,0 0-179 0,0 0-40 0,18-22-431 16,-11 15-586-16</inkml:trace>
  <inkml:trace contextRef="#ctx0" brushRef="#br2" timeOffset="-151785.08">26371 9168 3110 0,'0'0'-158'0,"0"0"36"0,0 0 34 0,0 0 29 15,0 0 33-15,0 0 48 16,0 0 28-16,0 0 24 0,0 0 17 0,0 0 12 15,0 0 5-15,0 0 9 16,0 0 0-16,0 0-1 0,0 0 7 0,0 0-1 0,0 0-13 16,0 0-6-1,0 0-12-15,0 0-8 0,36 10-8 0,-36-10-9 0,25 1-8 16,-25-1-2-16,29 0-8 16,-13 0-6-16,-16 0-6 0,29 0-7 0,-14 0-11 15,-15 0-25-15,30-3-27 0,-14-1-38 0,-16 4-40 16,24-4-38-16,-24 4-43 0,18-8-42 15,-11 5-73-15,-7 3-143 0,2-12-446 0,-2 12-280 16</inkml:trace>
  <inkml:trace contextRef="#ctx0" brushRef="#br2" timeOffset="-151554.62">26400 9060 2688 0,'0'0'-55'16,"0"0"28"-16,-15-2 35 0,15 2 30 0,0 0 28 15,0 0 29-15,0 0 24 16,0 0-6-16,0 0-5 0,0 0-4 0,0 0 0 16,0 0 1-16,0 0-8 0,0 0 1 15,0 0-10-15,0 0-8 0,0 0-9 0,0 0-9 16,53-12-4-16,-53 12-12 0,27 0-21 0,-11-1-26 16,-16 1-38-16,28-4-35 15,-13 2-51-15,-15 2-37 0,25-4-42 0,-12 2-36 16,-13 2-81-16,24-4-570 0,-14 2-265 15</inkml:trace>
  <inkml:trace contextRef="#ctx0" brushRef="#br2" timeOffset="-150895.04">26897 9265 2593 0,'0'0'-90'0,"0"0"30"0,0 0 17 0,5 17 33 16,-5-17 36-16,0 0 17 15,0 0 22-15,0 0 13 0,0 0 8 0,0 0 4 16,4 14 4-16,-4-14 5 16,0 0 5-16,0 0-3 0,0 0-1 0,0 0-8 15,0 0-1-15,0 0-4 0,0 0-13 16,0 0-10-16,0 0-1 0,0 0-11 0,18-35-7 16,-18 35-2-16,6-19-7 0,-1 8-5 0,-5 11 0 15,7-28-7-15,-3 10-2 16,0-3-5-16,1-1 0 0,-1-2 0 15,-1-1-3-15,2-1-4 0,-1 0 6 0,1-1-9 16,-1 3 5-16,2-2-8 0,-3 1 0 0,1 3 2 16,3 1 2-16,-2 2 4 15,-1 2 2-15,3 1 3 0,-3 1 3 0,0 1 6 0,-4 14 3 16,6-21-4-16,-6 21-2 16,6-19 0-16,-6 19 2 0,7-8 5 0,-7 8 0 15,0 0-2-15,0 0 1 0,0 0 3 0,0 0-4 16,0 0 2-16,0 0-4 0,0 0 8 15,25 33-1-15,-21-19 2 0,0-2 2 0,1 4 6 16,-1 0 3-16,1 0-3 16,2 1 0-16,-3 2 4 0,0-1-8 0,-1-1 0 0,3 2-1 15,0 0-4-15,-2-2-3 16,3 1-6-16,-3-1 1 0,0-2-4 16,1 0-6-16,0 2 2 0,-3-3-3 0,-2-14-11 0,9 25-17 15,-7-17-23-15,0 2-20 0,0 0-22 16,-2-10-25-16,2 15-36 0,-2-15-51 0,0 12-52 15,0-12-71-15,0 0-131 16,-10 7-140-16,10-7-346 0,0 0-342 0</inkml:trace>
  <inkml:trace contextRef="#ctx0" brushRef="#br2" timeOffset="-150734.98">27043 9136 2783 0,'0'0'-48'0,"0"0"39"15,-15-10 19-15,15 10 21 0,0 0 18 0,0 0 16 16,0 0 16-16,0 0 5 0,0 0-9 15,0 0-7-15,0 0-8 0,26-19-8 0,-26 19-6 16,0 0-9-16,25-4-19 16,-25 4-40-16,18-3-53 0,-18 3-62 0,21-3-66 0,-21 3-121 15,17-6-499-15,-11 5-147 16</inkml:trace>
  <inkml:trace contextRef="#ctx0" brushRef="#br2" timeOffset="-148934.76">28186 10113 2473 0,'0'0'-21'16,"7"-12"27"-16,-7 12 11 0,0 0 28 0,0 0 13 15,0 0 25-15,9-11 23 16,-9 11 3-16,0 0 12 0,0 0 6 0,0 0 6 0,0 0-3 15,0 0 7-15,0 0-2 16,8 42-7-16,-8-42-7 0,1 25-14 0,-1-7-8 16,0-2-13-16,-1 5-9 15,1-2-1-15,-2 4-7 0,-2 1-3 0,0-1-6 0,-3 2 1 16,0-2-6-16,-1 3-2 0,0-4-12 0,-3 1 2 16,0-2 3-16,-2 2-15 15,3-2-1-15,-3-1-2 0,3 0-4 0,-3-1 1 0,1-2-7 16,1-2 1-16,-2-1-2 15,3-1-1-15,-2-2 0 0,5 1-4 0,-3-3-1 16,10-9 3-16,-16 17-2 16,8-11 1-16,8-6-1 0,-13 13-2 0,13-13-1 0,-9 10 0 15,9-10 9-15,0 0 1 16,-10 15 0-16,10-15 5 0,0 0 4 0,-8 9 14 16,8-9 6-16,0 0 3 0,0 0 2 0,0 0-9 15,0 0-5-15,0 0-4 0,0 0-3 16,0 0-1-16,0 0-4 0,0 0-7 0,0 0 3 15,0 0-9-15,0 0-4 16,0 0-6-16,0 0-1 0,0 0-3 0,36-24-1 0,-36 24-1 16,12-10-2-16,-12 10 5 15,20-9-4-15,-20 9 0 0,15-8 7 0,-15 8-5 16,20-5 1-16,-20 5-2 0,16-4 5 0,-16 4-3 16,18-3 4-16,-18 3 0 0,0 0 5 15,28 3 0-15,-28-3 0 0,16 5 0 0,-16-5 3 16,17 8-2-16,-17-8-3 15,20 11 2-15,-13-5-1 0,-7-6 7 0,21 15-5 0,-11-8 3 16,-1 3-2-16,-9-10-2 16,21 16-3-16,-11-7 1 0,-3-2 0 0,-7-7-3 15,18 12-3-15,-18-12-8 16,19 10-18-16,-10-4-21 0,-1-2-27 0,-1 0-44 16,-7-4-57-16,16 3-75 0,-16-3-77 0,0 0-148 0,17-3-167 15,-17 3 38-15,0 0-355 16,0 0-393-16</inkml:trace>
  <inkml:trace contextRef="#ctx0" brushRef="#br2" timeOffset="-148634.69">28289 10526 2859 0,'-5'-22'-46'0,"5"22"17"0,0 0 4 0,0 0 12 16,0 0 39-16,0 0 35 0,0 0 32 16,0 0 24-16,0 0 6 0,0 0 10 0,0 0 0 15,0 0 6-15,0 0 2 16,0 0-7-16,0 0-2 0,32 32-16 0,-23-22-10 16,-4 2-11-16,2 1-13 0,-1-1-8 0,-2 4-8 0,1-2-5 15,-3 2-10 1,-1 0-2-16,1-2-6 0,-2-14-12 0,0 27-23 0,-2-12-23 15,2-15-35-15,-3 25-48 16,-2-12-64-16,5-13-57 0,-4 19-64 0,4-19-163 0,-6 10-160 16,2-3-272-16,4-7-247 15</inkml:trace>
  <inkml:trace contextRef="#ctx0" brushRef="#br2" timeOffset="-148094.68">28820 10286 2580 0,'8'-13'-101'0,"-8"13"28"0,0 0 3 0,0 0 16 0,4-15 23 16,-4 15 33-16,0 0 13 15,0 0 18-15,0 0 20 0,0 0 10 0,0 0 7 0,0 0 11 16,0 0 8-1,-50 17 5-15,50-17-9 0,-15 8-7 0,15-8-6 0,-11 11-8 16,11-11-4-16,-6 13-9 16,6-13-4-16,0 0-6 0,0 25-8 0,0-25-6 0,11 19-15 15,-5-8-15-15,2 2-9 16,1-1-4-16,-1 0-3 0,2-1 9 0,-2 2-1 16,4-1 6-16,-4 2-1 0,0-4 19 15,-1 2 14-15,-3 2 16 0,-4-14 5 0,7 20 18 16,-7-20 5-16,-2 21 1 0,2-21-2 15,-11 21-2-15,3-13-4 0,8-8-6 16,-15 20-5-16,5-13-6 0,10-7-4 0,-20 12 2 16,12-7-10-16,8-5-6 0,-19 5-26 15,19-5-35-15,0 0-53 0,-26-1-52 16,26 1-53-16,-12-9-60 0,12 9-127 0,-9-18-539 0,6 7-313 16</inkml:trace>
  <inkml:trace contextRef="#ctx0" brushRef="#br2" timeOffset="-147914.75">28951 10404 2680 0,'0'0'-16'0,"19"3"16"0,-19-3 2 16,25 2 0-16,-25-2 3 0,27 0 11 0,-11-2-10 15,-16 2 0-15,31-4-28 16,-14 4-46-16,0-4-47 0,-2 0-56 0,-15 4-107 0,27-12-370 15,-18 9 127 1</inkml:trace>
  <inkml:trace contextRef="#ctx0" brushRef="#br2" timeOffset="-147714.52">29161 10311 1938 0,'0'0'44'16,"0"0"34"-16,0 0-1 15,0 0 39-15,0 0 19 0,-30 22 19 0,30-22-4 16,-4 18 3-16,4-18-16 15,-2 25-14-15,2-11-8 0,0-14-11 0,0 26-14 16,0-9-11-16,2-1-6 0,0-1-8 16,-2-15-11-16,2 32-22 0,0-18-33 0,-2-14-39 15,2 23-48-15,-2-23-34 0,2 20-38 16,2-11-45-16,-4-9-99 0,2 10-551 0,-2-10-209 16</inkml:trace>
  <inkml:trace contextRef="#ctx0" brushRef="#br2" timeOffset="-147264.72">29305 10304 2538 0,'0'0'-26'0,"6"-14"22"16,-6 14 5-16,0 0 23 0,0 0 30 0,8-12 14 0,-8 12 7 16,0 0 4-1,0 0-7-15,0 0 1 0,0 0-6 0,20-3-2 0,-20 3-7 16,0 0-4-16,22 0-6 15,-22 0-6-15,0 0-5 0,30 2-2 0,-30-2-4 0,25 1-2 16,-25-1-3-16,26-3 2 16,-26 3-10-16,26-2 3 0,-26 2 0 0,21-2 11 15,-21 2 9-15,21-2 13 16,-21 2 6-16,15-4 4 0,-15 4 0 0,0 0-8 16,0 0-5-16,20 0-3 0,-20 0-3 0,0 0 2 0,0 0-11 15,0 0 2-15,0 0-4 16,0 0-5-16,0 0 0 0,-12 35-5 0,12-35 1 15,-17 19 5-15,8-10 5 0,1 3 7 16,-2 1-3-16,1 1 1 0,1-5-2 0,2 5 6 16,-1-1 0-16,-2-2 2 15,9-11-5-15,-10 23 5 0,6-11-4 0,4-12-1 16,-6 18 1-16,6-18-2 0,0 19 0 16,0-19-13-16,0 0 6 0,6 25 0 15,-6-25-11-15,12 12 0 0,-4-7-10 0,-8-5-13 0,22 8-25 16,-14-5-39-16,-8-3-42 15,0 0-54-15,30 0-60 0,-17-3-53 0,-13 3-86 0,20-10-137 16,-10 5-118 0,0-2-238-16,0 0-199 0</inkml:trace>
  <inkml:trace contextRef="#ctx0" brushRef="#br2" timeOffset="-147064.79">29705 10403 2630 0,'0'0'52'0,"0"0"25"15,0 0 9-15,0 0 30 16,0 0 33-16,0 0 19 0,0 0 9 0,0 0-6 15,16 24-20-15,-16-24-12 0,0 0-14 16,-2 25-16-16,2-25-7 0,0 21-7 0,0-21-14 16,2 23-9-16,-2-23-1 15,0 25-15-15,0-25-9 0,2 25-23 0,-2-13-20 16,0-12-31-16,2 20-36 0,-2-20-42 0,2 19-50 16,-2-19-57-16,3 17-55 0,-3-17-122 15,0 9-157-15,0-9-348 0,0 0-272 0</inkml:trace>
  <inkml:trace contextRef="#ctx0" brushRef="#br2" timeOffset="-146314.74">30147 10437 2589 0,'0'0'-87'0,"0"0"25"0,0 0-1 0,0 0 13 15,0 0 4-15,0 0 21 16,0 0 19-16,0 0 21 0,0 0 19 0,0 0 17 16,0 0 13-16,0 0 18 0,0 0 16 0,0 0 13 0,0 0 10 15,0 0 8-15,0 0 1 16,0 0-4-16,0 0-1 0,0 0-13 0,0 0-1 15,0 0 0-15,0 0-1 16,0 0-1-16,42 19-4 0,-42-19-7 0,19 2-8 0,-19-2-7 16,24 1-10-1,-24-1-1-15,22 3-10 0,-8-1-11 0,-14-2-7 0,23 1-14 16,-23-1-22-16,21 0-36 0,-21 0-43 0,0 0-41 16,25-1-50-16,-25 1-45 0,0 0-51 15,18-6-99-15,-18 6-147 0,2-8-380 16,-2 8-260-16</inkml:trace>
  <inkml:trace contextRef="#ctx0" brushRef="#br2" timeOffset="-146125.05">30175 10333 2667 0,'-18'-7'-38'0,"18"7"24"0,0 0 20 16,0 0 37-16,0 0 16 0,-16-4 18 0,16 4 7 15,0 0 0-15,0 0-4 0,0 0-7 16,0 0-5-16,0 0-8 0,0 0-6 0,0 0-6 15,0 0-9-15,0 0-18 16,0 0-46-16,57 6-55 0,-57-6-68 0,21 2-75 16,-21-2-132-16,17 0-443 15,-17 0-106-15</inkml:trace>
  <inkml:trace contextRef="#ctx0" brushRef="#br2" timeOffset="-142734.9">21867 13668 2248 0,'0'0'-106'0,"0"0"33"15,0 0 21-15,0 0 15 16,0 0 18-16,0 0 20 0,0 0 11 0,0 0 21 0,0 0 18 15,0 0 11-15,0 0 16 16,0 0-8-16,0 0-7 0,0 0-6 0,0 0-2 16,0 0-14-16,0 0 5 15,0 0 4-15,0 0 7 0,0 0 10 0,0 0 9 0,0 0 9 16,0 0 5-16,0 0 7 0,0 0 1 0,0 0 0 16,0 0 3-16,0 0 8 15,0 0-3-15,0 0-11 0,0 0-7 0,0 0-9 0,0 0-8 16,0 0-9-1,0 0-8-15,0 0-5 0,0 0-7 0,0 0-1 0,0 0-6 16,0 0 1-16,0 0-8 16,0 0-4-16,0 0-6 0,0 0 0 0,0 0-7 0,0 0-1 15,0 0-2-15,0 0 0 16,0 0 2-16,0 0-6 0,0 0 6 0,0 0-3 16,0 0-2-16,0 0 4 0,0 0 2 0,0 0 2 15,0 0-1-15,0 0 6 0,0 0-10 16,-8-18 1-16,8 18-5 0,0 0 3 0,0 0-3 15,0 0-3-15,0 0 0 16,0 0 0-16,0 0 3 0,0 0-4 0,-6-13 0 16,6 13 8-16,0 0-7 15,0 0 2-15,0 0 2 0,0 0-1 0,0 0 3 0,0 0 3 16,0 0-2-16,0 0 1 0,0 0 2 0,0 0-2 16,0 0 3-16,0 0 0 15,0 0-1-15,0 0 2 0,0 0 0 16,0 0-3-16,0 0 7 0,0 0 3 15,0 0 13-15,0 0-6 0,0 0 5 0,0 0-3 0,0 0 5 16,0 0-13-16,0 0 2 16,0 0-1-16,0 0 0 0,6 50-7 0,-6-50 3 15,8 18-5-15,-8-18-4 0,10 21 2 16,-5-10-1-16,-5-11 2 0,9 21 16 0,-3-8 1 16,-2-4-8-16,-4-9 2 0,8 25-3 0,-6-16-4 0,5 5 0 15,-7-14-1-15,8 25-3 16,-1-13 8-16,-3 0-10 0,-4-12 0 0,9 21-3 15,-5-8 2-15,-4-13-5 16,6 19 5-16,-6-19-1 0,6 17 1 0,-6-17-1 0,6 15 5 16,-6-15-4-1,2 17 3-15,-2-17 1 0,5 17-1 0,-5-17 2 0,3 15-1 16,-3-15-1-16,2 15 6 16,-2-15-3-16,0 0-2 0,0 25 0 0,0-25 0 0,0 15 10 15,0-15-10-15,0 0 0 0,-8 27-4 0,8-27 3 16,-4 18 0-16,4-18-2 15,-4 12 0-15,4-12-1 0,0 0-7 0,-4 21-15 16,4-21-20-16,0 0-30 0,-4 15-38 16,4-15-53-16,0 0-76 0,0 13-71 0,0-13-152 15,0 0-162-15,0 0 37 16,0 0-335-16,0 0-305 0</inkml:trace>
  <inkml:trace contextRef="#ctx0" brushRef="#br2" timeOffset="-139524.91">22198 13877 2689 0,'0'0'-102'15,"0"0"9"-15,0 0 13 0,0 0 13 16,-16-34 15-16,16 34 30 0,0 0 37 15,0 0 18-15,-8-13 22 0,8 13 9 0,0 0-5 0,-10-13 10 16,10 13-7-16,0 0 3 16,-9-18-9-16,9 18-3 0,-2-14-6 0,2 14-6 15,0 0-7-15,-3-26 1 16,3 26-4-16,0-18-7 0,0 18-5 0,5-25 3 0,-5 25-3 16,5-27 2-16,-3 14 7 0,2-2 1 0,-4 15-4 15,6-27 5-15,-2 11-8 16,2 3-3-16,-6 13 3 0,11-24-7 0,-6 12 4 15,-5 12 3-15,10-19 9 16,-6 9 8-16,-4 10 17 0,9-15 7 0,-9 15 4 0,10-14 1 16,-10 14 4-16,8-13 5 15,-8 13 7-15,0 0 1 0,16-5 4 16,-16 5-3-16,0 0 0 0,0 0-6 0,0 0-8 16,34 15 0-16,-34-15-2 0,14 15-1 0,-3-3-1 15,-5 0-5-15,5 0 4 0,-1 4-2 0,-1-1-8 0,3 2 0 16,2 1-14-1,-4-2 1-15,2 2-26 0,-3-1-2 0,2 0-2 0,-1 1 0 16,-1-2-2-16,-3 0 6 16,-2-3 3-16,0 2-6 0,-4-15-1 0,6 23 2 0,-6-23 2 15,0 20-2-15,0-20 1 16,-4 18-6-16,4-18-2 0,-10 14 1 0,10-14-2 16,-15 4 3-16,15-4-3 0,-19 3 1 0,19-3-4 0,0 0-1 15,-31-7 0-15,31 7 3 16,-24-9-1-16,11 4 0 0,13 5-1 0,-23-14 3 15,14 9-1-15,9 5 11 16,-16-12-5-16,16 12 7 0,-16-11-4 0,16 11 4 0,-12-10-4 16,12 10 6-16,-8-11-2 15,8 11 6-15,0 0 3 0,-11-13-2 0,11 13-9 16,0 0 1-16,-4-13-2 0,4 13-4 0,0 0-3 0,0 0 0 16,0 0-2-16,17-17-6 15,-17 17-10-15,16-7-19 0,-16 7-24 16,20-5-25-16,-8 3-43 0,-1 1-46 15,4-5-71-15,2 5-56 0,-1-2-124 0,0 0-182 0,0 0-18 16,4 1-320-16,-4-2-355 16</inkml:trace>
  <inkml:trace contextRef="#ctx0" brushRef="#br2" timeOffset="-137284.95">30615 10485 657 0,'0'0'264'16,"0"0"-45"-1,0 0-46-15,0 0-2 0,0 0-23 0,0 0 6 0,0 0-3 16,0 0-3-16,0 0 9 15,-17-29 4-15,17 29-7 0,0 0-6 0,-3-21-17 16,3 21-4-16,-2-17-3 0,2 17-9 16,-2-23-8-16,2 23-4 0,-2-24-8 0,0 8-9 15,2 16-9-15,-4-30-7 16,2 11-6-16,2 1-27 0,-2 1-3 0,2 17-2 16,0-34-8-16,-2 16-1 0,2 18-1 0,0-25-2 0,2 11-6 15,-2 14 2-15,4-23-4 16,-4 23 3-16,4-21-8 0,-4 21 4 0,6-17-5 15,-6 17 2-15,11-15-6 16,-11 15 1-16,9-12 0 0,-9 12-2 0,12-9 4 0,-12 9-5 16,13-6 0-1,-13 6 4-15,0 0 1 0,26-3 0 0,-26 3 4 0,0 0 7 16,24 9-3-16,-12-2 10 16,0 0 3-16,-12-7 1 0,19 20 4 0,-11-9 1 0,1 4-2 15,2-1-2-15,-3 1-1 0,0 3-5 16,-2-4 1-16,4 4-3 0,-4 2-4 15,0-1 2-15,-2 1 2 0,0 0-2 0,-1 0 1 16,-1-1 0-16,-2-2 0 0,0 1-3 16,2-2 3-16,-2 2-1 0,0-18-1 0,-4 32-1 15,1-17 2-15,-1 0-4 16,4-15 0-16,-8 25 0 0,4-14 0 0,-4-1-3 16,8-10 1-16,-16 15 0 0,6-8-4 0,10-7 3 0,-19 8-1 15,19-8-4-15,-21 4 1 16,21-4-1-16,0 0-3 0,-28-5 4 0,28 5-1 15,-17-10 0-15,17 10-3 16,-16-13 2-16,16 13-1 0,-12-16 1 0,12 16 6 0,-8-15-2 16,8 15 1-1,-4-14 0-15,4 14-1 0,0 0 0 0,2-20 2 16,-2 20-4-16,0 0 0 0,14-17 0 0,-14 17 0 0,16-10-2 16,-16 10-2-16,18-9-6 0,-18 9-13 15,26-6-27-15,-15 2-32 0,-11 4-36 0,27-5-57 16,-12 5-47-16,-15 0-51 15,26-6-82-15,-10 4-141 0,-3 0-479 0,2 0-408 16</inkml:trace>
  <inkml:trace contextRef="#ctx0" brushRef="#br1" timeOffset="-118935.14">13400 13537 1610 0,'0'0'7'16,"0"0"16"-16,0 0-14 0,0 0-6 15,0 0 9-15,0 0-4 0,0 0 14 16,0 0 7-16,0 22 4 0,0-22 10 0,0 0 4 0,0 0 20 16,0 0-1-16,0 0 2 0,0 0 5 0,0 0 1 15,0 0-1-15,0 0-1 16,0 0-3-16,0 0-1 0,0 0-14 0,0 0-9 15,0 0-5-15,23-3 2 16,-23 3-7-16,0 0-7 0,0 0 0 0,23-21-9 0,-23 21 1 16,15-16 5-16,-8 9-11 15,-7 7-1-15,18-19 3 0,-9 9-5 0,-1 2-2 16,2-3 0-16,-1 0 3 0,-9 11-6 0,16-20 10 16,-10 13 7-16,-6 7 8 0,11-17 0 15,-11 17 6-15,12-11 1 0,-12 11-9 0,9-10 1 16,-9 10 8-16,0 0 26 15,0 0 8-15,0 0 1 0,0 0-3 0,0 0-3 0,0 0 4 16,0 0-6-16,6 40-4 16,-6-40-4-16,0 25-7 0,2-14-5 0,-2-11-3 15,3 29-5-15,-1-14-4 16,2 0-2-16,2-1-7 0,-6-14-4 0,10 26-20 0,-5-16-26 16,-5-10-50-16,10 17-59 0,-7-8-63 0,-3-9-111 15,7 10-204-15,-7-10-344 16,0 0-208-16</inkml:trace>
  <inkml:trace contextRef="#ctx0" brushRef="#br1" timeOffset="-117642.74">13463 13508 2466 0,'0'0'-98'16,"-6"-11"20"-16,6 11 19 0,0 0 17 0,0 0 12 0,0 0 18 15,0 0 7-15,0 0 21 16,0 0 12-16,0 0 6 0,8-20 14 0,-8 20 19 16,0 0-2-16,0 0 10 15,0 0-17-15,0 0 2 0,0 0-7 0,0 0-7 16,0 0-2-16,0 0-5 0,0 0-2 0,0 0 2 16,23 37-4-16,-23-37-5 0,0 0 3 15,2 16-9-15,-2-16 0 0,0 0 3 0,2 14-8 16,-2-14 2-16,0 0 1 15,0 0 11-15,0 19 12 0,0-19 6 0,0 0-3 0,0 0 3 16,-6 23 0-16,6-23-4 16,0 0-5-16,-5 19 1 0,5-19-3 0,-6 16-5 15,6-16 2-15,-5 16-6 16,5-16 0-16,-3 22-2 0,-1-12-4 0,4-10 0 16,-6 24 7-16,3-13 11 0,3-11 5 0,-6 31 7 0,2-14 2 15,0 0 5-15,-2 2 1 16,1 0-4-16,1 2-2 0,0-2 2 0,0 0-7 15,-2 0-2-15,2 7-2 0,0-6-9 16,3 5-1-16,-3-2-3 0,2 2-3 0,-2-3 2 16,1 1-2-16,1 0 3 15,2 0-1-15,-2 2-3 0,0-4-1 0,2 2-1 16,0-1-5-16,-3 6 1 0,3-2 0 0,0 0-4 0,3 1-6 16,-6 0 1-16,6 0-2 15,-3-1 2-15,-3 0 1 0,3 3 10 16,-2-3 0-16,-1 2-4 0,-1-2 0 15,0 3-3-15,1-3 0 0,-1 1-2 0,0 1-2 0,0-1-1 16,-2 0 1-16,2 0 2 16,2 0-7-16,-3-3 0 0,3 3-2 0,-2-2 3 15,4-1-4-15,-2 3 0 16,0-3 24-16,2-3-6 0,0 1-2 0,0 1-5 16,0 0-2-16,2 3-5 0,-2-2 3 0,0-2 6 0,0 1-9 15,2 4-3-15,-2 0-1 16,-2-1 0-16,2 0 5 0,0 2-4 0,-2-1 3 0,1 1-7 15,-4-2 1-15,3 0 3 16,-5 0-3-16,3 0-4 0,0 1 2 0,-3 0 2 16,3 0 1-16,-1 1-14 15,0-1 21-15,1 1-11 0,-3 1-2 0,3 0 1 16,0-1-5-16,1 3 7 0,-4-4 0 0,3 3 3 0,3-4-2 16,-1 5-1-16,0-1-1 15,2-5-4-15,-2 5 5 0,4-5-1 0,-2 5 3 0,0-4-2 16,2 0-2-16,0 3 0 15,-2-2 8-15,0-2-7 0,1 5 0 0,-2-3 7 16,1-1-4-16,0 3 1 16,-2 0 0-16,2-2 4 0,0 3-2 0,-2 1-1 0,2-5-1 15,0 6-5 1,0-1 1-16,0-1 2 0,0-3 5 0,2 3-10 0,-2 1 3 16,0-3-2-16,2 3 5 0,-2-3 3 0,0 3-9 0,1-2 8 15,-1 0-5 1,0-1-3-16,2 0 0 0,-2 1 4 0,0 1 1 0,0-2-3 15,-2 3 2-15,2 0-8 16,-1-3 9-16,1 3 4 0,0-2-6 0,0-1 0 0,0 1-3 16,0-1 3-16,1-1-1 15,1 0-1-15,0 0 2 0,0-3-15 0,5 3 15 16,-6-1-4-16,3-1 1 0,-2 2 1 0,0-2-2 0,0-1 6 16,1 1-9-16,-1 1 4 15,0 0 1-15,-2-4 0 0,2 1 2 0,-2 0-11 16,0 0 10-16,2 0 0 15,-4 0-2-15,2 0 6 0,0-1-2 0,0 2-1 0,0-2-1 16,0 1-4 0,0 0 5-16,-2 0 4 0,2 2-3 0,2-2-1 0,-2-1-1 15,2 3 2-15,0 0-3 16,1 0 5-16,2 1-3 0,-3-3-3 0,3 2 3 16,-1 0-3-16,0-1 4 0,1-1-12 0,-1-2 9 0,-2 1-5 15,1-2-3-15,-3 0-5 16,2-1-13-16,-1 0-25 0,-1-2-28 0,-1-1-52 0,1-2-74 15,0-1-80-15,-5 1-203 16,-1-5-108-16,-5 0 36 0,11-9-446 0,-21 9-484 16</inkml:trace>
  <inkml:trace contextRef="#ctx0" brushRef="#br1" timeOffset="-116125.05">9570 16283 3009 0,'0'0'-125'15,"20"-8"18"-15,-20 8 4 16,0 0 18-16,0 0 16 0,16-4 19 0,-16 4 23 16,0 0 10-16,0 0 31 0,25 0 10 0,-25 0 11 0,0 0 5 15,26 2 11-15,-26-2 7 16,20-2-1-16,-20 2 6 0,28 2-5 0,-13-2-6 0,4 0-4 15,0 0-1-15,0 0-8 16,2 0-4-16,0 0-7 0,3 0 2 0,-1 0-5 16,2 0-5-16,-1 0-6 15,-1-2 2-15,0 2-5 0,2 2 3 0,1-2-4 0,4 0 3 16,-1 2-7-16,1 0 2 0,2-2-2 0,-1 0-4 16,1 6 4-16,4-5 3 15,0 1-3-15,7-2 1 0,1 3 9 0,3 0 10 16,-1-3 10-16,1 2 11 15,-3-2 1-15,1 2-2 0,-1 0-1 0,1-2-11 16,-1 1 0-16,-4-1-3 0,3 3-4 16,-1-3-6-16,-4 1-1 0,2-1-3 0,4 0-3 15,-8 2 0-15,1-2 1 16,-1 0-1-16,0 3-1 0,0-3 7 0,-1 1 5 16,2-1 9-16,4 2 5 0,-3-2 2 0,3 2 9 0,1 0 7 15,3 0 2-15,-1 2 0 16,6-3 1-16,-2 2-5 0,0 1-2 0,11-3-6 0,-5 3-2 15,3 0-4-15,-2-1-8 16,-7 0-3-16,8 3-3 0,-8-5-3 0,-1 3-1 16,1 0-3-16,-1 0-2 15,1-1-1-15,-3 3-4 0,-1-2-1 0,4 0 1 0,-3 0-3 16,0-1 0-16,1-1 0 0,2 4-4 0,-5-4 3 16,2 2-3-16,-3 0 0 15,1-1 4-15,0 0-5 0,-1-2-2 0,1 3-1 16,-2 0 1-16,1-2-1 0,1-1 0 15,-1 3-2-15,-2-2 4 16,4 0 2-16,-4 2 3 0,-5-4-3 0,9 2-2 16,-4 2 0-16,-2-2-1 0,3 0 4 0,-5 0-5 15,4 2-1-15,0-1 0 0,-5-1 1 16,2 2 2-16,-7-1-2 0,5 1-1 0,-3-1 2 16,2 0-2-16,-5 3 1 0,2-4 2 0,3 1-4 15,-5 2 2-15,3-2-4 16,1 1 3-16,-1-2-1 0,1 2-4 0,-1-1 4 15,-1 1 3-15,3-2-3 0,-1 2 1 16,-1 0-1-16,4-2 1 0,-4 2 1 0,-1 0 0 16,1-1-2-16,-1-1 2 15,-1 2-2-15,1-2 0 0,2 2 0 0,-4-1 0 16,1 1 5-16,2-2-6 0,-2 2 1 0,0 0 1 0,3-2 0 16,-1 1-3-16,1 1 2 15,1-2-1-15,0-1 1 0,0 3 0 0,1-1-2 16,7-2 1-16,-3 4 5 0,-3-4-3 15,2 3 2-15,-4 0-5 0,3-2 4 16,1 2-1-16,-5-2 2 0,3 0-5 16,4 1 2-16,-5 0 1 0,1-2-2 0,-1 2 1 15,5-2-2-15,-4 2 4 0,3-3-2 16,1 1-1-16,-4-1 2 0,2 2 1 0,-5-2-1 16,6 2 8-16,-3-2 8 0,0 2 6 0,-2-2 2 15,-1 1 0-15,1 1 1 16,0-2-5-16,-2 2-3 0,-3 1-2 15,-3-2 0-15,-3-1-12 0,1 3-21 0,-6-3-34 16,2 1-48-16,-20-1-80 0,30 0-82 0,-20 0-191 16,-10 0-119-16,0 0 15 15,0 0-326-15,0 0-254 0</inkml:trace>
  <inkml:trace contextRef="#ctx0" brushRef="#br1" timeOffset="-114694.84">12203 13722 2580 0,'0'0'-111'0,"0"0"7"0,0 0 15 0,0 0 13 16,0 0 15-16,0 0 18 16,0 0 16-16,0 0 10 0,-27 9 20 0,27-9 5 0,0 0 14 15,0 0 22-15,0 0 21 16,-19 3 11-16,19-3 1 0,0 0 8 0,0 0 4 0,0 0 2 16,0 0-2-16,-17-11-6 0,17 11-11 0,0 0-6 15,0 0-9-15,0 0-3 16,-7-18-5-16,7 18-6 0,0 0 0 0,0 0 2 15,0 0-2-15,0 0-5 0,0 0-2 16,0 0-6-16,17-28 2 0,-17 28-4 0,11-5-2 16,-11 5-4-16,0 0-1 15,0 0 5-15,0 0 9 0,27 4 4 0,-27-4 9 16,0 0 0-16,15 13-3 0,-15-13 2 0,6 12-1 0,-6-12 4 16,6 13 0-1,-6-13-2-15,0 0 2 0,0 0 5 0,0 23 3 0,0-23 2 16,0 0-2-16,-14 15-1 15,14-15 0-15,0 0-3 0,-13 11 5 0,13-11-8 0,0 0-5 16,0 0-7-16,0 0-6 16,0 0-9-16,0 0-5 0,0 0-9 0,0 0-9 15,0 0-8-15,0 0-10 16,0 0-15-16,0 0-25 0,0 0-36 0,0 0-41 0,31-40-54 16,-31 40-43-16,7-4-86 0,-7 4-179 0,0 0-447 15,0 0-366-15</inkml:trace>
  <inkml:trace contextRef="#ctx0" brushRef="#br1" timeOffset="-114055.23">12473 13268 2784 0,'0'0'-116'0,"0"0"26"0,7-11 8 0,-7 11 14 16,0 0 22-16,0 0 20 16,0 0 37-16,0 0 13 0,0 0 25 0,0 0 8 0,0 0 11 15,-36-8 6 1,36 8 11-16,0 0 7 0,0 0-3 0,-34 12-4 0,34-12-10 16,-11 8-5-16,11-8-10 0,-10 13-7 0,10-13-4 0,0 0-5 15,5 22-7 1,-5-22-13-16,12 19-11 0,-4-9-4 0,3 1 5 0,3 0-5 15,-1 1 0-15,1 0-3 16,0 1 11-16,-1-2-7 0,-2 0 4 0,0 1 8 16,-3-2 4-16,-2 1 10 0,-6-11 14 15,6 17 7-15,-6-17 7 0,0 0-7 0,-8 23-9 16,8-23-2-16,-16 8-4 0,16-8-7 0,-22 6-27 16,22-6-31-16,-25-3-34 15,25 3-50-15,-23-3-48 0,23 3-57 16,-20-12-64-16,9 6-156 0,5-2-407 0,1 1-176 15</inkml:trace>
  <inkml:trace contextRef="#ctx0" brushRef="#br1" timeOffset="-113245.15">14977 12285 2524 0,'13'-12'-18'16,"-13"12"23"-16,0 0 11 15,0 0 37-15,0 0 15 0,0 0 16 0,0 0 10 16,0 0 8-16,0 0 7 0,0 0 0 16,0 0 2-16,26 18 4 0,-26-18 4 15,8 13-5-15,-8-13-6 0,7 19-10 0,-7-19-9 0,7 21-7 16,-3-11-15-16,-4-10-3 15,7 22-8-15,-3-8-20 0,-4-14-21 0,5 23-25 0,-2-12-39 16,-3-11-48-16,3 22-57 16,-3-22-41-16,0 23-61 0,0-23-145 0,-8 20-525 15,8-20-328-15</inkml:trace>
  <inkml:trace contextRef="#ctx0" brushRef="#br1" timeOffset="-112765.18">14625 12687 2670 0,'0'0'-108'0,"0"0"33"15,0 0 16-15,-23 2 22 0,23-2 4 16,0 0 11-16,0 0 17 0,0 0 1 0,0 0 18 16,0 0 21-16,0 0 9 0,-16 2 17 0,16-2 6 15,0 0 6-15,0 0-2 16,0 0-2-16,0 0-8 0,0 0-5 0,0 0-5 0,0 0-8 16,0 0-3-16,68 2-5 0,-48-2 1 15,0 0 5-15,5 0-1 0,2 0 7 16,3 0-1-16,3-2 4 0,4 2 2 0,-2-2-5 15,8 4-5-15,1 0-2 0,0-2 0 16,0 0 2-16,-1 1-1 0,0-1 1 0,1 3 8 16,-8-3 4-16,0-3 1 15,1 3 5-15,-6 0 3 0,3 3-4 0,-4-6 1 16,0 3-1-16,-1 0 1 0,-7 0-3 0,0 0-4 0,0 0-5 16,-2-1-4-1,0 1-5-15,-20 0-1 0,33-2-8 0,-17 2-3 0,-16 0-14 16,24-2-16-16,-24 2-28 15,20-2-33-15,-20 2-51 0,0 0-59 0,25 0-54 0,-25 0-117 16,0 0-204 0,7-2-365-16,-7 2-307 0</inkml:trace>
  <inkml:trace contextRef="#ctx0" brushRef="#br1" timeOffset="-112184.92">15006 12948 2651 0,'0'0'-130'0,"0"0"32"16,6-33 13-16,-6 33 15 0,0 0 24 16,0 0 22-16,0 0 20 0,-8-12 4 0,8 12 17 0,0 0 5 15,-13-9 7-15,13 9 2 16,0 0 6-16,-21-3 12 0,21 3 13 0,-21 0 3 16,21 0 3-16,-23 0 9 0,23 0 1 15,0 0-6-15,-33 3 5 0,33-3-14 0,-21 6-2 16,21-6-4-16,-14 4-4 0,14-4-8 0,0 0-1 15,-11 11-7-15,11-11 1 0,0 0-12 16,0 0-10-16,0 0-1 0,20 28-3 0,-11-21-4 16,4 1 0-16,1 0-4 15,0-1 6-15,0 2-1 0,2 1-6 0,-3-1 5 16,2 3 0-16,-2-3 1 0,-3 2-1 0,2 1 2 0,0-2 2 16,-5 1-2-16,2-1 2 15,-2 1 7-15,-7-11 6 0,8 17 13 0,-8-17 16 16,3 17 3-16,-3-17 1 15,-2 18 0-15,2-18-6 0,0 0 6 0,-14 19-6 16,14-19 4-16,-16 9-1 0,4-5-1 16,12-4-5-16,-24 8-5 0,11-6-5 0,13-2 1 15,-30 1-8-15,30-1 0 16,-31 0-4-16,31 0-4 0,-27-1-10 0,12-4-17 16,15 5-28-16,-23-9-38 0,12 4-45 0,11 5-58 0,-12-10-51 15,12 10-83-15,-4-13-181 16,4 13-422-16,-2-14-301 0</inkml:trace>
  <inkml:trace contextRef="#ctx0" brushRef="#br1" timeOffset="-111885.02">15284 13093 2723 0,'0'0'-12'0,"0"0"46"0,0 0 9 16,0 0 11-16,0 0 15 0,19 2-1 16,-19-2 3-16,0 0-6 0,0 0-1 0,21-4-16 0,-21 4-3 15,0 0-4-15,27 0-3 16,-27 0-5-16,26-2-5 0,-26 2 0 0,25 0-8 15,-25 0-24-15,22 0-20 16,-22 0-52-16,23 0-43 0,-23 0-42 0,17-2-43 0,-17 2-72 16,7-5-526-16,-7 5-114 15</inkml:trace>
  <inkml:trace contextRef="#ctx0" brushRef="#br1" timeOffset="-111665.28">15386 13005 2393 0,'-13'-13'-23'16,"13"13"33"-16,0 0 4 15,0 0 11-15,0 0 20 0,0 0 27 0,0 0 27 0,0 0 22 16,0 0 9-16,0 0 4 16,0 0 0-16,0 0 3 0,0 0-8 0,0 0-9 15,0 0-11-15,0 0-10 16,4 44-11-16,-4-44-11 0,0 22-8 0,0-22-10 0,0 24-7 16,0-24-10-16,2 22-18 0,0-10-20 0,-2-12-27 15,3 21-37-15,-3-21-38 16,4 21-53-16,-4-21-48 0,5 17-47 0,-5-17-141 0,7 13-522 15,-3-9-303 1</inkml:trace>
  <inkml:trace contextRef="#ctx0" brushRef="#br1" timeOffset="-111095.1">15644 12992 2649 0,'0'0'-77'0,"0"0"35"16,0 0 14-16,0 0 2 0,0 0 31 0,0 0 20 16,0 0 31-16,0 0 19 0,0 0 2 0,0 0-1 0,0-23 0 15,0 23-10-15,0 0-3 16,0 0-6-16,0 0-6 0,0 0-6 0,21-3-6 0,-21 3-4 15,0 0-5-15,23-3-6 16,-23 3-2-16,17-1-2 0,-17 1 1 0,22-3 0 16,-22 3-6-16,20 0-2 15,-20 0 1-15,24 0-6 0,-24 0 0 0,21 0 0 16,-21 0 0-16,19 3-2 0,-19-3 0 0,0 0 2 16,21 1 9-16,-21-1 1 0,0 0 5 15,0 0 7-15,0 0 6 0,0 0 3 0,0 0 5 16,0 0 1-16,0 0-6 15,-26 37-1-15,15-28-3 0,2-1-4 0,-2 3 0 0,0-2 1 16,-2 3 10-16,1 0-9 16,2-1 0-16,0 0 1 0,-2 1-5 15,2-2 7-15,1 3-3 0,9-13 4 16,-17 21-1-16,9-12 1 0,8-9 0 0,-11 15 2 16,11-15 3-16,-8 16-1 0,8-16 5 0,0 0 3 0,-2 16 2 15,2-16-3-15,0 0 1 16,0 0-5-16,12 18-5 0,-12-18-3 0,15 5 0 0,-15-5-5 15,19 6-3 1,-19-6-6-16,25 6 0 0,-9-5-2 0,0 1-4 0,1 1-9 16,0-2-14-16,-17-1-27 15,29 3-49-15,-13-2-68 0,-16-1-82 0,25-1-109 16,-12-2-201-16,-5-1-57 0,-8 4-303 0,0 0-288 16</inkml:trace>
  <inkml:trace contextRef="#ctx0" brushRef="#br1" timeOffset="-110904.96">15951 13144 2878 0,'0'0'138'16,"0"0"17"-16,19-7-23 0,-19 7-13 0,0 0 13 15,0 0 17-15,0 0 8 16,0 0 3-16,0 0-19 0,12 26-18 0,-12-26-10 16,0 18-12-16,0-18-6 0,2 22-12 0,-2-8-7 0,0-14-10 15,2 30-21-15,1-13-25 16,-3 1-47-16,2-3-84 0,0 4-108 0,-4-2-142 0,0-2-229 15,-1 0 8-15,3-15-326 16,-10 27-299-16</inkml:trace>
  <inkml:trace contextRef="#ctx0" brushRef="#br1" timeOffset="-95554.9">10321 16258 2611 0,'0'0'-136'0,"0"0"23"16,0 0 27-16,0 0 16 0,0 0 23 0,0 0 19 0,0 0 20 15,0 0 5-15,0 0 14 16,0 0 14-16,0 0-6 0,0 0 7 0,0 0 9 15,0 0-1-15,0 0 18 16,0 0-3-16,0 0 6 0,0 0 9 0,0 0 2 0,0 0 1 16,0 0 5-1,0 0 0-15,0 0 3 0,0 0 8 0,0 0 2 0,0 0 5 16,0 0 3-16,0 0-2 0,0 0-3 0,0 0-1 16,0 0 1-16,0 0 0 15,0 0 1-15,0 0-2 0,0 0 6 0,0 0-4 0,0 0 0 16,0 0 2-16,0 0-9 15,0 0 6-15,0 0 0 0,-8 36-9 0,8-36 5 16,0 0-9-16,0 0-3 0,0 0-7 16,0 0-7-16,0 0 0 0,0 0 1 0,0 0-27 15,0 0-1-15,0 0 12 16,0 0-16-16,0 0 1 0,4 23-5 0,-4-23 2 16,0 0-1-16,0 0-6 0,0 0 2 0,4 15-3 0,-4-15-5 15,0 0 1-15,0 0 0 16,4 15-4-16,-4-15-1 0,0 0-1 0,0 0 3 15,4 16-3-15,-4-16-1 16,0 0-2-16,0 0-1 0,0 0 5 16,2 14-3-16,-2-14-1 0,0 0-3 0,0 0 1 15,0 0 2-15,0 0 3 0,0 0-6 0,0 0 1 16,5 14 1-16,-5-14 1 0,0 0 3 0,0 0-8 16,0 0 2-16,0 0 0 15,0 0-5-15,0 0 0 0,0 0 0 16,0 0-3-16,0 0 5 0,0 0-2 0,4-51-1 15,-4 51 10-15,0-21-9 0,0 21-1 0,4-17-3 16,-4 17 9-16,2-19-2 0,-2 19 0 16,2-16 1-16,-2 16 2 0,0 0 0 0,5-16 0 15,-5 16 1-15,0 0-3 16,0 0 2-16,0 0-2 0,0 0 7 0,0 0 4 16,0 0 3-16,0 0 2 0,0 0-4 0,0 0 3 0,0 0-4 15,0 0-3-15,0 0 4 16,0 0 2-16,0 0-8 0,2 51 2 0,-2-51-2 15,0 20 0-15,0-20 0 16,2 19-2-16,-2-19 1 0,2 16-2 0,-2-16-2 0,0 0 7 16,2 19-4-16,-2-19 1 15,0 0 1-15,3 15-1 0,-3-15 24 0,0 0-15 16,0 0-9-16,0 0-30 0,4 8-27 0,-4-8-39 0,0 0-57 16,0 0-75-1,0 0-77-15,0 0-185 0,0 0-139 0,0 0 40 0,0 0-349 16,0 0-343-16</inkml:trace>
  <inkml:trace contextRef="#ctx0" brushRef="#br1" timeOffset="-93855.15">10188 16744 2649 0,'0'0'-137'0,"0"0"27"16,0 0 13-1,0 0 4-15,-15 5 20 0,15-5 10 0,0 0 17 0,0 0 19 16,0 0 20-16,-17 4 14 0,17-4 15 16,0 0 13-16,0 0 17 0,0 0 20 15,0 0 26-15,0 0 14 0,0 0 14 0,-19 2 14 0,19-2 7 16,0 0 8-16,0 0 8 15,0 0 11-15,0 0 1 0,0 0 5 0,0 0-6 16,0 0-5-16,0 0-14 16,0 0-8-16,0 0-20 0,0 0-8 0,0 0-6 0,0 0-7 15,0 0-12-15,0 0-7 16,0 0-3-16,0 0-10 0,0 0-4 0,0 0-9 16,0 0-2-16,0 0-6 0,0 0-3 0,0 0-2 0,0 0-6 15,0 0-6-15,0 0-3 16,0 0-5-16,53 8-1 0,-53-8-4 0,23 3 0 15,-23-3-6-15,21 3-6 16,-21-3-15-16,21 3-18 0,-10-2-22 16,-2 2-30-16,-9-3-37 0,18 1-50 15,-10 2-61-15,-8-3-56 0,0 0-103 0,20-3-160 0,-20 3-71 16,0 0-358-16,0 0-416 0</inkml:trace>
  <inkml:trace contextRef="#ctx0" brushRef="#br1" timeOffset="-93344.94">10469 16721 2839 0,'0'0'-61'0,"0"0"32"0,0 0 17 16,15-10-4-16,-15 10 10 0,0 0 18 0,0 0 12 15,0 0 8-15,0 0 10 16,17-3 5-16,-17 3-11 0,0 0-2 0,0 0 3 16,19-2 5-16,-19 2 3 0,0 0 7 15,0 0-4-15,27 3 1 0,-27-3-1 16,13 4-6-16,-13-4 0 0,0 0-3 0,17 4-5 16,-17-4 0-16,0 0 1 0,15 8 2 15,-15-8 0-15,0 0 15 0,10 9 4 0,-10-9 11 0,0 0 5 16,0 0 1-16,0 0 1 15,0 0-2-15,-18 35 7 0,18-35-2 0,-18 14 4 16,8-6 8-16,-1 0-7 16,11-8-3-16,-23 17-8 0,12-9-1 0,1 2-3 0,-2-3 2 15,12-7-12-15,-20 17 5 16,12-12-2-16,8-5-8 0,-15 16 1 0,9-9-11 16,6-7 0-16,-11 16 1 0,11-16-1 0,-9 13-4 15,9-13-10-15,0 0-2 0,-2 17-1 16,2-17-3-16,0 0 3 0,11 17-9 0,-11-17 2 15,21 9-6-15,-8-2-1 16,3-3-2-16,4-1-9 0,-4-1-8 0,4 1-15 16,1 0-20-16,-2-3-33 15,0 0-42-15,1 0-70 0,-4 0-68 0,1-3-77 0,-2 0-163 16,-15 3-88-16,17-2-11 0,-17 2-250 0,0 0-188 16</inkml:trace>
  <inkml:trace contextRef="#ctx0" brushRef="#br1" timeOffset="-93125.33">10770 16990 2646 0,'12'5'75'0,"-12"-5"33"16,0 0 12-16,14 8 11 0,-14-8 23 0,0 0 10 16,6 12 19-16,-6-12 3 0,0 0-23 0,0 0-11 15,2 23-10-15,-2-23-20 16,0 16-13-16,0-16-16 0,0 17-2 0,0-17-18 0,0 0-17 15,-2 27-32 1,2-27-46-16,0 0-61 0,-2 21-83 16,2-15-91-16,0-6-195 0,0 0-149 0,0 0-363 15,0 0-405-15</inkml:trace>
  <inkml:trace contextRef="#ctx0" brushRef="#br1" timeOffset="-92154.88">10410 16220 2810 0,'0'0'-95'16,"0"0"32"-16,0 0 10 0,0 0 22 16,0 0 16-16,0 0 31 0,0 0 30 15,0 0 19-15,0 0 8 0,0 0 6 0,0 0 5 0,0 0 6 16,19-8 5-16,-19 8 8 15,0 0 7-15,0 0 2 0,0 0 4 0,0 0 4 16,0 0 4-16,0 0 4 0,0 0 1 16,0 0-7-16,0 0-10 0,0 0-12 0,0 0-11 15,0 0-2-15,6-14-13 16,-6 14-4-16,0 0-5 0,0 0 2 0,9-12-16 16,-9 12 1-16,0 0 0 0,0 0 0 0,8-16 2 0,-8 16 4 15,0 0-11-15,0 0 2 16,7-13-2-16,-7 13 1 0,0 0-1 0,0 0-4 15,0 0-3-15,0 0-7 16,0 0-1-16,0 0-8 0,0 0 1 0,6-13-7 0,-6 13-2 16,0 0 6-16,0 0 15 15,0 0 5-15,0 0 6 0,0 0 2 16,0 0 0-16,0 0-3 0,0 0 0 0,-23 46-3 16,16-35-5-16,1 0-7 0,-3 3 0 15,9-14 5-15,-14 25 0 0,6-13 1 0,-4 6 1 16,2-5-4-16,2 1 5 0,-1 0-1 15,-2 2-6-15,3-1-3 0,-1-2-2 0,1 5-3 16,0-3-2-16,-3 1-2 0,4-4-6 16,-1 4 1-16,2-3 0 0,0 1-4 0,-1-3 0 15,1 2-1-15,6-13-3 16,-11 19 2-16,11-19-1 0,-6 17-1 0,6-17-2 0,-9 14 1 16,9-14-3-16,0 0-12 0,-6 14-12 0,6-14-22 15,0 0-20-15,-6 15-34 16,6-15-44-16,0 0-58 0,-2 7-83 0,2-7-83 0,0 0-179 15,0 0-63-15,0 0 11 16,0 0-492-16,0 0-659 0</inkml:trace>
  <inkml:trace contextRef="#ctx0" brushRef="#br1" timeOffset="-91555">10236 16181 3222 0,'0'0'-158'16,"0"0"40"-16,0 0 31 0,0 0 21 0,0 0 19 15,0 0 31-15,0 0 29 16,0 0 16-16,-4-18 8 0,4 18 9 0,0 0 4 0,0 0 14 16,0 0 11-1,0 0 21-15,0 0 21 0,0 0 13 0,0-19 11 0,0 19-1 16,0 0 4-16,0 0-4 0,0 0-4 0,0 0 3 16,0 0-7-16,0 0 3 0,0 0-12 15,0 0-23-15,-6-15-4 0,6 15-2 16,0 0-2-16,0 0-7 0,0 0-4 15,0 0 0-15,0 0 1 0,0 0 7 0,0 0 5 16,0 0-1-16,0 0 0 0,0 0-6 16,0 0-9-16,0 0-3 0,0 0-5 0,23 39-2 15,-23-39-4-15,8 18-7 16,-1-9-3-16,-7-9-6 0,13 21 0 0,-5-10-5 0,0 1-6 16,0 0-4-16,4 0-1 15,-2 2-6-15,1-2-1 0,1-2-3 0,3 4-2 16,-2-2-3-16,-1-1 0 0,2-2-3 0,-4 3-2 15,2-3-1-15,-1 1-1 0,-2-2-2 16,1 1 0-16,-10-9-2 0,17 18 1 0,-9-10-5 16,-8-8 2-16,12 10-2 15,-12-10 0-15,10 14-1 0,-10-14-3 16,10 11-10-16,-10-11-11 0,11 13-21 0,-11-13-25 0,9 14-30 0,-5-9-37 16,-4-5-50-16,0 0-84 15,10 14-72-15,-10-14-192 0,2 8-72 0,-2-8 14 16,0 0-513-16,0 0-702 15</inkml:trace>
  <inkml:trace contextRef="#ctx0" brushRef="#br2" timeOffset="-68999.92">14384 12285 1974 0,'0'-25'-50'0,"0"25"27"15,0 0 18-15,0 0 14 0,0 0 2 0,0 0 18 0,0 0 5 16,0 0 9-16,0 0 19 16,0 0 13-16,0 0 14 0,0 0 34 0,0 0 15 15,0 0 10-15,0 0 2 16,0 0 2-16,0 0 0 0,0 0-5 0,0 0-10 15,0 0-8-15,0 0-12 0,0 0-9 16,-18 41-7-16,18-41-5 0,-3 26-11 0,-1-9-6 16,-2 1-2-16,5 1-5 15,-3 1-5-15,2 5 12 0,-2-1-5 0,2 4-10 0,0 1-8 16,-1-1-2-16,0 2-4 16,3 3-4-16,0-3-7 0,0 2-3 0,3 2-7 15,0 3-2-15,1-2-4 0,0 0-3 0,0 0 0 0,-1-5-9 16,3-2-9-16,-2-1-19 15,-1 0-23-15,2-2-36 0,-2-4-44 0,-1-1-59 16,2-1-53-16,-2-2-88 16,0-1-201-16,-2-3-82 0,0-1-266 0,0-12-232 15</inkml:trace>
  <inkml:trace contextRef="#ctx0" brushRef="#br2" timeOffset="-67925.36">16177 12310 2476 0,'0'0'-97'16,"0"0"13"-16,0 0 25 15,0 0 17-15,0 0 12 0,0 0 20 0,0 0 21 16,0 0 24-16,0 0 27 0,0 0 21 16,0 0 18-16,0 0 18 0,0 0 8 0,0 0 11 15,0 0 5-15,0 0 2 16,23 34-6-16,-23-34-5 0,6 13-5 0,-6-13-8 0,5 14 2 16,-5-14-14-16,7 15-7 0,-7-15-9 0,6 19-4 15,-6-19-6-15,6 17-3 16,-6-17-5-16,6 23-9 0,-4-14-5 0,4 5-8 15,-6-14-4-15,5 26-5 0,0-12 14 16,-1 1-3-16,-2-2-2 0,0 5-7 0,0-3-4 16,0 0-7-16,2 2-3 15,-2 0 0-15,0 1-8 0,1-4 0 0,-1 4-4 16,0-1 0-16,0-1-2 0,0 2-2 0,2-1 0 16,-2-1-4-16,0 1-1 0,1-2 2 15,1 1-6-15,-2 1 1 0,0-3-2 0,0 1 3 16,3-1-2-16,-5-14 0 0,4 25-2 15,-2-12-1-15,-2-13 0 0,2 21 6 0,-2-21-3 16,4 20-2-16,-4-20-3 16,2 16 10-16,-2-16-13 0,4 14 7 0,-4-14 0 15,0 0-3-15,2 19 2 0,-2-19-2 0,0 0-2 0,0 0-1 16,4 17-10-16,-4-17-18 16,0 0-33-16,0 0-42 0,0 0-54 0,6 13-80 15,-6-13-88-15,0 0-196 16,0 0-91-16,0 0-364 0,0 0-427 0</inkml:trace>
  <inkml:trace contextRef="#ctx0" brushRef="#br2" timeOffset="-66765.04">16820 12660 2810 0,'0'0'-165'0,"0"0"28"15,0 0 11-15,0 0 17 16,0 0 14-16,0 0 7 0,0 0 15 0,0 0 12 0,0 0 3 16,0 0 9-16,0 0 2 15,0 0 6-15,0 0 10 0,0 0 0 0,0 0 12 16,0 0 13-16,0 0 1 0,0 0 15 0,0 0 6 16,0 0 17-16,0 0 10 0,0 0 16 15,0 0 6-15,0 0 2 0,0 0 26 0,0 0 6 16,0 0 14-16,0 0 5 15,0 0 9-15,0 0 7 0,0 0 10 0,0 0 1 0,0 0 2 16,0 0-1-16,0 0-10 16,0 0-5-16,0 0-2 0,0 0-6 0,0 0-2 15,0 0-7-15,0 0-9 16,0 0-10-16,0 0-4 0,0 0-9 0,0 0-6 0,12-15-7 16,-12 15-6-16,0 0-1 0,0 0-2 0,0 0 0 15,18-4-8-15,-18 4 3 16,0 0-10-16,0 0-2 0,20-5-2 0,-20 5-8 0,0 0 0 15,18-3-8-15,-18 3 1 16,15-3-3-16,-15 3-1 0,0 0 0 16,28 1-2-16,-28-1-3 0,18 2-6 15,-18-2 0-15,20 4 0 0,-20-4-2 0,17 2 0 0,-17-2-4 16,0 0 1-16,23 2 5 0,-23-2-7 0,15 2-3 16,-15-2 1-16,0 0-8 15,14 3-8-15,-14-3-14 0,0 0-16 0,14 3-21 0,-14-3-28 16,0 0-30-1,0 0-39-15,12 0-42 0,-12 0-33 0,0 0-33 0,0 0-109 16,0 0-143-16,0 0-422 16,0 0-369-16</inkml:trace>
  <inkml:trace contextRef="#ctx0" brushRef="#br2" timeOffset="-66395.29">16827 12555 2751 0,'0'0'-139'0,"0"0"17"0,0 0 14 16,0 0 11-16,0 0 18 15,0 0 21-15,-13-12 20 0,13 12 18 16,0 0 23-16,0 0 27 0,0 0 25 16,0 0 21-16,0 0 6 0,0 0 8 0,0 0 5 15,0 0 11-15,0 0 4 0,0 0-4 16,0 0 2-16,0 0-5 0,36-7-6 0,-36 7-6 16,0 0-11-16,24 0-3 0,-24 0-8 0,19-1-13 0,-19 1-2 15,18-2-12-15,-18 2-3 16,22 0-25-16,-22 0-30 0,20 0-39 0,-20 0-43 15,22 0-49-15,-11 0-46 16,-11 0-97-16,21-4-586 0,-12 2-244 0</inkml:trace>
  <inkml:trace contextRef="#ctx0" brushRef="#br2" timeOffset="-64954.98">17714 12117 2599 0,'0'0'-79'0,"0"0"2"0,0 0 19 15,0 0 9 1,0 0 8-16,0 0 19 0,8-13 30 0,-8 13-1 0,0 0 23 15,0 0 5-15,0 0 15 16,0 0 17-16,0 0 7 0,0 0 3 0,0 0 6 0,0 0 0 16,0 0 21-16,0 0 14 15,0 0 9-15,0 0 6 0,0 0 4 0,0 0-3 16,0 0-7-16,0 0-3 0,0 0-6 0,0 0-4 16,0 44-8-16,0-44-8 0,0 0-8 15,-2 27-8-15,2-27-2 0,-2 19-10 0,2-19-4 16,0 19-11-16,0-19-2 15,0 19-6-15,0-19-6 0,0 18-5 0,0-18-3 16,0 19 1-16,0-19-6 0,2 20-5 16,-2-20-6-16,2 19-8 0,-2-19-14 15,3 15-15-15,-3-15-27 0,2 17-32 16,-2-17-39-16,0 0-50 0,2 19-45 0,0-11-47 16,-2-8-78-16,2 14-144 0,-2-14-495 0,0 0-429 15</inkml:trace>
  <inkml:trace contextRef="#ctx0" brushRef="#br2" timeOffset="-63775.17">17486 12650 2878 0,'0'0'-120'0,"0"0"38"15,0 0 21-15,-20-22 21 0,20 22 19 0,0 0 14 16,0 0 13-16,0 0 9 15,0 0 10-15,0 0 11 0,0 0 15 0,0 0 2 0,0 0 15 16,0 0 10-16,0 0 9 16,0 0-3-16,0 0-8 0,0 0-1 0,0 0-7 15,0 0-4-15,0 0-5 16,0 0-11-16,0 0 1 0,0 0-6 0,43-4-8 16,-43 4-2-16,25 2-3 0,-25-2-5 0,33 2 0 0,-11-2 4 15,3 2 7-15,3-1 10 16,4 1 9-16,2 1 7 0,-1 0 17 0,9-3 2 0,-1 2-5 15,-5 0-6-15,0-2-5 16,0 0-3-16,3 2 3 0,-6-2-3 16,3 1 0-16,-2-1 1 0,-2 0-6 15,-1 0 1-15,-1 0-6 0,0 3-4 0,-7-3 0 0,0-3-8 16,0 3-7-16,-1 0-3 0,-2 0-5 0,0-1 0 16,-20 1-5-16,33 0 1 15,-17 0-6-15,-16 0-15 0,29 0-19 0,-29 0-26 0,23-2-41 16,-23 2-43-16,19-2-53 15,-10 2-54-15,-9 0-58 0,0 0-150 0,0 0-158 16,15 0-316-16,-15 0-314 16</inkml:trace>
  <inkml:trace contextRef="#ctx0" brushRef="#br2" timeOffset="-63194.83">17623 13097 2742 0,'-6'-19'-75'0,"6"19"25"16,0 0 10-16,0 0 19 0,0 0 12 15,0 0 16-15,0 0 35 0,0 0 20 16,0 0 12-16,0 0 4 0,0-23-2 0,0 23 1 0,0 0-5 15,0 0-2-15,0 0 4 16,0 0 15-16,0 0 10 0,0 0 8 0,0 0-3 16,0 0-11-16,0 0-5 15,0 0-6-15,0 0-7 0,0 0-3 0,-13 48-6 16,13-48-3-16,-2 24-6 0,-1-8-4 0,3-16 3 0,0 32-6 16,-2-15 1-16,2 2-3 15,0 0-1-15,0 1-7 0,0-1-3 0,0 3-2 0,0-2-3 16,0 0-2-16,0 1 0 15,2-2 2-15,-2 2 5 0,3-2-3 0,-3 0 0 16,2 0-1-16,-2-2-5 16,0-17-2-16,2 31-1 0,-2-17-4 0,0-14-1 0,2 22 1 15,-2-22-5-15,0 19-7 16,0-19-16-16,0 19-19 0,0-19-29 0,0 0-48 16,2 17-52-16,-2-17-69 0,7 6-68 0,-7-6-144 15,0 0-142-15,0 0-368 16,8 4-373-16</inkml:trace>
  <inkml:trace contextRef="#ctx0" brushRef="#br2" timeOffset="-62585.32">17953 13269 2793 0,'4'-16'-110'0,"-4"16"20"0,0 0 14 16,0 0 20-16,0 0 27 0,0 0 26 0,0 0 23 16,-21-12 25-16,21 12 23 15,0 0 16-15,-28 0 10 0,28 0 5 0,-22 2 6 0,22-2-5 16,0 0-8-16,-32 4-6 15,32-4-14-15,-20 3-11 0,20-3-4 0,-16 7-2 16,16-7-11-16,-13 7-2 16,13-7-7-16,0 0-4 0,-6 15-5 15,6-15-3-15,0 0-9 0,12 25-5 16,-1-15-2-16,-1-1-5 0,1 1-2 0,2 0 2 0,1 1-4 16,-2-2 2-16,0 3-2 0,0-2 2 0,-1-1 0 15,-2 0-3-15,1 1 3 16,-10-10 4-16,11 17-3 0,-11-17 7 0,4 15 5 0,-4-15 7 15,0 0 11-15,-13 21 2 16,13-21 2-16,-19 11 4 0,8-6-4 0,11-5 0 16,-26 7-4-16,12-5-8 0,14-2-2 15,-25 2-8-15,25-2-16 0,-25-2-23 0,25 2-36 16,-21-4-51-16,21 4-49 0,-16-5-50 0,10-1-89 16,6 6-649-16,-6-14-380 15</inkml:trace>
  <inkml:trace contextRef="#ctx0" brushRef="#br2" timeOffset="-62375.05">18008 13385 2853 0,'0'0'-14'0,"0"0"36"0,28-3-11 15,-28 3-1-15,20-1-3 16,-20 1 2-16,26-2-5 0,-26 2 5 0,26-4-18 15,-9 0-7-15,-17 4-9 0,25-2-3 16,-25 2-8-16,21-6-8 0,-21 6-27 0,20-1-25 16,-10-2-43-16,-10 3-82 15,0 0-477-15,19-5 48 0</inkml:trace>
  <inkml:trace contextRef="#ctx0" brushRef="#br2" timeOffset="-62145.33">18177 13314 2112 0,'0'0'131'0,"0"0"46"0,0 0-16 16,0 0-5-16,0 0 13 16,0 0 11-16,0 0-1 0,0 0-5 0,0 0-15 0,0 0-2 15,0 0-17 1,2 48-6-16,-2-48-8 0,2 24-5 0,-2-24-10 0,-2 25-8 16,2-12-17-16,0-13-7 0,2 29-12 0,-2-14-5 15,2 0-15-15,-2-15-27 16,0 28-27-16,2-16-34 0,-2-12-31 0,0 24-38 0,0-24-40 15,6 19-44-15,-4-12-36 16,0 1-30-16,-2-8-131 0,4 9-172 0,-4-9-303 16,0 0-223-16</inkml:trace>
  <inkml:trace contextRef="#ctx0" brushRef="#br2" timeOffset="-61655.05">18308 13323 2566 0,'0'0'20'0,"0"0"39"16,0 0 1-16,3-18-10 0,-3 18 4 0,0 0 9 15,0 0 14-15,0 0 8 0,4-14 2 16,-4 14-2-16,0 0 3 0,0 0 5 0,0 0 2 16,0 0-15-16,11-12-5 0,-11 12-13 0,0 0-4 0,15-4-10 15,-15 4-4 1,16-6-10-16,-16 6-7 0,20-1-3 0,-20 1-7 0,22 0-4 15,-22 0 0-15,22 0-1 16,-22 0 2-16,0 0-7 0,29 0-2 0,-29 0 0 0,18 1 2 16,-18-1-3-16,14 6 1 15,-14-6-3-15,0 0 2 0,18 7 2 0,-18-7 0 16,6 9 3-16,-6-9 2 0,0 0 7 0,0 0 9 16,0 21 4-16,0-21 7 0,0 0 5 15,0 0 9-15,-16 27 1 0,16-27 0 0,-10 16-2 16,4-8 6-16,6-8 3 15,-10 16 9-15,10-16 2 0,-14 16-4 0,8-8-3 0,6-8 1 16,-6 15-8 0,6-15-5-16,-9 14 3 0,9-14-9 0,0 0-2 0,-2 18-6 15,2-18-2-15,0 0-7 16,0 0 2-16,13 18-2 0,-13-18-11 0,15 8-5 0,-15-8-12 16,21 6-7-16,-9-5-14 0,4 1-27 0,-2-2-20 15,-14 0-23-15,30 0-34 16,-30 0-40-16,31-3-58 0,-15-2-54 0,-2 3-96 15,1-5-160-15,-4 3-67 0,-3 1-265 16,1-3-217-16</inkml:trace>
  <inkml:trace contextRef="#ctx0" brushRef="#br2" timeOffset="-61455.44">18702 13422 2921 0,'0'0'162'0,"0"0"-15"0,0 0-18 0,0 0-13 0,0 0-11 16,11 25 0-16,-11-25-3 15,4 14-1-15,-4-14-7 0,5 15-2 0,-5-15-4 0,4 17-5 16,-4-17-2 0,4 19-8-16,-4-19-6 0,4 23-9 0,0-14-8 0,-4-9-11 15,7 23-24-15,-3-11-35 16,-4-12-41-16,6 16-49 0,-6-16-51 0,7 18-47 16,-3-10-37-16,-4-8-56 0,0 0-86 0,7 15-557 0,-7-15-369 15</inkml:trace>
  <inkml:trace contextRef="#ctx0" brushRef="#br2" timeOffset="-61125.21">18924 13116 2905 0,'11'-5'-52'0,"-11"5"29"0,0 0 2 16,0 0 21 0,0 0 20-16,0 0 17 0,17 29 23 0,-17-29 14 0,2 23 15 15,1-7 20-15,-1 0 9 16,-2 2 14-16,2 0 9 0,0 0-3 0,0 1-6 0,0 0-10 16,-2-1-10-16,2 4-12 0,2-1-11 0,-2-2-9 15,0 2-9-15,0-2-7 16,1 2-8-16,-1-2-5 0,0 0-11 0,1 0-12 15,-3 0-21-15,2-4-28 0,-2 5-30 16,0-20-51-16,2 24-46 0,0-10-52 0,0-3-43 16,-2-11-70-16,0 0-146 15,2 25-488-15,-2-17-370 0</inkml:trace>
  <inkml:trace contextRef="#ctx0" brushRef="#br2" timeOffset="-48805.18">12205 13731 428 0,'0'0'124'0,"0"0"-16"15,0 0-14-15,0 0-13 0,0 0-16 0,0 0-2 16,0 0-11-16,0 0-4 0,0 0 14 0,0 0-8 16,0 0 0-16,0 0-3 0,0 0 9 15,0 0-2-15,0 0 11 0,0 0 0 0,0 0 10 16,0 0 10-16,0 0-1 15,0 0 8-15,0 0 11 0,0 0-11 0,0 0 3 0,0 0-3 16,0 0-10-16,0 0-12 16,0 0-4-16,0 0-6 0,0 0-9 0,0 0-6 15,0 0 2-15,0 0-6 16,0 0 3-16,0 0 6 0,0 0-2 0,0 0 7 0,0 0 6 16,0 0 5-16,0 0-5 0,0 0-4 0,0 0-3 15,0 0-2-15,0 0 2 16,0 0-8-16,0 0-1 0,0 0-6 15,0 0-5-15,0 0-7 0,0 0-2 16,0 0-2-16,0 0-3 0,0 0-7 0,0 0-2 0,0 0-4 16,0 0 5-16,0 0-2 15,0 0-3-15,0 0 4 0,0 0-2 0,0 0-2 16,0 0 2-16,0 0-3 0,0 0 1 0,0 0 0 0,0 0 3 16,0 0 1-16,0 0 0 15,0 0 3-15,0 0 11 0,0 0-10 0,0 0 1 16,0 0-2-16,0 0-2 15,0 0 1-15,0 0-4 0,0 0 2 0,0 0-4 0,0 0 2 16,0 0 3-16,0 0 1 16,-36 21 3-16,36-21 3 0,0 0-3 0,0 0 2 15,0 0-1-15,-6 11-3 16,6-11 0-16,0 0 0 0,0 0-4 0,0 0 1 16,0 0-4-16,-6 14 4 0,6-14 1 15,0 0 1-15,0 0 4 0,0 0-5 0,0 0 5 16,-10 15 0-16,10-15-3 0,0 0 1 0,0 0-3 0,-7 12 1 15,7-12-4-15,0 0 0 16,-9 9-3-16,9-9 2 0,0 0 0 0,0 0 0 16,-8 13-2-16,8-13 0 15,0 0-1-15,-8 10-2 0,8-10 1 0,0 0 4 16,-8 14-2-16,8-14 0 0,0 0 0 0,0 0 2 0,-5 16 0 16,5-16 0-16,0 0 1 15,-9 11 5-15,9-11-2 0,0 0 1 0,-9 18-3 16,9-18 0-16,-7 12 1 0,7-12-1 15,0 0 0-15,-9 15-1 0,9-15-7 16,-8 11 3-16,8-11 2 0,-10 14-4 16,10-14 0-16,-6 12-1 0,6-12 4 0,-7 14-7 15,7-14 3-15,-9 13-2 0,9-13 2 16,-9 15-1-16,9-15-1 0,-9 14 0 0,9-14 1 16,-10 15 2-16,10-15-1 0,-13 16 4 0,7-9-9 15,6-7 0-15,-13 16 1 16,6-8 3-16,7-8-4 0,-14 21-2 0,6-12 6 0,8-9-1 15,-16 20-6-15,6-8 3 16,2-1-1-16,-1 1 0 0,-2-1 0 0,4 2-1 16,-3-1 3-16,2 1 0 15,1-1 0-15,-5-1 0 0,3 2-2 0,1-1-1 16,-1-2 0-16,1 3-1 0,8-13 2 0,-17 21 0 0,9-9 3 16,2-4-2-16,-3 4-1 15,1 0-2-15,8-12 4 0,-16 22-2 0,9-12 1 16,0 1-1-16,-1 1 1 0,-2-1-1 15,10-11 1-15,-13 23 0 0,6-9-1 0,-2-3 6 16,3 0-5-16,-3 3-2 16,2-3 1-16,-3 0-4 0,4 3 4 0,-2-2 0 0,0-2 5 15,-1 4-4 1,0-3 2-16,1 1-2 0,8-12-1 0,-15 24-1 0,6-11 4 16,3-1-2-16,-3-1 1 0,2 1-3 0,0 2 1 15,-1-1-1-15,-2-2 0 0,4 3 0 16,-1-2 2-16,-2-2-2 0,9-10 1 0,-13 26 1 15,4-15-2-15,1 1 0 16,2-2 3-16,-3 2-2 0,9-12 1 0,-17 20-1 16,10-8 4-16,-1 1-4 0,0-5-1 15,8-8 1-15,-15 22 1 0,8-13-1 0,7-9 0 16,-14 19 0-16,8-12-1 0,6-7-2 0,-13 18 3 16,7-9 14-16,6-9 4 0,-16 18-5 15,10-9 7-15,6-9-9 0,-12 15 2 0,8-6-7 16,4-9 4-16,-16 18 3 15,8-9-8-15,8-9 4 0,-17 18 5 0,9-6-10 16,-1-5 1-16,9-7-7 16,-17 19 7-16,7-9 1 0,2 1-3 0,-2-2 0 0,10-9-1 15,-14 22 4-15,6-13-4 16,0 2 2-16,-2-2 3 0,10-9-5 0,-12 20 0 16,3-10 1-16,2 0-4 0,7-10-3 0,-16 21 9 0,12-13-2 15,4-8-5-15,-13 18 4 16,9-7 3-16,4-11-5 0,-12 19 3 0,7-10-4 15,5-9 0-15,-13 18 1 16,13-18-1-16,-10 19 3 0,10-19-7 0,-11 16 3 0,5-8 0 16,6-8 2-16,-11 17 6 15,11-17-5-15,-12 16-1 0,12-16-3 0,-11 15 2 16,11-15 4-16,-10 16-3 0,10-16 1 0,-12 14 0 16,6-7 1-16,6-7 7 0,-10 18-16 15,10-18 5-15,-13 15-2 0,7-7 2 0,6-8 4 16,-15 16 1-16,8-7-7 15,7-9 2-15,-16 17 3 0,8-7 3 0,-2-3-2 0,10-7 1 16,-14 18-5-16,6-9 3 16,8-9 2-16,-13 17-6 0,6-10 1 0,7-7 4 15,-12 16-1-15,12-16 2 0,-13 15 0 0,7-6-3 16,6-9-5-16,-13 16 6 16,6-7 5-16,7-9-6 0,-10 16-5 0,10-16 4 0,-12 17 3 15,2-8 0-15,10-9-2 16,-12 15 0-16,6-5 5 0,6-10-5 0,-11 17-2 15,11-17 3-15,-12 15-2 0,5-5 3 16,7-10-3-16,-11 15 2 0,11-15-1 0,-10 18 0 16,4-11 0-16,6-7 2 15,-10 15 0-15,10-15-2 0,-12 14 4 0,12-14-6 16,-10 15 3-16,6-8 1 0,-3-1 0 0,7-6-4 0,0 0-6 16,-12 19 9-16,12-19 1 15,-9 13-1-15,9-13 0 0,-6 13 0 0,6-13-2 16,0 0-1-16,-11 14 0 0,11-14 0 15,-6 14-1-15,6-14 3 0,-6 11 0 0,6-11 0 16,-6 13-2-16,6-13 2 16,-10 12 3-16,10-12 0 0,0 0-3 0,-8 17 1 0,8-17-2 15,-8 11 0-15,8-11 3 0,0 0-1 0,-11 18 0 16,11-18-3-16,-6 10 4 16,6-10 0-16,-9 13-3 0,9-13 0 0,0 0 1 15,-10 19 1-15,10-19 2 0,-7 11 0 16,7-11 1-16,0 0-10 0,-10 18 8 0,10-18 2 15,-6 11-4-15,6-11-2 16,0 0-2-16,-11 15 4 0,11-15 0 0,-7 9-7 0,7-9 9 16,0 0-1-1,-8 16-1-15,8-16 4 0,0 0-3 0,-6 13-2 0,6-13 0 16,0 0 1-16,-8 13 3 0,8-13-2 0,0 0 4 16,-7 14 1-16,7-14 3 0,0 0 1 15,0 0-4-15,-7 15 2 0,7-15-3 0,0 0-1 16,0 0 1-16,-6 11 4 15,6-11-4-15,0 0-2 0,0 0 1 0,0 0 9 16,-8 15-10-16,8-15 1 0,0 0-4 16,0 0 2-16,0 0 3 0,-7 14-1 0,7-14 0 15,0 0-2-15,0 0 5 16,-6 11 1-16,6-11 2 0,0 0-5 0,0 0-2 16,-6 14 7-16,6-14-3 0,0 0 0 0,0 0-3 0,0 0-1 15,-7 13 1-15,7-13 5 16,0 0-3-16,0 0-3 0,0 0 5 0,0 0 4 15,-8 13-18-15,8-13 9 16,0 0 2-16,0 0 2 0,0 0-1 0,0 0 4 0,0 0-5 16,0 0 0-16,-7 16 1 15,7-16-2-15,0 0 0 0,0 0-3 0,0 0-1 16,0 0 1-16,0 0 4 0,0 0-11 0,0 0-24 0,-4 7-28 16,4-7-51-16,0 0-75 15,0 0-88-15,0 0-155 0,0 0-174 0,0 0 23 16,0 0-410-16,0 0-447 15</inkml:trace>
  <inkml:trace contextRef="#ctx0" brushRef="#br2" timeOffset="-46495.04">10831 14975 2866 0,'-17'10'-137'0,"17"-10"35"0,0 0 14 0,-12 7 16 16,12-7 19-16,0 0 19 0,-11 9 13 15,11-9 27-15,0 0 17 0,0 0 24 0,0 0 6 16,-11 11 0-16,11-11 11 16,0 0 2-16,0 0 11 0,0 0 14 0,0 0 5 0,0 0 6 15,0 0 5 1,-8 9-1-16,8-9 1 0,0 0 0 0,0 0-14 0,0 0-6 16,0 0-13-16,0 0-6 0,0 0-8 0,0 0-9 0,0 0-5 15,0 0-6 1,-6-38-5-16,6 38-7 0,-3-21-1 0,3 21-7 0,0-27 1 15,-2 12-6-15,2 15 0 16,0-35-2-16,-2 16-7 0,2-3 0 0,-2 1 4 16,2 2-9-16,-2-2 4 0,2 2 1 15,-2-2-4-15,2 2 1 0,-2 2 1 0,2 17-2 16,0-35 2-16,-2 22-4 0,2 13 4 0,0-25-1 16,0 25-3-16,0-21 3 15,0 21 0-15,-2-17-2 0,2 17 0 0,0 0-2 0,0-21 1 16,0 21 3-16,0 0 6 15,0 0 4-15,0 0 3 0,2-17-2 0,-2 17 1 16,0 0 1-16,0 0 4 16,0 0 2-16,0 0 10 0,0 0-6 0,0 0 3 0,0 0 1 15,0 0-2-15,0 0 1 0,0 0-1 0,33 31 0 16,-27-24 0-16,-6-7 0 16,10 17-3-16,-4-7 0 0,-6-10-1 0,12 21 1 0,-6-11-1 15,1 3-3 1,0-1 0-16,-1-1 5 0,0 1-5 0,1 1 0 0,-1-2-2 15,0 2 2-15,-6-13 1 16,13 23 0-16,-7-12 1 0,-6-11 3 0,11 22 2 0,-7-13-10 16,-4-9 1-1,8 17 1-15,-4-8-4 0,-4-9 3 0,10 14-3 0,-10-14 0 16,8 14 1-16,-8-14-4 0,6 10 2 0,-6-10-1 16,0 0-2-16,8 14 2 0,-8-14-6 15,0 0 3-15,7 11-2 0,-7-11 0 0,0 0-10 16,0 0-8-16,7 12-11 15,-7-12-15-15,0 0-15 0,0 0-22 0,0 0-29 16,0 0-34-16,0 0-43 0,0 0-48 16,10 7-39-16,-10-7-74 0,0 0-126 0,0 0-107 15,0 0-288-15,0 0-208 16</inkml:trace>
  <inkml:trace contextRef="#ctx0" brushRef="#br2" timeOffset="-46145.08">10800 14892 2512 0,'0'0'-77'0,"0"0"22"15,-28 1 22-15,28-1 10 0,0 0 34 0,0 0 15 16,0 0 33-16,0 0 21 16,0 0 16-16,0 0 13 0,0 0 16 0,0 0 8 15,0 0-7-15,0 0 4 16,0 0-2-16,0 0 1 0,0 0-3 0,0 0-4 0,0 0-13 16,0 0-4-16,48-20-17 0,-48 20-9 0,22-7-7 0,-12 4-10 15,-10 3-13-15,19-8-20 16,-19 8-27-16,20-5-37 0,-20 5-39 0,18-7-50 15,-18 7-63-15,20-7-60 16,-20 7-156-16,14-6-572 0,-5 2-421 0</inkml:trace>
  <inkml:trace contextRef="#ctx0" brushRef="#br2" timeOffset="-44715.32">19043 12641 2914 0,'0'0'-84'0,"0"0"41"0,0 0 36 16,0 0 12-16,0 0 30 0,0 0 24 0,0 0 24 15,0 0 14-15,0 0 15 0,0 0-1 16,0 0 6-16,0 0 9 0,0 0 1 16,0 0 2-16,0 0-2 0,0 0-6 15,0 0-6-15,0 0-3 0,0 0-8 0,0 0-9 16,0 0-2-16,0 0-2 0,0 0-1 0,34-13-14 16,-34 13-7-16,0 0-1 0,0 0-10 15,25 2-7-15,-25-2-7 0,0 0-7 0,24 3-4 16,-24-3 4-16,0 0-9 15,27 3-4-15,-27-3-5 0,20 0-3 0,-20 0-17 16,18 1-13-16,-18-1-14 16,0 0-14-16,26 0-22 0,-26 0-23 0,0 0-34 0,21 0-32 15,-21 0-32-15,0 0-36 16,15 0-25-16,-15 0-53 0,0 0-125 0,0 0-129 16,6-7-318-16,-6 7-231 0</inkml:trace>
  <inkml:trace contextRef="#ctx0" brushRef="#br2" timeOffset="-44435.17">19052 12531 2538 0,'0'0'-92'0,"0"0"26"15,0 0 27-15,-13-8 36 0,13 8 30 16,0 0 31-16,0 0 37 0,0 0 29 15,0 0 8-15,0 0 6 0,0 0 4 0,0 0-3 0,0 0-2 16,0 0 1-16,0 0-12 16,0 0 1-16,0 0-13 0,0 0-8 0,0 0-10 15,0 0-12-15,0 0-12 16,0 0-7-16,0 0-13 0,41-8-18 0,-41 8-25 0,24-1-30 16,-24 1-36-16,28-4-41 0,-11 4-38 0,0-2-47 15,0 1-56-15,-1-5-71 16,-16 6-136-16,32-4-427 0,-14 1-239 0</inkml:trace>
  <inkml:trace contextRef="#ctx0" brushRef="#br2" timeOffset="-43814.88">19757 12191 2563 0,'0'0'-78'0,"0"0"24"0,0 0 14 16,0 0 37-16,0 0 12 0,0 0 20 0,0 0 18 15,0 0 10-15,0 0 7 16,0 0 5-16,0 0-8 0,0 0 8 0,0 0 22 0,0 0 27 16,-19 14 9-16,19-14 9 0,0 0-7 15,-4 15 3-15,4-15-4 0,-5 13-4 16,5-13-2-16,0 0-6 0,-2 27-9 0,2-27-7 15,0 21-10-15,0-21 18 16,2 26-6-16,-2-26-10 0,0 28-9 16,3-15-11-16,-1 2-10 0,-2-15-6 0,2 28-2 15,0-14-10-15,-2-14-2 0,4 23-6 0,-2-12-4 16,-2-11-21-16,2 18-26 0,-2-18-39 0,2 15-48 16,-2-15-64-16,2 15-73 15,-2-15-73-15,2 7-175 0,-2-7-133 0,0 0-319 0,0 0-356 16</inkml:trace>
  <inkml:trace contextRef="#ctx0" brushRef="#br2" timeOffset="-43464.96">19530 12657 2736 0,'0'0'-115'0,"-12"8"35"15,12-8 21-15,0 0 40 0,0 0 34 0,0 0 28 16,0 0 44-16,-6 14 19 0,6-14 16 0,0 0-2 0,0 0-8 16,0 0-2-16,0 0-8 15,0 0-4-15,31 8-9 0,-31-8-6 0,23 0-1 16,-23 0-1-16,31 0-6 15,-11 0-3-15,1 0-8 0,0 0-5 0,2-2-6 16,1 2-4-16,2-2-9 0,-4 2-4 16,4 0-5-16,-3 0-5 0,1 0-17 0,-4 0-26 15,0 0-32-15,-20 0-39 16,31 2-50-16,-17-2-35 0,-2 2-32 0,-2 0-34 16,-10-2-90-16,15 2-578 0,-15-2-297 0</inkml:trace>
  <inkml:trace contextRef="#ctx0" brushRef="#br2" timeOffset="-42785.04">19619 13437 2691 0,'0'0'-68'0,"0"0"36"16,0 0 19-16,0 0 9 15,0 0 23-15,0 0 25 0,0 0 8 0,0 0 2 0,0 0-1 16,0 0-7-16,0 0 0 0,0 0 0 0,0 0 5 16,0 0 2-16,0 0 5 15,0 0-1-15,0 0-10 0,0 0-2 0,24-43-6 16,-20 28-1-16,0-6-8 0,0-3-4 15,0-2-2-15,3 0-2 0,-3-1 0 0,0 0 4 16,2 0 6-16,1 2 2 16,-3 1 8-16,3 3 1 0,-3 2-2 0,0 0 1 15,4 4 0-15,-4-1 4 16,2 1-4-16,-6 15 5 0,12-25 4 0,-8 16 4 0,-4 9 3 16,10-18-1-16,-10 18 3 0,11-11 3 0,-11 11 0 15,10-5-2-15,-10 5-6 16,0 0-1-16,0 0 2 0,0 0-9 0,0 0 0 0,28 22 2 15,-24-12 7-15,-4-10 3 16,10 25 1-16,-2-12 11 0,-2 4 9 0,2 2-3 16,0 0-1-16,1 0-6 15,1 2-7-15,1-2-7 0,0 3 2 0,-1-4-9 16,-2 0-8-16,2-2-4 0,-2-3-9 0,-2 3-2 0,0-3-4 16,0-1-27-16,1 0-19 15,-3-3-33-15,-1 0-44 0,-3-9-63 0,2 13-82 0,-2-13-92 16,0 0-186-16,0 0-96 15,-18 6 40-15,18-6-311 0,0 0-269 16</inkml:trace>
  <inkml:trace contextRef="#ctx0" brushRef="#br2" timeOffset="-42655.23">19795 13289 2962 0,'0'0'156'0,"0"0"-9"16,0 0-20-16,0 0-14 0,0 0-16 0,0 0-10 15,0 0-12-15,0 0-21 0,10-17-32 16,-10 17-37-16,0 0-38 15,22-11-46-15,-14 7-40 0,0 0-62 0,-8 4-113 16,13-10-601-16,-9 4-311 0</inkml:trace>
  <inkml:trace contextRef="#ctx0" brushRef="#br2" timeOffset="-29125.09">1426 6496 488 0,'0'0'215'0,"0"0"-73"15,0 0-28-15,0 0-24 16,0 0-6-16,0 0-6 0,0 0 5 0,0 0 0 16,0 0-6-16,0 0 9 0,0 0 1 15,0 0 18-15,0 0 4 0,0 0 12 0,0 0 15 16,0 0 8-16,0 0 5 0,0 0 16 0,0 0-7 0,0 0-4 16,0 0-8-16,0 0-7 15,0 0-16-15,0 0-8 0,-12 33-11 0,12-33-7 16,0 0-5-16,0 23-9 15,0-23-2-15,-2 18-1 0,2-18-4 0,2 22-4 0,-2-22-3 16,2 25-1-16,0-14 1 16,-2-11-3-16,0 31-3 0,0-16-2 0,0 2-3 15,0-17-3-15,0 27-2 16,2-12 1-16,0 0-3 0,-2-15 0 0,2 25-9 0,-2-25 4 16,2 20-8-16,-2-20-2 0,2 20-6 0,-2-20-2 15,1 15-1-15,-1-15-3 16,0 0-2-16,5 19 1 0,-5-19-8 0,0 0-11 0,3 16-16 15,-3-16-36-15,2 5-49 16,-2-5-63-16,0 0-76 0,0 0-85 0,0 0-171 16,0 0-129-16,0 0-326 15,0 0-370-15</inkml:trace>
  <inkml:trace contextRef="#ctx0" brushRef="#br2" timeOffset="-28615.19">1142 7043 2809 0,'0'0'-105'0,"0"0"19"0,0 0 15 16,0 0 11-16,-9 10 23 0,9-10 22 0,0 0 23 0,0 0 16 0,0 0 9 16,0 0 11-1,0 0 1-15,0 0 12 0,0 0 5 0,0 0 5 0,0 0 9 16,0 0 7-16,35 11-5 15,-35-11-1-15,0 0 2 0,24 0-2 16,-24 0-2-16,21-1-4 0,-21 1-2 0,27 0 1 16,-27 0 0-16,29-3 6 0,-10 3 1 0,-19 0 1 15,37-1 1-15,-18 1 2 16,1 0-3-16,2-2 3 0,-1 2-8 0,-2 0 1 16,2-2-7-16,1 2-4 0,-2 0-8 0,-20 0-13 15,39 0 2-15,-21 0-4 0,0 0 0 16,-18 0-8-16,30 0-5 15,-30 0-1-15,25 0-3 0,-25 0-7 0,23 0-11 16,-23 0-20-16,19 0-41 0,-19 0-46 0,0 0-60 0,24 0-78 16,-24 0-108-16,10 0-188 15,-10 0-99-15,0 0-190 0,0 0-155 0</inkml:trace>
  <inkml:trace contextRef="#ctx0" brushRef="#br2" timeOffset="-28025.42">1515 7274 2368 0,'0'0'-95'0,"11"-46"27"0,-11 46 17 0,0 0 9 15,0 0 15-15,0 0 18 16,0 0 13-16,-11-19 19 0,11 19 6 0,0 0 19 16,0 0 22-16,0 0 4 0,-22-3 19 15,22 3 10-15,0 0 7 0,0 0 13 16,-28 7 3-16,28-7-10 0,0 0-8 0,-24 10-9 0,24-10-7 16,-15 8-11-16,15-8-5 15,-12 7-6-15,12-7-2 0,-14 9-5 0,14-9-7 0,0 0-5 16,-12 14-5-1,12-14-2-15,0 0-1 0,-10 12-6 0,10-12-1 0,0 0-8 16,0 0 0-16,0 0-1 16,0 0-4-16,12 26-2 0,-12-26-3 0,13 7-3 15,-13-7 0-15,17 9-3 0,-17-9-1 16,17 8-3-16,-17-8 2 0,17 10-2 0,-6-4-1 16,-11-6-1-16,14 9 8 0,-6-2 5 0,-8-7-2 15,16 15 3-15,-16-15 7 0,12 12 3 16,-8-4 8-16,-4-8 6 0,9 14 4 0,-9-14-10 15,4 15-3-15,-4-15 2 16,3 13 6-16,-3-13-7 0,0 0 1 0,0 0-2 16,-5 23-1-16,5-23 0 0,0 0-2 15,-13 13 2-15,13-13-10 0,-10 8 1 16,10-8-6-16,-16 3 2 0,16-3-6 0,-19 2 0 0,19-2-2 16,-21 0-2-16,21 0-10 15,0 0-19-15,-31-7-22 0,31 7-23 0,-20-7-36 16,20 7-37-16,-16-12-42 0,8 6-36 15,0 1-38-15,8 5-67 0,-8-17-126 0,5 9-525 16,3 8-416-16</inkml:trace>
  <inkml:trace contextRef="#ctx0" brushRef="#br2" timeOffset="-27495.5">1966 7103 2807 0,'0'0'-131'0,"0"0"48"0,0 0 32 0,0 0 26 15,0 0 26 1,0 0 23-16,0 0 24 0,0 0 16 0,0 0 0 0,0 0 21 0,0 0-2 16,0 0 9-1,0 0 6-15,0 0 8 0,0 0-1 0,0 0-5 0,0 0-1 16,0 0-11-16,0 0-8 0,0 0-4 0,0 0-9 16,25-4-5-16,-25 4-7 15,23-2-5-15,-23 2-4 0,26-2-5 0,-26 2-5 16,27 0-2-16,-11-2-5 0,-16 2-6 15,32-1-14-15,-16-2-23 0,-16 3-32 0,28-3-34 16,-17-1-49-16,-11 4-43 16,22-4-52-16,-22 4-56 0,19-8-109 0,-12 5-480 15,-7 3-232-15</inkml:trace>
  <inkml:trace contextRef="#ctx0" brushRef="#br2" timeOffset="-27255.17">2034 6957 2643 0,'0'0'21'16,"-20"-6"10"-16,20 6-2 0,0 0 5 0,0 0-8 16,-14-5-4-16,14 5 7 15,0 0-6-15,0 0 4 0,0 0-3 0,0 0 13 16,0 0 14-16,0 0 28 0,0 0 13 0,0 0 8 0,0 0-4 16,0 0-6-16,0 0-6 15,0 0-11-15,0 0-5 0,0 0-12 0,0 0-4 16,0 0-9-16,51-2-16 15,-51 2-25-15,30-1-33 0,-17 1-35 0,-13 0-43 0,38-5-43 16,-18 5-50-16,2-3-64 16,-4 1-146-16,4-2-397 0,-4 4-125 0</inkml:trace>
  <inkml:trace contextRef="#ctx0" brushRef="#br2" timeOffset="-23305.06">3099 6632 653 0,'4'-14'258'0,"-4"14"-71"15,0 0-48-15,0 0 2 0,0 0 9 16,6-16 2-16,-6 16 4 0,0 0-1 0,0 0 23 16,0 0 18-16,0 0 20 0,0 0 17 15,0 0-3-15,0 0-3 0,0 0-6 0,0 0-2 16,0 0-45-16,0 0-11 0,-8 57-13 0,8-57-14 15,-2 27-1-15,0-13-24 16,4 4-8-16,-2-1-14 0,0 2-8 0,0 0-4 16,2-3-13-16,-2 4-8 15,0-2-6-15,2-1-2 0,0-1-9 0,0-1 1 16,-2-15-22-16,4 26-23 0,-2-15-32 0,-2 1-41 0,2-3-48 16,-2-9-65-16,2 17-67 15,-2-17-104-15,0 0-196 0,-4 13-53 0,4-13-304 0,0 0-311 16</inkml:trace>
  <inkml:trace contextRef="#ctx0" brushRef="#br2" timeOffset="-22805.36">2673 7095 2609 0,'0'0'-100'16,"0"0"37"-16,0 0 29 15,0 0 21-15,0 0 31 0,0 0 18 0,0 0 32 0,0 0 17 16,0 0 7-1,0 0 7-15,0 0 0 0,0 0 0 0,0 0 0 0,0 0 1 16,0 0-6-16,0 0 0 16,0 0-5-16,0 0-1 0,0 0-5 0,58 8-4 0,-58-8-1 15,31-3-5-15,-12 3-5 0,4-1 0 0,1-1-5 16,5 0 6-16,1 2 5 16,4-2-2-16,0 2 1 0,1-1-8 15,1 1-7-15,7-3 2 0,1 1-5 16,-2 1 3-16,3-2 0 0,-1 2-3 0,1-2 8 0,-3 2 6 15,1-2-17-15,-3 2 0 16,-4-1 8-16,-2-2-4 0,-3 3-3 16,-1-2-7-16,0-1 2 0,-5 3-10 15,-1-1-3-15,-4 0-4 0,0 0-6 0,-3 0-5 0,-17 2-17 16,27-1-28-16,-27 1-27 0,21-3-40 0,-13 1-60 16,-8 2-74-16,12-2-53 15,-12 2-100-15,0 0-154 0,0 0-80 0,0 0-315 0,0 0-334 16</inkml:trace>
  <inkml:trace contextRef="#ctx0" brushRef="#br2" timeOffset="-21935.43">2866 7603 2742 0,'2'-18'-109'0,"-2"18"17"0,0 0 7 15,0-24 14-15,0 24 19 16,0 0 14-16,-2-20 31 0,2 20 34 0,0 0-20 0,-5-17-10 16,5 17 8-1,0 0-4-15,-10-14 27 0,10 14 10 0,0 0 5 0,-17-7 4 16,17 7 13-16,0 0-2 0,-20-8 0 0,20 8 3 0,0 0-4 16,-22 2-2-1,22-2 4-15,-20 8 8 0,20-8 10 0,-19 11 11 0,11-5 4 16,8-6 2-16,-20 14-3 15,12-3 7-15,0-3-5 0,8-8-2 0,-12 20-5 0,5-8-4 16,7-12-5-16,-9 20-9 16,5-9-7-16,4-11-4 0,-2 18-5 0,2-18-8 15,-2 19 0-15,2-19-4 0,8 15-5 0,-8-15-6 16,11 9-9-16,-11-9-6 0,15 8-4 16,-15-8-8-16,18 5-7 0,-18-5-2 15,22 0-3-15,-22 0-2 0,21-6 0 16,-21 6 1-16,24-12 1 0,-12 5 2 0,-4-1-1 15,-8 8 3-15,20-19 0 16,-12 8 3-16,0 0 5 0,-1-2 2 16,-7 13 6-16,11-20 6 0,-7 10 5 0,-4 10 6 15,8-18 2-15,-8 18 10 0,11-12-4 0,-11 12 3 16,4-12 5-16,-4 12-3 0,0 0 2 0,10-13-5 0,-10 13-2 16,0 0-1-16,8-11-1 15,-8 11 14-15,0 0 31 0,0 0 6 0,0 0-1 16,0 0-20-16,0 0 0 15,0 0-6-15,20 27 3 0,-20-27-2 0,4 21 1 0,0-8-7 16,1 2-7-16,-1 0-5 16,1-1-6-16,-1-3 0 0,0 6-9 0,-4-17-3 15,4 25-10-15,0-14-20 16,-4-11-22-16,5 23-27 0,-3-15-31 0,0-1-38 0,-2-7-53 16,4 15-64-16,-4-15-61 15,4 10-126-15,-4-10-154 0,0 0-51 0,0 0-280 16,0 0-311-16</inkml:trace>
  <inkml:trace contextRef="#ctx0" brushRef="#br2" timeOffset="-21615.55">3097 7699 2787 0,'0'0'-36'15,"0"0"8"-15,0 0 7 0,0 0 30 0,0 0 42 0,20 10 43 16,-20-10 32-16,0 0 24 16,0 0 8-16,0 0-1 0,2 16-4 15,-2-16-6-15,0 0-2 0,2 17-8 16,-2-17-3-16,0 0-9 0,0 19-8 0,0-19-13 0,0 0-14 16,0 22-9-16,0-22-4 0,0 0-8 0,2 20-12 15,-2-20-8-15,2 15 1 16,-2-15-8-16,0 0-4 0,4 20-12 0,-4-20-10 0,0 0-19 15,2 16-19-15,-2-16-29 16,2 7-37-16,-2-7-49 0,0 0-64 0,0 0-64 16,0 0-87-16,8 6-151 15,-8-6-113-15,0 0-259 0,0 0-238 16</inkml:trace>
  <inkml:trace contextRef="#ctx0" brushRef="#br2" timeOffset="-21245.07">3285 7660 2568 0,'0'0'-60'16,"0"0"33"-16,0 0 18 15,0 0 25-15,0 0 13 0,0 0 22 0,0 0 17 16,0 0 17-16,0 0 11 0,0 0-4 0,21-3-8 0,-21 3-1 16,0 0-5-16,0 0-8 15,0 0 8-15,25 0-1 0,-25 0 2 0,18-2-4 16,-18 2-8-16,0 0-8 15,27 0-5-15,-27 0-12 0,21-2-14 0,-21 2-25 16,19-2-35-16,-19 2-37 0,0 0-36 16,26-2-41-16,-26 2-38 0,0 0-45 15,20-4-84-15,-11 3-520 0,-9 1-164 16</inkml:trace>
  <inkml:trace contextRef="#ctx0" brushRef="#br2" timeOffset="-20965.15">3418 7575 2311 0,'0'0'-125'0,"0"0"24"0,0 0 7 0,0 0 9 16,0 0 7-16,0 0 8 16,0 0 7-16,0 0 10 0,0 0 3 0,0 0 0 15,0 0-1-15,0 0-15 0,0 0-5 0,0 0-15 16,0 0-24-16,0 0-39 0,0 0-183 16,0 0 106-16</inkml:trace>
  <inkml:trace contextRef="#ctx0" brushRef="#br2" timeOffset="-19965.52">3371 7631 959 0,'0'0'22'16,"0"0"5"-16,0 0 3 0,0 0-2 0,0 0 9 16,0 0 25-16,0 0 6 15,0 0 16-15,0 0 13 0,0 0 2 0,0 0 13 0,0 0 6 16,0 0-7-16,0 0-1 15,0 0-3-15,0 0-9 0,0 0-6 0,0 0 3 16,0 0-8-16,0 0 6 16,0 0 1-16,0 0 2 0,0 0-2 0,0 0 5 0,0 0 1 15,0 0-4-15,0 0-6 16,0 0-7-16,0 0-10 0,0 0-8 0,0 0-9 16,0 0-1-16,0 0-8 0,0 0-1 15,0 0-1-15,0 0-3 0,0 0 4 0,0 0 3 16,0 0-1-16,0 0-3 0,0 0-3 0,0 0-1 15,0 0-4-15,0 0-5 16,0 0-3-16,0 0-7 0,0 0 2 0,0 0-4 0,0 0-2 16,0 0 0-16,0 0-4 15,0 0 1-15,41 0-3 0,-41 0-3 0,16-6 1 16,-16 6-1-16,18-7 0 0,-18 7 1 0,16-8-5 16,-16 8 2-16,18-10-3 15,-10 2-4-15,-8 8 5 0,13-11-3 0,-13 11-2 0,10-13-1 16,-10 13-1-16,8-18-2 15,-8 18 4-15,8-15-2 0,-8 15 3 0,0 0-3 16,4-19-1-16,-4 19 1 16,0 0 1-16,0 0-3 0,-2-21 2 0,2 21-2 15,0 0 8-15,0 0-2 0,-18-12 8 0,18 12 5 0,0 0 7 16,-17-4 4-16,17 4 5 16,0 0 6-16,0 0 3 0,-30 7 2 0,30-7 1 0,-16 7 2 15,16-7-1 1,-16 12 5-16,16-12-1 0,-18 13 4 0,10-3 1 0,1-2-1 15,7-8 3-15,-17 21 16 16,11-8 2-16,-3-2-7 0,5 3 2 0,4-14-7 0,-10 23 3 16,6-10-2-16,4-13-9 15,-7 22-4-15,7-22 1 0,-5 21-6 0,5-21-3 16,0 19-5-16,0-19 3 0,2 18-2 0,-2-18-4 0,7 16-1 16,-7-16 0-1,13 14-5-15,-5-9-2 0,-8-5-1 0,17 12-4 0,-17-12-9 16,24 6 4-16,-12-2 0 15,-12-4-5-15,28 3-8 0,-14-3-6 0,-14 0-16 0,28 0-17 16,-28 0-21-16,31-3-19 16,-15-1-28-16,-2 0-37 0,1-2-50 0,0-2-53 15,0 0-44-15,-5-1-65 16,4-1-132-16,-4 3-132 0,0-4 10 0,-4 0-241 0,4-1-192 16</inkml:trace>
  <inkml:trace contextRef="#ctx0" brushRef="#br2" timeOffset="-19545.47">3786 7352 2478 0,'0'0'-64'0,"0"0"27"16,0 0 13-16,0 0 21 16,0 0 7-16,0 0 16 0,0 0 6 15,0 0 14-15,0 0 14 0,0 0 11 0,0 0 15 0,0 0 17 16,0 0 12-16,0 0 8 0,0 0 7 16,0 0-4-16,0 0-9 0,0 0-8 0,0 0-11 15,0 0-10-15,0 0-8 16,0 0-10-16,7 44-4 0,-7-44-7 0,2 19-5 15,-2-19-5-15,2 22-2 0,-2-22-6 16,2 20-5-16,0-9 2 0,-2-11 7 16,3 21 3-16,-3-21 1 0,-3 17 3 15,3-17-4-15,-2 19-2 0,2-19-1 0,-6 16-7 16,6-16-1-16,-9 13-3 0,9-13-4 0,-13 9-3 0,13-9-15 16,-14 7-26-1,14-7-43-15,0 0-58 0,0 0-51 0,-30-9-71 0,30 9-81 16,-12-16-162-16,3 4-444 15,0 1-340-15</inkml:trace>
  <inkml:trace contextRef="#ctx0" brushRef="#br2" timeOffset="-19355.29">3710 7206 3062 0,'0'0'95'0,"0"0"4"16,0 0 1-16,11-7 6 0,-11 7 6 0,0 0 3 15,0 0-5-15,0 0-15 16,0 0-12-16,8-13-19 0,-8 13-22 0,0 0-28 0,0 0-37 16,0 0-47-16,0 0-69 15,6-5-71-15,-6 5-92 0,0 0-167 0,0 0-411 16,0 0-246-16</inkml:trace>
  <inkml:trace contextRef="#ctx0" brushRef="#br2" timeOffset="-18605.43">3953 7438 2544 0,'0'0'-86'0,"0"0"44"0,0 0 22 0,0 0 17 16,0 0 18-16,0 0 23 15,16 9 22-15,-16-9 15 0,0 0 14 0,0 0-3 0,0 0-25 16,0 0-6-1,0 0 2-15,0 0 3 0,0 0 2 0,0 0 6 0,0 0 2 16,0 0-6-16,0 0-1 16,0 0-7-16,0 0-5 0,0-43-6 0,0 43-1 0,0-19-6 15,0 19-5-15,0-25-1 0,0 25 5 16,2-23 1-16,-2 23 7 0,2-24 0 16,0 11-5-16,-2 13 0 0,4-20-2 0,-4 20-3 15,4-19-3-15,-4 19-3 0,7-18 1 16,-7 18-6-16,4-12-4 0,-4 12-3 15,6-13 0-15,-6 13-4 0,0 0-1 16,11-9-4-16,-11 9 3 0,0 0-2 0,0 0 0 16,21 0 0-16,-21 0-2 0,0 0-2 15,0 0 1-15,24 14-4 0,-24-14 3 0,12 11-1 16,-12-11 0-16,12 16 0 0,-3-9-1 16,-9-7 2-16,13 19-2 0,-9-12 0 15,-4-7 5-15,13 23-7 0,-11-11 4 0,-2-12 2 0,6 19 0 16,-6-19 3-1,6 18 3-15,-6-18 2 0,0 19 4 0,0-19-3 0,-4 19 0 16,4-19-2-16,-8 16-1 16,8-16 1-16,-11 14 0 0,11-14-3 15,-14 12 0-15,14-12-3 0,-18 7 1 0,18-7 0 0,-14 5-1 0,14-5 3 16,-18 2 0-16,18-2 2 16,0 0 8-16,0 0 0 0,-29-7 4 0,29 7 14 0,0 0 4 15,-15-7-1-15,15 7 3 16,0 0-9-16,0 0-3 0,0 0-7 0,0 0-2 15,0 0-3-15,0 0-1 16,0 0-3-16,30-24-5 0,-30 24-8 0,22-4-24 0,-22 4-36 16,20-3-46-1,-20 3-56-15,24-4-69 0,-24 4-57 0,25-4-136 0,-15 1-191 16,-10 3-309-16,20-3-320 0</inkml:trace>
  <inkml:trace contextRef="#ctx0" brushRef="#br2" timeOffset="-18345.14">4316 7402 2836 0,'0'0'-3'0,"0"0"23"15,0 0 33-15,10 15 36 0,-10-15 38 16,0 0 30-16,3 18 15 0,-3-18-6 0,2 14-16 15,-2-14-12-15,2 15 11 16,-2-15-18-16,4 17-17 0,-4-17-12 0,4 18-15 16,-4-18-21-16,6 17-25 15,-6-17-47-15,2 13-52 0,-2-13-63 0,2 12-81 0,-2-12-88 16,0 0-180-16,0 0-152 0,0 0-242 0,0 0-220 16</inkml:trace>
  <inkml:trace contextRef="#ctx0" brushRef="#br2" timeOffset="-15975.58">4633 6969 2484 0,'0'0'-111'16,"-23"-4"28"-16,23 4 24 0,0 0 31 0,0 0 30 15,0 0 15-15,0 0 8 16,0 0 10-16,0 0 8 0,0 0-9 0,0 0 6 0,0 0 4 16,0 0 3-16,0 0 22 15,0 0 15-15,0 0 8 0,0 0 8 0,0 0 6 16,0 0 4-16,0 0-3 0,0 0-9 0,0 0-7 16,0 0-6-16,0 0-9 15,0 0-9-15,0 0-7 0,0 0-9 0,0 0-2 0,54 10-8 16,-54-10-2-16,20 0-6 15,-20 0-2-15,21 0-3 0,-21 0-5 0,19 0-4 0,-19 0-12 16,0 0-13 0,25-2-24-16,-25 2-30 0,0 0-32 0,0 0-43 0,24 0-35 15,-24 0-37-15,0 0-63 0,0 0-133 0,6-3-396 16,-6 3-107-16</inkml:trace>
  <inkml:trace contextRef="#ctx0" brushRef="#br2" timeOffset="-15765.42">4593 6914 2387 0,'0'0'-2'0,"0"0"36"0,0 0 14 16,0 0 12-16,0 0 19 0,0 0 13 0,0 0 10 16,0 0 2-16,0 0-8 0,0 0-7 15,0 0-12-15,0 0-6 0,0 0-6 0,0 0-11 16,40-12-7-16,-40 12-22 15,0 0-42-15,27 0-54 0,-27 0-58 0,22 0-82 16,-22 0-125-16,21-1-485 16,-13 1-144-16</inkml:trace>
  <inkml:trace contextRef="#ctx0" brushRef="#br2" timeOffset="-14735.29">5613 6443 2322 0,'0'0'-85'16,"0"0"29"-16,0 0 11 0,0 0 5 0,0 0 23 0,0 0 29 15,0 0 25-15,0 0 29 16,0 0 31-16,0 0 23 0,0 0 19 0,0 0 13 15,0 0 11-15,0 0 12 0,0 0-6 16,0 0-4-16,0 0-7 0,0 0-13 0,0 0-3 16,0 0-12-16,0 0-8 15,-8 50-7-15,8-50-9 0,0 22-3 0,0-22-15 0,0 26-8 16,2-10 1-16,-2 1 16 16,2 1-13-16,0-1-11 0,2-1-5 0,-2 5-11 15,3-3-2-15,-3-1 1 0,2 2-18 16,-2-1-1-16,2-3-4 0,1 2-1 0,-3-2 0 15,-2-15-6-15,4 27-2 0,-2-16-17 0,-2-11-17 16,7 21-24-16,-5-10-33 16,-2-11-35-16,2 12-40 0,-2-12-58 0,2 12-61 15,-2-12-107-15,0 0-162 0,0 0-96 16,0 0-290-16,-8 13-313 0</inkml:trace>
  <inkml:trace contextRef="#ctx0" brushRef="#br2" timeOffset="-13885.26">5278 7031 2667 0,'0'0'-123'0,"0"0"22"0,0 0 19 16,0 0 16-16,0 0 25 0,0 0 26 0,0 0 15 15,0 0 18-15,0 0 13 16,0 0 12-16,-29-6 5 0,29 6 5 0,0 0 8 15,0 0 8-15,0 0 8 0,0 0 5 16,0 0 7-16,0 0-1 0,0 0 2 0,0 0-5 16,0 0 3-16,0 0-1 15,0 0-5-15,0 0-5 0,0 0-6 0,0 0-9 0,0 0-10 16,0 0 1-16,0 0-8 16,0 0-5-16,0 0-4 0,0 0-6 0,0 0 2 15,0 0-8-15,0 0-3 0,0 0-2 16,0 0-2-16,0 0-1 0,0 0-3 0,0 0-1 15,0 0-1-15,0 0-2 16,0 0-1-16,0 0 1 0,0 0 1 0,0 0-4 16,0 0-1-16,0 0 0 0,0 0 0 15,0 0-3-15,0 0 3 0,0 0-1 0,0 0-3 16,0 0 1-16,0 0 0 0,0 0 0 16,0 0 0-16,0 0-3 0,0 0 5 0,0 0-4 15,0 0 2-15,0 0 0 0,0 0-1 16,0 0 1-16,0 0 2 0,0 0 1 15,0 0-3-15,0 0 2 0,0 0-2 16,0 0-1-16,0 0-1 0,0 0 0 0,0 0 0 0,0 0 2 16,0 0-4-16,0 0 5 15,0 0 4-15,0 0 14 0,0 0 4 0,0 0 10 0,0 0 3 16,0 0 3-16,0 0 0 0,0 0-9 0,0 0 3 16,51 9-6-16,-51-9-3 15,17 2 3-15,-17-2 6 0,0 0 3 0,30-2 5 16,-30 2 4-16,24-2-13 15,-24 2-1-15,26 0 1 0,-26 0-3 0,30 0-1 16,-15 0-1-16,-15 0-2 0,34 0 0 16,-16 0 0-16,2 0-5 0,-20 0-2 0,38 0 1 15,-19 0-3-15,2 0-2 0,-2 0 0 0,-19 0-3 0,38 0-2 16,-19 0-3-16,3 0 2 16,-4 2-5-16,2-2 0 0,-20 0-3 0,35 0-3 15,-19 0-6-15,-16 0-9 16,27 0-7-16,-27 0-18 0,25 0-16 0,-25 0-16 15,19 0-25-15,-19 0-35 16,18 0-42-16,-12 2-42 0,-6-2-51 0,0 0-106 0,0 0-140 16,10 4-405-16,-10-4-317 15</inkml:trace>
  <inkml:trace contextRef="#ctx0" brushRef="#br2" timeOffset="-13275.17">5674 7419 2674 0,'0'0'-59'0,"0"0"43"0,0 0 14 15,0 0 13-15,0 0 5 16,0 0 14-16,0 0 8 0,0 0 9 0,0 0-8 15,22-27-4-15,-22 27 3 0,0 0-3 16,0 0 0-16,0 0 3 0,-22-27 2 0,22 27 1 16,-14-10 5-16,14 10 0 15,-19-7 0-15,19 7 2 0,-19-3-1 0,19 3 13 16,-23 0 5-16,23 0 13 0,-22 5 5 0,22-5 4 0,-25 7-3 16,12 1-4-16,3 1 2 15,10-9-13-15,-19 15-4 0,10-7-10 0,2 4-3 16,7-12-5-16,-8 20-6 0,8-20-1 15,-6 18-9-15,6-18 3 0,0 20-3 16,0-20-5-16,4 16 0 0,-4-16-2 16,8 18-4-16,-8-18-8 0,14 12-9 0,-14-12-10 15,14 9 6-15,-14-9-17 0,17 2-8 0,-17-2-15 16,0 0-3-16,26-6-1 0,-26 6 7 16,16-12 0-16,-16 12 10 0,18-15-1 0,-8 5 8 15,-2 1 11-15,1-2 11 0,-9 11 8 16,15-22 12-16,-11 15 6 0,-4 7 18 0,13-15 0 15,-13 15 8-15,8-12-2 16,-8 12 2-16,0 0 10 0,10-12 18 0,-10 12 12 16,0 0 1-16,0 0 1 0,0 0 3 15,0 0-32-15,0 0 2 0,30 20-8 0,-30-20-2 16,8 16-7-16,-8-16-4 0,11 17-9 0,-6-8-3 16,-5-9-7-16,8 19-20 15,-2-7-16-15,-1-1-29 0,-1-3-26 0,-2 1-38 16,-2-9-42-16,6 15-52 0,-4-8-56 15,-2-7-73-15,2 14-158 0,-2-14-126 0,2 11-353 16,-2-11-398-16</inkml:trace>
  <inkml:trace contextRef="#ctx0" brushRef="#br2" timeOffset="-13005.55">5920 7505 2932 0,'0'0'-6'0,"0"0"41"0,0 0 18 0,0 0 30 0,0 0 33 16,0 0 28-16,0 0 19 15,0 0 8-15,0 0 17 0,11 28-15 0,-11-28-13 16,2 17-12-16,-2-17-1 0,4 20-10 0,-4-20-34 0,4 18-8 16,-2-6-13-1,-2-12-6-15,5 22-11 0,-5-22-8 0,4 18-7 0,-4-18-14 16,4 19-21-16,-2-11-26 15,-2-8-30-15,3 12-35 0,-3-12-43 0,4 13-48 16,-4-13-64-16,0 0-75 16,4 7-171-16,-4-7-135 0,0 0-345 0,0 0-391 0</inkml:trace>
  <inkml:trace contextRef="#ctx0" brushRef="#br2" timeOffset="-9145.42">6422 6922 2685 0,'0'0'-207'0,"0"0"17"16,4 9 14-16,-4-9-2 0,0 0-13 0,0 0-368 0,0 0 253 16</inkml:trace>
  <inkml:trace contextRef="#ctx0" brushRef="#br2" timeOffset="-8815.39">6542 6879 1540 0,'0'0'-29'0,"11"-12"19"0,-5 2 5 15,-6 10 19-15,7-15-1 0,-7 15 22 0,6-18 7 16,-6 18 15-16,2-15 13 15,-2 15-11-15,0 0 1 0,-2-21 2 0,2 21-19 16,0 0 2-16,0 0 8 0,-6-18 5 16,6 18 19-16,0 0 23 0,0 0 13 0,0 0 17 15,-28 4-5-15,28-4-2 0,0 0-3 0,-28 23-6 16,18-13 5-16,-2 3-2 16,1-1-6-16,-2 1-7 0,0 5-10 0,3-3-8 0,0 2-5 15,-4 0 0-15,6-2-5 16,0 1-3-16,2-2 0 0,-1 2-3 0,2-3 9 15,1 3-7-15,4-16 5 16,-2 20-3-16,2-20-6 0,4 21 1 0,-4-21-2 16,14 17-1-16,-6-10-8 0,-8-7-3 15,21 11-10-15,-8-7-3 0,1 0-12 0,-14-4-18 16,30 1-27-16,-15-1-38 0,-15 0-45 0,32-8-51 0,-15 3-52 16,0 1-42-1,-2-2-37-15,-5-3-103 0,4 1-138 0,-4-1-379 0,0-1-287 16</inkml:trace>
  <inkml:trace contextRef="#ctx0" brushRef="#br2" timeOffset="-8485.5">6684 6435 2715 0,'0'0'-52'0,"-23"-1"13"0,23 1 1 0,0 0 11 0,0 0 30 16,0 0 31-16,0 0 34 15,0 0 17-15,0 0 5 0,0 0-3 0,0 0-1 16,0 0-4-16,0 0-5 15,0 0-9-15,0 0-6 0,0 0-6 0,0 0-13 16,0 0-19-16,63-2-38 0,-50-1-40 16,-13 3-56-16,26-8-53 0,-14 4-45 0,1-2-92 15,-13 6-496-15,21-12-105 0</inkml:trace>
  <inkml:trace contextRef="#ctx0" brushRef="#br2" timeOffset="-8135.13">7035 6111 2412 0,'9'-11'-4'16,"-9"11"-7"-1,0 0-1-15,0 0 14 0,0 0 16 0,0 0 33 0,0 0 13 16,0 0 3-16,0 0-2 15,0 0-6-15,0 0-6 0,-2 46-7 16,2-46 13-16,-4 32-3 0,4-13-5 0,-3-2-6 16,3 4-4-16,0 3-3 0,-2-1-5 0,0 1-1 15,4-3-4-15,-4 6-2 16,0-7-4-16,2 1 1 0,-2-2 7 0,2 1 4 16,-4-3 2-16,2 0 3 0,-2-4 1 0,4-13 3 0,-8 25 1 15,-2-16-10-15,10-9-1 16,-12 14-4-16,12-14-6 0,-15 8 1 0,15-8-18 15,0 0-24-15,0 0-38 16,0 0-49-16,-32-19-43 0,28 7-71 0,-2-5-149 0,0-4-480 16,2-2-191-16</inkml:trace>
  <inkml:trace contextRef="#ctx0" brushRef="#br2" timeOffset="-7965.51">6991 6047 2559 0,'20'-12'121'0,"-20"12"22"16,0 0-12-16,10-10-21 0,-10 10-6 16,0 0-12-16,10-7-8 0,-10 7-16 0,0 0-33 15,0 0-54-15,0 0-58 16,9-12-65-16,-9 12-47 0,0 0-89 0,0 0-564 0,0 0-180 16</inkml:trace>
  <inkml:trace contextRef="#ctx0" brushRef="#br2" timeOffset="-7305.42">7167 6399 2443 0,'0'0'-64'0,"0"0"12"0,0 0 26 0,0 0 13 15,0 0 20-15,0 0 28 0,0 0 14 16,0 0 13-16,0 0 12 0,0 0 7 0,0 0 0 16,0 0 11-16,0 0 2 0,0 0 8 0,0 0-6 15,-2-53-7-15,2 53-2 16,2-28-8-16,-2 12-5 0,2-1-8 0,0 0-2 0,2-1-9 15,-2 3-7-15,3-2-9 16,-5 17-1-16,6-32 0 0,-1 19-7 0,-1-3-1 16,2 5 4-16,-6 11-9 15,10-23-3-15,-4 13-2 0,-6 10-5 0,16-17-1 0,-10 12 0 16,-6 5-5-16,13-12 0 0,-13 12-3 0,0 0 5 16,19-5 5-16,-19 5 4 15,0 0 2-15,0 0 1 0,25 9-2 0,-25-9 1 16,13 13-5-16,-13-13-3 0,15 19 0 15,-7-9 2-15,-2 3-4 0,3-1 1 0,-2 3-1 16,-1-2 0-16,-2 4 5 16,0-1 4-16,0-2 4 0,-4 2 6 0,0-16-1 15,0 27 2-15,-2-12-4 0,2-15 3 0,-8 25-3 0,2-14-1 16,6-11-2-16,-16 19 1 16,6-9-5-16,2-2 1 0,8-8-3 15,-20 11 1-15,20-11 3 0,-16 6 6 0,16-6 5 16,-15 4 1-16,15-4 20 0,0 0-6 0,0 0-2 15,-28-10 3-15,28 10-9 16,-8-11 20-16,8 11 1 0,0 0-10 0,-10-14-12 16,10 14-1-16,0 0-2 15,-6-15-7-15,6 15-3 0,0 0-9 0,0 0 0 0,0 0-4 16,18-21-16-16,-18 21-23 0,12-4-31 0,-3 1-42 16,-9 3-61-16,17-4-78 15,-17 4-77-15,17-6-168 0,-7 2-142 0,-10 4-4 0,18-3-217 16,-18 3-183-16</inkml:trace>
  <inkml:trace contextRef="#ctx0" brushRef="#br2" timeOffset="-7125.07">7474 6277 2761 0,'0'0'98'16,"13"5"-16"-16,-13-5-6 0,0 0 3 0,0 0 26 15,15 5 23-15,-15-5 7 16,0 0-5-16,0 0-13 0,4 21-13 0,-4-21-12 0,-2 19-11 15,2-19-7-15,0 23-14 16,0-23-29-16,-4 27-44 0,1-13-53 0,1 1-69 0,2 3-59 16,-4-1-71-16,0 1-167 15,-1-2-490-15,1 2-326 0</inkml:trace>
  <inkml:trace contextRef="#ctx0" brushRef="#br2" timeOffset="-6465.13">6443 6927 2658 0,'0'0'-116'0,"0"0"40"0,0 0 36 0,0 0 34 0,0 0 50 16,0 0 36-1,0 0 27-15,0 0 14 0,0 0 6 0,0 0 1 0,0 0 0 16,0 0 1-16,0 0-3 16,0 0-7-16,0 0-11 0,0 0-9 0,0 0-10 15,0 0-14-15,0 0-29 0,45-15-42 0,-45 15-65 0,18-6-85 16,-7 2-82-16,-11 4-161 16,19-9-553-16,-10 3-364 0</inkml:trace>
  <inkml:trace contextRef="#ctx0" brushRef="#br2" timeOffset="11414.67">15575 14789 2797 0,'0'0'-41'0,"11"-13"63"15,-11 13 14-15,0 0 11 0,0 0 3 0,11-12 2 16,-11 12 5-16,0 0 9 15,0 0 6-15,0 0 12 0,0 0 10 0,0 0 4 0,0 0 2 16,0 0 10-16,0 0-9 16,0 0-2-16,0 0-4 0,0 0-5 0,0 0-6 15,0 0-8-15,-23 41-6 0,23-41-7 0,-13 21-3 16,7-10-1-16,-1 3-2 0,1 1 19 16,-1 1-6-16,-1-3-4 0,2 3-6 0,-2-1-4 15,-4 2-9-15,4-2-6 16,0 0-3-16,-3-2-3 0,3 3 0 0,-3-1-7 0,0 3-4 15,3-6 3-15,0 4-1 16,0-6-12-16,-2 5 6 0,0-4-1 0,2 1 2 16,8-12-3-16,-17 17 1 15,8-11 0-15,9-6-4 0,-15 9-3 0,15-9 5 16,-12 4-10-16,12-4 1 0,0 0-1 0,0 0 7 0,-26-2 0 16,26 2-4-16,0 0-6 15,0 0-4-15,0 0 3 0,-10-15-5 0,10 15 5 16,0 0 2-16,0 0-10 0,0 0 10 15,0 0 10-15,0 0-5 0,0 0-10 0,16-31-3 16,-16 31 5-16,0 0 3 16,18-9-15-16,-18 9 14 0,12-4 9 0,-12 4-17 0,0 0 9 15,26-2 8-15,-26 2 10 0,0 0 8 0,29 6 23 16,-29-6 1-16,18 5 3 16,-18-5-6-16,16 10-6 0,-5-4-1 0,-11-6-8 0,15 10-2 15,-5-5-5-15,-10-5-1 16,17 15-1-16,-9-8-2 0,-8-7-3 0,14 14 0 15,-6-6 1-15,-8-8-3 16,10 13 2-16,-10-13-6 0,13 15-4 0,-9-5-1 0,-4-10-12 16,11 14-16-16,-11-14-24 15,6 11-33-15,-1-7-43 0,-5-4-47 16,5 11-65-16,-5-11-59 0,0 0-106 0,7 8-155 0,-7-8-40 0,0 0-490 16,0 0-643-16</inkml:trace>
  <inkml:trace contextRef="#ctx0" brushRef="#br2" timeOffset="11744.42">15462 15036 3292 0,'0'0'-119'0,"0"0"35"15,6-13 23-15,-6 13 6 16,0 0 28-16,0 0 27 0,6-15 32 0,-6 15 23 0,0 0 10 16,0 0 10-16,0 0 21 15,0 0 18-15,11-7 7 0,-11 7 3 0,0 0 5 16,0 0-4-16,0 0-9 0,0 0-11 0,19 34-6 16,-13-25-8-16,-1 5-10 15,-5-14-8-15,10 24-11 0,-4-11-5 0,-2 3-5 16,1-2-7-16,-5-14-13 0,4 23-14 15,0-11-17-15,-4-12-25 0,3 22-34 0,-3-22-44 0,4 18-60 16,-4-18-55-16,2 18-69 16,-2-18-169-16,4 11-138 15,-4-11-268-15,2 8-217 0</inkml:trace>
  <inkml:trace contextRef="#ctx0" brushRef="#br2" timeOffset="12214.58">16319 14554 2441 0,'-6'-15'-93'16,"6"15"43"-16,0 0 26 16,0 0 26-16,0 0 27 0,0 0 25 0,0 0 21 15,0 0 21-15,0 0 16 16,0 0 5-16,0 0 8 0,0 0 3 15,0 0-5-15,0 0-4 0,0 0 2 16,0 0-1-16,-11 43 4 0,9-27-7 0,2-16-9 0,0 32-2 16,-2-15-7-16,2 3-3 15,2-1-2-15,-2 0 0 0,2 2-15 0,0-3-8 0,0 4-4 16,1-3-7-16,-1 0-8 0,2 0-5 0,-2-2-6 16,0-2-9-16,-2-15-16 15,4 30-21-15,-2-20-34 0,-2-10-41 0,2 20-56 16,-2-20-64-16,4 17-74 15,-4-12-136-15,0-5-154 0,0 0-370 0,0 0-344 0</inkml:trace>
  <inkml:trace contextRef="#ctx0" brushRef="#br2" timeOffset="12614.44">16040 15047 2717 0,'-22'4'-82'16,"22"-4"37"-16,0 0 15 15,0 0 9-15,0 0 18 0,0 0 23 0,0 0 13 16,0 0 13-16,0 0 8 0,0 0 5 0,0 0 0 0,0 0 12 16,0 0 3-16,0 0 1 15,0 0 3-15,0 0-1 0,0 0-3 0,0 0-4 16,60-4-9-16,-60 4-2 0,27 0-4 15,-9 0-1-15,0 0 9 0,3 3 3 0,3-3 2 16,1 1 4-16,4 2 1 16,3 1-2-16,-2-3 7 0,3 1-2 0,2 3 7 15,1-2-11-15,2-1-3 0,-2 0 22 0,2 4-6 0,-5-5-3 16,2 3-3-16,-3-2-4 16,2 0-8-16,-5 0-6 0,1 2-9 0,0-3-5 15,-4 2-1-15,-2-2-12 16,-3-1-10-16,1 2-16 0,-4 2-23 0,0-4-34 0,-6 2-34 15,1-2-45-15,-13 0-50 16,23 4-50-16,-12-2-48 0,-11-2-149 0,10 5-169 16,-10-5-347-16,0 0-361 0</inkml:trace>
  <inkml:trace contextRef="#ctx0" brushRef="#br2" timeOffset="13284.6">16230 15448 2772 0,'0'0'-123'16,"0"0"10"-16,0 0 26 15,-8-26 17-15,8 26 18 0,0 0 33 0,-18-7 30 16,18 7 26-16,0 0 33 0,-23-4 13 15,23 4 10-15,-19 0 1 0,19 0 3 0,0 0-1 16,-29 4 0-16,29-4-10 16,-20 7 0-16,20-7-1 0,-16 5-7 0,16-5-6 0,-17 8-8 15,17-8-7-15,-11 9-2 0,11-9-5 0,0 0-9 16,-6 15-1-16,6-15-7 16,0 0-1-16,0 0-5 0,0 0-4 15,15 31-2-15,-9-23-2 0,-6-8 0 16,13 14-2-16,-5-4-4 0,2-2-1 0,-10-8-2 0,16 17-1 15,-8-7 0-15,0-3-1 16,-8-7 0-16,13 15-1 0,-13-15-2 0,11 15 1 16,-7-7 2-16,-4-8-2 0,6 14 8 15,-6-14 12-15,0 0 8 0,2 18 6 0,-2-18 5 16,0 0 5-16,0 0 2 0,-12 22 1 0,12-22 3 16,-13 7-1-16,13-7 3 15,-15 8-5-15,15-8 0 0,-16 8-6 16,16-8 0-16,-20 4-3 0,20-4-6 0,-17 3-3 15,17-3-3-15,0 0-2 0,-23 4-2 0,23-4-6 16,0 0 0-16,-19 2-7 16,19-2-13-16,0 0-20 0,0 0-22 0,-20-9-26 0,20 9-37 15,0 0-41-15,0 0-62 16,-4-17-51-16,4 17-94 0,4-15-150 0,-4 15-474 16,0 0-428-16</inkml:trace>
  <inkml:trace contextRef="#ctx0" brushRef="#br2" timeOffset="13534.56">16298 15613 2871 0,'0'0'-84'16,"0"0"34"-16,15 7 21 15,-15-7-9-15,0 0 14 0,22 3 8 16,-22-3 21-16,18 4 5 0,-18-4-1 16,19 2-3-16,-19-2 0 0,21 0-20 0,-21 0-6 0,21 0-21 15,-21 0-26-15,22 0-34 0,-14 0-46 0,-8 0-117 16,16-6-373-16,-16 6 140 16</inkml:trace>
  <inkml:trace contextRef="#ctx0" brushRef="#br2" timeOffset="13783.08">16469 15541 2073 0,'0'0'107'0,"0"0"-2"16,0 0-11-16,0 0 11 0,0 0 1 0,0 0 12 0,0 0 7 16,-29 29-2-16,29-29 4 15,0 0-6-15,2 27-8 0,-2-27 1 0,4 21 0 16,-4-21-4-16,4 23-6 0,-4-23-10 15,4 22-7-15,-2-10-9 0,-2-12-8 0,4 20-11 16,-4-20-5-16,5 22-7 16,-5-22-18-16,4 18-17 0,-4-18-29 0,2 16-37 15,-2-16-50-15,7 11-61 16,-5-6-57-16,-2-5-70 0,0 0-150 0,13 6-466 0,-13-6-299 16</inkml:trace>
  <inkml:trace contextRef="#ctx0" brushRef="#br2" timeOffset="14264.42">16618 15577 2748 0,'0'0'-46'0,"0"0"14"16,0 0 17-16,0-20 34 15,0 20 25-15,0 0 22 0,0 0 22 0,0 0 2 16,0 0 5-16,2-16-12 15,-2 16-8-15,0 0-10 0,0 0-4 0,0 0-7 0,14-6-6 16,-14 6-4-16,0 0-6 16,22 0-1-16,-22 0-6 0,0 0-1 15,23 2-4-15,-23-2-3 0,0 0-2 16,27 6-5-16,-27-6 0 0,19 6-1 0,-19-6-1 0,16 2-4 16,-16-2 1-16,14 6 0 0,-14-6 0 0,0 0 2 15,15 7-2-15,-15-7 7 16,0 0 1-16,6 12 5 0,-6-12 6 0,0 0 7 0,0 0 5 15,0 0 8 1,0 0 3-16,-17 28 6 0,17-28 2 0,-10 14 1 0,10-14 1 16,-13 16 1-16,6-9-4 15,7-7-5-15,-14 15 1 0,10-5-7 0,4-10-5 0,-11 13 2 16,11-13-5-16,-11 14-1 0,11-14-1 16,-4 14 1-16,4-14 2 0,0 0-5 15,-2 19-2-15,2-19-8 0,0 0-2 0,13 15-2 16,-13-15-1-16,13 10-7 0,-13-10-4 15,20 8-10-15,-8-5-12 0,-12-3-19 0,22 5-28 16,-7-2-37-16,-15-3-45 16,24 0-68-16,-12 0-50 0,-12 0-80 0,22-5-146 15,-12 0-87-15,-10 5-317 16,17-7-264-16</inkml:trace>
  <inkml:trace contextRef="#ctx0" brushRef="#br2" timeOffset="14454.61">16957 15741 2767 0,'0'0'69'0,"0"0"44"0,0 0 0 16,8 16 7-16,-8-16 11 0,0 0 16 0,0 0 8 16,2 22 1-16,-2-22-14 15,2 12-10-15,-2-12-12 0,4 15-14 0,-4-15-13 16,4 19-12-16,-4-19-9 0,4 19-9 0,-4-19-17 0,7 19-23 16,-7-19-34-16,6 13-48 15,-6-13-59-15,7 15-68 0,-3-8-63 0,-4-7-93 16,6 7-153-16,-6-7-465 0,0 0-391 15</inkml:trace>
  <inkml:trace contextRef="#ctx0" brushRef="#br2" timeOffset="14984.71">17268 15148 2856 0,'0'0'-65'0,"-18"6"58"15,18-6 24-15,0 0 24 0,0 0 29 0,0 0 24 16,-6 12 26-16,6-12 10 0,0 0 2 0,0 0-4 16,0 0-3-16,0 0-4 15,0 0-1-15,0 0-15 0,0 0-2 0,0 0-8 16,32 17-5-16,-32-17-8 0,16 4-11 0,-16-4-9 0,20 6-4 16,-20-6-11-16,21 2-7 15,-21-2-8-15,24 0-14 0,-24 0-19 0,20 0-26 0,-20 0-27 16,20-5-35-1,-20 5-38-15,18-1-50 0,-18 1-35 0,15-4-51 0,-15 4-139 16,8-8-180-16,-8 8-263 16,5-7-183-16</inkml:trace>
  <inkml:trace contextRef="#ctx0" brushRef="#br2" timeOffset="15234.84">17316 15091 2508 0,'0'0'-50'0,"-21"-3"44"0,21 3 18 0,0 0 39 16,0 0 15-16,0 0 24 15,0 0 1-15,0 0 3 0,0 0-1 0,0 0-7 0,0 0-3 16,0 0-6-16,0 0 3 0,0 0-2 16,0 0 3-16,0 0-8 0,0 0-8 15,0 0-6-15,60-4-11 0,-60 4-12 0,20 2-21 16,-20-2-30-16,22-2-39 15,-22 2-35-15,23 2-51 0,-13-2-47 0,-10 0-62 0,0 0-115 16,28-2-448-16,-20 0-130 16</inkml:trace>
  <inkml:trace contextRef="#ctx0" brushRef="#br2" timeOffset="15734.64">17741 15132 2391 0,'0'0'-50'15,"0"0"34"-15,0 0 12 16,0 0 14-16,0 0 18 0,0 0 24 15,0 0 15-15,0 0 26 0,0 0 7 16,0 0 7-16,0 0-7 0,0 0-6 0,0 0-2 0,0 0-3 16,0 0-1-16,0 0-5 15,0 0-7-15,0 0-4 0,0 0-6 0,0 0-7 16,16 16-7-16,-16-16-7 0,18 0-1 0,-18 0-6 0,24 0-2 16,-24 0-2-16,25 2-2 15,-10-2-1-15,-15 0-4 0,27 3-1 0,-27-3-6 16,24 1 1-16,-24-1-10 15,21 2-17-15,-21-2-25 0,19 3-34 0,-19-3-59 16,0 0-44-16,21-3-57 16,-21 3-116-16,12-2-584 0,-12 2-326 0</inkml:trace>
  <inkml:trace contextRef="#ctx0" brushRef="#br2" timeOffset="17524.34">18537 14727 986 0,'0'0'360'0,"0"0"-106"16,0 0-85-16,0 0-66 15,0 0-14-15,0 0-17 0,0 0 4 0,0 0 4 0,-29 46 7 16,21-30-1-16,-2-1 4 15,2 6 14-15,-2-2 3 0,-1 3 7 0,0 0-5 16,3 1-6-16,0 0-9 16,-3 1 9-16,3 1-16 0,1-3-8 0,-4 5-13 0,3-3-4 15,0-1-6 1,0-1-5-16,-4-1-8 0,2 0-5 0,-5-2-3 16,5-1-3-16,-5-3 0 0,4-5-5 0,-1 3-6 0,-4-4 0 15,4-2-3-15,2 0-4 0,10-7-7 16,-22 6-13-16,22-6-5 0,0 0 1 0,0 0-2 15,-25-10 6-15,25 10 6 16,0 0 9-16,-6-15 4 0,6 15 10 0,0 0 7 16,0 0 16-16,0 0 8 15,0 0 15-15,27-20 7 0,-27 20 3 0,0 0-2 0,30 9-1 16,-30-9-1-16,26 7-1 0,-12-3 1 0,0 1 4 16,4 2 6-16,-1 0-4 15,1 0 13-15,2 2-13 0,-2-1-2 0,2-2-1 16,1 2-5-16,-2-3-5 0,0 1-7 15,0-1-3-15,-2-1-10 0,0 1-2 0,0-2-6 16,0-1-26-16,-17-2-24 0,26 4-34 16,-14-4-47-16,-2 0-48 0,-10 0-61 0,20-4-57 15,-20 4-54-15,0 0-118 0,17-14-149 0,-15 9 1 16,-2 5-321-16,0 0-281 16</inkml:trace>
  <inkml:trace contextRef="#ctx0" brushRef="#br2" timeOffset="17804.37">18484 15113 2696 0,'0'0'-48'0,"-8"-18"17"15,8 18 0-15,-6-15-1 0,6 15 22 0,0 0 23 16,0 0 30-16,2-21 24 0,-2 21 19 0,0 0 30 16,0 0 15-16,0 0 27 0,12-12 9 15,-12 12-5-15,0 0-5 0,0 0-19 0,0 0-11 16,0 0-11-16,0 0-14 15,22 33-8-15,-22-33-9 0,2 21-8 0,0-7-5 16,-2-14-6-16,4 28-4 0,-4-15-11 16,2 2-5-16,0 3-5 0,-2-18-5 0,0 30-1 15,0-16-8-15,0-14-11 0,0 28-29 0,0-28-30 16,-4 23-44-16,2-12-57 16,2-11-73-16,-4 21-62 0,4-21-140 15,-11 15-153-15,4-7-353 0,1-2-333 0</inkml:trace>
  <inkml:trace contextRef="#ctx0" brushRef="#br2" timeOffset="18487.09">19140 14964 2745 0,'0'0'-50'0,"-16"-21"34"16,16 21 0-16,0 0-4 15,-18-6 9-15,18 6 3 0,-18-3 7 0,18 3 11 16,-24 0 3-16,24 0 7 16,-31 0 6-16,11 0 9 0,2 1 19 0,-2 1 1 0,20-2-3 15,-35 6-5-15,19-2-3 16,2-1-2-16,14-3-2 0,-26 10-7 0,18-3-12 16,8-7-15-16,-8 15-22 0,8-15-18 15,0 0-23-15,12 26 1 0,-2-15 10 0,6 1-5 16,-2 1 4-16,6 1 23 0,-1-1 9 0,-1 2 23 15,2 0 15-15,-2 0 20 16,0 3 10-16,-4-2-1 0,1 0 1 0,-2 0 4 0,-4-1-4 16,1-1 2-1,-4-3 7-15,-2 4 1 0,-4-15 10 0,0 20-3 0,0-20-1 16,-8 22 5-16,2-14-3 0,6-8-4 16,-19 12-1-16,6-6-1 0,13-6 2 0,-29 6 1 15,13-4 1-15,16-2-9 0,-24 2-8 0,24-2-18 16,-24-6-13-16,24 6-26 15,-21-7-36-15,10-1-48 0,11 8-63 0,-13-15-63 16,9 5-86-16,4 10-175 16,0-21-419-16,0 21-276 0</inkml:trace>
  <inkml:trace contextRef="#ctx0" brushRef="#br2" timeOffset="18704.86">19242 15234 2739 0,'0'0'-26'15,"17"6"8"-15,-17-6 5 0,21 1-2 0,-21-1 3 0,24 3-3 16,-24-3 4-16,25 0-6 0,-25 0 14 0,25 0-6 16,-25 0 2-16,26-3-5 0,-26 3-1 15,23-4-22-15,-23 4-4 0,22-7-29 0,-22 7-27 16,16-8-45-16,-16 8-103 15,11-7-375-15,-11 7 166 0</inkml:trace>
  <inkml:trace contextRef="#ctx0" brushRef="#br2" timeOffset="18914.57">19386 15128 1895 0,'0'0'155'16,"0"0"38"-16,0 0-19 0,0 0-25 15,0 0-4-15,0 0-7 0,0 0-8 0,-17 19-9 16,17-19-8-16,0 0-1 0,2 26-6 0,-2-26 0 15,2 22 5-15,-2-22-7 16,0 24-6-16,0-24-8 0,2 25-15 0,-2-12-4 0,0-13-10 16,0 29-14-1,0-16-24-15,0-13-35 0,2 23-46 0,-2-23-46 0,3 21-56 16,-1-11-44-16,2-2-51 0,-4-8-115 0,5 9-555 16,-5-9-326-16</inkml:trace>
  <inkml:trace contextRef="#ctx0" brushRef="#br2" timeOffset="19464.71">19516 15095 2839 0,'0'0'-23'0,"0"-19"27"16,0 19 21-16,0 0 14 0,0 0 25 0,0 0 5 0,0 0 7 15,4-13 0 1,-4 13-10-16,0 0-3 0,0 0-4 0,0 0-2 0,0 0 3 15,20-4-4-15,-20 4-2 16,0 0-5-16,22-1-3 0,-22 1-8 0,0 0-5 0,29 1-2 16,-29-1-1-1,26 4-7-15,-12-1 0 0,-14-3-6 0,26 0-2 0,-11 0 0 16,-15 0-4-16,26 5 3 0,-26-5-5 0,20 2-4 0,-20-2-1 16,20 0 0-16,-20 0 1 15,0 0 1-15,14 7 4 0,-14-7 5 0,0 0 6 16,0 0 1-16,0 0 5 15,0 0 1-15,0 0 2 0,-12 27 1 0,12-27 0 16,0 0 17-16,-18 19-3 0,18-19 1 16,-12 14-8-16,6-7-2 0,6-7-1 0,-13 16-3 15,13-16-1-15,-11 17 5 16,5-8-1-16,6-9 1 0,-11 16-2 0,11-16 6 16,-8 17-6-16,8-17-1 0,-10 15-1 0,10-15-4 15,-7 19-3-15,7-19-2 0,-7 13 0 16,7-13-4-16,0 0 1 0,-4 17 4 0,4-17 0 15,0 0 8-15,0 0-1 16,2 19-3-16,-2-19 9 0,0 0 2 0,0 0-8 0,9 16 0 16,-9-16-4-16,0 0 3 15,19 8-2-15,-19-8-5 0,15 6 0 0,-15-6-5 16,21 6 3-16,-10-2-6 0,-11-4-2 0,23 5-2 16,-23-5-18-16,23 7-10 0,-12-6-23 15,-1 3-28-15,-10-4-37 0,0 0-45 0,28 0-58 16,-20 0-49-16,-8 0-83 0,0 0-143 15,18-5-119-15,-18 5-338 0,10-7-357 16</inkml:trace>
  <inkml:trace contextRef="#ctx0" brushRef="#br2" timeOffset="19704.38">19934 15326 2758 0,'0'0'-65'0,"0"0"80"0,0 0 36 15,0 0 32-15,11 17 27 16,-11-17 28-16,0 0 14 0,2 15 4 0,-2-15-1 16,0 0-8-16,0 22-7 15,0-22-4-15,0 16-13 0,0-16-15 0,2 19-6 16,-2-19-13-16,3 22-8 0,-3-22-12 0,2 22-13 16,-2-22-18-16,4 21-38 0,-2-9-38 15,-2-12-57-15,0 19-67 0,2-8-63 0,-2-11-85 16,-2 18-162-16,0-9-99 0,2-9-277 15,-6 17-195-15</inkml:trace>
  <inkml:trace contextRef="#ctx0" brushRef="#br2" timeOffset="27304.56">10707 15953 2515 0,'0'0'-75'0,"0"0"14"16,0 0 10-16,0 0 5 15,0 0 15-15,0 0 9 0,0 0 19 0,0 0 6 16,0 0 19-16,0 0 9 16,-10-15 17-16,10 15 10 0,0 0 17 0,0 0 16 0,0 0 13 15,0 0 10-15,0 0 2 0,0 0 2 16,0 0 6-16,0 0 7 0,0 0-2 16,0 0 1-16,0 0-10 0,0 0-3 0,0 0 0 15,0 0-4-15,0 0-6 16,0 0-8-16,0 0-2 0,0 0-11 0,0 0-5 0,0 0-5 15,0 0-20 1,0 0 5-16,0 0-8 0,0 0-7 0,45 19-4 0,-45-19-11 16,0 0 8-16,13 9 3 15,-13-9-5-15,0 0 5 0,13 10-16 0,-13-10 5 0,10 7 1 16,-10-7 2-16,10 10-3 0,-10-10-1 0,14 15 3 16,-8-8-5-16,-6-7 7 15,14 20-6-15,-5-11 22 0,-2 1-2 0,1 2-3 16,1-1 3-16,-1 1-7 0,-2 1 2 15,0-2 2-15,3 2-6 0,-2 2 5 0,-1-3-10 16,-2 1-2-16,-4-13-4 16,6 23 0-16,-6-23-3 0,4 20-5 0,-4-20-7 0,0 20-11 15,0-20-18-15,0 19-24 0,-2-9-35 0,2-10-45 16,0 0-60-16,-4 19-76 16,0-13-94-16,4-6-206 0,0 0-55 0,-7 11 41 15,7-11-374-15,0 0-365 0</inkml:trace>
  <inkml:trace contextRef="#ctx0" brushRef="#br2" timeOffset="28324.6">11143 16094 2794 0,'-18'-10'-76'16,"18"10"37"-16,0 0 18 0,0 0 27 0,0 0 16 0,0 0 22 15,-4-14 7-15,4 14 10 16,0 0-1-16,0 0 9 0,0-22-2 0,0 22 6 16,0 0 6-16,0-22-4 15,0 22 4-15,2-21-1 0,-2 21-1 0,0-26-6 16,4 8-9-16,-4 0 1 0,2 0-4 16,0-2-7-16,1 1-4 0,-1-1-3 0,3 1-1 15,-3-1-9-15,0 2 0 0,2 2 4 0,1 2-4 0,-5 14 0 16,7-30-1-16,-2 18 1 15,-5 12-2-15,6-22-4 0,1 14-1 16,-7 8-7-16,10-15 2 0,-10 15 6 16,15-12 6-16,-15 12 7 0,15-1 7 0,-15 1 0 15,0 0-2-15,27 9 0 0,-27-9-7 0,21 15 0 0,-10-5-9 16,2 2 1-16,-3 0-5 16,4 4-5-16,0-2-1 0,-6 0-1 15,2 2-7-15,-1-4 3 0,0 4 0 16,0 0 6-16,-4-1 1 0,2 0 3 0,-3 0 0 0,-4-15 4 15,2 27-3-15,-2-27 6 16,0 25-8-16,0-25 0 0,-6 20 2 0,2-8-3 16,4-12-7-16,-13 17 1 15,7-7 19-15,6-10-1 0,-22 12-6 0,15-6-4 0,7-6-1 16,-21 11-7-16,21-11 3 0,-17 3-5 0,17-3 3 16,-20-2 2-16,20 2-8 15,0 0 3-15,-26-12-6 0,26 12 10 0,-14-9-1 16,14 9 13-16,-12-9 2 0,12 9-2 15,0 0-1-15,-10-16-1 0,10 16-2 16,0 0 6-16,0 0 0 0,-2-19-1 16,2 19-1-16,0 0 0 0,0 0-15 0,22-17 0 0,-10 13-3 15,-12 4 1-15,30-6-4 0,-13 3-2 0,1 1-6 16,2-2-6-16,-4 3-24 16,4-2-17-16,-3 3-28 0,0-1-34 0,-4-2-54 0,-13 3-75 15,23-1-65-15,-13-1-145 16,-10 2-143-16,13-2-19 0,-13 2-405 0,0 0-500 15</inkml:trace>
  <inkml:trace contextRef="#ctx0" brushRef="#br2" timeOffset="31124.37">17476 16624 3004 0,'-26'-5'-98'0,"26"5"58"0,0 0 37 0,0 0 24 16,0 0 33-16,0 0 22 15,0 0 25-15,0 0 15 0,-22-3 12 0,22 3 8 0,0 0 6 16,0 0 7-16,0 0 5 16,0 0 3-16,0 0 8 0,0 0 14 0,0 0-3 0,0 0-12 15,0 0-9-15,0 0-19 16,0 0-10-16,0 0-20 0,0 0-10 0,0 0-12 16,0 0-13-16,0 0-5 0,0 0-13 0,0 0-13 15,0 0-13-15,66-1-11 0,-66 1-20 16,23 0-18-16,-23 0-21 0,24 1-25 0,-14-1-30 15,-10 0-29-15,18-1-40 16,-18 1-52-16,18 0-28 0,-18 0-44 16,12-4-76-16,-12 4-132 0,0 0-89 0,11-5-326 15,-11 5-311-15</inkml:trace>
  <inkml:trace contextRef="#ctx0" brushRef="#br2" timeOffset="31339.39">17509 16549 2839 0,'-17'-8'10'16,"17"8"33"-16,0 0 9 15,-22-7 14-15,22 7 21 0,0 0 21 0,-14-5 16 16,14 5 1-16,0 0 1 0,0 0-11 16,0 0 0-16,0 0-5 0,0 0-6 15,0 0-9-15,0 0-9 0,0 0-12 16,0 0-7-16,0 0-9 0,0 0-11 0,46-7-14 16,-46 7-17-16,23 3-17 0,-23-3-21 0,26 1-16 15,-26-1-28-15,28 3-39 0,-14-3-43 16,-14 0-44-16,26 3-39 0,-26-3-74 0,21 2-128 15,-11-2-466-15,-10 0-283 16</inkml:trace>
  <inkml:trace contextRef="#ctx0" brushRef="#br2" timeOffset="31884.67">18106 16641 2655 0,'0'0'-43'0,"0"0"46"0,0 0 0 0,0 0-3 16,0 0 9-16,0 0 15 0,0 0 17 16,0 0 15-16,0 0 3 0,0 0 6 0,8 19-2 15,-8-19 2-15,0 0 11 0,23 0 9 16,-23 0 12-16,0 0 4 0,26 0-4 0,-26 0-6 15,25 0-11-15,-25 0-3 16,25 0-23-16,-25 0-26 0,24 0-38 16,-24 0-53-16,21-2-58 0,-21 2-49 0,22-4-52 15,-22 4-110-15,18-3-543 0,-12 0-240 0</inkml:trace>
  <inkml:trace contextRef="#ctx0" brushRef="#br2" timeOffset="32674.44">18599 16839 2562 0,'0'0'-60'0,"0"0"49"0,4 13 41 0,-4-13 12 16,0 0 9-16,0 0 6 0,0 0 8 15,0 0 9-15,0 0 8 0,0 0 4 0,0 0 4 0,0 0 7 16,0 0-4-16,0 0 0 0,0 0-8 0,0 0-5 16,2-44-2-16,-2 44-4 15,0-21-10-15,0 21 0 0,2-29-8 0,-2 15-6 16,2-5-5-16,0-3 0 15,0-2-11-15,3-4-1 0,-3-1-9 0,2-2 3 0,0 3-5 16,1 1-2-16,1 0 2 16,0 4-1-16,-1 0 3 0,1 1-5 0,-2 4 6 15,2 1 2-15,-2 2-5 0,1 0 0 0,0 2-1 0,-5 13-3 16,12-22-4-16,-8 15-2 16,-4 7 0-16,15-9-2 0,-15 9 0 0,15-8-4 15,-15 8 2-15,17-4 0 16,-17 4-2-16,0 0 1 0,32 8-2 0,-22-4-2 0,2 3 3 15,2 1-3-15,-2-1 2 16,1 3-2-16,-1 1-1 0,-1 2 1 0,0 1-1 16,-1-1-1-16,0 5 0 15,2-3 3-15,-6 0-6 0,0 0 2 0,0 0 3 0,-2 1 2 16,-1-1-5-16,-3-15 0 0,4 28 2 16,-4-15 1-16,0-13 7 0,-4 26 0 15,4-26 5-15,-9 22 4 0,5-9 6 0,-2-3-1 16,6-10 1-16,-16 18 0 15,8-11 1-15,8-7 2 0,-16 13 2 0,5-7-8 16,11-6-1-16,-19 8-1 0,19-8-4 16,-19 3-3-16,19-3 6 0,-22 0-4 0,22 0 7 15,-20-1 0-15,20 1 5 0,0 0 4 0,-28-10 2 0,28 10 0 16,-17-7 1 0,17 7 6-16,-12-12-5 0,12 12 27 0,-12-11-8 0,12 11-2 15,-6-14-6-15,6 14-1 16,0 0-9-16,0 0-1 0,0-21 0 0,0 21-19 0,0 0 5 15,0 0-1 1,20-15-3-16,-20 15 1 0,21-6 2 0,-21 6-17 16,23-3-3-16,-23 3-12 0,27 0-13 15,-11-3-22-15,-2 3-26 0,1 0-35 0,-15 0-47 0,30 0-55 16,-16 3-48-16,2-3-71 0,-4 2-140 0,2-1-124 16,2-1 25-16,-16 0-285 15,25 3-204-15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7T18:36:36.34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3736 1282 0,'0'0'-47'16,"9"-18"17"-16,-9 18 20 0,0 0 10 0,7-13 16 15,-7 13 18-15,0 0 12 0,6-13 12 16,-6 13 11-16,0 0 9 0,6-15 21 16,-6 15 18-16,0 0 17 0,9-14 13 15,-9 14-1-15,0 0 6 0,6-11 0 0,-6 11-5 16,0 0-5-16,0 0-6 0,6-15-8 16,-6 15 0-16,0 0-7 0,0 0-7 0,0 0-13 15,0 0-15-15,0 0-6 0,0 0-11 16,-12-23-7-16,12 23-9 0,0 0-4 0,-24-8-4 15,24 8-4-15,-23-4-4 0,23 4-5 16,-28 0-5-16,12-1 1 0,16 1-5 16,-36 1 0-16,19 2-9 0,-3-2 4 15,20-1-2-15,-35 2-4 0,19 0 0 0,16-2 1 16,-25 2-3-16,25-2-2 0,-19 5 1 16,19-5 2-16,-16 6 1 0,16-6 0 15,-11 8 3-15,11-8 0 0,0 0-1 0,-3 15-1 16,3-15-1-16,0 0-3 0,0 0-2 15,20 23 4-15,-20-23-4 0,14 12 1 0,-3-6-1 16,-11-6 0-16,21 12-4 0,-8-8 2 16,-2 4-2-16,-11-8 2 0,23 10-4 0,-11-4 2 15,2-1 1-15,-4 2-3 0,-10-7-1 16,17 11 1-16,-17-11-1 0,17 9 3 16,-11-2-3-16,-6-7 0 0,13 12 0 0,-13-12 0 15,8 13 0-15,-8-13 1 0,7 11-2 16,-7-11 2-16,9 15 0 0,-9-15 0 15,2 16 1-15,-2-16 4 0,0 0 1 16,-4 24 3-16,4-24 6 0,-7 18 4 0,7-18 0 16,-7 14 4-16,7-14 0 0,-10 18 6 0,10-18 5 15,-13 17-2-15,5-9 1 16,-3-1 0-16,11-7-5 0,-16 14 0 0,7-7 3 16,9-7-5-16,-20 14-2 0,11-10-8 15,9-4 10-15,-20 9 0 0,20-9 5 0,-21 8 0 16,21-8-1-16,-19 3 1 0,19-3 0 0,-22-1-6 15,22 1-3-15,-21 0-3 0,21 0 5 16,0 0-10-16,-27-6-3 0,27 6-3 16,-15-6-7-16,15 6-16 0,0 0-33 15,-19-7-38-15,19 7-49 0,-11-9-67 0,7 5-65 16,4 4-109-16,-6-10-204 0,6 10-90 16,0 0-200-16,0 0-232 0</inkml:trace>
  <inkml:trace contextRef="#ctx0" brushRef="#br0" timeOffset="651.77">2550 3871 2476 0,'0'0'-111'0,"0"0"31"0,0 0 28 16,0 0 30-16,0 0 19 0,0 0 35 15,0 0 16-15,0 0 22 0,0 0 16 16,0 0 9-16,0 0 12 0,0 0 9 16,0 0 1-16,0 0 7 0,0 0 2 0,0 0-2 15,0 0-5-15,0 0-9 0,0 0-12 16,11 16-5-16,-11-16-9 0,0 0-8 0,23 1-6 15,-23-1-5-15,20 0-7 0,-20 0-5 16,18 1-5-16,-18-1-8 0,22 0-5 16,-22 0-1-16,23 3-5 0,-23-3-3 0,27 0-4 15,-14 3 1-15,-13-3-8 0,24 0-4 16,-24 0-18-16,20 1-18 0,-20-1-26 16,21-1-30-16,-21 1-40 0,0 0-52 0,22 0-46 15,-22 0-50-15,0 0-99 0,10-6-554 16,-10 6-326-16</inkml:trace>
  <inkml:trace contextRef="#ctx0" brushRef="#br0" timeOffset="972.81">2565 3801 2720 0,'0'0'-109'0,"0"0"22"0,0 0 33 16,-15-8 21-16,15 8 28 0,0 0 37 16,0 0 13-16,0 0 11 0,0 0 11 0,0 0 8 15,0 0 18-15,0 0 22 0,0 0 18 16,0 0 6-16,0 0 2 0,0 0-1 16,0 0-4-16,0 0-11 0,0 0-11 15,44-4-6-15,-44 4-12 0,24 2-6 0,-24-2-11 16,26 2-32-16,-26-2-2 0,27 0-7 15,-13 2-2-15,-14-2-2 0,30 2-22 0,-30-2-28 16,26 0-48-16,-26 0-64 0,25 1-72 16,-25-1-66-16,19-3-125 0,-19 3-184 0,13-4-278 15,-13 4-204-15</inkml:trace>
  <inkml:trace contextRef="#ctx0" brushRef="#br0" timeOffset="2037.68">3380 3730 2443 0,'0'0'-113'0,"-4"-25"20"15,4 25 15-15,0 0 22 0,0 0 14 16,-7-14 19-16,7 14 19 0,0 0 22 16,0 0 7-16,-6-18 21 0,6 18 15 15,0 0 2-15,-6-16 0 0,6 16-5 0,0 0 5 16,-13-13-7-16,13 13-10 0,-13-7 5 16,13 7 2-16,-14-8 6 0,14 8-2 0,-18-6 19 15,18 6 3-15,-18-3 3 0,18 3 0 16,-24-3-1-16,24 3-10 0,0 0-4 15,-33 4-6-15,19 2-1 0,14-6 6 0,-25 12-7 16,13-5 4-16,1 3 0 0,0 0 1 16,1-1 0-16,0 3-1 0,0 0-3 0,4 2-2 15,0 0-7-15,6-14-5 0,-8 26-2 16,8-13-5-16,0-13-3 0,0 27-1 16,0-27-3-16,6 24-4 0,-2-10-5 15,2-3 4-15,-6-11-7 0,14 18-1 0,-6-11-4 16,-8-7 0-16,14 12-1 0,-3-7 1 15,-11-5-6-15,19 4 1 0,-19-4 1 0,19 0-3 16,-19 0-3-16,0 0-3 0,30-9 3 16,-20 1-4-16,1 0 0 0,-2-3 0 15,-9 11 0-15,16-23 3 0,-9 14-3 0,-1-5 1 16,-6 14-2-16,10-19 2 0,-3 8 3 16,-7 11 3-16,7-19 9 0,-7 19 4 15,8-19 12-15,-4 9 10 0,-4 10-2 0,6-13 3 16,-6 13 4-16,0 0-6 0,6-16-1 15,-6 16-5-15,0 0 4 0,0 0 2 0,0 0 3 16,0 0-24-16,0 0 0 0,0 0-3 16,0 0 2-16,0 0-3 0,16 37-2 15,-16-37 2-15,4 21-2 0,-2-8-4 16,2 1-1-16,-2 0-6 0,-2-14-23 0,4 29-27 16,-1-14-46-16,-3-15-62 0,4 27-72 15,-2-17-70-15,0-1-136 0,-2-9-204 0,2 19-342 16,-2-11-434-16</inkml:trace>
  <inkml:trace contextRef="#ctx0" brushRef="#br0" timeOffset="2324.15">3507 3837 2851 0,'0'0'-108'16,"0"0"36"-16,0 0 16 0,0 0 25 15,12-8 40-15,-12 8 25 0,0 0 34 16,0 0 18-16,0 0 5 0,0 0 16 0,14 24 14 16,-14-24 31-16,2 20 4 0,-2-20 6 15,4 27-7-15,-2-13-15 0,0 0-13 0,2 1-16 16,-2 2-10-16,0-1-8 0,0 1-11 16,0-2-12-16,3 2-7 0,-3-1-7 15,-2-16-5-15,7 28-8 0,-5-16-22 0,-2-12-27 16,4 21-43-16,-4-21-45 0,2 16-48 15,-2-16-70-15,6 14-80 0,-6-14-165 0,9 4-193 16,-9-4-202-16,0 0-199 0</inkml:trace>
  <inkml:trace contextRef="#ctx0" brushRef="#br0" timeOffset="2974.94">3876 3656 2463 0,'0'0'-95'15,"0"0"26"-15,0 0 27 0,0 0 25 0,27 0 20 16,-27 0 28-16,0 0 16 0,0 0 9 15,0 0 7-15,0 0 3 0,0 0-1 16,0 0 6-16,23 7-8 0,-23-7-4 16,0 0-6-16,0 0-7 0,21-1-1 0,-21 1-7 15,0 0-6-15,24-6-3 0,-24 6-1 16,14-8-1-16,-14 8 0 0,17-7 2 16,-17 7 3-16,15-10 4 0,-15 10 2 0,15-11 3 15,-9 3-1-15,-6 8 2 0,10-11 2 16,-10 11 5-16,10-16 6 0,-10 16-5 0,6-13-1 15,-6 13 6-15,0 0-6 0,4-17-3 16,-4 17-7-16,0 0-2 0,0 0-7 0,0 0-2 16,-8-25-3-16,8 25-3 0,0 0-2 15,-18-7-3-15,18 7-4 0,-16-3 0 16,16 3 3-16,0 0-2 0,-28 4 3 0,28-4 1 16,-19 6 6-16,19-6 7 0,-17 11 1 15,17-11 4-15,-17 12 0 0,11-5 4 16,6-7-3-16,-15 19-1 0,8-9 6 0,1 2 7 15,6-12 3-15,-10 22 6 0,6-6 4 16,4-16-19-16,-3 24-2 0,1-10-3 0,2-14 4 16,2 28 1-16,1-12 0 0,-1-1 2 15,-2-15 3-15,8 29 5 0,-4-15 3 16,2 0 0-16,1-2 7 0,2-2 15 16,-1 2-1-16,2-2 0 0,1-1-11 0,2-2 3 15,-3 2-5-15,5-4-9 0,-2 1-8 16,4-2-3-16,-1-2-6 0,4 0-2 0,-20-2-7 15,36-2-18-15,-17 0-15 0,0-2-43 16,-2-2-43-16,0-1-44 0,2-3-61 0,0-1-67 16,-5-3-65-16,2-1-144 0,-6 2-192 15,-2-2 18-15,1-1-268 0,-2 0-308 16</inkml:trace>
  <inkml:trace contextRef="#ctx0" brushRef="#br0" timeOffset="3591.6">4420 3189 2755 0</inkml:trace>
  <inkml:trace contextRef="#ctx0" brushRef="#br0" timeOffset="3923.5">4420 3189 2464 0,'0'0'-80'0,"0"0"24"0,0 0 30 16,0 0 42-16,0 0 22 0,0 0 31 0,0 0 5 15,4-21-1-15,-4 21-12 0,0 0 1 16,0 0 5-16,0 0 13 0,0 0 2 15,0 0 8-15,0 0 0 0,0 0 1 0,0 0 4 16,0 0-3-16,0 0-7 0,0 0-7 16,0 0-6-16,0 0-8 0,0 0-5 15,-17 46-4-15,17-46-7 0,0 0-8 0,0 24 3 16,0-24-8-16,0 19-3 0,0-19-5 16,0 20 1-16,0-20-7 0,2 21 0 15,-2-21-3-15,0 19-3 0,0-19 1 0,0 22-2 16,0-22 1-16,2 21-3 0,-2-21-1 15,-2 22 5-15,2-22 0 0,-4 19 4 16,4-19 2-16,-3 16-2 0,3-16 1 0,-6 17 4 16,6-17-2-16,-6 14-1 0,6-14 1 15,-11 12-4-15,11-12-1 0,-10 7-1 0,10-7-1 16,-16 6-2-16,16-6 1 0,-16 4-4 16,16-4-1-16,0 0-8 0,-30 0-23 0,30 0-26 15,-19-6-37-15,19 6-56 0,-17-8-53 16,17 8-62-16,-13-11-103 0,7 3-184 15,2-2-336-15,4 10-247 0</inkml:trace>
  <inkml:trace contextRef="#ctx0" brushRef="#br0" timeOffset="4287.96">4377 2951 2618 0,'0'0'-52'0,"0"0"42"0,0 0 56 0,0 0 50 16,0 0 42-16,0 0 26 0,0 0 9 15,0 0-2-15,0 0-15 0,0 0-20 0,0 0-13 16,0 0-17-16,0 0-10 0,0 0-22 16,0 0-40-16,0 0-51 0,0 0-63 15,0 0-74-15,0 0-80 0,0 0-109 16,25 4-630-16,-25-4-417 0</inkml:trace>
  <inkml:trace contextRef="#ctx0" brushRef="#br0" timeOffset="5165.85">4591 3395 2787 0,'0'0'-155'0,"0"0"23"0,0 0 31 0,0 0 30 15,0 0 31-15,0 0 26 0,0 0 10 16,0 0 24-16,0 0 20 0,0 0 1 0,0 0 8 15,0 0 0-15,0 0 11 0,0 0 4 16,0 0 20-16,17-52-8 0,-17 52 10 16,8-16 1-16,-6 4-4 0,-2 12-6 0,9-23-1 15,-5 9-1-15,1 1-7 0,1-3-3 16,-6 16-4-16,10-26-6 0,-6 15-3 16,2-3-7-16,2 1-2 0,-8 13-3 15,10-20-4-15,-10 20-2 0,10-18-2 0,-4 10-6 16,-6 8-2-16,11-12-2 0,-11 12-4 15,13-13 2-15,-13 13-4 0,15-7-3 0,-15 7 0 16,14-4 1-16,-14 4 4 0,0 0 6 16,28 0 5-16,-28 0 1 0,21 8-5 15,-21-8-2-15,24 12 2 0,-14-7-7 0,0 2 2 16,2 1-2-16,-12-8-5 0,18 17 1 16,-12-7 1-16,1-1-1 0,-7-9-2 15,11 22 4-15,-11-22-2 0,4 19 2 0,-2-10 2 16,-2-9 2-16,-2 19 0 0,2-19-4 15,-6 17 1-15,6-17-2 0,-11 17 4 0,11-17-4 16,-13 16-2-16,7-9-2 0,6-7-1 16,-19 14-1-16,19-14 2 0,-19 9-3 15,8-5 2-15,11-4-4 0,-23 6-2 16,23-6 3-16,-21 1 3 0,21-1 4 0,-24 2 6 16,24-2 3-16,-18-2 2 0,18 2-3 15,-20-5 9-15,20 5 0 0,-17-7-1 0,17 7-1 16,-14-10 1-16,14 10 7 0,-14-10 6 15,14 10 5-15,0 0 2 0,-12-13-3 16,12 13-6-16,0 0-2 0,-4-13-4 0,4 13-5 16,0 0-5-16,0 0-3 0,0 0 1 15,0 0 2-15,24-22-9 0,-24 22-2 0,16-6-15 16,-16 6-30-16,17-5-36 0,-17 5-47 16,21-6-55-16,-21 6-70 0,23-4-61 15,-23 4-113-15,22-8-163 0,-12 7-73 0,3 1-184 16,-13 0-164-16</inkml:trace>
  <inkml:trace contextRef="#ctx0" brushRef="#br0" timeOffset="5420.23">5050 3237 2377 0,'22'5'-61'0,"-22"-5"33"0,0 0 21 0,0 0 16 15,14 6 42-15,-14-6 25 0,0 0 28 16,10 11 14-16,-10-11 12 0,7 12 15 0,-7-12 9 16,4 17 2-16,-4-17 10 0,5 19 6 15,-5-19 2-15,4 21-17 0,-2-8-16 16,-2-13-23-16,4 25-11 0,-2-13-14 0,0 3-14 16,-2-15-28-16,3 24-41 0,-3-24-52 15,0 24-62-15,2-12-84 0,-2-12-92 16,-5 20-180-16,1-11-202 0,4-9-183 0,-17 21-188 15</inkml:trace>
  <inkml:trace contextRef="#ctx0" brushRef="#br0" timeOffset="6222.94">1911 5086 2611 0,'6'-22'13'0,"-2"11"15"0,-4 11 18 0,5-18 21 16,-5 18 21-16,6-14 25 0,-6 14 17 15,4-12 0-15,-4 12-4 0,0 0-10 0,0 0-8 16,7-16 10-16,-7 16 9 0,0 0 16 16,0 0 3-16,0 0-31 0,0 0-10 15,0 0-9-15,0 0-3 0,4 44-4 0,-4-44-11 16,0 30-4-16,-2-11 9 0,2 2-7 16,0 0-10-16,2 2-3 0,-2 2-10 0,0 1-5 15,2 1-2-15,-1 0-5 0,2 0-6 16,2 0-5-16,-3-5 4 0,2 3-10 15,0-2-23-15,0-4-20 0,-2-2-38 0,1-2-40 16,0 1-51-16,2-6-62 0,-2 3-69 16,-3-13-124-16,3 13-174 0,-3-13-82 15,0 12-227-15,0-12-261 0</inkml:trace>
  <inkml:trace contextRef="#ctx0" brushRef="#br0" timeOffset="6619.87">1663 5635 2596 0,'0'0'-67'0,"0"0"28"15,0 0 28-15,0 0 38 0,-9 10 29 16,9-10 25-16,0 0 15 0,0 0 10 0,0 0 1 16,0 0-1-16,0 0 0 0,25 19 1 15,-25-19-2-15,16 6 3 0,-16-6 4 16,24 3-8-16,-11-1-3 0,7 2-13 0,-2-1-6 16,2-2-11-16,4 1-5 0,-2-1-6 15,2 2-1-15,1-3-2 0,2 2-8 16,4-2-2-16,-6 1-6 0,3-1-7 0,-1 3-1 15,-4-2-5-15,1-1-1 0,-1 3-3 16,-1-2-5-16,-5 1-7 0,1 0-15 0,-18-2-13 16,28 2-20-16,-28-2-27 0,19 5-31 15,-19-5-53-15,19 4-58 0,-19-4-88 16,0 0-177-16,10 8-510 0,-10-8-433 16</inkml:trace>
  <inkml:trace contextRef="#ctx0" brushRef="#br0" timeOffset="7185.62">2105 5899 2848 0,'0'0'-155'15,"0"0"34"-15,0 0 21 0,0 0 22 16,0 0 6-16,0 0 17 0,0 0 11 0,0 0 16 15,-35-28 20-15,35 28 5 0,-21-3 19 16,21 3-2-16,-26-2 9 0,26 2 10 16,-25 2 16-16,25-2 5 0,-28 3 1 15,16 0 2-15,12-3 5 0,-28 8 6 0,17-5 2 16,11-3 7-16,-18 10 9 0,18-10 8 16,-18 11-6-16,18-11 1 0,-11 12 1 0,11-12-5 15,-1 13-4-15,1-13-5 0,0 0-6 16,0 0-2-16,14 26-7 0,-14-26-5 15,18 13-5-15,-6-6-7 0,1 0-5 0,2-2-4 16,2 3-3-16,-3 0-6 0,3 0-2 16,-2-1 1-16,2-2-4 0,-2 5-4 15,-2-2 1-15,-1-1-2 0,1 3 1 16,-2 0 5-16,-1 2 25 0,-4-3 9 0,0 2 3 16,-6-11 5-16,12 19-3 0,-8-8 1 15,-4-11 1-15,4 22-6 0,-4-22-1 0,2 20-2 16,-2-20-5-16,-4 21 2 0,4-21-23 15,-6 19 4-15,6-19 1 0,-16 18 2 0,8-11-3 16,-2 1 1-16,10-8 2 0,-24 12-2 16,14-8-1-16,-5 1-3 0,15-5-4 15,-26 3-4-15,26-3-1 0,-24 3-4 0,24-3 4 16,-28-4-6-16,28 4-3 0,-26-6-7 16,11 2-14-16,15 4-12 0,-22-10-23 0,8 5-22 15,3-1-38-15,11 6-47 0,-16-11-58 16,10 5-53-16,-3-2-86 0,9 8-166 15,-8-15-111-15,3 5-247 0,5 10-237 0</inkml:trace>
  <inkml:trace contextRef="#ctx0" brushRef="#br0" timeOffset="7687.24">2559 5707 2541 0,'0'0'-74'15,"0"0"48"-15,0 0 43 0,0 0 34 0,0 0 31 16,0 0 26-16,0 0 16 0,0 0 4 15,0 0 1-15,8 22-1 0,-8-22-4 16,0 0-5-16,0 0-6 0,0 0 3 0,0 0-8 16,19 2-11-16,-19-2-4 0,0 0-8 15,22 1-2-15,-22-1-9 0,22 2-5 0,-22-2-12 16,28 0-2-16,-13 0-12 0,4 0 0 16,-19 0-4-16,31 0-13 0,-15 0-4 15,-16 0-26-15,33-2-34 0,-20 1-39 0,-13 1-53 16,27-4-58-16,-13 0-57 0,-14 4-62 15,16-8-116-15,-10 4-528 0,-6 4-382 16</inkml:trace>
  <inkml:trace contextRef="#ctx0" brushRef="#br0" timeOffset="7886.99">2701 5629 2791 0,'-20'-4'-46'15,"20"4"40"-15,0 0 18 0,-19-1-12 0,19 1 20 16,0 0 28-16,0 0 24 0,0 0 17 15,-18-3 6-15,18 3-4 0,0 0-4 0,0 0-8 16,0 0-8-16,0 0-3 0,0 0-9 16,0 0-5-16,0 0-6 0,0 0-9 15,0 0-21-15,0 0-26 0,63-5-41 16,-51 3-54-16,-12 2-47 0,32-1-53 16,-15-2-84-16,3 3-593 0,-4-3-251 0</inkml:trace>
  <inkml:trace contextRef="#ctx0" brushRef="#br0" timeOffset="8639.94">3482 5188 2542 0,'0'0'-79'15,"0"0"19"-15,0 0 13 0,0 0 15 0,0 0 13 16,-7-31 15-16,7 31 30 0,0 0 27 16,0 0 25-16,0 0 17 0,0 0 29 15,0 0 29-15,0 0 13 0,0 0 4 0,0 0 1 16,0 0-11-16,0 0-8 0,0 0-11 15,0 0-15-15,7 48-7 0,-7-48-7 16,0 24-3-16,2-10-7 0,0 0-12 0,0 2-11 16,0 2-6-16,0-2-7 0,0 4-8 15,3-3-9-15,-3 2-1 0,0 0-18 0,2-2-32 16,-2 0-47-16,0-2-60 0,0 1-72 16,0-3-77-16,0-2-140 0,-2 1-229 15,0-12-341-15,0 0-413 0</inkml:trace>
  <inkml:trace contextRef="#ctx0" brushRef="#br0" timeOffset="8918.62">3268 5682 2876 0,'-11'7'-85'0,"11"-7"36"0,0 0 28 16,0 0 7-16,-6 11 8 0,6-11 18 0,0 0 17 15,0 0 12-15,0 0-5 0,0 0-2 16,34 4 2-16,-34-4 4 0,28 2 7 16,-10-2 11-16,4-2 6 0,1 2 2 0,0 0 5 15,2 0-1-15,1 0-12 0,4 0-1 16,-1 2-7-16,1-2-8 0,-3 1-1 0,-1-1-14 16,-1 0-20-16,-2 3-32 0,-1-3-50 15,-1 1-42-15,-2-1-47 0,0 2-54 16,-19-2-110-16,26 2-492 0,-18-2-142 0</inkml:trace>
  <inkml:trace contextRef="#ctx0" brushRef="#br0" timeOffset="9552.65">3651 5915 2285 0,'0'0'-98'15,"0"0"47"-15,0 0 11 0,0 0 23 16,0 0 23-16,0 0 10 0,0 0 12 16,-17 10 24-16,17-10 9 0,0 0 21 15,-24-4 22-15,24 4 15 0,-20 0 2 0,20 0 10 16,0 0-6-16,-35 0-15 0,35 0-8 16,-20 2-11-16,6 2-9 0,14-4-9 0,-22 10-9 15,9-5-5-15,0 0-6 0,13-5-4 16,-23 16 6-16,13-9 1 0,10-7-3 15,-18 18 2-15,10-9 2 0,0 0 17 0,8-9-6 16,-13 23-11-16,8-13-2 0,5-10-12 16,-8 21 3-16,8-21-7 0,-4 19-2 15,4-19-3-15,0 17-2 0,0-17-5 0,0 0 2 16,6 22-10-16,-6-22-5 0,11 11 5 16,-11-11 1-16,15 9-4 0,-15-9-4 15,18 4 0-15,-18-4 1 0,20 4-6 0,-20-4 0 16,21-2-1-16,-21 2-4 0,21-7-1 15,-21 7-2-15,19-12-3 0,-11 6 0 0,-8 6 1 16,18-17 1-16,-12 7-2 0,2 1 0 16,-8 9 2-16,11-20-1 0,-7 6 1 15,-4 14 1-15,7-21 2 0,-3 11 6 0,-4 10 0 16,6-19 2-16,-6 19 1 0,4-13-1 16,-4 13-4-16,7-13 3 0,-7 13-4 15,0 0-2-15,0 0 0 0,6-18 2 0,-6 18 7 16,0 0 10-16,0 0 11 0,0 0 6 15,0 0 8-15,0 0 4 0,0 0 5 16,0 0 0-16,0 0 5 0,0 0-21 0,21 37 0 16,-21-37 0-16,5 21 0 0,-3-13-4 15,-2-8 2-15,2 24-6 0,-2-24 1 16,2 25-6-16,0-13-1 0,-2-12-4 0,6 22-16 16,-4-11-10-16,-2-11-25 0,6 22-32 15,-4-15-43-15,3 0-47 0,-5-7-60 0,11 18-49 16,-7-10-62-16,-4-8-133 0,10 11-163 15,-10-11-322-15,11 7-361 0</inkml:trace>
  <inkml:trace contextRef="#ctx0" brushRef="#br0" timeOffset="9802.79">3828 6193 2783 0,'0'0'-63'0,"16"-1"42"0,-16 1 35 16,0 0 41-16,0 0 33 0,18 7 21 15,-18-7 18-15,0 0 4 0,11 12-1 0,-11-12 4 16,9 11-14-16,-9-11 3 0,4 13-1 16,-4-13-4-16,6 18-1 0,-6-18-10 15,9 18-9-15,-9-18-13 0,6 18-9 16,-6-18-6-16,6 19-3 0,-6-19-15 0,7 17-16 16,-7-17-17-16,6 15-31 0,-6-15-29 15,5 16-40-15,-5-16-42 0,4 11-58 0,-4-11-32 16,6 11-36-16,-6-11-44 0,0 0-113 15,2 9-530-15,-2-9-348 0</inkml:trace>
  <inkml:trace contextRef="#ctx0" brushRef="#br0" timeOffset="10472.53">4218 5605 2735 0,'0'0'-117'0,"0"0"19"15,0 0 18-15,0 0 10 0,0 0 24 16,0 0 10-16,13 30 16 0,-13-30 9 16,0 0 10-16,0 0 6 0,13 8-1 15,-13-8-4-15,0 0 14 0,14 4 6 16,-14-4-3-16,0 0-3 0,24 2-2 0,-24-2 2 15,19-2 4-15,-19 2-19 0,21-4 12 16,-21 4-5-16,21-8 0 0,-21 8 0 0,22-10-2 16,-14 3 2-16,-8 7-1 0,12-13 9 15,-12 13 2-15,11-17 0 0,-11 17-10 16,6-15 3-16,-6 15-3 0,-2-18 0 0,2 18 0 16,0 0-3-16,-13-23 6 0,13 23 10 15,-14-13 4-15,14 13 5 0,-20-9 12 0,20 9 19 16,-20-3 13-16,20 3 12 0,-24 3 15 15,24-3 7-15,-23 9 3 0,11-3-4 16,-2 3 2-16,4 1 2 0,-2-1-2 0,0 5-3 16,4-3-2-16,2 3 6 0,0-1 2 15,-1 0 4-15,3 3 0 0,4-16-12 0,-4 29 4 16,2-17-11-16,2-12-12 0,2 25-9 16,-2-25 3-16,8 23-15 0,1-12-1 15,1-1-6-15,1-1-6 0,2-1-10 16,1-2 0-16,4 0-6 0,-2-3 1 0,5 1-24 15,-1-4-22-15,2 0-33 0,0-2-46 16,3-2-54-16,-1-1-59 0,1-1-57 16,-2-4-91-16,-1-3-175 0,-1 0-101 0,-3-1-250 15,2-3-247-15</inkml:trace>
  <inkml:trace contextRef="#ctx0" brushRef="#br0" timeOffset="10742.84">4684 5038 2677 0,'-22'-5'0'0,"22"5"11"0,0 0-13 15,0 0 18-15,0 0 2 0,0 0 4 16,0 0-5-16,0 0 2 0,0 0 0 0,0 0-7 16,0 0-7-16,0 0-6 0,0 0-25 15,60 4-29-15,-60-4-44 0,23-4-35 16,-9 2-64-16,-14 2-147 0,22-10-275 0,-11 7 162 16</inkml:trace>
  <inkml:trace contextRef="#ctx0" brushRef="#br0" timeOffset="11123.82">5001 4875 1851 0,'0'0'37'0,"0"0"13"0,0 0-13 15,9-11-5-15,-9 11 7 0,0 0-9 0,0 0 17 16,0 0 24-16,0 0 17 0,0 0 9 15,0 0 5-15,0 0-2 0,0 0 5 16,0 0-4-16,0 0-2 0,0 0 0 0,0 0-6 16,0 0-9-16,-13 61-7 0,11-46-6 15,0 2-3-15,2-17-3 0,-4 32-4 16,2-12-4-16,2-1-4 0,0-1 3 0,0 2-1 16,-2-1-3-16,2 0 4 0,-2 0-1 15,0-2 3-15,0 0 0 0,2-17 1 16,-8 29 3-16,4-16-8 0,-2-2-2 0,6-11 1 15,-16 19-1-15,7-13-1 0,9-6-3 16,-19 8-3-16,19-8-6 0,-19 2-5 16,19-2-1-16,0 0-21 0,-28-14-21 0,20 4-45 15,0-2-55-15,1-2-77 0,0-5-86 16,1-2-149-16,2-1-221 0,2 0-243 0,0-3-257 16</inkml:trace>
  <inkml:trace contextRef="#ctx0" brushRef="#br0" timeOffset="11293.95">4913 4706 2929 0,'0'0'122'0,"6"-11"-12"0,-6 11-13 16,0 0-11-16,0 0-7 0,12-9-11 0,-12 9-9 16,0 0-12-16,0 0-33 0,0 0-45 15,0 0-48-15,11-9-47 0,-11 9-49 16,0 0-64-16,0 0-162 0,7-4-391 0,-7 4-98 15</inkml:trace>
  <inkml:trace contextRef="#ctx0" brushRef="#br0" timeOffset="12170.87">5201 5151 2197 0,'0'0'-124'0,"0"0"33"16,0 0 26-16,0 0 35 0,0 0 22 0,0 0 42 15,0 0 27-15,8 10 31 0,-8-10 14 16,0 0 1-16,0 0 4 0,0 0-4 16,0 0-8-16,0 0-6 0,0 0-4 15,0 0-8-15,0 0-2 0,0 0 0 0,0 0 2 16,0 0 1-16,0 0-6 0,0 0-7 16,-6-57-7-16,6 57-7 0,2-25-5 0,-2 12-6 15,0 13-5-15,2-31-5 0,-2 14 1 16,2 0-2-16,-2 17 6 0,2-31 4 15,0 16 2-15,-2 15-3 0,6-28-3 0,-1 15-5 16,-5 13-2-16,6-26-5 0,-2 17 0 16,-4 9 3-16,9-19-1 0,-9 19-3 0,6-17-1 15,-6 17-5-15,11-12-3 0,-11 12-1 16,8-10-1-16,-8 10-3 0,12-5-1 16,-12 5-1-16,0 0 0 0,0 0-4 0,26 0 2 15,-26 0 0-15,0 0 1 0,24 9-2 16,-24-9 1-16,19 12-2 0,-9-6 2 15,-2 3 1-15,6-1 5 0,-6 2 2 16,2 1 5-16,-1 0-17 0,-1 3 6 0,3-1 0 16,-3 1 0-16,-1-1-1 0,-1 2 1 15,0 2-3-15,-2-2 3 0,1 1 0 0,0 0 17 16,-3 2 5-16,0-4 0 0,-2 4 3 16,0-18 0-16,-4 34-3 0,1-18-5 0,1-1 0 15,-3 0-5-15,-1-1 1 0,0 0-6 16,6-14 2-16,-15 24-3 0,7-15 0 15,-1 0-1-15,9-9-1 0,-17 13 5 0,7-6-6 16,10-7-2-16,-18 9 0 0,18-9-2 16,-18 3-4-16,18-3 2 0,0 0 5 0,-30-3-7 15,30 3-1-15,-19-11 0 0,19 11 1 16,-16-15-1-16,8 7-1 0,8 8 3 16,-14-18-1-16,14 18 3 0,-12-16 0 0,12 16-4 15,-11-16 4-15,11 16 1 0,-9-17 0 16,9 17 8-16,-6-13 8 0,6 13 2 0,0 0 7 15,-7-19-10-15,7 19 10 0,0 0-12 16,0 0-7-16,9-21 2 0,-9 21-1 16,13-8-5-16,-13 8 1 0,19-6-2 0,-19 6 0 15,23-3 19-15,-23 3-5 0,27-2 4 16,-10 2-12-16,-17 0 5 0,34 2-14 16,-14-2-25-16,-4 2-34 0,3-2-45 0,-19 0-58 15,32 1-66-15,-17-1-62 0,-2 0-139 16,-13 0-226-16,18 0 17 0,-18 0-240 15,0 0-236-15</inkml:trace>
  <inkml:trace contextRef="#ctx0" brushRef="#br0" timeOffset="42277.78">2351 4178 458 0,'-19'-8'109'0,"19"8"-19"15,0 0-13-15,0 0-9 0,0 0-14 16,0 0-5-16,0 0 0 0,0 0-3 16,0 0-3-16,0 0 7 0,0 0 8 0,0 0 12 15,0 0 7-15,0 0 10 0,0 0 5 16,0 0-2-16,0 0 17 0,0 0 11 0,0 0 3 16,0 0 0-16,0 0 3 0,0 0 0 15,0 0-4-15,0 0-4 0,0 0 2 16,0 0-5-16,0 0-7 0,0 0-5 0,-6 21 4 15,6-21 0-15,0 0 8 0,0 0-1 16,0 0-2-16,0 0-5 0,0 0-2 16,0 0 0-16,0 0-5 0,0 0-4 0,9 26-4 15,-9-26-2-15,0 0-1 0,4 16-3 16,-4-16-2-16,0 0 2 0,4 17-8 16,-4-17-1-16,6 13-4 0,-6-13-6 0,3 14 0 15,-3-14 2-15,6 12-9 0,-6-12-6 16,6 13-5-16,-6-13-2 0,0 0-4 15,6 21-2-15,-6-21 0 0,0 0-7 0,4 17-19 16,-4-17 7-16,5 11-2 0,-5-11 1 16,0 0-5-16,4 14 7 0,-4-14-8 0,0 0 0 15,0 0-6-15,5 17-4 0,-5-17-26 16,2 7-53-16,-2-7-87 0,0 0-107 16,0 12-166-16,0-12-195 0,0 0-2 0,0 0-328 15,-14 15-400-15</inkml:trace>
  <inkml:trace contextRef="#ctx0" brushRef="#br0" timeOffset="62776.5">2347 6340 2989 0,'0'0'-100'0,"0"0"30"15,0 0 13-15,0 0 18 0,0 0 26 16,0 0 29-16,0 0 27 0,0 0 21 16,0 0 9-16,0 0 7 0,0 0 5 0,0 0 6 15,19 10 4-15,-19-10 4 0,0 0 4 16,0 0 4-16,6 17-2 0,-6-17-9 15,0 0-4-15,4 17-7 0,-4-17-6 0,3 15-4 16,-3-15-8-16,4 15 0 0,-4-15-4 0,2 18-5 16,-2-18-5-16,0 0-4 0,3 22-10 15,-3-22-2-15,0 14-6 0,0-14-4 16,0 0-14-16,2 19-22 0,-2-19-46 16,0 0-48-16,0 0-50 0,2 17-54 0,-2-17-47 15,0 0-99-15,-4 7-169 0,4-7-374 16,0 0-276-16</inkml:trace>
  <inkml:trace contextRef="#ctx0" brushRef="#br0" timeOffset="70018.02">7946 3421 2661 0,'0'0'-77'0,"0"0"17"0,0 0 11 16,0 0 21-16,0 0 28 0,0 0 32 0,0 0 34 16,0 0 25-16,0 0 9 0,2-20 9 15,-2 20 8-15,0 0-6 0,0 0 0 16,0 0 6-16,0 0-4 0,0 0-1 0,0 0-1 15,0 0-4-15,0 0-6 0,6-16-5 16,-6 16-1-16,0 0-11 0,0 0-3 16,0 0-5-16,0 0 1 0,0 0-10 0,0 0-8 15,0 0-7-15,0 0-5 0,0 0-2 16,0 0-5-16,-18-11-6 0,18 11-6 0,0 0-2 16,-28-2-6-16,28 2 3 0,-21 0-4 15,21 0 1-15,-26 2-6 0,26-2-4 16,-26 1 4-16,26-1-3 0,-26 3-3 0,13-2 4 15,13-1-7-15,-28 6 1 0,28-6-3 16,-21 6 0-16,10-2 1 0,11-4 1 16,-18 7 0-16,18-7-2 0,-16 10-2 0,16-10 4 15,-10 11 0-15,10-11-1 0,-9 14 2 16,9-14-2-16,-2 15 0 0,2-15 4 16,0 0-5-16,2 25 2 0,-2-25-3 0,9 15 3 15,-9-15-2-15,12 17-1 0,-5-8 2 0,2 0-3 16,1 0 1-16,-10-9 0 0,19 17-1 15,-6-10 1-15,-3 3-1 0,3-5 2 16,0 4-2-16,0-2-1 0,-1 0 3 16,0 0-1-16,-12-7-4 0,24 15 2 0,-16-10 0 15,3 3 0-15,-11-8-2 0,15 13 1 0,-6-7 2 16,-9-6 8-16,10 14-3 0,-10-14 6 16,6 16 9-16,-6-16 24 0,0 17-3 15,0-17 0-15,0 0 12 0,-6 24-1 16,6-24 4-16,-10 16-5 0,1-5-9 0,1-2 5 15,8-9-4-15,-22 15-4 0,10-10 0 16,-2 1-15-16,0-2 6 0,14-4-5 0,-32 8 2 16,20-7-6-16,12-1-2 0,-32 0-13 15,32 0-19-15,-31-5-24 0,15 1-28 0,2-1-34 16,-1-3-35-16,2 0-45 0,0 0-53 16,5-1-54-16,-2 0-78 0,6-1-162 15,4 10-106-15,-10-17-336 0,10 17-411 0</inkml:trace>
  <inkml:trace contextRef="#ctx0" brushRef="#br0" timeOffset="70658.64">8204 3782 2849 0,'0'0'-68'0,"0"0"23"0,-36-25 4 15,36 25 1-15,0 0 12 0,-10-14 25 0,10 14 9 16,0 0 27-16,-8-13 11 0,8 13 8 16,0 0 9-16,-8-13 3 0,8 13 1 0,0 0 5 15,0 0-2-15,0 0-8 0,0 0-5 16,8-26-9-16,-8 26-3 0,0 0-4 16,10-10-5-16,-10 10-3 0,0 0 0 15,16-4 1-15,-16 4 1 0,0 0 5 0,24 0-3 16,-24 0 3-16,0 0-5 0,23 5 0 15,-23-5-3-15,16 9-3 0,-16-9-2 0,14 11-2 16,-8-4 3-16,-6-7-2 0,11 19 5 16,-7-11-1-16,-4-8 8 0,4 19 7 0,-4-19 8 15,0 21 8-15,0-21 9 0,-2 21-3 16,2-21 4-16,-6 20 1 0,1-8 2 0,5-12-6 16,-8 19-1-16,8-19-7 0,-8 18-3 15,8-18 0-15,-6 15 5 0,6-15-1 16,-7 14-6-16,7-14-4 0,0 0-6 15,-9 16 0-15,9-16 3 0,0 0-6 0,-6 13-3 16,6-13 3-16,0 0-6 0,0 0 6 0,0 0-16 16,12 18 6-16,-12-18-3 0,20 4-10 15,-20-4 11-15,23 5-12 0,-10-3-10 16,-13-2-19-16,27 2-11 0,-11 0-27 0,-2-2-28 16,3 0-43-16,-17 0-55 0,32 0-62 15,-15-2-73-15,-4 0-147 0,-1-1-167 16,-12 3 4-16,22-7-202 0,-12 3-154 0</inkml:trace>
  <inkml:trace contextRef="#ctx0" brushRef="#br0" timeOffset="71808.2">8822 3728 2420 0,'0'0'-76'0,"0"0"16"0,0 0 21 16,0 0 0-16,0 0 8 0,0 0 18 0,0 0 32 16,0 0-2-16,0 0 16 0,0 0 3 15,0 0 18-15,0 0 21 0,0 0 20 0,0 0 14 16,0 0 17-16,0 0-4 0,0 0-5 15,0 0-3-15,0 0-11 0,0 0-10 16,0 0-12-16,0 0-7 0,0 0 0 16,0 0-7-16,0 0-3 0,0 0-5 0,0 0 1 15,0 0-2-15,33 8-2 0,-33-8-6 16,26 2-6-16,-13-1-2 0,-13-1-3 0,30 0-7 16,-16 0-5-16,-14 0-4 0,32 3-8 15,-32-3-15-15,28 0-14 0,-15 0-35 16,-13 0-29-16,21 0-38 0,-21 0-35 0,19 1-39 15,-19-1-46-15,0 0-112 0,12-1-552 16,-12 1-280-16</inkml:trace>
  <inkml:trace contextRef="#ctx0" brushRef="#br0" timeOffset="72065.28">8818 3642 2682 0,'0'0'-83'0,"0"0"14"16,0 0 17-16,0 0 27 0,0 0 19 0,0 0 23 16,0 0 28-16,19-25 6 0,-19 25 12 15,0 0 3-15,20-2 3 0,-20 2 3 16,0 0 9-16,0 0 3 0,26 0-3 16,-26 0-3-16,18 0-10 0,-18 0-11 0,0 0-6 15,29 5-3-15,-29-5-15 0,24 1-24 0,-24-1-21 16,22 4-43-16,-8-4-42 0,-14 0-48 15,29 4-37-15,-16-4-55 0,-13 0-114 16,27 0-380-16,-11 0-1 0</inkml:trace>
  <inkml:trace contextRef="#ctx0" brushRef="#br0" timeOffset="72884.38">9572 3750 2093 0,'0'0'-54'0,"0"0"27"0,0 0-6 16,0 0 5-16,12-11 1 0,-12 11 24 16,0 0 12-16,8-9 20 0,-8 9 16 0,0 0 11 15,7-13 9-15,-7 13 15 0,0 0 3 16,9-14 16-16,-9 14 10 0,0 0 4 0,2-16 1 16,-2 16-7-16,0 0-5 0,0-21-1 15,0 21-13-15,0 0-8 0,-13-20-10 16,13 20-7-16,-13-15-5 15,3 7-10-15,-3 0-4 0,0 1-3 0,13 7-9 0,-31-13-4 16,13 9-2-16,2-2-1 0,-2 3-3 0,0 0-3 16,18 3-5-16,-36-1 4 0,19 2-1 15,17-1 0-15,-34 6 2 0,22 0-5 0,-4 1 4 16,6 3 2-16,-1-1-3 0,11-9 1 16,-12 25 0-16,10-10 0 0,2-15-1 15,0 30-6-15,4-15 4 0,2-2-2 0,2 0 1 16,1 1-3-16,1-5-4 0,1 3 0 15,2-3-7-15,-1-3 0 0,2 0-4 16,-14-6-7-16,24 5-3 0,-24-5-4 16,26-4-3-16,-26 4-1 0,23-13 4 0,-13 6 0 15,2-5 4-15,-2 1 7 0,0-1 7 16,-3-1 11-16,0-1 17 0,-7 14 15 0,12-22 10 16,-8 12 15-16,-4 10 7 0,9-19 6 15,-9 19-2-15,8-13-5 0,-8 13-13 0,0 0-6 16,6-14 5-16,-6 14 6 0,0 0 5 15,0 0 21-15,0 0-5 0,0 0-8 16,0 0-17-16,0 48-16 0,0-48-3 0,0 32-7 16,2-14 0-16,-2 1-8 0,3-1-10 15,-1 1-23-15,-2 0-31 0,2 0-49 16,1 1-63-16,-1-4-79 0,-2 0-65 0,2-3-160 16,-2 1-152-16,2-3-17 0,-2-11-212 15,0 0-171-15</inkml:trace>
  <inkml:trace contextRef="#ctx0" brushRef="#br0" timeOffset="73258.02">9681 3947 2482 0,'0'0'-9'0,"14"-11"0"16,-14 11-2-16,0 0 7 0,6-13 2 16,-6 13 40-16,0 0 52 0,4-14 23 0,-4 14 16 15,0 0 16-15,0 0 7 0,0 0 10 16,4-21 2-16,-4 21 1 0,0 0-11 15,0 0-11-15,4-13-14 0,-4 13-11 0,0 0-17 16,0 0-12-16,13-9-12 0,-13 9-8 16,0 0-4-16,22 0-10 0,-22 0-7 15,0 0-9-15,26 5 1 0,-26-5-6 0,18 8-4 16,-18-8-4-16,16 13-1 0,-9-5-3 16,-7-8 3-16,11 18-3 0,-7-6-4 15,-4-12 11-15,4 23 6 0,-4-10-1 0,0-13 10 16,-2 25-2-16,2-25-3 0,-2 23-1 0,2-23 6 15,-2 20-12-15,2-20 0 0,0 22-4 16,0-22-4-16,0 19-1 0,0-19-1 16,6 14-2-16,-6-14-16 0,15 16-19 0,-3-10-20 15,2 0-25-15,0-2-33 0,-1-2-37 16,6-2-65-16,0 0-58 0,0-2-84 16,0-4-158-16,1 2-129 0,-2-2-334 0,1-3-393 15</inkml:trace>
  <inkml:trace contextRef="#ctx0" brushRef="#br0" timeOffset="73732.39">10226 3730 2816 0,'0'0'-54'0,"0"0"40"0,0 0 12 0,0 0 4 16,0 0 9-16,0 0 5 0,0 0 9 15,8-17 7-15,-8 17-2 0,0 0-1 0,17-6-6 16,-17 6-3-16,15-5-2 0,-15 5 1 16,17-6-5-16,-17 6-2 0,24-8 0 0,-14 2 0 15,-10 6-2-15,27-9-4 0,-14 3-6 16,-13 6 1-16,23-14-1 0,-13 9-3 0,2-2 3 16,-12 7 0-16,16-12 22 0,-10 4-3 15,-6 8 12-15,11-9-2 0,-11 9-3 16,0 0-2-16,0 0 1 0,3-17-1 0,-3 17 6 15,0 0 7-15,0 0 5 0,0 0 10 16,-30-11 11-16,30 11 6 0,-20 0 5 0,20 0 8 16,0 0 3-16,-31 11 9 0,18-1 3 15,3-3 5-15,-1 2 1 0,3 4 1 16,-3 1-6-16,2 0-4 0,3-1-6 0,0 3-5 16,2-2-1-16,-2 2-12 0,1 1 4 15,5-17-1-15,0 27-1 0,2-13-13 16,-2-14-9-16,11 27 3 0,-3-13-6 0,4-3-16 15,2-1 7-15,5-1-16 0,-2-2-18 16,6 2-16-16,3-6-31 0,-4 1-37 16,4-4-45-16,-1-2-56 0,3 0-58 0,2-4-57 15,-5-1-97-15,1-3-142 0,-4-2-88 0,-2-1-228 16,-6 0-200-16</inkml:trace>
  <inkml:trace contextRef="#ctx0" brushRef="#br0" timeOffset="74081.89">10800 3223 2657 0,'0'0'11'0,"0"0"-5"0,0 0 5 15,0 0 11-15,0 0 20 0,0 0 32 16,0 0 17-16,0 0-5 0,0 0-3 0,0 0-11 16,0 0-8-16,6 39 0 0,-6-39-10 15,0 23-7-15,2-9-3 0,-2-14-2 0,2 33-5 16,-2-18-4-16,2 3-2 0,-2-1-4 16,4-2-3-16,-4-15-4 0,0 30-1 15,0-15-7-15,0-15 4 0,-2 25-3 0,2-25 0 16,-6 21 2-16,2-10-6 0,4-11-5 15,-18 16-29-15,8-8-25 0,10-8-43 16,-21 7-51-16,21-7-44 0,-21-2-70 0,21 2-156 16,-25-13-381-16,13 3-103 0</inkml:trace>
  <inkml:trace contextRef="#ctx0" brushRef="#br0" timeOffset="74241.82">10768 3034 2521 0,'12'-7'81'0,"-12"7"0"0,0 0-11 0,0 0 0 16,13-10-17-16,-13 10-8 0,0 0-15 15,0 0-27-15,0 0-45 0,0 0-67 0,15-7-57 16,-15 7-112-16,0 0-459 0,0 0-7 16</inkml:trace>
  <inkml:trace contextRef="#ctx0" brushRef="#br0" timeOffset="75029.13">10980 3441 2109 0,'0'0'22'15,"0"0"30"-15,0 0-1 0,0 0 13 16,0 0 6-16,0 0 17 0,0 0 17 0,0 0 10 15,0 0 3-15,0 0-8 0,0 0-13 16,0 0 3-16,0 0 0 0,-16-36-4 0,16 36 0 16,0 0-7-16,0 0-4 0,8-35-9 15,-8 35-11-15,3-21-6 0,-1 6-8 16,-2 15-3-16,9-29-2 0,-5 15-9 16,0 0 6-16,0-4 6 0,0 5-2 0,0-3 3 15,4 3 4-15,-8 13-1 0,8-26-2 16,-4 14-5-16,2 1-5 0,-6 11-6 0,8-17 1 15,-8 17-4-15,11-16-7 0,-2 9-1 16,-9 7 0-16,13-9-5 0,-13 9-5 16,16-5 0-16,-16 5-2 0,0 0 2 0,28 5-7 15,-28-5 3-15,21 11-2 0,-12-3 1 0,3 3-3 16,-3 0 0-16,2 3 1 0,-1 3 0 16,3 0-2-16,-3 2 1 0,2 0-2 0,0 2-2 15,-4-3 0-15,0 2 2 0,-1-2-5 16,-1-2 1-16,-2 4 1 0,0-5 0 15,-1 2 0-15,-3-17 3 0,0 29 5 16,0-16 0-16,0-13 1 0,-7 23 2 0,1-12-1 16,6-11 0-16,-15 18 2 0,7-8 1 15,8-10 4-15,-18 10 7 0,18-10-2 0,-18 6 3 16,18-6-2-16,-20-2 7 0,20 2 4 16,-21-7 4-16,21 7 0 0,-18-11 1 15,7 2 1-15,11 9-6 0,-17-20 4 16,9 7 28-16,-1 5-15 0,9 8 3 0,-13-24-2 15,9 15-4-15,4 9-4 0,-7-15-2 16,7 15-1-16,-6-15-1 0,6 15-9 0,0 0 0 16,0 0-8-16,-2-21-3 0,2 21-2 15,0 0-6-15,0 0-16 0,19-11-15 0,-19 11-21 16,20-3-29-16,-10 1-29 0,-10 2-43 16,24-2-56-16,-10 4-55 0,1-2-70 15,-1 0-138-15,4 0-168 0,-1 0 24 0,2 2-276 16,-19-2-246-16</inkml:trace>
  <inkml:trace contextRef="#ctx0" brushRef="#br0" timeOffset="75414.85">11493 3408 2618 0,'0'0'-77'0,"0"0"14"15,16 9 5-15,-16-9-1 0,0 0 17 0,0 0 4 16,0 0-3-16,16 6 15 0,-16-6 4 16,0 0-1-16,16 2 13 0,-16-2 9 15,0 0 24-15,15 4 2 0,-15-4 5 0,0 0-2 16,10 8 7-16,-10-8 2 0,0 0-5 15,8 11 8-15,-8-11 13 0,0 0 7 0,2 17 21 16,-2-17 15-16,0 0 19 0,-4 23 13 16,4-23 11-16,-4 17 5 0,4-17-1 0,-5 18-7 15,5-18-11-15,-4 16-12 0,4-16-10 16,0 0-9-16,0 24-9 0,0-24-9 16,0 0-7-16,4 21-17 0,-4-21-26 0,11 11-46 15,-11-11-62-15,18 10-91 0,-18-10-80 16,20 3-156-16,-11-1-183 0,-9-2-243 15,0 0-169-15</inkml:trace>
  <inkml:trace contextRef="#ctx0" brushRef="#br1" timeOffset="81205.38">8118 5053 1356 0,'0'0'211'0,"0"0"-96"0,12-12-36 15,-12 12-2-15,0 0 2 0,0 0 22 16,0 0 4-16,0 0-3 0,0 0 1 0,0 0-6 15,0 0-2-15,0 0 5 0,0 0 6 16,0 0 13-16,0 0 2 0,0 0 2 16,0 0-11-16,0 0-11 0,-32-16-9 0,32 16-10 15,0 0-11-15,-25 3-4 0,25-3-9 16,0 0-5-16,-30 10 5 0,18-5-2 0,12-5-10 16,-22 10 0-16,10-3-2 0,12-7-6 15,-21 13-2-15,10-5-3 0,11-8-5 0,-17 11-1 16,11-3-7-16,6-8 4 0,-13 11-5 15,13-11 0-15,-7 14 0 0,7-14 2 16,0 0-8-16,0 18-1 0,0-18 1 16,0 0-4-16,18 16-2 0,-18-16 2 0,14 10-5 15,-14-10 2-15,18 7-2 0,-8-3 1 0,-10-4-1 16,19 9-1-16,-7-3-1 0,-12-6-1 16,22 10-1-16,-12-6 0 0,-10-4-3 15,18 12 3-15,-10-5-2 0,-8-7 0 0,15 13-4 16,-9-4 4-16,-6-9-3 0,13 17 0 15,-9-7 1-15,-4-10-1 0,7 19 1 16,-7-19 4-16,4 19 2 0,-4-19 6 0,0 21 5 16,0-21 8-16,-2 19 4 0,2-19 7 15,-7 18 2-15,7-18 3 0,-9 16 3 16,9-16 1-16,-8 18-3 0,8-18-4 0,-13 13 2 16,5-8-7-16,8-5-1 0,-12 9 0 15,12-9-4-15,-16 4 1 0,16-4-4 16,0 0-2-16,-23 0-11 0,23 0-16 15,0 0-27-15,-23-9-31 0,23 9-36 0,-15-9-44 16,15 9-58-16,-10-10-53 0,5 2-101 0,5 8-175 16,-9-9-414-16,9 9-375 0</inkml:trace>
  <inkml:trace contextRef="#ctx0" brushRef="#br1" timeOffset="81544.75">8283 5499 2884 0,'0'0'-23'15,"0"0"23"-15,0 0 23 0,8 11 31 16,-8-11 35-16,0 0 38 0,0 0 9 0,0 0 0 15,2 18-8-15,-2-18-12 0,0 0-11 16,0 18-3-16,0-18-4 0,0 0-4 0,0 23-6 16,0-23-10-16,0 0-1 0,0 20-13 15,0-20-7-15,0 0-8 0,-2 21-1 16,2-21-12-16,0 0-12 0,0 18-14 0,0-18-17 16,0 0-21-16,0 0-24 0,-2 17-28 15,2-17-27-15,0 0-26 0,0 0-29 0,0 0-33 16,0 0-24-16,4 18-41 0,-4-18-102 15,0 0-546-15,0 0-301 0</inkml:trace>
  <inkml:trace contextRef="#ctx0" brushRef="#br1" timeOffset="82205.36">8594 5106 2708 0,'8'-10'-79'0,"-8"10"25"0,0 0 6 16,9-15 27-16,-9 15 17 0,6-10 38 16,-6 10 17-16,0 0 5 0,0 0 9 15,10-15 5-15,-10 15 5 0,0 0 10 0,0 0 3 16,5-11 0-16,-5 11-8 0,0 0-1 15,0 0-7-15,0 0 2 0,0 0-5 0,0 0-3 16,0 0-9-16,0 0-2 0,0 0-3 16,0 0-3-16,0 0-4 0,-53 15-5 15,53-15 3-15,-23 11-5 0,9-5-7 0,4 0 1 16,10-6-7-16,-25 12 0 0,14-7-3 16,11-5-2-16,-17 9 0 0,17-9-3 0,-14 10-4 15,14-10-7-15,-14 8-7 0,14-8-2 16,0 0-8-16,-6 11 2 0,6-11-5 15,0 0 5-15,0 0-1 0,0 0 2 0,18 19 0 16,-18-19 3-16,14 6 1 0,-14-6-1 16,13 7-4-16,-13-7 4 0,17 8 0 15,-17-8 3-15,17 8 0 0,-7-3 0 0,-10-5 1 16,18 10 4-16,-18-10-3 0,16 9 1 16,-16-9 1-16,15 11-1 0,-6-4 1 0,-9-7 3 15,14 10-2-15,-7-2 7 0,-7-8 1 16,12 18 2-16,-5-11-4 0,-7-7 2 0,13 18-2 15,-9-8 3-15,-4-10 8 0,10 16 2 16,-6-6-2-16,-4-10-5 0,9 19 6 16,-9-19 8-16,5 19 0 0,-5-19 5 0,2 15 5 15,-2-15 4-15,0 17 5 0,0-17 2 16,0 0-1-16,-7 21-1 0,7-21-4 16,-9 12-3-16,9-12-3 0,-12 10-4 0,12-10-3 15,-15 7-3-15,15-7-3 0,-17 5-2 16,17-5-4-16,-19 2-8 0,19-2-21 15,0 0-20-15,0 0-31 0,-34-7-37 0,34 7-49 16,-14-8-60-16,10 5-58 0,4 3-115 16,-14-10-178-16,14 10-386 0,-8-8-362 0</inkml:trace>
  <inkml:trace contextRef="#ctx0" brushRef="#br1" timeOffset="82732.38">8812 5449 2765 0,'0'0'-72'0,"0"0"42"0,0 0 27 0,0 0 22 15,0 0 22-15,0 0 11 0,0 0 22 16,0 0 1-16,0 0 0 0,0 0-6 0,0 0-6 16,0 0 0-16,21-14 3 0,-21 14-3 15,0 0 1-15,0 0-1 0,22-6-5 16,-22 6-6-16,0 0-4 0,18-4-5 16,-18 4-7-16,0 0 1 0,21 0-5 0,-21 0-4 15,0 0-3-15,21 4 2 0,-21-4-6 16,0 0 3-16,17 9 6 0,-17-9-3 0,9 14 3 15,-9-14-1-15,4 16 0 0,-4-16 2 16,5 15 2-16,-5-15 5 0,-2 19 2 0,2-19 6 16,-5 21 5-16,5-21-1 0,-5 19 3 15,5-19 3-15,-6 19 4 0,6-19-3 16,-6 17-5-16,6-17 3 0,-6 17-8 0,6-17-2 16,-5 14-4-16,5-14-4 0,0 0-5 15,-4 19 1-15,4-19-1 0,0 0-4 0,0 0-2 16,2 17 1-16,-2-17-6 0,0 0-2 15,9 11 4-15,-9-11-6 0,0 0-3 16,19 8-12-16,-19-8-13 0,17 4-21 0,-17-4-33 16,21 2-45-16,-21-2-55 0,25 0-62 15,-10-2-59-15,-15 2-111 0,26-5-150 0,-14-1-428 16,0 1-421-16</inkml:trace>
  <inkml:trace contextRef="#ctx0" brushRef="#br1" timeOffset="83439.9">9417 5528 2807 0,'0'0'-147'0,"0"0"32"0,0 0 26 15,0 0 41-15,-19 3 22 0,19-3 26 16,0 0 35-16,0 0 29 0,0 0 14 0,0 0 14 16,0 0 9-16,0 0 5 0,0 0-3 15,0 0 1-15,0 0 0 0,0 0-5 16,0 0-3-16,0 0-5 0,0 0-6 0,0 0-8 15,0 0-8-15,0 0-7 0,0 0-4 16,0 0-7-16,0 0-4 0,0 0-6 0,0 0-1 16,0 0-7-16,0 0-5 0,0 0 5 15,0 0-7-15,0 0-3 0,55 11-1 16,-55-11-4-16,24 2-1 0,-24-2-2 0,20 2 1 16,-20-2-5-16,24 1-2 0,-24-1 3 15,21 3-8-15,-21-3-13 0,22 0-14 16,-22 0-24-16,18 0-33 0,-18 0-31 0,0 0-37 15,24 0-41-15,-24 0-25 0,0 0-44 16,16-4-92-16,-16 4-514 0,0 0-217 0</inkml:trace>
  <inkml:trace contextRef="#ctx0" brushRef="#br1" timeOffset="83696.84">9366 5447 2559 0,'0'0'-65'0,"0"0"17"0,0 0 1 15,0 0 24-15,0 0 26 0,0 0 29 16,0 0 27-16,0 0 13 0,0 0 13 0,0 0 6 16,0 0 5-16,47-4 5 0,-47 4 0 15,0 0-3-15,28 0-14 0,-28 0-6 16,22 0-13-16,-22 0-19 0,24 0-23 15,-24 0-46-15,23 0-51 0,-23 0-44 0,26 0-39 16,-26 0-45-16,23-5-72 0,-23 5-519 0,21-1-98 16</inkml:trace>
  <inkml:trace contextRef="#ctx0" brushRef="#br1" timeOffset="84689.96">10522 5456 2250 0,'0'0'-96'16,"0"0"27"-16,9-11 20 0,-9 11 8 16,0 0 5-16,8-14 14 0,-8 14 10 0,0 0 16 15,6-13 17-15,-6 13 25 0,0 0 13 0,0 0 22 16,7-19 16-16,-7 19 14 0,0 0 12 16,0 0-4-16,0-16-6 0,0 16 0 15,0 0-19-15,0 0-14 0,0 0-9 16,-11-17-9-16,11 17-8 0,0 0-4 0,-19-11-8 15,19 11 0-15,-17-8-5 0,17 8 1 16,-21-7 0-16,8 3 1 0,13 4 6 16,-25-5 6-16,25 5-12 0,-26-4 0 0,26 4 0 15,-22-4 2-15,22 4 7 0,-24-2 1 16,24 2 10-16,-21 4 2 0,21-4-2 16,-19 7-5-16,19-7-5 0,-17 10-3 0,17-10-4 15,-13 15-4-15,6-7-4 0,7-8 4 16,-6 17-11-16,6-17-1 0,-6 19-3 0,6-19-2 15,-2 17 1-15,2-17-4 0,0 0 0 16,2 27-2-16,-2-27-1 0,6 12 0 0,-6-12 0 16,6 14-5-16,-6-14-1 0,14 12-2 15,-14-12-4-15,12 9-2 0,-12-9-4 16,13 8-1-16,-13-8-6 0,17 4 0 16,-17-4 1-16,19 3-2 0,-19-3-2 0,21 0-2 15,-21 0 4-15,23-3-4 0,-23 3 4 0,22-5-1 16,-22 5 2-16,21-8-1 0,-11 0 2 15,-10 8-1-15,22-12 3 0,-12 7 2 16,-10 5 2-16,14-12 0 0,-14 12 2 0,16-13 1 16,-16 13 0-16,12-12 1 0,-12 12 4 15,11-11 3-15,-11 11 2 0,8-11 5 16,-8 11 3-16,0 0 3 0,9-16 3 0,-9 16-5 16,0 0 4-16,6-13 1 0,-6 13-5 15,0 0 2-15,0 0-6 0,0 0 2 16,9-13-4-16,-9 13 3 0,0 0-6 0,0 0-1 15,0 0 3-15,0 0-6 0,0 0 13 16,0 0 6-16,0 0 10 0,0 0 4 0,0 0 4 16,0 0 1-16,0 0-3 0,0 0 0 15,0 0 6-15,0 0-8 0,2 48 0 16,-2-48-6-16,2 22-1 0,-2-22-7 0,2 25 1 16,0-10-2-16,0-1-6 0,2 1 1 15,-2 0-8-15,2 0-15 0,-4-15-16 0,8 27-30 16,-4-15-46-16,-4-12-54 0,6 22-71 15,-2-12-70-15,-4-2-122 0,0-8-190 16,4 15 6-16,-4-15-264 0,0 0-214 0</inkml:trace>
  <inkml:trace contextRef="#ctx0" brushRef="#br1" timeOffset="85009.88">10818 5588 2587 0,'0'0'-13'0,"0"0"35"0,0 0 18 16,0 0 26-16,15 11 25 0,-15-11 21 15,0 0 18-15,7 14 8 0,-7-14-1 16,0 0-4-16,4 16-2 0,-4-16-8 0,4 16 3 15,-4-16-6-15,4 19-4 0,-4-19-10 16,5 19-9-16,-1-10-11 0,-4-9-13 0,4 19-5 16,-4-19-5-16,4 20-16 0,-4-20-19 15,4 19-26-15,-4-19-34 0,5 13-39 0,-5-13-42 16,4 13-50-16,-4-13-46 0,0 0-46 16,7 12-76-16,-7-12-118 0,0 0-462 15,6 4-306-15</inkml:trace>
  <inkml:trace contextRef="#ctx0" brushRef="#br1" timeOffset="85676.6">11155 5414 2718 0,'0'0'-41'0,"0"0"19"0,0 0 4 16,0 0 14-16,0 0 11 0,0 0 27 15,0 0 19-15,0 0 3 0,0 0-9 16,0 0-3-16,0 0-4 0,0 0-5 0,29 10-2 16,-29-10-5-16,16-6-3 0,-16 6-1 15,0 0 2-15,22-9-6 0,-22 9-4 16,18-10-2-16,-12 2-7 0,-6 8-1 0,19-15-1 15,-13 8-3-15,-6 7-2 0,15-19 10 16,-10 9 15-16,-5 10 7 0,8-15 6 0,-8 15 3 16,6-15-5-16,-6 15-5 0,0 0-7 15,0-19 0-15,0 19-5 0,0 0-3 16,0 0 13-16,-16-16-1 0,16 16-2 0,0 0-3 16,-24-2-2-16,24 2 3 0,0 0 10 15,-25 6 5-15,25-6 11 0,-16 13-6 0,6-5 2 16,10-8-2-16,-16 21 0 0,10-10-2 15,-2 1 2-15,3 1 2 0,-2 3 4 16,3-1 2-16,-1-1 6 0,5-14 3 0,-4 29 1 16,4-15 1-16,0-14 4 0,7 28-7 15,-3-15 3-15,5 1 5 0,-1 0-12 0,3-3-6 16,-1-2-4-16,1 1-6 0,4-3-2 16,-3 1-11-16,3-4-15 0,-15-4-22 15,25 4-40-15,-10-4-43 0,-15 0-45 0,35-6-55 16,-19 0-50-16,-3-3-58 0,1 0-151 15,3-7-164-15,-4 1-245 0,2-2-212 16</inkml:trace>
  <inkml:trace contextRef="#ctx0" brushRef="#br1" timeOffset="85951.31">11592 4831 2593 0,'0'0'-31'0,"2"-15"10"15,-2 15-2-15,0 0 17 0,0 0 12 0,3-17 11 16,-3 17-2-16,0 0 7 0,0 0-1 16,0 0 1-16,0 0-4 0,0 0 0 15,0 0 2-15,0 0 23 0,0 0 15 16,1 58 12-16,-1-58 6 0,-4 24 2 0,4-24 5 16,-2 28 10-16,-1-12 4 0,3-16-2 15,-6 28-4-15,4-15-6 0,-3 1-7 16,5-14-10-16,-8 21-4 0,8-21-8 0,-9 17-10 15,9-17-20-15,-5 15-45 0,5-15-49 16,-11 12-90-16,4-11-72 0,7-1-135 0,0 0-555 16,-23-5-320-16</inkml:trace>
  <inkml:trace contextRef="#ctx0" brushRef="#br1" timeOffset="86130">11533 4572 2895 0,'10'-11'43'16,"-10"11"-2"-16,0 0 1 0,13-11-5 16,-13 11 3-16,0 0 10 0,7-12-5 15,-7 12-7-15,0 0-15 0,0 0-35 0,9-11-39 16,-9 11-46-16,0 0-46 0,4-6-63 16,-4 6-145-16,0 0-394 0,0 0-26 15</inkml:trace>
  <inkml:trace contextRef="#ctx0" brushRef="#br1" timeOffset="86733.16">11727 4799 2101 0,'-2'22'-100'0,"2"-22"15"15,0 0 17-15,0 0 30 0,0 20 20 16,0-20 31-16,0 0 38 0,0 0 10 0,0 0 10 16,0 0 2-16,0 0 2 0,0 0 12 15,0 0-3-15,0 0 6 0,0 0-3 16,0 0-3-16,0 0 3 0,0 0-3 0,0 0-9 16,29-35 3-16,-20 24-4 0,-9 11-6 15,13-26 3-15,-5 12-5 0,-2-1-3 0,3 2-2 16,1 0-4-16,1-1-3 0,-1 0-12 15,1 1-2-15,1 0 4 0,-1 1-6 16,0 3-4-16,1 0-1 0,1 0-3 0,-13 9-6 16,23-11-2-16,-9 7-1 0,-14 4-7 15,23 0 1-15,-23 0 0 0,21 6-3 0,-8 0-2 16,-3 3 1-16,-10-9-2 0,19 19-3 16,-9-8 4-16,-3 3-5 0,-1 1-2 15,0 2 1-15,-2-1-6 0,0-1 5 0,-2 2 5 16,-2-17-2-16,-2 32 5 0,-2-18 3 15,-2 1 5-15,0-2 7 0,-1 1-4 0,-2-3 4 16,0 0 5-16,-2-1 3 0,11-10 6 16,-21 15 0-16,8-9 13 0,13-6 12 0,-21 4 9 15,21-4 2-15,-22 0 3 0,22 0-2 16,-18-8-6-16,18 8-4 0,-17-13-7 16,8 5 1-16,9 8-1 0,-9-17-5 0,9 17-6 15,-5-17-4-15,5 17-4 0,-3-17-1 16,3 17-6-16,0 0-8 0,12-27-5 15,-7 20 0-15,-5 7-8 0,15-12-7 0,-15 12-13 16,21-9-14-16,-7 3-28 0,-2 2-34 16,2 0-39-16,-14 4-56 0,31-4-68 15,-17 3-70-15,1-1-164 0,-1 0-127 0,-14 2-332 16,23-2-355-16</inkml:trace>
  <inkml:trace contextRef="#ctx0" brushRef="#br1" timeOffset="86948.31">12277 4755 2851 0,'0'0'-52'0,"14"6"4"15,-14-6 18-15,0 0 29 0,0 0 39 16,9 11 39-16,-9-11 36 0,0 0 18 16,5 16-4-16,-5-16-11 0,0 0-4 0,0 24-17 15,0-24-10-15,0 23-5 0,0-23-10 16,0 25-6-16,0-12-12 0,0-13-16 15,2 29-31-15,-2-16-53 0,0-13-67 0,4 27-62 16,-4-27-88-16,2 19-175 0,-2-10-437 16,0-9-244-16</inkml:trace>
  <inkml:trace contextRef="#ctx0" brushRef="#br1" timeOffset="87757.7">12720 5270 2603 0,'-13'-25'-50'0,"13"25"15"0,-12-10-1 15,12 10 13-15,-18-6 20 0,18 6 29 16,-16-4 28-16,16 4 30 0,0 0 1 0,-33 6 3 16,33-6 5-16,-23 12 3 0,10-3 0 15,4 3-3-15,-3-1-11 0,4 3-3 0,3 1-8 16,-6-1-4-16,8 0-11 0,-1 4-1 15,2-3-6-15,2-15-4 0,0 24-3 0,0-24-4 16,7 25-5-16,-3-15-1 0,-4-10-8 16,14 14-1-16,-4-7-8 0,-10-7-3 0,19 5-1 15,-19-5 0-15,23-3-4 0,-23 3 0 16,21-10-2-16,-7 1 9 0,-3-1 3 16,-2-1 6-16,3-3 13 0,-4 1 25 15,3-1 18-15,-3 3 19 0,-8 11 7 0,15-19 3 16,-8 11-1-16,-7 8-14 0,10-13-8 0,-10 13-6 15,0 0-3-15,0 0 0 0,0 0-26 16,0 0 1-16,0 0-4 0,0 0-7 16,23 29-2-16,-20-18-1 0,-3-11-5 0,3 31-20 15,3-16-22-15,-3 2-44 0,1-1-58 16,-2-1-72-16,0 2-68 0,0-6-103 0,2 3-200 16,0-5-72-16,-4-9-322 0,2 15-374 15</inkml:trace>
  <inkml:trace contextRef="#ctx0" brushRef="#br1" timeOffset="88049.95">12884 5506 2906 0,'0'0'29'15,"0"0"2"-15,11-11-11 0,-11 11-17 16,0 0 5-16,13-12 8 0,-13 12 15 0,0 0 7 16,14-12-3-16,-14 12-10 0,0 0 1 15,11-5-4-15,-11 5-1 0,0 0-1 16,0 0-1-16,0 0-2 0,0 0-2 0,32 13 5 15,-32-13 4-15,6 13 13 0,-6-13 11 16,2 22 9-16,-2-22 13 0,-2 23 16 16,2-23 19-16,-2 22-1 0,2-22-4 0,-6 29 1 15,4-18-7-15,2-11-9 0,-5 22-6 16,3-9-11-16,2-13-4 0,-2 20-7 0,2-20-5 16,-4 17-9-16,4-17-12 0,8 15-23 15,-8-15-29-15,9 13-43 0,-9-13-48 16,18 3-56-16,-18-3-57 0,24 0-76 0,-24 0-143 15,31-6-537-15,-17-1-440 0</inkml:trace>
  <inkml:trace contextRef="#ctx0" brushRef="#br1" timeOffset="88505.4">13442 5302 2959 0,'0'0'-51'16,"0"0"9"-16,0 0-5 0,0 0 18 0,0 0 1 15,0 0 5-15,0 0 16 0,0 0 17 16,0 0 15-16,0 0 2 0,0 0 6 16,0 0 3-16,0 0 6 0,0 0 1 0,25 21-2 15,-25-21-6-15,0 0 0 0,28-2-18 16,-28 2-4-16,16-3-12 0,-16 3-9 0,19-8-5 16,-19 8-1-16,17-14 3 0,-17 14 0 15,13-15 4-15,-4 5 11 0,-9 10 4 16,11-19 6-16,-11 19 12 0,4-21 8 0,-4 21-2 15,3-17-5-15,-3 17 0 0,0 0 12 16,-3-21 12-16,3 21 14 0,0 0 17 16,-12-13 9-16,12 13 2 0,0 0-3 0,-21-2 5 15,21 2 0-15,0 0-2 0,-29 11-6 0,29-11-5 16,-23 16-5-16,10-5-9 0,2 1 3 16,-1 1 1-16,-1 2-7 0,3 0-3 15,-1 3 0-15,3 0-5 0,-2 2-11 16,6-3-4-16,0 0-3 0,1 2-2 0,1-2-2 15,2-17-2-15,4 32-2 0,-1-14-1 16,3-5-6-16,4 0 2 0,3-1-9 16,-1-1 4-16,3-3-11 0,5-2-16 0,-2-2-23 15,0-3-29-15,3-2-46 0,-21 1-44 16,44-8-59-16,-21-2-57 0,-3-1-103 16,2-4-172-16,1-5-63 0,-2-2-244 0,-2-4-192 15</inkml:trace>
  <inkml:trace contextRef="#ctx0" brushRef="#br1" timeOffset="88819.65">13955 4772 2455 0,'0'-25'-55'0,"0"25"52"0,0 0 23 0,0 0 24 16,-4-16 10-16,4 16 15 0,0 0 8 15,0 0 13-15,0 0 11 0,0 0-1 16,0 0-1-16,0 0 4 0,0 0-1 16,0 0-2-16,0 0-5 0,0 0-5 0,-19 39-7 15,19-39-5-15,-2 23-8 0,0-7-8 16,2-16 11-16,-2 26-5 0,2-9-9 0,0-17-7 16,-2 31-7-16,2-14-5 0,-1-2-5 15,1-15-1-15,-2 27-3 0,2-27-6 0,-2 22-4 16,2-22-9-16,-8 18-14 0,3-9-34 15,5-9-57-15,-11 10-60 0,11-10-48 16,-12 1-71-16,12-1-127 0,0 0-555 0,-24-13-387 16</inkml:trace>
  <inkml:trace contextRef="#ctx0" brushRef="#br1" timeOffset="88992.64">13913 4578 2985 0,'13'-12'21'15,"-13"12"3"-15,9-11-4 0,-9 11-2 16,11-9 0-16,-11 9 24 0,0 0 14 16,9-13 3-16,-9 13-3 0,0 0-11 0,9-10-17 15,-9 10-29-15,0 0-50 0,0 0-60 0,12-9-57 16,-12 9-106-16,0 0-574 0,0 0-193 16</inkml:trace>
  <inkml:trace contextRef="#ctx0" brushRef="#br1" timeOffset="89568.35">14106 4870 2446 0,'0'0'-78'15,"4"21"25"-15,-4-21 6 0,0 0 24 16,5 13 28-16,-5-13 33 0,0 0 30 0,0 0 25 16,0 0 9-16,0 0 10 0,0 0-8 15,0 0-5-15,0 0-3 0,0 0-3 0,0 0 2 16,0 0-3-16,0 0-5 0,20-31-10 16,-20 31-8-16,8-20-4 0,-3 8-8 15,-5 12-1-15,12-25-6 0,-8 10-3 0,2 2-6 16,-1-1-4-16,4 1 0 0,1-1 1 15,-4 1-1-15,0 2-5 0,-6 11 3 0,13-17-8 16,-5 9-2-16,-8 8-2 0,13-13-6 16,-13 13 0-16,12-6-4 0,-12 6-1 0,0 0 2 15,0 0-4-15,31 6-1 0,-31-6-3 16,14 13 0-16,-5-4-1 0,-3 3 2 16,3 2-3-16,-4-1 0 0,1 2 1 0,2 0 0 15,-4 0-3-15,2 3 0 0,-4-2-1 16,-1 0 3-16,-1-16 0 0,0 32 5 0,-1-17 3 15,-3 1 8-15,0-1 6 0,-2-1 5 16,-4-4 2-16,1 2 3 0,-2-1 7 16,-3-1 3-16,3-3 4 0,11-7 2 0,-22 12 0 15,11-8-1-15,11-4 1 0,-16 3-3 16,16-3 1-16,0 0 8 0,0 0-32 16,-28-7-3-16,28 7-6 0,0 0-9 0,0 0-11 15,0 0-12-15,2-19-10 0,-2 19-16 16,0 0-15-16,26-13-27 0,-15 11-31 0,-11 2-37 15,27-8-44-15,-11 6-44 0,2-2-73 16,-1-1-145-16,0 3-526 0,-4 0-438 0</inkml:trace>
  <inkml:trace contextRef="#ctx0" brushRef="#br1" timeOffset="90060.17">14584 5656 2889 0,'0'0'-118'16,"0"0"27"-16,0 0 5 0,0 0 13 15,0 0 10-15,0 0 16 0,0 0 15 16,0 0 9-16,0 0 17 0,0 0 17 0,0 0-14 16,0 0-4-16,45 17 7 0,-45-17-4 15,23 2-1-15,-8-2 2 0,-15 0-3 16,30 2-9-16,-14-2-16 0,-16 0-34 0,25 0-36 15,-13-2-54-15,-12 2-126 0,21-7-260 16,-14 3 275-16</inkml:trace>
  <inkml:trace contextRef="#ctx0" brushRef="#br1" timeOffset="90235.33">14692 5557 1769 0,'0'0'165'0,"-15"-7"16"0,15 7-9 0,0 0-9 16,-12-8-7-16,12 8-9 0,0 0-4 15,0 0-2-15,0 0-20 0,0 0-12 16,0 0-12-16,0 0-13 0,34-17-6 16,-34 17-17-16,26-4-30 0,-11 1-47 0,0-1-60 15,3 1-71-15,-1-1-61 0,0-1-117 16,0 2-544-16,-3-1-230 0</inkml:trace>
  <inkml:trace contextRef="#ctx0" brushRef="#br1" timeOffset="90925.32">15341 5386 2455 0,'10'-12'-108'16,"-10"12"18"-16,0 0 14 0,4-13 7 0,-4 13 12 15,0 0 27-15,0 0 9 0,-1-21 18 16,1 21 41-16,0 0-11 0,-11-17 21 16,11 17 0-16,-8-13 10 0,8 13 27 0,-14-10 7 15,14 10 14-15,-14-9 8 0,14 9-5 16,-14-10-5-16,14 10-10 0,-17-6-4 0,17 6 1 15,0 0 1-15,-27 0-1 0,27 0 4 16,0 0 4-16,-29 8-3 0,29-8 1 0,-20 12-5 16,10-3-5-16,0-2-6 0,2 5-8 15,-1-3-6-15,1 5-7 0,1-3-4 16,1 2-7-16,2 3-4 0,4-16-1 0,-6 23-6 16,6-23-3-16,2 25-2 0,-2-25-2 15,6 20-1-15,-2-10-8 0,-4-10-6 0,9 18-9 16,-9-18-8-16,12 13-10 0,-4-8-10 15,-8-5-3-15,15 6-8 0,-15-6 1 16,0 0-1-16,23-2 1 0,-23 2 4 16,0 0 4-16,24-13 1 0,-24 13 6 0,13-18 7 15,-7 9 10-15,1-3 5 0,-7 12 8 16,10-21 7-16,-6 11 6 0,-4 10 2 0,9-16 1 16,-9 16-2-16,5-17-2 0,-5 17 3 15,8-15 1-15,-8 15 0 0,4-14 1 16,-4 14 5-16,0 0 0 0,4-15 20 15,-4 15-6-15,0 0-4 0,0 0 2 0,0 0-4 16,8-12 6-16,-8 12 1 0,0 0 3 0,0 0-8 16,0 0 0-16,0 0 6 0,0 0-9 15,15 31-4-15,-15-31-3 0,7 20-5 16,-3-8-1-16,-4-12-3 0,6 26 0 16,-4-12-10-16,2 0-6 0,0 0-18 0,-1-2-28 15,-1 2-36-15,0-3-45 0,-2-11-53 0,6 21-72 16,-3-11-76-16,-3-10-163 0,2 13-148 15,-2-13 12-15,2 11-230 0,-2-11-189 0</inkml:trace>
  <inkml:trace contextRef="#ctx0" brushRef="#br1" timeOffset="91165.32">15499 5523 2581 0,'0'0'-1'0,"0"0"14"0,0 0 6 15,0 0 6-15,0 0 23 0,0 0 18 0,0 0 31 16,0 0 14-16,0 0 3 0,20 19 2 16,-20-19-4-16,0 0 2 0,6 19 0 15,-6-19-8-15,4 17-10 0,-4-17-8 0,2 17-7 16,-2-17-13-16,4 21-5 0,-4-21-9 16,5 19-17-16,-5-19-16 0,2 17-30 0,-2-17-33 15,4 16-40-15,-4-16-50 0,5 14-43 16,-5-14-60-16,2 9-121 0,-2-9-583 15,0 0-356-15</inkml:trace>
  <inkml:trace contextRef="#ctx0" brushRef="#br1" timeOffset="91710.82">15822 5365 2729 0,'0'0'-99'0,"6"-21"29"0,-6 21 9 16,6-19 14-16,-4 8 6 0,-2 11 41 15,4-23 17-15,-4 23 19 0,2-21 18 0,-2 21 9 16,0-20 4-16,0 20 6 0,0 0 2 16,-2-22 11-16,2 22 8 0,-6-14 2 0,6 14 0 15,-10-9-3-15,10 9 5 0,0 0-1 16,-20-3 1-16,20 3-6 0,0 0 0 15,0 0-7-15,-25 22-4 0,19-11-7 0,-1 0-9 16,1 3-5-16,0 1-6 0,1 2-6 16,3-2-3-16,-2 3-5 0,4-18-6 15,-2 32-4-15,0-16-9 0,2-16-4 0,2 28-5 16,0-16-9-16,-2-12-4 0,6 21-16 16,-1-12-10-16,-5-9-8 0,10 13-7 15,-10-13-5-15,11 8 1 0,-11-8-3 0,0 0-1 16,0 0-2-16,0 0 5 0,31-14 7 15,-31 14 1-15,14-19 9 0,-8 6-1 0,2 0 8 16,-2-1 23-16,-6 14 21 0,11-26 15 16,-4 14 14-16,-7 12 4 0,8-19 8 0,-8 19-8 15,8-16-1-15,-8 16 4 0,5-11 9 16,-5 11 2-16,0 0 1 0,0 0 0 16,0 0 2-16,0 0-3 0,0 0-5 0,0 0-3 15,0 0-6-15,0 0-7 0,16 39-3 16,-14-28-6-16,1 5 1 0,-3-16-12 15,4 28-14-15,1-15-26 0,-3 2-45 0,-2-15-57 16,2 23-69-16,0-11-72 0,-2-3-120 16,0-9-192-16,4 16-30 0,-4-16-271 0,0 0-230 15</inkml:trace>
  <inkml:trace contextRef="#ctx0" brushRef="#br1" timeOffset="92068.14">16000 5463 2550 0,'0'0'-17'0,"6"-18"28"16,-6 18-2-16,0 0 0 0,0 0-3 16,0 0 25-16,10-14 25 0,-10 14 19 0,0 0 2 15,0 0 0-15,0 0-17 0,10-7-4 16,-10 7-5-16,0 0-4 0,0 0-5 16,24 1-7-16,-24-1-2 0,0 0-2 0,23 10-5 15,-23-10-3-15,15 10-4 0,-15-10 2 16,15 12-6-16,-9-3-1 0,-6-9 7 0,8 16 1 15,-8-16 8-15,6 18-1 0,-6-18 7 16,-6 19 1-16,6-19 5 0,-6 21 8 16,2-10 6-16,4-11 12 0,-8 22 3 15,8-22 4-15,-9 19-1 0,5-10 3 0,4-9-6 16,-6 17-1-16,6-17-5 0,-2 16-5 0,2-16-3 16,0 0-7-16,4 20-7 0,-4-20-3 15,8 12-7-15,-8-12-20 0,11 9-22 16,-11-9-27-16,14 7-29 0,-14-7-28 0,16 3-26 15,-16-3-42-15,20 0-43 0,-9-2-46 16,-11 2-104-16,19-6-621 0,-10 2-428 16</inkml:trace>
  <inkml:trace contextRef="#ctx0" brushRef="#br1" timeOffset="92991.29">16300 5332 2823 0,'0'0'-124'0,"0"0"39"0,-26 4 18 16,26-4 17-16,0 0 19 0,0 0 34 0,0 0 18 16,0 0 37-16,0 0 24 0,-8 11 24 15,8-11 24-15,0 0 11 0,0 0 2 16,0 0-1-16,0 0-7 0,0 0-5 0,0 0-6 16,0 0-14-16,0 0-12 0,0 0-10 15,0 0-14-15,0 0-4 0,27 18-10 0,-27-18-6 16,0 0-14-16,26-2-10 0,-26 2-11 15,0 0-10-15,32-8-9 0,-32 8-1 16,21-5-6-16,-21 5-2 0,23-12-5 0,-10 6-2 16,-13 6-2-16,18-13 1 0,-8 5-1 15,-10 8 5-15,14-12-3 0,-14 12 3 0,10-16-2 16,-10 16 4-16,5-13-2 0,-5 13 4 16,0 0-2-16,0 0 7 0,-5-27 5 0,5 27 10 15,0 0 6-15,-14-15 3 16,14 15-1-16,-10-7 4 0,10 7 1 0,0 0 3 15,-20-1 2-15,20 1 1 0,0 0 1 0,0 0-2 16,-25 17 1-16,16-9-2 0,9-8-1 16,-15 21 5-16,9-10 1 0,-2 1 2 15,4 3 4-15,-2 0-2 0,0 0 1 16,0 1 2-16,2 0-2 0,2 1 1 0,0 1-6 16,0-1-1-16,0 0-2 0,2-17-1 15,2 33-5-15,0-16-2 0,2-2 2 0,0-1-3 16,0-1-3-16,6 0 0 0,-2-2-1 15,2 1-6-15,3-1-2 0,-2-2-5 16,4 0-10-16,-3-4-23 0,3-1-23 0,-15-4-36 16,29 4-39-16,-13-4-47 0,-16 0-46 15,31-6-38-15,-16 0-50 0,2-1-104 0,-3-5-103 16,2 3-371-16,-4-3-258 0</inkml:trace>
  <inkml:trace contextRef="#ctx0" brushRef="#br1" timeOffset="93773.95">16783 4853 2590 0,'0'0'-88'0,"0"0"36"0,0 0 25 15,0 0 29-15,0 0 31 0,0 0 24 16,0 0 17-16,0 0 4 0,0 0 0 0,0 0 3 15,0 0 11-15,0 0 16 0,0 0 13 16,0 0 3-16,0 0-4 0,0 0-11 0,0 0-4 16,0 0-12-16,0 0-8 0,0 0-1 15,0 0 1-15,-24 33-6 0,24-33-11 0,2 23-5 16,-2-23-8-16,6 31-6 0,-3-14-2 16,1 0-7-16,0 0-6 0,-1-1-2 15,1 1-4-15,-2 0-4 0,0-2-2 0,-2-15 7 16,2 25 1-16,-2-25 7 0,0 23-2 15,0-23 8-15,-4 19 1 0,4-19 1 16,-9 13-2-16,9-13 5 0,-11 10-6 0,11-10-9 16,-14 5 0-16,14-5-4 0,0 0-4 15,0 0-2-15,-32-5-15 0,32 5-22 0,-17-8-26 16,17 8-31-16,-19-17-40 0,10 5-43 16,1 2-48-16,2-3-52 0,-2-3-70 15,1-2-155-15,2-1-151 0,1-4-217 16,0-2-189-16</inkml:trace>
  <inkml:trace contextRef="#ctx0" brushRef="#br1" timeOffset="93956.31">16725 4616 2544 0,'0'0'6'16,"0"0"12"-16,14-7 16 0,-14 7 10 15,0 0 28-15,0 0 19 0,0 0-1 0,0 0-10 16,12-8-11-16,-12 8-14 0,0 0-21 15,0 0-28-15,0 0-28 0,0 0-51 0,0 0-40 16,0 0-47-16,0 0-59 0,0 0-131 16,8-6-343-16,-8 6 58 0</inkml:trace>
  <inkml:trace contextRef="#ctx0" brushRef="#br1" timeOffset="94719.86">16888 5028 1879 0,'0'0'-103'0,"0"0"19"0,0 0 9 0,0 0 10 16,0 0 23-16,0 0 25 0,0 0 17 15,-2 22 22-15,2-22 21 0,0 0 13 16,0 0 12-16,0 0 36 0,0 0 19 0,0 0 15 16,0 0 9-16,0 0-6 0,0 0-6 15,0 0-15-15,0 0-8 0,0 0-10 0,0 0-7 16,9-55-5-16,-9 55-10 0,2-19-6 15,-2 19-15-15,6-29-5 0,-4 15-5 0,2-4-3 16,1 2-7-16,-1-2-3 0,3 1-7 16,-1-1 0-16,-2 3-4 0,2 0-5 15,0 0 1-15,0 2 4 0,0-1-3 0,0 1 3 16,0 3 2-16,-2 1-3 0,2 1 1 16,-6 8-6-16,9-15-2 0,-3 10-2 15,-6 5 0-15,11-12-2 0,-11 12-2 0,11-6 0 16,-11 6-3-16,14 0 0 0,-14 0 2 15,0 0-5-15,22 6 1 0,-22-6 2 0,14 9-3 16,-6-1 1-16,1 0-1 0,0 1-1 16,-1 2 0-16,1 1 2 0,-3 1-2 15,2-2 1-15,-2 5 0 0,-1-3 4 0,2 2 4 16,-5-1 7-16,-2-14 1 0,4 25 3 16,-4-12 4-16,0-13 6 0,0 25 0 15,0-25-3-15,-8 24-4 0,3-14 2 0,5-10-2 16,-13 21 1-16,5-11-1 0,8-10-2 15,-19 13 0-15,8-10 0 0,11-3-1 16,-19 10 4-16,19-10 3 0,-16 6 11 0,16-6 6 16,-18 4-2-16,18-4 3 0,0 0-3 0,0 0 1 15,-25-8 1-15,25 8 1 0,0 0 1 16,-13-12-2-16,13 12 1 0,0 0 1 16,-8-16 1-16,8 16 1 0,0 0-11 0,0-18-7 15,0 18-4-15,0 0 0 0,0 0-4 16,0 0-2-16,8-26 2 0,-8 26-15 0,0 0-15 15,22-10-16-15,-14 9-18 0,2-4-24 16,1 2-39-16,-11 3-47 0,23-6-54 16,-10 2-51-16,-2 0-81 0,3 0-167 0,-3 1-134 15,-11 3-274-15,17-8-301 0</inkml:trace>
  <inkml:trace contextRef="#ctx0" brushRef="#br1" timeOffset="95002.4">17278 4885 2615 0,'0'0'-118'0,"0"0"29"16,0 0 34-16,8 19 29 0,-8-19 35 15,0 0 40-15,0 0 33 0,0 0 22 16,0 0 14-16,-2 23 5 0,2-23-3 15,0 0-1-15,-2 23-9 0,2-23-7 0,-2 19-11 16,2-19-9-16,0 20-10 0,0-20-9 16,-2 20-4-16,2-20-6 0,0 20-9 0,0-20-13 15,0 17-22-15,0-17-28 0,0 0-37 16,0 20-51-16,0-20-58 0,4 11-62 16,-4-11-127-16,0 0-519 0,0 0-233 0</inkml:trace>
  <inkml:trace contextRef="#ctx0" brushRef="#br1" timeOffset="95325.01">17418 4902 2544 0,'0'0'-98'0,"0"0"19"0,0 0 14 16,0 0 19-16,0 0 4 0,0 0 19 0,0 0 10 15,0 0-6-15,0 0 8 0,27 0 0 16,-27 0-5-16,0 0 2 0,27 2-6 0,-27-2-12 15,20 2-25-15,-20-2-40 0,21 0-51 16,-21 0-109-16,17-4-226 0,-17 4 348 0</inkml:trace>
  <inkml:trace contextRef="#ctx0" brushRef="#br1" timeOffset="95522.35">17534 4831 1396 0,'0'0'20'0,"0"0"23"0,0 0 14 15,0 0 17-15,0 0 31 0,0 0 15 0,0 0 21 16,0 0 7-16,-25 19 7 0,25-19-3 16,0 0-12-16,-7 25-5 0,7-25-15 0,-2 20-10 15,2-20-12-15,-4 23-12 0,4-23-8 16,0 22-10-16,-2-9-20 0,2-13-52 16,-2 27-47-16,2-27-59 0,2 22-67 0,-2-22-120 15,-2 22-520-15,2-15-143 0</inkml:trace>
  <inkml:trace contextRef="#ctx0" brushRef="#br1" timeOffset="96104.37">17612 5100 2376 0,'0'0'-12'0,"0"0"24"0,0 0 11 15,0 0-5-15,0 0 14 0,0 0 21 0,13-19 29 16,-13 19 14-16,0 0 7 0,0 0-7 16,4-15-3-16,-4 15-8 0,0 0 4 0,7-20-3 15,-7 20 0-15,4-15-13 0,-4 15-5 16,4-21-6-16,-4 21-8 0,6-25 1 16,-2 10-10-16,0 0-9 0,4-4-7 0,-2-2-10 15,0 1-2-15,0-2-3 0,0 2-3 16,3 0-2-16,-2 1-4 0,3 0 0 0,-4 2 0 15,3 2 0-15,-1 2-4 0,0-1 3 16,-1 1-3-16,2 1 1 0,-9 12-4 0,16-16 2 16,-7 9-1-16,-9 7-4 0,17-7 3 15,-17 7-3-15,0 0 2 0,25 1 1 16,-25-1 2-16,20 10-2 0,-10-2-3 0,-4 3 6 16,2 1 2-16,0-1-3 0,-2 2 3 15,0 1-3-15,-2 1 6 0,-4-15-2 0,2 29 2 16,-2-16 6-16,0-13 4 0,-4 31 2 15,-2-19 10-15,2 2 0 0,-6-3 6 16,10-11 4-16,-18 20 0 0,8-11 8 16,-2-1-3-16,12-8-1 0,-21 11 0 0,11-7-6 15,10-4 1-15,-22 5 2 0,22-5-9 16,-20 3 3-16,20-3-5 0,0 0-1 16,-26-6-2-16,26 6-1 0,0 0 2 0,-21-7 4 15,21 7 1-15,-10-6-4 0,10 6-1 16,0 0-2-16,0 0-2 0,-11-12 2 0,11 12-8 15,0 0 1-15,0 0-6 0,0 0-1 16,0 0-16-16,0 0-19 0,0 0-21 0,0 0-27 16,40-13-42-16,-40 13-59 0,22 0-66 15,-22 0-113-15,22-3-198 0,-11 0-405 0,-11 3-389 16</inkml:trace>
  <inkml:trace contextRef="#ctx0" brushRef="#br1" timeOffset="96459.6">17949 4906 2825 0,'0'0'-76'0,"0"0"25"0,0 0 16 16,0 0-4-16,18 8 5 0,-18-8 6 0,0 0 19 15,0 0-8-15,20 4 5 0,-20-4 0 16,0 0 6-16,17 7 30 0,-17-7 8 0,13 6 5 16,-13-6 6-16,0 0 10 0,10 9 19 15,-10-9 6-15,0 0 2 0,0 0 1 16,-2 21 10-16,2-21 1 0,0 0 6 0,-13 22 6 16,13-22-6-16,-10 18-4 0,5-9-5 15,5-9 5-15,-8 18-11 0,8-18-4 0,-8 17-13 16,8-17-3-16,-4 15-5 0,4-15-5 15,0 0-4-15,0 19-18 0,0-19-41 16,0 0-43-16,10 13-68 0,-10-13-65 0,17 7-81 16,-17-7-162-16,19 0-528 0,-19 0-390 15</inkml:trace>
  <inkml:trace contextRef="#ctx0" brushRef="#br1" timeOffset="96765.59">18195 4751 2833 0,'12'-9'-71'15,"-12"9"20"-15,0 0 4 0,19-4 16 0,-19 4 10 16,0 0 12-16,0 0 12 0,26 12 20 16,-26-12 21-16,10 14 4 0,-6-2 3 15,0 1-1-15,0 3-3 0,-2 0-2 16,-2 2-10-16,-2 3-8 0,0-2-35 0,-6 8-49 16,-2-2-51-16,-3 1-92 0,-6 0-208 0,-6 7-281 15,-5-3 61-15</inkml:trace>
  <inkml:trace contextRef="#ctx0" brushRef="#br1" timeOffset="97642.84">16973 4633 1919 0,'0'0'-73'0,"0"0"23"0,0 0 25 16,0 0 22-16,0 0 6 0,0 0 18 15,0 0 23-15,0 0-3 0,0 0 20 0,0 0 18 16,0 0 32-16,0 0-3 0,0 0 12 16,0 0 11-16,0 0 6 0,0 0-9 15,0 0-5-15,0 0 1 0,0 0-13 0,0 0-4 16,-20 44-11-16,12-33-9 0,0 1-3 15,2 2-6-15,0-1-8 0,-3 2-2 16,2 0 9-16,1 2-9 0,2 4-4 0,0-2-9 16,-1 4-4-16,3-3-2 0,2 8-5 15,2 2-7-15,3-2-14 0,1 9-18 16,2-5-27-16,1 2-23 0,2 1-27 0,-1-1-34 16,4 1-31-16,2-2-49 0,1-2-48 15,-2 0-121-15,4-5-558 0,-5 2-312 0</inkml:trace>
  <inkml:trace contextRef="#ctx0" brushRef="#br1" timeOffset="101809.66">8090 6499 1341 0,'4'-21'249'16,"-4"21"-48"-16,2-15-20 0,-2 15-22 0,4-14-8 15,-4 14 7-15,0 0-5 0,2-17-1 16,-2 17 5-16,0 0 3 0,0 0-3 0,0 0-1 16,3-19-15-16,-3 19-8 0,0 0-7 15,0 0 1-15,0 0-2 0,0 0 23 0,0 0-10 16,0 0-8-16,0 0-3 0,0 0-5 15,11 47-5-15,-7-29-18 0,-2-1 9 0,2 3-7 16,-2 3-8-16,0 2-10 0,2-1-8 16,-2 3-16-16,2 0 2 0,-2 1-1 15,4-2-5-15,-2 2-5 0,0-1-3 0,0 0-4 16,0-3-4-16,0-1-5 0,-2-2-5 16,2-2-13-16,-2-2-17 0,3-2-17 15,-3 1-33-15,0-3-28 0,0-3-39 0,0-1-48 16,-2-9-64-16,3 13-53 0,-3-13-81 15,0 0-156-15,4 8-115 0,-4-8 29 16,0 0-249-16,0 0-202 0</inkml:trace>
  <inkml:trace contextRef="#ctx0" brushRef="#br1" timeOffset="102251.31">8509 6677 2435 0,'11'-13'-91'0,"-11"13"31"0,6-10 10 16,-6 10 2-16,0 0 20 0,0 0 15 15,4-16 16-15,-4 16 22 0,0 0 33 0,0 0 12 16,0 0 16-16,0 0 2 0,-21-18 5 16,21 18 3-16,-17-3 7 0,17 3 5 15,-19-3-4-15,19 3 0 0,-24 3 3 0,24-3 0 16,-22 3-2-16,22-3-8 0,-26 8-2 15,13-4-3-15,13-4-9 0,-23 11-7 0,12-5-8 16,11-6-5-16,-16 12-7 0,16-12-2 16,-11 13-11-16,11-13-3 0,-7 13-8 15,7-13-9-15,0 0-14 0,0 0-15 0,0 0-5 16,18 28-3-16,-10-21 3 0,-8-7 0 16,22 11-1-16,-12-3 3 0,2-3 0 0,1 3-1 15,-2 1-1-15,0 1 4 0,1-1-2 16,-2 1-1-16,0-1 1 0,-2 3 7 0,-2-1 2 15,-6-11 7-15,10 21 9 0,-8-12 3 16,-2-9 4-16,5 20 1 0,-5-20-1 16,0 17 4-16,0-17-8 0,0 0-1 0,-7 19-4 15,7-19-13-15,0 0-33 0,-14 9-51 16,14-9-69-16,0 0-63 0,0 0-103 0,0 0-179 16,0 0-409-16,-22-23-296 0</inkml:trace>
  <inkml:trace contextRef="#ctx0" brushRef="#br1" timeOffset="102517.35">8670 6901 2748 0,'0'0'-60'0,"11"13"39"15,-11-13 27-15,6 17 39 0,-6-17 37 16,6 15 24-16,-6-15 18 0,4 19 1 15,-4-19-4-15,2 18-6 0,-2-18-5 0,3 16-5 16,-3-16-5-16,2 16-9 0,-2-16-10 16,2 17-8-16,-2-17-9 0,2 15-8 0,-2-15-19 15,6 16-29-15,-6-16-25 0,2 12-26 16,-2-12-31-16,0 0-25 0,5 18-44 16,-5-18-35-16,0 0-31 0,6 15-43 0,-6-15-101 15,5 4-490-15,-5-4-184 0</inkml:trace>
  <inkml:trace contextRef="#ctx0" brushRef="#br1" timeOffset="104080.93">9041 6605 2446 0,'0'0'-85'0,"0"0"22"16,0 0 26-16,8-13 2 0,-8 13 26 15,0 0 25-15,0 0 10 0,0 0 16 0,6-12 15 16,-6 12 5-16,0 0 5 0,0 0-6 15,0 0-1-15,0 0 0 0,0 0 4 0,0 0-2 16,0 0 6-16,0 0 5 0,-32-7 1 16,32 7 3-16,0 0-3 0,0 0 3 15,-31 13-4-15,31-13 1 0,-18 10 0 16,18-10-4-16,-14 10-9 0,6-3 0 0,8-7-11 16,-14 12 3-16,14-12-10 0,-8 14-3 15,8-14-6-15,-6 15-1 0,6-15-2 0,-2 15-3 16,2-15-5-16,0 0-7 0,8 20-4 15,-8-20-4-15,13 11-2 0,-4-3-1 16,-9-8 0-16,20 15-1 0,-9-7-3 0,0-1 2 16,-1 1-5-16,-1 2 1 0,-9-10 0 15,19 17-2-15,-10-10 3 0,-9-7 4 0,12 16-3 16,-8-7 7-16,-4-9 10 0,8 17 7 16,-8-17 7-16,2 17-1 0,-2-17 3 15,-2 18 0-15,2-18-2 0,0 0 0 0,-10 21-4 16,10-21-4-16,-6 13-3 0,6-13-8 15,0 0-24-15,-13 10-44 0,13-10-43 0,0 0-60 16,0 0-55-16,-17 0-52 0,17 0-146 16,0 0-542-16,-15-14-380 0</inkml:trace>
  <inkml:trace contextRef="#ctx0" brushRef="#br1" timeOffset="104407.73">9286 6797 2823 0,'17'3'-127'0,"-17"-3"9"0,0 0 13 0,19 3 9 16,-19-3 17-16,0 0 10 0,17 6 21 16,-17-6 18-16,0 0 0 0,13 6 13 15,-13-6 9-15,0 0 19 0,8 9 10 0,-8-9 9 16,0 0 15-16,6 14 9 0,-6-14 13 15,0 0 11-15,0 19 16 0,0-19 21 0,0 0 10 16,-8 21 5-16,8-21 8 0,-8 17 8 16,8-17-1-16,-7 14-6 0,7-14-9 15,-6 13-12-15,6-13-9 0,0 0-8 0,-5 19-15 16,5-19-6-16,0 0-16 0,0 0-16 16,16 18-27-16,-16-18-39 0,16 4-53 15,-16-4-63-15,26 0-59 0,-26 0-93 0,27-6-163 16,-12 0-471-16,0 1-322 0</inkml:trace>
  <inkml:trace contextRef="#ctx0" brushRef="#br1" timeOffset="104717.28">9578 6490 2793 0,'0'0'-38'0,"0"0"10"0,2-12 0 15,-2 12 33-15,0 0 21 0,0 0 32 0,0 0 32 16,0 0 5-16,0 0-2 0,0 0-4 16,0 0 9-16,0 0 8 0,0 0 6 15,0 0 4-15,0 51 3 0,0-51 5 0,0 32-13 16,0-13-9-16,0 0-6 0,0 2-10 16,2 6-7-16,-2-2-1 0,2 3-7 0,-2 0-7 15,2 0-4-15,-2 1-3 0,2-3-7 16,-2 2-8-16,0 0-2 0,2-2-8 15,0-1-10-15,-2-2-19 0,3-3-31 0,-3 0-39 16,2-2-46-16,0-2-60 0,1 0-48 16,-1-6-64-16,-2 2-113 0,4-2-131 15,-4-10-384-15,0 0-305 0</inkml:trace>
  <inkml:trace contextRef="#ctx0" brushRef="#br1" timeOffset="104996.19">9950 6977 2797 0,'0'0'28'0,"0"0"31"0,0 0 2 16,0 0 13-16,0 0 8 0,0 0 10 0,0 0 3 15,0 0 0-15,0 0-12 0,0 0-8 16,20 7-11-16,-20-7-1 0,0 0-13 16,28 0-6-16,-28 0-12 0,26 0-15 0,-11 0-28 15,-15 0-41-15,34-1-52 0,-14-1-60 16,-4-2-68-16,-3 0-125 0,4-1-525 16,-4 0-249-16</inkml:trace>
  <inkml:trace contextRef="#ctx0" brushRef="#br1" timeOffset="105180.16">10035 6863 2671 0,'-23'-3'0'16,"23"3"28"-16,0 0 12 0,-17-1 11 15,17 1 15-15,0 0 19 0,0 0 7 0,0 0-3 16,0 0-9-16,0 0-6 0,0 0-10 16,0 0-9-16,0 0-3 0,0 0-15 0,0 0-14 15,0 0-25-15,0 0-27 0,0 0-33 16,55-8-42-16,-55 8-41 0,27-1-41 0,-11-2-57 15,0 0-96-15,1 1-408 0,2-1-25 16</inkml:trace>
  <inkml:trace contextRef="#ctx0" brushRef="#br1" timeOffset="105535.18">10531 6683 2226 0,'0'0'-9'0,"0"0"12"15,0 0 5-15,0 0 26 0,0 0 29 16,0 0 29-16,0 0 18 0,0 0 18 0,0 0 1 15,0 0 3-15,0 0 0 0,0 0-1 16,0 0 3-16,-2 55 1 0,2-55 0 16,2 29-9-16,0-14-6 0,2 3-14 0,-2 1-11 15,0-3-10-15,0 3-11 0,2 1-7 16,-1-1-8-16,1 0-19 0,0-2-22 16,0 0-31-16,0 0-34 0,-2 1-36 0,3-3-42 15,-5-15-46-15,7 26-45 0,-3-16-50 16,-4-10-122-16,4 18-539 0,-2-13-332 15</inkml:trace>
  <inkml:trace contextRef="#ctx0" brushRef="#br1" timeOffset="106191.3">10865 6899 2743 0,'0'0'-100'0,"6"-12"16"0,-6 12 13 16,0 0 5-16,9-15 21 0,-9 15 21 16,0 0 10-16,4-15 16 0,-4 15 2 15,0 0 16-15,0 0 6 0,-4-22 18 0,4 22 11 16,0 0 11-16,0 0 2 0,-15-15 9 16,15 15 9-16,0 0 8 0,-15-3 4 15,15 3 2-15,0 0 1 0,-21 0 7 0,21 0 2 16,0 0-7-16,-25 7-3 0,25-7-7 15,-20 11-5-15,12-4-7 0,8-7-9 0,-15 17-4 16,9-8-6-16,6-9-6 0,-13 19-4 16,9-10-4-16,4-9 0 0,-9 20-2 15,9-20-3-15,-6 17-2 0,6-17-3 0,-2 17-4 16,2-17-3-16,-2 15-1 0,2-15-3 16,0 0-3-16,0 0-5 0,6 23 0 0,-6-23-4 15,9 8 2-15,-9-8-3 0,0 0-3 16,8 10-2-16,-8-10 1 0,0 0-2 0,0 0-2 15,11 12 1-15,-11-12-3 0,0 0 2 16,0 0-4-16,6 10 2 0,-6-10 0 16,0 0 3-16,0 0-3 0,9 12 5 0,-9-12-5 15,0 0 2-15,0 0 0 0,8 11-1 16,-8-11-1-16,0 0-1 0,0 0-1 0,8 13 1 16,-8-13 2-16,0 0 0 0,0 0-3 15,4 15 0-15,-4-15 1 0,0 0 1 16,0 0-3-16,8 16 6 0,-8-16-6 15,0 0 0-15,0 0-1 0,2 17 2 0,-2-17-2 16,0 0 1-16,0 0 0 0,2 17 1 16,-2-17-2-16,0 0 3 0,0 0 2 15,0 0 1-15,0 0 3 0,-7 22 2 0,7-22 2 16,0 0-3-16,-13 10-1 0,13-10-2 16,-14 6 3-16,14-6-4 0,-17 7 0 0,17-7-2 15,-22 3 1-15,22-3-10 0,-20 4-10 16,20-4-20-16,-22 2-34 0,22-2-38 0,-19 0-45 15,19 0-64-15,0 0-58 0,-23-9-114 16,14 6-151-16,9 3-406 0,-10-7-364 16</inkml:trace>
  <inkml:trace contextRef="#ctx0" brushRef="#br1" timeOffset="106437.3">10917 7114 2886 0,'14'8'-15'15,"-14"-8"16"-15,10 9-7 0,-10-9 9 0,9 11 20 16,-9-11 19-16,4 15 24 0,-4-15 14 16,0 0 5-16,5 24-7 0,-5-24-8 0,1 18-8 15,-1-18-9-15,2 16-5 0,-2-16 1 16,5 17-12-16,-5-17-21 0,2 14-40 15,-2-14-50-15,0 0-67 0,6 17-61 0,-6-17-99 16,7 5-566-16,-7-5-224 0</inkml:trace>
  <inkml:trace contextRef="#ctx0" brushRef="#br1" timeOffset="106817.14">11179 6654 2532 0,'0'0'-68'15,"0"0"42"-15,0 0 20 0,0 0 41 16,0 0 22-16,0 0 25 0,0 0 10 0,0 0 10 15,0 0 12-15,19 29 9 0,-17-16 0 16,-2-13 1-16,2 29 2 0,0-10-4 0,0 0 5 16,0 0-5-16,-2 2-1 0,4 4-9 15,1-2-9-15,-3 1-12 0,1 0-14 16,2-1-4-16,-3-2-9 0,3-3-3 16,-3 4-9-16,2-2-7 0,-2-1-2 0,0-1-18 15,2-1-9-15,-2 0-18 0,0-2-22 16,0 1-29-16,-2-16-25 0,5 22-25 15,-3-11-42-15,-2-11-34 0,4 19-42 0,-4-11-40 16,0-8-106-16,4 14-602 0,-4-14-415 0</inkml:trace>
  <inkml:trace contextRef="#ctx0" brushRef="#br1" timeOffset="107237.65">11606 6693 2840 0,'0'0'-114'0,"0"0"34"0,0 0 27 16,0 0 26-16,0 0 36 0,0 0 24 15,0 0 17-15,0 0 9 0,0 0 17 16,0 0 6-16,0 0 8 0,0 0 2 16,0 0 11-16,0 64 0 0,0-48 1 0,2 0 4 15,0 4 1-15,0-2-7 0,0 0-5 16,0 1-10-16,1 3-2 0,-1-4-17 0,1 2-5 15,1-1-6-15,-2-1-7 0,1 2-5 16,-1-2-11-16,1-2-13 0,-1 0-19 16,0-2-22-16,-2-14-31 0,2 23-33 0,0-12-36 15,-2-11-38-15,6 20-38 0,-6-20-42 16,6 9-98-16,-3-5-598 0,-3-4-346 0</inkml:trace>
  <inkml:trace contextRef="#ctx0" brushRef="#br1" timeOffset="107646.93">11918 6702 2726 0,'0'0'-124'0,"7"-11"28"0,-7 11 19 0,0 0 16 15,0 0 21-15,0 0 25 0,0 0 26 16,0 0 29-16,0 0-1 0,0 0 28 0,0 0 7 15,0 0 6-15,-43 2 13 0,43-2-1 16,0 0-5-16,0 0 0 0,-24 11-8 16,24-11-2-16,-10 7-7 0,10-7-8 0,0 0-8 15,-7 17-4-15,7-17-5 0,0 0-7 16,0 0-9-16,9 23-12 0,-9-23-14 0,12 16-7 16,-4-6 2-16,2-1-4 0,-1 2 6 15,0 1-7-15,4-1 6 0,-3 4 0 16,-2 0 2-16,4-2 7 0,-2 2 17 0,-3-2 13 15,1 2 6-15,-4 1 11 0,0-3 6 16,-4-13 8-16,2 24 3 0,-2-24-3 0,-4 24-8 16,0-14-2-16,4-10-7 0,-17 20-5 15,9-11-3-15,-4 0-8 0,12-9-6 16,-22 9-11-16,11-6-19 0,11-3-36 16,-18 4-42-16,18-4-50 0,0 0-52 0,-22-7-67 15,22 7-134-15,-13-15-588 0,12 8-410 16</inkml:trace>
  <inkml:trace contextRef="#ctx0" brushRef="#br1" timeOffset="108001.29">12042 6929 2929 0,'14'2'-73'0,"-14"-2"29"16,0 0 4-16,0 0 4 0,24 4 13 0,-24-4 17 15,0 0 16-15,18 3 3 0,-18-3 3 16,0 0-1-16,15 5 7 0,-15-5 12 0,0 0 10 16,12 8 9-16,-12-8 19 0,0 0 15 15,0 0-2-15,11 14-5 0,-11-14-1 16,0 0-1-16,2 13 1 0,-2-13 4 0,0 0 1 16,0 0 1-16,-15 28 1 0,15-28-3 15,-14 12 5-15,14-12 0 0,-11 14 6 16,11-14-1-16,-12 13-5 0,12-13-6 0,-9 14 4 15,9-14-17-15,-6 11-8 0,6-11-6 16,0 0 0-16,0 0-12 0,0 0-13 16,0 0-14-16,13 23-21 0,-13-23-19 0,18 2-24 15,-18-2-37-15,21-2-35 0,-21 2-54 16,22-4-39-16,-4-2-64 0,-18 6-116 0,25-15-152 16,-10 7-354-16,-1-2-283 0</inkml:trace>
  <inkml:trace contextRef="#ctx0" brushRef="#br1" timeOffset="108281.27">12414 6609 2660 0,'11'-12'-45'0,"-11"12"23"0,0 0 13 15,0 0 18-15,0 0 22 0,0 0 28 16,0 0 26-16,0 0 25 0,0 0 11 0,-13 54 2 15,11-38 0-15,-2-2-1 0,2 4 3 16,0 1 2-16,1 0-5 0,-1 1-4 16,2 3-10-16,-2-2-11 0,2 0-14 0,0 2-7 15,0-1-9-15,0-2-5 0,2 2-11 16,-2-4-18-16,2 1-24 0,-2 0-35 0,0-3-42 16,1-1-48-16,-1-15-45 0,2 26-51 15,-2-14-39-15,0-3-99 0,0-9-627 16,0 17-429-16</inkml:trace>
  <inkml:trace contextRef="#ctx0" brushRef="#br1" timeOffset="111778.6">8348 7847 3017 0,'4'-29'-41'0,"-4"29"21"0,4-10 8 16,-4 10 22-16,0 0 14 0,7-18 21 0,-7 18 25 15,0 0 15-15,7-13 12 0,-7 13 8 16,0 0 7-16,0 0 0 0,0 0 0 16,0 0-10-16,0 0 3 0,0 0 1 0,0 0-4 15,0 0-13-15,0 0-5 0,0 0-13 16,-30 33-3-16,17-15-5 0,0 1-4 16,1 1-6-16,-7 5 5 0,1-3-8 0,2 3-2 15,-4-3-5-15,0 3-9 0,0-2 0 16,1 0-1-16,1-1-5 0,0-5-3 0,2-1-3 15,3 0-3-15,-2-2 0 0,4-3-6 16,1-1-5-16,-1-1-6 0,11-9-7 16,-15 7-2-16,15-7-2 0,0 0-2 0,0 0-3 15,0 0 1-15,0 0-2 0,-23-16 2 16,23 16 0-16,0 0 3 0,0 0 2 16,5-28-1-16,-5 28 1 0,0 0 3 0,12-19-2 15,-12 19 3-15,10-11 0 0,-10 11 1 0,18-9 1 16,-18 9 4-16,18-4 7 0,-18 4 9 15,26 1 2-15,-26-1 8 0,31 8 9 16,-13-1-1-16,3 3 6 0,0 0-8 0,2 1-2 16,-1 0-2-16,-4 3-2 0,4 0-1 15,-3 0-4-15,-1-2-1 0,2 1-11 0,-4 1-13 16,0-5-20-16,-4 2-26 0,-3-2-39 16,1-2-39-16,-10-7-56 0,15 13-59 15,-8-9-82-15,-7-4-195 0,0 0-108 0,0 0-314 16,0 0-360-16</inkml:trace>
  <inkml:trace contextRef="#ctx0" brushRef="#br1" timeOffset="112020.9">8297 8041 2976 0,'-2'-17'30'0,"2"17"-5"15,0 0 1-15,0 0-4 0,4-24-3 0,-4 24 8 16,0 0 3-16,0 0 20 0,0 0 12 15,0 0 8-15,0 0 3 0,0 0 5 0,0 0 13 16,0 0 7-16,0 0 2 0,0 0-9 16,0 0-8-16,0 0-9 0,13 54-7 15,-13-41-8-15,0-13-10 0,2 24-14 0,-2-10-13 16,0-14-27-16,2 23-27 0,-2-23-38 16,0 20-44-16,0-20-49 0,2 22-42 15,-2-15-45-15,0-7-103 0,2 18-573 0,0-10-335 16</inkml:trace>
  <inkml:trace contextRef="#ctx0" brushRef="#br1" timeOffset="112782.61">8950 7874 2752 0,'0'0'-89'0,"0"0"28"0,0 0 4 16,0 0 9-16,0 0 3 0,6-13 10 15,-6 13 3-15,0 0 20 0,0 0-2 0,0 0 8 16,0 0 18-16,0 0 25 0,0 0 7 15,0 0 22-15,0 0 2 0,0 0 1 0,0 0 2 16,0 0-1-16,0 0-7 0,0 0 0 16,0 0-6-16,0 0-4 0,0 0-6 15,0 0-3-15,0 0-6 0,0 0 2 0,0 0-3 16,0 0-1-16,-45 6-5 0,45-6-1 16,0 0-3-16,-25 7-8 0,25-7 4 0,-15 6-5 15,15-6-3-15,-14 6 1 16,14-6-4-16,-16 7 0 0,16-7-4 0,-10 10 0 15,10-10 4-15,-13 8-4 0,13-8 4 16,0 0-2-16,-10 13-3 0,10-13 2 0,0 0-3 16,0 0-2-16,0 0-4 0,0 0-10 0,17 30-6 15,-17-30-2-15,18 10-2 16,-6-4 3-16,2 1 3 0,-2 2 1 0,6-2-2 16,-4 0 2-16,1 1 4 0,0 1 5 0,0-2 0 15,-3 1 2-15,1 1-3 0,-2-2 4 16,-1 0 3-16,-10-7 9 0,13 13 10 0,-13-13 10 15,6 14 10-15,-6-14 9 0,0 0 6 16,0 0 6-16,-14 21-4 0,14-21-2 16,-17 7-3-16,17-7-1 0,-26 7-4 15,12-7-12-15,14 0-2 0,-30 1-2 0,30-1-7 16,-34-4-8-16,17 3-9 0,1-3-24 16,-2 0-17-16,18 4-30 0,-27-10-34 15,14 5-42-15,13 5-41 0,-17-12-46 0,9 2-87 16,6 0-603-16,2 10-310 0</inkml:trace>
  <inkml:trace contextRef="#ctx0" brushRef="#br1" timeOffset="113061.22">9045 8002 2711 0,'0'0'-81'16,"10"13"26"-16,-10-13 22 0,8 17 24 16,-8-17 20-16,6 19 19 0,-6-19 19 15,6 22 17-15,-4-12 12 0,-2-10 6 0,4 23-7 16,-4-23-5-16,0 23-7 0,0-23-4 16,2 24-11-16,-2-24-2 0,0 19-8 15,0-19 1-15,2 17-5 0,-2-17-2 16,0 0-17-16,2 21-19 0,-2-21-32 0,0 0-54 15,0 15-51-15,0-15-62 0,0 0-140 16,0 0-459-16,0 0-109 0</inkml:trace>
  <inkml:trace contextRef="#ctx0" brushRef="#br1" timeOffset="113942.43">9574 7867 2324 0,'-6'-27'-71'0,"6"27"18"0,0 0 1 16,-11-9 3-16,11 9 10 0,0 0 15 0,-21-10 11 15,21 10 7-15,-21-3 7 0,21 3 12 16,-26-3 3-16,26 3 3 0,-28-2 0 15,28 2 8-15,-25-2 6 0,25 2-6 0,-21 2 10 16,21-2 4-16,0 0-1 0,-27 2 3 16,27-2-3-16,0 0-2 0,-16 3-5 15,16-3-2-15,0 0-10 0,0 0-11 0,0 0-10 16,0 0 3-16,0 0-9 0,0 0 3 16,43 22-1-16,-30-16 7 0,2-1-9 15,-3 1 4-15,4 0 8 0,-2 2-7 0,-2-1 7 16,1 1 1-16,2-1 8 0,-4 0 11 15,-1 4 5-15,1-3 12 0,-11-8 10 0,15 20 6 16,-11-10 6-16,-4-10 8 0,6 18 8 16,-6-18 5-16,2 19 8 0,-2-19-1 15,-8 20 8-15,8-20-2 0,-10 17 2 0,-2-9 2 16,12-8 0-16,-20 15-7 0,7-7-4 16,0-5-11-16,13-3-5 0,-25 8-11 0,13-6-6 15,12-2-13-15,-26 1-17 0,26-1-24 16,-24-5-26-16,24 5-30 0,-23-9-32 15,13 1-38-15,10 8-41 0,-14-14-38 0,10 6-51 16,4 8-113-16,-4-18-553 0,2 11-319 16</inkml:trace>
  <inkml:trace contextRef="#ctx0" brushRef="#br1" timeOffset="114359.08">9739 7993 2739 0,'25'3'-73'15,"-25"-3"16"-15,18 3 10 0,-18-3 6 16,18 3-2-16,-18-3 8 0,19 2 0 0,-19-2 14 15,19 5 10-15,-19-5 6 0,19 5 11 16,-19-5 33-16,18 8 21 0,-18-8 26 16,12 9 22-16,-12-9 2 0,6 13 15 0,-6-13-7 15,2 14-4-15,-2-14-3 0,0 0 0 16,-10 25 1-16,10-25 2 0,-15 22-1 0,6-13-5 16,-1 1-4-16,2-1 1 0,8-9 0 15,-13 15 14-15,13-15-11 0,-8 19-5 0,8-19-14 16,-3 12-6-16,3-12-5 15,0 0-17-15,0 0-8 0,13 25-18 0,-13-25-26 16,17 7-25-16,-17-7-31 0,24 4-30 0,-12-2-33 16,-12-2-43-16,28 0-24 0,-16 2-39 15,3-4-22-15,-2 2-46 0,-13 0-101 16,29-3-564-16,-16 0-379 0</inkml:trace>
  <inkml:trace contextRef="#ctx0" brushRef="#br1" timeOffset="115170.04">10297 8160 2881 0,'0'0'-46'0,"0"0"34"0,0 0-1 15,0 0 10-15,0 0 8 0,0 0 13 16,0 0 15-16,0 0 10 0,0 0 7 0,4 15 7 15,-4-15 3-15,0 0 4 0,0 0 5 0,16 4-6 16,-16-4 1-16,0 0-2 0,21 2-5 16,-21-2-2-16,15 4-8 0,-15-4-4 15,19 4 0-15,-19-4-11 0,24 3-1 0,-10-3-3 16,-14 0-2-16,30 4-8 0,-18-1-8 16,-12-3-9-16,30 5-12 0,-13-3-14 0,-17-2-16 15,25 1-28-15,-25-1-37 0,23 3-36 16,-23-3-34-16,19 1-37 0,-19-1-77 0,0 0-544 15,11-1-167-15</inkml:trace>
  <inkml:trace contextRef="#ctx0" brushRef="#br1" timeOffset="115408.32">10285 8029 2512 0,'0'0'-16'0,"-15"-6"7"0,15 6 12 16,0 0 4-16,0 0 26 0,0 0 15 16,0 0 26-16,0 0 9 0,0 0 2 15,0 0 1-15,0 0-10 0,49 18-4 0,-49-18-7 16,27 7-6-16,-9-5-7 0,0-1-9 16,2 3-10-16,0-2-28 0,2 2-32 0,-1-2-53 15,3 2-55-15,-4-4-39 0,0 1-76 16,-20-1-565-16,31 0-137 0</inkml:trace>
  <inkml:trace contextRef="#ctx0" brushRef="#br1" timeOffset="116816.29">11336 7775 2414 0,'0'0'-58'0,"0"0"20"0,0 0 11 0,0 0 9 16,0 0 13-16,0 0 33 0,0 0 35 15,0 0 28-15,0 0 31 0,0 0 20 0,0 0 10 16,0 0 8-16,0 0 3 0,0 0-8 15,0 0-8-15,-2 43-11 0,2-43-8 16,-5 20-18-16,5-20-11 0,-8 25-6 0,6-10-7 16,-4-1-5-16,0 0-1 0,2 2-9 15,-2-3-2-15,0 3 0 0,-3 0-2 0,-2-2 2 16,5 1-4-16,-1 0 0 0,-3-2-4 16,0 1-5-16,-1-1-8 0,3 1-11 0,-3-3 4 15,1 0-7-15,-4-1-7 0,4-1 5 16,-1 2-7-16,2-4-2 0,-4 1-7 15,13-8 5-15,-20 11-4 0,20-11 3 16,-14 8-5-16,14-8-3 0,-16 7-4 0,16-7-6 16,0 0-9-16,-15 2-1 0,15-2-12 15,0 0 6-15,0 0 1 0,0 0-4 0,0 0 4 16,0 0 3-16,0 0-2 0,0 0 0 16,0 0 6-16,0 0-2 0,0 0-2 15,0 0 3-15,0 0-1 0,33-31 2 0,-33 31 1 16,14-4-4-16,-14 4 4 0,20-3 4 15,-20 3 2-15,20 0 2 0,-20 0 3 0,21 0 6 16,-21 0 11-16,20 6-1 0,-20-6 1 16,18 7 4-16,-6-1 2 0,-12-6-3 15,18 13-1-15,-9-7 0 0,-9-6 5 0,17 15-10 16,-9-7-5-16,2 1-4 0,-10-9 3 16,15 15-5-16,-7-7-2 0,-8-8-8 0,15 14-9 15,-10-7-12-15,3 1-16 0,-1-3-29 16,-7-5-28-16,11 10-37 0,-11-10-56 15,9 8-52-15,-9-8-59 0,8 4-142 0,-8-4-161 16,0 0-378-16,0 0-438 0</inkml:trace>
  <inkml:trace contextRef="#ctx0" brushRef="#br1" timeOffset="117050.58">11286 8017 2959 0,'0'0'-45'0,"-2"-17"43"0,2 17 1 0,0 0 15 16,0 0 16-16,0 0 15 0,0 0 23 0,0 0 14 16,0 0-4-16,0 0 10 0,0 0 2 15,0 0 3-15,0 0-1 0,0 0-12 16,9 58-6-16,-9-58-9 0,-2 22-5 0,2-22-7 16,-2 25-10-16,2-25-12 0,-5 24-27 15,5-12-32-15,0-12-41 0,-4 20-47 16,4-20-55-16,-2 22-60 0,-3-15-108 0,5-7-583 15,0 17-325-15</inkml:trace>
  <inkml:trace contextRef="#ctx0" brushRef="#br1" timeOffset="117613.22">11721 7925 2785 0,'0'0'-59'0,"0"0"22"16,6-13-1-16,-6 13 8 0,0 0 12 16,0 0-13-16,0 0 22 0,0 0 2 0,0 0 19 15,0 0 13-15,-27-13 21 0,27 13 19 16,0 0 14-16,-35 4 19 0,35-4 10 0,-25 8 4 15,13-5-8-15,12-3-8 0,-24 13-11 16,14-7-11-16,10-6-4 0,-18 14-8 16,12-7-10-16,6-7-12 0,-7 16-13 15,7-16-11-15,-2 16-7 0,2-16-10 0,0 0-2 16,13 28 1-16,-4-19 2 0,0 3-3 0,-1-1 1 16,2 1 1-16,-1 1-1 0,0-1 5 15,-1 0 6-15,0-1 2 0,-4 1 5 16,-4-12 6-16,10 17 13 0,-10-17 6 0,0 18-6 15,0-18 1-15,0 0-2 0,-10 17-4 16,10-17-4-16,-12 7-5 0,12-7-13 0,0 0-20 16,-22 2-31-16,22-2-30 0,0 0-25 15,0 0-41-15,-29-7-40 0,25 2-53 16,4 5-133-16,-11-13-521 0,11 13-258 0</inkml:trace>
  <inkml:trace contextRef="#ctx0" brushRef="#br1" timeOffset="117821.3">11850 8128 2797 0,'8'10'97'0,"-8"-10"21"0,12 16-12 0,-7-6-11 16,-5-10-11-16,10 19-9 0,-6-7 1 15,-4-12-7-15,7 19-8 0,-7-19-6 16,4 21-4-16,-4-21-9 0,2 16-10 0,-2-16-21 15,5 18-26-15,-5-18-37 0,4 13-53 16,1-7-78-16,-5-6-117 0,7 8-639 16,-7-8-358-16</inkml:trace>
  <inkml:trace contextRef="#ctx0" brushRef="#br1" timeOffset="119390.55">12171 8147 2765 0,'0'0'-99'0,"0"0"32"0,0 0 18 15,0 0 11-15,51 1 38 0,-51-1 24 0,0 0 27 16,28-1 23-16,-28 1 11 0,27-2 14 15,-27 2 11-15,28 0 6 0,-9 0-3 16,-19 0 4-16,34 0-15 0,-18 0-2 16,4-2-16-16,-20 2-12 0,29 2-5 0,-29-2-16 15,27-2-21-15,-27 2-18 0,25 0-19 16,-25 0-30-16,18-2-48 0,-18 2-34 0,0 0-38 16,15-2-37-16,-15 2-41 0,0 0-77 15,0 0-512-15,0 0-147 0</inkml:trace>
  <inkml:trace contextRef="#ctx0" brushRef="#br1" timeOffset="119612.11">12423 8082 2490 0,'0'0'-15'16,"-11"-8"42"-16,11 8 30 0,0 0 29 0,0 0 17 15,-11-11 5-15,11 11 12 0,0 0 21 16,0 0 5-16,0 0 3 0,0 0 3 0,0 0 2 16,0 0-2-16,0 0-4 0,-14 36-7 15,14-36-9-15,-2 23-22 0,2-10-4 16,0-13-14-16,-2 26-1 0,2-10-15 15,0-16-13-15,-2 30-5 0,2-15-18 0,0-15-15 16,0 24-21-16,0-24-26 0,2 23-38 0,-2-23-33 16,2 19-38-16,-2-19-44 0,6 15-27 15,-3-9-35-15,-3-6-69 0,8 7-107 16,-8-7-168-16,12 2-259 0,-12-2-178 16</inkml:trace>
  <inkml:trace contextRef="#ctx0" brushRef="#br1" timeOffset="120095.93">12980 7764 2581 0,'0'0'-7'16,"10"-10"16"-16,-10 10-2 0,0 0 2 0,13-9 12 15,-13 9 8-15,0 0 17 0,0 0 24 16,0 0 4-16,0 0 5 0,0 0 9 15,0 0-2-15,0 0 6 0,0 0 4 0,0 0 0 16,-27 42-1-16,18-30-7 0,2-3-10 16,-5 1-8-16,2 3-1 0,-3-2-11 15,3 2-7-15,-8-1-8 0,4 1 0 16,1-1-9-16,-5-1 6 0,7 0-11 0,-2-1-1 16,-1-1-4-16,3-1-1 0,11-8-4 15,-18 13 1-15,11-6-4 0,7-7 0 16,-11 10 2-16,11-10-1 0,0 0-4 0,-14 11-2 15,14-11 0-15,0 0 2 0,0 0-3 0,0 0 2 16,0 0-5-16,0 0 4 0,0 0-2 16,0 0 1-16,21 20 3 0,-21-20 1 15,13 6 3-15,-13-6 6 0,18 9 1 0,-11-3 7 16,6 0 2-16,-13-6 9 0,21 15 5 16,-11-5 4-16,4-3-2 0,-3 0-1 15,1 1-5-15,-1 2-1 0,0-3-7 0,-1 1-1 16,-2 1-4-16,-8-9-9 0,15 14-4 15,-15-14-4-15,13 14-6 0,-13-14-17 0,8 10-20 16,-8-10-29-16,7 12-34 0,-7-12-52 16,0 0-59-16,2 10-65 0,-2-10-111 15,0 0-178-15,0 0-416 0,0 0-422 0</inkml:trace>
  <inkml:trace contextRef="#ctx0" brushRef="#br1" timeOffset="120353.37">12846 7951 3124 0,'0'0'20'16,"-3"-16"4"-16,3 16 3 0,0 0 17 0,0 0 14 15,0 0 17-15,0 0 11 0,0 0 6 16,0 0 4-16,0 0 3 0,0 0-1 16,0 0-1-16,0 0 1 0,0 0 2 0,21 54-5 15,-15-41-8-15,-1 2-4 0,1 0-9 16,-3 1-9-16,1 1-7 0,1-2-8 15,-1 2-5-15,-1-1-9 0,-3-16-13 0,2 26-19 16,-2-14-25-16,0-12-31 0,-5 23-36 16,5-23-40-16,-6 16-39 0,6-16-38 15,-5 17-40-15,2-10-79 0,3-7-129 0,-4 12-477 16,4-12-337-16</inkml:trace>
  <inkml:trace contextRef="#ctx0" brushRef="#br1" timeOffset="121096.3">13419 7900 2735 0,'0'0'-74'16,"0"0"34"-16,4-14 18 0,-4 14 13 16,0 0-3-16,0 0 15 0,0 0 21 15,-21-15 1-15,21 15 16 0,-19-4 9 0,19 4 16 16,-25 0 9-16,25 0 12 0,-27 2 4 16,27-2 4-16,-23 4 0 0,23-4-5 0,-22 5-6 15,22-5-12-15,-16 8-2 0,16-8-11 16,-9 9-5-16,9-9-7 0,0 0-10 0,-7 17-9 15,7-17-3-15,0 0-11 0,14 23-1 16,-14-23 0-16,17 19-5 0,-7-9 0 16,-1 0 0-16,4 2-1 0,-3 1-4 0,0-3 2 15,5 4-2-15,-5-1 1 0,-1 2-3 16,3-1 3-16,-6-1-3 0,1 0 0 16,-3 2-1-16,-4-15 8 0,3 23 4 0,-3-23 9 15,-3 22 5-15,3-22 3 0,-8 19 1 0,-1-12-2 16,9-7-2-16,-21 15-5 0,11-8-1 15,10-7-1-15,-25 7-8 0,25-7-23 16,-23 1-24-16,23-1-43 0,-21-3-42 0,21 3-46 16,-17-5-46-16,10-4-71 0,7 9-166 15,-14-11-401-15,10 6-198 0</inkml:trace>
  <inkml:trace contextRef="#ctx0" brushRef="#br1" timeOffset="121417.27">13569 8103 2368 0,'0'0'-131'0,"18"0"28"15,-18 0 45-15,0 0 12 0,16 3 26 16,-16-3 16-16,0 0 23 0,19 8 16 0,-19-8 12 15,10 8 4-15,-10-8 8 0,11 10 12 16,-11-10 9-16,7 11 8 0,-7-11 7 0,0 0 5 16,4 21 5-16,-4-21 5 0,0 0 10 15,-7 25 4-15,7-25 8 0,-6 15-2 16,6-15-10-16,-4 15-10 0,4-15-13 0,0 0-9 16,-5 19-10-16,5-19-13 0,0 0-24 15,7 16-31-15,-7-16-51 0,0 0-66 16,22 9-64-16,-15-8-64 0,-7-1-176 0,19 0-502 15,-19 0-312-15</inkml:trace>
  <inkml:trace contextRef="#ctx0" brushRef="#br0" timeOffset="132893.13">1640 10685 2009 0,'0'0'-18'16,"9"-10"30"-16,-9 10 10 0,0 0 11 15,12-11 24-15,-12 11 29 0,0 0 37 16,10-12 6-16,-10 12 14 0,0 0 0 0,10-10-4 16,-10 10 4-16,0 0-7 0,0 0-5 15,0 0-3-15,0 0-10 0,0 0-8 0,0 0 0 16,0 0-2-16,0 0-2 0,0 0-8 16,0 0-5-16,0 0-4 0,-37-11-8 15,37 11-6-15,0 0-7 0,-33 6 0 0,33-6-10 16,-22 4-7-16,22-4 2 0,-21 4-12 15,21-4-3-15,-20 5-6 0,20-5-1 0,-16 6-4 16,16-6-8-16,-15 3-1 0,15-3-10 16,0 0 3-16,-14 9 1 0,14-9-2 15,0 0-1-15,0 0-1 0,0 0 0 0,0 0 0 16,0 0-3-16,0 0-4 0,27 24 4 16,-27-24-5-16,20 8 1 0,-6-3 2 15,-3 1 0-15,6 0-2 0,-3 2-2 0,3-1 1 16,0 3 0-16,-3-3-2 0,3 3 3 15,1 2-1-15,-6-3 0 0,3-2 1 16,-4 3-2-16,1 1-3 0,-3-3 9 16,0 3-3-16,-9-11 3 0,13 18 8 0,-7-9 1 15,-6-9-7-15,6 17 8 0,-6-17 0 0,4 15 3 16,-4-15-2-16,0 0 8 0,0 24 0 16,0-24 3-16,0 0-2 0,-8 16 3 0,8-16 8 15,-13 10-25-15,13-10 11 0,-15 10 6 16,15-10 3-16,-18 5 5 0,18-5 8 15,-18 7 2-15,18-7-3 0,-24 0-6 0,24 0 5 16,-25 0-6-16,25 0-7 0,-27-7 7 16,12 3 2-16,0-1-3 0,15 5-10 15,-26-12-16-15,14 5-21 0,2 1-15 0,0 0-35 16,10 6-43-16,-15-11-51 0,15 11-67 16,-5-11-63-16,5 11-108 0,-7-12-181 0,7 12-54 15,0 0-369-15,0 0-474 0</inkml:trace>
  <inkml:trace contextRef="#ctx0" brushRef="#br0" timeOffset="133314.79">1996 10910 3071 0,'0'0'-69'0,"0"0"19"0,0 0 20 16,0 0 27-16,0 0 39 0,0 0 28 16,0 0 25-16,0 0 18 0,0 0 6 0,-22 22-3 15,22-22 3-15,0 0 4 0,0 0-9 0,0 0-1 16,32 1-17-16,-32-1-9 0,23 0-9 16,-23 0-5-16,34 3-10 0,-16-3-6 15,2 0-8-15,0 0-7 0,1 0-19 16,-2 0-17-16,0 0-37 0,-2 0-42 0,-17 0-45 15,29-3-48-15,-29 3-44 0,23-3-52 16,-23 3-119-16,11-7-552 0,-11 7-358 0</inkml:trace>
  <inkml:trace contextRef="#ctx0" brushRef="#br0" timeOffset="133568.01">2132 10827 2820 0,'0'0'-71'0,"-3"-14"46"15,3 14 25-15,0 0 31 0,0 0 37 0,0 0 31 16,0 0 29-16,0 0 20 0,0 0 13 16,0 0 2-16,0 0-6 0,0 0-3 0,0 0-7 15,0 0 18-15,0 0-13 0,-4 52-8 16,2-40-25-16,2-12-10 0,-2 27-13 0,2-14-8 16,0-13-29-16,-2 27-7 0,4-13-8 15,-2-14-15-15,0 26-17 0,0-13-23 0,0-13-33 16,2 23-54-16,-2-23-64 0,2 17-56 15,-2-8-52-15,0-9-69 0,2 12-132 16,-2-12-139-16,0 0-254 0,5 10-220 16</inkml:trace>
  <inkml:trace contextRef="#ctx0" brushRef="#br0" timeOffset="134058.2">2385 10710 2609 0,'5'-21'-7'15,"-5"21"7"-15,0 0 4 0,0 0 5 16,0 0 22-16,0 0 15 0,0 0 14 16,4-16 2-16,-4 16-7 0,0 0-8 0,0 0 0 15,0 0-8-15,20-2 2 0,-20 2-12 16,0 0 6-16,32 2-10 0,-32-2-4 15,30 2-2-15,-15 0-1 0,1-1-3 16,4 2 3-16,-20-3-6 0,32 2 1 0,-15 0 10 16,-17-2 13-16,25 1 5 0,-25-1 9 15,21 3 2-15,-21-3 10 0,13 3 15 0,-13-3 2 16,0 0 1-16,0 0-3 0,4 13-3 16,-4-13 2-16,0 0-6 0,0 0 0 0,-29 20-4 15,18-13 3-15,-2 1-1 0,1 1 1 16,12-9 5-16,-24 18 1 0,11-9-7 15,3 1 5-15,-2 1-3 0,2 0 5 16,0 1 4-16,2-3-9 0,-1 3-13 0,9-12 4 16,-10 21-14-16,5-12-3 0,5-9 1 15,-4 21-5-15,4-21-3 0,0 0 0 0,10 25-7 16,-1-17-5-16,-9-8-1 0,19 15-2 16,-5-8-1-16,0-1-12 0,-2 0-13 0,6-2-16 15,-4 0-20-15,3-3-47 0,-17-1-54 16,28 0-74-16,-14 0-63 0,-1-1-96 15,0-3-165-15,-13 4-86 0,17-10-322 0,-9 4-375 16</inkml:trace>
  <inkml:trace contextRef="#ctx0" brushRef="#br0" timeOffset="134253.22">2781 10900 2955 0,'23'4'40'0,"-23"-4"13"0,0 0 20 15,8 13 30-15,-8-13 34 0,0 0 24 16,4 16 10-16,-4-16-2 0,0 18-6 15,0-18-33-15,-2 24-8 0,2-24-1 16,0 20-7-16,0-20-11 0,0 25-18 16,2-14-8-16,-2-11-12 0,4 25-12 0,-2-12-26 15,-2-13-29-15,2 21-43 0,0-11-52 0,-2-10-63 16,4 17-59-16,-2-8-58 0,-2-9-93 16,4 13-140-16,-4-13-462 0,0 0-420 15</inkml:trace>
  <inkml:trace contextRef="#ctx0" brushRef="#br0" timeOffset="134561.01">3044 10599 3017 0,'29'11'-22'16,"-29"-11"33"-16,11 21 24 0,-7-6 36 0,0 3 37 15,3 4 25-15,-1 2 18 0,-2 2-6 0,0 0-3 16,0 3-14-16,0 3-17 0,-2-3-12 16,-2 4-10-16,0-3-8 0,-4 6-15 15,0-1-19-15,-4-1-28 0,-2-1-43 0,-6-1-40 16,-3 6-52-16,-3-2-57 0,-4-4-51 15,-4-1-53-15,-3 0-129 0,-3-7-541 0,-5-4-375 16</inkml:trace>
  <inkml:trace contextRef="#ctx0" brushRef="#br0" timeOffset="135230.21">1364 10391 2853 0,'0'0'-54'0,"0"0"35"16,0 0 20-16,0 0 32 0,0 0 25 16,0 0 19-16,0 0 11 0,0 0 10 0,0 0 9 15,0 0 2-15,-36 42 8 0,23-23 7 16,1-2 6-16,1 4-3 0,-2 2-5 16,-1 0-6-16,1 3-3 0,-1 3 0 0,1 0-7 15,-1 1-9-15,5 1-10 0,1 1-2 16,1-1-27-16,4-3-5 0,1 3-5 15,4-1-5-15,6 5-6 0,-2-2-2 0,4-1-8 16,1 2-15-16,4-4-24 0,-1 0-33 16,5-3-55-16,4 0-70 0,7 2-77 0,-4-10-106 15,2-1-188-15,1 0-68 0,2-3-281 16,2-1-266-16</inkml:trace>
  <inkml:trace contextRef="#ctx0" brushRef="#br0" timeOffset="135909">3428 10622 2599 0,'0'0'-69'0,"0"0"33"0,0 0 12 0,-20-14 26 15,20 14 11-15,0 0 20 0,0 0 35 16,0 0 22-16,-39 18 15 0,31-11 10 15,-2 2 16-15,10-9 20 0,-20 22 4 16,12-11 5-16,0 3-7 0,-1-2-4 16,0 4-9-16,3-1-9 0,0 4-17 0,2-2-13 15,-1 5-17-15,5-2 0 0,0 1-11 0,0 0-10 16,7 0-12-16,-3 0-24 0,2 0-33 16,0-4-35-16,1 1-46 0,2-1-56 15,1-2-62-15,0-3-67 0,-1-1-113 16,4 0-168-16,-3-4-350 0,-1 1-287 0</inkml:trace>
  <inkml:trace contextRef="#ctx0" brushRef="#br0" timeOffset="136393.21">3808 10639 2701 0,'6'-13'-58'16,"-6"13"23"-16,0 0 8 0,0 0 18 15,0 0 24-15,0 0 22 0,0 0 18 0,0 0 11 16,-30-10 6-16,30 10-5 0,0 0 5 16,-31 4 13-16,31-4 11 0,-24 3 12 0,24-3 0 15,-21 6-10-15,21-6-9 0,-19 6-12 16,19-6-1-16,-17 6-15 0,17-6 0 15,-12 5-7-15,12-5-5 0,0 0-8 0,0 0-15 16,-4 18-14-16,4-18-11 0,0 0-3 16,0 0-5-16,20 30 3 0,-9-20-1 0,-1-1 0 15,1 1 0-15,0 0 0 0,-1 3 1 16,0-1 2-16,0 1 2 0,-2-2 3 16,0 2 6-16,-4-1 7 0,1 1 6 0,-5-13 11 15,6 21 8-15,-6-21 11 0,0 23 6 16,0-23 1-16,-2 19 2 0,2-19 1 15,-9 17 3-15,9-17-6 0,-12 13-4 16,12-13 6-16,-18 10-2 0,18-10-1 0,-18 7-2 16,18-7-1-16,-21 2-2 0,21-2-9 15,-22-2-2-15,22 2-15 0,-20-5-12 0,20 5-37 16,-22-14-45-16,12 7-55 0,10 7-66 0,-13-15-72 16,6 7-122-16,7 8-190 0,0 0-70 15,-4-21-206-15,4 21-195 0</inkml:trace>
  <inkml:trace contextRef="#ctx0" brushRef="#br0" timeOffset="136603.18">3905 10897 2541 0,'0'0'46'0,"0"0"13"16,15 7 0-16,-15-7-8 0,0 0-3 15,19 3 4-15,-19-3 3 0,14 3-7 0,-14-3-4 16,20 0-6-16,-20 0-3 0,21 1-13 16,-21-1-27-16,23 0-40 0,-23 0-62 15,23-1-60-15,-23 1-105 0,24-3-503 16,-14 1-74-16</inkml:trace>
  <inkml:trace contextRef="#ctx0" brushRef="#br0" timeOffset="136814.96">4028 10850 2373 0,'0'0'11'16,"0"0"22"-16,0 0 5 0,0 0 39 0,-17 14 31 15,17-14 20-15,0 0 20 0,-7 19 8 16,7-19-2-16,-4 17-2 0,4-17-15 0,-2 21-17 16,2-21-11-16,-6 23-9 0,4-12-16 15,2-11-9-15,-5 25-7 0,1-11-7 16,4-14-19-16,-4 22-34 0,4-22-45 0,-4 21-57 15,4-21-67-15,0 19-62 0,0-19-104 16,2 15-174-16,0-9-366 0,-2-6-227 0</inkml:trace>
  <inkml:trace contextRef="#ctx0" brushRef="#br0" timeOffset="137395.13">4159 10818 2602 0,'6'-11'0'0,"-6"11"6"16,0 0 6-16,6-16-9 0,-6 16 10 0,0 0 17 15,14-9 6-15,-14 9 4 0,0 0 2 16,16-7-9-16,-16 7 3 0,15-3-10 0,-15 3 0 16,22-1-7-16,-22 1 2 0,20 0-7 15,-20 0 3-15,26 4 3 0,-26-4-7 0,23 3 5 16,-10-1-4-16,-13-2 2 0,23 3-4 15,-23-3-1-15,20 3 1 0,-20-3-3 16,16 1 0-16,-16-1 7 0,15 4 8 16,-15-4 5-16,0 0 3 0,0 0 15 0,19 6 13 15,-19-6 0-15,0 0 1 0,0 0 1 16,0 0 0-16,0 0 2 0,0 0-5 16,0 0-2-16,0 0-3 0,0 0-2 0,-21 30-7 15,21-30-1-15,-17 15-5 0,9-5 2 16,-4 0-5-16,2 1-3 0,0-1-3 15,-1 3-4-15,0-4-2 0,3 3-3 0,-3-3-1 16,11-9-3-16,-12 20 1 0,6-13 2 16,6-7-1-16,-12 15 3 0,12-15 1 0,-8 12 7 15,8-12-3-15,-8 9 3 0,8-9 1 16,0 0 0-16,-8 14 1 0,8-14-9 16,0 0 3-16,0 0 3 0,0 0-2 0,0 19 2 15,0-19 1-15,0 0 1 0,0 0 0 0,10 17-5 16,-10-17 0-16,12 7-5 0,-12-7 0 15,16 7 2-15,-16-7-3 0,19 7 3 16,-9-3-1-16,-10-4 0 0,22 4-3 16,-22-4-2-16,20 6-5 0,-8-3 0 0,-12-3-2 15,22 4 0-15,-9-2-7 0,-13-2-14 16,26 4-16-16,-26-4-34 0,24 0-43 0,-24 0-58 16,24 0-78-16,-16-4-94 15,-8 4-186-15,20-5-123 0,-20 5-245 0,0 0-265 16</inkml:trace>
  <inkml:trace contextRef="#ctx0" brushRef="#br0" timeOffset="137690.29">4563 11020 2655 0,'0'0'-43'0,"0"0"15"16,0 0-9-16,11-10 7 0,-11 10 13 0,0 0 19 15,15-5 4-15,-15 5-5 0,0 0 4 16,19-6-4-16,-19 6 10 0,0 0 16 15,23 2 10-15,-23-2 16 0,0 0 0 0,21 7 9 16,-21-7-3-16,10 10 2 0,-10-10 3 16,8 11 4-16,-8-11 7 0,0 0 9 0,-3 25 12 15,3-25 11-15,-9 20 5 0,9-20 1 16,-10 22-3-16,4-10-1 0,0-1-4 16,6-11-5-16,-11 24-7 0,4-16-9 15,7-8-7-15,-6 20-8 0,6-20-16 0,0 16-22 16,0-16-40-16,0 0-50 0,13 18-59 15,-13-18-70-15,15 8-70 0,-15-8-116 0,16 0-159 16,-16 0-347-16,18-8-251 0</inkml:trace>
  <inkml:trace contextRef="#ctx0" brushRef="#br0" timeOffset="137964.41">4826 10675 2785 0,'0'0'12'0,"8"-13"-9"0,-8 13-2 15,0 0 12-15,0 0 9 0,0 0 10 0,0 0 8 16,20 34 8-16,-20-34 0 0,6 27 7 16,0-10 12-16,-2 2 23 0,2 4 10 15,-2 2 2-15,3-3-9 0,-2 3-11 16,-3 2-7-16,-2-4-11 0,0-1-5 0,-2 3-10 15,-3 0-10-15,-2 0-21 0,1-3-26 16,0 1-37-16,-2-1-35 0,-3 2-44 0,2-3-52 16,-1-1-36-16,-3 0-88 0,5-5-597 15,-3-1-280-15</inkml:trace>
  <inkml:trace contextRef="#ctx0" brushRef="#br0" timeOffset="139711.18">17541 9674 784 0,'0'0'103'0,"0"0"-9"16,0 0-12-16,0 0 29 0,-28 8-38 16,28-8 10-16,0 0 17 0,0 0 2 0,0 0 23 15,-13 8 18-15,13-8 16 0,0 0 10 16,0 0 13-16,0 0 1 0,0 0 3 15,0 0-14-15,0 0-9 0,0 0-15 0,0 0-12 16,0 0-19-16,0 0-13 0,0 0-12 16,0 0-10-16,0 0-11 0,0 0-5 0,0 0-9 15,0 0-6-15,0 0-6 0,38-35-4 16,-27 26-8-16,-3-2-4 0,2-2-1 16,2 0-4-16,-2-3-4 0,3-3-1 0,-3 2 3 15,1-2-5-15,2 0-6 0,-5 0 0 16,2 1 1-16,0 3 3 0,-2 3 4 15,0-1 6-15,-2 2-1 0,-6 11 1 0,13-19-7 16,-6 11-2-16,-7 8 1 0,0 0-1 16,0 0 4-16,0 0 6 0,0 0-4 0,0 0 3 15,0 0 0-15,0 0 2 0,6 44 0 16,-8-27 0-16,2 3-3 0,0-2-2 16,-2 1 2-16,2 2-1 0,2 1-6 15,-2 0 2-15,2 0-2 0,0 2-4 0,2-2 1 16,-2 0-1-16,0-2 0 0,3 2-2 15,-3-5-11-15,2 2-19 0,0-6-32 0,-2 2-44 16,-2-15-49-16,6 27-62 0,-6-27-65 16,2 16-150-16,-2-16-182 0,-2 7-314 0,2-7-312 15</inkml:trace>
  <inkml:trace contextRef="#ctx0" brushRef="#br0" timeOffset="141249.31">17658 9583 2629 0,'0'0'-151'0,"0"-21"20"0,0 21 12 16,0 0 9-16,0 0 10 0,0 0 7 16,3-17 22-16,-3 17 17 0,0 0 18 15,0 0 25-15,0 0 19 0,7-13 27 0,-7 13 2 16,0 0 31-16,0 0 8 0,0 0 23 16,0 0 3-16,0 0 10 0,0 0 1 15,0 0 4-15,0 0-7 0,0 0 8 0,0 0-3 16,0 0-6-16,0 0-3 0,0 0-11 15,0 0-11-15,0 0-5 0,-10 51-7 16,6-37-2-16,0 1-10 0,4-15-5 0,-6 33-2 16,4-19-6-16,0 5-2 0,0-1-5 0,0 1-2 15,0 2-5-15,2 0-3 0,-2 1-4 16,2 2 0-16,0-1-3 0,0 3-4 16,0 3 2-16,0-1-5 0,0 0-1 0,2 2 0 15,-4 0-4-15,4 0 3 0,-2 1 4 16,0 1-8-16,0-1 0 0,0-1-2 15,0 1 1-15,0-1-3 0,0 0 1 0,0-1-1 16,0 0-2-16,0-3 0 0,-2 3 1 16,2-2 0-16,0-2-1 0,-3 1-1 0,1-1-2 15,0 0 3-15,2-4 2 0,-2 1-1 16,0-1 0-16,0 3 2 0,0-4-4 16,2-1 2-16,-3 2-1 0,3 0 0 15,3 0 0-15,-3-2 0 0,0 2-2 0,0-2 1 16,0 0 6-16,2 1-4 0,-2-1-3 15,2-2 9-15,-2 2 2 0,0 0 8 0,2 0 3 16,0 0 3-16,-2-2-1 0,2 4 2 16,0-2-2-16,1 0 1 0,1 0-3 15,-2-2-5-15,0 4 0 0,2-4-2 0,-2 3 2 16,0-2-3-16,2 1 0 0,0 1 2 16,-2-1 0-16,4 5 1 0,-4-2 18 0,2 0 0 15,-2 3-3-15,0-4-3 0,2 1-7 16,-2 0-1-16,2 2 0 0,-2 1-1 0,0-3-3 15,-2 0 2-15,2-1-1 0,0 2-5 16,1-2-2-16,-3 2 0 0,2-2-5 16,0 0 2-16,0 1-4 0,-2-1 5 0,2 2-6 15,-2 0 4-15,3-2-4 0,-3 0 3 16,0 3-6-16,2 0 1 0,0-3 3 16,-2 5-2-16,2 0-2 0,0-2 1 0,-2 3-1 15,2-5 3-15,-2 1 1 0,0 0 4 0,2 0 5 16,-2 0 0-16,0 0 6 0,0-1 3 15,0 1-5-15,0 0 1 0,0 0-10 16,2-2 6-16,-2 2 5 0,0 0-9 0,0-2 0 16,0 1 1-16,2 2-1 0,-2-4-1 15,0 7 0-15,0-4-5 0,0 0-1 16,0 0 0-16,3 0 3 0,-3-1-4 0,0-1 0 16,0 4 2-16,2-2-5 0,-2 3 7 15,0-3-6-15,0 4 1 0,2-1-3 16,-2 2 4-16,0-1 2 0,2-5-4 0,-2 5 0 15,0-1 0-15,2-1-3 0,0 2 5 16,-2-2-2-16,2 1-2 0,0 1 1 16,0-3 0-16,0 3 3 0,0-2-2 0,0 1-2 15,1 2-4-15,-1-4 3 0,0 3 7 16,1-2-6-16,-1 0 2 0,0-1-2 16,-2-1 0-16,2 1 4 0,0 0-1 0,-2-1-1 15,2 1 4-15,0-1 4 0,0 2 7 16,-2-4-3-16,2 3 2 0,0 0 0 0,-2-2 1 15,2-1 4-15,0 4-10 0,-2-2-9 16,2-2 12-16,-2 2 3 0,2-1-3 0,1 0-5 16,-3 0 2-16,2-1-2 0,-2 2 3 15,2-2-26-15,-2 0 0 0,2 1 11 0,-2 0 0 16,3-1 12-16,-1 0-12 0,-2-1 7 16,2 2-1-16,0-1-2 0,-2 0 4 15,0-1-5-15,-2 0 0 0,2 1-2 0,0-1 3 16,0-1-1-16,-2 1 0 0,2 1 2 15,-2-3-6-15,2 4 4 0,-3-1 0 16,1-2 2-16,2 0-4 0,0 2 6 0,-2-2 3 16,2 2-5-16,0-2 3 0,-2 0-5 15,-1 0 0-15,3-1 8 0,-2 0-3 0,0 1 1 16,2 1 2-16,-4-3 3 0,2 1-3 16,0 1-1-16,0-2 0 0,-2 2-1 0,2-2 1 15,-2 5 1-15,-1-5 5 0,1 2-7 0,1 3-1 16,-1-2-1-16,2 1 0 0,-2-2-2 15,2 2 1-15,-2 3 0 0,0-2-2 16,2 1-1-16,-3 1 2 0,1-1 0 0,0 0-1 16,0 2 0-16,-1-2 3 0,1 1-4 15,0 0 3-15,1 1 7 0,-1-1-10 0,0 1 4 16,2 1 0-16,2 0 7 0,-2 0 0 16,0-2 2-16,2 3 1 0,-2 2 4 15,2-4 3-15,0 2 0 0,2-1-3 0,-2 0 4 16,0 1-3-16,2-2-4 0,0 3 2 15,-2-3 1-15,0-1-6 0,2-4 2 16,0 4-2-16,-2-6-4 0,2 3-1 0,-2-1 1 16,0-4-8-16,0 2-22 0,0-3-29 15,0-2-35-15,0-2-47 0,0-11-66 0,0 24-84 16,0-24-115-16,-8 11-190 0,8-11-16 16,-12 3-474-16,12-3-637 0</inkml:trace>
  <inkml:trace contextRef="#ctx0" brushRef="#br0" timeOffset="142843.12">12484 12689 3320 0,'0'0'-96'0,"18"-6"26"0,-18 6 13 16,25-4 18-16,-8 3 29 0,2-1 12 15,-19 2 16-15,40-3 1 0,-17 2 6 16,1-2 2-16,1 2 7 0,2 1 8 0,7-3 12 16,-6 2 13-16,5 1 8 0,0 0 5 15,1 0-9-15,2-2-3 0,-3 4-7 16,10-2-7-16,-5 0-4 0,5 1-4 0,1 2-9 16,0-3-1-16,2 0-5 0,0 1-3 15,2 2-4-15,-2-3-2 0,3 0-3 0,0 1 1 16,-3 4-4-16,5-4-3 0,-3 3-1 15,8-2 0-15,1 2-1 0,0-2 0 16,1 1 0-16,-10 1-3 0,3-2-2 0,-3 2 1 16,6 0-3-16,1 2 4 0,2-2-6 15,-8-1 4-15,6 1-4 0,-7 0 3 16,10 0-2-16,-3 2 0 0,-7-5 0 0,7 3 1 16,1 2 1-16,-9-2 1 0,1-1-4 15,1 2 4-15,-3-4 0 0,3 5 2 0,-3-4 2 16,9 3-3-16,-8 0 2 0,-1-4 2 15,-2 5-2-15,1-3 3 0,-1 1 0 16,-1 1 2-16,4-2-3 0,-2 1 2 16,-4 0-1-16,4-1-3 0,0 0 1 0,-4 1 0 15,2-1 1-15,-2 1 7 0,3-1-1 0,0 2 5 16,0-2-1-16,1 1 5 0,-1-1 2 16,3 4 2-16,-3-3-2 0,1-1-1 15,2 1-1-15,-2 0 0 0,-1 0-6 0,1 0-1 16,-1-2-5-16,-2 1 1 0,3-1-3 15,-6-2-1-15,4 2 1 0,-5-2-2 0,2 2-2 16,-2-2 3-16,1 0-2 0,-3 0-3 16,0 0 0-16,-1 0 5 0,1 0-6 15,7-2 3-15,-7 0-3 0,0 0 2 0,0 2 1 16,-1-2-5-16,1 1-1 0,1-1 7 0,-1-1-4 16,-2 3-2-16,1-1-2 0,-1-2 1 15,0 2 0-15,2-1 2 0,-1 0 2 16,-2 2 6-16,1-2-1 0,0 0 6 15,2 2-8-15,-3-2 1 0,1 2-1 0,0 0-2 16,0 0 1-16,1-1-1 0,-2 2 1 16,3-1-2-16,-2 0 0 0,2 0-3 0,-3 0 4 15,3 2-2-15,0-2-1 0,1 2 2 16,-1-2 6-16,0 2-1 0,1 0 6 16,-1 0-4-16,-2-2-1 0,3 1 2 0,-1 2-4 15,-3-3 0-15,3 0-4 0,0 0-1 16,0 0-1-16,-1 0 8 0,-2 0-1 0,3 0-3 15,-2 0-6-15,2 0-3 0,-2 0 2 16,-1 0 3-16,3 0-1 0,-1 0 0 0,3 0-3 16,-2 0 1-16,1 1 0 0,3-1 2 15,3 0-2-15,1-1 0 0,-1 2-1 16,-1-1 2-16,0 3 2 0,-1-3 4 16,1 0-10-16,-4 0 3 0,5 2-1 0,-1-2 0 15,-4 0-3-15,5 0 6 0,-1 0-8 0,0 0 7 16,3 1-2-16,-1-1 2 0,1 0 0 15,-1 2 1-15,1-2 1 0,1 4-1 16,-1-2-1-16,-1 0 1 0,-2 0-3 0,-5 0 2 16,-2-1-2-16,-1 2 2 0,0-3 4 15,0 1-4-15,-3-1 0 0,1 2-1 0,-2-2 3 16,2 0 0-16,-3 3-6 0,3-3-3 16,0 1 6-16,-1 2-1 0,-1-2 8 15,2-1-6-15,-3 0 0 0,3 3-7 16,0-3 6-16,-5 1-3 0,-1-1-5 0,0 0-1 15,-4 0-8-15,0 0-12 0,-1-1-21 16,-7 1-26-16,2-4-42 0,-16 4-58 0,21-7-67 16,-17 4-98-16,-4 3-200 0,0 0-74 15,0 0-307-15,-29-24-321 0</inkml:trace>
  <inkml:trace contextRef="#ctx0" brushRef="#br0" timeOffset="144167.53">15610 12843 2679 0,'0'0'-108'16,"0"0"22"-16,0 0 20 0,0 0 14 16,0 0 21-16,0 0 13 0,0 0 31 0,0 0 12 15,-15-12 10-15,15 12 5 0,0 0 10 16,0 0 16-16,0 0 23 0,0 0 15 15,0 0 12-15,0 0 7 0,0 0-12 16,0 0-6-16,0 0-2 0,-7-13-9 0,7 13-10 16,0 0-5-16,0 0-7 0,0 0-6 0,0 0-9 15,0 0 0-15,7-27-7 0,-7 27-5 16,7-12-1-16,-7 12-5 0,0 0-4 0,10-20 2 16,-10 20-2-16,8-11-2 0,-8 11 1 15,11-12 2-15,-11 12-1 0,9-9 0 16,-9 9-2-16,12-8 0 0,-12 8 0 0,0 0 5 15,17-7-4-15,-17 7 3 0,0 0-1 16,19-4 3-16,-19 4 1 0,0 0-1 0,0 0 6 16,25 4-7-16,-25-4 4 0,16 7 3 15,-16-7-4-15,14 10 1 0,-14-10 3 16,14 11-8-16,-7-3 1 0,-7-8-3 0,15 14 4 16,-8-7 1-16,-7-7-1 0,12 17 6 15,-12-17 2-15,10 17-5 0,-5-9-2 0,-5-8-1 16,9 17 3-16,-9-17-4 0,4 17 3 15,-4-17-7-15,6 15-6 0,-6-15-2 16,2 16 3-16,-2-16-7 0,0 0-7 0,2 18 2 16,-2-18 1-16,0 0-5 0,0 0 2 15,-4 21-3-15,4-21 6 0,0 0-6 0,-10 12 3 16,10-12-10-16,0 0 5 0,-18 7-17 16,18-7-3-16,-14 5 3 0,14-5 2 15,-17 4 8-15,17-4 1 0,-19 0-2 0,19 0 1 16,0 0 7-16,-25 0 2 0,25 0 0 0,0 0-5 15,-26-3 7-15,26 3-5 0,-15-6 0 16,15 6 1-16,-15-7 2 0,15 7 7 16,-12-12-3-16,12 12 6 0,-11-12 1 0,11 12-3 15,-6-18-2-15,6 18-1 0,-4-19-4 16,4 19-10-16,-4-23 5 0,4 23-24 16,2-25-29-16,0 16-34 0,0-2-33 0,-2 11-53 15,4-19-75-15,0 9-63 0,2 0-176 16,-6 10-146-16,11-15 25 0,-5 5-399 0,-6 10-473 15</inkml:trace>
  <inkml:trace contextRef="#ctx0" brushRef="#br0" timeOffset="144759.19">15548 13312 3076 0,'0'0'-59'0,"-19"7"24"0,19-7 5 16,0 0 23-16,0 0 21 0,0 0 24 0,0 0 26 16,0 0 14-16,-12 8 9 0,12-8 9 15,0 0 8-15,0 0 7 0,0 0 9 16,0 0 4-16,0 0 0 0,0 0 3 0,0 0-2 16,0 0-6-16,0 0-11 0,0 0-5 15,0 0-19-15,0 0-3 0,0 0-11 0,0 0-10 16,38 16-2-16,-38-16-10 0,23 4 0 15,-23-4-12-15,28 1-1 0,-16 1-6 16,6 0 3-16,-18-2-7 0,29 3-1 0,-17 0-9 16,-12-3 6-16,26 1-3 0,-14 2-3 15,-12-3-19-15,20 1-19 0,-20-1-35 16,16 3-43-16,-16-3-71 0,11 0-73 0,-11 0-108 16,0 0-205-16,0 0-32 0,0 0-341 0,0 0-342 15</inkml:trace>
  <inkml:trace contextRef="#ctx0" brushRef="#br0" timeOffset="145429.09">15902 13255 2771 0,'0'0'0'0,"0"0"61"0,0 0 1 15,0 0 5-15,0 0 15 0,0 0 1 0,0 0 2 16,0 0-1-16,0 0-5 0,0 0-6 15,0 0 2-15,0 0 1 0,0 0 5 16,0 0 4-16,0 0-3 0,0 0-7 0,0 0-7 16,13-12-9-16,-13 12-8 0,0 0-3 15,22 2-4-15,-22-2-8 0,0 0-6 16,30 4-3-16,-30-4-2 0,22 1-1 0,-22-1-3 16,23 0-2-16,-23 0-3 0,16 3-2 15,-16-3-4-15,0 0-1 0,20 2 1 0,-20-2 5 16,0 0 12-16,12 7 1 0,-12-7 6 15,0 0 0-15,0 0 2 0,3 17-3 16,-3-17-2-16,0 0-2 0,0 0 1 0,-17 21-3 16,17-21-4-16,-12 12 1 0,12-12-2 15,-16 11 2-15,16-11-3 0,-14 11-1 0,5-2-1 16,9-9 8-16,-15 11-11 0,15-11-2 16,-15 13 1-16,9-5-1 0,6-8-4 15,-14 11 5-15,14-11-5 0,-14 12-3 0,14-12 4 16,-12 9-2-16,12-9 5 0,-8 10-1 15,8-10 0-15,0 0 9 0,-11 9 3 16,11-9 11-16,0 0 25 0,0 0 0 0,-9 11 7 16,9-11-4-16,0 0-4 0,0 0-1 15,0 0-7-15,22 16-9 0,-22-16-2 0,20 5-2 16,-4-2-6-16,-16-3-5 0,31 5-9 16,-14-3-15-16,0-1-14 0,3 2-25 15,-4 0-39-15,1-2-42 0,-2 0-45 0,-15-1-60 16,25 0-58-16,-25 0-86 0,20-1-165 15,-20 1-89-15,10-4 40 0,-10 4-285 16,0 0-217-16</inkml:trace>
  <inkml:trace contextRef="#ctx0" brushRef="#br0" timeOffset="145597.34">16154 13458 2652 0,'0'0'110'0,"0"0"42"0,0 0-9 16,0 0-3-16,0 0 20 0,17 18 8 15,-17-18 1-15,0 0-11 0,6 13-14 0,-6-13-19 16,4 13-11-16,-4-13-18 0,0 0-9 15,0 23-13-15,0-23-9 0,0 19-9 0,0-19-30 16,0 0-43-16,-4 27-60 0,4-27-66 16,-2 19-83-16,-4-14-85 0,6-5-190 0,-9 10-76 15,9-10-276-15,-17 8-203 0</inkml:trace>
  <inkml:trace contextRef="#ctx0" brushRef="#br0" timeOffset="146742.67">13044 12655 2435 0,'0'0'-82'15,"0"0"24"-15,-6-19 8 0,6 19 11 0,0 0 17 16,0 0 7-16,-4-22 30 0,4 22 24 16,0 0 26-16,0 0 21 0,5-23 15 15,-5 23-1-15,0 0 2 0,0 0 5 0,0 0 1 16,2-15 4-16,-2 15 3 0,0 0 3 15,0 0-4-15,14-11-3 0,-14 11 1 16,0 0-9-16,0 0-5 0,17-3-5 16,-17 3-10-16,0 0-9 0,21 0-11 0,-21 0-5 15,0 0-4-15,24 1-6 0,-24-1-10 0,21 4 0 16,-21-4-9-16,20 6 2 0,-20-6-4 16,20 6-4-16,-13-1-4 0,-7-5 0 15,16 7-1-15,-16-7 0 0,17 14 0 0,-14-6 8 16,-3-8 7-16,13 13 3 0,-13-13 1 15,9 17 0-15,-9-17-4 0,4 19-3 16,-4-19 0-16,1 19 2 0,-1-19-3 0,0 17 0 16,0-17 5-16,0 0-6 0,-3 23 3 15,3-23-9-15,-11 13-1 0,11-13-1 0,-13 10-1 16,13-10-1-16,-16 10-1 0,16-10 6 16,-20 5 0-16,20-5 6 0,-23 0 6 15,23 0-4-15,-22-4 1 0,22 4-6 0,-29-9 4 16,19 2-24-16,-3-1 2 0,2-2-2 15,0 0-1-15,2-3 0 0,2 0 3 0,7 13-6 16,-9-25-4-16,7 14-7 0,2 11-13 16,5-25-23-16,-3 15-34 0,4-1-45 15,-1 2-65-15,3-1-52 0,-1 2-53 0,0-1-129 16,-7 9-170-16,14-12-17 0,-10 7-228 16,-4 5-172-16</inkml:trace>
  <inkml:trace contextRef="#ctx0" brushRef="#br0" timeOffset="147255.14">12854 13182 2550 0,'0'0'-39'0,"0"0"15"15,0 0 10-15,0 0 2 0,0 0 9 16,0 0 30-16,0 0 12 0,19 19 9 0,-19-19 9 16,0 0 9-16,15 4 14 0,-15-4 13 15,16 2 18-15,-16-2 15 0,19 2 0 16,-19-2-5-16,19 4-10 0,-19-4-11 15,23 4-10-15,-10-3-11 0,-13-1-10 0,25 6-5 16,-11-4-8-16,-14-2-6 0,24 4-8 16,-24-4-1-16,25 3-5 0,-25-3-6 0,22 3-1 15,-22-3-11-15,19 4-16 0,-19-4-24 16,15 1-38-16,-15-1-50 0,0 0-63 16,20 2-76-16,-20-2-177 0,0 0-517 0,0 0-365 15</inkml:trace>
  <inkml:trace contextRef="#ctx0" brushRef="#br0" timeOffset="147810.17">13210 13134 2851 0,'-17'-5'-55'0,"17"5"28"0,0 0 6 16,0 0 9-16,0 0 18 0,-13-6 20 0,13 6 23 16,0 0 16-16,0 0 9 0,0 0 5 15,0 0-2-15,0 0 9 0,0 0-1 16,0 0 4-16,0 0-5 0,0 0 0 0,0 0-1 15,0 0-12-15,57 11-7 0,-57-11-10 16,24 6-1-16,-13-3-6 0,-11-3 0 0,23 3-12 16,-23-3 2-16,22 6-8 0,-22-6 1 15,16 3 0-15,-16-3 5 0,13 11 1 16,-13-11 4-16,12 9-2 0,-12-9-4 16,4 11-4-16,-4-11-2 0,0 0-1 0,0 21 1 15,0-21-7-15,0 0 5 0,-10 23-4 16,10-23 5-16,-12 15 2 0,5-5-4 0,7-10 6 15,-14 20 4-15,5-12 2 0,1 2 2 16,8-10 2-16,-17 19 1 0,9-12 5 16,8-7 5-16,-13 15 2 0,13-15 26 0,-12 13-7 15,12-13 3-15,-7 12 6 0,7-12-6 16,0 0-4-16,-6 16 1 0,6-16-9 16,0 0-8-16,0 0-4 0,0 0-8 0,22 19-22 15,-22-19-24-15,16 4-34 0,-7-4-39 16,-9 0-56-16,0 0-65 0,38-4-70 0,-27-2-94 15,8 3-173-15,-6-1-93 0,0-4 42 16,1 2-301-16,-3 1-257 0</inkml:trace>
  <inkml:trace contextRef="#ctx0" brushRef="#br0" timeOffset="148101.94">13542 13318 2872 0,'0'0'99'15,"27"1"-4"-15,-27-1-13 0,0 0-10 0,0 0-9 16,20 0 6-16,-20 0 11 0,0 0-8 15,23-1-9-15,-23 1-4 0,0 0 3 16,20 0 9-16,-20 0 10 0,0 0 8 0,24 3 2 16,-24-3-2-16,14 4-5 0,-14-4-5 15,13 6-5-15,-13-6-3 0,10 8-1 16,-10-8-1-16,0 0 4 0,2 19 10 16,-2-19 20-16,0 0 5 0,0 0-2 0,-10 28-7 15,10-28-9-15,-6 15-4 0,6-15-7 16,-7 13-14-16,7-13-4 0,0 0-4 0,-4 18-5 15,4-18-5-15,0 0-17 0,0 0-23 16,15 15-19-16,-15-15-33 0,18 6-37 0,-9-6-57 16,-9 0-80-16,21-3-81 0,-21 3-178 15,25-5-144-15,-17 1 30 0,-8 4-373 0,0 0-405 16</inkml:trace>
  <inkml:trace contextRef="#ctx0" brushRef="#br0" timeOffset="150538.16">16333 10315 2746 0,'0'0'-187'0,"0"0"22"16,0 0 16-16,0 0 21 0,-35 21 15 15,35-21 18-15,0 0 8 0,0 0 13 0,0 0 16 16,0 0 17-16,0 0 6 0,-17 4 13 15,17-4 4-15,0 0 7 0,0 0 13 0,0 0 7 16,0 0 7-16,0 0 14 0,0 0 10 16,0 0 13-16,0 0 7 0,0 0 2 15,0 0 4-15,0 0-11 0,28-34 3 16,-28 34-6-16,0 0 0 0,12-9-16 0,-12 9 13 16,0 0-10-16,0 0 7 0,0 0 2 15,0 0 22-15,0 0 9 0,0 0 2 16,0 0 2-16,20 24 4 0,-20-24-7 0,0 0 0 15,0 0-3-15,0 0 12 0,-18 32 4 16,18-32 15-16,-10 12 11 0,10-12-2 0,-13 10 6 16,13-10 0-16,0 0-3 0,-15 7-5 15,15-7-3-15,0 0-15 0,0 0 3 16,0 0-6-16,0 0-10 0,0 0-8 0,0 0-9 16,0 0-9-16,-17-27-6 0,17 27-8 15,0 0-4-15,0 0-4 0,0 0-5 0,23-27-2 16,-23 27-4-16,15-3-4 0,-15 3 0 15,0 0 3-15,0 0-5 0,0 0-3 16,31 17 0-16,-31-17 1 0,10 15-5 0,-10-15 1 16,6 14-6-16,-6-14 7 0,0 0 2 15,0 20-7-15,0-20 2 0,0 0 2 0,0 0-4 16,-10 19 1-16,10-19-5 0,0 0-7 16,-16 4-22-16,16-4-23 0,0 0-41 15,0 0-63-15,0 0-71 0,-14-20-84 0,14 20-189 16,0-16-122-16,0 16-352 0,0 0-410 15</inkml:trace>
  <inkml:trace contextRef="#ctx0" brushRef="#br0" timeOffset="159640">16583 9867 673 0,'0'0'283'0,"13"-8"-84"0,-13 8-56 15,0 0-32-15,11-7 10 0,-11 7-11 16,0 0-10-16,0 0-7 0,0 0-1 0,17-7-7 15,-17 7-5-15,0 0 0 0,0 0 3 16,12-8 5-16,-12 8 0 0,0 0 1 16,0 0 2-16,14-6-2 0,-14 6-7 0,0 0-4 15,0 0-1-15,0 0 0 0,0 0-7 0,0 0 1 16,0 0-4-16,0 0 3 0,0 0-1 16,0 0-1-16,0 0-6 0,0 0 2 15,0 0-6-15,0 0 7 0,0 0-1 0,0 0 1 16,-54 17-5-16,54-17-2 0,-19 8-6 15,19-8-2-15,-21 5-6 0,21-5-8 0,-17 8-6 16,17-8 3-16,-12 5-6 0,12-5 1 16,0 0-5-16,-9 11-3 0,9-11-7 15,0 0-7-15,0 0-1 0,0 0-3 16,0 0 2-16,31 12-3 0,-31-12 3 0,20 6-6 16,-20-6 6-16,23 6-1 0,-23-6-5 15,19 8 2-15,-8-3 2 0,-11-5-2 16,18 10 3-16,-8-5 0 0,-10-5 18 0,12 14 8 15,-12-14 6-15,8 13 8 0,-8-13 7 16,4 16 5-16,-4-16 6 0,0 0-1 16,-4 19 0-16,4-19-9 0,-10 15-8 0,10-15 0 15,-13 9-6-15,13-9-8 0,-17 6-18 0,17-6-31 16,-21 0-56-16,21 0-70 0,-21-6-84 16,10 1-112-16,-1-3-221 0,-2 2-64 15,4-1-265-15,10 7-274 0</inkml:trace>
  <inkml:trace contextRef="#ctx0" brushRef="#br0" timeOffset="160896.96">16389 10357 2499 0,'-42'14'-155'0,"42"-14"25"16,0 0 28-16,0 0 23 0,0 0 20 0,0 0 14 15,-10 12 21-15,10-12 1 0,0 0 8 16,0 0 10-16,-6 18-8 0,6-18 4 16,0 0 20-16,-4 13-4 0,4-13 12 0,0 0 2 15,0 0 11-15,-2 21 2 0,2-21 5 16,0 0 0-16,-4 19-2 0,4-19 4 16,0 0-3-16,-2 19-7 0,2-19 9 0,0 0-2 15,-2 21-3-15,2-21 2 0,-4 11 0 16,4-11-13-16,0 0 13 0,-2 21 1 15,2-21-14-15,0 0 6 0,-2 18-3 16,2-18 0-16,0 0-2 0,-5 14-3 0,5-14-4 16,0 0 5-16,0 0-6 0,0 0 8 15,-2 17-9-15,2-17 8 0,0 0 0 0,0 0-5 16,0 0-12-16,0 0-4 0,0 0-19 16,0 0-15-16,0 0-36 0,0 0-35 0,0 0-53 15,0 0-110-15,-6 7-417 0,6-7 72 16</inkml:trace>
  <inkml:trace contextRef="#ctx0" brushRef="#br0" timeOffset="163000.96">16302 10351 1871 0,'0'0'-82'0,"0"0"18"16,0 0 14-16,0 0 15 0,0 0 10 0,0 0 5 15,0 0 27-15,0 0-5 0,0 0 4 16,0 0 9-16,0 0 2 0,-25 36 1 16,25-36 4-16,-9 10-2 0,9-10 8 0,-10 12-7 15,10-12 6-15,-14 9 0 0,14-9-4 16,-10 11 3-16,10-11 2 0,-14 12-5 0,14-12-11 16,-16 11 6-16,16-11 1 0,-14 12 4 15,14-12-1-15,-15 9 2 0,15-9 0 0,-17 12-5 16,8-7 6-16,9-5-4 0,-16 11 7 15,16-11 7-15,-18 10-10 0,8-7 8 0,10-3-1 16,-17 12 4-16,17-12 4 0,-15 13-1 16,15-13-2-16,-17 8 4 0,17-8 3 15,-16 11-1-15,16-11-8 0,-16 9 6 0,16-9-11 16,-16 9-5-16,16-9-3 0,-15 7 1 16,15-7-8-16,-17 11 2 0,17-11 2 15,-17 9 6-15,17-9 3 0,-17 11-1 16,8-5 0-16,9-6 3 0,-18 11-5 0,9-5 0 15,9-6-5-15,-17 12 1 0,7-7-1 16,10-5-5-16,-17 14-2 0,6-9 4 16,11-5-7-16,-21 13-5 0,11-5 5 0,-2-1-3 15,12-7 1-15,-22 14 2 0,11-8-4 0,0 1-1 16,11-7-2-16,-25 14 0 0,13-9 0 16,-2 1-2-16,2 2 5 0,12-8 9 15,-26 14 1-15,14-9 2 0,-1 1-5 0,13-6 0 16,-24 11-3-16,14-7 2 0,10-4-3 15,-21 12 1-15,21-12 0 0,-20 9-3 0,10-5 0 16,10-4-3-16,-19 11 1 0,19-11 3 16,-19 9 2-16,9-5-3 0,10-4 1 15,-21 12 4-15,21-12-4 0,-15 11-5 0,4-3 3 16,11-8 0-16,-21 11-4 0,8-6 4 16,1 3-3-16,-2-2 2 0,2 2-1 15,12-8-1-15,-23 13-1 0,10-5 0 16,0-1-1-16,1-1-2 0,12-6 1 0,-24 18 2 15,12-13 0-15,-1 3 0 0,0-1 0 16,1-1 0-16,-2 2 0 0,2 0-2 0,-1-1 1 16,0 0 3-16,-1 1-5 0,1 0-1 15,1-1 2-15,-1 1 3 0,-2-1-3 16,2 2 1-16,1 0-2 0,-2-2 2 0,0 0 1 16,2 1-2-16,-1 0-2 0,0 0 5 15,0 0-4-15,1-1 1 0,-1 3 2 0,-2-3 0 16,3 1-4-16,-4-1 6 0,4 3-4 15,-1-2 0-15,-1 1-2 0,-2 1 2 0,4-2 2 16,-4-1 1-16,1 3-3 0,-1-1 1 16,2 1 14-16,-2-1 1 0,2 1-4 15,-5 1 1-15,6-1 1 0,-1 1-5 16,1-1 0-16,-8 1 0 0,10-2-3 0,-9 4 0 16,4-1 1-16,1-2-5 0,-1 0 4 0,2-1-3 15,-1 2 4-15,-2-1-3 0,3 1-3 16,-1-1 2-16,-2 1 1 0,0 1-4 15,0 1 5-15,1-2-2 0,1 1-2 16,-3 0 0-16,2 1 2 0,-2-2 0 0,5 0-3 16,-5 1 0-16,6-3 1 0,-4 3 0 0,2-2 2 15,-1 1-3-15,0-2 1 0,-3 3-1 16,2-1 0-16,0-2 0 0,1 5 0 0,-1-4 4 16,0-1 0-16,-2 3-5 0,3-2 2 15,-3 1-2-15,-3 0 2 0,6 0 1 16,-4 1 0-16,2 0-1 0,-1-1-4 15,4-2 6-15,-1 1 0 0,-1 1-2 0,0-1-4 16,1-1 3-16,3 3-2 0,-3-3 3 16,1 1 2-16,3-1-2 0,-3 1 3 15,1-1-2-15,2 1 0 0,-3-1 0 0,1-1 0 16,1 3-1-16,-1-3-1 0,4 2 0 16,-5-1-1-16,1 1 5 0,3 0-2 0,-3-2-3 15,13-8 2-15,-23 18-1 0,13-9 0 16,-1 3-2-16,-1-4 5 0,3 1-3 15,-1 2 10-15,-2-3-10 0,1 1 0 0,2 1 0 16,-3-1 0-16,3 1 0 0,-2-1 2 16,0 0-2-16,-2 0 3 0,3 0-6 15,-1 1-1-15,11-10 6 0,-20 17-2 0,11-9 0 16,-2 0 1-16,11-8-2 0,-20 14 2 16,13-6 0-16,-2 2 7 0,9-10-9 0,-20 13-1 15,13-6 4-15,7-7-4 0,-20 14 1 16,9-6 2-16,1-1 1 0,10-7 0 0,-20 13-4 15,7-5 0-15,13-8 1 0,-16 13 2 16,8-7 3-16,8-6-1 0,-17 14-3 0,17-14 0 16,-16 11 0-16,16-11 0 0,-15 11 1 15,6-4 2-15,9-7-2 0,-16 10 4 16,16-10-5-16,-11 13 3 0,11-13-3 0,-16 13 4 16,16-13-4-16,-13 8-4 0,13-8 4 15,-12 12 1-15,12-12 2 0,-15 10-5 16,15-10 1-16,-13 11 5 0,13-11-5 0,-14 10 2 15,14-10 1-15,-15 11-2 0,15-11 4 16,-17 9-1-16,17-9-4 0,-13 10 4 16,13-10 5-16,-14 9 6 0,14-9-1 0,-15 12-3 15,15-12 1-15,-14 8-1 0,14-8-1 16,-11 7-3-16,11-7 2 0,-11 9-1 16,11-9 1-16,-14 10 1 0,14-10-1 0,-10 10-1 15,10-10 6-15,-10 9 4 0,10-9-2 16,0 0 3-16,-13 12-2 0,13-12 2 0,-11 8-7 15,11-8 3-15,0 0-7 0,-10 9 1 16,10-9-6-16,0 0-4 0,0 0-10 16,-11 13-9-16,11-13-11 0,0 0-13 15,0 0-11-15,0 0-13 0,-13 10-4 0,13-10-14 16,0 0-22-16,0 0-45 0,0 0-55 0,-10 7-173 16,10-7-445-16,0 0-157 0</inkml:trace>
  <inkml:trace contextRef="#ctx0" brushRef="#br0" timeOffset="165131.09">16367 10418 2308 0,'0'0'-152'0,"0"0"18"0,0 0 7 0,0 0 13 16,0 0 7-16,3-19 10 0,-3 19 13 15,0 0 14-15,0 0 13 0,0 0 16 0,0 0 7 16,0 0 13-16,-5-17 5 0,5 17 6 16,0 0 5-16,0 0 13 0,0 0 4 15,5-17 7-15,-5 17 16 0,0 0 5 0,0 0 16 16,0 0 12-16,6-14 10 0,-6 14 11 15,0 0 0-15,0 0 3 0,0 0 4 16,0 0-8-16,0 0 6 0,0 0-3 0,0 0 6 16,0 0 0-16,0 0 2 0,0 0 3 15,0 0-3-15,0 0-7 0,0 0-1 16,0 0-3-16,0 0-12 0,0 0-4 0,0 0-6 16,0 0-8-16,-6 52 1 0,6-52-6 15,-5 19 2-15,5-19-10 0,-6 23-1 0,2-14-2 16,4-9-4-16,-4 24 5 0,2-12 2 15,2-12-1-15,-6 29-3 0,4-16-5 16,-4 1-2-16,6-14 0 0,-4 30-6 0,2-16-1 16,0 0 0-16,2-14-4 0,-4 29-4 0,2-13-1 15,2-16-3-15,-4 28-3 0,4-16 1 16,-4 3 2-16,4-15-5 0,-4 28 1 16,-1-16-2-16,5-12 0 0,-4 27 3 15,2-15-5-15,-3 2-2 0,5-14 4 0,-6 25-5 16,4-12-4-16,2-13 5 0,-4 21-1 15,4-21 1-15,-4 22-1 0,4-22-2 0,-5 22 1 16,5-22 0-16,-2 19-1 0,2-19 2 16,-2 21-2-16,2-21 2 0,-2 19-2 15,2-19-2-15,-2 21 1 0,2-21 2 0,0 19-1 16,0-19-2-16,-2 21 0 0,2-21 2 16,0 19-2-16,0-19 0 0,-4 21 0 15,4-21 3-15,-2 21-1 0,2-21-1 0,-5 20-3 16,5-20 3-16,-7 22 0 0,7-22-2 15,-4 20 2-15,2-10 1 0,2-10-2 16,-6 27-2-16,2-13 1 0,4-14-4 0,-8 22 1 16,4-6 8-16,-1-2 1 0,0 2 1 15,-1-1-1-15,2 0-3 0,-2-2 0 0,-1 5 0 16,1-2 3-16,2 0 3 0,-2 1-6 16,-1-2-3-16,3 1 5 0,-1-1-4 0,1 0 3 15,0-2-1-15,0 3 0 0,0-1-1 16,0 1 2-16,-2-1-1 0,6-15-2 15,-10 27 1-15,6-12 3 0,-2-2-6 16,2 0 1-16,4-13 1 0,-6 27 3 0,1-12-3 16,1-3 2-16,4-12-2 0,-6 26 1 15,2-14-1-15,4-12 4 0,-5 22-4 0,3-11 2 16,2-11-2-16,-4 24 0 0,4-24-2 16,-5 23-1-16,1-12-1 0,4-11 4 0,-6 21-5 15,2-10 3-15,4-11-1 0,-4 23 2 16,4-23-1-16,-8 21 3 0,2-10-2 15,6-11 1-15,-6 22 3 0,6-22-3 0,-6 21-2 16,2-12 1-16,4-9-1 0,-6 21 4 0,6-21-5 16,-9 21 3-16,5-11-1 0,4-10 2 15,-7 21-1-15,3-10 0 0,4-11 0 16,-6 19 3-16,6-19-2 0,-6 19 1 0,6-19-2 16,-7 19 0-16,3-8 0 0,4-11 0 15,-6 19-1-15,6-19 2 0,-6 20 2 16,6-20-2-16,-5 19-1 0,5-19 1 15,-7 21-1-15,3-11 2 0,4-10-3 0,-6 18 2 16,6-18-1-16,-8 19 4 0,8-19-7 16,-6 19 2-16,6-19 2 0,-7 18-1 15,7-18 2-15,-7 19-2 0,3-10 1 0,4-9 4 16,-6 17-4-16,6-17 2 0,-6 17-4 16,6-17 1-16,-7 19 0 0,7-19 1 0,-8 18-2 15,4-9 2-15,4-9 1 0,-6 19 0 16,6-19-4-16,-9 17 5 0,9-17-2 0,-7 19 2 15,3-9-2-15,4-10-2 0,-6 19 1 16,6-19 3-16,-4 17 1 0,4-17-3 16,-6 19 1-16,6-19-1 0,-4 17 1 15,4-17-1-15,-3 17 0 0,3-17 1 0,-5 18 1 16,5-18-2-16,-4 19-1 0,4-19 0 0,-4 15 1 16,4-15-1-16,-5 17-1 0,5-17 2 15,-3 21 3-15,3-21 0 0,-4 17-3 16,4-17 3-16,-5 17 0 0,5-17-1 0,-2 22-3 15,2-22 2-15,-4 18 5 0,4-18 4 16,-2 19-4-16,2-19 1 0,-2 18 0 16,2-18-1-16,-4 17-1 0,4-17 2 0,-3 18-3 15,3-18-6-15,0 0-17 0,-4 18-26 16,4-18-50-16,0 0-67 0,0 0-75 0,-2 19-117 16,2-19-197-16,0 0-332 0,0 0-254 15</inkml:trace>
  <inkml:trace contextRef="#ctx0" brushRef="#br0" timeOffset="174161.62">16343 11824 2633 0,'0'0'-58'0,"0"0"21"16,0 0 14-16,0 0 23 0,0 0 15 15,0 0 27-15,0 0 15 0,0 0 12 16,37-17 0-16,-37 17-3 0,0 0 2 0,0 0-7 16,0 0-2-16,0 0-4 0,11-10-9 15,-11 10-6-15,0 0 0 0,0 0-5 0,0 0-7 16,8-15 5-16,-8 15-1 0,0 0 6 15,5-13 1-15,-5 13-3 0,0 0-3 16,6-21-8-16,-6 21 3 0,6-21-10 0,-4 9-1 16,2-3 0-16,-4 15-1 0,4-31 1 15,2 16-5-15,-4 0 2 0,-2 15-5 0,6-29 14 16,-2 18 3-16,-4 11-6 0,2-24 7 16,-2 24 5-16,6-22 1 0,-6 22 6 15,4-18 5-15,-4 18-3 0,4-18 2 0,-4 18-7 16,5-12 0-16,-5 12-5 0,0 0-5 15,6-15 0-15,-6 15-1 0,0 0-5 0,0 0 1 16,0 0-6-16,0 0 2 0,0 0-3 16,0 0-1-16,0 0 2 0,0 0 3 15,0 0-2-15,0 0 7 0,0 0 0 0,0 0 2 16,0 0 2-16,0 0 3 0,0 0-4 16,0 0-3-16,0 0-2 0,0 0 0 0,0 0-3 15,11 37 0-15,-11-37-3 0,0 0-1 16,0 0-1-16,0 0-2 0,0 0-1 0,0 0 0 15,0 0 1-15,0 0 6 0,0 0 1 16,0 0 3-16,0 0 2 0,0 0 2 16,0 0-1-16,0 0 0 0,0 0-3 15,0 0-1-15,0 0-6 0,0 0 0 0,0 0-1 16,0 0 2-16,0 0-4 0,0 0-1 16,0 0-3-16,0 0 3 0,0 0-4 0,0 0 7 15,0 0 0-15,0 0 1 0,0 0 1 16,0 0 0-16,0 0-1 0,0 0-3 15,0 0 0-15,0 0-1 0,0 0-2 0,0 0 0 16,0 0-2-16,0 0-1 0,0 0-2 16,0 0 0-16,0 0-1 0,0 0 0 15,0 0-4-15,0 0-3 0,0 0-1 0,0 0 0 16,0 0 1-16,0 0 0 0,0 0 1 16,0 0 4-16,0 0-5 0,0 0 2 0,0 0-1 15,0 0 0-15,0 0 1 0,0 0-2 16,0 0 1-16,0 0-5 0,0 0 9 15,0 0 2-15,0 0-6 0,0 0 1 0,0 0 1 16,0 0 6-16,0 0 0 0,0 0-2 16,0 0 2-16,0 0 2 0,0 0-4 0,0 0-1 15,0 0-1-15,0 0 4 0,0 0-1 16,0 0-2-16,0 0 0 0,0 0 3 0,0 0 0 16,0 0 11-16,0 0 2 0,0 0 15 15,0 0 0-15,0 0-9 0,0 0 10 16,0 0-1-16,0 0 5 0,-4 28-2 0,4-28-3 15,4 20 6-15,-4-20-31 0,2 24 1 16,2-10 3-16,1 0-4 0,-1 2 4 16,0 1-4-16,2 0 0 0,0 0 1 0,3 0 3 15,-2-1-5-15,-1 0-1 0,2-2 3 16,-4 1-2-16,3-3-3 0,-7-12-18 0,9 19-17 16,-7-11-37-16,-2-8-62 0,0 0-81 15,0 9-79-15,0-9-139 0,0 0-167 0,0 0-6 16,0 0-333-16,-36-23-355 0</inkml:trace>
  <inkml:trace contextRef="#ctx0" brushRef="#br0" timeOffset="174362.31">16287 11668 2826 0,'0'0'-83'0,"0"0"8"15,0 0 9-15,0 0 11 0,0 0 31 16,0 0 10-16,0 0 22 0,58-5 13 0,-58 5 12 15,25 0 1-15,-25 0-2 0,23 0 2 16,-23 0 5-16,27 2-4 0,-27-2-2 16,28 0-10-16,-16 0-18 0,-12 0-37 0,28 0-46 15,-13 0-46-15,-5-2-60 0,-10 2-158 16,22-3-305-16,-12 1 126 0</inkml:trace>
  <inkml:trace contextRef="#ctx0" brushRef="#br0" timeOffset="174718.56">16694 11687 2098 0,'0'0'149'0,"0"0"21"16,0 0 9-16,0 0 25 0,0 0 2 0,0 0 1 16,0 0 12-16,0 0-23 0,-7 28-14 15,7-28-17-15,0 0-14 0,4 21-9 0,-4-21-26 16,5 19-3-16,-5-19-21 0,4 21-8 15,0-11-9-15,-4-10-14 0,9 19-28 16,-7-10-38-16,2 1-58 0,-4-10-67 0,6 17-83 16,-4-12-103-16,-2-5-208 0,4 12-84 15,-4-12-298-15,0 0-293 0</inkml:trace>
  <inkml:trace contextRef="#ctx0" brushRef="#br0" timeOffset="177471.46">13875 11530 2608 0,'0'0'-81'0,"0"0"44"0,0 0 11 0,0 0 20 15,0 0 38-15,0 0 13 0,0 0 20 16,0 0 15-16,6 16 2 0,-6-16-2 0,0 0 4 15,0 0 2-15,0 0 12 0,0 0 11 16,0 0 8-16,0 0 2 0,0 0-10 16,0 0-2-16,0 0-12 0,0 0-8 0,0 0-11 15,0 0-11-15,0 0-11 0,0 0-10 16,0 0-10-16,0 0-8 0,0 0-9 0,0 0-6 16,3-57-11-16,-1 41-4 0,-2-3-7 15,2-2-8-15,0-5-6 0,0 1 1 16,-2-4 3-16,3 2 4 0,-1 1-1 15,2 1 11-15,-2 3 8 0,3 2 9 0,-3 1 4 16,-1 2 6-16,-1 17 3 0,8-29-3 0,-6 19 1 16,-2 10-3-16,5-19-2 0,-5 19 5 15,6-10 2-15,-6 10 13 0,0 0 5 16,0 0 7-16,0 0 1 0,0 0 8 0,0 0 0 16,0 0 3-16,32 34-3 0,-22-20-4 15,2 4-17-15,-3 1 1 0,3 0-4 16,1 1-3-16,-1-2-3 0,1 3-2 0,0-2-2 15,-1 0-1-15,1 1-5 0,1-3-3 0,-6-4-15 16,-1 1-23-16,3-3-35 0,-10-11-55 16,8 17-91-16,-5-13-76 0,-3-4-152 15,0 0-162-15,0 0-374 0,0 0-415 0</inkml:trace>
  <inkml:trace contextRef="#ctx0" brushRef="#br0" timeOffset="177648.28">13919 11386 2975 0,'0'0'-53'0,"0"0"3"0,0 0 4 16,0 0-2-16,0 0 6 0,0 0 17 15,0 0 12-15,0 0 14 0,36-21 2 0,-36 21-7 16,16-4 1-16,-16 4 3 0,20-8 1 16,-20 8-18-16,25-7-27 0,-14 5-47 15,3-2-54-15,-14 4-174 0,24-11-338 0,-15 5 112 16</inkml:trace>
  <inkml:trace contextRef="#ctx0" brushRef="#br0" timeOffset="177964.17">14211 11265 1974 0,'0'0'-2'15,"25"-3"26"-15,-25 3 16 0,0 0 6 0,25 0 19 16,-25 0 13-16,20 0 7 0,-20 0 5 16,0 0-5-16,25 2-2 0,-25-2 1 0,15 5 12 15,-15-5 1-15,9 10 16 0,-9-10 5 16,5 13 6-16,-5-13 1 0,0 0 4 16,-3 25 2-16,3-25 9 0,-4 22 3 0,4-22-3 15,-5 22-13-15,5-22-5 0,-2 21-4 16,2-21-13-16,2 19-2 0,-2-19-21 0,5 17-6 15,-5-17-18-15,16 14-26 0,-7-13-43 16,4 3-60-16,1-4-80 0,3 0-81 0,0-4-111 16,-3 3-196-16,1-5-50 0,-4 2-294 15,0-2-251-15</inkml:trace>
  <inkml:trace contextRef="#ctx0" brushRef="#br0" timeOffset="179967.56">804 10209 2545 0,'0'0'-82'16,"0"0"36"-16,0 0 32 0,0 0 16 15,0 0 33-15,0 0 19 0,0 0 21 0,0 0 16 16,0 0 11-16,0 0 11 0,0 0 5 16,0 0 4-16,0 0 2 0,0 0-4 15,0 0 0-15,0 0 2 0,0 0-10 16,0 0-4-16,0 0-9 0,0 0-12 0,0 0-9 15,1 43-8-15,-2-28-5 0,1-15-8 16,-4 37 2-16,2-16-6 0,0 3-2 16,0 3-4-16,-3 1-1 0,5 1 4 0,-5 3-10 15,5 0-4-15,-2 4-1 0,0 6-7 16,-2-3 2-16,1 3-5 0,1-1-6 0,-2 4 4 16,3-1-2-16,-1-1-4 0,-4 5-1 15,1 1 0-15,0-4 2 0,3-2-5 0,-2 1-1 16,2-1-2-16,0 2 2 0,-1-4-4 15,3-1 0-15,-2 1-13 0,2-4-22 0,0-6-36 16,2-2-55-16,-2 0-73 0,5-3-67 16,-3-5-116-16,0-2-204 0,5 0-52 15,-2-4-208-15,1 1-172 0</inkml:trace>
  <inkml:trace contextRef="#ctx0" brushRef="#br0" timeOffset="180821.87">5296 10542 2459 0,'0'0'-60'0,"0"0"37"16,0 0 38-16,0 0 34 0,0 0 31 0,6 19 27 15,-6-19 27-15,0 0 0 0,-4 25 15 16,4-25 2-16,-4 22 5 0,2-7-4 15,0 3 8-15,-2 0-3 0,4 1-6 0,-3 3-8 16,0 4-1-16,3-1-18 0,-2 4-28 16,2-2-3-16,0 1-4 0,-2 1-6 0,2 1-6 15,0 1-7-15,0-1 0 0,0 1 12 16,-2 1-3-16,2 0-15 0,2-1-3 0,-2 1-6 16,0-2-8-16,0-2-3 0,0 0-4 15,0-5-4-15,0-2-15 0,2 0-17 0,0-4-14 16,-2-2-25-16,0-3-36 0,0-12-51 15,0 17-71-15,0-17-72 0,0 0-102 16,0 0-193-16,0 0-69 0,0 0-342 0,0 0-419 16</inkml:trace>
  <inkml:trace contextRef="#ctx0" brushRef="#br0" timeOffset="181130.58">5518 11056 2944 0,'0'0'-63'0,"0"0"33"15,8-15 37-15,-8 15 31 0,0 0 31 0,0 0 24 16,0 0 14-16,0 0-1 0,0 0-10 15,0 0-9-15,0 0-9 0,24-4-9 16,-24 4-9-16,0 0-3 0,27-2-6 0,-27 2-2 16,24 0-9-16,-10-2-1 0,-14 2-6 15,28-2-3-15,-28 2-18 0,31-2-20 16,-15-1-37-16,-16 3-50 0,29-4-56 16,-16 2-59-16,-13 2-95 0,21-7-645 0,-15 2-380 15</inkml:trace>
  <inkml:trace contextRef="#ctx0" brushRef="#br0" timeOffset="181327.37">5567 10919 2879 0,'-17'-2'15'0,"17"2"23"16,0 0 27-16,-17-4 28 0,17 4 25 0,0 0-1 16,0 0-2-16,0 0-13 0,0 0-9 15,0 0-12-15,0 0-7 0,0 0-10 16,0 0-4-16,36-19-10 0,-36 19-10 0,23-5-15 15,-23 5-29-15,23-4-40 0,-8 2-54 16,-15 2-63-16,30-2-58 0,-16-1-72 16,-14 3-673-16,30-3-406 0</inkml:trace>
  <inkml:trace contextRef="#ctx0" brushRef="#br0" timeOffset="181847.07">6005 11123 2866 0,'0'0'-101'0,"0"0"34"16,0 0 52-16,-2 16 37 0,2-16 29 15,0 0 22-15,0 0 14 0,0 0 3 16,0 0 4-16,0 0 1 0,0 0 2 0,0 0 1 16,0 0-12-16,0 0-8 0,0 0-6 15,0 0-12-15,0 0-3 0,27-42-8 16,-20 30-5-16,1-2-5 0,1-4-9 0,-1-4-7 16,2-2-5-16,4-5-5 0,-2-2 0 15,0 1-3-15,4-2-3 0,-2-1 0 16,1 4 1-16,-2 1 2 0,2 1 5 0,-3 6 4 15,1 0 4-15,-2 2 3 0,-1 2 6 16,-1 5-2-16,1 2 2 0,-1 0-2 0,-9 10 7 16,13-9-5-16,-13 9 9 0,0 0-3 15,0 0-3-15,0 0-2 0,20 19 4 0,-20-19-2 16,4 24-4-16,-4-11 3 0,0-13 0 16,2 35 6-16,-2-17 0 0,0 2-4 15,4-1 2-15,-4 2-6 0,2 0-2 0,0 0-4 16,0 0-1-16,0-5-3 0,0 4-1 15,0-4-12-15,-2-16-14 0,0 30-23 16,0-18-27-16,0-12-30 0,0 20-35 16,0-20-54-16,0 0-59 0,-6 21-66 0,6-21-132 15,-12 6-152-15,12-6-305 0,-14 0-260 0</inkml:trace>
  <inkml:trace contextRef="#ctx0" brushRef="#br0" timeOffset="181994.03">6128 10971 2615 0,'0'0'-64'0,"0"0"34"0,0 0 11 16,0 0 14-16,0 0 17 0,0 0 12 16,0 0 2-16,29-24-1 0,-29 24-16 0,28-3-12 15,-12 1-28-15,2 0-44 0,-18 2-32 16,33-4-48-16,-15 0-109 0,0 1-357 0,0 0 162 16</inkml:trace>
  <inkml:trace contextRef="#ctx0" brushRef="#br0" timeOffset="182214.77">6484 10923 1817 0,'0'0'26'16,"6"9"39"-16,-6-9 9 0,0 0 28 16,4 18 25-16,-4-18 21 0,0 0 11 0,2 21 6 15,-2-21-6-15,-2 18-6 0,2-18-4 16,-4 19-9-16,4-19-18 0,-4 23-12 15,4-23-13-15,-2 23-10 0,2-9-10 0,0-14-26 16,-3 22-46-16,3-22-52 0,3 23-55 0,-1-11-39 16,-2-12-57-16,6 19-86 0,0-10-641 15,-2-1-333-15</inkml:trace>
  <inkml:trace contextRef="#ctx0" brushRef="#br0" timeOffset="182685.07">6682 11136 2748 0,'0'0'-93'0,"0"0"34"0,0 0 29 15,18-6 41-15,-18 6 11 0,0 0 16 0,0 0 13 16,14-7 10-16,-14 7 4 0,0 0 3 15,12-13 1-15,-12 13 3 0,14-13-6 16,-14 13-5-16,12-14-6 0,-6 2-2 0,3 3-9 16,-3-4-3-16,3-1-8 0,-1-1-3 15,3-2-5-15,1-2-2 0,-1-4-3 0,2 2-2 16,1-2-3-16,-1 2-2 0,0 0 0 16,0 2 3-16,-1 2 1 0,2 0 1 0,-2 3 3 15,-2 1-2-15,1 1 1 0,0 4-5 16,-1-2 3-16,-10 10 8 0,15-12 14 15,-15 12 11-15,12-4 3 0,-12 4 10 0,0 0-8 16,0 0 1-16,0 0 3 0,20 23 5 16,-20-23-1-16,2 22 1 0,0-8-3 15,-2-14-2-15,0 33-3 0,2-14-23 16,0-2 3-16,0 2-4 0,0 2 1 0,0-2-5 16,2 0-4-16,-1 1 0 0,-1-1-2 15,2 0-4-15,-1-3-5 0,-1 0-17 0,0-1-26 16,-2-15-41-16,2 21-43 0,-2-21-64 15,-2 19-57-15,2-19-105 0,-9 10-171 16,9-10-465-16,-15 5-428 0</inkml:trace>
  <inkml:trace contextRef="#ctx0" brushRef="#br0" timeOffset="182857.91">6843 11023 2962 0,'2'-24'-60'16,"-2"24"24"-16,0 0 23 0,15-12 23 15,-15 12 19-15,0 0 20 0,21-9 7 16,-21 9-6-16,19-6-7 0,-19 6-4 0,24-4-3 16,-12 3-6-16,-12 1-23 0,28-2-37 15,-28 2-67-15,29 0-73 0,-15-2-139 16,-2 2-493-16,0-2-114 0</inkml:trace>
  <inkml:trace contextRef="#ctx0" brushRef="#br0" timeOffset="183190.17">7277 11014 2313 0,'0'0'-22'16,"0"0"58"-16,0 0 22 0,0 0 18 0,0 0 26 16,0 0 18-16,0 0-7 0,0 0-13 15,0 0-4-15,0 0-12 0,25 0-7 16,-25 0-10-16,0 0-7 0,18 6-1 0,-18-6-6 15,14 6 2-15,-14-6 1 0,13 9-2 16,-13-9 0-16,9 11 5 0,-9-11 1 16,0 0 5-16,-3 22 2 0,3-22 4 0,0 0 12 15,-15 29 6-15,9-16 4 0,0-2 6 0,-2 0 3 16,8-11-8-16,-14 23-4 0,10-11 32 16,4-12-28-16,-6 22 5 0,6-22-6 15,2 19-18-15,-2-19-3 0,8 19-28 16,-1-9-29-16,0-2-45 0,1-3-48 0,4 1-74 15,1 2-82-15,0-7-89 0,4-1-213 16,-5 3-113-16,-12-3-310 0,28-3-399 0</inkml:trace>
  <inkml:trace contextRef="#ctx0" brushRef="#br0" timeOffset="186790.37">1128 12378 961 0,'0'0'279'0,"2"-21"-62"15,-2 21-37-15,0 0-20 0,3-14-6 16,-3 14 9-16,0 0-9 0,4-14-5 15,-4 14-1-15,0 0-5 0,0 0 5 0,0 0-1 16,0 0 11-16,0 0 6 0,0 0-2 16,0 0-5-16,0 0-15 0,0 0-12 0,0 0-11 15,0 0-9-15,16 36-18 0,-16-36-7 16,-2 33-13-16,-1-14-21 0,1 1-5 0,0 1-3 16,-2 4 4-16,-1 0 3 0,0 2 5 15,-2-3-7-15,1 1-1 0,-3 2-3 16,1-5-2-16,-1 2-4 0,1-5-1 0,-3 2-2 15,4-3-5-15,-4-2 1 0,4-3-2 16,-1 0 5-16,-2-1-6 0,3 0-2 0,1-2-4 16,6-10 1-16,-16 14-5 0,16-14-5 15,-11 8 1-15,11-8-3 0,0 0-5 16,0 0 3-16,0 0-4 0,0 0-4 16,0 0 0-16,0 0 2 0,0 0-3 0,0 0 0 15,-23-22 0-15,23 22 2 0,0 0 2 16,0 0-4-16,0 0 10 0,0 0-6 0,0 0-2 15,45-16-2-15,-45 16 6 0,23 0 1 16,-23 0 0-16,26 4 3 0,-11-1-2 16,-15-3 4-16,31 8 2 0,-14-3-3 0,-3 1-5 15,0 2 3-15,-1 0-1 0,-2-1-5 16,-11-7-1-16,21 13-5 0,-13-5-11 0,-8-8-18 16,15 12-34-16,-9-9-51 0,0 3-61 15,-6-6-70-15,11 7-61 0,-11-7-152 16,0 0-153-16,0 0 12 0,0 0-244 0,0 0-192 15</inkml:trace>
  <inkml:trace contextRef="#ctx0" brushRef="#br0" timeOffset="187105.34">1137 12565 2527 0,'-9'-13'-31'0,"9"13"28"0,0 0 19 16,-9-16 25-16,9 16 21 0,0 0 19 16,-9-9 19-16,9 9 13 0,0 0 21 0,0 0 12 15,0 0 7-15,0 0 3 0,0 0 1 16,0 0-5-16,0 0-5 0,0 0-6 0,0 0-10 16,21 49-16-16,-15-31-4 0,1-1-10 15,0 2-12-15,-2 0-4 0,1 0-12 16,0 4-8-16,-3-2-7 0,1-2-8 15,1 2-3-15,-1-2-10 0,-1-2-7 0,-1 0-17 16,-2 0-27-16,3 0-41 0,-3-3-51 0,-3-3-59 16,3-11-66-16,-2 21-52 0,-3-12-98 15,5-9-142-15,-7 14-81 0,7-14-236 16,0 0-177-16</inkml:trace>
  <inkml:trace contextRef="#ctx0" brushRef="#br0" timeOffset="187871.05">2004 12375 2405 0,'0'0'-98'0,"0"0"14"0,0 0 3 0,0 0 12 16,0 0 3-16,0 0 20 0,0 0 7 15,0 0 17-15,0 0 9 0,-10-21-5 16,10 21 3-16,0 0 10 0,0 0-4 0,0 0 7 16,0 0 4-16,0 0-7 0,0 0 6 15,0 0 3-15,10-14 15 0,-10 14 1 0,0 0 15 16,0 0 10-16,0 0 18 0,10-10 16 15,-10 10 7-15,0 0 12 0,0 0 10 16,0 0 8-16,0 0 12 0,9-11 10 16,-9 11 2-16,0 0 2 0,0 0-5 0,0 0 2 15,0 0-16-15,0 0-1 0,0 0 0 16,0 0 4-16,0 0-1 0,0 0 0 0,0 0 0 16,0 0-7-16,0 0-9 0,-48 32-8 15,37-16-21-15,-3 3 0 0,3 0-8 0,0 4-2 16,-2 3 2-16,1 3 12 0,4-2-6 15,0 2-9-15,2-3-5 16,2 3-8-16,4-2-7 0,2-2-11 0,0 2-4 0,4-2-20 16,4 0-25-16,0-2-31 0,0-3-41 15,3-4-50-15,2 2-62 0,2-4-63 16,-5-4-92-16,3-3-171 0,-2 1-96 0,-3-4-339 16,1-1-389-16</inkml:trace>
  <inkml:trace contextRef="#ctx0" brushRef="#br0" timeOffset="188308.02">2301 12493 2935 0,'0'0'-59'0,"0"0"21"0,4-14 3 0,-4 14 29 16,0 0 23-16,0 0 24 0,0 0 18 15,0 0 9-15,0 0 5 0,0 0 4 16,0 0 4-16,0 0 11 0,-36-1 7 0,36 1 6 16,0 0-5-16,-21 13-3 0,21-13-12 15,-16 7-6-15,16-7-11 0,-12 10-7 16,12-10-7-16,0 0-5 0,-10 15-6 16,10-15-12-16,0 0-15 0,0 0-13 0,12 27-10 15,-12-27-4-15,17 17-2 0,-7-5 1 16,3-3 4-16,0 2-2 0,-1 1 1 15,0-1 4-15,0 3 0 0,-2-4 5 0,-1 2 5 16,0 2 10-16,-3-3 8 0,-6-11 12 16,6 21 14-16,-5-10 5 0,-1-11 9 0,0 0 4 15,-7 31 6-15,-1-22-3 0,-1 2-6 16,9-11-8-16,-21 15-7 0,9-10-8 0,-4 0-2 16,16-5 1-16,-27 7-13 0,14-5-7 15,13-2-12-15,-25-2-22 0,25 2-35 16,-24-10-42-16,14 4-47 0,10 6-64 0,-11-13-83 15,11 13-154-15,-4-17-185 0,4 17-305 16,0 0-335-16</inkml:trace>
  <inkml:trace contextRef="#ctx0" brushRef="#br0" timeOffset="188544.4">2525 12649 3065 0,'0'0'128'0,"0"0"0"0,0 0-14 0,19 4-12 15,-19-4 1-15,0 0 7 0,25-3-3 16,-25 3-33-16,21-5-8 0,-21 5-5 16,28-6-4-16,-11 4-11 0,0-4-9 0,2 3-19 15,0-1-32-15,-4 1-49 0,1-1-58 16,-16 4-62-16,32-6-65 0,-19 4-128 15,-4-2-588-15,-9 4-405 0</inkml:trace>
  <inkml:trace contextRef="#ctx0" brushRef="#br0" timeOffset="188771.28">2652 12557 2935 0,'0'0'-23'0,"0"0"26"15,0 0 3-15,0 0 18 0,0 0 37 0,0 0 34 16,0 0 23-16,0 0 11 0,0 0 7 15,0 0 2-15,-2 34-6 0,2-34-1 0,2 26 0 16,-2-26 3-16,4 28-13 0,-2-13-9 16,0 3-13-16,0-3-10 0,1 3-13 0,-3-18-8 15,4 29-17-15,-2-15-19 0,0-1-20 16,-2-13-26-16,4 21-34 0,-4-21-36 16,4 17-47-16,-4-17-69 0,9 13-52 0,-7-9-86 15,-2-4-162-15,11 4-472 0,-11-4-421 16</inkml:trace>
  <inkml:trace contextRef="#ctx0" brushRef="#br0" timeOffset="189209">2913 12512 3012 0,'0'0'2'0,"10"-14"10"0,-10 14 3 15,0 0 12-15,0 0 19 0,0 0 20 0,0 0 11 16,0 0-1-16,12-7-3 0,-12 7-11 16,0 0-5-16,0 0-4 0,0 0-7 0,28 0 1 15,-28 0-10-15,21 2-5 0,-21-2-3 16,22 0-2-16,-22 0-5 0,26 1-5 16,-26-1-3-16,26 3 1 0,-26-3-2 0,23 1-7 15,-23-1 8-15,18 3-4 0,-18-3 4 16,0 0 8-16,10 13 2 0,-10-13 7 15,0 0 7-15,0 0 3 0,-10 26 4 0,10-26 3 16,-18 19 7-16,8-7 6 0,-1-1 11 16,1 1 9-16,0 1 4 0,-2 1-1 15,2-4 26-15,2 4-10 0,-1-2-1 0,0 0-12 16,3 0-2-16,6-12-11 0,-10 19-2 0,10-19-9 16,-2 19-6-16,2-19 0 0,0 17-5 15,0-17-9-15,8 16-8 0,-8-16-5 16,15 11-7-16,-6-5-20 0,1-2-32 15,0-2-28-15,4-1-41 0,-2 2-54 0,-12-3-63 16,23-4-53-16,-10 0-63 0,-2 0-109 16,-11 4-114-16,18-5-49 0,-6 0-268 0,-12 5-231 15</inkml:trace>
  <inkml:trace contextRef="#ctx0" brushRef="#br0" timeOffset="189380.61">3171 12744 2608 0,'25'4'19'0,"-25"-4"61"15,0 0 33-15,0 0 36 0,10 15 26 16,-10-15 11-16,4 12 3 0,-4-12-8 15,5 16-13-15,-5-16-18 0,2 20-16 0,-2-20-16 16,5 22-13-16,-5-10-12 0,0-12-10 0,4 24-8 16,-2-12-9-16,-2-12-17 0,4 26-24 15,-4-26-33-15,4 18-47 0,-4-18-58 16,2 18-64-16,2-13-71 0,-4-5-92 0,6 6-146 16,-6-6-117-16,0 0-237 0,0 0-178 15</inkml:trace>
  <inkml:trace contextRef="#ctx0" brushRef="#br0" timeOffset="189682.37">3378 12375 2541 0,'4'-21'-2'16,"-4"21"4"-16,0 0 16 0,0 0 28 15,0 0 34-15,0 0 25 0,0 0 20 16,0 0 17-16,0 0-2 0,26 32 4 0,-20-20-3 16,0 4 4-16,4 3-3 0,0 2 1 0,0 3-9 15,-2-1-33-15,3 3-6 0,2 2-11 16,-7-2-9-16,3 0-10 0,-3 0-6 16,-2-1-7-16,-2 0-3 0,-2 0-9 0,0 1-7 15,-4-3-20-15,-2 1-30 0,-3-4-46 16,1 1-53-16,-1-2-64 0,0-3-58 15,1-4-85-15,-2 2-142 0,2-3-130 0,-2-1-238 16,4-2-171-16</inkml:trace>
  <inkml:trace contextRef="#ctx0" brushRef="#br0" timeOffset="190164.03">3890 12417 2440 0,'0'-19'-49'16,"0"19"40"-16,0 0 17 0,0 0 11 15,0 0 15-15,0 0 22 0,-2-22 25 16,2 22 25-16,0 0 22 0,0 0 9 0,0 0 6 15,0 0 11-15,0 0 13 0,0 0 2 16,-38 35-4-16,30-22-10 0,4 2-32 0,-1 4-5 16,0 1-4-16,3 3-8 0,0 3-14 15,2-3-13-15,0 6-7 0,2-3-6 16,2 0-8-16,4 1-8 0,-2-2-11 0,0 0-13 16,4 0-25-16,-1-4-38 0,0 0-50 15,1-5-68-15,-1 0-77 0,-1-6-80 0,0-1-164 16,1-2-129-16,0-3-290 0,-1 0-276 15</inkml:trace>
  <inkml:trace contextRef="#ctx0" brushRef="#br0" timeOffset="190520.39">4169 12465 2689 0,'0'0'-34'0,"-12"-20"37"0,12 20 18 15,0 0 43-15,-17-8 38 0,17 8 24 16,0 0 18-16,-27 4 5 0,27-4-13 0,0 0-11 16,-24 9-11-16,24-9-12 0,-15 12-5 15,15-12-15-15,-10 11-6 0,10-11-10 16,0 0-5-16,-4 20-8 0,4-20-16 0,0 0-15 16,12 26-12-16,-4-16-7 0,-1 4 1 15,4-3-1-15,1 2-1 0,-1 1 3 16,-1-1 3-16,2 0 4 0,-4 1 3 0,0 1 11 15,-4-2-1-15,0 2 9 0,-4-15 8 0,0 25 6 16,0-25 5-16,-6 23 11 0,0-14-3 16,6-9-8-16,-18 18-2 0,8-11-6 15,0 1 0-15,10-8-18 0,-19 8-19 0,19-8-23 16,-20 4-31-16,20-4-43 0,0 0-52 16,0 0-63-16,-27-18-60 0,27 18-118 0,-7-19-167 15,5 9-411-15,2 10-391 0</inkml:trace>
  <inkml:trace contextRef="#ctx0" brushRef="#br0" timeOffset="190699.28">4260 12626 3050 0,'0'0'48'0,"18"10"4"0,-18-10-1 16,16 7-2-16,-16-7 26 0,22 6 19 15,-9-5 9-15,-13-1-6 0,24 5-8 0,-24-5-9 16,30 2-13-16,-13-1-8 0,-17-1-24 15,32 0-25-15,-15-1-51 0,-17 1-62 16,31-4-71-16,-20 0-80 0,-11 4-153 0,15-8-497 16,-15 8-294-16</inkml:trace>
  <inkml:trace contextRef="#ctx0" brushRef="#br0" timeOffset="190910.8">4396 12581 2753 0,'0'0'37'0,"0"0"25"0,-13 10-3 15,13-10 10-15,0 0 33 0,-4 20 22 16,4-20 21-16,0 19-7 0,0-19-3 0,-2 23-14 16,2-23-9-16,-4 25-7 0,4-12-1 15,0-13 4-15,0 32-14 0,0-16-15 16,0 0-8-16,0-16-8 0,0 31-9 0,0-14-20 16,0-17-25-16,0 25-35 0,0-25-43 15,2 22-54-15,0-10-60 0,0-5-51 0,-2-7-72 16,4 14-156-16,-4-14-493 0,9 6-387 15</inkml:trace>
  <inkml:trace contextRef="#ctx0" brushRef="#br0" timeOffset="191344.96">4561 12567 2825 0,'10'-17'-26'0,"-10"17"36"16,0 0 4-16,0 0 1 0,14-6 3 15,-14 6 1-15,0 0 2 0,0 0 7 16,27 0-7-16,-27 0-1 0,0 0-3 0,28 4 3 16,-28-4-8-16,24 2 14 0,-10 0-9 15,-14-2 5-15,25 3 0 0,-10 1-2 16,-15-4 1-16,23 4-5 0,-23-4 1 0,22 6 1 16,-22-6 6-16,12 7 23 0,-12-7 7 15,6 10 15-15,-6-10 8 0,0 0 5 0,0 0 4 16,-14 31-3-16,14-31 1 0,-16 16-5 15,6-4-7-15,2 0-3 0,-5-1 2 16,2 0 0-16,-2 1 0 0,3-2 0 0,0 4-9 16,-2-2-3-16,4 0-4 0,-2 1-4 15,4-2-5-15,-3 1-1 0,9-12-4 0,-11 20 5 16,7-10-1-16,4-10 2 0,-4 16-11 16,4-16-3-16,0 0-1 0,2 20-4 0,-2-20-3 15,8 12-3-15,-8-12-4 0,18 9-3 16,-18-9-2-16,20 7 1 0,-6-4-1 15,2 1-8-15,-16-4-11 0,34 2-24 16,-17-2-34-16,3 0-51 0,-20 0-64 0,35-5-68 16,-20 1-95-16,2 1-165 0,-3-3-108 15,-4 3-282-15,-10 3-277 0</inkml:trace>
  <inkml:trace contextRef="#ctx0" brushRef="#br0" timeOffset="191611.86">4890 12830 2726 0,'0'0'-11'0,"0"0"7"0,18 16 4 16,-18-16-15-16,0 0 7 0,15 7 3 0,-15-7 5 16,0 0 3-16,22 4 2 0,-22-4 3 15,12 3 16-15,-12-3 18 0,14 6 19 0,-14-6 8 16,0 0 12-16,18 10 2 0,-18-10 1 16,6 9-5-16,-6-9-6 0,2 15 7 15,-2-15 7-15,0 18 12 0,0-18 11 16,0 0 6-16,-4 28-4 0,4-28-8 0,0 21-7 15,0-21-9-15,0 21-11 0,0-21-8 16,4 21-8-16,0-12-21 0,-4-9-25 0,13 15-39 16,-6-7-54-16,-7-8-68 0,21 8-51 15,-11-7-58-15,-10-1-107 0,24-1-138 16,-14-1-381-16,5-4-248 0</inkml:trace>
  <inkml:trace contextRef="#ctx0" brushRef="#br0" timeOffset="191853.12">5280 12626 2745 0,'0'0'24'0,"0"0"21"0,0 0 7 16,10-13 18-16,-10 13 11 0,0 0-12 0,0 0 14 16,0 0 12-16,0 0 2 0,0 0 4 15,22 33 1-15,-17-19 5 0,-3-1 2 16,0 5-4-16,2-1-4 0,-4 0-13 15,0 2-1-15,0 0-19 0,0-19-5 0,-4 38-9 16,2-18-27-16,-2-2-30 0,-3 0-31 0,1 1-44 16,0-2-51-16,2 1-57 0,-2-4-50 15,-2 1-87-15,4-1-126 0,0-1-444 16,0-1-271-16</inkml:trace>
  <inkml:trace contextRef="#ctx0" brushRef="#br0" timeOffset="192920.45">5819 12946 2630 0,'0'0'-64'0,"0"0"39"15,0 0 34-15,-26 0 38 0,26 0 39 16,0 0 30-16,0 0 19 0,0 0 7 16,0 0 8-16,0 0-1 0,0 0-3 0,0 0-3 15,0 0-8-15,0 0-13 0,0 0-9 16,0 0-9-16,0 0-12 0,0 0-11 0,57 4-11 16,-57-4-14-16,18 2-21 15,-18-2-26-15,0 0-47 0,24-2-57 0,-24 2-68 16,0 0-58-16,18-6-70 0,-18 6-126 15,4-5-558-15,-4 5-428 0</inkml:trace>
  <inkml:trace contextRef="#ctx0" brushRef="#br0" timeOffset="193073.37">5781 12845 3239 0,'0'0'137'16,"0"0"-5"-16,0 0-17 0,0 0-11 15,0 0-11-15,0 0-10 0,0 0-9 0,0 0-17 16,0 0-23-16,0 0-29 0,42-9-42 15,-42 9-35-15,21 0-48 0,-21 0-56 16,21 1-52-16,-12-2-144 0,-9 1-556 16,16 0-334-16</inkml:trace>
  <inkml:trace contextRef="#ctx0" brushRef="#br1" timeOffset="207277.31">15830 12437 1974 0,'0'0'-53'16,"0"0"19"-16,0 0 11 0,0 0 13 15,0 0 5-15,0 0 22 0,0 0 34 16,0 0 11-16,0 0 20 0,0 0 18 16,0 0 20-16,0 0 18 0,0 0 11 0,0 0 12 15,0 0 2-15,0 0 0 0,0 0-10 16,0 0-6-16,0 0-10 0,0 0-2 0,0 0-7 15,0 0 0-15,0 0-9 0,0 0-7 16,0 0-3-16,0 0-1 0,0 0-11 16,0 0-6-16,30-9-3 0,-30 9-7 0,0 0-10 15,0 0-3-15,0 0-8 0,0 0-7 16,23 15-2-16,-23-15-5 0,0 0 1 0,17 11-14 16,-17-11 2-16,15 10 2 0,-15-10-8 15,12 9 2-15,-12-9-8 0,15 14 1 16,-6-8 1-16,-9-6-7 0,12 14 1 0,-12-14-8 15,13 12 5-15,-5-4 2 0,-8-8-25 16,13 16-2-16,-13-16 2 0,13 12 1 0,-7-4 1 16,-6-8-1-16,10 18 4 0,-2-9-5 15,-8-9 6-15,10 17-4 0,-10-17 6 0,8 17-2 16,-2-8 7-16,-6-9 1 0,7 17-1 16,-7-17 3-16,6 19 0 0,-6-19 3 15,5 20-1-15,-5-20-1 0,4 19 2 0,-4-19-4 16,2 17 4-16,-2-17 0 0,0 18 1 15,0-18 1-15,2 19 0 0,-2-19-3 0,-2 19 10 16,2-19-10-16,0 19 2 16,0-19-5-16,-2 17 2 0,2-17-3 0,0 0 0 15,-2 22-9-15,2-22 2 0,0 0-22 16,0 19-12-16,0-19-20 0,-2 11-27 0,2-11-37 16,0 0-54-16,0 14-65 0,0-14-54 15,0 0-146-15,0 0-157 0,0 0-9 0,0 0-293 16,0 0-276-16</inkml:trace>
  <inkml:trace contextRef="#ctx0" brushRef="#br1" timeOffset="208131.98">16262 12649 2599 0,'0'0'-94'0,"0"0"44"0,0 0 23 16,0 0 31-16,0 0 22 0,-4-35 12 15,4 35 16-15,0 0 10 0,2-23 13 0,-2 23 10 16,4-18 16-16,-4 18 4 0,2-19 8 15,-2 19 1-15,2-23 2 0,0 10-1 0,0-4-1 16,-2 17-6-16,2-32-2 0,-2 17-11 16,3-2-2-16,-1 0-11 0,0-2-4 15,-2 19-6-15,4-32 0 0,0 17-12 0,-2 0-3 16,-2 15-7-16,7-25-4 0,-5 12-3 16,-2 13-9-16,9-20-1 0,-9 20 3 15,6-19-9-15,-6 19-1 0,6-16-5 0,-6 16-2 16,8-13-1-16,-8 13 0 0,8-11-4 15,-8 11-2-15,0 0-2 0,20-5-1 16,-20 5-3-16,0 0 4 0,23 1-6 0,-23-1 2 16,0 0 0-16,26 9-4 0,-16 0 4 15,0-2-1-15,2 4 1 0,-4-1-3 0,0 1 2 16,3 3 2-16,-2-2 2 0,-1 4 1 16,-2 0-2-16,-1-1 1 0,1 2 6 15,-2-1 4-15,-2-2 0 0,0 4 4 16,-2-18-3-16,0 28 3 0,0-28-1 0,-4 27 2 15,0-14-1-15,4-13-4 0,-11 19-1 16,3-11-4-16,8-8 0 0,-17 13 0 0,17-13-4 16,-19 8-3-16,19-8 1 0,-22 2 5 15,22-2 7-15,-23-2-3 0,23 2-3 0,-21-14 0 16,21 14-3-16,-19-17 6 0,11 8-7 16,2-2 3-16,6 11-3 0,-14-20 4 15,14 20 6-15,-4-17-5 0,4 17 9 0,0 0-8 16,2-21-1-16,-2 21 7 0,0 0-3 15,18-17-2-15,-18 17 1 0,18-5-24 0,-1 1 2 16,-2 0-2-16,2 2 6 0,-17 2-7 16,34-2 1-16,-19 0-4 0,-15 2-9 0,32 0-19 15,-20 0-22-15,1 0-44 0,-13 0-52 16,0 0-66-16,31-2-50 0,-21 1-93 16,-10 1-180-16,14-3-77 0,-14 3-359 0,13-2-436 15</inkml:trace>
  <inkml:trace contextRef="#ctx0" brushRef="#br1" timeOffset="208417.89">16785 12359 3078 0,'0'0'36'0,"0"0"51"0,0 0 30 16,0 0 27-16,0 0 22 0,0 0 8 15,0 0 16-15,0 0-7 0,0 0-29 0,0 0-1 16,0 0-2-16,0 0 17 0,-24 35-8 16,24-35-9-16,-4 23-12 0,2-12-14 0,2-11-13 15,-4 26-13-15,2-11-13 0,2-15-10 0,0 31-8 16,-2-16-15-16,0 1-24 0,2-16-29 16,-2 28-36-16,2-14-38 0,-2-3-45 15,2-11-57-15,-5 23-70 0,0-13-65 16,-1 1-126-16,0-2-175 0,-2 0 19 0,-1 2-392 15,1 0-447-15</inkml:trace>
  <inkml:trace contextRef="#ctx0" brushRef="#br1" timeOffset="209371.09">15989 12422 2820 0,'0'0'-165'0,"0"0"30"15,0 0 23-15,0 0 9 0,6-21 21 16,-6 21 31-16,0 0 18 0,0 0 30 0,0 0 26 15,0 0 18-15,9-11 27 0,-9 11 12 16,0 0 24-16,0 0 12 0,0 0 11 0,0 0 3 16,0 0 6-16,0 0 1 0,0 0 6 15,8-12-6-15,-8 12 0 0,0 0-8 16,0 0-4-16,0 0-6 0,0 0-6 16,0 0-4-16,0 0-2 0,0 0-8 0,0 0-1 15,0 0-6-15,0 0 14 0,0 0-8 16,0 0-4-16,0 0-9 0,0 0 6 0,0 0-15 15,-45 3 4-15,45-3-16 0,0 0-23 16,-25 3-7-16,25-3 0 0,-21 2-2 16,21-2-2-16,-19 4-5 0,19-4-5 0,-17 1 0 15,17-1 0-15,0 0-2 0,-19 4-5 16,19-4 0-16,0 0 7 0,0 0-9 0,-17 4 8 16,17-4 3-16,0 0 13 0,0 0 8 15,0 0 1-15,0 0 2 0,-7 14 2 16,7-14-1-16,0 0 1 0,0 0-3 0,0 0 2 15,22 30-1-15,-16-20-3 0,3 1-7 16,-3 0-3-16,2 3-3 0,1-3-8 0,0 3-17 16,-1-1-30-16,0-1-45 0,0 1-52 15,2-2-71-15,-2 1-96 0,-6-3-104 0,2 1-205 16,-2-1-22-16,-2-9-507 0,0 0-748 16</inkml:trace>
  <inkml:trace contextRef="#ctx0" brushRef="#br1" timeOffset="-211354.49">13821 12633 3311 0,'0'0'-225'16,"0"0"24"-16,0 0 14 0,0 0 25 0,0 0 20 16,0 0 13-16,0 0 22 0,0 0 23 15,0 0 17-15,0 0 19 0,0 0 14 16,0 0 14-16,0 0 21 0,0 0 14 0,0 0 15 15,0 0 18-15,0 0 14 0,0 0 13 16,0 0 12-16,0 0 8 0,0 0 7 0,0 0 7 16,0 0 10-16,0 0 1 0,0 0 1 15,0 0-1-15,0 0-5 0,0 0-11 0,0 0-3 16,2-20-7-16,-2 20-8 0,0 0-6 16,0 0-7-16,0 0-8 0,0 0-6 15,0 0-7-15,0 0-6 0,0 0-7 0,0 0-2 16,0 0-8-16,0 0 2 0,0 0-5 15,2-18-2-15,-2 18-4 0,0 0-2 0,0 0-1 16,0 0-2-16,0 0 0 0,0 0-5 16,-6-20-1-16,6 20-1 0,0 0-3 15,-5-18-1-15,5 18-4 0,-5-14 0 16,5 14 4-16,-3-18-6 0,3 18-3 0,-8-18-1 16,8 18 4-16,-6-22 1 0,6 22-2 15,-7-20 1-15,7 20-1 0,-7-19 2 16,7 19 0-16,-9-16 1 0,9 16-1 0,-3-17-2 15,3 17 1-15,-8-15 4 0,8 15-4 16,-8-16 2-16,8 16-1 0,-10-13 0 0,10 13 1 16,-9-14 0-16,9 14 0 0,-5-11-2 15,5 11 2-15,-14-14 2 0,14 14-4 16,-11-11 2-16,11 11-1 0,-16-12 0 0,10 5 0 16,-3 1 1-16,9 6 1 0,-16-12 3 15,7 8 3-15,9 4 5 0,-15-10 3 0,9 4 4 16,6 6-1-16,0 0 7 0,-17-9-1 15,17 9 1-15,0 0-2 0,-14-10 1 0,14 10-3 16,0 0 0-16,-11-7-4 0,11 7-2 16,0 0-5-16,0 0 3 0,-13-9-4 15,13 9 1-15,0 0-3 0,0 0 1 16,-18-7-1-16,18 7 0 0,0 0 0 0,-13-3-5 16,13 3 3-16,-14-3-2 0,14 3-1 15,0 0 3-15,-21-5-3 0,21 5 3 0,0 0-3 16,-22-6 1-16,22 6-1 0,-14-4 2 15,14 4-4-15,-13-1 1 0,13 1 0 0,0 0 5 16,0 0-9-16,0 0 6 0,-20-4-1 16,20 4 0-16,0 0 0 0,0 0 5 0,0 0 3 15,0 0 0-15,0 0 2 0,0 0-3 16,0 0 1-16,0 0 0 0,-20-4-3 16,20 4 2-16,0 0-2 0,0 0-8 0,0 0-5 15,0 0-4-15,0 0-9 0,0 0-5 16,0 0-4-16,0 0-5 0,0 0-1 0,0 0 0 15,0 0 2-15,0 0 3 0,0 0 2 16,0 0 5-16,0 0-1 0,0 0-1 0,0 0 2 16,53 1 0-16,-53-1-3 0,15 3-3 15,-15-3-6-15,0 0 0 0,24 0-4 16,-24 0 4-16,0 0-2 0,18 1 2 0,-18-1 3 16,0 0 3-16,20 3 7 0,-20-3-1 15,0 0 1-15,16 1 6 0,-16-1-1 16,0 0 2-16,0 0 2 0,24 2 1 0,-24-2 4 15,0 0-2-15,0 0-4 0,19 2-18 16,-19-2-13-16,0 0-13 0,0 0-11 0,17 4-3 16,-17-4 1-16,0 0-2 0,0 0-5 15,0 0 10-15,17 4-1 0,-17-4 10 16,0 0 0-16,0 0-8 0,0 0-15 0,12 3-22 16,-12-3-23-16,0 0-32 0,0 0-71 15,0 0-481-15,0 0 30 0</inkml:trace>
  <inkml:trace contextRef="#ctx0" brushRef="#br1" timeOffset="-210707.8">13722 12188 2071 0,'0'0'-41'0,"0"0"34"16,11-6 12-16,-11 6 11 0,0 0 28 16,0 0 12-16,0 0 12 0,0 0 13 0,0 0 8 15,0 0-4-15,0 0 7 0,0 0-2 16,0 0 0-16,0 0-3 0,13-7-2 16,-13 7 1-16,0 0-1 0,0 0 4 0,0 0-12 15,0 0-7-15,0 0 2 0,0 0-6 16,0 0-10-16,0 0-2 0,0 0-1 0,0 0-2 15,0 0 0-15,-53 0-3 0,53 0-5 16,0 0-3-16,-27 0-8 0,27 0 0 16,-19 1-2-16,19-1-6 0,-23 2-1 0,23-2-1 15,-19 3-5-15,19-3 0 0,-21 1-4 16,21-1 2-16,-17 4-1 0,17-4-2 0,0 0-2 16,-23 2-3-16,23-2 2 0,0 0 0 15,-20 3-2-15,20-3 0 0,0 0 2 16,0 0-2-16,-18 3-4 0,18-3 1 0,0 0 3 15,0 0 2-15,0 0-5 0,0 0 6 16,0 0 5-16,-18 4 1 0,18-4 1 0,0 0 1 16,0 0-1-16,0 0-1 0,0 0 3 15,0 0-6-15,0 0-3 0,0 0 1 16,0 0 0-16,-20 3-4 0,20-3 0 16,0 0 0-16,0 0 1 0,0 0 1 0,0 0 1 15,0 0 5-15,0 0 1 0,0 0 6 16,0 0 8-16,0 0 10 0,0 0 1 0,0 0 4 15,0 0-2-15,0 0-1 0,20 35 2 16,-20-35-4-16,7 10-6 0,-7-10 1 16,8 12-2-16,-8-12-7 0,8 15 1 0,-8-15 2 15,11 14-11-15,-11-14-2 0,8 17 0 16,0-9-8-16,-8-8-13 0,8 14-26 0,-8-14-34 16,5 14-38-16,-5-14-46 0,11 17-12 15,-6-7-44-15,4-1-26 0,-3 3-31 16,-1 1-80-16,-5-13-107 0,12 25-470 0,-8-12-317 15</inkml:trace>
  <inkml:trace contextRef="#ctx0" brushRef="#br1" timeOffset="-209710">14135 12478 2715 0,'0'0'-85'0,"0"0"33"15,0 0 25-15,0 0 14 0,0 0 19 16,0 0 19-16,0 0 21 0,-32-10 16 0,32 10 9 16,0 0 4-16,0 0 10 0,-11-10 0 15,11 10 5-15,0 0-2 0,0 0-9 0,-9-19 5 16,9 19-3-16,-6-11-3 0,6 11 0 16,0 0-8-16,-5-25-8 0,5 25-4 0,-4-22-7 15,1 6-3-15,3 1-9 0,-2-2 0 16,0-1-2-16,-1-1 3 0,3 19 5 0,0-34 3 15,0 17 1-15,0-1 0 0,0 18 0 16,5-28 5-16,-5 28-5 0,3-23-3 16,-1 12-2-16,-2 11-4 0,6-19-6 0,-6 19-4 15,11-17-3-15,-11 17-1 0,12-12-4 16,-12 12 4-16,11-7-9 0,-11 7-2 16,0 0-2-16,23 0 1 0,-23 0-3 0,0 0-2 15,33 13-1-15,-24-6 0 0,5 2 0 16,-1 0 2-16,-2 2-5 0,3 1-1 15,1-1 2-15,-1 2 1 0,-1 1-2 0,-1-1-2 16,-3 1 0-16,2-4 2 0,-2 4 0 16,0-1 0-16,-3 1-8 0,-6-14 5 0,7 23-2 15,-7-23 5-15,2 19-5 0,-2-19 3 16,-4 19-2-16,4-19 0 0,-7 15 2 16,7-15-1-16,-18 12-2 0,7-6 6 0,11-6-4 15,-27 9 0-15,12-8-2 0,15-1 1 16,-31 4 0-16,14-1 1 0,17-3 0 15,-34-3 0-15,34 3-2 0,-29-4 1 0,29 4 2 16,-22-5 10-16,22 5-3 0,-16-5 0 0,16 5-2 16,0 0 2-16,-12-10-2 0,12 10 1 15,0 0-3-15,0 0 2 0,0 0-5 16,41-17 2-16,-27 13-4 0,4 2 2 0,0-2-4 16,2 0-8-16,-1 3-34 0,2-3-44 15,-2-1-64-15,1 4-69 0,-2-2-94 16,2-4-203-16,-7 3-103 0,-1 1-285 0,-12 3-294 15</inkml:trace>
  <inkml:trace contextRef="#ctx0" brushRef="#br1" timeOffset="-209306.08">14481 12264 2707 0,'0'0'-21'0,"0"0"55"0,0 0 18 15,22-4 14-15,-22 4 14 0,0 0 2 16,0 0 4-16,0 0 0 0,21-3-8 0,-21 3-6 16,0 0-6-16,0 0-7 0,23 1-2 15,-23-1-2-15,0 0-3 0,17 2-4 16,-17-2-1-16,0 0-5 0,15 5-2 0,-15-5 2 15,0 0-2-15,7 16-2 0,-7-16-3 16,0 0 5-16,0 20-3 0,0-20-1 0,0 0-1 16,-5 26 15-16,5-26 2 0,-6 16-3 15,6-16 1-15,-3 16 6 0,3-16 7 0,0 0 1 16,0 23-1-16,0-23 4 0,1 16-9 16,-1-16 2-16,0 0-11 0,11 16-13 15,-11-16 0-15,12 10-9 0,-12-10-17 0,18 7-32 16,-18-7-31-16,22 5-54 0,-22-5-56 15,27 1-62-15,-11-2-60 0,-3-4-161 16,3 2-145-16,-3 1-316 0,-4-2-297 16</inkml:trace>
  <inkml:trace contextRef="#ctx0" brushRef="#br1" timeOffset="-206561.75">6352 12940 2575 0,'0'0'-141'0,"0"0"34"0,0 0 30 15,0 0 21-15,0 0 32 0,0 0 24 16,0 0 24-16,0 0 10 0,0 0 17 15,0 0 14-15,0 0 5 0,0 0 12 0,0 0 11 16,0 0 10-16,0 0 18 0,0 0 1 16,0 0 5-16,0 0 2 0,0 0-7 0,0 0-4 15,0 0-11-15,0 0-15 0,0 0-10 16,0 0-7-16,0 0-8 0,0 0-11 16,0 0-5-16,0 0-4 0,0 0-4 15,0 0-7-15,2-37-3 0,-2 37-6 0,-4-20 0 16,4 20-5-16,-2-25 1 0,2 10-6 15,0 15-1-15,0-40-4 0,2 18 1 0,0-4-4 16,0 0 3-16,2 1-4 0,3 0 2 16,-3 1-1-16,4-1 3 0,-2 0-1 15,4 4-1-15,-2 0-1 0,0 1 0 16,2 2-2-16,-1 3 1 0,0-1-2 0,1 3 2 16,-1 1-4-16,-1 1 0 0,0 2 0 15,-8 9-3-15,18-13 2 0,-8 8 1 0,-10 5-3 16,20-3-1-16,-20 3 2 0,0 0 1 15,27 9-2-15,-17-1 0 0,1 1 1 0,-2 2 3 16,-1 3-6-16,0 1-3 0,0 3-3 16,0-1-2-16,-4 0-1 0,2 2 2 0,-4 0-1 15,2 0 1-15,-2 0 0 0,0 0 1 16,-2 0 0-16,0-1 2 0,0-18-1 16,-6 33 2-16,2-21 2 0,-2 1 1 15,-4-1-2-15,2-3 2 0,-2 1-2 0,-3-1 3 16,0-3-1-16,13-6-2 0,-27 9 3 15,12-5 0-15,15-4 0 0,-25 3-1 16,25-3 1-16,-22-7 1 0,22 7 3 0,-19-9 5 16,19 9 0-16,-14-11 11 0,14 11 0 15,-6-14-1-15,6 14 3 0,0 0-1 16,0-21-1-16,0 21 3 0,0 0 1 0,16-21 3 16,-5 17-3-16,-11 4 1 0,23-13-17 15,-12 9-3-15,3 1-2 0,-14 3 2 0,24-8-12 16,-12 4-27-16,-12 4-50 0,20-7-76 15,-20 7-82-15,19-7-146 0,-11 4-229 16,-8 3-316-16,0 0-345 0</inkml:trace>
  <inkml:trace contextRef="#ctx0" brushRef="#br1" timeOffset="-206274.84">6750 12698 2686 0,'0'0'-93'16,"17"6"44"-16,-17-6 38 0,0 0 52 0,12 10 46 16,-12-10 55-16,0 0 31 0,11 13 22 15,-11-13-10-15,0 0 5 0,3 19 4 0,-3-19-11 16,0 20-9-16,0-20 26 0,-3 20-13 16,3-20-16-16,-2 21-12 0,2-21-23 15,-2 23-9-15,2-23-22 0,-2 23-11 0,2-23-9 16,-2 23-12-16,2-23-8 0,0 21-12 15,0-21-18-15,0 17-36 0,0-17-35 16,0 15-36-16,0-15-44 0,0 10-55 0,0-10-78 16,0 0-70-16,0 0-153 0,0 0-168 15,0 0 23-15,0 0-265 0,0 0-252 0</inkml:trace>
  <inkml:trace contextRef="#ctx0" brushRef="#br1" timeOffset="-206071.13">6896 12794 2726 0,'0'0'9'0,"0"0"14"0,14-10 25 15,-14 10 12-15,0 0 15 0,14-5 5 16,-14 5-4-16,0 0-8 0,20-6-2 0,-20 6-11 16,18-4-5-16,-18 4-7 0,21-2-2 15,-21 2-6-15,24 0-6 0,-24 0-30 0,20-1-51 16,-20 1-63-16,22-3-51 0,-22 3-70 15,0 0-154-15,23-6-393 0,-17 4-80 16</inkml:trace>
  <inkml:trace contextRef="#ctx0" brushRef="#br1" timeOffset="-205855.9">7027 12697 2344 0,'0'0'12'0,"0"0"40"15,0 0 34-15,0 0 38 0,0 0 11 16,0 0 20-16,0 0 1 0,-16 22-9 15,16-22-2-15,0 17-5 0,0-17-1 16,0 27-12-16,0-27-14 0,2 31-11 16,0-14-9-16,2 2-6 0,-2 0-12 0,2 1-8 15,-2 0-6-15,0 2-11 0,2-2-28 16,-2-1-43-16,1 0-50 0,-1-4-58 0,0 2-53 16,0-1-53-16,-2-16-85 0,3 20-169 15,-3-10-417-15,0-10-295 0</inkml:trace>
  <inkml:trace contextRef="#ctx0" brushRef="#br1" timeOffset="-205232.43">7215 12998 2685 0,'0'0'-89'16,"0"0"16"-16,10-10 11 0,-10 10 18 0,0 0 23 15,0 0 10-15,0 0 26 0,2-19 17 16,-2 19 14-16,0 0-13 0,0 0 12 16,-6-21-2-16,6 21 7 0,0 0 6 0,-4-27-5 15,4 27-4-15,-2-21 3 0,2 21 8 16,0-27 0-16,2 12-1 0,0-6-7 0,4 2-4 16,-2-5 1-16,0 1-8 0,2-4-6 15,0 2-1-15,3-1 1 0,-1-2 0 0,3 4 2 16,-1 0-6-16,3 2 0 0,-1 2 3 15,2-1 1-15,-2 2 6 0,3-1 12 0,-2 5 4 16,2 0 6-16,-1 2 5 0,1 1 6 16,-2 5 2-16,1-1 0 0,2 0-1 15,-2 4-6-15,-14 4-3 0,28 0-9 16,-28 0-4-16,25 10-5 0,-13-3-8 0,0 5-1 16,0 1-2-16,-1 3-2 0,2 1-6 15,-3 4 0-15,-1 2-6 0,-1 0-1 16,-2-3-1-16,0 6-5 0,-4-4 4 0,1-1-4 15,0 0 0-15,-3 1-2 0,-3-4-1 16,-2 1-1-16,-1-1-2 0,0-4 4 16,-2 4 2-16,-1-5 0 0,-4-2 1 0,0 1 4 15,1-5-3-15,-2 1-1 0,-4-3 1 16,4 2 3-16,-4-6 7 0,18-1-2 0,-31 0 5 16,31 0 9-16,-32-8 2 0,20 3 6 15,-4-3 1-15,6-1 18 0,-3-2-5 0,5-3-3 16,-1 1-5-16,3-2-11 0,-1-1-3 15,7 16-4-15,-4-28-5 0,2 15-4 16,2 13 0-16,2-21 2 0,-2 21-7 0,6-21-5 16,-6 21 0-16,14-16-6 0,-8 9-20 0,-6 7-26 15,17-10-24-15,-7 6-31 0,-2 1-37 16,4-3-44-16,-12 6-57 0,22-4-53 16,-11-1-85-16,2 1-159 0,-3 1-113 15,-10 3-285-15,0 0-326 0</inkml:trace>
  <inkml:trace contextRef="#ctx0" brushRef="#br1" timeOffset="-204764.8">7813 12733 2689 0,'0'0'-74'0,"0"0"40"0,0 0 37 15,0 0 36-15,0 0 36 0,0 0 20 0,0 0 3 16,0 0-1-16,0 0-2 0,0 0-2 16,0 0-9-16,0 0-3 0,0 0-10 15,0 0-7-15,0 0-6 0,0 0-5 0,0 0-5 16,30-2-2-16,-30 2-2 0,14 3-5 16,-14-3-6-16,0 0 0 0,23 5 1 15,-23-5-4-15,15 4 1 0,-15-4 1 0,0 0 3 16,17 7 9-16,-17-7 5 0,8 7 0 15,-8-7 2-15,0 0-4 0,4 18 2 16,-4-18-8-16,0 0-3 0,-2 20 1 0,2-20 2 16,0 0 1-16,-12 23 6 0,6-11 11 15,6-12 5-15,-15 19 5 0,6-10-1 16,3 1 0-16,-3 1-4 0,9-11-3 0,-12 18-4 16,6-8-2-16,6-10-3 0,-12 16-8 0,12-16-6 15,-6 16 1-15,6-16-5 0,-4 13 2 16,4-13-5-16,0 0-2 0,0 0-3 15,8 27-4-15,-8-27 3 0,14 9-10 16,-14-9-16-16,14 7-25 0,-14-7-38 0,19 5-47 16,-19-5-54-16,20 1-73 0,-10-1-59 0,-10 0-107 15,17-6-157-15,-17 6-61 0,15-3-287 16,-15 3-301-16</inkml:trace>
  <inkml:trace contextRef="#ctx0" brushRef="#br0" timeOffset="-194964.53">21825 8627 1840 0,'0'0'263'0,"0"0"-101"0,0 0-10 16,0 0-54-16,0 0 5 0,0 0-4 16,0 0-4-16,0 0-13 0,0 0-8 0,0 0-9 15,0 0-6-15,0 0-5 0,0 0-6 16,-2 16-3-16,2-16-8 0,0 0-2 16,0 0-5-16,0 0-12 0,0 0-36 0,0 0-52 15,0 0-54-15,-13 11-58 0,13-11-120 16,-6 1-518-16,6-1-145 0</inkml:trace>
  <inkml:trace contextRef="#ctx0" brushRef="#br0" timeOffset="-194777.82">21740 8871 2396 0,'-2'20'-106'0,"2"-20"2"0,-2 19-6 16,2-19-4-16,-2 19 8 0,2-19 5 0,0 18 6 15,0-18 15-15,2 17 6 0,-2-17 3 16,2 15 9-16,-2-15 6 0,0 0 5 16,-2 21-4-16,2-21-14 0,0 0-48 15,-6 22-220-15,6-22 107 0</inkml:trace>
  <inkml:trace contextRef="#ctx0" brushRef="#br0" timeOffset="-194587.12">21706 9286 1024 0,'0'0'21'0,"4"21"-9"15,-4-21-3-15,3 21 5 16,-3-10-3-16,0-11 1 0,2 19-6 0,-2-19-3 16,4 20 10-16,-4-20-12 0,2 17-9 15,-2-17-12-15,2 17-28 0,-2-17-48 0,0 15-78 16,0-15-86-16,5 18 86 0</inkml:trace>
  <inkml:trace contextRef="#ctx0" brushRef="#br0" timeOffset="-194436.93">21744 9558 802 0,'0'24'49'0,"0"-24"-6"0,0 18-8 0,0-18-1 16,-2 22 0-16,2-22-4 0,2 20 2 16,-2-20-18-16,0 22-5 0,0-22 0 0,2 21-4 15,-2-21 2-15,0 21 1 0,0-21-17 16,0 20 0-16,0-20-9 0,0 19-10 15,0-19-17-15,-2 22-30 0,2-22-68 16,0 16-119-16,0-16 86 0</inkml:trace>
  <inkml:trace contextRef="#ctx0" brushRef="#br0" timeOffset="-194311.75">21713 10132 804 0,'-5'17'49'0,"3"-4"0"0,2-13-26 15,-4 29-37-15,4-17-39 0,0-12-80 0,-2 20-109 16,2-8 80-16</inkml:trace>
  <inkml:trace contextRef="#ctx0" brushRef="#br0" timeOffset="-194146.27">21675 10652 729 0,'-2'16'47'0,"2"-16"-5"0,-2 28-22 0,2-17-22 16,0-11-21-16,0 25-38 0,0-25-33 15,0 26-125-15,2-13 70 0</inkml:trace>
  <inkml:trace contextRef="#ctx0" brushRef="#br0" timeOffset="-193967.7">21704 11262 762 0,'0'17'87'0,"2"-2"7"0,-2-15-17 0,2 27-8 16,-2-27-12-16,2 23-10 0,1-12-26 15,-3-11-21-15,2 27-49 16,0-15-71-16,-2-12-224 0,2 24 111 0</inkml:trace>
  <inkml:trace contextRef="#ctx0" brushRef="#br0" timeOffset="-193787.93">21706 11948 961 0,'0'17'-11'0,"2"-2"8"0,-2 0-8 15,2-1-7-15,1-1-2 0,-3 2 2 16,2 1-17-16,0-1-6 0,0-1-23 0,0 2-34 16,0 0-116-16,0-1 69 0</inkml:trace>
  <inkml:trace contextRef="#ctx0" brushRef="#br0" timeOffset="-193617.82">21744 12621 833 0,'0'25'196'0,"-2"-6"48"16,2 1-29-16,-2-5-34 0,2-15-28 15,-2 31-48-15,0-19-50 0,2-12-44 16,0 26-38-16,0-13-47 0,-2 0-57 16,2 1-92-16,0-14-274 0,0 30 334 0</inkml:trace>
  <inkml:trace contextRef="#ctx0" brushRef="#br0" timeOffset="-193405.88">21728 13386 1356 0,'0'31'-27'0,"2"-16"16"0,-2 2 10 15,2-2-6-15,0 3-2 0,0-2 4 16,0 4-4-16,0-3 0 0,0 0-3 0,0 0-3 15,0 0 3-15,0 2 3 0,0 1 2 16,0-4 2-16,-2 5-1 0,2-1-20 0,-2 0-9 16,0 4-37-16,3-3-68 0,-6-1-170 15,6 3 99-15</inkml:trace>
  <inkml:trace contextRef="#ctx0" brushRef="#br0" timeOffset="-192924.15">21554 15848 943 0,'0'18'90'0,"0"-18"17"16,0 30-15-16,0-13-16 0,-2 0 1 0,2-17-19 16,0 35-13-16,2-20-10 0,-2 4-8 15,2-3-3-15,-2-16-8 0,2 36 1 16,0-21 1-16,0 2 9 0,-2-1-19 0,2 2-8 15,2-1-10-15,-2-1-18 0,0-1-20 16,1 0-38-16,-1 0-60 0,0-1-291 0,-2-14 410 16</inkml:trace>
  <inkml:trace contextRef="#ctx0" brushRef="#br0" timeOffset="-192791.04">21594 16517 1280 0,'0'27'61'0,"2"-16"26"15,-2-11 5-15,2 22-8 0,-2-22-33 16,2 24-16-16,-2-14-46 0,2-1-69 16,-2-9-137-16,3 19-231 0,-1-10 392 0</inkml:trace>
  <inkml:trace contextRef="#ctx0" brushRef="#br0" timeOffset="-192502.96">21613 16896 1457 0,'0'31'91'0,"0"-18"13"16,2 2-1-16,0 0-13 0,-2-15-21 16,2 33-6-16,0-16-10 0,-2-2 4 0,2 2-4 15,-2-17-15-15,0 35 1 0,0-20-3 16,-2 2-10-16,2-17-10 0,0 35-7 16,-2-20-8-16,2 2-13 0,0-17-8 0,0 33-10 15,0-17 9-15,0 1-9 0,0 1 10 16,0-18 6-16,0 33-4 0,0-14-1 0,0-1 4 15,0 0-7-15,0 0-10 0,0-18-8 16,0 33-10-16,-2-18-3 0,4 0 0 16,-2-15 6-16,0 27 9 0,2-12 10 0,-2-15 15 15,2 25-12-15,1-12-3 0,-3-13-20 16,4 22-46-16,-2-9-71 0,-2-13-280 0,7 16 398 16</inkml:trace>
  <inkml:trace contextRef="#ctx0" brushRef="#br0" timeOffset="-191112.02">21818 3785 1226 0,'-2'21'-36'0,"2"-21"4"0,0 0 9 0,2 25 7 16,-2-25 0-16,0 19 6 0,0-19-1 15,0 19 8-15,0-19-4 0,0 23-6 16,0-23 10-16,0 23-4 0,0-23-8 0,0 23-22 16,3-10-39-16,-3-13-93 0,-3 23-81 15,1-12 81-15</inkml:trace>
  <inkml:trace contextRef="#ctx0" brushRef="#br0" timeOffset="-190961.15">21679 4382 838 0,'-4'11'67'0,"4"-11"2"16,-7 23-9-16,7-23-1 0,-5 17-8 0,5-17-2 16,-2 17-17-16,2-17-22 0,-2 17-10 15,2-17-23-15,-2 19-29 0,2-19-35 16,0 20-48-16,0-20-174 0,2 18 98 0</inkml:trace>
  <inkml:trace contextRef="#ctx0" brushRef="#br0" timeOffset="-190800.7">21639 5229 816 0,'2'23'-64'16,"0"-2"-50"-16,0-2-100 0,0 0 71 16</inkml:trace>
  <inkml:trace contextRef="#ctx0" brushRef="#br0" timeOffset="-190618.33">21649 6082 716 0,'-2'18'77'0,"0"-3"3"15,2-15-15-15,0 31 5 0,0-18-15 16,0-13 1-16,0 25-22 0,0-25-24 0,2 25-50 16,0-14-86-16,-2-11-203 0,2 21 106 15</inkml:trace>
  <inkml:trace contextRef="#ctx0" brushRef="#br0" timeOffset="-190478.81">21647 6587 1006 0,'0'22'78'0,"2"-6"12"0,0 5-20 16,0-6-18-16,2 0-6 0,0 2-22 0,0 1-17 16,4 0-31-16,-2 3-33 0,-2-1-28 15,0-1-33-15,0 3-239 0,0 2 113 16</inkml:trace>
  <inkml:trace contextRef="#ctx0" brushRef="#br0" timeOffset="-190290.92">21698 7374 1066 0,'0'31'37'15,"0"-17"11"-15,0-14-2 0,0 27 4 16,0-27-3-16,0 28 1 0,0-15-10 15,0-13-2-15,0 29-3 0,0-14-8 0,2 1-22 16,0-2-13-16,-2-14-36 0,4 31-43 0,-4-18-67 16,2 4-229-16,-2-17 122 0</inkml:trace>
  <inkml:trace contextRef="#ctx0" brushRef="#br0" timeOffset="-190161.85">21621 8203 1107 0,'-2'19'-11'0,"2"3"6"16,-2-5-6-16,2 0-12 0,0 2-21 16,0-19-35-16,0 36-64 0,-2-16-120 0,2-1 85 15</inkml:trace>
  <inkml:trace contextRef="#ctx0" brushRef="#br0" timeOffset="-189264.8">21725 13469 905 0,'-2'13'115'0,"2"-13"32"0,-4 23 9 16,4-9 15-16,0-14 19 0,-2 29 16 0,0-18 13 15,2-11 16-15,0 29 5 0,0-16-1 16,0-13-8-16,2 33-3 0,-2-18-17 16,2 0-6-16,-2 3-13 0,2-3-36 0,-2-15-11 15,4 33-17-15,-1-19-12 0,-1 4-8 16,0-1-22-16,0-2-19 0,2-2-22 0,-2 2-19 15,0-1-25-15,-2-3-25 0,2 1-26 16,-2-12-25-16,0 23-29 0,0-14-36 0,0-9-25 16,-4 21-20-16,2-10-10 0,-2 1-7 15,-2 0-11-15,1-1-26 0,-3 0-63 16,1-1-574-16,1 3-244 0</inkml:trace>
  <inkml:trace contextRef="#ctx0" brushRef="#br0" timeOffset="-189121.05">21626 14182 2562 0,'0'0'-69'0,"-3"22"25"15,3-22 14-15,0 22 4 0,0-22 15 16,3 21 2-16,-3-21 12 0,4 22 9 16,-2-9-4-16,-2-13 1 0,5 22-6 0,-3-10-5 15,-2-12-16-15,6 23-25 0,-4-9-11 16,-2-14-20-16,6 26-22 0,-4-13-53 0,0 0-98 16,-2-13-306-16,4 29 259 0</inkml:trace>
  <inkml:trace contextRef="#ctx0" brushRef="#br0" timeOffset="-188997.13">21679 14637 1552 0,'2'24'48'0,"-2"-24"42"16,4 21 19-16,-2-9-15 0,-2-12-12 0,6 21-21 15,-6-21-36-15,7 19-26 16,-7-19-28-16,6 19-43 0,-2-10-49 0,-4-9-102 16,5 15-296-16,-1-6 301 0</inkml:trace>
  <inkml:trace contextRef="#ctx0" brushRef="#br0" timeOffset="-188843.9">21748 14943 1694 0,'0'19'173'15,"0"-19"51"-15,0 0-17 0,-6 23-24 16,6-23-35-16,-4 16-32 0,4-16-21 0,-4 15-51 16,4-15-44-16,0 0-42 0,-4 24-41 15,4-24-33-15,-2 18-57 0,2-18-100 0,-7 15-418 16,5-6 63-16</inkml:trace>
  <inkml:trace contextRef="#ctx0" brushRef="#br0" timeOffset="-188718.86">21665 15422 2030 0,'0'8'-68'0,"0"-8"-71"0,0 0-239 0,-2 21-90 16,2-21 369-16</inkml:trace>
  <inkml:trace contextRef="#ctx0" brushRef="#br0" timeOffset="-187289.26">23480 3570 1093 0,'0'0'111'0,"0"0"-21"0,11-11-18 15,-11 11 4-15,0 0-7 0,10-10-5 16,-10 10 28-16,0 0 1 0,12-10 19 0,-12 10 15 15,0 0 10-15,14-9 6 0,-14 9 7 16,0 0 5-16,10-7 3 0,-10 7-6 0,0 0-8 16,0 0-11-16,0 0-10 0,9-12-17 15,-9 12-10-15,0 0-12 0,0 0 0 16,0 0-9-16,0 0-7 0,0 0-6 0,-33-9-8 16,33 9-1-16,-24 0-5 0,24 0-1 15,-32 1-3-15,11 1-6 0,1 2-3 0,2-2-4 16,-4 2 0-16,3-1-4 0,0 2-5 15,0-1 1-15,3-1-4 0,16-3-2 16,-30 8-2-16,19-5-2 0,11-3 2 0,-19 10 2 16,19-10-8-16,-11 14 4 0,11-14-1 0,0 0 2 15,4 20 0-15,-4-20-6 0,22 16 1 16,-9-9-1-16,1 0-3 0,4 1 3 16,0 0-3-16,1 2 1 0,3-3-2 0,-4 1-4 15,4-1 2-15,-1 3 2 0,-4-5-5 16,0 4 3-16,-3-1 12 0,0-1 0 15,-2 2-3-15,-2-2 3 0,2 3-8 16,-4 0 9-16,-8-10 6 0,12 17 10 0,-12-17 9 16,2 19 7-16,-2-19 3 0,-4 19 3 15,4-19-1-15,-10 17 6 0,2-7-4 16,8-10 5-16,-22 14 0 0,10-7-12 0,-2-2-2 16,2 1-2-16,12-6-8 0,-30 5-2 15,13 0-3-15,17-5 4 0,-25 1-11 0,25-1-9 16,-25 3-14-16,25-3-15 0,-24-6-23 15,13 3-29-15,1-2-39 0,2-5-39 16,8 10-65-16,-16-17-60 0,8 6-103 0,4-2-196 16,0 1-66-16,2 1-278 0,2 11-310 15</inkml:trace>
  <inkml:trace contextRef="#ctx0" brushRef="#br0" timeOffset="-186967.65">23820 3739 2884 0,'0'0'0'15,"12"14"2"-15,-12-14 7 0,0 0-5 0,0 0 8 16,14 7 5-16,-14-7 13 0,0 0 7 16,0 0 8-16,0 0 4 0,23 3 9 0,-23-3 6 15,0 0 0-15,26 0-5 0,-18 0-9 16,-8 0-2-16,20 0-5 0,-10 0-17 0,-10 0-20 16,0 0-43-16,32 2-45 0,-32-2-37 15,21-2-38-15,-13 2-36 0,-8 0-80 16,14-6-541-16,-14 6-140 0</inkml:trace>
  <inkml:trace contextRef="#ctx0" brushRef="#br0" timeOffset="-186729.86">23903 3671 2414 0,'-14'-9'5'0,"14"9"22"0,0 0 14 16,-17-10 8-16,17 10 8 0,0 0 18 15,0 0 24-15,0 0 15 0,0 0 8 0,0 0 7 16,0 0-1-16,0 0 4 0,0 0 17 15,-13 25 3-15,13-25-2 0,2 28-11 16,-2-28-6-16,4 33-23 0,-2-14-4 0,3 2-13 16,-3-2-15-16,0-1-4 0,0 1-8 15,0 0-6-15,0 1-8 0,3-4-14 0,-1 0-24 16,-2 0-34-16,2-5-45 0,-4-11-63 16,8 23-77-16,-4-15-75 0,0-2-166 0,-4-6-172 15,12 3-303-15,-12-3-324 0</inkml:trace>
  <inkml:trace contextRef="#ctx0" brushRef="#br0" timeOffset="-186269.37">24077 3605 2866 0,'0'0'-33'15,"6"-14"6"-15,-6 14 11 0,0 0 10 0,0 0 15 16,11-13 15-16,-11 13 10 0,0 0-3 15,0 0-8-15,11-10-9 0,-11 10 5 16,0 0 2-16,14-3 9 0,-14 3-5 0,0 0 1 16,24-6-4-16,-24 6-1 0,23-2-1 0,-23 2 1 15,26 0-3-15,-26 0-3 0,27 0-1 16,-27 0-1-16,27 0 4 0,-12 2 10 16,-15-2 10-16,28 0 8 0,-28 0 6 15,20 1 2-15,-20-1-5 0,20 3-1 0,-20-3 6 16,0 0 7-16,14 5 12 0,-14-5 3 0,0 0-1 15,0 0-5-15,-4 21 1 0,4-21-4 16,0 0 1-16,-20 25-9 0,8-14-6 16,4-2-1-16,-2 3-2 0,-1 2-6 15,-2 1-2-15,0 1-3 0,1-2-4 0,0 4 0 16,-2-3 2-16,6 0-2 0,-2-2 4 16,1 3-1-16,3-3 1 0,-3 0 1 15,3-1 23-15,6-12 5 0,-7 21-3 0,7-21-1 16,-2 19-8-16,2-19-1 0,7 17-2 15,-7-17-14-15,19 12-12 0,-6-5-19 16,1-3-20-16,4-1-38 0,0-1-41 0,4-2-50 16,-1 0-66-16,-1-2-74 0,0 1-124 15,1-3-211-15,-4 1 13 0,0-3-256 0,-17 6-212 16</inkml:trace>
  <inkml:trace contextRef="#ctx0" brushRef="#br0" timeOffset="-186067.75">24483 3802 2856 0,'0'0'146'0,"0"0"-15"0,0 0-16 16,0 0-6-16,0 0-4 0,15 23 4 0,-15-23 2 15,0 0-2-15,7 25-3 0,-7-25 2 16,2 21-2-16,0-8-3 0,-2-13-4 16,2 27-10-16,-2-14-6 0,2 2-9 15,-2-15-10-15,-2 35-14 0,2-18-24 0,0 0-49 16,-2 0-68-16,2-17-83 0,-2 28-79 0,0-12-160 15,2-3-195-15,-4 0-337 0,4-13-369 16</inkml:trace>
  <inkml:trace contextRef="#ctx0" brushRef="#br0" timeOffset="-185206.9">23087 4138 2797 0,'0'0'-111'0,"0"0"12"0,0 0 8 0,0 0 9 15,0 0 12-15,0 0 8 0,0 0 17 16,0 0 8-16,0 0 13 0,0 0 17 0,0 0 22 16,0 0 30-16,0 0 5 0,0 0 21 15,0 0 7-15,0 0 0 0,0 0-7 0,0 0-2 16,0 0-4-16,40-14-2 0,-40 14-1 15,33-1 4-15,-11 1-3 0,0 0 9 16,6-2 6-16,4-1 0 0,-3 3 1 16,5 0-4-16,1 0-3 0,-1 0-7 15,2 0-4-15,1 0-9 0,1 0-4 0,1 0-8 16,-1 0-9-16,4 0-9 0,-4 0-8 16,1-1-4-16,-3 1-6 0,1 0 3 0,-1-2-3 15,0 2 0-15,1-1-2 0,-1 1 2 16,-5 0 3-16,3 0-1 0,-2 0 4 15,0 0 8-15,-1 0 3 0,1 0-1 0,-2 0 3 16,-1 1 9-16,1-1 9 0,-2 0 7 16,1 2 5-16,-3-2 6 0,-2 0 1 0,0 0-2 15,0 0-8-15,-1 0-3 0,-2 1-4 16,-2-1-5-16,1 0-6 0,-20 0-6 0,26 0-14 16,-26 0-27-16,25 3-39 0,-25-3-42 15,14 0-53-15,-14 0-51 0,8 2-64 0,-8-2-133 16,0 0-174-16,0 0-271 0,0 0-183 15</inkml:trace>
  <inkml:trace contextRef="#ctx0" brushRef="#br0" timeOffset="-184669.08">23563 4515 2473 0,'0'0'-79'0,"0"0"32"0,0 0 13 16,0 0 28-16,-11-9 29 0,11 9 15 15,0 0 10-15,0 0-3 0,-15-6 2 0,15 6-4 16,0 0 8-16,-21-2 10 0,21 2-1 16,0 0 14-16,-34 4 7 0,34-4 0 0,-23 4 0 15,23-4-10-15,-21 3-6 0,21-3 1 16,-20 6-10-16,20-6-3 0,-14 6-6 16,14-6-6-16,-8 10-4 0,8-10-10 0,0 0-11 15,0 0-7-15,0 0-12 0,18 24-5 16,-5-18 0-16,-13-6-2 0,26 17-7 0,-14-10 6 15,3 3-1-15,0 0 7 0,-1 1-9 16,-2-2 8-16,-2 3-2 0,0-3 2 16,-1 2 4-16,-1-1 0 0,-8-10 10 0,7 19 8 15,-7-19 11-15,2 17 10 0,-2-17 16 16,0 0 4-16,-11 28 15 0,5-21 9 0,6-7 4 16,-21 15 3-16,8-9 1 0,0-1-12 15,-1 0-1-15,-2 0-9 0,16-5-12 16,-27 6-7-16,15-4-13 0,12-2-23 15,-24 0-34-15,24 0-44 0,-21-6-58 0,21 6-66 16,-17-7-63-16,17 7-130 0,-13-12-168 16,9 5-309-16,4 7-212 0</inkml:trace>
  <inkml:trace contextRef="#ctx0" brushRef="#br0" timeOffset="-184241.99">23683 4675 2511 0,'0'0'-41'0,"0"0"53"15,0 0 20-15,0 0 13 0,0 0 10 16,18 7-2-16,-18-7-6 0,0 0-3 15,0 0-12-15,0 0 1 0,20 3-8 16,-20-3-1-16,0 0-1 0,22 1-3 0,-22-1-3 16,0 0 10-16,21 2 10 0,-21-2 18 0,0 0 6 15,16 4 3-15,-16-4-9 0,0 0 0 16,0 0-7-16,22 0-4 16,-22 0-4-16,0 0-4 0,0 0-6 0,0 0 1 0,18 3-9 15,-18-3 0-15,0 0-9 0,0 0-7 16,0 0-9-16,18 1-1 0,-18-1-10 15,0 0 2-15,0 0 3 0,0 0-1 0,23 0 1 16,-23 0-1-16,0 0 4 0,0 0 9 16,26-1 9-16,-26 1 10 0,0 0 2 0,0 0-2 15,0 0-6-15,16-3-2 0,-16 3-26 16,0 0-45-16,0 0-68 0,0 0-71 0,0 0-153 16,6-4-528-16,-6 4-243 0</inkml:trace>
  <inkml:trace contextRef="#ctx0" brushRef="#br0" timeOffset="-183985.29">23772 4646 2624 0,'0'0'-49'15,"0"0"33"-15,0 0 22 0,0 0 35 16,0 0 21-16,0 0 16 0,0 0-1 0,0 0 4 15,42 15-5-15,-42-15 6 0,4 16-8 16,-4-16 1-16,2 18 13 0,-2-18-4 16,3 20-8-16,-3-20-7 0,0 25-8 0,0-25-6 15,2 23-8-15,-2-23-11 0,3 22-23 16,-3-22-42-16,2 20-64 0,-2-20-65 0,6 16-63 16,-6-16-123-16,2 12-539 0,-2-12-251 15</inkml:trace>
  <inkml:trace contextRef="#ctx0" brushRef="#br0" timeOffset="-183733.27">24024 4485 2484 0,'0'0'-128'0,"0"0"25"15,0 0 8-15,0 0 6 0,0 0 24 0,0 0 19 16,0 0 17-16,0 0 21 0,0 0 4 16,0 0 8-16,0 0-3 0,0 0-6 0,0 0 5 15,0 0-22-15,0 0-6 0,0 0-7 16,0 0-5-16,0 0-1 0,0 0-16 16,0 0-28-16,0 0-57 0,0 0-104 0,-19-6-153 15,19 6 125-15</inkml:trace>
  <inkml:trace contextRef="#ctx0" brushRef="#br0" timeOffset="-182352.08">24113 4506 1221 0,'0'0'102'0,"-10"-10"12"0,10 10 18 16,0 0 24-16,0 0 15 0,0 0 12 0,0 0-1 16,-11-10-14-16,11 10-16 0,0 0-10 15,0 0 1-15,0 0 4 0,0 0 1 0,0 0-10 16,0 0-6-16,-9 38-13 0,7-24-5 15,2-14-5-15,0 32-3 0,0-13-7 16,0 1-2-16,4 1-4 0,-4-1 10 0,4 3-4 16,-1 2-11-16,1-2-13 0,1 2-6 15,-1-2-8-15,0-1 1 0,0-3-18 16,0-2-27-16,0-1-36 0,-2-2-53 0,-2-14-76 16,6 22-86-16,-3-15-129 0,-3-7-207 15,0 0-51-15,5 9-225 0,-5-9-189 16</inkml:trace>
  <inkml:trace contextRef="#ctx0" brushRef="#br0" timeOffset="-182072.87">24089 4533 2652 0,'-2'-22'138'0,"0"3"10"0,4 2-10 16,-2 17-16-16,2-27-9 0,1 16-6 0,-3 11-16 16,9-25-6-16,-3 14-8 0,-6 11-10 15,12-19-9-15,-4 9-6 0,2 3-3 16,-10 7-7-16,22-10-5 0,-22 10-3 0,28 0-1 15,-28 0-5-15,29 10 1 0,-11-3-4 16,-4 3-3-16,-1 1-1 0,-2 1 2 0,-1-1 4 16,-1 3 12-16,-5-3 14 0,-1 4 10 15,-3-15 6-15,-3 23 2 0,3-23 1 16,-10 24-5-16,1-13-10 0,-4-2-4 0,0-1-4 16,1-1-10-16,12-7-20 0,-28 9-25 15,16-6-33-15,12-3-43 0,-24 1-63 0,16-1-71 16,8 0-73-16,-17-5-144 0,17 5-162 15,-12-8-332-15,12 8-332 0</inkml:trace>
  <inkml:trace contextRef="#ctx0" brushRef="#br0" timeOffset="-181869.41">24450 4576 3062 0,'10'12'93'16,"-4"-3"-9"-16,1 3 5 0,-7-12 21 15,10 22 2-15,-5-10 4 0,-5-12 1 16,6 24-12-16,-4-9-4 0,0-1-9 0,-2-14-10 16,5 27-7-16,-3-16-9 0,-2-11-6 15,4 25-15-15,-2-14-38 0,-2-11-69 16,2 19-100-16,0-11-102 0,-2-8-217 0,-2 13-121 16,2-13-268-16,0 0-227 0</inkml:trace>
  <inkml:trace contextRef="#ctx0" brushRef="#br0" timeOffset="-177436.36">22794 3662 694 0,'0'0'191'16,"0"0"-81"-16,0 0-23 0,0 0-2 15,0 0-17-15,0 0-11 0,-10-10-1 16,10 10 4-16,0 0 25 0,0 0 12 15,0 0 26-15,0 0 7 0,0 0 6 0,0 0-3 16,0 0-3-16,0 0-4 0,0 0-3 16,0 43-5-16,0-43-10 0,0 23-2 0,-2-7-11 15,2 1-10-15,-2 2-5 0,0 2-8 16,2 0-8-16,-2 4-5 0,-1 1-4 16,-2 0 7-16,3 2-1 0,0 1-1 0,0-1-1 15,0 3 1-15,0-2-4 0,0 3-3 16,2 0-6-16,-2-2-5 0,0 3-2 0,2-1-4 15,0 0-4-15,0 3 2 0,-2-3-4 16,2 3-1-16,-2-3-4 0,2 2 1 16,-2-2-1-16,-1 2-6 0,1 2 4 0,0-7-2 15,0 4-1-15,0-2-1 0,-2-1-1 16,4-2-2-16,-2-1 2 0,2 2-5 0,0-3 7 16,0-3-5-16,0-2-1 0,2 0-3 15,0-2-4-15,-2 0-14 0,2-1-26 0,0-3-41 16,-2-15-39-16,4 28-55 0,-2-14-41 15,1-5-57-15,-3-9-132 0,2 16-531 16,-2-16-340-16</inkml:trace>
  <inkml:trace contextRef="#ctx0" brushRef="#br0" timeOffset="-176627.59">24975 3566 2717 0,'0'0'-99'0,"0"0"32"0,0 0 27 16,0 0 31-16,0 0 27 0,0 0 22 16,0 0 42-16,0 0 16 0,0 0 7 15,0 0 12-15,0 0-1 0,0 0-4 0,0 0 7 16,14 54-4-16,-12-33-3 0,1 5-7 15,2 3-6-15,-5 2-10 0,3 5-11 16,1 3-7-16,0 1-4 0,0 5-8 0,-1-2-7 16,1 9-3-16,-1-9-4 0,1 9 2 15,-2-6 2-15,0-3 2 0,3 3 0 0,-2-2-2 16,-3 0-3-16,2-2 2 0,0-1-5 16,0 1 2-16,-2-1-1 0,0-1 2 0,0-3-10 15,-2 2-1-15,0-1 0 0,0-6 14 16,1-2-4-16,-3 3-7 0,1-5 2 15,1 1-7-15,-2 0-14 0,2 0 9 0,-3-3-1 16,3-1-6-16,-1-4-1 0,3-2-12 16,-2 0-18-16,2-4-28 0,0-1-45 0,0-14-53 15,5 24-82-15,-3-16-81 0,3 0-168 16,-5-8-186-16,0 0 15 0,2 15-182 16,-2-15-143-16</inkml:trace>
  <inkml:trace contextRef="#ctx0" brushRef="#br0" timeOffset="-175243.54">22866 6238 2484 0,'0'0'12'0,"0"0"33"16,17-10 13-16,-17 10 19 0,8-8 12 15,-8 8 7-15,0 0 8 0,0 0-11 16,0 0-9-16,14-9-13 0,-14 9-1 0,0 0 12 16,0 0 11-16,0 0 2 0,0 0-4 15,0 0 5-15,0 0-2 0,-26 45 0 0,20-30-7 16,-7 5-8-16,0-1-8 0,-2 2-5 16,-1 4-9-16,-4-1-2 0,2 2-8 15,-4 2-3-15,-1-3-4 0,1 2-7 0,0-3-2 16,-4 1-1-16,1-1-2 0,3-3-2 15,2 1-6-15,0-6 0 0,4-2-3 0,0 1 1 16,4-6-4-16,-1-1-1 0,3 0-5 16,10-8-7-16,-18 7-1 0,18-7-1 0,0 0 1 15,-16 2 1-15,16-2 4 0,0 0 0 16,0 0 0-16,0 0 5 0,0 0 0 0,0 0 6 16,0 0 7-16,0 0 7 0,0 0 0 15,59-7 23-15,-59 7 3 0,30 3 4 16,-16-1 6-16,4 5-5 0,-4-4 0 15,1 3-34-15,2-1-2 0,-17-5-2 0,27 10-4 16,-11-5-4-16,-4 2 0 0,0-1-14 16,-12-6-6-16,24 9-23 0,-14-5-29 0,-3-1-39 15,-7-3-49-15,0 0-54 0,21 10-45 16,-14-8-41-16,-7-2-121 0,0 0-149 0,0 0-57 16,0 0-223-16,0 0-169 0</inkml:trace>
  <inkml:trace contextRef="#ctx0" brushRef="#br0" timeOffset="-175007.4">22669 6577 2772 0,'0'0'136'0,"0"-21"-9"16,0 21-20-16,0 0-15 0,0 0-8 0,0 0 8 16,0 0 10-16,0 0 5 0,0 0-9 15,0 0-4-15,0 0-10 0,0 0 10 16,0 0 5-16,34 37 2 0,-28-24-6 15,-1 3-9-15,1 0-11 0,1 0-12 0,-1 2-3 16,0-1-14-16,-2 0-19 0,1 2-22 16,-1-3-24-16,0-1-30 0,0-1-37 15,-4-14-48-15,4 27-53 0,0-15-59 0,-4-4-101 16,0-8-177-16,8 11-401 0,-8-11-326 0</inkml:trace>
  <inkml:trace contextRef="#ctx0" brushRef="#br0" timeOffset="-174168.72">23825 5913 2735 0,'11'-7'-87'16,"-11"7"20"-16,0 0 22 0,0 0 15 15,0 0 17-15,0 0 22 0,6-14 36 0,-6 14 14 16,0 0 39-16,0 0 28 0,0 0 22 16,0 0 22-16,-44-3 8 0,44 3-8 0,-28 2-3 15,28-2-16-15,-29 5-13 0,13-1-10 16,2 2-15-16,14-6-13 0,-24 12-6 16,14-5-15-16,10-7-7 0,-15 15-10 0,11-8-7 15,4-7-16-15,-2 22-13 0,2-22-15 16,6 24-10-16,3-11-9 0,1 2-4 0,2 1 0 15,2 1 19-15,0 0-2 0,1 1 0 16,-2 1-2-16,0-2-1 0,-3 0 0 16,1 0-4-16,-2-3 4 0,-3 1-3 15,-2-2 8-15,0 0 4 0,-4-13 5 0,2 21 0 16,-2-21 4-16,-6 19-2 0,6-19-3 16,-10 16-1-16,10-16-3 0,-20 9 1 0,7-5 0 15,13-4-2-15,-25 0-5 0,25 0-8 16,-25-4-13-16,9-1-27 0,4-2-31 15,12 7-41-15,-23-17-52 0,17 10-57 0,1-2-69 16,1-1-151-16,4 10-176 0,-2-19-262 16,2 19-249-16</inkml:trace>
  <inkml:trace contextRef="#ctx0" brushRef="#br0" timeOffset="-173982.72">23988 6121 2651 0,'0'0'25'0,"20"0"16"0,-20 0-6 0,18 0-10 16,-18 0-1-16,26-2 1 0,-26 2 7 15,25-4-4-15,-10 4 0 0,-15 0-10 16,24-2-26-16,-24 2-35 0,23-3-29 0,-13 1-36 16,-10 2-40-16,17-2-49 0,-17 2-128 15,10-4-317-15,-10 4 131 0</inkml:trace>
  <inkml:trace contextRef="#ctx0" brushRef="#br0" timeOffset="-173794.06">24077 6067 2139 0,'-17'-3'149'0,"17"3"-8"0,0 0-10 15,-19 6 7-15,19-6 3 0,0 0 5 16,-9 17 5-16,9-17 0 0,-4 17-18 16,4-17-6-16,2 23-6 0,-2-23-8 0,2 24-1 15,-2-8-11-15,0-16-13 0,7 30-7 16,-5-13-11-16,2 0-13 0,-1-3-34 0,1 1-33 15,-4-15-48-15,4 25-53 0,0-14-57 16,-2-1-50-16,-2-10-87 0,9 13-167 16,-9-13-431-16,6 8-287 0</inkml:trace>
  <inkml:trace contextRef="#ctx0" brushRef="#br0" timeOffset="-173390.73">24202 6056 2758 0,'4'-15'41'15,"-4"15"2"-15,0 0-4 0,4-17-6 16,-4 17-1-16,0 0-2 0,2-15 17 0,-2 15 6 16,0 0 4-16,0 0-11 0,0 0 2 15,8-14 1-15,-8 14 8 0,0 0 5 16,0 0-5-16,20-3-4 0,-20 3-7 0,0 0-3 16,25 3-5-16,-25-3-7 0,0 0-3 15,33 4-1-15,-22-2-1 0,-11-2-6 16,27 5-1-16,-27-5-3 0,21 3 0 0,-11 1-1 15,-10-4-2-15,17 3 3 0,-17-3 14 16,10 9 7-16,-10-9 3 0,0 0 1 16,5 16 1-16,-5-16 2 0,0 0 3 0,0 0 6 15,-17 30 3-15,9-19 1 0,8-11 2 16,-17 18 2-16,8-8 5 0,0-1 18 0,1 3 2 16,0-1-3-16,8-11-7 0,-14 19-1 15,10-10-19-15,4-9 2 0,-6 18-1 0,6-18-33 16,0 18-2-16,0-18-1 0,6 18 1 15,-6-18 1-15,18 15-7 0,-8-9-3 16,5-1-15-16,0 1-32 0,2-2-39 16,2-1-57-16,-19-3-77 0,41-3-68 0,-25-1-138 15,3 1-199-15,0-3-14 0,-4-3-241 0,-1-1-224 16</inkml:trace>
  <inkml:trace contextRef="#ctx0" brushRef="#br0" timeOffset="-173227.13">24657 6106 2863 0,'0'0'203'0,"0"0"-4"0,32 9-24 16,-32-9-21-16,9 12-16 0,-9-12-7 0,7 15-23 16,-7-15-9-16,8 25-10 0,-4-12-11 15,0 2 10-15,0 1-7 0,0 1-11 16,0-2-15-16,1 2-24 0,-2 0-39 0,-1-1-66 16,3 1-97-16,0-2-93 0,-3 0-231 15,-2-4-129-15,-7 3-266 0,7-14-268 16</inkml:trace>
  <inkml:trace contextRef="#ctx0" brushRef="#br0" timeOffset="-172821.15">23414 6514 2629 0,'0'0'-38'0,"0"0"50"0,-20-6 24 0,20 6 11 16,0 0 12-16,0 0 12 0,0 0 22 15,0 0 8-15,0 0 10 0,0 0-2 0,52-4-2 16,-33 4-6-16,-19 0-5 0,40-2-10 15,-16 0-8-15,5 2-10 0,5 0-6 16,0-1-7-16,11 1-5 0,-1-3-7 0,5 3-4 16,1 0-6-16,12 0-2 0,-3 0-6 15,0 0-2-15,3 3-3 0,-1-3 1 16,3 1-6-16,-5-1 1 0,2 2-3 16,-3 0-2-16,-7 0-4 0,-5 0-2 0,1 1-23 15,-5 0-19-15,0-2-27 0,-8 2-34 0,-3-2-33 16,-1 1-38-16,-1 2-30 0,-9-2-38 15,-3 2-86-15,2-3-576 0,-7 4-283 0</inkml:trace>
  <inkml:trace contextRef="#ctx0" brushRef="#br0" timeOffset="-172390.9">24060 6770 2705 0,'-21'3'-45'0,"21"-3"24"0,0 0 37 0,0 0 25 16,-21 1 12-16,21-1 24 0,0 0 16 16,-22 3 9-16,22-3-2 0,-21 1-12 15,21-1-6-15,-23 7-12 0,10-6-5 0,13-1 1 16,-28 7-1-16,18 0-7 0,10-7-5 15,-23 9-5-15,23-9-5 0,-17 10-7 16,9-2-1-16,8-8-6 0,-9 11-10 0,9-11-14 16,-4 15-10-16,4-15-11 0,0 0-10 15,10 26 4-15,-3-14-1 0,-7-12 4 16,15 21 1-16,-7-8 4 0,1-1 9 0,-3-1 6 16,0 2 3-16,0-1 10 0,0 1 3 0,-6-13 6 15,8 20 3-15,-8-20 12 0,2 22 6 16,-2-22 1-16,-2 17 2 0,2-17-3 15,-14 15-1-15,14-15-7 0,-18 12-1 0,7-9-7 16,11-3-3-16,-23 7-14 0,23-7-20 16,-25 0-31-16,25 0-40 0,-24-4-47 15,14-2-58-15,1 1-73 0,-2-2-135 0,11 7-550 16,-8-15-360-16</inkml:trace>
  <inkml:trace contextRef="#ctx0" brushRef="#br0" timeOffset="-172186.75">24103 6963 2995 0,'14'6'67'0,"-14"-6"4"0,0 0-6 16,20 1-9-16,-20-1-7 0,0 0-4 0,29 0-1 15,-29 0-8-15,23-1-16 0,-23 1-28 16,25-1-42-16,-25 1-41 0,28-3-29 0,-28 3-31 15,26-2-42-15,-16-2-70 0,-10 4-531 16,17-5-106-16</inkml:trace>
  <inkml:trace contextRef="#ctx0" brushRef="#br0" timeOffset="-172001.16">24220 6909 2502 0,'0'0'88'15,"-20"1"14"-15,20-1-6 0,0 0-10 0,-15 12 3 16,15-12 7-16,-6 11 3 0,6-11 0 15,-3 17-8-15,3-17-11 0,0 23-8 16,0-23-8-16,3 26-8 0,-1-14-4 0,-2-12-3 16,2 27-7-16,0-12-18 0,0 0-26 15,-2-15-42-15,5 25-40 0,-3-12-48 16,-2-13-40-16,6 21-42 0,-4-13-83 0,-2-8-571 16,4 15-228-16</inkml:trace>
  <inkml:trace contextRef="#ctx0" brushRef="#br0" timeOffset="-171682.34">24480 6935 2512 0,'0'0'-49'15,"0"0"61"-15,11-11 37 0,-11 11 26 0,0 0 24 16,0 0 22-16,0 0 16 0,0 0 10 15,0 0 0-15,3 44 6 0,-1-34-2 0,-2-10-3 16,2 33 0-16,1-16-4 0,-3 0-4 16,2 2 21-16,0 0-15 0,0 3-13 15,-2-4-16-15,2 4-26 0,0-2 0 16,0 1-15-16,-2-1-7 0,2-1-6 0,1 2-8 16,-2-2-5-16,-1-1-36 0,2-1-11 0,0-2-9 15,2 2-16-15,-4-4-19 0,2-3-24 16,-2-10-32-16,0 0-51 0,6 26-70 0,-4-21-47 15,-2-5-84-15,0 0-121 0,0 0-100 16,0 0-327-16,0 0-280 0</inkml:trace>
  <inkml:trace contextRef="#ctx0" brushRef="#br0" timeOffset="-171436.69">24498 7093 2707 0,'-2'-23'41'0,"2"3"64"16,0 1 5-16,2 1 3 0,-2 18 1 15,5-29 3-15,-3 14 12 0,2 2 11 0,2 0-9 16,-6 13-8-16,12-21-15 0,-2 11-6 15,0 0-13-15,0 3-8 0,-10 7-7 16,28-9-7-16,-15 4-1 0,-13 5-4 0,28 2-1 16,-28-2-1-16,26 8 3 0,-12 0-4 15,-4-1-2-15,1 3 2 0,-3 1 21 0,-3 3 8 16,0-4-7-16,-5-10-2 0,3 24-4 16,-3-24-6-16,-7 24-5 0,1-12-9 15,6-12-5-15,-15 23-28 0,8-14-37 0,-2 1-33 16,0-4-56-16,0-1-75 0,1 1-87 15,8-6-129-15,-14 4-204 0,14-4-12 0,0 0-371 16,0 0-442-16</inkml:trace>
  <inkml:trace contextRef="#ctx0" brushRef="#br0" timeOffset="-171227.99">24970 7232 3062 0,'9'9'91'15,"-9"-9"40"-15,10 17-9 0,-10-17 2 0,5 18 10 16,0-7-8-16,-5-11-9 0,3 21-8 16,-1-9-11-16,-2-12-13 0,2 25-12 15,0-13-4-15,-2-12-6 0,0 28-8 0,2-16-12 16,-2-12-26-16,2 27-38 0,-2-13-63 16,0-14-88-16,5 23-88 0,-5-23-180 0,0 20-178 15,0-10-272-15,0-10-266 0</inkml:trace>
  <inkml:trace contextRef="#ctx0" brushRef="#br0" timeOffset="-169258.94">28669 7363 2449 0,'-21'4'-209'0,"21"-4"26"15,0 0 29-15,0 0 29 0,-19 7 39 16,19-7 26-16,0 0 22 0,-15 7 31 0,15-7 19 16,0 0 9-16,0 0 36 0,-12 9 24 15,12-9 17-15,0 0 18 0,0 0 15 16,-14 10 23-16,14-10 21 0,0 0 17 0,0 0 9 16,0 0 0-16,0 0-5 0,0 0-19 15,0 0-14-15,0 0-19 0,0 0-16 0,0 0-13 16,0 0-15-16,0 0-6 0,0 0-16 15,0 0-9-15,0 0-6 0,0 0-10 0,0 0-3 16,0 0-7-16,36-40-2 0,-28 28-7 16,0 1-4-16,-2-3-2 0,1 1-3 15,3-2-4-15,-4 0 0 0,3-2-2 16,2 0-2-16,-6 2-2 0,4-1 2 0,-1 0 1 16,0 3 3-16,0 1 4 0,-8 12-7 15,10-20 3-15,-10 20-8 0,10-9-2 0,-10 9 2 16,0 0 2-16,0 0-1 0,0 0-2 15,10 29-1-15,-10-29-1 0,0 29 1 16,-1-9-4-16,-1-2-1 0,0 2-11 0,0 0-20 16,-1 2-35-16,-1-3-48 0,0 1-56 15,4 1-58-15,-4 1-60 0,1-7-106 0,2 2-164 16,-1-5-406-16,2-12-393 0</inkml:trace>
  <inkml:trace contextRef="#ctx0" brushRef="#br0" timeOffset="-167973.66">28692 7335 2771 0,'-3'-25'-145'15,"3"25"28"-15,0 0 17 0,-5-17 24 16,5 17 28-16,0 0 28 0,0 0 28 16,0 0 20-16,0-19-8 0,0 19 4 0,0 0-4 15,0 0 6-15,8-16-9 0,-8 16 12 0,0 0-2 16,0 0 8-16,0 0 7 0,9-8 17 15,-9 8 15-15,0 0 11 0,0 0 2 16,0 0 1-16,0 0-9 0,0 0-7 0,0 0-7 16,0 0 0-16,0 0-9 0,-10 56-7 15,8-40-2-15,-3-1 1 0,3 2 3 16,0 3 3-16,-2-1-7 0,-1 7 5 0,3-1-3 16,0-1-5-16,0 1 1 0,0 2-6 15,0 0-2-15,0-1-3 0,2 4-8 0,0-2 1 16,0 1-1-16,0 1-5 0,0-1-1 15,2 2-2-15,-2 0 1 0,0-1-6 16,2 1 1-16,-2 1 1 0,0 0-2 0,0 3-4 16,0-2 8-16,-2-1-1 0,2 0 4 15,-2 1 2-15,-1-1 0 0,0-2 0 16,2 4-2-16,1-6-3 0,-2 2 1 16,2 0-2-16,0-1-2 0,-2 0 0 0,4 1 4 15,-2-1-4-15,0-1 2 0,0 1-2 16,2-3 5-16,-2 3-7 0,1-3 0 0,-1 2 3 15,3-2-1-15,-3 1 3 0,0-1 2 16,0 0 4-16,-3 2-4 0,2-2 1 0,1 1-1 16,-2-2 1-16,2 1 0 0,-2 2 1 15,0-5 3-15,2 3-2 0,-2-1 3 0,0 1 3 16,2-1-1-16,-2 2-1 0,2-4 0 16,0-1-4-16,0 5-2 0,0-2 0 15,-2 0 7-15,2-1-9 0,0 3 3 0,-2 0 0 16,2-1 10-16,0 1-2 0,-2 0-1 15,0 1 1-15,2-1 2 0,-3 1-7 0,3 1 1 16,0-2 2-16,-2 2-1 0,2-3 23 16,-3 0-17-16,3 1 12 0,0 0-8 15,0 0-1-15,0-1-4 0,3 2-2 0,-3-2 4 16,2 0-9-16,1 1 0 0,-1-2-9 16,2 2 1-16,-2-3-12 0,2 2-9 15,-2 0 0-15,2-1 5 0,-2-1-3 0,2 1 1 16,-1 1 1-16,-3-1-1 0,2 0 1 15,0 2 9-15,0-2-11 0,-2 2 3 0,0-4 0 16,0 2 0-16,0-2-2 0,0 5 6 16,0-2-4-16,0 1 1 0,0-1 5 0,0 1 1 15,2 0 3-15,-2-7 3 0,0 8 1 16,2-8 0-16,0 1-2 0,1 3 0 16,-1 0-4-16,0-3 2 0,0 2-3 0,-2 0 3 15,2 1 3-15,0 1 8 0,-2 3 1 16,2-5 4-16,1 5-3 0,-1-2 6 15,-1 0-8-15,1 0-1 0,1 0-3 0,-1 3-1 16,2-3 3-16,0 1 3 0,0 0 1 16,-2 1-1-16,4-1-1 0,-4 0 0 0,2 1-4 15,-2-1 1-15,2 1-3 0,-3-1-2 16,4 0-2-16,-3 0 0 0,0-1-2 0,0 3 0 16,0-3-2-16,0 3 1 0,-2-1 0 15,3-1 0-15,-1 2 3 0,-2-3 3 16,0 2 2-16,2 0 1 0,-2-2-4 0,2-1 3 15,-1 2-6-15,-1-3 1 0,0-1-1 16,4 4 0-16,0-4-2 0,-2 2-1 0,0-4-1 16,-1 0 0-16,2-1-1 0,-3 1-1 15,2 3 3-15,0-3-2 0,0 1-1 0,1 3-1 16,-3-2-2-16,0 0 2 0,0 0 0 16,2 3 1-16,-2-1-1 0,2 1-2 0,-2 0 1 15,0 0-1-15,2-1 2 16,-2 0 1-16,2-2-1 0,-2 1-2 0,0 1 1 15,2-2-1-15,-2-1 1 0,2 4-1 0,-2-3-1 16,0-1 2-16,0 1-1 0,0 0-2 16,0-2 2-16,-2 2 0 0,2-3-2 15,0 2-6-15,0-3-13 0,-2 2-18 0,2-2-26 16,-2-2-33-16,2 1-35 0,-2-2-53 16,2 1-82-16,0-5-66 0,-2 3-156 0,-3-4-116 15,-1 1-11-15,6-12-425 0,-17 13-557 16</inkml:trace>
  <inkml:trace contextRef="#ctx0" brushRef="#br0" timeOffset="-166391.83">23963 10613 3132 0,'23'-5'-116'0,"-23"5"34"0,26-1 20 15,-26 1 23-15,31-3 2 0,-12 3 16 0,0-1 14 16,3 1 24-16,-2-2 7 0,4 2 5 0,-1-2 11 15,3 2-2-15,4-2 17 0,-1 0 4 16,3 2 15-16,2-1 8 0,2-2 11 16,-3 3 3-16,3-1-7 0,2 1-8 0,5 0-8 15,-7-3-9-15,6 3-2 0,-6 0-11 16,7-1-2-16,-2 1-9 0,2-3-4 16,-1 3-5-16,-2-1 1 0,3-1-5 0,-1-2-3 15,1 3-2-15,-1-2 7 0,0 3 2 16,-2-1 8-16,-1-2 2 0,1 2 5 15,4-1-4-15,1-1-2 0,-2 3-3 0,2 0-3 16,-2-1-7-16,2 1 1 0,1-2-4 16,2 2 1-16,-1-1-2 0,3 1 6 15,-3 0 3-15,4 0 1 0,-1 0-1 0,1 0 0 16,-3 0-2-16,3 0-3 0,-3-3-3 16,1 3 0-16,2 0-3 0,-5 0-5 15,5 0 1-15,-2 0 2 0,-1 0-4 0,-1-2-2 16,0 2 0-16,0 0 0 0,-1 0-3 0,0 0-1 15,2 0-2-15,-4 0 3 0,2 0-3 16,3 0 2-16,-2 2 7 0,-3-2 4 16,4 0 0-16,-1 3 6 0,3-3 0 0,-2 1 1 15,0 1-5-15,4-1-3 0,5 2 2 16,0-1 0-16,-1 2-3 0,1-3-6 0,-7 2 2 16,8-2 1-16,-3 3-2 0,-3-2-5 15,-2-1 4-15,-1-1-8 0,1 3-6 16,2-3 10-16,-3 1 4 0,2 2-5 0,-1-2-3 15,-1 2 2-15,-1-2 2 0,3 1-9 16,-4 0 5-16,0 0 5 0,2 0-1 16,-3 2 1-16,-1-3-4 0,1 1-1 0,-1 1 1 15,1-2-5-15,-3 1 5 0,3 0-6 16,-1 0 4-16,-3 0 4 0,2-1-2 0,-1 2-3 16,-1-2-4-16,1 1 1 0,-3 0 5 15,1 0 1-15,0 0 5 0,-5-2-1 0,4 2 5 16,-2 0-1-16,-2 0-1 0,1-2-1 15,0 1 1-15,-1-1-6 0,2 0-2 16,0 0-1-16,1 0 1 0,-3-1 3 0,2-1-4 16,-3 0 5-16,-1 2-3 0,3-2-1 15,-3 0 8-15,0-2-3 0,-3 2 5 0,-1 1 2 16,2-3 0-16,-1 0-2 0,1 0-2 16,-2 3-6-16,1-4 6 0,1 1-2 15,0 1-6-15,0-1 4 0,-1 2 3 0,3-2-8 16,-2-1 4-16,2 2-9 0,-1 0 5 15,1-1-2-15,0 0-1 0,1 3 4 0,-4-3-4 16,1 2 2-16,0-2-3 0,0 2 2 16,-1 1 5-16,-1-2-6 0,2 1 2 15,-3 0-7-15,3 0 7 0,-2 2 4 0,1-2-6 16,1 1 3-16,0 1 0 0,0 0-2 16,-3-2 6-16,5 2-4 0,-2 0 6 15,0 0-5-15,-3 0 6 0,1-2 2 0,0 4-3 16,-3-2-2-16,-1 0-2 0,-4 0-1 0,2 2 4 15,-3-2-3-15,0 0 0 0,-4 0-10 16,3 1-20-16,-6-1-17 0,1 0-42 16,-15 0-57-16,21 0-83 0,-21 0-85 15,19-1-208-15,-19 1-124 0,0 0 38 0,0 0-357 16,0 0-395-16</inkml:trace>
  <inkml:trace contextRef="#ctx0" brushRef="#br0" timeOffset="-163185.04">26611 10504 2733 0,'0'0'-170'0,"0"0"27"15,0 0 18-15,0 0 17 0,0 0 14 0,0 0 19 16,0 0 5-16,0 0 14 0,0 0 7 16,0 0-2-16,0 0 2 0,0 0-5 15,0 0-5-15,0 0 9 0,0 0 2 0,0 0 10 16,0 0 21-16,0 0 12 0,0 0 22 15,0 0 26-15,0 0 15 0,0 0 34 16,0 0 15-16,0 0 9 0,0 0 9 16,0 0-1-16,0 0 1 0,0 0 4 0,0 0-4 15,0 0-1-15,0 0-6 0,-27-10-4 16,27 10 0-16,0 0 1 0,0 0 1 16,0 0-3-16,0 0 4 0,0 0-5 0,0 0 0 15,0 0-1-15,0 0-3 0,0 0 5 16,0 0-5-16,0 0-3 0,0 0-7 0,0 0-10 15,0 0-7-15,0 0-2 0,0 0-6 16,0 0-4-16,0 0 1 0,0 0-3 0,0 0-7 16,0 0-3-16,0 0 0 0,14-25-3 15,-14 25-8-15,0 0 1 0,0 0-30 0,0 0 2 16,0 0 5-16,16-7-11 0,-16 7 2 16,0 0-7-16,0 0 4 0,0 0-6 15,16-4 3-15,-16 4-2 0,0 0-1 0,0 0-1 16,17-4 0-16,-17 4 3 0,0 0 0 15,0 0-1-15,0 0-1 0,21 0-1 16,-21 0 2-16,0 0-4 0,0 0 8 0,0 0-2 16,23 10 1-16,-23-10-1 0,0 0-6 15,12 9 8-15,-12-9-2 0,7 8-3 0,-7-8 4 16,12 9 2-16,-12-9 5 0,6 14 1 16,-6-14 7-16,9 13-5 0,-9-13 3 0,4 15 5 15,-4-15-4-15,5 15-4 0,-5-15 3 16,5 18-2-16,-5-18 0 0,5 17-1 15,-5-17-3-15,2 17-1 0,-2-17 0 0,4 17-1 16,-4-17 3-16,0 0 4 0,0 25-3 16,0-25 0-16,2 15 3 0,-2-15 5 0,0 0 4 15,-4 22 0-15,4-22 1 0,0 0-3 16,-2 19 0-16,2-19-1 0,0 0-1 16,-7 14-4-16,7-14 1 0,0 0-2 0,0 0 1 15,-9 15 1-15,9-15-2 0,0 0-2 16,0 0-1-16,-16 4 2 0,16-4-1 0,0 0 1 15,0 0-2-15,0 0-1 0,-31-9-1 16,31 9-2-16,-18-6 0 0,18 6-1 16,-14-10 2-16,14 10 6 0,-16-9-4 0,16 9 2 15,-13-11-1-15,13 11-1 0,-12-16-1 16,12 16-3-16,-8-19 1 0,3 8-3 0,5 11 0 16,-6-23-5-16,1 8-7 0,5 15-10 15,-4-29-21-15,4 15-30 0,0 14-38 16,2-33-47-16,-2 15-61 0,5 3-84 0,-5-2-96 15,2 4-187-15,0-3-43 0,0 5 16 16,-2 11-463-16,0 0-614 0</inkml:trace>
  <inkml:trace contextRef="#ctx0" brushRef="#br0" timeOffset="-162440.97">26521 11111 3268 0,'0'0'-108'0,"0"0"26"16,0 0 16-16,0 0 22 0,0 0 32 16,0 0 35-16,0 0 33 0,0 0 24 15,0 0 16-15,0 0 6 0,0 0 5 0,0 0 11 16,0 0 8-16,0 0 4 0,0 0-4 15,0 0-8-15,0 0-10 0,0 0-14 0,0 0-10 16,0 0-9-16,0 0-7 0,0 0-11 16,0 0-7-16,0 0-1 0,0 0-8 15,65 0-4-15,-65 0 2 0,28 0-8 16,-14 0-3-16,-14 0-7 0,31-1 0 0,-31 1-1 16,29 0 0-16,-29 0-8 0,24 0-7 15,-10 1-20-15,-14-1-22 0,20 0-37 0,-20 0-38 16,0 0-55-16,25 0-37 0,-16 2-51 15,-9-2-88-15,11 2-154 0,-11-2-463 16,0 0-396-16</inkml:trace>
  <inkml:trace contextRef="#ctx0" brushRef="#br0" timeOffset="-161859.54">26950 11077 2918 0,'0'0'-73'16,"0"0"16"-16,0 0 18 0,0 0 22 16,0 0 27-16,0 0 29 0,0 0 31 15,0 0 15-15,0 0 17 0,-17-31 4 0,17 31 6 16,0 0 3-16,0 0 5 0,0 0 0 16,0 0 8-16,0 0-5 0,0 0-5 0,0 0-11 15,0 0-11-15,0 0-10 0,0 0-11 16,0 0-8-16,0 0-6 0,17-7-11 15,-17 7-1-15,0 0-5 0,0 0-7 16,23-2-4-16,-23 2 0 0,0 0-7 0,20 0-1 16,-20 0-3-16,0 0-2 0,0 0-3 15,27 0-1-15,-27 0-1 0,0 0 5 0,16 2-4 16,-16-2 1-16,0 0 1 0,18 4 1 16,-18-4-6-16,0 0 5 0,0 0 2 15,13 6 2-15,-13-6 0 0,0 0 3 16,0 0 5-16,5 13 3 0,-5-13 2 0,0 0 4 15,0 0-1-15,-5 23 5 0,5-23-5 0,0 0-13 16,-10 25-6-16,10-25-1 0,-12 15-1 16,5-7 1-16,-1 5 4 0,8-13-5 15,-12 17 9-15,3-5-9 0,3-1 1 0,6-11-1 16,-14 21 1-16,9-14-8 0,5-7 21 16,-8 18-5-16,8-18 0 0,-7 13 2 15,7-13-2-15,0 0 1 0,-8 15-1 0,8-15-3 16,0 0 2-16,-6 13 2 0,6-13 4 15,0 0-1-15,0 0 3 0,4 21-2 0,-4-21-5 16,10 16 2-16,-10-16 0 0,15 11-1 16,-8-6-4-16,-7-5 0 0,18 10-10 0,-7-6-14 15,-11-4-18-15,23 7-34 0,-7-3-37 16,-5-4-48-16,2 0-74 0,1 2-73 0,-14-2-100 16,25-6-187-16,-10 5-35 0,-3-2-492 15,-12 3-687-15</inkml:trace>
  <inkml:trace contextRef="#ctx0" brushRef="#br0" timeOffset="-161686.87">27338 11313 3671 0,'0'0'32'0,"0"0"-1"0,10 10-6 16,-10-10 3-16,0 0 19 0,3 20 21 0,-3-20 8 16,0 0 0-16,-5 24-8 0,5-24-4 15,-4 20-8-15,4-20-7 0,-2 23-7 16,0-9-17-16,2-14-31 0,-6 25-57 0,4-14-91 15,0 0-93-15,2-11-211 0,-5 19-146 16,1-9-260-16,-2-5-220 0</inkml:trace>
  <inkml:trace contextRef="#ctx0" brushRef="#br0" timeOffset="-160862.95">24403 10544 2508 0,'7'-12'-92'0,"-7"12"29"0,0 0 18 15,8-15 24-15,-8 15 39 0,0 0 42 16,6-13 21-16,-6 13 17 0,0 0 15 15,0 0 2-15,6-15 4 0,-6 15-4 16,0 0-2-16,0 0 2 0,0 0-2 0,0 0-6 16,0 0 7-16,0 0 6 0,0 0-2 15,0 0-6-15,0 0-3 0,0 0-4 0,0 0-13 16,0 0-3-16,0 0-8 0,0 0-6 16,-42 36-2-16,34-28-9 0,-1 5-5 15,-1-1-9-15,-1-2-7 0,2 2-1 0,-1 2-5 16,0-4-4-16,-4 4-4 0,6-1 16 15,-2 1-4-15,-1-3-6 0,4 1-3 0,-3-3-4 16,10-9-3-16,-15 19-4 0,9-11-8 16,6-8-14-16,-10 13-9 0,10-13-19 15,-10 11-19-15,10-11-30 0,0 0-43 0,0 0-51 16,-8 11-50-16,8-11-50 0,0 0-98 0,0 0-152 16,0 0-86-16,0 0-219 0,0 0-154 15</inkml:trace>
  <inkml:trace contextRef="#ctx0" brushRef="#br0" timeOffset="-160573.83">24181 10504 2596 0,'0'-21'68'16,"0"21"10"-16,0 0 0 0,0 0 4 16,2-18 9-16,-2 18 19 0,0 0 9 0,0 0-2 15,0 0-4-15,11-7-2 0,-11 7 1 16,0 0 17-16,0 0 1 0,0 0 12 15,0 0-4-15,32 28-2 0,-24-18-12 0,0 1-11 16,2 3-10-16,1-2-3 0,2 4-9 16,2 2-6-16,-1-2-2 0,4 2-7 0,-2-1-8 15,2 0-6-15,-1-2-3 0,1 3-6 16,0-3-9-16,-2-2-5 0,-1 2 1 16,2-1-10-16,-2 0-14 0,-3-6-17 0,-1 4-33 15,0-4-48-15,-3 0-59 0,-8-8-77 16,18 11-74-16,-14-7-143 0,-4-4-171 0,8 7 12 15,-8-7-350-15,0 0-367 0</inkml:trace>
  <inkml:trace contextRef="#ctx0" brushRef="#br0" timeOffset="-159817.86">24109 11350 2869 0,'0'0'12'16,"0"0"51"-16,-8-10-1 0,8 10-2 16,0 0 2-16,0 0-3 0,0 0 11 0,0 0 7 15,16-17 4-15,-16 17-7 0,0 0-9 16,17-6-6-16,-8 2-6 0,-9 4-4 0,19-3 0 16,-9-2-6-16,-10 5-1 0,22-1-6 15,-22 1-14-15,20-3-20 0,-8 3-28 16,-12 0-34-16,0 0-51 0,26 0-46 0,-15 0-42 15,-11 0-95-15,0 0-632 0,19 0-332 16</inkml:trace>
  <inkml:trace contextRef="#ctx0" brushRef="#br0" timeOffset="-159481.31">24403 11222 2896 0,'0'0'35'0,"0"0"13"0,0 0 0 15,0 0-2-15,0 0 5 0,0 0 7 0,0 0 12 16,0 0 6-16,0 0-4 0,0 0-1 16,0 0-12-16,0 0 0 0,0 0 1 15,-15 42 11-15,15-42-1 0,0 18 5 0,0-18 0 16,0 23-2-16,0-23-7 0,2 25-2 15,-2-11-12-15,0-14-1 0,2 27-7 0,-2-14-5 16,0-13-4-16,4 26-9 0,-4-12-12 16,0-14-16-16,5 22-23 0,-5-22-18 15,4 22-20-15,-4-22-22 0,3 17-25 0,-3-17-17 16,4 15-23-16,-4-15-22 0,0 0-15 16,4 15-23-16,-4-15-49 0,0 0-51 15,0 0-510-15,0 0-143 0</inkml:trace>
  <inkml:trace contextRef="#ctx0" brushRef="#br0" timeOffset="-159144.43">24394 11208 2467 0,'0'0'-6'16,"-2"-19"51"-16,2 19 23 0,0 0 22 15,-2-21 10-15,2 21 11 0,0 0-4 0,2-18-4 16,-2 18-1-16,0 0-7 0,11-14-10 15,-11 14-9-15,13-7-10 0,-13 7-8 0,16-4-2 16,-16 4-8-16,26 0-6 0,-26 0-3 16,27 1-5-16,-11 2-4 0,-2 0 2 15,0 1-8-15,2 3 1 0,-4 0 3 16,1-2 9-16,-2 3 10 0,-11-8 10 0,16 17 9 16,-13-10 6-16,-3-7 3 0,4 18 8 0,-4-18-6 15,-4 18 0-15,4-18 2 0,-13 18-6 16,13-18-3-16,-17 13-9 0,17-13-8 15,-19 10-2-15,7-6-21 0,12-4-17 0,-20 3-29 16,10-3-41-16,10 0-43 0,0 0-57 16,-24-2-53-16,24 2-49 0,0 0-63 0,-12-7-208 15,12 7-77-15,0 0-220 0,0 0-156 16</inkml:trace>
  <inkml:trace contextRef="#ctx0" brushRef="#br0" timeOffset="-158862.92">24769 11282 2544 0,'19'10'62'16,"-19"-10"24"-16,0 0-3 0,0 0 1 0,11 16 13 15,-11-16 20-15,0 0 18 0,6 17 9 16,-6-17-5-16,5 15 0 0,-5-15-5 15,5 15 6-15,-5-15 2 0,3 21-3 0,-1-10-13 16,-2-11 6-16,4 21-24 0,-4-21-14 16,2 24-17-16,0-13-2 0,-2-11-16 0,2 21-24 15,-2-21-30-15,2 17-52 0,-2-17-53 16,2 15-69-16,0-10-71 0,-2-5-112 0,0 0-186 16,4 14-64-16,-4-14-267 0,0 0-232 15</inkml:trace>
  <inkml:trace contextRef="#ctx0" brushRef="#br0" timeOffset="-157673.95">27216 8246 2482 0,'0'0'-118'15,"-12"-4"19"-15,12 4 25 0,0 0 17 16,-15-9 11-16,15 9 13 0,0 0 9 16,-5-14 15-16,5 14 4 0,0 0 18 0,0 0 12 15,0 0-3-15,5-24 7 0,-5 24 2 16,0 0 19-16,0 0-8 0,17-12-4 0,-17 12-4 15,0 0 1-15,0 0-9 0,0 0 6 16,0 0-3-16,28 23 4 0,-28-23 17 16,2 16 3-16,-2-16 15 0,-2 19 4 15,2-19 6-15,0 0 7 0,-9 28 5 0,6-19 6 16,3-9 7-16,-14 18-4 0,14-18-8 16,-12 13-8-16,12-13-7 0,-12 7-9 15,12-7-4-15,0 0-9 0,-16 4-6 0,16-4-13 16,0 0-10-16,0 0-31 0,0 0-30 15,0 0-28-15,0 0-41 0,3-38-38 0,-3 38-37 16,14-11-55-16,-14 11-131 0,13-12-453 16,-7 8-141-16</inkml:trace>
  <inkml:trace contextRef="#ctx0" brushRef="#br0" timeOffset="-157191.86">27596 8303 2376 0,'0'0'-57'0,"-19"-2"40"0,19 2 13 16,0 0 14-16,-28 0 3 0,28 0 11 16,0 0 1-16,-21 2-7 0,21-2-6 15,0 0 10-15,-18 3-1 0,18-3-3 0,0 0-4 16,0 0-2-16,0 0 3 0,0 0-5 15,4 23 5-15,-4-23-1 0,0 0-8 0,19 24 3 16,-11-16 0-16,0 4-6 0,1 1 1 16,-1-3 14-16,1 2 10 0,0 2 6 15,-4-1 6-15,-5-13 7 0,9 23 10 16,-7-14 13-16,-2-9 12 0,0 21 11 0,0-21 5 16,-4 18 0-16,4-18-5 0,-12 16-7 0,12-16-13 15,-20 11-3-15,9-6-10 0,11-5-25 16,-18 5-41-16,18-5-55 0,-21 0-58 15,21 0-67-15,0 0-97 0,-26-10-626 16,14 4-303-16</inkml:trace>
  <inkml:trace contextRef="#ctx0" brushRef="#br1" timeOffset="-149115.66">27168 8267 483 0,'0'0'142'0,"0"0"-44"0,0 0 1 16,0 0-19-16,0 0-23 0,0 0-12 15,0 0 0-15,0 0-12 0,0 0 8 16,0 0-15-16,0 0 2 0,0 0 6 0,0 0-1 15,0 0-4-15,0 0 8 0,0 0 2 16,0 0-1-16,0 0 8 0,0 0 17 0,0 0-21 16,0 0 7-16,0 0-1 0,0 0-4 15,0 0-13-15,0 0 5 0,0 0-24 16,0 0-14-16,0 0-19 0,0 0-9 0,0 0-10 16,0 0 0-16,0 0-1 0,0 0 5 15,0 0 4-15,0 0 5 0,0 0 19 16,0 0 16-16,0 0-3 0,0 0 7 15,0 0 5-15,0 0 2 0,0 0-18 0,0 0-6 16,0 0-18-16,0 0-21 0,0 0-21 16,0 0-16-16,0 0-11 0,0 0-15 0,0 0 3 15,0 0 14-15,0 0 25 0,0 0 34 16,0 0 26-16,0 0 23 0,0 0 11 0,0 0 14 16,0 0 10-16,0 0 7 0,0 0 11 15,0 0 0-15,0 0 4 0,0 0 23 16,0 0-10-16,0 0 10 0,0 0 11 0,0 0-15 15,0 0 0-15,0 0-13 0,0 0-6 16,0 0-5-16,0 0 0 0,0 0 3 0,0 0-1 16,0 0-1-16,0 0-1 0,0 0 1 15,0 0-3-15,0 0-6 0,-6 36-3 16,6-36-4-16,0 0 0 0,-2 17-3 16,2-17 0-16,0 0-4 0,-2 18-5 0,2-18-3 15,0 0-4-15,-2 22-5 0,2-22-5 16,-3 15 1-16,3-15-2 0,-2 16-2 15,2-16 1-15,-2 17 0 0,2-17-3 0,0 19-1 16,0-19-1-16,-3 17 0 0,3-17-3 16,-3 19-2-16,3-19 6 0,-2 19-10 0,2-19 2 15,-2 19-3-15,2-19 2 0,-4 18-5 16,4-18 2-16,-4 20 2 0,4-20-4 0,-7 17 2 16,7-17-1-16,-6 19-2 0,6-19-2 15,-8 18 2-15,8-18 1 0,-7 17-1 16,7-17 2-16,-6 17-5 0,2-8 3 0,4-9-2 15,-5 18-2-15,5-18 1 0,-9 15 2 16,9-15 12-16,-7 17 3 0,7-17-3 0,-5 15-2 16,5-15 2-16,-6 17 0 0,6-17 2 15,-7 14-2-15,7-14-4 0,-5 13 7 16,5-13-4-16,-4 15 0 0,4-15 0 0,-7 15-4 16,7-15 2-16,-4 16 5 0,4-16 2 15,-4 15 8-15,4-15 1 0,-3 17-2 16,3-17 4-16,-5 18-5 0,5-18 3 15,-4 17-3-15,4-17-3 0,-7 16-2 0,7-16-3 16,-4 17-1-16,4-17 0 0,-2 18-1 16,2-18 2-16,-3 19-2 0,3-19 3 15,-6 17-1-15,6-17 5 0,-3 18-2 0,3-18 0 16,-4 18-3-16,4-18-2 0,-1 18 0 0,1-18-3 16,-2 19 0-16,2-19 3 0,-4 18-7 15,4-18 2-15,-4 18-6 0,4-18 4 16,-5 20 0-16,5-20-3 0,-4 19 0 0,4-19 0 15,-7 22 2-15,7-22-6 0,-3 21 3 16,-1-12 1-16,4-9 0 0,-5 20 1 0,1-7-2 16,4-13-3-16,-4 19-1 0,4-19 3 15,-4 21-2-15,4-21 4 0,-5 23-3 16,0-14 1-16,5-9-1 0,-4 21 2 0,4-21-2 16,-7 19-1-16,7-19-2 0,-4 20 2 15,-1-8-1-15,5-12 2 0,-6 21-3 16,6-21 3-16,-5 20-3 0,5-20 3 0,-7 20-3 15,7-20 1-15,-5 20 0 0,5-20 2 16,-4 20-2-16,2-8 1 0,2-12 0 0,-6 19-2 16,6-19-1-16,-6 20 1 0,2-8 1 15,4-12 2-15,-4 21-3 0,4-21 2 0,-5 21-4 16,1-11 3-16,4-10 0 0,-4 20 0 16,4-20-1-16,-5 21 2 0,5-21-2 15,-5 20 3-15,5-20-3 0,-5 19 2 16,5-19-1-16,-4 19 0 0,4-19-1 0,-4 17 3 15,4-17-2-15,-7 19 0 0,7-19 0 16,-4 17 0-16,4-17-1 0,-2 16 5 0,2-16-6 16,-6 15-1-16,6-15 4 0,-4 14 2 15,4-14-2-15,0 0 7 0,-6 20 4 16,6-20 3-16,-5 13 1 0,5-13 1 16,-6 11-4-16,6-11 1 0,0 0-3 0,-3 18-1 15,3-18-2-15,0 0 1 0,-9 17-3 16,9-17 1-16,0 0-2 0,-5 17 3 0,5-17-1 15,-6 14-3-15,6-14-1 0,0 0 0 16,-9 16-1-16,9-16 2 0,0 0-4 0,-9 16 3 16,9-16-2-16,-7 11 3 0,7-11-5 15,-7 12 2-15,7-12 0 0,0 0-1 0,-10 17 1 16,10-17-2-16,-8 11 0 0,8-11 3 16,0 0-3-16,-7 15 0 0,7-15 2 15,-6 12-1-15,6-12 0 0,0 0 1 0,-9 17-4 16,9-17 4-16,-7 11 0 0,7-11 1 15,0 0-3-15,-7 18 0 0,7-18 0 0,0 0 1 16,-6 15 0-16,6-15 0 0,-4 13-1 16,4-13 1-16,0 0 1 0,-5 20-2 0,5-20 0 15,-5 12 3-15,5-12-3 0,0 0 0 16,-5 20 2-16,5-20-1 0,0 0-1 16,-6 19 1-16,6-19-3 0,0 0 0 15,-2 15 5-15,2-15-3 0,0 0 0 0,0 0-1 16,-5 21-2-16,5-21 4 0,0 0-2 15,-2 15 4-15,2-15-2 0,0 0 1 16,0 0-1-16,-6 20 1 0,6-20-2 0,0 0 0 16,-2 14 0-16,2-14 2 0,0 0-2 15,0 0-1-15,-1 18 1 0,1-18 2 0,0 0 1 16,0 0-2-16,-5 15-2 0,5-15 2 16,0 0-2-16,0 0 1 0,-2 17-2 15,2-17 1-15,0 0 1 0,0 0 3 0,0 0-2 16,-2 19 0-16,2-19-3 0,0 0 2 15,0 0-2-15,0 0 4 0,0 0 0 0,-2 19-1 16,2-19 0-16,0 0-1 0,0 0-2 16,0 0 3-16,-3 15-1 0,3-15 2 0,0 0-2 15,0 0 2-15,0 0-3 0,-4 16 2 16,4-16-4-16,0 0 3 0,0 0-1 16,0 0 1-16,-2 17-1 0,2-17 1 0,0 0 0 15,0 0 0-15,0 0 0 0,-2 18 0 16,2-18-1-16,0 0 1 0,0 0-4 15,0 0 9-15,-5 14-5 0,5-14 2 0,0 0-2 16,0 0 5-16,-4 15 1 0,4-15 4 16,0 0 1-16,0 0 0 0,-5 15 1 15,5-15-1-15,0 0 0 0,0 0-2 0,0 0 2 16,-3 16-3-16,3-16 1 0,0 0 1 0,0 0-3 16,0 0-3-16,0 0 1 0,-2 17 0 15,2-17-1-15,0 0 0 0,0 0 1 16,0 0 0-16,0 0-2 0,0 0 4 0,0 0-3 15,0 0 1-15,0 0 0 0,0 0 2 16,0 0-5-16,-2 17 1 0,2-17-2 16,0 0 3-16,0 0-2 0,0 0 2 0,0 0-1 15,0 0 2-15,0 0 0 0,0 0 5 16,0 0 5-16,0 0-2 0,0 0 2 0,0 0 5 16,0 0-5-16,0 0 4 0,0 19-8 15,0-19 4-15,0 0 0 0,0 0-4 16,0 0 1-16,0 0-12 0,0 0 5 0,0 0 7 15,0 0-1-15,0 0-2 0,0 0-5 16,0 0 5-16,0 0-2 0,0 19-3 0,0-19-1 16,0 0 4-16,0 0 3 0,0 0-19 15,0 0-18-15,0 0-28 0,0 0-44 16,0 0-55-16,4 6-76 0,-4-6-79 0,0 0-172 16,0 0-136-16,0 0-357 0,0 0-424 15</inkml:trace>
  <inkml:trace contextRef="#ctx0" brushRef="#br1" timeOffset="-146574.24">27095 9532 2836 0,'0'0'-140'0,"0"0"34"15,0 0 13-15,0 0 27 0,0 0 26 16,0 0 22-16,0 0 21 0,0 0 24 16,0 0 23-16,0 0 15 0,0 0 7 0,0 0 6 15,0 0 13-15,0 0 3 0,0 0 7 16,0 0-4-16,0 0-4 0,0 0-7 0,0 0-5 15,0 0-2-15,0 0-7 0,0 0 0 16,0 0-5-16,0 0-2 0,0 0-7 0,0 0-10 16,0 0 4-16,-16-46-1 0,16 46-1 15,2-19 5-15,-2 19-4 0,2-22 5 16,-2 22-5-16,2-33-6 0,1 20-3 16,-3-4 4-16,0 17-4 0,2-31-2 0,-2 15-3 15,0 16 5-15,3-29-15 0,-3 15 2 16,0 14-3-16,0-25-2 0,0 25-5 0,2-25-4 15,-2 25 3-15,0-20-2 0,0 20-4 16,2-19-2-16,-2 19 0 0,0 0-2 16,0-22-1-16,0 22-1 0,0 0-3 0,2-17-1 15,-2 17-1-15,0 0 1 0,0 0 0 16,0 0 3-16,0 0-3 0,0 0 0 0,0 0 0 16,0 0-1-16,0 0 2 0,0 0 3 15,0 0 0-15,34 29 1 0,-34-29 4 16,11 15 6-16,-6-8 2 0,4 5 3 0,-1 0-1 15,-3-1 0-15,6 0-1 0,-4 2-3 16,2-1-1-16,-1 2-2 0,-2-4-2 0,4 4 0 16,-5 0-1-16,4-3 2 0,-4 3 0 15,-5-14-3-15,9 20 2 0,-9-20-6 16,8 17 0-16,-8-17-2 0,7 16 0 16,-7-16-2-16,8 13-12 0,-8-13-15 0,6 10-25 15,-6-10-36-15,0 0-44 0,0 0-46 16,0 0-55-16,0 0-42 0,0 0-80 0,0 0-126 15,0 0-475-15,0 0-387 0</inkml:trace>
  <inkml:trace contextRef="#ctx0" brushRef="#br1" timeOffset="-146386.35">27110 9400 2878 0,'0'0'-58'0,"0"0"32"15,0 0 13-15,0 0 13 0,0 0 23 0,0 0 34 16,0 0 23-16,0 0 14 0,0 0 8 15,0 0-1-15,39-26-11 0,-39 26-4 16,21-9-9-16,-9 7-9 0,-12 2-7 16,24-10-10-16,-10 6-28 0,-3-2-33 0,-11 6-65 15,23-5-78-15,-12-1-71 0,-11 6-139 16,16-10-511-16,-10 6-243 0</inkml:trace>
  <inkml:trace contextRef="#ctx0" brushRef="#br1" timeOffset="-146141.55">27344 9313 2699 0,'23'-3'33'0,"-23"3"23"0,0 0 17 16,0 0 24-16,0 0 27 0,0 0 18 0,15 8 16 15,-15-8-8-15,8 10-11 0,-8-10-13 16,12 14-13-16,-12-14-9 0,7 15-8 15,0-7-14-15,-7-8-8 0,11 18-4 0,-7-8-14 16,1 1-15-16,-5-11-23 0,11 22-36 16,-7-13-45-16,-4-9-48 0,8 17-54 15,-8-17-39-15,8 17-42 0,-8-17-107 0,5 13-631 16,-3-7-445-16</inkml:trace>
  <inkml:trace contextRef="#ctx0" brushRef="#br1" timeOffset="-143490.59">27206 8229 2842 0,'0'0'-179'0,"0"0"18"0,0 0 21 16,0 0 25-16,0 0 21 0,0 0 20 0,0 0 9 15,0 0 12-15,0 0 11 0,0 0 3 16,0 0 8-16,0 0 9 0,0 0 0 16,0 0 11-16,0 0 6 0,-31 25-2 15,31-25 3-15,0 0 8 0,0 0 1 0,-11 13 13 16,11-13 4-16,0 0-3 0,-13 11 6 15,13-11 4-15,-8 10 1 0,8-10 2 0,0 0-4 16,-12 13-3-16,12-13-2 0,-9 9 7 16,9-9-14-16,0 0-5 0,-17 12 0 15,17-12 1-15,-10 9 14 0,10-9-9 0,-14 12 16 16,14-12-13-16,-13 10 13 0,13-10-4 16,-11 11 0-16,11-11 5 0,-14 11 3 15,14-11-13-15,-13 12 10 0,13-12 2 0,-14 12 5 16,14-12-11-16,-14 11-2 0,14-11-6 0,-16 12 5 15,8-5-8-15,8-7 4 0,-16 13-9 16,5-8 7-16,2 6-2 0,9-11 0 16,-19 15 1-16,9-6 5 0,-1-1-2 15,11-8-7-15,-21 14 3 0,9-3 1 16,4-4-4-16,8-7-2 0,-20 16-2 0,8-9 19 16,1 2-1-16,0-2 0 0,11-7 2 15,-18 17 15-15,9-9-21 0,-2-1-2 0,11-7 1 16,-18 15-6-16,8-8 3 0,0 1-6 15,10-8 3-15,-17 16-1 0,9-12-5 0,8-4 4 16,-18 15-2-16,9-8-3 0,9-7-1 16,-15 13 1-16,5-5 4 0,10-8 10 15,-20 15-5-15,11-7 2 0,-2 1 5 0,0 1-3 16,-1-2-2-16,3 1 2 0,-2 0 0 16,0 1-5-16,0 0-2 0,0-1 0 15,-1 1 3-15,3 0-1 0,-4-1 0 0,1 2 2 16,2-1 0-16,-1-1 0 0,11-9-2 15,-21 18 1-15,12-7-2 0,-3-1 0 0,12-10 0 16,-17 15-6-16,8-6 4 0,2 1-2 16,7-10-1-16,-15 14-1 0,5-4-1 0,10-10-2 15,-15 18 0-15,5-8 1 0,3-1-3 16,-5 0-1-16,3 0-1 0,-5 1-2 16,5-2 0-16,-5 3 1 0,1-1 1 0,-1 2-4 15,-1-3 2-15,-1 2-2 0,2 1 3 16,-1-1-1-16,-1 1-4 0,1-3 4 15,1 3 2-15,1-4 1 0,-1 5-1 0,1-4-4 16,-1 0 3-16,1 2-3 0,-1-3 4 16,3 3-3-16,-2-2 0 0,1 0 1 15,-1 1-3-15,-1 1-1 0,3-1 3 0,-2-1 0 16,-3 3 1-16,5-1-4 0,-6-1 1 16,5 1 2-16,-3 0 0 0,0 3-3 15,1-2 8-15,-3 2-2 0,1 0-3 0,2 1 1 16,-2-2-4-16,-1 1 0 0,1 1 2 15,0-2 1-15,2 2-1 0,0-2-1 0,-1 3 3 16,0-2-5-16,3-3 2 0,-1 0 0 16,0 1 2-16,2-2-1 0,1 4 1 0,-2-2-3 15,0-2 1-15,3 3 0 0,-3-4 4 16,1 3-5-16,0-1 0 0,-3 1 1 16,2-1 0-16,0 1 2 0,-2-2-2 0,1 4 0 15,-5-2 0-15,0-1 0 0,2 3-2 16,-2-3 1-16,0 0 5 0,0 3-4 0,1-3 3 15,-3 3-3-15,3-3-2 0,-2 1 1 16,4-1 2-16,0-2 1 0,1 0 4 16,-1 3 10-16,1-3-4 0,-2 1-1 15,1 1-1-15,2-3 0 0,-1 1-2 0,1 1-2 16,0-1 2-16,0 1 0 0,1-2-4 0,2 2 2 16,-4-3 0-16,14-7-1 0,-19 17 0 15,5-9-3-15,3 2 3 0,0-3-2 16,11-7 0-16,-20 16 1 0,10-11-2 15,0 4-2-15,10-9 3 0,-23 12-1 0,12-5-2 16,11-7 2-16,-23 14 2 0,10-5-4 16,1-1 2-16,-1-1-1 0,3 3 3 0,-4-3-2 15,4 3 2-15,10-10-3 0,-23 16 5 16,12-9-1-16,0 1 5 0,11-8-4 16,-18 14 1-16,6-4-2 0,2-2 0 0,10-8-1 15,-18 16 0-15,9-7-2 0,-2-2 3 16,2 4 0-16,-3-2-3 0,0-2 1 0,-2 2 0 15,14-9-3-15,-22 16 2 0,11-6-2 16,1-3 2-16,-1 2 0 0,11-9 1 16,-21 16-3-16,10-7 1 0,0-1 0 0,11-8 0 15,-20 15-1-15,12-7-1 0,-4 0 2 16,12-8 0-16,-19 15-1 0,6-8 1 0,3 1-1 16,-1 2 1-16,-1-3-1 0,12-7-1 15,-21 15 2-15,8-7 7 0,4 0 0 0,9-8 3 16,-19 13-4-16,11-6 0 0,8-7 0 15,-19 14 0-15,10-9-5 0,9-5 6 16,-15 14-7-16,15-14 4 0,-16 11-5 0,7-5 3 16,9-6 0-16,-17 13 1 0,17-13-3 15,-15 11 0-15,15-11 0 0,-15 13 2 0,15-13-2 16,-13 9-1-16,13-9-2 0,-12 11 3 16,12-11-1-16,-10 10 3 0,10-10-4 15,-12 7 0-15,12-7 2 0,-9 11 0 0,9-11-2 16,0 0 1-16,-13 10 2 0,13-10-2 15,0 0 0-15,-9 10 1 0,9-10-3 16,0 0 2-16,0 0 0 0,0 0-1 0,-11 12 0 16,11-12 1-16,0 0 0 0,0 0-8 15,0 0-13-15,0 0-13 0,0 0-31 16,0 0-48-16,0 0-56 0,-2 7-62 0,2-7-99 16,0 0-207-16,0 0-392 0,0 0-339 15</inkml:trace>
  <inkml:trace contextRef="#ctx0" brushRef="#br1" timeOffset="-141893.95">25475 8967 2711 0,'0'0'-114'0,"-13"-16"29"16,13 16 34-16,0 0 27 0,0 0 24 15,0 0 42-15,-7-13 18 0,7 13 19 16,0 0 20-16,0 0 14 0,0 0 19 0,0 0 20 15,0 0 14-15,0 0 0 0,0 0 1 16,0 0-17-16,0 0-14 0,0 0-16 0,0 0-7 16,0 0-12-16,0 0-10 0,27 38-9 15,-22-27-7-15,1 1-2 0,1 1-14 16,-1 2-6-16,1 0-5 0,0 1-8 0,-2 0-6 16,3 0-2-16,-4 1-1 0,3-2-2 15,3 1-3-15,-6-1-5 0,1 0-4 16,1 0-1-16,0-4 0 0,-6-11-7 0,10 21-5 15,-6-10-9-15,-4-11-10 0,7 16-20 16,-7-16-24-16,3 13-26 0,-3-13-29 16,0 0-37-16,6 16-41 0,-6-16-33 0,5 3-29 15,-5-3-55-15,0 0-100 0,0 0-536 16,0 0-368-16</inkml:trace>
  <inkml:trace contextRef="#ctx0" brushRef="#br1" timeOffset="-141435.18">25518 9050 2699 0,'0'0'-151'0,"-8"-15"28"0,8 15 13 16,-6-16 24-16,6 16 46 0,-4-15 2 0,4 15 31 16,-7-14 24-16,7 14 19 0,-4-16 20 15,4 16-1-15,0 0 8 0,-2-19 7 16,2 19 3-16,0 0 3 0,-3-17 7 15,3 17 6-15,0 0 2 0,-2-17 2 0,2 17 2 16,0 0 0-16,0 0-1 0,2-22-2 16,-2 22-3-16,0 0-5 0,0 0-1 0,3-17-3 15,-3 17-7-15,0 0-3 0,0 0-9 16,0 0 0-16,0 0-7 0,2-17-4 16,-2 17-1-16,0 0 4 0,0 0 0 0,0 0-3 15,17-4-4-15,-17 4-1 0,0 0-6 16,0 0-4-16,0 0-5 0,38 12-1 0,-28-7-4 15,-10-5-1-15,21 12-4 0,-7-6-1 16,-2 1-1-16,4 0 1 0,-5 1-1 0,3 0 2 16,-2 2 6-16,0-1 1 0,2-1-2 15,-4 2-2-15,3-1 1 0,-3-2-4 16,1 4-1-16,1-4-3 0,-12-7 0 0,13 13 0 16,-5-8-4-16,-8-5 1 0,17 11-8 15,-17-11-14-15,11 9-17 0,-11-9-26 16,11 7-41-16,-11-7-38 0,0 0-59 0,16 6-42 15,-16-6-48-15,0 0-94 0,6 2-121 16,-6-2-410-16,0 0-291 0</inkml:trace>
  <inkml:trace contextRef="#ctx0" brushRef="#br1" timeOffset="-141157.92">25598 9088 2593 0,'0'0'-127'0,"0"0"34"16,0 0 11-16,0 0 24 0,-23-2 31 15,23 2 18-15,0 0 37 0,0 0 6 16,0 0 14-16,0 0 18 0,0 0 4 0,0 0 14 16,0 0 16-16,0 0 13 0,0 0 8 15,0 0-3-15,0 0 3 0,0 0-9 0,0 0-13 16,42-31-7-16,-35 26-11 0,-7 5-8 15,22-11-13-15,-11 5-33 0,-11 6-34 16,16-11-52-16,-5 4-45 0,-11 7-54 16,18-9-39-16,-18 9-63 0,13-9-118 0,-6 5-393 15,-7 4-61-15</inkml:trace>
  <inkml:trace contextRef="#ctx0" brushRef="#br1" timeOffset="-140221.45">25898 8860 2169 0,'0'0'-81'0,"0"0"27"15,0 0 19-15,0 0 21 0,-36-10 20 16,36 10 20-16,0 0 18 0,0 0 34 15,0 0 16-15,0 0-12 0,0 0 3 0,0 0 2 16,0 0-2-16,0 0 0 0,0 0 11 16,0 0-13-16,0 0 2 0,0 0 0 15,6-25-4-15,-6 25-2 0,0 0 3 0,0 0-5 16,0 0-8-16,0 0-3 0,15-13-6 16,-15 13-2-16,0 0-5 0,0 0-8 15,0 0-3-15,0 0-3 0,17-6-6 16,-17 6 0-16,0 0-6 0,0 0 1 0,0 0-6 15,0 0 1-15,22 2 1 0,-22-2 6 16,0 0-2-16,0 0 4 0,0 0 2 0,18 10-1 16,-18-10-2-16,0 0-4 0,11 8-1 0,-11-8 2 15,0 0-8-15,9 10 0 0,-9-10-3 16,0 0 0-16,7 14-2 0,-7-14-1 16,0 0-3-16,8 10-3 0,-8-10 4 0,0 0-4 15,8 11-2-15,-8-11 2 0,0 0-3 16,0 0 1-16,0 0-2 0,9 13-1 0,-9-13 2 15,0 0-1-15,0 0-1 0,0 0-1 16,6 12 3-16,-6-12-1 0,0 0-1 0,0 0 2 16,0 0 0-16,0 0 1 0,2 14-2 15,-2-14 3-15,0 0-2 0,0 0 4 16,0 0 0-16,0 0 2 0,1 16-3 0,-1-16 0 16,0 0 0-16,0 0 5 0,0 0-3 15,0 0 2-15,0 0 0 0,0 0-1 16,-1 21-1-16,1-21-1 0,0 0-1 15,0 0 1-15,0 0 0 0,0 0 2 0,-4 17-3 16,4-17-2-16,0 0 1 0,0 0 2 16,0 0-2-16,0 0 3 0,0 0 0 15,0 0 2-15,-7 14-1 0,7-14 1 0,0 0 1 16,0 0 1-16,0 0-1 0,0 0 4 0,0 0 0 16,0 0 1-16,0 0 1 0,0 0-6 15,0 0 3-15,0 0 0 0,0 0-1 16,0 0-2-16,0 0 2 0,0 0 2 0,0 0 4 15,0 0 8-15,0 0 0 0,0 0 5 16,0 0 6-16,0 0 3 0,0 0-10 0,0 0 0 16,0 0-6-16,0 0-2 0,0 0-2 15,0 0-9-15,0 0 1 0,0 0-11 16,0 0-23-16,49-20-23 0,-43 15-31 0,-6 5-39 16,0 0-60-16,21-14-58 0,-18 11-83 15,6-4-152-15,-9 7-165 0,7-8-342 0,-7 8-415 16</inkml:trace>
  <inkml:trace contextRef="#ctx0" brushRef="#br1" timeOffset="-133637.33">25460 4166 2859 0,'0'0'-126'0,"0"0"14"16,0 0 12-16,40-15 17 0,-40 15 4 15,0 0 21-15,0 0 11 0,0 0 15 0,0 0 10 16,0 0 9-16,0 0 2 0,0 0-7 16,0 0 2-16,0 0 13 0,0 0 12 15,0 0 5-15,0 0 21 0,0 0 16 0,0 0 11 16,0 0 16-16,0 0 15 0,0 0 13 0,0 0 9 15,0 0 16-15,0 0 11 0,0 0 1 16,18-4-4-16,-18 4-4 0,0 0-5 16,0 0-10-16,0 0-8 0,0 0-14 15,0 0-10-15,0 0-8 0,15-5-7 0,-15 5-4 16,0 0 1-16,19-4-4 0,-19 4-4 16,13-6-5-16,-13 6-5 0,20-4-3 0,-20 4-6 15,20-4-1-15,-20 4-4 0,21-3-4 16,-21 3-6-16,22-4-2 0,-22 4-3 0,18-3 6 15,-18 3-10-15,18-3-5 0,-18 3-1 16,0 0-4-16,19-4-23 0,-19 4-22 16,0 0-32-16,0 0-45 0,14-5-55 0,-14 5-71 15,0 0-87-15,5-10-185 0,-5 10-99 16,0 0-235-16,0 0-183 0</inkml:trace>
  <inkml:trace contextRef="#ctx0" brushRef="#br1" timeOffset="-133310.06">25489 3928 2417 0,'0'0'-75'0,"0"0"38"0,-23-1 22 15,23 1 24-15,0 0 31 0,-22 0 17 16,22 0 13-16,0 0 9 0,0 0 8 15,-20 0 5-15,20 0 14 0,0 0 13 16,0 0 17-16,0 0 5 0,0 0 5 0,0 0-2 16,0 0 4-16,0 0-2 0,0 0-4 15,0 0-4-15,0 0-5 0,0 0-18 0,0 0-3 16,0 0-13-16,0 0-7 0,0 0-12 16,0 0-8-16,0 0-9 0,0 0-8 0,53-16-9 15,-53 16-12-15,23-4-24 0,-13 2-25 16,1 0-41-16,-11 2-48 0,0 0-62 0,28-3-61 15,-19 1-77-15,-9 2-164 0,13-2-169 16,-13 2-280-16,0 0-312 0</inkml:trace>
  <inkml:trace contextRef="#ctx0" brushRef="#br1" timeOffset="-132437.33">26063 3498 2617 0,'0'0'-141'0,"0"0"18"15,0 0 23-15,0 0 17 0,0 0 19 16,0 0 18-16,0 0 22 0,0 0 11 15,0 0 20-15,0 0 16 0,0 0 12 0,0 0 21 16,0 0 5-16,0 0 12 0,0 0 3 16,0 0 8-16,0 0 2 0,0 0 1 15,19 38-9-15,-19-38-5 0,0 0-2 0,6 17-2 16,-6-17-6-16,2 15 3 0,-2-15 0 16,5 17-6-16,-5-17-4 0,2 21-4 15,-2-21-6-15,2 23 2 0,1-10-9 0,-1 2-3 16,-2 3-4-16,0-18-3 0,1 34-4 0,1-15 2 15,0-1 1-15,0 2-2 0,0-2-3 16,0 3-2-16,1-1 0 0,-1-3 1 16,2 4-6-16,-2 0 2 0,0-2-1 0,3 1-1 15,-2-1-2-15,-1 2 0 0,0-2-1 16,2 0 1-16,-3 0-1 0,1 0 12 16,0-2 0-16,0 2-5 0,0-2 2 0,0-2-2 15,0 2 9-15,-2-17-4 0,3 27-1 16,0-15-1-16,-3-12-2 0,2 20-5 15,-2-20 2-15,0 18-4 0,0-18 0 0,0 0-2 16,2 20-2-16,-2-20-1 0,0 0-2 16,2 16 1-16,-2-16 0 0,0 0-1 0,2 15-2 15,-2-15-1-15,0 0 1 0,0 0 0 16,0 0 1-16,0 19-4 0,0-19 7 16,0 0-5-16,0 0 1 0,0 0 2 0,0 0-3 15,0 17-3-15,0-17-15 0,0 0-14 16,0 0-32-16,0 0-38 0,0 0-60 15,0 0-53-15,0 0-85 0,0 0-187 0,0 0-397 16,0 0-251-16</inkml:trace>
  <inkml:trace contextRef="#ctx0" brushRef="#br1" timeOffset="-131529.4">26549 3718 2493 0,'0'0'-134'0,"13"-9"12"15,-13 9 10-15,0 0 10 0,0 0 14 0,0 0 2 16,0 0 16-16,9-11 8 0,-9 11 15 16,0 0 21-16,0 0 14 0,0 0 22 0,0 0 5 15,0 0 15-15,0 0 13 0,0 0 14 16,0 0 7-16,-4-23-1 0,4 23 5 15,0 0-1-15,0 0 1 0,0 0-1 16,0 0 8-16,0 0-4 0,-23-9-2 0,23 9 16 16,0 0-7-16,0 0 9 0,-22 0 9 15,22 0-5-15,0 0-5 0,0 0-8 16,-28 5-7-16,28-5-7 0,0 0-5 0,-19 6-5 16,19-6 3-16,-14 4-3 0,14-4-2 15,0 0-4-15,-15 6 1 0,15-6 0 0,0 0-1 16,0 0-5-16,-14 8-2 0,14-8-5 15,0 0 0-15,0 0-5 0,0 0 2 0,-13 7-4 16,13-7 2-16,0 0-7 0,0 0 0 16,0 0-3-16,0 0-4 0,-3 16-2 15,3-16 2-15,0 0-1 0,0 0-1 0,0 0-3 16,11 25 1-16,-11-25-3 0,0 0 0 16,9 16 1-16,-9-16-4 0,8 13 1 15,-8-13 2-15,10 12-6 0,-10-12 2 0,17 11-2 16,-17-11 4-16,11 10-5 0,-3-3 1 0,-8-7-1 15,14 11 2-15,-14-11-5 0,15 10 5 16,-10-2-4-16,-5-8 3 0,14 11-2 16,-14-11 1-16,11 10 3 0,-11-10 8 0,6 11-2 15,-6-11 6-15,7 11 3 0,-7-11 7 16,0 0 7-16,3 18 4 0,-3-18 5 16,0 0 4-16,0 0-4 0,-10 21 2 0,10-21-2 15,-9 11-3-15,9-11-4 0,-16 8-3 16,16-8-5-16,-13 8-1 0,13-8 2 15,-18 7-12-15,18-7-15 0,-17 6-21 0,17-6-30 16,-17 2-43-16,17-2-56 0,0 0-50 16,-21 1-67-16,21-1-100 0,0 0-167 15,-17-7-411-15,17 7-364 0</inkml:trace>
  <inkml:trace contextRef="#ctx0" brushRef="#br1" timeOffset="-131196.71">26670 3833 2745 0,'0'0'-90'0,"0"0"46"16,0 0 29-16,0 0 42 0,0 0 23 15,27 9 25-15,-27-9 15 0,0 0 4 0,0 0-5 16,25 0-7-16,-25 0-10 0,19 0-5 16,-19 0-7-16,23-1-9 0,-23 1-8 0,27 0 1 15,-12-2-13-15,-15 2-23 0,28-2-44 16,-28 2-43-16,22-3-54 0,-11 3-71 15,-1-3-121-15,-10 3-505 0,8-6-164 0</inkml:trace>
  <inkml:trace contextRef="#ctx0" brushRef="#br1" timeOffset="-130984.4">26841 3770 2556 0,'0'0'22'0,"0"0"18"15,-7-13-6-15,7 13-4 0,0 0 17 16,0 0 24-16,0 0 20 0,0 0 21 0,0 0 2 15,0 0-9-15,0 0 1 0,0 0 1 0,0 0-2 16,0 0-6-16,9 55-8 0,-9-55-15 16,0 27-4-16,2-10-9 0,-2-2-5 0,0-15-6 15,0 32-6-15,0-17-16 0,1 3-17 16,-1-4-31-16,0-14-57 0,2 24-57 16,2-13-43-16,-2 1-53 0,0-4-115 0,-2-8-611 15,7 12-383-15</inkml:trace>
  <inkml:trace contextRef="#ctx0" brushRef="#br1" timeOffset="-130478.08">26965 3717 2826 0,'0'0'-118'0,"0"-19"31"0,0 19 23 16,0 0 19-16,0 0 20 0,0 0 32 0,0 0 16 15,8-14 19-15,-8 14 8 0,0 0 8 16,0 0 7-16,0 0 0 0,16-6-6 16,-16 6 4-16,0 0-7 0,0 0-10 0,27-1 1 15,-27 1-7-15,18 0-6 0,-18 0-5 16,25-2-3-16,-25 2-4 0,22 2 1 15,-22-2-5-15,27 1 4 0,-27-1-5 0,23 3-3 16,-23-3 3-16,20 1-7 0,-20-1-2 16,0 0 0-16,19 2 7 0,-19-2 13 15,0 0 7-15,0 0 2 0,12 8-1 0,-12-8-2 16,0 0 5-16,0 0 0 0,-7 23-1 16,7-23 3-16,0 0 10 0,-17 24 0 15,10-12 11-15,7-12-3 0,-12 21-2 16,6-8 1-16,-1-1-1 0,1 1 2 0,-2-2-6 15,8-11-5-15,-9 21 1 0,7-10 3 0,2-11 7 16,-4 22-4-16,4-22-1 0,0 17 0 16,0-17-5-16,6 17-5 0,-6-17-4 0,15 14-6 15,-2-7-4-15,-1-1-3 0,3 0-9 16,-2-2-25-16,-13-4-47 0,33 4-61 16,-15-3-72-16,-2-1-63 0,-16 0-122 0,29-4-182 15,-17 3-427-15,-3-2-439 0</inkml:trace>
  <inkml:trace contextRef="#ctx0" brushRef="#br1" timeOffset="-130260.03">27353 3902 3164 0,'0'0'30'0,"0"0"-1"0,0 0-4 16,0 0 18-16,0 0 22 0,0 0 25 16,0 0 11-16,25 15 2 0,-25-15 1 15,0 0 0-15,4 21 0 0,-4-21 3 0,2 17-5 16,-2-17-8-16,2 19-11 0,-2-19-9 15,2 23-8-15,-2-23-6 0,2 24-9 16,-2-11-4-16,0-13-13 0,1 28-23 0,-1-28-34 16,5 25-27-16,-5-14-42 0,0-11-52 15,4 20-47-15,-2-10-46 0,-2-10-44 0,0 0-140 16,3 19-553-16,-3-19-426 0</inkml:trace>
  <inkml:trace contextRef="#ctx0" brushRef="#br1" timeOffset="-129587.06">27510 3488 2812 0,'0'0'-151'0,"12"-15"43"16,-12 15 18-16,0 0 21 0,0 0 34 0,0 0 35 15,0 0 26-15,0 0 35 0,0 0 14 16,0 0 13-16,0 0 14 0,0 0 4 16,0 0 6-16,0 0-3 0,9-11-4 0,-9 11-6 15,0 0-2-15,0 0 11 0,0 0 13 16,0 0 2-16,0 0-10 0,0 0-3 15,0 0-5-15,0 0-5 0,0 0-6 0,8 40-6 16,-8-40-5-16,6 18-22 0,-4-6-1 16,2 2-2-16,0-1 0 0,-1 2-12 15,1 2-2-15,0-2-2 0,3 4 0 0,-3 0-6 16,1 4-2-16,0-2-1 0,-3-2-5 16,2 2 2-16,1 2-3 0,1-2-5 0,-2 2 0 15,1-1-1-15,0-2 2 0,-1 0-8 16,-2 0 2-16,1-1-1 0,-1 0 1 0,0 0-1 15,3 0-1-15,-3-2-6 0,0 2 3 16,-2-3 0-16,3 0 3 0,-3-16-5 16,2 29 0-16,0-17-3 0,-2-12 0 0,2 25 0 15,-2-25-3-15,2 18 1 0,-2-18-15 16,0 16-8-16,0-16-15 0,1 15-24 16,-1-15-24-16,2 11-27 0,-2-11-37 0,0 0-50 15,2 14-54-15,-2-14-66 0,0 0-165 16,0 0-135-16,0 0-284 0,0 0-283 0</inkml:trace>
  <inkml:trace contextRef="#ctx0" brushRef="#br1" timeOffset="-127295.95">28002 3499 2547 0,'0'0'-122'16,"0"0"35"-16,0 0 14 0,0 0 22 0,0 0 12 15,0 0 9-15,-7-18 30 0,7 18 0 16,0 0 11-16,0 0 14 0,0 0 8 0,0 0 21 16,0 0 22-16,0 0 12 0,0 0 13 15,0 0 5-15,0 0-3 0,0 0-7 16,0 0-10-16,0 0-7 0,0 0-3 15,0 0-2-15,0 0-8 0,0 0-2 0,0 0-7 16,0 0-7-16,0 0-4 0,0 0-3 16,0 49-1-16,0-49 5 0,3 25 4 0,-3-8 7 15,0 2-4-15,0-2-4 0,0 4-6 16,0-2-1-16,0 4-4 0,0-2-6 16,2 4-2-16,0 0 1 0,-2 1-6 15,4-1-3-15,-2-1 0 0,-2 0-1 0,4-3-4 16,0 4 5-16,-2-3-3 0,0 1-1 0,0-4-1 15,0 2-2-15,0-2 3 0,0 2 1 16,-2 0 2-16,1-2 1 0,1 0 1 0,-2-1 3 16,2 2 0-16,-2-1 1 0,3-1-5 15,-3-18 1-15,0 28-4 0,2-15 1 16,-2-13 2-16,0 25 4 0,0-25 2 0,0 22-2 16,0-22 2-16,0 25-3 0,0-25-3 15,0 20-2-15,0-20-1 0,0 21-2 16,0-21-2-16,0 21 0 0,0-21-2 0,0 19 0 15,0-19 2-15,-2 21 3 0,2-21 7 16,-3 21 3-16,3-21-4 0,-4 23 1 16,3-12-3-16,1-11-5 0,-4 25 1 0,4-25-3 15,-2 25-3-15,0-12-1 0,2-13 2 16,-4 24-3-16,4-24-1 0,-2 25 2 16,2-13-1-16,0-12-3 0,-2 23-1 0,2-23 0 15,-6 20 0-15,6-20 2 0,-2 19-3 16,2-19-2-16,-2 18-18 0,2-18-21 15,-2 15-36-15,2-15-52 0,0 0-77 0,4 11-70 16,-4-11-130-16,0 0-193 0,0 0-21 16,0 0-248-16,0 0-218 0</inkml:trace>
  <inkml:trace contextRef="#ctx0" brushRef="#br1" timeOffset="-126827.04">28709 3384 2639 0,'0'0'-24'0,"0"0"23"0,0 0 35 15,0 0 32-15,0 0 24 0,0 0 25 16,-25 31 25-16,25-31 5 0,-4 26 4 0,4-26-5 16,-2 26-4-16,2-11-2 0,0-15-6 15,2 35-14-15,0-18-27 0,2 0-7 16,-1-2-9-16,-1 4-13 0,4-2-2 16,-4 1-7-16,4-4-5 0,-2 4-7 0,0-4-30 15,2 1-45-15,-6-15-62 0,4 21-69 16,0-12-65-16,-4-9-83 0,4 17-177 15,-4-17-478-15,-4 11-408 0</inkml:trace>
  <inkml:trace contextRef="#ctx0" brushRef="#br1" timeOffset="-126380.45">28345 3892 2928 0,'0'0'-77'0,"0"0"20"15,-15 8 11-15,15-8 27 0,0 0 25 0,0 0 28 16,0 0 14-16,0 0 14 0,0 0-12 16,0 0 0-16,0 0-8 0,0 0-1 0,0 0-3 15,0 0 1-15,0 0 1 0,0 0 4 16,43 7 2-16,-43-7-4 0,29 0 7 15,-7 0-6-15,1-2 0 0,7 2 2 0,2 0 9 16,2 2 3-16,0-2-2 0,11 0-6 16,2 0 2-16,0 2-2 0,2-2 7 0,-4 2 0 15,5-2 3-15,1 0 2 0,-5 3-1 16,3-3 3-16,-3 0-8 0,1 1 5 0,-1-1 9 16,-3 2-12-16,-1-2-4 0,0 0-4 15,-5 0-5-15,-3 1-7 0,0 2-4 16,-3-3-1-16,1 0-4 0,-2 2-5 0,-5-2 0 15,-2 1-2-15,-2-1-4 0,-1 0 0 16,0 3-2-16,-2-3-3 0,-1 1-5 16,-17-1-13-16,27 2-24 0,-27-2-39 15,23 0-50-15,-23 0-54 0,19 2-52 0,-12 0-50 16,-7-2-98-16,0 0-160 0,0 0-379 16,0 0-308-16</inkml:trace>
  <inkml:trace contextRef="#ctx0" brushRef="#br1" timeOffset="-125632.1">28650 4307 2679 0,'0'0'-120'0,"0"0"13"16,0 0 17-16,0 0 19 0,0 0 28 0,0 0 32 15,-30-21 17-15,30 21 30 0,-18 0 27 16,18 0 12-16,0 0 17 0,-32 2 14 0,32-2 12 15,-21 7 1-15,21-7 8 0,-20 8-6 16,20-8-10-16,-14 11-12 0,14-11-9 16,-8 13-6-16,8-13-9 0,-5 15-7 0,5-15-9 15,0 0-6-15,8 28-4 0,-1-16-6 16,1-1-4-16,3 1-6 0,2 1-3 16,-1 0-4-16,4 1 2 0,-3-3-7 0,1 2 0 15,-4-1-4-15,-2-1-1 0,2-1-4 16,-10-10 1-16,8 19-1 0,-8-19 4 15,0 17-3-15,0-17 3 0,0 0-3 0,-13 21-2 16,13-21-2-16,-17 11 2 0,7-5-4 16,10-6 3-16,-20 6-10 0,20-6-25 15,-19 3-40-15,19-3-56 0,0 0-62 0,-25-3-61 16,25 3-130-16,-15-10-586 0,11 4-395 16</inkml:trace>
  <inkml:trace contextRef="#ctx0" brushRef="#br1" timeOffset="-125450.48">28663 4467 2894 0,'21'6'-41'0,"-21"-6"33"0,23 4-2 0,-9-2 5 16,-14-2 20-16,33 2 18 0,-17-2 1 16,-16 0-2-16,37 0-5 0,-22 0-1 0,-15 0-2 15,34-4-21-15,-20 2-41 0,-14 2-39 16,28-2-65-16,-28 2-78 0,19-7-168 15,-13 1-292-15,-6 6 79 0</inkml:trace>
  <inkml:trace contextRef="#ctx0" brushRef="#br1" timeOffset="-125267.97">28905 4398 2103 0,'-26'-1'33'16,"26"1"4"-16,0 0 15 0,0 0 38 15,0 0 12-15,0 0 19 0,-5 33 5 16,5-33-5-16,3 18 2 0,-3-18-7 15,2 25-14-15,-2-25-6 0,4 27-16 0,0-13-6 16,-2 0-7-16,0 1-9 0,3-1-30 16,-5-14-36-16,6 25-57 0,-3-14-57 0,-3-11-59 15,8 19-78-15,-8-19-177 0,4 13-328 16,-2-7-52-16</inkml:trace>
  <inkml:trace contextRef="#ctx0" brushRef="#br1" timeOffset="-125007.05">29076 4353 2455 0,'0'0'89'0,"0"0"-9"0,8-13 0 0,-8 13 30 15,0 0 35-15,0 0 25 0,0 0 8 16,0 0 6-16,0 0-11 0,17 36-8 16,-13-23-12-16,0 4-4 0,-2 1-28 0,3 1-8 15,0-2-6-15,-1 4-16 0,0 0-8 16,0 1-9-16,-2-3-11 0,2 2-7 15,0-2-7-15,0 3-1 0,1-3-4 0,-3-2-12 16,3-1-10-16,-3 0-23 0,-2-16-28 16,4 23-32-16,-2-13-35 0,-2-10-53 0,2 15-69 15,-2-15-52-15,0 0-67 0,0 0-113 16,0 0-104-16,0 0-320 0,0 0-243 16</inkml:trace>
  <inkml:trace contextRef="#ctx0" brushRef="#br1" timeOffset="-124780.55">29116 4427 2559 0,'2'-17'-14'15,"1"0"62"-15,-3 17 14 0,4-27 12 16,-2 16 11-16,-2 11 15 0,6-19 3 16,-6 19-5-16,10-19-8 0,-1 9-4 0,2 3-13 15,-11 7-9-15,21-14-3 0,-9 9-4 16,-12 5-1-16,26-4-1 0,-14 2 1 16,-12 2-6-16,24 2 5 0,-24-2-5 0,19 8-5 15,-19-8 1-15,10 13 3 0,-10-13-1 16,3 16-6-16,-3-16 0 0,0 0-5 15,-13 24-1-15,13-24-4 0,-17 17-7 0,7-9-23 16,10-8-39-16,-20 11-43 0,10-6-77 16,10-5-75-16,-19 6-124 0,8-6-209 15,11 0-305-15,0 0-227 0</inkml:trace>
  <inkml:trace contextRef="#ctx0" brushRef="#br1" timeOffset="-124555.08">29406 4506 2692 0,'12'15'21'0,"-12"-15"19"15,10 13 13-15,-10-13 27 0,4 17 26 0,-4-17 16 16,4 18 7-16,-4-18 0 0,2 20 3 16,-2-20-17-16,2 21-9 0,-2-21-34 15,4 21-6-15,-2-9-11 0,-2-12-3 0,2 21-7 16,-2-21-12-16,2 18-19 0,-2-18-45 15,4 16-46-15,-4-16-67 0,0 0-68 16,2 17-96-16,-2-17-677 0,0 8-442 0</inkml:trace>
  <inkml:trace contextRef="#ctx0" brushRef="#br1" timeOffset="-123802.1">29884 3478 2853 0,'0'0'-124'0,"0"0"32"15,0 0 27-15,0 0 22 0,0 0 46 16,0 0 33-16,0 0 39 0,0 0 17 16,0 0 6-16,0 0 7 0,0 0 5 0,7 42 2 15,-7-42 1-15,2 21 6 0,-2-21 5 16,4 27 9-16,-2-10-7 0,0 3-31 0,3 0-1 16,-1 3-4-16,0 4-7 0,0 0-6 15,1-1-2-15,-1 5-6 0,0-3-2 0,0 2 2 16,2 5 0-16,-4-3 0 0,2 2-3 15,0-2 4-15,-2 0-10 0,0 0-3 16,0 0 0-16,0 1-1 0,-2-3 4 0,2 3 1 16,-2-3-2-16,2 0-10 0,-2 1-4 15,0-3 5-15,0 0-1 0,2 0-5 16,-2-2 2-16,0-4-6 0,2 0-3 16,0-3-2-16,0 0-1 0,0-1-6 0,-2-1-2 15,2-2-2-15,-2-15-5 0,2 23-5 16,-2-23-24-16,2 21-19 0,-2-21-34 0,3 17-54 15,-3-17-80-15,0 11-92 0,0-11-150 16,0 0-195-16,0 0-9 0,0 0-344 16,0 0-445-16</inkml:trace>
  <inkml:trace contextRef="#ctx0" brushRef="#br1" timeOffset="-120056.13">30367 3969 2992 0,'0'0'-78'0,"0"0"45"0,0 0 41 16,0 0 39-16,0 0 37 0,0 0 15 0,0 0 4 16,0 0 0-16,0 0 4 0,0 0 6 15,53-6 10-15,-53 6 5 0,21-3-1 0,-21 3-5 16,23-1-18-16,-23 1-28 0,26-2-5 16,-26 2-7-16,23 0-3 0,-23 0-13 15,21-2-10-15,-21 2-12 0,0 0-20 0,25 0-30 16,-25 0-30-16,0 0-33 0,18-2-44 15,-18 2-41-15,0 0-44 0,10-2-46 0,-10 2-78 16,0 0-635-16,0 0-425 0</inkml:trace>
  <inkml:trace contextRef="#ctx0" brushRef="#br1" timeOffset="-119856.09">30411 3869 2875 0,'0'0'-120'0,"-16"-3"29"16,16 3 26-16,0 0 35 0,0 0 36 15,-20-4 33-15,20 4 23 0,0 0 4 16,0 0 18-16,0 0 8 0,0 0 6 0,0 0-3 16,0 0-5-16,0 0-7 0,0 0-6 15,0 0-14-15,0 0-3 0,0 0-10 0,0 0-18 16,66 4-41-16,-66-4-53 0,25 1-72 16,-9-1-51-16,-16 0-75 0,27-4-162 15,-14 3-352-15,-1 1-68 0</inkml:trace>
  <inkml:trace contextRef="#ctx0" brushRef="#br1" timeOffset="-119330.77">30814 4088 2231 0,'2'15'-61'0,"-2"-15"25"0,4 14 25 16,-4-14 14-16,0 0 41 0,4 15 23 0,-4-15 11 15,0 0 0-15,0 0-4 0,11 10-5 16,-11-10-3-16,0 0-5 0,0 0-4 0,0 0-2 16,0 0-4-16,31-11 1 0,-31 11-6 15,14-14-4-15,-6 4-5 0,-8 10-3 16,16-23 0-16,-7 8-8 0,0-2-4 0,-1-2-1 15,1-4-6-15,-1-2 6 0,0-1 4 16,-1-1 5-16,0 0 2 0,-1 1-3 16,0-1 5-16,2 2 4 0,-4 3 1 0,3-4 4 15,-3 6 8-15,1 0 9 0,-1 5 5 16,0 0 6-16,-2 1-1 0,-2 14-7 0,6-24-5 16,-6 24-7-16,7-15-6 0,-7 15-2 15,0 0 0-15,8-10-3 0,-8 10-2 16,0 0-2-16,0 0 3 0,0 0 6 15,0 0 4-15,13 46 3 0,-11-29 1 0,3 2 3 16,-3 0-4-16,2 2-1 0,-2 0-3 16,0 4-6-16,2-2-1 0,-2-4-2 0,2 2-7 15,-2-2-3-15,0-1 1 0,0-2-7 16,0 1 1-16,1-1-9 0,-3-16-10 16,5 22-16-16,-3-10-21 0,-2-12-27 0,2 17-33 15,-2-17-52-15,0 0-63 0,2 17-54 16,-2-17-103-16,0 0-163 0,0 0-436 0,0 0-404 15</inkml:trace>
  <inkml:trace contextRef="#ctx0" brushRef="#br1" timeOffset="-119165.59">30955 3985 3007 0,'-14'-7'17'0,"14"7"28"0,0 0 25 0,0 0 7 15,0 0-2-15,0 0 6 0,0 0 3 16,0 0-6-16,0 0-7 0,36-15-9 0,-36 15-8 15,30-6-8-15,-16 4-27 0,3-2-50 16,0 3-65-16,-17 1-60 0,31-4-80 16,-17 1-137-16,-2 2-509 0,-1-2-252 15</inkml:trace>
  <inkml:trace contextRef="#ctx0" brushRef="#br1" timeOffset="-118969.61">31337 3978 2711 0,'8'11'63'0,"-8"-11"52"16,4 12 23-16,-4-12 24 0,0 0 12 15,2 23-1-15,-2-23-15 0,0 18-13 0,0-18-20 16,-2 20-15-16,2-20-14 0,-2 20-21 16,2-20-45-16,-2 21-67 0,2-21-85 0,-4 24-85 15,4-24-127-15,-9 23-280 0,3-12-286 16,0 2-283-16</inkml:trace>
  <inkml:trace contextRef="#ctx0" brushRef="#br1" timeOffset="-95254.64">25301 6496 2467 0,'0'0'-67'0,"0"0"37"16,0 0 13-16,0 0 15 0,0 0 31 0,0 0 25 15,0 0 23-15,0 0 17 16,0 0 11-16,0 0 5 0,0 0 1 0,0 0-4 16,0 0-2-16,0 0-6 0,0 0-2 0,0 0-6 15,0 0-4-15,0 0-2 0,0 0-2 16,0 0-5-16,0 0-2 0,0 0 1 16,0 0 3-16,0 0 7 0,0 0 5 0,0 0-3 15,0 0 1-15,0 0-4 0,0 0-5 16,0 0-8-16,38 19-8 0,-38-19-9 0,25 3-2 15,-10-2-10-15,-15-1-2 0,31 2-10 16,-13 0 3-16,-2-2-7 0,-16 0-9 16,35 2-19-16,-19 0-27 0,-1-2-31 0,-2 2-45 15,-13-2-55-15,21 2-66 0,-21-2-73 16,15-2-161-16,-15 2-176 0,0 0-278 0,0 0-308 16</inkml:trace>
  <inkml:trace contextRef="#ctx0" brushRef="#br1" timeOffset="-95062.18">25343 6438 3006 0,'0'0'149'15,"-9"-10"1"-15,9 10-21 0,0 0-16 0,0 0-10 16,0 0-10-16,0 0 2 0,0 0-5 16,0 0-11-16,0 0-4 0,24-29-12 0,-24 29-10 15,14-7 2-15,-14 7-15 0,13-8-16 16,-7 4-37-16,-6 4-49 0,19-6-70 15,-8 5-74-15,-11 1-114 0,21-6-224 16,-21 6-376-16,16-4-322 0</inkml:trace>
  <inkml:trace contextRef="#ctx0" brushRef="#br1" timeOffset="-82969.69">30799 4275 932 0,'0'0'150'0,"0"0"-39"15,0 0-32-15,0 0-19 0,-20-2-2 16,20 2-3-16,0 0 10 0,0 0-5 0,0 0 15 16,0 0 20-16,0 0 5 0,0 0 13 15,0 0 10-15,0 0 7 0,0 0 12 16,0 0-3-16,0 0 0 0,0 0-9 0,0 0-8 16,0 0-12-16,0 0-6 0,0 0-14 15,0 0-9-15,0 0-12 0,0 0-3 16,0 0-10-16,0 0-5 0,0 0-2 0,0 0-6 15,56 8-4-15,-37-7-4 0,3 3-6 16,0-2-3-16,4 2-4 0,1 0 5 16,3 0-10-16,0-1-2 0,-1 1 1 0,1 0-5 15,2 2-1-15,-3-2-13 0,1 2-15 16,-2-2-23-16,1 1-17 0,-1-1-25 0,-3-1-15 16,2 4-23-16,-1-6-32 0,-3 3-22 15,-1-2-35-15,-2-2-71 0,0 2-523 0,-8-2-117 16</inkml:trace>
  <inkml:trace contextRef="#ctx0" brushRef="#br1" timeOffset="-82417.08">30926 4833 2347 0,'0'0'-31'0,"0"0"20"0,0 0 1 16,0 0 8-16,0 0-3 0,0 0-1 15,0 0 8-15,0 0-1 0,0 0 25 16,0 0-9-16,0 0-1 0,40-21 7 0,-40 21-5 16,15-17-1-16,-9 7 16 0,-6 10-5 15,17-19 8-15,-8 8 0 0,-1-1-2 0,-2 2-9 16,3-2 2-16,-9 12-12 0,15-23 3 16,-9 11 8-16,1 1-8 0,-7 11-9 15,14-19-5-15,-8 9-7 0,-6 10 0 0,12-15 6 16,-12 15-6-16,8-13 6 0,-8 13-3 15,8-13 6-15,-8 13-3 0,6-10-3 0,-6 10 6 16,0 0 16-16,0 0 5 0,0 0 7 16,0 0 5-16,0 0 2 0,0 0 8 15,0 0 2-15,28 19-2 0,-28-19 5 16,7 17 0-16,-1-5 1 0,0-2 3 0,0 4-4 16,2-2 3-16,2 4-5 0,-4-5-7 15,2 2-9-15,-2 2 1 0,3-2-2 16,0 1-5-16,-3-1-2 0,2 1-12 0,-3-3-16 15,-5-11-23-15,12 21-32 0,-8-14-38 16,-4-7-37-16,9 18-44 0,-7-11-45 0,-2-7-182 16,0 0-389-16,-5 15-93 0</inkml:trace>
  <inkml:trace contextRef="#ctx0" brushRef="#br1" timeOffset="-82207.14">31055 4809 2257 0,'0'0'-85'0,"25"-3"16"0,-25 3 15 0,28-1 6 16,-16-2 0-16,-12 3 8 0,28 0-1 15,-28 0 1-15,27-1-14 0,-11 1-25 16,-4-2-43-16,-12 2-121 0,21-2-191 15,-10-2 412-15</inkml:trace>
  <inkml:trace contextRef="#ctx0" brushRef="#br1" timeOffset="-81858.36">31322 4816 1315 0,'0'0'41'0,"17"4"12"0,-17-4 2 16,0 0 14-16,0 0 7 0,23 1-20 16,-23-1 19-16,0 0-13 0,21 0 16 15,-21 0 9-15,0 0-4 0,24-1 21 0,-24 1-4 16,0 0 8-16,16 1-6 0,-16-1 12 16,0 0-19-16,0 0-9 0,15 4-3 0,-15-4-1 15,0 0 0-15,0 0-3 0,0 0-7 16,-4 25-5-16,4-25-8 0,0 0-6 0,-11 25 5 15,11-25 10-15,-8 20-1 0,8-20-2 16,-6 20-2-16,6-20-2 0,-2 21-2 16,2-21 0-16,-2 19-2 0,2-19-10 15,8 18 0-15,-2-9-5 0,5-2-6 0,-11-7-16 16,23 13-31-16,-10-8-40 0,-1-2-60 16,4 1-75-16,-16-4-117 0,20 0-242 15,-11 0-334-15,-9 0-242 0</inkml:trace>
  <inkml:trace contextRef="#ctx0" brushRef="#br1" timeOffset="-80126.23">26107 6053 2599 0,'0'0'-67'16,"11"-14"25"-16,-11 14 19 0,0 0 25 15,0 0 19-15,8-10 16 0,-8 10 23 16,0 0 10-16,0 0 15 0,0 0 3 0,0 0 1 16,12-11 5-16,-12 11-2 0,0 0 0 15,0 0-3-15,0 0 12 0,0 0 13 0,0 0 2 16,0 0-6-16,0 0-3 0,0 0-5 16,0 0-12-16,0 0-8 0,0 0-10 15,2 39 1-15,-2-39-13 0,0 20-8 0,0-20 1 16,-2 25-3-16,2-25-9 0,0 25 0 15,0-12 11-15,0-13-2 0,0 33-5 0,-2-18-4 16,-1 2-2-16,3-17-3 0,-5 30 2 16,1-16-6-16,0 1 6 0,-1 0 4 15,-1-1-3-15,6-14-4 0,-12 25-2 0,5-14-4 16,-1 0-1-16,1 0-4 0,-5-1-1 16,12-10 0-16,-19 17 0 0,9-9-1 0,-1-1-2 15,11-7-1-15,-18 13-5 0,9-8 0 16,9-5-1-16,-15 9-1 0,15-9 3 0,-14 8-9 15,14-8-3-15,0 0-4 0,-11 10 5 16,11-10-4-16,0 0-15 0,0 0 2 16,0 0-13-16,0 0 1 0,0 0-1 0,0 0 3 15,0 0 4-15,0 0 0 0,0 0 5 16,0 0 0-16,0 0 1 0,0 0 2 16,0 0 12-16,0 0-6 0,0 0 3 0,0 0 1 15,45-3 5-15,-45 3 11 0,0 0 1 16,0 0 7-16,0 0 4 0,26-3-2 0,-26 3 9 15,0 0-7-15,0 0-1 0,21-3 0 16,-21 3-4-16,0 0 0 0,0 0-25 0,18-1 1 16,-18 1-1-16,0 0 4 0,0 0-3 15,22-3 0-15,-22 3 0 0,0 0 0 16,0 0 1-16,25 0 3 0,-25 0 1 0,0 0 3 16,0 0 7-16,25 0 1 0,-25 0-2 15,0 0 5-15,15 4 2 0,-15-4 0 0,0 0-5 16,18 6-1-16,-18-6 5 0,0 0-7 15,12 10-5-15,-12-10-2 0,0 0 2 16,13 11-3-16,-13-11-8 0,11 8-10 16,-6-4-14-16,-5-4-30 0,8 6-28 0,-8-6-40 15,0 0-62-15,10 7-66 0,-10-7-85 0,0 0-166 16,0 0-108-16,0 0 2 0,0 0-225 16,0 0-177-16</inkml:trace>
  <inkml:trace contextRef="#ctx0" brushRef="#br1" timeOffset="-79621.83">26052 6211 2453 0,'0'0'-42'0,"0"0"39"0,0 0 12 15,0 0 17-15,0 0 9 0,0 0 11 16,0 0 11-16,14-19 13 0,-14 19 11 0,0 0 10 15,0 0 7-15,18-4 2 0,-18 4 3 16,0 0 7-16,0 0-1 0,0 0-1 0,25 1 2 16,-25-1 5-16,0 0-10 0,0 0-2 15,24 10-2-15,-24-10-4 0,11 7-2 16,-11-7 18-16,9 12-11 0,-9-12 5 0,14 17-4 16,-7-9-15-16,-1 3-10 0,-6-11-12 15,9 21 0-15,-4-11 1 0,0 4 0 16,-5-14-32-16,8 24 3 0,-6-10 4 0,-2-14 0 15,5 24-4-15,-5-11 0 0,0-13-6 16,2 25-3-16,-2-25-2 0,-2 22-4 0,2-22-1 16,-2 24-4-16,2-24-22 0,-3 22-27 15,1-14-41-15,2-8-53 0,-6 15-77 0,4-5-64 16,2-10-126-16,-12 10-218 0,12-10-6 16,-9 8-320-16,9-8-350 0</inkml:trace>
  <inkml:trace contextRef="#ctx0" brushRef="#br1" timeOffset="-78797.81">26831 6005 2736 0,'0'0'-79'0,"0"0"31"0,0 0 13 15,0 0 17-15,0 0 13 0,0 0 7 16,0 0 10-16,0 0 16 0,0 0 8 0,-6-28 11 16,6 28 9-16,0 0 11 0,0 0 5 15,0 0 3-15,0 0-2 0,0 0 1 16,-21-8 2-16,21 8 0 0,0 0-3 0,0 0-1 15,-33 5-8-15,33-5-6 0,0 0-6 16,-29 6-5-16,29-6-4 0,-18 4-6 16,18-4-3-16,-18 4-4 0,18-4-2 0,-13 4-1 15,13-4-3-15,0 0-4 0,-14 9-1 16,14-9 0-16,0 0-11 0,0 0-4 0,0 0-11 16,0 0 0-16,22 31-16 0,-22-31-9 15,21 11 7-15,-6-1 5 0,-3-3 2 16,3 3 0-16,-4-3 11 0,3 3 13 0,-1-2 13 15,-1 1 3-15,-1 0 8 0,-2 1 3 16,-9-10 2-16,16 21-4 0,-12-9 11 0,-4-12 6 16,5 18 7-16,-5-18 6 0,0 18 6 15,0-18 2-15,0 0 4 0,-13 24-2 16,8-16-4-16,5-8 2 0,-23 15-11 0,12-9-6 16,11-6-1-16,-24 8-5 0,9-7-10 15,15-1 2-15,-27 5-9 0,14-4 0 0,13-1-9 16,-25 0-13-16,13 0-16 0,12 0-30 15,-27-4-36-15,27 4-49 0,-21-7-64 16,14 3-61-16,-1-2-132 0,0-1-202 0,8 7-395 16,-6-12-429-16</inkml:trace>
  <inkml:trace contextRef="#ctx0" brushRef="#br1" timeOffset="-78548.51">26935 6154 3130 0,'0'0'35'0,"0"0"8"16,0 0-6-16,22-3-6 0,-22 3 0 16,19-4 11-16,-19 4 7 0,17-3-4 15,-17 3-1-15,25-2-2 0,-25 2-9 0,25 0-4 16,-25 0-1-16,25-2-2 0,-25 2-12 15,25 0-23-15,-25 0-44 0,19-2-58 0,-19 2-53 16,19 0-41-16,-19 0-66 0,0 0-598 16,13-3-230-16</inkml:trace>
  <inkml:trace contextRef="#ctx0" brushRef="#br1" timeOffset="-78350.55">27101 6083 2637 0,'-16'-12'2'0,"16"12"36"0,0 0 5 0,0 0 9 16,0 0-7-16,0 0 26 0,0 0 27 15,0 0 19-15,0 0 8 0,0 0 2 16,0 0 2-16,0 0-3 0,-13 28-9 0,13-28-5 16,-2 20-13-16,2-20-11 0,2 23-8 15,-2-23-11-15,0 27 13 0,2-12-10 16,0 0-21-16,-2-15-27 0,3 26-32 0,-1-12-42 16,-2-14-48-16,4 21-59 0,-4-21-46 15,5 19-62-15,-5-19-113 0,9 12-596 0,-7-8-419 16</inkml:trace>
  <inkml:trace contextRef="#ctx0" brushRef="#br1" timeOffset="-77696.88">27361 6016 2961 0,'0'0'-50'0,"0"0"33"15,0 0-5-15,0 0 22 0,0 0 23 16,0 0 11-16,0 0 30 0,0 0 9 0,0 0 0 16,0 0 0-16,0 0-6 0,0 0-2 15,0 0-7-15,0 0-6 0,0 0-3 0,0 0-7 16,0 0-7-16,0 0 0 0,0 0-6 15,37-11-3-15,-37 11-7 0,26 1-1 16,-26-1-3-16,35 0 1 0,-18 3-2 0,4-1-3 16,-4-2 1-16,-17 0-4 0,31 3 1 15,-16-3-1-15,-15 0-4 0,22 4 8 0,-22-4 11 16,14 6 13-16,-14-6 9 0,0 0 3 16,6 11 4-16,-6-11 2 0,0 0 1 15,0 0 1-15,-20 28 2 0,9-20 1 16,2 4-1-16,-2-3 2 0,-1 1 0 0,1-1 0 15,-1 3 4-15,1 0 22 0,1-1 3 0,-2-1 0 16,3-1-13-16,9-9 0 0,-15 17-8 16,10-10-27-16,5-7 3 0,0 0-10 15,-9 17-2-15,9-17-2 0,0 0-8 0,0 0 3 16,20 22-4-16,-20-22-9 0,20 6-4 16,-4-5-9-16,-16-1-14 0,30 4-22 0,-16-4-28 15,1 0-35-15,0 0-54 0,1-1-59 16,1-2-47-16,-3 2-77 0,-14 1-138 15,21-9-131-15,-12 8-329 0,-9 1-346 0</inkml:trace>
  <inkml:trace contextRef="#ctx0" brushRef="#br1" timeOffset="-77507.91">27746 6177 2959 0,'0'0'33'0,"17"-3"8"16,-17 3 16-16,0 0 29 0,0 0 20 15,0 0 7-15,19 10 9 0,-19-10-2 0,0 0 10 16,4 19 1-16,-4-19 18 0,0 17-16 15,0-17-8-15,0 19-14 0,0-19-8 0,-2 21-15 16,2-21-8-16,-2 22-10 0,2-22-26 16,2 20-33-16,0-8-42 0,-2-12-51 0,2 18-58 15,1-8-65-15,2-2-64 0,-5-8-126 16,6 11-174-16,-6-11-372 0,6 12-361 16</inkml:trace>
  <inkml:trace contextRef="#ctx0" brushRef="#br1" timeOffset="-65299.29">28412 6232 1278 0,'0'0'243'0,"0"0"-36"16,0 0-45-16,0 0-19 0,0 0-7 15,0 0-10-15,0 0-21 0,0 0-6 0,0 0-4 16,0 0 6-16,0 0 7 0,0 0-3 16,0 0 6-16,0 0-2 0,0 0 4 0,0 0-1 15,0 0 2-15,0 0-5 0,0 0 1 16,0 0 1-16,0 0 1 0,0 0-11 15,0 0 4-15,0 0-7 0,0 0 4 0,0 0-4 16,0 0-2-16,0 0-3 0,0 0 1 16,0 0-4-16,0 0-2 0,0 0-4 15,0 0-10-15,0 0-4 0,54-8-24 0,-54 8-1 16,27 0-9-16,-10 0 0 0,-17 0-8 16,37 0 0-16,-18 0-6 0,0 0 0 15,0 0-8-15,-19 0-5 0,32 0-14 0,-18 0-13 16,1 1-23-16,-4-1-28 0,-11 0-46 15,18 0-63-15,-18 0-60 0,17-1-50 0,-17 1-86 16,0 0-141-16,0 0-108 0,5-10-267 16,-5 10-266-16</inkml:trace>
  <inkml:trace contextRef="#ctx0" brushRef="#br1" timeOffset="-64652.11">28568 6138 2612 0,'0'0'-91'0,"0"0"25"16,0 0 16-16,0 0 30 0,0 0 25 0,0 0 27 15,0 0 27-15,0 0 22 0,0 0 17 16,0 0 9-16,0 0 12 0,0 0 12 15,0 0 6-15,0 0 3 0,0 0-8 16,0 0-9-16,0 0-11 0,0 0-12 0,0 0-8 16,0 0-9-16,0 0-4 0,0 0-1 15,0 0-3-15,0-25-8 0,0 25-3 0,0 0-1 16,0 0 6-16,0 0 1 0,0 0 0 16,0 0 1-16,0 0-10 0,0 0-5 0,0 0-5 15,0 0-3-15,0 0 18 0,0 0-9 16,0 0-4-16,0 0-7 0,0 0-4 15,0 0-1-15,0 0 10 0,0 0-2 0,0 0 3 16,0 0 6-16,0 0-3 0,9 48-18 16,-9-48-1-16,0 0 7 0,0 0 6 0,5 17-7 15,-5-17-4-15,0 0 2 0,5 14-3 16,-5-14-2-16,0 0 5 0,1 17 0 16,-1-17-1-16,0 0-4 0,5 13 0 0,-5-13-3 15,0 0-2-15,5 16-2 0,-5-16-4 16,0 0 0-16,0 0-3 0,4 18-3 15,-4-18 0-15,0 0 0 0,2 18-1 0,-2-18 2 16,0 0-2-16,4 15 1 0,-4-15-2 16,0 0 0-16,2 15-2 0,-2-15 1 0,0 0-1 15,4 17-2-15,-4-17 0 0,0 0 1 0,1 16-1 16,-1-16 0-16,0 0-3 0,3 14 1 16,-3-14-2-16,0 0 1 0,6 18-1 15,-6-18 0-15,0 0-4 0,5 17 2 0,-5-17-2 16,5 13 0-16,-5-13-3 0,0 0-7 15,4 14-10-15,-4-14-17 0,0 0-32 0,0 0-36 16,6 15-52-16,-6-15-76 0,2 6-87 16,-2-6-181-16,0 0-117 0,0 0-9 15,0 0-487-15,0 0-714 0</inkml:trace>
  <inkml:trace contextRef="#ctx0" brushRef="#br1" timeOffset="-63386.28">29423 5950 3310 0,'-5'-29'-131'15,"5"29"64"-15,0 0 31 0,0 0 33 16,0 0 42-16,3-19 32 0,-3 19 29 16,0 0 19-16,0 0 8 0,0 0-6 0,0 0-9 15,0 0-11-15,0 0 0 0,0 0-2 16,0 0-10-16,0 0-5 0,0 0-4 15,0 0-6-15,0 0-3 0,-26 42-3 0,18-29-4 16,2 0-4-16,-1 5-7 0,-1-1 20 16,1-2-3-16,1 0-13 0,-2 0-2 0,2 2-4 15,-4-1-11-15,4-3 2 0,-2 2-7 16,0-3 1-16,-1 2 3 0,9-14-12 0,-15 22-5 16,4-12 7-16,3-1-14 0,0 1 2 15,8-10-2-15,-18 11-5 0,18-11 0 16,-16 10-4-16,16-10 7 0,-13 9-5 15,13-9 0-15,-13 6 2 0,13-6-1 0,0 0-2 16,-10 8-4-16,10-8 4 0,0 0 9 0,0 0-4 16,0 0 4-16,0 0-4 0,0 0-2 15,0 0 10-15,0 0-8 0,0 0-2 16,0 0-3-16,0 0 6 0,54-4-19 0,-54 4 0 16,32-3 12-16,-14 3 12 0,3 0 3 15,-1 0 4-15,2 3 3 0,-1 0 2 0,3-3 1 16,-4 1-3-16,0 1-3 0,-2-1-6 15,2 2-3-15,-3-2-9 0,-17-1-7 16,25 4-32-16,-14-2-27 0,-1 0-27 0,-10-2-37 16,10 6-55-16,-10-6-76 0,0 0-73 15,0 0-172-15,0 0-118 0,0 0-1 16,0 0-291-16,0 0-301 0</inkml:trace>
  <inkml:trace contextRef="#ctx0" brushRef="#br1" timeOffset="-63158.95">29355 6089 2822 0,'0'0'89'0,"4"-25"20"0,-4 25-17 16,0 0-6-16,9-17 8 0,-9 17 22 15,0 0 16-15,15-10-1 0,-15 10-5 16,0 0-3-16,0 0-7 0,0 0-2 0,0 0 31 16,25 23-6-16,-25-23-6 0,10 19-36 15,-5-6-15-15,-3 3-6 0,3-1-8 0,-3 0-6 16,0 3-10-16,0-1-7 0,0-2-27 15,0 2-23-15,-2-2-29 0,0-1-42 16,0-14-52-16,0 22-64 0,0-10-58 0,0-12-102 16,2 17-183-16,2-9-69 0,-4-8-278 15,0 0-249-15</inkml:trace>
  <inkml:trace contextRef="#ctx0" brushRef="#br1" timeOffset="-62838.8">30286 5718 2735 0,'0'0'104'0,"0"0"26"16,0 0-2-16,20 1 14 0,-20-1 23 15,0 0 1-15,10 21 3 0,-10-21-6 16,7 19-22-16,-3-4-8 0,0 0-32 0,0 1-2 16,0-1-1-16,0 2-4 0,1 0-4 15,0 0-8-15,-1 1-11 0,0 1-2 16,0-2-7-16,0-2-13 0,0 2-24 0,0-1-25 16,1-3-32-16,-1-2-53 0,-4-11-64 0,7 19-76 15,-5-10-74-15,-2-9-161 0,2 16-156 16,-2-16-333-16,-9 9-374 0</inkml:trace>
  <inkml:trace contextRef="#ctx0" brushRef="#br1" timeOffset="-62582.26">30141 6102 3026 0,'-20'4'39'0,"20"-4"6"0,-12 5-12 16,12-5-1-16,0 0-3 0,0 0-2 15,0 0-2-15,0 0 5 0,0 0 4 16,0 0 10-16,0 0 18 0,46 8 16 0,-46-8 10 15,34 4-1-15,-13-4-4 0,3 2-9 0,4 2-8 16,3-2-7-16,3-1-7 0,6 5-3 16,2-4-3-16,1 4-7 0,3-2-1 15,-1 2-2-15,-1-3-5 0,3 5-1 16,-5-5-6-16,0 4-1 0,-1-4-6 0,-3 3-10 16,-7-3-14-16,1 1-29 0,-4 0-29 15,-3 2-43-15,-4-3-51 0,-2 2-47 0,-1-2-32 16,-6-1-66-16,-12-2-665 0,19 4-414 15</inkml:trace>
  <inkml:trace contextRef="#ctx0" brushRef="#br1" timeOffset="-62097.57">30530 6535 2928 0,'0'0'-67'0,"-13"-8"22"0,13 8-3 15,0 0 16-15,-21-8 25 0,21 8 11 0,-16-4 14 16,16 4 6-16,-20 0 11 0,20 0 18 15,-25 0 8-15,25 0 10 0,-26 6 6 16,14-4 2-16,12-2-4 0,-22 6-4 16,12 0-9-16,10-6-6 0,-15 10-1 0,15-10-10 15,-7 12-2-15,7-12-8 0,0 0-8 16,5 25-6-16,-5-25-5 0,17 21-3 0,-9-10 1 16,5 0-4-16,0 3 2 0,-1 1 3 15,3 0-1-15,-2-1 5 0,2-1 3 0,-5 1 4 16,-2-1 5-16,2 1 6 0,-4-1 17 15,-2 0 5-15,-4-13-1 0,0 19-2 16,0-19 2-16,-6 19-9 0,6-19 0 0,-18 18-4 16,8-10-6-16,-2-3-1 0,12-5-4 15,-28 7-6-15,15-4 1 0,13-3-14 16,-28 2-11-16,28-2-36 0,-29-6-32 0,14 0-33 16,15 6-45-16,-21-12-41 0,13 5-41 15,-1-1-56-15,9 8-128 0,-9-20-516 0,7 9-329 16</inkml:trace>
  <inkml:trace contextRef="#ctx0" brushRef="#br1" timeOffset="-61884.33">30553 6700 2843 0,'0'0'-31'0,"18"4"6"16,-18-4 3-16,20 2 13 0,-20-2 15 15,26 2 1-15,-13 0 1 0,-13-2-2 16,27 1 2-16,-12-1-2 0,-15 0-2 0,25 0-1 16,-25 0-17-16,26 0-17 0,-26 0-42 15,21 0-33-15,-21 0-48 0,0 0-91 16,21-3-440-16,-21 3 67 0</inkml:trace>
  <inkml:trace contextRef="#ctx0" brushRef="#br1" timeOffset="-61680.72">30680 6632 2169 0,'0'0'102'0,"0"0"1"0,0 0-8 16,0 0 4-16,0 0 16 0,0 0 12 0,0 0-8 15,0 0-5-15,0 0-11 0,0 0-3 16,-6 35 1-16,6-35-8 0,0 20-5 0,0-20-2 16,2 27-6-16,-2-10-7 0,2-2-10 15,-2-15-5-15,4 31-8 0,-2-16-8 16,0 2-25-16,0-4-26 0,-2-13-36 0,5 25-45 15,-3-13-55-15,-2-12-48 0,7 16-65 16,-7-16-151-16,4 11-460 0,-4-11-232 16</inkml:trace>
  <inkml:trace contextRef="#ctx0" brushRef="#br1" timeOffset="-61420.25">30878 6677 2711 0,'0'0'79'0,"0"0"20"0,10-7-12 15,-10 7-12-15,0 0 0 0,0 0 7 16,0 0 5-16,0 0 8 0,0 0 7 0,0 0 12 16,14 32-3-16,-14-32 8 0,0 27 6 15,-2-12 0-15,2 4-5 0,2 0-8 16,-2 2 13-16,2 0-10 0,1 0-16 0,-3 2-11 16,2-2-7-16,0 2-11 0,0-4-4 15,2 1-11-15,-4-1-12 0,5-3-17 16,-3 0-13-16,0 0-21 0,0-6-27 0,-2 0-39 15,0-10-52-15,0 0-74 0,2 22-76 16,-2-22-139-16,0 0-191 0,0 0 5 16,0 0-244-16,0 0-190 0</inkml:trace>
  <inkml:trace contextRef="#ctx0" brushRef="#br1" timeOffset="-61109.7">30882 6687 2455 0,'-2'-13'6'0,"2"13"18"15,0-23-10-15,0 23-4 0,2-17-1 16,-2 17 20-16,4-16-4 0,-4 16 40 16,8-15 15-16,-8 15 19 0,8-14 16 0,-8 14 8 15,11-12-1-15,-11 12-3 0,13-12 1 16,-13 12-3-16,17-8-4 0,-17 8-3 0,16-5-8 16,-16 5-13-16,22-2-5 0,-22 2-10 15,21 2-5-15,-21-2-12 0,19 5-3 16,-19-5-4-16,13 10 0 0,-13-10 3 0,8 15-2 15,-8-15 1-15,2 20-3 0,-2-20-1 16,-4 18-2-16,4-18-3 0,-10 23-8 16,3-12-1-16,-1-1-4 0,-3 0-3 0,11-10-12 15,-19 15-25-15,9-8-30 0,10-7-39 16,-20 10-44-16,20-10-49 0,-16 5-53 0,9-2-73 16,7-3-135-16,-12 1-165 0,12-1-282 15,0 0-251-15</inkml:trace>
  <inkml:trace contextRef="#ctx0" brushRef="#br1" timeOffset="-60818.99">31254 6817 2649 0,'10'7'104'16,"-10"-7"39"-16,0 0-6 0,12 11 3 16,-12-11 21-16,6 15 4 0,-6-15 2 15,4 17-2-15,-4-17-7 0,4 19-26 0,-4-19-10 16,0 23-12-16,0-10-8 0,0-13-14 0,2 22-5 16,-2-22-11-16,0 25-5 0,2-13-12 15,-2-12-24-15,2 25-32 0,-2-25-52 16,0 19-70-16,0-19-93 0,0 18-90 0,2-11-192 15,-2-7-111-15,0 0-313 0,0 0-323 16</inkml:trace>
  <inkml:trace contextRef="#ctx0" brushRef="#br1" timeOffset="-57338.16">26666 10077 2670 0,'0'0'-111'0,"0"0"36"16,0 0 26-16,0 0 25 0,0 0 13 0,0 0 28 16,0 0 15-16,0 0 21 0,0 0 13 15,0 0 8-15,0 0 7 0,0 0 8 0,0 0 13 16,0 0 14-16,0 0 7 0,0 0 11 16,0 0 7-16,0 0-2 0,0 0-6 0,0 0-3 15,0 0-8-15,0 0-8 0,0 0-7 16,0 0-10-16,0 0-9 0,0 0-6 0,0 0-8 15,8-21-8-15,-8 21-4 0,0 0-7 16,0 0-7-16,0 0-2 0,27 2-6 16,-27-2-2-16,0 0-8 0,0 0 3 15,27 7-2-15,-27-7 1 0,14 8-5 0,-14-8 4 16,20 8-4-16,-11-3 7 0,3 3-8 0,1-1-2 16,-13-7 0-16,22 14 0 0,-9-4-3 15,-1-3-2-15,-3 1 7 0,2-1-9 16,-11-7-2-16,18 17 3 0,-9-6 0 15,-2-1-2-15,-7-10 2 0,16 18 4 0,-10-7-2 16,-1-2-2-16,-5-9 0 0,9 18-4 16,-2-9 6-16,-7-9-6 0,6 23 1 0,-4-11-2 15,-2-12-3-15,9 21 0 0,-7-10 4 16,-2-11 0-16,3 22 2 0,-3-22 2 0,3 20 3 16,-3-20 0-16,0 21-3 0,0-21 1 15,2 21-2-15,-2-21-2 0,2 17-5 0,-2-17 5 16,2 17-1-16,-2-17 3 0,0 0 0 15,2 23-4-15,-2-23-2 0,3 13 0 16,-3-13 8-16,4 15 10 0,-4-15-1 0,4 15-1 16,-4-15-3-16,4 16-2 0,-3-8-1 15,-1-8-2-15,2 11-4 0,-2-11-4 0,0 0-9 16,0 0-22-16,9 15-26 0,-9-15-27 16,2 7-40-16,-2-7-54 0,0 0-84 0,0 0-60 15,0 0-164-15,0 0-130 0,0 0-8 16,0 0-394-16,0 0-486 0</inkml:trace>
  <inkml:trace contextRef="#ctx0" brushRef="#br1" timeOffset="-56798.13">26942 9972 2938 0,'0'0'-115'0,"0"0"48"0,0 0 40 16,8-15 37-16,-8 15 31 0,0 0 18 15,0 0 16-15,0 0 3 0,0 0 2 0,0 0 1 16,0 0 5-16,0 0 4 0,0 0 1 0,0 0-3 16,0 0 5-16,0 0-5 0,0 0 0 15,0 0-6-15,0 0-5 0,0 0-1 16,0 0 0-16,0 0 0 0,0 0-2 0,0 0-8 16,0 0 0-16,-48 17-9 0,48-17-4 15,-27 0-9-15,27 0-2 0,-32 0-2 16,14 0 2-16,18 0 7 0,-27 0-5 0,27 0 6 15,-27 2-27-15,27-2 3 0,-20 0 3 16,20 0 6-16,-20 2 2 0,20-2 5 16,0 0-4-16,-19 7-5 0,19-7 2 0,-9 10-4 15,9-10 8-15,0 0-1 0,-2 23 5 16,2-23-14-16,2 19 1 0,-2-19-4 16,9 24-3-16,-1-8-4 0,-4-1 1 0,3 0 8 15,1 0-15-15,-3 3 1 0,4-1 5 0,0 2-16 16,0-1-17-16,3-2-26 0,-4-3-44 15,1 1-62-15,1-1-86 0,1-4-88 0,2-1-200 16,-2 2-101-16,-4-4 48 0,2-3-315 16,-9-3-260-16</inkml:trace>
  <inkml:trace contextRef="#ctx0" brushRef="#br1" timeOffset="-56157.86">27241 10290 2674 0,'0'0'-16'0,"0"0"44"15,0 0-3-15,0 0 6 0,0 0 14 0,8-32 7 16,-8 32 14-16,1-19 1 0,-1 19 1 16,0-23-5-16,2 10 0 0,-2 13 6 15,2-35 6-15,-2 16 13 0,0-1 7 0,2 4 8 16,0-3-2-16,1 2-2 0,-3-2-7 16,2 1-8-16,2 4-5 0,-4 14-5 0,8-31-11 15,-4 18-5-15,2-1-7 0,-1 3-5 16,-5 11-7-16,14-21 0 0,-8 14-2 0,-6 7 5 15,15-10 5-15,-15 10 0 0,17-4 1 16,-17 4-1-16,0 0-3 0,27 7 2 16,-27-7-10-16,21 20 3 0,-9-9-8 0,-3 3 0 15,2 2-7-15,-2 4 0 0,2-1-2 16,-2 1-5-16,-1 2-1 0,-2-1 0 0,-1 1-4 16,-3-3 2-16,0 1-6 0,0-2 1 15,-4 1 0-15,-2-1-1 0,-1-3-1 16,-1 0 1-16,-6-1 1 0,1-3-4 0,-1-2-4 15,-1-1 5-15,0-3-1 0,13-5-1 16,-31 8-3-16,19-8 2 0,12 0 0 0,-27-3 3 16,14-3 4-16,13 6 3 15,-23-16 4-15,18 7 2 0,5 9 3 0,-10-19-8 16,10 19 5-16,-4-19-17 0,4 19 7 0,2-19 6 16,-2 19-6-16,10-17 2 0,-3 7-2 15,-7 10 2-15,21-19 0 0,-11 12-2 0,2 1-1 16,-12 6 5-16,29-11-11 0,-15 5-8 15,4 4-11-15,-5-2-25 0,5 2-50 16,-5 0-62-16,1 2-77 0,1-2-74 16,-15 2-161-16,21 0-129 0,-21 0 13 0,19 0-298 15,-19 0-248-15</inkml:trace>
  <inkml:trace contextRef="#ctx0" brushRef="#br1" timeOffset="-55940.21">27706 10142 2649 0,'0'0'68'0,"0"0"68"16,11 11 23-16,-11-11 7 0,2 14 12 15,-2-14 0-15,0 0-8 0,0 27-7 16,0-27-12-16,0 24-16 0,0-24-12 0,0 24-15 16,2-8-13-16,-2-16-8 0,2 28-10 15,0-13-19-15,2-1-22 0,-4-14-33 0,6 24-60 16,-1-14-83-16,-1 0-93 0,0-2-175 15,-4-8-185-15,5 11-5 0,-5-11-234 16,0 0-169-16</inkml:trace>
  <inkml:trace contextRef="#ctx0" brushRef="#br1" timeOffset="-44328.28">24745 10326 2402 0,'0'0'-84'15,"0"0"28"-15,0 0 14 0,0 0 8 0,0 0 18 16,0 0 11-16,0 0 26 0,-4-25 22 15,4 25 18-15,0 0 20 0,0 0 15 16,0 0 12-16,0 0 9 0,0 0 3 0,0 0 6 16,0 0 7-16,0 0 8 0,-6-16 3 15,6 16 4-15,0 0-4 0,0 0 4 16,0 0-15-16,0 0 4 0,0 0-5 0,0 0 3 16,0 0-20-16,0 0 2 0,0 0 15 15,0 0 17-15,0 0 0 0,0 0-8 0,0 0-8 16,32 28-13-16,-32-28-11 0,17 20-13 15,-11-7-12-15,5-2-9 0,-2 4-10 0,1-1-7 16,0 1-6-16,4 2-3 0,-1 0-2 16,-2 2-3-16,1 0-1 0,-2 0-3 0,-2 2-5 15,1-1-2-15,-1 0-5 0,-2-1-1 16,-2-1-7-16,3-1-12 0,-5-2-16 0,-2-15-23 16,0 28-27-16,0-14-34 0,-2-3-35 15,-5-1-51-15,7-10-59 0,-5 16-52 16,-2-10-126-16,7-6-193 0,-10 6 22 15,10-6-491-15,-15 2-641 0</inkml:trace>
  <inkml:trace contextRef="#ctx0" brushRef="#br1" timeOffset="-43612.68">25138 10494 3254 0,'0'0'-156'0,"0"0"31"0,0 0 13 15,0 0 23-15,0 0 16 0,0 0 28 16,0 0 21-16,0 0 12 0,0 0 6 0,-13-38 21 15,13 38 16-15,-4-17 9 0,4 17 18 16,-4-19 12-16,4 19 9 0,-1-26 8 0,-2 8-3 16,0 3-2-16,3-6-3 0,0 0-3 15,0-1 1-15,0 3 4 0,0 0 3 0,3 1-2 16,0-1 5-16,-2 1-4 0,3 4 9 16,-4 14 1-16,6-28-3 0,-2 17-2 15,-4 11-3-15,11-15-7 0,-11 15-2 0,14-8-5 16,-14 8-6-16,0 0-3 0,0 0-4 15,26 21-5-15,-18-9-3 0,-1 3-7 0,1 0-1 16,-1 3-1-16,0 2-5 0,-4 1 0 16,1 2-2-16,0-2-5 0,-4-2 0 15,2 0-5-15,-4-2-2 0,2 2 1 16,0-19-5-16,-8 33-3 0,3-20-4 0,-5 0-5 16,2-1-6-16,-1-2 0 0,9-10-7 0,-23 13 5 15,13-10-3-15,10-3-2 0,-22 4-3 16,22-4-2-16,0 0 0 0,-27-11 1 0,27 11 2 15,-13-16 1-15,13 16 10 0,-6-16-5 16,6 16-3-16,0-19 5 0,0 19 1 16,11-20-2-16,-3 11-1 0,-8 9-7 0,23-16-3 15,-11 9-25-15,4-1-41 0,-2 1-47 16,1 0-66-16,0 2-51 0,1-2-99 0,-3 1-174 16,-1 4-68-16,1-4-310 0,-13 6-272 15</inkml:trace>
  <inkml:trace contextRef="#ctx0" brushRef="#br1" timeOffset="-43332.82">25363 10281 2787 0,'0'0'-2'0,"0"0"10"16,18-4-1-16,-18 4-4 0,18-4 14 0,-18 4 15 16,20-4 30-16,-20 4 14 0,22-2 10 15,-22 2 4-15,21 2 17 0,-21-2 12 16,20 8 10-16,-20-8 2 0,18 8-5 0,-18-8-5 15,16 15-12-15,-11-8-9 0,-5-7-8 16,6 21-6-16,-6-21 3 0,0 23 0 0,0-23-4 16,-4 24 2-16,4-24 3 0,-5 20-5 15,5-20 9-15,-5 21-17 0,5-21-5 0,-7 15-12 16,7-15-3-16,-2 15-10 0,2-15-10 16,0 0-23-16,16 16-35 0,-9-14-56 15,-7-2-77-15,27 0-98 0,-16-2-118 0,9-4-218 16,0-4-25-16,1 3-347 0,1-6-396 15</inkml:trace>
  <inkml:trace contextRef="#ctx0" brushRef="#br1" timeOffset="-41791.2">31442 6306 2862 0,'0'0'-91'0,"0"0"13"0,0 0 22 15,0 0 12-15,0 0 32 0,18-23-3 16,-18 23 24-16,0 0 10 0,18-4 14 0,-18 4 20 16,18-2 12-16,-18 2 10 0,18-2 14 15,-18 2-2-15,19-1-1 0,-19 1-10 16,0 0-7-16,28 0-4 0,-28 0-6 15,19 0-19-15,-19 0-19 0,0 0-37 0,23 0-41 16,-23 0-58-16,13-3-52 0,-13 3-58 16,0 0-122-16,15-4-425 0,-15 4-63 0</inkml:trace>
  <inkml:trace contextRef="#ctx0" brushRef="#br1" timeOffset="-41589.35">31500 6199 2288 0,'0'0'-1'16,"0"0"55"-16,0 0 37 0,0 0 27 16,-16-7 15-16,16 7 4 0,0 0-8 0,0 0-10 15,0 0-5-15,0 0-14 0,0 0-12 16,0 0-7-16,0 0-10 0,52-10-6 16,-52 10-19-16,21-2-30 0,-21 2-42 15,23-2-63-15,-23 2-73 0,23-1-71 0,-23 1-154 16,22-7-457-16,-16 6-186 0</inkml:trace>
  <inkml:trace contextRef="#ctx0" brushRef="#br1" timeOffset="-39967.82">31809 6239 2432 0,'0'0'-61'0,"0"0"31"16,10-30 10-16,-10 30 23 0,0 0 21 0,6-14 12 16,-6 14 20-16,0 0 13 0,7-22 18 15,-7 22 9-15,6-17 9 0,-4 3 9 0,-2 14 8 16,7-24-2-16,-3 8 6 0,0 3 2 16,3-2-7-16,-1-2-16 0,0 1-8 15,2 0-13-15,2-3-13 0,-2 1-5 16,2-1-4-16,0 0-9 0,2 1 1 0,-2-1-4 15,1 6 3-15,-1-2-3 0,0 4-7 16,2 0-4-16,-2 1-2 0,0 0-3 0,-10 10-7 16,24-14 0-16,-14 13-6 0,-10 1 0 15,26-3-3-15,-26 3-4 0,23 6 1 16,-9 0-3-16,0 2-3 0,-2 1 0 0,1 3 0 16,-2-1 1-16,-1 1-5 0,-1 3 1 15,-1-1 3-15,-2 0-1 0,0 1-2 0,-1 3 5 16,-3-1 6-16,1 0 2 0,-3 0 1 15,0-17-3-15,-3 33 2 0,-2-18-1 16,-1 0 0-16,0-2-1 0,-2 1-1 0,-3-2 0 16,1-3-2-16,-3 1 1 0,-4-3-3 15,3 0-5-15,-4-1 3 0,-1-2-2 0,2 0-1 16,0 0 0-16,1-3 3 0,16-1 2 16,-32 0 9-16,32 0 8 0,-26-3 1 15,13-3 6-15,13 6 3 0,-18-11 1 0,6 3 5 16,12 8 5-16,-12-15 0 0,12 15-1 15,-8-16-11-15,8 16 3 0,-4-12-5 16,4 12 19-16,0 0-9 0,0 0-7 0,0 0-4 16,12-29-3-16,-12 29-5 0,12-7 0 15,-12 7-8-15,20-7-3 0,-20 7-10 16,21-3-27-16,-21 3-30 0,24-4-39 16,-10 4-48-16,-14 0-63 0,30-2-71 0,-16 2-87 15,1 0-181-15,-2 0-116 0,0-2 40 0,-13 2-242 16,0 0-210-16</inkml:trace>
  <inkml:trace contextRef="#ctx0" brushRef="#br1" timeOffset="-39558.46">32344 6075 2562 0,'0'0'-26'0,"0"0"41"0,0 0 37 15,0 0 40-15,0 0 30 0,0 0 2 16,0 0 8-16,0 0-4 0,0 0-5 0,0 0 1 15,0 0 8-15,0 0 4 0,0 0 5 16,0 0 7-16,0 0 24 0,0 0-20 0,-6 35-5 16,6-35-20-16,2 15 7 0,-2-15-30 15,4 21-5-15,-4-21 9 0,6 23-15 0,-6-10-8 16,5 2-11-16,-1-1-3 0,-4-14-10 16,4 27-7-16,-2-16-5 0,-2-11-4 0,4 21-12 15,-4-21-17-15,5 19-29 0,-5-19-32 16,4 15-40-16,-2-9-53 0,-2-6-70 15,0 0-69-15,0 0-113 0,2 11-179 0,-2-11-78 16,0 0-329-16,0 0-427 0</inkml:trace>
  <inkml:trace contextRef="#ctx0" brushRef="#br1" timeOffset="-37416.39">32634 6071 2896 0,'0'0'-106'16,"0"0"42"-16,0 0 40 0,0 0 45 0,0 0 46 16,-19-17 37-16,19 17 29 0,0 0 11 15,0 0 15-15,0 0 6 0,0 0-3 0,0 0-4 16,0 0-12-16,0 0-7 0,0 0-8 16,0 0-5-16,0 0-15 0,0 0-14 15,0 0-15-15,0 0-5 0,0 0-8 0,0 0-14 16,0 0-16-16,57 16-21 0,-57-16-27 15,28 0-40-15,-14 0-55 0,-14 0-73 16,32-2-60-16,-15-2-79 0,-2 0-168 0,0 0-146 16,-3-2-254-16,0 3-253 0</inkml:trace>
  <inkml:trace contextRef="#ctx0" brushRef="#br1" timeOffset="-36784.5">32948 5965 2559 0,'0'0'-101'15,"0"0"33"-15,0 0 25 0,0 0 17 16,0 0 36-16,0 0 20 0,0 0-1 0,0 0 1 15,0 0 8-15,0 0-3 0,0 0 7 16,2-28 10-16,-2 28 4 0,4-14 5 16,-4 14 6-16,8-17 1 0,-8 17-1 0,11-23 0 15,-7 11 11-15,4-2-3 0,-1 0-4 16,2 0 3-16,1 1-2 0,-2-1-5 0,0 1-5 16,4 2 0-16,-2 0-9 0,0 1-1 15,3-1-1-15,-4 2-1 0,4 1 1 0,-13 8 1 16,20-11 3-16,-20 11 3 0,20-5 4 15,-20 5 5-15,21 5-12 0,-21-5-4 16,21 11-4-16,-10-2-7 0,-3 4-3 0,2 1-4 16,-1 1 0-16,-2 2-4 0,1 4-2 15,0 0-1-15,-4-3-4 0,0 2 2 16,-1 5 6-16,-1-2-3 0,-2-2-2 16,0-2-1-16,-2 2-3 0,-1-2-1 0,-1-3-1 15,0 2-2-15,-2-3-1 0,-2-1-1 0,-1 0 2 16,-2-5-1-16,1 0-2 0,-3-1-2 15,-1-3 0-15,14-5 3 0,-28 8-4 16,16-6 0-16,12-2 0 0,0 0 8 16,-37-8 0-16,27 3 1 0,10 5 0 0,-22-14 1 15,12 7 8-15,10 7 1 0,-14-15 5 16,4 8 1-16,10 7-4 0,-8-14-3 0,8 14-2 16,-8-16-5-16,8 16 2 0,-4-13-4 15,4 13-8-15,0 0 3 0,0 0-7 16,10-29-10-16,-10 29-9 0,16-11-22 0,-4 7-22 15,0-2-22-15,-1-1-28 0,4 1-34 16,-15 6-36-16,25-10-51 0,-11 5-54 0,0-1-108 16,-2 3-157-16,-1-2-422 0,2 2-412 15</inkml:trace>
  <inkml:trace contextRef="#ctx0" brushRef="#br1" timeOffset="-36374.31">33441 5986 2863 0,'0'0'-99'0,"16"7"34"16,-16-7 32-16,0 0 15 0,0 0 22 15,0 0 11-15,0 0 9 0,0 0 9 16,13 6-4-16,-13-6-4 0,0 0-3 0,0 0 5 15,17 6-3-15,-17-6-3 0,0 0-4 16,21 6 5-16,-21-6-1 0,16 3 6 0,-16-3 3 16,12 6 1-16,-12-6 6 0,0 0 9 15,14 9 9-15,-14-9 15 0,0 0 12 16,9 16 3-16,-9-16-6 0,0 15 4 16,0-15 1-16,0 0 4 0,0 0 3 0,-11 31-7 15,11-31 4-15,-8 13 0 0,8-13-4 16,-10 15-2-16,10-15-2 0,-9 12-5 15,9-12 12-15,0 0-5 0,-7 16-6 0,7-16-10 16,0 0-4-16,0 0-8 0,0 0-9 16,16 22-22-16,-16-22-23 0,14 5-26 15,-14-5-21-15,20 6-40 0,-20-6-47 0,23 4-66 16,-11-4-65-16,-12 0-118 0,20 2-176 0,-10-2-400 16,-10 0-399-16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1:42:15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22495 3546 35 0,'0'0'186'0,"0"0"-31"0,0 0-11 0,0 0-6 16,0 0-5-16,0 0-1 0,0 0 4 16,12-12-5-16,-12 12-8 0,0 0 21 0,0 0-4 15,0 0 11-15,0 0-9 0,0 0 6 16,0 0-8-16,0 0-2 0,4-16-5 16,-4 16-10-16,0 0-6 0,0 0-10 0,0 0-2 15,0 0-3-15,0 0-5 0,0 0-8 16,0 0-2-16,0 0-4 0,0 0-6 0,0 0-9 15,0 0-6-15,0 0-9 0,0 0-4 16,0 0-4-16,-16-26-6 0,16 26 0 16,0 0-1-16,-14-8 1 0,14 8 0 0,0 0 0 15,-17-7-3-15,17 7 2 0,0 0-1 16,-17-8-3-16,17 8 0 0,-13-6-3 16,13 6-2-16,0 0-4 0,-19-6 1 0,19 6-6 15,0 0 1-15,-17-5-2 0,17 5 4 16,0 0-9-16,-14-6 0 0,14 6-3 0,0 0 1 15,0 0 0-15,-26-4 0 0,26 4-2 16,0 0 2-16,-23 0 0 0,23 0 3 0,0 0 1 16,-28 2 8-16,28-2-3 0,-18 4 13 15,18-4 4-15,-24 4 1 0,24-4-1 16,-19 4-5-16,19-4-4 0,-21 6-1 16,21-6-2-16,-19 3-3 0,19-3-4 0,-22 8 1 15,22-8 5-15,-18 8-12 0,18-8 3 16,-16 4-1-16,16-4-2 0,-14 11 1 0,14-11-3 15,-13 9 0-15,13-9 0 0,-12 10-5 16,12-10 3-16,-11 12-1 0,11-12 0 16,-13 14-3-16,13-14-1 0,-8 16 3 0,2-7 0 15,6-9-3-15,-10 18 0 0,10-18 0 16,-8 17 0-16,8-17-1 0,-6 19 0 16,2-8-1-16,4-11 1 0,-6 21 0 0,4-7-1 15,2-14-2-15,-5 25 4 0,5-25-2 16,-2 24-3-16,0-12 0 0,2-12 8 0,-4 26-10 15,4-13 5-15,0-13-2 0,-2 25 1 16,2-25 2-16,0 26-2 0,2-12-2 0,-2-14 2 16,0 26 0-16,2-14 2 0,-2-12-3 15,6 26 1-15,-6-26 2 0,5 22-1 16,-3-12-1-16,-2-10 1 0,8 20 2 0,-4-10 2 16,-4-10-3-16,10 17-3 0,-10-17-3 15,12 15 5-15,-4-7-1 0,-8-8 2 16,14 11-2-16,-5-5-1 0,-9-6 2 0,17 10-2 15,-6-5 1-15,-11-5 1 0,16 5 0 16,-16-5-1-16,20 7 1 0,-20-7-4 16,20 4 2-16,-20-4 2 0,20 1-2 0,-20-1 6 15,21 2-6-15,-21-2 0 0,19-2 5 16,-19 2-4-16,21-1-1 0,-21 1 0 16,22-6-1-16,-22 6-1 0,18-6 2 0,-18 6-2 15,17-4 1-15,-17 4 1 0,18-5 4 16,-18 5-2-16,16-7-1 0,-16 7 0 0,13-5-2 15,-13 5 1-15,0 0 4 0,17-10-3 16,-17 10-1-16,10-7 2 0,-10 7 0 16,0 0 1-16,0 0-5 0,15-12 4 0,-15 12 1 15,0 0-3-15,7-14 8 0,-7 14-13 16,0 0 1-16,2-18 1 0,-2 18-3 0,0 0 0 16,-2-21 4-16,2 21-6 0,0 0 4 15,-9-19 0-15,9 19-3 0,-9-15 0 0,9 15 2 16,-10-14-2-16,10 14 3 0,-12-15-3 15,12 15 5-15,-16-14-7 0,16 14-2 0,-12-14-1 16,12 14 0-16,-10-14 4 0,10 14 5 16,-9-11-6-16,9 11 3 0,-9-12 0 15,9 12 2-15,0 0-2 0,-10-13 1 0,10 13 1 16,0 0-1-16,0 0 1 0,-11-13-3 16,11 13 4-16,0 0 1 0,0 0 0 15,0 0 1-15,0 0 2 0,0 0 1 0,0 0 0 16,0 0 2-16,0 0-4 0,0 0 5 15,0 0 0-15,0 0-1 0,23-17-1 16,-23 17 1-16,0 0 3 0,26-4-2 0,-26 4-5 16,16 0 1-16,-16 0 0 0,24-2 0 15,-24 2-3-15,26-2 2 0,-26 2-2 16,25-1-7-16,-25 1-11 0,21-3-17 0,-21 3-24 16,17-4-31-16,-17 4-48 0,17-1-55 15,-17 1-59-15,13-3-83 0,-13 3-170 0,8-3-82 16,-8 3-252-16,0 0-177 0</inkml:trace>
  <inkml:trace contextRef="#ctx0" brushRef="#br0" timeOffset="445.66">22718 3705 2426 0,'0'0'-105'0,"0"0"20"0,0 0 10 0,0 0 23 15,0 0 31-15,0 0 18 0,0 0 13 16,0 0 12-16,0 0 12 0,0 0 12 0,0 0-3 16,0 0 24-16,0 0 5 0,-33 31 10 15,25-24-7-15,8-7-2 0,-14 22 6 0,8-11-3 16,-3 0-4-16,1 3 0 0,3-1-7 16,-1 0-3-16,2 2 0 0,-1 0-1 0,1 1-2 15,4-16 0-15,-2 30-7 0,0-16-5 16,2-14-3-16,2 26-4 0,-2-26-8 15,2 27-1-15,0-15-3 0,-2-12-4 16,7 20-7-16,-3-10-17 0,-4-10-25 0,9 17-33 16,-9-17-43-16,12 12-42 0,-7-7-35 15,-5-5-47-15,10 6-103 0,-10-6-457 16,0 0-85-16</inkml:trace>
  <inkml:trace contextRef="#ctx0" brushRef="#br0" timeOffset="909.34">22771 3768 2211 0,'-5'-21'-102'0,"5"21"23"16,0 0 10-16,0 0 17 0,0 0 23 0,0 0 13 15,-16-4 13-15,16 4-4 0,0 0 32 16,0 0 13-16,0 0-17 0,0 0 16 0,0 0 5 16,-36 12-4-16,36-12-5 0,0 0 2 15,0 0-5-15,-13 10-2 0,13-10 2 0,0 0 4 16,0 0-20-16,0 0 3 0,0 0 2 16,0 0-9-16,0 0 4 0,0 0 0 15,26 32-5-15,-26-32 2 0,12 11 1 16,-12-11 5-16,13 13 6 0,-7-5 10 0,-6-8 11 15,15 17 1-15,-8-7 0 0,1 1-5 16,0-1 0-16,0 1-1 0,2-1-10 0,-2 1 0 16,0 1-3-16,-8-12-1 0,13 18 1 15,-7-7-7-15,-6-11 11 0,9 16 10 16,-9-16 14-16,4 16 7 0,-4-16 3 16,0 0-3-16,0 19-4 0,0-19-2 0,0 0-5 15,-15 14-6-15,15-14-6 0,-13 6-3 16,13-6-17-16,0 0-27 0,-23 3-32 15,23-3-33-15,0 0-49 0,-23-4-34 0,23 4-39 16,-17-8-69-16,17 8-535 0,-15-11-109 16</inkml:trace>
  <inkml:trace contextRef="#ctx0" brushRef="#br0" timeOffset="1355.75">22949 3695 2236 0,'0'0'-100'0,"0"0"25"0,0 0 20 16,0 0 10-16,0 0 13 0,15-8 22 0,-15 8 20 15,0 0 27-15,0 0 20 0,0 0 16 16,0 0 9-16,0 0 13 0,0 0 8 16,0 0-1-16,0 0 3 0,18 18-3 0,-18-18 3 15,10 13 7-15,-10-13-5 0,6 16-6 0,-6-16 0 16,6 19-1-16,-2-9 1 0,-4-10-1 16,8 24-5-16,-6-13-2 0,-2-11 3 15,7 23-14-15,-5-10-4 0,-2-13-3 0,4 26-7 16,-4-26-3-16,2 24-6 0,-2-10-10 15,0-14-2-15,0 25-7 0,0-25-1 16,0 23-4-16,0-23-3 0,-4 23-6 0,4-23-1 16,-4 20-3-16,-1-11-3 0,5-9-13 15,-6 19-19-15,6-19-25 0,-8 17-32 16,8-17-39-16,-8 16-45 0,8-16-43 0,-10 13-40 16,8-7-60-16,2-6-127 0,-6 8-493 15,6-8-312-15</inkml:trace>
  <inkml:trace contextRef="#ctx0" brushRef="#br0" timeOffset="1769.88">23387 3942 2637 0,'0'0'-131'0,"0"0"31"16,0 0 18-16,0 0 26 0,0 0 28 0,0 0 41 16,0 0 24-16,0 0 14 0,0 0 11 15,0 0 14-15,0 0-5 0,0 0 0 16,0 0-3-16,0 0 2 0,0 0 9 15,0 0-1-15,0 0-1 0,0 0 2 0,0 0-9 16,0 0-10-16,0 0-4 0,0 0-5 16,0 0-5-16,0 0-6 0,19 18-7 15,-19-18-1-15,23 0-5 0,-23 0-5 0,26 3 1 16,-26-3-5-16,25 0 2 0,-25 0-3 16,25 0-7-16,-25 0 0 0,26-3-17 0,-26 3-15 15,23 0-22-15,-23 0-31 0,22-1-29 16,-22 1-45-16,16-4-29 0,-16 4-36 15,16-4-56-15,-16 4-518 0,10-5-90 0</inkml:trace>
  <inkml:trace contextRef="#ctx0" brushRef="#br0" timeOffset="2064.42">23429 3856 2234 0,'0'0'-86'0,"0"0"23"0,0 0 30 16,0 0 14-16,0 0 9 0,-17-6 17 15,17 6 15-15,0 0 11 0,0 0 24 0,0 0-5 16,0 0 4-16,0 0 19 0,0 0 5 16,0 0 8-16,0 0 6 0,0 0 2 15,0 0-1-15,0 0-7 0,0 0-3 0,0 0-9 16,0 0-10-16,0 0-4 0,59 10-11 15,-59-10-1-15,22 2-7 0,-22-2-6 0,20-2-5 16,-20 2-13-16,22 0-32 0,-22 0-43 16,21-3-47-16,-21 3-53 0,20-4-67 15,-20 4-143-15,16-7-401 0,-8 6-58 16</inkml:trace>
  <inkml:trace contextRef="#ctx0" brushRef="#br0" timeOffset="4350.35">25097 3442 2164 0,'0'0'-106'0,"0"0"22"0,0 0 18 0,-27-21 17 16,27 21 20-16,0 0 13 0,-20-1 24 15,20 1 6-15,0 0 14 0,0 0 1 0,-26-3 5 16,26 3 5-16,0 0-7 0,0 0 0 15,-27 3 4-15,27-3 10 0,-16 3-14 0,16-3 7 16,0 0-2-16,-23 4-4 0,23-4 10 16,-13 3 2-16,13-3-4 0,0 0 11 15,-17 7 1-15,17-7 2 0,0 0 2 16,-17 9-1-16,17-9 0 0,-8 7-8 0,8-7-1 16,0 0-7-16,-13 14 2 0,13-14-4 15,-6 11 1-15,6-11-8 0,0 0 1 0,-4 17-3 16,4-17-3-16,0 0-4 0,0 0 1 15,0 0-1-15,8 23-7 0,-8-23 2 0,8 12-2 16,-8-12 7-16,15 9-13 0,-15-9 9 16,17 8-8-16,-8-2 1 0,-9-6-2 15,16 10-1-15,-16-10 0 0,21 7-1 0,-21-7-4 16,15 8 4-16,-15-8-3 0,15 7 5 16,-15-7-3-16,15 8 0 0,-15-8 11 15,11 5-8-15,-11-5 3 0,0 0 0 16,14 10 3-16,-14-10 2 0,0 0 6 0,8 9 4 15,-8-9 2-15,0 0 1 0,5 14 0 16,-5-14-1-16,0 0 1 0,0 0-3 16,0 0 3-16,-5 25 1 0,5-25-3 0,0 0 0 15,0 0 0-15,-10 17-2 0,10-17 0 16,-5 9-6-16,5-9 1 0,0 0 2 0,-9 13-1 16,9-13-5-16,0 0 8 0,-11 10-4 15,11-10 4-15,0 0 3 0,-13 8 5 16,13-8 0-16,0 0-1 0,-15 8-3 0,15-8-1 15,0 0-4-15,-19 3-1 0,19-3-2 16,0 0-5-16,-23 0 1 0,23 0-3 16,0 0-2-16,-24 4 2 0,24-4-4 0,0 0-3 15,-22-1-5-15,22 1-16 0,0 0-32 16,-26-9-43-16,26 9-48 0,-13-5-73 16,13 5-92-16,-12-11-197 0,6 5-427 0,6 6-328 15</inkml:trace>
  <inkml:trace contextRef="#ctx0" brushRef="#br0" timeOffset="14547.43">25347 3660 578 0,'0'0'211'0,"22"-7"-64"15,-22 7-38-15,0 0-35 0,0 0-14 16,0 0-11-16,0 0-4 0,0 0 4 0,0 0 2 16,0 0-3-16,0 0 0 0,0 0-7 15,0 0 7-15,0 0-7 0,0 0 2 0,0 0 12 16,12 13-11-16,-12-13 4 0,0 0-10 16,0 0 4-16,0 0 26 0,0 0-23 15,0 0 12-15,0 0 7 0,0 0-6 0,10 9 14 16,-10-9-10-16,0 0 1 0,17 2-2 15,-17-2-1-15,0 0-6 0,20 4-4 0,-20-4 0 16,16 1 0-16,-16-1 4 0,20 0-1 16,-20 0 2-16,18 5 1 0,-18-5-5 15,20 1-3-15,-20-1-5 0,19 0-4 0,-19 0-6 16,16 4-2-16,-16-4-8 0,0 0-1 16,22 0-1-16,-22 0-1 0,0 0-9 0,20 3 2 15,-20-3-6-15,0 0-13 0,0 0-14 16,19 1-15-16,-19-1-17 0,0 0-18 15,0 0-21-15,19 0-7 0,-19 0-19 16,0 0-14-16,13-1-22 0,-13 1-55 0,0 0-120 16,14-7-292-16,-14 7 164 0</inkml:trace>
  <inkml:trace contextRef="#ctx0" brushRef="#br0" timeOffset="15007.73">25525 3570 1741 0,'0'0'-29'0,"0"0"17"0,0 0-3 15,0 0 5-15,24-2 5 0,-24 2 9 0,0 0 14 16,0 0 13-16,0 0 10 0,0 0 9 16,0 0 10-16,0 0 11 0,0 0 2 15,0 0 13-15,0 0-9 0,0 0-7 0,0 0 14 16,0 0 10-16,16 14 7 0,-16-14-7 16,0 0 3-16,4 16-8 0,-4-16 3 15,2 17-5-15,-2-17-4 0,0 22-1 16,0-22 1-16,2 20-3 0,0-6 1 0,-2-14-4 15,4 25-5-15,-2-12-2 0,0 2-7 16,0 0-5-16,-1 1-5 0,-1-16-10 16,3 29 1-16,0-18-8 0,-3-11-1 0,4 22-3 15,-4-22-3-15,2 22-3 0,-2-22-3 16,3 17-5-16,-3-17-1 0,2 15 2 0,-2-15-6 16,0 0-4-16,2 18-10 0,-2-18-28 15,0 0-35-15,2 14-56 0,-2-14-61 16,0 0-54-16,0 0-109 0,10 4-608 0,-10-4-379 15</inkml:trace>
  <inkml:trace contextRef="#ctx0" brushRef="#br0" timeOffset="15795.7">25824 3557 2799 0,'0'0'-110'0,"0"0"15"0,0 0 21 16,0 0 17-16,0 0 17 0,0 0 25 16,0 0 24-16,0 0 26 0,0 0 21 0,0 0 4 15,0 0-1-15,0 0-1 0,0 0-13 16,10-14-3-16,-10 14-5 0,0 0-8 0,0 0-2 16,23-2-3-16,-23 2-2 0,18-2-1 15,-18 2 2-15,20-3-7 0,-20 3-1 16,23-2-1-16,-23 2 7 0,22-4-1 0,-22 4 1 15,25-3-5-15,-25 3 0 0,22-4-3 16,-22 4-3-16,20-3 1 0,-20 3 0 16,16-3 0-16,-16 3 1 0,0 0-1 15,21-2 7-15,-21 2-4 0,0 0-3 0,17-2 3 16,-17 2 2-16,0 0 9 0,0 0 6 16,0 0 11-16,0 0 5 0,18 7-7 0,-18-7-1 15,0 0-2-15,0 0 3 0,0 18 1 16,0-18 3-16,0 0-1 0,0 0-1 15,-13 27-2-15,13-27-3 0,-9 14-5 0,0-2 0 16,9-12-7-16,-14 19 1 0,3-9-2 16,2 1-6-16,0-1 2 0,0-1 0 0,9-9-2 15,-21 19 0-15,13-7-2 0,1-1 3 16,-4-1 1-16,2 1 3 0,9-11 1 16,-17 17 4-16,12-8-4 0,5-9-1 15,-14 16-4-15,14-16-2 0,-9 13 0 0,9-13-2 16,-8 14-3-16,8-14 1 0,-8 11-4 15,8-11 2-15,0 0-2 0,-9 13 4 0,9-13-4 16,0 0 7-16,0 0-4 0,0 0 1 16,-2 15 4-16,2-15 2 0,0 0-4 15,0 0-2-15,0 0 3 0,30 8 3 0,-30-8-3 16,22 2 3-16,-22-2-4 0,24 2-1 16,-8-2 0-16,-1 1-3 0,-15-1-1 0,37 0-1 15,-17 3-6-15,-2-3 4 0,-18 0-9 16,36 2-9-16,-20-4-20 0,-16 2-17 15,28 0-33-15,-28 0-35 0,23 0-45 0,-23 0-46 16,23 0-56-16,-23 0-113 0,18-4-160 16,-9 0-314-16,-9 4-196 0</inkml:trace>
  <inkml:trace contextRef="#ctx0" brushRef="#br0" timeOffset="16063.82">26377 3747 2532 0,'0'0'-56'0,"0"0"20"0,0 0 27 16,0 0 42-16,12 12 18 0,-12-12 17 0,0 0 12 16,2 17 10-16,-2-17-3 0,0 0-2 15,-2 22-3-15,2-22-6 0,0 22-1 0,0-22-6 16,0 21-4-16,0-21-5 0,0 21-6 15,0-21-8-15,0 22-2 0,0-22-7 16,2 23-8-16,-2-23-16 0,0 21-34 0,0-21-57 16,5 18-62-16,-5-9-70 0,0-9-107 15,2 14-542-15,-2-14-213 0</inkml:trace>
  <inkml:trace contextRef="#ctx0" brushRef="#br0" timeOffset="17448.68">24399 4157 2459 0,'0'0'-53'0,"0"0"27"16,0 0 10-16,0 0 2 0,0 0-3 16,0 0 11-16,0 0 1 0,0 0 11 0,0 0 5 15,0 0-3-15,0 0-2 0,65 4 5 16,-65-4 13-16,21-2 14 0,-21 2 11 0,24 0 5 16,-24 0 4-16,28-2-2 0,-28 2-1 15,27 0-5-15,-8 2-11 0,0-4-4 0,3 4-2 16,-2-2-4-16,2 0 1 0,1 0 5 15,2 0-12-15,0 0-5 0,1 0-2 16,1 0-2-16,3 0-3 0,-2 0 1 16,2 0 3-16,1-2 10 0,-1 2 7 0,-1 0-3 15,3 0-1-15,-2 0 2 0,2 0-6 16,-1-2 3-16,-1 0-7 0,1 2 6 16,-3-2-12-16,0 1 2 0,2 1-4 0,-6-3-4 15,5 2 0-15,-4 1-1 0,2-4 3 16,-2 1-9-16,-3 3 8 0,1 0-2 0,1 0-3 15,-1-1 4-15,2 1-4 0,-4 0-1 16,2-2-1-16,2 2 0 0,-2 0-1 16,1-2 0-16,-1 0 3 0,1 2-2 0,2-1 0 15,-1 1 2-15,0 0 2 0,0 0-2 16,2 0 4-16,-2 0 2 0,0 1 2 16,0-1 3-16,-3 0-1 0,3 0 0 0,-2 2 4 15,1-2 0-15,-2 2-3 0,1 0 1 16,-1-2 0-16,0 1 1 0,1 2 4 0,-2-3-9 15,1 1-3-15,-2-1 2 0,3 3-2 16,-1-2 3-16,-2-1 6 0,3 3 3 0,-1-3 3 16,1 1 9-16,-6-1 4 0,6 2 2 15,0 0 1-15,-4-2-9 0,2 2 1 16,0 0-5-16,0 0-4 0,0-2 1 0,0 2-4 16,0-2-5-16,0 2 1 0,2-2-3 15,-2 0 2-15,-2 0-6 0,6 0 3 0,-8 1-2 16,3-1 1-16,1 0-3 0,-1 0 2 15,-4 3-1-15,-16-3-2 0,38 1-1 16,-16-1 1-16,-4 0-2 0,2 0 4 16,-1 0-4-16,-19 0 1 0,36 0-3 0,-16 0 2 15,-2 0-3-15,2 0 0 0,-2 0-1 16,2 0 2-16,-20 0 2 0,33 0-5 16,-14-1 0-16,-19 1 3 0,34-3-3 0,-17 3 2 15,1-1-2-15,-18 1 2 0,32-2-2 16,-17 0-2-16,-15 2 5 0,35-2-2 0,-18 0-1 15,-1 0 2-15,-16 2-2 0,34-5 0 16,-17 2 0-16,1-1 0 0,1 3 0 16,-4-2 0-16,6 2 0 0,-4-1 0 0,-17 2-2 15,38-4-2-15,-15 3 2 0,-5 1 3 16,7-3-3-16,-5 2 2 0,2 1 2 16,-1 0 4-16,-1-3-1 0,4 3 7 0,-3 0-2 15,0-1 3-15,0 1 0 0,2-2 1 16,-1 2-5-16,-2-3 1 0,1 3-1 15,0 0-1-15,-2 0-5 0,2-1-2 16,-21 1-4-16,31 0-12 0,-11 0-21 0,-20 0-24 16,27-2-26-16,-27 2-36 0,27 0-33 15,-27 0-60-15,22-1-71 0,-22 1-145 0,12-5-467 16,-12 5-282-16</inkml:trace>
  <inkml:trace contextRef="#ctx0" brushRef="#br0" timeOffset="18425.95">24981 4715 2596 0,'16'-12'-137'0,"-16"12"8"0,3-3-1 0,-3 3-7 16,0 0 6-16,0 0 8 0,0 0 13 15,0 0 16-15,0 0 24 0,0 0 16 16,0 0 18-16,0 0 12 0,0 0 11 0,0 0 6 15,0 0 5-15,-30-19 5 0,30 19 1 16,0 0-1-16,0 0 2 0,-29 5 2 16,29-5 3-16,0 0-6 0,-30 6 13 0,30-6 8 15,-21 6 11-15,8-2-11 0,13-4 9 16,-22 5 8-16,22-5-2 0,-23 8 1 16,23-8 12-16,-20 6 11 0,20-6-22 0,-20 7 0 15,20-7 16-15,-12 6-24 0,12-6-7 16,0 0 10-16,-15 9-16 0,15-9 1 0,0 0-10 15,0 0-1-15,0 0 5 0,0 0-8 16,0 0 4-16,29 23 9 0,-29-23-5 16,23 8-6-16,-12-6 12 0,-11-2-9 0,27 9 10 15,-14-5-1-15,1 0-5 0,0 2 7 16,-14-6-10-16,25 10 8 0,-11-7-9 16,-2 3 1-16,-12-6 1 0,21 7-6 0,-12-1 5 15,-9-6 7-15,17 10-6 0,-17-10 1 16,14 9 11-16,-14-9 10 0,11 14 17 15,-11-14 10-15,7 15 9 0,-7-15 7 0,2 16 1 16,-2-16 1-16,2 14 3 0,-2-14-8 16,0 0-1-16,-4 24-5 0,4-24-4 0,0 0-9 15,-9 20-1-15,2-12-6 0,7-8-3 16,-10 9-6-16,10-9-6 0,-15 8-4 16,15-8-2-16,-19 7-6 0,19-7 3 0,-19 6-3 15,19-6-1-15,-24 4-5 0,24-4 4 16,-20 2-4-16,20-2-4 0,0 0-14 0,-32-6-19 15,32 6-29-15,-19-8-26 0,19 8-26 16,-18-9-35-16,18 9-33 0,-14-11-37 16,14 11-86-16,-12-16-575 0,7 9-223 0</inkml:trace>
  <inkml:trace contextRef="#ctx0" brushRef="#br0" timeOffset="18915.93">25255 4925 2556 0,'0'0'-86'0,"0"0"7"0,0 0 9 16,0 0 0-16,0 0 10 0,0 0 5 0,0 0 7 15,0 0 17-15,0 0-3 0,0 0 14 16,0 0-6-16,0 0 11 0,0 0 32 15,0 0 3-15,0 0-1 0,0 0 18 0,0 0-1 16,0 0-2-16,0 0 2 0,0 0-3 0,0 0 10 16,0 0 8-16,0 0 5 0,0 0 8 15,0 0 9-15,0 0 3 0,7 15 7 16,-7-15 0-16,24 0 6 0,-24 0 1 16,23 2-7-16,-23-2-4 0,29-2-14 0,-18 4-7 15,-11-2-4-15,28 0-8 0,-28 0-9 16,24 0-13-16,-24 0-17 0,23 0-29 0,-23 0-38 15,18 0-29-15,-18 0-30 0,0 0-22 16,24 1-41-16,-18-1-69 0,-6 0-522 16,0 0-67-16</inkml:trace>
  <inkml:trace contextRef="#ctx0" brushRef="#br0" timeOffset="19299.66">25389 4856 2259 0,'0'0'-59'0,"0"0"18"16,0 0 8-16,0 0 13 0,0 0-7 15,0 0 21-15,0 0 7 0,0 0 12 16,0 0 28-16,0 0-2 0,0 0 3 0,0 0 10 15,-25 21-8-15,25-21 12 0,0 0-5 16,-6 14-5-16,6-14 1 0,0 0 7 16,-3 20 2-16,3-20 0 0,-2 16 18 15,2-16-2-15,0 0-3 0,2 28 4 16,-2-28-2-16,5 21 6 0,-5-21 3 0,0 21 2 16,4-9-4-16,-4-12-6 0,5 24-3 15,-5-24-7-15,3 20-10 0,-1-7-2 0,-2-13-8 16,3 17-1-16,-3-17-4 0,4 19-7 15,-4-19-7-15,2 13-20 0,-2-13-30 0,4 13-39 16,-4-13-50-16,0 0-48 0,4 12-67 16,-4-12-132-16,0 0-510 0,0 0-237 0</inkml:trace>
  <inkml:trace contextRef="#ctx0" brushRef="#br0" timeOffset="19819.32">25636 4797 2499 0,'0'0'-103'0,"0"0"34"0,0 0 15 16,0 0 7-16,0 0 12 0,0 0 25 15,0 0 9-15,0 0 15 0,0 0 25 0,0-23 15 16,0 23 24-16,0 0 23 0,0 0 1 16,0 0 6-16,0 0-9 0,0 0-8 15,0 0-8-15,0 0-9 0,0 0-4 0,-8 56-5 16,8-56 1-16,-2 23-2 0,2-23 1 16,-2 26-2-16,2-9 1 0,0 1-6 15,0-18-3-15,-1 33 1 0,1-16-5 0,0 1-6 16,0-1 0-16,0-17-6 0,0 32-3 0,0-18-4 15,1 1-1-15,-1-15-5 0,0 23-7 16,0-23-5-16,0 21-23 0,0-21-33 16,0 15-41-16,0-15-57 0,0 0-44 0,4 17-62 15,-4-17-118-15,0 0-524 0,0 0-265 16</inkml:trace>
  <inkml:trace contextRef="#ctx0" brushRef="#br0" timeOffset="20279.93">25596 4833 2518 0,'0'0'-133'15,"-4"-15"30"-15,4 15 10 0,0 0 10 0,-3-21 13 16,3 21 16-16,0 0 7 0,3-21 4 15,-3 21 12-15,0 0 10 0,0-21 6 0,0 21 8 16,0 0 3-16,4-19 13 0,-4 19 8 16,0 0 9-16,5-17 14 0,-5 17 2 15,0 0-2-15,9-16-3 0,-9 16-4 0,9-8-1 16,-9 8-2-16,0 0-8 0,18-10 5 16,-18 10-5-16,17-4-5 0,-17 4 3 15,19-2 3-15,-19 2 8 0,0 0 20 0,26 3 0 16,-26-3-1-16,16 4 0 0,-16-4 2 15,13 10 11-15,-13-10-1 0,12 11-6 16,-12-11 4-16,7 16 2 0,-7-16 13 0,4 17 13 16,-4-17 13-16,0 19 11 0,0-19-3 15,-2 19-5-15,2-19-6 0,-8 17-13 16,8-17-5-16,-11 17-9 0,5-9-7 0,6-8 2 16,-15 11-18-16,5-5-1 0,10-6-5 15,-17 9-11-15,17-9-9 0,-18 7-19 16,18-7-24-16,-14 3-42 0,14-3-46 0,0 0-58 15,0 0-41-15,-26-3-45 0,26 3-115 16,0 0-514-16,-7-8-254 0</inkml:trace>
  <inkml:trace contextRef="#ctx0" brushRef="#br0" timeOffset="20612.96">25845 4921 2565 0,'0'0'-92'16,"5"21"16"-16,-5-21 10 0,0 0 2 15,0 0 20-15,0 0 32 0,7 19 16 0,-7-19 28 16,3 12 9-16,-3-12 24 0,2 15 8 15,-2-15 16-15,0 19 8 0,0-19 12 16,-2 21 9-16,2-21-8 0,0 21-7 16,0-21-11-16,0 21-12 0,0-21-5 15,0 22-7-15,0-22-9 0,0 19-3 0,0-19-12 16,0 20-6-16,0-20-17 0,2 15-30 16,-2-15-42-16,0 0-52 0,4 17-54 0,-2-14-57 15,-2-3-117-15,0 0-504 0,0 0-172 16</inkml:trace>
  <inkml:trace contextRef="#ctx0" brushRef="#br0" timeOffset="20938.56">26105 4569 2478 0,'0'0'-64'0,"0"0"6"0,0 0 13 15,28 14 5-15,-21-4 16 0,-7-10 6 16,9 25 20-16,-3-8 9 0,2 1 31 0,0 6 22 16,-1 1 23-16,0 1 19 0,-1-1 8 15,4 7 3-15,-2 1-30 0,-1-1-8 16,-2 3-8-16,0-2-9 0,-3-1-7 15,0 0-5-15,-4 0-10 0,-3 4-17 0,0-1-24 16,-4 1-28-16,-4-2-27 0,-3 6-31 16,-7-4-30-16,2-1-39 0,-8-2-44 15,-1-5-106-15,-5-4-411 0,-2 1 25 0</inkml:trace>
  <inkml:trace contextRef="#ctx0" brushRef="#br0" timeOffset="21688.13">24664 4579 2052 0,'0'0'-19'0,"0"0"28"16,0 0 1-16,0 0 17 0,0 0 1 0,0 0-1 15,0 0 25-15,0 0 18 0,0 0-2 0,0 0 5 16,0 0 2-16,0 0-11 0,-34 39-4 16,28-27 17-16,-2-1-13 0,0 1 3 15,2 4 0-15,-1 3-9 0,-1 0-2 0,0 2-6 16,-1 4-7-16,1 0-27 0,-1-1 1 16,1 9-2-16,0-2-1 0,0 3 4 15,2 0-3-15,1 2 6 0,2 1 0 0,1 1-2 16,2 0 3-16,2 0-7 0,2 0 2 15,2 0-3-15,2-2-3 0,2 2-7 16,3-3-23-16,3-3-27 0,7 4-35 16,-4-3-26-16,9-3-29 0,3-1-47 0,-6-9-77 15,4 0-512-15,3-1-63 0</inkml:trace>
  <inkml:trace contextRef="#ctx0" brushRef="#br0" timeOffset="22327.56">26446 4719 2194 0,'0'0'-76'0,"0"0"34"15,0 0-1-15,0 0 11 0,0 0 6 0,0 0 10 16,8-13 11-16,-8 13 13 0,0 0 20 16,0 0 16-16,0 0 21 0,0 0 11 0,0 0 17 15,0 0 12-15,0 0-3 0,-29 34-9 16,29-34-6-16,-11 19-3 0,7-8-10 16,-1 4-9-16,2 1-1 0,-1-1-4 15,0 4 0-15,-1-1-4 0,3 2-2 0,0 2-7 16,2-2-2-16,0 1-6 0,0 2-3 15,0 0-3-15,4 0-2 0,1 1-2 16,1-1-3-16,-1 0-4 0,4-2-9 0,0-2-17 16,0-3-33-16,0 0-35 0,0 0-32 15,2-5-46-15,3 1-40 0,-5-5-61 0,4-1-115 16,-2-3-359-16,2 2 9 0</inkml:trace>
  <inkml:trace contextRef="#ctx0" brushRef="#br0" timeOffset="22862.42">26766 4714 2049 0,'0'0'-98'0,"0"0"21"0,0 0 10 0,-10-16 15 16,10 16 24-16,0 0 18 0,-17-3 23 15,17 3 12-15,0 0 7 0,-27 0 11 0,27 0 7 16,0 0-1-16,0 0 2 0,-29 5 0 16,29-5-8-16,-15 6-2 0,15-6-2 15,-11 5-7-15,11-5 4 0,-14 8-11 16,14-8-5-16,0 0-6 0,0 0-13 0,-7 15-13 15,7-15 1-15,0 0-14 0,0 0 5 16,0 0 4-16,21 23-1 0,-21-23 5 16,11 12-3-16,-5-5 5 0,-6-7 2 0,21 12 0 15,-13-3 0-15,1-1 20 0,3-1 1 16,-12-7 3-16,18 15 14 0,-11-7-2 0,-7-8 18 16,13 15 2-16,-7-8 15 0,-6-7 11 15,7 16 6-15,-7-16-11 0,5 15-1 16,-5-15-3-16,0 0-3 0,0 0 7 0,-12 27 3 15,12-27 2-15,-12 12-3 0,12-12 0 0,-17 11-2 16,17-11-2-16,-19 8-9 0,19-8-3 16,-19 5-7-16,19-5-5 0,-24 4-2 15,24-4-6-15,-20 2-2 0,20-2-16 0,-23 0-23 16,23 0-30-16,0 0-31 0,-25-7-41 16,25 7-31-16,-13-8-35 0,6 0-61 15,7 8-142-15,-5-15-391 0,5 15-61 16</inkml:trace>
  <inkml:trace contextRef="#ctx0" brushRef="#br0" timeOffset="23119.04">26886 4867 2211 0,'18'8'-72'0,"-18"-8"7"15,0 0 14-15,11 4 7 0,-11-4 16 16,0 0 15-16,0 0 25 0,15 7 26 16,-15-7 2-16,0 0 9 0,18 5 19 0,-18-5-2 15,0 0-1-15,21 1-3 0,-21-1-3 16,0 0-10-16,22 3-10 0,-22-3-4 0,18 0-28 16,-18 0-31-16,0 0-36 0,25 1-41 15,-14-2-36-15,-11 1-91 0,0 0-400 16,18-7 157-16</inkml:trace>
  <inkml:trace contextRef="#ctx0" brushRef="#br0" timeOffset="23364.54">26980 4839 1761 0,'0'0'-21'16,"0"0"11"-16,0 0 0 0,0 0-2 0,0 0 4 15,0 0 20-15,0 0 1 0,0 0 26 16,0 0 19-16,0 0-6 0,0 0 9 0,-2 27 26 15,2-27 8-15,0 0 10 0,2 20 3 16,-2-20-3-16,0 20-4 0,0-20-7 16,0 22-14-16,0-22-3 0,0 27-11 0,0-12-11 15,0-15-4-15,0 29-4 0,0-12-9 16,0-17 0-16,0 30-9 0,0-13-14 0,0-17-31 16,2 25-37-16,0-13-63 0,-2-12-48 15,2 21-89-15,-2-21-530 0,3 12-80 0</inkml:trace>
  <inkml:trace contextRef="#ctx0" brushRef="#br0" timeOffset="23662.51">27166 4759 2220 0,'0'0'-56'16,"5"-12"31"-16,-5 12-2 0,0 0 16 0,0 0 28 15,13-7 24-15,-13 7 26 0,0 0 9 16,0 0-2-16,0 0-4 0,0 0-7 16,-2 40 9-16,2-40-4 0,-5 29 3 15,3-13 2-15,2 4 5 0,-4-1 5 16,3 0-7-16,1 2-3 0,-2 0-4 0,2 0-7 16,0-1-8-16,0 3-1 0,2 0-4 15,-2-2-8-15,0-1-1 0,1 2-7 0,-1-2 0 16,4-1-7-16,-4-2-13 0,2-2-25 15,-2-15-36-15,3 23-42 0,-3-23-57 16,4 19-56-16,-4-19-95 0,0 11-553 0,0-11-198 16</inkml:trace>
  <inkml:trace contextRef="#ctx0" brushRef="#br0" timeOffset="24018.41">27141 4774 2562 0,'2'-23'-65'0,"-2"23"5"16,3-18 11-16,-3 18 2 0,5-18 8 15,-5 18 19-15,5-15 9 0,-5 15 16 0,6-14 14 16,-6 14 1-16,0 0 1 0,9-15 8 16,-9 15 3-16,14-10 17 0,-14 10-7 15,15-5-3-15,-15 5-4 0,0 0-4 16,27-4 0-16,-27 4-1 0,20 0-4 0,-20 0 5 15,20 4-12-15,-20-4 4 0,20 8 8 16,-13-3-6-16,-7-5 15 0,12 16 2 16,-12-16 3-16,9 21 7 0,-7-12 10 0,-2-9 6 15,0 23 12-15,0-23-3 0,-4 23 4 16,4-23-3-16,-9 22-5 0,1-12-5 0,8-10-6 16,-11 17-4-16,5-9-5 0,6-8-9 15,-16 12-16-15,16-12-37 0,-13 9-53 16,13-9-67-16,0 0-60 0,-16 2-78 0,16-2-177 15,0 0-391-15,0 0-172 0</inkml:trace>
  <inkml:trace contextRef="#ctx0" brushRef="#br0" timeOffset="24507.99">27440 5037 2394 0,'0'0'-73'0,"0"0"25"0,0 0 0 0,0 0 7 15,0 0 10-15,0 0-5 0,0 0 3 16,0 0 1-16,0 0 6 0,0 0-1 16,0 0 3-16,0 0 8 0,0 0 2 0,0 0 7 15,0 0 6-15,0 0-4 0,0 0-3 16,0 0 6-16,0 0-3 0,0 0 4 16,0 0-2-16,0 0-2 0,34-16 2 0,-34 16-2 15,16 4-5-15,-16-4 2 0,15 6 11 16,-15-6-3-16,9 10 5 0,-9-10 13 15,10 9 28-15,-10-9 10 0,4 14 13 0,-4-14 16 16,0 0 10-16,0 0 14 0,-12 27 7 16,12-27 20-16,-9 15 0 0,9-15-6 15,-10 13-10-15,10-13-9 0,-12 9-12 0,12-9-8 16,-6 12-10-16,6-12-7 0,0 0-12 16,0 0-10-16,0 0-11 0,6 25-23 0,-6-25-34 15,16 5-36-15,-16-5-51 0,23 6-52 16,-8-6-65-16,-15 0-121 0,27 0-502 15,-11 0-184-15</inkml:trace>
  <inkml:trace contextRef="#ctx0" brushRef="#br0" timeOffset="24820.84">27710 4685 2459 0,'7'-14'-71'0,"-7"14"13"0,0 0 1 16,10-14 3-16,-10 14 13 0,0 0 38 15,17-1 6-15,-17 1 16 0,0 0 23 0,0 0-2 16,22 23 9-16,-22-23 22 0,5 19 0 16,-1-3 15-16,1-2-2 0,-1 4 6 15,-2-1 0-15,3 2-5 0,0 5-4 16,-1 1-30-16,-2 0-2 0,0 2-3 0,0-1-5 15,-2 3-2-15,0-3-3 0,-2 1-8 16,0 0-1-16,-2 0-8 0,-1-1-16 0,-2-1-40 16,-1-2-20-16,-1 1-48 0,-1-1-43 15,-1-3-42-15,-2-5-87 0,5-2-502 0,-2-3-75 16</inkml:trace>
  <inkml:trace contextRef="#ctx0" brushRef="#br0" timeOffset="25238.4">28175 4533 2293 0,'0'0'-67'0,"0"0"8"16,0 0 4-16,0 0 11 0,0 0 17 15,-35 30 20-15,26-17 22 0,-1-1 12 16,-1 1 15-16,1 2 12 0,1-1 21 0,-1 4-21 15,0 1 18-15,3 0 1 0,1 2-5 16,-1 3-4-16,3-2-3 0,0-1-34 0,4 2-1 16,-3-2 0-16,6 0-4 0,-1 4 2 15,4-3-10-15,1 1 5 0,1 1-3 16,3-4-3-16,-3 0-7 0,1-4-29 0,5 4-35 16,-1-4-41-16,1-3-39 0,-3-2-81 15,2-3-155-15,1 1-237 0,-1-5 179 16</inkml:trace>
  <inkml:trace contextRef="#ctx0" brushRef="#br0" timeOffset="25726.75">28471 4630 1743 0,'3'-18'-16'0,"-3"18"12"0,0 0 6 0,0 0 3 15,0 0 0-15,0 0 0 0,-10-17 16 16,10 17 7-16,0 0 5 0,0 0-1 16,0 0 9-16,-29 0 4 0,29 0 6 0,0 0 7 15,0 0 2-15,-27 10-10 0,27-10 2 16,-13 7-9-16,13-7-4 0,0 0-17 0,-11 12 4 15,11-12-17-15,0 0-6 0,-5 13-26 16,5-13-2-16,0 0-7 0,0 0-10 16,0 0-8-16,21 24 1 0,-21-24-1 0,16 12 4 15,-8-6 6-15,1 1 5 0,-9-7 4 16,25 16 1-16,-15-11-3 0,1 5 12 16,-11-10 8-16,17 16 13 0,-8-9 16 15,-4 3 15-15,-5-10-3 0,11 14 2 0,-11-14 1 16,6 16-2-16,-6-16-9 0,0 15 11 15,0-15 11-15,0 0 3 0,0 0-8 0,-15 21-9 16,15-21 2-16,-14 5-5 0,14-5 3 16,-17 4-7-16,17-4-8 0,-19 2-1 15,19-2-4-15,-22 0-10 0,22 0-13 0,0 0-15 16,-28-6-21-16,28 6-30 0,-19-7-39 16,12 3-63-16,7 4-115 0,-11-11-204 15,11 11 324-15</inkml:trace>
  <inkml:trace contextRef="#ctx0" brushRef="#br0" timeOffset="25993.76">28663 4706 1471 0,'0'0'42'0,"0"0"8"0,26 1-4 16,-26-1-1-16,16 2-9 0,-16-2 4 0,24 2 12 16,-24-2-1-16,21 3 11 0,-21-3 1 15,23 0-4-15,-23 0 0 0,24 1-4 0,-24-1-8 16,27 0 3-16,-27 0-19 0,25 0-19 16,-25 0-32-16,28 0-34 0,-16 0-52 15,-12 0-74-15,22-1-127 0,-12-2-209 16,-10 3 306-16</inkml:trace>
  <inkml:trace contextRef="#ctx0" brushRef="#br0" timeOffset="26251.25">28808 4631 1562 0,'0'0'18'0,"0"0"-8"0,0 0-3 16,-20 0 0-16,20 0-1 0,0 0-1 15,0 0 2-15,0 0 5 0,0 0 14 16,-2 21 26-16,2-21 18 0,0 0 23 15,0 0 23-15,6 30 5 0,-6-30 3 0,4 21-13 16,-4-21-15-16,4 24 18 16,-2-9-8-16,1-2-13 0,-3-13-9 0,2 28-9 15,-2-14-7-15,0-14-10 0,1 27-5 0,1-14-5 16,-2-13-7-16,4 24-11 0,-4-24-12 16,2 24-23-16,-2-10-37 0,0-14-34 0,6 19-44 15,-6-19-45-15,2 15-71 0,-2-15-156 16,6 7-297-16,-6-7 61 0</inkml:trace>
  <inkml:trace contextRef="#ctx0" brushRef="#br0" timeOffset="26682.94">29107 4650 2018 0,'0'0'-39'0,"16"-4"13"0,-16 4-13 16,0 0 21-16,0 0 30 0,0 0 15 16,0 0 10-16,0 0 17 0,10 20 21 0,-10-20-1 15,0 0 12-15,-2 22-2 0,2-22 9 16,-2 21-8-16,2-21 0 0,0 27-4 0,0-12-5 16,0-15-3-16,2 34-6 0,-2-17-4 15,0 2-5-15,2 1-4 0,-2 0-2 16,2 2-8-16,0-3-5 0,-2 2-5 0,2-2-1 15,0-2-8-15,0 2-4 0,0-4-13 16,2 2-24-16,-1-2-37 0,-3-15-45 16,2 21-38-16,-2-21-46 0,5 17-75 0,-5-17-545 15,6 8-112-15</inkml:trace>
  <inkml:trace contextRef="#ctx0" brushRef="#br0" timeOffset="27130.99">29125 4746 2301 0,'0'0'-75'16,"-2"-18"24"-16,2 18 12 0,0 0 20 16,0-22 14-16,0 22 13 0,4-15 23 0,-4 15 2 15,6-16 12-15,-6 16 14 0,6-18 14 16,-6 18 13-16,8-12 6 0,-8 12-2 15,12-14-17-15,-12 14-1 0,10-13-16 0,-10 13 0 16,13-9-4-16,-13 9-10 0,12-11-8 16,-12 11-1-16,15-5-5 0,-15 5 0 15,15-5-7-15,-15 5-1 0,22-3 0 0,-22 3-2 16,22 3-5-16,-22-3 3 0,26 3-3 16,-26-3 11-16,23 6 10 0,-11-2 12 0,-12-4 10 15,20 8 2-15,-20-8 0 0,19 9 1 16,-13-2 1-16,-6-7-3 0,9 16-11 15,-9-16 0-15,4 16-7 0,-4-16 0 16,0 0-3-16,-4 24-6 0,4-24-2 0,-9 17-3 16,9-17 1-16,-13 13-4 0,13-13-1 15,-14 12-2-15,14-12-1 0,-16 10-2 0,16-10 1 16,-18 5-1-16,18-5-4 0,-19 4-6 16,19-4-17-16,-19 1-24 0,19-1-36 0,0 0-50 15,-25-1-41-15,25 1-50 0,0 0-43 16,-24-8-108-16,20 5-523 0,4 3-258 15</inkml:trace>
  <inkml:trace contextRef="#ctx0" brushRef="#br0" timeOffset="27849.93">29459 4799 2599 0,'0'0'-81'16,"-31"3"15"-16,31-3 10 0,0 0 10 16,0 0 12-16,0 0 0 0,0 0-3 0,0 0 9 15,0 0 5-15,0 0 2 0,0 0 1 16,0 0-2-16,0 0 1 0,0 0-5 15,0 0 10-15,0 0-8 0,0 0 11 0,0 0-1 16,0 0-2-16,0 0-3 0,28-33 3 16,-28 33 4-16,0 0-4 0,24 3 3 15,-24-3 4-15,0 0-2 0,21 11 1 16,-21-11 5-16,13 8-2 0,-13-8 11 0,7 11 4 16,-7-11 6-16,0 0 15 0,6 19-1 15,-6-19 2-15,0 0 16 0,-9 22 5 0,9-22-2 16,-11 10 3-16,11-10-6 0,-10 11-4 15,10-11 1-15,-11 9-7 0,11-9 0 16,0 0-10-16,0 0-33 0,-12 8-24 0,12-8-1 16,0 0-16-16,0 0-1 0,0 0 5 15,0 0 2-15,0 0 3 0,0 0 3 16,0 0 10-16,0 0 3 0,0 0 21 0,0 0-8 16,36 14 22-16,-36-14 8 0,15 7 23 15,-15-7 10-15,14 9 18 0,-14-9 7 0,13 12 2 16,-6-2 1-16,-7-10 0 0,8 17-7 15,-4-8 3-15,-4-9 3 0,6 19 2 16,-4-8 1-16,-2-11-5 0,0 20-9 0,0-20-7 16,0 0-4-16,-8 26-3 0,2-18-8 15,6-8-1-15,-16 9-20 0,16-9-33 0,-18 4-43 16,18-4-55-16,-17 4-45 0,17-4-66 16,0 0-123-16,-25-7-443 0,25 7-81 15</inkml:trace>
  <inkml:trace contextRef="#ctx0" brushRef="#br0" timeOffset="28327.93">29743 4595 2276 0,'0'0'-53'16,"0"0"8"-16,0 0 6 0,0 0 4 0,0 0 5 15,0 0 24-15,0 0 7 0,22 25 14 16,-22-25 22-16,5 15 25 0,-5-15 9 16,7 17 25-16,-7-17 21 0,4 23 19 0,-2-7 12 15,0-1 3-15,0 2 18 0,2 0-13 16,-2 2-13-16,-2 0-17 0,2 2-11 15,-2 1-17-15,0-2-5 0,0 3-15 16,-2 1-4-16,0-1-15 0,-2 2-14 0,2-6-24 16,-2 6-20-16,0-3-30 0,-3-3-44 15,2 3-52-15,1-2-55 0,-2-6-75 0,-2 1-133 16,2-1-530-16,-1-1-316 0</inkml:trace>
  <inkml:trace contextRef="#ctx0" brushRef="#br0" timeOffset="31823.59">27829 4102 2605 0,'0'0'-167'0,"0"0"31"0,0 0 23 15,0 0 23-15,0 0 11 0,0 0 7 16,0 0 11-16,0 0 6 0,0 0-3 16,0 0 11-16,0 0 5 0,0 0 2 15,0 0 4-15,0 0 1 0,0 0 9 0,0 0 10 16,-21 0 10-16,21 0 18 0,0 0 8 16,0 0 7-16,0 0 7 0,0 0 6 15,0 0-12-15,0 0 2 0,0 0 1 0,0 0-5 16,0 0 10-16,0 0-1 0,0 0 3 15,0 0 8-15,0 0-21 0,0 0 3 0,0 0 2 16,57 5-6-16,-57-5-2 0,0 0 4 16,23 0-6-16,-23 0 4 0,0 0-1 15,21 2 15-15,-21-2-13 0,0 0 17 16,26 2-3-16,-26-2-1 0,16 0-7 16,-16 0 1-16,17 3-3 0,-17-3-8 0,0 0 0 15,25 0-1-15,-25 0-1 0,19 1 13 16,-19-1-4-16,17 0 3 0,-17 0-1 0,22 0 0 15,-22 0 5-15,20 2 12 0,-20-2-6 16,22 1-2-16,-22-1-5 0,19 3-1 0,-19-3 13 16,20 2-16-16,-20-2 1 0,21 4-3 15,-21-4-4-15,19 1 2 0,-19-1 0 0,19 4-1 16,-19-4-3-16,19 4-2 0,-19-4 2 16,19 2 0-16,-19-2-3 0,19 1 4 15,-19-1 2-15,19 4 5 0,-19-4-7 16,22 3 4-16,-22-3-3 0,18 4-3 0,-18-4-1 15,21 1-1-15,-21-1 6 0,19 6-10 16,-19-6-3-16,21 2 1 0,-21-2-1 16,20 4-2-16,-20-4 0 0,18 3-1 0,-18-3-1 15,22 6-3-15,-22-6 1 0,23 4 0 16,-10-2 0-16,-13-2-1 0,23 5 1 0,-10-3-1 16,-13-2 0-16,25 2-2 0,-25-2-2 15,28 4 2-15,-15-2 0 0,-13-2 0 16,24 2 0-16,-24-2 3 0,24 2-2 0,-24-2 0 15,24 0 1-15,-24 0 0 0,21 1-3 16,-21-1-8-16,23 0 8 0,-23 0-5 16,21 3 6-16,-21-3 1 0,22 1-3 0,-22-1 3 15,22 3-2-15,-22-3 4 0,23 0-8 16,-23 0 5-16,26 1 1 0,-26-1-2 0,24 0-3 16,-24 0 4-16,23 0-5 0,-8 0 0 15,-15 0-5-15,25 2 9 0,-25-2 0 0,30 0 1 16,-18 0-6-16,-12 0 2 0,26 2 5 15,-26-2-4-15,27 0 0 0,-27 0-3 16,26 0 4-16,-26 0 1 0,26 0-4 16,-26 0 4-16,24 2-4 0,-9-2 4 0,-15 0-7 15,26 0 5-15,-26 0 1 0,28 0-1 16,-14 0-1-16,-14 0-1 0,26 2 0 16,-26-2 2-16,27 0 0 0,-27 0 0 15,26 0 1-15,-26 0-2 0,24 2-1 0,-24-2 2 16,26 0-2-16,-13 1 4 0,-13-1-3 15,28 3-3-15,-28-3 2 0,28 0 4 0,-14 1-2 16,-14-1 0-16,30 3 0 0,-18-2-4 16,-12-1 3-16,27 0 0 0,-27 0 3 0,28 2-2 15,-15 1 0-15,-13-3 8 0,25 1-8 16,-25-1-4-16,26 2 2 0,-13-1 2 16,-13-1-2-16,24 5 1 0,-24-5 0 0,24 2-7 15,-11 2 9-15,-13-4-7 0,21 1 7 16,-21-1-2-16,23 4 2 0,-23-4-1 15,22 3-1-15,-22-3 3 0,20 3 1 0,-20-3-2 16,22 3 1-16,-22-3-2 0,21 1 2 16,-21-1-1-16,21 0 1 0,-21 0-2 15,19 1-2-15,-19-1 5 0,19 0-2 0,-19 0 6 16,21 0-7-16,-21 0 2 0,19 0-4 16,-19 0 4-16,18 2 0 0,-18-2-4 15,0 0 2-15,26-2 2 0,-26 2-1 0,18 2 4 16,-18-2-2-16,0 0 2 0,27-2 5 15,-27 2-3-15,0 0 2 0,26-1 1 0,-26 1-4 16,16 0 3-16,-16 0-4 0,0 0 1 16,28-1-3-16,-28 1 2 0,19 0-3 15,-19 0 2-15,19-3-3 0,-19 3 3 0,21 0-2 16,-21 0 1-16,0 0-1 0,30 0 2 16,-30 0-3-16,19-3 1 0,-19 3 0 0,21 0-2 15,-21 0 3-15,21 0-3 0,-21 0-3 16,22-1 3-16,-22 1 3 0,20-2-4 15,-20 2-2-15,22 0 0 0,-22 0 2 0,21 0-1 16,-21 0 0-16,24 0 2 0,-24 0-1 16,22 0 1-16,-22 0 0 0,22 0 0 0,-22 0 1 15,23 2-3-15,-23-2 4 0,24 0-3 16,-24 0 2-16,22 0 1 0,-22 0-1 16,24 0 1-16,-24 0-3 0,24 0 2 15,-24 0-1-15,25 0-1 0,-25 0 0 0,25 0 5 16,-25 0-8-16,25-2 3 0,-25 2-3 15,24 2 4-15,-12-1-4 0,-12-1 4 16,24 3 1-16,-24-3 7 0,21 3-12 0,-21-3-5 16,22 0-22-16,-22 0-26 0,16 1-44 15,-16-1-44-15,19 0-59 0,-19 0-116 0,13-1-559 16,-13 1-246-16</inkml:trace>
  <inkml:trace contextRef="#ctx0" brushRef="#br0" timeOffset="32692.59">30024 4633 2509 0,'0'0'-133'0,"0"0"19"0,0 0 21 15,0 0 12-15,0 0 18 0,0 0 34 0,0 0 8 16,0 0 23-16,0 0 14 0,0 0 11 16,0 0 10-16,0 0 18 0,0 0-6 15,0 0 1-15,0 0-2 0,0 0-2 0,0 0-7 16,0 0-4-16,0 0-5 0,0 0 4 16,0 0-16-16,0 0 12 0,-21 38-4 15,21-38 2-15,-8 11-8 0,8-11-1 16,-11 14 3-16,11-14 8 0,-7 13-3 0,7-13 6 15,-8 16 1-15,8-16-11 0,-4 15-2 16,4-15 5-16,0 0-12 0,-6 19 2 0,6-19-4 16,-2 15 1-16,2-15-3 0,0 0-3 15,4 23 9-15,-4-23-5 0,4 17-1 0,-4-17 0 16,8 17-4-16,-4-7 3 0,-4-10 22 16,15 19-1-16,-6-8-6 0,-1-1-8 15,1 0 4-15,1-1-3 0,1 0 1 16,0 0-5-16,-11-9-4 0,18 15 5 0,-9-10-8 15,-9-5 4-15,15 13 6 0,-9-5-16 16,-6-8 3-16,13 14-10 0,-13-14-17 16,12 10-19-16,-12-10-28 0,11 14-26 0,-11-14-53 15,11 10-95-15,-3-8-538 0,-8-2-80 16</inkml:trace>
  <inkml:trace contextRef="#ctx0" brushRef="#br0" timeOffset="35468.06">30509 4692 2234 0,'0'0'-76'0,"0"0"9"16,0 0 15-16,0 0 3 0,0 0 9 0,0 0 3 16,0 0 6-16,0 0 15 0,0 0 9 15,0 0 15-15,-23-26 15 0,23 26-2 16,0 0 19-16,0 0 10 0,0 0 6 0,0 0-4 16,0 0 8-16,0 0-17 0,0 0-7 15,0 0 1-15,0 0-3 0,-26 3-6 0,26-3 4 16,0 0-8-16,0 0-2 0,-23 10 0 15,23-10 9-15,0 0-22 0,-17 9 13 16,17-9-10-16,0 0 2 0,-15 10 1 0,15-10-3 16,0 0-3-16,-10 9 6 0,10-9-10 15,0 0 4-15,0 0 2 0,-4 14-4 16,4-14 12-16,0 0-11 0,0 0-2 16,0 0 0-16,0 0 1 0,18 19-1 15,-18-19-6-15,13 6 9 0,-13-6-5 0,15 7 4 16,-15-7-6-16,15 8 7 0,-15-8 4 15,14 5-4-15,-14-5-9 0,14 6 6 0,-14-6 7 16,10 8 3-16,-10-8 3 0,0 0 9 16,12 11 5-16,-12-11 12 0,0 0 5 0,9 15 8 15,-9-15 1-15,4 12 26 0,-4-12-2 16,0 0-5-16,0 17-10 0,0-17-5 16,0 0-7-16,0 0-3 0,-6 25-3 15,6-25-7-15,-7 11-2 0,7-11-4 0,-10 10 0 16,10-10-6-16,-12 7-3 0,12-7-4 15,-20 7 0-15,20-7-6 0,-16 4 2 0,16-4-2 16,-22 1-3-16,22-1-2 0,-19 0-3 16,19 0-1-16,0 0-13 0,-30-4-16 15,30 4-19-15,-16-1-20 0,16 1-26 0,0 0-31 16,-22-9-40-16,22 9-52 0,-12-5-78 16,12 5-619-16,0 0-294 0</inkml:trace>
  <inkml:trace contextRef="#ctx0" brushRef="#br0" timeOffset="35823.18">30619 4888 2696 0,'0'0'-53'0,"0"0"37"0,0 0 28 16,0 0 10-16,0 0 12 0,0 0 19 0,0 0 11 16,0 0 10-16,0 0 5 0,0 0-4 15,0 0 0-15,0 0-14 0,0 0-3 0,0 0-12 16,0 0-1-16,0 0-9 0,0 0-3 15,0 0-11-15,19 7-3 0,-19-7-11 16,0 0-8-16,30 0-23 0,-30 0-15 0,23 0-27 16,-23 0-30-16,23-4-26 0,-23 4-31 15,23 0-38-15,-23 0-70 0,22-6-516 16,-10 4-69-16</inkml:trace>
  <inkml:trace contextRef="#ctx0" brushRef="#br0" timeOffset="36152.16">30686 4837 2178 0,'0'0'-113'16,"0"0"12"-16,0 0 29 0,0 0 15 16,-18-2 21-16,18 2 15 0,0 0 17 0,0 0 22 15,0 0 36-15,0 0 13 0,0 0 21 16,0 0 2-16,0 0 6 0,0 0 8 0,0 0 5 15,0 0 9-15,-4 18 1 0,4-18-1 16,0 0 8-16,0 0-3 0,0 20-1 16,0-20-5-16,0 0-7 0,0 22-9 15,0-22-13-15,0 19-10 0,0-19-7 0,2 22-7 16,0-8-7-16,-2-14-5 0,2 28-4 16,0-13-6-16,0 1-3 0,0 0-7 0,-2-16-3 15,4 32-12-15,-2-16-13 0,0-4-25 16,2 2-29-16,-4-14-46 0,5 24-49 15,-5-24-63-15,2 17-71 0,-2-17-174 0,7 15-411 16,-5-9-217-16</inkml:trace>
  <inkml:trace contextRef="#ctx0" brushRef="#br0" timeOffset="36546.6">30841 4833 2509 0,'0'0'-69'0,"0"0"17"0,5-17 15 16,-5 17-3-16,0 0 22 0,0 0 7 15,0 0 24-15,0 0 22 0,0 0 19 0,0 0 21 16,0 0 19-16,0 0 5 0,0 0 10 16,0 0-4-16,0 0 1 0,0 0-7 15,0 0-8-15,10 45 0 0,-10-45-5 0,2 24 1 16,0-9-8-16,0 0-22 0,0 3-5 16,0-4 0-16,0 3-11 0,0-1-4 0,-2 1-3 15,0-17 0-15,8 32-6 0,-6-18-4 16,0-1-4-16,-2-13-10 0,4 23-21 15,-4-23-33-15,4 20-37 0,-4-20-42 0,2 12-36 16,-2-12-27-16,0 0-42 0,6 12-70 16,-6-12-550-16,0 0-190 0</inkml:trace>
  <inkml:trace contextRef="#ctx0" brushRef="#br0" timeOffset="36913.58">30803 4774 2484 0,'0'0'-90'0,"0"0"15"15,-2-19 3-15,2 19 8 0,0 0 2 0,6-21 10 16,-6 21 13-16,9-11 5 0,-9 11 13 16,12-12 15-16,-12 12 9 0,16-8 10 15,-16 8 24-15,18-5 10 0,-18 5 5 0,20-2 3 16,-20 2 14-16,22-1-6 0,-22 1 0 15,22 1 0-15,-22-1-10 0,21 6-4 0,-9-2-1 16,-12-4-11-16,20 9 2 16,-12-1 8-16,-8-8 5 0,15 13 19 0,-8-6 13 15,-7-7 5-15,6 16-5 0,-6-16-5 16,0 17-3-16,0-17-1 0,0 0-2 0,-11 23 1 16,11-23-5-16,-19 15-1 0,7-11-8 15,-2 2-6-15,14-6-8 0,-29 7-3 16,16-3-7-16,13-4-12 0,-23 4-25 0,23-4-39 15,-22 2-43-15,22-2-55 0,0 0-72 16,-20-6-84-16,20 6-642 0,0 0-348 0</inkml:trace>
  <inkml:trace contextRef="#ctx0" brushRef="#br0" timeOffset="37544.87">31262 4886 2761 0,'22'2'-90'0,"-22"-2"25"0,0 0 18 15,0 0 17-15,0 0 13 0,0 0 31 0,0 0 4 16,0 0 21-16,0 0 2 0,0 0 24 16,0 0 27-16,0 0 9 0,0 0-1 0,0 0-2 15,0 0-12-15,0 0 1 0,0 0-12 16,0 0-8-16,0 0-7 0,-60 0-7 16,60 0-6-16,-21-2-4 0,21 2-2 15,-20-1-3-15,20 1-4 0,0 0-2 16,-26-2-3-16,26 2-1 0,0 0-3 0,-20-2-1 15,20 2-14-15,0 0-7 0,0 0-15 16,0 0-9-16,0 0-7 0,0 0-4 0,0 0 2 16,0 0 2-16,0 0-2 0,0 0 3 15,0 0 3-15,0 0 13 0,36-25-8 0,-36 25 2 16,16-7 4-16,-16 7 0 0,18-8 1 16,-18 8 3-16,17-10 2 0,-17 10 3 0,17-10 4 15,-17 10 7-15,17-9 7 16,-17 9 15-16,15-10 13 0,-15 10 8 0,15-7 5 15,-15 7 6-15,12-7 0 0,-12 7-3 16,0 0 0-16,13-6-5 0,-13 6-6 0,0 0 1 16,0 0-1-16,0 0 5 0,0 0 2 15,0 0-2-15,0 0-1 0,17 20-2 0,-17-20 1 16,0 18-1-16,0-18-4 0,2 19 0 16,-2-19-5-16,5 21-6 0,-3-10-2 15,-2-11-9-15,6 25 2 0,-4-14-2 16,-2-11-7-16,8 24-13 0,-3-15-26 0,-5-9-34 15,4 17-48-15,-4-17-51 0,7 13-58 16,-7-13-63-16,0 0-130 0,6 13-194 16,-6-13-299-16,0 0-280 0</inkml:trace>
  <inkml:trace contextRef="#ctx0" brushRef="#br0" timeOffset="37883.73">31434 4660 2584 0,'0'0'-94'0,"0"0"21"0,0 0 12 0,0 0 23 16,0 0 16-16,0 0 11 0,0 0 22 16,0 0 32-16,26 38 18 0,-16-19 27 15,0 0 8-15,2 2 13 0,-2 2 1 16,2-1-11-16,-1 3 13 0,0 0-8 0,-3 0-17 16,-2 0-14-16,-1-2-18 0,-1 2-36 15,-4-6-16-15,-2 0-29 0,0 0-58 0,-3-2-58 16,-3-3-77-16,-3 0-138 0,-2-3-425 15,1-3-85-15</inkml:trace>
  <inkml:trace contextRef="#ctx0" brushRef="#br0" timeOffset="39214.54">30561 4288 2178 0,'0'0'-125'0,"0"0"28"0,0 0 16 0,0 0 18 15,0 0 15-15,0 0 20 0,0 0 15 0,0 0 13 16,0 0 13-16,0 0 19 0,22-3 2 15,-22 3 26-15,0 0 7 0,0 0 18 16,0 0 2-16,0 0 6 0,0 0 1 0,0 0-12 16,0 0 1-16,0 0-12 0,0 0-5 15,0 0-7-15,21-3-12 0,-21 3 2 16,0 0-10-16,0 0-1 0,0 0 1 16,23 0-14-16,-23 0 1 0,0 0-3 15,19 0-6-15,-19 0 2 0,0 0-2 0,24 0 1 16,-24 0-5-16,16 3-1 0,-16-3-2 15,0 0 1-15,26 1 1 0,-26-1-5 0,19 0 2 16,-19 0 3-16,19 2-7 0,-19-2 5 16,0 0-3-16,27-2-3 0,-27 2 4 0,18 2 1 15,-18-2 2-15,19 0-2 0,-19 0 2 16,21 0-1-16,-21 0 1 0,21 0 0 16,-21 0 6-16,22 0-5 0,-22 0-2 0,18 0 3 15,-18 0-5-15,21-2 5 0,-21 2 0 16,22 0 0-16,-22 0-3 0,18-1 5 15,-18 1-4-15,0 0 3 0,28-3-4 0,-28 3 4 16,17 0-7-16,-17 0 2 0,0 0-4 16,30 0 3-16,-30 0 2 0,19 0-4 0,-19 0 5 15,19 0-2-15,-19 0 1 0,0 0-2 16,30 0 0-16,-30 0-2 0,20 0 2 16,-20 0 0-16,20 0-3 0,-20 0 1 15,21-1 0-15,-21 1 4 0,22 0 12 0,-22 0-1 16,18-2 6-16,-18 2-2 0,0 0 0 15,28-2-4-15,-28 2-1 0,19 0-2 16,-19 0-5-16,18-2 0 0,-18 2-2 0,22 0 0 16,-22 0 1-16,0 0 4 0,30 2 0 15,-30-2-4-15,21 0-2 0,-21 0 2 0,21 2-2 16,-21-2 0-16,21 2 0 0,-21-2 4 16,22 1 0-16,-22-1 9 0,20 3 1 15,-20-3 9-15,19 3-5 0,-19-3 3 0,18 0 2 16,-18 0 4-16,18 4 5 0,-18-4-4 15,20 0-3-15,-20 0-3 0,0 0-3 16,25 3-4-16,-25-3-4 0,17 0 0 0,-17 0-10 16,0 0-7-16,23 1-19 0,-23-1-27 15,0 0-34-15,17 0-44 0,-17 0-56 16,11 2-63-16,-11-2-91 0,0 0-187 0,0 0-347 16,0 0-220-16</inkml:trace>
  <inkml:trace contextRef="#ctx0" brushRef="#br0" timeOffset="106088.13">1887 14385 1132 0,'0'-22'181'15,"0"22"-10"-15,0 0-28 0,-4-24-12 0,4 24 4 16,0 0 16-16,-4-19 10 0,4 19 7 16,0 0-15-16,-5-16-8 0,5 16 1 15,0 0 5-15,0 0 10 0,-16-5 9 0,16 5-1 16,0 0-4-16,0 0-11 0,-32 24-20 15,22-8-14-15,-1 3-12 0,-2 2-14 0,1 5-10 16,-1 3-10-16,-2 2-6 0,0 1-6 16,1 1-7-16,-2 0-7 0,1 0-5 15,4 1-5-15,-5-3-1 0,3 2 15 0,-1-3-6 16,1 0-5-16,-2-3 0 0,5-3-6 16,-1 0-4-16,-3-5-2 0,5-1-4 15,-1-2 2-15,-1-3-9 0,-2-1 4 0,0-4-3 16,1-1-15-16,12-7 10 0,-28 8 1 15,16-6-3-15,12-2-5 0,-26-5-4 16,26 5-1-16,-23-7 0 0,23 7-7 0,-20-9 3 16,20 9 1-16,-16-10-2 0,16 10 6 15,-16-9-1-15,16 9 0 0,-9-10-1 0,9 10 0 16,0 0 2-16,0 0 1 0,0 0 6 16,0 0 2-16,0 0 7 0,0 0 1 15,33-16 9-15,-33 16 7 0,28 7-22 0,-28-7 1 16,36 9 4-16,-18-5-2 0,3 3-2 15,5 1-2-15,-5-1 5 0,3 1-3 16,1-1-5-16,-3 2 2 0,5-4-4 0,-6 3-5 16,1 0-16-16,-4-3-33 0,2-1-40 15,-7 0-55-15,1-1-73 0,-3-3-72 16,-11 0-147-16,19 0-171 0,-19 0-22 0,0 0-294 16,0 0-320-16</inkml:trace>
  <inkml:trace contextRef="#ctx0" brushRef="#br0" timeOffset="106381.69">1661 14699 2761 0,'10'-12'-41'0,"-10"12"38"15,0 0 9-15,0 0 23 0,19-3 18 16,-19 3 23-16,0 0 7 0,0 0 3 0,31 21-3 16,-22-11-4-16,0 1-4 0,2 2 8 15,-4 2 1-15,3 0 9 0,1 5 6 16,-3-1-5-16,-2 2-8 0,0 0-10 16,-1 2-8-16,-1-4-7 0,-2 0-13 0,1 0-28 15,-3-2-51-15,0-17-50 0,-3 38-74 16,-1-21-66-16,-1-2-99 0,0-1-624 0,2-2-375 15</inkml:trace>
  <inkml:trace contextRef="#ctx0" brushRef="#br0" timeOffset="107011.92">2305 14394 2835 0,'0'0'-58'0,"0"0"23"0,0 0 6 15,0-17 4-15,0 17 4 0,0 0 22 0,0 0 30 16,0 0 21-16,0 0 9 0,0 0 8 16,-45 22 6-16,34-9 7 0,-3 3 6 15,1 3 5-15,-1 3 1 0,-4 3 3 16,4 2-8-16,-1-1-4 0,0 2-7 0,4 2-5 16,-1 2-8-16,4-2-2 0,-2-3-3 15,6 1-10-15,0-1 0 0,1 0-9 0,3-1-3 16,5 1-6-16,3-5 1 0,4 4-5 15,1-2-3-15,3-5-2 0,6 2-2 0,0-4-2 16,2-2 0-16,-1-3-4 0,0 0-3 16,2-4 0-16,1-1 0 0,2-2-7 15,-5-1-5-15,-2-2-3 0,2-4-5 0,-1 0-8 16,-1-1-5-16,-3-1-7 0,-2-4-6 16,-2 2-4-16,-14 6 1 0,16-16 3 15,-16 16 5-15,4-16 4 0,-4 16 2 16,0 0 15-16,-16-26 12 0,6 16 9 0,0 0 15 15,-4 2 10-15,14 8 7 0,-23-13 5 16,13 7 8-16,10 6 5 0,-19-8 9 0,19 8 7 16,-13-8 3-16,13 8-6 0,0 0-3 15,-8-11-11-15,8 11-6 0,0 0-7 0,0 0-2 16,25-22-9-16,-10 15-1 0,4 3-17 16,-2-3-23-16,6-1-30 0,1 1-41 15,-4 0-54-15,4-1-55 0,-5 3-56 16,0-1-47-16,-2-2-91 0,-3 3-118 0,2-1-474 15,-16 6-410-15</inkml:trace>
  <inkml:trace contextRef="#ctx0" brushRef="#br0" timeOffset="107268.23">2806 14630 2813 0,'14'-15'-128'16,"-14"15"33"-16,8-11 20 0,-8 11 24 15,0 0 34-15,0 0 22 0,8-9 42 0,-8 9 26 16,0 0 29-16,0 0 15 0,0 0 17 16,0 0 5-16,-34 35 2 0,26-24-1 0,-1 2-3 15,3 3-14-15,-5 5-8 0,3-3-12 16,1 0-14-16,3 4-7 0,-2-3-6 0,4-1-12 16,0 1-7-16,0-1-8 0,2-18-24 15,6 32-28-15,-4-19-51 0,4-1-58 16,5 0-50-16,-1-3-72 0,-1-2-129 15,2 0-184-15,-1-4-308 0,-10-3-202 0</inkml:trace>
  <inkml:trace contextRef="#ctx0" brushRef="#br0" timeOffset="107553.66">3022 14717 2624 0,'4'-15'11'0,"-4"15"9"16,0 0-4-16,0 0 8 0,0 0 26 15,0 0 25-15,-14-22 19 0,14 22 6 16,0 0 7-16,0 0-2 0,-26 6-7 0,26-6 1 16,0 0-1-16,0 0-10 0,-21 16-6 15,21-16-6-15,0 0-13 0,-2 24-4 16,2-24-5-16,6 21-8 0,-6-21-1 0,15 25-6 16,-7-12-8-16,1 1 3 0,2 3-5 15,-3-4-5-15,0 3 1 0,1-2-3 0,-4 0 1 16,1 3-2-16,-2-2-1 0,-4-15-2 15,4 25-2-15,-4-25-19 0,-4 20-45 16,4-20-52-16,-8 17-72 0,8-17-51 0,-14 15-60 16,14-15-149-16,-14 4-498 0,14-4-337 15</inkml:trace>
  <inkml:trace contextRef="#ctx0" brushRef="#br0" timeOffset="107786.04">3158 14650 2891 0,'19'-5'-32'0,"-19"5"12"16,19 2 10-16,-19-2 29 0,19 7 29 0,-19-7 18 15,17 16 16-15,-9-6 3 0,0 1-1 16,-3 3 4-16,-1 1 7 0,1-1 10 16,-3 1 5-16,0 2 0 0,2-2-6 0,-4 2-10 15,0-17-11-15,0 35-11 0,0-18-3 16,0-4-17-16,0-13-21 0,-4 27-37 0,4-27-50 15,-2 22-57-15,2-22-70 0,-2 15-91 16,2-15-185-16,-5 13-485 0,5-13-369 16</inkml:trace>
  <inkml:trace contextRef="#ctx0" brushRef="#br0" timeOffset="107967.89">3440 14899 2919 0,'27'-1'19'0,"-27"1"22"0,25 0-7 16,-25 0-2-16,25-3 8 0,-9 3 11 0,-16 0 6 16,31-3-8-16,-16 3-15 0,-15 0-28 15,27-4-32-15,-9 2-36 0,-18 2-25 0,22-4-31 16,-8 1-41-16,-14 3-56 0,14-6-116 16,-14 6-384-16,4-7 24 0</inkml:trace>
  <inkml:trace contextRef="#ctx0" brushRef="#br0" timeOffset="108093.89">3549 14821 2335 0,'-18'-5'162'0,"18"5"1"0,0 0-26 0,-12-11-20 16,12 11-15-16,0 0-8 0,0 0-11 15,0 0-39-15,30-24-61 0,-15 16-59 16,2 3-65-16,0-2-58 0,0 0-97 0,4-3-482 16,-4 3-74-16</inkml:trace>
  <inkml:trace contextRef="#ctx0" brushRef="#br0" timeOffset="108814.07">4244 14447 2409 0,'-11'-13'37'0,"11"13"-1"0,0 0-3 15,-13-7-4-15,13 7 10 0,0 0 27 0,0 0 21 16,0 0 4-16,0 0 1 0,-29 24-7 16,25-14 3-16,4-10-1 0,-7 28 9 0,7-10-4 15,-2-3-3-15,2 6-5 0,2-2-9 16,0 0-9-16,3 4-4 0,1-1-6 16,2-1-9-16,3 0-3 0,1 1-6 0,4-3-2 15,0-1-6-15,-1-2-1 0,4-1-1 16,0-4-5-16,1-1-3 0,0 0-15 15,4-4-16-15,-3-3-23 0,0-3-17 0,2 0-18 16,-3-2-7-16,0-3 3 0,0-1 0 16,-1-3 9-16,-3-3 5 0,2-2 12 15,-4-2 6-15,-1-3 0 0,0-1 11 16,-3-3-5-16,-1 3 15 0,-3-2 16 0,0-3 15 16,1 5 10-16,-3 1 19 0,-1 0 20 15,-1 0 15-15,0 4 6 0,0-1 7 0,-2 16-6 16,0-26-4-16,0 26-9 0,-2-21-7 15,2 21-6-15,-4-16 8 0,4 16-3 0,0 0 10 16,-18-6-4-16,18 6-5 0,0 0-10 16,0 0 1-16,-25 37-11 0,17-22-1 15,1 0-6-15,3 5 9 0,-3 2-1 0,1 3 5 16,0-2 3-16,0 3 3 0,2-3 4 16,-3 2 1-16,2 2-6 0,-1-2-4 15,0-1-7-15,2 2 1 0,0-2-19 0,-3-1-5 16,3-1 1-16,0-2 0 0,2-2-10 15,-3 0-1-15,1-3-17 0,4-15-19 16,-4 29-29-16,4-18-38 0,0-11-47 0,-5 21-57 16,5-11-48-16,0-10-51 0,-2 14-101 15,2-14-135-15,0 0-452 0,0 0-442 16</inkml:trace>
  <inkml:trace contextRef="#ctx0" brushRef="#br0" timeOffset="109153.97">4847 14892 2972 0,'11'-15'-4'16,"-11"15"25"-16,0 0-1 0,0 0 1 15,0 0 4-15,0 0 18 0,0 0 31 16,0 0 10-16,0 0 1 0,0 0 8 16,20 24 5-16,-20-24 2 0,2 21 13 0,-2-21 7 15,-2 27 3-15,2-27-2 0,-2 30 12 16,0-15-13-16,2 3-8 0,0-18-11 0,0 31-9 16,0-18-23-16,0-13 5 0,2 26-9 15,-2-26-22-15,2 21-7 0,-2-21-24 16,2 19-38-16,-2-19-63 0,5 12-75 0,2-9-83 15,-7-3-136-15,0 0-226 0,0 0-13 16,0 0-242-16,0 0-220 0</inkml:trace>
  <inkml:trace contextRef="#ctx0" brushRef="#br0" timeOffset="109651.29">5531 14712 2639 0,'0'0'72'0,"0"0"50"0,0 0-6 0,0 0-3 15,0 0-2-15,0 0 0 0,0 0-3 16,0 0-11-16,0 0-14 0,0 0-6 16,0 0-10-16,0 0-2 0,0 0-5 0,0 0 6 15,19-5-6-15,-19 5-3 0,0 0-6 16,0 0-7-16,21 0-4 0,-21 0-3 0,0 0-3 15,28-2-3-15,-28 2-2 0,25 0 7 16,-10-3 8-16,-15 3 10 0,33 0 2 0,-15-3-2 16,-2 2 5-16,4-2-10 0,-20 3-6 15,31-1-8-15,-16-2 3 0,-15 3-5 16,25-1 2-16,-25 1 0 0,24-3-14 0,-24 3 10 16,19 0-2-16,-19 0-7 0,0 0-2 15,23-1-11-15,-23 1-26 0,0 0-36 16,17-4-55-16,-17 4-68 0,0 0-88 15,0 0-171-15,12-3-180 0,-12 3 27 0,0 0-253 16,0 0-177-16</inkml:trace>
  <inkml:trace contextRef="#ctx0" brushRef="#br0" timeOffset="110708.67">6422 14065 2511 0,'0'0'-15'0,"0"0"22"0,0 0-5 15,0 0 14-15,0 0 16 0,0 0 29 16,0 0 35-16,0 0 17 0,0 0 12 16,0 0-14-16,-51 21-8 0,41-8-8 0,-1 4-1 15,-2 4-5-15,4-1-3 0,-1 2-7 16,2 0-7-16,0 2-10 0,0 2-5 0,2 2-4 15,2-3-4-15,0 5-9 0,0-1-1 16,0 0-3-16,2 2-4 0,2 0-3 16,0 1-1-16,-2 0-1 0,2-2 5 0,2 3-5 15,0-1 3-15,0-1 0 0,4 5-1 16,-2-1 5-16,2-3 0 0,0 2 1 16,4-4 4-16,-2 4 2 0,0 0 1 15,1-5 5-15,2 3-1 0,-1-3-2 0,-1-1 3 16,3 0-3-16,-4-3-3 0,4-2-2 15,0-1 0-15,-2-1-5 0,1 0-2 0,2-4-3 16,-3 0-4-16,1-3-1 0,-1-1-6 16,-1-3-25-16,2 0-19 0,-1-3-45 0,-10-7-55 15,15 12-70-15,-15-12-90 0,0 0-198 16,25-4-129-16,-25 4-349 0,0 0-400 16</inkml:trace>
  <inkml:trace contextRef="#ctx0" brushRef="#br0" timeOffset="111525.77">6799 14731 2772 0,'0'0'-123'0,"0"0"46"0,0 0 1 16,0 0 11-16,0 0 2 0,0 0 14 0,0 0 11 16,0 0 22-16,0 0 19 0,0 0 17 15,0 0 13-15,0 0 25 0,0 0 15 0,0 0 11 16,0 0 10-16,0 0 2 0,0 0-5 16,6-22 7-16,-6 22-4 0,2-29-7 15,0 12-10-15,-2-2-11 0,0 0-4 0,2-4-4 16,0-2-7-16,0-2-7 0,-2-1-6 15,4 0-2-15,-2-4-5 0,4 2 4 0,-4 2 3 16,2 1 3-16,0 0 1 0,0 3 2 16,0-1-4-16,0 6-3 0,3-1-5 15,-3 5-1-15,2-2-6 0,1 4 2 16,-1-3-3-16,1 5-6 0,-7 11 3 0,12-18-1 16,-6 10-2-16,-6 8 1 0,14-7 3 15,-14 7 2-15,0 0 6 0,0 0 3 0,26 15-3 16,-17-5 0-16,0 4-5 0,-1 1 0 15,3 4-6-15,-3 2 1 0,0 1-3 0,4 0-2 16,-6 3-3-16,2 2-3 0,0-1 1 16,1-1-4-16,-5 4 2 0,1-5 3 15,-3 4-3-15,0-5 1 0,-4 1 2 16,2-3 9-16,-4-1 0 0,-1 3 3 0,-2-5 0 16,-1 4 2-16,-2-7-3 0,-3 1-3 15,0-5-7-15,1 1 6 0,-1-2-6 0,0-2-1 16,-2-3 3-16,15-5 0 0,-26 5 5 15,26-5 2-15,-22 0 3 0,22 0 0 16,-24-7-2-16,24 7 7 0,-19-10-6 0,19 10-2 16,-14-11-4-16,14 11 1 0,-12-14 0 15,12 14 3-15,-8-16-6 0,8 16-5 0,-4-13 4 16,4 13-2-16,0 0-1 0,0 0-4 16,12-26 0-16,-12 26-2 0,16-11-3 15,-6 5-19-15,-10 6-27 0,24-12-35 0,-11 7-51 16,1 1-48-16,4 0-73 0,-18 4-127 15,26-11-180-15,-11 7-54 0,-2-2-237 0,-13 6-195 16</inkml:trace>
  <inkml:trace contextRef="#ctx0" brushRef="#br0" timeOffset="111752.42">7251 14516 2661 0,'13'6'41'15,"-13"-6"29"-15,0 0 9 0,15 14 35 16,-15-14 28-16,7 16 19 0,-3-6 7 0,-4-10 3 16,6 27-6-16,-4-12-6 0,0 2-8 15,-2-1-6-15,2 1-12 0,-2-17-14 0,2 36-12 16,0-21-14-16,0 2-13 0,-2-17-17 16,8 27-45-16,-6-15-60 0,-2-12-71 15,4 16-108-15,-4-16-146 0,4 8-242 16,-4-8-3-16,0 0-265 0,0 0-244 0</inkml:trace>
  <inkml:trace contextRef="#ctx0" brushRef="#br0" timeOffset="116325.39">7726 14560 2484 0,'0'0'-131'0,"-24"0"28"16,24 0 22-16,0 0 15 0,0 0 7 15,0 0 22-15,0 0 1 0,0 0 13 0,0 0 5 16,0 0 25-16,0 0 2 0,0 0 4 15,0 0 15-15,0 0 10 0,-21-2 25 0,21 2 3 16,0 0 9-16,0 0 11 0,0 0 4 16,0 0 7-16,0 0 0 0,0 0 3 15,0 0 7-15,0 0-2 0,0 0 3 0,0 0 6 16,0 0 6-16,0 0 3 0,0 0 5 16,0 0-2-16,0 0 3 0,0 0-5 15,0 0 0-15,0 0-5 0,0 0-3 0,0 0-13 16,0 0-8-16,0 0-11 0,0 0-5 15,57-6-4-15,-37 4-18 0,-1 0-4 16,0 1-5-16,2-2-9 0,3 3-7 0,-4 0-23 16,1-1-42-16,-1-1-64 0,-20 2-85 15,36 0-81-15,-22-2-185 0,-1 2-155 16,-13 0-382-16,0 0-442 0</inkml:trace>
  <inkml:trace contextRef="#ctx0" brushRef="#br0" timeOffset="117177.78">7908 14451 2932 0,'0'0'-71'0,"0"0"43"0,0 0 21 0,0 0 11 16,0 0 40-16,0 0 11 0,0 0 22 15,0 0 6-15,0 0 4 0,0 0 0 0,0 0 6 16,0 0 7-16,0 0 6 0,0 0 11 16,0 0 8-16,0 0-1 0,0 0 5 15,0 0-4-15,0 0-11 0,0 0-6 16,0 0 17-16,0 0-20 0,-11 54-7 16,9-37-13-16,2 0-11 0,-2 2-9 0,2 2-4 15,0-2-2-15,0 1-8 0,0-1-4 16,2 3-3-16,-2-2-8 0,2-1-12 0,1 0-7 15,-1-2-28-15,0-2-27 0,-2-15-51 16,4 27-68-16,2-14-82 0,-4-6-105 0,2 2-215 16,-4-9-58-16,0 0-356 0,16 16-417 15</inkml:trace>
  <inkml:trace contextRef="#ctx0" brushRef="#br0" timeOffset="121189.61">8225 14602 2803 0,'45'-7'-163'0,"-45"7"10"0,0 0 16 16,0 0 9-16,0 0 12 0,0 0 9 16,0 0 21-16,0 0 16 0,0 0 29 0,0 0 35 15,0 0 15-15,0 0 35 0,0 0 32 16,0 0 9-16,0 0 17 0,0 0 9 0,0 0-9 16,0 0 1-16,0 0-7 0,0 0-2 15,0 0-1-15,0 0 2 0,0 0 3 16,0 0 7-16,0 0 4 0,0 0-8 0,0 0-13 15,0 0-5-15,0 0-9 0,0 0-8 16,0 0-8-16,0 0-5 0,0-29-6 16,0 29-5-16,-3-22-4 0,3 22-5 15,0-28-3-15,0 9-3 0,3-2-5 0,-1-4-3 16,0-1-5-16,2-2 1 0,1-2-2 16,3-3-2-16,-2 0 2 0,1-2-3 0,-1 6 0 15,0 1 2-15,3 1 3 0,0 4-2 16,-1 1-3-16,0 1-2 0,-2 3-19 15,6 0 0-15,-4 4 3 0,2 1 2 16,1 3 1-16,-1 3-5 0,-10 7 5 0,18-8 1 16,-18 8 1-16,0 0 4 0,22 12-2 15,-22-12-1-15,14 26 4 0,-6-6 0 0,-2 2 1 16,0 3-3-16,1 1 1 0,-3 4-1 16,5 4 3-16,-5 0 5 0,0-3-7 0,-2 4 0 15,0-4 3-15,-2 1 1 0,0-1-4 16,-2-1 3-16,0-1 1 0,0-3-2 15,-4 2 7-15,-3-4-3 0,0-1 2 0,-3-2-4 16,0-4 2-16,-4 1-3 0,4-6-3 16,-5 0 1-16,0-2 1 0,2-5-2 15,-2-1 0-15,17-4 4 0,-29 3-5 0,11-6 0 16,18 3 0-16,-29-9-2 0,16 3 3 16,0-3 10-16,1 1 1 0,12 8 10 0,-20-21 3 15,14 11-1-15,6 10 5 0,-6-23 0 16,4 12 7-16,2 11 0 0,2-23 1 15,-2 23-7-15,10-20 0 0,0 7-5 0,-2 3-3 16,6-1-9-16,-1 4-30 0,0-2-49 16,2 3-69-16,3-2-83 0,-4 1-111 15,0 1-232-15,1 1-382 0,-2-2-366 0</inkml:trace>
  <inkml:trace contextRef="#ctx0" brushRef="#br0" timeOffset="121523.64">8674 14521 2765 0,'17'1'-54'0,"-17"-1"20"0,0 0 2 16,23 1 13-16,-23-1-8 0,20 0 9 0,-20 0 5 15,0 0-11-15,29-2 4 0,-29 2 8 16,15-3-3-16,-15 3 20 0,0 0 14 15,0 0 29-15,25 0 29 0,-25 0 19 16,0 0 7-16,0 0-12 0,7 16-10 0,-7-16-1 16,0 0 7-16,0 0 11 0,-15 32 14 15,6-23 14-15,9-9 3 0,-12 23 3 16,4-13-4-16,8-10-7 0,-12 18-8 0,12-18-3 16,-6 18-19-16,6-18-2 0,0 0-8 15,0 0-14-15,15 23-6 0,-15-23-31 0,23 5-48 16,-10-5-69-16,6 0-89 0,0-4-86 15,3 1-194-15,-6-3-158 0,1 0-311 16,0-3-331-16</inkml:trace>
  <inkml:trace contextRef="#ctx0" brushRef="#br0" timeOffset="125331.36">9447 14461 2711 0,'0'0'-121'0,"0"0"19"0,0 0 16 15,0 0 20-15,0 0 18 0,0 0 19 16,0 0 34-16,0 0 19 0,0 0 33 15,0 0 33-15,0 0 38 0,0 0 33 0,0 0 31 16,-24 1 16-16,24-1 2 0,0 0-4 16,0 0-10-16,0 0-7 0,0 0-20 15,0 0-13-15,0 0-20 0,0 0-4 0,0 0-21 16,0 0-2-16,0 0-6 0,0 0-4 16,0 0-7-16,0 0-14 0,0 0-1 15,0 0 11-15,0 0-5 0,0 0-8 0,0 0-14 16,0 0-5-16,36 14-8 0,-36-14-8 15,26 3-13-15,-26-3-14 0,25 0-10 16,-10 1-23-16,-15-1-16 0,25 0-18 0,-11 0-30 16,-2 0-42-16,-12 0-48 0,21-1-60 15,-21 1-43-15,15-7-40 0,-15 7-114 0,2-10-105 16,-2 10-30-16,0 0-298 0,0 0-220 16</inkml:trace>
  <inkml:trace contextRef="#ctx0" brushRef="#br0" timeOffset="125522.17">9506 14390 2609 0,'0'0'-10'16,"-19"-11"41"-16,9 5 25 0,10 6 32 15,-14-7 22-15,14 7 10 0,0 0 8 0,-14-10-7 16,14 10-7-16,0 0-1 0,0 0 5 16,0 0 5-16,0 0 8 0,0 0-6 0,0 0-5 15,0 0-10-15,0 0-8 0,0 0-8 16,0 0-14-16,0 0-6 0,22 53-8 16,-18-37-9-16,-2-1-5 0,0 2-16 15,0 2-12-15,0-1-28 0,-2-1-37 0,2 0-51 16,0-2-61-16,0 2-61 0,0-2-66 15,-2-15-134-15,4 27-147 0,0-16-358 16,-4-11-317-16</inkml:trace>
  <inkml:trace contextRef="#ctx0" brushRef="#br0" timeOffset="126155.56">9780 14845 2762 0,'0'0'-47'0,"0"0"18"15,0 0 6-15,0 0 15 0,0 0 5 0,0 0 15 16,0 0 7-16,0 0 3 0,20-22 12 15,-20 22 11-15,0-21 17 0,0 21 13 16,0-26 13-16,0 7 3 0,0-3-1 0,0-4-9 16,0-7-11-16,2-3-7 0,2-4-11 15,1-4-4-15,3-4-6 0,1 2 0 0,-3 7-4 16,5-2-5-16,-5 6 2 0,4-1 6 16,-1 4-10-16,2 0 2 0,-5 8-1 15,2 0-3-15,3 5-1 0,-2 1-3 0,-1 3-4 16,0 1-1-16,1 3-3 0,1 1 0 15,-10 10 2-15,22-11-5 0,-22 11 0 16,20 0-3-16,-20 0 2 0,22 14 3 0,-12-2 1 16,-1 2-3-16,2 4 2 0,-3 3-1 15,1 3 0-15,-1 1-4 0,-2-1 1 16,0 3 1-16,0 0-3 0,-4 0 0 0,-2-1-2 16,0 0 2-16,-2 1 6 0,-2-1 7 15,0 0 10-15,-2-4 1 0,0 4 6 0,-2-3-9 16,-1-3-3-16,-2-1-4 0,1 1-3 15,-3-4 1-15,1-1-2 0,-2-1-3 16,4-2 0-16,-4-3-2 0,1-2-5 0,-2 0 3 16,15-7-3-16,-27 5 3 0,27-5-3 15,-24 0 3-15,24 0 3 0,-24-10-5 0,14 3 2 16,10 7-3-16,-19-22 0 0,13 11-1 16,0-1 0-16,6 12-2 0,-7-22-2 15,7 22 2-15,2-25-5 0,-2 25-9 0,11-23-15 16,-1 12-30-16,1 2-46 0,1-1-56 15,4 3-54-15,0 1-53 0,2-2-123 0,-2 2-173 16,1 2-351-16,0 1-298 0</inkml:trace>
  <inkml:trace contextRef="#ctx0" brushRef="#br0" timeOffset="126625.44">10357 14548 2912 0,'0'0'108'15,"0"0"7"-15,0 0-18 0,0 0-13 0,0 0-18 16,0 0-18-16,0 0-4 0,13 8-7 16,-13-8-5-16,0 0 3 0,0 0 1 15,0 0 9-15,0 0 7 0,0 0 6 0,0 0 1 16,0 0-7-16,0 0-8 0,14 4-7 15,-14-4-6-15,0 0-5 0,0 0-4 16,30 2-11-16,-30-2-5 0,21 4-5 0,-21-4-2 16,19 5 0-16,-8-1 4 0,-11-4 1 15,12 10 4-15,-12-10 7 0,7 13 3 16,-7-13 7-16,0 0 7 0,-7 23 3 0,7-23 15 16,-14 16-1-16,5-9 0 0,9-7-6 15,-16 10-2-15,16-10-5 0,-16 13-4 0,16-13-12 16,-12 9-12-16,12-9-8 0,-6 10-5 15,6-10 2-15,0 0-3 0,0 0 2 0,4 25-2 16,-4-25-2-16,8 16 0 0,0-8 1 16,1 4 2-16,-9-12 0 0,11 17-1 15,-7-8 2-15,-4-9 2 0,4 18-1 0,-4-18 1 16,0 0 2-16,-12 25-1 0,12-25-3 16,-16 13-10-16,4-8-23 0,0 1-40 0,12-6-55 15,-26 10-76-15,26-10-80 0,-21 3-193 16,21-3-482-16,-22 0-404 0</inkml:trace>
  <inkml:trace contextRef="#ctx0" brushRef="#br0" timeOffset="128690.63">10909 14451 2982 0,'-12'11'-6'0,"12"-11"27"0,0 0 2 0,0 0-3 15,0 0-3-15,0 0 4 0,0 0 6 16,0 0 3-16,0 0-4 0,0 0 0 15,55-8 0-15,-55 8-7 0,25-3 5 0,-25 3-8 16,25-1-1-16,-25 1-8 0,28-3-32 16,-15 3-43-16,-13 0-54 0,23-3-56 0,-23 3-105 15,19-5-525-15,-19 5-124 0</inkml:trace>
  <inkml:trace contextRef="#ctx0" brushRef="#br0" timeOffset="128889.72">10994 14358 2720 0,'0'0'161'0,"0"0"-14"16,0 0-20-16,0 0-11 0,0 0-16 15,0 0-7-15,0 0-12 0,0 0-9 0,0 0-5 16,0 0-11-16,0 0 0 0,10 59-6 16,-8-42-11-16,-2 0-1 0,2 1-4 0,2-1-13 15,-4 2-33-15,2-2-51 0,2 0-63 16,0 2-59-16,-2-6-97 0,2 2-192 15,0-1-393-15,-2-3-224 0</inkml:trace>
  <inkml:trace contextRef="#ctx0" brushRef="#br0" timeOffset="129435.6">11258 14761 2497 0,'0'0'-65'0,"0"0"26"0,0 0 2 16,0 0 8-16,0 0-3 0,0 0 18 15,0 0 20-15,0 0-2 0,0 0 10 0,0 0 25 16,3-49 14-16,-3 49 37 0,0-26 9 16,2 8 7-16,0 0 3 0,0-2-5 15,0-10-12-15,2 3-13 0,3-7-5 0,-1-3-8 16,4 4-4-16,-3-2 8 0,-1 0 13 15,6 5-10-15,-6 4-7 0,3 1-6 16,-2 2-9-16,4 1-2 0,0-2-7 0,-2 5-8 16,1 4 0-16,-2 1-4 0,2 2-2 15,1 2-3-15,-2 3-2 0,-9 7-4 16,17-6 1-16,-17 6-4 0,0 0 1 0,25 11-4 16,-16 1 2-16,-3 3-4 0,0 2 0 15,-2 6 0-15,3-1 0 0,-3 5-4 0,1 0 0 16,-1 1 2-16,-2-1-2 0,-2 2-1 15,0-3-1-15,0 1 3 0,-2-2-2 0,-2-2-1 16,-1 2 6-16,-2-8-1 0,1-1 5 16,-2 0-2-16,-3-2-4 0,1-3 1 15,-1-2-2-15,-4-4 1 0,15-5 5 0,-30 12 8 16,18-12 9-16,12 0 11 0,-25-4 5 16,25 4-1-16,-24-8 7 0,14 1 0 15,10 7-3-15,-16-21 0 0,16 21-9 0,-8-17-3 16,8 17-6-16,0-19-4 0,0 19-11 15,8-18-17-15,-8 18-21 0,16-18-35 0,-6 11-39 16,1-2-41-16,2 2-47 0,1 1-38 16,-1 3-41-16,-1-3-113 0,4 2-154 15,-6 0-361-15,-10 4-263 0</inkml:trace>
  <inkml:trace contextRef="#ctx0" brushRef="#br0" timeOffset="129944.51">11853 14722 2671 0,'0'0'-23'0,"0"0"15"0,0 0-9 0,0 0 11 16,0 0 3-16,0 0-2 0,0 0 22 16,0 0 0-16,0 0 14 0,-61-7 3 15,47 4 16-15,14 3 15 0,-28-1 20 0,28 1 13 16,-27-4 3-16,11 2 3 0,16 2-16 16,-23-3-5-16,23 3-3 0,-19 0 0 15,19 0 2-15,0 0-2 0,-21-7-15 0,21 7-8 16,0 0-6-16,-6-11-5 0,6 11-5 15,0 0-16-15,0 0-4 0,0 0-11 0,25-31-4 16,-14 22-1-16,-1-1-1 0,2 1-3 16,-1-1 0-16,3 0-2 0,-4 1 7 15,0-1 10-15,-10 10 9 0,20-15 14 0,-14 10 12 16,-6 5 6-16,15-12 4 0,-15 12-6 16,10-6 5-16,-10 6 10 0,0 0-6 0,0 0-4 15,0 0 2-15,17 23-10 0,-17-23-2 16,9 25-4-16,-5-10-6 0,2 0-3 15,0 3-4-15,1-1-4 0,2 4-9 0,-1-4-14 16,-4-1-32-16,2 0-42 0,1-3-54 16,0 4-61-16,-2-5-53 0,1 1-55 15,-6-13-135-15,5 19-129 0,-1-10-373 16,-4-9-334-16</inkml:trace>
  <inkml:trace contextRef="#ctx0" brushRef="#br0" timeOffset="130278.42">12152 14053 2905 0,'0'0'51'0,"0"0"28"16,0 0-9-16,0 0 0 0,0 0 0 0,0 0 2 16,0 0-6-16,0 0-5 0,22 38-5 0,-15-18-6 15,-2 4 17-15,1 3 14 16,3 5 12-16,-1 4 10 0,2 0-8 0,-5 1-9 16,1 3-8-16,0-1-10 0,-3 2-6 0,-1-2-13 15,-2 4-11-15,-2-4-26 0,-1 2-37 16,-3 0-33-16,-4 1-62 0,-3 2-67 15,-2-2-62-15,-3-5-166 0,-9-2-138 16,3 0-297-16,-6-3-197 0</inkml:trace>
  <inkml:trace contextRef="#ctx0" brushRef="#br0" timeOffset="179449.5">7262 6824 338 0,'0'0'73'16,"0"0"1"-16,0 0-7 0,0 0 10 0,0 0 4 16,0 0 2-16,0 0 4 0,0 0-4 15,0 0 10-15,0 0 2 0,0 0-1 0,0 0 7 16,2-17 2-16,-2 17-2 0,0 0-7 16,0 0 13-16,0 0 6 0,0 0 5 15,0 0 4-15,0 0 7 0,0 0 0 0,0 0-1 16,3-18-6-16,-3 18-7 0,0 0-10 15,0 0-8-15,0 0 1 0,0 0 1 16,0 0-6-16,0-19-2 0,0 19-6 0,0 0-9 16,0 0-5-16,-7-16-6 0,7 16-2 15,0 0-1-15,-4-19 0 0,4 19-2 16,-5-15-10-16,5 15-5 0,0 0 0 0,-4-25 1 16,4 25 2-16,-6-18-1 0,6 18-5 15,-6-18-2-15,6 18-5 0,-8-24-1 16,2 13-5-16,6 11-4 0,-10-25-1 0,6 13-4 15,4 12-5-15,-10-24 2 0,3 13-7 16,1 0-14-16,6 11-1 0,-13-23-2 16,7 11-1-16,6 12 2 0,-13-20-2 0,7 8 1 15,-4 2-1-15,0-1 0 0,2-1 3 0,0 0-1 16,0 1 3-16,-1-1-2 0,-2 1 0 16,11 11 2-16,-17-21-1 0,7 10 0 15,2-1 1-15,-4 1 0 0,12 11-1 16,-18-21 1-16,8 12 3 0,-2-1-6 0,2-1 1 15,-1 1 1-15,1 1 0 0,-1-1-1 16,0 0 4-16,1 1-1 0,10 9 0 0,-20-17 0 16,12 7 0-16,-2 1 3 0,10 9-2 15,-13-16 0-15,13 16 0 0,-15-15 0 16,9 8-1-16,6 7 2 0,-15-13 0 0,15 13 0 16,-12-14 0-16,12 14-2 0,-14-11 3 15,14 11-2-15,-14-10 1 0,14 10 0 0,-17-9-2 16,17 9 0-16,-19-8 0 0,19 8 0 15,-21-7 2-15,21 7-1 0,-22-6 1 16,22 6-2-16,-22-6-2 0,8 5 3 0,14 1-1 16,-23-5 0-16,23 5 2 0,-25-3 2 15,25 3-4-15,-25-3 1 0,25 3 1 0,-28-3-1 16,28 3 1-16,-25 0-3 0,25 0 3 16,-28 0 0-16,28 0 0 0,-28 2 0 15,14-2-2-15,14 0 4 0,-32 0-2 0,15 1-2 16,17-1 1-16,-32 3-2 0,14-2 3 15,-2 1-2-15,1 0 0 0,0 1 4 16,0 0-3-16,-3 1-2 0,4-2 3 16,-3 2 0-16,2 0 0 0,0-1 2 0,-1 1-5 15,2 0 3-15,-2-1 0 0,1 2-4 16,1-2 4-16,0 1 0 0,18-4 3 0,-32 7-5 16,18-4 2-16,14-3-3 0,-23 5 5 15,10-3-1-15,13-2-1 0,-21 5-3 0,21-5 3 16,-20 7-1-16,20-7 1 0,-20 5-1 15,20-5-1-15,-22 8 0 0,22-8 4 16,-19 7-2-16,9-1-3 0,10-6 3 16,-24 9 0-16,14-3 7 0,10-6-5 0,-22 10-2 15,12-6 2-15,10-4-2 0,-19 7 1 0,19-7-1 16,-19 8-1-16,19-8 1 0,-15 8-2 16,15-8 2-16,-14 7-3 0,14-7 3 15,-14 6 0-15,14-6 1 0,-12 9-1 0,12-9 2 16,-15 9-1-16,15-9 0 0,-15 7-1 15,15-7 0-15,-17 9 1 0,17-9 1 16,-12 12-6-16,12-12 7 0,-13 9-2 0,13-9 2 16,-13 11-2-16,13-11 0 0,-12 8 2 15,12-8-3-15,0 0-3 0,-11 12 8 16,11-12-5-16,0 0 0 0,-11 9 0 0,11-9 1 16,0 0-1-16,-8 10-1 0,8-10-1 15,0 0-3-15,0 0-5 0,0 0 2 0,0 0-4 16,-9 11-2-16,9-11 1 0,0 0-3 15,0 0-1-15,0 0-2 0,0 0-7 16,0 0-3-16,0 0-7 0,0 0-5 16,0 0 3-16,0 0 2 0,35-36 0 0,-35 36 4 15,12-15 5-15,-12 15 0 0,10-17 6 0,-6 9-1 16,-4 8 6-16,12-18-1 0,-6 5 2 16,-6 13 2-16,10-20 2 0,-4 10 1 15,-6 10 10-15,9-19-2 0,-9 19 4 0,7-19 3 16,-3 10-5-16,-4 9 3 0,6-16 8 15,-6 16 0-15,7-15-2 0,-7 15-7 0,0 0 3 16,4-15-1-16,-4 15 0 0,0 0-4 16,0 0 3-16,0 0 0 0,0 0 0 15,0 0 3-15,0 0-2 0,0 0 0 0,0 0 1 16,0 0 3-16,-13 47-2 0,13-47 2 16,-10 19-2-16,5-7 0 0,5-12 6 15,-9 16-5-15,9-16 0 0,-4 18 0 16,4-18-3-16,-6 16 1 0,6-16 2 0,0 0-1 15,-2 18 1-15,2-18 4 0,0 0-8 16,8 14 3-16,-8-14-2 0,15 5-4 16,-15-5-13-16,19 4-22 0,-19-4-41 0,28 2-60 15,-9 0-60-15,0-2-70 0,2 0-166 16,0 2-405-16,5-2-177 0</inkml:trace>
  <inkml:trace contextRef="#ctx0" brushRef="#br0" timeOffset="183918.07">16696 6988 2344 0,'0'0'-136'0,"0"0"21"15,0 0 13-15,0 0 14 0,0 0 7 16,0 0 15-16,0 0 18 0,0 0 9 0,0 0 10 16,0 0 6-16,0 0 6 0,0 0 22 15,-22-20 12-15,22 20 15 0,0 0 4 16,0 0-1-16,0 0 11 0,0 0 1 15,0 0 12-15,-12-9-4 0,12 9 19 0,0 0-4 16,0 0 2-16,0 0 3 0,0 0-10 16,-12-13 0-16,12 13-1 0,0 0-6 15,0 0-12-15,-10-13 1 0,10 13-1 0,0 0-5 16,0 0-1-16,-6-19-2 0,6 19 6 16,0 0 2-16,-4-13 5 0,4 13-9 0,0 0 7 15,-6-18-4-15,6 18 2 0,0 0-4 16,-6-15-1-16,6 15-5 0,0 0-3 15,-7-18-5-15,7 18 0 0,0 0-1 0,-6-18 7 16,6 18-2-16,0 0-5 0,-9-17-1 16,9 17-5-16,-4-12-4 0,4 12 2 0,0 0-3 15,-11-17-1-15,11 17-5 0,0 0 5 16,-6-16-3-16,6 16-4 0,-6-13 5 0,6 13-11 16,0 0 4-16,-8-15-2 0,8 15-4 15,0 0 3-15,-12-17 0 0,12 17 0 16,-8-10-4-16,8 10 1 0,-10-11 1 0,10 11 0 15,0 0 2-15,-15-15-5 0,15 15 2 16,-13-13 2-16,13 13-2 0,-13-12-5 16,13 12 3-16,-10-10 4 0,10 10-1 15,-13-15-3-15,13 15 1 0,-15-14 2 0,15 14 2 16,-12-11-4-16,12 11-2 0,-11-12 2 16,11 12 0-16,-11-13 0 0,11 13 1 0,-12-10 6 15,12 10-5-15,-11-14 1 0,11 14-1 16,-13-11 2-16,13 11-1 0,-15-13 2 0,15 13-2 15,-16-12 0-15,8 6-1 0,8 6-2 16,-20-12 2-16,10 5-2 0,10 7-1 0,-22-11 2 16,12 5-2-16,10 6 4 0,-23-12-5 15,9 7 0-15,14 5 2 0,-20-11 2 16,9 5-4-16,11 6 4 0,-19-12-3 0,19 12 5 16,-19-9-5-16,11 2-3 0,8 7 5 15,-16-8 0-15,16 8-1 0,-16-11 3 16,16 11-6-16,-15-7 3 0,15 7-1 0,-13-8 0 15,13 8-1-15,-17-13 2 0,17 13 2 16,-14-9-4-16,14 9 0 0,-16-10 3 16,16 10-2-16,-14-9 2 0,14 9-2 15,-18-8 1-15,18 8-1 0,-16-7 3 0,16 7-4 16,-19-8 3-16,19 8 0 0,-15-8-6 0,15 8 5 16,-17-9 0-16,17 9 1 0,-12-6-2 15,12 6 1-15,0 0 0 0,-22-11 0 16,22 11-4-16,-10-6 5 0,10 6-2 0,0 0 0 15,-20-5-2-15,20 5-1 0,0 0 4 16,-18-5-1-16,18 5 0 0,0 0 1 16,-21-2-2-16,21 2 1 0,0 0 4 0,-24-4-6 15,24 4 6-15,0 0-5 0,-26 0 1 16,26 0 2-16,-18-1-1 0,18 1 0 0,-21 0-1 16,21 0 1-16,-22 0 0 0,22 0-2 15,-22 0 2-15,22 0 0 0,-24 1 2 16,24-1 1-16,-21 3-1 0,21-3-4 0,-24 1 19 15,24-1-5-15,-23 7 3 0,23-7-1 16,-23 5-3-16,23-5 2 0,-22 6-5 0,22-6-2 16,-18 6 3-16,18-6-2 0,-19 5-1 15,19-5 0-15,-18 6-3 0,18-6 1 16,-12 5-1-16,12-5 0 0,-12 8 0 0,12-8-1 16,-16 12 2-16,16-12 0 0,-10 11 7 15,10-11-8-15,-13 10-2 0,13-10 3 16,-13 13-2-16,13-13 6 0,-10 11-4 0,10-11-2 15,-14 13 1-15,14-13 3 0,-9 13-2 16,9-13 1-16,-12 11-2 0,12-11 2 0,-10 11-2 16,10-11 7-16,-9 13 0 0,9-13-10 15,-7 12 4-15,7-12-2 0,-7 11-2 16,7-11 5-16,-6 14-1 0,6-14 0 0,-7 12 0 16,7-12-2-16,0 0 3 0,-8 20-2 15,8-20-1-15,-4 13 4 0,4-13 2 16,-7 14 2-16,7-14 0 0,-4 17 1 0,4-17-4 15,-2 15 3-15,2-15-1 0,-4 15 1 16,4-15-6-16,-4 18 6 0,4-18-6 0,-5 15 6 16,5-15-5-16,0 0 2 0,-4 22-1 15,4-22 1-15,-5 17-2 0,5-17 5 16,-5 16-4-16,5-16 1 0,0 0 1 0,-3 24 0 16,3-24 0-16,-2 15-1 0,2-15 0 15,-2 18 0-15,2-18-3 0,0 0 1 0,0 22 1 16,0-22 1-16,2 19 1 0,-2-19 1 15,2 19-2-15,-2-19 0 0,3 18-2 16,-3-18 1-16,7 20-1 0,-7-20 0 0,5 18-2 16,-5-18 1-16,7 19-1 0,-7-19 2 15,6 19-3-15,-6-19 4 0,4 19-4 0,-4-19 2 16,4 20-1-16,0-11 0 0,-4-9-2 16,4 19-1-16,-4-19 3 0,5 19 0 0,-5-19-3 15,4 17 3-15,-4-17-1 0,2 17 1 16,-2-17-1-16,5 17-2 0,-5-17 3 15,4 16 0-15,-4-16-2 0,4 15 3 0,-4-15-6 16,5 17 4-16,-5-17 0 0,6 15 0 16,-6-15 1-16,6 16 0 0,-6-16-2 15,6 15 2-15,-6-15-1 0,8 17 0 0,-8-17 0 16,6 15 0-16,-6-15-1 0,4 18 1 16,-4-18 3-16,6 17-1 0,-6-17 0 0,2 18 5 15,-2-18-5-15,3 14 1 0,-3-14 0 16,5 18 3-16,-5-18-3 0,4 15-2 15,-4-15 1-15,4 17 0 0,-4-17 1 0,7 15 2 16,-7-15 1-16,4 13 3 0,-4-13 0 16,9 15 1-16,-9-15 0 0,7 14 1 15,-7-14 1-15,8 13 0 0,-8-13-2 0,8 12 4 16,-8-12-1-16,8 10 2 0,-8-10-3 16,12 12 1-16,-12-12-1 0,10 11 2 15,-10-11-5-15,10 12 0 0,-10-12 3 0,9 12-5 16,-9-12-1-16,17 11-2 0,-17-11 1 15,12 11 0-15,-12-11-3 0,13 13 2 0,-13-13-4 16,8 9 2-16,-8-9-2 0,11 8 3 16,-11-8-5-16,0 0 2 0,13 13 0 15,-13-13 2-15,8 7-3 0,-8-7-1 0,0 0 2 16,13 12-1-16,-13-12 0 0,0 0 4 16,11 9-5-16,-11-9 3 0,12 6-1 0,-12-6 0 15,11 8-4-15,-11-8 4 0,12 7-2 16,-12-7 1-16,13 6 1 0,-13-6 0 0,0 0-1 15,19 9 0-15,-19-9 0 0,12 5-2 16,-12-5-1-16,0 0 4 0,18 11-2 16,-18-11 1-16,10 3-1 0,-10-3 2 0,0 0-1 15,13 5 0-15,-13-5-1 0,0 0 4 16,13 8-5-16,-13-8 2 0,0 0-2 0,0 0 3 16,15 7-4-16,-15-7 3 0,0 0-2 15,0 0 1-15,12 5 2 0,-12-5-2 16,0 0-1-16,0 0 0 0,0 0 0 0,11 8 2 15,-11-8-5-15,0 0 4 0,0 0 0 16,0 0 1-16,0 0-1 0,13 7-1 16,-13-7 0-16,0 0 3 0,0 0-2 15,0 0 0-15,0 0-2 0,0 0 1 0,0 0-4 16,0 0 1-16,0 0 0 0,0 0-3 16,0 0 2-16,0 0 3 0,0 0-5 0,0 0 1 15,0 0-1-15,0 0 0 0,0 0 1 16,0 0 2-16,0 0-3 0,0 0 2 0,0 0 0 15,0 0 2-15,0 0-3 0,0 0 2 16,-28-33-3-16,28 33 4 0,0 0 1 0,-17-12-2 16,17 12 2-16,-10-9 1 0,10 9-3 15,0 0 4-15,-15-11-3 0,15 11 2 16,0 0 0-16,-13-9 0 0,13 9 3 0,0 0 6 16,-10-7 1-16,10 7 0 0,0 0-3 15,0 0 1-15,0 0 0 0,0 0 0 0,0 0-1 16,0 0-2-16,0 0 0 0,0 0 2 15,0 0-3-15,0 0-1 0,0 0 0 16,0 0 3-16,0 0-3 0,0 0 1 0,0 0-2 16,0 0 2-16,0 0-1 0,0 0 3 15,0 0-2-15,0 0-1 0,0 0 0 16,42 24-2-16,-31-19 0 0,-2 4 4 0,-9-9-1 16,25 13-3-16,-15-5 1 0,2-3 0 15,-1 3-2-15,-11-8 4 0,17 11-3 0,-17-11 0 16,15 8-1-16,-15-8 2 0,15 10 1 15,-15-10-2-15,0 0 1 0,13 8-2 16,-13-8 3-16,0 0 6 0,0 0 2 0,0 0 3 16,0 17 0-16,0-17 1 0,0 0 1 15,0 0-5-15,0 0 2 0,-20 14-3 16,20-14 2-16,0 0 0 0,-16 8-1 0,16-8-1 16,0 0-3-16,-17 7 1 0,17-7-4 15,-11 8-7-15,11-8-10 0,0 0-12 0,-13 7-12 16,13-7-10-16,0 0-12 0,0 0-15 15,-16 8-14-15,16-8-28 0,0 0-44 16,0 0-51-16,-12 3-71 0,12-3-162 0,0 0-536 16,0 0-440-16</inkml:trace>
  <inkml:trace contextRef="#ctx0" brushRef="#br0" timeOffset="184537.42">15795 7429 2774 0,'0'0'-206'0,"0"0"26"0,-18-6 20 16,18 6 22-16,0 0 31 0,0 0 32 16,-15-6 29-16,15 6 35 0,0 0 31 15,0 0 44-15,0 0 7 0,-17-4 43 0,17 4 13 16,0 0 5-16,0 0 1 0,0 0 1 15,0 0 4-15,0 0-4 0,-16-8-1 0,16 8-4 16,0 0-2-16,0 0-3 0,0 0-6 16,0 0-12-16,0 0-7 0,0 0-10 15,0 0-9-15,0 0-4 0,0 0-11 0,0 0-4 16,0 0-6-16,0 0-10 0,42 22 0 16,-42-22-6-16,19 11-4 0,-11-5-3 0,5 1-4 15,-13-7-3-15,21 16-4 0,-9-7 3 16,0-2-4-16,0 3-6 0,-1 0 1 15,-1 0-3-15,3-1 0 0,-13-9-2 0,17 16-1 16,-11-7 1-16,-6-9 7 0,10 13 2 16,-10-13 5-16,7 13 3 0,-7-13 0 15,0 0 2-15,5 17 2 0,-5-17 1 0,0 0-8 16,0 0 1-16,-10 21-2 0,10-21-2 16,-12 11 1-16,12-11-6 0,0 0-3 0,-16 9-1 15,16-9-7-15,-14 7-16 0,14-7-30 16,-12 6-35-16,12-6-36 0,-15 7-43 0,15-7-45 15,-10 9-39-15,1-5-36 0,9-4-83 16,-13 10-135-16,5-7-413 0,8-3-293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1:49:18.0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2571 3718 811 0,'-6'-13'264'0,"6"13"-80"0,0 0-70 16,0 0-44-16,0 0-3 0,0 0-14 0,0 0 3 15,-2-21 5-15,2 21 2 0,0 0 12 16,0 0 7-16,0 0 6 0,0 0 17 0,0 0 13 16,0 0 7-16,0 0 6 0,0 0 5 15,2-21-6-15,-2 21 0 0,0 0 2 16,0 0-8-16,0 0 6 0,0 0 3 0,0 0 0 16,0 0-2-16,0 0-5 0,0 0-3 15,0 0-6-15,0 0-1 0,0 0-1 16,0 0 2-16,0 0-11 0,0 0-9 0,0 0-7 15,0 0-8-15,0 0-6 0,0 0-3 16,0 0 6-16,0 0 8 0,0 0-7 16,4 55-2-16,-4-55-12 0,2 21 6 0,-2-21-3 15,3 21-10-15,-3-21-6 0,2 22-3 16,-2-22-7-16,4 23-3 0,-2-11-5 0,-2-12-6 16,2 24 2-16,-2-24 3 0,2 25-2 15,-2-14-4-15,0-11 1 0,0 25-1 0,0-25-3 16,0 25-3-16,0-25-1 0,0 24-1 15,0-12-2-15,0-12-3 0,0 22-1 16,0-22-3-16,-2 25 2 0,2-25 2 0,0 23 0 16,0-23 1-16,0 20 0 0,0-20-2 15,0 26 0-15,0-26 1 0,-2 19 0 0,2-19 3 16,0 20 2-16,0-20 6 0,0 20 2 16,0-20 2-16,0 17 1 0,0-17 0 15,0 0 0-15,0 23-1 0,0-23-1 0,0 0-3 16,-2 17-3-16,2-17-1 0,0 0-4 15,0 0-1-15,0 19-1 0,0-19-4 0,0 0-11 16,0 0-18-16,0 0-33 0,0 11-44 16,0-11-52-16,0 0-66 0,0 0-82 15,0 0-99-15,0 0-171 0,0 0-65 0,0 0 1 16,0 0-425-16,0 0-583 0</inkml:trace>
  <inkml:trace contextRef="#ctx0" brushRef="#br0" timeOffset="778.74">3107 4042 3115 0,'0'0'-135'0,"0"0"34"0,0 0 22 0,0 0 14 16,0 0 38-16,0 0 21 0,0 0 43 15,0 0 7-15,0 0 15 0,0 0 7 16,0 0 6-16,0 0 10 0,0 0 17 16,0 0 5-16,0 0 5 0,0 0-1 15,0 0-5-15,0 0-7 0,0 0-9 0,0 0-3 16,0 0-6-16,0 0-6 0,42 3-6 16,-42-3-2-16,22 1 0 0,-22-1-3 0,25 0-1 15,-25 0-4-15,28 2-2 0,-14-2-2 16,-14 0-5-16,34 2-4 0,-19-2-3 15,2 2-5-15,-17-2-4 0,31 1-3 0,-15 2-2 16,-16-3-6-16,27 0 3 0,-12 3-8 16,-15-3-4-16,25 0-10 0,-25 0-17 0,24 0-22 15,-24 0-24-15,18 0-36 0,-18 0-38 16,0 0-45-16,26-3-44 0,-20 0-47 16,-6 3-61-16,0 0-120 0,0 0-453 0,11-5-295 15</inkml:trace>
  <inkml:trace contextRef="#ctx0" brushRef="#br0" timeOffset="1228.18">3335 3866 2609 0,'0'0'-119'0,"0"0"20"0,0 0 13 16,0 0 17-16,0 0 13 0,-8-14 18 16,8 14 32-16,0 0 21 0,0 0 9 0,0 0 24 15,0 0 16-15,0 0 19 0,0 0 14 16,0 0 8-16,0 0 3 0,0 0 9 15,0 0-3-15,0 0-5 0,0 0 4 0,0 0-1 16,0 0 0-16,-14 35 13 0,14-35 2 16,0 18-6-16,0-18-2 0,-3 25-2 15,3-25-3-15,-2 25-6 0,0-8-3 0,2-2-1 16,-2 3-7-16,2-18-3 0,-3 34-15 16,3-14-5-16,-2-4-9 0,2 4-3 15,0-1-8-15,0-1 0 0,0 0-11 0,0-18-1 16,-2 33-8-16,2-15-3 0,0-18-17 15,0 29-27-15,0-17-45 0,0-12-47 16,-2 24-47-16,2-24-52 0,0 22-47 0,0-12-55 16,-2-1-114-16,2-9-129 0,0 17-382 15,0-17-342-15</inkml:trace>
  <inkml:trace contextRef="#ctx0" brushRef="#br0" timeOffset="2150.98">4032 3597 2721 0,'0'0'-103'16,"0"0"30"-16,0 0 6 0,0 0 12 16,2-19 23-16,-2 19 15 0,0 0 22 0,0 0 22 15,0 0 16-15,0 0 14 0,0 0 5 16,0 0 6-16,0 0 6 0,0 0 6 15,0 0 5-15,0 0 8 0,0 0 7 0,0 0 1 16,0 0 5-16,0 0-3 0,0 0-6 16,0 0-5-16,0 0 0 0,0 0-6 15,0 0-3-15,0 0-7 0,-2 63 0 16,0-47-9-16,0 2 1 0,2-18-6 0,-2 38-3 16,0-17 0-16,0 0-1 0,2 0 3 15,-2 1-8-15,2 1-5 0,-3-2 2 0,3 3-6 16,-2-2 0-16,2 1-5 0,-2-2-5 15,2 0-3-15,0 0-1 0,-2 0-3 0,2-1-1 16,0-1-5-16,0-1-4 0,-2-1-1 16,2-17-3-16,-3 31-6 0,3-17-13 15,0-14-17-15,0 20-22 0,0-20-24 0,-2 17-29 16,2-17-36-16,0 0-47 0,0 21-40 16,0-21-33-16,-2 6-55 0,2-6-104 0,0 0-539 15,0 0-379-15</inkml:trace>
  <inkml:trace contextRef="#ctx0" brushRef="#br0" timeOffset="2678.65">4206 3757 2806 0,'10'-14'-110'0,"-10"14"26"0,0 0 17 0,8-13 12 16,-8 13 5-16,0 0 21 0,0 0 35 15,12-7 20-15,-12 7 16 0,0 0-12 0,0 0 15 16,0 0 18-16,0 0 6 0,0 0 6 16,0 0 3-16,0 0-2 0,-18 53-1 15,12-42-2-15,0 0-6 0,-3 1-6 0,9-12-8 16,-15 23-6-16,7-11 8 0,-1-4-4 16,-1 5-2-16,10-13-2 0,-18 16-1 0,10-9 0 15,8-7-2-15,-14 16 0 0,14-16-2 16,-13 12-5-16,13-12 0 0,-11 10-4 0,11-10-4 15,-11 9 2-15,11-9-1 16,0 0-4-16,-12 7 3 0,12-7-4 0,0 0-3 16,0 0 3-16,0 0-1 0,0 0 1 0,0 0 3 15,0 0 7-15,0 0 1 0,0 0 3 16,0 0 1-16,0 0 1 0,0 0-2 16,0 0 0-16,0 0-2 0,0 0 3 15,0 0 0-15,0 0 0 0,0 0 5 0,0 0 4 16,0 0 1-16,0 0 3 0,0 0-3 15,0 0-4-15,25 22 0 0,-25-22 1 0,15 11-2 16,-15-11-4-16,15 15-2 0,-5-5-3 16,2-1 21-16,-2 2-11 0,2 1 2 15,-1 1-3-15,2 1-11 0,-3-1 0 0,3 2-8 16,-1 0-13-16,0-1-2 0,-2 0-21 16,-2 1-32-16,0-4-41 0,2 2-51 0,-2-1-56 15,0 1-60-15,1-3-70 0,-1-1-153 16,-2-2-155-16,1 2-353 0,-7-9-439 15</inkml:trace>
  <inkml:trace contextRef="#ctx0" brushRef="#br0" timeOffset="4194.68">5131 3699 2894 0,'0'0'-129'0,"2"-21"19"16,-2 21 18-16,0 0 10 0,0 0 17 15,2-21 11-15,-2 21 22 0,0 0 7 0,4-16 15 16,-4 16 0-16,0 0 13 0,4-18 16 16,-4 18 15-16,0 0 22 0,2-17 22 15,-2 17 15-15,0 0 5 0,4-13 0 0,-4 13-6 16,0 0-3-16,0 0-7 0,0 0-5 16,-2-21-12-16,2 21-10 0,0 0 0 15,0 0-6-15,-23-9-5 0,23 9-1 0,-17-3 4 16,17 3 4-16,-23 3 6 0,23-3 8 15,-28 3 8-15,12-1 2 0,1 4 1 16,-2-2 3-16,2 2-2 0,-1 1-6 0,0 0-5 16,0 3-5-16,0-1-5 0,0 1-6 15,1 4-3-15,0-2-4 0,2 4-2 16,-1-1-3-16,0 0-7 0,4 1 0 0,0 1-1 16,-1 2-6-16,3-2-3 0,1 0-1 15,1 0-1-15,1 2-3 0,1 1 1 0,2 1-4 16,2-2 0-16,0 0-2 0,0-1 1 15,2 2-1-15,2-1-2 0,-2 0 2 0,5-2 3 16,-3 0-7-16,5 0 0 0,-3-2 1 16,3 3-2-16,1-5-1 0,0 1 0 15,2-1 2-15,0-4-4 0,-2 3 6 0,6-2-8 16,-2-3 1-16,1 1 3 0,0-3-4 16,2 1 3-16,1 0-2 0,0-3-2 15,-1 0-2-15,2-3-1 0,-19 0 0 0,35-3-3 16,-17 2 0-16,0-3 2 0,0 0 0 15,-1 0 0-15,-3-2 1 0,2 1-2 16,-4-3 5-16,0 1-5 0,-12 7-2 0,20-16-1 16,-12 7-1-16,-8 9 2 0,9-20-3 15,-9 20-1-15,0-19 3 0,0 19-3 16,0 0 1-16,-13-22 2 0,13 22 1 0,-15-12-1 16,15 12 0-16,-19-8 2 0,19 8 1 15,-19-7 0-15,19 7 2 0,-19-6-3 0,19 6 1 16,-19-3 4-16,19 3-7 0,0 0 8 15,-22-3-3-15,22 3 1 0,0 0 2 0,0 0 2 16,-18-1 3-16,18 1 9 0,0 0 4 16,0 0 5-16,0 0 3 0,0 0 4 15,0 0-2-15,0 0 1 0,0 0 2 0,53-10-5 16,-37 8-3-16,-16 2-4 0,34-4-2 16,-16 4-7-16,-2-2-18 0,-16 2-29 0,34-4-35 15,-17 3-51-15,-17 1-55 0,30-2-56 16,-18 0-67-16,-12 2-148 0,22-5-144 15,-14 2-309-15,-8 3-286 0</inkml:trace>
  <inkml:trace contextRef="#ctx0" brushRef="#br0" timeOffset="4549.57">5539 3815 2708 0,'0'0'-51'0,"11"-9"6"0,-11 9 14 0,0 0 0 16,0 0 14-16,0 0 17 0,0 0 14 16,0 0 20-16,0 0 12 0,0 0 4 0,0 0 12 15,0 0 6-15,0 0 11 0,0 0 8 16,0 0 2-16,0 0-3 0,0 0 3 15,0 0-4-15,-36 33-4 0,32-22-5 0,4-11-8 16,-14 25-1-16,8-11-8 0,0 0 3 16,2 1-1-16,0 1 0 0,0 1-14 15,2 1-5-15,0-2-3 0,2-16-4 0,0 32-3 16,2-15-2-16,2 1 1 0,0-3-17 16,0 0-25-16,2-1-42 0,0-3-46 15,3 0-61-15,0-1-48 0,-9-10-86 0,12 11-145 16,-5-7-434-16,-7-4-239 0</inkml:trace>
  <inkml:trace contextRef="#ctx0" brushRef="#br0" timeOffset="5026.32">5692 3905 2524 0,'10'-13'-127'15,"-10"13"17"-15,8-13 9 0,-8 13 18 0,0 0 16 16,9-16 27-16,-9 16 16 0,0 0 21 16,0 0 16-16,4-11 35 0,-4 11-5 15,0 0 5-15,0 0 18 0,0 0 15 0,0 0 19 16,0 0 13-16,0 0 5 0,0 0 3 16,0 0 1-16,-45 19-2 0,45-19-10 15,0 0-6-15,-16 11-7 0,16-11-9 0,-8 10-10 16,8-10-10-16,0 0-5 0,-11 13-5 15,11-13-6-15,0 0-5 0,0 0-6 0,-4 18-3 16,4-18-4-16,0 0-4 0,15 16-2 16,-15-16 0-16,16 14-5 0,-8-7-2 15,4 2-5-15,0-2-1 0,-2 0-1 0,4 3-2 16,-4-1-1-16,3 1 2 0,-3 2-5 16,1-3-2-16,0 3 0 0,-3-1 3 0,0 0 3 15,1 3 4-15,-3-3 5 0,1 0 15 16,-3 3 15-16,-4-14 10 0,6 21 6 15,-6-21 5-15,2 23-3 0,-2-23 0 0,-4 18 0 16,4-18-7-16,-8 18-11 0,8-18-1 16,-16 13-8-16,10-6-2 0,6-7-10 15,-14 13-20-15,14-13-22 0,-20 7-35 0,20-7-50 16,-18 2-56-16,18-2-59 0,-15-2-50 16,15 2-88-16,-13-10-134 0,13 10-500 0,-9-17-445 15</inkml:trace>
  <inkml:trace contextRef="#ctx0" brushRef="#br0" timeOffset="5362.72">5967 3833 2914 0,'0'0'-110'0,"0"0"32"0,0 0 13 15,10-10 33-15,-10 10 33 0,0 0 21 16,0 0 28-16,0 0 28 0,0 0 13 16,0 0 1-16,0 0 3 0,28 19 5 0,-28-19-5 15,4 18 3-15,-4-18-9 0,6 21 1 16,-2-6-3-16,1 0-4 0,-1 1-2 0,-2-1-8 16,3 3-6-16,-3 0-6 0,0-1-2 15,0 0-6-15,0 2-6 0,0-2-3 16,-2 2-6-16,2 1-4 0,-2-20-5 0,0 34 2 15,-2-17-3-15,0-2-8 0,2-15-10 16,-2 29-30-16,0-18-45 0,2-11-52 16,-2 23-69-16,2-14-53 0,0-9-91 15,-2 14-156-15,2-14-405 0,0 0-272 0</inkml:trace>
  <inkml:trace contextRef="#ctx0" brushRef="#br0" timeOffset="5744.56">6422 4084 2756 0,'0'0'-3'0,"0"0"19"0,0 0 22 0,0 0 18 16,0 0 22-16,0 0 19 0,0 0 20 16,0 0 10-16,0 0 2 0,0 0-4 15,0 0-9-15,0 0-1 0,0 0-9 0,0 0-9 16,0 0-8-16,27-2-13 0,-27 2-7 16,19 0-8-16,-19 0-3 0,26 2-8 0,-26-2-6 15,30 0-5-15,-14 0-5 0,3-2-2 16,-19 2-3-16,36 0-4 0,-16 0-2 15,-4-1-1-15,-16 1-7 0,32 0-15 0,-17 0-26 16,-15 0-30-16,26-2-39 0,-26 2-55 16,20-2-57-16,-20 2-70 0,13-6-130 15,-13 6-199-15,5-5-255 0,-5 5-212 0</inkml:trace>
  <inkml:trace contextRef="#ctx0" brushRef="#br0" timeOffset="5994.77">6433 3943 2527 0,'0'0'-63'16,"-18"-5"36"-16,18 5 18 0,0 0 27 16,0 0 32-16,0 0 22 0,0 0 24 0,0 0 21 15,0 0 4-15,0 0 1 0,0 0-4 16,0 0-6-16,0 0 1 0,51-6-12 15,-51 6-8-15,26 0-8 0,-26 0-9 16,32 0-7-16,-16 0-10 0,3 0-15 0,-19 0-30 16,36-4-42-16,-16 4-52 0,-2-1-74 15,0-2-70-15,-18 3-140 0,31-3-562 16,-18-1-328-16</inkml:trace>
  <inkml:trace contextRef="#ctx0" brushRef="#br0" timeOffset="6562.71">7023 3938 2680 0,'0'0'-87'0,"0"0"18"0,0 0 4 16,21-2 9-16,-21 2 18 0,0 0 15 15,0 0 14-15,0 0 23 0,19-6 6 0,-19 6 16 16,0 0 13-16,0 0 8 0,19-6-18 16,-19 6 15-16,0 0-1 0,0 0 0 15,0 0 1-15,26 6-2 0,-26-6 0 0,10 6-3 16,-10-6 4-16,10 10-2 0,-10-10-1 15,12 11 3-15,-12-11-2 0,8 15 0 0,-8-15 0 16,8 15 4-16,-3-5 2 0,-5-10-2 16,6 17-2-16,-6-17 2 0,2 19 9 15,-2-19 3-15,0 17 1 0,0-17 3 0,0 0-1 16,-2 21-1-16,2-21-3 0,0 0-3 16,-9 17 4-16,9-17-3 0,0 0-6 15,-12 10-4-15,12-10-6 0,0 0-3 0,-15 5-1 16,15-5 2-16,0 0-2 0,0 0-2 15,-25-3 4-15,25 3-1 0,0 0 4 16,-22-12 1-16,22 12 0 0,-10-11 3 0,10 11 24 16,-11-11-18-16,11 11-1 0,-6-16-9 15,6 16 1-15,0 0-8 0,-6-21-5 16,6 21-9-16,0-17-3 0,0 17-14 0,0 0-16 16,6-23-30-16,-2 16-30 0,0-1-42 15,3-1-50-15,-7 9-60 0,14-15-67 0,-7 7-130 16,0 0-213-16,-1-2 15 0,-6 10-248 15,0 0-208-15</inkml:trace>
  <inkml:trace contextRef="#ctx0" brushRef="#br0" timeOffset="9028.7">11327 3617 2461 0,'0'0'-117'0,"0"0"23"15,0 0 27-15,0 0 16 0,7-12 25 0,-7 12 19 16,0 0 26-16,0 0 27 0,0 0 18 16,0 0-7-16,5-16 5 0,-5 16 2 15,0 0 10-15,0 0 9 0,0 0 1 0,0 0 6 16,0 0-6-16,0 0-11 0,0 0 1 15,0 0-9-15,0 0 1 0,0 0 2 16,-10-24-2-16,10 24 5 0,0 0 4 0,-14-6 5 16,14 6 3-16,0 0 5 0,-19-4 7 15,19 4 4-15,0 0-3 0,-29 0-1 16,29 0-5-16,-23 2-8 0,23-2-5 0,-25 3-10 16,25-3-8-16,-26 6-2 0,12-2-7 15,14-4-2-15,-28 9-3 0,13-3-7 0,2 2-4 16,1-3-1-16,-4 3 5 0,16-8-12 15,-19 15 0-15,5-5-5 0,3 0 2 0,3-3-4 16,-3 5-1-16,3-1 4 0,8-11-8 16,-12 25 1-16,4-12-2 0,4 1-2 15,-2-1 5-15,4 2 0 0,-4 2 2 0,4-1-2 16,0 1 2-16,0-1-3 0,-1 4-1 16,3-4 0-16,3 4 2 0,-1-4-4 15,0 4 0-15,0-2 9 0,2-2-13 0,0 1 0 16,0-1 0-16,2-1-1 0,-2 0 3 15,4-1-5-15,0-1 6 0,0-1-4 16,3-1 0-16,-3-1-2 0,3-1-3 0,3-2 25 16,-3-1-6-16,5 1 0 0,-2-4-5 15,-14-3-1-15,30 4-3 0,-16-4 0 0,-14 0-4 16,32-2 2-16,-32 2-5 0,31-4 1 16,-15-3 1-16,-2 2-1 0,3 0 1 15,-4-1-5-15,2-1-2 0,-5 0 3 0,4-2-2 16,-14 9 2-16,18-13-6 0,-12 5 3 15,-6 8-6-15,14-12 1 0,-14 12 0 0,4-12-1 16,-4 12-8-16,0 0-2 0,0 0 3 16,-7-26 3-16,7 26-4 0,0 0 4 15,-17-14 0-15,17 14 2 0,-12-8-1 0,12 8 0 16,-16-7-3-16,16 7 9 0,-14-7 0 16,14 7 1-16,0 0-2 0,-17-5 3 0,17 5-2 15,0 0 0-15,0 0 2 0,-15-8 2 16,15 8 3-16,0 0-8 0,0 0 9 15,0 0 2-15,0 0 7 0,0 0 7 0,0 0-5 16,0 0-2-16,0 0-2 0,0 0 0 16,54-6-4-16,-39 5-1 0,-15 1 0 0,33 0-12 15,-18-2-24-15,2 2-31 0,0-3-43 16,-3 2-48-16,-14 1-61 0,28-3-45 16,-15-2-86-16,-1 3-161 0,-4-2-112 0,-8 4-312 15,16-5-334-15</inkml:trace>
  <inkml:trace contextRef="#ctx0" brushRef="#br0" timeOffset="9360.53">11646 3732 2819 0,'0'0'-70'0,"0"0"23"0,0 0 6 16,6-14-3-16,-6 14 23 0,0 0 24 0,0 0 16 16,0 0 20-16,0 0 24 0,0 0 8 15,0 0 13-15,0 0-3 0,0 0 6 16,0 0 6-16,-36 32 6 0,36-32-1 16,-8 20-5-16,2-6-10 0,2-1-7 0,4-13-8 15,-4 28-6-15,-1-12-9 0,5-16-2 16,0 30-7-16,0-14-3 0,3-1-5 15,-1 0 0-15,1 2-11 0,-3-17-25 0,9 26-34 16,-5-14-31-16,5-1-43 0,0 1-49 0,-1-1-41 16,-2-5-61-16,-6-6-137 0,18 13-456 15,-13-11-202-15</inkml:trace>
  <inkml:trace contextRef="#ctx0" brushRef="#br0" timeOffset="9862.62">11845 3841 2484 0,'0'0'-87'0,"8"-14"23"16,-8 14 16-16,5-13 0 0,-5 13 9 0,0 0 28 16,8-13 11-16,-8 13 16 0,0 0 7 15,7-14 5-15,-7 14 2 0,0 0 14 16,0 0 10-16,5-13 7 0,-5 13 4 0,0 0 5 15,0 0 3-15,0 0-4 0,0 0 4 16,0 0 5-16,0 0 3 0,0 0 0 0,0 0 3 16,0 0 3-16,-52 17 0 15,52-17-3-15,-11 7-1 0,11-7-7 0,-12 8-8 16,12-8-8-16,0 0-6 0,-13 11-3 0,13-11-4 16,0 0-7-16,-8 12-1 0,8-12-4 15,0 0-4-15,-3 16 2 0,3-16-10 0,0 0 0 16,0 0-2-16,15 18 0 0,-15-18-5 15,15 12-2-15,-6-6 1 0,-9-6 1 16,21 11-6-16,-7-3 0 0,-3-1-3 0,5 1 0 16,-1 0-2-16,-3-1 0 0,2 1 3 15,2 1-3-15,-6-1-3 0,3 0 0 16,-3 1 0-16,-10-9 1 0,17 15 3 0,-13-7-1 16,-4-8 4-16,9 17 9 0,-9-17 9 15,2 15 5-15,-2-15 5 0,0 0 2 0,-5 23-3 16,5-23-2-16,-14 12-5 0,14-12-4 15,-15 9 0-15,5-3-9 0,10-6-9 16,-21 5-27-16,21-5-33 0,-21 5-38 0,21-5-49 16,-21-3-54-16,21 3-48 0,-20-3-67 15,20 3-132-15,-17-12-485 0,12 3-332 16</inkml:trace>
  <inkml:trace contextRef="#ctx0" brushRef="#br0" timeOffset="10213.12">12150 3728 2777 0,'0'0'-79'15,"0"0"20"-15,17-4 9 0,-17 4 33 0,0 0 20 16,0 0 25-16,0 0 15 0,0 0 9 15,25 10 1-15,-25-10-1 0,9 16 3 16,-9-16 8-16,8 16 4 0,-2-6 2 0,-1 3-5 16,-1 0-1-16,2 0 6 0,-2 3 2 15,1-1 1-15,0 2 3 0,-1 1 1 16,-2-3-3-16,1 3-2 0,-3-2-5 0,0-16-8 16,0 35-5-16,-3-21-7 0,3-14-3 15,-2 31-4-15,0-17-4 0,-3 1-3 16,5-15-4-16,-7 21-14 0,7-21-27 0,-6 17-34 15,6-17-42-15,-6 15-68 0,4-7-54 16,2-8-78-16,0 0-154 0,-8 5-428 0,8-5-236 16</inkml:trace>
  <inkml:trace contextRef="#ctx0" brushRef="#br0" timeOffset="10560.47">12521 3957 2648 0,'0'0'-18'0,"0"0"18"15,0 0 3-15,12 12 16 0,-12-12 21 0,0 0 27 16,0 0 29-16,0 0 8 0,0 0 8 15,0 0 1-15,11 7 8 0,-11-7-3 16,0 0 1-16,0 0-8 0,17 3-11 0,-17-3-10 16,0 0-8-16,22 3-10 0,-22-3-9 15,20 0-7-15,-20 0-4 0,25 1-9 0,-25-1-4 16,29 0-5-16,-18 2-5 0,-11-2-15 16,29-2-28-16,-29 2-34 0,23-1-28 15,-23 1-44-15,20-3-50 0,-20 3-38 0,15-3-37 16,-15 3-57-16,13-4-645 0,-13 4-372 15</inkml:trace>
  <inkml:trace contextRef="#ctx0" brushRef="#br0" timeOffset="10777.6">12601 3873 2858 0,'0'0'-68'0,"-15"-6"31"0,15 6 26 0,0 0 31 16,0 0 31-16,0 0 21 0,0 0 18 15,0 0 14-15,-13-7 10 0,13 7 3 16,0 0 3-16,0 0-10 0,0 0-9 0,0 0-11 16,0 0-11-16,0 0-11 0,50 0-6 15,-50 0-9-15,23 0-10 0,-23 0-30 0,24 0-36 16,-24 0-42-16,27-4-48 0,-13 1-53 16,1 2-53-16,0-5-84 0,-1 2-649 15,-1 1-378-15</inkml:trace>
  <inkml:trace contextRef="#ctx0" brushRef="#br0" timeOffset="13009.66">13637 3821 1200 0,'0'0'130'0,"0"0"-64"15,0 0-22-15,-30 25 0 0,30-25-8 16,0 0 14-16,0 0-5 0,0 0 15 0,0 0 26 16,0 0 7-16,0 0 19 0,0 0 7 15,0 0 8-15,0 0 25 0,0 0 10 16,0 0 4-16,0 0 11 0,0 0-5 0,0 0 0 16,0 0-5-16,0 0-5 0,0 0-14 15,0 0-19-15,0 0-9 0,0 0-18 16,0 0-11-16,0 0-7 0,0 0-8 0,0 0-13 15,0 0-7-15,0 0-10 0,0 0-3 16,27-38-4-16,-22 27-4 0,-5 11-7 16,6-25 1-16,-4 12-5 0,1 0-1 0,-3 13-4 15,6-33 1-15,-4 18-6 0,1-1-2 16,-1 0 1-16,-1 0-1 0,-1 16-1 16,4-30-4-16,-2 16 0 0,-2 14-1 0,5-22 1 15,-5 22-2-15,4-19-1 0,-4 19 1 16,2-18 0-16,-2 18-2 0,4-15 0 0,-4 15-3 15,0 0 2-15,2-17-4 0,-2 17-1 16,0 0 3-16,0 0 0 0,4-16-1 16,-4 16 1-16,0 0 5 0,0 0-6 0,0 0-3 15,0 0 3-15,0 0 1 0,0 0 0 16,0 0 0-16,0 0-1 0,0 0 2 0,0 0 5 16,38 19-5-16,-38-19-2 0,8 12 3 15,-8-12-3-15,13 13 2 0,-5-5 0 16,-8-8 0-16,15 19 0 0,-5-10-2 0,-1 3 2 15,-1-2 0-15,-8-10 0 0,16 19-1 16,-7-10-2-16,0 1 3 0,-9-10 24 0,14 17-10 16,-5-7-3-16,-9-10 1 0,12 16-3 15,-2-10 1-15,-10-6-1 0,11 14 0 16,-11-14-4-16,11 11 8 0,-11-11-2 0,10 10-1 16,-10-10-1-16,0 0-1 0,15 4 6 15,-15-4 8-15,0 0-10 0,0 0 6 0,0 0-10 16,22-3 9-16,-22 3-10 0,0 0 7 15,14-11-3-15,-14 11-2 0,12-11 1 16,-12 11 1-16,10-14 3 0,-10 14 3 0,9-17 7 16,1 8 2-16,-4-3 8 0,-6 12 1 15,11-21-1-15,-7 7-5 0,2 4 2 0,-6 10-25 16,11-30 2-16,-7 18 2 0,1-4-5 16,-1-1-2-16,0 2 2 0,-1-2-3 15,2 0 0-15,-1-2 0 0,0 1 0 0,-1 1 0 16,1-2-1-16,-2 2-4 0,0 0 4 15,0 0 3-15,3 1-5 0,-5 16-3 16,5-28 2-16,-3 17-1 0,-2 11-3 0,4-20-10 16,-2 11-17-16,-2 9-23 0,1-11-37 0,-1 11-42 15,0 0-72-15,0 0-62 0,0 0-91 16,0 0-181-16,0 0-90 0,0 0-317 0,0 0-375 16</inkml:trace>
  <inkml:trace contextRef="#ctx0" brushRef="#br0" timeOffset="13409.07">14352 3415 2901 0,'0'0'-56'0,"0"0"10"0,0 0-4 0,0 0 8 15,0 0 18-15,0 0 15 0,0 0 12 16,0 0 21-16,0 0 7 0,0 0 12 0,0 0 7 16,-46 15 6-16,46-15 11 0,-12 14 6 15,12-14 9-15,-9 19-3 0,3-9-5 16,6-10-5-16,-9 23-7 0,4-10-1 0,3 1-5 15,2-14-1-15,-4 28 0 0,1-13-2 16,3-15-3-16,5 29-4 0,-3-14 1 16,2 0-11-16,1 1-2 0,0-1-4 0,1 0-2 15,-1-2-6-15,4 1 0 0,-3-1-31 16,3-1-34-16,0-3-46 0,-9-9-52 0,17 15-54 16,-7-11-72-16,-10-4-165 0,17 4-428 15,-17-4-208-15</inkml:trace>
  <inkml:trace contextRef="#ctx0" brushRef="#br0" timeOffset="13842.98">14604 3448 2464 0,'0'0'-93'0,"0"0"37"15,0 0 20-15,0 0 21 0,0 0 15 16,0 0 34-16,0 0 10 0,0 0 14 0,0 0 1 16,0 0 6-16,0 0-2 0,0 0-7 15,-48 12 3-15,48-12 1 0,-13 9 1 16,13-9 1-16,-11 9-5 0,11-9-2 0,-10 13-7 16,10-13 1-16,-10 11-7 0,10-11 1 15,0 0-6-15,-7 18-1 0,7-18-9 16,0 0 4-16,2 19-5 0,-2-19-3 0,0 0-3 15,12 20-1-15,-3-14-3 0,-9-6-2 16,19 17 0-16,-8-10-2 0,1 2 0 16,-1 1-2-16,2-1-3 0,-1 1 1 15,-2 0-4-15,1-1 4 0,0 2-2 0,-2-1 4 16,0 0 11-16,-9-10 11 0,13 19 15 16,-10-10 13-16,-3-9 8 0,5 18-1 0,-5-18-2 15,0 0-6-15,0 0-4 0,-12 27-6 16,12-27-5-16,-13 10-8 0,13-10-13 0,-14 6-22 15,14-6-25-15,0 0-44 0,-24 2-51 16,24-2-54-16,-16-3-60 0,16 3-94 0,-12-10-635 16,5 2-400-16</inkml:trace>
  <inkml:trace contextRef="#ctx0" brushRef="#br0" timeOffset="14127.18">14849 3430 2916 0,'25'3'-38'16,"-25"-3"22"-16,0 0 3 0,0 0 15 0,19 11 0 16,-19-11 14-16,8 12 21 0,-8-12 9 15,8 17 8-15,-5-8 5 0,-3-9 2 16,10 27 6-16,-6-12 11 0,1 0-1 15,-1 1 1-15,0 1-5 0,-2 0-13 0,2 2-4 16,-2-2-3-16,0 2-10 0,-2-1-11 16,0-2-40-16,0-16-55 0,-4 33-69 0,0-16-64 15,-6-2-82-15,-2-1-164 0,-2-1-367 16,-4 2-128-16</inkml:trace>
  <inkml:trace contextRef="#ctx0" brushRef="#br0" timeOffset="14748.52">13589 3979 2364 0,'0'0'-62'0,"0"0"24"0,0 0 7 16,0 0 24-16,0 0 7 0,0 0 11 15,0 0 13-15,0 0 2 0,0 0 14 16,0 0 0-16,0 0 9 0,0 0-1 0,0 0-3 16,60-5 5-16,-60 5-4 0,32-2-5 15,-12 2-2-15,1 0-1 0,1 0 1 16,1 0-4-16,4-2-3 0,2 2 14 0,2 0 0 15,-1 0-2-15,5 0 14 0,-3 0-5 16,5-1 8-16,-1 1 4 0,3 0-2 16,3 0 5-16,-1-3-6 0,4 3-6 0,0 0-4 15,0 0-1-15,0 0-5 0,0-1 0 16,2 1-3-16,-2-2 0 0,-1-1 2 0,-3 2 1 16,2-1-4-16,-3 0-4 0,-4 0-2 15,2-1 3-15,-1-1 1 0,-6 1 5 0,2-1 2 16,-5 3 0-16,1-1-3 0,-7 0 0 15,2 0-10-15,-2 0 0 0,-4 2-6 16,-18 0-2-16,32-2-13 0,-20 1-17 0,-12 1-24 16,23-3-30-16,-23 3-41 0,20 0-51 15,-20 0-42-15,15 0-55 0,-15 0-136 16,0 0-583-16,0 0-409 0</inkml:trace>
  <inkml:trace contextRef="#ctx0" brushRef="#br0" timeOffset="15189.68">13899 4317 2813 0,'0'0'-81'0,"0"0"37"0,0 0 17 16,0 0 20-16,0 0 16 0,0 0 21 16,0 0 9-16,0 0 9 0,0 0-6 15,0 0-5-15,0 0 6 0,0 0 11 0,0 0 10 16,-24 6 5-16,24-6-3 0,0 0-4 15,0 20-3-15,0-20-3 0,-4 22-6 16,4-22-6-16,0 26-2 0,0-12-1 16,0-14 0-16,0 34 7 0,4-17 2 0,-4 2 5 15,2 1-1-15,-2-1-7 0,2 0-7 16,0-1-1-16,0 1-1 0,-1 0-8 0,1 1-1 16,0-2-4-16,-2 0-5 0,2-2-7 15,-2-16-16-15,2 27-43 0,1-15-56 0,-3-12-70 16,2 19-89-16,-2-19-190 0,-2 12-459 15,2-12-305-15</inkml:trace>
  <inkml:trace contextRef="#ctx0" brushRef="#br0" timeOffset="15796.23">13724 4469 2635 0,'0'0'-87'15,"5"-19"15"-15,-5 19 1 0,8-11-1 0,-8 11-2 16,13-12-1-16,-13 12 9 0,19-9 14 16,-5 1 1-16,-14 8 5 0,23-9 12 15,-13 3 13-15,-10 6 10 0,26-6 19 0,-16 2 19 16,-10 4 15-16,29-3-5 0,-18 0-1 15,-11 3 2-15,31-1-12 0,-12 1-1 16,-19 0-5-16,34 0 5 0,-15 0 10 0,2 1 10 16,-3 2 13-16,2-2 1 0,-2 1-6 15,2 0 6-15,0 0-2 0,-1 2 2 16,0 0 6-16,1 0 7 0,-1 0-1 0,-2 0 4 16,0-1-5-16,0 3-5 0,-1-3-3 15,0 3-4-15,0 0 1 0,-1 0-5 0,-1 1-4 16,-3 0-4-16,1 1-2 0,-12-8 0 15,21 18-3-15,-16-11 0 0,5 3-2 16,-10-10 2-16,8 18 2 0,-4-9 8 0,-4-9 8 16,3 19 5-16,-3-19 7 0,0 21-4 15,0-21-2-15,-3 20-2 0,3-20 2 16,-6 19 1-16,2-7 1 0,-5-1-9 0,9-11 0 16,-17 21-3-16,9-14-7 0,-6 1-1 15,5 2-6-15,-6-4 17 0,-1 2 1 0,3-2-15 16,-8 1-1-16,5-3-5 0,-3 0-4 15,0 1-5-15,1-2-5 0,-2 0 2 16,-1 1 2-16,2-2-7 0,0 0 2 0,-1 0-6 16,3-1 0-16,17-1-4 0,-34 3 2 15,18-3-6-15,16 0-3 0,-30-3-6 0,30 3-12 16,-26-1-16-16,26 1-21 0,-24-6-21 16,24 6-30-16,-19-6-39 0,19 6-47 15,-18-6-45-15,14 3-62 0,4 3-142 0,0 0-167 16,-9-10-296-16,9 10-282 0</inkml:trace>
  <inkml:trace contextRef="#ctx0" brushRef="#br0" timeOffset="16175.64">14570 4369 2612 0,'0'0'-89'0,"0"0"27"0,0 0 35 0,0 0 10 15,0 0 23-15,0 0 26 0,0 0 19 16,0 0 27-16,0 0 17 0,0 0 16 15,0 0 7-15,-29 40 4 0,29-40-2 0,-11 21-3 16,5-10-6-16,1 1-6 0,-2 2-5 16,7-14-12-16,-9 29-6 0,7-16-7 15,-2 2-9-15,4-15-8 0,0 29-6 0,0-16-2 16,0-13-8-16,6 29-6 0,-2-14-11 16,1-1-29-16,0-3-41 0,2 0-45 0,1 0-59 15,3-1-58-15,-4 0-57 0,-7-10-130 16,20 11-517-16,-11-4-304 0</inkml:trace>
  <inkml:trace contextRef="#ctx0" brushRef="#br0" timeOffset="16655.66">14922 4481 2729 0,'0'0'-77'0,"0"0"19"0,0 0 0 0,0 0 13 16,0 0 12-16,0 0 24 0,-23-12 30 0,23 12 23 15,0 0 17-15,0 0 10 0,-34 6 7 16,34-6 7-16,-19 4 5 0,19-4-3 16,-18 6 0-16,18-6-3 0,-17 7-10 0,17-7-3 15,-11 10-10-15,11-10-6 0,-12 9-2 16,12-9-5-16,-8 10-8 0,8-10-2 15,0 0-3-15,-4 17-3 0,4-17-3 0,0 0-4 16,0 0 5-16,12 23-11 0,-12-23 2 16,14 13-4-16,-14-13-4 0,14 11 0 15,-2-3 0-15,-2 0-3 0,1 0-1 0,3-1 3 16,-3 1-5-16,0-1 0 0,3 1-2 16,-14-8 0-16,18 14 8 0,-9-6-10 15,0 0 6-15,-9-8 0 0,10 17 4 0,-10-17 16 16,8 16 6-16,-8-16 14 0,3 15 9 15,-3-15 8-15,0 0 6 0,-9 21-3 0,9-21-6 16,-12 12-3-16,12-12-10 0,-18 9 1 16,18-9-2-16,-18 7-17 0,18-7-9 15,-23 4-21-15,23-4-31 0,-22 0-33 0,22 0-37 16,0 0-46-16,-30-7-52 0,22 3-45 16,-2-4-71-16,10 8-142 0,-16-13-484 0,12 3-356 15</inkml:trace>
  <inkml:trace contextRef="#ctx0" brushRef="#br0" timeOffset="16988.66">15067 4443 2769 0,'0'0'-95'0,"0"0"27"15,0 0 30-15,0 0 41 0,24 5 15 0,-24-5 25 16,0 0 8-16,12 12 14 0,-12-12 4 16,10 13 8-16,-10-13 0 0,10 15 0 15,-10-15 4-15,9 19-1 0,-1-7 10 0,-2 0 1 16,-6-12 5-16,11 24-1 0,-7-10-1 16,0-1 0-16,1 0-1 0,-3 2-5 0,-2-15 0 15,1 29-7-15,-2-16-8 0,1-13-6 16,-2 29-9-16,-3-14-6 0,1-2-4 15,4-13-6-15,-6 27-5 0,2-17-17 0,4-10-27 16,-9 18-41-16,9-18-53 0,-10 16-60 16,10-16-55-16,-5 15-85 0,5-15-159 0,-6 6-508 15,6-6-408-15</inkml:trace>
  <inkml:trace contextRef="#ctx0" brushRef="#br0" timeOffset="17525.77">15580 3955 2827 0,'0'0'-109'0,"0"0"34"16,0 0 19-16,0 0 17 0,0 0 21 15,0 0 29-15,0 0 22 0,0 0 33 16,0 0 29-16,0 0 18 0,0 0 12 0,0 0 6 16,0 0 4-16,0 0 1 0,0 0-4 15,0 0-8-15,0 0 0 0,0 0-9 0,46 14 0 16,-46-14-18-16,24 1-5 0,-24-1-11 15,34 0-7-15,-17 0-9 0,3 0-9 16,0 0-5-16,1-1-3 0,-2-2-8 0,-19 3-2 16,39-1-8-16,-23-1-12 0,4-1-23 15,-20 3-22-15,29-3-35 0,-29 3-36 0,24-2-48 16,-24 2-51-16,16-4-65 0,-16 4-119 16,6-8-190-16,-6 8-319 0,0 0-268 15</inkml:trace>
  <inkml:trace contextRef="#ctx0" brushRef="#br0" timeOffset="17795.8">15633 3827 2557 0,'0'0'-85'16,"0"0"29"-16,0 0 13 0,0 0 14 15,-17-10 9-15,17 10 26 0,0 0 38 16,0 0 19-16,0 0 27 0,0 0 20 0,0 0 9 16,0 0 3-16,0 0 0 0,0 0-10 15,0 0-5-15,0 0-10 0,42-5-10 0,-42 5-7 16,24-2-9-16,-24 2-14 0,27-2-22 16,-9-1-37-16,-2 0-50 0,1-1-53 15,0 1-54-15,1-1-75 0,-2-2-131 0,-1 3-472 16,-1-3-177-16</inkml:trace>
  <inkml:trace contextRef="#ctx0" brushRef="#br0" timeOffset="19506.12">16654 4002 2441 0,'0'0'-71'0,"0"0"-1"0,0 0 7 0,0 0 10 16,0 0 11-16,0 0 5 0,42 12 13 16,-42-12 20-16,0 0 9 0,0 0 13 15,0 0 16-15,23 0 29 0,-23 0 17 0,0 0 5 16,0 0 10-16,26-2-1 0,-26 2-8 15,18 0-6-15,-18 0-10 0,20 0-7 0,-20 0-10 16,23 2 0-16,-23-2-4 0,26 0-8 16,-12 1-4-16,-14-1-2 0,30 0-5 15,-11 0-3-15,-3 2-2 0,4 1-1 0,0-2-4 16,0 2 3-16,1-3-6 0,-2 0 0 16,2 1-5-16,1-1 1 0,-2 0 0 0,2 4-3 15,-1-2 0-15,0-4 1 0,0 4 1 16,-1-2-5-16,-2 0-3 0,3 2 5 15,-1-2-2-15,0 0-4 0,2 0-1 0,-3 0 2 16,2 0-1-16,0 1-1 0,1-2 4 16,-2 1-3-16,2 0-5 0,1 1 3 15,-1-2 2-15,-2 1 1 0,4 0-2 0,-3 0 5 16,2 0-5-16,-2 0 0 0,3 0-1 16,-1 0 5-16,0 0-7 0,0 0 6 0,1 0-5 15,-1 0 1-15,0 0-2 0,-2 0 6 16,3 1-2-16,-1-1-1 0,0 0 0 0,0 0-5 15,1 0 1-15,0 0 0 0,-4 0-7 16,4 0 3-16,1 0 0 0,-3-1 5 16,0 1-8-16,2 0 10 0,-1-2-7 0,-1 2 10 15,0 0-4-15,0 0 2 0,-1 0 0 16,0-2 2-16,2 2 1 0,-3 2 5 16,3-4-5-16,-2 2 2 0,0-2 0 0,1 2-1 15,-2 0-2-15,2 0 0 0,-3 0-2 16,1 0 2-16,2 0-2 0,-1 0 7 15,0 0-7-15,0 0 2 0,1 0 0 0,-2 0 5 16,2 0-4-16,-1 0 1 0,3 0 3 16,-4 0 7-16,4 0 0 0,-1 0 9 0,-2 2-3 15,2-4-2-15,1 2 1 0,-1 0-6 16,0 0 1-16,1 0-1 0,-1 0-5 16,1 0 2-16,1 0-3 0,-2 0-3 0,0 0 6 15,3 0-2-15,-3 0 3 0,0 2-6 16,0-2 4-16,1-2 0 0,-1 2-1 15,-2 0 0-15,2 0-1 0,1 2-1 0,-1-2-1 16,0 2-1-16,1-2-3 0,-3 2 3 16,3-2-1-16,-2 1 2 0,0-2-2 0,1 2-2 15,1-1 0-15,-4 0 3 0,4 0 5 16,-1 0 11-16,0 0 5 0,0 0 6 0,1-1 6 16,-1 1 7-16,1 0 10 0,0 0 2 15,0-2-1-15,-1 2-1 0,1 0-8 16,1 0 1-16,-2-2-7 0,1 2-6 0,-1 2-1 15,0-2-6-15,-2 0-3 0,-1 0-2 16,-2 0-2-16,1 0-2 0,-19 0-4 0,28-2-22 16,-28 2-31-16,24 0-50 0,-24 0-82 15,18-2-88-15,-18 2-187 0,4-3-140 16,-4 3-254-16,0 0-182 0</inkml:trace>
  <inkml:trace contextRef="#ctx0" brushRef="#br0" timeOffset="20544.87">17032 3094 2458 0,'0'0'-44'0,"0"0"27"0,0 0 17 0,0 0 0 15,0 0 23-15,0 0 6 0,0 0 15 16,0 0 10-16,0 0 5 0,0 0 15 15,0 0 5-15,0 0 10 0,0 0 11 0,-25 33 11 16,25-33 9-16,0 0-2 0,-4 22-8 16,4-22-4-16,-2 19-12 0,2-19-3 15,0 23-7-15,-3-10-6 0,3-13-2 0,-2 29-3 16,2-13-3-16,-2 0 2 0,2-16-10 16,-2 34-3-16,-2-16-4 0,4-3-1 0,0-15-4 15,0 33-6-15,0-16-4 0,0-2-3 16,0-15-3-16,0 26-1 0,0-10-5 15,0-16-2-15,0 24 0 0,2-10-4 0,-2-14-2 16,0 25-5-16,0-25 0 0,0 21-2 16,0-21-2-16,2 18 2 0,-2-18-2 15,0 18-5-15,0-18 3 0,0 0-5 0,0 19-2 16,0-19-8-16,0 0-17 0,2 15-20 16,-2-15-37-16,0 0-47 0,0 0-52 0,0 12-52 15,0-12-46-15,0 0-106 0,0 0-135 16,0 0-384-16,0 0-291 0</inkml:trace>
  <inkml:trace contextRef="#ctx0" brushRef="#br0" timeOffset="21221.67">17003 3088 2608 0,'0'0'-99'0,"0"0"42"16,0 0 22-16,0 0 32 0,0 0 0 15,0 0 24-15,0 0 14 0,-11-15 13 0,11 15 14 16,0 0 4-16,0 0-7 0,0 0-5 16,0 0-4-16,0 0-5 0,0 0-2 15,0 0-5-15,0 0-2 0,38-4-7 0,-38 4 0 16,20 0-5-16,-20 0 1 0,26-2-10 16,-26 2 5-16,30 0-6 0,-15 2-1 15,-15-2 5-15,30-2-8 0,-30 2 0 0,26 0 6 16,-26 0 8-16,22 0-2 0,-22 0 2 15,19 0-1-15,-19 0-1 0,18-2 2 0,-18 2-2 16,0 0-2-16,0 0 3 0,22 0 4 16,-22 0 10-16,0 0 13 0,0 0 11 0,14 6-4 15,-14-6-4-15,0 0-4 0,0 0-6 16,4 13-5-16,-4-13-2 0,0 0-2 16,0 0-5-16,-6 26-3 0,6-26-4 0,0 0-2 15,-7 22-1-15,7-22 1 0,-5 17 0 16,5-17 2-16,-4 21 3 0,4-21 5 15,-4 21-4-15,4-21-1 0,-4 21 0 16,4-21 0-16,-2 22-1 0,0-10-3 0,2-12 3 16,0 23 8-16,0-23 6 0,0 23 1 15,0-23-3-15,2 25 2 0,0-14 1 0,-2-11-2 16,6 23 4-16,-2-14 9 0,-4-9-8 16,7 22 2-16,-2-11-5 0,-5-11-4 0,6 19 0 15,-6-19-7-15,4 17-3 0,-4-17-1 16,2 17 3-16,-2-17-16 0,4 16-19 15,-4-16-31-15,4 13-46 0,-4-13-66 0,0 0-73 16,2 20-86-16,-2-20-183 0,0 8-106 16,0-8-320-16,0 0-318 0</inkml:trace>
  <inkml:trace contextRef="#ctx0" brushRef="#br0" timeOffset="21957.51">17163 3765 2680 0,'0'0'-69'0,"0"0"29"0,0 0 8 0,-6-27 5 16,6 27 9-16,0 0 8 0,0 0 7 16,0 0 12-16,0 0 13 0,0 0 16 15,0 0 14-15,0 0 10 0,0 0 10 0,0 0 8 16,0 0 13-16,0 0 7 0,0 0-5 16,0 0 3-16,0 0-3 0,0 0-2 15,-21 41-1-15,21-41-7 0,-5 14 0 16,5-14 1-16,0 0-6 0,-2 21 4 0,2-21-6 15,-2 15 0-15,2-15-5 0,-2 17 2 16,2-17-8-16,0 0-1 0,-2 21-3 0,2-21-4 16,0 0-1-16,-2 20 3 0,2-20-3 15,0 0-1-15,0 0-5 0,-2 18-2 0,2-18-8 16,0 0-4-16,0 0-2 0,0 0-4 16,2 19-1-16,-2-19-3 0,0 0-6 0,0 0-10 15,13 10-14-15,-13-10-22 0,0 0-28 16,13 5-35-16,-13-5-37 0,0 0-56 0,14 3-58 15,-14-3-80-15,0 0-179 0,0 0-117 16,13-15-270-16,-13 15-256 0</inkml:trace>
  <inkml:trace contextRef="#ctx0" brushRef="#br0" timeOffset="22204.28">17145 3568 2590 0,'0'0'0'16,"0"0"40"-16,0 0 12 0,0 0 8 0,0 0 21 16,0 0 8-16,0 0-2 0,0 0 0 15,0 0-7-15,0 0-7 0,0 0-5 16,0 0-10-16,0 0-20 0,0 0-41 15,0 0-50-15,0 0-75 0,0 0-84 0,0 0-180 16,29 6-414-16,-29-6-125 0</inkml:trace>
  <inkml:trace contextRef="#ctx0" brushRef="#br0" timeOffset="22787.46">17244 3801 2373 0,'0'0'-49'0,"0"0"33"0,0 0 16 0,0 0 16 15,0 0 22-15,0 0 8 0,0 0 16 0,0 0 15 16,0 0 0-16,0 0 4 0,0 0-5 15,0 0-4-15,0 0 6 0,0 0 5 16,0 0 8-16,26 16-2 0,-26-16-10 0,0 0-11 16,0 0-3-16,25 3-9 0,-25-3-7 15,0 0-3-15,21 1-14 0,-21-1-10 16,0 0-19-16,19 0-30 0,-19 0-34 0,0 0-38 16,20 2-34-16,-20-2-37 0,12 0-63 15,-12 0-140-15,0 0-407 0,12-3-80 0</inkml:trace>
  <inkml:trace contextRef="#ctx0" brushRef="#br0" timeOffset="22973.75">17258 3743 2295 0,'0'0'-27'0,"0"0"16"16,0 0 2-16,0 0 3 0,0 0 20 15,0 0 3-15,0 0 14 0,0 0-2 0,0 0 6 16,0 0 0-16,43-7-6 0,-43 7-6 15,0 0-2-15,30 2 5 0,-30-2-8 16,24 1-29-16,-24-1-46 0,22 4-47 0,-11-4-69 16,-11 0-140-16,21 3-279 0,-21-3 200 15</inkml:trace>
  <inkml:trace contextRef="#ctx0" brushRef="#br0" timeOffset="23206.24">17513 3711 1755 0,'0'0'31'0,"0"0"29"15,0 0 13-15,0 0 26 0,23 13 22 16,-23-13 11-16,0 0 14 0,0 0 9 16,-2 23-4-16,2-23-8 0,-2 19-14 15,2-19-17-15,0 0-10 0,-5 29-6 0,5-29-19 16,-2 19-5-16,2-19-18 0,-2 20-47 15,2-20-66-15,0 18-67 0,0-18-62 16,0 11-103-16,0-11-580 0,0 0-231 0</inkml:trace>
  <inkml:trace contextRef="#ctx0" brushRef="#br0" timeOffset="24721.44">17076 2920 2484 0,'0'0'-102'0,"0"0"25"0,0 0 9 16,0 0 12-16,0 0 4 0,0 0 5 15,0 0 4-15,0 0 34 0,0 0-9 0,0 0 9 16,0 0 9-16,0 0 19 0,0 0 9 15,0 0 12-15,0 0 18 0,0 0-6 16,0 0 9-16,0 0-12 0,0 0-11 0,0 0 8 16,0 0-3-16,0 0 7 0,0 0 10 15,9 46 5-15,-9-46 0 0,0 0 3 16,-2 19-1-16,2-19-1 0,0 0-6 0,-2 19-9 16,2-19 4-16,0 0-9 0,0 0-4 15,0 0-6-15,-2 21-2 0,2-21 1 16,0 0-11-16,0 0 1 0,0 0 0 0,2 16-3 15,-2-16 1-15,0 0-7 0,0 0-1 16,0 0 1-16,0 0-4 0,0 0 0 16,0 0-1-16,0 0-2 0,0 0-2 0,0 0 1 15,0 0-3-15,0 0 0 0,0 0 2 16,0 0-2-16,0 0-2 0,0 0-1 0,15-48 1 16,-15 48 0-16,6-11-2 0,-6 11 4 15,0 0-2-15,7-16 0 0,-7 16-2 16,6-11 0-16,-6 11 2 0,0 0-3 0,10-14-1 15,-10 14 2-15,0 0-1 0,9-13 3 16,-9 13-2-16,0 0-2 0,0 0 1 0,9-11 0 16,-9 11 0-16,0 0 0 0,0 0-3 15,0 0 3-15,8-10-5 0,-8 10 2 16,0 0 2-16,0 0-1 0,0 0 2 0,0 0 3 16,0 0 2-16,0 0-6 0,0 0 0 15,0 0-2-15,0 0 3 0,0 0 0 0,28 13 1 16,-28-13 6-16,0 0-7 0,0 0 5 15,6 15 3-15,-6-15 3 0,0 0 6 16,0 0 4-16,0 18-1 0,0-18 8 0,0 0-5 16,0 0 0-16,0 0 0 0,0 21-3 15,0-21-1-15,0 0-1 0,0 0 0 16,0 0-3-16,0 0-2 0,0 0 0 16,0 17 0-16,0-17 0 0,0 0-1 0,0 0 3 15,0 0 3-15,0 0 3 0,0 0 3 0,0 0-4 16,0 0-2-16,0 0 1 0,0 0-1 15,0 0-8-15,0 0 2 0,0 0-1 16,0 0-4-16,0 0 3 0,0 0-2 0,0 0-2 16,0 0-2-16,0 0-1 0,0 0 2 15,0 0 0-15,0 0 1 0,29-31-4 0,-29 31 3 16,0 0-3-16,11-11 0 0,-11 11-4 16,0 0 5-16,11-15-6 0,-11 15 2 15,0 0-2-15,10-11-2 0,-10 11 2 0,0 0 2 16,10-10-4-16,-10 10 4 0,0 0 0 15,0 0-3-15,14-10 0 0,-14 10 4 16,0 0 0-16,0 0 8 0,0 0-5 0,10-7 5 16,-10 7-1-16,0 0 3 0,0 0 4 15,0 0-4-15,0 0 5 0,0 0 7 0,0 0 6 16,0 0 6-16,0 0 3 0,0 0 7 16,25 14 7-16,-25-14 1 0,0 0-5 15,11 14-3-15,-11-14-3 0,4 14-6 0,-4-14-3 16,7 17-3-16,-7-17-3 0,4 17-14 15,-4-17-39-15,6 17-60 0,-6-17-84 16,6 19-86-16,-6-19-187 0,4 19-159 0,-4-12-329 16,0-7-344-16</inkml:trace>
  <inkml:trace contextRef="#ctx0" brushRef="#br0" timeOffset="25937.23">18368 3178 2743 0,'0'0'-116'0,"0"0"12"0,0 0 22 0,0 0-3 16,0-21 24-16,0 21 17 0,0 0 27 16,0 0 36-16,0-18 19 0,0 18 13 0,0 0 15 15,0 0 8-15,0 0 12 0,0 0 6 16,0 0 16-16,0 0 13 0,0 0 11 16,0 0 2-16,0 0-10 0,0 0 4 15,0 0-3-15,0 0 5 0,0 0 0 0,0 0-9 16,-34 36 4-16,26-24-7 0,-1-1-4 15,3 3-2-15,-1 1-9 0,1 0 25 0,0 0-18 16,2 1-14-16,0 2-11 0,0 1-5 16,4-2-3-16,-4-1-13 0,2 4-4 15,4-1-32-15,2-3 0 0,-2 3-4 0,2 1-2 16,2-1 0-16,0-2-13 0,2 2-24 16,1-4-23-16,2-2-36 0,-3 1-43 0,3-1-54 15,1-1-58-15,1-3-44 0,-2-3-90 16,1-1-143-16,1 1-87 0,-2-2-300 15,-3 0-275-15</inkml:trace>
  <inkml:trace contextRef="#ctx0" brushRef="#br0" timeOffset="26529.58">18684 3311 2527 0,'8'-15'-130'0,"-8"15"28"0,0 0 22 16,0 0 23-16,4-14 14 0,-4 14 27 0,0 0 16 16,0 0 21-16,0 0 20 0,0 0 13 15,0 0 10-15,0 0 13 0,0 0 8 16,-16-19 1-16,16 19 11 0,0 0-7 15,0 0-1-15,-26 2-6 0,26-2-3 0,0 0-5 16,0 0-5-16,-32 8-3 0,32-8-4 16,-17 5-5-16,17-5-5 0,-14 4-3 15,14-4-6-15,-14 9-4 0,14-9-6 0,-12 7-3 16,12-7-1-16,0 0-2 0,-11 9-7 0,11-9 2 16,0 0-4-16,0 0-2 0,-4 17-2 15,4-17-3-15,0 0-1 0,0 0-3 16,15 17-2-16,-15-17 3 0,12 10 0 0,-12-10-1 15,14 9-3-15,-14-9-1 0,16 10 1 16,-8-5 5-16,-8-5-4 0,18 12 1 16,-10-6 0-16,-8-6 5 0,15 13-7 15,-9-4 1-15,-6-9 1 0,15 15-2 0,-15-15-2 16,11 16 2-16,-7-9 0 0,-4-7 1 16,8 16 6-16,-8-16 3 0,6 15 5 0,-6-15 8 15,5 14 12-15,-5-14 5 0,0 0 6 16,-3 20 5-16,3-20 5 0,0 0-2 15,-10 18 0-15,10-18-3 0,-10 7-1 0,10-7-2 16,-13 8-3-16,13-8-1 0,0 0-9 16,-19 4-5-16,19-4-1 0,0 0-8 0,-21 0-11 15,21 0-19-15,0 0-28 0,0 0-35 16,-26-8-47-16,26 8-64 0,-10-9-51 0,10 9-67 16,0 0-155-16,-10-18-133 0,8 13-264 15,2 5-195-15</inkml:trace>
  <inkml:trace contextRef="#ctx0" brushRef="#br0" timeOffset="26836.62">18890 3423 2590 0,'0'0'22'0,"20"7"23"0,-20-7 15 15,0 0 10-15,0 0-9 0,17 4-8 16,-17-4 4-16,0 0-2 0,21 0-6 0,-21 0-1 16,0 0-11-16,29-1-1 0,-29 1 0 15,24 0-10-15,-24 0 1 0,26-3-8 16,-26 3-4-16,25-1-27 0,-25 1-40 0,23-2-42 15,-23 2-57-15,21-4-53 0,-21 4-122 16,15-3-441-16,-15 3-55 0</inkml:trace>
  <inkml:trace contextRef="#ctx0" brushRef="#br0" timeOffset="27073.28">19029 3346 2271 0,'0'0'2'16,"0"0"9"-16,0 0 6 0,0 0 3 0,0 0 15 15,0 0 34-15,0 0 24 0,0 0 18 16,0 0 9-16,-26 20-6 0,26-20-1 0,-6 18 0 16,2-9 2-16,4-9 1 0,-4 22 0 15,4-22-5-15,-3 26-9 0,3-14-7 16,0-12-16-16,3 28-8 0,-3-28-6 16,2 26-6-16,2-10-9 0,-2-3-5 0,-2-13-20 15,6 21-37-15,-2-10-40 0,-4-11-36 16,6 19-41-16,1-9-42 0,-7-10-37 15,7 13-47-15,-7-13-117 0,8 10-499 0,-8-10-231 16</inkml:trace>
  <inkml:trace contextRef="#ctx0" brushRef="#br0" timeOffset="27655.66">19189 3310 2606 0,'6'-12'-52'0,"-6"12"19"0,0 0 14 16,0 0 13-16,0 0 25 0,0 0 13 16,10-13 12-16,-10 13 11 0,0 0-10 0,0 0 9 15,0 0-2-15,0 0 2 0,0 0 0 16,18-3 0-16,-18 3-9 0,0 0-4 15,21 0-3-15,-21 0-3 0,0 0-7 0,30 2-2 16,-30-2-3-16,26 0-2 0,-26 0-2 16,27 0 4-16,-27 0-9 0,25 0 1 15,-10-2-3-15,-15 2 2 0,22 2-5 0,-22-2-3 16,0 0-1-16,24-2 1 0,-24 2 2 16,0 0 6-16,22 3 7 0,-22-3 7 0,0 0 13 15,0 0 4-15,10 9 4 0,-10-9 0 16,0 0-1-16,0 0-2 0,0 0 2 15,0 0-3-15,-12 30-1 0,12-30 1 0,-10 12 0 16,10-12 2-16,-14 15 1 0,14-15 1 16,-16 15-4-16,9-7-4 0,7-8 1 15,-17 17-6-15,11-10-2 0,6-7-3 0,-13 16-6 16,13-16 2-16,-12 13-3 0,12-13-6 16,-9 12 4-16,9-12-2 0,-9 10-1 15,9-10 2-15,-6 13 2 0,6-13 2 0,0 0 1 16,-6 15 7-16,6-15 4 0,0 0-1 15,0 0 3-15,0 0-2 0,4 21-4 0,-4-21-3 16,0 0-5-16,17 9-2 0,-17-9-3 16,15 6 1-16,-15-6-3 0,17 4-8 15,-17-4-4-15,23 3-23 0,-23-3-30 0,23 3-40 16,-23-3-53-16,26-3-59 0,-26 3-54 16,25-2-75-16,-12-1-140 0,-4 1-118 0,-9 2-266 15,0 0-199-15</inkml:trace>
  <inkml:trace contextRef="#ctx0" brushRef="#br0" timeOffset="27892.67">19600 3485 2536 0,'19'11'-51'0,"-19"-11"21"0,0 0 16 0,0 0 25 15,0 0 15-15,4 15 28 0,-4-15 22 16,0 0 23-16,0 0 14 0,-6 27 5 15,6-27 1-15,-4 17-4 0,4-17-3 0,-2 20-6 16,2-20-3-16,-2 22-12 0,2-22-11 16,0 20-6-16,0-20 4 0,4 22-9 15,-4-22-14-15,4 17-33 0,-4-17-46 0,10 13-52 16,-10-13-60-16,16 12-52 0,-10-11-58 16,-6-1-118-16,14 5-526 0,-14-5-270 15</inkml:trace>
  <inkml:trace contextRef="#ctx0" brushRef="#br0" timeOffset="28095.93">19638 3323 2723 0,'0'0'19'0,"-2"-20"20"16,2 20 9-16,0 0-2 0,0 0-2 15,0 0-4-15,0 0-4 0,0 0-10 0,0 0-30 16,0 0-48-16,0 0-55 0,9-19-77 16,-9 19-134-16,0 0-418 0,0-7-6 15</inkml:trace>
  <inkml:trace contextRef="#ctx0" brushRef="#br0" timeOffset="28420">19782 3135 2117 0,'0'0'-29'0,"0"0"29"16,0 0 15-16,31 11 18 0,-31-11 12 15,0 0 13-15,12 13 25 0,-12-13 12 0,8 15 3 16,-4-4 2-16,-4-11 6 0,8 25 0 16,-3-8 2-16,1 0-8 0,-2 1-7 15,5 2-6-15,-7 0-12 0,2 2-4 0,0 0-6 16,-1 2-8-16,-1 1-4 0,-2-5-10 16,0 7-11-16,-2-2-34 0,-3 3-57 15,-1-3-73-15,0 4-70 0,-7 0-110 0,0 1-574 16,-1-1-254-16</inkml:trace>
  <inkml:trace contextRef="#ctx0" brushRef="#br0" timeOffset="29104.17">16909 4933 2509 0,'2'-18'-165'16,"1"9"-3"-16,-3 9-26 0,4-21-55 0,-4 9-307 15,2 0 257-15</inkml:trace>
  <inkml:trace contextRef="#ctx0" brushRef="#br0" timeOffset="29456.32">16927 4799 1552 0,'2'-23'22'0,"-2"13"23"0,0 10 13 0,0 0 1 15,4-26-4-15,-4 26 8 0,2-15 5 16,-2 7 6-16,0 8 9 0,4-15 5 0,-4 15 7 15,2-11 7-15,-2 11 12 0,4-10 14 16,-4 10 11-16,0 0 0 0,4-14 4 16,-4 14-9-16,0 0 12 0,0 0 6 15,0 0 4-15,0 0-2 0,0 0-2 0,0 0-3 16,0 0-7-16,0 0-10 0,0 0-10 0,0 0-1 16,0 52-36-16,0-52-1 0,2 31-4 15,-2-12-7-15,-2 0-7 0,4-1 0 16,-2 6-12-16,2-1 15 0,2 5-10 0,-4 0-8 15,2 1-1-15,-2 2-7 0,2-1-4 16,0 2-1-16,-2 0-4 0,0 0-2 16,2 0-8-16,-2 0-1 0,0 0-7 0,0 1 3 15,2-1-8-15,-2-3 4 0,0 1-1 16,2-3-1-16,-2-3 1 0,0-1-5 0,2-2-3 16,-2-2-8-16,0 1-6 0,0-5-12 15,0 0-17-15,2-3-17 0,-2-12-20 16,0 20-36-16,0-12-44 0,0-8-49 0,0 0-47 15,2 13-43-15,-2-13-71 0,0 0-117 16,0 0-95-16,0 0-346 0,0 0-326 0</inkml:trace>
  <inkml:trace contextRef="#ctx0" brushRef="#br0" timeOffset="30812.79">17052 4612 2670 0,'2'-17'-108'15,"-2"17"22"-15,0 0 24 0,0 0 24 16,4-13 13-16,-4 13 19 0,0 0 32 0,0 0 19 16,0 0 21-16,0 0 15 0,6-13 11 15,-6 13 8-15,0 0 4 0,0 0-4 0,0 0-2 16,0 0-8-16,0 0-10 0,10-10 0 15,-10 10-5-15,0 0-9 0,0 0-7 16,0 0-7-16,22 0-2 0,-22 0-10 0,0 0-5 16,29 0-13-16,-29 0-16 0,26 2-15 15,-7-2-8-15,-2 2-1 0,2-1 2 0,2-1 0 16,-2 2 7-16,1 1 0 0,-2-2-2 16,-1 1 4-16,2 0-2 0,-19-2-2 15,35 4 10-15,-23-3-6 0,-12-1 5 0,25 3-4 16,-25-3 4-16,19 1 4 0,-19-1 2 15,17 0 7-15,-17 0 6 0,0 0 6 0,0 0 7 16,0 0 1-16,20 2 0 0,-20-2-2 16,0 0-6-16,0 0-1 0,0 0-2 15,0 0-4-15,0 0 2 0,0 0-3 0,0 0-6 16,0 0 2-16,0 0-1 0,0 0 1 16,0 0-2-16,0 0-1 0,0 0 1 15,-37 21-2-15,37-21-2 0,0 0 1 0,-17 8-2 16,17-8 2-16,-13 6-1 0,13-6-2 15,0 0 6-15,-18 7 0 0,18-7 3 16,-14 6 2-16,14-6-2 0,0 0-1 0,-16 6 0 16,16-6-3-16,0 0 1 0,0 0 1 15,-19 6-3-15,19-6-2 0,0 0-2 0,-15 1 3 16,15-1-2-16,0 0-1 0,-21 0 0 16,21 0 3-16,0 0-6 0,-26-3 0 15,26 3 0-15,0 0 4 0,-25-2-2 0,25 2-1 16,-17-2 1-16,17 2-1 0,0 0 1 15,-23-2 0-15,23 2-1 0,0 0 0 0,-24-4 1 16,24 4 1-16,0 0 3 0,-16-3-3 16,16 3-3-16,0 0 0 0,0 0-2 15,-18-9 2-15,18 9-2 0,0 0-1 0,0 0 3 16,0 0 0-16,-14-7-2 0,14 7 3 16,0 0-11-16,0 0 1 0,0 0 1 0,0 0-1 15,-11-9 0-15,11 9 2 0,0 0-2 16,0 0 0-16,0 0 1 0,0 0-1 15,0 0-11-15,0 0-5 0,-8-12-3 0,8 12-3 16,0 0 0-16,0 0 2 0,0 0 0 16,-15-5 6-16,15 5 0 0,0 0 6 15,0 0-2-15,0 0 3 0,0 0 3 0,0 0-1 16,-19-5 0-16,19 5-4 0,0 0 4 16,0 0-2-16,0 0-1 0,0 0 6 15,0 0-2-15,0 0 1 0,0 0 5 0,0 0 0 16,0 0 0-16,0 0 7 0,49-1 3 15,-49 1-1-15,25 1 5 0,-25-1-2 16,29 0-1-16,-11 2 0 0,1-2-4 0,0 3 1 16,2-3 4-16,0 1-7 0,0-1 4 15,2 2 1-15,-1-2-3 0,-2 0 3 0,4 0-3 16,-3 0 0-16,-2 0 5 0,0 0-5 16,-19 0 5-16,32 2 3 0,-20-2 5 15,-12 0 2-15,24 0-1 0,-24 0 0 0,19 0 2 16,-19 0-2-16,0 0 0 0,19 2-1 15,-19-2-2-15,0 0 2 0,0 0-3 0,0 0 2 16,21 2-6-16,-21-2 0 0,0 0 0 16,0 0 0-16,0 0 0 0,0 0 1 0,16 4 1 15,-16-4 8-15,0 0 8 0,0 0 11 16,0 0 3-16,0 0 3 0,0 0 0 16,0 0-4-16,0 0 0 0,-6 20-4 15,6-20-1-15,0 0-6 0,0 0-1 0,0 0-4 16,-10 29-1-16,10-29-1 0,-4 14 2 15,4-14-3-15,-4 18-3 0,4-18 4 16,-2 20 1-16,2-20-1 0,-4 23-2 0,2-10 1 16,2-13-2-16,-5 28-2 0,5-12 5 15,-2 1-2-15,2-17-2 0,0 34-5 0,0-17 1 16,0 4 3-16,0-1-7 0,0 0 5 16,-2 3-4-16,2 0-1 0,0 0-1 15,0-1 1-15,-2 5 1 0,4 0-2 0,-2-2 1 16,0 1-3-16,0 1 0 0,0 0 2 15,0-2-1-15,0 1-1 0,-2-1 0 0,2-2 0 16,-2 3 0-16,-1-1-1 0,1-4 1 16,2 0 1-16,0 0-3 0,-2 0-1 0,2 0 3 15,0-2-3-15,0 0 1 0,2 0 0 16,-2-1 0-16,2-2 2 0,-2-16-4 0,0 27 0 16,3-15 0-16,-3-12 3 0,2 23-8 15,-2-23-18-15,2 17-36 0,-2-17-58 16,2 15-87-16,-2-15-103 0,0 9-199 0,0-9-81 15,0 0-290-15,0 0-243 0</inkml:trace>
  <inkml:trace contextRef="#ctx0" brushRef="#br0" timeOffset="31358.62">17214 6100 2658 0,'0'0'6'0,"0"0"32"16,0 0 15-16,0 0 14 0,0 0 16 0,0 0 7 16,0 0 12-16,0 0 3 0,0 0-1 15,-23 8-4-15,23-8 1 0,0 0-6 0,-4 19 1 16,4-19 5-16,-2 15 4 0,2-15 1 16,-2 17-12-16,2-17-7 0,0 19-7 15,0-19-8-15,2 21-10 0,-2-21-8 0,2 19 1 16,-2-19-8-16,2 17-4 0,-2-17-3 15,4 15-9-15,-4-15-6 0,6 17-22 0,-6-17-23 16,9 10-34-16,-9-10-46 0,8 8-71 16,-8-8-59-16,11 4-88 0,-11-4-174 15,0 0-97-15,0 0-248 0,0 0-177 0</inkml:trace>
  <inkml:trace contextRef="#ctx0" brushRef="#br0" timeOffset="31567.93">17159 5969 2720 0,'0'0'100'0,"0"0"6"0,-4-18 5 16,4 18 16-16,0 0 19 0,-4-13 15 15,4 13 9-15,0 0-10 0,0 0-12 16,0 0-18-16,0 0-20 0,0 0-13 0,0 0-15 16,0 0-24-16,2-20-40 0,-2 20-51 15,0 0-73-15,0 0-89 0,6-7-65 16,-6 7-120-16,0 0-149 0,0 0-365 0,0 0-275 15</inkml:trace>
  <inkml:trace contextRef="#ctx0" brushRef="#br0" timeOffset="31886.64">17399 6169 2771 0,'0'0'43'0,"0"0"22"15,-9 23-3-15,9-23-6 0,0 0 4 16,0 0-2-16,0 0 9 0,0 0 3 0,0 0-5 15,0 0-4-15,0 0-8 0,0 0-1 16,34-6-11-16,-26 6-2 0,-8 0-2 16,20-4-4-16,-20 4-2 0,0 0-10 0,24-5-30 15,-24 5-31-15,18-4-39 0,-18 4-58 16,15-4-44-16,-15 4-49 0,8-4-125 16,-8 4-463-16,0 0-140 0</inkml:trace>
  <inkml:trace contextRef="#ctx0" brushRef="#br0" timeOffset="32054.52">17390 6095 2536 0,'0'0'36'0,"0"0"13"0,-13-6 6 0,13 6 8 15,0 0 11-15,0 0 18 0,0 0 5 16,0 0-3-16,0 0-12 0,0 0-12 0,0 0-11 16,0 0-7-16,0 0-33 0,34-15-41 15,-34 15-63-15,17-4-82 0,-17 4-120 16,17-6-574-16,-8 5-217 0</inkml:trace>
  <inkml:trace contextRef="#ctx0" brushRef="#br0" timeOffset="32268.54">17602 6014 2668 0,'0'0'40'0,"0"0"27"0,0 0 17 16,0 0 23-16,0 0 23 0,17 6 16 0,-17-6 10 15,0 0-4-15,6 12-13 0,-6-12-16 16,0 0-14-16,9 18-11 0,-9-18-14 16,6 17-7-16,-6-17-13 0,6 15-24 0,-6-15-43 15,6 17-59-15,-6-17-74 0,4 14-74 16,-4-14-96-16,5 12-171 0,-5-12-457 16,-3 10-344-16</inkml:trace>
  <inkml:trace contextRef="#ctx0" brushRef="#br0" timeOffset="33353.62">17246 4275 2761 0,'0'0'-59'0,"0"0"37"0,0 0 9 16,0 0 28-16,0 0 30 0,0 0 28 16,0 0 16-16,0-22 11 0,0 22-3 0,0 0-3 15,0 0 4-15,0 0-4 0,0 0-2 16,0 0-2-16,0 0-5 0,0 0-4 0,0 0-2 16,0 0-3-16,-8 58-4 0,8-58-4 15,-2 23-7-15,2-23-4 0,-2 23-2 16,2-23-5-16,-2 22-3 0,2-22-7 0,-3 22-3 15,3-22-4-15,0 19-2 0,0-19-6 16,-2 14-1-16,2-14-1 0,0 0 1 0,-2 19-7 16,2-19 3-16,0 0-3 0,0 0 0 15,0 20-2-15,0-20 0 0,0 0-4 16,0 0 1-16,0 0-3 0,0 0 3 16,0 0-6-16,0 0-6 0,0 0-1 0,0 0-2 15,0 0 2-15,19-43-3 0,-19 43-1 16,6-20 1-16,0 11-1 0,-6 9-1 15,10-16-1-15,-10 16-1 0,10-15 0 0,-10 15 0 16,8-13-3-16,-8 13 2 0,11-11 1 16,-11 11 3-16,8-10 0 0,-8 10-4 0,0 0 5 15,15-5 5-15,-15 5 6 0,0 0 4 16,0 0 14-16,0 0 4 0,27 15 3 16,-27-15 2-16,10 15-2 0,-4-6 1 0,-6-9-4 15,10 19-2-15,-6-10-5 0,-4-9 1 16,6 22-6-16,-1-12-1 0,-5-10-16 15,6 22-27-15,-6-22-48 0,2 21-59 0,1-9-74 16,-1 1-65-16,-2-13-122 0,2 23-171 16,-2-11-402-16,0-12-408 0</inkml:trace>
  <inkml:trace contextRef="#ctx0" brushRef="#br0" timeOffset="33803.16">18173 4692 2961 0,'0'0'-50'0,"0"0"20"0,0 0 10 16,0 0-2-16,0 0 22 0,0 0 33 16,0 0 33-16,0 0 20 0,0 0 8 15,-12 42 5-15,12-42 6 0,-11 25-3 0,7-10 2 16,-1 0-1-16,1 2 4 0,0 1-5 15,2 1-7-15,0 2-10 0,0 3-3 16,0-3-11-16,4 6-1 0,-2 0-4 0,2-1 0 16,0 3-1-16,0-1-5 0,0 3-4 15,2-1-9-15,3 5-3 0,-1-1-4 16,1-1-5-16,1 1-4 0,0-4-13 0,-2-3-18 16,4-2-38-16,-2-3-36 0,0 0-46 15,-2-5-51-15,1-1-36 0,-1-2-51 16,0-2-83-16,3-2-148 0,-2-3-439 0,-7-7-339 15</inkml:trace>
  <inkml:trace contextRef="#ctx0" brushRef="#br0" timeOffset="34301.72">18591 4861 2742 0,'-14'-12'-96'0,"14"12"34"0,0 0 8 16,-16-6 26-16,16 6 13 0,0 0 28 0,-24-4 17 16,24 4 20-16,0 0 3 0,-25 0 3 15,25 0 1-15,0 0-6 0,-26 4-3 0,26-4-7 16,-12 6-2-16,12-6 14 0,0 0-8 15,-17 8-6-15,17-8-7 0,0 0-11 16,-9 10-7-16,9-10-15 0,0 0-16 0,0 0-14 16,0 0-8-16,0 0 1 0,22 32 0 15,-16-25 11-15,-6-7-3 0,16 12 6 16,-6-5 3-16,0 1 1 0,0 1 13 0,1 0-7 16,0 1-2-16,-3 2 1 0,1-2 5 15,-1 0 26-15,-2 2 9 0,-6-12 14 0,12 20 12 16,-10-8 17-16,-2-12 14 0,2 19 13 15,-2-19 11-15,-2 19 9 0,2-19 8 16,-6 17 2-16,6-17-3 0,-8 15-12 0,8-15-3 16,-12 11-13-16,12-11-3 0,-17 9-11 15,17-9-8-15,-17 4-10 0,17-4-7 0,-17 2-10 16,17-2-18-16,0 0-27 0,-26-8-30 16,26 8-35-16,-12-10-41 0,12 10-40 0,-13-13-42 15,9 6-48-15,4 7-86 0,-7-16-164 16,7 16-401-16,-4-15-260 0</inkml:trace>
  <inkml:trace contextRef="#ctx0" brushRef="#br0" timeOffset="34537.05">18747 5001 2649 0,'0'0'-68'16,"0"0"8"-16,23 1 3 0,-23-1 7 16,21 0 4-16,-21 0 3 0,24 3 9 15,-24-3 4-15,25 0 0 0,-25 0 4 0,28 0 2 16,-16 0 1-16,-12 0 7 0,28 0-11 16,-28 0-28-16,23-3-51 0,-23 3-93 15,19-1-363-15,-19 1 247 0</inkml:trace>
  <inkml:trace contextRef="#ctx0" brushRef="#br0" timeOffset="34771.26">18880 4934 1764 0,'0'0'53'0,"0"0"2"16,0 0 2-16,0 0 29 0,0 0 22 15,0 0 22-15,0 0 23 0,-12 32 10 0,12-32 3 16,-4 23-3-16,4-10-2 0,0-13 2 15,-3 33-7-15,1-16-5 0,2 1-9 16,0 0-17-16,2 0-14 0,-2 1-13 0,0-2-11 16,0 2-11-16,3-2-6 0,-1 0-18 15,0 0-23-15,0-1-44 0,-2-16-41 0,2 24-54 16,2-10-56-16,-2-3-59 0,0-3-86 16,4-1-187-16,-6-7-396 0,4 12-272 15</inkml:trace>
  <inkml:trace contextRef="#ctx0" brushRef="#br0" timeOffset="35073.62">19147 4909 2664 0,'8'-10'-12'0,"-8"10"31"0,0 0 3 16,0 0 24-16,0 0 21 0,18-7 23 15,-18 7 14-15,0 0 10 0,0 0 7 16,0 0-7-16,8 35-1 0,-6-20 3 0,-2-15-5 16,2 32-4-16,-2-13 2 0,2 2 0 15,0 0-3-15,0 0-12 0,0 0-6 16,0 2-10-16,-2 0-10 0,2-3-8 0,0 3-5 16,-2-3-6-16,4 1 3 0,-2-3-15 15,2 0-7-15,-2-1-13 0,0-4-27 0,-2-13-41 16,0 26-49-16,0-26-59 0,4 16-73 15,-2-12-66-15,-2-4-142 0,0 0-133 0,0 0-306 16,0 0-249-16</inkml:trace>
  <inkml:trace contextRef="#ctx0" brushRef="#br0" timeOffset="35452.33">19187 4951 2512 0,'0'-26'-101'16,"0"26"38"-16,-2-21 19 0,2 21 28 15,0-21 24-15,0 21 49 0,0-17 25 0,0 17 27 16,0 0 5-16,0-25 12 0,0 25-8 16,0 0-14-16,6-20-9 0,-6 20-12 15,6-11-9-15,-6 11-7 0,12-8-12 0,-12 8-1 16,12-7-5-16,-12 7-12 0,0 0 2 16,26-6-6-16,-26 6-2 0,21 0 0 15,-21 0-6-15,23 2-6 0,-23-2 1 0,23 6 2 16,-13-2 1-16,-10-4-1 0,24 8-3 15,-13-3-2-15,-11-5 8 0,16 11 17 0,-9-3 5 16,-7-8 10-16,11 13 15 0,-11-13 5 16,2 14 17-16,-2-14 15 0,0 0 0 15,-11 23 0-15,11-23 10 0,-13 13-42 16,5-5-10-16,8-8-5 0,-19 15-10 0,6-9-7 16,13-6-3-16,-19 11-18 0,7-5-22 15,0-2-25-15,4 0-32 0,8-4-40 0,0 0-62 16,-25 3-63-16,17-3-37 0,8 0-78 15,0 0-143-15,-20-11-103 0,20 11-290 0,-6-8-231 16</inkml:trace>
  <inkml:trace contextRef="#ctx0" brushRef="#br0" timeOffset="35852.62">19516 5070 2581 0,'10'13'-55'0,"-10"-13"17"0,0 0 8 0,0 0 10 16,0 0 22-16,4 16 17 0,-4-16 15 16,0 0 17-16,0 0 10 0,0 0 8 0,0 0 16 15,-10 28 7-15,10-28 11 0,-8 13 2 16,8-13 5-16,-8 17-7 0,8-17-1 0,-4 19-5 16,4-19-5-16,-4 19-1 0,4-19-1 15,-2 21-6-15,2-21-8 0,2 21-4 16,-2-21-7-16,4 19-7 0,-4-19-4 0,6 17-7 15,-6-17-7-15,12 16-23 0,-12-16-29 16,10 10-46-16,-10-10-58 0,12 5-68 0,-12-5-62 16,13-2-142-16,-13 2-587 0,0 0-425 15</inkml:trace>
  <inkml:trace contextRef="#ctx0" brushRef="#br0" timeOffset="36017.62">19568 4995 3211 0,'2'-15'105'0,"-2"15"-1"0,0 0-13 16,3-17-9-16,-3 17-11 0,0 0-5 16,0 0-10-16,4-17-17 0,-4 17-39 0,0 0-58 15,0 0-69-15,4-12-63 0,-4 12-87 16,0 0-188-16,4-7-368 0,-4 7-164 0</inkml:trace>
  <inkml:trace contextRef="#ctx0" brushRef="#br0" timeOffset="36333.62">19729 4717 2467 0,'0'0'-53'15,"0"0"19"-15,0 0 7 0,0 0 7 16,0 0 31-16,0 0 27 0,0 0 29 0,0 0 23 16,25 16 11-16,-25-16 12 0,5 17 12 15,-1-6 1-15,-4-11 7 0,6 27 6 0,1-13 4 16,-3 2-5-16,0 3-6 0,3 0-7 16,-3 4-11-16,-2-2-12 0,2 2-13 15,-2-3-10-15,-2 3-12 0,2 4-5 0,-4-2-5 16,0 2-31-16,-2-5-57 0,-2 3-75 15,-1-2-88-15,-1 0-91 0,-1-4-214 0,-4 2-105 16,-3-4-225-16,-2 0-155 0</inkml:trace>
  <inkml:trace contextRef="#ctx0" brushRef="#br0" timeOffset="43984.27">32441 3705 815 0,'0'0'315'16,"0"0"-113"-16,0 0-48 0,0 0-30 15,-6-21 9-15,6 21 4 0,0 0 13 0,0 0-11 16,0 0 8-16,0 0 1 0,0 0 0 15,0 0 2-15,0 0 6 0,0 0-9 16,0 0-7-16,0 0-12 0,0 0-15 0,0 0-14 16,0 0-11-16,0 0-8 0,0 0-8 15,0 0-11-15,0 0-4 0,0 0-8 0,-6-13-2 16,6 13-3-16,0 0-8 0,0 0-6 16,0 0-1-16,0 0-4 0,0 0-5 15,0 0-5-15,0 0-5 0,0 0-5 0,29-5-4 16,-29 5-3-16,0 0 1 0,20 0-5 15,-20 0 3-15,0 0-4 0,24 0 0 16,-24 0-4-16,0 0-2 0,24 0-1 0,-24 0 3 16,0 0-3-16,24 1 0 0,-24-1 5 15,0 0-3-15,19 0 2 0,-19 0-1 0,0 0 1 16,0 0 3-16,0 0 1 0,12 6 1 16,-12-6 0-16,0 0 0 0,0 0 5 15,0 0-4-15,0 0 1 0,0 0 3 0,0 0-3 16,0 0 0-16,0 0 4 0,0 0 0 15,0 0 4-15,0 0 0 0,-36 25 3 16,36-25 8-16,-15 7-6 0,15-7-1 0,-14 12 3 16,14-12 0-16,-16 10-3 0,16-10-2 15,-16 12-1-15,16-12 0 0,-15 11-2 0,9-4 2 16,6-7 0-16,-13 9 3 0,13-9-6 16,-11 12 1-16,11-12 0 0,-6 11 0 15,6-11 1-15,0 0-1 0,-8 13 1 0,8-13-1 16,0 0 2-16,-4 13-3 0,4-13 0 15,0 0 0-15,0 0-3 0,0 0 3 0,0 0 0 16,14 18-2-16,-14-18-1 0,0 0 0 16,17 8 1-16,-17-8-2 0,0 0 1 15,15 5 0-15,-15-5 2 0,0 0-3 0,17 2 5 16,-17-2-4-16,0 0 1 0,0 0-2 16,21 4-2-16,-21-4 4 0,0 0 1 0,15 1 1 15,-15-1 3-15,0 0-2 0,0 0 2 16,0 0-2-16,0 0 1 0,12 10 0 15,-12-10 4-15,0 0 3 0,0 0 1 16,0 0 6-16,0 0 2 0,0 0-1 0,0 0 0 16,0 0 3-16,-8 25 1 0,8-25-1 15,0 0 2-15,-16 14 0 0,16-14 0 0,-14 9-1 16,14-9-2-16,-12 7-4 0,12-7 1 16,-15 10-2-16,15-10-5 0,-15 8 2 15,15-8 3-15,-17 6-7 0,17-6-1 0,-14 5 4 16,14-5-7-16,-18 6 2 0,18-6 0 15,0 0 1-15,-23 2-6 0,23-2 4 0,-17 2-3 16,17-2-3-16,0 0 2 0,-23 2 2 16,23-2-2-16,0 0 0 0,-22 0 0 15,22 0-1-15,0 0-1 0,0 0 0 0,-22-6-1 16,22 6 2-16,0 0-1 0,0 0 5 16,-18-6-5-16,18 6 0 0,0 0 2 15,-12-9-1-15,12 9 2 0,0 0 1 0,0 0 0 16,-11-15 2-16,11 15-2 0,0 0 1 15,-4-14 8-15,4 14-5 0,0 0 4 0,0 0-1 16,-2-20 1-16,2 20 0 0,0 0 0 16,-2-16-4-16,2 16 2 0,0 0-1 15,0 0-1-15,0-23-2 0,0 23 4 0,0 0-3 16,0 0 3-16,-2-19-2 0,2 19 5 16,0 0 3-16,-2-17-2 0,2 17 3 15,0 0 3-15,0 0 1 0,0 0 0 0,-2-21-4 16,2 21 3-16,0 0-5 0,0 0 23 15,0 0 1-15,0 0-6 0,0 0 1 0,-3-17 1 16,3 17-5-16,0 0 0 0,0 0-5 16,0 0 0-16,0 0 8 0,0 0-8 15,0 0-12-15,0 0 6 0,0 0-2 0,0 0-7 16,0 0 0-16,0 0 0 0,0 0 2 16,0 0-3-16,0 0 1 0,0 0-4 0,0 0-6 15,0 0 3-15,0 0 6 0,0 0-6 16,0 0 5-16,0 0-2 0,0 0-3 15,5 57 6-15,-5-57-1 0,-2 17-12 0,2-17 11 16,-3 17-4-16,3-17 6 0,0 20-10 16,0-20 3-16,0 18-5 0,0-18 4 0,-2 19 0 15,2-19 0-15,-2 19 1 0,2-19 2 16,0 22-3-16,0-22-9 0,0 18 12 0,0-18 0 16,0 23-3-16,0-23-3 0,0 21 1 15,0-21 1-15,0 23 3 0,0-23-1 16,0 23-3-16,0-23-1 0,2 23 1 0,-2-23 4 15,0 22-2-15,2-9 2 0,-2-13-12 16,0 22 10-16,0-22-2 0,3 23 2 0,-3-23-2 16,0 21 1-16,0-21 3 0,2 19 1 15,-2-19-8-15,-2 21 20 0,2-21 0 0,-3 22-2 16,3-22 0-16,-4 18 3 0,4-18-4 16,-7 18 0-16,7-18-7 0,-6 19 4 15,6-19-2-15,-6 14 2 0,6-14-5 16,-8 18 2-16,8-18 1 0,-6 15-6 0,6-15-1 15,-10 13 2-15,10-13-1 0,-6 13 4 16,6-13-4-16,-8 14 3 0,8-14-3 0,-11 11 0 16,11-11-1-16,-8 13 3 0,4-8 1 15,4-5-1-15,-9 9 2 0,9-9-1 0,-11 9 5 16,11-9-1-16,-10 11 5 0,10-11 1 16,-10 7 3-16,10-7 5 0,-14 5 0 15,6-1-3-15,8-4 2 0,-14 6-2 0,14-6 0 16,-15 4-1-16,15-4-2 0,-20 1-1 15,20-1-3-15,-20 0 4 0,8 2-1 0,12-2 0 16,-22-2 3-16,22 2 2 0,-26-1 0 16,13-2 1-16,3 0 0 0,10 3 1 15,-24-6 2-15,12 2-4 0,2 1 0 0,-2-2-1 16,4-3-1-16,0 1-3 0,-1 0-2 16,3-5-1-16,0 1-3 0,1 0-4 0,3-3-2 15,0 1-7-15,2 13-3 0,0-27-1 16,0 14-5-16,2 2-3 0,0-5-9 15,1 1-12-15,3 1-20 0,0 1-24 0,1 0-38 16,1-2-47-16,2 1-68 0,2-3-92 16,2 2-170-16,-2-2-146 0,4 2 26 0,-2-2-496 15,-1 2-713-15</inkml:trace>
  <inkml:trace contextRef="#ctx0" brushRef="#br0" timeOffset="44937.08">31862 3782 3305 0,'0'0'-176'0,"6"-12"29"16,-6 12 30-16,0 0 17 0,0 0 15 16,0 0 19-16,0 0 24 0,0 0 11 0,0 0 23 15,6-13 8-15,-6 13-3 0,0 0 20 16,0 0 7-16,0 0-2 0,0 0 18 0,0 0 1 16,0 0 3-16,0 0 3 0,0 0-3 15,0 0-2-15,0 0 2 0,-49 13-3 16,49-13 3-16,-20 9 0 0,8-3-3 0,12-6-3 15,-20 10-4-15,9-4-5 0,11-6 2 16,-17 9-5-16,17-9-1 0,-13 10-6 16,13-10 0-16,-10 9-3 0,10-9-2 15,0 0-2-15,-6 13 4 0,6-13-7 0,0 0-1 16,0 0 3-16,0 0-5 0,0 0-2 16,0 0 5-16,12 27-2 0,-12-27 2 0,11 8-4 15,-11-8-2-15,12 10 4 0,-12-10-1 16,13 8-4-16,-13-8 4 0,15 8-4 15,-15-8 2-15,14 8 0 0,-14-8-4 0,16 10 5 16,-16-10 8-16,12 9-2 0,-12-9 11 16,13 9 0-16,-13-9-3 0,11 12 2 0,-11-12 9 15,6 9-8-15,-6-9 3 0,0 0 1 16,8 16 6-16,-8-16 6 0,0 0 8 0,0 17 2 16,0-17 11-16,0 0-1 0,0 0 6 15,-10 24-2-15,10-24-2 0,-9 12 0 16,9-12 1-16,-8 12-3 0,8-12 1 0,-9 11 0 15,9-11 0-15,-10 10-4 0,10-10-1 16,-10 11-1-16,10-11 3 0,0 0 2 16,-16 14 2-16,16-14 5 0,-12 9 5 15,12-9-4-15,-15 6-7 0,15-6-3 0,-15 5-8 16,15-5-4-16,-17 7-6 0,17-7-7 16,0 0-11-16,-21 3-37 0,21-3-33 15,0 0-53-15,0 0-69 0,-25-6-73 0,16 0-88 16,9 6-173-16,-11-7-104 0,1 4-373 15,10 3-438-15</inkml:trace>
  <inkml:trace contextRef="#ctx0" brushRef="#br0" timeOffset="45687.1">31482 4089 2894 0,'0'0'-146'15,"0"0"13"-15,0 0 18 0,28-27 9 0,-28 27 16 16,0 0 20-16,0 0 16 0,0 0 5 16,0 0 19-16,0 0 8 0,0 0 19 0,0 0 23 15,0 0 2-15,0 0 33 0,23 25 9 16,-23-25 20-16,0 0-2 0,0 0 11 15,0 0 1-15,0 0 2 0,0 0 2 16,0 0-1-16,0 0-2 0,-31 18 2 0,31-18 9 16,0 0-1-16,0 0 3 0,0 0-5 15,-30-7-2-15,30 7-8 0,0 0-6 16,-19-11-14-16,19 11-3 0,-9-10-9 16,9 10-9-16,-8-14-3 0,8 14-7 0,-9-17-4 15,9 17-4-15,-4-17-6 0,4 17-1 16,-2-19-7-16,2 19-5 0,4-21-5 0,-4 21-8 15,9-20-7-15,-3 6-8 0,1 1-4 16,1 1-2-16,1 0 2 0,-1 1 3 0,-8 11-3 16,14-20 4-16,-4 10 0 0,-10 10 0 15,12-15 0-15,-12 15 3 0,10-12-3 16,-10 12-3-16,9-11-2 0,-9 11-2 16,0 0 7-16,0 0 2 0,0 0 0 0,0 0 1 15,0 0 2-15,0 0 2 0,-17-27-3 16,17 27 7-16,0 0 3 0,-22-7 5 0,22 7 3 15,-12-7 6-15,12 7 0 0,-14-9 9 16,14 9 1-16,-13-11 4 0,13 11-4 16,-9-12-2-16,9 12 3 0,-4-15-2 0,4 15-2 15,0 0 3-15,0-24-7 0,0 24-2 16,0 0-2-16,6-22 0 0,-6 22-3 16,9-14-3-16,-9 14-21 0,9-13-23 0,-9 13-35 15,12-11-36-15,-12 11-44 0,14-10-56 16,-14 10-62-16,12-7-127 0,-12 7-539 15,8-6-348-15</inkml:trace>
  <inkml:trace contextRef="#ctx0" brushRef="#br0" timeOffset="46549.1">31282 3866 2708 0,'0'0'-81'0,"0"0"47"15,0 0 27-15,0 0 27 0,0 0 25 16,0 0 25-16,0 0 15 0,0 0 3 16,0 0-6-16,0 0-11 0,-2 16-11 0,2-16-3 15,0 0-5-15,0 0-8 0,0 0-7 16,0 0-2-16,0 0-4 0,12 20-2 15,-12-20-2-15,0 0-2 0,12 12-7 0,-12-12 2 16,9 10-7-16,-9-10 4 0,9 10-9 16,-9-10-2-16,0 0 2 0,10 16-5 15,-10-16 1-15,0 0 1 0,5 16-1 0,-5-16-1 16,0 0 1-16,0 0-2 0,-7 21 1 16,7-21 1-16,0 0 1 0,-14 15-2 0,14-15-5 15,-16 12 5-15,16-12-3 0,-14 11 1 16,8-3 2-16,6-8 2 0,-16 13 0 15,16-13-3-15,-14 14-2 0,14-14 1 0,-13 13-1 16,13-13 5-16,-10 14-5 0,10-14 0 16,-9 15 0-16,9-15 3 0,-7 13-7 15,7-13 6-15,0 0-4 0,-6 19 6 0,6-19-3 16,0 0 0-16,-4 17 2 0,4-17-3 16,0 0-3-16,0 0 2 0,0 0 0 15,4 23 3-15,-4-23-2 0,0 0 2 0,0 0-2 16,6 13-2-16,-6-13 0 0,0 0-1 15,0 0 2-15,11 10-1 0,-11-10-1 0,0 0 4 16,11 8 1-16,-11-8-3 0,0 0 2 16,17 7 5-16,-17-7 0 0,12 5 5 0,-12-5-4 15,0 0 2-15,16 10 7 0,-16-10 2 16,8 10 1-16,-8-10-2 0,6 11 5 0,-6-11-2 16,4 13-2-16,-4-13 7 0,2 16 12 15,-2-16 0-15,0 0-4 0,0 23 3 16,0-23-1-16,0 0 0 0,-4 19-5 0,4-19 3 15,0 0 2-15,-6 19 3 0,6-19-1 16,-8 9 3-16,8-9 2 0,-12 12 1 16,12-12-1-16,-14 7 6 0,14-7-9 15,-17 8-1-15,17-8 6 0,-21 5-2 0,21-5 5 16,-21 4-2-16,21-4 0 0,-24 4-2 16,24-4 2-16,-25 2-4 0,25-2-7 0,-26 0-2 15,26 0-2-15,-20 2 1 0,20-2-3 16,0 0-1-16,-28-2 9 0,28 2 1 15,-15-4 4-15,15 4 2 0,-13-7 1 0,13 7-1 16,0 0-6-16,-12-17 2 0,12 17 19 16,-5-15-10-16,5 15 1 0,-2-19-9 0,2 19-7 15,0-24 0-15,0 24-16 0,5-26-14 16,-3 12-30-16,4 1-35 0,-2-3-50 0,0 2-63 16,1 0-81-16,-1-3-96 0,1 4-205 15,-3 0-61-15,0 1 19 0,-2 12-269 16,4-20-229-16</inkml:trace>
  <inkml:trace contextRef="#ctx0" brushRef="#br0" timeOffset="46869.55">31068 4841 2708 0,'-6'11'153'15,"6"-11"21"-15,0 0-22 0,0 0-21 0,-5 18-17 16,5-18-14-16,0 0-13 0,0 0-8 15,0 0-9-15,21 7-12 0,-21-7-10 0,0 0-6 16,30-2-2-16,-30 2-9 0,25-2-15 16,-25 2-27-16,26-2-53 0,-12 1-68 15,0-2-59-15,-2 2-96 0,5-5-195 0,-6 2-385 16,-3-2-224-16</inkml:trace>
  <inkml:trace contextRef="#ctx0" brushRef="#br0" timeOffset="47379.49">30894 4069 2584 0,'0'0'-51'15,"2"-17"51"-15,-2 17 23 0,0 0 23 0,0 0 23 16,2-18 2-16,-2 18 3 0,0 0 6 16,0 0 4-16,0 0-3 0,0 0 0 15,0 0-10-15,0 0-5 0,0 0-2 0,0 0 0 16,0 0 8-16,0 0 2 0,0 0 6 15,0 0 2-15,-4 55-3 0,4-55-3 0,-4 18 1 16,4-18 1-16,-4 17 0 0,4-17-4 16,-6 15-5-16,6-15-2 0,-10 14 0 15,10-14-2-15,-10 12-2 0,10-12 0 0,-14 7-2 16,14-7 2-16,-20 4-3 0,20-4-8 16,-19 2-6-16,19-2-3 0,-18 0-3 15,18 0-5-15,-22 0-4 0,22 0-1 0,0 0 0 16,-30 1-3-16,30-1 5 0,-19 4-5 15,19-4-4-15,-16 10 0 0,5-6-5 16,11-4-1-16,-15 13-4 0,7-3-16 0,8-10-22 16,-16 17-28-16,10-9-43 0,6-8-57 15,-8 15-74-15,4-8-67 0,4-7-138 16,-7 14-168-16,7-14-16 0,0 0-226 0,0 0-181 16</inkml:trace>
  <inkml:trace contextRef="#ctx0" brushRef="#br0" timeOffset="48445.53">31504 3001 2376 0,'0'0'-112'0,"0"0"39"0,0 0 21 16,0 0 27-16,0 0 18 0,0 0 25 0,0 0 21 15,0 0 28-15,0 0 33 0,0 0 15 16,0 0 13-16,0 0 2 0,0 0-7 15,0 0 2-15,0 0 1 0,0 0-9 0,0 0-1 16,0 0-4-16,0 0-5 0,0 0-4 16,-36 32-6-16,28-24-6 0,8-8-9 15,-13 12-3-15,13-12-8 0,-17 18-2 16,8-9-9-16,1 2-6 0,8-11-6 16,-18 20-5-16,10-11-4 0,-2 1-4 0,2-1-4 15,8-9-6-15,-20 21 0 0,10-11 0 16,1 2-6-16,-1-3 4 0,-1 1-1 0,0 1 2 15,1 0-1-15,10-11 1 0,-17 19-4 16,6-9-2-16,1 1 0 0,1-1-3 0,-1 1 20 16,10-11-4-16,-17 19-2 0,6-9-6 15,3 0 1-15,8-10-4 0,-18 18 3 16,10-8 4-16,0-2-3 0,8-8-1 0,-15 15 5 16,15-15 0-16,-13 13 0 0,13-13-1 15,-13 14-6-15,13-14 3 0,-12 11 0 16,12-11-26-16,-10 9 11 0,10-9-4 0,-12 12-5 15,12-12-1-15,-10 9-1 0,10-9 0 16,-10 10 2-16,10-10-3 0,-11 11 4 0,11-11 1 16,-9 10 1-16,9-10-3 0,-12 9 5 15,12-9-2-15,-11 10-2 0,11-10 0 16,-12 11 3-16,12-11 0 0,-13 10 1 0,13-10-2 16,-15 10-2-16,15-10 2 0,-14 9 1 15,14-9-6-15,-14 9 5 0,14-9 0 0,-14 12-1 16,14-12-1-16,-11 10 3 0,11-10-1 15,-13 7-1-15,13-7 7 0,-10 9-8 16,10-9 4-16,-11 10 1 0,11-10-4 0,0 0 0 16,-14 12 2-16,14-12 0 0,0 0-2 15,-12 11 1-15,12-11-3 0,0 0 3 0,-12 9-1 16,12-9 2-16,0 0-5 0,-10 8 5 16,10-8 0-16,0 0-2 0,-13 8 3 15,13-8-4-15,0 0-1 0,0 0 2 16,-13 9 4-16,13-9-5 0,0 0-4 0,-11 10 4 15,11-10 0-15,0 0-3 0,0 0 4 16,0 0-2-16,-12 11-2 0,12-11 2 0,0 0 1 16,0 0-3-16,0 0 2 0,0 0-9 15,0 0-9-15,0 0-7 0,0 0-7 16,0 0-4-16,-10 10-9 0,10-10-8 0,0 0-3 16,0 0-7-16,0 0-8 0,0 0-5 15,0 0-14-15,0 0-3 0,0 0-3 0,0 0-3 16,0 0-15-16,0 0-37 0,0 0-47 15,0 0-75-15,0 0-170 0,0 0-528 16,0 0-418-16</inkml:trace>
  <inkml:trace contextRef="#ctx0" brushRef="#br0" timeOffset="49316.58">30820 3757 2888 0,'0'0'-110'0,"0"0"25"16,0 0 19-16,0 0 19 0,-9-23 20 0,9 23 33 16,0 0 25-16,0 0 16 0,0 0 18 15,0 0 8-15,0 0-2 0,0 0-2 16,0 0 4-16,0 0-7 0,0 0-2 0,0 0-4 16,0 0-11-16,0 0-5 0,0 0-4 15,0 0-3-15,0 0-2 0,0 0 0 0,0 0-2 16,0 0 3-16,0 0 6 0,0 0 8 15,0 0 3-15,0 0-4 0,0 0 1 16,0 0 2-16,0 0 3 0,0 0-3 0,0 0-1 16,0 0 2-16,0 0-1 0,9 50 0 15,-9-50 0-15,0 0-6 0,2 18-2 16,-2-18-7-16,4 13-1 0,-4-13-4 0,0 0 0 16,2 19-5-16,-2-19-4 0,3 16-2 15,-3-16 0-15,0 0 1 0,4 17 4 16,-4-17 1-16,0 0-5 0,2 20 1 0,-2-20 1 15,0 0-2-15,4 16-3 0,-4-16-1 16,0 0-2-16,5 18-1 0,-5-18 2 0,0 0-3 16,6 13 0-16,-6-13-2 0,0 0-2 15,4 13 1-15,-4-13 1 0,0 0-1 16,0 0 9-16,4 18-2 0,-4-18 8 0,0 0-3 16,4 11-5-16,-4-11-1 0,0 0 3 15,0 0-4-15,2 15 0 0,-2-15-6 16,0 0 1-16,0 0 1 0,0 0 1 0,0 0-5 15,0 19 6-15,0-19 0 0,0 0 2 16,0 0 0-16,0 0 4 0,0 0-4 0,-2 21 0 16,2-21 2-16,0 0 5 0,0 0-3 15,0 0 1-15,0 0-4 0,2 19 7 16,-2-19-4-16,0 0 4 0,0 0 13 0,0 0 1 16,6 13-8-16,-6-13 0 0,0 0-8 15,0 0-29-15,6 16-48 0,-6-16-73 16,0 0-114-16,-12 13-147 0,6-7-238 0,-2 3 19 15,8-9-407-15,-24 17-504 0</inkml:trace>
  <inkml:trace contextRef="#ctx0" brushRef="#br0" timeOffset="54007.61">463 4142 2929 0,'-18'11'-177'0,"18"-11"19"0,0 0 14 15,0 0 12-15,0 0 17 0,0 0 13 16,0 0 7-16,0 0 18 0,0 0 15 0,0 0 13 16,0 0 22-16,0 0 17 0,0 0 25 15,0 0-2-15,0 0 14 0,0 0 17 16,0 0 11-16,0 0 11 0,0 0 9 15,0 0 25-15,0 0-15 0,0 0 1 0,0 0-1 16,0 0-2-16,0 0-8 0,0 0-7 16,0 0-8-16,0 0-10 0,0 0 1 0,0 0-8 15,0 0-9-15,0 0-1 0,27-36-6 16,-27 36-3-16,10-14-1 0,-10 14 0 16,11-15 2-16,-11 15 10 0,10-15 11 0,-10 15 1 15,8-17-7-15,-8 17-3 0,11-17-5 16,-11 17-2-16,9-15-3 0,-5 5 0 15,-4 10-4-15,11-17-3 0,-11 17-4 0,7-19-3 16,-7 19 1-16,9-15 0 0,-5 5-2 16,-4 10 3-16,10-17 1 0,-10 17-1 0,6-18-5 15,-6 18 0-15,7-13 1 0,-7 13-2 16,7-13-1-16,-7 13 1 0,7-13 1 16,-7 13-7-16,6-12-1 0,-6 12 3 15,0 0 2-15,9-14-3 0,-9 14 2 0,0 0 5 16,0 0 8-16,7-14-1 0,-7 14 4 15,0 0 2-15,0 0 2 0,0 0-3 0,0 0 1 16,7-12 1-16,-7 12 2 0,0 0-3 16,0 0-1-16,0 0-3 0,0 0 0 15,0 0 5-15,0 0-2 0,0 0 4 0,20 26 2 16,-20-26-1-16,6 14 2 0,-6-14-3 16,0 0 1-16,8 20 1 0,-8-20 0 15,7 15-3-15,-7-15-4 0,8 15-2 0,-8-15 3 16,7 17-6-16,-7-17 1 0,12 17 1 15,-8-9-7-15,-4-8 2 0,9 17 0 0,-9-17-2 16,10 13-1-16,-5-4-2 0,-5-9 3 16,10 16-5-16,-10-16 0 0,8 15 2 15,-8-15-2-15,12 16-2 0,-12-16 1 0,6 15-2 16,-6-15 1-16,9 13-1 0,-4-4-1 16,-5-9 2-16,6 14-1 0,-6-14 0 15,7 15-1-15,-7-15 3 0,5 13-2 0,-5-13 4 16,0 0 2-16,6 15 0 0,-6-15 5 15,0 0 1-15,0 0 5 0,5 16 7 0,-5-16 1 16,0 0-3-16,0 0 3 0,0 0-4 16,0 0-5-16,0 0-2 0,0 0-2 15,0 0 0-15,0 0-5 0,0 0 3 0,0 0-1 16,-23 8-2-16,23-8-3 0,0 0-1 16,0 0 0-16,-31-10-1 0,31 10-1 15,-20-6 0-15,20 6-2 0,-23-8-2 0,10 5 2 16,13 3-1-16,-24-8-5 0,14 4 7 15,10 4-2-15,-24-7 0 0,24 7-2 16,-25-6 1-16,16 2 2 0,9 4-4 0,-20-4 2 16,20 4 2-16,-19-5-4 0,19 5-1 15,-19-6 2-15,19 6 3 0,-16-4-3 0,16 4 2 16,-20-4-2-16,20 4-2 0,-16-3-1 16,16 3 5-16,0 0-2 0,-27-4 0 15,27 4-4-15,-13-4 5 0,13 4 3 0,0 0-3 16,-21-2-2-16,21 2 1 0,0 0 3 15,-17-4-1-15,17 4 1 0,0 0-2 0,0 0 1 16,-19-5 2-16,19 5 1 0,0 0-2 16,0 0 0-16,0 0-4 0,-20-6 2 15,20 6 0-15,0 0-1 0,0 0-1 0,0 0 4 16,-18-4-3-16,18 4-1 0,0 0 3 16,0 0-2-16,0 0-1 0,0 0 2 15,-18-6-1-15,18 6 0 0,0 0-1 0,0 0 0 16,0 0 4-16,-17-4-5 0,17 4 1 15,0 0 1-15,0 0-2 0,0 0 1 16,0 0-1-16,-17-3 3 0,17 3-1 0,0 0 0 16,0 0-2-16,0 0 0 0,0 0 2 15,0 0-2-15,0 0 2 0,0 0 2 0,-13-8-4 16,13 8 5-16,0 0-4 0,0 0 2 16,0 0 2-16,0 0 1 0,0 0 2 15,0 0-6-15,0 0 5 0,0 0 0 0,0 0-4 16,0 0 2-16,0 0 1 0,0 0-2 15,0 0-1-15,0 0 1 0,0 0-9 0,38-11 11 16,-38 11 1-16,0 0-2 0,29-5 1 16,-29 5-4-16,18-5 0 0,-6 3 0 15,-12 2 0-15,27-7 4 0,-16 4-2 0,-11 3-2 16,31-7 2-16,-18 3-1 0,3 0 0 16,-16 4-2-16,30-7 0 0,-15 3 2 15,-1 1-4-15,-14 3-3 0,27-9 9 16,-16 6-3-16,-11 3-1 0,22-7 1 0,-9 3-1 15,-13 4 2-15,19-7-3 0,-19 7-2 16,17-5 3-16,-17 5-1 0,21-6 2 0,-21 6 3 16,18-5-8-16,-18 5 5 0,20-5-7 15,-20 5 10-15,16-3-3 0,-16 3 0 0,15-4-1 16,-15 4 6-16,18-6-7 0,-18 6 2 16,14-5-1-16,-14 5 4 0,0 0-1 15,22-5-1-15,-22 5 0 0,0 0-1 0,17-7-2 16,-17 7 1-16,0 0 2 0,13-4-1 15,-13 4-1-15,0 0-2 0,0 0 2 0,0 0-2 16,18-3 0-16,-18 3 4 0,0 0-1 16,0 0 2-16,0 0-3 0,0 0 1 15,17-4 2-15,-17 4-2 0,0 0-3 0,0 0 2 16,0 0 0-16,0 0 1 0,0 0-1 16,0 0 4-16,0 0-4 0,0 0 0 15,0 0 1-15,0 0 1 0,0 0-3 0,0 0 6 16,0 0-5-16,0 0-2 0,0 0 3 15,0 0 2-15,0 0-2 0,0 0 0 16,0 0 1-16,0 0 0 0,0 0 1 0,0 0-2 16,0 0 0-16,-27 44 1 0,27-44 1 15,-13 11 4-15,5-5-5 0,8-6 1 0,-17 13 0 16,9-5-2-16,8-8 2 0,-18 13 2 16,8-3 3-16,10-10-5 0,-20 15-1 15,12-7 3-15,-2-1-3 0,10-7 0 0,-15 12-1 16,15-12 0-16,-16 10 2 0,16-10 1 15,-14 12-4-15,14-12 6 0,-15 13-2 0,15-13 1 16,-14 8-1-16,14-8 0 0,-15 10 1 16,15-10-2-16,-14 10-1 0,14-10-5 15,-13 8 7-15,13-8-1 0,-12 7 3 0,12-7-6 16,-13 7 4-16,13-7 6 0,-11 8 3 16,11-8 4-16,-12 7 1 0,12-7-1 15,0 0-2-15,-17 10 4 0,17-10-5 0,0 0 0 16,-14 9 2-16,14-9-5 0,0 0-3 15,-13 10-2-15,13-10 3 0,0 0 5 16,-14 10-5-16,14-10-8 0,0 0 10 0,-11 9-5 16,11-9 1-16,0 0-2 0,-13 10 1 15,13-10 0-15,0 0 0 0,-12 9-2 16,12-9-1-16,0 0-1 0,-9 10-4 0,9-10 2 16,0 0 2-16,0 0 0 0,0 0-6 15,-11 9 4-15,11-9 3 0,0 0-2 0,0 0 0 16,0 0-1-16,-9 11 9 0,9-11-2 15,0 0 3-15,0 0 4 0,0 0-1 0,0 0-18 16,0 0 3-16,0 0-2 0,0 0 0 16,0 0 4-16,0 0 0 0,-11 10-3 15,11-10 4-15,0 0-1 0,0 0-1 0,0 0-1 16,0 0 0-16,0 0 4 0,0 0-4 16,0 0 3-16,0 0 1 0,0 0 6 0,0 0-3 15,0 0-7-15,0 0 5 0,0 0-2 16,-9 10 0-16,9-10 4 0,0 0 0 15,0 0-1-15,0 0 4 0,0 0 0 0,0 0-1 16,0 0-4-16,0 0 4 0,0 0 1 16,0 0-4-16,0 0-12 0,0 0-31 15,0 0-56-15,0 0-84 0,0 0-101 0,0 0-190 16,0 0-175-16,0 0 3 0,0 0-260 16,0 0-292-16</inkml:trace>
  <inkml:trace contextRef="#ctx0" brushRef="#br0" timeOffset="57919.76">31569 4296 416 0,'0'0'127'0,"0"0"-65"15,0 0-18-15,0 0-14 0,0 0-3 16,0 0 10-16,0 0 9 0,0 0 10 0,0 0 13 15,0 0 3-15,0 0 12 0,0 0 2 16,0 0 12-16,0 0 9 0,0 0-6 16,0 0-5-16,22-10-4 0,-22 10-14 0,0 0-10 15,0 0 0-15,27 0-13 16,-27 0-7-16,21 0-5 0,-21 0-6 0,25 0-2 16,-25 0-13-16,28 0-28 0,-11 0-32 15,-17 0-37-15,32-1-56 0,-15-2-103 16,0 2-286-16,-5-1 298 0</inkml:trace>
  <inkml:trace contextRef="#ctx0" brushRef="#br0" timeOffset="59593.5">30193 4062 1464 0,'0'0'8'0,"0"0"21"16,0 0 18-16,0 0 20 0,0 0 15 15,0 0 18-15,0 0 14 0,0 0 5 16,0 0 2-16,13-12 2 0,-13 12-4 0,0 0 0 15,0 0-1-15,0 0 8 0,0 0 0 16,19-2-5-16,-19 2-6 0,0 0-3 16,0 0-10-16,0 0-10 0,23 12-7 0,-23-12-6 15,12 11-8-15,-12-11-6 0,10 13-4 16,-10-13-3-16,10 16-7 0,-10-16 4 16,4 17-5-16,-4-17 0 0,0 19-8 15,0-19-1-15,-2 19-8 0,2-19 0 0,-8 19-5 16,0-10-3-16,8-9-14 0,-18 18-35 15,8-11-49-15,0 2-49 0,10-9-64 0,-20 13-62 16,10-10-85-16,1 3-647 0,-1-3-438 16</inkml:trace>
  <inkml:trace contextRef="#ctx0" brushRef="#br0" timeOffset="59797.88">30096 4259 2885 0,'0'-26'-100'0,"0"26"41"15,0 0 35-15,0 0 33 0,0 0 15 0,0 0 26 16,0 0 43-16,0 0 18 0,0 0-3 16,0 0 0-16,0 0-16 0,0 0-7 15,0 0-11-15,0 0-8 0,-32 27-4 0,24-20-9 16,8-7-4-16,-19 18-10 0,10-11-20 16,9-7-38-16,-14 14-44 0,7-6-49 15,7-8-60-15,-15 10-53 0,15-10-85 16,-13 12-558-16,7-8-229 0</inkml:trace>
  <inkml:trace contextRef="#ctx0" brushRef="#br0" timeOffset="61059.51">29854 3976 2630 0,'0'0'-25'16,"-2"-23"62"-16,2 23 23 0,0 0 28 0,0 0 11 15,0-19 4-15,0 19-2 0,0 0-8 16,0 0-8-16,0 0-9 0,0 0-1 15,0-19 7-15,0 19 5 0,0 0 4 0,0 0-1 16,0 0-3-16,0 0-13 0,0 0-4 16,0 0-7-16,0 0-4 0,0 0-7 15,0 0-4-15,0 0-5 0,0 0-7 0,0 0-2 16,2 59-3-16,-2-59-3 0,0 17-5 16,0-17-2-16,2 19 2 0,-2-19-6 15,3 15 2-15,-3-15-6 0,0 0-1 0,7 21-1 16,-7-21 5-16,0 0-8 0,4 16 1 15,-4-16 0-15,0 0-4 0,8 9 0 16,-8-9 1-16,0 0-3 0,0 0-1 0,0 0-1 16,0 0 5-16,0 0-4 0,0 0 0 15,0 0-2-15,0 0 3 0,0 0-3 0,0 0 1 16,0 0 1-16,0 0-5 0,0 0 0 16,0 0 3-16,0 0 0 0,0 0 0 15,0 0 0-15,-22-44 0 0,22 44-2 0,0 0 2 16,-10-12-2-16,10 12 1 0,-12-5 0 15,12 5 0-15,-15-5 0 0,15 5 1 16,-19-4-2-16,19 4 2 0,-19-4-5 16,19 4 5-16,-20-2-2 0,20 2 2 0,0 0-8 15,-24 0 7-15,24 0 0 0,0 0 1 16,-28 2 0-16,28-2 1 0,-19 4-2 0,19-4 3 16,-20 4-2-16,20-4 0 0,-14 3 0 15,14-3 6-15,0 0-4 0,-22 4-6 0,22-4 4 16,0 0 0-16,-14 3 7 0,14-3-4 15,0 0 1-15,0 0 2 0,0 0-1 16,-19 5 3-16,19-5-2 0,0 0 1 0,0 0-4 16,0 0 5-16,0 0-6 0,0 0 4 15,0 0-4-15,0 0 0 0,0 0 2 0,0 0-2 16,0 0-2-16,0 0 2 0,-7-22-3 16,7 22 0-16,0 0-1 0,0 0-3 15,0 0 4-15,0 0 3 0,0 0 0 16,0 0-2-16,0 0 0 0,34-13 0 0,-34 13 0 15,0 0 2-15,0 0-4 0,18-3 4 16,-18 3-2-16,0 0 0 0,16-4-3 0,-16 4 3 16,0 0 0-16,0 0-2 0,0 0 1 15,26 4 4-15,-26-4-5 0,0 0 5 16,0 0-3-16,19 1-4 0,-19-1 4 0,0 0 1 16,0 0-1-16,16 2 0 0,-16-2-1 15,0 0 0-15,0 0 1 0,0 0 1 0,0 0 1 16,18 6 3-16,-18-6 2 0,0 0 3 15,0 0 1-15,0 0 7 0,0 0-1 16,8 11 12-16,-8-11-1 0,0 0 10 0,0 0 2 16,0 0 4-16,0 0-7 0,0 0 3 15,0 0-22-15,-19 29-2 0,19-29 0 16,-9 14 0-16,9-14-6 0,-12 15 1 16,5-8-1-16,7-7-2 0,-16 20-1 0,7-11 0 15,0 0 0-15,9-9 0 0,-14 16 2 16,6-9-1-16,8-7 8 0,-16 11 2 0,16-11 3 15,-16 12-3-15,16-12 1 0,-20 8-3 16,20-8 2-16,-17 7-2 0,17-7 5 0,-14 6 2 16,14-6 3-16,0 0 1 0,-20 4 9 15,20-4 18-15,0 0 4 0,-18 3-6 16,18-3-3-16,0 0-6 0,0 0-3 0,-24-3 2 16,24 3 1-16,0 0-4 0,0 0 0 15,0 0-2-15,-23-10-1 0,23 10-2 16,0 0 0-16,-12-7 0 0,12 7-2 15,0 0 1-15,-12-9 0 0,12 9 1 0,0 0 0 16,-8-14 3-16,8 14-3 0,0 0 2 0,-6-13 0 16,6 13-3-16,0 0-4 0,-2-20-3 15,2 20-2-15,0 0-4 0,2-22-2 0,-2 22-6 16,6-21-15-16,-2 9-25 0,0-3-22 16,3 2-27-16,0-1-36 0,-1-1-34 15,-2 2-40-15,2 0-45 0,-1 3-50 0,-1 1-49 16,-4 9-85-16,0-14-138 0,0 14-98 15,0 0-369-15,0 0-520 0</inkml:trace>
  <inkml:trace contextRef="#ctx0" brushRef="#br0" timeOffset="61343.49">29379 4024 2997 0,'0'0'-171'0,"0"0"37"0,-16 5 44 15,16-5 35-15,0 0 40 0,0 0 34 0,0 0 4 16,0 0 49-16,0 0 41 0,0 0 20 16,0 0 12-16,0 0-11 0,0 0-3 15,5 24-2-15,-5-24-2 0,0 0-4 0,4 26-13 16,-4-26-9-16,2 21-8 0,-2-21-8 16,3 23 0-16,-3-23-9 0,-3 24-3 15,1-10-5-15,2-14-4 0,-6 24-11 0,1-12-6 16,5-12-6-16,-12 23-21 0,6-16-45 15,6-7-53-15,-18 15-69 0,12-7-68 16,-2-5-65-16,8-3-133 0,-19 8-160 16,10-3-302-16,9-5-238 0</inkml:trace>
  <inkml:trace contextRef="#ctx0" brushRef="#br0" timeOffset="61811.98">29194 3833 2575 0,'4'-18'-54'16,"-4"18"32"-16,0 0 22 0,7-14 10 0,-7 14 34 15,0 0 15-15,0 0 15 0,7-14 15 0,-7 14 11 16,0 0 7-16,0 0 4 0,0 0-3 15,0 0 1-15,0 0 1 0,0 0 4 16,-5 50-7-16,5-50-8 0,-2 19-4 16,2-19-2-16,-2 23-3 0,2-23 3 0,-5 23-2 15,5-23 4-15,-4 19-10 0,4-19-1 16,-6 15 0-16,6-15-7 0,-6 17-5 16,6-17-7-16,-13 12-9 0,13-12-3 0,-15 9-3 15,15-9-3-15,-17 8 8 0,17-8-18 16,-19 3 2-16,19-3 2 0,-23 2 3 15,23-2-3-15,-23 2 5 0,23-2-11 0,-24 2-2 16,24-2 2-16,-23 4-14 0,23-4-5 16,-25 6 5-16,12-2-2 0,-2-1-5 0,15-3 0 15,-25 12-1-15,15-5-1 0,-4 0 1 16,5 4-1-16,9-11-6 0,-14 18-14 16,8-8-25-16,1-1-33 0,1 1-40 0,2 1-53 15,2-11-58-15,0 20-61 0,0-20-83 16,2 19-153-16,0-10-110 0,-2-9-330 0,0 0-385 15</inkml:trace>
  <inkml:trace contextRef="#ctx0" brushRef="#br0" timeOffset="64041.98">28040 4208 2724 0,'0'0'-165'0,"0"0"31"0,0 0 25 16,0 0 26-16,0 0 41 0,0 0 20 16,0 0 25-16,7 12 33 0,-7-12 29 15,0 0 24-15,0 0 19 0,0 0 12 0,0 0 10 16,0 0 1-16,0 0 1 0,0 0-3 15,0 0-17-15,0 0-8 0,0 0-10 0,0 0-7 16,0 0-5-16,0 0-7 0,24-29-3 16,-24 29-6-16,10-15-10 0,-10 15-4 15,10-19-8-15,-5 5 1 0,1 2-9 0,-1-2-4 16,-5 14-4-16,8-25-2 0,-2 12-4 16,-2 0 1-16,-4 13-4 0,7-24-4 15,-2 13 1-15,3-3-4 0,-8 14-2 0,8-20 0 16,-8 20-3-16,6-19 1 0,1 7-1 15,-7 12-2-15,7-16-1 0,-7 16 1 16,9-18 1-16,-9 18-1 0,9-15-1 0,-9 15 1 16,7-14 2-16,-7 14-3 0,6-11-2 15,-6 11 5-15,0 0-1 0,6-15-2 16,-6 15-1-16,0 0 1 0,0 0-3 0,8-11 3 16,-8 11 5-16,0 0 2 0,0 0 2 15,0 0 3-15,6-14 6 0,-6 14-9 16,0 0 0-16,0 0 1 0,0 0 3 0,0 0 7 15,0 0-2-15,0 0 0 0,0 0 0 0,0 0-5 16,0 0-1-16,0 0 1 0,24 25-2 16,-24-25-2-16,9 12-1 0,-9-12-3 15,8 18 2-15,-8-18-2 0,11 17-2 0,-7-7 2 16,-4-10 0-16,10 19 3 0,-3-9-8 16,-1 1 1-16,-6-11 0 0,8 17-1 15,-8-17-1-15,14 15 1 0,-11-6-3 16,-3-9 3-16,9 14-2 0,-9-14 0 0,8 13 0 15,-8-13 2-15,9 11 1 0,-9-11 1 16,0 0 0-16,6 18 9 0,-6-18-8 0,0 0 4 16,8 16-5-16,-8-16 1 0,0 0 2 15,7 11-3-15,-7-11-2 0,0 0 7 16,9 13-7-16,-9-13 1 0,0 0 1 0,0 0-4 16,6 12-1-16,-6-12 1 0,0 0 1 15,0 0-1-15,0 0 1 0,5 11 1 0,-5-11-2 16,0 0 0-16,0 0 2 0,0 0 1 15,0 0 2-15,0 0 2 0,0 0 2 0,0 0 2 16,7 12 3-16,-7-12 1 0,0 0-2 16,0 0 3-16,0 0 1 0,0 0-2 15,0 0 2-15,0 0 3 0,0 0-3 0,0 0 2 16,0 0-6-16,0 0 0 0,0 0 8 16,0 0-14-16,0 0 6 0,0 0-2 15,0 0-6-15,0 0 2 0,0 0-1 0,0 0-1 16,0 0 1-16,0 0-3 0,0 0 0 15,0 0 1-15,0 0 4 0,0 0-10 16,0 0 3-16,0 0 1 0,0 0 2 0,0 0-4 16,-52-14 3-16,52 14 0 0,-15-8-5 15,15 8 0-15,-19-7 0 0,19 7 0 0,-15-10 1 16,15 10-1-16,-21-7-2 0,10 2 1 16,11 5 2-16,-21-8 0 0,21 8-2 15,-19-10 0-15,19 10 1 0,-18-8-1 0,18 8 0 16,-13-6-1-16,13 6 0 0,-18-4 2 15,18 4 1-15,-17-7 0 0,17 7 1 0,-15-6-7 16,15 6 4-16,-17-5 3 0,17 5-2 16,0 0-1-16,-23-8 2 0,23 8 0 0,0 0-2 15,-19-4 1-15,19 4 1 0,-14-4-1 16,14 4 0-16,0 0-5 0,0 0 5 16,-19-5 0-16,19 5-3 0,0 0 2 0,0 0-2 15,0 0 1-15,-18-5 2 0,18 5-5 16,0 0 5-16,0 0 3 0,0 0-2 15,0 0 1-15,0 0 0 0,-14-5-3 0,14 5 2 16,0 0-2-16,0 0 6 0,0 0-13 16,0 0 7-16,0 0-2 0,0 0-1 0,0 0 3 15,0 0-2-15,0 0 2 0,0 0 2 16,0 0-2-16,0 0-1 0,0 0 1 16,0 0 0-16,0 0-1 0,0 0 2 15,0 0-2-15,0 0 2 0,0 0-5 0,0 0 2 16,0 0 1-16,0 0-2 0,0 0 0 15,27-23 3-15,-27 23-3 0,0 0 6 0,0 0-8 16,0 0 4-16,0 0-4 0,0 0-3 16,0 0 8-16,0 0-4 0,18-2 2 15,-18 2 0-15,0 0 0 0,0 0 1 0,24-3-1 16,-24 3 3-16,0 0-4 0,19-3 5 16,-19 3 1-16,17-3-2 0,-17 3-1 0,17-2-1 15,-17 2-2-15,20-2 6 0,-20 2-7 16,20-2 5-16,-20 2 3 0,20-4-2 0,-20 4-4 15,18-3 0-15,-18 3 5 0,20-4-2 16,-20 4 0-16,19-6 4 0,-19 6-5 16,15-6 2-16,-15 6 1 0,17-5 1 0,-17 5 0 15,12-6-5-15,-12 6 2 0,14-8-2 16,-14 8 1-16,0 0-1 0,16-5 2 16,-16 5-2-16,0 0 5 0,13-8-1 0,-13 8-1 15,0 0 0-15,0 0-5 0,15-6 2 16,-15 6 1-16,0 0 2 0,0 0 0 0,0 0 3 15,0 0-1-15,14-7 0 0,-14 7-2 16,0 0 1-16,0 0-1 0,0 0 1 0,13-7-2 16,-13 7 1-16,0 0 0 0,0 0-4 15,0 0 5-15,0 0 1 0,0 0-1 16,0 0 2-16,0 0-2 0,0 0 3 0,12-8 0 16,-12 8 0-16,0 0 0 0,0 0 3 15,0 0-3-15,0 0 0 0,0 0-3 16,0 0 2-16,0 0 3 0,0 0-3 0,0 0-3 15,0 0 3-15,0 0-4 0,0 0 9 16,0 0-6-16,0 0 5 0,0 0-1 16,0 0 0-16,0 0 0 0,0 0 7 0,0 0-2 15,0 0 6-15,0 0 19 0,0 0 3 16,0 0-7-16,0 0-6 0,0 0-3 16,0 0 0-16,0 0-1 0,0 0-6 0,0 0 3 15,-29 34 0-15,29-34-5 0,-10 11-3 16,10-11 0-16,-13 14 3 0,13-14-8 0,-13 14 4 15,7-5-5-15,6-9 2 0,-12 14-4 16,2-6 4-16,0 2-3 0,10-10-1 0,-15 16-8 16,7-8 14-16,8-8-6 0,-17 17 3 15,9-9-5-15,8-8-2 0,-15 17 3 16,9-9-1-16,6-8 5 0,-14 13-16 0,14-13 11 16,-12 14-3-16,12-14 6 0,-10 13 1 15,10-13-3-15,-12 12 2 0,12-12-8 0,-11 11 7 16,11-11 2-16,-7 12 0 0,7-12 1 15,-9 9-3-15,9-9 1 0,0 0-2 16,-12 15 1-16,12-15 2 0,-8 9-1 0,8-9 3 16,0 0 1-16,-12 14-7 0,12-14 5 15,-6 9-6-15,6-9-1 0,0 0-4 16,-11 15-18-16,11-15-40 0,-6 10-46 0,6-10-67 16,0 0-86-16,-8 11-101 0,8-11-216 15,-7 6-55-15,7-6 25 0,0 0-312 0,0 0-320 16</inkml:trace>
  <inkml:trace contextRef="#ctx0" brushRef="#br0" timeOffset="65459.12">27598 4117 2689 0,'0'0'-93'0,"0"0"27"15,0 0 32-15,0 0 23 0,0 0 16 0,0 0 10 16,0 0 21-16,0 0 13 0,0 0 1 15,0 0 2-15,0 0 4 0,0 0 2 16,0 0-5-16,-12-14-6 0,12 14 3 16,0 0-6-16,0 0-3 0,0 0-6 0,0 0-3 15,22-32-5-15,-22 32 2 0,10-15-9 16,-10 15 4-16,8-23 0 0,-3 10-3 16,2-2-3-16,0 1-5 0,-1-1 0 0,-3-1 0 15,5 2-7-15,-3-2 6 0,3 1 1 16,-2 0 2-16,2-1 0 0,-3 1 1 15,2 2 8-15,0-1 11 0,-7 14-2 0,11-22 3 16,-7 14-5-16,-4 8 2 0,9-17-12 16,-9 17 3-16,10-16-2 0,-10 16-4 15,9-9-3-15,-9 9 0 0,8-10-3 0,-8 10-2 16,0 0 1-16,14-5 0 0,-14 5 0 16,0 0 7-16,0 0 0 0,0 0 2 15,0 0 0-15,20 19 4 0,-20-19-1 0,0 0 2 16,5 19-3-16,-5-19 8 0,0 17-1 15,0-17 3-15,-2 19-2 0,2-19-1 0,0 0-1 16,-8 31 4-16,4-20 7 0,0 2 3 16,4-13 3-16,-12 23-1 0,7-13-3 15,5-10-1-15,-15 21-2 0,9-13-4 0,6-8-1 16,-15 19-2-16,7-14 1 0,8-5-6 16,-15 15-3-16,3-9 2 0,12-6-6 0,-15 11-1 15,15-11-1-15,-21 10 1 0,12-7-5 16,9-3 1-16,-23 6-3 0,23-6 0 15,-22 4-1-15,22-4-2 0,-20 2 3 16,20-2-5-16,-22 0 1 0,22 0 1 0,0 0-2 16,-27-3 8-16,27 3 1 0,-17-4 0 15,17 4-2-15,0 0 2 0,-17-6-2 0,17 6-1 16,0 0 1-16,-16-9 1 0,16 9 1 16,0 0 5-16,0 0-2 0,-13-8-1 15,13 8-2-15,0 0-5 0,0 0 4 0,0 0 0 16,0 0-2-16,0 0-1 0,0 0-4 15,0 0-3-15,0 0 3 0,0 0 0 0,0 0 2 16,-21 15-3-16,21-15 6 0,-4 13-9 16,4-13 5-16,-3 17 5 0,3-17-3 15,-6 18 5-15,6-18 3 0,-5 17 6 16,5-17 5-16,-9 18-19 0,9-18 2 0,-9 14 1 16,9-14 2-16,-6 14-4 0,6-14 3 15,-5 11-6-15,5-11 1 0,0 0-2 16,-12 16 3-16,12-16-5 0,-6 9 3 0,6-9-2 15,0 0 3-15,0 0-2 0,-11 10 2 16,11-10-2-16,0 0-3 0,0 0 0 0,0 0 2 16,0 0-2-16,0 0 3 0,0 0-4 15,0 0-2-15,-25-22 2 0,25 22 4 0,0 0-9 16,0 0 8-16,-2-20-3 0,2 20 0 16,0 0 2-16,-2-20-2 0,2 20 0 15,0 0-1-15,-2-18 1 0,2 18 3 0,0 0-4 16,0 0 0-16,0 0 3 0,2-26-1 15,-2 26 1-15,0 0 2 0,0 0-2 0,0 0 1 16,0-18 2-16,0 18-4 0,0 0 4 16,0 0 1-16,0 0-2 0,0 0 1 15,0 0-2-15,0 0 1 0,0 0-4 0,0 0 6 16,0 0-3-16,-25 43-2 0,21-33 5 16,4-10-2-16,-14 25-5 0,5-14-13 15,4 2-22-15,-3 1-25 0,-2-1-29 0,2-2-38 16,-1 1-43-16,4-1-57 0,-4-2-55 15,0-1-81-15,9-8-156 0,-13 14-102 16,5-8-322-16,8-6-361 0</inkml:trace>
  <inkml:trace contextRef="#ctx0" brushRef="#br0" timeOffset="66315.48">27137 4020 2707 0,'0'0'-126'0,"0"0"45"15,0 0 27-15,0 0 34 0,0 0 31 0,0 0 36 16,0 0 26-16,0 0 13 0,0 0 6 16,0 0 6-16,0 0 5 0,0 0 2 15,0 0 4-15,0 0-1 0,0 0-1 0,0 0-8 16,0 0-4-16,-32 0-10 0,32 0-2 15,0 0-3-15,0 0-4 0,0 0-10 16,0 0-10-16,-17-6 2 0,17 6-7 0,0 0-4 16,-9-12-7-16,9 12-3 0,0 0-7 15,0 0-1-15,-5-23 0 0,5 23-4 16,0 0-6-16,0-20 2 0,0 20-1 16,0 0 1-16,5-21-2 0,-5 21-2 0,4-14 2 15,-4 14-4-15,0 0-3 0,5-15 5 16,-5 15 2-16,0 0-4 0,0 0 7 15,9-13 1-15,-9 13 1 0,0 0 8 0,0 0 2 16,0 0-1-16,0 0 3 0,0 0-2 16,0 0-1-16,0 0-3 0,0 0-1 0,29 27 0 15,-29-27-9-15,7 15 5 0,-7-15 6 16,6 19-3-16,-6-19 9 0,4 19-18 0,-4-19-2 16,3 21 9-16,0-10 3 0,-3-11-3 15,2 23 1-15,-2-23 0 0,2 25-1 16,-2-14 1-16,0-11-4 0,0 25 0 0,0-25 3 15,0 23-4-15,0-23-3 0,-2 24 3 16,0-12 2-16,2-12 0 0,-6 25 3 0,4-14 9 16,2-11-5-16,-4 21 3 0,4-21 2 15,-9 22 6-15,7-11-4 0,2-11 2 16,-8 19-3-16,8-19 2 0,-12 17-5 16,12-17-1-16,-9 15-1 0,2-7-3 0,7-8-4 15,-16 14-1-15,16-14 1 0,-15 10-5 16,15-10-4-16,-16 12 13 0,5-8-8 0,11-4 2 15,-18 10-2-15,18-10 0 0,-23 7-4 16,14-3-1-16,9-4-1 0,-21 5-3 0,21-5 1 16,-23 3-3-16,23-3 0 0,-21 3 0 15,21-3 3-15,-23 2-1 0,23-2-2 16,-19 0-1-16,19 0-1 0,0 0-2 0,-30-4-1 16,30 4 1-16,-20-5 2 0,20 5 0 15,-21-6 0-15,11 0 0 0,10 6-1 0,-23-7-4 16,23 7 2-16,-15-12 1 0,5 5 0 15,10 7 0-15,-15-13 2 0,15 13 2 16,-11-16-3-16,11 16 3 0,-10-17-2 0,10 17 0 16,-7-18-3-16,7 18 0 0,-2-18-1 15,2 18 0-15,2-21 0 0,-2 21-1 0,7-23-1 16,1 11-1-16,0-1 1 0,5 0-5 16,-1-3-21-16,3 1-22 0,4-2-39 15,-2 0-44-15,4-6-53 0,2 1-68 0,4 2-60 16,-8-3-99-16,6 0-184 0,-2 2-46 15,-2 2-477-15,-4 0-723 0</inkml:trace>
  <inkml:trace contextRef="#ctx0" brushRef="#br0" timeOffset="66596.59">27000 3572 3384 0,'0'0'-108'0,"0"0"49"0,0 0 17 16,0 0 20-16,0 0 20 0,-7-15 12 0,7 15 20 15,0 0 3-15,0 0 1 0,29-16-1 16,-29 16-3-16,23-9-4 0,-5 4-6 15,-2 1 1-15,4-2-15 0,-5 0-45 0,6 2-53 16,-3-1-54-16,-1 1-45 0,-2 1-84 16,0-4-541-16,-3 4-141 0</inkml:trace>
  <inkml:trace contextRef="#ctx0" brushRef="#br0" timeOffset="67643.44">26693 3798 2373 0,'0'0'-80'0,"0"0"20"0,0 0 16 15,-30-1 28-15,30 1 23 0,0 0-1 16,0 0 13-16,0 0-1 0,0 0 4 0,0 0-3 16,0 0-1-16,0 0 8 0,0 0-10 15,0 0-4-15,0 0 8 0,0 0-12 0,0 0 10 16,0 0-7-16,36-27 5 0,-36 27 7 15,15-2 0-15,-15 2 7 0,0 0-3 16,23-3-3-16,-23 3 3 0,0 0 1 0,0 0 11 16,21-2 8-16,-21 2 16 0,0 0 0 15,0 0 3-15,0 0 6 0,0 0 4 16,11 13-7-16,-11-13-4 0,0 0-3 16,0 0-3-16,0 0-3 0,0 0 0 0,-23 30 0 15,23-30 3-15,-15 15 1 0,8-5 3 16,-5-2-6-16,12-8-4 0,-15 18-2 0,6-8-6 15,0 0-1-15,-2 1-6 0,4 1-1 16,-5-3-7-16,4 3-2 0,8-12-2 0,-15 21 2 16,11-12-5-16,4-9-6 0,-11 19 1 15,11-19-1-15,-8 17 1 0,8-17-5 16,-7 15-1-16,7-15 0 0,-7 15 3 0,7-15-8 16,-2 14 1-16,2-14 0 0,0 0 0 15,-1 21-3-15,1-21 3 0,0 0-3 0,0 0 4 16,1 21-3-16,-1-21 3 0,0 0 3 15,0 0 1-15,0 0-4 0,0 19 3 16,0-19-4-16,0 0 0 0,0 0 3 0,0 0 4 16,0 0-3-16,2 17 3 0,-2-17 3 15,0 0 0-15,0 0-1 0,0 0 1 0,0 0-2 16,0 0-1-16,5 14 1 0,-5-14 6 16,0 0 7-16,0 0-6 0,0 0 1 15,0 0 3-15,0 0-3 0,0 0 0 16,0 0 1-16,-7 23 0 0,7-23 2 0,0 0-4 15,-7 13 5-15,7-13-3 0,0 0-3 16,-13 11 1-16,13-11 1 0,-8 8 1 0,8-8 2 16,-12 9 1-16,12-9-3 0,-9 10 3 15,9-10-1-15,0 0-3 0,-14 9-1 16,14-9 1-16,-9 8-3 0,9-8 2 0,0 0-3 16,-16 7-3-16,16-7 5 0,0 0-5 15,-17 9-2-15,17-9 3 0,0 0-2 0,-17 4 1 16,17-4-2-16,0 0 5 0,-19 3 4 15,19-3 10-15,0 0-1 0,-17 2 25 16,17-2-2-16,0 0-9 0,0 0-3 0,0 0-2 16,-26-6-5-16,26 6-5 0,0 0-3 15,-14-9-8-15,14 9 3 0,-12-10-2 0,12 10-4 16,0 0-5-16,-12-17 6 0,12 17-2 16,-7-12-1-16,7 12-7 0,-7-15 4 15,7 15 1-15,-5-15-2 0,5 15-1 0,-2-21-2 16,2 21 0-16,0-20-2 0,0 20-1 15,2-26 0-15,3 13-2 0,0-3-7 0,-1-1 5 16,0 2-12-16,-1-2-26 0,3 2-33 16,2-2-38-16,-2-1-46 0,-2 1-60 15,5 2-65-15,-6-2-62 0,4 2-148 0,-1 3-157 16,-1-1 15-16,-1 4-298 0,-4 9-339 16</inkml:trace>
  <inkml:trace contextRef="#ctx0" brushRef="#br0" timeOffset="68611.12">26452 3546 2711 0,'0'0'-97'16,"2"-22"42"-16,-2 22 34 0,0 0 33 0,0 0 28 16,0 0 25-16,0 0 19 0,0-19 3 15,0 19-4-15,0 0-6 0,0 0-5 16,0 0-6-16,0 0-8 0,0 0-2 0,0 0 8 16,0 0 1-16,0 0-2 0,0 0-4 15,0 0-2-15,0 0 2 0,0 0-2 0,0 0-6 16,0 0-2-16,5 54-5 15,-5-54-4-15,0 23-3 0,0-23-2 0,0 26-23 16,0-9 4-16,0-1 2 0,0 0 0 16,0-16 2-16,-3 27-1 0,3-27 3 0,-2 25 9 15,2-25-3-15,-2 21-1 0,2-21-1 16,-4 20 0-16,4-20 0 0,-4 15-1 0,4-15-2 16,-8 14 0-16,8-14-2 0,0 0-1 15,-15 10 0-15,15-10 1 0,0 0 2 16,0 0 1-16,-23-2 2 0,23 2-3 0,0 0 0 15,0 0 0-15,-21-15 0 0,21 15 0 16,0 0-2-16,-12-12-2 0,12 12-1 0,0 0 2 16,-9-7-2-16,9 7-5 0,0 0 2 15,0 0-3-15,0 0 0 0,0 0-1 16,0 0 0-16,0 0-3 0,0 0 1 0,-21 17 0 16,21-17-3-16,0 0 1 0,-6 21 4 15,6-21-6-15,-3 17-1 0,3-17 2 0,-6 15 2 16,6-15 0-16,-5 14 3 0,5-14 1 15,0 0-3-15,-7 16-2 0,7-16 6 16,0 0-2-16,-8 14-5 0,8-14 3 0,0 0-3 16,-11 8 6-16,11-8-4 0,0 0-3 15,0 0-1-15,0 0 2 0,0 0-3 0,0 0 1 16,0 0-2-16,-27-6 1 0,27 6-1 16,0 0-1-16,0 0-2 0,0 0-2 15,0 0-2-15,0 0 3 0,0 0-1 16,-19 6 3-16,19-6-2 0,0 0 0 0,-7 20 6 15,7-20-3-15,-8 14-2 0,8-14-1 16,-8 18 4-16,8-18-2 0,-6 15-2 16,6-15 4-16,-9 15-1 0,9-15 1 0,-6 12 2 15,6-12 0-15,0 0 0 0,-10 10-2 16,10-10 1-16,0 0-2 0,0 0 2 0,0 0 3 16,0 0-3-16,0 0 1 0,0 0-1 15,0 0 0-15,0 0-2 0,-29-22-1 0,29 22 2 16,-5-15 0-16,5 15 5 0,0 0-7 15,-4-21 2-15,4 21 2 0,-4-14 0 16,4 14-2-16,0 0 3 0,0 0 3 0,-5-18-11 16,5 18 1-16,0 0 3 0,0 0 2 15,0 0 0-15,0 0 6 0,0 0 2 0,0 0 3 16,0 0 10-16,-37 22-4 0,37-22-2 16,-13 12-3-16,5-3 5 0,8-9-4 15,-19 15-1-15,8-5-1 0,1-2 2 0,0 1-7 16,10-9-4-16,-22 15-6 0,10-7-13 15,4 0-27-15,8-8-27 0,-23 10-40 16,16-4-52-16,7-6-58 0,-18 8-53 0,7-6-61 16,11-2-136-16,-18 3-143 0,9 0-276 15,9-3-263-15</inkml:trace>
  <inkml:trace contextRef="#ctx0" brushRef="#br0" timeOffset="68968.88">26157 3509 2727 0,'0'0'24'0,"0"0"18"0,0 0 10 0,0 0 17 15,0 0 13-15,0 0 2 0,0 0-11 16,0 0-7-16,3-21 1 0,-3 21-13 0,0 0-12 15,0 0-18-15,0 0-35 0,0 0-59 16,0 0-71-16,14-7-82 0,-14 7-164 16,0 0-409-16,0 0-104 0</inkml:trace>
  <inkml:trace contextRef="#ctx0" brushRef="#br0" timeOffset="69144.5">26243 3444 2453 0,'14'-7'58'15,"-14"7"43"-15,0 0 32 0,0 0 33 0,0 0 16 16,11-8 4-16,-11 8-11 0,0 0-20 16,0 0-17-16,0 0-17 0,0 0-16 15,0 0-19-15,13-8-37 0,-13 8-54 16,0 0-58-16,0 0-78 0,0 0-73 0,0 0-132 16,10-6-187-16,-10 6-327 0,0 0-208 15</inkml:trace>
  <inkml:trace contextRef="#ctx0" brushRef="#br0" timeOffset="69539.94">26728 3017 2497 0,'0'0'-74'0,"9"-11"33"16,-9 11 20-16,0 0 36 0,0 0 20 0,0 0 23 15,5-13 8-15,-5 13 17 0,0 0 13 16,0 0 13-16,0 0 10 0,0 0 3 0,0 0-3 15,0 0 7-15,0 0 8 0,-24 36-6 16,16-24-5-16,2 0-5 0,-1 4-9 16,-5 0 1-16,1 4-9 0,3-1-10 15,-4 0-11-15,1 3-8 0,-2 0-10 0,1-1-10 16,-5 4-35-16,0-1-47 0,-2 0-58 16,0 0-81-16,-1-1-77 0,2 0-165 15,-4 1-225-15,1-1-254 0,-1 0-268 0</inkml:trace>
  <inkml:trace contextRef="#ctx0" brushRef="#br0" timeOffset="69935.35">25636 4042 2842 0,'0'0'155'0,"0"0"28"0,0 0-6 0,0 0 4 16,0 0 5-16,0 0-1 0,0 0-15 16,0 0 12-16,0 0-33 0,0 0-41 15,0 0-64-15,0 0-81 0,0 0-114 0,0 0-141 16,0 0-336-16,0 0 19 0,0 0-261 15,0 0-227-15</inkml:trace>
  <inkml:trace contextRef="#ctx0" brushRef="#br1" timeOffset="184829.74">2511 7632 2951 0,'0'0'-46'0,"6"-14"20"15,-6 14 2-15,6-15 22 0,-6 15 21 0,4-15 21 16,-4 15 21-16,0 0-6 0,0 0 0 16,-4-25-3-16,4 25-3 0,0 0 6 0,-18-10 11 15,18 10 13-15,-18-5 8 0,18 5 6 16,-24 2 1-16,24-2 2 0,-33 7-1 15,15 1-6-15,-2 2-6 0,-2 0-6 16,-1 4-6-16,-1-2-13 0,4 2 5 0,0 3-7 16,-1 1-5-16,0 4-5 0,4-3-4 15,3 2-4-15,1 2-2 0,4 0-2 16,1 2-2-16,4 0-2 0,-2-1-11 0,10 3 5 16,-2-1 0-16,4 1-2 0,4 0-4 15,4-2 1-15,0 3-3 0,5-6-1 16,0 0-2-16,4-5-3 0,-3-2 1 0,2 0 0 15,0-3-4-15,1-3-5 0,1 1 3 16,-4-5 2-16,2-1-1 0,-3-2 1 0,0-2-5 16,-19 0-6-16,33-6-4 0,-19 1 0 15,-2-2-1-15,-1-4-4 0,-11 11-4 16,10-19 2-16,-5 8-3 0,-5 11 4 0,-2-22-2 16,2 22 4-16,-11-22 0 0,1 9 2 15,1 3 3-15,9 10-1 0,-24-19 0 0,12 11-4 16,-1 0 7-16,-2 4 0 0,15 4 2 15,-25-10 6-15,13 4 6 0,12 6 1 16,-22-5 1-16,22 5 10 0,-19-7 2 0,19 7 2 16,0 0 2-16,-19-1 7 0,19 1 12 15,0 0 8-15,0 0-14 0,0 0 5 16,0 0-2-16,0 0-9 0,0 0 2 0,0 0-4 16,64-4-3-16,-46 2-2 0,4 2-6 15,1-2-10-15,1 1-23 0,3-2-25 0,-6 1-39 16,2-1-45-16,-1 1-52 0,-4-1-60 15,2 2-51-15,-4 0-84 0,3-4-139 16,-6 4-90-16,-2-2-277 0,-11 3-236 0</inkml:trace>
  <inkml:trace contextRef="#ctx0" brushRef="#br1" timeOffset="185123.06">2946 7692 2583 0,'0'0'8'15,"0"0"36"-15,0 0 7 0,0 0 8 16,0 0 15-16,0 0 11 0,0 0 11 0,0 0 4 16,0 0-2-16,-47 22-8 0,39-12-2 15,0 4-2-15,-1-2-3 0,1 2 9 16,3 1-11-16,-1-1-4 0,4 1-9 0,-3 2-3 15,5 0-10-15,0-17-1 0,5 32-11 16,-1-14-2-16,0-4-7 0,3 2-10 0,1-1-22 16,1-1-31-16,1-1-33 0,0-3-36 15,2 2-48-15,0-5-46 0,-2 0-56 0,-10-7-120 16,20 6-552-16,-12-4-320 0</inkml:trace>
  <inkml:trace contextRef="#ctx0" brushRef="#br1" timeOffset="185412.5">3086 7806 2863 0,'0'0'-24'0,"0"0"10"0,0 0 11 15,-9-18 24-15,9 18 32 0,0 0 29 16,0 0 13-16,0 0-3 0,-29 7-8 0,29-7-4 16,0 0-10-16,0 0-6 0,-18 23-5 15,18-23-5-15,0 17-4 0,0-17-6 0,0 0-5 16,14 32-4-16,-8-21 3 0,4 3-11 15,-1-1-3-15,1 0-3 0,1 2 0 16,0 1 3-16,-1-4 1 0,-2 4 5 0,2 0 3 16,-2-1 5-16,-4-1 3 0,-2 0 3 15,-2-14-3-15,-2 27-4 0,2-27-5 0,-10 24-4 16,0-12-14-16,2-1-20 0,8-11-33 16,-16 18-39-16,5-11-47 0,11-7-65 0,-17 10-67 15,17-10-128-15,-17 0-572 0,17 0-390 16</inkml:trace>
  <inkml:trace contextRef="#ctx0" brushRef="#br1" timeOffset="185666.41">3253 7808 2842 0,'0'0'-64'0,"0"0"7"15,17-9 4-15,-17 9 15 0,0 0 1 16,0 0 31-16,17 0 22 0,-17 0 29 0,0 0 12 15,0 0 18-15,14 24 14 0,-9-12 14 16,-1 0 17-16,-1 4 10 0,1 1 1 0,0-2-8 16,-2 4-14-16,0 0-12 0,0 0-12 15,0 0-7-15,-2 0-8 0,0-1-7 0,2-2-4 16,-2 2-9-16,0-2-10 0,0-16-11 16,-2 24-35-16,2-24-36 0,0 21-63 15,0-21-70-15,-2 15-78 0,2-15-151 0,-4 7-550 16,4-7-385-16</inkml:trace>
  <inkml:trace contextRef="#ctx0" brushRef="#br1" timeOffset="185966.81">3761 8046 3108 0,'0'0'71'0,"0"0"14"0,0 0 2 16,0 0 16-16,10 8 21 0,-10-8 13 16,0 0 2-16,0 0-8 0,0 0-14 0,0 0-12 15,18 4-14-15,-18-4-12 0,0 0-5 16,25 3-7-16,-25-3-11 0,24 2-5 0,-24-2-14 15,26 0-32-15,-10 0-47 0,-16 0-57 16,25-6-65-16,-25 6-77 0,26-6-122 16,-18 3-184-16,-8 3-417 0,8-10-405 0</inkml:trace>
  <inkml:trace contextRef="#ctx0" brushRef="#br1" timeOffset="186126.65">3753 7918 3283 0,'-20'-4'135'0,"20"4"-8"0,0 0-18 0,0 0-11 15,0 0-14-15,0 0 1 0,0 0-2 16,0 0-11-16,0 0-4 0,0 0-8 16,0 0-12-16,53-15-10 0,-35 15-33 0,-2-4-47 15,6 2-59-15,-2 1-94 0,0-4-105 16,1 0-202-16,-2 3-447 0,2-1-379 0</inkml:trace>
  <inkml:trace contextRef="#ctx0" brushRef="#br1" timeOffset="195065.86">4915 7333 1109 0,'0'0'213'0,"4"-11"-53"16,-4 11-40-16,0 0-27 0,0 0-1 0,0 0-8 16,8-14 4-16,-8 14-3 0,0 0 15 15,0 0 15-15,0 0 17 0,0 0 24 16,0 0 14-16,0 0 4 0,0 0 8 15,0 0-2-15,0 0-13 0,0 0 0 0,13 33-6 16,-13-33-17-16,2 20-17 0,-2-20-1 16,5 25-3-16,-5-11-1 0,2 3 21 15,-2 1-9-15,2-2-14 0,0 3-7 0,2-2-8 16,0 1-15-16,-2 1-8 0,4-1-5 16,-2 1-14-16,2-1-3 0,-2-1-10 0,0-2-9 15,0 3-16-15,0-5-43 0,0 2-70 16,-2-5-80-16,3 1-107 0,-5-11-171 0,2 19-187 15,-2-19 26-15,0 0-369 0,-9 21-428 16</inkml:trace>
  <inkml:trace contextRef="#ctx0" brushRef="#br1" timeOffset="196221.01">4351 7935 2908 0,'0'0'-105'0,"0"0"19"0,0 0 27 16,0 0 19-16,-16 2 46 0,16-2 49 15,0 0 27-15,0 0 28 0,0 0 16 0,0 0 6 16,0 0 10-16,0 0 7 0,0 0 6 16,0 0 6-16,0 0-5 0,0 0-10 0,0 0-14 15,0 0-20-15,0 0-19 0,0 0-8 16,0 0-19-16,0 0-26 0,0 0-28 15,0 0-36-15,65-13-41 0,-48 11-47 0,2-1-58 16,1 3-50-16,-2-1-49 0,-1 1-98 16,2 0-142-16,-6 0-359 0,0 1-228 15</inkml:trace>
  <inkml:trace contextRef="#ctx0" brushRef="#br1" timeOffset="196759.43">4813 8015 2575 0,'0'0'-69'0,"0"0"21"15,0 0 6-15,0 0 20 0,0 0 21 0,0 0 20 16,0 0-3-16,0 0 14 0,0 0-1 16,0 0 4-16,0 0 0 0,0 0 1 15,0 0 9-15,0 0 10 0,51 4 16 0,-51-4-5 16,42 0 5-16,-19-2 5 0,5 0 12 15,4 1-2-15,0 1-1 0,-1-5 0 16,3 4-2-16,0-1-14 0,-3 0-1 0,3-2-8 16,-4 3-8-16,-2-2-10 0,-5 0-16 15,-1 0-37-15,-2 2-40 0,-3-2-50 16,3 3-66-16,-20 0-92 0,22 0-192 0,-22 0-358 16,8-4-129-16</inkml:trace>
  <inkml:trace contextRef="#ctx0" brushRef="#br1" timeOffset="197143.53">4965 8322 2408 0,'0'0'-11'0,"0"0"37"16,0 0 27-16,0 0 19 0,0 0 15 0,0 0 18 16,0 0 16-16,0 0 7 0,0 0-5 15,0 0-9-15,0 0 3 0,0 0 10 16,0 0 5-16,0 0-5 0,0 0-12 0,0 0-8 16,0 0-10-16,0 0-11 0,0 0 6 15,12 32-1-15,-10-16-2 0,0 1-2 16,0-1-23-16,0 3 2 0,0-3-9 0,-2 4 0 15,2-1-9-15,-2 0-2 0,2 0-6 16,-2-1-2-16,0 2-7 0,2-2 2 16,-2 0-10-16,0-18 1 0,2 28-14 0,-2-14-16 15,0-14-22-15,2 20-32 0,-2-20-49 16,0 0-54-16,2 20-68 0,-2-20-64 0,4 2-135 16,-4-2-161-16,0 0-350 0,0 0-357 15</inkml:trace>
  <inkml:trace contextRef="#ctx0" brushRef="#br1" timeOffset="197477.71">5163 8438 2906 0,'0'0'-21'15,"0"0"11"-15,16-11-2 0,-16 11 2 16,0 0 8-16,0 0 14 0,0 0 9 0,0 0 6 16,0 0 6-16,0 0 1 0,0 0 2 15,0 0 5-15,0 0 9 0,-53 24 9 0,41-17 1 16,-1-2-1-16,13-5-9 0,-23 11-4 15,13-7-2-15,10-4 1 0,-18 10 11 16,18-10 11-16,-14 5 9 0,14-5 6 16,-13 6 10-16,13-6 5 0,0 0 7 0,-11 10 3 15,11-10 5-15,0 0 2 0,0 0-20 16,0 0 3-16,0 0-6 0,17 29-1 0,-17-29-12 16,17 15-6-16,-5-8 11 0,4 4 5 15,-2-3 8-15,1-1-1 0,4 6-10 16,0-4-5-16,1 0-14 0,-4-1-3 0,-1 0-16 15,0 0-25-15,-3-1-44 0,1-1-61 16,-13-6-76-16,22 11-92 0,-14-7-100 0,-2 1-201 16,-6-5-80-16,8 6 42 0,-8-6-315 15,0 0-294-15</inkml:trace>
  <inkml:trace contextRef="#ctx0" brushRef="#br0" timeOffset="213023.81">25605 4031 409 0,'0'0'229'0,"0"0"-62"0,5-19-38 0,-5 19-4 15,0 0-15-15,0 0-13 0,0 0 12 16,0 0-2-16,0 0 16 0,0 0 5 0,0 0 8 16,0 0 1-16,0 0-3 0,0 0-1 15,0 0 0-15,0 0-6 0,0 0-3 16,0 0-10-16,0 0-9 0,0 0 1 15,0 0 1-15,0 0-3 0,0 0-6 0,0 0 6 16,0 0-12-16,0 0 2 0,0 0-5 0,0 0-2 16,0 0-5-16,0 0-1 0,0 0 0 15,0 0-1-15,-35 34 0 0,25-28-3 16,10-6-2-16,-18 15-8 0,8-7-7 0,0-1-7 16,10-7-5-16,-14 16-4 0,5-7-4 15,9-9-5-15,-11 17-3 0,11-17-2 16,-6 18-2-16,6-18-6 0,-5 17-1 0,5-17-2 15,0 19-3-15,0-19-1 0,-2 15 0 16,2-15-8-16,0 0 8 0,-1 23 1 16,1-23 2-16,-4 15-2 0,4-15 0 0,-11 14-4 15,11-14-3-15,-12 15-24 0,12-15-34 0,-13 13-46 16,4-7-65-16,9-6-77 0,-22 13-100 16,15-7-203-16,-5 2-53 0,4-3-301 15,8-5-275-15</inkml:trace>
  <inkml:trace contextRef="#ctx0" brushRef="#br0" timeOffset="213220.68">25497 4485 2959 0,'0'0'134'15,"13"4"11"-15,-13-4-3 0,0 0 2 16,0 0-1-16,15 6-14 0,-15-6-12 0,0 0-21 15,0 0-24-15,0 0-39 0,0 0-54 16,0 0-64-16,0 0-71 0,12-10-61 0,-12 10-101 16,0 0-185-16,0 0-358 0,0 0-214 15</inkml:trace>
  <inkml:trace contextRef="#ctx0" brushRef="#br0" timeOffset="213488.4">25301 3942 2751 0,'0'-27'68'0,"0"27"15"0,0-12 4 15,0 12 13-15,0 0 15 0,2-11 14 16,-2 11 4-16,0 0-10 0,0 0-14 0,0 0-10 15,0 0-14-15,0 0-7 0,0 0-8 16,2 46-6-16,-2-34-14 0,2 1-23 0,-2 0-48 16,0-2-59-16,0 4-76 0,0-2-65 15,-2 1-92-15,2-1-156 0,-2 1-417 16,-3-3-261-16</inkml:trace>
  <inkml:trace contextRef="#ctx0" brushRef="#br0" timeOffset="213983.96">25207 4136 2587 0,'0'0'-54'0,"0"0"45"0,-6-12 42 0,6 12 31 15,0 0 26-15,0 0 6 0,0 0 6 16,-13-10 1-16,13 10 0 0,0 0-3 16,0 0-5-16,-25 1-3 0,25-1-3 15,0 0-6-15,-25 9 1 0,25-9-2 0,-17 10-4 16,6-2-3-16,11-8-9 0,-17 11-5 15,6-1-5-15,11-10-6 0,-14 13-5 16,14-13-4-16,-16 15-7 0,16-15-1 0,-8 17-4 16,8-17-3-16,-7 16-2 0,7-16-7 15,-2 15-2-15,2-15-2 0,0 0-5 16,7 22-1-16,-7-22-5 0,10 14-1 0,0-7-1 16,-10-7 3-16,13 14-5 0,-13-14 1 15,10 13 1-15,-4-3 0 0,-6-10-2 0,11 17 4 16,-7-7 1-16,-4-10-3 0,10 19 2 15,-10-19 1-15,1 20 2 0,-1-20 1 16,-1 20 6-16,1-20 3 0,-8 19 17 0,8-19-2 16,-11 19 10-16,3-10 6 0,8-9 8 15,-21 15-1-15,10-7 11 0,-4-2 3 0,-1-1 4 16,-4-2 27-16,1 3-6 0,0-3-2 16,-4-3 0-16,1 2 3 0,4-2 4 15,18 0 0-15,-41-4 0 0,25-3-9 0,-2 4-10 16,5-6-9-16,-1-1-11 0,3-1-13 15,5-2-20-15,0-3-23 0,3 1-35 0,3 0-31 16,0-3-49-16,2 2-65 0,-1 0-81 16,3 0-89-16,0 0-184 0,-4 3-95 0,0 13 26 15,-4-25-382-15,4 25-444 0</inkml:trace>
  <inkml:trace contextRef="#ctx0" brushRef="#br0" timeOffset="214644.92">23749 3763 2982 0,'0'0'-58'15,"2"-25"53"-15,-2 25 37 0,0 0 38 0,0 0 31 16,4-15 25-16,-4 15 12 0,0 0-7 16,0 0-9-16,0 0-2 0,0 0 1 15,0 0-5-15,0 0 1 0,0 0-9 0,0 0-5 16,0 0-1-16,0 0-12 0,7 53-8 15,-7-34-6-15,0-2-9 0,2 0-7 0,-2 4-7 16,2-2-4-16,-4 0-14 0,4 2 4 16,-4-2-6-16,2 0-5 0,0 0-14 15,2-2-26-15,-4 1-30 0,2-5-40 0,0 0-48 16,0-13-52-16,2 23-49 0,-2-13-65 16,0-10-137-16,0 11-152 0,0-11-340 15,0 0-331-15</inkml:trace>
  <inkml:trace contextRef="#ctx0" brushRef="#br0" timeOffset="-214508.38">23925 3841 2788 0,'10'-10'-39'0,"-10"10"55"16,0 0 22-16,0 0 27 0,11-11 23 16,-11 11 13-16,0 0 4 0,0 0-2 0,0 0-4 15,0 0-9-15,0 0-7 0,-37 25 10 16,37-25 4-16,-18 11 4 0,7-5 0 0,11-6 1 15,-15 13-8-15,15-13-6 0,-15 12-8 16,15-12-4-16,-14 11-9 0,14-11-4 16,-11 9-9-16,11-9-4 0,-9 10 4 15,9-10-8-15,0 0-1 0,-12 13 2 0,12-13 0 16,0 0 2-16,-6 12-2 0,6-12-11 0,0 0 12 16,0 0-1-16,0 0 3 0,4 21 3 15,-4-21-7-15,0 0-2 0,16 13-32 16,-16-13 1-16,20 6 1 0,-12-1-5 0,-8-5 2 15,23 6-8-15,-10-1-5 0,2-1-26 16,-3 0-24-16,2 0-43 0,-4 0-50 0,-10-4-63 16,21 7-54-16,-10-3-75 0,-3-2-150 15,-8-2-97-15,13 10-359 0,-13-10-360 16</inkml:trace>
  <inkml:trace contextRef="#ctx0" brushRef="#br0" timeOffset="-213871.62">24233 3753 2778 0,'0'0'-98'16,"7"-14"36"-16,-7 14 37 0,8-11 43 16,-8 11 31-16,9-10 33 0,-9 10 8 0,0 0 4 15,0 0 18-15,11-11 18 0,-11 11 4 16,0 0 3-16,0 0-9 0,0 0-6 0,0 0-5 16,0 0-5-16,0 0-7 0,0 0-8 15,-20 48-6-15,12-37-5 0,2 1-10 16,6-12-9-16,-18 20 2 0,10-10 2 0,0-1-5 15,8-9-5-15,-15 16-6 0,15-16-4 16,-13 13-3-16,13-13-6 0,-10 10-5 0,10-10-1 16,-9 10-5-16,9-10 0 0,0 0-9 15,0 0 6-15,-8 15-11 0,8-15 10 0,0 0-1 16,0 0 3-16,0 0-4 0,0 0-3 16,0 0 1-16,4 21 4 0,-4-21 0 15,0 0 3-15,17 16 9 0,-11-7-1 0,-6-9-3 16,17 15-6-16,-6-7 0 0,-3 1-6 15,3 1-5-15,0-1-4 0,-1 0 1 0,0 1-2 16,1-2-22-16,0 1-24 0,-3-2-30 16,1 1-37-16,0-3-48 0,-9-5-62 15,14 12-67-15,-14-12-117 0,11 2-184 0,-11-2-25 16,0 0-353-16,0 0-389 0</inkml:trace>
  <inkml:trace contextRef="#ctx0" brushRef="#br0" timeOffset="-213353.35">24549 3839 2868 0,'0'0'-90'0,"0"0"29"16,0 0 26-16,0 0 36 0,0 0 17 16,0 0 14-16,0 0 9 0,0 0 4 15,0 0 8-15,0 0 1 0,0 0 8 0,-20 43 9 16,20-43 2-16,-14 13-3 0,4-8-3 15,10-5-10-15,-20 9-5 0,20-9-4 16,-16 8-8-16,16-8 2 0,-16 1-3 0,16-1-2 16,0 0-2-16,0 0-2 0,-33-9 1 15,33 9 1-15,-12-9-7 0,12 9 4 0,-7-13 3 16,7 13 8-16,-7-16 5 0,7 16-6 16,-2-18-2-16,2 18-5 0,0 0-3 15,9-22-1-15,-9 22 1 0,11-14 0 16,-11 14 0-16,14-5-2 0,-14 5-3 0,22-2-2 15,-22 2 1-15,27 5-5 0,-10 0-2 16,0 0-2-16,-1-1 0 0,2 1-1 0,1 2 5 16,0-3-11-16,-2 1 0 0,1-2 1 15,1 0-3-15,-2-2 1 0,1 2-2 16,-18-3-4-16,30-3-4 0,-16-1-6 0,-14 4-2 16,29-7 3-16,-17 0-3 0,-2-3-2 15,2 1 5-15,-5-3 2 0,-7 12 6 0,10-24 10 16,-5 14 17-16,-5 10 14 0,4-23 13 15,-4 23 5-15,0-21 2 0,0 21-7 16,0 0-7-16,-9-23-5 0,9 23-5 0,-12-9-4 16,12 9-1-16,-21-2-8 0,21 2-12 15,-23 2-21-15,23-2-31 0,-25 9-48 0,10 1-73 16,2 0-87-16,-2-1-109 0,2 2-211 16,0 1-33-16,4-1-289 0,-5 1-260 15</inkml:trace>
  <inkml:trace contextRef="#ctx0" brushRef="#br0" timeOffset="-212688.86">23645 3815 2699 0,'0'0'-33'0,"0"0"19"0,0 0 17 0,0 0 34 15,0 0 33-15,0 0 34 0,0 0 13 16,-41 19 1-16,31-11-7 0,-2 2-7 0,-1 0-14 16,0-3-7-16,0 3-9 0,1-1-5 15,0 1-7-15,-2-3-4 0,4 2-8 0,-3-2-3 16,13-7-7-16,-19 13-3 0,19-13-3 16,-15 9 3-16,7-2 4 0,8-7 11 15,0 0 1-15,-15 9 2 0,15-9-1 0,0 0 2 16,0 0-6-16,-11 10-1 0,11-10 0 15,0 0 0-15,0 0 7 0,0 0 6 0,0 0 2 16,0 0-3-16,0 0 5 0,20 32-5 16,-14-25 0-16,2 2-9 0,1 3 0 0,1-2-4 15,-1 1-9-15,2 2-1 0,-1-1-8 16,0 0-3-16,2-1 0 0,-2 0-13 16,0-2-5-16,1 4-30 0,-11-13-37 0,17 16-46 15,-8-8-53-15,-1 0-63 0,0-1-53 16,-4-1-85-16,-4-6-169 0,8 9-83 0,-8-9-285 15,0 0-276-15</inkml:trace>
  <inkml:trace contextRef="#ctx0" brushRef="#br0" timeOffset="-212282.32">23182 4100 2640 0,'0'0'-78'0,"0"0"36"15,-6-13 22-15,6 13 20 0,0 0 33 16,0 0 12-16,0 0 12 0,0 0 7 16,0 0 4-16,0 0 0 0,0 0 5 15,-14-10 4-15,14 10 9 0,0 0 4 0,0 0 3 16,0 0 4-16,0 0 2 0,0 0-8 15,0 0 0-15,-19-4-3 0,19 4-2 0,0 0-3 16,0 0-2-16,-10-14-5 0,10 14 3 16,0 0 7-16,-4-20-9 0,4 20-7 15,0 0-4-15,0 0-9 0,8-27-6 0,-8 27 0 16,13-10-10-16,-13 10-1 0,17-7 4 16,-17 7-9-16,21 0-4 0,-21 0-4 0,0 0 1 15,28 10-3-15,-28-10-1 0,12 10-3 16,-8 0-6-16,-4-10-7 0,2 16-18 15,-2-16-24-15,0 0-47 0,-12 22-54 0,12-22-77 16,-13 14-69-16,2-12-148 0,3 1-153 16,8-3-368-16,0 0-380 0</inkml:trace>
  <inkml:trace contextRef="#ctx0" brushRef="#br0" timeOffset="-211585.29">22739 4134 2866 0,'0'0'-82'0,"21"13"27"0,-21-13 5 16,0 0 34-16,0 0 20 0,0 0 30 15,0 19 14-15,0-19 15 0,0 0-3 0,0 0 17 16,0 0 9-16,0 0 15 0,0 0 6 15,0 0-6-15,0 0-1 0,0 0-10 0,0 0-7 16,0 0-10-16,0 0-9 0,0 0-6 16,0 0-5-16,0 0-10 0,0 0-8 15,0 0-1-15,0 0-3 0,0 0-7 0,0 0-2 16,0 0 0-16,0 0-4 0,0 0-4 16,0 0 4-16,0 0-1 0,0 0-3 15,0 0 3-15,8 10 4 0,-8-10 7 0,0 0 1 16,0 0 3-16,0 0 0 0,0 0 3 15,0 0-2-15,0 0 7 0,0 0-1 16,0 0 5-16,0 0 6 0,0 0-10 0,0 0-2 16,0 0 0-16,0 0-8 0,0 0 0 15,0 0-4-15,0 0-3 0,0 0 0 0,0 0-8 16,0 0-4-16,0 0-24 0,0 0-32 16,0 0-52-16,0 0-73 0,0 0-80 15,0 0-141-15,-10-40-196 0,10 40-395 0,0 0-436 16</inkml:trace>
  <inkml:trace contextRef="#ctx0" brushRef="#br1" timeOffset="-174039.73">2265 9869 1416 0,'0'0'56'0,"0"0"52"0,0 0 17 15,0 0 11-15,2-21-6 0,-2 21-2 0,0 0-10 16,0 0-4-16,0 0-4 0,0 0-1 16,0 0-10-16,0 0 3 0,0 0-2 15,0 0 5-15,0 0 7 0,0 0 3 0,0 0 4 16,0 0 6-16,0 0 3 0,0 0-6 15,0 0-3-15,0 0-12 0,0 0-12 0,0 0-6 16,0 0-3-16,0 0 2 0,0 0 3 16,8 59-6-16,-6-47-5 0,-2-12-22 0,4 27-1 15,0-12 1-15,1 0-1 0,0 4-7 16,-3 0 3-16,4 0 3 0,-2 6-9 16,2-2 0-16,0 0-2 0,-2 1-3 0,3 1-2 15,0 0-2-15,-1 1-1 0,0-1-4 16,-3 2 2-16,5 0 5 0,-4-3-8 15,2 1 3-15,-2 0-1 0,1 0-2 0,-1-3 10 16,1 1-7-16,-1-4-2 0,0 2 7 16,0-2-1-16,-2 2 2 0,0-2 5 0,2-1 2 15,-2 0-1-15,-2 0 2 0,2 1-1 16,0-4-2-16,-2-15-4 0,3 31-2 16,1-18-5-16,-4-13-3 0,3 23-3 0,-3-23-6 15,2 19-4-15,-2-19-9 0,4 15-16 16,-4-15-34-16,1 13-39 0,-1-13-56 15,0 8-82-15,0-8-91 0,0 0-167 0,0 0-133 16,0 0-14-16,0 0-463 0,0 0-649 16</inkml:trace>
  <inkml:trace contextRef="#ctx0" brushRef="#br1" timeOffset="-173195.9">3030 9894 3246 0,'5'-21'-160'16,"-5"21"19"-16,5-17 28 0,-5 17 11 15,4-17 12-15,-4 17 25 0,4-17 13 0,-4 17 14 16,0 0 14-16,2-23 21 0,-2 23 21 16,0 0 15-16,4-17 23 0,-4 17 19 0,0 0 12 15,0 0 6-15,2-20 2 0,-2 20 6 16,0 0-5-16,0 0-4 0,0 0 1 16,0 0-3-16,-30-4-3 0,30 4-3 0,0 0-1 15,-34 16 2-15,20-8 1 0,-3 1-1 16,0 4-6-16,-2-1-4 0,2 1-9 15,-2 3-3-15,2-2-7 0,0 4-6 0,0-3-4 16,3 2-6-16,-2 2-3 0,4 0-3 16,-1 1-2-16,2 0-1 0,3 2-6 0,2-2 0 15,1 3-5-15,1-2-3 0,2-2 0 16,2 2 0-16,0 2-2 0,4 0-4 16,3 0 2-16,1-1-2 0,5 1 0 0,-2-1-1 15,1-4-1-15,0 1-1 0,4 1 0 16,-2-1 2-16,3-4-3 0,-2 0-2 15,2 1-1-15,-2-5 2 0,0-2-2 0,-1 1 1 16,2-2-5-16,-4-3-6 0,3-1-2 16,-15-4-5-16,26 4-4 0,-26-4-4 0,22-4-2 15,-22 4-4-15,20-9 3 0,-12 1-4 16,-8 8-4-16,13-18 0 0,-9 7 1 0,-4 11-5 16,4-23 4-16,-4 10 3 0,0 13 1 15,-2-23 4-15,2 23 2 0,-8-23 0 16,1 11 2-16,7 12 1 0,-10-19 5 0,4 10 1 15,6 9 7-15,-14-15 4 0,14 15 7 16,-12-8 10-16,12 8 7 0,-12-8 4 16,12 8 5-16,0 0 1 0,0 0 6 0,-18-5 1 15,18 5 1-15,0 0 2 0,0 0-6 16,0 0-3-16,0 0-3 0,0 0-1 16,0 0-5-16,0 0-10 0,56 13-20 0,-56-13-47 15,33 0-55-15,-13 0-75 0,0 0-68 16,0-4-112-16,-2 3-175 0,0-2-422 0,-1 0-391 15</inkml:trace>
  <inkml:trace contextRef="#ctx0" brushRef="#br1" timeOffset="-172865.19">3467 10109 2851 0,'-25'-8'-39'0,"25"8"54"16,0 0 11-16,0 0 2 0,-28 14 5 16,28-14 1-16,-17 13 10 0,6-2 12 0,3-1 6 15,-1 0-6-15,1 2 2 0,0-1-4 16,-3 2 7-16,4 2 10 0,-1-2 3 15,4 1 0-15,4-14-6 0,-6 28-5 0,6-12-5 16,0-16-8-16,2 28-6 0,2-12-10 16,2-2-17-16,0-2-27 0,3-1-29 15,0 3-37-15,1-4-50 0,1 1-39 0,1-1-24 16,1-3-39-16,0 1-79 0,-1-3-537 0,4-1-186 16</inkml:trace>
  <inkml:trace contextRef="#ctx0" brushRef="#br1" timeOffset="-172540.15">3634 10259 2643 0,'-6'-20'-14'0,"6"20"-9"16,-6-12-36-16,6 12-19 0,0 0 3 0,-16-11 5 15,16 11 17-15,0 0 19 0,-19-6 14 16,19 6 34-16,0 0 33 0,-23 4 22 0,23-4 33 15,0 0 17-15,-25 8-1 0,25-8-17 16,-12 11-10-16,12-11-8 0,-12 12-11 16,12-12-8-16,-6 14-7 0,6-14-7 0,0 18-11 15,0-18-17-15,0 0-14 0,10 27-13 16,0-16-11-16,-4 0-9 0,2 2 0 0,-2-3 6 16,3 2-2-16,-1-1 6 0,-8-11 0 15,13 22 8-15,-9-15 6 0,-4-7-2 16,7 17 4-16,-7-17-1 0,0 0-12 15,-7 21-29-15,7-21-31 0,-12 10-44 0,3-9-51 16,9-1-107-16,-17 0-486 0,17 0-42 16</inkml:trace>
  <inkml:trace contextRef="#ctx0" brushRef="#br1" timeOffset="-172242.93">3731 10155 2335 0,'0'0'29'0,"0"0"10"0,16-8 2 0,-16 8 8 16,0 0 2-16,0 0 5 0,0 0 11 16,0 0 3-16,22 14-6 0,-22-14 1 0,11 14 5 15,-11-14 13-15,13 19 10 0,-7-6 11 16,-1-1 12-16,1 4-6 0,-2-1-5 15,2 0-10-15,-4 5-6 0,0-4-11 0,0 4-7 16,-2-1-8-16,0-19-8 0,-6 36-4 16,4-18-6-16,-4-2-8 0,2 0-30 0,-3 0-39 15,1-2-53-15,0 1-69 0,1-1-76 16,5-14-124-16,-10 19-628 0,5-12-441 16</inkml:trace>
  <inkml:trace contextRef="#ctx0" brushRef="#br1" timeOffset="-171762.32">4089 9591 2986 0,'0'0'-45'16,"0"0"33"-16,9-9 15 0,-9 9 3 15,0 0 2-15,0 0 5 0,0 0 3 0,0 0 2 16,0 0 2-16,0 0 0 0,8 41 9 15,-8-41 7-15,2 25 21 0,-2-8 12 0,0-1 8 16,0 3 1-16,0 0-1 0,2-1-7 16,-2 3-7-16,3 3-2 0,-3 1-3 15,4 1-2-15,-2 5 3 0,2-3 6 0,-2 1-7 16,2-1 4-16,0 3-11 0,0-1-4 16,2 2 0-16,-2 0-1 0,0 0-2 0,2-2-1 15,-2-2-3-15,0 2-1 0,0-2-5 16,1-1-2-16,-3-1-4 0,2-4-6 15,1 0-1-15,-3-5 1 0,0 2-4 0,2-2-19 16,-2-3-26-16,-2-14-34 0,2 24-44 16,0-12-64-16,-2-12-71 0,2 15-86 0,-2-15-184 15,0 12-428-15,0-12-349 0</inkml:trace>
  <inkml:trace contextRef="#ctx0" brushRef="#br1" timeOffset="-171330.08">4616 10197 2724 0,'0'0'-91'0,"0"0"44"0,0 0 20 16,0 0 22-16,0 0 32 0,0 0 21 0,0 0 27 15,0 0 24-15,0 0 14 0,0 0 6 16,0 0 7-16,0 0 7 0,0 0-1 0,0 0-3 15,0 0 0-15,0 0-9 0,0 0-8 16,30 2-10-16,-30-2-12 0,21 0-9 16,-21 0-12-16,27-4-3 0,-10 3-6 15,3 1-9-15,0-4-5 0,4 1-9 0,-3 1-12 16,2 0-28-16,-2-1-25 0,1 1-36 0,-1-1-36 16,-2-1-41-16,-2 1-36 0,-17 3-24 15,28-7-39-15,-28 7-47 0,12-8-97 16,-10 4-504-16,-2 4-264 0</inkml:trace>
  <inkml:trace contextRef="#ctx0" brushRef="#br1" timeOffset="-171143.93">4745 10058 2661 0,'0'0'-43'16,"-12"-6"54"-16,12 6 34 0,0 0 21 16,-15-6 11-16,15 6 11 0,0 0-1 0,0 0 6 15,0 0-10-15,0 0-12 0,0 0-4 16,0 0-5-16,0 0-7 0,0 0-4 0,0 0-9 15,0 0-1-15,35-17-9 0,-35 17-20 16,24 0-39-16,-24 0-51 0,30 0-53 16,-11 0-47-16,0 2-47 0,-19-2-102 0,38 0-486 15,-19 0-131-15</inkml:trace>
  <inkml:trace contextRef="#ctx0" brushRef="#br1" timeOffset="-169690.84">5518 9555 2450 0,'0'0'-39'0,"0"0"15"15,4-15-13-15,-4 15 5 0,0 0 10 16,0 0-6-16,0 0 8 0,0 0 37 16,0 0 13-16,0 0 34 0,0 0 32 0,0 0 27 15,0 0 17-15,0 0 3 0,0 0-9 16,0 0-8-16,0 0-10 0,2 47-14 0,-2-47-13 16,0 31-5-16,0-14-11 0,0 2-3 15,2 1 1-15,-2 2 4 0,3-1 4 0,-1 4 5 16,0 4 0-16,-2-5 3 0,2 4-2 15,0 1 21-15,0 1-6 0,0 1-10 16,-2-1-7-16,2 3-1 0,-2-2-9 0,2-1-12 16,0-2-11-16,1 1 1 0,-3-2-6 15,2-2-6-15,-2-3-5 0,2 0-10 0,-2-3 2 16,0-2-5-16,2-2-4 0,-2-15-22 16,0 26-25-16,2-15-24 0,-2-1-33 15,0-10-42-15,0 0-56 0,3 23-61 0,-3-23-86 16,0 0-159-16,0 0-116 0,0 0-291 15,0 0-282-15</inkml:trace>
  <inkml:trace contextRef="#ctx0" brushRef="#br1" timeOffset="-169166.54">5783 9819 2705 0,'0'0'-41'0,"0"0"19"16,0 0 10-16,0 0 3 0,0 0 27 16,0 0 9-16,0 0 25 0,0 0 14 0,0 0 11 15,0 0 7-15,0 0 12 0,0 0 13 16,0 0 5-16,0 0 1 0,0 0-7 16,0 0-15-16,0 0-6 0,0 0-14 0,34 3-4 15,-34-3-10-15,23-3-7 0,-23 3-6 16,25-3-11-16,-25 3-23 0,27-4-36 0,-13 2-40 15,-14 2-49-15,25-3-58 0,-13 0-47 16,-12 3-95-16,26-5-625 0,-16 1-356 16</inkml:trace>
  <inkml:trace contextRef="#ctx0" brushRef="#br1" timeOffset="-168763.74">6231 9427 2723 0,'-2'-20'-100'0,"2"20"49"16,0 0 29-16,0 0 25 0,0 0 27 0,0 0 27 15,0 0 23-15,0 0 19 0,0 0 7 16,0 0 16-16,0 0 4 0,0 0-5 16,0 0 1-16,0 0-5 0,0 0 4 0,-6 62-11 15,6-45-4-15,0 3-11 0,2 0-7 16,-2-1-8-16,0 1-7 0,2 5-11 15,0-5-6-15,0 1-6 0,0 0-17 0,0 0-16 16,-2-2-36-16,3 0-45 0,-1-2-46 16,0 2-67-16,2-4-53 0,-4-15-85 15,2 28-153-15,-2-17-453 0,0-11-321 0</inkml:trace>
  <inkml:trace contextRef="#ctx0" brushRef="#br1" timeOffset="-168353.91">6003 10146 2724 0,'0'0'-89'0,"0"0"20"0,0 0 27 15,0 0 18-15,0 0 17 0,0 0 14 0,0 0 10 16,0 0 2-16,0 0 2 0,0 0-7 0,0 0 12 16,0 0-9-16,0 0 1 0,53-10 7 15,-53 10 9-15,30-4 7 0,-14 0 5 16,6 1 9-16,-1 0 17 0,4 0 5 0,2 1 17 15,1-2 9-15,-1 2 4 0,3 0 1 16,-4 0-2-16,1 1-10 0,-4-1-11 16,0-1-9-16,1 3-8 0,-3-1-9 15,-2-2-7-15,0 2-22 0,-19 1-40 0,30-4-54 16,-30 4-59-16,21 0-53 0,-10 0-58 16,-11 0-116-16,0 0-563 0,0 0-305 0</inkml:trace>
  <inkml:trace contextRef="#ctx0" brushRef="#br1" timeOffset="-168022.94">6280 10267 2646 0,'-17'2'-135'16,"17"-2"12"-16,0 0 17 0,0 0 27 0,0 0 34 15,0 0 45-15,0 0 47 0,0 0 32 16,0 0 17-16,0 0 15 0,0 0 22 0,0 0 21 15,0 0 10-15,0 0-9 0,-15 6-14 16,15-6-15-16,0 0-11 0,0 21-16 16,0-21-9-16,2 23-4 0,-2-23-7 15,5 27-4-15,-3-12 3 0,0 2-4 0,-2 0-2 16,2 0-6-16,0 2-2 0,0 0-9 16,1 0-6-16,-1 1-2 0,2-2-5 0,-2 1-7 15,0 1-3-15,0-4-1 0,2 2-8 16,-2-3-2-16,0 0-5 0,-2-15-16 0,4 23-22 15,-2-11-24-15,-2-12-28 0,2 17-36 16,-2-17-38-16,8 13-42 0,-8-13-32 16,4 8-39-16,-4-8-106 0,0 0-587 0,0 0-387 15</inkml:trace>
  <inkml:trace contextRef="#ctx0" brushRef="#br1" timeOffset="-167679.44">6441 10449 2945 0,'0'0'7'16,"0"0"24"-16,0 0-4 0,0 0-3 16,0 0-1-16,0 0 2 0,0 0 8 0,0 0 5 15,0 0 0-15,0 0-2 0,0 0 0 16,0 0-5-16,-38 29 5 0,38-29 9 16,-15 7 8-16,15-7-1 0,-17 7 0 0,17-7-9 15,-13 8-4-15,13-8-3 0,-12 5-2 16,12-5 6-16,0 0 0 0,-13 8 10 15,13-8 9-15,0 0 8 0,0 0 1 0,-11 10 0 16,11-10 6-16,0 0-13 0,0 0-4 16,0 0-6-16,0 0 0 0,20 28-5 15,-20-28-1-15,19 14 10 0,-7-7-5 0,3 3 2 16,0-1-1-16,-1 1-3 0,2-3-5 16,2 5-7-16,-1-3-3 0,1-1-3 0,-4 1-16 15,1-1-19-15,0-3-39 0,-3 4-49 16,1-4-64-16,-13-5-55 0,19 10-56 0,-19-10-83 15,15 7-127-15,-9-5-500 0,-6-2-431 16</inkml:trace>
  <inkml:trace contextRef="#ctx0" brushRef="#br1" timeOffset="-167148.8">6793 9547 2911 0,'0'0'-89'16,"0"0"29"-16,0 0 11 0,0 0 19 16,0 0 21-16,-3-19 12 0,3 19 9 0,0 0 31 15,0 0 18-15,0 0 22 0,0 0 20 0,0 0 7 16,0 0 10-16,0 0-3 0,0 0 0 15,0 0-7-15,-2 67-10 0,4-50-9 16,-2 2-9-16,3 2-9 0,-1 4-7 16,0-1-7-16,0 3-3 0,0 2-11 0,2 1-2 15,-2-3-4-15,2 4-1 0,0 5 18 0,-2 0 1 16,0-6-2-16,3 3-2 0,-2-3-5 16,-1 0-6-16,0 1-4 0,0-2-4 15,-2-1-4-15,2-1-1 0,-2-2-7 0,2-2 0 16,-2-4-4-16,0 1-7 0,2-3-16 15,-2-1-26-15,0-16-29 0,0 26-36 0,0-26-47 16,2 21-57-16,-2-13-54 0,0-8-108 16,0 0-167-16,-2 16-401 0,2-16-342 15</inkml:trace>
  <inkml:trace contextRef="#ctx0" brushRef="#br1" timeOffset="-166513.81">7326 9971 2772 0,'0'0'-64'0,"0"0"38"0,0 0 23 16,0 0 16-16,0 0 31 0,0 0 19 16,0 0 19-16,0 0 17 0,0 0 8 15,0 0 3-15,0 0 0 0,0 0-5 0,0 0-10 16,0 0-10-16,0 0-7 0,0 0-8 16,0 0-8-16,0 0-5 0,0 0-9 15,0 0-4-15,27-3-3 0,-27 3-2 0,26 3-7 16,-26-3-3-16,32 1-4 0,-14-1 1 15,2 0-5-15,-2 2 0 0,2-2-4 0,-20 0 0 16,33 0-13-16,-15 0-38 0,-18 0-45 16,27-2-60-16,-27 2-38 0,21-1-55 15,-14-3-100-15,-7 4-637 0,0 0-414 0</inkml:trace>
  <inkml:trace contextRef="#ctx0" brushRef="#br1" timeOffset="-166323.93">7342 9878 2896 0,'0'0'23'16,"0"0"30"-16,-14-5-1 0,14 5-5 16,0 0-6-16,0 0-3 0,0 0 12 15,0 0 6-15,0 0-6 0,0 0-3 0,0 0-4 16,0 0 0-16,0 0-6 0,0 0-2 16,0 0-4-16,55-9-9 0,-55 9-14 15,28-3-48-15,-10 6-69 0,2-3-54 0,-2-3-73 16,-18 3-145-16,41-2-434 0,-23 1-135 15</inkml:trace>
  <inkml:trace contextRef="#ctx0" brushRef="#br1" timeOffset="-165967.67">8265 9510 2456 0,'11'-7'-6'0,"-11"7"23"16,0 0-9-16,0 0 16 0,15-6 37 15,-15 6 28-15,0 0 36 0,0 0 15 0,0 0 10 16,8 32 10-16,-8-32 7 0,0 29 4 15,0-11-6-15,3 1-4 0,-3 0 17 0,0 2-26 16,4-1-18-16,-2 3-13 0,2-1-10 16,0 0-11-16,0 1-16 0,-2-1-11 0,5-2-16 15,-2 0-9-15,-1-4-25 0,0 1-36 16,-2-1-45-16,-2-16-56 0,2 22-74 16,0-10-72-16,-4-2-146 0,2-10-195 0,-6 15-4 15,6-15-231-15,-11 11-174 0</inkml:trace>
  <inkml:trace contextRef="#ctx0" brushRef="#br1" timeOffset="-165621.95">8027 10037 2497 0,'0'0'-30'16,"0"0"18"-16,0 0 0 0,0 0 13 16,0 0 11-16,0 0 17 0,0 0 16 0,0 0 3 15,27 12-11-15,-27-12-1 0,0 0 8 16,29 0-2-16,-29 0 9 0,28-3 13 16,-11 2 8-16,5 1 11 0,-2-3 14 0,2 1 11 15,3 2 8-15,3-3 4 0,1 1-1 16,1 0-2-16,2 0-4 0,0 0-13 0,-1-1-8 15,-3 0-13-15,2 2-7 0,-1-3-12 16,-6 2-5-16,-2-2-21 0,1 2-26 16,-4 1-32-16,-18 1-37 0,30-5-47 0,-30 5-45 15,21 0-32-15,-21 0-41 0,13 3-58 16,-13-3-129-16,0 0-455 0,0 0-229 16</inkml:trace>
  <inkml:trace contextRef="#ctx0" brushRef="#br1" timeOffset="-165241.66">8340 10390 2742 0,'0'0'49'0,"0"0"25"0,0 0 5 16,0 0 4-16,0 0 8 0,0 0 13 0,0 0 10 16,0 0 1-16,0 0-7 0,0 0-3 15,0 0-3-15,0 0-3 0,0 0 0 16,0 0 8-16,0 0 2 0,2 28-4 0,-2-28-7 16,0 23-13-16,2-8-5 0,-2-15-12 15,0 30-6-15,0-15-2 0,2 5-6 0,-2-2-3 16,2 1 0-16,0-2-7 0,0 2 2 15,-2-3-8-15,2 1-3 0,0 1-4 16,0-1-12-16,-2-17 9 0,5 27-8 0,-5-16-20 16,0-11-30-16,5 21-35 0,-5-21-53 15,2 15-78-15,-2-15-69 0,2 6-137 16,-2-6-185-16,0 0-16 0,0 0-277 0,0 0-251 16</inkml:trace>
  <inkml:trace contextRef="#ctx0" brushRef="#br1" timeOffset="-164883.95">8463 10510 2658 0,'0'0'-4'0,"6"-14"39"0,-6 14-3 15,0 0-4-15,6-13 10 0,-6 13 24 0,0 0 27 16,0 0 21-16,0 0 8 0,0 0-1 16,0 0-8-16,0 0-12 0,0 0 3 15,0 0-5-15,0 0-2 0,0 0-8 0,0 0-7 16,-48 22-11-16,48-22-5 0,-15 12-8 15,15-12 0-15,-13 11 1 0,13-11-1 0,-11 14 0 16,3-9-2-16,8-5-2 0,-8 12-5 16,8-12-8-16,-9 13 0 0,9-13-3 0,-9 11-2 15,9-11-2-15,0 0 0 0,-6 20 3 16,6-20 6-16,0 0-1 0,0 19 1 16,0-19-2-16,0 0 10 0,12 19-7 0,-12-19 2 15,16 13 2-15,-6-5 2 0,1-1-2 16,-1 1 5-16,5-2-3 0,-2 1-20 0,-1 0 4 15,6 0 4-15,-6-1-4 0,3-1-11 16,-2 3-21-16,-2-3-48 0,-3-1-69 16,-8-4-104-16,10 12-138 0,-6-7-241 0,-4-5-9 15,0 0 29-15,0 0-280 0,0 0-218 16</inkml:trace>
  <inkml:trace contextRef="#ctx0" brushRef="#br1" timeOffset="-161240.96">2476 12257 2575 0,'0'0'-48'0,"-4"-20"30"16,4 20 29-16,0 0 11 0,0 0 8 16,0 0 13-16,-3-20 16 0,3 20 10 0,0 0 18 15,0 0 8-15,0 0 7 0,0-18 3 16,0 18 1-16,0 0-3 0,0 0 0 0,0 0-10 16,0 0-12-16,0 0-5 0,0 0-3 15,0 0-12-15,0 0-7 0,0 0-5 16,0 0-3-16,0 0-7 0,0 0-3 0,0 0 2 15,0 0 3-15,0 0 5 0,-1 66 3 16,1-49 1-16,-3 2-2 0,1 1-5 16,0-1-7-16,-2 0 0 0,0 4-4 0,0 0-5 15,-1 0-1-15,-1-1-1 0,-1 0 0 0,0 0-1 16,-5-2 1-16,2 1-3 0,0-4-4 16,-3 0-2-16,0-2 1 0,-2-1-3 15,3-3-2-15,-1-2-3 0,0 1-3 16,-1-2 0-16,0-3-3 0,14-5-2 0,-20 9-1 15,9-4-2-15,11-5-3 0,0 0-4 16,-24 0-8-16,24 0-7 0,0 0-13 16,0 0 2-16,0 0 0 0,-16-12 3 0,16 12 2 15,0 0 1-15,0 0 12 0,0 0 9 16,0 0 12-16,0 0 10 0,0 0 13 16,48-7 6-16,-48 7 1 0,25 5 8 0,-25-5 2 15,27 12 3-15,-11-5 5 0,-1 1 4 16,0 2-12-16,-1-1 0 0,2 2-7 0,0 5-5 15,2-3-1-15,-6 0-5 0,3 2-2 16,-3 1-5-16,1-1-5 0,0 0-8 0,-3-2-23 16,2 1-33-16,-2-3-42 0,-2 0-58 15,0 1-70-15,1-1-58 0,-5-3-108 16,3 0-135-16,-7-8-53 0,4 11-285 0,-4-11-213 16</inkml:trace>
  <inkml:trace contextRef="#ctx0" brushRef="#br1" timeOffset="-160886.08">2499 12550 2550 0,'-2'-27'-35'0,"2"27"31"0,0 0 2 16,2-16-2-16,-2 16-2 0,0 0 9 0,0 0 16 16,0 0 17-16,0 0 13 0,0 0 9 15,4-14 7-15,-4 14 12 0,0 0 13 16,0 0 13-16,0 0 8 0,0 0 2 0,26 34 1 16,-21-22-4-16,3 1-17 0,-2 0-11 15,-2 1-9-15,3 1-7 0,-5 0-7 16,2 0-10-16,-4-15-3 0,2 33-6 0,-2-21-1 15,0 6-9-15,0-18-11 0,-6 32-14 16,2-15-21-16,-1-1-28 0,1-1-34 16,-2 0-46-16,1 1-44 0,1-1-38 0,0-4-64 15,-2 2-127-15,2-4-445 0,2 2-183 16</inkml:trace>
  <inkml:trace contextRef="#ctx0" brushRef="#br1" timeOffset="-160237.9">3153 12087 2330 0,'2'-14'-138'0,"-2"14"28"15,0 0 29-15,0 0 20 0,0 0 35 16,0 0 33-16,-12-23 17 0,12 23 37 16,0 0 23-16,0 0 34 0,-30 8 2 0,30-8 13 15,-21 10-4-15,8-3 5 0,1 3-9 16,-1-1-6-16,1 4-9 0,-4-1-12 0,2 4-11 15,1-1-9-15,0 2-8 0,3 2-7 16,-1 0-8-16,1 2-8 0,1-1 1 16,2 2-5-16,1 1-6 0,2 1-2 0,2 0-3 15,2-4-4-15,0 5-3 0,2 2-4 16,2-2-2-16,5-3-4 0,0 3-6 0,-1-4 2 16,4 0-6-16,3 0-5 0,-2-4-7 15,4-4-5-15,-1 1 0 0,4-3 2 0,-1-3-7 16,0-3-8-16,-2 2-5 0,5-6-3 15,-2 1-10-15,-1-4 1 0,3 1 6 16,-4-6 3-16,2 2 1 0,-4-3 3 0,2-2-2 16,-4 1-7-16,-1-2-6 0,-1-1 5 15,-3 1 1-15,0-1 1 0,-9 12 8 16,8-17 14-16,-8 17 8 0,0 0 15 16,-8-22 5-16,8 22 14 0,-18-10 1 0,18 10 7 15,-18-8 9-15,18 8 4 0,-21-4 5 16,21 4 2-16,-20-2-1 0,20 2 2 0,0 0-1 15,0 0 0-15,-22 0-5 0,22 0-2 16,0 0-3-16,0 0-2 0,0 0-1 0,0 0-2 16,0 0-7-16,0 0-10 0,0 0-20 15,65 10-32-15,-51-10-38 0,-14 0-50 0,34 2-57 16,-18-2-62-16,-16 0-127 0,22 0-582 16,-9-2-369-16</inkml:trace>
  <inkml:trace contextRef="#ctx0" brushRef="#br1" timeOffset="-159917.54">3660 12314 2872 0,'0'0'-23'0,"0"0"46"0,0 0 19 16,0 0 6-16,0 0 2 0,0 0 3 0,0 0 10 16,-28 37 7-16,20-26 8 0,1 2 2 15,7-13 3-15,-15 20-3 0,9-8-1 16,0 3 3-16,1-1 4 0,-1-1-6 0,2 2-3 16,4-15-11-16,-2 27-6 0,2-27-5 15,2 24-12-15,2-10-8 0,0 0-19 0,3-2-26 16,-1 0-28-16,2 0-39 0,1-1-34 15,2-2-45-15,-1-1-40 0,0-1-34 16,-10-7-88-16,22 10-608 0,-10-6-332 16</inkml:trace>
  <inkml:trace contextRef="#ctx0" brushRef="#br1" timeOffset="-159584.33">3903 12371 2807 0,'0'0'-51'0,"0"-17"15"0,0 17 12 0,0 0 30 16,0 0 6-16,0 0 20 0,0 0 12 15,0 0 9-15,0 0-8 0,-13-11 6 0,13 11 2 16,0 0 13-16,0 0-2 0,0 0-3 16,0 0 2-16,0 0-4 0,0 0-8 15,0 0-3-15,-2 47-8 0,2-47-1 16,13 19-6-16,-3-8-4 0,-1 2-3 15,2-1-3-15,-1 0-2 0,0 0-1 0,1 2-5 16,0-3 1-16,-1 2-3 0,-1-1 17 16,-3 0 6-16,0 1 6 0,-6-13 6 0,9 21 4 15,-9-21 1-15,0 17-6 0,0-17-3 16,0 0-10-16,-13 25-12 0,13-25-24 0,-13 10-31 16,13-10-34-16,-14 7-45 0,14-7-48 15,0 0-45-15,-20 2-92 0,20-2-667 16,0 0-405-16</inkml:trace>
  <inkml:trace contextRef="#ctx0" brushRef="#br1" timeOffset="-159251.08">4240 12287 2932 0,'0'0'-69'0,"0"0"26"0,8-12 3 16,-8 12 13-16,0 0 10 0,0 0 27 16,0 0 12-16,10-11 16 0,-10 11 19 0,0 0 12 15,0 0 8-15,0 0 11 0,0 0 2 16,0 0 9-16,26 25-1 0,-22-16-4 0,5 3-8 16,-1-1-2-16,-2 4-16 0,3 0-4 15,-3 1-8-15,3 1-7 0,-3 0 2 16,-2 0 1-16,2 2 1 0,0 4-4 0,0-5 1 15,-4 1-4-15,0-2-2 0,0 0-6 16,0-4-3-16,-2-13-9 0,2 25-29 0,-2-25-31 16,2 19-42-16,-2-19-52 0,0 17-53 15,0-17-62-15,0 0-93 0,2 12-141 16,-2-12-394-16,0 0-231 0</inkml:trace>
  <inkml:trace contextRef="#ctx0" brushRef="#br1" timeOffset="-158969.02">4741 12460 2648 0,'0'0'50'15,"0"0"42"-15,24-6-7 0,-24 6-11 16,0 0-9-16,22-1-3 0,-22 1-2 0,24-3-3 16,-24 3-8-16,29-1-4 0,-15 1-7 15,-14 0-11-15,31-3-7 0,-16 3-6 16,-15 0-13-16,27-3-16 0,-27 3-35 0,24-4-46 16,-14 2-40-16,-2 1-40 0,-8 1-92 15,10-8-546-15,-10 8-140 0</inkml:trace>
  <inkml:trace contextRef="#ctx0" brushRef="#br1" timeOffset="-158843.95">4815 12329 2539 0,'-12'-8'119'0,"12"8"35"15,0 0-20-15,-9-9-19 0,9 9-33 0,0 0-34 16,0 0-30-16,0 0-38 0,0 0-64 16,38-18-52-16,-28 17-65 0,4-1-139 15,-2-2-416-15,0 2-38 0</inkml:trace>
  <inkml:trace contextRef="#ctx0" brushRef="#br1" timeOffset="-158013.83">5791 11957 2205 0,'0'0'21'15,"0"0"48"-15,0 0 12 0,4-18-5 16,-4 18-5-16,0 0-1 0,0 0 8 16,0 0 2-16,0 0-5 0,0 0 3 0,0 0-6 15,0 0-1-15,0 0 4 0,0 0 1 16,0 0 10-16,8 43 6 0,-8-43 3 16,3 32-4-16,-1-14-11 0,-2-1-6 15,0 2-7-15,2 0-6 0,-2 2-5 0,-2-2-9 16,0 0-1-16,-1 2 3 0,-1-2 7 0,2 2 3 15,-2-2 5-15,-2-2 5 0,0 0 16 16,-3 2 6-16,0-2-16 0,-1-3-2 0,-3-1-13 16,3-1 1-16,-1-3-10 0,0 1-11 15,11-10-1-15,-16 11-8 0,16-11-7 16,-16 6-8-16,16-6-8 0,0 0 0 0,-16 2-1 16,16-2-2-16,0 0-2 0,0 0-3 15,0 0-2-15,0 0-1 0,-17-18 3 0,17 18-4 16,0 0 0-16,0 0 0 0,0 0 3 15,0 0-4-15,19-32 4 0,-19 32 0 16,12-13 0-16,-12 13 3 0,14-12 4 0,-14 12 6 16,16-9 6-16,-16 9 11 0,17-8 7 15,-17 8 4-15,24-3 1 0,-24 3 1 0,22 0 9 16,-22 0-10-16,22 3 13 0,-8 3 7 16,-14-6-3-16,24 11-15 0,-13-2-4 15,-1-2-3-15,1 2-3 0,0-2-6 0,-3 6 0 16,2-5-8-16,-10-8-8 0,18 16-11 15,-12-8-23-15,-6-8-23 0,12 11-20 0,-7-6-36 16,-5-5-45-16,8 10-52 0,-8-10-71 16,6 8-88-16,-6-8-157 0,0 0-67 0,0 0-10 15,0 0-256-15,0 0-193 0</inkml:trace>
  <inkml:trace contextRef="#ctx0" brushRef="#br1" timeOffset="-157744.04">5801 12201 2521 0,'0'0'-19'0,"0"0"50"16,-2-17 17-16,2 17 14 0,0 0 21 16,0 0 20-16,0 0 20 0,0 0 23 15,0 0 5-15,0 0 0 0,0 0 0 0,0 0-5 16,34 4-7-16,-34-4 2 0,0 0-10 15,17 26-9-15,-11-14-16 0,1 1-14 0,-2-2-13 16,-1 3-17-16,-4-14-25 0,4 25-25 16,-2-10-27-16,-2-15-37 0,0 25-35 15,0-25-40-15,0 26-47 0,0-12-40 0,-2-5-54 16,2-9-134-16,-2 21-579 0,0-11-439 16</inkml:trace>
  <inkml:trace contextRef="#ctx0" brushRef="#br1" timeOffset="-157214.4">6595 11813 3094 0,'0'0'36'0,"0"0"36"16,0 0-6-16,0 0-9 0,0 0 1 0,-36 20-7 15,30-7-3-15,0 5-2 0,-1-1-4 0,1 6 1 16,0-2-4-16,2 5-2 0,0-1 8 15,-1 0 15-15,0 1 21 0,3 4 15 16,2-5 4-16,0 5-1 0,2-3-11 0,3 1-10 16,-3-1-8-16,5-1-12 0,-3 0-10 15,2 1-10-15,0-4-10 0,1 0-23 0,-1-2-27 16,3-2-25-16,-1-2-33 0,-1-3-41 16,3-1-53-16,-2-2-53 0,0-3-81 15,4 0-138-15,-4-5-504 0,-8-3-380 16</inkml:trace>
  <inkml:trace contextRef="#ctx0" brushRef="#br1" timeOffset="-156945.56">6815 12082 3012 0,'-6'-17'68'0,"6"17"30"16,0 0-5-16,0 0-8 0,0 0-2 0,0 0-3 16,0 0 1-16,0 0 9 0,0 0-11 15,0 0-7-15,0 0-5 0,26-5-9 0,-26 5-9 16,0 0-2-16,27 2-5 0,-27-2-8 16,26 0-13-16,-26 0-28 0,24-2-39 15,-24 2-48-15,26 0-43 0,-26 0-59 0,26-2-60 16,-26 2-108-16,23-4-561 0,-13 3-331 15</inkml:trace>
  <inkml:trace contextRef="#ctx0" brushRef="#br1" timeOffset="-156602.95">7419 11700 2832 0,'0'0'4'0,"16"-6"38"0,-16 6 4 15,0 0-11-15,0 0-2 0,0 0-2 0,12 29 5 16,-12-29 12-16,2 23 16 0,0-7 11 15,-2-2 9-15,2 5 8 0,-2 0 6 0,2 0 2 16,0 4 1-16,0-4-1 0,0 2-11 16,2 0-10-16,-2 1-9 0,3-2-12 15,-5-1-13-15,4 1-22 0,-2-1-38 0,2-3-40 16,-2 1-57-16,3-2-63 0,-3 1-51 16,0-4-94-16,0-4-663 0,0 5-438 15</inkml:trace>
  <inkml:trace contextRef="#ctx0" brushRef="#br1" timeOffset="-156317.85">7328 12237 2963 0,'0'0'-58'0,"0"0"37"0,0 0 18 16,0 0 20-16,0 0 9 0,0 0 5 15,0 0 3-15,0 0 1 0,0 0 0 0,36 9 9 16,-36-9 1-16,27-1 12 0,-9 1 5 16,-18 0 15-16,38-2 17 0,-18 0 15 15,4 0 8-15,-3 2 9 0,5-2-4 16,-6 2-14-16,4 0-8 0,-1 0-13 0,-1 0-15 16,-4 0-27-16,2-1-33 0,-20 1-38 15,31 0-46-15,-18 1-63 0,-13-1-55 0,21 4-52 16,-21-4-111-16,8 4-148 0,-8-4-360 15,0 0-217-15</inkml:trace>
  <inkml:trace contextRef="#ctx0" brushRef="#br1" timeOffset="-156031.95">7429 12428 2545 0,'0'0'-28'0,"0"0"35"16,0 0-1-16,0 0 8 0,0 0-11 15,0 0 9-15,0 0 12 0,0 0 5 0,0 0 7 16,16 29 5-16,-16-29 18 0,2 21 13 16,0-8 40-16,-2-13 14 0,0 32 14 15,0-15 9-15,0 2-1 0,0 1-8 0,0-1-7 16,2 0-13-16,-2 1-9 0,2 0-11 16,0-1-5-16,0 2-12 0,0-3-6 15,0 0-12-15,0-1-2 0,0 0-10 0,3-2-5 16,-5-15-7-16,4 25-17 0,-4-25-29 15,2 19-36-15,-2-19-52 0,4 13-54 0,-4-13-48 16,9 10-49-16,-9-10-64 0,0 0-117 16,0 0-534-16,0 0-394 0</inkml:trace>
  <inkml:trace contextRef="#ctx0" brushRef="#br1" timeOffset="-155726.37">7597 12645 3083 0,'8'-9'111'0,"-8"9"25"16,0 0-11-16,8-10-18 0,-8 10-10 15,0 0-15-15,0 0-5 0,0 0-13 16,0 0-5-16,0 0-11 0,0 0-3 0,0 0-6 16,0 0 5-16,0 0 12 0,0 0 8 15,0 0 2-15,-46 20 1 0,46-20 0 0,-17 12-14 16,17-12-3-16,-12 14-7 0,12-14-1 16,-10 15-8-16,10-15-3 0,-6 17 0 15,6-17-4-15,-4 19 6 0,4-19 1 0,0 21 2 16,0-21 8-16,4 22 2 0,0-12 8 15,2 4-2-15,-6-14-12 0,14 21 1 0,-2-11-11 16,1 0-3-16,2 0-1 0,2-2-16 16,5 0-12-16,-2-1-12 0,4 1-13 0,-5-4-15 15,2 1-23-15,-2-3-30 0,0 2-40 16,0-2-48-16,-2 0-47 0,0 1-53 16,-17-3-110-16,23 3-146 0,-15-3-426 0,-8 0-405 15</inkml:trace>
  <inkml:trace contextRef="#ctx0" brushRef="#br1" timeOffset="-155033.98">8047 11725 2945 0,'0'0'-44'0,"4"-14"21"0,-4 14 6 16,0 0-1-16,0 0-5 0,0 0 9 16,0 0 1-16,0 0 4 0,0 0-3 0,12-10 2 15,-12 10 9-15,0 0 5 0,0 0 8 16,0 0 14-16,0 0 4 0,18 35 0 0,-11-21 2 15,-3-1-5-15,2 2 0 0,3 1-5 16,0 4 2-16,-1 3-6 0,0 2-1 16,0 0 0-16,4 5 4 0,-4-3 5 0,0 4 15 15,0-3 11-15,-1 1 11 0,-3-1 12 16,-2 1-2-16,1-3 1 0,-1 3-5 16,-2-1-5-16,0 1-3 0,-2-3-6 0,-3 4-1 15,1-2-9-15,-3-1-5 0,1-3-1 16,-2 3 8-16,2-2-7 0,-2 1-11 0,-2-1-15 15,0 0-29-15,4-4-35 0,-3 1-51 16,3-4-65-16,1-3-75 0,-1 0-177 0,0-1-502 16,-3-1-320-16</inkml:trace>
  <inkml:trace contextRef="#ctx0" brushRef="#br1" timeOffset="-150324.05">19682 10273 1389 0,'0'0'163'0,"0"0"-138"0,5-23 13 0,-5 23 9 15,0 0-12-15,0-23-12 0,0 23-5 0,0-18 8 16,0 18-1-16,0-24 9 0,2 11 5 16,-2 13 8-16,0-25 23 0,0 25 9 15,2-26 3-15,-2 12 4 0,0 14 3 0,2-22-4 16,-2 22-4-16,3-20-15 0,-3 20-1 15,4-16-16-15,-4 16-2 0,0 0-16 0,0-22-3 16,0 22-2-16,0 0-10 0,0 0 5 16,2-15-3-16,-2 15-3 0,0 0 0 15,0 0 1-15,0 0-2 0,0 0 0 0,0 0-4 16,10 61 10-16,-2-40-10 0,-4 4-4 16,4-2 2-16,-4 3-19 0,2 0-43 15,0-1-18-15,0 1-24 0,1-2-26 16,-1 1-43-16,-2-6-107 0,1-2-414 0,-1 0 66 15</inkml:trace>
  <inkml:trace contextRef="#ctx0" brushRef="#br1" timeOffset="-149390.49">19627 10219 1988 0,'-4'-18'-9'0,"4"18"33"0,0 0 15 16,0 0 4-16,0 0 0 0,-2-18-7 0,2 18 6 16,0 0-11-16,0 0 2 0,0 0-8 0,0 0-2 15,0 0-6-15,0 0-7 0,0 0 4 16,0 0-3-16,0 0-1 0,0 0 0 0,0 0-10 16,0 0-17-16,0 0-11 0,-4 52-9 15,4-52-7-15,2 29 3 0,-2-12 12 16,-2-1 5-16,2 4 8 0,-2-1 12 0,2 2 7 15,-2 0 3-15,2 0-3 0,0 2 8 16,-2 4-6-16,0-1-2 0,2 0 3 16,0 1-4-16,-2 0 6 0,2 1-5 0,0 2 6 15,-2-2-7-15,2 0 10 0,0 3 5 16,-2-3-6-16,2 5 3 0,0-4 3 0,-3 3 2 16,3-2 2-16,-3 3-7 0,3-3-2 15,0 2-4-15,-2-1 1 0,2-1 14 16,2 3-14-16,-2 0-9 0,0-2-13 0,3 4-3 15,-3 2 7-15,3 0 3 0,-3-2-12 16,0 1 8-16,2-2 6 0,-2-2 1 16,2 7 0-16,0-7-4 0,0 0 4 0,-2 1-3 15,2-3 5-15,0 6 4 0,0-3-9 0,0-1 9 16,0 1-6-16,0-2-2 0,0 6 3 16,0-6 15-16,0 1-18 0,0 0 5 15,1 0-6-15,-3-1 14 0,0 2 2 0,2-3 1 16,-2 2-3-16,0-3 6 0,0 2 4 15,0-1-7-15,0-1 6 0,0-1 5 16,0 1-2-16,0-1-3 0,0 1 1 0,0 2 8 16,0-2 1-16,0 2-14 0,-2 0 2 15,4 1-19-15,-2 0-2 0,0 1 4 0,0 0 2 16,2 4 5-16,0 0 5 0,3 1 5 16,-3-2-1-16,2 0 12 0,0 1-11 15,0 3 2-15,0-3-3 0,-1 2 1 0,1 0 6 16,2 1-11-16,-2 1-1 0,-2-1 2 15,3 0-9-15,-1-1 5 0,-4 0-2 0,2 1 2 16,-2 0-1-16,0-2 10 0,-2 2-16 16,2-2 4-16,0 2 1 0,0-1-1 0,-2-1-3 15,0-1 11-15,-1 2-5 0,3-2 11 16,-2 2 3-16,4 1 5 0,-4 1 2 16,0 2 2-16,4-2-6 0,-2 1 0 0,2 0-1 15,-2 0-5-15,3 2-7 0,-3 0 5 16,2-1-16-16,-2 2 8 0,0-3-13 15,2 2 0-15,-2-3-7 0,0 1-9 0,0-1-12 16,2-2-11-16,-2-1-21 0,3-6-11 16,-1 1-25-16,0-3-25 0,0-3-45 0,-2 0-109 15,2-2-382-15,0-3 103 0</inkml:trace>
  <inkml:trace contextRef="#ctx0" brushRef="#br1" timeOffset="-148234.23">16731 12878 1853 0,'34'-5'-49'0,"-16"4"27"0,1-2 22 0,-1 2 30 16,4-1 32-16,1 0 18 0,2 0 19 15,3 0 10-15,-1 0-3 0,3 1 0 0,0 1-10 16,3-2-4-16,-1 0-11 0,2-1-10 16,3 2-10-16,3-2-3 0,2 2-9 15,1-1 1-15,1 0 1 0,-3 0 4 0,7 0-1 16,-4 1 1-16,5-2-4 0,-3 1-1 15,3 1-7-15,0-1-6 0,1 2-1 16,1-2-9-16,0 2-8 0,0 0-5 0,0 0-4 16,0 2-2-16,-3-2-4 0,-1 2-6 15,-1-1-2-15,-1-1-4 0,1 2-5 0,-1 1-11 16,-1-3-8-16,2 0-6 0,1 0-5 16,0 1-7-16,1-1 4 0,2-1 3 15,-2 1 7-15,3 1 0 0,0-1 16 0,-3 0 4 16,1 0 14-16,-3 0 12 0,1 0 15 15,-3 2 8-15,1-2 6 0,-1 0 8 0,-6 0 3 16,1 0-3-16,-1 0-3 0,6 0-11 16,-3-2 1-16,3 2-6 0,0-1-9 0,-1 1-10 15,1-3-2-15,1 1-3 0,1 1-7 16,-1-1 6-16,1 2-2 0,1-4-4 16,-3 4 7-16,1-2 6 0,1 1-1 0,-4 1 7 15,3 0-2-15,-5-3-1 0,3 2-2 16,-5 1-1-16,-2-3-2 0,1 3-4 15,-1 0-6-15,1 0-4 0,1 0-8 0,-2-1-1 16,0 1-2-16,-1-2-4 0,6 0-1 16,1 0-1-16,-6 0 4 0,4 0 2 0,3 0-2 15,-1-1 7-15,3 0 0 0,1 3-3 16,-3-1 4-16,3-2 5 0,1 0-8 0,-3 1 9 16,5 0-7-16,-5 2 6 0,3-2-2 15,-3 1 3-15,2 1 0 0,-1-2 14 16,1-1 3-16,1 2 10 0,0-1 9 0,2 0 13 15,0 2 9-15,1-2 10 0,-1 4 5 16,1-4 2-16,1 2-9 0,-2 0 0 16,0 0-8-16,0 0-5 0,-5 2-9 0,-1-2-8 15,-6 0-20-15,-3 0-35 0,-2-2-42 0,-2 4-62 16,-5-2-57-16,-1-2-54 0,-6 4-142 16,-5-2-509-16,-13 0-268 0</inkml:trace>
  <inkml:trace contextRef="#ctx0" brushRef="#br1" timeOffset="-145195.79">18567 12766 2608 0,'0'0'-100'15,"0"0"24"-15,0 0 23 0,0 0 10 0,0 0 18 16,0 0 13-16,0 0 14 0,0 0 10 16,0 0 8-16,0 0 21 0,0 0 14 15,0 0 6-15,0 0 14 0,0 0 12 0,0 0 17 16,0 0 8-16,0 0 12 0,0 0 5 15,0 0 7-15,0 0-1 0,0 0-2 16,0 0-9-16,0 0-1 0,0 0-13 0,-25 29-12 16,25-29-13-16,-15 22-7 0,6-9-8 15,3-2-11-15,-2 5-5 0,-1-4-7 16,2 4-6-16,-1-3-5 0,0 3-12 0,2-1-14 16,-3-1-15-16,0-3-40 0,9-11-41 15,-12 22-60-15,7-12-49 0,3-2-67 0,2-8-154 16,-8 9-132-16,8-9-304 0,-6 6-199 15</inkml:trace>
  <inkml:trace contextRef="#ctx0" brushRef="#br1" timeOffset="-144908.14">18448 12746 2484 0,'0'0'-3'0,"7"-7"82"15,-7 7 41-15,0 0 30 0,0 0 16 0,0 0 11 16,0 0 9-16,0 0 4 0,17 27-4 0,-17-27-17 16,8 15-11-16,-2-6-21 0,-6-9-7 15,16 23-26-15,-8-12-11 0,2 2-9 16,1-1-16-16,0 3-22 0,1 0-37 0,1 0-50 15,-1 2-56-15,2-3-76 0,0 4-54 16,-3-6-85-16,-1 2-176 0,1 1-68 16,0-1-311-16,-1-1-227 0</inkml:trace>
  <inkml:trace contextRef="#ctx0" brushRef="#br1" timeOffset="-143794.09">18539 12858 2435 0,'0'0'-120'0,"0"0"30"0,0 0 30 15,0 0 15-15,0 0 20 0,0 0 29 16,0 0 22-16,0 0 36 0,0 0 30 0,0 0 16 16,0 0 14-16,0 0 12 0,0 0 7 15,0 0-7-15,0 0-7 0,0 0-8 16,0 0-8-16,0 0-8 0,0 0-6 0,0 0-1 15,0 0-5-15,0 0-5 0,-39 0-6 16,39 0-5-16,0 0-10 0,0-21-2 16,0 21-9-16,0 0-2 0,4-20-10 0,-4 20-3 15,0 0-8-15,12-14-1 0,-12 14-3 16,0 0-2-16,17-3-3 0,-17 3 0 0,0 0-2 16,0 0-2-16,24 18 0 0,-24-18-1 15,8 18 2-15,-8-18 4 0,2 21 0 0,-2-21 5 16,-2 21 2-16,2-21 6 0,-6 19 3 15,6-19 5-15,-11 17 1 0,5-8 6 0,6-9-2 16,-20 11-5-16,20-11-3 0,-16 6-5 16,16-6-6-16,0 0-10 0,0 0-5 15,-28-7-14-15,28 7-15 0,-8-15-14 0,8 15-15 16,0 0-13-16,-2-29-11 0,2 29-6 16,0 0 0-16,10-25 9 0,-10 25 3 0,12-11 8 15,-12 11 4-15,18-4 7 0,-18 4 11 16,0 0 11-16,25 6 8 0,-25-6 9 15,15 9 9-15,-15-9 14 0,9 14 5 0,-9-14 7 16,0 0 4-16,4 19 13 0,-4-19 1 16,0 0 7-16,0 0-8 0,-17 21 8 15,17-21-6-15,0 0-8 0,-17 3 2 0,17-3-9 16,0 0-14-16,0 0-13 0,0 0-17 16,-25-24-18-16,25 24-20 0,-7-18-16 0,7 18-8 15,0-19-6-15,0 19 3 0,0 0 7 16,13-21 5-16,-13 21 10 0,10-8 11 0,-10 8 12 15,0 0 16-15,0 0 14 0,34 12 8 16,-23-2 8-16,-11-10 3 0,10 16 4 16,-4-4 8-16,-6-12 8 0,4 22 6 0,-4-22 5 15,0 18 2-15,0-18 4 0,-8 19-5 16,8-19 4-16,-14 15 5 0,3-11-2 0,11-4-2 16,-19 7-4-16,19-7-5 0,0 0-9 15,0 0-33-15,-31-18-16 0,31 18-28 16,-10-21-39-16,10 8-55 0,0 13-75 0,7-25-71 15,-2 12-169-15,1 1-122 0,-2 5 7 16,-4 7-293-16,0 0-205 0</inkml:trace>
  <inkml:trace contextRef="#ctx0" brushRef="#br1" timeOffset="-141995.93">20250 12775 2496 0,'0'0'-76'0,"0"0"24"0,0 0 14 16,0 0-4-16,0 0 7 0,0 0 7 0,0 0 3 15,0 0 0-15,0 0 11 0,0 0 17 16,0 0-3-16,0 0 30 0,0 0-19 0,0 0 12 16,0 0 20-16,0 0 7 0,0 0 2 15,0 0 0-15,0 0-1 0,0 0-1 16,0 0-4-16,0 0-1 0,0 0 5 0,0 0 7 16,0 0 6-16,0 0 6 0,0 0 9 15,0 0-3-15,0 0 1 0,0 0-11 0,0 0-7 16,0 0-10-16,0 0-6 0,0 0-10 15,0 0 1-15,0 0-6 0,0 0-5 0,0 0 1 16,0 0-4-16,0 0-2 0,0 0-5 16,0 0 1-16,0 0 2 0,0 0-6 15,2-41-1-15,-2 41-2 0,-9-13 0 0,9 13-5 16,-6-13 3-16,6 13-4 0,-10-15 4 16,10 15-6-16,-8-15 4 0,8 15-1 15,-14-16 0-15,14 16 1 0,-14-17-5 0,5 8-1 16,9 9 0-16,-17-19-1 0,8 7-2 15,-1 2-2-15,0 3-1 0,-2-2 0 16,2-3 0-16,10 12 3 0,-21-17 5 0,8 7-4 16,1 3 0-16,1-3 2 0,-1 2 0 15,-2 0-3-15,2-2 3 0,12 10 0 16,-26-18 0-16,14 11-1 0,-1-1 5 0,1 1-7 16,-1-1 2-16,0 0 5 0,1 0-3 15,12 8 2-15,-26-13-3 0,13 7 4 0,1 1 1 16,12 5 3-16,-24-11-1 0,12 4-1 15,-4 2 6-15,16 5-4 0,-24-8-2 16,9 5 2-16,15 3-7 0,-26-8 6 0,12 6-2 16,14 2 2-16,-26-6 2 0,26 6 2 15,-28-2 5-15,28 2 1 0,-25-3-1 0,25 3-4 16,-28 0 2-16,28 0-1 0,-26 0-1 16,26 0-1-16,-28 0-1 0,28 0 0 0,-28 1 2 15,15 1-2-15,13-2-1 0,-22 2 10 16,22-2-8-16,-28 4 0 0,28-4-1 15,-24 4-2-15,11-2-1 0,13-2 2 0,-24 2-2 16,24-2 2-16,-26 4-1 0,13-3 0 16,13-1-2-16,-23 2-2 0,23-2 8 15,-21 4 4-15,21-4 4 0,-24 6 2 0,24-6 3 16,-20 3-3-16,8 1-1 0,12-4 0 16,-21 6-4-16,21-6-2 0,-21 4 1 0,21-4-2 15,-23 8 0-15,13-7-2 0,10-1-2 16,-24 8 1-16,12-4 0 0,12-4-1 0,-24 7-1 15,9-3 0-15,3 2 11 0,12-6 6 16,-28 7 5-16,16 0-2 0,-2-2-2 16,14-5-2-16,-25 7 4 0,15-1-8 0,10-6-3 15,-22 6-2-15,12 0 1 0,10-6-2 16,-19 10-2-16,19-10 0 0,-19 7-1 0,8-3-2 16,11-4 1-16,-19 7-1 0,19-7 2 15,-19 10-5-15,11-4 3 0,8-6-2 16,-22 9 1-16,12-5-2 0,10-4-2 0,-21 10 2 15,8-5 2-15,13-5 2 0,-23 10 4 16,10-3-4-16,13-7-1 0,-21 10 0 0,8-5 1 16,13-5-3-16,-21 10 0 0,13-4 2 15,8-6 1-15,-21 14 5 0,9-9 1 16,12-5 0-16,-16 10 0 0,16-10-3 0,-17 9 0 16,17-9-2-16,-15 12-1 0,15-12 0 15,-15 8 0-15,7-1 0 0,8-7-1 0,-15 9-2 16,15-9 2-16,-13 12-1 0,13-12 5 15,-14 11-3-15,14-11 2 0,-12 11-2 16,12-11 5-16,-10 12-2 0,10-12-3 0,-10 12 0 16,10-12-2-16,-9 11 0 0,9-11 0 15,0 0 0-15,-12 16-2 0,12-16-1 16,-7 9 3-16,7-9-4 0,0 0 5 0,-11 15-6 16,11-15 3-16,0 0-1 0,-8 15 2 15,8-15-4-15,-6 9 6 0,6-9-5 16,0 0 8-16,-4 16-5 0,4-16 1 0,0 0-4 15,0 0 5-15,-6 15-3 0,6-15 3 16,0 0-2-16,0 0 1 0,0 0-9 0,0 0-4 16,0 19-15-16,0-19-20 0,0 0-37 15,0 0-50-15,0 0-67 0,0 0-111 16,0 0-248-16,0 0-401 0,0 0-390 0</inkml:trace>
  <inkml:trace contextRef="#ctx0" brushRef="#br1" timeOffset="-141078.89">19278 12282 2840 0,'0'0'-43'0,"0"0"52"15,0 0 11-15,0 0 5 0,0 0-4 16,0 0-1-16,0 0-1 0,0 0 9 15,0 0 12-15,0 0 4 0,0 0 11 0,0 0 9 16,0 0 10-16,0 0 7 0,0 0-2 16,0 0-3-16,0 0-3 0,0 0-11 15,0 0-5-15,0 0-7 0,0 0-3 0,-8 51-7 16,8-51-6-16,-7 18-4 0,7-18-2 16,-10 20-7-16,6-13 1 0,4-7-3 0,-13 17 0 15,6-9-5-15,7-8 3 0,-14 11 1 16,14-11 8-16,-12 12-4 0,12-12 1 0,-12 10 2 15,12-10 5-15,-8 9 3 0,8-9 5 16,0 0 0-16,-8 13 3 0,8-13 3 0,0 0 6 16,0 0 1-16,0 0 2 0,14 21-4 15,-14-21 2-15,18 14-10 0,-8-9 4 16,0 5-13-16,3-3-9 0,0 1-11 0,2 0-31 16,-1 4-33-16,0-5-45 0,0 0-69 15,0 5-61-15,-2-5-122 0,0 1-210 0,-1-1-418 16,-1 1-429-16</inkml:trace>
  <inkml:trace contextRef="#ctx0" brushRef="#br1" timeOffset="-127075.8">8734 12146 762 0,'0'0'253'0,"0"0"-106"0,0 0-50 0,0 0-22 16,0 0-13-16,0 0-11 0,0 0 8 15,0 0 27-15,29-3-29 0,-29 3 9 16,0 0 6-16,0 0-5 0,0 0 8 0,0 0-9 16,0 0 12-16,0 0 8 0,0 0 6 15,0 0 7-15,0 0 6 0,0 0 0 0,19 1-5 16,-19-1 7-16,0 0-2 0,0 0-1 16,0 0-7-16,0 0-8 0,19 0-6 15,-19 0-11-15,0 0-6 0,0 0-5 16,21 0-2-16,-21 0-5 0,0 0-4 0,0 0-2 15,25-1-4-15,-25 1-2 0,0 0-1 16,20-3 13-16,-20 3-2 0,0 0-4 16,0 0 1-16,25 0-5 0,-25 0-4 0,0 0-7 15,19 0-3-15,-19 0-1 0,0 0 1 16,0 0-9-16,19 3-2 0,-19-3-5 0,0 0-2 16,0 0-6-16,0 0-26 0,20 0-46 15,-20 0-60-15,0 0-72 0,8 0-76 16,-8 0-179-16,0 0-489 0,0 0-364 0</inkml:trace>
  <inkml:trace contextRef="#ctx0" brushRef="#br1" timeOffset="-126509.58">8740 12009 2735 0,'0'0'-114'0,"0"0"23"16,0 0 13-16,0 0 13 0,0 0 8 15,0 0 3-15,0 0 17 0,0 0 17 16,0 0 6-16,0 0 6 0,0 0 11 16,0 0 8-16,0 0 9 0,0 0 19 0,0 0 24 15,0 0-6-15,0 0 20 0,0 0 0 16,0 0 3-16,0 0 0 0,0 0-3 15,0 0-2-15,0 0 7 0,0 0 1 0,0 0 3 16,0 0 2-16,0 0-1 0,0 0-4 0,0 0 0 16,0 0 1-16,40 18-6 0,-40-18-7 15,0 0-2-15,0 0-4 0,25-1 5 16,-25 1 1-16,0 0-7 0,26-2-2 0,-26 2 1 16,18 0-1-16,-18 0 1 0,0 0-7 15,28-2-5-15,-28 2-4 0,17 0-10 16,-17 0 6-16,0 0-12 0,21 2-3 0,-21-2-2 15,0 0-5-15,17 2 2 0,-17-2-4 16,0 0-7-16,0 0-13 0,24 1-44 0,-24-1-57 16,0 0-81-16,12 3-105 0,-12-3-223 15,0 0-81-15,0 0-303 0,0 0-274 0</inkml:trace>
  <inkml:trace contextRef="#ctx0" brushRef="#br1" timeOffset="-124226.08">9618 11868 2512 0,'0'0'-174'15,"0"0"20"-15,0 0 33 0,0 0 25 16,0 0 24-16,0 0 17 0,0 0 17 0,0 0 0 16,0 0 10-16,0 0 5 0,0 0 0 15,13-23 12-15,-13 23-13 0,0 0 4 16,0 0 14-16,0 0 4 0,0 0 7 0,0 0 13 16,0 0 12-16,0 0 7 0,0 0 14 15,0 0 9-15,0 0 10 0,0 0-2 16,0 0 5-16,0 0 3 0,0 0 7 0,0 0-3 15,0 0-2-15,0 0 1 0,0 0-6 16,10-13-7-16,-10 13-5 0,0 0-7 16,0 0-4-16,7-12-8 0,-7 12 0 0,0 0-9 15,9-11 10-15,-9 11 2 0,0 0 1 16,10-18-1-16,-10 18 2 0,8-13-3 0,-8 13 3 16,8-13-1-16,-8 13-1 0,12-12 0 15,-12 12 1-15,10-10-6 0,-10 10 5 0,13-11-9 16,-13 11 0-16,10-9-7 0,-10 9-4 15,11-8-2-15,-11 8-1 0,0 0-3 16,17-7 0-16,-17 7-1 0,0 0 13 0,0 0 14 16,0 0 6-16,0 0 5 0,28 9 4 15,-28-9-8-15,0 0-1 0,8 15-5 16,-8-15 3-16,4 14 0 0,-4-14-2 0,4 16-2 16,-4-16 1-16,0 16 0 0,0-16 0 15,0 0-7-15,0 23-4 0,0-23-4 16,0 0-5-16,-2 23-1 0,2-23-2 0,-4 15-3 15,4-15-1-15,-4 14-1 0,4-14-4 16,-6 12-1-16,6-12 0 0,0 0-3 16,-7 16-3-16,7-16 3 0,0 0 1 0,-9 13-3 15,9-13-4-15,0 0 1 0,-6 13 0 16,6-13-2-16,0 0 1 0,0 0-1 0,0 0 0 16,-8 12 1-16,8-12 3 0,0 0-4 15,0 0-3-15,0 0 3 0,0 0 0 16,0 0-1-16,0 0 6 0,-6 14-8 0,6-14 1 15,0 0 0-15,0 0-1 0,0 0 1 16,0 0 1-16,0 0-2 0,0 0-3 0,0 0-6 16,0 0-9-16,0 0-8 0,0 0-11 15,0 0-16-15,0 0-19 0,0 0-29 16,0 0-38-16,0 0-34 0,0 0-49 0,0 0-47 16,0 0-146-16,0 0-555 0,0 0-416 15</inkml:trace>
  <inkml:trace contextRef="#ctx0" brushRef="#br1" timeOffset="-123458.08">9752 11929 2761 0,'0'0'-187'0,"0"0"30"0,0 0 31 16,0 0 35-16,0 0 33 0,0 0 25 15,0 0 20-15,0 0 24 0,0 0 21 0,0 0 4 16,0 0-3-16,0 0 2 0,-9 33 4 16,9-33-5-16,0 0-2 0,-8 10 2 15,8-10 0-15,0 0 2 0,-9 14 9 0,9-14 3 16,0 0 9-16,-15 15 7 0,15-15-10 15,-8 10 3-15,8-10-4 0,0 0-2 16,-12 13-3-16,12-13-8 0,-10 8-3 0,10-8-2 16,0 0-3-16,-10 13 3 0,10-13-4 15,0 0 3-15,-14 12 1 0,14-12-1 0,0 0 3 16,-11 8 9-16,11-8-1 0,0 0 5 16,0 0 5-16,-11 8 4 0,11-8 8 0,0 0-4 15,0 0 2-15,0 0-3 0,0 0-4 16,0 0-3-16,0 0 0 0,0 0-2 15,0 0 1-15,0 0 0 0,0 0-3 0,0 0-2 16,0 0-5-16,30 12-6 0,-30-12-3 16,0 0-4-16,30-3 0 0,-30 3-5 15,25-3-3-15,-25 3-2 0,34-4-2 0,-16 1-8 16,0 3-10-16,0-3-20 0,-18 3-34 16,35-1-44-16,-21-2-59 0,-14 3-44 15,30 0-54-15,-30 0-108 0,24 0-152 0,-14 3-356 16,-10-3-227-16</inkml:trace>
  <inkml:trace contextRef="#ctx0" brushRef="#br1" timeOffset="-122470.45">10031 11927 2550 0,'0'0'-94'0,"0"0"22"0,0 0 9 16,0 0 15-16,0 0 25 0,0 0 29 16,0 0 33-16,0 0 19 0,0 0 14 0,0 0 2 15,0 0 5-15,19 16-2 0,-19-16 5 16,0 0 4-16,0 0-1 0,0 0-1 0,39-20-5 15,-31 12-4-15,-8 8-5 0,16-15-11 16,-5 5-12-16,-2 1 3 0,-1-3-7 16,1 1-4-16,-3-2-6 0,0 0-3 0,0-1-5 15,1-3 3-15,-2 2-5 0,-1-4 1 16,0 0-8-16,-2 0 1 0,0 0-1 0,-2-2-6 16,2 1 2-16,-2 0-3 0,2-2-3 15,-2 3 2-15,2 1-3 0,-2 0 3 16,0 18-2-16,2-32-2 0,-2 19 2 15,0 13-1-15,2-26-1 0,-2 26 1 0,0-20-2 16,0 20 2-16,2-17 0 0,-2 17-5 16,0 0 4-16,0-23-3 0,0 23-1 0,0 0 0 15,0 0 0-15,0 0 1 0,0 0 1 16,-8-11-1-16,8 11 0 0,0 0-1 16,0 0 4-16,0 0 1 0,0 0-8 0,-26 35 5 15,26-35-1-15,-10 22-1 0,4-12 2 16,2 4-4-16,-3 0 2 0,3 1 2 15,-2-2-2-15,-1 5 4 0,3-3-2 0,0 0-2 16,-1 2 3-16,3-2 0 0,0 3 1 16,-2-1 2-16,2 0-10 0,0 2 9 0,2-2-1 15,-2 2 2-15,0 0-6 0,2-19 0 16,-2 36 4-16,4-20-1 0,-2 0-1 0,0 2 4 16,0-18-3-16,2 32-4 0,0-16 4 15,0-1-4-15,0 0 1 0,-2-15 3 16,4 27-3-16,-2-15 6 0,-2-12-5 0,7 22 3 15,-5-12 0-15,-2-10-2 0,4 17 2 16,-4-17 1-16,4 13 5 0,-4-13 6 16,0 0 1-16,9 17-4 0,-9-17 0 0,0 0-4 15,15 5 0-15,-15-5-11 0,0 0-29 16,0 0-33-16,30-5-37 0,-30 5-43 0,20-6-40 16,-9 3-46-16,-11 3-153 0,21-10-478 15,-10 5-217-15</inkml:trace>
  <inkml:trace contextRef="#ctx0" brushRef="#br1" timeOffset="-122144.29">10414 11894 2578 0,'0'0'-15'0,"0"0"39"15,0 0 4-15,0 0-6 0,0 0 2 16,0 0 8-16,0 0 8 0,0 0 2 0,13-13 6 16,-13 13-10-16,0 0-3 0,0 0-3 15,21-4-4-15,-21 4 5 0,17-4 2 16,-17 4 0-16,22-4 0 0,-22 4-5 0,24-5-1 15,-24 5-10-15,26-4-8 0,-13 2-23 16,-13 2-27-16,21-4-36 0,-21 4-30 16,21-1-33-16,-21 1-36 0,12-4-58 0,-12 4-517 15,0 0-32-15</inkml:trace>
  <inkml:trace contextRef="#ctx0" brushRef="#br1" timeOffset="-121884.08">10493 11813 2178 0,'0'0'22'0,"0"0"49"16,-4-16-6-16,4 16 2 0,0 0-9 16,0 0-4-16,0 0-12 0,0 0 1 0,0 0-8 15,0 0 4-15,0 0 8 0,0 0 7 16,0 0 10-16,0 0 13 0,0 0 9 0,0 0 4 16,0 0 2-16,0 0-4 0,0 0 1 15,0 0-7-15,0 49-10 0,0-49-3 16,0 22-8-16,-2-9-7 0,2-13 1 0,2 23-10 15,-2-23-11-15,0 25-2 0,0-25-13 16,2 21-20-16,-2-21-32 0,2 19-41 16,-2-19-58-16,4 17-36 0,-4-17-30 0,4 15-61 15,-4-15-111-15,4 10-446 0,-4-10-139 16</inkml:trace>
  <inkml:trace contextRef="#ctx0" brushRef="#br1" timeOffset="-121545.55">10658 11603 2345 0,'0'0'-102'16,"0"0"32"-16,6-13 14 0,-6 13 29 0,0 0 28 15,0 0 7-15,0 0 25 0,0 0 10 16,0 0 10-16,0 0 6 0,0 0 5 16,0 0 5-16,6 43 13 0,-6-43-3 0,0 25 3 15,0-11 3-15,0-14-8 0,0 32 6 16,3-15 1-16,-6 1-4 0,6 0-4 16,-3 0-11-16,2 1-7 0,-2-2-1 15,2-1-7-15,-2 2-8 0,2-1-3 0,0 0-14 16,-2-17-22-16,2 28-39 0,0-16-37 15,-2-12-47-15,4 24-40 0,-4-16-43 0,0-8-105 16,4 16-492-16,-4-16-109 0</inkml:trace>
  <inkml:trace contextRef="#ctx0" brushRef="#br1" timeOffset="-121147.83">10884 11530 2310 0,'0'0'-42'0,"25"0"47"16,-25 0 13-16,0 0-2 0,20 21 16 0,-14-9-3 15,0 3 11-15,0 2 11 0,3 2 13 16,-3 2-1-16,1 2 3 0,-1 1-1 16,1 4-1-16,-1-2 0 0,-4 1-1 0,2 1-6 15,-1-1-1-15,-2 0-9 0,1 1-3 16,-2 0-3-16,0 1-7 0,-2 0-9 0,-2-2-24 15,-4 1-31-15,-1 3-32 0,-6-1-24 16,0-1-34-16,-1 0-20 0,-8-3-26 16,-3 5-49-16,-3-3-91 0,0-1-352 15,-4-4 106-15</inkml:trace>
  <inkml:trace contextRef="#ctx0" brushRef="#br1" timeOffset="-120386.6">9592 11654 1832 0,'-2'-13'-107'0,"2"13"-1"0,0 0 1 16,0 0 1-16,-6-14 15 0,6 14 18 16,0 0 35-16,0 0 22 0,0 0 32 0,-10-17 22 15,10 17 21-15,0 0 32 0,0 0 0 16,0 0 12-16,0 0 16 0,0 0 10 15,0 0 3-15,0 0-1 0,0 0-4 16,0 0-10-16,0 0-10 0,-24 31-6 0,24-31-8 16,-8 21 6-16,4-10 0 0,-3 5 1 15,1-1 3-15,0 2-5 0,0 5-7 16,-1 0-11-16,0 0-10 0,3 4-4 0,-2-2-7 16,2 3-6-16,0-1-6 0,2 1-3 15,2 2-2-15,0-3-2 0,2 1-5 0,2 0-2 16,0 0 1-16,4-1-8 0,-1 2-1 15,2-2-6-15,1-2 3 0,1 1-3 16,-1-2-9-16,0-1-29 0,4 0-36 0,-2-2-40 16,5 0-53-16,0-1-43 0,2-4-69 15,2 1-148-15,2-4-443 0,5 2-198 0</inkml:trace>
  <inkml:trace contextRef="#ctx0" brushRef="#br1" timeOffset="-119700.06">11278 11487 2524 0,'0'0'-57'0,"0"0"30"0,0 0 7 16,0 0 22-16,0 0-4 0,0 0 11 15,0 0 20-15,0 0-2 0,-13 42 18 16,13-42 9-16,0 22-1 0,0-8 5 0,0-14 14 15,2 30 13-15,0-12 9 0,0-1 8 16,3-1 1-16,-3 1 0 0,0 1-8 0,0-2-4 16,2 4-11-16,-1-2-7 0,1-2-8 15,-1 2-10-15,0-3-5 0,1-2-3 0,0 1-7 16,-2-3-7-16,0 0-18 0,-2-11-19 16,2 18-31-16,-2-18-27 0,0 0-41 15,6 18-38-15,-6-18-41 0,0 0-47 0,0 0-112 16,0 0-515-16,0 0-211 0</inkml:trace>
  <inkml:trace contextRef="#ctx0" brushRef="#br1" timeOffset="-119249.77">11267 11603 2605 0,'0'0'-46'0,"2"-17"17"0,-2 17-2 15,4-17 7-15,-4 17-4 0,3-16 13 0,-3 16 6 16,0 0 20-16,4-18 10 0,-4 18 9 15,0 0 9-15,4-16 11 0,-4 16 6 16,0 0 16-16,0 0 10 0,0 0 0 0,5-19 1 16,-5 19-13-16,0 0-6 0,10-7-5 15,-10 7-10-15,0 0-3 0,20-8-4 16,-20 8-8-16,15-4 0 0,-15 4-5 0,18-4 1 16,-18 4-6-16,0 0-4 0,30 0 1 15,-30 0-6-15,19 2 2 0,-19-2-3 0,0 0-2 16,25 3 0-16,-25-3 2 0,13 8 3 15,-13-8 2-15,10 11-4 0,-10-11 1 16,9 10 6-16,-9-10-5 0,0 0-5 0,8 16 4 16,-8-16-2-16,7 12 8 0,-7-12 15 15,0 0 7-15,6 14 15 0,-6-14 10 0,2 16 16 16,-2-16 2-16,0 0 5 0,0 25 0 16,0-25-2-16,-3 20-3 0,3-20 2 15,-5 27-8-15,2-12 4 0,1-2-6 0,2-13-5 16,-2 32-1-16,2-14 2 0,-2-2-11 15,2-16 0-15,0 34-16 0,2-17-3 0,-2 0-11 16,4 0 8-16,-1 0-14 0,-1 0-19 16,2-2-34-16,-2 1-53 0,2-3-79 0,0 0-108 15,-2-3-177-15,0-1-170 0,-2-9 17 16,0 0-362-16,3 25-391 0</inkml:trace>
  <inkml:trace contextRef="#ctx0" brushRef="#br0" timeOffset="-64804.24">32861 8215 844 0,'0'0'312'0,"0"0"-67"0,-7-26-52 16,7 26-3-16,0 0-8 0,0 0-14 16,0 0-6-16,0 0-9 0,0 0-9 0,0 0-1 15,0 0-3-15,0 0 3 0,0 0 0 16,0 0 0-16,0 0-6 0,0 0-12 15,0 0-11-15,0 0-10 0,0 0-11 0,0 0 4 16,0 0 4-16,0 0 3 0,0 0-3 16,0 0-13-16,0 0-7 0,0 0-9 15,0 0-9-15,-15 47-5 0,15-47-6 16,-4 18-6-16,4-18-4 0,-2 17-2 0,2-17-2 16,-4 15-4-16,4-15-7 0,0 0 2 15,-4 17-4-15,4-17-2 0,0 0 3 0,0 0-1 16,-4 17-2-16,4-17 1 0,0 0-1 15,0 0-8-15,0 0-2 0,0 0-1 0,0 0 0 16,-14 8 1-16,14-8-5 0,0 0-8 16,0 0 7-16,0 0-4 0,0 0-2 15,0 0 1-15,-16 3 0 0,16-3-2 0,0 0 4 16,0 0-5-16,0 0 1 0,-15 7 1 16,15-7-1-16,0 0 2 0,0 0 0 15,-13 13-2-15,13-13 2 0,0 0-4 0,0 0 3 16,-11 10-1-16,11-10 0 0,0 0-1 15,0 0 4-15,0 0-3 0,-8 11 2 16,8-11-5-16,0 0 4 0,0 0-1 0,0 0-2 16,0 0 1-16,-10 9 3 0,10-9-1 15,0 0 0-15,0 0 6 0,0 0-5 0,-18 6 2 16,18-6 3-16,0 0 1 0,0 0 0 16,0 0-12-16,-18 0 4 0,18 0-1 15,0 0 2-15,0 0 6 0,0 0-8 0,-26-8 1 16,26 8 2-16,0 0 8 0,-19-4 5 15,19 4 5-15,0 0 1 0,0 0 5 16,-21-5-2-16,21 5 4 0,0 0 31 0,0 0 2 16,-25 11 4-16,25-11 1 0,-15 14-7 15,6-3-5-15,-1-2-5 0,-1 5-4 0,-1 1-4 16,-2 1-5-16,0 1-1 0,0-1-4 16,-2 0-15-16,-1 0-4 0,0 0-1 0,-2 1-8 15,1-1-33-15,-2-1-41 0,-1-1-59 16,0-3-86-16,2 2-93 0,-1-1-190 15,2-5-125-15,-2-2-3 0,4 2-420 16,16-7-569-16</inkml:trace>
  <inkml:trace contextRef="#ctx0" brushRef="#br0" timeOffset="-64524.23">32734 7679 3142 0,'4'-15'8'0,"-4"15"48"15,8-13 10-15,-8 13-5 0,15-13 16 0,-2 7 8 16,0-1-8-16,1 0-10 0,6 0-7 15,0-1-16-15,2 0-24 0,1 0-29 16,-1 0-48-16,0-1-60 0,0 4-51 0,-6-3-75 16,-3 1-155-16,-2-2-451 0,-5 1-195 15</inkml:trace>
  <inkml:trace contextRef="#ctx0" brushRef="#br0" timeOffset="-64392.19">32878 7423 2698 0,'-13'-8'50'0,"13"8"22"0,0 0 27 15,0 0 32-15,-11-10 6 0,11 10-8 16,0 0-19-16,0 0-35 0,0 0-59 16,0 0-83-16,-6-12-104 0,6 12-177 0,0 0-544 15,0 0-269-15</inkml:trace>
  <inkml:trace contextRef="#ctx0" brushRef="#br0" timeOffset="-64026.12">32367 7810 2643 0,'0'0'23'0,"0"0"56"0,0 0 34 15,0 0 33-15,0 0 23 0,0 0 7 0,0 0 3 16,0 0-14-16,0 0-15 0,0 0-18 15,0 0-17-15,0 0-6 0,0 0-6 16,0 0-3-16,-21 3 2 0,21-3-9 0,0 0-11 16,0 0-7-16,11 37-9 0,-11-37-5 15,4 34-5-15,-2-15-9 0,-2 2 2 16,2 4-13-16,0 0 0 0,-2 5-3 0,0-2-5 16,2 1 1-16,-4 0-7 0,2-2 2 15,0-1-5-15,-2-1-5 0,2-3-1 0,0-1-7 16,-2-3-12-16,2 1-14 0,0-19-26 15,0 26-29-15,0-14-39 0,0-12-53 16,0 19-69-16,0-19-43 0,0 11-57 0,0-11-51 16,0 0-86-16,0 0-476 0,0 0-378 15</inkml:trace>
  <inkml:trace contextRef="#ctx0" brushRef="#br0" timeOffset="-63815.72">32395 8290 2790 0,'12'-16'-77'0,"-6"6"50"0,-6 10 49 15,16-22 35-15,-8 9 31 0,1 1 24 0,-1 1 17 16,1-3 11-16,-1 3-2 0,3 0-3 15,-3-1-16-15,2 5-7 0,2-3-9 16,-12 10-6-16,18-9-4 0,-18 9-5 0,22-3-7 16,-22 3-5-16,0 0-12 0,25 12-6 15,-19-5-4-15,-6-7-4 0,6 20 1 16,-6-20-9-16,0 22-6 0,0-22-8 0,-10 25-21 16,-3-14-29-16,1 1-32 0,-1-2-46 15,-4-1-57-15,3 1-59 0,-4-3-78 16,-3 1-176-16,0-2-147 0,2-2-223 0,-5 0-178 15</inkml:trace>
  <inkml:trace contextRef="#ctx0" brushRef="#br0" timeOffset="-63540.86">31953 7877 2646 0,'0'0'86'0,"0"-23"35"0,0 23 12 16,-3-16 11-16,3 16 13 0,0 0 8 0,0 0 20 15,0 0 3-15,0 0-19 0,0 0-8 16,0 0 1-16,0 0-10 0,0 0-13 0,3 55-16 16,-3-31-12-16,0 0-12 0,-3 5-14 15,3 0-14-15,-2-1-26 0,2 0-44 16,-2 0-45-16,0 2-58 0,-2-4-55 0,2 2-57 15,-2-5-52-15,-1 1-63 0,-4-3-136 16,3-5-149-16,0-3-283 0,0 1-280 16</inkml:trace>
  <inkml:trace contextRef="#ctx0" brushRef="#br0" timeOffset="-63215.51">31827 8333 2714 0,'-18'8'16'0,"18"-8"44"0,0 0 15 15,-8 12 18-15,8-12 15 0,0 0 5 16,-10 15-4-16,10-15-3 0,-8 11-11 0,8-11-12 15,-10 12-1-15,10-12 4 0,-13 12-3 16,13-12 2-16,-15 9-7 0,15-9-4 16,-13 7-6-16,13-7 2 0,0 0-5 0,-18 4-3 15,18-4-5-15,0 0-3 0,0 0-2 16,-22-13-5-16,22 13-2 0,-6-15 0 16,6 15 4-16,0 0 6 0,-6-22 3 15,6 22 3-15,0 0 6 0,-4-16-1 0,4 16-13 16,0 0-3-16,0 0 16 0,-9-12-2 15,9 12 12-15,0 0 6 0,0 0-5 0,0 0-7 16,0 0-7-16,-32 27-6 0,24-18-9 16,-3-2-7-16,11-7-5 0,-19 20-23 0,9-9-24 15,-2-1-30-15,2-1-27 0,0 0-28 16,1 2-37-16,-1-2-61 0,3-2-65 16,-4 0-85-16,11-7-173 0,-14 7-106 15,14-7-2-15,0 0-250 0,0 0-238 0</inkml:trace>
  <inkml:trace contextRef="#ctx0" brushRef="#br0" timeOffset="-63024.63">31627 7753 2698 0,'0'0'178'0,"4"-18"32"0,-4 18-6 15,4-13-2-15,-4 13 13 0,0 0 1 16,0 0-24-16,6-16-12 0,-6 16-24 15,0 0-48-15,5-7-51 0,-5 7-67 0,0 0-88 16,0 0-107-16,0 0-158 0,0 0-274 16,0 0 39-16,0 0-233 0,0 0-165 15</inkml:trace>
  <inkml:trace contextRef="#ctx0" brushRef="#br0" timeOffset="-62829.38">31360 7903 2487 0,'0'0'37'0,"-9"19"57"16,5-8 34-16,4-11 31 0,-8 25 23 0,6-12 13 16,-3 5 1-16,3 1-8 0,0 0-18 15,0 2-14-15,-2-1-21 0,2 5-14 0,0 0-15 16,0 2-12-16,-3-2-18 0,3 0-30 16,-3-1-50-16,1-1-66 0,0-1-90 15,0 0-90-15,-2-2-179 0,0-3-214 16,-1 1-270-16,-2-5-310 0</inkml:trace>
  <inkml:trace contextRef="#ctx0" brushRef="#br0" timeOffset="-62653.25">31205 8460 2833 0,'0'0'176'0,"-8"13"21"0,8-13-21 16,-14 15-17-16,2-6 13 0,2 0 17 16,-1 2-27-16,-6 1-10 0,2-2 13 15,1 4-24-15,-4-3-19 0,0 0-13 16,1 0-14-16,2-2 0 0,0 0-20 0,3 1-41 15,-4-1-55-15,4-1-73 0,-3 0-100 16,4-5-85-16,1 1-132 0,-3-2-220 16,13-2 29-16,-21-5-260 0,21 5-218 0</inkml:trace>
  <inkml:trace contextRef="#ctx0" brushRef="#br0" timeOffset="-62457.85">30959 8172 3055 0,'0'0'210'0,"0"0"-23"0,10-11 2 16,-10 11 9-16,0 0 4 0,0 0 14 0,10-10-33 16,-10 10-17-16,0 0-18 0,0 0-20 15,10-10-15-15,-10 10-12 0,0 0-12 0,0 0-14 16,0 0-33-16,13-8-52 0,-13 8-64 16,0 0-92-16,0 0-104 0,0 0-175 15,0 0-206-15,0 0 44 0,0 0-324 0,0 0-339 16</inkml:trace>
  <inkml:trace contextRef="#ctx0" brushRef="#br0" timeOffset="-62103.02">30528 8299 2826 0,'0'0'-1'16,"4"-21"37"-16,-4 21 14 0,5-15 27 0,-5 15 27 16,0 0 16-16,6-14 9 0,-6 14-4 15,0 0-10-15,0 0-6 0,18-1-12 16,-18 1-11-16,0 0-7 0,0 0-8 0,26 21-4 16,-18-12 4-16,-1 3-5 0,-7-12 6 15,11 19 9-15,-5-10 0 0,-6-9 19 0,4 20-13 16,-4-20 10-16,-2 16 8 0,2-16 8 15,-10 16-4-15,10-16-1 0,-20 9 3 16,20-9-9-16,-18 4-7 0,18-4-8 0,0 0-14 16,0 0-9-16,-32-15-17 0,32 15-22 15,-9-14-29-15,9 14-38 0,0-16-49 16,0 16-76-16,5-15-112 0,-5 15-170 0,6-18-171 16,-2 10-12-16,-4 8-404 0,0 0-550 15</inkml:trace>
  <inkml:trace contextRef="#ctx0" brushRef="#br0" timeOffset="-59461.96">24985 7979 3213 0,'0'0'-65'16,"0"0"22"-16,4-15-3 0,-4 15 11 16,0 0 8-16,0 0 34 0,0 0 30 15,0 0 25-15,0 0 21 0,0 0 15 0,0 0 16 16,0 0 8-16,0 0 12 0,0 0 8 16,-6 55-2-16,6-36 11 0,-2 0-8 0,0 4 9 15,2 3-12-15,2 3-2 0,-2 3-11 16,2-3-9-16,0 10-15 0,0-3-27 0,2 2-11 15,2-2-2-15,-3 2-3 0,1-2-7 16,0 0-2-16,0 2-9 0,1-4 14 16,-1 3-4-16,1-1-7 0,1-1-4 0,-3-3-11 15,-1-4 1-15,1-1-13 0,-1-6-13 16,0 3-38-16,2-4-38 0,-2-3-49 16,-2-3-67-16,5 1-80 0,-5-15-115 0,-3 13-198 15,3-13-22-15,0 0-423 0,0 0-526 16</inkml:trace>
  <inkml:trace contextRef="#ctx0" brushRef="#br0" timeOffset="-58867.81">25724 7981 3222 0,'6'-14'-29'16,"-6"14"4"-16,0 0-6 0,0-18 8 0,0 18 1 15,0 0 16-15,0 0 10 0,-15-16 11 16,15 16 8-16,-18-1 20 0,18 1 8 16,-29 1 19-16,29-1 18 0,-32 8 18 0,8 0 8 15,4-1 1-15,-7 4-11 0,-3 8-2 16,1-3 2-16,2 1-4 0,0 5-4 0,3 0-6 15,-1 2-7-15,3 2-5 0,4-1-7 16,0 4-5-16,1-4 19 0,4 5-8 16,5-4-11-16,2 0-5 0,3 1-8 0,2 1-7 15,2 0 5-15,4-2-34 0,1 1-1 16,2-1-2-16,3-1-1 0,4 0 2 0,-3-5-2 16,9 3-3-16,-3-5-3 0,2-1 1 15,0-3-6-15,4-3-8 0,-3-1-17 16,2-3-20-16,2-1-18 0,-3-4-11 0,-2-2-13 15,0 0-3-15,-2-6-1 0,-1 1 6 16,1-3 8-16,-3-1 10 0,-6-2 13 0,3-3 20 16,-6 4 13-16,-4-2 11 0,0 0 11 15,-2 12 12-15,-6-23 8 0,-1 12 14 0,-2 2 8 16,9 9 14-16,-18-17 5 0,7 10 4 16,11 7 8-16,-20-10-6 0,8 4-5 15,12 6-3-15,-13-6-5 0,13 6 2 0,0 0-5 16,-19-6 3-16,19 6-1 0,0 0-6 15,0 0 1-15,0 0-6 0,0 0-5 0,0 0-4 16,0 0-9-16,64 4-34 0,-44-4-34 16,1 0-44-16,3 0-50 0,-2-1-70 15,1-2-54-15,-1 2-59 0,-2-3-149 0,0 0-127 16,-3 0-18-16,-2 0-233 0,-15 4-190 16</inkml:trace>
  <inkml:trace contextRef="#ctx0" brushRef="#br0" timeOffset="-58621.46">26005 8251 2500 0,'18'-7'-62'0,"-18"7"26"16,0 0 22-16,0 0 57 0,0 0 32 16,0 0 16-16,0 0 17 0,0 0 0 15,0 0 4-15,0 0 8 0,-23 53 13 0,10-37 5 16,1-1 2-16,0 2-7 0,0-2-11 15,1 4-14-15,0-2-13 0,2 2-11 0,1-2-16 16,4 1-12-16,0-1-23 0,2-2-25 16,0 2-34-16,2-17-42 0,6 28-47 15,0-14-58-15,4-4-46 0,-3-1-67 0,4 2-138 16,3-7-446-16,-5 0-234 0</inkml:trace>
  <inkml:trace contextRef="#ctx0" brushRef="#br0" timeOffset="-58329.15">26183 8373 2600 0,'0'0'30'0,"2"-16"31"0,-2 16-7 15,0 0-8-15,0 0 19 0,-11-16 20 0,11 16 14 16,0 0 0-16,0 0-4 0,-25-3-16 16,25 3-5-16,0 0 3 0,0 0 13 15,0 0-4-15,0 0-5 0,-25 15-11 16,25-15-4-16,0 0-11 0,2 20-3 0,-2-20-6 15,0 0-5-15,16 30-5 0,-9-19-3 16,1 2-8-16,0 0 0 0,1 1-6 0,-3-3-1 16,-1 2 10-16,-5-13 7 0,6 23 4 15,-6-12 5-15,0-11-5 0,-2 24-5 0,2-24-3 16,-9 18-5-16,9-18-9 0,-15 17-40 16,15-17-43-16,-18 7-59 0,18-7-67 15,-14 5-53-15,14-5-32 0,0 0-135 16,-22-8-540-16,22 8-378 0</inkml:trace>
  <inkml:trace contextRef="#ctx0" brushRef="#br0" timeOffset="-58135.92">26261 8320 3035 0,'0'0'41'0,"13"-6"4"0,-13 6-5 0,0 0 12 16,0 0 18-16,26 8 22 0,-26-8 15 15,12 11-5-15,-12-11-7 0,10 24-12 0,-8-11-9 16,0 3-3-16,-1-2-6 0,-1-14 3 15,0 36 0-15,-1-18-13 0,-1 2-11 16,2-1-15-16,-2 0-38 0,-2 1-48 0,1-5-59 16,0 2-65-16,3-2-57 0,0-15-124 15,-6 25-618-15,4-17-435 0</inkml:trace>
  <inkml:trace contextRef="#ctx0" brushRef="#br0" timeOffset="-57452.01">26549 7842 2980 0,'0'0'-61'0,"0"0"47"0,-5-11 15 16,5 11 35-16,0 0 28 0,0 0 16 0,0 0 10 15,0 0-6-15,0 0-5 0,0 0-4 16,0 0 3-16,0 0 14 0,0 0 4 15,0 0 7-15,0 0 4 0,0 0-1 0,0 0-2 16,0 0-2-16,0 0-5 0,-8 47-9 16,5-32-7-16,3 3-7 0,0-18-6 0,3 38 2 15,-3-17-14-15,2 2-6 0,-2 3-1 16,0-3-1-16,2 3-1 0,0 3 28 0,0-2-4 16,0 0 7-16,-1 1-5 0,1-1 3 15,2 0-22-15,-2-1-7 0,2 1-3 0,-3-3 0 16,1 4-6-16,5-5 1 0,-5 3-9 15,1 1-2-15,-1-3-2 0,0-2 0 16,2 0-2-16,-2-1-6 0,0-2 4 0,-1 0 13 16,1 0-1-16,0-1-3 0,-2-3-5 15,0-15-1-15,5 29-2 0,-3-16-5 0,-2-13-2 16,0 20-11-16,0-20-28 0,3 22-27 16,-3-13-36-16,0-9-45 0,2 15-65 15,-2-15-83-15,0 14-113 0,0-14-222 0,0 0 9 16,0 0-451-16,0 0-590 0</inkml:trace>
  <inkml:trace contextRef="#ctx0" brushRef="#br0" timeOffset="-57046.33">26867 8399 3351 0,'0'0'9'16,"0"0"27"-16,0 0 3 0,0 0 6 0,0 0 1 15,0 0 6-15,0 0 3 0,0 0-7 16,0 0-4-16,0 0-3 0,0 0-6 16,0 0-5-16,0 0-3 0,0 0-5 0,54 1 1 15,-40-2-2-15,-14 1-5 0,26 0-23 16,-26 0-23-16,25-4-28 0,-25 4-39 0,21-2-46 15,-10 0-40-15,-11 2-45 0,10-5-94 16,-10 5-554-16,4-8-242 0</inkml:trace>
  <inkml:trace contextRef="#ctx0" brushRef="#br0" timeOffset="-56884.62">26834 8288 2753 0,'0'0'121'15,"-16"-2"24"-15,16 2-16 0,0 0-9 16,0 0-14-16,0 0-5 0,0 0-6 0,0 0-13 15,0 0-9-15,0 0-12 0,0 0-6 16,49-8-11-16,-49 8-13 0,37-1-16 16,-17-4-44-16,4 4-58 0,-1-1-66 0,2-3-65 15,-1 0-78-15,1 0-652 0,-2 0-374 16</inkml:trace>
  <inkml:trace contextRef="#ctx0" brushRef="#br0" timeOffset="-55967.3">27675 7857 2842 0,'0'0'26'0,"0"0"71"0,0 0 20 16,0 0 24-16,0 0 23 0,0 0-1 15,0 0-5-15,0 0-9 0,0 0-18 16,0 0-6-16,0 0-7 0,4 54-2 15,-4-54 2-15,4 30 0 0,-2-15 14 0,0 3 4 16,0 1-7-16,1-1-11 0,1 2-14 16,-1 0-9-16,2 3-14 0,-1-4-7 0,1 5-14 15,1-2-9-15,-2-3-23 0,0 0-28 16,-1 0-45-16,2-4-56 0,-3 0-76 16,3 1-89-16,-3-4-123 0,-2-2-220 0,0-10 5 15,2 15-408-15,-2-15-498 0</inkml:trace>
  <inkml:trace contextRef="#ctx0" brushRef="#br0" timeOffset="-55661.76">27543 8442 3115 0,'0'0'-19'16,"0"0"47"-16,-12 8 24 0,12-8 30 15,0 0 17-15,0 0 3 0,0 0 0 0,0 0-14 16,0 0-7-16,0 0-7 0,0 0-14 16,0 0-3-16,0 0-5 0,0 0-6 0,0 0-3 15,46 1-3-15,-46-1-2 0,36-1 4 16,-16-2 1-16,3 3 10 0,8 0 0 16,-1-1 5-16,-1 1-2 0,0 0-3 0,4 0-7 15,-1 0-4-15,-3 0-5 0,1 1-7 16,-4-1-9-16,-6 3-19 0,1-3-35 0,-1 0-43 15,-20 0-63-15,28 0-64 0,-18 0-75 16,-10 0-157-16,12 0-169 0,-12 0-282 0,0 0-258 16</inkml:trace>
  <inkml:trace contextRef="#ctx0" brushRef="#br0" timeOffset="-55347.84">27746 8667 2886 0,'0'0'116'0,"0"0"4"0,-6 13-12 16,6-13 3-16,0 0-4 0,-5 15-2 0,5-15-5 16,0 0-6-16,-5 25-12 0,5-25-4 15,-1 25-5-15,-1-10 1 0,0 3 7 16,-2-2 0-16,2 4 2 0,-2-1-3 0,2 6-4 15,-1-5-6-15,1 3-6 0,0 0 0 16,0 2-9-16,-1-3-5 0,1 0-4 16,2-3-8-16,0 0 1 0,0 0-6 0,0-2-11 15,0-17-13-15,0 26-23 0,0-26-36 16,0 22-50-16,0-22-68 0,5 14-77 0,-5-14-118 16,0 0-180-16,0 0-68 0,0 0-260 15,0 0-231-15</inkml:trace>
  <inkml:trace contextRef="#ctx0" brushRef="#br0" timeOffset="-55001.62">27771 8901 2729 0,'11'-11'80'0,"-11"11"7"0,11-8-11 16,-11 8-10-16,13-9 1 0,-13 9-1 16,0 0 2-16,16-6-5 0,-16 6-9 0,0 0 1 15,0 0 14-15,0 0 21 0,0 0 4 16,0 0 4-16,0 0-6 0,0 0-6 0,0 0-8 15,0 0-10-15,0 0-7 0,0 0-3 16,0 0-7-16,0 0 4 0,-44 24 1 16,44-24 3-16,-19 8 17 0,11-2 2 0,8-6-1 15,-21 10 1-15,21-10-7 0,-13 9-6 16,13-9 1-16,-9 12-7 0,9-12-1 0,0 0-13 16,2 21 3-16,-2-21-10 0,11 17 6 15,-3-8-1-15,3 2 2 0,0 1-18 0,1-3 7 16,0 7-1-16,4-2 9 0,-1 1-6 15,1-2-2-15,0 2-6 0,0 0-4 16,-1-1-5-16,0 1-13 0,2-2-29 0,-2 0-40 16,-1 0-57-16,-3-5-76 0,3 3-83 15,-5-4-147-15,2 0-169 0,-2 1-21 0,-3-2-367 16,-6-6-438-16</inkml:trace>
  <inkml:trace contextRef="#ctx0" brushRef="#br0" timeOffset="-53724.29">32896 10700 2859 0,'0'0'-106'16,"0"0"44"-16,0 0 20 0,0 0 44 0,0 0 26 15,0 0 46-15,5-15 31 0,-5 15 39 16,0 0 20-16,0 0 15 0,0 0-15 16,0 0 0-16,0 0-7 0,0 0-9 0,0 0-7 15,0 0-1-15,0 0-16 0,0 0-2 16,0 0-8-16,0 0-10 0,-36 28-7 0,25-18-12 16,-4 0-3-16,-1 4-8 0,-4 0-17 15,-1 0 7-15,-2-2 7 0,-2 4-4 16,-5-1-7-16,0-2-10 0,5-3-1 0,-5 1-10 15,-2 1 0-15,5-5-3 0,-3-1-5 16,2 0-8-16,4-3 0 0,-4 1-4 0,7-2-5 16,-3-2-6-16,6 0-6 0,18 0-1 15,-39-3 5-15,23 0 0 0,16 3-4 16,-26-3-2-16,26 3 0 0,-24-5 4 0,24 5 1 16,-18-1-7-16,18 1 2 0,0 0-2 15,-23-4 7-15,23 4-3 0,0 0 14 0,-20 5 11 16,20-5 9-16,-10 12 6 0,10-12-1 15,-10 17-2-15,0-5-2 0,4 1-5 16,0-1-1-16,0 2-2 0,-1 0-4 0,1 0-1 16,0-1-5-16,-1 1-3 0,1-1-9 15,6-13-20-15,-9 20-45 0,5-10-41 0,0-2-69 16,4-8-84-16,-8 13-90 0,8-13-195 16,-2 10-98-16,2-10 30 0,0 0-419 15,0 0-526-15</inkml:trace>
  <inkml:trace contextRef="#ctx0" brushRef="#br0" timeOffset="-53551.25">32391 10576 3379 0,'20'-8'72'0,"-20"8"-6"15,18-7-16-15,-18 7-10 0,19-6-6 0,-19 6-8 16,21-4-18-16,-21 4-74 0,19-4-84 15,-9 1-82-15,-3-1-169 0,2-3-463 16,-9 7-220-16</inkml:trace>
  <inkml:trace contextRef="#ctx0" brushRef="#br0" timeOffset="-53429.86">32427 10404 2872 0,'0'0'257'0,"-10"-9"1"15,10 9-35-15,0 0-69 0,0 0-61 16,0 0-62-16,-10-12-69 0,10 12-112 0,0 0-116 15,0 0-244-15,0 0-380 0,-6-8-266 16</inkml:trace>
  <inkml:trace contextRef="#ctx0" brushRef="#br0" timeOffset="-52974.98">31957 10426 2743 0,'0'0'29'0,"-11"7"34"0,11-7 1 16,0 0 10-16,-6 19-3 0,6-19 7 16,-4 19-10-16,2-5-5 0,2-14-3 0,-5 28-9 15,3-11-1-15,-2 2-6 0,1 0-3 16,1 3 5-16,0-2 7 0,0 1 3 16,0 4-1-16,-2 0 0 0,2-2-9 0,-2-2-2 15,2 0-1-15,-2 0-10 0,2-5 2 16,-3 2-13-16,3-3-6 0,2-15-4 0,-7 25-2 15,7-25-11-15,-4 17-21 0,4-17-14 16,-6 10 3-16,6-10 7 0,0 0-1 16,0 0 7-16,0 0 1 0,0 0-2 0,0 0 2 15,0 0 1-15,0 0 2 0,12-65 11 16,-5 49 12-16,4 5 9 0,-3-3 5 16,2 3 8-16,1 2 0 0,-11 9 4 0,21-14 8 15,-10 11 3-15,-11 3 8 0,21-4 4 16,-21 4 15-16,0 0 6 0,21 12 11 15,-21-12 8-15,6 16 8 0,-6-16 6 0,-2 19-14 16,2-19-14-16,-10 22 0 0,0-13-9 16,-1 2 2-16,-4-1-18 0,-2-1-7 15,0 3-22-15,-2-7-36 0,3 3-42 0,-4-4-75 16,5 0-94-16,-4-2-108 0,0-2-202 0,5 0-81 16,14 0 0-16,-36-2-220 0,16 2-163 15</inkml:trace>
  <inkml:trace contextRef="#ctx0" brushRef="#br0" timeOffset="-52725.54">31419 10959 2705 0,'0'0'194'16,"0"0"24"-16,0 0-13 0,0 0-16 15,0 0-21-15,-2 25-11 0,2-25-17 0,-6 13-14 16,6-13-10-16,-11 19-15 0,6-8-9 16,-3-1-18-16,8-10-1 0,-12 21-10 15,6-11-8-15,6-10-21 0,-14 17-33 0,14-17-49 16,-10 12-70-16,10-12-93 0,-11 11-108 16,7-8-170-16,4-3-125 0,0 0-273 15,0 0-260-15</inkml:trace>
  <inkml:trace contextRef="#ctx0" brushRef="#br0" timeOffset="-52584.58">31417 10646 2916 0,'4'-11'242'0,"-4"11"2"0,9-15-41 0,-9 15-42 16,6-12-20-16,-6 12-28 0,8-9-24 16,-8 9-58-16,0 0-88 0,11-12-114 0,-11 12-149 15,2-9-210-15,-2 9-396 0,0 0-332 16</inkml:trace>
  <inkml:trace contextRef="#ctx0" brushRef="#br0" timeOffset="-52399.11">31292 10547 2938 0,'0'0'48'0,"-19"6"-4"0,19-6-3 15,0 0 17-15,0 0 19 0,-5 18 16 0,5-18 10 16,0 16-13-16,0-16-7 0,3 23-9 15,-1-6-17-15,-2 1-19 0,3-1-32 16,-3-1-53-16,2 3-75 0,0 3-69 0,-2-2-89 16,-2-1-163-16,0-1-378 0,-3 0-147 15</inkml:trace>
  <inkml:trace contextRef="#ctx0" brushRef="#br0" timeOffset="-52117.98">31159 10967 2677 0,'-13'13'142'16,"13"-13"14"-16,-11 7-5 0,11-7-4 0,0 0-8 15,-8 12-4-15,8-12 4 0,0 0-9 16,0 0-11-16,0 0-18 0,0 0-10 0,0 0-6 16,-13 8-11-16,13-8-9 0,0 0-10 15,0 0-2-15,0 0-6 0,0 0-5 0,0 0 3 16,0 0 0-16,0 0 1 0,4-42-6 16,-4 42-4-16,0 0 1 0,0 0-7 15,0 0 6-15,0 0 13 0,0 0-9 16,0 0 15-16,0 0 5 0,0 0 1 0,0 0 18 15,0 0-10-15,0 0-4 0,0 0-8 16,-6 53-6-16,0-40-8 0,-2 1-10 16,1-1-30-16,-2-2-34 0,-1 1-32 0,-2-4-54 15,-2 0-72-15,0-1-81 0,-1-1-120 16,2-5-152-16,-2-1-86 0,15 0-359 0,-30-3-446 16</inkml:trace>
  <inkml:trace contextRef="#ctx0" brushRef="#br0" timeOffset="-51856.99">30872 10856 3044 0,'18'-7'74'16,"-18"7"6"-16,0 0-13 0,21-3-14 15,-21 3-6-15,0 0-6 0,0 0-4 16,26 8-1-16,-26-8-8 0,0 0-2 16,6 11 5-16,-6-11 10 0,0 0 21 0,0 0 15 15,0 0 13-15,0 0 4 0,-36 16 1 16,36-16 4-16,-25 2 6 0,25-2 11 0,-30-2 14 15,13 2 20-15,17 0 26 0,-36 2 0 16,18-2-6-16,2 3-11 0,16-3-16 0,-30 8-14 16,16-2-18-16,3-1-15 15,1 5-23-15,10-10-41 0,-16 24-66 0,12-16-88 16,0 6-128-16,2-3-155 0,4 3-225 0,-2-14 23 16,0 30-510-16,0-15-728 0</inkml:trace>
  <inkml:trace contextRef="#ctx0" brushRef="#br0" timeOffset="-51727.83">30634 11487 4076 0,'0'0'166'0,"6"18"-57"0,-6-18-64 15,22 5-22-15,-22-5-9 0,29 0-21 0,-10-5-42 16,4 1-90-16,1 0-91 0,-2-3-107 16,2-1-136-16,-1-1-488 0,-1 1-398 15</inkml:trace>
  <inkml:trace contextRef="#ctx0" brushRef="#br0" timeOffset="-50708.22">24448 10380 3144 0,'0'0'83'0,"0"0"-9"15,5-13-18-15,-5 13-11 0,0 0-7 16,0 0-2-16,0 0 3 0,0 0 12 15,0 0 5-15,0 0-2 0,0 0-3 0,0 0 17 16,0 0 11-16,-13 62 13 0,5-45 6 16,2 4-5-16,-2 1-6 0,0 0-7 0,-3 0-10 15,2 4-4-15,-3 1-3 0,-1 1-1 16,-2-1-9-16,2 1 0 0,-1 0-7 16,-4 0-5-16,6-2-4 0,-3 3-1 0,0-4-4 15,2-4-3-15,-1-1-1 0,2-1-5 16,0-1-4-16,2-1-3 0,-3-6-6 0,5 3-4 15,1-6-10-15,7-8-26 0,-12 17-21 16,12-17-16-16,-13 8-13 0,13-8 1 0,0 0 3 16,0 0 3-16,0 0 4 0,0 0 8 15,-20-32 3-15,20 32 5 0,3-25 5 16,-3 25 15-16,7-26 2 0,-3 13 15 16,-4 13 16-16,12-25 23 0,-5 15 24 0,-1 1 20 15,-6 9 15-15,15-15 16 0,-6 9-4 16,-9 6-7-16,18-10-1 0,-18 10 11 0,24-1-8 15,-24 1 2-15,25 1-1 0,-6 2 0 16,-2 2-5-16,3 1-7 0,-4 0 3 16,5 3-16-16,1 1-15 0,-4 1-9 0,5 1-3 15,-6-1-5-15,5 2-12 0,-5-1-21 16,3 0-30-16,-4 1-39 0,-4-4-53 16,4-2-63-16,-4 3-71 0,-2-4-59 0,-1-2-124 15,-9-4-155-15,11 7-20 0,-11-7-321 16,0 0-346-16</inkml:trace>
  <inkml:trace contextRef="#ctx0" brushRef="#br0" timeOffset="-50412.48">24513 10685 2896 0,'2'-20'52'16,"-2"20"43"-16,0 0-6 0,0 0-5 16,3-15 1-16,-3 15 0 0,0 0 8 0,0 0 8 15,0 0-2-15,0 0-2 0,0 0-1 16,0 0-1-16,0 0 0 0,0 0 0 0,33 21-1 16,-33-21-7-16,6 19-9 0,-6-19-5 15,0 23-12-15,0-23-14 0,0 26-19 16,0-26-22-16,-4 26-33 0,2-11-33 0,-2-1-31 15,4-14-29-15,-8 22-43 0,4-11-43 16,4-11-69-16,-10 18-156 0,6-11-545 16,-2-1-428-16</inkml:trace>
  <inkml:trace contextRef="#ctx0" brushRef="#br0" timeOffset="-49017.83">25057 10404 2894 0,'0'0'-111'0,"0"0"20"0,-2-26 14 0,2 26 22 16,0-17 19-16,0 17 33 0,-3-18 29 16,3 18 29-16,0 0 17 0,0-21-9 15,0 21-6-15,0 0 2 0,-2-18 2 0,2 18-9 16,0 0-1-16,0 0-3 0,-13-10-1 15,13 10 7-15,0 0 12 0,-35 6 24 16,35-6 12-16,-32 11 14 0,13-3-1 0,3-1 3 16,-4 6-13-16,1-1-6 0,3 4-13 15,-2-3-9-15,6 4-4 0,-2 0-4 0,2 0-8 16,5 4-6-16,-2-2-3 0,2 2-2 16,3 1 2-16,1 0-5 0,3 1-2 0,3-2 5 15,-1 3-6-15,2 1 5 0,3-2-5 16,1 2-4-16,4-2 1 0,0-2-10 15,4 0-5-15,-1-2 5 0,2-2-3 0,2-1-2 16,0-2-7-16,2-2 2 0,-2-1-3 16,2-1-11-16,0-2-19 0,1-5-12 15,-4 1-22-15,2-2-17 0,1-2-13 0,-21 0-4 16,34-4 4-16,-19 2 8 0,-15 2 8 16,23-3 21-16,-23 3 9 0,16-7 16 0,-16 7-1 15,0 0 1-15,9-11 2 0,-9 11 3 16,0 0 0-16,0 0 0 0,0 0 1 15,0 0 0-15,-29-26 0 0,29 26 0 0,-21-11 2 16,8 3 1-16,1 2 2 0,-1-2-1 16,13 8 7-16,-23-13 14 0,12 9 19 0,11 4 18 15,-20-9 1-15,20 9 8 16,-14-10-6-16,14 10 3 0,0 0-6 0,-15-10-7 16,15 10-4-16,0 0-4 0,-7-11-5 0,7 11-2 15,0 0 7-15,0 0-3 0,0 0 0 16,0 0-4-16,32-15 1 0,-32 15-6 0,24-4-4 15,-8 4-4-15,-16 0-24 0,39-2-39 16,-20 0-61-16,0 2-81 0,3 0-85 16,-8-2-156-16,3 2-185 0,-5-1 5 0,-12 1-301 15,24-3-301-15</inkml:trace>
  <inkml:trace contextRef="#ctx0" brushRef="#br0" timeOffset="-48686.3">25500 10501 2783 0,'6'-15'88'0,"-6"15"21"0,0 0-14 0,0 0-13 15,0 0-7-15,0 0 14 0,0 0 37 16,0 0 14-16,0 0 0 0,0 0-10 16,0 0-7-16,-51 25 0 0,44-15-2 0,0 1-1 15,0 3-3-15,-1 1-17 0,3-1-6 16,5-14-12-16,-4 29-11 0,4-13-14 16,0 1-17-16,4-2-9 0,-4-15-31 0,11 26-36 15,-6-14-36-15,2-2-53 0,1 0-61 16,2-1-52-16,0-5-91 0,-2 1-150 0,3-1-121 15,-11-4-276-15,22 4-241 0</inkml:trace>
  <inkml:trace contextRef="#ctx0" brushRef="#br0" timeOffset="-48411.81">25650 10626 2751 0,'9'-18'95'16,"-9"18"20"-16,0 0-19 0,2-17-10 15,-2 17-16-15,0 0-4 0,0 0 8 0,0 0 9 16,-13-20-10-16,13 20 6 0,0 0 3 0,-18-4 11 15,18 4 19-15,0 0 7 0,0 0 6 16,0 0-5-16,0 0-12 0,-29 13-16 16,29-13-9-16,0 0-1 0,0 0-12 0,2 24-10 15,-2-24-13-15,0 0 1 0,18 33-4 16,-13-21-8-16,5-2-7 0,-4 4-3 16,-2-1-1-16,2 1-2 0,-1-1 1 0,-5-13-3 15,2 26-4-15,-2-26 1 0,-2 22-15 16,2-22-20-16,-9 19-31 0,9-19-42 0,-14 14-57 15,14-14-61-15,-15 11-60 0,8-11-89 16,7 0-141-16,-14 0-90 0,14 0-288 0,0 0-244 16</inkml:trace>
  <inkml:trace contextRef="#ctx0" brushRef="#br0" timeOffset="-48198.35">25785 10478 2708 0,'24'-5'89'0,"-24"5"18"0,17-2-16 15,-17 2 4-15,0 0 43 0,20 7 34 0,-20-7 21 16,16 12 0-16,-10-2-8 0,-6-10-25 16,7 21-21-16,-5-6-10 0,-2-15-21 15,0 31-11-15,0-15-11 0,-2 2-8 0,-1 1-10 16,1-2-17-16,0 2-33 0,-2-2-30 0,0-1-38 16,-1 0-39-16,-2-2-43 0,2-1-62 15,1-1-55-15,-3-3-65 0,1-1-132 16,6-8-125-16,-10 14-298 0,10-14-232 0</inkml:trace>
  <inkml:trace contextRef="#ctx0" brushRef="#br0" timeOffset="-47502.09">26270 10639 2556 0,'0'0'-68'0,"0"0"29"0,-25 2 19 16,25-2 41-16,0 0 35 0,0 0 55 15,0 0 39-15,0 0 18 0,0 0 7 16,0 0-5-16,0 0-7 0,0 0-5 0,0 0-6 16,0 0-1-16,0 0-7 0,0 0-10 15,0 0-4-15,0 0-18 0,0 0-13 0,0 0 10 16,0 0-15-16,67 0-15 0,-67 0 1 15,28-2-2-15,-10 2-15 0,-18 0-12 16,31 0-14-16,-17 0-24 0,-14 0-35 0,29-2-43 16,-29 2-55-16,20-2-79 0,-7 2-70 15,-13 0-112-15,16-4-168 0,-16 4-68 0,0 0-268 16,0 0-257-16</inkml:trace>
  <inkml:trace contextRef="#ctx0" brushRef="#br0" timeOffset="-47312.22">26326 10536 2861 0,'-14'-6'112'0,"14"6"-3"0,0 0-26 16,0 0-9-16,0 0 0 0,0 0 21 0,0 0 25 15,0 0 5-15,0 0-7 0,0 0-11 16,0 0-5-16,0 0-11 0,0 0 1 16,0 0-13-16,34-17-8 0,-34 17-9 0,23 0-24 15,-23 0-40-15,27 0-55 0,-27 0-58 0,25-2-67 16,-25 2-41-16,25 0-41 0,-25 0-78 15,19 0-627-15,-9 0-412 0</inkml:trace>
  <inkml:trace contextRef="#ctx0" brushRef="#br0" timeOffset="-46120.01">26940 10267 2938 0,'-5'-21'-36'0,"5"21"35"16,0 0-1-16,0 0 2 0,5-23 15 15,-5 23 12-15,6-13 21 0,-6 13 4 0,11-9 1 16,-11 9 1-16,14-10 0 0,-14 10 7 15,17-6 6-15,-17 6 17 0,19-3 10 16,-19 3 0-16,21 1-3 0,-21-1-2 0,19 11-3 16,-19-11 0-16,16 18-8 0,-11-4-2 15,-1-1-7-15,0 4 2 0,-4 0-6 0,0-17 4 16,-4 36-4-16,0-17 3 0,-1 2-4 16,-1 1-1-16,-4-3 14 0,1 1 1 15,1-1 2-15,0-3-3 0,2-2-9 0,-1 0-12 16,3-1 2-16,4-13 15 0,-5 25-7 15,-2-15-2-15,7-10-5 0,0 0-5 0,7 25-3 16,-7-25-7-16,14 13-10 0,-1-7-24 16,1-3-38-16,4 0-46 0,-5-2-62 15,8-2-78-15,-4 1-64 0,1-4-101 0,-2-1-154 16,2 2-87-16,-5-1-374 0,-13 4-463 16</inkml:trace>
  <inkml:trace contextRef="#ctx0" brushRef="#br0" timeOffset="-45524.58">27380 10517 2985 0,'0'0'-69'15,"0"0"49"-15,0 0 5 0,0 0 12 16,0 0 1-16,0 0 4 0,0 0 8 0,0 0 1 15,0 0 2-15,0 0-4 0,0 0-6 0,0 0 5 16,25-40-2-16,-23 28 5 0,4-1 5 16,-1-4-6-16,1-6-2 0,-1-2-5 15,-2-1-1-15,5-3 0 0,-4 1 0 0,-1 1-5 16,1-4 6-16,2 3 2 0,-4 1-3 16,2 0-1-16,-2 2 5 0,0-1-3 15,-2 5 0-15,2 0-2 0,-4 4 10 0,2 17-5 16,-4-32-3-16,0 20 2 0,4 12 11 15,-10-16 6-15,10 16 21 0,-17-9 14 0,17 9 17 16,0 0 6-16,0 0 8 0,-41 24 1 16,30-10-7-16,-2 8-5 0,1-2-3 15,-1 9-5-15,-2 3-5 0,3 1 8 0,3-1-3 16,-1 3 2-16,4-7 2 0,4 3 4 16,2-3 5-16,4 1-2 0,0-3 0 15,4 1-7-15,1 0-8 0,1-4 0 16,2-3-9-16,4 0-8 0,-1-4-8 0,3-3-20 15,2 1-28-15,0-6-40 0,-2-2-59 16,3-2-68-16,-3-3-63 0,2-2-80 0,-20 1-137 16,32-13-129-16,-18 6-302 0,-1-2-261 15</inkml:trace>
  <inkml:trace contextRef="#ctx0" brushRef="#br0" timeOffset="-45293.36">27717 10346 2620 0,'0'0'60'15,"0"0"66"-15,0 0 3 0,13 5-10 16,-13-5-1-16,0 0 4 0,21 0-10 0,-21 0 2 16,18 0-17-16,-18 0-12 0,22-5-12 15,-22 5-14-15,27-4-10 0,-14 1-16 16,-13 3-19-16,30-9-26 0,-18 5-42 0,-12 4-53 15,24-5-57-15,-14 1-42 0,-3-2-60 16,-7 6-104-16,14-10-475 0,-14 10-183 0</inkml:trace>
  <inkml:trace contextRef="#ctx0" brushRef="#br0" timeOffset="-45103.34">27816 10226 2620 0,'-18'-4'72'16,"18"4"29"-16,0 0 2 0,-18-3 10 15,18 3 15-15,0 0 13 0,0 0 12 16,0 0 12-16,0 0-16 0,0 30-10 0,0-30-10 15,6 22-13-15,-1-7-7 0,-5-15-6 16,9 31-11-16,-5-15-11 0,0 0-10 16,-1 2-8-16,2-2-17 0,1 2-25 0,-4-3-30 15,3 0-40-15,-1 0-42 0,1-2-48 16,-5-13-42-16,6 26-39 0,-3-17-25 0,-1 1-40 16,-2-10-82-16,5 13-576 0,-5-13-365 15</inkml:trace>
  <inkml:trace contextRef="#ctx0" brushRef="#br0" timeOffset="-44842">28024 10149 2823 0,'0'0'7'0,"2"-16"74"0,-2 16 0 16,0 0 20-16,2-14 30 0,-2 14 13 0,0 0 18 15,0 0 2-15,0 0-5 0,0 0-14 16,0 0-16-16,3 45-14 0,-3-45-9 16,0 37-9-16,2-16-4 0,1-1-13 0,-1 5-11 15,0-2-16-15,3 2-25 0,-3-1-30 16,0-4-42-16,0-1-47 0,3-2-57 16,-3 0-63-16,2 0-53 0,-2-5-99 0,3 1-150 15,-3-3-432-15,-2-10-364 0</inkml:trace>
  <inkml:trace contextRef="#ctx0" brushRef="#br0" timeOffset="-44580.34">28246 10004 2916 0,'0'0'60'0,"0"0"42"0,15-5-8 16,-15 5-10-16,0 0 1 0,0 0-3 16,19 28-10-16,-10-13-3 0,-1 8-3 0,-2 0-11 15,2 4-5-15,-3 5-5 0,4 4-4 16,-6 0-3-16,-3 3-4 0,0-1-7 0,-1-1-27 16,-3 5-46-16,-6-3-47 0,-2 5-51 15,0-5-42-15,-10 0-52 0,-1-3-122 16,-1-1-511-16,-8-7-233 0</inkml:trace>
  <inkml:trace contextRef="#ctx0" brushRef="#br0" timeOffset="-43933.07">26897 10129 2538 0,'0'0'-5'0,"0"0"80"0,0 0 8 15,0 0-2-15,0 0 18 0,0 0 5 0,0 0 15 16,0 0 3-16,-34 42 1 0,27-26-8 16,1 7-7-16,1 2-3 0,1-1-6 0,-1 3 4 15,3 0 1-15,-1 2-3 0,3 0-7 16,3-1-5-16,-1 2-8 0,7 3-8 0,-4 1-13 16,6-2-7-16,1 1-9 0,1 0-25 15,5-4-36-15,-1 2-44 0,2-2-51 16,2-2-60-16,4 3-61 0,0-8-82 15,2-2-165-15,2-1-481 0,3-2-397 0</inkml:trace>
  <inkml:trace contextRef="#ctx0" brushRef="#br0" timeOffset="-43356.32">28481 10094 3072 0,'0'0'46'0,"0"0"0"16,0 0 6-16,0 0 16 0,0 0-1 0,0 0 2 15,0 0 2-15,0 0-4 0,0 0-3 16,10 48-2-16,-10-31 4 0,2 0 17 0,-2 2 4 15,0 0 11-15,3 2 9 0,-1 0-6 16,0-2-8-16,0 2-6 0,1-4-8 0,-1 2-12 16,1-2-5-16,-1-1-13 0,3-1-25 15,-5-15-32-15,4 21-61 0,-4-21-78 16,4 17-90-16,-4-12-106 0,0-5-165 0,0 0-83 16,0 0-261-16,0 0-202 0</inkml:trace>
  <inkml:trace contextRef="#ctx0" brushRef="#br0" timeOffset="-42908">28512 10207 2490 0,'0'0'-53'0,"5"-25"3"0,-3 14-19 15,-2 11-10-15,4-24 29 0,-4 24 12 16,6-21 32-16,-6 21 45 0,4-17 31 0,-4 17 26 16,4-17 30-16,-4 17 15 0,0 0 16 15,4-18 7-15,-4 18-4 0,0 0-16 16,4-13-11-16,-4 13-19 0,0 0-14 0,0 0-7 15,10-12-13-15,-10 12-9 0,0 0-9 16,20-7-11-16,-20 7-10 0,25-3-4 16,-25 3-8-16,29 0-2 0,-14 0-4 0,-15 0-1 15,34 0-4-15,-20 1-2 0,-14-1 2 16,29 5-2-16,-18-4 3 0,-11-1 1 16,24 3 10-16,-24-3 12 0,17 7 12 15,-17-7-1-15,15 3 4 0,-15-3-9 0,0 0-3 16,12 10-4-16,-12-10-1 0,0 0 4 15,10 14 3-15,-10-14 6 0,0 0 31 0,4 17 2 16,-4-17 7-16,2 17-1 0,-2-17-10 16,0 16 7-16,0-16-6 0,0 24 1 0,0-24-1 15,-2 23 6-15,2-23 0 0,0 27 2 16,0-12-1-16,2 2 0 0,0 0-1 16,-2 2-1-16,4-2-4 0,0 2-6 0,-2-2-6 15,2 1-13-15,-1-2-7 0,2 0-4 16,2 1-6-16,-2-2-15 0,1-2-29 0,-6-13-40 15,10 26-64-15,-5-17-74 0,1 2-112 16,-4-2-129-16,-2-9-188 0,4 16-22 0,-4-16-603 16,0 0-1021-16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2:19:25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17134 7927 505 0,'0'0'92'0,"0"0"-32"15,0 0 12-15,0 0-16 0,0 0 1 16,0 0-1-16,0 0-6 0,0 0 2 0,0 0 7 16,0 0-2-16,0 0 6 0,0 0 5 15,0 0-5-15,0 0-3 0,-13 10-5 16,13-10-11-16,0 0 3 0,0 0-15 0,0 0-5 16,0 0-3-16,0 0-8 0,0 0 6 15,0 0 1-15,0 0-3 0,0 0 2 0,0 0 14 16,0 0-16-16,0 0 0 0,0 0 1 15,0 0 2-15,0 0-9 0,0 0-2 16,0 0 7-16,0 0-6 0,-12 8-1 16,12-8-3-16,0 0 3 0,0 0 2 0,0 0-4 15,0 0-5-15,0 0-4 0,0 0-7 16,0 0-14-16,0 0-5 0,0 0-18 16,0 0-12-16,0 0-17 0,0 0-35 0,0 0-78 15,0 0-279-15,0 0 376 0</inkml:trace>
  <inkml:trace contextRef="#ctx0" brushRef="#br1" timeOffset="2911.45">2028 3471 420 0,'0'0'214'0,"0"0"-86"16,8-9-19-16,-8 9-14 0,0 0-2 0,0 0 6 16,0 0-1-16,0 0-6 0,0 0 15 15,0 0 1-15,0 0 3 0,10-10 4 16,-10 10-9-16,0 0 3 0,0 0-15 0,0 0 8 15,0 0-11-15,0 0 0 0,0 0 2 16,0 0-3-16,0 0-1 0,0 0 8 0,0 0 4 16,0 0 3-16,0 0 1 0,0 0 7 15,0 0-7-15,0 0-3 0,0 0-3 16,0 0-6-16,0 0-1 0,0 0-4 0,0 0-4 16,0 0 0-16,0 0-7 0,0 0-10 15,0 0-6-15,0 0-6 0,0 0-6 16,0 0-7-16,0 0-4 0,-31-15-6 0,31 15 0 15,0 0-3-15,-19 0-2 16,19 0 2-16,0 0 1 0,-24 2-2 0,24-2 1 16,0 0 0-16,-25 2 1 0,25-2-3 15,-19 3-2-15,19-3 0 0,0 0-3 0,-25 4-3 16,25-4-3-16,-18 5-1 0,18-5-2 16,-14 7 2-16,14-7 1 0,-15 9-3 0,15-9-1 15,-15 9 4-15,15-9 0 0,-15 13-5 16,15-13 5-16,-12 12 16 0,12-12-3 0,-14 14-5 15,7-7 1-15,7-7-6 0,-11 17 1 16,5-7-2-16,6-10-4 0,-11 17 2 16,6-6-5-16,5-11-10 0,-10 26 10 15,6-16 0-15,4-10 0 0,-9 24 0 0,7-13-19 16,2-11 2-16,-7 27 6 0,6-13 6 16,1-14 1-16,-4 24 0 0,4-24 0 0,-2 24-2 15,2-24 0-15,0 24 1 0,0-24-1 16,0 22-1-16,0-22 0 0,2 23 9 15,0-11-7-15,-2-12-1 0,3 21 0 0,-3-21 7 16,4 21-5-16,1-12 0 0,-5-9 4 16,9 21 3-16,-5-11-3 0,-4-10 2 15,7 16-3-15,1-7 2 0,-8-9-4 0,13 15 3 16,-5-10-2-16,-8-5-2 0,12 13 3 16,-12-13 0-16,14 10-2 0,-14-10 1 0,14 9-1 15,-14-9 10-15,13 8-6 0,-13-8 5 16,15 6-2-16,-15-6-4 0,17 5 0 0,-17-5-1 15,18 4 1-15,-18-4 2 0,20 0-7 16,-20 0 3-16,23 0-4 0,-23 0 5 16,26-1-2-16,-26 1 2 0,25-6-5 0,-12 4 6 15,-13 2-2-15,29-6 1 0,-16 4-3 16,-13 2-1-16,27-7 3 0,-11 3 5 0,-16 4-8 16,22-8 9-16,-10 5-2 0,-12 3 4 15,22-10 0-15,-22 10 3 0,19-7-3 16,-10 0 6-16,-9 7-7 0,15-9 3 0,-15 9-4 15,12-9-4-15,-12 9 2 0,12-12-1 16,-12 12-3-16,0 0 0 0,7-14-1 16,-7 14 2-16,0 0-4 0,3-18 1 0,-3 18-2 15,0 0-1-15,0 0-4 0,-3-24 5 16,3 24-5-16,0 0-2 0,-11-16-3 0,11 16-1 16,-10-14 1-16,10 14 3 0,-12-11 2 15,12 11-3-15,-13-10-5 0,13 10 5 16,-13-7-2-16,13 7 4 0,-17-6 2 0,17 6-4 15,-14-5-3-15,14 5 4 0,0 0 3 16,-24-5-3-16,24 5-1 0,0 0 0 16,-21-1 1-16,21 1 0 0,0 0-2 0,0 0 4 15,-23 0-4-15,23 0 6 0,0 0 0 16,0 0-1-16,0 0-1 0,-21 0 0 0,21 0 0 16,0 0 0-16,0 0 0 0,0 0 4 15,0 0-2-15,0 0 4 0,0 0 1 0,0 0 4 16,0 0-5-16,0 0 2 0,0 0-2 15,0 0 4-15,0 0 2 0,0 0 1 16,0 0 1-16,0 0-1 0,0 0 0 0,0 0-1 16,38-23-3-16,-38 23-1 0,19-4 0 15,-19 4 0-15,20-5-3 0,-20 5 2 0,22-4-3 16,-22 4-6-16,21-6-7 0,-21 6-21 16,18-4-26-16,-18 4-22 0,18-4-28 15,-10 3-36-15,-8 1-37 0,0 0-52 16,15-3-48-16,-15 3-49 0,0 0-112 0,0 0-118 15,0 0-91-15,0 0-243 0,0 0-269 0</inkml:trace>
  <inkml:trace contextRef="#ctx0" brushRef="#br1" timeOffset="3559.84">2430 3637 2541 0,'0'0'-139'0,"0"0"25"0,0 0 15 0,0 0 17 16,0 0 14-16,0 0 22 0,0 0 19 15,-13-23 7-15,13 23 22 0,0 0 4 16,0 0 27-16,0 0 18 0,0 0 18 0,0 0 5 16,0 0 13-16,0 0 7 0,0 0-1 15,-17 36-1-15,17-36 7 0,-6 16-2 16,6-16-1-16,-4 12 0 0,4-12 2 15,-9 18-5-15,9-18-2 0,-5 19-9 16,5-19-3-16,-6 21-10 0,6-21-3 0,-4 17-5 16,4-17-3-16,-2 21 5 0,2-21 0 15,2 19-2-15,-2-19 0 0,2 17-3 0,-2-17-4 16,6 19-3-16,-6-19-3 0,7 16-5 16,-7-16-4-16,11 15-5 0,-11-15-2 0,10 13-9 15,-10-13 1-15,10 11-2 0,-10-11-6 16,14 12-14-16,-14-12-22 0,10 9-31 0,-10-9-39 15,0 0-37-15,13 10-58 0,-13-10-61 16,0 0-96-16,16 3-636 0,-16-3-431 16</inkml:trace>
  <inkml:trace contextRef="#ctx0" brushRef="#br1" timeOffset="4209.24">2616 3634 2839 0,'0'0'-144'0,"0"0"32"0,0 0 19 16,0 0 28-16,0 0 20 0,0 0 26 16,-15-13 26-16,15 13 19 0,0 0 12 15,0 0 11-15,0 0 0 0,0 0 11 16,0 0 10-16,0 0-1 0,0 0-1 0,0 0 4 16,0 0 1-16,-38 16-3 0,38-16-9 15,0 0-4-15,0 0-3 0,-4 16-4 16,4-16-5-16,0 0-2 0,0 0-2 0,0 0-1 15,0 0-1-15,0 0-1 0,0 0-2 16,17 31 2-16,-17-31-3 0,8 8 0 0,-8-8-2 16,0 0-1-16,15 10 0 0,-15-10 1 15,11 7 0-15,-11-7 6 0,12 6 0 16,-12-6 9-16,13 6 3 0,-13-6 0 0,0 0 0 16,21 11-1-16,-21-11-4 0,13 7-3 15,-13-7 0-15,14 11 1 0,-14-11-6 0,14 9 5 16,-14-9 3-16,10 9 3 0,-10-9-1 15,10 11 4-15,-10-11-1 0,14 14 5 16,-14-14-1-16,6 15-14 0,-6-15 6 16,6 15 0-16,-6-15 0 0,0 18 5 0,0-18 8 15,0 0-2-15,-6 25 1 0,6-25-1 16,-9 15-3-16,9-15-7 0,-13 15-9 0,7-8 0 16,6-7 1-16,-15 14-7 0,15-14 0 15,-15 11-2-15,15-11-7 0,-17 10 1 16,17-10-10-16,-14 5-9 0,14-5-14 15,-16 4-20-15,16-4-21 0,-14 0-27 0,14 0-32 16,-14-5-55-16,14 5-61 0,-12-6-58 16,12 6-83-16,-8-13-162 0,8 13-101 0,-4-16-315 15,4 16-365-15</inkml:trace>
  <inkml:trace contextRef="#ctx0" brushRef="#br1" timeOffset="4690.98">2824 3608 2804 0,'0'0'-86'0,"0"0"26"0,0 0 14 15,0 0 21-15,0 0 29 0,0 0 16 16,-10-26 18-16,10 26 9 0,0 0 8 16,0 0 8-16,0 0 12 0,0 0 8 0,0 0 6 15,0 0 3-15,0 0 0 0,0 0-1 16,0 0-3-16,0 0-5 0,0 0-3 0,0 0-6 15,41 30 4-15,-37-22-2 0,-4-8-1 16,15 17-4-16,-8-6-2 0,1 3-2 16,-2-1-1-16,2 3-10 0,0-2 7 0,-2 4-11 15,2-2-2-15,-2 2 6 0,-2-1-3 16,0 0-5-16,1 0 4 0,-1 0-11 16,-1 0 0-16,-1-2-4 0,-2-15-2 0,4 27-8 15,-4-15-1-15,0-12-3 0,-2 25-6 16,2-25-19-16,0 22-27 0,0-22-35 15,0 17-38-15,0-17-44 0,0 0-47 16,0 23-54-16,0-23-89 0,0 10-158 0,0-10-474 16,0 0-413-16</inkml:trace>
  <inkml:trace contextRef="#ctx0" brushRef="#br1" timeOffset="5157.69">3260 3860 2876 0,'0'0'-104'0,"0"0"24"16,0 0 21-16,0 0 19 0,0 0 31 16,0 0 37-16,0 0 30 0,0 0 12 15,0 0 7-15,0 0 7 0,0 0 1 0,0 0 2 16,0 0 4-16,0 0-5 0,0 0-6 15,0 0 0-15,0 0-3 0,0 0-3 16,0 0 0-16,0 0 2 0,0 0-1 0,0 0-4 16,0 0-5-16,0 0-7 0,0 0-5 15,37 7-5-15,-37-7-6 0,26-4-4 16,-26 4-6-16,26-1 0 0,-14-1-5 0,-12 2-14 16,25-3-18-16,-25 3-24 0,22-5-33 15,-22 5-42-15,16-4-46 0,-16 4-46 16,16-3-51-16,-16 3-90 0,6-6-614 0,-6 6-375 15</inkml:trace>
  <inkml:trace contextRef="#ctx0" brushRef="#br1" timeOffset="5406.24">3248 3778 2843 0,'0'0'-113'0,"-14"-4"18"16,14 4 22-16,0 0 20 0,0 0 34 15,0 0 28-15,0 0 13 0,-17-6 11 16,17 6 12-16,0 0 17 0,0 0 26 16,0 0 18-16,0 0 12 0,0 0 3 0,0 0-4 15,0 0-8-15,0 0-9 0,0 0-13 16,0 0-6-16,0 0-10 0,51-9-9 16,-51 9-12-16,25-4-20 0,-14 0-41 0,6 0-38 15,-17 4-55-15,34-5-63 0,-15 1-84 16,0 2-120-16,0-2-498 0,1 0-232 0</inkml:trace>
  <inkml:trace contextRef="#ctx0" brushRef="#br1" timeOffset="6507.76">4121 3750 2524 0,'-21'0'-96'0,"21"0"15"16,0 0 2-16,0 0 22 0,0 0 10 15,0 0 14-15,0 0 19 0,0 0 12 0,-20 1 8 16,20-1 12-16,0 0 10 0,0 0 24 16,0 0-3-16,0 0 14 0,0 0 6 15,0 0 7-15,0 0-2 0,0 0-7 0,0 0 2 16,0 0-12-16,0 0 3 0,0 0-2 16,0 0-3-16,0 0 0 0,0 0 0 15,63 4-27-15,-63-4-3 0,24 0 6 0,-24 0-2 16,28 0-2-16,-13 0-2 0,4 0 0 15,-19 0-2-15,38-2 1 0,-17 0 4 16,2 2 1-16,-1-1 3 0,0 1 2 0,2 0 0 16,-1-3 5-16,3 3-6 0,-2-1-3 15,-2-2 2-15,2 3 3 0,-1-1-9 16,1 1 1-16,-2-3-2 0,2 2-2 0,-1 1-1 16,-1-2-4-16,0 2 2 0,0-2-1 15,1 2 3-15,0 0 2 0,0-2-6 0,1 2 6 16,-3-2-2-16,2 2-2 0,0 0-3 15,-1-2 2-15,1 1-3 0,0 1-1 16,-2-3 0-16,3 2-3 0,2-1-2 0,-4 2 0 16,2 0-3-16,-1-3 2 0,1 3-2 15,-2-1 2-15,0 1-5 0,1-2 1 16,-1 0 0-16,-2 2-5 0,4-2 4 0,-3 2-1 16,0-2 1-16,0 0 1 0,-1 2-1 15,0-2-2-15,-1 0 0 0,1 1 1 0,-20 1-2 16,38-3 3-16,-22 2 1 0,4 1-2 15,-20 0-3-15,33-2 3 0,-13 1-2 0,-2-2 4 16,-18 3-4-16,39-1 3 0,-20-2-2 16,0 3-1-16,-1 0-1 0,-18 0 1 15,41-1-1-15,-24 1 0 0,0 0 3 16,-17 0-4-16,34 1 2 0,-18-1 0 0,-16 0-1 16,33-1 2-16,-17 1 4 0,-16 0 0 15,36 0 6-15,-18-3-1 0,0 6 0 0,1-3 6 16,-19 0-7-16,38 0-1 0,-18 0-1 15,-1 0-1-15,0 0 2 0,0 1-1 16,-19-1-2-16,40 0-1 0,-21 0 0 0,0 3 5 16,2-3 5-16,-1 0 2 0,0 1 1 15,0-1 5-15,1 0-2 0,-2 3 1 0,2-3 2 16,0 0 0-16,0 1 0 0,0-1-2 16,-1 0-2-16,0 0 1 0,2 0 1 15,-1 2-1-15,0-2 1 0,0 1 1 0,1-1-2 16,-2 3-3-16,0-3 3 0,1 0-5 15,-2 0 4-15,2 0 6 0,1 1 2 0,-4 1 7 16,1-2-1-16,1 0 0 0,-4 2-4 16,-16-2-6-16,30 0 1 0,-30 0-2 0,25 0 0 15,-25 0-19-15,24 0-27 0,-24 0-44 16,18 2-68-16,-18-2-94 0,0 0-133 16,18 0-255-16,-18 0 11 0,0 0-289 15,0 0-277-15</inkml:trace>
  <inkml:trace contextRef="#ctx0" brushRef="#br1" timeOffset="115504.55">16577 3069 236 0,'0'0'97'0,"0"0"-40"0,0 0-10 0,0 0-11 15,0 0-7-15,0 0-5 0,0 0-5 16,0 0-1-16,0 0 3 0,0 0-4 16,0 0 5-16,0 0-7 0,0 0 0 0,0 0-2 15,0 0 2-15,0 0-4 0,0 0-4 16,0 0 4-16,0 0 4 0,0 0-2 15,0 0 1-15,0 0-1 0,0 0 6 16,0 0 1-16,0 0 1 0,0 0-2 0,0 0 6 16,0 0-1-16,0 0 1 0,0 0-4 15,0 0 14-15,0 0-12 0,0 0-2 0,0 0 2 16,0 0-10-16,0 0 5 0,0 0-1 16,0 0-3-16,0 0 4 0,0 0 0 0,0 0 3 15,0 0-5-15,9-16 3 0,-9 16 2 16,0 0-4-16,0 0-1 0,0 0 1 15,0 0 6-15,0 0-8 0,0 0 3 16,0 0-3-16,0 0-4 0,0 0 1 0,0 0 6 16,0 0-11-16,0 0 0 0,0 0-2 15,0 0 2-15,0 0-5 0,0 0-11 16,0 0-3-16,0 0-19 0,0 0-10 0,0 0-18 16,6-5-21-16,-6 5-19 0,0 0-31 15,0 0-183-15,0 0 101 0</inkml:trace>
  <inkml:trace contextRef="#ctx0" brushRef="#br1" timeOffset="124816.99">16586 3071 815 0,'0'0'-46'0,"0"0"4"0,0 0 7 0,0 0 0 16,0 0 3-16,0 0 2 0,0 0 8 15,0 0-3-15,0 0 9 0,0 0-1 16,0 0 2-16,0 0 1 0,0 0 1 16,0 0 13-16,0 0 23 0,0 0 3 0,0 0 6 15,0 0-6-15,0 0 6 0,0 0 0 16,12 13-6-16,-12-13-2 0,0 0 3 0,0 0-7 15,2 19-1-15,-2-19-3 0,0 0 2 16,0 20-3-16,0-20 1 0,0 0-3 16,0 23-2-16,0-23 5 0,2 16-3 15,-2-16-4-15,0 17 0 0,0-17-2 16,0 19 1-16,0-19-1 0,0 19 2 0,0-19-6 16,0 21 5-16,0-21-7 0,0 21 3 15,0-21 0-15,0 23 1 0,0-23 6 0,0 23-6 16,3-11 1-16,-3-12 1 0,0 22-4 15,0-22 6-15,0 21-3 0,0-21 6 0,-3 24-5 16,3-24 0-16,3 21-1 0,-3-21 1 16,0 18-4-16,0-18 5 0,0 19-5 0,0-19 1 15,0 18-3-15,0-18 8 0,0 0-5 16,0 22 1-16,0-22-1 0,0 0 1 16,0 20-3-16,0-20-2 0,0 0 2 0,0 0-1 15,2 16-1-15,-2-16-1 0,0 0-1 16,0 0 7-16,0 0-3 0,0 0 3 15,-2 20-5-15,2-20 2 0,0 0 3 16,0 0-1-16,0 0-8 0,0 0 6 0,0 0 0 16,0 0 1-16,0 0-1 0,0 0 2 15,0 0-3-15,0 0-4 0,0 0-1 0,0 0-5 16,0 0-1-16,0 0-1 0,0 0-3 16,0 0 5-16,0 0-5 0,0 0-4 0,0 0 0 15,0 0 2-15,0 0-3 0,0 0 4 16,-7-56-3-16,7 56 4 0,0 0-4 15,0-26 3-15,0 26 5 0,0-17-1 0,0 17 2 16,0-19 5-16,0 19-7 0,0-19 7 16,0 19-1-16,0-19 5 0,0 19-5 15,-2-19-5-15,2 19 7 0,0-20 3 0,0 20-4 16,0 0-1-16,0-26-3 0,0 26-1 16,0-18 0-16,0 18 6 0,0 0-1 15,0-24-3-15,0 24 5 0,0 0-4 0,0-23 3 16,0 23-1-16,0 0 0 0,0-22 8 15,0 22-2-15,0 0-2 0,0-20 0 16,0 20 7-16,0 0-5 0,0 0 3 0,0-21-5 16,0 21 13-16,0 0-13 0,0 0 11 15,0-19-7-15,0 19 5 0,0 0-2 16,0 0 2-16,0 0 0 0,2-17 0 0,-2 17 1 16,0 0-1-16,0 0-2 0,0 0 6 15,0 0-6-15,0 0 2 0,0 0 0 0,0 0-2 16,0 0-5-16,0-19 1 0,0 19 1 15,0 0 1-15,0 0 1 0,0 0-1 0,0 0-8 16,0 0 12-16,0 0-6 0,0 0 3 16,0 0-1-16,0 0 8 0,0 0-6 15,0 0 2-15,0 0 0 0,0 0 0 16,0 0 3-16,0 0-1 0,0 0-4 0,0 0 7 16,0 0-7-16,0 0-1 0,0 0 8 15,0 0-7-15,0 0-7 0,0 0 7 0,0 0-4 16,0 0 1-16,0 0 12 0,0 0 3 15,0 0 2-15,0 0-3 0,0-20-2 16,0 20 6-16,0 0-8 0,0 0-1 0,0 0-3 16,0 0-7-16,0 0 8 0,0 0-1 15,0 0-6-15,0 0-1 0,0 0 2 0,0 0 4 16,0 0-2-16,0 0-2 0,0 0-1 16,0 0 3-16,0 0-2 0,0 0-2 15,0 0 6-15,0 0-1 0,0 0-6 0,0 0 2 16,0 0 4-16,0 0 4 0,0 0 0 15,0 0-2-15,0 0 2 0,0 0 2 16,0 0-5-16,0 0 1 0,0 0-3 16,0 0 5-16,0 0-2 0,0 0 5 0,0 0-5 15,0 0 11-15,0 0-3 0,0 0 2 16,0 0 2-16,0 0-7 0,0 0 10 0,0 0 12 16,0 0 5-16,0 0 2 0,0 0-1 15,0 0-5-15,0 0-1 0,0 0 0 0,0 0-6 16,0 0-2-16,0 0 0 0,0 0-5 15,0 0 6-15,0 0 15 0,0 0 10 16,0 0-10-16,0 0-2 0,0 0-6 0,0 0-6 16,0 0 0-16,0 0 2 0,13 45-8 15,-13-45 1-15,0 0-5 0,2 20 0 16,-2-20-1-16,0 0 3 0,0 23-4 0,0-23-1 16,3 13-7-16,-3-13 2 0,0 0 5 15,0 23-6-15,0-23-6 0,2 14 9 16,-2-14-3-16,0 0-5 0,0 23 2 0,0-23-6 15,0 0 7-15,0 19 2 0,0-19-4 16,0 0-2-16,0 21-1 0,0-21-2 16,0 0 0-16,-2 19 5 0,2-19-1 0,0 0-6 15,2 19 2-15,-2-19 3 0,0 0-13 16,0 19 13-16,0-19-6 0,0 0 13 0,0 19-13 16,0-19-3-16,0 0 5 0,0 17 0 15,0-17 0-15,0 0-2 0,0 17 4 0,0-17-5 16,0 0 1-16,0 19 3 0,0-19-6 15,0 0 6-15,0 19-3 0,0-19 0 16,0 0 3-16,0 19 0 0,0-19-5 0,0 0 4 16,0 20-8-16,0-20 15 0,0 0-1 15,0 16-5-15,0-16 2 0,0 0-8 16,0 0 4-16,0 20-5 0,0-20 4 0,0 0 3 16,0 0-6-16,0 0 3 0,0 19 6 15,0-19-8-15,0 0 1 0,0 0-5 16,0 0 4-16,0 0 5 0,2 15-1 0,-2-15-2 15,0 0 6-15,0 0-6 0,0 0-3 16,0 0 7-16,0 0-5 0,0 0 1 0,0 0 0 16,0 0 4-16,0 0-3 0,0 0-2 15,0 0-3-15,0 0-4 0,0 0-3 16,0 0-1-16,0 0 0 0,0 0 2 0,0 0-2 16,0 0-1-16,0 0-8 0,0 0 5 15,-7-54-3-15,7 54-4 0,0-23-5 0,-2 5 0 16,2 18 2-16,0-33-7 0,0 16 3 15,-2 0 7-15,2-2-3 0,0 19 0 16,-2-34 2-16,2 16 4 0,0 2-2 0,0 16 5 16,-2-29-6-16,4 16 17 0,-2 13-6 15,-2-25-7-15,2 25-3 0,0-22 7 16,0 22 4-16,0-17 0 0,0 17 0 16,0 0-5-16,0-24-6 0,0 24-8 0,0-18 5 15,0 18 6-15,0 0-7 0,0-24 15 16,0 24-2-16,0 0-8 0,-3-21 4 0,3 21 2 15,0 0 4-15,0 0 9 0,0-19-11 16,0 19 5-16,0 0 7 0,0 0-4 16,0 0 0-16,0-20 2 0,0 20-9 0,0 0 9 15,0 0-6-15,0 0 2 0,0-20 1 16,0 20-3-16,0 0 8 0,0 0-4 0,0 0 2 16,0 0-4-16,0 0 10 0,0-19-9 15,0 19-4-15,0 0-3 0,0 0-2 0,0 0-3 16,-2-18 7-16,2 18-2 0,0 0 8 15,0 0-7-15,0 0 6 0,0 0 2 16,0 0-6-16,0 0 5 0,0 0-1 16,0 0 1-16,0 0 7 0,0-20-9 0,0 20 4 15,0 0 6-15,0 0-10 0,0 0 4 16,0 0 0-16,0 0-6 0,0 0 6 16,0 0 1-16,0 0 1 0,0 0-4 0,0 0 3 15,0 0-1-15,0 0-1 0,0 0-1 0,0 0 7 16,0 0-5-16,0 0-4 0,0 0 2 15,0 0 3-15,0 0-3 0,0 0 0 16,0 0 0-16,0 0 2 0,0 0-2 16,0 0-5-16,0 0 8 0,0 0 1 0,0 0 2 15,0 0 8-15,0 0 4 0,0 0-8 16,0 0 13-16,0 0 6 0,0 0-9 0,0 0 5 16,0 0-9-16,0 0-1 0,0 0 2 15,5 59-4-15,-5-59 3 0,0 21 2 16,0-21-3-16,2 23-2 0,-2-23 9 0,0 22-7 15,0-22 1-15,0 26-11 0,0-16 10 16,0-10 9-16,0 26-10 0,0-26-6 16,0 24 0-16,0-12-5 0,0-12 14 0,0 26-6 15,0-12-3-15,0-14 9 0,0 26-2 16,0-26-7-16,0 25 3 0,2-12-9 16,-2-13 5-16,0 25 2 0,0-25 1 0,0 25-2 15,0-11 2-15,0-14-1 0,0 24-4 16,0-24 8-16,0 23-7 0,0-10 1 0,0-13-1 15,0 20-4-15,0-20 2 0,0 26-3 16,0-26 4-16,0 23 7 0,0-23-1 16,0 21-3-16,2-10 12 0,-2-11-15 0,0 21-2 15,0-21 1-15,-2 19 1 0,2-19 0 16,0 21 3-16,0-21 0 0,2 21 2 16,-2-21-8-16,-2 23 1 0,2-23 4 0,2 24-1 15,-2-24 3-15,0 22 0 0,0-22-2 16,0 21 1-16,0-21-1 0,0 21-4 0,0-21 7 15,-2 20-7-15,2-20 4 0,2 23-13 16,-2-23 11-16,0 23 0 0,0-23-3 16,0 23 3-16,0-23 9 0,0 21-7 0,0-21-1 15,0 23-2-15,0-23 7 0,0 22-6 16,0-22-5-16,0 20 10 0,0-20 3 16,2 21-6-16,-2-21-1 0,-2 21 4 0,2-21-8 15,2 19 3-15,-2-19-5 0,0 19 7 16,0-19-2-16,0 20 0 0,0-20 0 0,0 19 1 15,0-19-5-15,0 22 2 0,0-22 0 16,3 20 1-16,-3-20 2 0,0 19-9 16,0-19 10-16,0 18 4 0,0-18-10 0,0 21 0 15,0-21 9-15,-3 21-5 0,3-21 7 16,0 21-6-16,0-21-1 0,0 21 2 16,0-21-5-16,0 21 3 0,0-21 3 0,0 19 0 15,0-19-2-15,0 21 11 0,0-21-19 16,0 19 12-16,0-19-5 0,0 19-3 15,0-19 1-15,0 17-1 0,0-17-3 0,0 0 14 16,0 25-13-16,0-25 3 0,0 15 4 16,0-15-4-16,0 0-2 0,0 23 7 0,0-23-2 15,0 0 1-15,0 23-5 0,0-23 4 16,0 0 4-16,0 21-5 0,0-21 0 16,0 14 0-16,0-14-2 0,0 0 4 0,3 20-2 15,-3-20 0-15,0 0 3 0,0 22-4 16,0-22-4-16,0 0 11 0,-3 19-3 0,3-19 2 15,0 0-10-15,0 22 2 0,0-22 6 16,0 15-7-16,0-15 4 0,0 0 11 16,3 19-11-16,-3-19 3 0,0 0-6 15,0 19 0-15,0-19 3 0,0 0-4 0,0 0 1 16,0 20 6-16,0-20 13 0,0 0-16 16,0 0 4-16,0 0-8 0,0 16 6 0,0-16-2 15,0 0 0-15,0 0 3 0,0 0-11 16,0 0 10-16,0 0-2 0,0 18 0 0,0-18 0 15,0 0-5-15,0 0 0 0,0 0 7 16,0 0 3-16,0 17-7 0,0-17 13 16,0 0-11-16,0 0 0 0,0 0 7 0,0 0-4 15,0 17 0-15,0-17-3 0,0 0-3 16,0 0 6-16,0 0-5 0,2 15-1 0,-2-15 8 16,0 0-7-16,0 0 1 0,0 0-6 15,-2 22 7-15,2-22 0 0,0 0 10 16,0 0-13-16,2 19 6 0,-2-19-6 0,0 0 6 15,0 0 0-15,-2 24-1 0,2-24-1 16,0 0 17-16,0 21 5 0,0-21-7 16,0 15-13-16,0-15 13 0,2 17-2 15,-2-17-4-15,0 0-6 0,2 23 7 0,-2-23-6 16,2 13-2-16,-2-13 11 0,0 0-12 16,2 21 10-16,-2-21-7 0,2 18 4 0,-2-18 5 15,2 19-8-15,-2-19 2 0,0 17-6 16,0-17 7-16,0 17 11 0,0-17-17 15,0 0 7-15,2 23 8 0,-2-23-20 0,0 15-5 16,0-15 11-16,0 19 3 0,0-19 8 16,0 17-1-16,0-17 3 0,2 17-8 0,-2-17-5 15,0 17 16-15,0-17 3 0,0 20-6 16,0-20-2-16,0 17 6 0,0-17-1 16,2 17 2-16,-2-17-1 0,-2 21 3 0,2-21-4 15,0 17-3-15,0-17-2 0,2 19-1 16,-2-19-4-16,0 19 0 0,0-19 2 0,0 17-3 15,0-17-2-15,0 0-5 0,0 21 2 16,0-21 2-16,0 0-1 0,0 19-1 16,0-19 0-16,0 0-1 0,0 19 3 0,0-19-3 15,0 0 2-15,2 19 2 0,-2-19-7 16,0 0 6-16,0 20-3 0,0-20-3 0,0 0 10 16,0 19-12-16,0-19 4 0,0 0-2 15,0 18-7-15,0-18 7 0,0 0-2 0,0 18 5 16,0-18-10-16,0 0 4 0,2 20 3 15,-2-20-3-15,0 0-6 0,0 16 8 16,0-16-1-16,0 0 2 0,0 0 0 16,0 19-3-16,0-19-4 0,0 0 4 0,0 0 4 15,0 20-2-15,0-20 1 0,0 0 0 16,0 17-6-16,0-17 8 0,0 0-5 0,2 16 1 16,-2-16 4-16,0 0-8 0,0 0 7 15,0 19-8-15,0-19 7 0,0 0 1 16,0 19-1-16,0-19-1 0,0 0-2 0,2 15 7 15,-2-15-2-15,0 0-5 0,0 0-2 16,-2 25 5-16,2-25-4 0,2 15 14 0,-2-15-10 16,0 0-1-16,-2 22 5 0,2-22 1 15,0 0-1-15,0 19 3 0,0-19-8 0,0 0 2 16,0 21 1-16,0-21-2 0,0 0-5 16,0 20 8-16,0-20-10 0,0 18 4 15,0-18 3-15,0 0 3 0,0 24-3 0,0-24 0 16,0 18 2-16,0-18-1 0,0 18-1 15,0-18 0-15,0 22 6 0,0-22-11 0,0 22 1 16,0-22 10-16,0 27-6 0,2-10-3 16,-2-17 2-16,-2 33 5 0,4-18-1 15,-2-1 1-15,0-14 5 0,0 34-3 0,0-17-3 16,0 2 3-16,0-2 0 0,0 2 2 16,0 0-3-16,0 0-5 0,2 0 6 15,-2 2-1-15,0 1 11 0,-2-3 2 0,2 1-7 16,0-1 5-16,2 2-3 0,-2 0 2 15,0 0-2-15,0 0-3 0,0-1-2 0,0 2 4 16,0-1-8-16,0 0 6 0,0 0-7 16,0 0 4-16,3-1 0 0,-3 3-2 15,0-2 2-15,0 2-3 0,0-2 2 0,0 0-3 16,0 0-2-16,0 0 2 0,0 0-2 16,0 1 1-16,0-4-1 0,0 3 3 0,0-2-2 15,0 2-1-15,0-2-1 0,0 1 3 16,0-4-4-16,0 4 1 0,0-4 1 15,0 2 3-15,3 0-5 0,-3 1 1 0,0-1 3 16,0-1-6-16,0 0 9 0,0-17-6 16,0 32-3-16,0-14 8 0,0-1-5 15,0-2 3-15,0 3-4 0,0-2 2 0,0-16-2 16,0 30-1-16,0-15 0 0,0-15 2 16,0 30 0-16,0-12 2 0,0-4-3 0,2 4 0 15,-2-2 2-15,0-16-1 0,0 33-1 16,0-18 3-16,0 3-4 0,0-2 4 15,0-16-3-15,0 32 2 0,0-16-3 0,0-1 4 16,0 2 0-16,0 0-2 0,0 1 1 16,0-18 1-16,0 32-1 0,0-17-1 15,0 3 0-15,0-2-1 0,0-16-2 0,2 35 6 16,-2-18-1-16,0 1-2 0,0 1-1 16,0-1 4-16,0 1-6 0,0-1 3 0,2-1-3 15,-2 1 3-15,0 1 2 0,0 1-4 16,0 0-1-16,0 0 1 0,0 0 2 0,0 0 2 15,0 2 0-15,0-2-1 0,0 1-1 16,0-1 2-16,0 3-1 0,0 0-1 16,0 1-1-16,2 3-6 0,-2-5 9 0,0 5-13 15,0 0-2-15,0-1 3 0,0 4-3 16,0-4 1-16,0 3-3 0,0-1 2 16,0-2-2-16,0 3 7 0,0-1-2 0,0 0-3 15,2 3 5-15,-2-1 2 0,-2-3 3 16,2 2-3-16,0-1 2 0,0 1 4 0,0 1-6 15,0 0 0-15,0-2-4 0,2 0 0 16,-2 2 4-16,0-1 0 0,0 0-4 0,0 3 2 16,0-3 2-16,2 2 6 0,-2-1-9 15,0 0 2-15,0-1-4 0,0 2 8 0,2-1 3 16,-2 1 2-16,0-1-6 0,0 1 2 16,0-1-7-16,0-1 8 0,0 2-8 15,0-3 9-15,0 0 0 0,0 3 0 0,0-3-3 16,0 3 5-16,0-1-5 0,0 2-2 15,0-4 5-15,0 0 0 0,0 3-4 16,2-3 5-16,-2 1 4 0,0-1-7 0,0 0 5 16,0-2-4-16,0 0 1 0,-2 1 0 15,4-3 3-15,-2-1 2 0,0 2-3 0,0-2-2 16,0 0 1-16,0-1 2 0,0 0-3 16,0-1 3-16,0 1-10 0,0 0 7 15,0 1-3-15,0-4 9 0,0 2-12 0,0-3 6 16,0 2 0-16,0 1 3 0,0-1 0 15,0 0 1-15,0 0 1 0,0 2 2 0,-2-2-3 16,2 1 10-16,2 3-10 0,-2-2-1 16,0 0 0-16,0 4-3 0,0 0 6 15,0-3-3-15,2 4 4 0,-2 2-3 0,-2-3 1 16,4 2 3-16,-4 0-3 0,4-2-4 16,-2 1-1-16,0 0 0 0,0-1 6 0,0 1-6 15,0-1 0-15,0-2 0 0,0 2 0 16,0 1 0-16,0-1 3 0,0-1-3 0,0 2 7 15,2 0-4-15,-2-3 3 0,0-1 2 16,0 2-6-16,0 1 4 0,-2 1-5 0,2 0 6 16,0 0-5-16,0-1-1 0,2 3 5 15,-2-2-5-15,0-1-1 0,0 1-1 16,0 0 1-16,0-1 6 0,0 3-6 16,0-2 4-16,0 0-4 0,0-5 4 0,0 7-4 15,0-3 6-15,0 0-6 0,0 2 4 16,2-2-5-16,-2 5 7 0,0-5 0 15,0 3-5-15,0-2 0 0,0-1-1 0,0 1 10 16,0 0-2-16,0 1-3 0,0-5 0 16,0 4-4-16,2-3 3 0,-2-1-2 15,0 4-1-15,-2-2 6 0,2 0-2 0,0-2-4 16,2-1-5-16,-2 1 7 0,0 4-1 16,0-5-9-16,0 5 14 0,0-3-11 0,0-2 4 15,0 5 0-15,2 0 4 0,-4 0 2 16,4-1-7-16,-2-1 1 0,0 1-2 0,0 1 2 15,0 0 2-15,0 0-2 0,0-1 3 16,0-1-5-16,0 2 4 0,3-1 5 16,-3-4-7-16,0 3 0 0,0 0 4 0,0 2-5 15,0 0 1-15,2-5 0 0,-2 1 2 16,0 5-4-16,0-2 0 0,0 0 1 16,0 1 2-16,0 0-2 0,0 0 6 0,0-1-9 15,0 1 3-15,2 2 4 0,-4-3-1 16,4 3-2-16,-2-2 3 0,0-1-6 0,0 3 6 15,0-2 0-15,0 1 0 0,0 1-6 16,2-3 0-16,-2 1 2 0,0 0-1 0,0 1 0 16,0-1-4-16,0 2 2 0,0 0-2 15,0-2-1-15,0 1 2 0,0 0-3 0,0-1-1 16,0-1 5-16,0 0-2 0,2 2 11 16,-2-2-10-16,0 1-2 0,0-1 6 15,0 1 1-15,0 0 1 0,0 0 1 0,2-1 0 16,-2 2 3-16,0-2-4 0,-2 0-2 15,4 1 1-15,-2 0 5 0,0-1-5 16,0 3 0-16,0-3-2 0,0 1 2 0,2-4 1 16,-2 4 2-16,0-1-3 0,3 3-2 15,-3-2 7-15,0 1-7 0,0-1 1 0,0 0 1 16,0 1-2-16,2-1 4 0,-2 1 1 16,0 0 2-16,0 2-9 0,0 1 7 15,0-3 0-15,0 0 0 0,2 3-3 0,-2-3 0 16,0 1-3-16,0-1 0 0,0 4 2 15,0-4 2-15,0 1 2 0,0-2-2 0,0 4 5 16,0 0-7-16,2-1 5 0,-2-1-6 16,0 1 2-16,2 2 3 0,-2-2-7 15,-2-2-2-15,2 1 5 0,2-1 1 0,-2 3 3 16,0-3-3-16,2 1-3 0,-2-1 3 16,-2 0 0-16,4 3-3 0,-2-4 6 15,0 1 0-15,0 2-3 0,2-4 0 0,-2 5 1 16,0-5-2-16,3 4-5 0,-6-1 2 15,6-1 1-15,-3 3-4 0,0-3-3 16,0 2-2-16,0-2 6 0,2 1-5 0,-2-1 12 16,0 1-6-16,0 0-3 0,0-1 4 15,0 0 4-15,2 1 6 0,-2-1-6 0,0 2 1 16,0-3 1-16,2 2 9 0,-2 0-8 16,2-1-6-16,-2 0 8 0,0 2-3 15,0-1-3-15,0-1 2 0,0 3-1 0,0-3 2 16,-2 3-6-16,4-3 1 0,-2 3 3 15,0-3 0-15,2-1 3 0,-2 1-3 0,0-1 0 16,0 2 0-16,0 0-2 0,0-3-2 16,0 0 12-16,0 1-5 0,0 0-1 15,0-4-4-15,0 0 5 0,0 4 3 0,2-6-6 16,-2 2 1-16,0-1 4 0,0-1-2 16,0 0-1-16,2 2-2 0,-2-3 2 0,0 4 1 15,0-3 0-15,0 1 5 0,2 1-5 16,-2-1-3-16,0-2 3 0,0 0-3 0,2 1 0 15,-2-1-2-15,0 1 4 0,0-1-2 16,0 0 0-16,2 0 6 0,-2 0-4 16,0 1-2-16,0 0 3 0,0 0-6 0,2 0-4 15,-2 0 3-15,0 0-2 0,0 1 1 16,0-3-1-16,0 1 0 0,0-1 6 16,0 2-4-16,0-2 1 0,2 2 0 0,-2-1 2 15,0-1-2-15,0 3 4 0,0-1 2 16,0 0-1-16,0 0-4 0,0 2 1 0,3-2 1 15,-3 2 0-15,0-3-2 0,0 1-1 16,0 0 3-16,0 3 0 0,0-4-8 16,3 1 11-16,-3 0-11 0,0 0 13 0,0-2-2 15,2 0-6-15,-4 0 1 0,4 2 2 0,-2-2 6 16,0 1 10-16,2 0-19 0,-4 2 2 16,2-2 2-16,0 1 2 0,0 0-3 15,0 0 6-15,2 0-6 0,-2 2 1 0,0-2 2 16,0 0 0-16,0-2-2 0,0 2 1 15,0 2 2-15,0-3-3 0,2 0-1 16,-2 0 2-16,0 0-4 0,0-1 1 16,0 0 1-16,0-2 0 0,0 2 1 0,0-19 5 15,0 32-6-15,2-14 6 0,-2-5-8 16,0-13-1-16,0 30 5 0,0-17-2 0,0-13 1 16,0 27 4-16,0-27-5 0,0 26 4 15,0-13-8-15,0-13 4 0,0 24 0 16,0-11 0-16,0-13 10 0,2 24-19 15,-2-24 0-15,-2 24-1 0,2-24 0 0,0 22 2 16,0-22-8-16,0 22 5 0,0-22-7 16,0 17 7-16,0-17-2 0,0 18-3 0,0-18 4 15,0 0 3-15,0 26-4 0,0-26 5 16,0 19-3-16,0-19 14 0,0 0-10 0,0 25-6 16,0-25 8-16,2 19 1 0,-2-19-3 15,0 17 2-15,0-17 2 0,0 19-4 0,0-19 1 16,0 19 3-16,0-19 5 0,0 19-4 15,0-19-4-15,0 17 12 0,0-17-12 0,0 0 6 16,0 21-3-16,0-21 8 0,0 15-2 16,0-15 0-16,0 20 5 0,0-20 0 15,2 16-7-15,-2-16-1 0,0 0-3 0,-2 27 3 16,2-27 2-16,0 16-2 0,0-16 1 16,0 0-1-16,0 19 0 0,0-19 5 15,0 0 2-15,0 0-1 0,-2 19 4 0,2-19-1 16,0 0-3-16,0 0 2 0,0 0-5 15,2 17 2-15,-2-17-1 0,0 0 2 0,0 0-2 16,0 0 1-16,0 0-7 0,0 0 1 16,0 0-1-16,0 0 1 0,0 0-4 0,-2 19 5 15,2-19-1-15,0 0 0 0,0 0 2 16,0 0-2-16,0 0 2 0,0 0-1 16,0 0-1-16,0 0 1 0,0 0-6 0,0 0 1 15,0 0-6-15,0 0 11 0,0 0-19 16,0 0 7-16,0 0-3 0,0 0 8 0,0 0 4 15,0 0-6-15,0 0-5 0,0 0 3 16,0 0 2-16,0 0 12 0,0 0-15 16,0 0-1-16,2 19 10 0,-2-19 3 0,0 0 5 15,0 0-7-15,0 20-2 0,0-20 7 16,0 0-8-16,0 0 8 0,0 0-6 16,0 0 0-16,-2 19-1 0,2-19 1 0,0 0 1 15,0 0 5-15,0 0-4 0,0 0 8 16,0 0-4-16,0 0-10 0,0 0 14 15,0 0-4-15,2 16-1 0,-2-16-1 0,0 0-1 16,0 0 2-16,0 0 1 0,0 0 1 16,0 0 2-16,0 0-2 0,0 0 8 0,0 0-4 15,0 0-1-15,0 0 3 0,0 0-5 16,0 0 1-16,0 0-1 0,0 0-2 16,0 0 2-16,0 0-1 0,0 0 11 0,0 0-6 15,0 0-4-15,0 0-2 0,0 0 2 16,0 0-4-16,0 0-1 0,0 0 6 0,0 0 1 15,0 0-13-15,0 0 11 0,0 0-7 16,0 0-1-16,0 0-1 0,0 0 1 16,0 0 5-16,0 0-4 0,0 0 1 0,0 0-7 15,0 0 6-15,0 0 3 0,0 0-1 16,0 0-7-16,0 0 10 0,0 0-3 0,0 0-2 16,0 0 4-16,0 0 2 0,0 0-7 15,0 0 7-15,0 0-8 0,0 0 8 16,0 0-2-16,0 0 2 0,0 0-2 0,0 0-4 15,0 0 4-15,0 0-2 0,0 0 0 16,0 0 8-16,0 0-6 0,0 0 5 0,0 0-4 16,0 0 3-16,0 0-2 0,0 0 2 15,0 0-3-15,0 0-4 0,0 0 11 16,0 0-3-16,0 0 2 0,0 0 4 0,0 0-6 16,0 0 3-16,0 0 2 0,0 0-1 15,0 0 3-15,0 0 4 0,0 0-6 0,0 0 1 16,0 0 3-16,0 0-5 0,0 0-1 15,0 0 2-15,0 0-8 0,0 0 3 0,0 0 0 16,0 0 0-16,0 0-7 0,0 0 2 16,0 0 3-16,0 0-5 0,0 0-1 15,0 0 2-15,0 0 2 0,0 0 3 0,0 0 5 16,0 0-10-16,0 0 1 0,0 0 2 16,0 0-8-16,0 0 5 0,0 0 3 15,0 0-2-15,0 0-4 0,0 0 4 16,0 0-2-16,0 0 4 0,0 0-7 0,0 0 7 15,0 0 1-15,0 0-2 0,0 0-3 16,0 0 5-16,0 0-3 0,0 0-2 16,0 0 1-16,0 0 3 0,0 0-4 0,0 0 4 15,0 0-4-15,0 0-1 0,0 0 0 16,0 0 2-16,0 0-4 0,0 0 0 0,0 0-5 16,0 0 2-16,0 0-1 0,0 0 2 15,0 0-1-15,0 0 5 0,0 0-1 0,0 0 2 16,0 0 0-16,0 0 2 0,0 0 0 15,0 0 4-15,0 0-7 0,0 0-4 0,0 0-21 16,0 0-53-16,2 12-53 0,-2-12-188 16,0 0-445-16,0 0-56 0</inkml:trace>
  <inkml:trace contextRef="#ctx0" brushRef="#br1" timeOffset="131023.08">4466 3124 445 0,'0'0'236'0,"0"0"-44"0,0 0-34 0,0 0-40 16,0 0-1-16,0 0-13 0,0 0-12 0,0 0 1 16,23-11 12-16,-23 11-4 0,0 0 7 15,0 0 5-15,0 0 8 0,11-11 9 16,-11 11 7-16,0 0 4 0,0 0 5 0,0 0 3 15,8-11-7-15,-8 11-7 0,0 0-7 16,0 0-11-16,0 0-11 0,0 0-8 16,0 0-13-16,0 0-7 0,0 0-6 0,0 0-14 15,0 0-6-15,0 0-1 0,0 0-8 16,0 0-4-16,0 0-4 0,0 0-4 16,0 0-3-16,0 0-1 0,-59 12-5 15,59-12 0-15,-17 8-4 0,17-8-1 0,-17 9-4 16,17-9 1-16,-17 12-5 0,17-12 2 15,-15 9-2-15,15-9 0 0,-10 12-2 0,10-12-1 16,-12 9 1-16,12-9-5 0,-10 10 4 16,10-10-3-16,0 0 2 0,-10 11 0 15,10-11-1-15,0 0 0 0,0 0-1 0,-2 15 2 16,2-15 1-16,0 0 0 0,0 0 1 16,0 0-1-16,0 0-2 0,16 22 5 0,-16-22-2 15,14 5-2-15,-14-5 4 0,0 0-1 16,16 9-4-16,-16-9 4 0,15 7 1 15,-15-7 2-15,15 8-3 0,-15-8-2 16,15 10 4-16,-15-10-2 0,14 10 1 0,-14-10 0 16,14 9 1-16,-14-9 3 0,8 10 0 15,-8-10 8-15,10 8-2 0,-10-8 0 0,9 9 1 16,-9-9 3-16,0 0-6 0,9 12 0 16,-9-12 6-16,0 0-8 0,6 11 12 15,-6-11-1-15,0 0 4 0,0 0-5 0,0 0 3 16,0 21-2-16,0-21 1 0,0 0-2 15,0 0 0-15,-15 17-4 0,15-17 0 0,-15 9-7 16,15-9 2-16,-12 9 0 0,12-9-1 16,-20 5-4-16,20-5 3 0,-18 6-1 15,18-6-3-15,-20 3-4 0,20-3-3 0,-19 4-6 16,19-4-16-16,-16 3-18 0,16-3-25 16,0 0-36-16,-26-7-49 0,26 7-52 15,0 0-56-15,-17-5-65 0,17 5-164 0,-9-6-150 16,9 6-232-16,0 0-222 0</inkml:trace>
  <inkml:trace contextRef="#ctx0" brushRef="#br1" timeOffset="131557.68">4696 3328 2526 0,'0'0'-97'0,"0"0"27"0,0 0 13 0,0 0 11 15,0 0 19-15,0 0 27 0,0 0 22 16,0 0 23-16,0 0 6 0,0 0 13 0,0 0 10 16,0 0 12-16,0 0 7 0,0 0 15 15,0 0 2-15,0 0 0 0,0 0-10 16,0 0-2-16,0 0-12 0,0 0-6 16,18-5-12-16,-18 5-6 0,17-6-6 15,-17 6-6-15,16-6-10 0,-16 6-4 0,22-6-18 16,-22 6-23-16,18-7-31 0,-18 7-34 0,20-6-39 15,-10 2-39-15,-10 4-30 0,17-7-46 16,-17 7-87-16,15-6-494 0,-15 6-117 16</inkml:trace>
  <inkml:trace contextRef="#ctx0" brushRef="#br1" timeOffset="132171.65">4955 3162 2305 0,'0'0'-79'0,"0"0"28"0,0 0 24 16,0 0 13-16,0 0 19 0,0 0 20 15,0 0 12-15,0 0 15 0,-10-24 3 0,10 24-4 16,0 0-2-16,0 0-7 0,0 0 1 16,10-15-7-16,-10 15-9 0,0 0-2 15,14-9-4-15,-14 9 3 0,0 0-4 0,20-4-2 16,-20 4-5-16,17-3 5 0,-17 3-14 16,0 0 5-16,23 3 0 0,-23-3-2 15,0 0 1-15,19 9-3 0,-19-9 4 16,8 11-2-16,-8-11 8 0,4 11-5 0,-4-11 5 15,0 0 8-15,-2 21 6 0,2-21-3 16,0 0 8-16,-10 20 2 0,10-20 3 16,-10 11-5-16,10-11 2 0,-9 11-6 0,9-11 2 15,0 0-5-15,-11 11-2 0,11-11-5 16,0 0 1-16,0 0-2 0,-8 12-6 0,8-12-13 16,0 0-3-16,0 0-9 0,0 0-1 15,0 0-3-15,0 0-1 0,0 0 2 0,0 0 0 16,0 0 1-16,30 6 0 0,-30-6 3 15,0 0 4-15,18 1-1 0,-18-1 8 16,16 7 12-16,-16-7 12 0,14 7-4 16,-14-7 7-16,13 14 6 0,-4-7 5 0,-9-7 3 15,10 16 8-15,-10-16 2 0,4 20 2 16,-4-20 6-16,2 18 0 0,-2-18 0 0,-2 18-5 16,2-18-7-16,-6 18-2 0,6-18-7 15,-8 13-11-15,8-13-27 0,-14 12-34 16,14-12-51-16,-14 7-45 0,14-7-54 0,0 0-50 15,0 0-104-15,-26-4-526 0,26 4-217 16</inkml:trace>
  <inkml:trace contextRef="#ctx0" brushRef="#br1" timeOffset="132472.53">5342 3162 2544 0,'15'-2'-60'0,"-15"2"22"16,0 0 17-16,0 0 13 0,24 10 14 0,-24-10 15 15,10 13 16-15,-10-13 26 0,10 18 14 16,-5-7 0-16,-1 0-6 0,0 3-1 0,-4-14-5 15,5 28-10-15,-3-12-2 0,0-1-6 16,-2-15-6-16,-4 32-22 0,1-14-35 16,-3-4-54-16,-3 5-62 0,-1 0-61 15,-2-2-89-15,-2 1-472 0,0-2-40 16</inkml:trace>
  <inkml:trace contextRef="#ctx0" brushRef="#br1" timeOffset="133201.49">4143 3212 2169 0,'0'0'-63'0,"-6"-25"18"15,6 25 20-15,0 0 7 0,0 0 18 0,0 0 10 16,0 0 17-16,0 0 2 0,0 0 2 16,0 0 12-16,0 0 7 0,0 0 15 15,0 0 9-15,0 0 16 0,0 0 15 0,0 0 2 16,0 0 2-16,0 0-4 0,0 0-2 16,0 0 2-16,-22 46 2 0,22-46-2 0,-5 20-1 15,5-20-5-15,-2 25-10 0,0-12-9 16,2-13-8-16,2 28-9 0,0-13-7 15,-2-15-3-15,5 32-9 0,-3-16-33 16,2-3-57-16,2 2-66 0,2 0-73 0,4 2-62 16,0-2-96-16,3 1-572 0,4-4-313 15</inkml:trace>
  <inkml:trace contextRef="#ctx0" brushRef="#br1" timeOffset="133906.8">5688 3004 2710 0,'0'0'-96'0,"0"0"27"15,0 0 20-15,0 0 14 0,0 0 26 16,0 0 3-16,0 0 9 0,0 0 12 15,0 0 5-15,0 0 2 0,-18 45 19 0,18-45 2 16,-8 20 13-16,8-20 3 0,-6 19 4 16,6-19-5-16,-4 23-3 0,1-10-4 15,3-13-5-15,0 25-5 0,0-25-5 0,3 33-5 16,-3-17-2-16,4 1-2 0,-2 1 0 16,2-2-2-16,0 0-14 0,2 0-26 0,-2 1-28 15,4-2-36-15,-2-1-45 0,0 0-42 16,0-2-62-16,-6-12-125 0,8 19-338 15,-1-12 63-15</inkml:trace>
  <inkml:trace contextRef="#ctx0" brushRef="#br1" timeOffset="134452.64">5985 3084 1942 0,'0'0'-65'0,"0"0"11"0,0 0 10 0,0 0 25 16,0 0 22-16,0 0 13 0,0 0 27 15,0 0 18-15,0 0 17 0,0 0-1 0,0 0 11 16,0 0 3-16,-44 14-1 0,44-14-1 16,-12 9-7-16,12-9-4 0,-15 12-5 15,15-12-10-15,-10 9-7 0,10-9-8 0,-14 7-2 16,14-7-4-16,0 0-7 0,-8 12-5 16,8-12-3-16,0 0-4 0,0 0-3 15,-4 13-6-15,4-13-9 0,0 0 0 16,0 0 0-16,0 0-2 0,21 18-2 0,-21-18 1 15,13 9-8-15,-13-9 2 0,12 10 0 16,-12-10-3-16,15 9 1 0,-6-1 6 16,-9-8-3-16,13 11-2 0,-13-11 10 0,12 16 12 15,-8-8-4-15,-4-8 9 0,8 18 14 16,-8-18 7-16,8 17 13 0,-8-17 6 0,4 18 6 16,-4-18 6-16,-2 17-1 0,2-17-3 15,0 0-5-15,-8 22-4 0,8-22-5 16,-8 12-5-16,8-12-4 0,-10 7-7 0,10-7-6 15,0 0-17-15,-19 5-23 0,19-5-29 16,0 0-33-16,0 0-53 0,-30-8-48 16,30 8-56-16,-14-8-114 0,14 8-562 0,-12-8-286 15</inkml:trace>
  <inkml:trace contextRef="#ctx0" brushRef="#br1" timeOffset="134766.33">6219 3330 2620 0,'0'0'-85'16,"0"0"17"-16,0 0 12 0,12 11 25 16,-12-11 19-16,0 0 2 0,0 0 22 0,0 0-9 15,0 0-3-15,0 0 3 0,30-5 0 16,-30 5 3-16,17-8-3 0,-17 8-3 16,22-5-1-16,-22 5-12 0,20-8-42 0,-7 3-38 15,-2 0-57-15,-1 2-88 0,-10 3-348 16,21-8 212-16</inkml:trace>
  <inkml:trace contextRef="#ctx0" brushRef="#br1" timeOffset="135537.38">6644 3094 1647 0,'9'-10'27'0,"-9"10"16"0,0 0-2 0,6-13 3 16,-6 13 15-16,0 0 28 0,0 0 15 16,0 0 12-16,4-18-4 0,-4 18-8 15,0 0-8-15,0 0-10 0,0 0-1 0,0 0-5 16,0 0 8-16,0 0-3 0,0 0-8 15,0 0 6-15,-21-11-18 0,21 11-5 0,0 0 3 16,0 0 1-16,0 0 1 0,0 0-4 16,-33 6-2-16,33-6-1 0,0 0-3 15,-20 5-3-15,20-5-4 0,0 0-7 0,-19 9-5 16,19-9 0-16,-15 3-8 0,15-3-2 16,0 0 0-16,-17 8-4 0,17-8-6 15,-12 7 2-15,12-7-2 0,0 0 1 16,-16 11-3-16,16-11 2 0,0 0-3 0,-10 11-3 15,10-11-1-15,0 0 2 0,-8 11-2 16,8-11-2-16,0 0 1 0,0 0 0 0,-8 11-1 16,8-11 0-16,0 0 1 0,0 0 2 15,0 0-3-15,-9 15 1 0,9-15 2 16,0 0-2-16,0 0-3 0,-5 14 3 0,5-14 0 16,0 0 2-16,0 0 1 0,0 0 5 15,-2 17 5-15,2-17 1 0,0 0 1 0,0 0-2 16,0 0-2-16,2 23-3 0,-2-23-2 15,0 0 2-15,0 0-6 0,5 17 4 16,-5-17-3-16,0 0 1 0,6 11-1 0,-6-11 1 16,0 0-1-16,0 0 3 0,0 0-3 15,0 0 0-15,13 9-2 0,-13-9 0 16,0 0 0-16,0 0 0 0,0 0 0 0,0 0-2 16,0 0 0-16,32-15 1 0,-32 15-2 15,12-7 2-15,-12 7-2 0,19-6 1 16,-19 6-2-16,17-5 2 0,-17 5-3 0,15-4 3 15,-15 4-2-15,0 0 4 0,22 0 0 16,-22 0 0-16,0 0 2 0,12 11 1 0,-12-11 4 16,4 16 1-16,-4-16 2 0,0 0 0 15,-6 24-1-15,6-24-5 0,-8 19 2 16,2-7-1-16,6-12-7 0,-16 21-9 0,10-10-28 16,6-11-28-16,-13 17-37 0,9-7-40 15,4-10-40-15,-11 15-40 0,7-7-46 16,4-8-86-16,-6 13-626 0,6-13-425 0</inkml:trace>
  <inkml:trace contextRef="#ctx0" brushRef="#br1" timeOffset="135838.58">6746 3174 2886 0,'0'0'-85'0,"6"-12"26"15,-6 12 12-15,0 0 23 0,9-13 20 16,-9 13 26-16,0 0 21 0,0 0 13 0,10-10 22 16,-10 10 11-16,0 0 4 0,0 0 1 15,0 0-5-15,0 0-4 0,17 33 6 16,-12-18-3-16,-3 0-8 0,0 0-7 0,2 5-9 15,-2-4-4-15,0 4-9 16,-2-1 1-16,2 2-12 0,-4-2 1 0,2 2-17 16,-4-2-39-16,0 0-42 0,0 2-79 15,-5 1-81-15,-2 0-133 0,-1-3-613 0,-1 1-401 16</inkml:trace>
  <inkml:trace contextRef="#ctx0" brushRef="#br1" timeOffset="136984.36">4452 4095 2806 0,'0'0'-89'0,"0"0"26"0,6-16-2 0,-6 16 2 16,0 0 21-16,0 0 5 0,0 0 18 15,0 0 29-15,0 0-1 0,0 0 5 0,0 0 0 16,-34-4-11-16,34 4 9 0,0 0-2 15,-28 12 8-15,28-12 5 0,-17 9 10 16,17-9-10-16,-16 9-3 0,4-3-4 0,12-6-3 16,-14 13 2-16,14-13 1 0,-13 12-2 15,13-12-1-15,-11 14-2 0,11-14 0 16,-6 9-2-16,6-9-4 0,0 0 4 0,-4 17 0 16,4-17 2-16,0 0 1 0,0 0-2 15,17 19-4-15,-17-19-3 0,15 7 6 16,-15-7-1-16,16 8-5 0,-16-8 9 15,20 6-1-15,-8-2 18 0,-12-4 4 0,19 5 10 16,-19-5-3-16,20 6 2 0,-10-3 3 16,-10-3 8-16,20 8-3 0,-20-8-6 0,16 6 5 15,-16-6 2-15,15 12 9 0,-15-12 1 16,13 11 5-16,-13-11 9 0,6 15 3 0,-6-15 8 16,0 17 1-16,0-17 6 0,0 0-5 15,-6 29 0-15,-1-19-4 0,7-10-4 16,-15 19-10-16,7-10-5 0,0 0-7 0,-4 1-5 15,12-10-6-15,-16 13-2 0,6-6-7 16,10-7-6-16,-22 9-3 0,22-9-10 16,-21 3-15-16,21-3-25 0,-24-1-28 0,24 1-48 15,-18-8-52-15,18 8-61 0,-15-10-51 16,15 10-96-16,-13-13-154 0,9 7-417 0,4 6-339 16</inkml:trace>
  <inkml:trace contextRef="#ctx0" brushRef="#br1" timeOffset="137300.57">4701 4336 2732 0,'0'0'-58'0,"19"6"39"16,-19-6 10-16,0 0 27 0,0 0 13 0,0 0 19 15,0 0 9-15,0 0 12 0,17 1-5 16,-17-1-5-16,0 0-9 0,0 0-3 16,26-9-5-16,-26 9-8 0,16-6 0 0,-16 6-5 15,17-9-5-15,-17 9-3 0,21-8-9 16,-21 8-21-16,19-5-46 0,-19 5-45 0,18-6-50 15,-12 4-59-15,-6 2-91 0,0 0-477 16,14-6-74-16</inkml:trace>
  <inkml:trace contextRef="#ctx0" brushRef="#br1" timeOffset="137565.7">4794 4266 2452 0,'-11'-13'62'0,"11"13"7"0,0 0-3 0,0 0 5 15,0 0 15-15,-8-8 2 0,8 8 4 16,0 0 2-16,0 0 8 0,0 0 4 16,0 0-2-16,0 0-3 0,0 0 2 0,0 0 0 15,0 0-5-15,0 0-5 0,6 47-11 16,-6-47-13-16,4 23-5 0,1-10-6 0,-3 2-3 16,-2-15-7-16,4 29-4 15,-2-14-4-15,3-1-11 0,-3 1-2 0,-2-15-6 16,4 25-17-16,-2-14-24 0,-2-11-27 15,4 21-31-15,-4-21-51 0,4 19-48 0,-4-19-48 16,3 14-63-16,-3-14-131 0,0 11-503 16,0-11-326-16</inkml:trace>
  <inkml:trace contextRef="#ctx0" brushRef="#br1" timeOffset="137848.71">4917 4189 2772 0,'0'0'-76'0,"0"0"26"0,4-17 25 0,-4 17 41 16,0 0 30-16,0 0 24 0,0 0 15 16,0 0 3-16,0 0-4 0,0 0-4 15,0 0-6-15,0 0-6 0,0 0-3 0,0 0-3 16,6 55-3-16,-6-55-3 0,2 25-10 15,-2-14-2-15,0-11-3 0,2 26-7 16,-2-12-1-16,0-14-7 0,3 28-8 0,-1-16-23 16,-2-12-42-16,2 23-56 0,-2-23-55 0,4 23-52 15,-4-14-84-15,0-9-590 0,3 18-253 16</inkml:trace>
  <inkml:trace contextRef="#ctx0" brushRef="#br1" timeOffset="138149.55">5101 4118 2609 0,'0'0'-82'0,"9"-7"13"15,-9 7 14-15,0 0 36 0,0 0 20 16,0 0 28-16,0 0 18 0,31 25 10 0,-23-11 3 16,-1 1 7-16,2 5 1 0,-1 3 3 15,-2 0-2-15,2-1-3 0,-1 4-7 16,-2 1-2-16,-1-1-6 0,0-1-7 0,-4 1-19 16,0 1-33-16,-4 0-46 0,0-3-36 15,-3 1-41-15,-2 0-37 0,-1-2-48 0,-5-2-121 16,0-2-340-16,-4 4 81 0</inkml:trace>
  <inkml:trace contextRef="#ctx0" brushRef="#br1" timeOffset="138731.24">4087 4221 1945 0,'0'0'-63'0,"6"-13"8"0,-6 13 10 15,0 0 24-15,0 0 28 0,0 0 17 0,0 0 27 16,0 0 33-16,0 0 11 0,0 0 11 16,0 0 8-16,0 0 3 0,0 0-1 15,-19 44-10-15,15-29-1 0,0 0-8 0,0 3-8 16,-2-1-5-16,1 6-7 0,-2-2-13 15,3 3-10-15,0 0 0 0,2 0-5 0,0 2-8 16,2-4-4-16,0 0-20 0,4 2-22 16,0 2-26-16,2-3-32 0,4 2-45 15,4 4-54-15,3-6-62 0,2 3-147 0,0-3-372 16,3 0-21-16</inkml:trace>
  <inkml:trace contextRef="#ctx0" brushRef="#br1" timeOffset="141433.49">5552 4063 2142 0,'0'0'-62'16,"0"0"20"-16,0 0 19 0,0 0 20 0,0 0 13 15,0 0 17-15,0 0 9 0,0 0 32 16,0 0-7-16,0 0 7 0,0 0 3 0,0 0 8 15,0 0 13-15,0 0 13 0,0 0 5 16,0 0-1-16,0 0 1 0,0 0-6 16,0 0-9-16,0 0-6 0,0 0-6 0,0 0-9 15,-28 44-9-15,22-30-4 0,0 1-6 16,0 0-6-16,-1 3-3 0,2 0-8 0,1 0-2 16,2-2-4-16,0 2-6 0,0-1-3 15,2-17-8-15,0 29-24 0,0-16-19 16,0-13-29-16,6 25-22 0,-2-14-40 15,3 1-43-15,0-3-32 0,1-3-32 0,-8-6-112 16,13 13-474-16,-7-8-135 0</inkml:trace>
  <inkml:trace contextRef="#ctx0" brushRef="#br1" timeOffset="142032.73">5777 4042 2324 0,'0'0'-98'16,"0"0"28"-16,0 0 20 0,0 0 12 16,0 0 16-16,0 0 15 0,0 0 10 0,0 0 10 15,0 0 8-15,-49 18 4 0,49-18-1 16,-13 9-4-16,13-9 7 0,-11 8-5 16,11-8-5-16,-10 10-2 0,10-10 7 0,0 0-2 15,-10 11 0-15,10-11-20 0,0 0 23 16,-8 13-13-16,8-13 10 0,0 0-25 15,0 0 5-15,0 0-3 0,0 0 0 0,16 20-6 16,-16-20 9-16,0 0-13 0,16 7 7 16,-16-7 2-16,13 8-3 0,-13-8 9 15,17 5-7-15,-17-5-7 0,15 10 12 0,-15-10 3 16,12 8-3-16,-12-8 8 0,16 9 3 16,-16-9 6-16,12 13 1 0,-12-13 7 0,10 11-6 15,-10-11 15-15,7 14 5 0,-7-14 11 16,7 11 15-16,-7-11 6 0,4 14 1 15,-4-14 8-15,0 0 4 0,0 0-7 0,-6 25 4 16,6-25-1-16,-12 11 3 0,12-11 2 16,-14 9 4-16,14-9-10 0,-17 10 4 15,17-10-10-15,-19 7-7 0,19-7-5 0,-19 4-9 16,19-4-4-16,-22 2-5 0,22-2-15 16,-18 2-15-16,18-2-27 0,0 0-32 0,-24-4-44 15,24 4-37-15,0 0-45 0,-16-5-36 16,16 5-65-16,0 0-136 0,-7-14-387 15,7 14-104-15</inkml:trace>
  <inkml:trace contextRef="#ctx0" brushRef="#br1" timeOffset="142319.23">5910 4237 2414 0,'0'0'-20'0,"0"0"10"15,0 0 10-15,0 0 10 0,0 0 12 16,14 9 9-16,-14-9 1 0,0 0 9 0,0 0-4 16,0 0-4-16,0 0 4 0,28-1 0 15,-28 1-3-15,0 0-3 0,25-8-7 16,-25 8-6-16,20-6 4 0,-20 6-9 15,18-6-13-15,-18 6-28 0,17-5-36 0,-17 5-35 16,17-6-47-16,-10 4-66 0,-7 2-120 16,10-6-280-16,-10 6 177 0</inkml:trace>
  <inkml:trace contextRef="#ctx0" brushRef="#br1" timeOffset="142584.65">5995 4174 1768 0,'0'0'14'0,"0"0"13"16,0 0 18-16,0 0 15 0,0 0 14 15,0 0 6-15,0 0 13 0,0 0 7 0,0 0 4 16,0 0-2-16,0 0-4 0,0 0-5 16,0 0-6-16,-8 38-9 0,8-38 0 15,0 19-4-15,0-19-11 0,0 22-4 0,0-22-2 16,4 24-9-16,-4-24-4 0,2 25-7 15,-2-13-10-15,0-12-12 0,4 22-15 16,-4-8-39-16,0-14-47 0,2 20-34 0,-2-20-34 16,4 21-40-16,-4-21-77 0,0 18-493 15,2-11-55-15</inkml:trace>
  <inkml:trace contextRef="#ctx0" brushRef="#br1" timeOffset="143166.25">6122 4114 2101 0,'0'0'-119'0,"0"0"22"0,0 0 14 0,6-14 24 16,-6 14 21-16,0 0 17 0,10-11 9 16,-10 11 15-16,0 0 4 0,0 0 5 15,19-7 4-15,-19 7 6 0,0 0 1 16,17-1 0-16,-17 1 4 0,0 0 4 0,0 0 4 15,0 0 5-15,27 6 2 0,-27-6 8 16,12 9 2-16,-12-9 7 0,10 9 2 16,-10-9-8-16,6 12 1 0,-6-12 5 0,4 17 8 15,-4-17 0-15,0 17-6 0,0-17 2 16,0 0 2-16,-6 28 1 0,6-28 5 16,-6 22 6-16,2-13 7 0,4-9-5 0,-12 21-5 15,12-21-5-15,-10 17-3 0,6-6-2 16,4-11-6-16,-8 14-2 0,8-14-5 0,-6 13-2 15,6-13-7-15,0 0 3 0,-9 17 1 16,9-17 2-16,0 0-3 0,-5 14 0 16,5-14-3-16,0 0-3 0,0 0-1 0,-2 17-2 15,2-17-5-15,0 0-3 0,0 0-1 16,0 0-3-16,16 9-1 0,-16-9-1 16,0 0-4-16,0 0-5 0,28-3-14 0,-28 3-13 15,22-4-19-15,-22 4-46 0,23-9-50 16,-12 5-49-16,-11 4-36 0,25-9-51 15,-11 2-109-15,-2 3-497 0,-4 1-233 0</inkml:trace>
  <inkml:trace contextRef="#ctx0" brushRef="#br1" timeOffset="143538.69">6433 3997 2500 0,'0'0'-95'0,"4"-19"26"0,-4 19 24 16,0 0 18-16,0 0 0 0,0 0 16 0,0 0 25 15,0 0 22-15,0 0 26 0,10-8 17 16,-10 8 7-16,0 0 10 0,0 0-6 16,0 0 6-16,0 0-2 0,23 32 22 15,-16-20-4-15,0 1-11 0,-1 1-7 16,2 4-5-16,-2 0-6 0,0 3-10 0,1-1-6 16,-2 4-5-16,-1 0-9 0,-2-1-6 15,-2 0-8-15,-2-1-29 0,0 4-47 0,-5-1-57 16,0-1-55-16,1 1-63 0,-4-4-83 15,2 0-625-15,-6-4-320 0</inkml:trace>
  <inkml:trace contextRef="#ctx0" brushRef="#br1" timeOffset="145800.83">18345 3339 2680 0,'0'0'-93'0,"0"0"15"0,0 0 19 15,0 0 17-15,0 0 16 0,0 0 20 0,0 0 23 16,0 0 24-16,0 0 21 0,0 0 20 16,0 0 13-16,0 0 10 0,0 0 6 15,0 0 4-15,0 0 7 0,0 0-6 0,0 0-9 16,0 0-8-16,0 0-10 0,-13-11-6 15,13 11-15-15,0 0-9 0,0 0-6 16,0 0-4-16,0 0-6 0,0 0-5 0,0 0-7 16,-19-5 5-16,19 5-10 0,0 0-6 15,0 0 2-15,-25 1-4 0,25-1-1 16,0 0-1-16,-28 6-1 0,28-6-3 0,-21 4 2 16,8 0-7-16,13-4 0 0,-29 9 1 15,13-3 0-15,0 0-3 0,1 1-1 16,0 1 1-16,0 0 0 0,1 1-1 0,-2 1 2 15,4 1-2-15,-5 0-1 0,4-1 1 16,3 3-1-16,-1-2 2 0,3 1 0 0,-1 1 3 16,1 1-4-16,-1-1 3 0,5 1 2 15,-2-1 0-15,6-13-1 0,-4 24 2 16,4-24 0-16,0 24 0 0,0-24-1 0,4 21 0 16,-4-21 1-16,8 16-3 0,-2-8-2 15,-6-8 2-15,20 13-1 0,-10-9-1 0,-10-4-1 16,25 11-1-16,-13-6 0 0,-12-5-2 15,28 4-1-15,-12-3-2 0,-16-1-3 16,29 2-4-16,-16-2 3 0,-13 0-2 0,23-2-3 16,-23 2-2-16,24-1 0 0,-24 1-1 15,16-4 0-15,-16 4-2 0,15-9 5 0,-15 9-8 16,11-7 7-16,-11 7 0 0,0 0 0 16,0 0 0-16,2-19 5 0,-2 19-4 15,0 0 5-15,0 0-1 0,-17-19 1 16,17 19 3-16,-13-11-5 0,13 11 5 0,-12-10 0 15,12 10 2-15,-14-12 6 0,14 12 3 16,-10-9 15-16,10 9 7 0,0 0 7 0,-12-9 6 16,12 9 1-16,0 0-1 0,-9-11-5 15,9 11-1-15,0 0-4 0,0 0-4 16,0 0 1-16,0 0-1 0,0 0-7 0,25-14 1 16,-25 14-4-16,20-4 3 0,-20 4-5 15,19 0-5-15,-19 0-8 0,23 0-18 16,-23 0-37-16,23 0-41 0,-23 0-60 0,24 0-60 15,-24 0-57-15,20-1-107 0,-11-2-147 16,-9 3-386-16,0 0-303 0</inkml:trace>
  <inkml:trace contextRef="#ctx0" brushRef="#br1" timeOffset="146166.17">18504 3446 2718 0,'0'0'-81'0,"0"0"24"0,16-9 22 16,-16 9 19-16,0 0 17 0,0 0 34 15,0 0 27-15,0 0 16 0,0 0 10 0,0 0 8 16,0 0 7-16,0 0-3 0,0 0 1 16,-30 38-3-16,30-38 1 0,-6 17-2 15,2-6 1-15,4-11-10 0,-6 21-2 16,6-21-15-16,-2 25-7 0,2-11-7 0,0-14-7 16,0 24-5-16,2-10-6 0,-2-14-20 15,4 24-21-15,0-15-31 0,-4-9-40 16,8 18-44-16,-1-8-56 0,0-5-59 0,-7-5-87 15,12 11-630-15,-4-5-379 0</inkml:trace>
  <inkml:trace contextRef="#ctx0" brushRef="#br1" timeOffset="146533.43">18654 3551 2742 0,'6'-21'-116'0,"-6"21"26"0,0 0 39 16,0 0 3-16,4-15 16 0,-4 15 11 0,0 0 25 16,0 0 31-16,0 0 8 0,0 0 26 15,0 0 5-15,0 0 12 0,0 0 9 16,-25-8 1-16,25 8-3 0,0 0-1 0,0 0-5 16,0 0-8-16,-30 17-3 0,30-17-9 15,-8 10-11-15,8-10-3 0,0 0-8 16,-10 13-4-16,10-13-3 0,0 0-9 0,-2 16-7 15,2-16-7-15,0 0-1 0,0 0-13 16,22 21 0-16,-22-21 2 0,20 9-1 0,-8-1 0 16,1-3 3-16,-3 3-9 0,1-1 7 15,2-1-1-15,-13-6-6 0,16 15 12 16,-16-15-4-16,14 14 6 0,-14-14 2 0,6 13-2 16,-6-13-3-16,0 0 1 0,0 18-18 15,0-18-19-15,0 0-37 0,0 0-47 16,-13 16-45-16,13-16-45 0,0 0-95 0,-15 4-582 15,15-4-248-15</inkml:trace>
  <inkml:trace contextRef="#ctx0" brushRef="#br1" timeOffset="146799.37">18866 3429 2538 0,'20'-6'-104'0,"-20"6"21"0,0 0 5 0,0 0 13 16,0 0 15-16,22 10 15 0,-22-10 27 16,4 13 21-16,-4-13 1 0,4 19 25 15,-4-19 6-15,2 23 17 0,0-9 9 0,-2-14 7 16,0 26 6-16,0-13 1 0,0-13-2 16,0 31-13-16,-2-16-2 0,2-15-9 15,-4 27-3-15,2-14-6 0,2-13-9 16,-6 23-20-16,6-23-27 0,-6 17-47 0,6-17-43 15,-8 15-39-15,8-15-57 0,0 0-113 16,-10 10-405-16,10-10 31 0</inkml:trace>
  <inkml:trace contextRef="#ctx0" brushRef="#br1" timeOffset="147103.3">19223 3595 2165 0,'0'0'29'0,"0"0"2"16,13 11-5-16,-13-11 2 0,0 0-9 15,0 0 10-15,0 0 12 0,13 6 8 0,-13-6 4 16,0 0 4-16,0 0 0 0,0 0 7 15,23 0 3-15,-23 0 6 0,0 0 0 16,24-2-8-16,-24 2-3 0,0 0-12 0,24-4-8 16,-24 4-12-16,18-1-30 0,-18 1-48 15,19-4-52-15,-19 4-48 0,14-6-67 16,-14 6-151-16,11-6-335 0,-11 6 47 0</inkml:trace>
  <inkml:trace contextRef="#ctx0" brushRef="#br1" timeOffset="147307.42">19259 3543 2222 0,'0'0'59'15,"0"0"-7"-15,-19 3-3 0,19-3-5 0,0 0 0 16,0 0 4-16,0 0-1 0,0 0 12 16,0 0 3-16,0 0 3 0,0 0-9 15,0 0-7-15,0 0-6 0,0 0-4 0,0 0-4 16,0 0 1-16,0 0-52 0,0 0-51 15,0 0-46-15,62-5-52 0,-62 5-83 16,0 0-500-16,20-2-26 0</inkml:trace>
  <inkml:trace contextRef="#ctx0" brushRef="#br1" timeOffset="148047.74">19815 3546 2085 0,'0'0'-113'16,"0"0"13"-16,0 0 7 0,0 0 9 0,0 0 4 15,0 0 17-15,0 0 14 0,0 0 10 16,0 0 20-16,0 0 12 0,0 0 11 16,0 0 20-16,0 0 6 0,0 0 19 0,0 0 8 15,12 9-4-15,-12-9 12 0,0 0 1 16,0 0-6-16,0 0 0 0,0 0 0 0,0 0 13 15,0 0-27-15,20 2 5 16,-20-2-3-16,0 0 5 0,0 0 8 0,26-2 3 16,-26 2 2-16,21 0 0 0,-21 0-9 0,26-2 4 15,-8 2-3-15,-18 0 5 0,41 0-5 16,-15-2 4-16,-2 2-6 0,8 0-3 0,0-2-2 16,3 0-9-16,-2 1-5 0,9-2-1 15,-2 3-9-15,5-2 0 0,-3 0-4 0,3 1 3 16,3-1-7-16,1 0 0 0,-1 0-1 15,12 2 2-15,1-2 12 0,-4 0 7 16,3 2 2-16,-11 0-1 0,-1-1-2 0,-1 1-5 16,-1 0 1-16,1 0-4 0,-3 0-4 15,-1 1-2-15,1-1-4 0,-8 0 2 16,0 0-5-16,-2 0-3 0,0 0 0 16,-5 0 0-16,-1 0-4 0,-5 2 3 0,-1-2-5 15,-2 0-4-15,-2 0-12 0,-18 0-19 16,29 0-28-16,-29 0-28 0,26 2-54 15,-26-2-55-15,18 0-127 0,-11 0-580 0,-7 0-283 16</inkml:trace>
  <inkml:trace contextRef="#ctx0" brushRef="#br1" timeOffset="-183042.65">20061 3075 782 0,'0'0'120'0,"0"0"-23"0,0 0-14 0,0 0-7 15,0 0-11-15,0 0-1 0,0 0 5 16,0 0 0-16,0 0 5 0,-12-16 7 0,12 16-1 15,0 0 8-15,0 0 7 0,0 0 0 16,0 0-7-16,0 0 4 0,0 0-4 16,0 0-9-16,0 0-6 0,0 0-8 0,0 0-10 15,0 0-3-15,0 0-7 0,0 0 7 16,0 0-9-16,0 0 2 0,-32 6-11 16,32-6 0-16,0 0-1 0,0 0-1 0,-24 12 4 15,24-12-8-15,0 0 2 0,-14 7 1 16,14-7-1-16,0 0-5 0,-15 10 2 0,15-10-4 15,0 0-7-15,-15 8 5 0,15-8 0 16,0 0 4-16,-11 9-7 0,11-9 3 16,0 0-4-16,0 0 0 0,-12 8-2 15,12-8 0-15,0 0-3 0,0 0 3 0,0 0-3 16,-8 11 1-16,8-11 0 0,0 0-1 16,0 0-1-16,0 0 1 0,0 0-1 0,0 0 4 15,0 0-1-15,0 0 0 0,8 25 2 16,-8-25 1-16,0 0 2 0,0 0 0 15,12 10-1-15,-12-10 1 0,0 0-2 0,16 7-1 16,-16-7 0-16,0 0-2 0,14 10 1 16,-14-10 0-16,13 3-4 0,-13-3 0 15,0 0 0-15,15 8-4 0,-15-8 5 0,0 0-6 16,17 5 2-16,-17-5-3 0,10 6 3 16,-10-6-4-16,0 0 1 0,13 8-1 0,-13-8 1 15,0 0 0-15,13 8-1 0,-13-8 0 16,0 0-1-16,10 9 4 0,-10-9-1 15,0 0 1-15,7 12 0 0,-7-12-2 0,0 0 2 16,4 12 3-16,-4-12 0 0,0 0 0 16,0 0 3-16,0 20-3 0,0-20 6 15,0 0 6-15,0 0 4 0,-4 23 6 0,4-23 0 16,0 0-2-16,-9 15 1 0,9-15-1 16,-6 12 1-16,6-12-5 0,0 0 2 0,-13 15 1 15,13-15-4-15,-13 9-2 0,13-9 1 16,-14 6-5-16,14-6-3 0,-18 7 2 15,18-7-9-15,-18 5-12 0,18-5-19 0,-19 1-33 16,19-1-43-16,-20 0-56 0,20 0-52 16,0 0-60-16,-29-7-117 0,18 3-554 15,11 4-352-15</inkml:trace>
  <inkml:trace contextRef="#ctx0" brushRef="#br1" timeOffset="-182104.67">20169 2939 2646 0,'0'0'-144'15,"0"0"27"-15,0 0 13 0,0 0 31 0,0 0 23 16,0 0 23-16,0 0 30 0,0 0 10 15,0 0 13-15,0 0 4 0,0 0-7 16,0 0 19-16,0 0 11 0,0 0-6 0,0 0 5 16,0 0 4-16,0 0-5 0,0 0-3 15,5-25-5-15,-5 25-3 0,0 0-7 16,0 0 3-16,0 0 2 0,10-7-12 0,-10 7 8 16,0 0 0-16,0 0 3 0,13-8-5 15,-13 8 2-15,0 0 0 0,0 0-4 0,0 0 1 16,22-1-8-16,-22 1 2 0,0 0-1 15,0 0-6-15,0 0-1 0,0 0 1 16,0 0-2-16,0 0-2 0,24 9 1 16,-24-9 0-16,0 0 1 0,0 0 1 15,2 16-1-15,-2-16-2 0,0 0 5 0,0 0 0 16,-6 23-6-16,6-23 3 0,0 0-1 16,-8 19-2-16,8-19 5 0,-6 13-6 0,6-13 4 15,-6 13-7-15,6-13 0 0,-10 11 1 16,10-11-2-16,0 0-1 0,-8 15 3 0,8-15-4 15,0 0 1-15,-8 13-4 0,8-13 7 16,0 0 2-16,0 0 1 0,-4 16 3 0,4-16 2 16,0 0 3-16,0 0 4 0,0 0 4 15,0 0 3-15,0 0 4 0,6 21-2 16,-6-21-7-16,0 0-1 0,14 10-6 0,-14-10-8 16,14 3-19-16,-14-3-49 0,0 0-63 15,22 4-75-15,-22-4-126 0,18-2-629 16,-18 2-374-16</inkml:trace>
  <inkml:trace contextRef="#ctx0" brushRef="#br1" timeOffset="-181441.65">20493 3339 2671 0,'0'0'-169'0,"0"0"26"15,0 0 24-15,0 0 16 0,0 0 21 0,0 0 12 16,0 0 22-16,0 0 11 0,0 0 11 15,-17-5 23-15,17 5 11 0,0 0 5 16,0 0 12-16,0 0 20 0,0 0 8 16,0 0 11-16,0 0 11 0,0 0-3 0,0 0 7 15,0 0 10-15,0 0 8 0,0 0 8 16,0 0 12-16,0 0-3 0,0 0-5 16,0 0-7-16,0 0-10 0,0 0-11 0,0 0-9 15,54-4-11-15,-54 4-10 0,20-3-10 16,-20 3-18-16,24-4-31 0,-24 4-43 0,19-4-44 15,-19 4-52-15,21-4-52 0,-21 4-86 16,17-4-538-16,-11 0-150 0</inkml:trace>
  <inkml:trace contextRef="#ctx0" brushRef="#br1" timeOffset="-181143.68">20582 3229 2368 0,'0'0'-89'0,"0"0"15"0,0 0 13 16,0 0 23-16,0 0 31 0,0 0 18 16,0 0 32-16,0 0 12 0,0 0 16 15,0 0-5-15,0 0 3 0,0 0 4 0,0 0 6 16,0 48 0-16,0-48-1 0,4 22-4 15,-4-22-9-15,3 24-8 0,-1-9-1 16,-2-15-10-16,4 27-2 0,-2-17-9 0,-2-10-11 16,4 22-31-16,-4-22-49 0,6 18-46 15,-6-18-48-15,5 18-62 0,-5-18-115 0,4 11-385 16,-2-6 32-16</inkml:trace>
  <inkml:trace contextRef="#ctx0" brushRef="#br1" timeOffset="-180591.08">20730 3294 1987 0,'0'0'-66'15,"0"0"17"-15,-4-19 17 0,4 19 24 16,0 0 14-16,-2-18 9 0,2 18 27 0,0 0 17 16,0-19 7-16,0 19-1 0,0 0 14 15,2-24 14-15,-2 24-3 0,2-16-2 0,-2 16 4 16,2-16-7-16,-2 16-15 0,8-14-1 16,-8 14-16-16,12-15-1 0,-12 15-3 15,12-12-8-15,-12 12-5 0,13-9-6 16,-13 9-7-16,17-8 3 0,-17 8-9 0,17-4 3 15,-17 4 0-15,18 0-3 0,-18 0 1 16,0 0-2-16,24 8 1 0,-24-8-5 16,15 11 3-16,-9-3-4 0,-6-8 4 15,11 18-5-15,-7-9-1 0,-4-9-2 0,8 21 3 16,-5-10-1-16,-3-11 1 0,2 21 1 0,-2-21 0 16,0 21 7-16,0-21 4 0,-5 21 0 15,5-21 3-15,-8 19 6 0,2-11 3 16,6-8-1-16,-13 17 3 0,4-10-9 0,9-7 3 15,-16 12 3-15,8-6 2 0,8-6 9 16,-18 8 9-16,18-8 0 0,-19 3 5 16,19-3 2-16,0 0 3 0,-23-2-10 15,23 2-1-15,0 0-5 0,-23-11-4 0,23 11-6 16,-12-9-4-16,12 9-7 0,-8-14-11 16,8 14-12-16,-6-14-22 0,6 14-32 0,-4-15-36 15,4 15-51-15,0 0-57 0,2-22-64 16,-2 22-126-16,4-16-569 0,-4 16-382 15</inkml:trace>
  <inkml:trace contextRef="#ctx0" brushRef="#br1" timeOffset="-180264.48">21082 3357 2819 0,'0'0'-73'0,"2"13"51"16,-2-13 40-16,0 0 34 0,0 0 39 15,0 0 27-15,0 0 12 0,0 0 8 0,0 0-6 16,0 0-6-16,0 0-6 0,0 0-5 15,0 0-6-15,0 0-11 0,0 0-7 16,0 0-33-16,0 0-7 0,0 0-4 0,0 0-13 16,0 0-15-16,0 0-33 0,0 0-44 15,0 0-50-15,0 0-60 0,0 0-55 16,0 0-50-16,0 0-111 0,0 0-538 0,0 0-321 16</inkml:trace>
  <inkml:trace contextRef="#ctx0" brushRef="#br1" timeOffset="-179622.62">21188 3006 2612 0,'0'0'-148'16,"8"-11"26"-16,-8 11 14 0,0 0 19 0,0 0 26 15,0 0 20-15,9-12 13 0,-9 12 22 16,0 0 13-16,0 0 12 0,0 0 34 0,0 0 6 16,0 0 18-16,0 0 9 0,0 0 2 15,0 0-6-15,0 0 0 0,0 0-1 16,0 0-8-16,0 0-1 0,0 0-4 16,0 0-4-16,0 0-2 0,-35 33-2 15,35-33-3-15,0 0 3 0,-18 4-2 0,18-4-7 16,0 0 7-16,-22 1-3 0,22-1-4 0,0 0-1 15,-16 2-10-15,16-2-1 0,0 0-8 16,0 0-4-16,-20 2-4 0,20-2-5 0,0 0-2 16,0 0-3-16,-15 8 0 0,15-8-2 15,0 0 0-15,-14 13-2 0,14-13 4 16,-8 10-2-16,8-10 4 0,-8 15-5 0,8-15-2 16,-8 14 3-16,8-14-5 0,-4 17 0 15,4-17 0-15,-4 15 7 0,4-15-5 16,0 0 0-16,-4 18 3 0,4-18-4 15,0 0-1-15,-2 18 0 0,2-18 1 0,0 0 5 16,0 0-3-16,0 0 2 0,12 12-4 16,-12-12-3-16,0 0-1 0,0 0-5 0,30-5 2 15,-30 5-1-15,0 0-5 0,28-3 6 16,-28 3-3-16,23-4 1 0,-23 4 0 16,21-2 0-16,-21 2 2 0,21 2-1 0,-21-2 1 15,19 4-1-15,-19-4 6 0,17 8-3 16,-17-8 2-16,15 9 1 0,-15-9-1 0,12 15-2 15,-12-15 3-15,12 15 2 0,-12-15 3 16,6 19 2-16,-4-8 2 0,-2-11 0 0,2 19 3 16,-2-19 3-16,0 24-2 0,0-24 3 15,-4 21-4-15,4-21-1 0,-9 21-10 16,9-21-22-16,-11 17-40 0,5-7-55 16,6-10-54-16,-12 14-64 0,12-14-110 0,-13 14-567 15,7-9-298-15</inkml:trace>
  <inkml:trace contextRef="#ctx0" brushRef="#br1" timeOffset="-178962.43">21455 3147 2651 0,'0'0'-118'0,"0"0"25"15,-2-17 18-15,2 17 26 0,0 0 18 0,0 0 41 16,0 0 10-16,0 0 13 0,-2-20 13 16,2 20-3-16,0 0 7 0,0 0 8 15,0 0 2-15,0 0-7 0,0 0 4 0,0 0-11 16,0 0-1-16,-14-11-5 0,14 11-4 16,0 0 0-16,0 0 1 0,0 0-6 0,0 0 0 15,-31 21 0-15,31-21-4 0,-15 10-2 16,15-10-1-16,-11 9-4 0,11-9-2 15,-12 10 2-15,12-10-7 0,-9 10 4 0,9-10-2 16,0 0-3-16,-13 13-1 0,13-13 4 16,0 0-2-16,0 0-4 0,-4 15-2 15,4-15 1-15,0 0-3 0,0 0-2 0,0 0 0 16,14 21-3-16,-14-21-3 0,12 7-1 16,-12-7 0-16,14 8-4 0,-14-8 2 15,17 10 0-15,-8-5 0 0,-9-5 2 0,15 10 3 16,-15-10-5-16,12 9 6 0,-12-9-8 15,10 10 1-15,-10-10 6 0,10 11 10 16,-10-11 9-16,0 0 8 0,8 16 5 0,-8-16 7 16,0 0 6-16,0 16 3 0,0-16 4 15,0 0 0-15,0 0-1 0,-12 18-2 0,12-18-4 16,0 0-7-16,-16 11 0 0,16-11-5 16,-12 8-3-16,12-8-7 0,0 0-13 15,-20 8-24-15,20-8-38 0,0 0-45 0,-17 2-58 16,17-2-50-16,0 0-77 0,0 0-642 15,-22-8-333-15</inkml:trace>
  <inkml:trace contextRef="#ctx0" brushRef="#br1" timeOffset="-178659.48">21626 3253 2739 0,'0'0'-84'0,"0"0"20"0,0 0 18 16,0 0 25-16,0 0-1 0,0 0 17 15,0 0 17-15,0 0-3 0,19-1-1 0,-19 1-2 16,0 0 1-16,0 0-5 0,23-4 1 15,-23 4-3-15,17-2 6 0,-17 2-11 16,19-2-7-16,-19 2-22 0,19-2-25 16,-19 2-27-16,19-1-21 0,-19 1-41 15,18-4-51-15,-18 4-405 0,0 0 186 0</inkml:trace>
  <inkml:trace contextRef="#ctx0" brushRef="#br1" timeOffset="-178394.48">21734 3185 1760 0,'0'0'-12'0,"-15"-6"15"0,15 6 4 16,0 0 21-16,0 0 13 0,0 0 22 16,0 0 8-16,0 0 7 0,0 0 1 0,0 0 12 15,-13 25 1-15,13-25 1 0,0 0-6 16,0 23-6-16,0-23-7 0,0 17-8 15,0-17-3-15,0 0-8 0,2 29-6 0,-2-29-7 16,2 19 2-16,-2-19-7 0,-2 19-13 16,2-19-26-16,2 17-46 0,-2-17-40 15,0 0-48-15,3 19-53 0,-3-19-111 0,0 10-406 16,0-10 37-16</inkml:trace>
  <inkml:trace contextRef="#ctx0" brushRef="#br1" timeOffset="-177744.56">22150 3057 1983 0,'0'0'-29'0,"0"0"31"0,0 0 25 15,12-8 23-15,-12 8 23 0,0 0 21 16,0 0 14-16,0 0 24 0,0 0-7 0,0 0 2 16,0 0-2-16,0 0 2 0,0 0-3 15,0 0-5-15,0 0-8 0,0 0-10 16,0 0-13-16,0 0-4 0,0 0-11 0,0 0-8 16,0 0-8-16,0 0-4 0,0 0-7 15,-39-8-3-15,39 8-7 0,0 0-4 16,-21-4-3-16,21 4 1 0,0 0-8 15,-19-3-3-15,19 3-3 0,0 0-4 0,0 0-1 16,-24 0 1-16,24 0-4 0,0 0 1 16,0 0-2-16,-20 7-1 0,20-7 0 0,-13 7-1 15,13-7 2-15,-11 11-2 0,11-11 0 16,-11 12 2-16,11-12-1 0,-10 14 2 16,10-14 3-16,-8 17 4 0,8-17-1 0,-8 12-1 15,8-12-1-15,-8 14 2 0,8-14-2 16,-6 11 2-16,6-11-1 0,0 0 0 15,-6 14 1-15,6-14-3 0,0 0 2 0,0 0 4 16,0 0 2-16,-6 13 2 0,6-13-5 16,0 0-1-16,0 0-3 0,0 0 2 15,0 0-3-15,0 0-3 0,0 0-2 0,0 0 2 16,0 0-4-16,0 0 0 0,34 2-3 16,-34-2 3-16,0 0-4 0,25 2 5 15,-25-2-2-15,21 4-3 0,-21-4 2 0,21 5 1 16,-11-1-1-16,-10-4-1 0,18 12 0 15,-12-5 4-15,-6-7 1 0,13 18 7 0,-13-18 4 16,8 17 6-16,-8-17 4 0,5 20-1 16,-5-20-6-16,-5 20 1 0,5-20-2 15,-10 25-18-15,1-16-28 0,1 0-38 16,-2 1-65-16,-2-1-62 0,12-9-86 0,-20 14-149 16,9-8-216-16,0-2-259 0,1 1-286 15</inkml:trace>
  <inkml:trace contextRef="#ctx0" brushRef="#br1" timeOffset="-176478.6">21414 3563 2569 0,'0'0'-144'15,"0"0"20"-15,0 0 23 0,0 0 21 0,0 0 25 16,0 0 15-16,0 0 18 0,0 0 15 16,0 0 4-16,0 0 16 0,0 0 3 15,0 0 14-15,0 0 6 0,0 0-3 16,0 0 15-16,0 0 3 0,0 0 7 0,0 0 3 16,0 0-9-16,0 0 3 0,0 0-8 15,0 0 1-15,21-17-8 0,-21 17 2 16,0 0-7-16,0 0 2 0,20 0-3 0,-20 0 9 15,0 0-3-15,20-3-1 0,-20 3-6 16,0 0 2-16,24-2-8 0,-24 2-4 16,17-2-3-16,-17 2 3 0,0 0-5 0,28-1-4 15,-28 1 1-15,16 0-2 0,-16 0 0 16,0 0-1-16,26-2 1 0,-26 2-6 0,0 0-2 16,23 0 3-16,-23 0-2 0,17-2-3 15,-17 2 6-15,0 0-2 0,27 0-9 16,-27 0 10-16,18-2 0 0,-18 2-1 0,0 0 1 15,27 0-1-15,-27 0-1 0,17-2 1 16,-17 2-3-16,0 0 3 0,27 0 0 16,-27 0-5-16,18-2 2 0,-18 2 0 0,0 0-1 15,24 0 1-15,-24 0-5 0,20-1 4 16,-20 1 1-16,0 0 0 0,23-3-5 16,-23 3 2-16,0 0-1 0,23 0 1 0,-23 0-1 15,0 0 0-15,21-1 3 0,-21 1-2 16,0 0 1-16,20 0-2 0,-20 0 1 0,0 0-2 15,20-3 1-15,-20 3 4 0,0 0-6 16,0 0 1-16,26 0 0 0,-26 0 2 0,0 0 0 16,19-2 1-16,-19 2-2 0,0 0-2 15,19-1 1-15,-19 1 0 0,0 0 2 16,0 0 0-16,25 0-3 0,-25 0 3 0,0 0-2 16,19 0-3-16,-19 0 5 0,0 0 2 15,0 0-3-15,28 0 0 0,-28 0 9 16,0 0-6-16,22 0 4 0,-22 0 2 0,0 0 4 15,24 0 4-15,-24 0 6 0,18 0-1 16,-18 0 9-16,0 0 3 0,27 0 0 16,-27 0 4-16,17 0 0 0,-17 0-1 15,0 0-6-15,21 0-2 0,-21 0-1 0,0 0-3 16,19 1-3-16,-19-1-2 0,0 0-3 16,0 0-11-16,19 0-20 0,-19 0-58 0,0 0-70 15,0 0-92-15,0 0-171 0,13-3-474 16,-13 3-246-16</inkml:trace>
  <inkml:trace contextRef="#ctx0" brushRef="#br1" timeOffset="-171926.72">20267 4053 2518 0,'0'0'-133'0,"0"0"22"16,0 0 15-16,-6-20 9 0,6 20 14 16,0 0 13-16,0 0 13 0,-18-8 11 15,18 8 9-15,0 0 6 0,-20 0 9 0,20 0 11 16,0 0 14-16,-28 4 21 0,28-4 1 15,-19 5 20-15,19-5 12 0,-22 8 5 16,22-8-1-16,-16 10 1 0,16-10 5 0,-20 10-5 16,12-5-4-16,8-5-4 0,-14 14-3 15,14-14-9-15,-16 11 0 0,16-11 2 16,-12 13-9-16,12-13-4 0,-9 12-2 0,9-12-5 16,-6 11 3-16,6-11-4 0,0 0 4 15,-4 14-1-15,4-14 1 0,0 0-6 16,0 0-4-16,0 0-2 0,21 15-1 15,-21-15-1-15,15 6 2 0,-15-6 1 0,21 3 0 16,-21-3 2-16,22 6-1 0,-22-6-5 0,22 6 1 16,-9-5-2-16,-13-1-1 0,23 6 0 15,-10-2 0-15,-13-4 0 0,22 8-4 16,-12-4-1-16,-10-4-4 0,19 9 4 0,-19-9-2 16,13 11 12-16,-13-11 4 0,12 13 7 15,-12-13 3-15,9 14 0 0,-9-14 11 0,6 15 2 16,-6-15 3-16,2 18 1 0,-2-18-2 15,0 15-1-15,0-15 3 0,0 0 5 16,-8 27-3-16,8-27-1 0,-11 17-3 0,7-7-1 16,4-10-2-16,-13 15 0 0,4-8-4 15,9-7 1-15,-14 13 1 0,14-13 2 16,-20 12 4-16,12-7-3 0,8-5-1 0,-23 8-5 16,10-4-4-16,13-4-2 0,-23 2-4 15,23-2-4-15,-22 2-4 0,22-2-8 0,-22-4-14 16,22 4-22-16,-20-5-34 0,20 5-45 15,-19-14-58-15,19 14-68 0,-14-13-76 16,6 5-141-16,0-3-172 0,4 1-352 0,0 0-400 16</inkml:trace>
  <inkml:trace contextRef="#ctx0" brushRef="#br1" timeOffset="-171124.79">20252 3753 2833 0,'0'0'-119'0,"0"0"22"0,0 0 24 0,0 0 22 16,0 0 24-16,0 0 16 0,0 0 20 15,0 0 14-15,0 0 5 0,0 0-1 0,4-25-6 16,-4 25-1-16,0 0 3 0,0 0-8 16,17-10 1-16,-17 10 2 0,0 0-9 0,21-3-2 15,-21 3 2-15,18-4 0 0,-18 4 3 16,18 0-8-16,-18 0 1 0,0 0-5 15,32 2 4-15,-32-2-1 0,17 5-6 0,-17-5 6 16,17 6 3-16,-17-6-15 0,13 10 3 16,-13-10 6-16,8 12-13 0,-8-12 16 15,0 0 6-15,2 20-3 0,-2-20 4 0,0 0 3 16,-6 21-6-16,6-21-2 0,-8 14 5 16,8-14 4-16,-9 13-5 0,9-13 0 0,0 0 4 15,-13 13-4-15,13-13 4 0,-8 10 1 16,8-10 2-16,0 0 0 0,-13 8-1 15,13-8 1-15,0 0-2 0,0 0-4 0,0 0 2 16,0 0-1-16,0 0 2 0,0 0-2 16,0 0-2-16,0 0-5 0,0 0 5 15,0 0-4-15,0 0 1 0,0 0-6 0,0 0 3 16,0 0-3-16,0 0 3 0,0 0 4 16,0 0-10-16,53-14-1 0,-53 14 4 15,14 6 8-15,-14-6-14 0,0 0-4 0,18 11 6 16,-18-11-4-16,8 9 8 0,-8-9-4 15,4 12 6-15,-4-12 4 0,2 15 10 0,-2-15 13 16,0 0 16-16,0 0 8 0,-10 30 3 16,10-30-3-16,-10 14-4 0,0-6-5 15,10-8-6-15,-16 14-5 0,16-14-27 0,-19 10-42 16,10-5-62-16,9-5-58 0,-19 5-66 16,19-5-130-16,-18 0-438 0,18 0-96 0</inkml:trace>
  <inkml:trace contextRef="#ctx0" brushRef="#br1" timeOffset="-170464.75">20688 3993 2240 0,'2'-19'-89'0,"-2"19"22"16,0 0 16-16,0 0 24 0,0 0 24 0,0 0 12 16,0 0 12-16,0 0 12 0,0 0 16 15,0 0 8-15,0 0 4 0,0 0 10 0,-45 27 4 16,45-27 10-16,-10 20-2 0,4-8 5 15,0 0-8-15,1 3-1 0,-1 0-4 16,1-1 5-16,1 4-2 0,0-1-4 0,2 2-4 16,-2-1-3-16,2 3-10 0,0-2-1 15,2 0-9-15,0 2-1 0,0-2-6 0,2 0-2 16,0 0-5-16,0 0 0 0,2-4-8 16,0 3-11-16,0-5-31 0,3 0-39 15,-3 0-58-15,3-1-40 0,-1-4-43 0,-2-1-76 16,-4-7-589-16,8 9-214 0</inkml:trace>
  <inkml:trace contextRef="#ctx0" brushRef="#br1" timeOffset="-169838.69">21014 4069 2456 0,'0'0'-106'0,"4"-16"17"0,-4 16 28 16,0 0 25-16,0 0 8 0,0 0 7 15,0 0 9-15,0 0 7 0,0 0 10 0,0 0-5 16,-17-14 11-16,17 14 20 0,0 0 19 15,0 0 0-15,-27 3 6 0,27-3 2 16,0 0 3-16,0 0 6 0,-30 11-3 0,30-11 3 16,-14 10-6-16,14-10-4 0,-16 8-6 15,16-8-8-15,-10 10 1 0,10-10-7 16,-11 8-3-16,11-8 0 0,0 0-6 0,-10 14 0 16,10-14-1-16,0 0 3 0,-4 14-8 15,4-14-4-15,0 0 0 0,0 0 3 0,0 0-8 16,14 22 1-16,-14-22-1 0,13 12-2 15,-13-12 4-15,15 10-7 0,-15-10-3 16,13 9 3-16,-13-9-1 0,16 12-1 0,-7-5-6 16,-9-7 2-16,15 12 1 0,-7-7-3 15,-8-5 0-15,13 14 2 0,-13-14-2 16,10 13 4-16,-10-13-4 0,9 13 2 0,-9-13 8 16,7 13 1-16,-7-13 9 0,4 12 15 15,-4-12 8-15,0 0 10 0,0 0 8 0,-4 27 0 16,4-27 5-16,-9 11-2 0,9-11-3 15,-13 12 1-15,13-12 4 0,-17 11-6 16,7-5-2-16,10-6-7 0,-22 12-4 0,10-7-5 16,12-5 1-16,-22 10-4 0,12-6-4 15,10-4-1-15,-27 7 3 0,27-7-10 16,-22 3 0-16,22-3-4 0,-22 4-6 0,22-4 3 16,-20-4-14-16,20 4-22 0,-21-3-39 15,21 3-51-15,-17-11-55 0,17 11-57 0,-15-15-87 16,11 5-179-16,-2 2-456 0,6 8-360 15</inkml:trace>
  <inkml:trace contextRef="#ctx0" brushRef="#br1" timeOffset="-169381.96">21245 4225 2749 0,'-20'20'-91'15,"20"-20"39"-15,0 0 49 0,0 0 12 0,0 0 22 16,0 0 19-16,0 0 19 0,0 0 2 16,0 0 1-16,0 0 1 0,0 0-3 0,0 0 0 15,0 0-6-15,0 0-9 0,0 0-5 16,0 0-4-16,0 0-8 0,0 0-2 0,30 1-4 15,-30-1-3-15,20 0-4 0,-20 0-1 16,25-1-3-16,-25 1-4 0,30-3 0 16,-14 2-9-16,-16 1-16 0,32-7-30 0,-19 6-33 15,-13 1-37-15,27-3-47 0,-16-2-28 16,-1 4-56-16,-10 1-81 0,18-7-444 0,-18 7-52 16</inkml:trace>
  <inkml:trace contextRef="#ctx0" brushRef="#br1" timeOffset="-169100.13">21354 4163 2250 0,'0'0'-42'0,"0"0"29"0,0 0 18 16,0 0 23-16,-10-12 6 0,10 12 14 0,0 0 0 15,0 0 26-15,0 0 17 0,0 0 10 16,0 0 17-16,0 0 9 0,0 0 10 0,0 0-1 15,0 0-5-15,-2 42-5 0,2-42-8 16,2 21-8-16,-2-21-13 0,2 25-10 16,0-11-10-16,-2-14-6 0,2 32-5 0,0-17-9 15,-2 0-8-15,2 1-5 0,-2-16-3 16,2 26-19-16,-2-13-28 0,0-13-41 0,0 23-52 16,0-23-62-16,3 21-48 0,0-11-59 15,-3-10-129-15,0 10-526 0,0-10-327 16</inkml:trace>
  <inkml:trace contextRef="#ctx0" brushRef="#br1" timeOffset="-168282.74">21501 4045 2713 0,'0'0'-114'0,"0"0"24"16,0 0 12-16,-4-14 15 0,4 14 16 16,0 0 33-16,0 0 15 0,0 0 24 0,0-19 21 15,0 19 7-15,0 0 6 0,0 0 3 16,0 0 0-16,0 0 3 0,10-21-6 16,-10 21-2-16,0 0-5 0,15-8-2 0,-15 8-4 15,12-7-1-15,-12 7-4 0,18-4 0 16,-18 4 3-16,20-3 5 0,-20 3 3 15,26-3-3-15,-26 3-7 0,25 3-2 0,-25-3-9 16,26 1 2-16,-14 1-5 0,-12-2-3 16,22 6-3-16,-22-6-4 0,17 9 2 15,-17-9-4-15,13 10 1 0,-7-2 0 0,-6-8 2 16,4 12 6-16,-4-12 3 0,0 0 5 16,0 22 1-16,0-22 2 0,-8 17-7 15,8-17 3-15,-11 17-7 0,2-9 2 0,9-8-1 16,-14 17-5-16,6-8 0 0,8-9-1 15,-16 14-2-15,16-14 1 0,-12 11-1 16,12-11 1-16,-13 11 2 0,13-11-7 16,-11 10 3-16,11-10 3 0,0 0-5 0,-10 8 3 15,10-8 2-15,0 0-6 0,0 0 0 16,0 0-3-16,0 0 1 0,0 0-2 0,0 0-2 16,0 0-1-16,0 0 0 0,0 0 1 15,0 0-5-15,0 0-1 0,0 0 2 0,0 0-1 16,0 0 1-16,0 0 1 0,57-11-4 15,-57 11 0-15,0 0 0 0,21-3-3 16,-21 3 2-16,0 0-3 0,24 4 5 0,-24-4-4 16,15 8 2-16,-15-8 3 0,10 10 4 15,-10-10-1-15,10 10 9 0,-10-10 1 0,6 18 4 16,-6-18 8-16,8 19 5 0,-6-8 13 16,-2-11 1-16,2 23-2 0,-2-23 4 15,0 21-1-15,0-21 2 0,-6 18 1 0,-2-5-4 16,8-13-6-16,-16 19-5 0,3-9-10 15,0-3-12-15,-2 1-23 0,1-4-31 16,-4 1-40-16,2-1-55 0,16-4-55 0,-34 4-68 16,17-6-71-16,17 2-142 0,-32-4-140 15,18 0-237-15,1-2-190 0</inkml:trace>
  <inkml:trace contextRef="#ctx0" brushRef="#br1" timeOffset="-167828.76">21901 3902 2467 0,'0'0'-91'0,"0"0"17"0,8-14 22 0,-8 14 36 15,0 0 35-15,0 0 32 0,17-6 27 16,-17 6 1-16,0 0 7 0,0 0 9 16,28 13 8-16,-28-13 10 0,16 14 15 0,-4-2 3 15,-4 1-2-15,0 3-3 0,1 3-9 16,-3 1-9-16,0 3-14 0,-1 2-7 16,-1 1-8-16,-2 3-10 0,-2 0-6 0,0 1-7 15,-4 2-18-15,0 2-47 0,-5 1-76 16,-2-1-86-16,-3 1-98 0,-6 3-207 15,-4-2-452-15,-9 0-339 0</inkml:trace>
  <inkml:trace contextRef="#ctx0" brushRef="#br2" timeOffset="-159162.49">15671 11950 2557 0,'-17'17'32'0,"7"-4"-31"0,-3 5 11 16,0-5 1-16,3-2 5 0,-3 6-9 15,0-2-5-15,-2 0 2 0,-1 3-6 0,0 2-12 16,0 2-5-16,-2-3-206 0,4 5 20 16,-5 3 7-16,4 0-9 0,0 0-368 0,1-8 228 15</inkml:trace>
  <inkml:trace contextRef="#ctx0" brushRef="#br2" timeOffset="-128519.27">25381 5955 125 0,'0'0'45'16,"2"-11"-19"-16,-2 11-11 0,0 0-5 15,0 0 5-15,0 0-11 0,0 0 10 0,0 0-3 16,2-12-3-16,-2 12 2 0,0 0 5 15,0 0 8-15,0 0 2 0,0 0 9 16,0 0 1-16,0 0-5 0,6-7-2 0,-6 7-3 16,0 0-3-16,0 0-7 0,0 0 4 15,0 0-11-15,0 0 7 0,0 0-6 16,0 0-4-16,0 0 3 0,0 0-1 0,0 0-3 16,0 0 0-16,0 0-4 0,0 0 0 15,0 0-4-15,0 0 2 0,0 0 0 16,0 0-5-16,0 0-1 0,3-12 3 0,-3 12-4 15,0 0 7-15,0 0-4 0,0 0 2 16,0 0-3-16,0 0 7 0,0 0-8 16,0 0 6-16,0 0-3 0,0 0 1 0,0 0 0 15,0 0-7-15,0 0-23 0,0 0-4 16,0 0-9-16,0 0-91 0,0 0 47 0</inkml:trace>
  <inkml:trace contextRef="#ctx0" brushRef="#br2" timeOffset="-109317.51">21950 7828 338 0,'0'0'52'0,"0"0"7"16,0 0-10-16,0 0 1 0,0 0 1 15,0 0-12-15,0 0-4 0,0 0 0 0,0 0-5 16,0 0-6-16,0 0-2 0,0 0-2 15,0 0-8-15,0 0 1 0,0 0-7 16,0 0 4-16,0 0 1 0,0 0-5 16,0 0-1-16,0 0 6 0,0 0-2 0,0 0 2 15,0 0-2-15,0 0 5 0,0 0-6 16,0 0-1-16,0 0 0 0,0 0-2 16,0 0-3-16,0 0 4 0,0 0-8 0,0 0 4 15,0 0-2-15,0 0 0 0,0 0 0 16,0 0 0-16,0 0 0 0,0 0 0 0,0 0 0 15,0 0 7-15,0 0-4 0,0 0 8 16,0 0-5-16,0 0-8 0,4-10 2 16,-4 10 3-16,0 0-10 0,0 0 11 0,0 0-8 15,0 0 1-15,0 0-5 0,0 0 8 16,0 0-3-16,0 0 3 0,0 0 0 0,0 0 7 16,0 0-9-16,0 0 8 0,0 0-5 15,0 0 5-15,0 0-10 0,0 0 8 16,0 0-1-16,0 0-3 0,0 0 4 0,0 0-2 15,0 0-1-15,0 0 3 0,0 0-9 16,0 0 12-16,0 0-4 0,0 0-4 16,0 0 1-16,0 0 9 0,0 0-4 0,0 0 2 15,0 0 2-15,0 0 7 0,0 0-5 16,0 0-2-16,0 0 1 0,0 0 1 16,0 0-1-16,0 0-3 0,0 0-1 0,0 0 4 15,0 0-4-15,0 0-5 0,0 0 1 16,0 0 2-16,0 0-10 0,0 0 1 15,0 0-20-15,0 0-14 0,0 0-19 0,0 0-29 16,0 0-41-16,0 0-134 0,0 0 86 16</inkml:trace>
  <inkml:trace contextRef="#ctx0" brushRef="#br2" timeOffset="-75884.83">6761 7579 273 0,'0'0'121'0,"0"0"-51"0,0 0-4 15,23-9-18-15,-23 9-5 0,0 0-2 0,0 0 2 16,0 0-7-16,17-5 1 0,-17 5 3 16,0 0-5-16,0 0 6 0,0 0-3 0,0 0-4 15,14-4-3-15,-14 4-6 0,0 0 2 16,0 0-6-16,0 0-2 0,0 0 1 16,0 0 1-16,24-1-5 0,-24 1 1 15,0 0 6-15,0 0-9 0,0 0 4 0,0 0-4 16,0 0-1-16,0 0 5 0,0 0 1 15,0 0-5-15,0 0 0 0,19 0-6 0,-19 0-1 16,0 0 5-16,0 0-3 0,0 0-9 16,0 0 3-16,0 0-1 0,0 0-5 0,0 0-3 15,0 0-9-15,0 0-9 0,0 0-27 16,0 0-27-16,0 0-85 0,0 0-169 16,0 0 105-16</inkml:trace>
  <inkml:trace contextRef="#ctx0" brushRef="#br2" timeOffset="-70675.63">6090 7746 858 0,'0'0'-49'0,"0"0"7"0,0 0 13 0,0 0-3 15,0 0 14-15,0 0-2 0,0 0 9 16,0 0-2-16,0 0 11 0,0 0-2 0,0 0 0 16,0 0-5-16,0 0 5 0,0 0-3 15,0 0 7-15,0 0-8 0,0 0 3 16,4-15-3-16,-4 15 1 0,0 0-1 0,0 0-5 15,0 0 0-15,0 0 0 0,0 0-36 16,0 0-112-16,0 0 49 0,0 0 38 16</inkml:trace>
  <inkml:trace contextRef="#ctx0" brushRef="#br2" timeOffset="-60514.07">7789 7738 333 0,'0'0'-2'15,"0"0"-4"-15,0 0 10 0,0 0-6 0,0 0 4 16,0 0 0-16,0 0 7 0,0 0-3 16,2-13 2-16,-2 13 1 0,0 0 4 15,0 0 7-15,0 0 4 0,0 0-3 16,0 0 15-16,0 0 2 0,0 0-1 16,0 0 1-16,0 0 3 0,0 0-4 0,0 0 1 15,0 0-3-15,0 0 4 0,0 0-8 16,0 0 7-16,0 0 0 0,0 0-7 0,0 0-1 15,0 0 6-15,0 0 2 0,0 0-11 16,0 0 3-16,0 0 0 0,7-16-6 0,-7 16 3 16,0 0-6-16,0 0 3 0,0 0-6 15,0 0-1-15,0 0 16 0,0 0-3 16,0 0-10-16,21-3 1 0,-21 3-2 0,0 0 3 16,0 0-5-16,22-1-3 0,-22 1 5 15,0 0-2-15,0 0 12 0,22 0-7 0,-22 0-2 16,0 0 4-16,0 0-4 0,19-2-2 15,-19 2 6-15,0 0 2 0,0 0-4 16,0 0 0-16,0 0 4 0,22 0-1 0,-22 0-4 16,0 0-8-16,0 0 5 0,18-2-1 15,-18 2-4-15,0 0 2 0,0 0-1 16,20-2-6-16,-20 2 4 0,0 0-6 16,18 2 7-16,-18-2-5 0,0 0-4 0,22 0 0 15,-22 0 8-15,0 0-14 0,27 2 5 16,-27-2 7-16,18-2-8 0,-18 2 6 0,0 0-5 15,24-2-5-15,-24 2 7 0,22 0-2 16,-22 0 1-16,21 0 5 0,-21 0-9 0,24 0 2 16,-24 0-7-16,20-2 3 0,-20 2 6 15,26 0-4-15,-26 0 6 0,25 0 0 16,-25 0-6-16,26 0 10 0,-26 0-13 0,26 0 5 16,-26 0-2-16,26 0-2 0,-10 0 2 15,-16 0 5-15,31-2-7 0,-16 2 15 16,-15 0-18-16,29 0 5 0,-29 0 5 0,28 0-8 15,-13 0 4-15,-15 0-2 0,28 0-2 16,-28 0 3-16,28 0-4 0,-28 0 8 0,26 0 4 16,-26 0-12-16,24 0 4 0,-24 0 2 15,23-2-5-15,-23 2 6 0,26 0-3 16,-26 0 5-16,25 0-2 0,-25 0-3 0,25 0 8 16,-25 0 5-16,28 0-10 0,-28 0-3 15,27 0 8-15,-11-1-11 0,-16 1 12 16,25 0-2-16,-25 0 1 0,27 0-5 0,-27 0 0 15,27 0 3-15,-13-2-9 0,-14 2 21 16,22 0-15-16,-22 0-2 0,28 0 1 0,-28 0 1 16,25 0 10-16,-25 0-13 0,26 0 3 15,-26 0-3-15,26 0 16 0,-26 0-18 16,23 0-1-16,-23 0 3 0,23-3-2 0,-23 3 1 16,21 0-2-16,-21 0-5 0,0 0 8 15,26 0-4-15,-26 0 12 0,0 0-4 0,21 3-6 16,-21-3 8-16,0 0-12 0,0 0 4 15,21-3 6-15,-21 3-1 0,0 0 3 16,0 0-6-16,0 0 9 0,0 0-7 0,0 0 20 16,19 0 11-16,-19 0 0 0,0 0-4 15,0 0 1-15,0 0-5 0,0 0-5 16,0 0-7-16,0 0 0 0,0 0 8 0,0 0-13 16,0 0-2-16,-65 3 8 0,65-3-14 15,-30 2 9-15,10-2 0 0,-1 0-5 0,0 0 12 16,0 1-12-16,-3-2-5 0,2 2 11 15,-4-1-8-15,-1 2 13 0,-3 0-7 16,4-2 4-16,1 0 3 0,-1 0-3 0,2 0-5 16,0 2 5-16,-1-2-9 0,-1 0 11 15,-2 2-10-15,4-2 13 0,-4 2-14 16,3-2 3-16,-1 0-6 0,-2 2 7 0,-1-2-2 16,3 0-13-16,1 0-2 0,-2 0 10 15,1 0-9-15,1 1 7 0,-1-1-2 0,3 0-7 16,-3 0 5-16,2 3-9 0,-6-3 6 15,4 0 3-15,1 0-3 0,-1 0 5 16,1 0 1-16,-5 2 3 0,0-2-2 0,4 0 4 16,-2 0-8-16,0 0 6 0,-1 1 4 15,3-1-5-15,-1 0 4 0,-3 0-6 16,4 0 0-16,2 0 0 0,-2 0-3 0,3 0 9 16,-3 0-6-16,2 2 12 0,0-2-5 15,0 0-2-15,1 0-10 0,-1 2 23 0,2-2-21 16,-2 0 5-16,1 2-2 0,1-2 3 15,0 0 1-15,0 0-5 0,3 0 10 0,-2 0 0 16,21 0-9-16,-36 1 3 0,17-1-8 16,19 0 10-16,-30 0-10 0,13 0 17 15,17 0-19-15,-30 3 11 0,16-3 1 0,14 0 1 16,-28 0 0-16,28 0-3 0,-25 0 3 16,25 0-3-16,-24 0-8 0,24 0 10 15,-22 2-8-15,22-2-2 0,-24 0 11 0,24 0-1 16,-19 0-2-16,19 0-2 0,-19 0-4 15,19 0 1-15,0 0 1 0,-29 0 4 0,29 0 4 16,-20 1-2-16,20-1-8 0,-21-1 1 16,21 1-1-16,0 0 9 0,-28 1-6 0,28-1 8 15,-16 0-8-15,16 0 6 0,0 0-6 16,-26 0-8-16,26 0 11 0,0 0 5 16,-23 0-5-16,23 0 3 0,0 0-11 0,-21 2 11 15,21-2 2-15,0 0-10 0,-19 0 8 16,19 0-7-16,0 0 2 0,0 0 10 0,-26-2-5 15,26 2 6-15,0 0-15 0,0 0 7 16,-23 0-4-16,23 0 5 0,0 0 2 0,0 0-7 16,0 0-3-16,-21 0 5 0,21 0-1 15,0 0-2-15,0 0 8 0,0 0 1 16,0 0-5-16,0 0 1 0,0 0-2 0,0 0 2 16,-21 0-2-16,21 0-2 0,0 0-5 15,0 0 1-15,0 0 2 0,0 0-9 0,0 0-2 16,0 0 5-16,0 0-3 0,0 0 16 15,0 0-18-15,0 0 10 0,0 0-12 16,0 0 3-16,0 0 4 0,0 0 0 0,0 0 0 16,0 0 0-16,0 0 7 0,0 0 10 15,61-1-20-15,-61 1 2 0,24 0 4 16,-24 0-2-16,25 0 4 0,-25 0-9 0,28 0 10 16,-14 0-1-16,-14 0-5 0,34 0-2 15,-17 0 9-15,2-2-9 0,-19 2 5 16,39 0 2-16,-21 0 0 0,1 0-4 0,0-3 5 15,-19 3 2-15,41 0 0 0,-21 0-3 16,0 0 3-16,1 0 1 0,0 0-3 0,2 0 7 16,-1-1-5-16,-2 1 11 0,4 0-10 15,-1 0 1-15,-1 0 1 0,0 0-4 16,2 0 0-16,-1 0 5 0,1 0-2 0,0 0-3 16,0-2 4-16,-1 2 12 0,1 0-14 15,0 0 4-15,0-2-6 0,0 2 0 0,-1 0-1 16,3 0 2-16,-4 0 4 0,4-2 2 15,-3 2-7-15,1 0 10 0,-4 0-8 16,4 0 2-16,-1 0 0 0,-1 0 2 0,0 0 0 16,2-1-6-16,-3 1 8 0,1 0-4 15,0 0-7-15,0 0 14 0,-1-2-7 0,0 2-4 16,0 0 9-16,1 0 2 0,-2 0-1 16,2-3 0-16,-1 3-9 0,1 0 3 15,0 0-6-15,-2 0 12 0,1 0-3 0,0-1-6 16,0 1 5-16,-21 0-7 0,42 0 6 15,-20 0 3-15,-1 0 2 0,0 0-8 0,-2 0 10 16,3-2-6-16,-2 2-2 0,1 0 3 16,-21 0 5-16,40 0 1 0,-20 0-6 0,1 0 2 15,-2-2-3-15,2 2 1 0,-21 0 0 16,38 0-6-16,-18 0 6 0,-2 0-6 16,1 0 4-16,-19 0 1 0,38 0 1 0,-18 0 2 15,-1 0-7-15,0 0 7 0,0-2 0 16,-19 2-4-16,38 0 4 0,-19 0 4 15,-2 0-9-15,2-2 10 0,-19 2-15 0,38 0 16 16,-17 0-7-16,-2 0-2 0,0 0 7 16,3-2-9-16,-22 2 0 0,38 0 5 15,-17 0-3-15,0 0-1 0,-2 0 1 0,-1-2 9 16,4 2-8-16,-22 0 0 0,41 0 6 16,-21 0-7-16,0 0 4 0,0 0 3 15,0-1-10-15,1 1-1 0,-21 0-1 0,40 0 0 16,-18 0 6-16,-4 0-3 0,3 0 3 15,-1-2-3-15,0 2 3 0,-20 0 6 0,39 0-15 16,-20 0 5-16,0 0 7 0,3 0-8 16,-4-3-1-16,-18 3 9 0,38 3 11 0,-17-6-11 15,3 3-1-15,-6 0 3 0,4 0-5 16,-3 0 3-16,2 0 9 0,0 0-15 16,3 0 3-16,-1 0 2 0,0-1-2 0,0 1 5 15,-1 0 1-15,3-2 0 0,-2 2-9 16,-2 0 14-16,5 0-5 0,-3 0-5 15,0 0 4-15,1-2 3 0,-1 2-4 0,1 0-1 16,-2 0 0-16,2 0 10 0,-3 0-4 16,3 0-15-16,-4 0 15 0,4-3-9 0,-1 3 3 15,-1 0 0-15,-2 0 1 0,4 0-7 16,-1 0-3-16,1-1 12 0,-2 1-6 16,2-1-1-16,-1 1-4 0,1 0 7 0,0 0 2 15,0 0-4-15,2 0 11 0,-1 0-8 16,3-3-3-16,1 3 1 0,1 0-8 0,-5 0 4 15,0 0-3-15,5 0 3 0,0 0 3 16,-1 0 3-16,-1 0-3 0,-3 0 4 0,5-2-7 16,0 4 2-16,-3-4-4 0,-1 2 7 15,-1 0-10-15,0 0 8 0,1-2-3 16,0 2 3-16,-1 0 3 0,-3 0-3 0,4 0 0 16,0 0-3-16,-1-1-3 0,1 1 3 15,1-2-3-15,-4 2 5 0,2 0-5 16,-1 0 1-16,2 0 8 0,-2 0-9 0,-2 0 3 15,3 0-3-15,-1 0 9 0,-1 0-4 16,0 0-1-16,1 0 3 0,-1 0-2 0,0 0-1 16,0 0 1-16,0 0-8 0,-1 0 6 15,1-3 0-15,-2 3 0 0,3 0 6 0,-1 0-6 16,1-1 6-16,-4 1-5 0,5 0-1 16,-5-3 2-16,3 3-1 0,0 0-4 15,1 0 0-15,-1-1 2 0,0 1-2 0,0 0 3 16,1 0 1-16,0 0-4 0,-2 0-1 15,1-2 0-15,1 2 1 0,-1-2 6 0,-1 4-3 16,0-4-5-16,2 4 11 0,-2-2-12 16,-2 0 13-16,1-2-5 0,1 2-1 15,0 0-2-15,0 2-1 0,-1-4 5 0,1 4-4 16,-4-2-2-16,5 0 0 0,-4 0 3 16,4-2 2-16,-3 4 5 0,-20-2-4 15,41 0-2-15,-23 0 2 0,2-2-1 0,0 2 5 16,3 2-4-16,-4-4-3 0,2 2-3 15,0 0 6-15,1 0-3 0,-22 0 5 0,39 0-11 16,-20 0 10-16,2 0-7 0,-21 0 5 16,35 0-1-16,-14 0-1 0,-6 0 0 0,5-2 0 15,-20 2 3-15,36 0-3 0,-19 0 2 16,2 0-1-16,-19 0 2 0,37 0-1 16,-22 0 8-16,-15 0-12 0,34-2 0 0,-18 2 0 15,3 0 2-15,-19 0 0 0,32 0 3 16,-16 0-6-16,-16 0 0 0,30 0 8 0,-13 0 0 15,-17 0 1-15,29 0-9 0,-13 0 5 16,-16 0 5-16,29-2-7 0,-29 2-1 16,30 0-1-16,-15 2-4 0,-15-2 6 0,27 0-6 15,-11 0-2-15,-16 0-3 0,24 0 7 16,-24 0 1-16,27-2 6 0,-27 2 1 16,27 0-10-16,-27 0 0 0,27 2 5 0,-27-2 5 15,23-2-4-15,-23 2-7 0,27 0 7 16,-14-2-6-16,-13 2 9 0,23 0-8 0,-23 0 5 15,23 0-5-15,-23 0 2 0,19 2 4 16,-19-2-1-16,23 0-1 0,-23 0-2 16,18 0 4-16,-18 0 2 0,0 0-3 0,26 2 0 15,-26-2-1-15,19 0-1 0,-19 0 11 16,20 0-6-16,-20 0-2 0,0 0-5 0,24-2 4 16,-24 2 6-16,0 0-6 0,23 0 1 15,-23 0 1-15,0 0-7 0,20 0 1 16,-20 0 4-16,0 0-9 0,0 0 8 0,18-2-1 15,-18 2 2-15,0 0-7 0,0 0 11 16,0 0-2-16,0 0-8 0,0 0 0 0,21 0 4 16,-21 0-4-16,0 0 2 0,0 0 2 15,0 0-1-15,0 0 11 0,0 0-8 16,0 0-6-16,0 0 4 0,0 0-2 0,0 0 13 16,0 0-9-16,0 0 1 0,22-2-5 15,-22 2 7-15,0 0-3 0,0 0 7 0,20 0-8 16,-20 0-4-16,0 0 4 0,0 0 1 15,22 0 0-15,-22 0-3 0,0 0 3 16,19 2 3-16,-19-2-3 0,0 0 0 0,22 0 1 16,-22 0-5-16,0 0 10 0,25 0-9 15,-25 0-3-15,0 0 3 0,25 0 3 0,-25 0 1 16,20 0-2-16,-20 0 1 0,18 0 1 16,-18 0-2-16,22 0-2 0,-22 0 0 15,21 0 1-15,-21 0 16 0,21 0-17 0,-21 0 6 16,19 0-6-16,-19 0-2 0,20 0 4 15,-20 0 5-15,0 0-4 0,29-2-3 0,-29 2 8 16,16 0-10-16,-16 0 4 0,0 0 1 16,27 0 0-16,-27 0 3 0,21 0-6 0,-21 0 9 15,0 0-6-15,27 0-3 0,-27 0 9 16,19 2-5-16,-19-2-2 0,16 0 2 16,-16 0 1-16,0 0-5 0,29-2 1 0,-29 2 11 15,16 0-10-15,-16 0-7 0,0 0-1 16,24 0 9-16,-24 0-1 0,0 0-2 0,21 0 6 15,-21 0-5-15,0 0-1 0,18 0 3 16,-18 0 0-16,0 0-1 0,0 0-1 16,0 0 5-16,22 0 3 0,-22 0-1 0,0 0-4 15,0 0-10-15,0 0 14 0,0 0-1 16,0 0-8-16,0 0 5 0,21-1-5 0,-21 1-2 16,0 0 7-16,0 0-4 0,0 0 0 15,0 0-3-15,0 0 0 0,0 0 2 16,0 0-4-16,0 0 4 0,0 0 8 0,0 0-13 15,0 0 5-15,0 0 5 0,0 0-5 16,0 0 7-16,17 3 0 0,-17-3-5 0,0 0-1 16,0 0 8-16,0 0-8 0,0 0-2 15,0 0 2-15,0 0 3 0,0 0 5 16,0 0 1-16,0 0-6 0,0 0 13 0,0 0-4 16,0 0 2-16,0 0-2 0,0 0 3 15,0 0-6-15,0 0 0 0,0 0 0 16,0 0 1-16,0 0-1 0,0 0 3 0,0 0-2 15,0 0 8-15,0 0-9 0,0 0-3 16,0 0-4-16,0 0 2 0,0 0-1 0,0 0 0 16,0 0-7-16,0 0-10 0,0 0-5 15,0 0-17-15,0 0-12 0,0 0-20 0,10 0-38 16,-10 0-89-16,0 0-234 0,0 0-106 16,0 0 279-16</inkml:trace>
  <inkml:trace contextRef="#ctx0" brushRef="#br2" timeOffset="-46548.47">9659 4700 449 0,'0'0'22'0,"0"-12"5"15,0 12 7-15,2-11-12 0,-2 11-1 0,0 0-6 16,2-13-6-16,-2 13 6 0,0 0-13 16,0 0-28-16,2-16-42 0,-2 16-108 0,0 0 59 15</inkml:trace>
  <inkml:trace contextRef="#ctx0" brushRef="#br2" timeOffset="-45150.12">10113 4524 473 0,'0'0'0'15,"0"0"8"-15,0 0 1 0,0 0 4 16,0 0-1-16,0 0 6 0,0 0-6 16,0 0 3-16,0 0-4 0,0 0 2 0,0 0-2 15,0 0 0-15,0 0-5 0,7-7 7 16,-7 7-6-16,0 0 5 0,0 0-7 15,0 0 1-15,0 0 1 0,0 0-1 0,0 0 1 16,0 0-1-16,0 0-3 0,0 0 1 16,0 0-4-16,0 0 2 0,0 0-8 15,0 0-18-15,0 0-22 0,0 0-33 0,0 0-100 16,0 0 57-16</inkml:trace>
  <inkml:trace contextRef="#ctx0" brushRef="#br2" timeOffset="-42169.08">10120 4517 563 0,'0'0'40'0,"0"0"8"0,0 0 0 16,0 0 7-16,0 0-13 0,0 0-13 0,0 0 6 15,0 0-2-15,0 0-14 0,0 0 1 16,0 0-2-16,0 0 0 0,0 0 2 15,0 0-8-15,0 0-3 0,0 0 0 0,0 0-2 16,0 0 6-16,0 0-6 0,0 0 0 16,0 0 0-16,0 0-1 0,0 0 2 15,0 0 5-15,0 0-3 0,0 0-3 0,0 0-1 16,0 0 1-16,0 0-2 0,0 0 0 16,0 0-1-16,0 0-1 0,0 0 4 0,0 0 2 15,0 0-3-15,0 0-1 0,0 0 2 16,0 0 0-16,0 0 7 0,0 0 3 0,0 0-8 15,0 0 3-15,0 0-1 0,0 0-1 16,0 0-1-16,0 0 0 0,0 0-4 16,0 0 9-16,0 0-18 0,0 0 8 0,8 30-8 15,-8-30 9-15,0 0-6 0,0 19 4 16,0-19-6-16,0 0 6 0,3 25 8 0,-3-25-11 16,2 21 1-16,-2-21 6 0,0 25-9 15,2-12-1-15,-2-13 5 0,0 29 1 16,2-13-3-16,-2 0-2 0,2 0 6 15,-2-16-2-15,0 34-2 0,0-15-4 0,2-2 1 16,-2 2 3-16,2 0 0 0,-2-2-2 16,0 2-5-16,0-2 11 0,2 1-15 15,0-1-6-15,-2-17 1 0,0 27-1 0,0-27-6 16,0 23 9-16,0-23-5 0,0 20 5 16,0-20 0-16,0 17 0 0,0-17 0 0,3 15 8 15,-3-15-4-15,0 0-3 0,0 18 3 16,0-18 3-16,0 0 5 0,0 0 5 0,0 0 8 15,0 17 5-15,0-17-4 0,0 0 2 16,0 0 2-16,0 0-7 0,0 0-14 16,0 0 1-16,0 0 10 0,0 0-1 0,0 0 5 15,0 0 6-15,0-58 5 0,0 58-2 16,0-24-1-16,0 24-4 0,0-27 5 16,0 14-4-16,0 13-4 0,-3-34-4 0,3 18-4 15,0 16-5-15,-2-35 6 0,2 19-4 16,0-1 7-16,0 17 3 0,-2-31-6 0,2 14 6 15,0 17-7-15,-2-25 8 0,0 12-6 16,2 13-2-16,0-25 2 0,0 25 6 16,-2-21-13-16,2 21 2 0,0-17-2 15,0 17 4-15,-2-18-6 0,2 18 4 0,0 0 7 16,-2-18-3-16,2 18-4 0,0 0 3 16,0 0 4-16,0-21-9 0,0 21 7 0,0 0-1 15,0 0-4-15,0 0 3 0,0 0-3 16,0-21 2-16,0 21 1 0,0 0 3 0,0 0-1 15,0 0-2-15,0 0-3 0,0 0 3 16,0 0-1-16,0 0 0 0,0 0-2 16,0 0 10-16,0 0-13 0,0 0-4 0,0 0 0 15,0 0 0-15,0 0 4 0,0 0-2 16,0 0 0-16,0 0 3 0,0 0-2 16,0 0 1-16,0 0-4 0,4 60 9 0,-4-60-4 15,0 20 2-15,0-20-3 0,0 22 3 16,0-22 3-16,2 24-1 0,-2-7-2 0,2-2 2 15,-2-15-4-15,0 32 5 0,2-13-1 16,-2 0-4-16,0 3 4 0,0-1 0 16,0 0 1-16,2 0-1 0,-2 6-6 0,2-3 4 15,1 2-3-15,-3 0 6 0,0 2 1 16,2 1-8-16,0-3 4 0,-2 3-12 16,2 0 7-16,-2-3 2 0,2 0-1 0,0 3 1 15,-2-3 1-15,0 2 6 0,2-2-6 16,-2 1-1-16,0-4 1 0,2 2 2 15,-2-2-5-15,0-3 10 0,0 3-9 0,2-2 8 16,-2 1-6-16,2-2-1 0,-2 2 1 16,2-4 7-16,-2 3-5 0,0-2 10 0,0-1-15 15,3-2 5-15,-3 4 0 0,2-3 2 16,-2 0-2-16,0 0 3 0,0 1-4 16,0 1 4-16,2-3-5 0,-2 4 4 0,3-1-2 15,-3-1-3-15,0 1 3 0,0 1 3 16,2-1-5-16,-2 0-3 0,2 2 4 0,-2-2 1 15,0 1-2-15,2 0 2 0,-2 1-4 16,2 0 8-16,-2-1-4 0,0 1 3 16,2-1-6-16,-2-1 5 0,0 2-4 0,2 0-2 15,-2 2-2-15,0-3 6 0,2 1 0 16,-2 2-4-16,2-2-1 0,-2 0 5 0,0 1-2 16,2-4 2-16,0 3-3 0,-2 2 8 15,0-2 2-15,2-2-11 0,-2 3-1 16,2-4 2-16,-2 1-1 0,0 1-4 0,2 0 4 15,-2-1 1-15,2 2-1 0,-2-2 4 16,0 2-3-16,3 0 3 0,-3 0 2 16,2-1-4-16,-2 2 0 0,0 0 1 0,2 0 1 15,-2-2 0-15,0 4-7 0,3-2 3 16,-3-1 4-16,2 2 0 0,-2 0 2 16,0-2 0-16,2 1-2 0,-2-2-4 0,0 2 1 15,0-2 4-15,2 1 5 0,0-1-3 16,-2 2-3-16,0-1 10 0,2 2-4 0,-2-2 6 15,0 1-7-15,2 2 2 0,-2-4-2 16,2 3 2-16,-2-2-4 0,2 2 4 16,-2-2-4-16,2 0 8 0,-2 1-8 0,0-3 2 15,2 1-3-15,-2 1 0 0,3-2-1 16,-3 2 3-16,2-1-6 0,-2-2 6 0,0 3-6 16,2-2 7-16,-2 0-5 0,0 0 3 15,2 0-8-15,-2 1 5 0,2-4-5 0,-2 4 3 16,0-4-3-16,2 2 4 0,-2-1 1 15,2 1 3-15,-2-1 0 0,0 1-3 16,0 0-6-16,2-1 4 0,-2 0 0 16,2 0-3-16,-2 0 3 0,0 2 4 0,2-2-4 15,-2 2-1-15,0 1 3 0,3-3 2 16,-3 2-6-16,0 2 6 0,2-2-2 16,-2 3-4-16,2-1 1 0,-2 2 1 0,0 4 2 15,2-2 0-15,0 2 2 0,-2-1-2 16,3 3 3-16,-3-5 4 0,2 5-3 0,-2-1 8 15,2-3-11-15,-2 2-1 0,2 2-5 16,-2-3 0-16,2 1 7 0,0 0-2 16,-2-2 2-16,0 1 3 0,2-2-4 0,-2 0 6 15,0 0 0-15,2 3-5 0,0-2 8 16,-2-3-3-16,2 4-4 0,-2 1 4 0,2-1-2 16,0 1 0-16,-2 0-3 0,2 1 1 15,-2-1-6-15,2 2 6 0,0-3 3 0,-2 3-6 16,3-1 1-16,-3-1 1 0,3 2-4 15,-3-1 16-15,2-1-14 0,-2 1 8 16,2-1-6-16,-2 0 0 0,2 0-6 16,-2-3 8-16,2 3-13 0,-2-2 7 0,2-1 9 15,-2-1-7-15,0 2 2 0,2 0-2 16,-2 2-2-16,2-3 6 0,-2 3-4 16,2 1 3-16,-2-3-3 0,2 2-3 0,-2 0 8 15,0-3-4-15,2 1 13 0,-2 0-16 16,2 1 1-16,-2-5-3 0,2 2 11 0,-2-2-10 15,3 1 3-15,-3-2 5 0,0-1 0 16,0 2-5-16,2-2 0 0,0 0 3 0,-2 2-1 16,0-2 6-16,2 0-9 0,-2 1 2 15,0-2-2-15,2 1 2 0,-2 0-6 16,0-2 5-16,2 2 5 0,-2-1-5 0,0-1-1 16,2 2 4-16,-2-3-1 0,0 2-1 15,0-1-2-15,2 2 2 0,-2-1-1 0,0-1 0 16,3-2 2-16,-3-15 1 0,2 34-4 15,-2-15 4-15,0-1 0 0,0-1-4 16,0 1 4-16,2 0 2 0,-2 0-2 0,2-2-3 16,-2 2-3-16,0-1 3 0,2-1-5 15,-2 1 5-15,0 1 5 0,2-1-2 0,-2 0-3 16,3 0 4-16,-3-17-3 0,0 33 6 16,0-18 2-16,2 0-8 0,-2-15 3 15,0 31-6-15,0-16 4 0,2 0-9 16,-2 2 7-16,0-17 0 0,0 27-3 0,2-12 1 15,-2-15 0-15,0 29 2 0,0-16 4 16,2 5-6-16,-2-18-1 0,0 28 9 16,0-14-4-16,0-14-5 0,2 26 1 0,-2-13 4 15,0-13-2-15,0 26 1 0,2-12 1 16,-2-14-2-16,0 27 0 0,2-14 0 0,-2-13 0 16,0 27-2-16,0-11 2 0,0-16-1 15,2 26-3-15,-2-9 1 0,0-2-1 0,2 2-4 16,-2-17 5-16,0 33-1 0,0-20-1 15,2 2-3-15,-2-15 1 0,0 25 0 0,0-11 6 16,0-14 1-16,0 26 5 0,2-13-7 16,-2-13 7-16,0 25-3 0,0-12-4 15,0-13 2-15,0 27-5 0,2-13 8 16,-2-14-9-16,0 24 2 0,0-24 1 0,2 23 3 16,-2-23 3-16,3 24-4 0,-3-24 2 15,0 20 6-15,0-20-7 0,3 18 7 0,-3-18-7 16,0 18-2-16,0-18 6 0,2 18-10 15,-2-18 8-15,0 0 2 0,0 22-1 0,0-22-5 16,0 0 2-16,2 18 5 0,-2-18-1 16,0 0-6-16,0 0 7 0,0 18-7 15,0-18 1-15,0 0-1 0,0 0-3 0,0 21 0 16,0-21 0-16,0 0 3 0,0 0-8 16,0 16 3-16,0-16 5 0,0 0-1 15,0 0 3-15,2 15-2 0,-2-15 9 0,0 0-5 16,0 0-2-16,0 23-2 0,0-23 0 15,0 0 2-15,0 0-1 0,0 17 1 16,0-17 0-16,0 0 8 0,0 0-3 0,0 0-5 16,0 0 4-16,0 17-1 0,0-17 9 15,0 0-10-15,0 0-4 0,0 0 5 0,0 0-4 16,0 0-8-16,0 0 9 0,2 15 5 16,-2-15-1-16,0 0 1 0,0 0-7 0,0 0 4 15,0 0 4-15,0 0-9 0,0 0 0 16,0 0 4-16,0 0 1 0,0 0-2 15,0 0-7-15,0 0 11 0,0 0-3 0,0 0 9 16,0 0-8-16,0 0-5 0,0 0 1 16,0 0 5-16,0 0-4 0,0 0-3 15,0 0 8-15,0 0-8 0,0 0 8 0,0 0-8 16,0 0 1-16,0 0 1 0,0 0 1 16,0 0-1-16,0 0 0 0,0 0 6 0,0 0-3 15,0 0-2-15,0 0-1 0,0 0 19 16,0 0-16-16,0 0-1 0,0 0-5 15,0 0 10-15,0 0 4 0,0 0-4 0,0 0 0 16,0 0 2-16,0 0 1 0,0 0-3 16,0 0 17-16,0 0-14 0,0 0 2 15,0 0-5-15,0 0 2 0,0 0-6 0,0 0 3 16,0 0-1-16,0 0 0 0,0 0 6 16,0 0-1-16,0 0-3 0,0 0-5 15,0 0-7-15,0 0 12 0,0 0 5 0,0 0-13 16,0 0 0-16,0 0-2 0,0 0-4 15,0 0-1-15,6-49-10 0,-6 49-5 16,0 0-1-16,-2-23-15 0,2 23-19 0,0-18-27 16,0 9-62-16,0 9-259 0,-4-19 127 0</inkml:trace>
  <inkml:trace contextRef="#ctx0" brushRef="#br2" timeOffset="-24040.14">25624 10481 2484 0,'0'0'-148'0,"0"0"17"0,0 0 10 16,0 0 19-16,0 0 3 0,0 0 12 15,0 0 4-15,0 0 2 0,12-42 11 0,-12 42 9 16,0 0-2-16,0-19 9 0,0 19 6 16,0 0 10-16,0-23-1 0,0 23 13 0,1-15 4 15,-1 15 4-15,0 0 8 0,0-25 6 16,0 25 1-16,0-15-1 0,0 15 1 0,0 0 1 15,0-23 0-15,0 23 4 0,0 0-6 16,3-22 4-16,-3 22 4 0,0 0-4 16,0-19-4-16,0 19 4 0,0 0 0 0,0 0 2 15,0-20-4-15,0 20 9 0,0 0-3 16,0 0-4-16,0 0 3 0,0-17 1 16,0 17-4-16,0 0 0 0,0 0 3 0,0 0-1 15,0 0 2-15,0 0-4 0,0 0 0 16,0-19 0-16,0 19 3 0,0 0-1 15,0 0 1-15,0 0-3 0,0 0 0 0,0 0-1 16,0 0-1-16,0 0 7 0,0 0-1 16,0 0-1-16,0 0 4 0,0 0-7 15,0 0 2-15,0 0-6 0,0 0 3 0,0 0 1 16,4 51-2-16,-4-51 4 0,2 19-6 16,-2-19 4-16,0 23-3 0,0-23 3 0,0 21 0 15,0-21 0-15,2 23-6 0,-2-23 8 16,0 23-2-16,0-23 0 0,0 22 0 0,0-22 0 15,-2 22-3-15,2-22 4 0,0 20-6 16,0-20 5-16,2 21-3 0,-2-21-3 16,0 19-6-16,0-19 2 0,0 21-12 0,0-21 1 15,0 23-2-15,-2-13 4 0,2 1 5 16,0-11-6-16,0 21 2 0,2-10 6 16,-2-11 3-16,0 21 0 0,0-11 4 0,0 2-1 15,0-12 3-15,0 23-1 0,0-10 1 16,0-13-1-16,-2 24-3 0,2-24 3 15,0 25-5-15,0-11 2 0,0-14 0 0,0 24 3 16,0-24-1-16,0 27-1 0,0-13 5 16,0-14 1-16,0 24 1 0,0-24-4 0,0 27-1 15,0-14-1-15,0-13 1 0,0 27 4 16,0-27-3-16,0 26 1 0,0-12 0 16,0-14 0-16,0 26-3 0,0-26 5 0,0 24-6 15,0-24 5-15,-2 20-3 0,2-20 4 16,2 22 0-16,-2-22 7 0,0 16-3 15,0-16-2-15,-2 17 7 0,2-17-4 0,0 0-3 16,0 25 7-16,0-25-9 0,2 16 0 16,-2-16 0-16,0 17 0 0,0-17 2 15,0 0-2-15,0 22-4 0,0-22 9 0,0 17 10 16,0-17 5-16,0 0-10 0,-2 25 7 16,2-25-3-16,0 23-2 0,0-23-1 15,0 27 10-15,0-13-12 0,0-14-3 0,0 26 1 16,0-26 0-16,0 24-2 0,0-24 2 15,0 22-1-15,0-22-1 0,0 21-2 0,0-21 6 16,2 15-3-16,-2-15 1 0,0 0-2 16,0 21-2-16,0-21 4 0,0 0-3 0,0 0-4 15,0 19 5-15,0-19 2 0,0 0-3 16,0 0-1-16,0 15 4 0,0-15-3 16,0 0 1-16,0 0-3 0,0 0 1 0,0 0 1 15,0 0 1-15,0 0 2 0,0 0 5 16,0 0 13-16,0 0-4 0,0 0 1 15,0 0 4-15,0 0-3 0,0 0 1 16,0 0 8-16,0 0-9 0,0 0-6 0,0 0 3 16,0 0-1-16,-4-56 3 0,4 56-2 15,0-26-4-15,0 26-3 0,2-28 4 0,-4 11-14 16,2-1 2-16,0 0 4 0,0-1-4 16,0 0 5-16,0 0-3 0,0-1-1 15,0-2 1-15,0 2-2 0,0-1 2 0,0 0-6 16,0 0 13-16,0 0-9 0,0 0 5 15,0 0-5-15,0-1 1 0,0 1 4 0,0 0 0 16,0-2-1-16,0 0 1 0,0-2 3 16,2 0 3-16,-4 3-11 0,2-1 2 15,0 0 9-15,0 0-7 0,0 0-9 0,2-4 13 16,-4 6-7-16,2-2 6 0,2 1-6 16,-2-1-2-16,-2 1 5 0,2 0-2 0,0 1 4 15,0-1 7-15,0 2-10 0,0-1 5 16,0 1 10-16,0 0-15 0,0 1-1 15,0 19-6-15,0-35 3 0,0 17 7 16,0 0-14-16,0 18 3 0,0-35 4 0,0 19 4 16,0 16-4-16,0-29-8 0,0 16 11 15,0 13-4-15,0-27-6 0,0 27 8 0,0-25-4 16,2 13-1-16,-2 12 2 0,0-25 0 16,0 25-2-16,-2-24 6 0,2 24-6 0,0-22 3 15,0 22-1-15,2-21-1 0,-2 21-1 16,0-23 2-16,0 23-7 0,0-21 2 15,0 21 3-15,-2-20 0 0,2 20 6 0,2-23-1 16,-2 23 5-16,0-21-7 0,0 21 2 16,0-20 0-16,0 20 0 0,-2-20 1 0,2 20 13 15,0-21-11-15,0 21-2 0,0 0 7 16,2-27-8-16,-2 27-5 0,0-17 5 16,0 17-4-16,0 0 6 0,0-23-6 0,0 23 2 15,0 0 12-15,0-17-14 0,0 17-4 16,0 0 3-16,0 0 5 0,2-19 1 15,-2 19-3-15,0 0 0 0,0 0 1 0,0 0-6 16,0 0 7-16,0-19 0 0,0 19 2 16,0 0 3-16,0 0-12 0,0 0 9 15,-2-20-7-15,2 20-4 0,0 0 1 0,0 0-5 16,-2-22 2-16,2 22 6 0,2-15-1 16,-2 15 2-16,0 0-6 0,0-23 2 0,0 23-2 15,0-18 5-15,0 18 0 0,0-19 4 16,0 19-8-16,2-21 3 0,-2 21 1 15,-2-22 1-15,2 22-4 0,2-23 2 0,-2 23 5 16,0-25 8-16,0 25-5 0,0-26-5 16,0 12-4-16,0 14 10 0,0-30-6 15,0 12 3-15,0 1-5 0,0 17 7 0,0-28-11 16,0 12 4-16,0 16 0 0,0-30-2 16,0 17-3-16,0 13 13 0,0-28-8 0,0 12 8 15,0 16-13-15,0-31 2 0,2 16 0 16,-2 15 3-16,0-31 3 0,0 18-6 15,0 13 2-15,0-28 7 0,0 13-9 0,0 15 0 16,-2-31 1-16,2 18 2 0,0 13-6 16,2-31 4-16,-4 16 5 0,2 15 4 15,2-32-17-15,-4 16 10 0,2 16-11 0,0-30 10 16,0 12 7-16,0 18-9 0,0-30 6 16,0 14 6-16,0 16-4 0,0-30-5 15,0 15 2-15,0 15 1 0,0-32-3 0,0 15-2 16,0 17 1-16,0-33 15 0,0 16-13 15,0 0 1-15,0 17 10 0,0-32-13 0,0 14-1 16,0 2 2-16,0 16 3 0,0-38 2 16,0 22-3-16,2-3-5 0,-2 19 7 15,-2-36-7-15,2 17 11 0,0-1-6 0,0 1-2 16,0 1-2-16,0-2-1 0,0 1 6 16,0-1-5-16,0 2 1 0,0 18-2 0,0-36 1 15,0 17-3-15,0-2 9 0,0 2-8 16,0 0-2-16,0-3 5 0,0 2-1 0,0-2 1 15,0 2-4-15,0-4 8 0,0 4 3 16,0-1-7-16,0-2-1 0,0 3 8 16,0-1-4-16,0 1-4 0,0-1-1 15,0 1 6-15,0 0 0 0,0 1-12 0,0 0 11 16,0-1 2-16,2 0-4 0,-2 4 5 16,0 16-3-16,0-39-2 0,-2 20 3 0,2-3-10 15,2 3 7-15,-4-1 11 0,2 1-9 16,0-2-8-16,0-1-7 0,0 3 10 15,0-3 2-15,0 1-3 0,0-2 3 0,0 2-1 16,0 2-4-16,0-2 9 0,0 2-11 16,0-2 10-16,0 0-2 0,0 2-13 0,0-3 1 15,0 2-3-15,0 1 4 0,0-2 0 16,0 2-3-16,0-2 17 0,0 2-12 16,0-1-4-16,0 0 5 0,-2-1-5 0,2 1-3 15,0 0 0-15,0-1 3 0,0 2 0 16,0 0 12-16,0-2-4 0,0 2-3 0,0-1 0 15,0 0 1-15,0-1 7 0,-2 0-6 16,4 2 1-16,-4 0 5 0,2 0 0 16,2 0-1-16,-4-2 4 0,2 0-6 0,2 1 1 15,-2-1-4-15,0-1 4 0,0 2-3 16,0-2 3-16,0 0-7 0,0 0 4 16,0 1 0-16,0 3 5 0,0-3-11 15,0 1 9-15,0-1 2 0,0 2-3 0,0 0 0 16,2 0-2-16,-2 19 10 0,0-36-9 15,0 19 3-15,0-2 2 0,0 1-1 0,0-1 4 16,0 1 2-16,0 18-11 0,0-37 4 16,0 20 4-16,0-1 7 0,0 0-14 15,0 18 6-15,0-34-5 0,0 16-2 0,0 2-7 16,0 16 19-16,0-35-2 0,0 17-5 16,0 3-7-16,0-3 12 0,0 18-3 0,0-33 6 15,0 16-10-15,0 17-1 0,0-32 5 16,0 18-10-16,0 14 4 0,-2-32 6 15,2 19-4-15,0 13-1 0,0-27 1 0,2 14-1 16,-2 13 11-16,-2-27-14 0,2 27 6 16,2-27 0-16,-2 27-2 0,0-25 1 0,0 12 12 15,0 13-13-15,0-25-1 0,0 25 1 16,0-25-2-16,0 12 7 0,0 13 2 0,0-24-2 16,0 24-3-16,0-25 0 0,0 11 6 15,0 14-7-15,0-24 1 0,0 24 3 16,0-25-3-16,0 11 0 0,0 14 0 15,0-24 0-15,0 24 3 0,0-23-4 0,0 23 2 16,0-25 1-16,0 25-5 0,0-23 11 16,0 9-15-16,0 14 6 0,0-22 10 15,0 22-7-15,0-25-5 0,0 25 12 0,0-23-9 16,0 23 5-16,0-21-10 0,0 21 2 16,0-20 5-16,0 20-5 0,0-21-1 0,0 21 11 15,0-21-12-15,0 21 3 0,0-24-1 16,0 24 6-16,0-23-1 0,0 23-5 15,0-24 3-15,0 11 6 0,0 13-7 0,0-25 2 16,0 25-4-16,0-25 0 0,0 12 3 16,0 13-5-16,0-25 0 0,0 25 7 0,0-23-2 15,0 23-2-15,0-23-9 0,0 23 14 16,0-21 5-16,0 21-8 0,2-22 15 0,-2 22-9 16,-2-22-8-16,2 22 1 0,0-20-4 15,0 20 8-15,0-21-3 0,0 21-3 16,0-21-3-16,0 21 9 0,0-19-8 0,0 19 3 15,0-19-1-15,0 19 0 0,-2-20 3 16,2 20-3-16,0-18 3 0,0 18-7 16,0-19 5-16,0 19-1 0,0 0 0 0,0-26 1 15,0 26 6-15,0-17-4 0,0 17 0 16,0 0-2-16,0-24 2 0,0 24-7 16,0 0 7-16,0-21-3 0,0 21 2 0,2-15-9 15,-2 15 11-15,0 0 1 0,-2-21-12 16,2 21 4-16,0 0-11 0,0-19 16 15,0 19-4-15,0 0 1 0,0-21 3 0,0 21-7 16,0 0 8-16,0 0-2 0,0-25-1 16,0 25-1-16,0 0 1 0,0-18-3 0,0 18 9 15,0 0 8-15,0 0-16 0,0-22 7 16,0 22-12-16,0 0 18 0,0-17-8 16,0 17 0-16,0 0-6 0,0 0 8 0,0-23-1 15,0 23 1-15,0 0-9 0,0 0 9 16,0-19 1-16,0 19-8 0,0 0 7 0,0 0 4 15,0 0-6-15,0-21-3 0,0 21-2 16,0 0 4-16,0 0 10 0,0 0-9 16,0-19 2-16,0 19-2 0,0 0 2 0,0 0 1 15,0 0-10-15,0 0 7 0,0 0 4 16,0-21-8-16,0 21 8 0,0 0-3 16,0 0 1-16,0 0-2 0,0-19-3 0,0 19 1 15,0 0 5-15,0 0-3 0,0 0 4 16,0 0-6-16,0-20 4 0,0 20-6 0,0 0 3 15,0 0-3-15,0 0 8 0,0 0-8 16,0 0 6-16,0-20 0 0,0 20 1 16,0 0 0-16,0 0-6 0,0 0 3 0,0 0 13 15,0-19-11-15,0 19 3 0,0 0 0 16,0 0-2-16,0 0 0 0,0 0 0 0,0 0-1 16,0-19 3-16,0 19-5 0,0 0 6 15,0 0-4-15,0 0 1 0,0 0 1 16,0 0 4-16,0 0-7 0,0 0-1 0,0-20 4 15,0 20 1-15,0 0-4 0,0 0-4 16,0 0 6-16,0 0-8 0,0 0 0 16,0 0 7-16,0 0-2 0,0 0 2 0,0-20-6 15,0 20 8-15,0 0 2 0,0 0-9 16,0 0 5-16,0 0-4 0,0 0 5 0,-2-17-4 16,2 17 2-16,0 0-4 0,0 0 9 15,0 0-2-15,0 0-8 0,0 0 0 16,0 0 2-16,0 0 2 0,0 0 2 0,0 0-1 15,0 0 2-15,0 0 1 0,2-20-3 16,-2 20-1-16,0 0 5 0,0 0 0 16,0 0 10-16,0 0-17 0,0 0 8 0,0 0 1 15,0 0-2-15,0 0 9 0,0 0-7 16,0 0-7-16,0 0 1 0,0 0-1 16,0 0 10-16,0 0-5 0,0 0-2 0,2-19-1 15,-2 19 3-15,0 0-5 0,0 0 3 16,0 0 0-16,0 0 3 0,0 0-1 0,0 0-3 15,0 0-2-15,0 0-2 0,0-19 18 16,0 19-24-16,0 0 8 0,0 0 5 16,0 0-5-16,0 0 0 0,0 0-13 0,0 0 13 15,0 0 2-15,0 0-4 0,0 0 5 16,0-18 4-16,0 18-7 0,0 0-3 0,0 0 1 16,0 0 7-16,0 0-2 0,0 0 0 15,0 0-3-15,0 0 7 0,0 0-4 0,0 0 0 16,0 0-9-16,0 0 12 0,0 0 2 15,0 0-9-15,-2-21 7 0,2 21 5 16,0 0-8-16,0 0 0 0,0 0-4 16,0 0 6-16,0 0-2 0,0 0 2 0,0 0-7 15,0 0 21-15,0 0-20 0,2-20-6 16,-2 20-1-16,0 0 10 0,0 0 7 0,0 0-12 16,0 0 3-16,0 0 11 0,0 0-8 15,0 0 2-15,0 0 6 0,0 0 0 16,0 0-1-16,0 0 4 0,0-17-11 0,0 17 5 15,0 0 2-15,0 0-7 0,0 0 0 16,0 0 2-16,0 0 1 0,0 0 3 0,0 0-6 16,0 0 1-16,0 0-4 0,0 0 1 15,0 0-2-15,0 0 4 0,0 0 0 16,0-19-3-16,0 19 5 0,0 0-9 0,0 0 3 16,0 0 6-16,0 0-7 0,0 0 4 15,0 0 5-15,0 0-8 0,0 0 2 0,0 0 4 16,0 0-5-16,0 0 5 0,0 0-7 15,0 0 2-15,0 0 7 0,0 0-6 16,0 0-2-16,0 0-4 0,0 0-1 0,0 0 7 16,0 0-6-16,0 0 1 0,0 0 4 15,0 0 3-15,0 0-3 0,0 0 1 16,0 0-2-16,0 0 4 0,0 0 8 0,0 0-14 16,0 0 11-16,0 0-10 0,0 0 4 15,0 0-9-15,0 0 3 0,0 0 5 16,0 0-5-16,0 0-1 0,0 0 3 0,0 0 4 15,0 0-13-15,0 0 6 0,0 0 4 16,0 0-1-16,0 0 0 0,0 0-1 16,0 0 5-16,0 0-7 0,0 0 5 0,0 0-6 15,0 0 3-15,0 0 6 0,0 0-8 16,0 0 10-16,0 0-2 0,0 0-9 0,0 0 6 16,0 0-8-16,0 0 6 0,0 0 4 15,0 0-5-15,0 0 1 0,0 0 5 16,0 0-14-16,0 0-9 0,0 0 1 0,0 0-8 15,0 0 11-15,0 0-14 0,0 0-1 16,0 0 4-16,0 0 3 0,0 0 3 0,0 0-2 16,0 0 7-16,0 0 1 0,0 0 1 15,0 0-1-15,0 0 2 0,0 0 2 0,0 0-4 16,0 0-2-16,0 0 4 0,-2 48-3 16,2-48-7-16,0 0 3 0,0 0-3 15,0 13-2-15,0-13 16 0,0 0-14 0,0 13 1 16,0-13 9-16,0 0 1 0,0 18-1 15,0-18-1-15,0 15 1 0,0-15 1 16,0 17-7-16,-2-8-15 0,2-9-8 0,0 21-16 16,-2-9-27-16,2 2-71 0,-3-4-211 15,3-10 117-15</inkml:trace>
  <inkml:trace contextRef="#ctx0" brushRef="#br2" timeOffset="5895.42">20853 7990 300 0,'0'0'183'0,"0"0"-67"16,-26-4-27-16,26 4-17 0,0 0-14 0,0 0-16 16,-22-4-8-16,22 4-3 0,0 0 3 15,0 0-2-15,-17-1-5 0,17 1-7 16,0 0 3-16,0 0-2 0,0 0-7 0,0 0 6 16,0 0 4-16,-22-2-4 0,22 2 1 15,0 0 2-15,0 0 3 0,0 0-11 16,0 0 1-16,0 0 3 0,0 0 0 0,0 0-1 15,0 0-1-15,0 0-5 0,-16-5 5 16,16 5-7-16,0 0 4 0,0 0-5 16,0 0 3-16,0 0-4 0,0 0 4 0,0 0 2 15,0 0-7-15,0 0-1 0,0 0 3 16,0 0-1-16,0 0 6 0,0 0-1 0,0 0 1 16,0 0-7-16,0 0 8 0,0 0-8 15,0 0-4-15,0 0 4 0,0 0-2 16,0 0-7-16,0 0 5 0,0 0 1 0,0 0 1 15,0 0 2-15,0 0-4 0,0 0 0 16,0 0 4-16,0 0 0 0,0 0 8 0,0 0 0 16,-20-3-7-16,20 3-5 0,0 0 2 15,0 0 9-15,0 0-6 0,0 0-3 16,-25 3 7-16,25-3-6 0,0 0 1 0,0 0-2 16,0 0 13-16,0 0-10 0,0 0 1 15,0 0-1-15,0 0-2 0,0 0-1 16,-21 0 2-16,21 0-4 0,0 0 2 0,0 0-2 15,0 0 2-15,0 0 8 0,0 0-14 16,0 0 1-16,0 0-4 0,0 0 8 0,0 0 2 16,0 0-6-16,0 0 4 0,0 0-1 15,0 0 3-15,0 0-1 0,0 0-8 16,0 0 5-16,0 0 1 0,0 0-6 0,0 0 9 16,0 0-1-16,0 0 0 0,0 0 0 15,0 0-12-15,0 0 7 0,0 0 5 16,0 0-8-16,0 0 11 0,0 0-8 0,0 0 2 15,0 0-4-15,0 0 5 0,0 0-4 16,0 0 6-16,0 0-7 0,0 0 4 0,0 0-2 16,0 0-7-16,0 0 9 0,0 0 1 15,0 0 2-15,0 0-8 0,0 0-4 16,0 0 1-16,0 0-3 0,0 0 8 16,0 0-1-16,0 0 14 0,0 0-12 0,0 0 5 15,0 0-1-15,0 0-10 0,0 0 6 16,0 0-3-16,0 0 3 0,0 0 1 0,64-10-6 15,-64 10 5-15,18 0 5 0,-18 0-6 16,26 0 2-16,-26 0-11 0,25 0 17 0,-25 0-5 16,28-3-7-16,-14 3 6 0,-14 0 3 15,32 0-3-15,-13 0-1 0,-19 0 2 16,30-1-5-16,-14 1 4 0,-16 0-6 16,33 0 5-16,-19 0 4 0,-14 0-4 0,28-2-4 15,-28 2-2-15,26 0 4 0,-26 0 2 16,22 0-1-16,-22 0 2 0,20-2-1 0,-20 2 2 15,0 0-4-15,23 0 2 0,-23 0 0 16,0 0 3-16,0 0-9 0,24 0 6 0,-24 0-3 16,0 0 1-16,0 0 0 0,0 0 4 15,20 0-2-15,-20 0 3 0,0 0-4 16,0 0 10-16,0 0-7 0,0 0-8 0,0 0 6 16,0 0 4-16,20 0-4 0,-20 0-6 15,0 0 6-15,0 0 3 0,0 0-3 16,0 0-3-16,0 0 6 0,0 0 12 0,0 0-18 15,0 0 4-15,0 0-4 0,0 0-4 16,0 0 7-16,0 0-6 0,19-2 4 16,-19 2 9-16,0 0-9 0,0 0 2 0,0 0 10 15,0 0-12-15,0 0 14 0,0 0-11 16,25 0 4-16,-25 0 8 0,0 0-13 0,25-2 0 16,-25 2 4-16,20 0 5 0,-20 0-5 15,20 0-11-15,-20 0 7 0,24 0 8 16,-24 0-14-16,23-1 6 0,-23 1 1 0,22 0-1 15,-22 0 4-15,20 0-9 0,-20 0 6 16,0 0 6-16,24 0-7 0,-24 0-2 0,0 0 10 16,21-2-1-16,-21 2-9 0,0 0 0 15,0 0 2-15,22 0 9 0,-22 0-5 16,0 0 22-16,20-2 16 0,-20 2-11 0,26 0-1 16,-26 0-5-16,27-2 2 0,-7 2-5 15,-20 0-4-15,38 0-6 0,-20 0 4 16,5-3-8-16,1 3 0 0,0 0 12 0,-2 0-14 15,4-1-4-15,-1 1 9 0,5 0-10 16,-7-2 6-16,5 2-7 0,-3 0-2 16,2 0 10-16,-1-2 0 0,-1 2-8 0,1 0 6 15,2-2-5-15,-3 2 15 0,-2-2-16 16,2 2 5-16,5 0-5 0,-4 0 12 0,3-1-12 16,-5 1 3-16,5-3 8 0,-4 3-16 15,5-2-1-15,-3 2 6 0,3-2 0 16,-4 2-1-16,-1 0 1 0,3-1 1 0,1-1-1 15,-1 2 2-15,2-3-10 0,-6 3 6 16,4-1 7-16,-3 1-8 0,1 0 0 0,4-1 12 16,-5 1-7-16,-1 0-5 0,-2-3-4 15,2 3 3-15,-1 0-4 0,1-2 5 16,-4 2-2-16,4-1 11 0,-3-2-12 0,0 3 5 16,0 0-2-16,1 0 7 0,-2-2-5 15,0 2-2-15,1 0 15 0,0 0-7 16,0 0-13-16,1 0 9 0,-4-1-11 0,4 1-1 15,-22 0 1-15,40-2 9 0,-19 2 1 16,1 0 8-16,-2 0-15 0,1-3 6 0,1 3-13 16,-4-1 18-16,4 1-7 0,-1 0-4 15,1-2 0-15,-2 2 24 0,-20 0-24 16,41 0-1-16,-22 0 0 0,2-2 3 16,-2 2 1-16,2 0-3 0,-21 0 3 0,40 0 0 15,-21-2-3-15,1 2 2 0,0 0-3 0,2 0 5 16,-3-1 8-16,-19 1-5 0,38 0-5 15,-16 0 8-15,-2-2-9 0,2 2-1 16,-1 0 0-16,-1-3 8 0,2 3-1 0,2 0-3 16,-1-1 3-16,0 1 6 0,0 0-9 15,3 0 0-15,1 0 0 0,1-2 3 16,2 2 5-16,1 0-7 0,-1 0-4 0,0-2 17 16,1 2-13-16,1-2-6 0,0 2-3 15,0 0 5-15,-1-2 3 0,1 2-2 0,1-1 2 16,-1 1 6-16,2 0-9 0,-2 0-1 15,2-3 1-15,0 3-2 0,-1-1 10 16,-1 1-4-16,2 0-4 0,1-2 9 16,-4 2-9-16,2 0 2 0,-4-2-2 0,0 2 3 15,3 0 0-15,-2-2-1 0,-6 2 8 16,4 0 0-16,-3-2 6 0,1 2-12 0,0 0-4 16,-1-2 0-16,-1 2 1 0,-1 0 5 15,2-2-2-15,-2 2 5 0,0 0-7 16,0-3 2-16,2 3-1 0,-2 0 0 0,2-1 15 15,-2 1-23-15,0 0 11 0,2 0 0 16,-2-2-1-16,-3 2 2 0,3 0-2 0,-1-1-1 16,-2 1 5-16,2 0-3 0,-3 0 2 15,2-3 1-15,0 3-5 0,1-1 2 16,-4 2-9-16,3-1 9 0,-21 0 0 0,40-1-5 16,-20 1 4-16,-1-3 5 0,0 6-4 15,-19-3 2-15,38-3-5 0,-21 3 1 0,3 0 2 16,-2-1 2-16,-18 1-2 0,37 0 3 15,-19 0-3-15,-1 0-3 0,-17 0-4 16,38-3 7-16,-21 3-3 0,2 0 0 0,-19 0 8 16,38-1 4-16,-18 1-13 0,-2 0 5 15,2 0 1-15,-1-2-4 0,-19 2 4 16,40 0-9-16,-18 0 14 0,-4-2-3 0,4 2-8 16,-1 0 7-16,-1 0-6 0,0 0 3 15,1-2 6-15,0 2-6 0,0 0 0 16,0 0 3-16,-21 0-1 0,38 0-4 0,-18-1 1 15,0 1-1-15,-20 0 2 0,36 0 0 16,-18-3-2-16,2 3 4 0,-20 0-8 0,30 0 6 16,-30 0 0-16,29 0-5 0,-29 0 3 15,24 0-2-15,-10-1 0 0,-14 1 19 0,0 0-22 16,27 0 6-16,-27 0 4 0,17 0-6 16,-17 0 0-16,0 0-2 0,21-3 3 15,-21 3 1-15,0 0-7 0,25 0 4 0,-25 0 4 16,17-1-6-16,-17 1 3 0,19 1 3 15,-19-1 3-15,24-1-1 0,-24 1-4 0,24 0 2 16,-24 0 10-16,29 0-7 0,-12-2-3 16,-17 2-3-16,31 0 3 0,-12 0 4 15,-19 0-7-15,37 0 6 0,-21-2 5 16,-16 2-1-16,33 0-9 0,-14 0 1 0,1 0-6 16,-2 0 10-16,2-2-3 0,-20 2-6 15,38 0 9-15,-19 0 0 0,2 0-3 16,0 0-4-16,-1 0 5 0,2-3 1 0,-1 3 7 15,1 0-7-15,1 0 3 0,1 0-8 16,1 0 3-16,-3-3-7 0,4 3-2 0,3 0 1 16,0 0-5-16,2 0-8 0,-3 0 5 15,5-2-7-15,-1 2 9 0,-1 0-14 16,1 0 9-16,-1 0-1 0,2-2 4 0,-3 2 3 16,1 0 1-16,1 0-1 0,-3 0 3 15,0-1-6-15,2 1 1 0,-4 0 8 0,2 0-3 16,-4 0-1-16,1 0 3 0,-2 0-1 15,-2-2 18-15,2 2-21 0,-1 0 2 0,1-2-2 16,-3 4 2-16,-1-2 2 0,0-2-2 16,1 2 3-16,0 0 2 0,-21 0 2 15,40 0 1-15,-23-3-1 0,3 3 1 0,-2 0-4 16,-18 0 6-16,37 0-2 0,-22 0 0 16,-15 0-4-16,31 0 7 0,-15-3 1 15,-16 3-2-15,30 3-3 0,-12-6 6 0,-18 3-3 16,27 0 0-16,-27 0-2 0,26 0 2 15,-26 0 4-15,26 0 2 0,-26 0 1 16,21-1-5-16,-21 1-6 0,23 1 1 0,-23-1 11 16,21-1-8-16,-21 1 9 0,19 0-6 15,-19 0 2-15,25 0 0 0,-25 0 2 16,24 0-4-16,-24 0-3 0,23 0 2 0,-11 0 3 16,2 0-2-16,-14 0 0 0,24-3 4 15,-8 3-7-15,-2 0 3 0,3 0 1 0,3 0-3 16,-2-1 4-16,2 1-6 0,0 0 1 15,-1 0 3-15,3-2-3 0,-4 2 0 0,4 0-2 16,-1 0 1-16,-2-3 1 0,0 3 0 16,3 3 0-16,-4-6 0 0,2 3 0 15,-1 0 0-15,-1 0 0 0,2 0-2 0,-2 0 0 16,2-2-1-16,-1 2 6 0,-2 0 1 16,3 0-4-16,-1-1 0 0,0 1-2 15,1 0 0-15,-1 0 2 0,0 0-1 0,-19 0-3 16,38 0 6-16,-19 0 1 0,0 0 1 15,0 0-8-15,3-3 8 0,-22 3 2 16,38 0-9-16,-19 0 6 0,2 0-6 0,-2-1 8 16,-19 1-8-16,38 0-1 0,-17 0 3 15,-2 0-1-15,2 0 14 0,1 0-17 0,-4-2 3 16,4 2 4-16,-22 0-1 0,40 0-4 16,-21 0 5-16,0 0-1 0,-2-2-6 0,-17 2 5 15,32 0 9-15,-17 0-6 0,-15 0 0 16,30 0-3-16,-30 0 4 0,25 0-3 15,-25 0 4-15,25 0-8 0,-25 0 6 0,25 0-1 16,-25 0-4-16,24-2-1 0,-24 2 3 16,23 0 11-16,-23 0-12 0,26 0 4 15,-14 0 5-15,1 0-8 0,-13 0 4 0,25-2-8 16,-10 2 4-16,0 0-3 0,0 0 6 16,-1 0-6-16,2 0 3 0,-16 0-2 0,26 0 2 15,-10 0-5-15,-4-2 2 0,-12 2 6 16,28 0-9-16,-17 0 4 0,-11 0 10 15,24 0-8-15,-12-2 0 0,-12 2 5 16,23 0-1-16,-10 0-3 0,-13 0 1 0,23 0-4 16,-13 0 2-16,-10 0-1 0,24 0 2 15,-24 0-1-15,18 0 0 0,-6 0 7 0,-12 0-7 16,18 0 0-16,-18 0-2 0,17 0 1 16,-17 0 2-16,13-2-4 0,-13 2 1 15,0 0 6-15,17 0-1 0,-17 0 0 0,0 0 5 16,14 0-4-16,-14 0 2 0,0 0-9 15,0 0 6-15,16 0 9 0,-16 0-7 0,0 0-5 16,0 0 3-16,0 0-5 0,0 0 4 16,0 0-5-16,14-1 4 0,-14 1 3 0,0 0-6 15,0 0 9-15,0 0-6 0,0 0-2 16,15 0 10-16,-15 0-7 0,0 0-5 16,0 0 9-16,0 0-2 0,0 0 0 0,0 0 5 15,15 0 2-15,-15 0-8 0,0 0 4 16,0 0-9-16,0 0 14 0,0 0-6 15,0 0 1-15,0 0 4 0,0 0-9 0,0 0-1 16,13-1 3-16,-13 1-4 0,0 0 0 16,0 0-4-16,0 0 1 0,0 0 6 15,0 0-6-15,0 0 3 0,0 0-6 0,0 0 6 16,0 0 13-16,0 0 4 0,0 0 1 16,0 0 6-16,0 0-12 0,0 0-1 15,0 0 2-15,0 0-10 0,0 0 5 0,0 0-8 16,0 0-3-16,0 0 4 0,0 0-5 15,0 0 0-15,0 0-4 0,0 0 3 0,0 0 5 16,0 0 8-16,0 0-11 0,0 0-2 16,0 0 2-16,0 0-6 0,0 0 1 15,0 0 8-15,0 0-2 0,0 0-1 0,0 0 3 16,0 0-4-16,0 0 0 0,0 0-1 16,0 0-3-16,0 0 3 0,0 0 0 0,0 0-6 15,0 0 3-15,0 0 0 0,0 0 1 16,0 0 4-16,0 0-2 0,0 0-8 15,0 0 3-15,0 0 2 0,0 0 1 0,0 0 9 16,0 0-8-16,0 0 4 0,0 0-5 16,0 0 4-16,0 0-3 0,0 0-4 0,0 0 11 15,0 0-2-15,0 0-6 0,0 0 2 16,0 0 15-16,0 0-15 0,0 0-1 16,0 0-1-16,14 2 7 0,-14-2 5 15,0 0-7-15,0 0 1 0,20-1-3 0,-20 1 3 16,0 0 1-16,16 0-12 0,-16 0 22 15,15 0-11-15,-15 0-8 0,15 0-4 0,-15 0-2 16,15 0-3-16,-15 0-2 0,17 0-1 16,-17 0 4-16,15 0 4 0,-15 0-1 15,14 0 4-15,-14 0-5 0,0 0 7 0,18-1 1 16,-18 1-3-16,0 0 7 0,14 0 1 16,-14 0-3-16,0 0 7 0,13-3 1 0,-13 3-1 15,0 0-4-15,0 0 0 0,0 0 4 16,0 0 7-16,17 3-14 0,-17-3 6 15,0 0-1-15,0 0 4 0,0 0-3 0,0 0-2 16,0 0 2-16,0 0 4 0,0 0-11 16,17-3-1-16,-17 3 7 0,0 0 2 0,0 0-4 15,16 0-5-15,-16 0-3 0,0 0 2 16,18-3-4-16,-18 3 5 0,14 0-3 16,-14 0 0-16,0 0-4 0,22 3-4 15,-22-3 1-15,13-3 3 0,-13 3-8 0,14 3 6 16,-14-3 3-16,16 0-6 0,-16 0-2 15,12 0 2-15,-12 0-1 0,0 0 2 16,16 0-6-16,-16 0 5 0,0 0 0 0,16 0 7 16,-16 0 1-16,0 0-1 0,0 0-2 15,14 3 7-15,-14-3-4 0,0 0 1 0,0 0 3 16,0 0 7-16,0 0-4 0,13 0 6 16,-13 0-4-16,0 0 0 0,0 0-1 0,0 0 6 15,0 0-6-15,0 0 5 0,0 0-1 16,0 0 3-16,0 0-8 0,0 0 1 15,0 0 3-15,0 0 0 0,0 0 2 0,0 0-2 16,0 0 1-16,17-3 3 0,-17 3 0 16,0 0 1-16,0 0-3 0,0 0 5 0,0 0-4 15,0 0-1-15,0 0 0 0,0 0 1 16,0 0-1-16,0 0 1 0,0 0-4 16,0 0-3-16,0 0 6 0,0 0-4 0,0 0-1 15,0 0 4-15,0 0-2 0,0 0 1 16,0 0 0-16,0 0 1 0,0 0-2 15,0 0 4-15,0 0-5 0,0 0 8 0,0 0 4 16,0 0 8-16,13-3-1 0,-13 3-6 16,0 0-3-16,0 0-1 0,0 0-3 0,16 0 4 15,-16 0-4-15,0 0-9 0,0 0 1 16,0 0 13-16,16 0-9 0,-16 0-5 16,0 0 3-16,0 0 2 0,0 0-5 0,0 0 5 15,0 0 0-15,0 0 0 0,12-1 0 16,-12 1 1-16,0 0 6 0,0 0 4 15,0 0-4-15,0 0 5 0,0 0 2 0,0 0 3 16,0 0-1-16,0 0-3 0,0 0 4 16,0 0 2-16,0 0-3 0,0 0-1 0,0 0-8 15,0 0 1-15,0 0-1 0,0 0-2 16,0 0 4-16,0 0 1 0,0 0 0 16,0 0-8-16,0 0-5 0,0 0 6 0,15-2 7 15,-15 2-6-15,0 0-3 0,0 0 6 16,0 0-7-16,0 0-2 0,0 0 4 15,0 0 0-15,0 0-1 0,0 0 3 0,0 0-1 16,0 0-1-16,0 0-4 0,0 0-1 16,0 0-2-16,0 0 0 0,0 0 1 0,0 0 3 15,0 0-6-15,0 0 3 0,0 0-4 16,0 0 3-16,15 2-5 0,-15-2 5 16,0 0 1-16,0 0 4 0,0 0 12 0,17-2-12 15,-17 2 2-15,0 0 3 0,0 0-2 16,0 0 1-16,14 0 6 0,-14 0 0 15,0 0 3-15,0 0-7 0,0 0 0 0,0 0 1 16,0 0 2-16,16 0-3 0,-16 0 8 16,0 0-9-16,0 0-4 0,0 0 4 0,0 0 1 15,0 0 0-15,0 0-4 0,0 0 0 16,0 0 3-16,0 0-5 0,12-2 3 16,-12 2 5-16,0 0-3 0,0 0-6 0,0 0-13 15,0 0-33-15,0 0-70 0,0 0-167 16,0 0-90-16,0 0 120 0</inkml:trace>
  <inkml:trace contextRef="#ctx0" brushRef="#br2" timeOffset="10550.73">14168 7555 621 0,'-8'-8'199'0,"8"8"-80"0,0 0-27 15,0 0-16-15,0 0-34 0,0 0 7 16,0 0-3-16,0 0 1 0,0 0 4 0,0 0-1 15,0 0 0-15,0 0-10 0,0 0 10 16,0 0 0-16,-12-16-5 0,12 16 15 16,0 0-14-16,0 0 8 0,0 0 0 0,0 0 1 15,0 0 5-15,0 0 1 0,0 0 10 16,0 0-5-16,0 0 8 0,0 0-1 0,0 0 2 16,0 0-10-16,0 0-3 0,0 0-9 15,0 0 0-15,0 0-10 0,0 0-3 0,-9-11-5 16,9 11-1-16,0 0-2 0,0 0-2 15,0 0-5-15,0 0-4 0,0 0-4 16,-13-10 3-16,13 10 3 0,0 0 3 16,0 0 4-16,0 0 2 0,0 0 1 0,-14-9 4 15,14 9 4-15,0 0 2 0,0 0 3 0,0 0 1 16,0 0-4-16,0 0 6 0,-9-10-5 16,9 10 0-16,0 0-2 0,0 0-2 15,0 0-2-15,0 0-2 0,0 0-5 0,0 0-3 16,0 0-3-16,0 0-2 0,0 0-4 15,0 0 2-15,0 0-1 0,0 0 1 0,0 0-4 16,0 0 2-16,0 0 3 0,0 0 14 16,0 0 10-16,0 0 1 0,0 0 5 15,0 0 6-15,0 0-3 0,0 0-2 0,0 0-6 16,0 0-2-16,0 0-4 0,0 0-5 16,0 0 0-16,0 0-6 0,0 0-5 0,38 23 1 15,-38-23-4-15,0 0-1 0,15 14-3 16,-15-14-1-16,10 7 0 0,-10-7-8 15,11 7 5-15,-11-7-2 0,17 8 2 0,-17-8-5 16,10 5-2-16,-10-5 2 0,12 8 0 16,-12-8-1-16,0 0 1 0,18 7-3 0,-18-7 0 15,0 0-2-15,16 9 3 0,-16-9-4 16,0 0 2-16,15 8 2 0,-15-8-5 0,0 0 2 16,14 5 0-16,-14-5 2 0,0 0-3 15,0 0-1-15,13 7 3 0,-13-7 2 16,0 0 2-16,0 0 1 0,0 0 1 0,11 6 5 15,-11-6 2-15,0 0 7 0,0 0-3 16,0 0 4-16,0 0-1 0,0 0-2 0,3 17 0 16,-3-17 0-16,0 0-3 0,0 0 4 15,0 0-6-15,-12 27 1 0,12-27-5 0,-9 18 2 16,3-7-6-16,6-11 1 0,-14 25 1 16,8-10 0-16,-3-2-6 0,4 2 0 15,-4-1-8-15,5 1-14 0,-3-2-29 0,1-1-47 16,6-12-64-16,-11 23-75 0,5-15-90 15,4-1-212-15,2-7-67 0,-6 9-348 0,6-9-374 16</inkml:trace>
  <inkml:trace contextRef="#ctx0" brushRef="#br2" timeOffset="12421.79">10093 4602 2715 0,'0'0'-168'16,"0"0"30"-16,0 0 16 0,0 0 19 15,0 0 14-15,0 0 19 0,0 0 14 0,0 0 1 16,0 0 18-16,0 0 6 0,8-11 3 16,-8 11 2-16,0 0 8 0,0 0 10 0,0 0 5 15,0 0 8-15,0 0-2 0,0 0 12 16,0 0-2-16,0 0 0 0,0 0 10 15,0 0-4-15,0 0 9 0,0 0 4 16,0 0 0-16,0 0 4 0,0 0 4 16,4-15 4-16,-4 15 5 0,0 0 3 0,0 0 1 15,0 0 0-15,0 0-11 0,0 0 5 0,0 0-6 16,0 0 2-16,0 0 2 0,0 0-6 16,0 0-4-16,0 0 9 0,0 0-2 15,0 0-5-15,0 0-5 0,0 0-4 0,0 0-7 16,0 0 10-16,0 0-5 0,0 0-3 15,0 0-1-15,0 0-7 0,0 0 3 0,0 0-6 16,0 0 3-16,0 0-5 0,0 0-5 16,0 0 5-16,-26 36-1 15,26-36 1-15,-6 15-3 0,6-15 3 0,-8 19-3 16,8-19-2-16,-8 18 0 0,8-18 2 0,-7 17-2 16,7-17 1-16,-8 17 0 0,8-17-6 15,-7 13 2-15,7-13-2 0,0 0 5 16,-6 17-2-16,6-17-5 0,0 0-2 0,0 0 8 15,-5 15-7-15,5-15-5 0,0 0 8 16,0 0-9-16,0 0 4 0,0 0-1 0,0 0-1 16,0 0 0-16,0 0-1 0,0 0 0 15,0 0 1-15,0 0 5 0,0 0-4 0,0 0-3 16,0 0 2-16,0 0-8 0,0 0 2 16,0 0 3-16,24-43 0 0,-24 43 3 15,6-14-6-15,-6 14 1 0,7-15-1 0,-7 15-1 16,6-15-2-16,-6 15 7 0,6-15-2 15,-6 15 5-15,4-14-1 0,-4 14 7 0,0 0 1 16,6-18-4-16,-6 18 2 0,6-14 5 16,-6 14-5-16,0 0-5 0,4-16 9 15,-4 16-6-15,0 0-1 0,4-15 2 16,-4 15 2-16,0 0 6 0,0 0-6 0,4-17 3 16,-4 17 4-16,0 0-14 0,0 0 17 15,4-13 2-15,-4 13-2 0,0 0 7 0,0 0-5 16,0 0-2-16,0 0 0 0,0 0 0 15,0 0-5-15,0 0 10 0,6-13-2 16,-6 13 2-16,0 0 5 0,0 0 6 16,0 0 8-16,0 0 11 0,0 0-3 0,0 0-2 15,0 0-3-15,32 25-5 0,-32-25-3 16,13 11-2-16,-5-5-1 0,-8-6-4 0,18 15-7 16,-8-5 2-16,2-3 1 0,4 0-13 15,-4 1-16-15,3 2-48 0,4 0-45 0,0-1-53 16,-3-3-91-16,6 2-216 0,-5 0-262 15,-2 0 9-15</inkml:trace>
  <inkml:trace contextRef="#ctx0" brushRef="#br2" timeOffset="14616.38">25594 4605 2006 0,'4'-14'-95'0,"-4"14"29"16,0 0 13-16,0 0 12 0,0 0 10 0,0 0 10 16,0 0 7-16,0 0 14 0,0 0 4 0,0 0 4 15,0 0 8-15,0 0 12 0,3-15 17 16,-3 15 5-16,0 0 20 0,0 0 4 16,0 0 11-16,0 0 4 0,0 0-1 15,0 0-3-15,0 0-4 0,0 0-14 16,0 0-6-16,0 0-1 0,0 0-1 0,0 0-1 15,0 0 7-15,0 0-4 0,0 0 2 16,0 0 0-16,0 0-1 0,0 0 3 0,0 0 5 16,0 0-1-16,0 0-3 0,0 0-11 15,0 0-4-15,0 0-6 0,0 0-4 16,0 0-6-16,-18 44-2 0,18-44 1 0,-10 17-8 16,10-17-2-16,-8 20-1 0,4-10-1 15,4-10-1-15,-7 21-7 0,2-11-1 0,5-10 0 16,-9 21-3-16,4-12 0 0,5-9 3 15,-6 18-5-15,6-18 0 0,-6 13 2 16,6-13-1-16,0 0 1 0,-5 15-4 0,5-15 1 16,0 0-2-16,0 0-3 0,0 0 3 15,0 0 3-15,0 0-7 0,0 0-1 0,0 0 0 16,0 0-1-16,0 0-4 0,0 0-2 16,0 0 2-16,0 0 0 0,0 0 2 15,0 0-2-15,22-47 2 0,-22 47-1 16,7-18-1-16,-7 18 0 0,9-18 0 0,-6 8 0 15,-3 10 1-15,6-17 4 0,-6 17-3 16,6-18 0-16,-6 18 2 0,4-15-2 0,-4 15-1 16,6-13 4-16,-6 13-3 0,0 0 0 15,5-20 3-15,-5 20 4 0,0 0-2 16,6-15-4-16,-6 15 4 0,0 0-3 0,0 0-3 16,6-13 6-16,-6 13-2 0,0 0-3 15,0 0 6-15,0 0-2 0,0 0 1 0,0 0 2 16,0 0-4-16,0 0 3 0,0 0 1 15,0 0-3-15,0 0 3 0,36 21 1 0,-36-21-3 16,12 14 2-16,-6-7-2 0,-6-7 1 16,14 19-2-16,-7-5 1 0,2-3-10 15,-1 2-38-15,4 0-42 0,-3 5-54 16,4 1-62-16,1-2-110 0,-1 2-599 0,5-2-312 16</inkml:trace>
  <inkml:trace contextRef="#ctx0" brushRef="#br2" timeOffset="16082.71">30777 7663 2565 0,'0'0'-174'0,"0"0"26"0,0 0 19 16,0 0 16-16,0 0 20 0,0 0 12 0,0 0 17 15,0 0 14-15,0 0 16 0,0 0 5 16,0 0 14-16,0 0 24 0,0 0 6 16,0 0 8-16,0 0 7 0,0 0 18 15,0 0-3-15,0 0 3 0,0 0-1 0,0 0 4 16,0 0 2-16,0 0-5 0,0 0 6 15,0 0-2-15,0 0-9 0,0 0-4 0,-10-23 6 16,10 23 5-16,0 0 3 0,-14-8-18 16,14 8-3-16,0 0 1 0,-18-7-1 15,18 7-8-15,0 0 4 0,-14-3 2 0,14 3 1 16,0 0 6-16,0 0 4 0,0 0 10 16,-15-8 1-16,15 8 3 0,0 0-5 0,0 0-1 15,0 0-3-15,0 0-6 0,0 0-4 16,0 0-2-16,0 0-4 0,0 0 2 15,0 0 1-15,0 0 2 0,0 0 3 0,0 0 3 16,0 0 1-16,0 0-2 0,0 0 0 16,0 0-3-16,0 0 0 0,0 0-4 15,21 43-7-15,-21-43 1 0,10 17-1 0,-1-7-8 16,0 1 0-16,-3 0-1 0,2-1 0 16,-8-10-2-16,15 22-1 0,-8-10-4 15,-1-2 2-15,2-1-1 0,-8-9-1 0,13 15-1 16,-13-15-2-16,10 15 1 0,-10-15 0 15,7 12-2-15,-7-12 1 0,9 10 5 0,-9-10 2 16,0 0 6-16,10 11-1 0,-10-11 0 16,0 0-7-16,0 0 3 0,0 0 2 15,0 0 4-15,0 0 6 0,0 0 7 0,0 0-1 16,0 0-1-16,0 0-3 0,0 0-4 16,0 0-2-16,0 0-3 0,0 0 3 0,0 0 3 15,-15 23-11-15,15-23 2 0,-17 14-1 16,6-6-5-16,1 1 0 0,0 2-3 15,-2 0-6-15,0 0-15 0,2 2-28 0,-1-3-32 16,0 0-42-16,1 2-48 0,1-2-48 16,1-2-59-16,8-8-154 0,-13 17-491 0,6-12-311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3:23:52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9067 7622 645 0,'0'0'197'15,"0"0"-69"-15,0 0-33 0,0 0-9 16,0 0-7-16,0 0-6 0,0 0 11 0,0 0 6 16,0 0 13-16,0 0 6 0,0 0 2 15,0 0 10-15,0 0 10 0,0 0 11 16,0 0 6-16,0 0 9 0,0 0 2 0,0 0-1 16,0 0-6-16,0 0-8 0,0 0-3 15,0 0-8-15,0 0-10 0,0 0-10 0,0 0-8 16,0 0-3-16,0 0-8 0,0 0-9 15,0 0-11-15,0 0-6 0,0 0-7 16,0 0-6-16,0 0-2 0,0 0-2 0,0 0 5 16,0 0-2-16,0 0-1 0,6-23 0 15,-6 23-3-15,0 0-3 0,0 0-1 16,0 0-3-16,0 0 5 0,0 0 1 16,0 0 0-16,0 0-1 0,0 0 4 0,0 0-10 15,0 0-7-15,0 0 2 0,-24 41 2 16,24-41 0-16,-6 13-2 0,6-13-2 0,-9 19 3 15,9-19 5-15,-9 18-8 0,5-9 2 16,4-9-6-16,-8 20 4 0,8-20-4 0,-9 23-6 16,5-11-5-16,0 2 1 0,4-14 5 15,-8 20-4-15,3-9-14 0,5-11 6 16,-9 19-1-16,9-19 3 0,-6 20-4 0,2-11 2 16,4-9-6-16,-8 20-2 0,8-20-1 15,-6 15 0-15,6-15 3 0,-7 15-3 0,7-15-4 16,-7 11-5-16,7-11-5 0,-4 14-12 15,4-14-24-15,-4 10-15 0,4-10-28 0,0 0-41 16,0 0-47-16,-4 7-58 0,4-7-52 16,0 0-75-16,0 0-164 0,0 0-97 15,0 0-340-15,0 0-399 0</inkml:trace>
  <inkml:trace contextRef="#ctx0" brushRef="#br0" timeOffset="567.17">8950 7631 2801 0,'-5'-21'-128'0,"5"21"27"0,0 0 19 16,0 0 29-16,0 0 16 0,0 0 22 15,0 0 30-15,0 0 26 0,0 0 24 0,0 0 16 16,-13-7 14-16,13 7 7 0,0 0 6 15,0 0 9-15,0 0 3 0,0 0 5 0,0 0 4 16,0 0-4-16,0 0-1 0,0 0-8 16,0 0 0-16,0 0-3 0,0 0-9 0,0 0-6 15,0 0 12-15,0 0-13 0,0 0-7 16,0 0-12-16,0 0 0 0,0 0-9 16,0 0 2-16,0 0 6 0,0 0-2 0,0 0 1 15,0 0-22-15,0 0 13 0,-14 28 3 16,14-28 4-16,0 0 2 0,0 0 4 15,0 0 2-15,0 0 5 0,12 28-6 0,-12-28-5 16,4 15 0-16,-4-15-9 0,7 16-6 16,-7-16-4-16,9 19-6 0,-5-10-10 0,2 2 0 15,-6-11-7-15,12 24-10 0,-5-16-16 16,2 4-21-16,-3-1-32 0,4 1-31 0,-1 0-38 16,-1-2-43-16,3 4-58 0,-2 0-64 15,1 3-38-15,-2-2-131 0,2 4-156 16,0 2-19-16,-6 2-368 0,0 0-456 0</inkml:trace>
  <inkml:trace contextRef="#ctx0" brushRef="#br0" timeOffset="2058">7720 7644 2956 0,'0'0'-105'0,"0"0"22"0,0 0 25 16,0 0 30-16,0 0 31 0,0 0 29 16,0 0 19-16,0 0 13 0,0-19 3 15,0 19 2-15,0 0-3 0,0 0 4 0,0 0 2 16,0 0 8-16,0 0 12 0,0 0 3 16,0 0 9-16,0 0 6 0,0 0 0 0,0 0 5 15,0 0-5-15,0 0 2 0,-26 35-17 16,26-35 2-16,-8 19-19 0,3-5-2 0,5-14-5 15,-10 25-7-15,4-14 1 0,-3 2-7 16,2 1-8-16,1-2-4 0,0 1-6 16,0 1-3-16,6-14-3 0,-14 23-4 0,10-14-5 15,4-9-9-15,-10 19-14 0,6-10-21 16,4-9-23-16,-6 14-31 0,6-14-32 0,0 0-42 16,-5 15-49-16,5-15-40 0,0 0-42 15,0 0-74-15,0 9-119 0,0-9-456 16,0 0-337-16</inkml:trace>
  <inkml:trace contextRef="#ctx0" brushRef="#br0" timeOffset="2622.18">7615 7583 2649 0,'0'0'-129'15,"0"0"38"-15,0 0 23 0,-16-6 18 0,16 6 21 16,0 0 15-16,0 0 14 0,0 0 20 16,0 0 3-16,0 0 20 0,0 0 9 15,0 0 3-15,0 0 8 0,0 0 19 0,0 0-2 16,0 0 6-16,0 0-2 0,0 0 1 16,0 0 4-16,0 0 9 0,0 0 5 0,0 0 10 15,0 0 2-15,0 0 4 0,0 0 1 16,0 0-3-16,0 0-2 0,0 0 0 15,0 0-3-15,0 0-6 0,0 0-1 0,0 0 27 16,0 0-14-16,0 0-1 0,0 0-5 16,8 48 1-16,-8-48-4 0,0 0-21 0,13 19 1 15,-13-19-5-15,9 13-4 0,-3-6-6 16,-6-7-7-16,10 15-8 0,-4-7-2 16,-6-8-6-16,16 18-7 0,-10-9-6 0,2 1-4 15,-8-10-2-15,15 14-3 0,-9-3-6 16,-6-11-9-16,14 15-11 0,-14-15-17 0,12 13-22 15,-6-6-20-15,-2-1-26 0,-4-6-28 16,9 13-43-16,-9-13-62 0,7 10-66 0,-7-10-116 16,2 12-207-16,-2-12-27 0,0 0-369 15,0 0-478-15</inkml:trace>
  <inkml:trace contextRef="#ctx0" brushRef="#br0" timeOffset="8049.54">12835 7657 2959 0,'0'0'-142'0,"0"0"27"0,0 0 19 16,0 0 5-16,0 0 14 0,0 0 15 15,0 0 19-15,0 0 21 0,0 0 24 16,0 0 21-16,0 0-3 0,0 0 9 0,0 0 0 16,0 0 9-16,0 0 3 0,0 0-1 15,4-35 18-15,-4 35 8 0,0 0 6 0,0 0 2 16,0 0 2-16,0 0-4 0,0 0-3 16,0 0-7-16,13-15-2 0,-13 15-7 0,0 0 5 15,0 0 9-15,12-11 4 0,-12 11-7 16,0 0-4-16,0 0-3 0,13-9 1 15,-13 9-11-15,0 0 0 0,9-8-5 16,-9 8-2-16,0 0-2 0,0 0-4 0,0 0 3 16,0 0 2-16,22 0-2 0,-22 0 6 15,0 0-3-15,0 0 6 0,0 0-3 0,0 0 2 16,21 11 3-16,-21-11 0 0,0 0 1 16,11 13-3-16,-11-13-2 0,0 0 1 0,6 12-2 15,-6-12-3-15,0 0 1 0,8 17-5 16,-8-17 1-16,0 0-2 0,2 17-1 15,-2-17 2-15,2 14-1 0,-2-14 1 0,0 0-1 16,0 19-1-16,0-19 2 0,0 0-6 16,0 0 2-16,-2 23-1 0,2-23 4 0,0 0 1 15,-4 14 1-15,4-14-4 0,0 0-4 16,-10 12 2-16,10-12-9 0,0 0 1 16,0 0 3-16,-11 14-9 0,11-14 0 0,0 0-4 15,-11 5 5-15,11-5-1 0,0 0-4 16,-18 4-1-16,18-4-3 0,0 0 3 15,0 0-3-15,-23 0-3 0,23 0 2 0,0 0-2 16,0 0 8-16,-27-5-4 0,27 5 8 16,0 0 1-16,-17-7 21 0,17 7-9 0,0 0 5 15,0 0-3-15,-17-9-7 0,17 9-1 16,0 0-5-16,0 0 0 0,-15-8-3 0,15 8-2 16,0 0 2-16,0 0-6 0,-12-13 7 15,12 13-7-15,0 0 5 0,-6-11-3 0,6 11 4 16,0 0-1-16,0 0 0 0,-2-22 2 15,2 22 3-15,0 0-1 0,0 0 0 16,0 0 0-16,4-22-4 0,-4 22 0 0,0 0-4 16,14-15-1-16,-14 15-2 0,13-11-6 15,-4 2-7-15,-9 9-16 0,23-11-17 0,-10 5-25 16,1 1-40-16,-3 0-52 0,0 0-79 16,2 0-91-16,-1-1-216 0,-12 6-72 0,15-9 23 15,-15 9-431-15,0 0-518 0</inkml:trace>
  <inkml:trace contextRef="#ctx0" brushRef="#br0" timeOffset="10418.15">14470 7657 3033 0,'0'0'-129'0,"0"0"37"15,0 0 19-15,0 0 17 0,0 0 19 0,0 0 0 16,0 0 12-16,0 0 18 0,0 0 14 15,0 0 9-15,0 0 5 0,0 0-3 16,0 0 6-16,0 0 4 0,0 0 8 0,0 0 12 16,0 0 10-16,0 0 3 0,0 0 6 15,0 0-1-15,33-22 1 0,-33 22 1 0,0 0-2 16,0 0-3-16,5-13-2 0,-5 13-3 16,0 0-2-16,9-15 4 0,-9 15-8 15,0 0 2-15,15-12-11 0,-15 12-5 0,11-10-3 16,-11 10-3-16,15-12-3 0,-15 12-2 15,14-8 7-15,-14 8 1 0,15-5 0 16,-15 5 2-16,15-6-2 0,-15 6-1 0,0 0-7 16,25-4-2-16,-25 4 4 0,18 0 11 15,-18 0 0-15,0 0 4 0,18 5 1 16,-18-5 10-16,0 0 3 0,20 10 7 0,-20-10-3 16,7 10 0-16,-7-10 2 0,7 13-3 15,-7-13-1-15,4 15-12 0,-4-15 3 0,4 15 0 16,-4-15 2-16,6 14-4 0,-6-14-4 15,2 15-8-15,-2-15-1 0,0 0-4 16,-2 23-1-16,2-23-2 0,0 0-1 0,-8 17-2 16,8-17 3-16,-6 12-3 0,6-12-2 15,0 0-2-15,-14 15 0 0,14-15-6 0,-14 5 0 16,14-5 0-16,-13 6-1 0,13-6 5 16,0 0-23-16,-22 0 6 0,22 0 11 15,0 0-5-15,-26-6 12 0,26 6 1 0,-17-5 7 16,17 5 0-16,-12-8-2 0,12 8 2 15,-15-11-9-15,15 11-2 0,-11-11 2 0,11 11-4 16,-6-12-2-16,6 12-6 0,-6-15 18 16,6 15-4-16,0 0-6 0,-6-21-7 0,6 21-10 15,-3-18-15-15,3 18-22 0,-2-15-36 16,2 15-50-16,-4-18-77 0,4 18-96 0,-2-17-201 16,0 6-129-16,2 11 39 0,-12-16-422 15,12 16-492-15</inkml:trace>
  <inkml:trace contextRef="#ctx0" brushRef="#br0" timeOffset="41643.14">25781 7742 1082 0,'0'0'198'15,"0"0"-67"-15,0 0-46 0,0 0-19 16,0 0-16-16,0 0 10 0,6-17 6 0,-6 17 3 15,0 0 6-15,0 0-1 0,0 0 16 16,0 0 9-16,0 0 9 0,0 0 10 0,0 0 8 16,0 0 1-16,0 0 1 0,0 0 1 15,0 0-6-15,0 0-1 0,0 0-9 16,0 0-1-16,0 0-4 0,0 0-1 0,0 0 6 16,-24 36 2-16,24-36 1 0,0 0 6 15,0 0-2-15,-12 14-2 0,12-14-4 0,-8 9-8 16,8-9-9-16,0 0-6 0,-13 16-14 15,13-16 0-15,-10 13-1 0,10-13-6 16,-11 14-4-16,5-5-5 0,6-9 1 0,-11 18-26 16,11-18 2-16,-8 19-3 0,2-6 0 15,-1-2 0-15,7-11 4 0,-9 22-4 0,4-9-2 16,0 0-4-16,5-13 4 0,-12 22 0 16,9-15-2-16,3-7 1 0,-9 19 1 15,4-10-4-15,5-9-3 0,-6 15-6 0,6-15 0 16,-7 15-3-16,7-15-4 0,0 0-2 15,-9 16-7-15,9-16-15 0,0 0-11 0,0 0-24 16,-5 15-22-16,5-15-21 0,0 0-29 16,0 0-38-16,0 0-47 0,0 0-46 0,0 0-31 15,0 0-45-15,0 0-92 0,0 0-100 16,0 0-465-16,0 0-441 0</inkml:trace>
  <inkml:trace contextRef="#ctx0" brushRef="#br0" timeOffset="42252.01">25601 7828 2879 0,'0'0'-146'15,"0"0"40"-15,-3-18 38 0,3 18 36 16,0 0 25-16,0 0 31 0,0 0 29 0,0 0 16 15,0 0 14-15,0 0 17 0,0 0 7 16,0 0 10-16,0 0 5 0,-6-17 1 0,6 17-1 16,0 0-3-16,0 0 2 0,0 0-2 15,0 0 2-15,0 0 0 0,0 0-1 0,0 0-2 16,0 0 2-16,0 0 3 0,0 0-1 16,0 0-33-16,0 0-2 0,0 0-5 15,0 0 0-15,0 0 1 0,0 0 3 0,0 0 4 16,0 0 2-16,0 0 2 0,0 0 0 15,0 0-1-15,0 0-2 0,0 0-3 0,0 0 0 16,0 0-3-16,0 0-5 0,0 0-4 16,0 0-3-16,38 28-3 0,-38-28-2 15,12 11-6-15,-4-3-2 0,-8-8-7 0,12 14-5 16,-1-7-5-16,-2 3-6 0,-9-10-1 16,17 16-6-16,-9-6-1 0,2-1-3 0,-1 2-4 15,1-3-2-15,-1 2-2 0,-1 0-1 16,4 1-1-16,-12-11-5 0,15 18-10 0,-10-6-10 15,-5-12-19-15,14 14-33 0,-8-6-42 16,1-1-41-16,-7-7-54 0,7 14-75 16,0-8-66-16,-7-6-145 0,6 6-118 0,-6-6-20 15,0 0-533-15,0 0-813 0</inkml:trace>
  <inkml:trace contextRef="#ctx0" brushRef="#br0" timeOffset="43187.48">25688 7709 3495 0,'0'0'-190'0,"0"0"28"0,0 0 15 16,0 0 20-16,0 0 19 0,0 0 23 16,0 0 23-16,0 0 25 0,0 0 17 0,0 0 23 15,0 0 11-15,0 0 15 0,0 0 23 16,0 0 13-16,0 0 15 0,0 0 18 15,0 0 6-15,0 0 4 0,0 0 1 0,0 0 2 16,0 0-5-16,0 0-4 0,0 0-10 16,0 0-10-16,0 0-11 0,0 0-1 15,0 0-4-15,0 0 2 0,-24 37-1 16,24-37 1-16,-5 15-5 0,-2-5-6 0,7-10-6 16,-10 17-3-16,10-17-5 0,-16 20 5 0,11-10 5 15,-4 3-4-15,2-2-6 0,7-11-2 16,-11 21-4-16,6-11-6 0,5-10-2 15,-10 19-1-15,2-8-2 0,8-11-4 0,-8 16-4 16,8-16 0-16,-7 18-3 0,7-18-1 16,-7 17-3-16,7-17-4 0,-5 16-1 15,5-16-7-15,-4 12-9 0,4-12-11 0,0 0-13 16,-7 17-15-16,7-17-24 0,0 0-22 16,0 0-28-16,-6 12-36 0,6-12-36 0,0 0-28 15,0 0-25-15,0 0-65 0,0 0-79 16,0 0-503-16,0 0-276 0</inkml:trace>
  <inkml:trace contextRef="#ctx0" brushRef="#br0" timeOffset="43628.61">25547 7775 2593 0,'0'0'-118'16,"0"0"30"-16,0 0 22 0,-3-19 24 15,3 19 30-15,0 0 30 0,0 0 27 0,0 0 24 16,0 0 16-16,0 0 18 0,0 0 14 16,0 0 5-16,0 0 11 0,0 0 0 0,0 0-3 15,0 0 1-15,0 0-4 0,0 0-2 16,0 0-5-16,0 0-2 0,0 0-7 15,0 0-6-15,0 0 6 0,0 0 1 0,0 0 8 16,0 0 3-16,0 0-2 0,0 0-20 16,0 0-4-16,0 0 3 0,0 0 0 0,0 0-4 15,0 0-8-15,0 0-6 0,21 44-4 16,-21-44-7-16,6 18-5 0,-2-8-2 0,-4-10-8 16,8 23-5-16,-5-11-7 0,-3-12 0 15,10 21-8-15,-7-10-3 0,-3-11-8 16,8 22-4-16,-3-14-15 0,-5-8-16 0,9 20-21 15,-9-20-19-15,9 16-22 0,-3-7-27 16,-2-2-32-16,-4-7-44 0,10 12-48 0,-6-8-43 16,-4-4-38-16,10 9-75 0,-10-9-102 15,9 7-88-15,-9-7-371 0,9 8-357 16</inkml:trace>
  <inkml:trace contextRef="#ctx0" brushRef="#br0" timeOffset="44319.52">25864 7865 2689 0,'0'0'-165'0,"0"0"28"16,0 0 28-16,0 0 31 0,13-11 20 0,-13 11 33 15,0 0 22-15,0 0 20 0,0 0 30 16,0 0 8-16,0 0 17 0,0 0 17 16,0 0 20-16,12-8 15 0,-12 8 18 15,0 0 4-15,0 0 1 0,0 0 7 0,0 0-14 16,0 0-7-16,0 0-3 0,0 0-9 16,0 0-3-16,0 0-8 0,-17 46-12 0,17-46-7 15,-10 16-5-15,5-6-10 0,5-10-8 16,-12 21-10-16,6-9-5 0,6-12-6 15,-13 20-3-15,6-12-8 0,7-8-2 0,-7 20-5 16,7-20-2-16,-11 15-4 0,11-15-4 16,-7 15-4-16,7-15-13 0,-7 13-5 0,7-13-10 15,0 0-3-15,-4 13-17 0,4-13-16 16,0 0-16-16,0 0-21 0,0 0-21 0,0 0-25 16,0 0-21-16,0 0-26 0,0 0-16 15,0 0-15-15,0 0-24 0,0 0-17 16,0 0-19-16,0 0-581 0,0 0-198 0</inkml:trace>
  <inkml:trace contextRef="#ctx0" brushRef="#br0" timeOffset="44606.76">25801 7958 2463 0,'0'0'-119'15,"-2"-19"48"-15,2 19 27 0,0-20 41 16,0 20 10-16,0 0 36 0,0-22 25 16,0 22 28-16,0 0 23 0,0-17 13 0,0 17 7 15,0 0 4-15,0 0 2 0,-3-19 0 16,3 19 6-16,0 0 5 0,0 0 5 0,0 0-4 15,0 0 23-15,0 0 2 0,0 0-11 16,0 0-4-16,0 0-29 0,0 0 2 16,0 0-5-16,0 0-8 0,13 45-5 15,-13-45-11-15,7 18-8 0,-7-18-5 0,10 18-7 16,-4-6-8-16,1-2-9 0,-1 0-11 0,4 5-4 16,-3-4-7-16,1 0-6 0,1 2-6 15,1-1-8-15,1 2-14 0,-1-3-17 16,2 1-24-16,-5-2-26 0,4 2-32 0,-2-2-39 15,-2 2-50-15,-7-12-68 0,7 18-54 16,-7-10-113-16,0-8-170 0,-1 21-46 0,-3-11-426 16,4-10-575-16</inkml:trace>
  <inkml:trace contextRef="#ctx0" brushRef="#br0" timeOffset="54326.98">21784 7865 3115 0,'0'0'-159'0,"0"0"22"15,0 0 16-15,0 0 16 0,0 0 21 16,0 0 33-16,0 0 9 0,0 0 34 0,0 0 14 16,0 0 9-16,0 0 20 0,0 0 12 0,0 0 22 15,0 0 5-15,0 0 11 0,0 0 3 16,0 0 10-16,0 0-6 0,0 0-2 15,0 0-2-15,0 0 1 0,0 0-6 0,0 0-2 16,0 0 3-16,0 0-9 0,0 0 2 16,0 0-7-16,0 0 9 0,0 0 3 0,0 0 5 15,0 0-4-15,0 0 0 0,0 0-2 16,0 0-3-16,0 0-1 0,0 0-4 16,-16 38 3-16,16-38-2 0,-8 21-4 0,0-8-2 15,2 1 5-15,-2 2-5 0,2-2 18 16,-1 1-2-16,-1 0-12 0,-1 3-7 15,1-3-11-15,1-1-1 0,-1 2-3 0,0 0-9 16,4-3-5-16,4-13-1 0,-14 25-10 16,8-14 3-16,6-11-5 0,-8 16-6 15,8-16 2-15,-8 17 2 0,8-17-12 0,-5 13-9 16,5-13-13-16,0 0-25 0,-6 15-19 16,6-15-25-16,-5 6-34 0,5-6-37 15,0 0-38-15,0 0-42 0,0 0-32 0,0 0-29 16,0 0-64-16,0 0-94 0,0 0-78 15,0 0-338-15,0 0-228 0</inkml:trace>
  <inkml:trace contextRef="#ctx0" brushRef="#br0" timeOffset="54756.93">21668 7878 2481 0,'0'0'-78'16,"0"0"31"-16,-3-21 29 0,3 21 15 15,0 0 32-15,0 0 30 0,0 0 30 0,0 0 29 16,0 0 11-16,0 0 11 0,-2-17-1 15,2 17 7-15,0 0 2 0,0 0 0 0,0 0 8 16,0 0-9-16,0 0 1 0,0 0-5 16,0 0-3-16,0 0 29 0,0 0 2 15,0 0-5-15,0 0-6 0,0 0-26 0,0 0 9 16,0 0-3-16,0 0-3 0,0 0-8 16,16 42-9-16,-16-42-8 0,8 23-12 0,-4-10-9 15,0 1-13-15,3 1-7 0,-3 2-7 16,3-2-9-16,-1 2-7 0,-2 1-4 15,3-1-9-15,-1 0-14 0,-2 0-21 0,2 0-36 16,0-2-40-16,2 1-48 0,-4-4-54 16,2 2-70-16,0-2-55 0,-2-2-92 15,0 1-150-15,0 0-92 0,1-2-484 0,-5-9-740 16</inkml:trace>
  <inkml:trace contextRef="#ctx0" brushRef="#br0" timeOffset="209157.74">25173 5492 2633 0,'0'0'-124'0,"0"0"21"0,0 0 19 0,0 0 12 16,0 0 17-16,3-17 16 0,-3 17 19 16,0 0 12-16,0 0 16 0,0 0 4 15,0 0 15-15,0 0 23 0,0 0 10 0,0 0 13 16,0 0 0-16,0 0 2 0,8-11-3 16,-8 11-7-16,0 0-3 0,0 0 0 15,0 0-3-15,0 0 6 0,0 0 7 0,0 0 3 16,0 0 2-16,0 0-2 0,0 0-8 15,0 0 1-15,0 0-9 0,21 28 0 16,-21-28 5-16,0 0-9 0,5 14 0 0,-5-14-1 16,0 0-1-16,7 17 0 0,-7-17-2 15,0 0 3-15,4 15-6 0,-4-15 0 0,0 0 3 16,3 15 2-16,-3-15-1 0,0 0 7 16,0 0-3-16,0 21 1 0,0-21-1 15,0 0 0-15,0 0-5 0,0 0 2 0,-3 19-4 16,3-19 2-16,0 0 0 0,0 0-2 15,-7 16 1-15,7-16-1 0,0 0 0 0,0 0 16 16,-9 12 3-16,9-12-9 0,0 0-4 16,0 0 6-16,-11 10-14 0,11-10-2 15,0 0-7-15,-13 6-1 0,13-6-1 0,0 0-6 16,0 0-1-16,0 0-2 0,-20 4-6 16,20-4 7-16,0 0-10 0,0 0-1 0,0 0-2 15,0 0-3-15,0 0 0 0,0 0 1 16,-28-7-1-16,28 7-1 0,0 0 6 15,0 0-5-15,-12-10 0 0,12 10-1 0,0 0-9 16,-8-11 4-16,8 11 3 0,0 0 3 16,0 0-8-16,-9-16 3 0,9 16 3 0,0 0-6 15,-9-14 4-15,9 14-1 0,0 0 3 16,-6-14-1-16,6 14-6 0,0 0 2 16,0 0-3-16,-4-18 8 0,4 18-8 0,0 0 1 15,0 0 1-15,0-20-3 0,0 20 3 16,0 0-4-16,0 0 7 0,4-21 0 15,-4 21-7-15,0 0 0 0,4-14-2 0,-4 14 6 16,0 0 2-16,0 0-2 0,4-14 1 0,-4 14-7 16,0 0-11-16,0 0 2 0,7-14 1 15,-7 14-1-15,0 0 0 0,0 0 5 16,15-12 2-16,-15 12-1 0,0 0 1 0,0 0 0 16,14-7 3-16,-14 7-3 0,0 0-1 15,12-6 2-15,-12 6-2 0,0 0 6 0,0 0-5 16,0 0 0-16,18-8 5 0,-18 8-2 15,0 0 0-15,0 0-4 0,0 0-3 16,0 0 6-16,0 0 2 0,0 0 0 0,25 12-4 16,-25-12-7-16,0 0-20 0,9 13-32 15,-5-7-47-15,-4-6-65 0,4 11-84 0,-4-11-96 16,2 9-189-16,-2-9-97 0,5 14 29 16,-5-14-274-16,0 0-254 0</inkml:trace>
  <inkml:trace contextRef="#ctx0" brushRef="#br0" timeOffset="211826.29">25133 9837 2565 0,'0'0'-90'0,"0"0"23"16,-23-8 18-16,23 8 11 0,0 0 18 15,0 0 24-15,0 0 21 0,0 0 13 16,0 0 17-16,-13-10 1 0,13 10-3 0,0 0 5 16,0 0 7-16,0 0 1 0,0 0 0 0,0 0 0 15,0 0-8-15,0 0 2 0,0 0-5 16,0 0 2-16,0 0-5 0,0 0-8 16,0 0 4-16,0 0-2 0,0 0 3 0,26-24 11 15,-26 24 4-15,0 0 5 0,0 0-4 16,0 0 0-16,17-4 1 0,-17 4-5 15,0 0 0-15,0 0-6 0,0 0 2 0,0 0 0 16,0 0 0-16,21 2-5 0,-21-2 2 16,0 0 1-16,0 0-3 0,0 0 0 0,0 0-1 15,0 0-7-15,15 17 2 0,-15-17-2 16,0 0-5-16,0 0 0 0,6 12-1 16,-6-12-3-16,0 0 4 0,0 0 0 0,4 13 0 15,-4-13 4-15,0 0-2 0,0 0-4 16,8 13-3-16,-8-13 4 0,0 0-4 15,0 0 3-15,5 11-21 0,-5-11 0 0,0 0 2 16,0 0 1-16,0 0 0 0,0 0-1 16,0 0-2-16,0 18 4 0,0-18-5 0,0 0 7 15,0 0-5-15,0 0 0 0,0 0 0 16,0 0-3-16,0 0 0 0,0 0 1 16,-13 17-2-16,13-17 8 0,0 0-6 0,0 0 2 15,-10 7 1-15,10-7 6 0,0 0 16 16,0 0 1-16,0 0-7 0,-15 8-4 0,15-8 1 15,0 0-4-15,0 0 4 0,-16 4-10 16,16-4-5-16,0 0 0 0,0 0-4 0,0 0-5 16,0 0-3-16,0 0 2 0,-20 0-8 15,20 0 5-15,0 0-2 0,0 0-3 16,0 0 1-16,0 0 1 0,0 0 0 0,-21-7-1 16,21 7-1-16,0 0 5 0,0 0 1 15,-13-9 3-15,13 9-1 0,0 0-1 0,0 0 3 16,0 0 0-16,0 0 1 0,-11-11 6 15,11 11-2-15,0 0 2 0,0 0-3 16,0 0 5-16,-7-13 1 0,7 13 1 0,-3-8 4 16,3 8-6-16,0 0 3 0,0 0-4 0,-2-13-1 15,2 13-1-15,0 0 0 0,0 0-3 16,0 0-2-16,0-15-4 0,0 15-9 16,0 0-5-16,0 0-19 0,0 0-23 0,10-11-45 15,-10 11-58-15,11-7-95 0,-11 7-100 16,15-5-230-16,-15 5-19 0,15-4 21 15,-15 4-421-15,0 0-469 0</inkml:trace>
  <inkml:trace contextRef="#ctx0" brushRef="#br0" timeOffset="214076.5">22532 3699 2878 0,'0'0'-185'16,"0"0"27"-16,0 0 20 0,0 0 23 0,0 0 24 16,0 0 31-16,0 0 24 0,0 0 15 15,0 0 16-15,0 0 15 0,0 0 7 0,0 0 12 16,0 0 10-16,0 0 11 0,0 0 9 15,0 0 10-15,0 0 12 0,0 0-2 16,0 0 12-16,0 0 9 0,0 0 3 0,0 0 5 16,0 0 2-16,0 0 1 0,0 0 1 15,0 0-6-15,0 0-9 0,0 0 1 16,0 0-5-16,0 0 1 0,0 0-9 0,0 0-3 16,0 0-6-16,0 0 2 0,0 0-7 0,0 0-2 15,0 0-3-15,0 0 0 0,0 0-9 16,0 0-3-16,0 0-9 0,46-12-1 15,-46 12-4-15,0 0-7 0,0 0 2 16,0 0-5-16,24 4 8 0,-24-4-6 0,0 0-4 16,16 1-1-16,-16-1-4 0,0 0-1 15,0 0 0-15,22 3-5 0,-22-3-3 0,0 0-2 16,0 0 1-16,19 1-8 0,-19-1-12 16,0 0-17-16,0 0-20 0,0 0-26 0,0 0-32 15,0 0-41-15,20-1-38 0,-20 1-48 16,0 0-36-16,10-3-66 0,-10 3-92 15,0 0-511-15,0 0-344 0</inkml:trace>
  <inkml:trace contextRef="#ctx0" brushRef="#br0" timeOffset="214488.42">22534 3598 2708 0,'0'0'-115'0,"0"0"28"0,0 0 16 15,0 0 12-15,0 0 19 0,0 0 32 16,0 0 25-16,0 0 26 0,0 0 13 0,0 0 12 16,0 0 16-16,0 0 15 0,0 0 9 15,0 0 10-15,0 0 8 0,0 0 9 0,0 0-6 16,0 0 6-16,0 0-6 0,0 0-1 16,0 0-6-16,0 0-7 0,54 12-14 15,-54-12-9-15,18 0-17 0,-18 0-2 0,0 0-8 16,23 0-7-16,-23 0-11 0,0 0-15 15,21-2-22-15,-21 2-29 0,0 0-42 16,0 0-48-16,21 0-63 0,-21 0-60 0,0 0-93 16,12 0-212-16,-12 0-383 0,0 0-320 15</inkml:trace>
  <inkml:trace contextRef="#ctx0" brushRef="#br0" timeOffset="-213525.57">23266 3103 2654 0,'0'0'-133'0,"0"0"20"0,0 0 15 16,0 0 8-16,0 0 12 0,0 0 5 16,0 0 24-16,0 0 9 0,0 0 8 15,0 0 19-15,0 0 12 0,0 0 10 0,0 0 9 16,0 0 12-16,0 0-3 0,0 0 10 16,0 0-2-16,-50 14 4 0,50-14 13 0,-18 7-7 15,18-7 8-15,-18 8 4 0,18-8 15 16,-20 9-13-16,20-9 4 0,-17 8-7 0,17-8-2 15,-14 8-2-15,14-8-7 0,-13 8 1 16,13-8-2-16,0 0-3 0,-13 10 2 16,13-10-8-16,0 0 4 0,0 0-3 0,-4 14 8 15,4-14-12-15,0 0 0 0,0 0 0 16,0 0-2-16,0 0-2 0,0 0 1 16,0 0-4-16,12 25 0 0,-12-25-7 0,0 0 3 15,14 9-3-15,-14-9-2 0,0 0 0 16,14 10 0-16,-14-10-1 0,11 8-2 0,-11-8-1 15,12 7 4-15,-12-7 4 0,14 9 4 16,-14-9-1-16,12 8 1 0,-12-8 7 16,12 8 2-16,-12-8-3 0,14 8 3 15,-14-8 1-15,10 7-2 0,-10-7-2 0,8 10-4 16,-8-10 3-16,0 0-3 0,13 13-2 16,-13-13 5-16,0 0-6 0,6 16 3 0,-6-16 6 15,5 11 4-15,-5-11 6 0,0 0 5 16,0 17 5-16,0-17 6 0,0 0 10 15,0 0-6-15,-9 20-6 0,9-20-4 0,-8 10-3 16,8-10-2-16,-9 12-7 0,9-12-3 16,-12 8-3-16,12-8-3 0,-14 7-2 0,14-7-4 15,-16 8-3-15,16-8-2 0,-15 3 0 16,15-3-1-16,-17 4-4 0,17-4-2 16,0 0-1-16,-27 0-2 0,27 0 2 0,0 0-14 15,-26-4-17-15,26 4-22 0,-14-6-29 16,14 6-35-16,-14-9-35 0,14 9-43 0,0 0-40 15,-10-15-57-15,10 15-117 0,-4-11-140 16,4 11-347-16,2-14-253 0</inkml:trace>
  <inkml:trace contextRef="#ctx0" brushRef="#br0" timeOffset="-212886.56">23046 3078 2593 0,'0'0'-99'0,"0"0"28"0,0 0 10 16,0 0 10-16,0 0 25 0,0 0 17 15,0 0 15-15,0 0 17 0,-10-19 11 0,10 19 17 16,0 0 14-16,0 0 18 0,0 0 16 16,0 0 0-16,0 0 0 0,-24 40-6 0,24-40 0 15,-6 20-4-15,4-9-5 0,-2 5-5 16,4-16-1-16,-4 28-15 0,2-13-6 15,0 0-4-15,2-15-5 0,0 33-3 16,0-17 1-16,0-16-1 0,0 32-1 0,2-14-2 16,0-1 0-16,0 1-3 0,2-1-6 15,-2-2 0-15,2 2-3 0,-2-2 0 16,0 0-7-16,2-2 0 0,-4-13-2 0,7 30 1 16,-5-19-6-16,0 3-1 0,-2-14-1 15,6 26 0-15,-3-14-1 0,-3-12-7 16,8 23-10-16,-4-14-11 0,-4-9-19 0,11 17-15 15,-5-10-37-15,-6-7-26 0,13 16-38 16,-4-10-28-16,-9-6-23 0,16 7-46 0,-16-7-96 16,15 6-500-16,-8-5-185 0</inkml:trace>
  <inkml:trace contextRef="#ctx0" brushRef="#br0" timeOffset="-212229.25">23366 3359 2419 0,'0'0'-121'15,"0"0"14"-15,0 0 14 16,0 0 12-16,0 0 25 0,0 0 24 0,0 0 6 16,0 0 21-16,0 0 12 0,0 0 25 0,0 0 16 15,0 0 32-15,0 0 6 0,0 0 17 16,0 0 5-16,12-12-1 0,-12 12-4 0,0 0 5 16,0 0-4-16,0 0 1 0,28 0 1 15,-28 0-1-15,0 0-3 0,26 0-7 16,-26 0-8-16,21-1 0 0,-21 1-8 15,18-3-2-15,-18 3-10 0,24-4-4 0,-24 4-14 16,24-1-3-16,-24 1-16 0,18-4-14 16,-18 4-24-16,17-4-29 0,-17 4-44 0,0 0-34 15,19-6-49-15,-19 6-45 0,0 0-85 16,0 0-612-16,9-9-300 0</inkml:trace>
  <inkml:trace contextRef="#ctx0" brushRef="#br0" timeOffset="-211916.34">23511 3252 2617 0,'0'0'-93'0,"0"0"36"0,0 0 25 16,0 0 28-16,-8-14 40 0,8 14 24 0,0 0 22 16,0 0 20-16,0 0 4 0,0 0-8 15,0 0-7-15,0 0-8 0,0 0 1 16,0 0 12-16,0 0 10 0,0 0 8 15,0 0-1-15,0 0 1 0,0 0 0 0,0 0-3 16,0 0-5-16,0 50-8 0,0-50 0 16,2 23-12-16,-2-23-11 0,2 27-5 15,0-16-12-15,-2-11-3 0,2 29-6 0,0-14-2 16,-2-15-6-16,3 24-4 0,0-12-7 16,-3-12-15-16,2 24-15 0,-2-24-18 0,2 22-25 15,-2-22-28-15,2 20-36 0,-2-20-49 16,2 18-39-16,-2-18-50 0,0 0-74 15,0 17-167-15,0-17-466 0,0 0-384 0</inkml:trace>
  <inkml:trace contextRef="#ctx0" brushRef="#br0" timeOffset="-210855.88">23741 3099 2787 0,'0'0'-88'0,"0"0"32"16,0 0 28-16,0 0 31 0,0 0 28 0,0 0 16 15,0 0 18-15,0 0 4 0,0 0 9 16,0 0 0-16,0 0 4 0,0 0 16 16,0 0 16-16,0 0 6 0,0 0 0 0,0 0-5 15,0 0-6-15,0 0-4 0,0 0-5 16,0 0-6-16,0 0-6 0,0 0-3 0,2 56-5 16,-2-56-2-16,0 24-7 0,0-24-4 15,0 25-2-15,-2-12-7 0,2-13-5 16,-2 25-7-16,2-25-6 0,0 25-4 0,-3-14-2 15,3-11-4-15,0 21-4 0,0-21-7 16,-2 20-24-16,2-20-24 0,0 17-25 16,0-17-30-16,0 0-37 0,0 19-42 0,0-19-43 15,2 11-39-15,-2-11-59 0,0 0-117 16,-4 12-562-16,4-12-443 0</inkml:trace>
  <inkml:trace contextRef="#ctx0" brushRef="#br0" timeOffset="-210460.03">23863 3303 2866 0,'0'0'-155'0,"0"0"31"16,0 0 18-16,0 0 24 0,0 0 28 16,0 0 33-16,0 0 44 0,0 0 21 0,0 0 31 15,0 0 12-15,0 0 6 0,0 0 6 16,0 0 1-16,0 0-4 0,0 0-4 0,0 0-7 16,-27 36-2-16,27-36-6 0,-20 18-6 15,12-7-4-15,-2-1-3 0,1-1-3 16,-4 2-4-16,3 1-3 0,-3-1-9 0,3 1-4 15,-3-1-2-15,2 1-4 0,3-3 1 16,-2 3-11-16,10-12 0 0,-18 18-7 16,12-11-11-16,6-7-18 0,-15 15-16 0,15-15-23 15,-10 11-26-15,10-11-33 0,-9 8-34 16,9-8-23-16,0 0-22 0,-4 5-36 16,4-5-72-16,0 0-515 0,0 0-133 0</inkml:trace>
  <inkml:trace contextRef="#ctx0" brushRef="#br0" timeOffset="-209869.72">23887 3442 2282 0,'0'0'-91'0,"0"0"26"15,0 0 18-15,0 0 20 0,0 0 21 16,0 0 10-16,0 0 15 0,0 0 16 16,0 0 6-16,0 0 9 0,0 0 8 15,0 0 5-15,-26 40 5 0,26-40-3 0,-15 14 3 16,7-8-2-16,8-6-9 0,-15 13-8 16,15-13 1-16,-17 12-11 0,9-7-1 0,8-5-8 15,-13 9 5-15,13-9-10 0,-13 8 3 16,13-8-4-16,0 0 4 0,-15 10-8 15,15-10 4-15,0 0-9 0,0 0 2 0,0 0 0 16,0 0-4-16,0 0 0 0,0 0-1 16,0 0-3-16,0 0 0 0,0 0-1 0,0 0-4 15,0 0 3-15,0 0-1 0,0 0-1 16,5-44-1-16,-5 44-2 0,14-17-1 16,-7 7 0-16,2-1 2 0,-1-1 5 0,2 3 6 15,-10 9 16-15,20-19 10 0,-12 9 6 16,2 3 8-16,-10 7 1 0,15-15 0 0,-15 15-4 15,15-12 5-15,-15 12-1 0,13-11-2 16,-13 11-6-16,10-8-1 0,-10 8 4 16,0 0 2-16,0 0 7 0,18-2 2 0,-18 2 4 15,0 0 2-15,0 0 3 0,0 0-1 16,14 26 0-16,-14-26-8 0,2 17-3 16,-2-17-6-16,6 22-8 0,-6-11-4 0,0-11-4 15,5 23-3-15,-5-23 24 0,4 25-16 16,-4-14-3-16,0-11-4 0,6 23-4 15,-6-23-6-15,5 23-8 0,-3-11-21 0,-2-12-16 16,4 17-29-16,-4-17-39 0,4 16-46 16,-4-16-59-16,4 14-57 0,-4-14-106 0,3 9-182 15,-3-9-441-15,0 0-433 0</inkml:trace>
  <inkml:trace contextRef="#ctx0" brushRef="#br0" timeOffset="-209175.18">24141 3284 2851 0,'0'0'-143'15,"-16"10"35"-15,16-10 25 0,0 0 24 0,0 0 24 16,0 0 41-16,0 0 26 0,0 0 30 16,0 0 20-16,0 0 21 0,0 0 15 15,0 0 4-15,0 0 1 0,0 0-5 16,0 0-8-16,0 0-3 0,0 0-10 15,0 0-4-15,0 0-5 0,0 0-8 0,0 0-11 16,0 0-4-16,0 0-9 0,34 8-5 16,-34-8-4-16,0 0-5 0,30-4-5 0,-30 4 0 15,19 0-9-15,-19 0 0 0,22-2-6 16,-22 2-4-16,18-2-7 0,-18 2-11 0,0 0-16 16,24-2-11-16,-24 2-24 0,0 0-22 15,19-4-33-15,-19 4-42 0,0 0-43 0,14-3-44 16,-14 3-93-16,7-3-608 0,-7 3-350 15</inkml:trace>
  <inkml:trace contextRef="#ctx0" brushRef="#br0" timeOffset="-207888.26">24488 3155 2691 0,'0'0'-122'0,"0"0"38"16,0 0 19-16,0 0 29 0,0 0 26 15,0 0 20-15,0 0 18 0,0 0 6 0,0 0 4 16,0 0 5-16,0 0-5 0,0 0-1 16,0 0-6-16,0 0-1 0,0 0-1 0,0 0-7 15,0 0-3-15,0 0-12 0,0 0 1 16,0 0-1-16,0 0 5 0,31-2-7 16,-31 2 0-16,14-10-1 0,-14 10 8 0,12-11 11 15,-12 11 6-15,8-9 10 0,-8 9 6 16,9-10 5-16,-9 10-3 0,0 0-7 0,10-11-6 15,-10 11-4-15,0 0 2 0,0 0-7 16,0 0 8-16,0 0 1 0,0 0 3 16,0 0-6-16,0 0 0 0,15 26-2 15,-15-26-1-15,0 23-3 0,0-23 0 0,0 24-3 16,0-8 3-16,0-16-10 0,-2 30 3 16,0-14-4-16,0-1 0 0,2-15 1 0,-2 30 0 15,-3-14 6-15,1-1-3 0,0 0 0 16,4-15 0-16,-10 27-2 0,5-12-3 15,-1-3-7-15,-2-1 1 0,8-11-31 0,-16 21-37 16,8-12-62-16,8-9-79 0,-19 16-132 16,8-13-569-16,3 1-287 0</inkml:trace>
  <inkml:trace contextRef="#ctx0" brushRef="#br0" timeOffset="-207215.35">24568 2947 2778 0,'0'0'49'0,"0"0"39"15,-31 8 28-15,31-8 29 0,0 0 19 16,0 0 1-16,0 0-16 0,0 0-17 0,0 0-15 16,0 0-7-16,0 0-26 0,-16 5-24 15,16-5-31-15,0 0-45 0,0 0-50 0,0 0-46 16,0 0-65-16,0 0-54 0,0 0-112 16,-3 8-630-16,3-8-417 0</inkml:trace>
  <inkml:trace contextRef="#ctx0" brushRef="#br0" timeOffset="-206481.18">24691 3374 2862 0,'0'0'-87'0,"0"0"29"0,0 0 12 0,0 0 21 16,0 0 33-16,0 0 21 0,0 0 25 15,-4 27 10-15,4-27 4 0,0 0-1 0,0 0 6 16,-5 16 4-16,5-16 6 0,0 0 2 16,0 0-6-16,0 22-1 0,0-22-2 15,0 0-9-15,3 18-6 0,-3-18-3 0,0 0-4 16,0 0-5-16,4 16-2 0,-4-16 2 15,0 0-2-15,0 0 2 0,0 0 1 16,4 12-6-16,-4-12-6 0,0 0-5 0,0 0-5 16,0 0-7-16,0 0-7 0,0 0-8 15,0 0-4-15,0 0-6 0,0 0-11 16,28-28-6-16,-28 28-9 0,4-20-13 0,-2 4-13 16,0-3-23-16,0 1-12 0,0-9-17 15,0-2-10-15,1 3-1 0,-3-5 3 16,0 2 19-16,-3 2-5 0,3-1 9 0,0 1 2 15,0 2 11-15,3 3 17 0,-3 1-5 0,1-2 14 16,1 3 19-16,0 1-3 0,0 3 6 16,3-1 20-16,0-1-9 0,-1 4 15 15,2 0-10-15,0-2 14 0,-6 16 1 16,13-22 4-16,-5 10 3 0,1 2-6 0,2-1 0 16,-11 11 22-16,18-17 0 0,-4 10 9 15,-3-1 5-15,2 1 2 0,3-1 1 0,1 2-2 16,2-4 1-16,2 3 5 0,2-1 1 15,2 3 0-15,-2-3 10 0,5 0 6 16,0 2-5-16,-1 1-7 0,-3-1-3 0,0 1-11 16,-2 1-24-16,-3-2-44 0,-2 3-52 15,1 0-52-15,-18 3-70 0,25-8-132 16,-17 7-434-16,-8 1-70 0</inkml:trace>
  <inkml:trace contextRef="#ctx0" brushRef="#br0" timeOffset="-205666.28">24960 3107 2262 0,'0'0'-71'16,"0"0"16"-16,0 0 23 0,0 0 16 16,0 0 37-16,0 0 23 0,0 0 15 15,0 0 14-15,0 0 1 0,0 0-8 0,0 0-7 16,0 0-7-16,0 0-1 0,0 0-5 16,0 0-11-16,0 0-5 0,0 0 4 0,23-4-8 15,-23 4-4-15,19-1 1 0,-19 1-7 16,0 0 0-16,26-4 1 0,-26 4-3 15,18-2-2-15,-18 2-4 0,0 0 4 0,24 0-1 16,-24 0 2-16,0 0 6 0,0 0 5 16,19-2 7-16,-19 2 6 0,0 0 1 0,0 0 3 15,0 0 13-15,0 0-1 0,0 0 4 16,0 0 0-16,0 0-6 0,0 0 1 0,0 0-4 16,0 0-7-16,8 11-4 0,-8-11-1 15,0 0-7-15,0 0 2 0,0 0-1 16,0 0-5-16,0 0-2 0,-20 33 0 0,20-33 1 15,-9 13-2-15,9-13 1 0,-11 15-2 16,11-15 0-16,-9 16-3 0,9-16 1 16,-9 16-2-16,2-8-1 0,7-8-1 0,-11 17-3 15,11-17 2-15,-9 18-3 0,3-11 0 16,6-7-1-16,-6 17 0 0,6-17-1 16,-9 16 4-16,9-16-7 0,-8 13-4 0,8-13-15 15,-6 11-20-15,6-11-30 0,0 0-40 16,-11 15-34-16,11-15-58 0,0 0-53 15,0 0-131-15,-6 10-500 0,6-10-246 0</inkml:trace>
  <inkml:trace contextRef="#ctx0" brushRef="#br0" timeOffset="-205229.03">25184 3128 2530 0,'0'0'-124'0,"26"0"23"16,-26 0 21-16,0 0 17 0,0 0 21 16,0 0 21-16,0 0 17 0,0 0 8 0,0 0 9 15,0 0 1-15,0 0 11 0,0 0 2 16,0 0 6-16,0 0 18 0,0 0-2 0,0 0-7 15,0 0 8-15,0 0 8 0,0 0-7 16,0 0-4-16,0 0-7 0,0 0 1 16,0 0-7-16,0 0 3 0,0 0 0 15,0 0 5-15,0 0 1 0,-28-29 2 0,28 29-4 16,0 0-2-16,0 0-2 0,13-15-8 16,-13 15-2-16,0 0-2 0,0 0 0 0,22-2-2 15,-22 2 3-15,0 0 14 0,0 0 9 16,27 16 9-16,-27-16 2 0,11 16-2 15,-7-6-6-15,-4-10-3 0,3 23-1 0,-3-10-10 16,0-13-1-16,-2 29-5 0,1-14-3 16,-6 1-4-16,1-2-16 0,-3 4-39 15,-2-1-55-15,2-1-60 0,-5 2-58 16,1-2-97-16,4-3-603 0,-7 2-287 0</inkml:trace>
  <inkml:trace contextRef="#ctx0" brushRef="#br0" timeOffset="-204844.18">24928 3509 2627 0,'0'0'-89'16,"0"0"44"-16,0 0 33 0,0 0 43 0,0 0 38 16,0 0 26-16,0 0 16 0,0 0-2 15,0 0 1-15,0 0 6 0,25-28-1 0,-25 28-5 16,17-4-7-16,-17 4-6 0,24-6-2 15,-8 4-10-15,2-2-2 0,-2 2-8 16,4 1-4-16,1-4-9 0,0 4-6 16,-2-3-5-16,-1 1-13 0,2 0-19 0,-1-1-26 15,-2 3-35-15,1-3-48 0,-18 4-45 0,27-7-58 16,-14 6-60-16,-13 1-117 0,22-8-564 16,-13 4-346-16</inkml:trace>
  <inkml:trace contextRef="#ctx0" brushRef="#br0" timeOffset="-204389.04">25089 3560 2667 0,'0'0'-104'15,"0"0"40"-15,0 0 41 0,0 0 5 16,0 0 18-16,0 0 32 0,0 0 5 0,0 0 17 15,0 0 2-15,0 0 8 0,0 0 4 16,0 0 11-16,0 0 5 0,-25 6 11 0,25-6 2 16,0 0-6-16,-4 18 0 0,4-18-5 15,-5 14-2-15,5-14-2 0,-3 19-3 16,3-19-3-16,-2 22-8 0,2-22-10 0,-2 18 0 16,2-18-10-16,-2 24-4 0,2-24-4 15,0 17-6-15,0-17-3 0,-2 17-5 16,2-17-17-16,0 0-18 0,0 0-29 0,0 23-34 15,0-23-34-15,0 0-41 0,-2 19-31 16,2-19-30-16,0 0-46 0,-3 13-85 16,3-13-512-16,-2 8-198 0</inkml:trace>
  <inkml:trace contextRef="#ctx0" brushRef="#br0" timeOffset="-203907.81">25205 3563 2490 0,'0'0'-79'0,"12"-16"21"0,-12 16 16 15,0 0 10-15,0 0 14 0,4-11 18 16,-4 11 17-16,0 0 18 0,0 0 19 15,0 0 5-15,0 0 5 0,0 0 8 0,0 0 8 16,0 0-4-16,0 0 3 0,-33 32-2 16,33-32-5-16,-9 17-4 0,3-7 4 0,6-10-3 15,-8 20 0-15,8-20-9 0,-8 22-1 16,5-13-7-16,3-9 9 0,-5 23 2 16,5-23-11-16,0 19-6 0,0-19-5 0,0 0-5 15,5 27-3-15,-5-27-7 0,9 15-15 16,-9-15-12-16,13 9-3 0,-5-2-2 0,-8-7-9 15,21 7-5-15,-21-7 6 0,21 4-1 16,-21-4 3-16,20-2 5 0,-20 2 5 0,0 0 15 16,22-8 12-16,-22 8 10 0,9-9 12 15,-9 9 8-15,0 0 1 0,0 0 6 16,-2-21 2-16,2 21-2 0,0 0-6 0,0 0-6 16,-16-21-7-16,16 21-2 0,-13-8-6 15,13 8-4-15,0 0-19 0,-18-7-24 16,18 7-46-16,0 0-59 0,0 0-65 0,-11-6-61 15,11 6-108-15,0 0-221 0,-3-9-290 16,3 9-218-16</inkml:trace>
  <inkml:trace contextRef="#ctx0" brushRef="#br0" timeOffset="-203297.64">25518 2865 2475 0,'0'0'-124'0,"0"0"16"16,0 0 30-16,0 0 16 0,0 0 20 15,0 0 30-15,0 0 26 0,0 0 30 0,0 0 18 16,0 0 12-16,17 38 7 0,-17-38 3 15,12 14 11-15,-12-14-2 0,12 17 3 16,-4-5-7-16,-2 1-7 0,4 0-10 16,-4 2-5-16,3 2-10 0,-4 0-5 0,2 4-5 15,0 0-1-15,-1 1-9 0,-3 4-2 0,1 1-2 16,0-3 2-16,-2 5-5 0,-2 0-2 16,0-1-3-16,-2 1-1 0,-2 1-27 0,2-1-23 15,-2 3-32-15,3-2-50 0,-3 6-48 16,-3-1-52-16,0-6-137 0,1 0-444 15,3-1-91-15</inkml:trace>
  <inkml:trace contextRef="#ctx0" brushRef="#br0" timeOffset="-198637.44">26157 2955 1031 0,'0'0'407'0,"0"0"-132"0,12-9-117 15,-12 9-20-15,0 0 11 0,0 0 20 16,0 0-8-16,0 0-9 0,0 0-8 0,-45 19-17 16,30-10-5-16,1 0-7 0,-2 6-3 15,0-2-1-15,1 3 1 0,1 1-3 16,1 1-1-16,-1 0-2 0,5 4-10 0,0-1-5 16,1 2-10-16,0-1-9 0,2 1-8 15,4 1-6-15,0 3-7 0,1-4-4 16,2 0-7-16,1 2-6 0,2-2-23 0,2 1-26 15,4-2-34-15,1-3-52 0,-2 0-47 16,7-5-72-16,-1 1-70 0,-1-4-133 16,2-2-540-16,2 0-401 0</inkml:trace>
  <inkml:trace contextRef="#ctx0" brushRef="#br0" timeOffset="-198124.21">26497 3053 2892 0,'0'0'-80'0,"0"0"36"0,0 0 18 0,2-19 17 16,-2 19 21-16,0 0 4 0,0 0 14 16,0 0 6-16,0 0 5 0,0 0-8 0,0 0 0 15,0 0 5-15,0 0 3 0,-24-4 3 16,24 4-3-16,0 0 1 0,0 0 4 16,0 0-2-16,0 0-3 0,0 0-7 0,-29 18-6 15,29-18 3-15,0 0 1 0,0 0-1 16,0 0-3-16,0 0-5 0,10 27 2 15,-10-27-6-15,21 13-1 0,-12-5-1 0,4 1-3 16,-1 0-1-16,1 1-3 0,1 0 1 16,-3 2-3-16,0-3 1 0,3 2-3 15,-6 2 2-15,-1-1 6 0,0-1 6 0,0 2 17 16,-7-13 5-16,4 26 8 0,-4-26 15 16,-2 22 9-16,2-22 2 0,-11 28 4 15,3-16 3-15,0 0-1 0,-3 0-8 0,-3-3-5 16,3-2-7-16,11-7-8 0,-25 12-6 15,14-8-4-15,11-4-16 0,-22 1-24 0,22-1-34 16,0 0-53-16,-25-14-70 0,25 14-58 16,-9-18-57-16,5 5-112 0,2 3-151 15,2 10-375-15,0-21-296 0</inkml:trace>
  <inkml:trace contextRef="#ctx0" brushRef="#br0" timeOffset="-197848.02">26744 3215 2771 0,'20'8'-25'15,"-20"-8"30"-15,0 0 44 0,0 0 20 0,17 4 20 16,-17-4 10-16,0 0-2 0,17 2-9 15,-17-2-5-15,0 0-10 0,29-2-9 16,-29 2-6-16,25-2-6 0,-10 0-1 0,-15 2-15 16,30-3-11-16,-12 3-19 0,-18 0-24 15,29-5-40-15,-16 4-61 0,-13 1-46 16,23-4-54-16,-23 4-114 0,16-4-518 0,-16 4-198 16</inkml:trace>
  <inkml:trace contextRef="#ctx0" brushRef="#br0" timeOffset="-197244.31">26861 3130 2466 0,'0'0'-104'0,"-11"-13"15"15,11 13 21-15,0 0 24 0,0 0 25 16,0 0 19-16,0 0 12 0,0 0 6 0,0 0 10 15,0 0-2-15,0 0-2 0,0 0 7 16,0 0-1-16,0 0 15 0,0 0 4 0,0 0 1 16,0 0 10-16,0 0 2 0,0 0 15 15,0 0 15-15,0 0 14 0,0 0 13 16,0 0 4-16,0 0 3 0,0 0-2 0,0 0-9 16,0 0-6-16,0 0-10 0,0 0-13 15,0 0-8-15,0 0-7 0,0 0-12 16,0 0-4-16,0 0-6 0,0 0-4 0,0 0-8 15,0 0-2-15,0 0-3 0,0 0 0 16,0 0-6-16,0 0 0 0,0 0-5 16,0 0 0-16,0 0-1 0,0 0 0 0,0 0-6 15,0 0-1-15,0 0 0 0,0 0-6 16,0 0 3-16,0 0 0 0,0 0 0 0,0 0-4 16,0 0-2-16,0 0 5 0,0 0-2 15,0 0 2-15,0 0 6 0,0 0 10 16,0 0 9-16,0 0 4 0,0 0 8 0,0 0 5 15,0 0-21-15,0 0-3 0,0 0 2 16,0 0-3-16,0 0-6 0,0 0 0 16,0 0-2-16,0 0 1 0,0 0-4 0,0 0 0 15,0 0-1-15,0 0 1 0,0 0-1 16,0 0 0-16,-2 42 9 0,2-42 6 16,0 0 2-16,0 0 6 0,11 28-4 0,-7-18-6 15,-4-10-1-15,10 23-2 0,-6-14-5 16,2 4-2-16,-3 1 10 0,3-1-13 0,-1 0-3 15,2 1-19-15,0 0-24 0,-7-14-33 16,8 22-40-16,-4-13-53 0,1 3-69 0,0-5-59 16,-3 3-115-16,-2-10-166 0,5 15-40 15,-5-15-260-15,0 0-227 0</inkml:trace>
  <inkml:trace contextRef="#ctx0" brushRef="#br0" timeOffset="-196873.83">27231 2946 2550 0,'0'0'-12'15,"0"0"45"-15,0 0 10 0,-4-18 19 16,4 18 33-16,0 0 25 0,0 0 15 16,0 0 3-16,0 0-5 0,0 0-4 15,0 0-14-15,0 0-8 0,-4 51-10 0,4-51-7 16,4 31-11-16,-2-14-8 0,3 2-4 0,-3-2-11 15,5 2-17-15,-5-2-21 0,3 1-33 16,-3-3-36-16,2 2-43 0,3-1-62 16,-3-2-60-16,2-2-89 0,0 3-167 0,-2-6-399 15,0 1-236-15</inkml:trace>
  <inkml:trace contextRef="#ctx0" brushRef="#br0" timeOffset="-196639.25">27470 3212 2649 0,'0'0'-40'15,"0"0"46"-15,0 0 22 0,0 0 40 0,0 0 30 16,0 0 8-16,-43 32 9 0,27-19-8 16,3 1-1-16,-5 0-5 0,2 3 1 0,-2 0-8 15,0 0-10-15,3 0-10 0,-4 0-8 16,6 0-7-16,-5 1-7 0,4-2-19 15,1 0-37-15,-1-1-46 0,0 0-54 16,6 0-63-16,-1-2-68 0,0-5-117 0,4 0-557 16,-2-2-300-16</inkml:trace>
  <inkml:trace contextRef="#ctx0" brushRef="#br0" timeOffset="-196171.91">27539 3509 2732 0,'0'0'-72'16,"8"15"36"-16,-8-15 21 0,0 0 27 0,0 0 31 16,0 0 11-16,0 0 16 0,-31 17 5 15,31-17 1-15,-13 6 2 0,13-6 1 0,-18 4 1 16,18-4 1-16,0 0-2 0,-18 2-3 15,18-2 1-15,0 0-4 0,0 0-3 16,-27-7-5-16,27 7-3 0,0 0-9 0,-13-14-11 16,13 14 3-16,-3-15-9 0,3 15-5 15,0 0-5-15,3-26-8 0,-3 26 2 16,5-22-5-16,3 9-1 0,-8 13-4 16,11-23 2-16,-1 13-1 0,-2-1-1 0,-8 11 3 15,12-19 7-15,-3 11 4 0,-9 8 6 16,11-15 1-16,-11 15-1 0,13-10 2 0,-13 10 8 15,12-5 4-15,-12 5 11 0,0 0 8 16,0 0 11-16,0 0 13 0,32 11-24 0,-32-11-2 16,10 18 4-16,-3-9-4 0,-7-9-5 15,7 21-2-15,-5-8-8 0,-2-13-4 16,5 26-6-16,-3-12-2 0,0 1-6 0,-2-15-15 16,5 25-24-16,-5-12-30 0,2-1-40 15,-2-12-50-15,2 19-56 0,0-10-49 0,-2-9-61 16,4 15-136-16,-4-15-168 0,5 10-357 15,-5-10-392-15</inkml:trace>
  <inkml:trace contextRef="#ctx0" brushRef="#br0" timeOffset="-195906.34">27903 3187 2848 0,'0'0'-71'0,"0"0"42"0,0 0 2 0,0 0 11 16,0 0 4-16,0 0 7 0,13-15-4 15,-13 15 6-15,0 0-9 0,29-4-9 16,-29 4-11-16,26-2-19 0,-26 2-30 0,31-1-40 15,-13-4-61-15,-18 5-127 0,29-5-285 16,-18 1 199-16</inkml:trace>
  <inkml:trace contextRef="#ctx0" brushRef="#br0" timeOffset="-195708.1">27991 3078 1802 0,'0'0'34'0,"0"0"28"0,0 0 33 0,0 0 33 15,0 0 30-15,-16 20 9 0,16-20-2 16,-2 19-18-16,2-19-11 0,-7 24-16 0,7-24-9 16,-2 25-12-16,2-9-10 15,0-16-8-15,-2 30-12 0,4-15-13 0,-4 0-29 16,2-15-47-16,2 27-54 0,-2-12-65 16,2-3-64-16,-2-12-123 0,-2 21-526 0,2-11-202 15</inkml:trace>
  <inkml:trace contextRef="#ctx0" brushRef="#br0" timeOffset="-194924.31">28384 3147 2461 0,'0'0'-44'0,"0"0"36"0,0 0 42 16,0 0 29-16,0 0 37 0,0 0 30 15,0 0 20-15,0 0 2 0,0 0-10 0,0 0-13 16,0 0-16-16,0 0-9 0,0 0-3 15,-32-4-11-15,32 4-7 0,0 0-8 16,-2 17-7-16,2-17-8 0,-3 15-4 0,3-15-7 16,-2 18-5-16,2-18-5 0,-2 19-5 15,2-19-1-15,-2 21-2 0,2-21-4 16,-2 20-5-16,2-20-2 0,-2 24-1 0,0-13 1 16,2-11-5-16,0 0-3 0,0 25 3 15,0-25-4-15,-5 15 3 0,5-15 3 0,0 0 4 16,-2 15 8-16,2-15 6 0,0 0-5 15,0 0-3-15,0 0-1 0,-3 20 4 16,3-20-4-16,0 0-1 0,0 0-5 16,0 0 2-16,0 0-13 0,0 0 5 15,0 0-12-15,0 0-13 0,0 0-17 0,0 0-22 16,0 0-16-16,0 0-16 0,0 0-9 16,0 0-1-16,0 0-8 0,0 0 5 0,0 0-4 15,0 0-19-15,0 0-31 0,0 0-45 16,-4 7-45-16,4-7-92 0,0 0-592 0,0 0-328 15</inkml:trace>
  <inkml:trace contextRef="#ctx0" brushRef="#br0" timeOffset="-194357.44">28384 3117 2630 0,'0'0'-110'16,"0"0"51"-16,0 0 32 0,-9 43 34 15,9-43 25-15,0 22 27 0,0-22 18 0,-2 26 0 16,-1-11-5-16,3 3-4 0,-2-2-5 16,2-16-8-16,0 37-2 0,-1-20-6 15,-1 2 1-15,-1 0 43 0,1 0 2 16,-1 0-4-16,0-1-8 0,-1-2-2 0,-3 0-4 15,1-1-5-15,-1-2-10 0,0 0-26 16,-5 0-3-16,4-5-3 0,-5 2-12 0,3-1-19 16,10-9-31-16,-21 12-41 0,12-6-60 15,9-6-49-15,0 0-69 0,-23 2-144 16,23-2-448-16,-14-10-190 0</inkml:trace>
  <inkml:trace contextRef="#ctx0" brushRef="#br0" timeOffset="-194163.25">28269 2901 2548 0,'9'-17'12'16,"-9"17"17"-16,0 0 3 0,0 0-4 15,0 0 2-15,0 0-2 0,0 0 1 16,0 0-23-16,6-13-43 0,-6 13-47 0,0 0-73 15,0 0-148-15,0 0-375 0,0 0 79 16</inkml:trace>
  <inkml:trace contextRef="#ctx0" brushRef="#br0" timeOffset="-193623.9">28479 3138 2034 0,'0'0'8'15,"2"15"26"-15,-2-15 21 0,2 19 19 16,-2-19 19-16,0 19 2 0,0-19 5 16,0 23-3-16,0-23-7 0,0 23-6 0,0-23-9 15,0 20 5-15,0-20 3 0,0 21-5 16,0-21-3-16,2 18-6 0,-2-18 4 0,0 15 5 15,0-15 9-15,0 0 12 0,2 16-3 16,-2-16-12-16,0 0-4 0,0 0-4 16,0 0-6-16,0 0 1 0,0 0 4 0,0 0-5 15,0 0-7-15,0 0-7 0,0 0-7 16,20-52-8-16,-18 33-1 0,1-7-8 16,-3 0-4-16,0-3-4 0,3 1 0 0,-3 0-1 15,2 0-6-15,0-1-2 0,0 1-5 16,0 2-2-16,0 1 0 0,2 1-2 0,-2 3 1 15,0 0-4-15,6 2-2 0,-4-1-3 16,1-1-2-16,2 5-2 0,4-2-1 0,-2-1-4 16,4 2 2-16,1 0-3 0,0 2-4 15,4 1 2-15,-1 0 1 0,4 1 2 16,-1 2 0-16,5 0 3 0,-3-1-1 16,2 3 0-16,-1 0 3 0,3-4 1 15,-2 6 5-15,2-2-2 0,1 1 2 0,1 0-2 16,0 1 1-16,-3-1 0 0,3 3 1 15,-3 1-5-15,-4-2-8 0,-2 2-17 0,0 0-28 16,-4 0-38-16,-15 4-46 0,26-4-44 16,-26 4-33-16,18 0-43 0,-18 0-113 0,16 0-559 15,-16 0-347-15</inkml:trace>
  <inkml:trace contextRef="#ctx0" brushRef="#br0" timeOffset="-193049.3">28761 2955 2806 0,'0'0'-92'0,"0"0"21"0,0 0 9 15,0 0 19-15,0 0 19 0,0 0 18 16,0 0 3-16,0 0 0 0,0 0 0 16,0 0-3-16,0 0 6 0,0 0 0 0,0 0-3 15,0 0-6-15,0 0 6 0,57 5-2 16,-57-5-1-16,22-1 6 0,-22 1-4 0,24-4 5 16,-24 4 16-16,21-2 16 0,-21 2 15 15,15-6 17-15,-15 6 12 0,0 0 0 16,19-1 4-16,-19 1-8 0,0 0-5 0,0 0 4 15,0 0 13-15,0 0 8 0,0 0 5 16,0 0 1-16,6 19 1 0,-6-19-1 16,0 0-5-16,-14 30-4 0,8-17-8 0,-3 2-5 15,0-1-11-15,3 1-4 0,-2 0-6 16,1 2-7-16,-1 1-6 0,2-3-7 0,-3 0-13 16,1 0-23-16,3 0-37 0,-1-2-35 15,6-13-49-15,-8 23-43 0,6-11-40 16,-2-5-47-16,4-7-106 0,-2 16-584 0,2-16-361 15</inkml:trace>
  <inkml:trace contextRef="#ctx0" brushRef="#br0" timeOffset="-192661.64">29109 3075 2739 0,'0'0'-96'0,"0"0"31"15,0 0 29-15,0 0 27 0,0 0 38 0,0 0 23 16,0 0 25-16,0 0 16 0,0 0 9 16,0 0 7-16,0 0 6 0,0 0 1 0,0 0 9 15,0 0-4-15,0 0-2 0,0 0-11 16,0 0-8-16,-46 17-5 0,46-17-8 16,0 0-10-16,0 0-3 0,0 0-10 15,-11-21-5-15,11 21-4 0,0 0-10 0,2-25-5 16,-2 25-3-16,0 0-2 0,9-25-2 15,-9 25 0-15,11-15-4 0,-11 15-6 0,12-11-3 16,-12 11-6-16,17-10 3 0,-17 10-5 16,18-3 4-16,-18 3 12 0,0 0 6 15,0 0 2-15,26 16 10 0,-21-4-2 0,0-1-5 16,-5-11 0-16,2 27-7 0,-4-10-3 16,2-17 1-16,-8 37-1 0,2-20-25 0,-2 3-34 15,-2 0-44-15,-4-1-59 0,2 0-67 16,-3-1-69-16,3 1-120 0,-1-1-163 15,4-3-84-15,-1-4-213 0,2 2-195 16</inkml:trace>
  <inkml:trace contextRef="#ctx0" brushRef="#br0" timeOffset="-192296.32">29432 3049 2423 0,'0'0'-70'16,"0"0"44"-16,0 0 27 0,0 0 33 15,0 0 33-15,0 0 21 0,-49 18 16 0,38-8-1 16,-2 4-5-16,-1 0-8 0,-4 4-6 16,2-2-4-16,-1 2-3 0,0 0-6 0,-2 5 0 15,1 0 1-15,0 0-8 0,3-4-6 16,-4 3-5-16,4-2-6 0,1 2-1 16,0-3-6-16,2 0-8 0,0-2-15 0,2-2-28 15,2 0-34-15,0-2-45 0,-1 1-40 16,3-4-36-16,6-10-50 0,-6 16-105 0,4-10-521 15,2-6-183-15</inkml:trace>
  <inkml:trace contextRef="#ctx0" brushRef="#br0" timeOffset="-192018.29">29258 3320 2435 0,'0'0'-30'0,"0"0"33"0,8-13 21 15,-8 13 13-15,0 0 6 0,9-11 10 0,-9 11 24 16,0 0 10-16,0 0 4 0,0 0 1 16,0 0-7-16,0 0 1 0,0 0 7 15,4 38 14-15,-4-38-2 0,-2 21 6 0,2-21-4 16,0 27-1-16,0-14-12 0,0-13-5 16,-2 30-9-16,2-13-9 0,-3 1-7 15,3-18-4-15,-4 35-12 0,4-19-8 0,-2 3-12 16,0-3-26-16,2-16-34 0,-2 32-56 15,2-19-39-15,0-13-39 0,0 26-36 0,0-26-43 16,0 20-105-16,2-15-580 0,-2-5-340 16</inkml:trace>
  <inkml:trace contextRef="#ctx0" brushRef="#br0" timeOffset="-191600.84">29493 3359 2781 0,'4'-13'-82'0,"-4"13"20"16,0 0 19-16,0 0 27 0,0 0 31 15,0 0 21-15,0 0 6 0,0 0 7 16,0 0 11-16,0 0 6 0,0 0 4 0,0 0 9 16,-29 29 2-16,22-15 4 0,0-1 2 15,1 0-9-15,0 1-4 0,2 1-2 16,-2 1-7-16,2-1-5 0,-1 1 0 0,0-2-11 15,1 1-6-15,4-15 2 0,-2 29-4 16,2-29-2-16,2 23-1 0,-2-23-7 16,4 21-6-16,3-13-16 0,-7-8-21 0,11 9-18 15,-11-9-13-15,14 5-5 0,-14-5-4 16,0 0 5-16,0 0 8 0,30-10 5 0,-30 10 14 16,11-14 14-16,-11 14 24 0,8-17 26 15,-8 17 21-15,2-17 6 0,-2 17 11 16,0 0 10-16,0 0 17 0,-8-25 3 0,8 25 6 15,-15-8-9-15,15 8-10 0,-19-1-9 16,19 1-15-16,0 0-6 0,-27 0-18 0,27 0-29 16,0 0-35-16,-24 4-55 0,24-4-70 15,-8 3-80-15,8-3-90 0,0 0-180 16,0 0-124-16,0 0-305 0,0 0-315 0</inkml:trace>
  <inkml:trace contextRef="#ctx0" brushRef="#br0" timeOffset="-190966.33">29630 2633 2680 0,'0'0'-118'16,"0"0"20"-16,0 0 25 0,0 0 32 0,18 15 33 16,-18-15 25-16,0 0 24 0,6 9 11 15,-6-9 8-15,6 12 9 0,-6-12 8 16,8 11 11-16,-8-11 15 0,11 15 0 0,-11-15 0 16,11 22-3-16,-3-12 2 0,-4 2-4 15,5 0-5-15,-3 3 1 0,0 0 1 16,-2 2-2-16,1 2-8 0,-3 2-5 0,1 0-4 15,-1 5 7-15,-4 3 9 0,2 4-9 16,-3-2-6-16,-1 5-8 0,-1 2-10 16,-1 1-4-16,0-2-3 0,0 3-10 0,1-2-8 15,-1 2-24-15,-2-2-51 0,-1 1-80 16,0-2-113-16,-1 1-168 0,-4 5-207 0,-4-3-357 16,-3-3-410-16</inkml:trace>
  <inkml:trace contextRef="#ctx0" brushRef="#br0" timeOffset="-189009.8">23418 3812 2825 0,'26'-4'-124'0,"-5"2"41"16,1-2 25-16,-2 3 28 0,0-2 24 15,-1 2 20-15,-2-1 10 0,-17 2 10 16,35-4 2-16,-15 2-4 0,1 0-7 0,-2 0 1 15,0-1 2-15,5 0-9 0,-4 2-6 16,4-3-1-16,1 2-6 0,3 0-2 0,-1 0 2 16,1 0-3-16,-1 1 0 0,2 1 0 15,1-2 1-15,0-1-8 0,1 6 6 0,1-3-2 16,0 0-5-16,5-3 2 0,-1 3-6 16,6 3 2-16,-1-3 8 0,2 2-11 15,1-1 1-15,3-1 2 0,0 2-2 0,0-2 1 16,-3 2 2-16,-1 0 0 0,1 0 0 15,-4 0 3-15,3 0-1 0,-7-2 2 0,-3 1 1 16,3 2 8-16,-4 0-2 0,1-1 2 16,1 0-1-16,-2 0-2 0,2-2 5 15,-4 2 2-15,2 0-2 0,-2 0 0 0,1-2 1 16,1 0 7-16,-2 1-5 0,-2-1-3 16,6 3 2-16,-6-3-1 0,5 1 6 0,-5-1-7 15,5 3-1-15,0-2-3 0,-4-1 3 16,2 2-1-16,1-2-4 0,-3 2-3 15,0 0 0-15,5-2-10 0,-5 2-8 0,-1 1 5 16,4 0 1-16,-3-2-2 0,-1 3-1 16,0-2 5-16,2 0 2 0,-3 2-1 0,0-3 3 15,0 4-1-15,0-3-2 0,1 2 2 16,-2-3 2-16,2 1-6 0,2 2 2 16,-3-3 8-16,4 2-8 0,-2-2 6 0,1 2 0 15,-1-1-1-15,3-2-2 0,-3 4 4 16,4-3-6-16,-1 1-3 0,-3 0 1 15,0 0-5-15,1-2-1 0,-1 2-2 0,2-2 4 16,-2 0-3-16,1 2 2 0,-3-2 8 16,4 2 1-16,-6-2-3 0,1 2-6 0,-1-2-1 15,4 1 2-15,-2 1 4 0,-2-2 2 16,3 3-1-16,3-2 6 0,-4 0 6 16,2-1 12-16,0 3-15 0,-3-3-4 0,2 3 2 15,1-2 5-15,-2 1-3 0,4-2 0 16,-4 2-10-16,3-2 1 0,-1 2 4 15,0-2-5-15,2 0-1 0,-1 0 2 0,-1 0-5 16,3 0 4-16,-3 0-1 0,4 0 1 16,-4 0 8-16,3 0 2 0,0 1-6 0,-1-1-2 15,-2 0 2-15,3 2 6 0,-3-2-10 16,2 0 6-16,1 2 3 0,-5-2-5 16,2 0 0-16,2 2 9 0,-4-2-5 0,-2 2-2 15,4-2 13-15,-3 0-9 0,-2 3 3 16,1-3-5-16,1 1 1 0,-4-1 2 0,3 0 2 15,0 0 5-15,0 2-3 0,0-2 2 16,3 0-13-16,1 0 2 0,1-2-7 16,-1 2 8-16,-4 0-2 0,2 0 2 0,2-1-1 15,-4 1-6-15,0 0 6 0,1 0 7 16,-1 0 0-16,0-3 3 0,2 6 6 16,-4-3 8-16,2 0 0 0,0 1 12 0,1-1 15 15,-1 0 11-15,1-1 5 0,6 1 0 16,-3 0-7-16,1 0-5 0,3 0-6 0,0-3-3 15,-1 3-9-15,3 0-8 0,-1 0-6 16,0-2-13-16,-3 2-13 0,3 0 5 16,-2-2-6-16,-1 4-11 0,4-2-1 0,-4 2-7 15,2 1-1-15,-1-3 7 0,-3 1 11 16,1 1-18-16,0-2 8 0,1 1-5 16,-1-1 7-16,-1 0 2 0,0 0 0 0,1 0 1 15,0-1 5-15,1-1 1 0,-1 2-1 16,0-1 1-16,-3-2 0 0,1-1 11 0,0 2-4 15,-5 0 4-15,3-1-10 0,-4 1-13 16,-2-1-35-16,-1 0-48 0,-3-1-68 0,0 0-161 16,-4 1-281-16,-12 3 174 0</inkml:trace>
  <inkml:trace contextRef="#ctx0" brushRef="#br0" timeOffset="-187965.94">26821 4317 1782 0,'0'0'-37'0,"0"0"15"0,15-11 26 15,-15 11 17-15,9-8 12 0,-9 8 31 0,9-10 8 16,-9 10 29-16,0 0 10 0,13-15 11 16,-13 15 3-16,0 0 11 0,12-12 1 0,-12 12 2 15,0 0-1-15,0 0-9 0,0 0-5 16,0 0-12-16,0 0-13 0,0 0-10 16,0 0-4-16,0 0-12 0,-27-19-1 0,27 19 0 15,0 0 0-15,-29 6-5 16,29-6 0-16,-23 5 0 0,23-5-4 0,-25 8-5 15,16-3-3-15,9-5-4 0,-17 9-5 0,17-9-4 16,-12 7-2-16,12-7 0 0,0 0-6 16,-15 13-4-16,15-13-3 0,0 0-8 0,0 0-1 15,0 0-6-15,17 24-2 0,-17-24-3 16,21 13 1-16,-12-7-1 0,5 2-2 0,1-1-2 16,-3 1 0-16,1 0 2 0,0-1 0 15,-3 0-5-15,-10-7 5 0,17 15 4 16,-11-7 4-16,-6-8 7 0,10 15 5 15,-10-15 1-15,0 18 6 0,0-18-3 16,0 0-2-16,-12 21 0 0,12-21-3 0,-15 11 0 16,6-3-11-16,9-8-13 0,-22 9-31 15,22-9-34-15,-21 7-49 0,8-6-50 0,13-1-54 16,-18 0-44-16,18 0-68 0,0 0-126 16,-23-15-524-16,18 7-438 0</inkml:trace>
  <inkml:trace contextRef="#ctx0" brushRef="#br0" timeOffset="-187508.4">26965 3966 2944 0,'0'0'-98'0,"0"0"39"0,4-16 25 0,-4 16 34 16,0 0 22-16,0 0 19 0,0 0 6 15,0 0-5-15,13-11-9 0,-13 11 0 0,0 0-9 16,20-5-7-16,-20 5-6 0,18-2-15 16,-18 2-3-16,23 0 1 0,-23 0-4 15,25 2 3-15,-25-2-2 0,27 4 2 0,-17 0 6 16,-10-4-3-16,17 11-2 0,-11-4 3 16,-6-7 3-16,5 16 7 0,-5-16 3 15,0 0 13-15,-9 26 8 0,9-26 12 0,-12 18 14 16,12-18 15-16,-11 14 10 0,5-6 4 15,6-8 0-15,-12 10-4 0,12-10-6 0,0 0-5 16,-9 11-13-16,9-11-18 0,0 0-8 16,0 0-18-16,0 0-4 0,0 0-9 0,0 0-2 15,19 21 1-15,-19-21 0 0,12 8-1 16,-12-8-2-16,17 10 1 0,-17-10 0 16,13 9 0-16,-13-9-1 0,9 12 7 15,-9-12 2-15,5 13 12 0,-5-13 6 0,0 0 2 16,-5 21 6-16,5-21 0 0,-11 13-8 15,11-13 2-15,-15 12-10 0,15-12-23 0,-17 11-43 16,9-6-55-16,8-5-67 0,-14 8-50 16,14-8-96-16,-12 6-634 0,12-6-378 0</inkml:trace>
  <inkml:trace contextRef="#ctx0" brushRef="#br0" timeOffset="-186964.41">27600 4157 2911 0,'0'0'-48'0,"0"0"10"16,-11-11 10-16,11 11 27 0,0 0 17 0,0 0 21 16,-18-8 15-16,18 8 1 0,0 0 12 0,0 0 14 15,0 0 12-15,-26 15 11 0,26-15 2 16,-8 17-10-16,4-5-3 0,4-12-7 15,-2 28-10-15,-1-11-7 0,3 1-9 0,3 0-6 16,-1 1-2-16,0 1-8 0,2 2-6 16,2 4-2-16,0-2-1 0,3-1-15 15,2 0-18-15,2 0-20 0,1-2-41 0,1 0-56 16,3 0-69-16,2-4-66 0,-6-2-129 16,6-3-558-16,-1-1-355 0</inkml:trace>
  <inkml:trace contextRef="#ctx0" brushRef="#br0" timeOffset="-186592.86">27947 4191 2827 0,'0'0'-60'0,"0"0"13"0,0 0 13 16,0 0 11-16,-14-12 30 0,14 12 21 15,0 0 33-15,0 0 15 0,-34 8 11 16,34-8 1-16,-17 8 0 0,17-8 3 16,-17 10-1-16,17-10-2 0,-14 11-5 0,14-11-12 15,-7 11-3-15,7-11-8 0,-2 15-15 16,2-15-8-16,0 0-9 0,0 0-14 0,12 31-14 16,-1-22-10-16,-3 1-1 0,3 0 2 15,0 2 0-15,-1-3 6 0,1 2 4 0,1-2 2 16,-3 3 7-16,-1-2 9 0,-8-10 13 15,8 17 13-15,-8-17 12 0,7 16 9 16,-7-16 1-16,0 0-2 0,-7 22 1 0,7-22-11 16,-10 11-7-16,10-11-11 0,-15 10-30 15,15-10-39-15,-16 5-53 0,16-5-65 0,0 0-58 16,-15 2-76-16,15-2-141 0,0 0-517 16,0 0-363-16</inkml:trace>
  <inkml:trace contextRef="#ctx0" brushRef="#br0" timeOffset="-186435.31">28024 4303 2846 0,'23'-3'-93'15,"-23"3"14"-15,22-4 20 0,-8 3-5 16,-14 1 12-16,32-7 14 0,-16 5 9 0,1 1 2 16,1-3-10-16,-2 0-16 0,-16 4-25 15,31-6-33-15,-17 2-56 0,-14 4-140 16,23-8-224-16,-14 2 288 0</inkml:trace>
  <inkml:trace contextRef="#ctx0" brushRef="#br0" timeOffset="-186260.38">28240 4216 1679 0,'-27'14'113'0,"27"-14"8"0,-7 11 4 16,7-11 12-16,-8 18 24 0,8-18 12 0,-7 18-6 15,4-7-20-15,3-11-14 0,-4 26-18 16,4-13-10-16,0-13-9 0,2 26-17 0,0-13-18 15,-2-13-30-15,5 25-31 0,-2-14-32 16,1 3-63-16,-4-14-60 0,8 21-58 0,-8-21-139 16,3 13-450-16,1-7-114 0</inkml:trace>
  <inkml:trace contextRef="#ctx0" brushRef="#br0" timeOffset="-185855.57">28395 4176 2487 0,'3'-15'40'0,"-3"15"11"16,0 0-8-16,4-18 12 0,-4 18 27 0,0 0 16 15,0 0-5-15,2-19-8 0,-2 19-16 16,0 0-18-16,10-9-7 0,-10 9-5 16,0 0-5-16,16-4-6 0,-16 4-11 0,19-2-8 15,-19 2-9-15,25 2 1 0,-25-2-9 16,22 4 1-16,-22-4-2 0,19 8 1 0,-19-8 0 15,8 9-10-15,-8-9 0 0,4 14 13 16,-4-14-2-16,0 0 22 0,0 0 11 0,-18 30 8 16,9-24 8-16,9-6 3 0,-15 13-1 15,15-13-4-15,-14 13-4 0,14-13 3 16,-7 9-9-16,7-9-8 0,0 0-6 0,-6 16-11 16,6-16-11-16,0 0-10 0,0 0-13 15,16 28-6-15,-7-18 0 0,-1 0 2 16,3 4 11-16,-3-3 9 0,3 0 4 0,-5 0 15 15,0 3 28-15,2-3 18 0,-8-11 13 16,2 23-2-16,-2-23 1 0,-6 22-5 16,6-22-5-16,-10 22-6 0,4-12-23 0,6-10-57 15,-16 16-82-15,9-9-69 0,-2 0-113 16,9-7-685-16,-10 7-439 0</inkml:trace>
  <inkml:trace contextRef="#ctx0" brushRef="#br0" timeOffset="-185652.07">28765 4075 2928 0,'0'0'18'0,"25"-2"50"16,-25 2 8-16,0 0 7 0,24 16 11 0,-18-7-1 16,0 2-1-16,0 3-6 0,-6-14-10 15,8 30-10-15,-3-9-8 0,-3 0-5 16,-2 1-8-16,0 0-29 0,0 5-37 0,-4-1-60 15,-1 3-80-15,-3-4-85 16,-4 5-192-16,-6-1-447 0,2 0-257 0</inkml:trace>
  <inkml:trace contextRef="#ctx0" brushRef="#br0" timeOffset="-196195.22">14844 8027 1882 0,'0'0'-10'0,"0"0"25"16,0 0-6-16,0 0 3 0,0 0 4 16,0 0 19-16,0 0 29 0,0 0 17 0,0 0 9 15,0 0 11-15,0 0-5 0,0 0 3 16,0 0 0-16,0 0 10 0,0 0 7 15,0 0-6-15,5 23 0 0,-5-23-8 0,0 0-10 16,0 0-10-16,0 0-5 0,0 0-5 16,-31 17-6-16,31-17-4 0,-16 4-5 0,16-4 2 15,-18 2 0-15,18-2-7 0,-19 1 3 16,19-1-9-16,0 0 0 0,-25 0-3 16,25 0 4-16,0 0-4 0,-23-1 3 0,23 1 1 15,0 0-11-15,0 0-2 0,0 0 2 16,-25 0-5-16,25 0-2 0,0 0-9 15,0 0 2-15,-13 5-1 0,13-5 6 0,-7 13-2 16,7-13-5-16,-9 15 4 0,9-15-5 16,-7 22-1-16,7-22 1 0,-2 23-2 0,0-13 1 15,2-10-3-15,-1 24 3 0,1-24-2 16,0 19 0-16,0-19 3 0,0 18-3 0,0-18 2 16,0 0-1-16,0 20-2 0,0-20 2 15,0 0 0-15,3 13-4 0,-3-13-3 16,0 0-2-16,0 0-4 0,20 4-3 0,-20-4-2 15,0 0-6-15,0 0 1 0,31-8 1 16,-31 8-1-16,22-3 1 0,-22 3-2 16,21-2 3-16,-21 2 3 0,23 0-3 0,-23 0 6 15,24 3 4-15,-12 2 4 0,-12-5 2 16,24 9 6-16,-14-1-1 0,1-2 2 16,-11-6 1-16,15 15 2 0,-11-6-6 0,-4-9 3 15,0 19-5-15,0-19-1 0,-8 21-9 16,8-21-17-16,-19 20-39 0,3-8-45 0,2 1-62 15,-5 0-68-15,2-4-69 0,-2 0-152 16,-2 1-147-16,2-5-336 0,-1 1-342 16</inkml:trace>
  <inkml:trace contextRef="#ctx0" brushRef="#br0" timeOffset="-194815.34">12828 8435 2745 0,'0'0'-105'0,"0"0"30"0,0 0 27 15,-10-13 24-15,10 13 21 0,0 0 25 16,0 0 23-16,0 0 22 0,0 0 17 16,0 0 14-16,0 0 0 0,0 0 8 0,0 0 2 15,0 0 0-15,0 0-4 0,0 0-14 16,0 0-6-16,0 0-8 0,10-27-10 0,-10 27-6 16,0 0-11-16,0 0-4 0,18-8-6 15,-18 8-5-15,0 0-8 0,22 0-4 16,-22 0-3-16,20 0-4 0,-20 0-4 0,20 6 0 15,-20-6-6-15,17 6 0 0,-17-6-3 16,17 7 0-16,-17-7 0 0,14 9-1 0,-14-9 3 16,7 10 1-16,-7-10 0 0,0 0 3 15,0 0 1-15,-2 21 2 0,2-21 4 0,0 0 0 16,-15 15 1-16,15-15 2 0,0 0-5 16,-17 12 2-16,17-12 0 0,0 0-3 15,-12 9 2-15,12-9-2 0,0 0-1 0,0 0-4 16,-11 8-2-16,11-8-4 0,0 0-6 15,0 0 0-15,0 0-1 0,0 0-1 16,0 0 2-16,0 0 2 0,0 0-1 0,38 7 4 16,-38-7-2-16,17 6 7 0,-17-6 2 15,19 7 5-15,-11 0 1 0,-8-7 3 16,15 8 8-16,-15-8 3 0,14 13-2 0,-14-13 0 16,4 13-3-16,-4-13 1 0,2 13-3 15,-2-13-1-15,0 0-5 0,-16 17 1 0,16-17-7 16,-11 10-18-16,11-10-41 0,-16 5-42 15,16-5-46-15,-19 4-55 0,12-4-51 0,7 0-103 16,0 0-166-16,-27-5-356 0,27 5-231 16</inkml:trace>
  <inkml:trace contextRef="#ctx0" brushRef="#br0" timeOffset="-186223.26">13021 7693 2487 0,'0'0'-123'0,"0"0"21"16,0 0 15-16,0 0 7 0,0 0 11 0,0 0 12 15,0 0 13-15,0 0 14 0,0 0 9 16,0 0 1-16,0 0 19 0,0 0 1 16,0 0 19-16,0 0 17 0,0 0-2 0,0 0 12 15,0 0 0-15,0 0 2 0,0 0-2 16,0 0 7-16,0 0-9 0,0 0-4 0,0 0-7 16,0 0-3-16,0 0-2 0,0 0-4 15,0 0-7-15,0 0 6 0,0 0-6 16,0 0 2-16,0 0 1 0,0 0-5 0,0 0-4 15,0 0 5-15,0 0-7 0,0 0 11 16,0 0-10-16,0 0-2 0,0 0 8 0,0 0 9 16,0 0 15-16,0 0 3 0,0 0 7 15,0 0 8-15,0 0 6 0,0 0 1 0,0 0 12 16,0 0-2-16,0 0-2 0,0 0 4 16,0 0-4-16,0 0-4 0,0 0-4 15,0 0-5-15,0 0 2 0,0 0 0 0,0 0 4 16,0 0 1-16,0 0 1 0,0 0-4 15,0 0 3-15,0 0-8 0,0 0-3 0,0 0-3 16,0 0-2-16,0 0-3 0,0 0-1 16,0 0-1-16,0 0-2 0,0 0 6 15,0 0-6-15,0 0-5 0,0 0 3 0,51 4-5 16,-51-4-5-16,0 0 0 0,0 0-3 16,18 2-4-16,-18-2 0 0,0 0 0 15,0 0 0-15,0 0 6 0,23-4-4 0,-23 4-1 16,0 0 0-16,0 0 2 0,0 0 4 15,23-2-5-15,-23 2 3 0,0 0-4 16,0 0 2-16,0 0 1 0,0 0 1 0,17-3 2 16,-17 3 3-16,0 0 0 0,0 0-16 15,0 0 8-15,0 0-1 0,0 0-16 0,21-3 14 16,-21 3-2-16,0 0-6 0,0 0 1 16,0 0-4-16,0 0 2 0,15-1 2 15,-15 1 3-15,0 0-17 0,0 0 0 0,0 0 1 16,19-4-3-16,-19 4 4 0,0 0 3 15,0 0-1-15,0 0 0 0,24-3 2 0,-24 3 3 16,0 0 3-16,0 0 5 0,18-2 0 16,-18 2-4-16,0 0-1 0,0 0 1 0,20-5-2 15,-20 5 0-15,0 0-5 0,0 0 3 16,18-2-6-16,-18 2 3 0,0 0-4 0,0 0 6 16,0 0-5-16,20-3-1 0,-20 3-1 15,0 0-1-15,0 0-2 0,0 0 0 16,19-3 0-16,-19 3 2 0,0 0-2 0,0 0-2 15,0 0-4-15,0 0-2 0,0 0-7 16,0 0-5-16,15-4-3 0,-15 4-2 16,0 0-7-16,0 0 3 0,0 0 0 0,0 0-1 15,0 0-3-15,0 0-8 0,0 0-3 0,0 0-6 16,0 0-9-16,0 0-18 0,0 0-17 16,0 0-26-16,0 0-32 0,0 0-36 15,0 0-41-15,0 0-26 0,0 0-25 0,0 0-65 16,0 0-77-16,0 0-518 0,0 0-356 15</inkml:trace>
  <inkml:trace contextRef="#ctx0" brushRef="#br0" timeOffset="-184756.47">13065 7647 2751 0,'0'0'-121'0,"0"0"27"0,0 0 16 16,0 0 2-16,0 0 18 0,0 0 24 16,-31-2 6-16,31 2 14 0,0 0 6 15,0 0 11-15,0 0 16 0,0 0 12 0,0 0 26 16,0 0 2-16,0 0 11 0,0 0 7 15,0 0-1-15,0 0 2 0,0 0 5 16,0 0 6-16,0 0 0 0,0 0-3 16,0 0-1-16,0 0-3 0,0 0-1 0,0 0-6 15,0 0 0-15,0 0-2 0,54 10-3 16,-54-10-4-16,19 2 0 0,-19-2-8 0,19 2-2 16,-19-2-8-16,23-2-1 0,-23 2-4 15,25 0 4-15,-25 0-2 0,22 0 1 0,-22 0-2 16,25-2-2-16,-25 2-3 0,24-2-3 15,-24 2-4-15,23 0-1 0,-23 0-7 0,23-2 0 16,-23 2-4-16,22-2-3 0,-22 2-1 16,20-2 0-16,-20 2-2 0,21 0 2 15,-21 0-5-15,17-2 3 0,-17 2-4 0,0 0 2 16,27-1-1-16,-27 1-1 0,16 1-2 16,-16-1 2-16,0 0 0 0,26 0-1 0,-26 0-3 15,17 2-1-15,-17-2 2 0,15 2 0 16,-15-2-1-16,0 0 5 0,27 0 1 15,-27 0 7-15,16 0 2 0,-16 0 4 16,21 2 3-16,-21-2 1 0,0 0-1 0,24 0 0 16,-24 0-2-16,18 2 1 0,-18-2-5 0,0 0 2 15,23 0-5-15,-23 0 2 0,17 0-4 16,-17 0-6-16,0 0 3 0,23-2-3 16,-23 2-1-16,17 2 1 0,-17-2-2 0,0 0 6 15,23-2-11-15,-23 2 9 0,0 0 0 16,23 2-2-16,-23-2 2 0,15 2-5 0,-15-2 1 15,0 0-1-15,21 0 1 0,-21 0-5 16,0 0 0-16,22-2 2 0,-22 2 0 16,0 0-1-16,25 0-2 0,-25 0-2 0,19 0 4 15,-19 0-1-15,19 2-5 0,-19-2 4 16,21 2 0-16,-21-2 0 0,19 0 1 0,-19 0-2 16,19 2-1-16,-19-2-3 0,22 1 4 15,-22-1 2-15,18 0-6 0,-18 0 4 16,22 3-2-16,-22-3-2 0,18 0-15 0,-18 0 0 15,20 1 3-15,-20-1 2 0,19 3 3 16,-19-3-2-16,17 2 1 0,-17-2 1 16,0 0 2-16,23 1-3 0,-23-1 2 0,0 0 4 15,23 4-5-15,-23-4 5 0,15 0 2 16,-15 0-1-16,0 0 0 0,25 4 2 0,-25-4-3 16,16 1 2-16,-16-1 2 0,19 3 0 15,-19-3 0-15,19 0-4 0,-19 0 3 0,17 2 3 16,-17-2-1-16,0 0-3 0,27 2-1 15,-27-2-2-15,0 0 12 0,21 1-10 0,-21-1 3 16,0 0-3-16,20 0 2 0,-20 0-1 16,0 0 0-16,0 0 2 0,20 3 0 15,-20-3-1-15,0 0 0 0,0 0 1 0,20 0 1 16,-20 0-3-16,0 0-1 0,0 0 10 16,23 2-8-16,-23-2 2 0,0 0 0 0,0 0-2 15,20 1-1-15,-20-1 4 0,0 0 1 16,16 2-3-16,-16-2 1 0,0 0-1 15,0 0 0-15,21 0 0 0,-21 0 0 16,0 0-1-16,0 0-1 0,0 0 2 0,0 0 0 16,21-2 0-16,-21 2 3 0,0 0-3 0,0 0 3 15,0 0-1-15,0 0 3 0,0 0 3 16,0 0 2-16,0 0 5 0,21 0-2 16,-21 0-3-16,0 0 0 0,0 0 2 0,0 0-1 15,0 0-3-15,0 0 1 0,0 0-1 16,0 0 7-16,0 0-13 0,0 0 5 0,21 0-2 15,-21 0 2-15,0 0-2 0,0 0-5 16,0 0 3-16,0 0 0 0,0 0-3 16,0 0 4-16,0 0-1 0,0 0 6 0,0 0 9 15,21 0 0-15,-21 0 5 0,0 0 2 16,0 0 4-16,0 0-3 0,0 0 1 0,0 0 3 16,0 0-4-16,0 0 8 0,0 0-4 15,0 0 4-15,0 0 0 0,0 0-6 16,0 0-1-16,0 0-1 0,0 0-6 0,18-3 0 15,-18 3-4-15,0 0-1 0,0 0-1 16,0 0 1-16,0 0-9 0,0 0 1 16,0 0-3-16,0 0-2 0,0 0-13 0,0 0-17 15,0 0-34-15,0 0-38 0,0 0-62 0,0 0-96 16,0 0-108-16,0 0-203 0,0 0-55 16,0 0 17-16,0 0-301 0,0 0-301 15</inkml:trace>
  <inkml:trace contextRef="#ctx0" brushRef="#br0" timeOffset="-171393.14">8867 8525 2633 0,'0'0'-128'0,"0"0"19"0,0 0 15 0,0 0 11 15,0 0 14-15,0 0 28 0,0 0 19 16,0 0 25-16,0 0 6 0,0 0 21 15,0 0 16-15,0 0 12 0,0 0 16 0,0 0 9 16,0 0 11-16,0 0 9 0,0 0-1 16,0 0 15-16,0 0 2 0,0 0 7 0,0 0 9 15,0 0 15-15,0 0 9 0,0 0 3 16,0 0 1-16,0 0-6 0,0 0-14 16,0 0-6-16,0 0 10 0,0 0-11 0,0 0-10 15,0 0-15-15,0 0-11 0,0 0-20 16,0 0-3-16,14-10-1 0,-14 10-17 0,0 0-3 15,28-3-10-15,-28 3 0 0,17 0-16 16,-17 0-18-16,0 0-20 0,28 0-31 16,-28 0-33-16,14 0-40 0,-14 0-40 0,0 0-37 15,20 0-41-15,-20 0-30 0,0 0-36 16,16 0-73-16,-16 0-90 0,0 0-495 0,13 0-387 16</inkml:trace>
  <inkml:trace contextRef="#ctx0" brushRef="#br0" timeOffset="-171127.23">9110 8425 2918 0,'0'0'-67'0,"0"0"10"0,0 0 30 15,0 0 37-15,0 0 46 0,0 0 46 16,0 0 32-16,0 0 14 0,0 0 6 0,0 0-3 15,0 0 7-15,0 0-7 0,0 0-5 16,0 0-14-16,0 0-14 0,-4 49-12 16,4-49-17-16,0 22-4 0,0-22-23 0,0 21-25 15,0-21-36-15,0 21-37 0,0-21-58 16,0 18-66-16,0-6-69 0,0-12-79 0,0 18-167 16,0-18-116-16,-7 18-243 0,7-18-168 15</inkml:trace>
  <inkml:trace contextRef="#ctx0" brushRef="#br0" timeOffset="-170619.99">7620 8606 2478 0,'0'0'-28'15,"0"0"21"-15,0 0 33 0,0 0 23 0,0 0 29 16,0 0 18-16,0 0 16 0,0 0 8 16,0 0 1-16,0 0-8 0,0 0-13 15,0 0-6-15,0 0-12 0,34 19-12 0,-34-19-12 16,0 0-26-16,25-3-42 0,-25 3-50 16,0 0-52-16,28-3-61 0,-19 1-52 0,-9 2-106 15,20-3-494-15,-12 1-155 0</inkml:trace>
  <inkml:trace contextRef="#ctx0" brushRef="#br0" timeOffset="-170257.24">7841 8567 2362 0,'2'-24'-40'0,"-2"24"39"0,0 0 4 0,0 0 3 16,10-14 5-16,-10 14 6 0,0 0 12 15,17-10 0-15,-17 10-4 0,15-2 0 0,-15 2-15 16,17-5 16-16,-17 5-8 0,18-2 6 16,-18 2 12-16,0 0-1 0,26 5 8 15,-26-5 0-15,17 4 5 0,-17-4 17 0,13 13 10 16,-13-13-2-16,6 13 3 0,-6-13 8 16,2 19 5-16,-2-19 10 0,-4 22 3 0,4-22 6 15,-6 24 3-15,-1-11-4 0,3 0-4 16,-3-1 2-16,1 1-5 0,6-13-6 15,-8 19-9-15,4-8-1 0,4-11 4 0,-6 18-9 16,6-18-5-16,-3 15-5 0,3-15-12 16,0 0-12-16,0 0-26 0,9 19-29 0,-9-19-33 15,12 4-35-15,-12-4-46 0,24 0-50 16,-12-2-51-16,-12 2-71 0,27-3-133 16,-11-1-163-16,0-1-256 0,-3 4-195 15</inkml:trace>
  <inkml:trace contextRef="#ctx0" brushRef="#br0" timeOffset="-162685.15">7713 7731 2368 0,'0'0'-131'0,"0"0"25"16,0 0 19-16,0 0 17 0,0 0 18 0,0 0 15 15,0 0 11-15,0 0-1 0,0 0 9 16,0 0-4-16,0 0 1 0,0 0 0 16,0 0 1-16,0 0 8 0,0 0 11 0,0 0 9 15,0 0 18-15,0 0 20 0,0 0 3 16,0 0 8-16,0 0 1 0,0 0 6 15,0 0-7-15,0 0-2 0,0 0 0 0,0 0 6 16,0 0 7-16,0 0 5 0,0 0 3 16,31 18 11-16,-31-18 2 0,0 0 0 0,0 0-8 15,22 4-3-15,-22-4-10 0,0 0 0 16,21 0-1-16,-21 0 2 0,0 0 4 16,24 0-2-16,-24 0-5 0,18 0 1 0,-18 0-1 15,0 0-5-15,24 0-4 0,-24 0 1 16,0 0-8-16,23 0-7 0,-23 0-3 15,0 0-5-15,26-3-3 0,-26 3-3 0,16 0-3 16,-16 0-5-16,20-1 0 0,-20 1-1 16,0 0-2-16,25 0-2 0,-25 0 5 0,21-3-2 15,-21 3 4-15,19-1-2 0,-19 1 2 16,22 0-2-16,-22 0 2 0,20 0 6 0,-20 0-1 16,20-3 1-16,-20 3 1 0,18-1-1 15,-18 1-6-15,19-3 2 0,-19 3-3 16,0 0-4-16,28 0-1 0,-28 0 2 0,20-3-6 15,-20 3 3-15,18-2-4 0,-18 2-2 16,19-2 2-16,-19 2-2 0,19-2 1 0,-19 2-3 16,19-2 0-16,-19 2-2 0,0 0-1 15,28 0-1-15,-28 0 2 0,17-2 0 16,-17 2-2-16,0 0 2 0,23 0-2 16,-23 0-2-16,0 0 4 0,23 0-2 0,-23 0 5 15,0 0 5-15,22 2 16 0,-22-2 0 16,0 0-4-16,20 0-6 0,-20 0 2 15,18 0-5-15,-18 0 2 0,0 0-2 0,25 0-2 16,-25 0-1-16,17 2 0 0,-17-2 0 16,19 0-1-16,-19 0 0 0,0 0 4 0,26-2-1 15,-26 2-3-15,0 0 1 0,23 2-5 16,-23-2 4-16,0 0-3 0,23-2 4 0,-23 2-7 16,0 0 2-16,21 0 0 0,-21 0-4 15,0 0 2-15,24-2 2 0,-24 2-3 16,0 0-1-16,20-1 0 0,-20 1 0 0,0 0-1 15,22 0 10-15,-22 0-1 0,0 0 1 16,21 0 8-16,-21 0-8 0,0 0 1 0,0 0-2 16,24 0-4-16,-24 0-1 0,0 0-6 15,18 0 5-15,-18 0 2 0,0 0-4 16,0 0 1-16,28-2-2 0,-28 2-2 16,0 0 4-16,19 0-1 0,-19 0-1 0,0 0 1 15,19 0-6-15,-19 0 10 0,0 0-5 16,0 0 3-16,25 0-3 0,-25 0-4 0,0 0 5 15,0 0-3-15,24 0 2 0,-24 0 0 16,0 0-3-16,18 2 2 0,-18-2-2 0,0 0 3 16,20 0-6-16,-20 0 7 0,0 0 0 15,21 0 4-15,-21 0 1 0,0 0-1 0,16 1 2 16,-16-1 8-16,0 0-11 0,0 0 2 16,0 0-1-16,24 0-1 0,-24 0 1 0,0 0-5 15,0 0 3-15,0 0-1 0,19 2-10 16,-19-2 0-16,0 0 10 0,0 0 2 15,0 0-12-15,17 2 10 0,-17-2 1 0,0 0-1 16,0 0 3-16,0 0 2 0,0 0 8 16,0 0 4-16,25-2-7 0,-25 2 12 0,0 0-6 15,0 0 2-15,0 0-2 0,18-2-8 16,-18 2 5-16,0 0-3 0,0 0-3 16,0 0 1-16,18-1 0 0,-18 1-4 0,0 0 2 15,0 0 2-15,0 0-15 0,0 0-3 16,0 0 7-16,0 0-2 0,0 0 3 15,0 0-19-15,16 0-35 0,-16 0-71 0,0 0-136 16,0 0-220-16,0 0-133 0,0 0-4 16,0 0-448-16,0 0-602 0</inkml:trace>
  <inkml:trace contextRef="#ctx0" brushRef="#br0" timeOffset="-147138.19">21376 8907 1176 0,'0'0'232'0,"0"0"-28"0,0 0-20 16,0 0-26-16,0 0-3 0,0 0-2 0,0 0 5 16,0 0-1-16,0 0 3 0,0 0-3 15,0 0-11-15,0 0-17 0,0 0-11 16,0 0-6-16,0 0-14 0,0 0-6 0,0 0-10 16,0 0-6-16,0 0-5 0,0 0-5 15,0 0-4-15,0 0 0 0,0 0-8 0,0 0-8 16,0 0-2-16,0 0-1 0,0 0-5 15,0 0-3-15,19 8-4 0,-19-8-3 16,0 0-3-16,26 2-2 0,-26-2-8 0,14 1-8 16,-14-1-12-16,0 0-15 0,20 3-26 15,-20-3-28-15,0 0-33 0,14 3-51 0,-14-3-30 16,0 0-36-16,0 0-63 0,13-2-107 16,-13 2-488-16,0 0-252 0</inkml:trace>
  <inkml:trace contextRef="#ctx0" brushRef="#br0" timeOffset="-146607.85">21558 8819 2533 0,'0'0'-107'0,"0"0"28"0,0 0 27 0,0 0 7 15,2-20 9-15,-2 20 27 0,0 0 24 16,0 0 22-16,0 0 24 0,6-14 5 0,-6 14 5 16,0 0 3-16,0 0-10 0,0 0-2 15,13-10-4-15,-13 10-4 0,0 0-8 16,0 0 2-16,17-1-4 0,-17 1-1 0,0 0-8 16,0 0 8-16,0 0-7 0,25 11 3 15,-25-11 2-15,7 9 6 0,-7-9 6 16,0 0 0-16,6 18-11 0,-6-18 9 0,0 0 0 15,-2 19 2-15,2-19-3 0,0 0-5 16,-9 17-2-16,9-17-7 0,-12 13-2 0,12-13-5 16,-11 12-3-16,11-12 0 0,-10 9-6 15,10-9-10-15,0 0-11 0,-11 14-12 0,11-14-12 16,0 0-9-16,0 0-14 0,0 0-3 16,0 0-1-16,0 0-6 0,0 0 4 15,0 0 2-15,23 14 7 0,-23-14 0 0,17 5 4 16,-17-5 12-16,20 3 0 0,-20-3 10 15,18 6 15-15,-18-6 12 0,18 5 14 16,-18-5 16-16,12 14 12 0,-8-6 12 0,-4-8 5 16,7 17 3-16,-7-17 7 0,0 19 3 15,0-19 7-15,-7 21-2 0,7-21-7 0,-10 19-5 16,2-7-10-16,-2-3-9 0,10-9-18 16,-16 15-32-16,8-9-35 0,8-6-52 15,-16 9-79-15,10-5-63 0,6-4-148 0,-15 0-611 16,15 0-445-16</inkml:trace>
  <inkml:trace contextRef="#ctx0" brushRef="#br0" timeOffset="-139377.55">21764 7952 2820 0,'0'0'-153'0,"0"0"31"0,0 0 30 0,0 0 23 15,0 0 15-15,0 0 22 0,0 0 19 16,0 0 4-16,0 0 15 0,0 0 10 0,0 0 4 15,0 0 4-15,0 0 8 0,0 0 8 16,0 0-2-16,0 0 4 0,0 0 2 0,0 0-4 16,0 0 2-16,0 0-7 0,0 0 9 15,0 0-3-15,0 0 0 0,0 0 11 16,0 0 1-16,0 0 10 0,0 0 7 0,0 0 4 16,0 0 6-16,0 0-5 0,0 0 5 15,0 0-4-15,0 0 2 0,0 0-1 0,0 0-3 16,0 0 1-16,0 0 2 0,0 0-2 15,0 0 3-15,0 0-1 0,0 0 0 16,0 0-10-16,0 0 1 0,0 0-10 16,0 0 2-16,0 0-8 0,0 0-4 0,0 0-6 15,0 0-3-15,0 0-2 0,46 0 2 16,-46 0-4-16,0 0 2 0,0 0-8 0,0 0 8 16,23 0-9-16,-23 0 3 0,0 0-1 15,0 0 0-15,22 0-6 0,-22 0 5 16,0 0-9-16,20 0 3 0,-20 0-4 0,0 0-1 15,24-1-4-15,-24 1-3 0,0 0 0 16,23-2 2-16,-23 2-8 0,0 0 4 0,22 0 2 16,-22 0-4-16,0 0-1 0,18-2-4 15,-18 2 2-15,0 0 2 0,22-2-2 0,-22 2 2 16,0 0-5-16,0 0 2 0,20 0 2 16,-20 0-1-16,0 0-1 0,0 0-2 15,20-3 1-15,-20 3-1 0,0 0 0 0,0 0 1 16,21-1-3-16,-21 1 3 0,0 0-4 15,0 0-3-15,22-4-3 0,-22 4 2 16,0 0-1-16,0 0 1 0,22 0-1 0,-22 0 1 16,0 0 4-16,15-4-3 0,-15 4-1 15,0 0 1-15,0 0 1 0,19-1 2 0,-19 1-2 16,0 0 3-16,0 0-2 0,19-3 5 16,-19 3 0-16,0 0-6 0,0 0 3 15,20-4 0-15,-20 4-2 0,0 0 3 0,0 0-1 16,0 0 2-16,22-1-4 0,-22 1 4 15,0 0-2-15,0 0-1 0,24 0 2 0,-24 0 4 16,0 0-3-16,17-2-3 0,-17 2 3 16,0 0-2-16,0 0 0 0,23 2 0 0,-23-2-1 15,0 0 1-15,19 0 0 0,-19 0 3 16,0 0-3-16,22 1 0 0,-22-1 0 16,0 0 4-16,18 0-4 0,-18 0 5 0,0 0-4 15,21 2 0-15,-21-2-2 0,0 0 2 16,22 0-3-16,-22 0 4 0,0 0-5 15,20-2 7-15,-20 2-4 0,0 0 3 0,24 0-3 16,-24 0 4-16,0 0-3 0,24-1-4 16,-24 1 6-16,16 1-6 0,-16-1 1 15,0 0 6-15,21 0-5 0,-21 0 0 16,0 0 1-16,26 0 3 0,-26 0-2 0,17 0 1 16,-17 0-1-16,19 0 0 0,-19 0 3 15,19 0-4-15,-19 0 1 0,0 0 0 0,28-1-2 16,-28 1 4-16,20 1-4 0,-20-1 2 15,22-1-1-15,-22 1 2 0,21 0-1 0,-21 0 3 16,19 0-4-16,-19 0-3 0,0 0 3 16,29 0 2-16,-29 0 1 0,18 1 4 0,-18-1-8 15,21 2 0-15,-21-2 2 0,19 0 1 16,-19 0-2-16,23 0-3 0,-23 0 3 16,22 2 2-16,-22-2-3 0,20 0 4 0,-20 0-3 15,22 3 2-15,-22-3-3 0,23 0 4 16,-23 0-1-16,21 1-2 0,-21-1 3 0,23 0-2 15,-23 0 1-15,24 0 1 0,-24 0-3 16,23 0 3-16,-23 0-1 0,28 2-1 16,-28-2 1-16,24 0 0 0,-24 0-4 0,26-2 3 15,-26 2 1-15,26 2-4 0,-11-2 2 16,-15 0 2-16,20 0-5 0,-20 0 4 16,22 0 0-16,-22 0 1 0,23 0-2 0,-23 0-1 15,23 0 2-15,-23 0 0 0,23 0-1 16,-23 0 2-16,24 0-1 0,-24 0 1 0,24 2-4 15,-24-2 5-15,22 0-2 0,-22 0 0 16,28 2-2-16,-13-2-4 0,-15 0 4 0,26 0 2 16,-26 0-2-16,22 0 2 0,-22 0 0 15,24 0 1-15,-24 0-3 0,23 0 5 16,-23 0-3-16,20 0-3 0,-20 0 1 0,20-2 4 16,-20 2-3-16,0 0 4 0,28-2-4 15,-28 2 1-15,19 0-1 0,-19 0 2 0,19 0 1 16,-19 0-2-16,21-2 2 0,-21 2-5 15,0 0 2-15,30 0 3 0,-30 0-4 0,21-1 2 16,-21 1-1-16,21 0 3 0,-21 0-1 16,0 0-4-16,27-3 3 0,-27 3 1 15,18-2-3-15,-18 2 3 0,18-2-1 16,-18 2-1-16,20-3 0 0,-20 3 2 0,0 0-3 16,23-3 2-16,-23 3-2 0,16-1 2 15,-16 1-2-15,18-1 4 0,-18 1-3 0,16-5 2 16,-16 5-4-16,0 0 4 0,26-1 0 15,-26 1 0-15,19 0 1 0,-19 0-1 0,0 0-2 16,28-3 4-16,-28 3-4 0,18 0 0 16,-18 0 2-16,18-2-5 0,-18 2 3 15,0 0 4-15,25-1-1 0,-25 1 0 0,0 0-3 16,26-2 2-16,-26 2 3 0,16 0-1 16,-16 0-1-16,0 0 1 0,28-3-1 0,-28 3 0 15,19 0-1-15,-19 0 2 0,19 0 3 16,-19 0-3-16,0 0-5 0,27-1 7 0,-27 1-3 15,18 0 2-15,-18 0-2 0,0 0 6 16,25 1 1-16,-25-1 1 0,0 0 0 16,23 0-3-16,-23 0-1 0,0 0 4 0,21-1-5 15,-21 1-4-15,0 0 2 0,28 1 0 16,-28-1-2-16,16 0 3 0,-16 0-3 0,22 0 1 16,-22 0 0-16,19 3-2 0,-19-3 0 15,19 0 5-15,-19 0-1 0,19 0-3 16,-19 0 0-16,0 0 0 0,27 0 2 0,-27 0 0 15,15 0-3-15,-15 0-2 0,20 0 2 16,-20 0-2-16,0 0 3 0,27-3 2 0,-27 3-2 16,20 0-4-16,-20 0 0 0,21 0 4 15,-21 0 2-15,21 0 0 0,-21 0-2 16,23 0-4-16,-23 0 6 0,21 3-1 0,-21-3-2 16,23 0-2-16,-23 0 2 0,24 0 2 15,-24 0-2-15,21 0 4 0,-21 0-6 0,23-3 10 16,-23 3-6-16,21 0-4 0,-21 0 3 15,22-1 0-15,-22 1-4 0,21 0 4 0,-21 0-1 16,23-2 2-16,-23 2-3 0,21 0 1 16,-21 0 0-16,24-2-1 0,-24 2 1 0,18-2 1 15,-18 2-2-15,0 0 2 0,31 0-6 16,-31 0 5-16,20-1 2 0,-20 1 0 16,24-2 0-16,-24 2-3 0,22 0 0 15,-22 0 2-15,22-3 0 0,-22 3 6 0,19 0-1 16,-19 0-1-16,19-1 0 0,-19 1 0 15,0 0 0-15,25-2 1 0,-25 2-4 0,20 0-2 16,-20 0 0-16,0 0 3 0,24-2-2 16,-24 2 1-16,18-4 0 0,-18 4 1 0,19-1 0 15,-19 1 6-15,16-3-7 0,-16 3-6 16,0 0-3-16,24-1 8 0,-24 1 0 16,0 0-1-16,21-4-3 0,-21 4 6 0,0 0-2 15,19 0-2-15,-19 0 3 0,17-4-4 16,-17 4 4-16,0 0-1 0,22 0 0 0,-22 0-2 15,0 0 2-15,22-4 2 0,-22 4-1 16,0 0 0-16,20-3-2 0,-20 3-3 16,0 0 8-16,19 0-5 0,-19 0 0 0,0 0 2 15,0 0-5-15,21-3 4 0,-21 3-5 16,0 0 5-16,0 0 0 0,21-1 1 0,-21 1-8 16,0 0 4-16,18-4 2 0,-18 4 1 15,0 0 0-15,20 0-2 0,-20 0-2 16,0 0 4-16,0 0 0 0,23 0-1 0,-23 0 0 15,0 0-1-15,19 0 0 0,-19 0 9 16,0 0-1-16,23 0 6 0,-23 0-22 0,0 0 5 16,25 1 2-16,-25-1-1 0,16 3 4 15,-16-3 7-15,19 0-5 0,-19 0-2 16,17 1 5-16,-17-1 3 0,0 0-3 0,29 0 0 16,-29 0-1-16,15 2 4 0,-15-2-2 15,18 1 1-15,-18-1-5 0,0 0 6 0,20 0 0 16,-20 0-5-16,19 3 1 0,-19-3 0 15,0 0 0-15,24 2-4 0,-24-2 3 16,14 2 0-16,-14-2-3 0,0 0-1 0,24 2 1 16,-24-2-13-16,0 0-9 0,17 4-16 15,-17-4-15-15,13 2-16 0,-13-2-20 0,10 1-35 16,-10-1-48-16,15 4-54 0,-15-4-55 16,10 2-150-16,-10-2-151 0,0 0-399 15,0 0-433-15</inkml:trace>
  <inkml:trace contextRef="#ctx0" brushRef="#br0" timeOffset="-37456.03">1041 5605 1226 0,'0'0'241'0,"-4"-17"-66"0,4 17-67 15,0 0 4-15,0 0 22 0,-6-15-5 16,6 15-1-16,0 0-11 0,0 0 3 16,0 0-2-16,0 0 1 0,0 0-1 0,-4-18 6 15,4 18 12-15,0 0 11 0,0 0-8 16,0 0-10-16,0 0-8 0,0 0-3 0,0 0-9 16,0 0-9-16,0 0-8 0,0 0-7 15,0 0-12-15,0 0-8 0,22 47-5 16,-19-36-8-16,-3-11-6 0,10 22 1 0,-6-8 0 15,0 0-3-15,-4-14-6 0,7 26-2 16,-3-15-4-16,-4-11 2 0,4 23-4 16,0-14-5-16,-4-9-2 0,2 18-2 15,-2-18-3-15,4 15 9 0,-4-15-9 0,0 0 14 16,5 17-2-16,-5-17-8 0,0 0 9 16,6 11-3-16,-6-11 1 0,0 0-9 0,0 0-1 15,0 0-1-15,0 0 2 0,0 0-10 16,0 0-1-16,0 0 3 0,0 0-3 0,0 0-2 15,7-49-1-15,-7 49 1 0,2-23-12 16,0 8 11-16,-2 15-3 0,4-27-2 16,1 11 4-16,-3 2-2 0,1-4-4 0,1 3 4 15,3 1 1-15,-3 0-7 0,-4 14 4 16,10-23 6-16,-6 13-3 0,-4 10-8 16,4-18 0-16,-4 18 2 0,6-12 0 0,-6 12 4 15,0 0 1-15,0 0 2 0,0 0-3 16,0 0 2-16,0 0-1 0,0 0 5 0,0 0 2 15,32 22-4-15,-32-22 6 0,6 20-5 16,-3-9-2-16,-3-11 2 0,8 23 6 16,-4-10-2-16,0 1 1 0,-4-14-2 0,7 24 3 15,-3-12-4-15,-4-12 1 0,6 21-1 16,-2-11-7-16,-4-10 3 0,6 18 1 16,-6-18-6-16,5 16-8 0,-5-16-22 0,4 13-28 15,-2-8-34-15,-2-5-40 0,0 0-58 16,6 14-51-16,-6-14-42 0,0 0-85 0,0 0-146 15,0 0-105-15,0 0-251 0,0 0-227 16</inkml:trace>
  <inkml:trace contextRef="#ctx0" brushRef="#br0" timeOffset="-37195.9">1360 5696 2559 0,'0'0'-69'0,"0"0"37"15,0 0 29-15,0 0 29 0,0 0 26 16,0 0 21-16,0 0 13 0,0 0 7 16,26 8 13-16,-26-8-2 0,0 0 1 0,0 0-11 15,19 3 0-15,-19-3-11 0,0 0-7 16,23 3-10-16,-23-3-4 0,17 0-6 16,-17 0-8-16,0 0-7 0,30-3-4 0,-30 3-3 15,18 0-2-15,-18 0-14 0,0 0-7 16,22 0-20-16,-22 0-28 0,0 0-29 0,0 0-39 15,19 0-38-15,-19 0-58 0,0 0-90 16,0 0-619-16,0 0-302 0</inkml:trace>
  <inkml:trace contextRef="#ctx0" brushRef="#br0" timeOffset="-36963.13">1409 5663 2823 0,'0'0'4'16,"0"0"7"-16,0 0 2 0,-19-9 5 0,19 9 15 15,0 0 17-15,0 0 19 0,0 0 7 0,0 0 6 16,0 0 2-16,0 0 4 0,0 0 9 16,0 0 13-16,0 0 5 0,0 0 4 0,34-19-12 15,-34 19-9-15,21-6-12 0,-21 6-10 16,22-8-11-16,-22 8-5 0,22-5-19 16,-22 5-7-16,21-6-21 0,-8 5-28 0,-13 1-29 15,20-7-29-15,-20 7-33 0,21-3-41 16,-21 3-45-16,18 0-46 0,-11-2-71 15,-7 2-665-15,13-2-422 0</inkml:trace>
  <inkml:trace contextRef="#ctx0" brushRef="#br0" timeOffset="-35658.02">1728 5525 2825 0,'0'0'-108'0,"0"0"37"0,0 0 24 16,0 0 16-16,9-11 25 0,-9 11 27 0,0 0 5 15,0 0 28-15,0 0 15 0,0 0 2 16,0 0-2-16,9 30-3 0,-9-30 0 16,4 15 12-16,-4-15 4 0,4 19 7 15,-4-19-1-15,3 21-6 0,-3-21-9 0,6 19 1 16,-6-19-11-16,2 21 1 0,-2-21-8 15,3 17-3-15,-3-17-4 0,2 15-5 0,-2-15-8 16,0 0-1-16,6 20-3 0,-6-20 0 16,0 0-8-16,2 16 1 0,-2-16-4 15,0 0 1-15,0 0-3 0,2 16-2 0,-2-16-2 16,0 0 8-16,0 0 7 0,0 0 2 16,0 0-3-16,0 0-3 0,0 0-3 15,0 0-3-15,0 0 2 0,0 0 0 0,0 0-2 16,0 0-4-16,0 0-1 0,0 0-1 15,0 0-1-15,0 0 1 0,0 0-4 16,0 0 0-16,0 0 0 0,0 0-1 0,0 0 0 16,0 0-2-16,0 0-4 0,0 0 4 15,0 0-5-15,0 0 1 0,0 0-2 16,0 0 1-16,0 0-3 0,0 0 2 0,0 0 0 16,0 0 1-16,0 0-4 0,0 0 3 15,0 0-3-15,0 0 2 0,0 0-2 16,0 0 4-16,0 0 0 0,0 0 2 0,0 0-3 15,0 0 2-15,0 0-2 0,0 0 0 16,0 0 1-16,0 0 0 0,0 0-2 0,0 0 1 16,0 0 0-16,0 0 0 0,0 0 0 15,0 0 1-15,0 0-4 0,0 0 4 16,0 0 0-16,0 0 2 0,0 0-4 16,0 0 5-16,0 0-5 0,0 0 1 0,0 0 1 15,12-40 1-15,-12 40-1 0,0 0 1 16,0 0 3-16,0 0 6 0,0 0 1 0,0 0-2 15,3-17 2-15,-3 17 0 0,0 0-2 16,0 0-2-16,0 0 0 0,0 0 1 0,0-23-1 16,0 23-2-16,0 0 9 0,0-18 2 15,0 18 2-15,0 0 8 0,0 0-5 16,3-18-3-16,-3 18-1 0,0 0 2 0,0 0-6 16,0 0 3-16,0 0-1 0,0-21-7 15,0 21 3-15,0 0-3 0,0 0 0 16,5-17-2-16,-5 17-3 0,0 0 1 0,6-18-1 15,-6 18-1-15,7-11 2 0,-7 11 0 16,0 0-2-16,6-15-1 0,-6 15 0 16,0 0 1-16,6-14-1 0,-6 14 2 0,0 0-2 15,0 0 0-15,6-12-3 0,-6 12 3 16,0 0-1-16,0 0 2 0,0 0 1 0,7-14-1 16,-7 14-6-16,0 0 4 0,0 0 2 15,0 0-4-15,0 0 4 0,0 0 1 16,0 0-8-16,0 0 2 0,0 0-2 0,0 0 5 15,0 0 0-15,0 0-3 0,0 0 1 16,0 0 3-16,6-14-5 0,-6 14 3 0,0 0-1 16,0 0-7-16,0 0 5 0,0 0 2 15,0 0 0-15,0 0 0 0,0 0-1 16,0 0 6-16,0 0-7 0,0 0 2 0,0 0 2 16,0 0 1-16,0 0-4 0,0 0 2 15,0 0 1-15,0 0-3 0,0 0 3 16,0 0-1-16,0 0-1 0,0 0-2 15,0 0-1-15,0 0 6 0,0 0-7 0,0 0 7 16,0 0-2-16,0 0 0 0,0 0 0 16,0 0-9-16,0 0 12 0,0 0-3 0,0 0 1 15,0 0 1-15,0 0-4 0,0 0 4 16,0 0 3-16,0 0 2 0,0 0 5 16,0 0-2-16,0 0-4 0,0 0-3 0,0 0 5 15,0 0-1-15,0 0-4 0,0 0 2 16,0 0 1-16,0 0-2 0,0 0-5 0,0 0 3 15,0 0 1-15,0 0-2 0,0 0 1 16,0 0-3-16,0 0 0 0,0 0 1 0,0 0-1 16,0 0 1-16,0 0-1 0,0 0 1 15,0 0 4-15,0 0-5 0,0 0 3 16,0 0-4-16,0 0 1 0,0 0 5 16,0 0-5-16,0 0 0 0,0 0-3 0,0 0 3 15,0 0-2-15,0 0-1 0,0 0 1 16,0 0 4-16,0 0-11 0,0 0 10 0,0 0 1 15,0 0-11-15,0 0-15 0,0 0-15 16,0 0-22-16,0 0-27 0,0 0-36 16,0 0-39-16,0 0-64 0,3-7-86 0,-3 7-204 15,0 0-128-15,0 0-263 0,0 0-294 16</inkml:trace>
  <inkml:trace contextRef="#ctx0" brushRef="#br0" timeOffset="-34816.01">1807 5601 2575 0,'2'-19'-108'0,"-2"19"18"0,0 0 14 16,0 0 18-16,0 0 15 0,0 0 30 16,3-19 34-16,-3 19 24 0,0 0 23 15,0 0 19-15,0 0 2 0,2-17 10 0,-2 17 10 16,0 0 0-16,0 0 5 0,6-14-7 15,-6 14 0-15,0 0-8 0,0 0-11 0,10-9-1 16,-10 9-4-16,0 0-6 0,0 0-1 16,0 0-3-16,0 0 3 0,30 8 0 15,-30-8 2-15,0 0 1 0,12 19-3 0,-12-19 0 16,9 17 0-16,-9-17-9 0,6 19-5 16,-4-10-3-16,-2-9-8 0,8 19-2 15,-8-19-6-15,4 17-2 0,-4-17-10 0,4 16 2 16,-4-16-5-16,4 13 2 0,-4-13-5 15,0 0-2-15,2 15-1 0,-2-15-2 16,0 0 3-16,0 0 2 0,4 16-1 0,-4-16 2 16,0 0-8-16,0 0 0 0,0 0-1 15,0 0-4-15,0 0-12 0,0 0 12 0,0 0-6 16,0 0 3-16,15-37-4 0,-15 37 1 16,9-25-7-16,-5 12 1 0,0-1 2 15,2 1 1-15,1-2-2 0,-1 2-1 0,2 2 3 16,-2-2-3-16,-6 13-2 0,16-23 1 15,-8 11 3-15,-2 2-5 0,-6 10-1 16,15-13 1-16,-15 13-3 0,15-9 5 0,-15 9-1 16,0 0 4-16,0 0 4 0,25 13 7 15,-25-13-1-15,13 21 3 0,-6-10 1 16,-1 2 4-16,2 3 1 0,-4-3 0 16,2 3 0-16,2-1 0 0,-2-2-8 0,-2 2 3 15,0-2-2-15,2-1-6 0,-6-12 3 16,7 23-17-16,-3-14-30 0,-4-9-54 0,6 16-67 15,-4-9-93-15,-2-7-125 0,3 11-257 16,-3-11 1-16,0 0-315 0,0 0-368 0</inkml:trace>
  <inkml:trace contextRef="#ctx0" brushRef="#br0" timeOffset="-30379.04">17390 5053 1538 0,'-4'-22'223'0,"4"22"-63"0,0 0-72 0,0 0-12 16,0 0-3-16,0 0 2 0,0 0 10 0,0 0 5 16,0 0 1-16,0 0 9 0,0 0 9 15,0 0 6-15,0 0 14 0,0 0 11 16,0 0 5-16,0 0-4 0,0 0-7 0,0 0-11 16,0 0-10-16,0 0-11 0,0 0-8 15,-19 39-12-15,19-39-5 0,-4 18-5 16,4-18 1-16,-6 21-6 0,6-21-1 15,-6 22-4-15,4-11 3 0,2-11-1 0,-4 21-1 16,4-21-1-16,-2 20-5 0,2-20-6 0,-6 18-4 16,6-18-6-16,-2 17-4 0,2-17-5 15,-4 15-1-15,4-15 0 0,0 0-5 0,-2 19 3 16,2-19-11-16,0 0-6 0,-4 14 5 16,4-14-1-16,0 0 1 0,0 0-7 15,0 0 0-15,0 0 4 0,-3 17-3 0,3-17-3 16,0 0 4-16,0 0-10 0,0 0 9 15,0 0-8-15,0 0 2 0,0 0-4 16,0 0-3-16,0 0 8 0,0 0-1 0,0 0 2 16,-2-54-11-16,2 54 2 0,0 0 8 15,2-32-3-15,-2 32-2 0,5-19-5 16,-5 19 4-16,4-19 0 0,0 7-1 0,-4 12 1 16,6-19 0-16,-6 19-1 0,4-19 3 15,-4 19-4-15,10-17 2 0,-10 17-4 0,6-13 5 16,-6 13-2-16,8-13 3 0,-8 13-4 15,8-10-1-15,-8 10 2 0,0 0 2 16,15-10-3-16,-15 10 3 0,0 0-5 0,0 0 4 16,0 0 4-16,0 0-1 0,0 0 1 15,26 6-2-15,-26-6 6 0,0 0 5 0,10 14 4 16,-10-14 6-16,6 13-6 0,-6-13 11 16,9 13 0-16,-9-13 4 0,7 17-1 15,-7-17 1-15,8 22 1 0,-6-13-7 0,-2-9-1 16,6 23-3-16,-4-12 4 0,-2-11-1 15,6 23-6-15,-4-11-3 0,-2-12 7 0,5 22-8 16,-5-22-2-16,5 19-3 0,-5-19-6 16,6 17 1-16,-6-17-12 0,4 16-20 15,-2-8-35-15,-2-8-38 0,4 9-61 0,-4-9-77 16,0 0-87-16,0 0-195 0,0 0-106 16,0 0 32-16,0 0-340 0,0 0-346 0</inkml:trace>
  <inkml:trace contextRef="#ctx0" brushRef="#br0" timeOffset="-30044.38">17658 5191 2717 0,'0'0'-96'16,"0"0"47"-16,3 18 18 0,-3-18 14 0,0 0 25 15,0 0 13-15,0 0 25 0,0 0 26 16,3 16 21-16,-3-16 4 0,0 0 10 0,0 0-3 16,0 0 0-16,0 0 4 0,0 0 3 15,14 6-7-15,-14-6-11 0,0 0-9 0,0 0-10 16,0 0-8-16,0 0-9 0,30-6-23 15,-30 6-20-15,0 0-27 0,19-7-25 16,-19 7-33-16,0 0-28 0,16-6-50 16,-16 6-30-16,14-5-40 0,-14 5-98 0,0 0-550 15,8-12-224-15</inkml:trace>
  <inkml:trace contextRef="#ctx0" brushRef="#br0" timeOffset="-29807.93">17720 5100 2500 0,'0'0'-59'0,"0"0"41"16,-8-9 9-16,8 9 15 0,0 0 20 16,0 0 24-16,0 0 17 0,-13-8 13 0,13 8 6 15,0 0-3-15,0 0-6 0,0 0 2 16,0 0 1-16,0 0 7 0,0 0 9 0,0 0 3 16,0 0-3-16,0 0-3 0,0 0-8 15,0 0-14-15,0 0-1 0,0 0-11 16,0 0-5-16,38-12-19 0,-38 12-24 0,20-4-27 15,-20 4-34-15,20-4-35 0,-20 4-50 16,24-7-40-16,-24 7-49 0,21-7-101 16,-11 4-557-16,1 2-252 0</inkml:trace>
  <inkml:trace contextRef="#ctx0" brushRef="#br0" timeOffset="-29310.76">18044 4995 2581 0,'0'0'-60'0,"20"-2"32"16,-20 2 5-16,0 0 5 0,0 0 12 16,0 0 12-16,18-2 20 0,-18 2-2 0,0 0 7 15,0 0 4-15,0 0 9 0,0 0 2 16,0 0 16-16,0 0 24 0,0 0 7 0,0 0-3 16,0 0-4-16,0 0-8 0,-34 30-11 15,34-30-4-15,-17 10-9 0,17-10-4 16,-19 10-6-16,9-6-4 0,10-4-4 0,-17 7-5 15,17-7-1-15,-14 8-1 0,14-8-4 16,0 0-5-16,-18 6 1 0,18-6-5 16,0 0-10-16,0 0-3 0,0 0-9 0,0 0-5 15,0 0-2-15,0 0-1 0,-19-21-6 16,19 21 1-16,0 0 3 0,0 0 2 0,13-33-2 16,-13 33 0-16,12-21-2 0,-4 10-6 15,2 0 2-15,0-3-2 0,-2 2 4 0,3 2 3 16,-2-2 7-16,-1 0 8 0,0 3 11 15,-8 9 8-15,15-15 13 0,-15 15 4 16,10-15 3-16,-10 15-2 0,12-10 8 0,-12 10 25 16,0 0 17-16,0 0 19 0,0 0-1 15,0 0 0-15,0 0-4 0,0 0-2 0,14 31-8 16,-14-31-8-16,2 28-5 0,0-11-6 16,-2 0-6-16,2 3-8 0,0-2-7 15,0 3-6-15,1 0-3 0,-3-1-3 0,2 0-10 16,0 2-20-16,3-2-35 0,-5 1-50 15,2-2-56-15,2 0-71 0,0 0-71 16,-4-2-135-16,4 1-190 0,-4-1-355 0,2 2-386 16</inkml:trace>
  <inkml:trace contextRef="#ctx0" brushRef="#br0" timeOffset="-28420.96">17438 5778 2992 0,'0'0'-19'0,"0"0"14"16,0 0-9-16,-4-21 5 0,4 21-1 0,0 0 13 15,0 0 15-15,0 0 5 0,0 0 1 16,0 0-6-16,0 0 4 0,0 0 0 15,0 0 7-15,0 0 19 0,7 52 5 16,-7-52 10-16,0 16 3 0,0-16-3 0,2 18-6 16,-2-18-5-16,2 17-3 0,-2-17-7 15,0 0-3-15,5 22-4 0,-5-22-6 0,2 10-1 16,-2-10-2-16,0 0-1 0,2 16 0 16,-2-16 1-16,0 0-2 0,0 0-3 15,0 0-3-15,0 0-3 0,0 0-6 0,0 0 3 16,0 0-1-16,0 0-3 0,0 0 0 15,14-38 0-15,-14 38 6 0,6-25 5 0,-4 14-2 16,-2 11 2-16,10-28-1 0,-6 17-1 16,-4 11-4-16,8-21 1 0,-4 12 0 0,-4 9 7 15,7-18-7-15,-7 18 2 0,6-13 2 16,-6 13-4-16,0 0 4 0,10-11 5 16,-10 11 3-16,0 0 7 0,0 0-10 0,0 0 2 15,0 0-1-15,0 0 2 0,22 28-5 16,-22-28-4-16,8 19 4 0,-6-9-5 0,-2-10-3 15,6 21 0-15,-6-21 2 0,4 20-2 16,-4-20 2-16,5 18-6 0,-5-18 2 16,7 17-1-16,-7-17-2 0,2 14 6 15,-2-14-5-15,0 0 2 0,4 15 0 0,-4-15-2 16,0 0-1-16,0 0-5 0,0 0 2 16,0 0-3-16,0 0-2 0,0 0 0 0,0 0-5 15,0 0-1-15,0 0-2 0,23-40 2 16,-23 40 1-16,6-20 0 0,-1 11 2 15,-5 9 1-15,10-17 3 0,-10 17 1 0,7-17 8 16,-7 17 1-16,8-12 0 0,-8 12 4 16,8-9 5-16,-8 9 11 0,0 0 7 0,0 0 2 15,0 0-1-15,0 0 3 0,0 0 2 16,0 0-3-16,28 25 6 0,-28-25 21 16,4 16-2-16,-4-16 1 0,6 18-8 0,-1-7-7 15,-5-11-9-15,6 19-8 0,-6-19-7 16,5 20 8-16,-5-20 0 0,4 17-16 0,0-8-22 15,-2-1-35-15,-2-8-38 0,2 11-57 16,-2-11-74-16,0 0-77 0,0 0-161 16,0 0-170-16,0 0 19 0,0 0-343 0,0 0-354 15</inkml:trace>
  <inkml:trace contextRef="#ctx0" brushRef="#br0" timeOffset="-28158.32">17876 5874 2794 0,'0'0'-54'15,"0"0"46"-15,0 0 5 0,0 0 30 0,0 0 21 16,12 9 13-16,-12-9 18 0,0 0 11 16,0 0 0-16,14 4-3 0,-14-4-7 0,0 0 0 15,21 2-3-15,-21-2 4 0,18 0 0 16,-18 0-2-16,0 0-10 0,30-2-7 0,-30 2-4 15,16-2-10-15,-16 2-12 0,19-2-23 16,-19 2-27-16,0 0-38 0,19-6-37 16,-19 6-49-16,0 0-36 0,13-6-33 0,-13 6-64 15,0 0-135-15,0 0-403 0,-7-15-128 16</inkml:trace>
  <inkml:trace contextRef="#ctx0" brushRef="#br0" timeOffset="-27995.01">17930 5816 2505 0,'0'0'54'0,"0"0"33"0,0 0 3 0,0 0 10 16,-15-3 8-16,15 3 7 0,0 0 10 16,0 0-4-16,0 0-6 0,0 0-16 15,0 0-9-15,0 0-9 0,0 0-7 0,0 0-18 16,40-16-27-16,-40 16-49 0,12-5-64 16,-12 5-72-16,18-6-69 0,-18 6-139 0,14-10-546 15,-7 7-302-15</inkml:trace>
  <inkml:trace contextRef="#ctx0" brushRef="#br0" timeOffset="-27266.07">18218 5668 2704 0,'0'0'-49'16,"0"0"30"-16,0 0 12 0,0 0-4 15,0 0 20-15,0 0 10 0,0 0 24 0,0 0 26 16,0 0 12-16,0 0 2 0,-7-27 1 16,7 27 6-16,0 0-2 0,0 0 7 15,4-17-2-15,-4 17-2 0,0 0-4 0,0 0-5 16,7-17-8-16,-7 17-5 0,0 0-4 16,8-14-1-16,-8 14-7 0,7-10-4 0,-7 10-1 15,0 0-8-15,11-10-3 16,-11 10 1-16,0 0 3 0,14-10-2 0,-14 10-2 15,0 0-3-15,12-6-1 0,-12 6 0 16,0 0 3-16,0 0-4 0,0 0-1 0,22 0-3 16,-22 0-3-16,0 0-4 0,0 0 1 15,0 0 1-15,19 12-5 0,-19-12 2 0,0 0-1 16,11 13-2-16,-11-13 0 0,0 0-3 16,6 13-5-16,-6-13 3 0,0 0 0 0,6 18-4 15,-6-18 0-15,3 12 3 0,-3-12-4 16,0 0 2-16,2 20-2 0,-2-20 0 0,0 0 1 15,0 21-1-15,0-21 18 0,0 0-5 16,-2 20 4-16,2-20-3 0,-5 14 2 16,5-14-1-16,-4 15-9 0,4-15 4 0,-6 16-3 15,6-16 1-15,-7 15-3 0,7-15 2 16,-6 17 0-16,6-17 6 0,-7 15-4 0,7-15 2 16,-4 15-5-16,4-15 3 0,-4 13 3 15,4-13-4-15,0 0-16 0,-8 19 9 16,8-19 6-16,0 0-6 0,0 0 4 0,0 0 0 15,8 20-4-15,-8-20 1 0,0 0-6 16,21 2 9-16,-21-2-19 0,22-2-7 16,-22 2-6-16,34-6-24 0,-16 1-32 0,4-4-42 15,1 2-72-15,0-2-75 0,0-3-119 0,3-5-203 16,1-2-35-16,1-2-353 0,2-6-419 16</inkml:trace>
  <inkml:trace contextRef="#ctx0" brushRef="#br0" timeOffset="-22896.51">18387 6527 2868 0,'0'0'-26'16,"0"0"53"-16,0 0 28 0,0 0 13 15,0 0 20-15,0 0 25 0,0 0 24 0,0 0 12 16,0 0 7-16,0 0-13 0,0 0-12 16,0 0-11-16,0 0-14 0,0 0-6 15,0 0 2-15,0 0-3 0,0 0 0 0,0 0-6 16,21-21-12-16,-21 21-6 0,0 0-12 16,0 0-5-16,0 0 4 0,0 0-8 0,0 0-4 15,36 19-3-15,-36-19-6 0,11 16-4 16,-11-16-2-16,6 15-1 0,-3-4-1 0,-3-11-6 15,2 20-5-15,-2-20 2 0,-5 24-1 16,5-24-14-16,-11 27-21 0,5-16-28 16,-2 1-39-16,-1-1-49 0,-1-2-62 0,1 1-54 15,-2-1-38-15,-1-3-78 0,4-1-136 16,-6 4-79-16,4-6-334 0,10-3-301 0</inkml:trace>
  <inkml:trace contextRef="#ctx0" brushRef="#br0" timeOffset="-22546.11">18256 6634 2652 0,'0'0'-44'0,"0"0"48"0,0 0 19 15,0 0 0-15,4-20 10 0,-4 20 16 16,0 0 25-16,0 0 18 0,0 0 11 0,0 0 3 16,0 0-4-16,0 0-1 0,0 0-8 15,0 0 3-15,0 0 1 0,0 0 7 0,0 0-6 16,0 0-2-16,0 0-9 0,0 0-8 15,0 0-2-15,0 0-4 0,0 0-12 0,0 0-4 16,0 0-11-16,0 0-2 0,0 0-9 16,0 0 2-16,0 0-9 0,2-17-1 15,-2 17-2-15,0 0 4 0,0 0-2 0,14-8-2 16,-14 8 4-16,0 0 5 0,0 0 4 16,0 0 2-16,0 0 0 0,0 0-5 15,22 24 5-15,-22-24-3 0,0 0-5 0,-8 30-4 16,8-30-4-16,-14 27-1 0,6-14-11 15,0 0-22-15,-2 2-30 0,-1-3-37 16,-2 0-52-16,-2 1-65 0,3-2-65 0,-6-3-105 16,6-1-191-16,-3 1-52 0,0-4-260 15,1-1-224-15</inkml:trace>
  <inkml:trace contextRef="#ctx0" brushRef="#br0" timeOffset="-21836.15">17979 6531 2633 0,'0'0'-33'0,"0"0"24"0,0 0 9 0,-2-21 6 16,2 21 20-16,0 0 15 0,0 0 15 16,0 0 4-16,0 0-1 0,2-20-9 0,-2 20 2 15,0 0 2-15,0 0-11 0,14-7-5 16,-14 7 1-16,0 0-7 0,22-4 3 15,-22 4-9-15,0 0-3 0,21-1-8 0,-21 1 4 16,0 0-5-16,20 0 1 16,-20 0-2-16,0 0 6 0,0 0 10 0,20 8 7 0,-20-8 7 15,0 0 9-15,0 0-2 0,0 0 6 16,-6 20-2-16,6-20 6 0,0 0 2 16,-20 21-6-16,20-21-2 0,-12 15-2 0,3-7 1 15,1 1 0-15,8-9 1 0,-15 18-6 16,8-9-3-16,7-9-2 0,-12 17-4 0,12-17-5 15,-8 17-2-15,8-17-3 0,-8 18-2 16,8-18-4-16,-4 16 0 0,4-16-4 16,0 0-2-16,0 18-4 0,0-18-4 0,0 0 0 15,10 17-1-15,-10-17-2 0,4 11 1 16,-4-11-3-16,0 0 2 0,10 14-2 16,-10-14 1-16,0 0-5 0,8 11 3 15,-8-11-2-15,0 0 3 0,0 0 4 0,7 13 8 16,-7-13 10-16,0 0 7 0,0 0-1 15,0 0 12-15,-2 25-1 0,2-25 5 0,0 0 2 16,-11 15 4-16,11-15-2 0,-8 14 0 16,8-14 1-16,-10 11-2 0,10-11 2 15,-16 12-8-15,16-12-6 0,-14 12 4 0,3-8-11 16,11-4 1-16,-19 11-3 0,8-8-4 16,11-3-3-16,-20 9-6 0,8-4 2 0,12-5-5 15,-18 8 3-15,18-8 7 0,-18 3 7 16,18-3 1-16,0 0-2 0,-21 4 5 0,21-4 0 15,0 0-21-15,0 0 7 0,-23-7-8 16,23 7 4-16,0 0-2 0,-13-16 2 16,13 16-5-16,-4-16 2 0,4 16 0 0,-2-20 0 15,2 20-4-15,2-27-3 0,-2 27 3 16,2-32-2-16,-2 17-7 0,2-3-3 0,0 1-14 16,-2 17-9-16,7-29-30 0,-5 16-22 15,0 3-33-15,-2-3-50 0,0 13-70 0,5-19-48 16,-3 11-102-16,-2 8-179 0,0 0-61 15,0 0-382-15,0 0-481 0</inkml:trace>
  <inkml:trace contextRef="#ctx0" brushRef="#br0" timeOffset="-21618.06">17894 7064 3213 0,'0'0'85'0,"0"0"32"0,0 18-6 0,0-18-15 16,0 0-7-16,0 0-12 0,-2 21 0 16,2-21-9-16,0 0-7 0,0 0-9 15,0 0-8-15,-2 15-12 0,2-15-16 0,0 0-25 16,0 0-30-16,0 0-49 0,0 0-73 16,-2 9-57-16,2-9-111 0,0 0-159 0,0 0-372 15,0 0-208-15</inkml:trace>
  <inkml:trace contextRef="#ctx0" brushRef="#br0" timeOffset="-21107.09">17722 6722 2544 0,'0'0'21'0,"-2"-18"34"16,2 18 2-16,0 0 5 0,0 0 8 16,0 0 5-16,0 0 12 0,0 0 10 15,0 0-7-15,0 0-7 0,0 0-13 0,0 0-6 16,-17 38-5-16,17-38-6 0,-6 21-6 15,6-21-5-15,-9 17-1 0,3-8-4 16,6-9-5-16,-8 16-2 0,8-16-2 0,-8 14 0 16,8-14-4-16,-12 9-2 0,12-9 1 15,-12 7 3-15,12-7-1 0,0 0 8 0,0 0-4 16,-23-3 0-16,23 3-3 0,0 0-1 16,-17-12-5-16,17 12 5 0,-11-11 1 0,11 11 7 15,-8-12-3-15,8 12 4 0,0 0 4 16,-14-15 13-16,14 15 9 0,0 0 5 15,-10-12-2-15,10 12-1 0,0 0-1 0,-8-7-1 16,8 7-5-16,0 0-3 0,0 0-4 16,0 0-2-16,-24 0 4 0,24 0-12 15,0 0-4-15,0 0-2 0,-27 7-1 0,27-7 4 16,-19 10-5-16,8-5 3 0,11-5 1 16,-27 11-1-16,12-6-4 0,-4-1-6 0,0 2-4 15,0 0-1-15,-3-3 0 0,2 1 7 16,-4-1-11-16,1 1 3 0,-1-3 3 0,2 2 6 15,0-3-18-15,-1 0-4 0,2-3 7 16,0 2-3-16,-1-2 5 0,4-1 2 16,-1 0 0-16,-1 3 4 0,6-5-6 0,14 6-6 15,-30-8-12-15,15 4-11 0,2-1-19 16,5-2-22-16,8 7-25 0,-17-11-46 0,17 11-60 16,-10-13-64-16,6 5-85 0,4 8-196 15,-6-16-59-15,6 16 27 0,-2-19-277 0,2 19-183 16</inkml:trace>
  <inkml:trace contextRef="#ctx0" brushRef="#br0" timeOffset="-20870.61">17483 6424 2740 0,'0'0'226'0,"17"1"24"15,-17-1-27-15,0 0-18 0,17 4-11 16,-17-4-6-16,0 0 2 0,17 3-34 0,-17-3-14 16,0 0-22-16,0 0-11 0,0 0-13 15,17 3-19-15,-17-3-22 0,0 0-17 0,8 3-56 16,-8-3-70-16,0 0-96 0,0 0-76 16,0 0-152-16,0 0-167 0,0 0-31 0,-10 21-263 15,10-21-234-15</inkml:trace>
  <inkml:trace contextRef="#ctx0" brushRef="#br0" timeOffset="-20519.73">17236 7154 2852 0,'0'0'172'0,"-15"7"28"0,15-7-8 0,0 0-12 15,0 0-12-15,0 0-2 0,0 0 6 16,-13 8-16-16,13-8-8 0,0 0-13 0,0 0-44 15,0 0-12-15,0 0-12 0,0 0-4 16,0 0 3-16,0 0-17 0,0 0-19 0,0 0-28 16,-11 8-47-16,11-8-64 0,0 0-93 15,0 0-68-15,0 0-167 0,0 0-148 16,0 0-12-16,-10 4-245 0,10-4-181 0</inkml:trace>
  <inkml:trace contextRef="#ctx0" brushRef="#br0" timeOffset="-18799.57">17483 7925 2509 0,'0'0'-28'0,"0"0"38"0,0 0 14 15,0 0 18-15,0 0-2 0,0 0 11 16,0 0 19-16,0 0 16 0,0 0 8 0,0 0 4 16,0 0 6-16,0 0 5 0,0 0 6 15,0 0 7-15,0 0 2 0,0 0-3 16,0 0 2-16,0 0-12 0,0 0-10 0,0 0-11 15,0 0-10-15,0 0-7 0,0 0-9 16,-4 49-6-16,4-49-9 0,0 0-4 16,0 0-6-16,-3 19-2 0,3-19-5 0,0 0-4 15,0 0-4-15,0 0 0 0,0 18-5 16,0-18 0-16,0 0-4 0,0 0 1 16,0 0-2-16,0 0-2 0,0 0-5 0,0 0 5 15,0 0-7-15,0 0 1 0,0 0-4 16,0 0-3-16,0 0-3 0,0 0-3 0,0 0-2 15,0 0 2-15,0 0-1 0,0 0-2 16,0 0 3-16,0 0 2 0,12-50 0 16,-12 50 1-16,6-14-3 0,-6 14 2 0,8-15 0 15,-8 15 1-15,9-14 1 0,-9 14-1 16,12-13-1-16,-12 13 4 0,11-13-3 0,-11 13 3 16,13-14-2-16,-13 14 1 0,10-9 2 15,-10 9 2-15,12-12 3 0,-12 12 1 16,14-10-1-16,-14 10 11 0,0 0-1 0,16-5 7 15,-16 5 2-15,0 0 0 0,15-6-4 16,-15 6 2-16,0 0 1 0,0 0 3 0,0 0-2 16,0 0 5-16,26 11 0 0,-26-11-9 15,4 11 8-15,-4-11-5 0,0 0 7 0,2 19-5 16,-2-19 4-16,2 15 3 0,-2-15 3 16,0 0-3-16,-2 25 7 0,2-25-28 15,-2 18 17-15,2-18-2 0,-2 19 2 0,2-19-2 16,0 23-2-16,0-23 0 0,-2 23-7 15,2-23 3-15,-4 24 2 0,4-10-22 0,0-14 1 16,-2 25-2-16,2-25 6 0,0 24-5 16,0-24 8-16,-2 23 1 0,2-9-1 15,0-14 2-15,-3 23 5 0,3-23-4 0,-4 21-3 16,4-21 9-16,-2 21-8 0,2-21 0 16,-2 21 3-16,2-21-3 0,-2 19-3 0,2-19 3 15,-2 25-1-15,2-25-2 0,-3 20-1 16,3-20-1-16,0 19 4 0,0-19-5 0,-2 20 7 15,2-20-7-15,0 18-1 0,0-18 5 16,-2 20-2-16,2-20-2 0,0 0 6 16,0 22-11-16,0-22 4 0,2 15-1 0,-2-15 1 15,0 0 0-15,0 18-2 0,0-18 5 16,0 0-3-16,0 17-6 0,0-17 12 0,0 0-5 16,0 0 1-16,2 19-2 0,-2-19 5 15,0 0-5-15,7 13 6 0,-7-13-7 16,0 0-4-16,0 0-11 0,8 14-11 0,-8-14-27 15,5 4-34-15,-5-4-47 0,0 0-61 16,6 8-70-16,-6-8-76 0,0 0-166 16,0 0-72-16,0 0-12 0,0 0-313 0,0 0-288 15</inkml:trace>
  <inkml:trace contextRef="#ctx0" brushRef="#br0" timeOffset="-18168.05">17845 8135 2711 0,'0'0'-31'0,"0"0"46"15,0 0 13-15,0 0 5 0,0 0 14 16,0 0 1-16,0 0 17 0,0 0 11 0,0 0 5 15,0 0 10-15,0 0 1 0,0 0 5 16,0 0 0-16,13-11 0 0,-13 11 4 16,0 0 0-16,0 0-2 0,0 0-6 0,0 0-7 15,26 1-5-15,-26-1-9 0,0 0-6 16,0 0-6-16,27 3-6 0,-27-3-5 16,0 0-2-16,23 1-6 0,-23-1-5 0,0 0-2 15,21 0-2-15,-21 0-6 0,18 0-4 16,-18 0-1-16,0 0-5 0,20 3-10 0,-20-3-11 15,0 0-17-15,0 0-18 0,22-3-30 16,-22 3-33-16,0 0-57 0,0 0-43 16,12-1-74-16,-12 1-153 0,0 0-144 0,0 0-286 15,0 0-208-15</inkml:trace>
  <inkml:trace contextRef="#ctx0" brushRef="#br0" timeOffset="-17839.21">17894 8017 2506 0,'0'0'-39'0,"0"0"62"16,0 0 20-16,0 0 30 0,0 0 19 0,0 0 16 16,0 0 21-16,-20-3 16 0,20 3-3 15,0 0-9-15,0 0-16 0,0 0-9 16,0 0-6-16,0 0 6 0,0 0 1 0,0 0 1 15,0 0 6-15,0 0-6 0,0 0-12 16,0 0-7-16,0 0-3 0,0 0-1 16,0 0-10-16,0 0-6 0,0 0-6 0,0 0-7 15,0 0-6-15,0 0-14 0,41 18 2 16,-41-18-9-16,21 0-13 0,-21 0-15 0,23 0-23 16,-23 0-20-16,26 0-26 0,-26 0-32 15,25-1-38-15,-25 1-54 0,24 1-47 16,-14-2-81-16,-10 1-163 0,20 0-106 0,-20 0-291 15,10-2-245-15</inkml:trace>
  <inkml:trace contextRef="#ctx0" brushRef="#br0" timeOffset="-16644.36">18658 7939 2434 0,'0'0'-183'0,"0"0"1"16,0 0-36-16,-25-4-372 0,25 4 207 0</inkml:trace>
  <inkml:trace contextRef="#ctx0" brushRef="#br0" timeOffset="-15888.08">18391 7823 1733 0,'-23'-5'10'0,"23"5"25"16,0 0 7-16,0 0 17 0,0 0 18 0,-2-18-3 15,2 18 21-15,0 0-3 0,0 0 7 16,9-27-12-16,-9 27 0 0,8-15 9 16,-8 15-19-16,10-13-3 0,-10 13 5 0,13-14-3 15,-13 14-2-15,17-13-3 0,-9 9-8 16,-8 4-5-16,19-9-4 0,-19 9-3 0,18-8-1 16,-18 8-4-16,0 0-2 0,22 4-5 15,-22-4-2-15,0 0-1 0,18 15 8 16,-18-15-2-16,6 15-1 0,-6-15 8 0,2 19 0 15,-2-19 5-15,0 21-2 0,0-21 0 16,0 22-7-16,0-22 4 0,-6 25-3 0,4-15 3 16,2-10-2-16,-11 26-4 0,6-13 0 15,5-13-6-15,-8 20-2 0,4-10-5 0,4-10-5 16,-6 20 5-16,6-20-10 0,-8 15 2 16,8-15-2-16,-2 13 0 0,2-13 6 15,0 0 5-15,-3 19-2 0,3-19 2 0,0 0-3 16,9 17 2-16,-9-17 0 0,0 0-6 15,10 12 1-15,-10-12 0 0,12 7-6 0,-12-7 2 16,16 4-5-16,-16-4-3 0,0 0-11 16,25 2-18-16,-25-2-27 0,24-2-28 15,-24 2-37-15,26-4-51 0,-12 3-49 0,0-5-60 16,-1 3-109-16,2 2-214 0,-2-2-311 16,-13 3-286-16</inkml:trace>
  <inkml:trace contextRef="#ctx0" brushRef="#br0" timeOffset="-15256.07">18773 7982 2664 0,'0'0'-52'16,"0"0"8"-16,0 0 3 0,0 0 2 0,10 8 12 16,-10-8 10-16,0 0 13 0,0 0 7 15,0 0 1-15,0 0-2 0,24-16-5 16,-24 16 7-16,10-10 2 0,-10 10 11 0,12-13 12 15,-12 13-1-15,13-22 5 0,-7 11-2 16,1-2-4-16,-1-2-8 0,1-1-1 16,-3-3-5-16,2-1-4 0,-2-4-6 0,0 0 21 15,0-3-5-15,2 0-2 0,-4 3 2 16,0-1 12-16,2 0 16 0,-2 4 1 0,-2 1 10 16,2 5 8-16,-2-3 5 0,0 18 0 15,2-30 2-15,-2 30-1 0,-2-22-3 0,2 22-9 16,-4-20-4-16,4 20-6 0,-8-16 0 15,8 16-11-15,-10-10 1 0,10 10-3 0,0 0 1 16,0 0 0-16,0 0 1 0,0 0-8 16,0 0-2-16,-29 27-1 0,23-13-1 15,1 0-3-15,-1 4 4 0,2-1-12 0,-3 2 2 16,3 3-3-16,-2 0 0 0,2 1 8 16,0-2 12-16,2 4 1 0,-3-5 5 15,5 1-4-15,-3 2-2 0,3-1 2 0,0-2-1 16,3 0-7-16,0 0 3 0,1-2-5 15,0 1 2-15,0-5-1 0,2 2-1 16,0-3-1-16,1-1 0 0,3-1-5 0,-1-2-3 16,4-2-1-16,-13-7-5 0,22 15-11 15,-10-11-27-15,-12-4-38 0,23 3-45 16,-23-3-68-16,25 0-57 0,-16-6-89 0,5 2-194 16,-3-3-437-16,-11 7-383 0</inkml:trace>
  <inkml:trace contextRef="#ctx0" brushRef="#br0" timeOffset="-15049.23">19130 7843 2861 0,'0'0'-87'16,"0"0"4"-16,0 0-6 0,0 0 2 15,0 0 1-15,0 0 8 0,0 0 12 16,0 0-5-16,32 12-12 0,-32-12-25 0,0 0-32 16,19-9-73-16,-19 9-324 0,12-8 282 15</inkml:trace>
  <inkml:trace contextRef="#ctx0" brushRef="#br0" timeOffset="-14807.77">19177 7769 1570 0,'0'0'22'16,"0"0"30"-16,0 0 36 0,0 0 2 0,0 0 18 16,0 0 11-16,0 0 23 0,0 0 11 15,0 0-1-15,0 0 1 0,0 0-2 16,-2 46-7-16,2-46-15 0,2 21-2 0,-2-21-18 16,0 22-11-16,0-22-10 0,2 26-12 15,-2-13-7-15,0-13-3 0,0 22-11 16,0-22-5-16,2 23-11 0,-2-23-16 0,0 19-28 15,0-19-42-15,0 0-34 0,-2 25-48 16,2-25-46-16,0 0-49 0,0 0-119 0,0 13-531 16,0-13-243-16</inkml:trace>
  <inkml:trace contextRef="#ctx0" brushRef="#br0" timeOffset="-14544.28">19261 7738 2624 0,'0'0'-59'16,"5"-14"17"-16,-5 14 13 0,0 0 32 0,0 0 9 15,0 0 21-15,0 0 18 0,0 0 16 16,0 0 0-16,0 0 5 0,0 0-3 0,-7 51-2 16,7-51 2-16,0 24 5 0,0-24 3 15,2 26-1-15,-2-13-5 0,0-13-8 16,0 27-4-16,0-14-7 0,0-13-4 0,0 27-5 15,0-27-10-15,0 22-6 0,0-22-13 16,2 22-29-16,-2-22-33 0,0 18-41 0,3-11-59 16,-3-7-60-16,0 0-128 0,0 12-519 15,0-12-209-15</inkml:trace>
  <inkml:trace contextRef="#ctx0" brushRef="#br0" timeOffset="-14170.12">19386 7600 2581 0,'0'0'-40'0,"0"0"32"16,0 0 20-16,0 0 21 0,0 0 16 15,17 25 7-15,-17-25 9 0,4 17-1 16,-4-17 5-16,4 18 5 0,-4-18 4 16,4 26 3-16,1-13-2 0,0 2 3 0,-3 2-5 15,2-2-6-15,0 3-11 0,0-1-5 0,0 1-5 16,0-2-3-16,1 4-18 0,-1-4-26 15,-2 2-38-15,0 0-36 0,0 0-34 0,-2-1-18 16,0-17-24-16,-4 34-12 0,2-19-12 16,-4 3-21-16,-1-3-47 0,-3 4-516 15,2-1-37-15</inkml:trace>
  <inkml:trace contextRef="#ctx0" brushRef="#br0" timeOffset="-13274.23">18322 7603 2145 0,'0'0'-57'0,"-38"22"30"0,38-22 12 15,-10 17 15-15,4-8 19 0,6-9 4 0,-8 26 26 16,4-11 19-16,0-1 6 0,0 2 9 16,-1 0-16-16,3 2 10 0,0 1-2 15,0 2 2-15,2 1 2 0,0-2 0 0,0 3-6 16,2 2 3-16,0 0-10 0,0 1-4 15,3-2-9-15,-1 1-5 0,2 3-5 0,-2-4-5 16,2-1-3-16,-2-1-6 0,4 4-7 16,-2-6-16-16,2 2-32 0,-2-3-44 0,0-2-37 15,1 0-45-15,2-2-53 0,-3-1-93 16,2-1-479-16,3 0-77 0</inkml:trace>
  <inkml:trace contextRef="#ctx0" brushRef="#br0" timeOffset="-12589.06">19647 7647 2342 0,'0'0'2'0,"0"0"21"0,0 0 1 15,0 0-4-15,0 0-2 0,6 48 17 16,-6-48-15-16,2 24 11 0,-4-8-2 16,4 2 2-16,-2-18-4 0,0 31 11 0,0-15 8 15,2 2 19-15,0-4 1 0,0 4 6 16,-2-18-6-16,0 24-7 0,2-11-8 0,-2-13-2 16,5 21-13-16,-5-21-15 0,2 17-37 15,-2-17-34-15,0 0-52 0,0 17-25 0,0-17-25 16,0 0-52-16,0 0-99 0,0 0-393 15,0 0 53-15</inkml:trace>
  <inkml:trace contextRef="#ctx0" brushRef="#br0" timeOffset="-12236.65">19640 7693 2046 0,'-4'-23'-29'15,"4"23"11"-15,0 0 1 0,-7-13 10 0,7 13 7 16,0 0 10-16,0 0 1 0,-4-15 11 15,4 15 1-15,0 0 12 0,0 0-4 0,0 0 1 16,0 0 2-16,0 0-2 0,0 0 3 16,0 0 7-16,13-20 3 0,-13 20-7 15,0 0 3-15,0 0-7 0,23-4-10 0,-23 4 0 16,17 0-3-16,-17 0-3 0,22 0 5 16,-22 0-1-16,22 0 14 0,-22 0 11 0,26 4 18 15,-26-4 6-15,21 3 10 0,-21-3 6 16,22 4 4-16,-14-1 5 0,-2 3 8 15,-2 1 13-15,-4-7 2 0,12 18 5 0,-12-18-5 16,4 24-4-16,-4-12-9 0,0-12-13 16,4 32-9-16,-4-17-12 0,2 0-6 0,0 3-7 15,-2-1-7-15,4 0-3 0,-2 1-11 16,2-2-16-16,0 2-43 0,-1-3-48 16,3 2-64-16,0-2-71 0,-1-2-81 15,-1-1-190-15,-2-2-121 0,0 1-234 0,-2-11-164 16</inkml:trace>
  <inkml:trace contextRef="#ctx0" brushRef="#br0" timeOffset="-11441.81">18516 8297 2423 0,'0'0'-93'0,"0"0"13"15,0 0 5-15,0 0 20 0,47 9-10 16,-47-9 16-16,0 0 1 0,32 0 4 0,-32 0 7 15,27 0 14-15,-8-1 5 0,0 1 17 16,-19 0 20-16,40 0 22 0,-16 0 26 16,-1 1 26-16,0-1-3 0,2 3-9 0,-1-3 0 15,-1 0-6-15,1 1-8 0,-2-1-7 16,2 3-9-16,-1-2-5 0,3-1 2 0,-3 2-9 16,2-2-3-16,-1 0-3 0,1-2-2 15,1 4 6-15,3-4 24 0,1 2 10 16,-5 0 18-16,2 0 15 0,1 0-1 0,-2 0-2 15,-1 0-6-15,-1 0-2 0,-4 0-3 16,4 2-7-16,-3-2-4 0,2 0 6 0,-4 0 3 16,3 0-1-16,-2 2 17 0,2-2 5 15,-1 2-2-15,1-2-6 0,-4 2-6 0,1-2-15 16,-2 1-4-16,-17-1-7 0,31 2-6 16,-31-2-12-16,26 3-7 0,-13-2-6 15,-13-1-3-15,21 0-16 0,-21 0-19 16,19 2-28-16,-19-2-36 0,0 0-42 0,20 2-63 15,-20-2-61-15,10 0-76 0,-10 0-165 16,0 0-130-16,0 0-329 0,0 0-337 0</inkml:trace>
  <inkml:trace contextRef="#ctx0" brushRef="#br0" timeOffset="-10869">18809 8578 2726 0,'0'0'-74'15,"-26"-4"25"-15,26 4 0 0,0 0 21 16,0 0 1-16,0 0 6 0,0 0 18 0,-6-16 7 16,6 16 8-16,0 0 6 0,0 0 3 15,0 0 5-15,0 0 9 0,0 0 16 0,22-20 18 16,-22 20 7-16,0 0 0 0,20-9-1 16,-20 9-3-16,0 0-7 0,21-4-7 15,-21 4-7-15,0 0-1 0,28 0-2 0,-28 0-2 16,0 0-7-16,24 4 2 0,-24-4-3 15,16 7 0-15,-16-7-5 0,12 7 0 0,-12-7-8 16,11 10 2-16,-11-10 1 0,0 0-1 16,2 21-4-16,-2-21-3 0,0 0 5 15,-6 21 7-15,6-21 8 0,-11 15 8 0,11-15 7 16,-8 15 5-16,8-15 0 0,-10 16-1 16,2-9-5-16,8-7-5 0,-8 13 1 15,8-13-7-15,-8 12 4 0,8-12-1 16,0 0 7-16,-8 17 7 0,8-17 2 0,0 0 5 15,0 0-1-15,0 0 0 0,10 23-2 0,-10-23-11 16,12 5-3-16,-12-5-3 0,20 4-10 16,-20-4-4-16,21 2-3 0,-21-2-14 15,23 1-15-15,-23-1-20 0,23 0-31 0,-23 0-34 16,22-1-37-16,-22 1-49 0,18 0-48 16,-18 0-61-16,18-2-115 0,-18 2-146 0,10-2-421 15,-10 2-398-15</inkml:trace>
  <inkml:trace contextRef="#ctx0" brushRef="#br0" timeOffset="-9087.51">17894 9416 2866 0,'0'0'-95'16,"0"0"34"-16,0 0 25 0,-20 7 36 15,20-7 21-15,0 0 35 0,0 0 26 0,0 0 26 16,-12 8 19-16,12-8 7 0,0 0 11 15,0 0 8-15,0 0 8 0,0 0-10 0,0 0 3 16,0 0-9-16,0 0-14 0,0 0-11 16,0 0-10-16,0 0-15 0,0 0-8 15,0 0-8-15,0 0-6 0,0 0-12 0,0 0-9 16,32 15-9-16,-32-15-13 0,19 0-18 16,-19 0-18-16,21 0-27 0,-21 0-23 0,0 0-27 15,31-5-40-15,-31 5-39 0,24-4-53 16,-16 0-43-16,1-2-90 0,-9 6-141 15,15-9-480-15,-11 3-415 0</inkml:trace>
  <inkml:trace contextRef="#ctx0" brushRef="#br0" timeOffset="-8897.07">17985 9321 2944 0,'0'0'2'0,"0"0"34"0,0 0 20 0,0 0 0 15,-6-15 5-15,6 15 12 0,0 0 12 16,0 0 8-16,0 0 0 0,0 0-7 15,18-20-9-15,-18 20-9 0,18-5-7 0,-18 5-8 16,19-8-3-16,-19 8-6 0,22-6-15 16,-10 2-29-16,-12 4-37 0,24-5-52 0,-24 5-49 15,24-4-45-15,-11 2-36 0,-13 2-99 16,19-2-588-16,-8 2-293 0</inkml:trace>
  <inkml:trace contextRef="#ctx0" brushRef="#br0" timeOffset="-8516.13">18429 9194 2740 0,'0'0'-4'16,"0"0"43"-16,0 0 8 0,0 0-1 0,0 0 10 15,0 0 12-15,0 0 4 0,0 0 10 16,0 0 6-16,0 0 3 0,0 0-4 0,0 0 1 16,0 0 4-16,0 0 5 0,0 0-6 15,0 0-1-15,-14 47-1 0,14-47-8 16,0 22-7-16,-2-8-8 0,2-14-8 0,0 26-1 15,0-8-8-15,-2-3-7 0,2-15-4 16,0 28-6-16,2-14-3 0,-2-14-6 16,0 25-19-16,0-25-31 0,0 19-27 0,0-19-41 15,2 15-46-15,-2-15-49 0,2 11-63 16,-2-11-101-16,0 0-139 0,0 0-392 16,0 0-257-16</inkml:trace>
  <inkml:trace contextRef="#ctx0" brushRef="#br0" timeOffset="-8138.1">18399 9208 2632 0,'0'0'-36'16,"-2"-15"36"-16,2 15 19 0,0 0 21 0,0 0 42 15,0-21-2-15,0 21 14 0,0 0 5 16,0 0 3-16,0 0-6 0,-2-19-10 0,2 19-6 16,0 0-11-16,0 0 1 0,0 0 1 15,0 0-3-15,0 0-9 0,0 0-6 16,11-11-2-16,-11 11-6 0,0 0-1 0,0 0-10 15,23 0-7-15,-23 0-10 0,0 0-12 16,30 0-7-16,-30 0-2 0,23 1-4 0,-23-1 3 16,24 2 2-16,-24-2-1 0,18 2 2 15,-18-2 4-15,18 4 1 0,-18-4 1 16,12 7 14-16,-12-7 14 0,0 0 18 0,11 16 11 16,-11-16 15-16,-2 17 7 0,2-17-1 15,-4 21 3-15,4-21 1 0,-7 25-9 0,5-10-3 16,2-15-9-16,-4 30-2 0,2-15-2 15,0 3-8-15,2-1-9 0,0-17-3 16,0 32-5-16,0-14-2 0,2-1-24 0,-2-17-16 16,4 28-35-16,-2-14-37 0,-2-14-40 15,4 22-43-15,1-12-57 0,-3-1-47 16,-2-9-82-16,6 15-167 0,-4-9-76 0,-2-6-257 16,0 0-189-16</inkml:trace>
  <inkml:trace contextRef="#ctx0" brushRef="#br0" timeOffset="-7803.81">18387 9709 2452 0,'0'0'-49'0,"0"0"51"0,0 0 33 16,0 0 31-16,0 0 21 0,0 0 16 15,0 0 8-15,0 0-3 0,0 0-4 16,0 0-6-16,0 0-2 0,0 0 4 0,0 0 1 16,38 4 5-16,-38-4 9 0,27-4-5 15,-27 4-3-15,32-3-14 0,-14 0-8 16,-2 1-13-16,-16 2-9 0,28-4-18 0,-13 3-15 15,-15 1-30-15,22-2-33 0,-22 2-43 16,22-2-58-16,-22 2-53 0,17 0-44 0,-17 0-109 16,11 2-631-16,-11-2-419 0</inkml:trace>
  <inkml:trace contextRef="#ctx0" brushRef="#br0" timeOffset="-7477.08">18488 9869 2941 0,'0'0'-9'0,"-14"9"62"0,14-9 30 0,0 0 15 16,0 0 14-16,0 0 0 0,0 0-6 15,0 0 7-15,0 0-6 0,0 0-3 0,0 0-14 16,0 0-4-16,0 0-12 0,0 0-6 16,0 0-11-16,34 12-7 0,-34-12-5 15,0 0-5-15,14 4-3 0,-14-4-2 0,0 0-4 16,13 9 0-16,-13-9-1 0,0 0 0 15,2 18 0-15,-2-18 6 0,0 0 3 0,-4 22 8 16,4-22 1-16,0 0 3 0,-4 25-18 16,4-25-2-16,-2 15 3 0,2-15-3 0,0 0-1 15,2 21-1-15,-2-21 6 0,0 0-15 16,10 15-2-16,-10-15-15 0,15 8-23 16,-8-6-37-16,-7-2-43 0,0 0-54 0,34 0-66 15,-22-2-50-15,-12 2-115 0,26-5-166 16,-14-1-432-16,1-1-438 0</inkml:trace>
  <inkml:trace contextRef="#ctx0" brushRef="#br0" timeOffset="-5666.12">18993 9669 2871 0,'0'0'-99'0,"0"0"45"15,0 0 38-15,18 5 25 0,-18-5 31 16,0 0 23-16,0 0 37 0,0 0 36 0,0 0 22 16,0 0 17-16,0 0-8 0,0 0-14 15,0 0-20-15,0 0-15 0,0 0-16 0,13-22-6 16,-13 22-8-16,0 0-2 0,0 0-13 16,7-13-13-16,-7 13-4 0,0 0-5 15,0 0-7-15,0 0-4 0,0 0-3 0,0 0-1 16,0 0-2-16,19 22-5 0,-19-22-2 15,2 17-1-15,-2-17-10 0,-2 19-27 16,2-19-34-16,0 0-56 0,-9 25-74 0,9-25-65 16,-10 15-108-16,6-9-179 0,4-6-69 15,0 0-265-15,-18 10-212 0</inkml:trace>
  <inkml:trace contextRef="#ctx0" brushRef="#br0" timeOffset="-4909.92">19199 9233 2596 0,'0'0'18'0,"0"0"39"0,0 0 5 16,0 0-8-16,0 0-5 0,0 0-6 15,0 0 2-15,0 0-10 0,-24 34-4 0,24-34-1 16,0 0-9-16,0 21 2 0,0-21 0 15,0 0-5-15,-2 18 1 0,2-18-6 16,0 0 5-16,0 0-2 0,0 0 3 0,-3 18-4 16,3-18-5-16,0 0 6 0,0 0 3 15,0 0 4-15,0 0 9 0,0 0 3 0,0 0 7 16,0 0 2-16,0 0 1 0,-15-42-1 16,15 42 7-16,-2-19-6 0,2 19-2 15,0-21 0-15,0 21-5 0,0 0-4 0,4-28-6 16,-4 28-2-16,7-15-3 0,-7 15 0 15,9-14-5-15,-9 14-2 0,12-11-3 16,-12 11 1-16,18-6 2 0,-18 6-1 0,16-4 2 16,-16 4-3-16,0 0 1 0,23 8-3 15,-23-8 0-15,15 9-2 0,-15-9 0 0,13 13-2 16,-9-3 2-16,-4-10-3 0,4 19 7 16,-4-19 2-16,2 22 5 0,-2-22 5 0,-4 20 3 15,4-20 6-15,-6 19 7 0,6-19-2 16,-9 19 2-16,9-19-3 0,-8 15-6 15,8-15-5-15,-6 14 0 0,6-14-4 0,0 0-3 16,-7 15-11-16,7-15-5 0,0 0-13 16,0 0-3-16,0 0 1 0,0 0 0 0,17 16 0 15,-17-16-1-15,15 5 1 0,-15-5 6 16,16 10 1-16,-6-5 6 0,-10-5 1 16,16 16 6-16,-8-7 9 0,-1 2 9 0,0 3 7 15,-7-14 1-15,6 25 2 0,-4-14 1 16,-2-11-2-16,0 27-5 0,0-27-1 15,-8 28-3-15,3-16-5 0,-2 1-9 0,7-13-28 16,-12 19-32-16,6-11-47 0,6-8-52 16,-10 14-54-16,5-9-59 0,5-5-117 0,-11 4-166 15,11-4-409-15,0 0-380 0</inkml:trace>
  <inkml:trace contextRef="#ctx0" brushRef="#br0" timeOffset="-4568.95">19407 9231 2872 0,'0'0'-63'0,"0"0"35"15,10-13 22-15,-10 13 24 0,0 0 11 0,0 0 12 16,0 0 12-16,0 0 7 0,0 0-1 16,0 0 6-16,0 0-1 0,0 0 6 0,8 36 12 15,-8-36 6-15,2 20 3 0,-2-20-3 16,0 26-3-16,2-13-10 0,0 2-8 0,-2-15-8 16,2 30-5-16,0-17-7 0,-2-13-7 15,2 24-20-15,-2-24-21 0,2 19-25 16,-2-19-28-16,4 17-32 0,-4-17-45 0,0 0-29 15,4 14-37-15,-4-14-48 0,0 0-95 16,0 0-515-16,0 0-202 0</inkml:trace>
  <inkml:trace contextRef="#ctx0" brushRef="#br0" timeOffset="-4233.96">19401 9145 2581 0,'0'0'-25'16,"0"0"60"-16,0 0 23 0,-4-17 22 15,4 17 13-15,0 0 3 0,0 0 9 0,0 0 1 16,0 0-5-16,0 0-18 0,0 0-2 16,0 0-12-16,0 0-4 0,0 0-10 0,0 0-6 15,26-4-4-15,-26 4-5 0,0 0-3 16,24 5-5-16,-24-5 2 0,22 7-10 0,-22-7 0 16,21 6-5-16,-21-6 1 0,22 7 3 15,-22-7 6-15,16 8 1 0,-16-8 8 16,15 8 9-16,-15-8 0 0,13 13 2 0,-13-13-3 15,8 13 0-15,-8-13 1 0,9 17-4 16,-9-17-3-16,6 21-1 0,-4-5-5 0,0-3-3 16,0 3-5-16,-2-16-1 0,0 35-5 15,0-16 1-15,0-2-5 0,0 2-5 16,0 0-16-16,0 1-29 0,-2-4-33 0,2-16-33 16,0 36-52-16,0-20-31 0,0 1-37 15,2-4-64-15,-2-13-149 0,-2 23-512 16,4-12-369-16</inkml:trace>
  <inkml:trace contextRef="#ctx0" brushRef="#br0" timeOffset="-3855.13">19298 9721 2838 0,'0'0'-51'15,"0"0"55"-15,-16 14 14 0,16-14 15 0,0 0 11 16,0 0 14-16,0 0 7 0,0 0-2 15,0 0-6-15,0 0-7 0,0 0-2 16,0 0-4-16,49 0-8 0,-49 0 14 0,34-9 19 16,-13 7 12-16,0 0 4 0,3-1-6 15,-3-1-6-15,2 0-12 0,0 2-4 0,-1-1-11 16,-2 0-23-16,0 0-29 0,-1 0-39 16,-3 0-44-16,-16 3-40 0,28-2-34 0,-17 2-29 15,-11 0-44-15,0 0-100 0,23 4-504 16,-23-4-177-16</inkml:trace>
  <inkml:trace contextRef="#ctx0" brushRef="#br0" timeOffset="-3516.59">19441 9890 2630 0,'0'0'88'0,"-10"7"39"16,10-7-11-16,0 0-4 0,0 0 10 0,-18 4 4 15,18-4-4-15,0 0-8 0,0 0-17 0,0 0-7 16,0 0-14-16,0 0-2 0,0 0 0 16,0 0 6-16,0 0 3 0,0 0-7 15,51-15-6-15,-51 15-4 0,0 0-10 0,22 6-2 16,-22-6-5-16,12 8-1 0,-12-8-2 16,0 0 2-16,4 19-5 0,-4-19 3 0,0 0 3 15,-4 24-16-15,4-24 11 0,-4 19 4 16,4-19 10-16,-6 21 11 0,6-21 2 15,-4 21-6-15,4-21-5 0,-2 18-7 0,2-18 3 16,0 17-15-16,0-17-2 0,0 0-27 16,10 15-33-16,-2-13-36 0,-8-2-51 0,16 2-67 15,-6-1-67-15,-10-1-71 0,19-5-183 16,-8 0-100-16,-11 5 26 0,17-10-301 16,-17 10-233-16</inkml:trace>
  <inkml:trace contextRef="#ctx0" brushRef="#br0" timeOffset="24799.82">24056 10122 927 0,'0'0'422'16,"0"0"-79"-16,0 0-111 0,0 0-87 0,0 0-41 16,0 0-30-16,0 0-26 0,0 0-7 15,0 0-3-15,0 0 4 0,0 0-12 0,0 0-3 16,0 0-25-16,0 0-42 0,-4-21-39 15,4 21-62-15,0 0-150 0,0 0-320 0,0 0 176 16</inkml:trace>
  <inkml:trace contextRef="#ctx0" brushRef="#br0" timeOffset="9787.66">18341 11285 1363 0,'0'0'231'0,"0"0"-33"16,0 0-32-16,0 0-25 0,-24-3 3 0,24 3 0 15,0 0 5-15,0 0 4 0,0 0 6 16,0 0 6-16,0 0 0 0,0 0-2 16,0 0-4-16,0 0-6 0,0 0-11 0,0 0-16 15,0 0-15-15,0 0-12 0,0 0-13 16,0 0-12-16,0 0-7 0,0 0-1 0,0 0-14 15,0 0-6-15,0 0-5 0,40-20-6 16,-40 20-4-16,20-4-5 0,-20 4-2 16,18-4-2-16,-18 4-4 0,20 0 0 0,-20 0-3 15,0 0-3-15,21-4-2 0,-21 4-1 16,0 0 3-16,0 0-1 0,0 0 2 0,0 0-1 16,0 0 3-16,0 0 5 0,0 0-2 15,0 0 3-15,0 0-3 0,0 0-1 16,0 0-2-16,-45 29 2 0,45-29-1 0,-21 11-1 15,12-4-1-15,9-7-3 0,-14 14 1 16,5-8-1-16,9-6-3 0,-12 13 2 0,12-13-3 16,-9 14 0-16,9-14-1 0,0 0 2 15,-6 17-2-15,6-17 1 0,0 0-3 0,0 0 2 16,6 23-3-16,-6-23-1 0,0 0 1 16,11 13-2-16,-11-13 0 0,8 8 1 15,-8-8-1-15,0 0 2 0,11 9 0 0,-11-9-2 16,0 0 1-16,0 0-2 0,8 10 2 15,-8-10 2-15,0 0 3 0,0 0 1 0,0 0-2 16,0 0 1-16,-4 22 6 0,4-22-5 16,0 0 8-16,0 0-4 0,-17 18 2 15,17-18-2-15,-12 5 2 0,12-5 3 0,-16 8-2 16,16-8 3-16,-16 5 0 0,16-5-4 16,-18 7-2-16,18-7 4 0,0 0-4 0,-20 0 0 15,20 0-4-15,0 0 0 0,-24-7-1 16,24 7 0-16,-15-11-3 0,15 11 5 15,-12-17 1-15,4 6 3 0,0 0-12 0,2-5 5 16,6 16 1-16,-8-29-5 0,2 14 0 16,2 1 6-16,0-1 7 0,-1-3-2 0,5 18 6 15,-4-29 16-15,2 18 7 0,2 11 9 16,-5-21-3-16,5 21 0 0,-4-19-9 16,4 19 0-16,0 0-3 0,-2-19-6 0,2 19-5 15,0 0-1-15,0 0-4 0,0 0-2 16,0 0 0-16,0 0-1 0,0 0-2 0,0 0-2 15,0 0 12-15,0 0-1 0,0 0-2 16,-6 53-3-16,6-53-2 0,4 34 2 16,0-17-4-16,-2 3-5 0,2 1 3 0,1 2-4 15,-3-4 0-15,2 1-1 0,-1 1-1 16,-1 0 1-16,0-2-2 0,-2 1 1 0,0-2-2 16,0 1 2-16,0-1-1 0,-2-1-4 15,0 0 4-15,-3-2 0 0,1 0 0 16,-1-2-1-16,-1 1 2 0,0-2-2 0,-5-2 1 15,5 2-1-15,-4-2 1 0,1-4 0 0,0 1 0 16,1-3 3-16,8-4-3 0,-17 6 5 16,6-6 0-16,11 0-1 0,0 0 0 15,-21-12-4-15,15 5 0 0,6 7-5 0,-8-18-12 16,8 18-16-16,-3-18-23 0,3 18-24 16,5-21-30-16,-3 9-43 0,2 3-62 0,4-3-75 15,-1 1-86-15,-1 1-203 0,2-1-26 16,-1 3 11-16,-7 8-422 0,9-15-494 0</inkml:trace>
  <inkml:trace contextRef="#ctx0" brushRef="#br0" timeOffset="10198.31">17919 11384 2990 0,'0'0'-89'0,"0"0"49"0,0 0 22 16,0 0 11-16,0 0 32 0,0 0 8 0,-8-17 22 15,8 17 20-15,0 0 11 0,0 0-1 16,0 0 8-16,0 0 11 0,-35 19 8 16,35-19 1-16,-14 13 0 0,6-5-7 0,8-8-2 15,-13 15-8-15,6-4-12 0,7-11-9 16,-12 21-8-16,8-7-3 0,4-14-8 0,-7 25-5 16,3-13-5-16,4-12-8 0,-4 24 1 15,2-13-7-15,2-11 1 0,-4 23-6 0,-1-10-1 16,1-3-4-16,-1 3-15 0,-1-4-46 15,6-9-67-15,-14 19-92 0,3-13-92 16,4 2-204-16,-3-3-109 0,0 2-299 0,1-2-291 16</inkml:trace>
  <inkml:trace contextRef="#ctx0" brushRef="#br0" timeOffset="10333.5">17722 11846 2899 0,'0'0'45'0,"9"14"-7"0,-9-14-11 0,0 0-13 15,8 9-21-15,-8-9-17 0,0 0-34 16,0 0-56-16,0 0-67 0,0 0-157 0,0 0-383 16,0 0 19-16</inkml:trace>
  <inkml:trace contextRef="#ctx0" brushRef="#br0" timeOffset="10970.86">17656 11468 2259 0,'-6'-22'68'0,"6"22"16"0,-6-16-5 16,6 16 2-16,-4-17 9 0,0 7 16 0,0 2 21 16,4 8 6-16,-7-20 1 0,5 10-3 15,2 10 0-15,-4-21-5 0,4 21-2 0,-5-21-7 16,5 21-8-16,0-22-5 0,0 22-10 16,3-19-9-16,-3 19-12 0,2-18-6 15,-2 18-8-15,2-18 1 0,-2 18-5 16,2-16 1-16,-2 16-5 0,0 0-4 0,6-20 0 15,-6 20-3-15,0 0-6 0,7-13 0 16,-7 13 0-16,0 0 4 0,12-6-7 16,-12 6-6-16,0 0 16 0,0 0 2 0,32 16-8 15,-22-10-2-15,-10-6-9 0,24 13 3 16,-13-7-7-16,-11-6-1 0,18 11 1 0,-9-5-8 16,-9-6-4-16,15 7 2 0,-15-7 3 15,0 0 2-15,16 2-5 0,-16-2-1 0,0 0-6 16,0 0 4-16,0 0 6 0,0 0-6 15,0 0 3-15,0 0 0 0,0 0 0 16,0 0 2-16,0 0-5 0,0 0-2 0,0 0-5 16,-26-36 3-16,26 36-4 0,0 0-4 15,0 0 13-15,0 0-5 0,-26 28-3 16,26-28 8-16,-9 25-29 0,5-11 3 0,0 1 2 16,0 0 1-16,0 1 7 0,-1-1 1 15,5-15 2-15,-9 26-1 0,7-15 6 0,2-11 8 16,-8 20-3-16,4-11 0 0,4-9 1 15,-8 16 2-15,8-16-6 0,-12 9-1 0,12-9 7 16,0 0-17-16,0 0-7 0,-18 0-4 16,18 0 2-16,0 0 2 0,0 0 0 15,0 0-1-15,0 0 1 0,0 0 3 0,-21-15 0 16,21 15 0-16,0 0 2 0,0 0-1 16,0 0 6-16,0 0 4 0,0 0 1 0,-11 23 2 15,11-23-2-15,-6 16 7 0,6-16-2 16,-9 20 0-16,3-9-4 0,-2-2 3 15,-2 3 2-15,10-12-9 0,-16 22-20 0,8-15-26 16,-1 2-39-16,-2-2-59 0,3-4-82 16,8-3-63-16,-19 4-122 0,19-4-174 0,0 0-22 15,-24-10-318-15,18 2-329 0</inkml:trace>
  <inkml:trace contextRef="#ctx0" brushRef="#br0" timeOffset="11148.95">17536 11139 3027 0,'13'-13'94'0,"-13"13"4"0,8-9 0 15,-8 9 11-15,0 0 2 0,10-9-11 16,-10 9-10-16,0 0-23 0,0 0-49 0,12-11-66 16,-12 11-71-16,0 0-62 0,4-5-89 15,-4 5-171-15,0 0-403 0,0 0-187 16</inkml:trace>
  <inkml:trace contextRef="#ctx0" brushRef="#br0" timeOffset="11351.44">17456 11265 2702 0,'0'0'60'16,"-4"20"8"-16,4-20 7 0,-2 20 12 16,2-20 25-16,0 21 15 0,0-21-2 0,2 24-5 15,-2-24-7-15,0 22-4 0,0-8-10 16,0-14-3-16,-2 27-8 0,-3-13-5 0,5-14-9 15,-9 27-6-15,5-12-9 0,-4-2-12 16,-1 1-28-16,1-2-39 0,-2-1-46 0,-4 0-56 16,6 2-55-16,-2-5-54 0,-4-1-106 15,6 0-180-15,-2-1-356 0,10-6-237 16</inkml:trace>
  <inkml:trace contextRef="#ctx0" brushRef="#br0" timeOffset="11885.46">17229 11297 2630 0,'-6'-10'-18'16,"6"10"38"-16,-7-19 14 0,7 19 8 0,0 0 25 16,-6-14 11-16,6 14 15 0,0 0-1 15,0 0-9-15,0 0-9 0,0 0-11 16,0 0-3-16,0 0-6 0,15-21-7 0,-15 21-4 15,0 0-6-15,19-1-4 0,-19 1-2 16,0 0-3-16,22-2-5 0,-22 2-6 0,0 0 2 16,0 0 2-16,0 0-3 0,20 2 0 15,-20-2 4-15,0 0 13 0,0 0 16 16,0 0 12-16,0 0 9 0,-32 33 2 0,22-23-4 16,0 0-8-16,1 1-2 0,-2 3-8 15,3-1-9-15,-1 0-1 0,3-2-3 16,0 3-7-16,0 0-3 0,6-14-1 0,-7 26-4 15,5-14-4-15,2-12-1 0,0 24-3 16,0-24 4-16,4 23-6 0,1-14-2 16,-5-9-3-16,6 21-1 0,-2-11-3 0,-4-10 3 15,4 17-2-15,-4-17 2 0,4 13-3 0,-4-13 0 16,5 14 1-16,-5-14 2 0,0 0 5 16,0 0 7-16,-11 25 11 0,11-25 8 15,-12 9 6-15,12-9 2 0,-18 9 4 0,18-9 9 16,-16 7 5-16,16-7 5 0,-16 5-18 15,16-5 5-15,0 0-1 0,0 0-2 0,-29-8-6 16,29 8-2-16,-13-15-8 0,13 15-5 16,-6-23-4-16,4 13-11 0,-3-6 2 15,5 16-27-15,0-27-30 0,0 9-38 0,2 4-56 16,-2 0-73-16,0 14-72 0,3-21-133 16,-1 12-198-16,-2 9 19 0,0 0-382 0,2-11-414 15</inkml:trace>
  <inkml:trace contextRef="#ctx0" brushRef="#br0" timeOffset="12048.54">17131 11784 3103 0,'0'0'90'0,"3"23"30"0,-3-23-13 16,2 15 5-16,-2-15-3 0,0 0-2 16,0 19 7-16,0-19-8 0,0 0-6 15,0 0-27-15,5 13-46 0,-5-13-57 0,0 0-72 16,0 0-75-16,0 0-65 0,0 0-170 15,0 0-551-15,0 0-401 0</inkml:trace>
  <inkml:trace contextRef="#ctx0" brushRef="#br0" timeOffset="12462.45">17260 10967 3014 0,'8'-17'17'0,"-8"17"25"0,0 0-3 15,4-17-1-15,-4 17 10 0,0 0 14 0,0 0 11 16,0 0-6-16,0 0-5 0,0 0-8 16,0 0-6-16,0 0-5 0,0 0-1 0,0 0-10 15,0 0 0-15,-16 49-2 0,16-49-4 16,0 0-4-16,-4 21-1 0,4-21 0 16,0 0-2-16,-8 15-3 0,8-15-1 15,-8 9-1-15,8-9-2 0,0 0 0 0,-18 10-2 16,18-10 8-16,0 0 1 0,-16 9-1 15,16-9 4-15,-13 7 4 0,13-7 2 0,-15 9 6 16,15-9-5-16,-13 9-2 0,13-9 9 16,-12 10 8-16,12-10 14 0,-15 9 7 15,15-9 12-15,-19 10 21 0,19-10 10 0,-21 11 1 16,8-5-38-16,-2-2 2 0,-1 1 0 16,-4-1 4-16,1-1 4 0,0 3 3 15,0-2 0-15,-1-1-5 0,0-2-8 0,1-1-7 16,-2 3-6-16,21-3-6 0,-35 0-13 15,19-4-30-15,1 4-35 0,2-3-36 0,1-4-50 16,-1 0-70-16,7 1-86 0,-1-4-132 16,3-2-187-16,-1 0-31 0,5-2-395 0,0 14-503 15</inkml:trace>
  <inkml:trace contextRef="#ctx0" brushRef="#br0" timeOffset="12613.81">17058 10782 3328 0,'0'0'91'16,"18"-7"1"-16,-18 7-15 0,0 0-6 16,11-7-9-16,-11 7-6 0,0 0-7 0,0 0-26 15,0 0-71-15,0 0-94 0,13-6-66 16,-13 6-124-16,0 0-609 0,0 0-359 0</inkml:trace>
  <inkml:trace contextRef="#ctx0" brushRef="#br0" timeOffset="12810.88">16967 11776 3111 0,'-8'15'131'0,"2"-3"10"0,6-12-16 16,-10 17-14-16,10-17-8 0,-4 12-10 15,4-12 1-15,0 0-16 0,0 0-33 0,0 0-52 16,0 0-56-16,0 0-53 0,-17 0-64 15,17 0-63-15,0 0-145 0,-6-25-530 16,1 13-321-16</inkml:trace>
  <inkml:trace contextRef="#ctx0" brushRef="#br0" timeOffset="13171.47">16916 10818 2761 0,'6'-10'-81'16,"-6"10"15"-16,11-18 5 0,-11 18 20 0,10-18 38 16,-10 18 24-16,14-13 35 0,-14 13 24 15,6-13 10-15,-6 13-1 0,4-13-2 0,-4 13-10 16,0 0 3-16,0 0 10 0,0 0 15 16,-26-23 14-16,16 18 4 0,10 5-1 15,-24-13-1-15,10 6 5 0,3-1-13 0,-1-1-10 16,-2-3-8-16,4 1-11 0,2-1-6 15,-1-1-6-15,2-3-13 0,3 2-5 16,4 14-5-16,-2-31-6 0,4 14 11 0,0 0-6 16,3 2-4-16,4-1-11 0,-1 0-10 15,4 0-13-15,-1 0-4 0,2-1-4 0,-1 2-2 16,1 0 0-16,-2 2 2 0,-3 2-2 16,3-2 0-16,-5 2 2 0,-6 11 0 0,12-18-4 15,-12 18-18-15,10-12-67 0,-10 12-95 16,0-12-107-16,0 12-284 0,0 0-40 15,0 0-323-15,0 0-355 0</inkml:trace>
  <inkml:trace contextRef="#ctx0" brushRef="#br0" timeOffset="16235.45">19219 11275 2636 0,'0'0'-175'0,"0"0"27"0,0 0 10 16,6-13 9-16,-6 13 10 0,0 0 9 15,0 0 8-15,0 0 19 0,0 0 21 0,0 0 22 16,0 0 23-16,0 0 15 0,0 0 21 16,0 0 30-16,0 0 9 0,0 0 4 15,0 0 5-15,0 0 10 0,0 0 4 16,0 0-14-16,0 0 3 0,0 0-2 0,0 0 3 16,0 0-9-16,2-19-3 0,-2 19-4 15,0 0 9-15,0 0-4 0,0 0 9 16,0 0 2-16,0 0 3 0,0 0 0 0,0 0 0 15,0 0 2-15,0 0-1 0,0 0-2 16,0 0-4-16,0 0 0 0,0 0-3 0,0 0-3 16,0 0-4-16,0 0 0 0,0 0-6 15,0 0-7-15,0 0-5 0,-6-23-2 16,6 23-5-16,0 0-2 0,0 0-3 0,-12-7-1 16,12 7 1-16,0 0-1 0,-18-5 0 15,18 5 4-15,0 0 1 0,-21-1-2 0,21 1-3 16,0 0-1-16,-27 1-2 0,27-1 4 15,-23 2 2-15,23-2 4 0,-24 4 6 0,12 0 5 16,12-4 0-16,-32 9 4 0,17-3 8 16,0 0 0-16,-2 1 2 0,3 1-5 15,-2 2-3-15,0 3-1 0,1 0 0 0,0 1 0 16,0-1-3-16,3 2-6 0,-2 3 2 16,4-1-4-16,0-2-5 0,-1 4 1 15,2-2-5-15,3-2-1 0,0 5 2 0,1-4-5 16,1 2 1-16,2-1-1 0,0 0-8 0,2 1 4 15,0-18-8-15,0 33 7 0,2-18-1 16,2 1-9-16,1-2 4 0,1-1-3 16,0 0 2-16,3-2 1 0,0 0-3 0,-1 1 0 15,2-4 0-15,4 0-5 0,-4-1 4 16,2 0-7-16,-12-7 1 0,24 8 1 16,-14-6 0-16,-10-2 0 0,23 6-5 15,-23-6 1-15,22 0 1 0,-22 0 0 0,21-4-2 16,-21 4-3-16,17-5 4 0,-17 5 4 15,17-7-6-15,-17 7 2 0,12-13 2 0,-12 13-3 16,11-15-2-16,-11 15 0 0,5-19-2 16,-5 19 0-16,2-21 6 0,-2 21 0 15,0-25-4-15,0 25-2 0,-7-28 2 0,3 14-2 16,-1 0 3-16,-1-1-2 0,0-1 1 16,-3 0 4-16,1 1-6 0,0 1 6 0,-3 1 0 15,2-2 1-15,-3 4-5 0,1 0 5 16,-2 1 5-16,1 1 0 0,-1-1-2 15,13 10-5-15,-24-16-1 0,12 9 5 0,12 7-6 16,-22-8-2-16,22 8-18 0,-20-5-25 16,20 5-43-16,-17-2-63 0,17 2-82 0,-13-2-93 15,13 2-227-15,0 0-66 0,0 0 23 16,0 0-291-16,0 0-254 0</inkml:trace>
  <inkml:trace contextRef="#ctx0" brushRef="#br0" timeOffset="18147.02">19348 11748 2583 0,'0'0'-95'0,"0"0"29"16,0 0 20-16,-17-13 28 0,17 13 22 15,0 0 37-15,0 0 29 0,0 0 25 0,0 0 11 16,0 0 17-16,0 0 9 0,0 0 7 16,0 0 12-16,0 0 0 0,0 0 1 0,0 0-1 15,0 0-5-15,0 0-6 0,0 0-9 16,0 0-11-16,0 0-4 0,0 0-18 16,0 0 0-16,0 0 12 0,0 0-10 0,0 0-11 15,0 0-1-15,0 0 1 0,36-16-7 16,-36 16-10-16,19-2-3 0,-19 2-30 0,21 0-2 15,-21 0-4-15,26-2-7 0,-26 2 0 16,23-1-2-16,-23 1 2 0,24 0-10 0,-24 0 4 16,18-3-7-16,-18 3-2 0,0 0-13 15,26 0-14-15,-26 0-18 0,12-1-23 16,-12 1-35-16,0 0-49 0,0 0-68 0,11-6-54 16,-11 6-63-16,0 0-138 0,0 0-115 15,0 0-19-15,0 0-234 0,-29-15-169 0</inkml:trace>
  <inkml:trace contextRef="#ctx0" brushRef="#br0" timeOffset="18345.08">19352 11665 2411 0,'0'0'-23'0,"0"0"46"0,0 0 36 16,-25 0 46-16,25 0 34 0,0 0 31 16,0 0 19-16,0 0 10 0,-21-2-7 0,21 2-4 15,0 0-14-15,0 0-12 0,0 0 7 16,0 0-2-16,0 0-23 0,0 0-15 0,0 0-14 15,0 0-17-15,0 0-6 0,0 0-30 16,57-7-42-16,-43 5-55 0,-14 2-74 16,34-5-94-16,-18 1-98 0,-2 0-225 0,-1-2-87 15,0 3-348-15,-13 3-397 0</inkml:trace>
  <inkml:trace contextRef="#ctx0" brushRef="#br0" timeOffset="21912.88">19035 12126 485 0,'0'0'221'0,"0"0"-22"0,0 0-41 16,0 0-37-16,0 0-13 0,0 0-8 15,0 0-10-15,0 0 5 0,0 0 23 16,0 0-8-16,0 0-1 0,0 0 7 16,0 0-7-16,0 0 3 0,0 0-1 0,0 0-6 15,0 0-6-15,0 0-7 0,0 0-8 16,0 0-7-16,0 0-12 0,0 0 0 0,0 0-2 16,0 0-2-16,0 0-5 0,-15-45-1 15,15 45-7-15,0-17-1 0,0 17-8 16,0 0-2-16,4-31 6 0,-1 20-5 0,-3 11-6 15,4-19-1-15,-4 19-8 0,6-19 5 16,-6 19-6-16,8-17-5 0,-8 17 4 0,7-17-1 16,-7 17 2-16,6-11 6 0,-6 11 3 15,0 0-1-15,4-16 4 0,-4 16-5 0,0 0-2 16,0 0-4-16,0 0 2 0,0 0 8 16,6-13 6-16,-6 13 4 0,0 0 1 15,0 0 4-15,0 0 9 0,0 0 0 0,0 0 8 16,0 0-6-16,18 34-3 0,-18-34-3 15,6 19-1-15,-2-10 3 0,-4-9-6 16,6 22-1-16,-4-9-4 0,-2-13-7 0,7 25-3 16,-5-14-1-16,3 3-5 0,-5-14-6 15,4 25 1-15,-2-13 0 0,-2-12-4 16,4 23-6-16,-4-23-4 0,4 19-8 0,-4-19-18 16,4 18-20-16,-4-18-31 0,0 0-27 15,2 18-53-15,-2-18-55 0,2 9-55 16,-2-9-89-16,0 0-158 0,0 0-469 0,0 0-419 15</inkml:trace>
  <inkml:trace contextRef="#ctx0" brushRef="#br0" timeOffset="22109.7">18963 12033 2969 0,'0'0'-40'16,"0"0"26"-16,0 0 34 0,0 0 40 0,0 0 34 15,0 0 19-15,0 0 10 0,0 0-8 16,0 0-13-16,0 0-9 0,0 0-13 16,50 2-9-16,-50-2-31 0,28-2-51 0,-28 2-73 15,34-1-83-15,-17-4-121 0,-1 2-210 16,2-1-353-16,-1 2-198 0</inkml:trace>
  <inkml:trace contextRef="#ctx0" brushRef="#br0" timeOffset="27495.37">20015 11572 2447 0,'0'0'-103'0,"-26"0"20"0,26 0 17 16,0 0 29-16,0 0 10 0,0 0 17 16,0 0 36-16,0 0 27 0,0 0 32 15,0 0 21-15,0 0 30 0,0 0 16 0,0 0 11 16,0 0 4-16,0 0 0 0,0 0-7 16,0 0-8-16,0 0-8 0,0 0-17 0,0 0-6 15,0 0-10-15,0 0-8 0,0 0-12 16,0 0-7-16,0 0-12 0,0 0-8 15,0 0-8-15,0 0-3 0,66 0-9 16,-66 0-4-16,25 0-5 0,-25 0-9 0,28-1-7 16,-14-1-11-16,-14 2-22 0,26 0-33 0,-26 0-45 15,19-2-53-15,-19 2-66 0,0 0-63 16,24 0-149-16,-24 0-171 0,0 0-286 0,0 0-248 16</inkml:trace>
  <inkml:trace contextRef="#ctx0" brushRef="#br0" timeOffset="28414.41">20783 10940 2530 0,'0'0'-99'16,"0"0"33"-16,13-7 12 0,-13 7 14 15,0 0 12-15,0 0 22 0,0 0 14 16,0 0 12-16,0 0 10 0,0 0-7 16,0 0 6-16,0 0 3 0,0 0 5 0,0 0-3 15,0 0 18-15,0 0 2 0,0 0 4 16,0 0-1-16,-62 0 1 0,62 0 10 0,-27 6 0 16,27-6-1-16,-28 1-4 0,14 1 3 15,14-2-9-15,-28 2 1 0,14 0-2 16,14-2-8-16,-28 1 2 0,28-1-9 0,-23 4-6 15,23-4-2-15,-20 2-4 0,20-2-1 16,-14 6-2-16,14-6-1 0,-13 6 0 0,13-6 0 16,0 0-9-16,0 0 2 0,0 0 0 15,-5 15-5-15,5-15 1 0,0 0-4 16,0 0 4-16,30 17-3 0,-19-11-4 0,-11-6 2 16,25 10-1-16,-10-5-4 0,-2 3 1 15,2-1 1-15,-3-1 1 0,4 1-6 16,-4 1-1-16,1 0 3 0,-3 1 0 0,-1 1 0 15,2-1 2-15,-11-9 0 0,10 21 1 16,-6-11 1-16,-4-10 4 0,2 22 2 16,-2-22-2-16,-4 25-1 0,4-25-1 0,-6 29-1 15,0-12 2-15,-1-1-3 0,0-1-1 16,1 2 2-16,0 0-2 0,-1-2-2 0,-1 1 3 16,2 0 2-16,2-2-2 0,0 4 5 15,-4-5-2-15,4 2-1 0,4-15 1 16,-6 28-1-16,4-16 0 0,2-12 1 0,-4 20-3 15,4-20 2-15,-2 22 0 0,2-22 10 16,2 19 3-16,-2-19 1 0,4 14 11 0,-4-14 3 16,10 13 3-16,-10-13 4 0,16 9-1 15,-4-5 2-15,3-1-4 0,2-1-4 16,2-2-3-16,1 3-2 0,0-3-5 0,2-3-3 16,-1 3-7-16,-1 0-12 0,2-2-31 15,-3 1-56-15,2-1-66 0,0 0-81 16,-1-4-166-16,0-2-218 0,-4 2-308 0,-4 1-321 15</inkml:trace>
  <inkml:trace contextRef="#ctx0" brushRef="#br0" timeOffset="28729.08">21158 11243 2730 0,'0'0'-1'0,"0"0"43"0,4-16-10 0,-4 16-12 16,0 0-1-16,0 0-5 0,0 0 19 15,0 0 27-15,0 0 14 0,0 0 0 16,0 0 2-16,0 0 0 0,0 0 1 0,0 0 13 16,0 0 6-16,2 48-3 0,-2-48-4 15,0 30-7-15,0-10-10 0,0-1-8 16,0-2-6-16,2 2-8 0,-2 0-5 0,0 0-1 15,2-2-8-15,-2 2-4 0,2-2-7 16,-2-17-3-16,2 29-21 0,1-18-28 0,-3-11-38 16,2 24-33-16,-2-24-47 0,2 15-46 15,0-10-49-15,-2-5-79 0,0 0-627 0,0 0-370 16</inkml:trace>
  <inkml:trace contextRef="#ctx0" brushRef="#br0" timeOffset="29025.38">21132 11275 2820 0,'0'0'-55'0,"2"-25"41"16,-2 25 11-16,2-23 20 0,-2 23 18 0,5-19 10 16,-5 19 24-16,5-19 7 0,-5 19 3 15,6-17-4-15,-6 17-8 0,10-14-7 16,-10 14-6-16,13-15-7 0,-13 15-1 0,15-11-2 16,-15 11-9-16,15-9 2 0,-15 9-5 15,18-2-1-15,-18 2-4 0,22 0-3 16,-22 0-1-16,23 4-3 0,-23-4 2 0,19 8-1 15,-8-1-1-15,-11-7 13 0,12 13 9 16,-12-13 4-16,9 19 2 0,-7-9 1 0,-2-10 0 16,-2 21-4-16,2-21-8 0,-9 23-2 15,9-23-2-15,-10 17-3 0,1-7-5 0,9-10-1 16,-14 15-4-16,14-15-6 0,-14 9-29 16,14-9-44-16,-12 5-60 0,12-5-68 15,-8 3-65-15,8-3-135 0,0 0-591 0,0 0-431 16</inkml:trace>
  <inkml:trace contextRef="#ctx0" brushRef="#br0" timeOffset="29275.4">21469 11336 2912 0,'0'0'-112'0,"0"0"26"15,0 0 24-15,0 0 33 0,-8 29 27 16,8-29 30-16,-6 19 37 0,6-19 11 0,-8 19 3 16,6-8-2-16,2-11 4 0,-4 25-5 15,4-25-6-15,-2 23-1 0,2-23-4 0,2 25-11 16,0-15-1-16,-2-10-12 0,8 20-14 16,-8-20-42-16,8 15-49 0,-8-15-61 15,8 8-82-15,-8-8-147 0,10 0-481 0,-10 0-169 16</inkml:trace>
  <inkml:trace contextRef="#ctx0" brushRef="#br0" timeOffset="29410.3">21495 11304 2599 0,'0'0'136'16,"2"-19"17"-16,-2 19-22 0,0 0-32 0,0-17-33 16,0 17-13-16,0 0-21 0,0 0-36 15,0 0-79-15,4-18-71 0,-4 18-86 16,0 0-166-16,2-7-337 0,-2 7-18 0</inkml:trace>
  <inkml:trace contextRef="#ctx0" brushRef="#br0" timeOffset="29724.74">21782 11290 2318 0,'0'0'70'0,"0"0"9"0,0 0-4 0,0 0 12 16,0 0 11-16,0 0 20 0,0 0 23 15,0 0 8-15,0 0-15 0,20 6-13 0,-20-6-15 16,0 0-11-16,0 0-10 0,29-4-12 15,-29 4-7-15,26-3-6 0,-26 3-7 16,27-2-13-16,-10 0-14 0,-17 2-33 0,29-4-44 16,-13 2-56-16,-16 2-58 0,26-2-53 15,-12-2-104-15,-2 2-621 0,-1 0-360 0</inkml:trace>
  <inkml:trace contextRef="#ctx0" brushRef="#br0" timeOffset="30331.42">22515 10894 2817 0,'0'0'-40'15,"17"-5"19"-15,-17 5 7 0,12-6-11 16,-12 6 9-16,0 0 6 0,16-6-2 0,-16 6 4 15,0 0-5-15,0 0 7 0,0 0 0 16,0 0-3-16,0 0-1 0,0 0 6 0,0 0 10 16,0 0-2-16,-62-2 5 0,62 2 13 15,-32 3 18-15,15 0 1 0,0-1 11 16,17-2 4-16,-36 3 3 0,22-3 1 16,14 0-6-16,-28 4-7 0,28-4-2 0,-23 2-6 15,23-2-2-15,-20 2-5 0,20-2 0 16,-12 3 1-16,12-3-6 0,0 0-1 0,0 0-3 15,0 0 0-15,0 0-3 0,0 0-3 16,0 0-2-16,29 36-1 0,-18-27-2 16,4-1-4-16,1 1 3 0,0-1-2 0,-2 1 2 15,-1-1-7-15,0 3-3 0,-2-1 2 16,-3-1 3-16,0 0-2 0,-8-9 0 0,9 22 1 16,-7-11 3-16,-2-11-4 0,-2 21 0 15,2-21 0-15,-7 24 4 0,3-10 0 16,-2 0 6-16,0 0 4 0,-3-4 7 0,1 4 0 15,1-1-4-15,-1-2 6 0,1 3 5 16,-1-3 2-16,2 3 18 0,0-1 0 16,6-13-2-16,-12 22-2 0,8-10-4 0,4-12 1 15,-6 19 2-15,6-19 10 0,-4 17 0 16,4-17 8-16,0 0 0 0,4 26 5 0,-4-26-5 16,12 14-8-16,-12-14-2 0,20 12-5 15,-8-8 0-15,4-1-10 0,0 1-7 16,1-2-2-16,-17-2-9 0,36 2-9 0,-16 0-21 15,-2-2-33-15,-18 0-52 0,32-6-61 16,-15 5-75-16,-3-5-92 0,4 2-203 16,-4 0-95-16,-3-2-251 0,0-2-227 0</inkml:trace>
  <inkml:trace contextRef="#ctx0" brushRef="#br0" timeOffset="30789.39">22826 11146 2515 0,'-6'-25'-68'0,"6"25"49"15,0 0 17-15,0 0 26 0,0 0 29 16,-6-16 19-16,6 16 35 0,0 0 15 0,0 0 5 15,0 0-14-15,0 0-10 0,0 0-11 16,0 0-11-16,0 0-10 0,12-16-8 0,-12 16-6 16,0 0-6-16,23-2-11 0,-23 2 0 15,24 0-3-15,-24 0-3 0,22 0-4 16,-22 0-5-16,24 3-3 0,-24-3-3 0,23 2-5 16,-23-2-1-16,20 4 0 0,-20-4 1 15,12 8 6-15,-12-8 0 0,0 0 5 16,4 19 3-16,-4-19 2 0,0 0 7 0,-12 23 3 15,12-23 10-15,-15 21 11 0,4-11 7 16,3-1 0-16,-1 0 5 0,9-9 1 16,-16 21 16-16,6-11-3 0,4-1-9 0,6-9 1 15,-8 18-8-15,8-18-7 0,0 15-8 0,0-15-2 16,0 0-12-16,12 19-8 0,-12-19-16 16,20 9-27-16,-8-8-45 0,-12-1-57 15,28 3-73-15,-11-3-73 0,-1 0-126 0,2-4-195 16,-1 2-25-16,-2-2-295 0,-3 1-277 15</inkml:trace>
  <inkml:trace contextRef="#ctx0" brushRef="#br0" timeOffset="30948.46">23152 11245 2812 0,'28'1'106'16,"-28"-1"28"-16,0 0-22 0,0 0-12 0,0 0 0 16,0 0 3-16,14 8-2 0,-14-8-7 15,0 0-9-15,0 0-12 0,6 15-6 16,-6-15-10-16,0 0-12 0,7 18-13 0,-7-18-33 15,5 13-47-15,-5-13-65 0,6 11-79 16,-6-11-100-16,4 6-217 0,-4-6-366 0,0 0-238 16</inkml:trace>
  <inkml:trace contextRef="#ctx0" brushRef="#br0" timeOffset="31100.95">23200 11092 2935 0,'0'0'191'0,"0"-23"-8"15,0 23-24-15,0 0-18 0,0-20-16 16,0 20-14-16,0 0-17 0,0 0-28 0,0-22-56 16,0 22-81-16,0 0-90 0,0 0-68 15,0 0-123-15,-6-9-610 0,6 9-400 16</inkml:trace>
  <inkml:trace contextRef="#ctx0" brushRef="#br0" timeOffset="31962.87">20591 11849 2800 0,'23'-4'-133'0,"-23"4"16"15,21-2 14-15,-21 2 26 0,26 0 18 16,-10-2 24-16,-16 2 27 0,41 0 36 15,-19 0 12-15,4 0 15 0,-2 2 6 16,7-4 14-16,-1 4 7 0,2-2-5 0,-3 2 6 16,3-2 1-16,2 1-11 0,0-1 3 15,-1 3 0-15,1-3 3 0,3 0-10 0,5 0 4 16,2 0-1-16,-1 2 3 0,1-4 4 16,1 2 0-16,-1 0 2 0,5 0 0 15,-3 2-3-15,1-2 3 0,1 0-5 0,-1 0-4 16,-1 0-4-16,1-2-5 0,-1 2-8 15,2 0-4-15,-2 0-6 0,1-3-4 0,-3 3-6 16,1-1-6-16,-1-1 2 0,3 2-6 16,-5 0-1-16,1-2-3 0,-1 2-1 0,0-2-3 15,1 2-2-15,-2 0-1 0,-3 0-3 16,-2 0-1-16,1 0 1 0,-1 0-2 16,0 0 2-16,-3 2 1 0,1-2 4 0,-2 2-2 15,-2 0-4-15,-1-1 4 0,-1 2-3 16,-5-1-2-16,0 0-3 0,-4-1-4 15,1 1-5-15,-20-2-23 0,29 4-28 0,-16-2-45 16,-13-2-40-16,17 3-48 0,-17-3-58 16,8 0-90-16,-8 0-170 0,0 0-452 15,0 0-388-15</inkml:trace>
  <inkml:trace contextRef="#ctx0" brushRef="#br0" timeOffset="32529.38">21205 12265 2852 0,'0'0'-59'16,"0"0"40"-16,0 0 4 0,-24 3 8 0,24-3 20 15,0 0 19-15,0 0 19 0,0 0 6 0,0 0 4 16,0 0 0-16,-2 19-3 0,2-19-6 16,0 0 1-16,0 0 2 0,4 23 9 15,-4-23 5-15,0 0-7 0,7 17 2 0,-7-17-2 16,0 0-6-16,6 17-3 0,-6-17-7 15,0 0-3-15,4 13-5 0,-4-13 1 0,0 0-1 16,0 0 8-16,0 0 0 0,0 0-5 16,9 12-5-16,-9-12-2 0,0 0-6 15,0 0-5-15,0 0 0 0,0 0-6 0,16-36-5 16,-9 26-2-16,-7 10 0 0,13-23 1 16,-5 12 0-16,-8 11 2 0,10-20 4 15,-3 11 5-15,-7 9 0 0,13-14 2 16,-13 14 4-16,12-9 3 0,-12 9 3 0,0 0 0 15,19-4 10-15,-19 4-7 0,0 0 5 16,24 12 4-16,-24-12 7 0,14 12-6 16,-7-5-1-16,-7-7 1 0,15 17-7 0,-7-7 0 15,-2-1-10-15,-6-9 9 0,13 17-14 0,-6-8-3 16,-7-9-8-16,10 17-15 0,-10-17-35 16,11 11-49-16,-11-11-70 0,8 11-91 15,-8-11-126-15,6 2-220 0,-6-2 4 0,0 0-309 16,0 0-277-16</inkml:trace>
  <inkml:trace contextRef="#ctx0" brushRef="#br0" timeOffset="32793.69">21784 12395 2767 0,'0'0'33'15,"15"6"28"-15,-15-6-4 0,0 0-2 16,0 0 17-16,19 4 12 0,-19-4 6 16,0 0 1-16,19 0-11 0,-19 0-11 0,0 0-6 15,22 2-5-15,-22-2-7 0,16 2-6 0,-16-2-6 16,24 0-2-16,-24 0-6 0,21 0-15 16,-21 0-19-16,19 0-31 0,-19 0-28 15,0 0-31-15,25 0-23 0,-25 0-34 0,11 2-27 16,-11-2-46-16,0 0-150 0,0 0-421 15,0 0-102-15</inkml:trace>
  <inkml:trace contextRef="#ctx0" brushRef="#br0" timeOffset="33409.39">22043 12348 2393 0,'0'0'-5'0,"0"0"19"16,12-8 13-16,-12 8 17 0,0 0 21 0,0 0 24 15,0 0 20-15,0 0 8 0,0 0 3 16,0 0 4-16,0 0-5 0,0 0 5 0,28 14-1 16,-28-14-2-16,6 11-7 0,-6-11-7 15,6 16-9-15,-6-16-8 0,9 17-12 0,-9-17-10 16,9 16-6-16,-5-8-4 0,-4-8-6 15,6 15-6-15,-6-15-6 0,7 13-3 16,-7-13-4-16,6 12-2 0,-6-12 0 0,0 0-1 16,8 11-3-16,-8-11-5 0,0 0-2 15,0 0-4-15,0 0-3 0,0 0-6 16,0 0 5-16,0 0-3 0,24-27-6 0,-24 27 4 16,6-18-1-16,-6 18-2 0,8-17 6 15,-8 17-5-15,9-13-2 0,-9 13 2 0,11-12-4 16,-11 12-2-16,12-10 3 0,-12 10-1 15,0 0 0-15,15-5-2 0,-15 5 2 16,0 0 1-16,0 0-1 0,24 4-2 16,-24-4 2-16,0 0 0 0,0 0 1 0,18 7-2 15,-18-7 0-15,0 0-3 0,0 0-3 0,18 4-8 16,-18-4-7-16,0 0-9 0,0 0 1 16,0 0 4-16,18-15 1 0,-18 15-1 15,9-12 7-15,-9 12 2 0,10-9 7 0,-10 9 10 16,9-11 7-16,-9 11 8 0,13-10 9 15,-13 10 10-15,0 0 15 0,14-8 7 16,-14 8 36-16,0 0 6 0,26 2-30 0,-26-2 6 16,0 0-10-16,23 10-4 0,-12-4-5 15,-11-6-3-15,19 11-10 0,-11-6-6 0,-8-5-5 16,17 12-10-16,-6-6-25 0,-3-1-33 16,-2-1-44-16,-6-4-57 0,13 8-87 0,-13-8-78 15,15 0-154-15,-15 0-138 0,15-2-17 16,-15 2-292-16,14-6-288 0</inkml:trace>
  <inkml:trace contextRef="#ctx0" brushRef="#br0" timeOffset="33847.09">23366 11969 2742 0,'0'0'-16'15,"0"0"38"-15,0 0 15 0,0 0 36 16,0 0 31-16,0 0 28 0,0 0 19 0,0 0 11 16,0 0-6-16,0 0-3 0,0 0-4 0,0 0-9 15,0 0-1-15,0 0-11 0,0 0-11 16,0 0-10-16,0 0-14 0,0 0-12 15,0 0-7-15,34 21-20 0,-34-21-26 0,20 0-28 16,-20 0-45-16,24-2-53 0,-24 2-56 16,23-6-66-16,-12 2-55 0,-2-2-115 15,-1-1-160-15,-8 7-385 0,8-14-346 0</inkml:trace>
  <inkml:trace contextRef="#ctx0" brushRef="#br0" timeOffset="34016.33">23425 11858 2916 0,'0'0'55'15,"-19"-4"33"-15,19 4 1 0,0 0 13 16,0 0 12-16,-14-5 9 0,14 5 5 16,0 0-11-16,0 0-13 0,0 0-10 0,0 0-11 15,0 0-13-15,0 0-6 0,0 0-16 0,35-14-27 16,-35 14-48-16,26-5-63 0,-12 5-84 16,1-4-71-16,-15 4-137 0,25-4-186 15,-11 2-270-15,-4-1-176 0</inkml:trace>
  <inkml:trace contextRef="#ctx0" brushRef="#br0" timeOffset="35356.44">24020 11911 2440 0,'0'0'-75'0,"0"0"23"0,0 0 20 0,0 0 15 16,0 0 23-16,0 0 22 0,0 0 12 15,0 0 19-15,0 0 8 0,0 0 7 16,0 0 9-16,0 0 10 0,0 0 6 15,0 0-3-15,0 0-2 0,34-10-3 0,-34 10-7 16,0 0-9-16,27 6-6 0,-27-6-9 16,30 3-6-16,-14-3-3 0,6 1-9 15,-1-1-5-15,3 3-3 0,1-3-1 0,2 1-7 16,5-1-1-16,-1 0-1 0,3 0-3 16,1 0-2-16,-1 0 10 0,0 0 12 0,-3 0 9 15,3 0 15-15,-2 0 7 0,-3 0 4 16,1 0-2-16,-4 0-8 0,-4 0-4 0,2-1-9 15,-5 1-6-15,1 0-8 0,-20 0-6 16,30 0-16-16,-30 0-18 0,26 0-31 16,-26 0-45-16,19 0-41 0,-19 0-41 0,15 3-74 15,-15-3-82-15,0 0-168 0,0 0-442 16,0 0-326-16</inkml:trace>
  <inkml:trace contextRef="#ctx0" brushRef="#br0" timeOffset="35781.97">24224 12253 2759 0,'0'0'-63'0,"0"0"19"0,0 0 9 0,-14 7 17 15,14-7 12-15,0 0 9 0,0 0 24 16,0 0-2-16,0 0 7 0,0 0-1 15,0 0 11-15,0 0 22 0,0 0 5 0,0 0 8 16,0 0 5-16,30-33 2 0,-30 33-4 16,0 0-2-16,17-7-4 0,-17 7-7 15,0 0 5-15,21-3-4 0,-21 3-4 0,0 0-7 16,0 0-5-16,25 3-2 0,-25-3-2 16,0 0 0-16,14 13 0 0,-14-13-2 0,4 13-4 15,-4-13-1-15,0 0 1 0,-2 26 7 16,2-26-9-16,-7 19 9 0,7-19 9 15,-9 21 4-15,5-10 0 0,4-11 5 0,-10 20 1 16,6-12-1-16,4-8 0 0,-7 20-2 16,7-20 22-16,-6 19-7 0,6-19 4 15,0 15-8-15,0-15-8 0,0 0-11 0,13 19-9 16,-13-19 1-16,16 7-13 0,-5-2-35 0,2-2-47 16,-1-3-71-16,-12 0-93 0,30-2-106 15,-15-2-228-15,2 1-81 0,-1-3 42 16,-16 6-302-16,21-11-257 0</inkml:trace>
  <inkml:trace contextRef="#ctx0" brushRef="#br0" timeOffset="41770.33">23861 11929 2562 0,'0'0'-89'0,"0"0"38"16,0 0 32-16,0 0 35 0,0 0 26 16,0 0 38-16,0 0 11 0,0 0 16 15,0 0 10-15,0 0 7 0,0 0 1 0,0 0 8 16,0 0 4-16,0 0 5 0,0 0 0 16,0 0 0-16,-23 1-8 0,23-1-7 0,0 0-14 15,0 0-12-15,0 0-8 0,0 0-12 16,0 0-7-16,-22 3-7 0,22-3-10 0,0 0-4 15,-18 3-5-15,18-3-10 0,0 0-1 16,-20 4-4-16,20-4 1 0,0 0-7 16,-19 6-5-16,19-6-3 0,0 0 0 0,-16 4-4 15,16-4-7-15,0 0-10 0,0 0-17 16,-16 4-36-16,16-4-50 0,0 0-68 16,0 0-70-16,0 0-79 0,0 0-141 0,0 0-121 15,0 0-334-15,0 0-321 0</inkml:trace>
  <inkml:trace contextRef="#ctx0" brushRef="#br0" timeOffset="42641.33">24179 11548 2698 0,'0'0'-114'0,"0"0"14"0,-9-12 25 16,9 12 7-16,0 0 9 0,0 0 14 0,0 0 9 16,0 0 8-16,0 0 6 0,0 0 13 15,0 0 17-15,19-22-7 0,-19 22 9 16,0 0-1-16,17-9 2 0,-17 9 2 0,14-5 5 16,-14 5 13-16,0 0-1 0,26-3-5 15,-26 3 13-15,0 0 2 0,22-1 1 0,-22 1 14 16,0 0-10-16,0 0 4 0,23 4-3 15,-23-4 3-15,0 0-6 0,10 10-1 0,-10-10-1 16,0 0-5-16,2 15 0 0,-2-15-10 16,0 0 4-16,-4 21-1 0,4-21 2 15,0 0-2-15,-8 19 15 0,8-19 15 16,-6 11 5-16,6-11 7 0,0 0 12 0,-11 15-8 16,11-15 5-16,0 0-1 0,-11 10-11 15,11-10-1-15,0 0-2 0,0 0 0 16,-6 12-4-16,6-12-1 0,0 0-6 0,0 0-7 15,0 0-6-15,0 0-5 0,0 0-2 16,0 0-4-16,0 0-3 0,0 0-6 0,0 0-1 16,30 4 0-16,-30-4-7 0,0 0 0 15,16 1-1-15,-16-1 1 0,0 0-2 16,20 6-3-16,-20-6 0 0,0 0-2 0,16 9-3 16,-16-9 2-16,9 8 0 0,-9-8-2 15,0 0 2-15,11 13 2 0,-11-13 5 0,0 0 8 16,4 15 4-16,-4-15 2 0,0 0 7 15,0 0 7-15,-4 21 8 0,4-21-2 0,0 0 4 16,-9 18 2-16,9-18-2 0,0 0-7 16,-14 15 1-16,14-15-2 0,-13 7-9 15,13-7 0-15,-18 6-11 0,18-6-16 0,-14 7-31 16,14-7-47-16,0 0-63 0,-28 1-87 16,28-1-83-16,-17-8-192 0,7 4-103 15,10 4-349-15,-16-11-379 0</inkml:trace>
  <inkml:trace contextRef="#ctx0" brushRef="#br0" timeOffset="57180.86">24551 11651 2804 0,'0'0'-127'0,"0"0"15"15,0 0 20-15,0 0 30 0,0 0 28 0,0 0 24 16,0 0 25-16,0 0 26 0,0 0 23 16,0 0 24-16,0 0 14 0,0 0 14 0,0 0 9 15,0 0-5-15,0 0-5 0,0 0-11 16,0 0-8-16,55 0-14 0,-55 0-6 16,18-2-9-16,-18 2-5 0,0 0-9 0,22 2-8 15,-22-2-11-15,0 0-20 0,24 2-34 16,-24-2-49-16,17 0-67 0,-17 0-58 15,0 0-80-15,26-4-168 0,-16 1-374 0,-10 3-141 16</inkml:trace>
  <inkml:trace contextRef="#ctx0" brushRef="#br0" timeOffset="57524.27">24932 11323 2437 0,'0'0'-49'15,"0"0"19"-15,7-13 20 0,-7 13 18 0,0 0 18 16,0 0 8-16,0 0 29 0,8-10 30 0,-8 10 18 15,0 0 7-15,0 0-3 0,0 0-1 16,0 0-9-16,0 0-10 0,0 46-3 16,0-46-18-16,0 25-4 0,0-10-10 0,0-15-7 15,-2 32-4-15,2-15-6 0,-2 1-6 16,2-2-14-16,-2 2-22 0,0-1-30 16,0 0-44-16,2-17-42 0,-3 30-52 15,3-16-41-15,-2-3-74 0,2-11-591 0,-7 21-234 16</inkml:trace>
  <inkml:trace contextRef="#ctx0" brushRef="#br0" timeOffset="57788.86">25070 11535 2502 0,'7'-14'-77'0,"-7"14"39"0,0 0 7 15,8-11 16-15,-8 11 36 0,0 0 37 16,0 0 28-16,0 0 25 0,0 0 8 0,0 0 1 16,0 0 0-16,0 0-7 0,0 0-12 15,-23 49-7-15,16-37-8 0,0 1-10 0,1 0-7 16,1-2-8-16,-4 5-5 16,0-3-9-16,2 1-13 0,-1-3-20 0,8-11-35 15,-13 23-44-15,7-14-50 0,6-9-44 0,-8 17-50 16,8-17-98-16,-7 12-564 0,3-8-231 15</inkml:trace>
  <inkml:trace contextRef="#ctx0" brushRef="#br0" timeOffset="58071.97">25048 11681 2502 0,'0'0'-79'0,"12"-9"24"0,-12 9 11 15,13-10 21-15,-13 10 32 0,9-8 26 0,-9 8 13 16,13-8 2-16,-13 8-2 0,15-5-9 15,-15 5 9-15,0 0-2 0,21-4 7 16,-21 4 12-16,0 0-11 0,0 0 3 0,28 8 12 16,-28-8 2-16,8 9 7 0,-8-9 12 15,0 0 2-15,2 21 10 0,-2-21 17 0,0 0-1 16,-2 25-2-16,2-25-4 0,0 0-8 16,-6 25-10-16,6-25-8 0,-2 14-7 15,2-14-10-15,0 0-3 0,0 18-9 0,0-18-13 16,0 0-13-16,12 15-40 0,-12-15-49 15,17 8-75-15,-17-8-74 0,22 2-72 0,-22-2-169 16,24-4-141-16,-12 1-248 0,-12 3-175 16</inkml:trace>
  <inkml:trace contextRef="#ctx0" brushRef="#br0" timeOffset="64224.72">25702 12089 2411 0,'0'0'-107'0,"0"0"23"0,0 0 6 0,0 0 21 16,0 0 32-16,0 0-7 0,0 0 24 16,0 0 21-16,0 0 6 0,0 0 8 0,0 0 19 15,0 0-1-15,0 0-4 0,0 0 10 16,0 0 5-16,0 0 0 0,0 0 1 16,0 0-1-16,0 0 7 0,0 0 2 0,0 0 12 15,0 0 12-15,0 0 8 0,0 0-2 16,0 0 5-16,0 0-8 0,0 0-1 15,0 0-4-15,0 0-10 0,0 0-4 0,0 0 0 16,0 0-8-16,0 0-2 0,0 0-4 16,0 0-2-16,0 0-2 0,39 9-2 0,-39-9-3 15,0 0 0-15,0 0-4 0,22 0 3 16,-22 0-6-16,0 0-3 0,20 0-1 0,-20 0-4 16,0 0 1-16,23 0 3 0,-23 0-8 15,18 0 2-15,-18 0-5 0,0 0-5 16,21 2 1-16,-21-2-3 0,0 0-4 15,21 1 1-15,-21-1-4 0,0 0-6 0,0 0-8 16,21 0-17-16,-21 0-28 0,0 0-34 16,0 0-50-16,0 0-50 0,19-1-56 0,-19 1-58 15,0 0-130-15,0 0-528 0,0 0-382 16</inkml:trace>
  <inkml:trace contextRef="#ctx0" brushRef="#br0" timeOffset="64509.18">25760 12009 2799 0,'0'0'-110'0,"0"0"30"0,0 0 30 15,0 0 27-15,0 0 41 0,0 0 39 16,0 0 15-16,0 0 17 0,0 0 18 0,0 0 6 15,0 0 14-15,0 0 7 0,0 0-1 16,0 0-11-16,0 0-7 0,0 0-20 16,0 0-9-16,0 0-8 0,0 0-11 0,0 0-19 15,52 11-20-15,-52-11-35 0,20 0-45 16,-20 0-55-16,23 0-58 0,-14 0-41 16,-9 0-80-16,0 0-149 0,23-3-413 0,-23 3-193 15</inkml:trace>
  <inkml:trace contextRef="#ctx0" brushRef="#br0" timeOffset="76569.3">26405 12020 390 0,'0'0'201'0,"0"0"-43"0,0 0-25 0,0 0-25 16,0 0-25-16,0 0-10 0,0 0 2 16,0 0-5-16,0 0-12 0,0 0-1 15,0 0 4-15,0 0 4 0,0 0 3 0,0 0 12 16,0 0 8-16,0 0 15 0,0 0 0 15,0 0 13-15,0 0 5 0,0 0 4 0,0 0 6 16,0 0 10-16,0 0 0 0,0 0 4 16,0 0 1-16,0 0-4 0,0 0-4 0,0 0-6 15,0 0-1-15,0 0-1 0,0 0-12 16,0 0-8-16,0 0-5 0,0 0-6 16,0 0-4-16,0 0-6 0,0 0-6 0,0 0-5 15,0 0-3-15,20-6-11 0,-20 6-7 16,0 0-1-16,0 0 13 0,0 0-13 15,19-1 7-15,-19 1-6 0,0 0-10 0,21-4 6 16,-21 4 2-16,0 0 0 0,25 0-11 16,-25 0 6-16,18-2-36 0,-18 2 3 0,16-2-4 15,-16 2 0-15,0 0-2 0,25-2 0 16,-25 2-3-16,16-2 1 0,-16 2-5 0,0 0 3 16,22-3-10-16,-22 3-2 0,0 0-9 15,20-3-3-15,-20 3-15 0,0 0-17 16,15-1-21-16,-15 1-31 0,0 0-39 0,0 0-54 15,14 0-55-15,-14 0-89 0,0 0-173 16,0 0-71-16,0 0-352 0,0 0-347 0</inkml:trace>
  <inkml:trace contextRef="#ctx0" brushRef="#br0" timeOffset="77263.16">26933 11696 2778 0,'0'0'-70'0,"0"0"41"0,0 0 27 16,0 0 18-16,0 0 17 0,0 0 22 16,0 0 15-16,0 0 11 0,0 0 14 15,0 0 8-15,0 0 17 0,0 0 9 0,0 0 5 16,0 0 1-16,0 0 0 0,0 0 5 16,0 0-6-16,0 0-3 0,0 0-4 15,0 0-11-15,0 0-12 0,7 50 3 0,-7-50-19 16,2 23-9-16,-2-23-6 0,2 25-3 15,0-12-1-15,2 0-2 0,-3 2 5 0,5 1-4 16,-6-16-8-16,5 26-9 0,0-14-5 16,-1-1-1-16,-4-11-11 0,7 19-12 0,-7-19-22 15,6 17-27-15,-4-9-30 0,-2-8-46 16,0 0-58-16,5 18-73 0,-5-18-66 16,9 3-139-16,-9-3-155 0,0 0 19 0,0 0-334 15,0 0-300-15</inkml:trace>
  <inkml:trace contextRef="#ctx0" brushRef="#br0" timeOffset="77581.75">27158 11971 2801 0,'0'0'74'0,"0"0"40"15,0 0-14-15,0 0-5 0,0 0 16 0,0 0 12 16,0 0 20-16,0 0 8 0,0 0 2 16,0 0-13-16,0 0-13 0,17 7-10 15,-17-7-11-15,0 0-11 0,0 0-13 16,0 0-8-16,0 0-17 0,0 0-14 0,0 0-27 15,0 0-37-15,0 0-43 0,0 0-54 16,0 0-63-16,0 0-58 0,0 0-85 0,0 0-163 16,0 0-496-16,0 0-444 0</inkml:trace>
  <inkml:trace contextRef="#ctx0" brushRef="#br0" timeOffset="78009.21">27234 11729 2924 0,'0'0'-101'0,"7"-15"36"0,-7 15 9 16,6-14 18-16,-6 14 17 0,7-11 14 0,-7 11 17 16,9-12 30-16,-9 12 10 0,12-9 11 15,-12 9 14-15,12-10 2 0,-12 10 4 16,14-5-4-16,-14 5 0 0,16-4-4 0,-16 4 0 15,0 0 3-15,21 0-2 0,-21 0 8 16,0 0-4-16,19 7-3 0,-19-7-2 0,9 12-2 16,-9-12-5-16,0 0-5 15,0 21-4-15,0-21-3 0,0 0-1 0,-9 26-1 16,5-12-1-16,4-14-2 0,-15 22-6 0,7-8 0 16,3-3-10-16,-3 0-2 0,-1 1 0 15,9-12-2-15,-12 19-2 0,6-11-1 16,6-8 0-16,-5 15 1 0,5-15 1 0,-6 13-4 15,6-13 0-15,0 0-6 0,0 0 1 16,0 0-4-16,9 25 1 0,-9-25-4 0,13 6-5 16,-13-6-3-16,20 4-12 0,-20-4-20 15,17 1-24-15,-17-1-33 0,19 0-34 16,-19 0-49-16,19 0-40 0,-19 0-50 16,20-1-81-16,-20 1-127 0,13-4-459 0,-13 4-326 15</inkml:trace>
  <inkml:trace contextRef="#ctx0" brushRef="#br0" timeOffset="78479.81">27629 11677 2772 0,'14'-15'-95'16,"-14"15"15"-16,9-11 10 0,-9 11 7 15,10-10 19-15,-10 10 9 0,0 0 9 16,0 0 17-16,7-14 23 0,-7 14-2 0,0 0 9 15,0 0 5-15,0 0 3 0,0 0 15 16,0 0-7-16,0 0 7 0,0 0-10 16,0 0-5-16,-40-1-2 0,40 1-2 0,0 0 1 15,0 0 5-15,0 0-11 0,-23 0 12 16,23 0-3-16,0 0 3 0,0 0 5 16,0 0 12-16,0 0 5 0,-22 6 3 0,22-6-1 15,0 0 1-15,-13 11 8 0,13-11-4 16,-9 10-4-16,9-10 0 0,-7 12-1 0,7-12 2 15,-6 14-3-15,6-14-4 0,0 0-2 16,-4 15-5-16,4-15-6 0,0 0-2 0,0 0-5 16,0 20-4-16,0-20-7 0,0 0-12 15,0 0-10-15,17 9-8 0,-17-9-11 16,0 0-2-16,24 2-1 0,-24-2-5 16,18 0 3-16,-18 0 8 0,23 2 15 0,-23-2 13 15,22 2 13-15,-22-2 20 0,20 6 14 16,-8-1 9-16,-12-5 3 0,15 11 2 0,-7 0 4 15,-8-11-5-15,13 16-7 0,-13-16-9 16,4 19-4-16,-4-19-8 0,-4 21-11 0,4-21-35 16,-11 19-46-16,-3-10-76 0,5 1-81 15,-9-2-127-15,0 0-238 0,-3-3-380 16,-5 0-378-16</inkml:trace>
  <inkml:trace contextRef="#ctx0" brushRef="#br0" timeOffset="86218.6">24143 7827 606 0,'0'0'249'0,"0"0"-70"0,0 0-67 16,0 0-23-16,0 0-23 0,0 0-1 16,0 0-5-16,0 0 2 0,0 0 2 0,0 0 3 15,0 0-2-15,0 0 2 0,0 0-3 16,0 0 8-16,0 0-13 0,0 0 7 15,0 0-2-15,0 0-9 0,0 0 5 0,0 0-20 16,0 0-10-16,0 0-24 0,0 0-37 16,-14-12-43-16,14 12-81 0,0 0-182 0,-4-5-200 15,4 5 282-15</inkml:trace>
  <inkml:trace contextRef="#ctx0" brushRef="#br0" timeOffset="87085.23">24189 7890 1582 0,'0'0'-5'0,"0"0"8"15,0 0-16-15,-15 9-22 0,15-9-6 16,0 0-10-16,0 0 0 0,0 0-13 0,0 0-35 16,0 0-59-16,0 0-193 0,0 0 113 15</inkml:trace>
  <inkml:trace contextRef="#ctx0" brushRef="#br0" timeOffset="87235.08">24153 7878 1075 0,'0'0'41'0,"0"0"-1"16,0 0 6-16,0 0 3 0,0 0-9 16,0 0-1-16,0 0-4 0,0 0-10 0,0 0-33 15,0 0-32-15,0 0-46 0,0 0-81 16,0 0-190-16,-21-5 113 0</inkml:trace>
  <inkml:trace contextRef="#ctx0" brushRef="#br1" timeOffset="94018.22">24105 7941 331 0,'-7'-12'204'0,"7"12"-25"0,0 0-29 0,0 0-17 15,0 0 18-15,0 0-29 0,0 0 9 16,0 0-14-16,0 0 15 0,0 0 20 0,0 0 7 15,0 0 9-15,0 0 4 0,0 0-7 16,0 0-16-16,0 0-12 0,0 0-8 16,0 0-15-16,0 0-11 0,0 0-7 0,0 0-6 15,0 0-14-15,0 0-6 0,0 0-11 16,0 0-14-16,0 0-32 0,0 0-47 0,0 0-56 16,0 0-57-16,-15-10-61 0,15 10-104 15,0 0-533-15,-4-8-188 0</inkml:trace>
  <inkml:trace contextRef="#ctx0" brushRef="#br1" timeOffset="94356.87">24094 7828 2517 0,'0'0'-53'0,"0"0"41"15,0 0 7-15,0 0 14 0,0 0 11 16,0 0 1-16,0 0-1 0,0 0-4 0,0 0-22 16,0 0-24-16,0 0-33 0,0 0-38 15,0 0-54-15,0 0-81 0,0 0-381 16,0 0 170-16</inkml:trace>
  <inkml:trace contextRef="#ctx0" brushRef="#br1" timeOffset="94517.8">24077 7738 1896 0,'0'0'75'0,"0"0"19"0,0 0-15 15,-4-16 2-15,4 16-24 0,0 0-20 16,0 0-18-16,0 0-30 0,-7-16-25 16,7 16-35-16,-2-7-37 0,2 7-54 0,-4-12-76 15,4 12-311-15,0 0 264 0</inkml:trace>
  <inkml:trace contextRef="#ctx0" brushRef="#br1" timeOffset="94672.81">24032 7573 1540 0,'0'0'-10'16,"-2"-19"18"-16,2 19 2 0,0 0 0 0,0 0 2 16,0 0 3-16,-6-18 4 0,6 18-6 15,0 0-5-15,0 0-11 0,0 0-25 0,-4-14-34 16,4 14-64-16,0 0-129 0,-4-13-122 15,4 13 120-15</inkml:trace>
  <inkml:trace contextRef="#ctx0" brushRef="#br1" timeOffset="94771.93">24010 7437 939 0,'0'0'-310'0,"0"0"99"0</inkml:trace>
  <inkml:trace contextRef="#ctx0" brushRef="#br1" timeOffset="95123.35">24092 7545 957 0,'0'0'74'16,"0"0"4"-16,0 0-1 0,0 0-7 0,0 0-13 15,0 23-9-15,0-23 9 0,0 0-4 16,0 0-3-16,0 0 14 0,0 0 8 0,0 0 1 16,0 0-4-16,0 0-7 0,0 0-17 15,0 0-19-15,0 0-31 0,0 0-43 16,0 0-63-16,0 0-122 0,0 0-262 0,0 0 333 16</inkml:trace>
  <inkml:trace contextRef="#ctx0" brushRef="#br1" timeOffset="95298.69">24066 7533 1520 0,'0'0'67'0,"0"0"-10"0,0 0-1 16,0 0-8-16,0 0-7 0,0 0-12 16,0 0 4-16,0 0-7 0,0 0-8 0,0 0-8 15,0 0-7-15,0 0-13 0,0 0-17 16,0 0-17-16,0 0-33 0,0 0-58 0,0-11-81 15,0 11-238-15,0 0 387 0</inkml:trace>
  <inkml:trace contextRef="#ctx0" brushRef="#br1" timeOffset="95424.04">24073 7367 1363 0,'-2'-22'26'0,"2"22"-2"0,0 0-6 15,0 0-2-15,-2-23-3 0,2 23-16 0,0-9-12 16,0 9-23-16,-5-13-37 0,5 13-80 15,-4-9-230-15,4 9 122 0</inkml:trace>
  <inkml:trace contextRef="#ctx0" brushRef="#br1" timeOffset="95563.72">24058 7211 1226 0,'0'0'77'15,"0"0"-12"-15,0 0-7 0,0 0-8 16,-4-23-25-16,4 23-13 0,0 0-9 0,0 0-23 15,2-11-31-15,-2 11-38 0,0 0-49 16,0 0-260-16,0 0 126 0</inkml:trace>
  <inkml:trace contextRef="#ctx0" brushRef="#br1" timeOffset="95653.76">24054 7095 1088 0,'0'0'-48'15,"0"0"-18"-15,-2-13-70 0,2 13-142 0,0 0 91 16</inkml:trace>
  <inkml:trace contextRef="#ctx0" brushRef="#br1" timeOffset="95722.06">24064 7031 765 0,'0'0'-11'0,"0"-13"-37"0,0 13-102 15,0 0-37-15,0 0 62 0</inkml:trace>
  <inkml:trace contextRef="#ctx0" brushRef="#br1" timeOffset="95891.7">24085 6910 603 0,'0'0'41'0,"4"-19"-14"0,-4 19-17 16,3-8-16-16,-3 8-12 0,4-9 3 0,-4 9 2 15,0 0 9-15,2-15 10 0,-2 15 12 16,0 0 14-16,0 0 8 0,0 0-9 0,3-21-7 16,-3 21-27-16,0-10-53 0,0 10-98 15,0 0-34-15,2-17 61 0</inkml:trace>
  <inkml:trace contextRef="#ctx0" brushRef="#br1" timeOffset="96027.25">24113 6722 699 0,'0'0'112'15,"0"0"9"-15,0 0 3 0,0 0 1 16,0-23-10-16,0 23-33 0,0 0-5 16,0 0-34-16,0 0-25 0,3-16-33 0,-3 16-31 15,0-9-56-15,0 9-100 0,0 0-175 16,-3-18 120-16</inkml:trace>
  <inkml:trace contextRef="#ctx0" brushRef="#br1" timeOffset="96316.28">24119 6603 1093 0,'0'0'100'0,"-6"-26"27"0,6 26-12 16,0 0-8-16,0 0-27 0,0 0-20 0,0 0-12 16,-6-14-22-16,6 14-27 0,0 0-19 15,0 0-16-15,0 0-8 0,-4-18 8 16,4 18 1-16,0 0 6 0,0 0 9 0,-5-20 1 15,5 20-9-15,0 0 0 0,0 0 5 16,-2-17-5-16,2 17 1 0,-2-8-6 16,2 8 1-16,0 0 4 0,0 0 12 0,0 0 16 15,0 0 21-15,-7-21 8 0,7 21 11 16,0 0-4-16,0 0-10 0,0 0 6 16,-2-16-5-16,2 16-8 0,0 0 1 0,0 0-5 15,0 0-3-15,0 0-2 0,-2-25-7 16,2 25 1-16,0 0-8 0,0-20-6 0,0 20-6 15,0 0-22-15,0-23-31 0,-2 14-48 16,2 9-75-16,0 0-175 0,-2-25 116 0</inkml:trace>
  <inkml:trace contextRef="#ctx0" brushRef="#br1" timeOffset="96448.1">24066 6295 1075 0,'-4'-20'51'0,"4"20"25"16,0 0 16-16,0 0 1 0,0 0 6 15,0 0 2-15,2-22 4 0,-2 22-23 16,0 0-3-16,0 0-21 0,0 0-16 0,2-18-33 15,-2 18-20-15,0 0-27 0,0-11-29 16,0 11-39-16,0 0-60 0,3-13-342 16,-3 13 320-16</inkml:trace>
  <inkml:trace contextRef="#ctx0" brushRef="#br1" timeOffset="96559.17">24075 6142 1445 0,'0'0'17'0,"0"0"9"15,-2-24-4-15,2 24 1 0,0 0-9 16,0 0-9-16,-4-18-12 0,4 18-23 0,0-9-25 15,0 9-42-15,-5-14-94 0,5 14-192 16,-2-14 120-16</inkml:trace>
  <inkml:trace contextRef="#ctx0" brushRef="#br1" timeOffset="96725.02">24045 5913 1190 0,'-4'-17'54'0,"4"17"-2"0,0 0-9 15,0 0 0-15,-5-17-11 0,5 17-3 0,0 0-6 16,0 0-1-16,-2-19-14 0,2 19-13 16,0 0-19-16,-2-15-18 0,2 15-34 0,0 0-43 15,0-17-75-15,0 17-147 0,0-14 110 16</inkml:trace>
  <inkml:trace contextRef="#ctx0" brushRef="#br1" timeOffset="96865.59">24034 5707 988 0,'-2'-21'94'16,"2"21"29"-16,0 0-3 0,0 0-7 0,-4-18-6 16,4 18-27-16,0 0-2 0,0 0-41 15,-4-21-37-15,4 21-48 0,-2-12-64 16,2 12-138-16,-4-17-182 0,4 17 412 0</inkml:trace>
  <inkml:trace contextRef="#ctx0" brushRef="#br1" timeOffset="97014.15">24026 5523 1354 0,'-2'-24'95'16,"2"24"8"-16,0 0-23 0,0 0-2 15,0 0-7-15,-4-16-11 0,4 16-3 0,0 0-18 16,0 0-18-16,-2-17-33 0,2 17-26 0,0 0-30 16,-2-17-39-16,2 17-57 0,0 0-342 15,2-24 321-15</inkml:trace>
  <inkml:trace contextRef="#ctx0" brushRef="#br1" timeOffset="97151.62">24050 5291 1449 0,'0'0'11'0,"0"0"17"0,2-18 4 15,-2 18 6-15,0 0 6 0,0 0 3 16,0-19-7-16,0 19-4 0,0 0-10 16,0-19-27-16,0 19-27 0,0 0-34 0,2-23-43 15,-2 23-111-15,-2-17-220 0,2 17 411 16</inkml:trace>
  <inkml:trace contextRef="#ctx0" brushRef="#br1" timeOffset="97303.65">24050 5029 1361 0,'-2'-20'72'16,"2"20"-1"-16,0 0-12 0,0 0-7 16,0-24 0-16,0 24-9 0,0 0-7 0,0 0-6 15,0-21-25-15,0 21-23 0,0 0-25 16,0 0-20-16,2-21-31 0,-2 21-38 0,-2-10-76 15,2 10-191-15,2-14 125 0</inkml:trace>
  <inkml:trace contextRef="#ctx0" brushRef="#br1" timeOffset="97454.55">24062 4746 1280 0,'0'0'62'0,"0"0"-7"0,-4-18-12 0,4 18-23 15,0 0-20-15,0 0-22 0,-6-14-31 16,6 14-67-16,0 0-137 0,-2-18-76 16,2 18 107-16</inkml:trace>
  <inkml:trace contextRef="#ctx0" brushRef="#br1" timeOffset="97613.78">24066 4637 1103 0,'0'0'148'16,"0"-23"15"-16,0 23-2 0,0 0-6 15,0 0 2-15,0 0-5 0,0 0-13 0,0 0-18 16,0 0-14-16,0 0-14 0,-6-25-17 16,6 25-24-16,0 0-30 0,0 0-38 15,0 0-45-15,0 0-50 0,0 0-69 0,0 0-156 16,-6-13-282-16,6 13 169 0</inkml:trace>
  <inkml:trace contextRef="#ctx0" brushRef="#br1" timeOffset="98597.2">24129 7890 1784 0,'0'0'-29'0,"0"0"17"15,0 0 20-15,0 0 17 0,0 0 21 0,0 0 28 16,0 0 29-16,0 0 10 0,-8 15 4 15,8-15 4-15,0 0-4 0,0 0-6 0,0 0-12 16,0 0-8-16,0 0-10 0,0 0-25 16,-2 17-62-16,2-17-76 0,0 0-89 15,0 0-199-15,0 0-343 0,0 10 28 0</inkml:trace>
  <inkml:trace contextRef="#ctx0" brushRef="#br1" timeOffset="98746.65">24119 8087 2052 0,'0'0'-80'0,"0"0"9"0,2 16 3 15,-2-16-2-15,0 0-8 0,2 14-17 16,-2-14-31-16,0 0-54 0,4 11-239 16,-4-11 132-16</inkml:trace>
  <inkml:trace contextRef="#ctx0" brushRef="#br1" timeOffset="98908.05">24157 8264 1219 0,'2'22'53'0,"-2"-22"9"0,0 0-4 16,0 0-5-16,-2 23-16 0,2-23-26 0,0 9-23 15,0-9-34-15,0 0-52 0,0 15-99 16,0-15-176-16,0 0 117 0</inkml:trace>
  <inkml:trace contextRef="#ctx0" brushRef="#br1" timeOffset="99052.74">24192 8435 1237 0,'-5'26'99'0,"5"-26"7"0,0 0-16 0,-4 16-13 15,4-16-22-15,0 0-27 0,0 0-21 16,-4 15-39-16,4-15-43 0,0 9-68 15,0-9-116-15,0 0-131 0,0 0 123 0</inkml:trace>
  <inkml:trace contextRef="#ctx0" brushRef="#br1" timeOffset="99205.15">24157 8639 1119 0,'0'0'78'0,"0"0"38"16,-8 16-1-16,8-16-8 0,0 0-17 0,-6 16-13 15,6-16-3-15,0 0-22 0,-4 13-22 16,4-13-48-16,0 0-54 0,0 0-101 16,0 0-340-16,-5 7 309 0</inkml:trace>
  <inkml:trace contextRef="#ctx0" brushRef="#br1" timeOffset="99375.19">24127 8787 1597 0,'-4'13'106'0,"4"-13"16"0,0 0-22 0,-2 18-2 16,2-18-4-16,0 0-3 0,-4 17 6 16,4-17-8-16,0 0-5 0,0 0-14 0,-1 19-9 15,1-19-12-15,0 0-24 0,0 0-32 16,1 20-58-16,-1-20-68 0,0 0-122 16,2 10-443-16,-2-10 51 0</inkml:trace>
  <inkml:trace contextRef="#ctx0" brushRef="#br1" timeOffset="99539.15">24168 9003 2104 0,'0'0'65'0,"0"0"31"15,-2 19-5-15,2-19-19 0,0 0-4 16,-2 17-17-16,2-17 1 0,0 0-6 0,0 0-17 16,-5 19-32-16,5-19-31 0,0 0-28 15,0 13-31-15,0-13-33 0,0 0-58 16,0 13-117-16,0-13-295 0,5 9 199 0</inkml:trace>
  <inkml:trace contextRef="#ctx0" brushRef="#br1" timeOffset="99693.23">24166 9258 1849 0,'0'0'65'16,"-2"20"17"-16,2-20-17 0,-2 19-5 15,2-19 0-15,-3 20-12 0,3-20 2 16,0 18-16-16,0-18-20 0,0 18-28 0,0-18-26 15,0 18-32-15,3-10-23 0,-3-8-60 16,0 16-83-16,0-16-310 0,2 15 261 16</inkml:trace>
  <inkml:trace contextRef="#ctx0" brushRef="#br1" timeOffset="99826.87">24181 9561 1592 0,'-2'22'67'0,"2"-22"53"0,0 20-1 16,0-20-21-16,-3 19-9 0,3-19-12 0,-2 19-19 15,2-19-22-15,0 0-30 0,0 23-45 16,0-18-50-16,0-5-100 0,0 0-179 0,-2 17-141 16,2-17 319-16</inkml:trace>
  <inkml:trace contextRef="#ctx0" brushRef="#br1" timeOffset="99992.67">24166 9861 1644 0,'0'0'76'15,"-2"16"0"-15,2-16-14 0,0 0-25 16,-2 19-10-16,2-19 1 0,0 0 1 0,-3 17-7 16,3-17-17-16,0 0-20 0,0 0-17 15,0 20-13-15,0-20-11 0,0 13-20 16,0-13-36-16,3 9-79 0,-3-9-288 0,2 12 357 16</inkml:trace>
  <inkml:trace contextRef="#ctx0" brushRef="#br1" timeOffset="100136.14">24185 10065 1481 0,'0'0'88'16,"0"0"38"-16,2 25-1 0,-2-25-5 0,2 16-5 16,-2-16-8-16,0 0-7 0,3 19-15 15,-3-19-9-15,0 0-17 0,0 18-24 16,0-18-34-16,0 0-31 0,2 16-33 0,-2-16-38 16,2 9-50-16,-2-9-108 0,0 0-349 15,0 14 180-15</inkml:trace>
  <inkml:trace contextRef="#ctx0" brushRef="#br1" timeOffset="100284.8">24200 10313 1861 0,'0'0'64'0,"-4"15"34"16,4-15-7-16,-7 15-5 0,7-15-10 0,0 0-14 16,-6 18-6-16,6-18-24 0,0 0-27 15,-4 15-42-15,1-9-39 0,3-6-51 0,0 0-85 16,0 0-416-16,-6 13 155 0</inkml:trace>
  <inkml:trace contextRef="#ctx0" brushRef="#br1" timeOffset="100433.15">24166 10507 1953 0,'0'0'80'16,"0"0"21"-16,-4 18-18 0,4-18-15 15,0 0-17-15,-3 15-8 0,3-15-22 0,0 0-18 16,0 0-22-16,0 0-32 0,-2 18-34 15,2-18-42-15,0 0-86 0,0 0-394 16,2 10 184-16</inkml:trace>
  <inkml:trace contextRef="#ctx0" brushRef="#br1" timeOffset="100607.72">24202 10677 2009 0,'-2'23'153'0,"2"-23"4"0,0 0-15 15,-2 17-14-15,2-17-16 0,0 0-10 0,0 0-17 16,-4 15-28-16,4-15-34 0,0 0-47 16,0 0-34-16,0 0-35 0,0 15-23 0,0-15-28 15,0 0-65-15,0 0-87 0,-2 12-345 16,2-12 132-16</inkml:trace>
  <inkml:trace contextRef="#ctx0" brushRef="#br1" timeOffset="100755.62">24162 10839 1937 0,'0'0'50'0,"-7"13"43"0,7-13 24 0,0 0 16 16,-6 19 7-16,6-19-1 0,0 0-13 16,-6 14-16-16,6-14-20 0,0 0-19 0,-4 12-22 15,4-12-28-15,0 0-38 0,0 0-43 16,0 0-43-16,-2 22-37 0,2-22-77 16,0 0-186-16,-3 11-271 0,3-11 90 15</inkml:trace>
  <inkml:trace contextRef="#ctx0" brushRef="#br1" timeOffset="150537.2">13861 7753 420 0,'0'0'10'0,"-13"3"-5"15,13-3-20-15,0 0-13 0,0 0-16 16,-14 0-46-16,14 0 2 0,0 0 30 0</inkml:trace>
  <inkml:trace contextRef="#ctx0" brushRef="#br0" timeOffset="-169668.45">2010 10980 2686 0,'0'0'-99'15,"0"0"11"-15,11-13 12 0,-11 13 14 16,0 0 31-16,0 0 22 0,0 0 18 0,0 0 3 15,0 0 14-15,0 0 8 0,0 0 16 16,0 0 13-16,0 0 15 0,0 0 3 16,0 0 13-16,-2 41 4 0,2-41 9 0,0 0 3 15,0 21-3-15,0-21-5 0,0 0-12 16,-4 25-6-16,4-25-1 0,-3 20-2 16,3-20-7-16,-6 20-3 0,2-10-8 15,4-10-6-15,-8 17-1 0,2-8 6 0,6-9-4 16,-13 16 5-16,13-16 26 0,-13 13 7 15,13-13-2-15,-15 8-9 0,15-8-7 0,-19 5-12 16,19-5-2-16,-19 3 0 0,19-3-6 16,0 0 3-16,-30-8 6 0,30 8-27 15,-17-12-2-15,17 12-10 0,-12-11 2 0,12 11-3 16,-9-12-3-16,9 12-4 0,0 0-1 16,-2-17-3-16,2 17 1 0,0 0-3 0,0 0-3 15,21-19 0-15,-21 19-5 0,17-4 3 16,-17 4-1-16,0 0-4 0,26 0 1 15,-26 0-10-15,0 0 10 0,0 0-2 0,18 9 2 16,-18-9-2-16,0 0 6 0,0 0-4 16,0 0 11-16,0 0 5 0,0 0 8 15,-38 28 9-15,26-25 7 0,12-3-1 0,-24 4 1 16,10-1 1-16,14-3 3 0,-24 0-9 16,24 0-5-16,-23 0-3 0,23 0-1 0,-21-7-3 15,21 7-7-15,-17-9-13 0,17 9-27 16,-13-13-25-16,6 4-29 0,4 0-35 0,-1-2-49 15,2-2-64-15,-1-1-61 0,1-1-103 16,2-1-207-16,0 0-69 0,2-2-325 16,-2 18-444-16</inkml:trace>
  <inkml:trace contextRef="#ctx0" brushRef="#br0" timeOffset="-169458.46">1725 10610 3224 0,'0'0'52'15,"12"-19"-7"-15,-12 19-1 0,0 0 6 0,17-9 14 16,-17 9 6-16,13-4-12 0,-13 4-3 16,15-6-14-16,-15 6-31 0,0 0-37 15,25-7-55-15,-25 7-68 0,17-6-87 0,-17 6-145 16,15-6-484-16,-9 2-225 0</inkml:trace>
  <inkml:trace contextRef="#ctx0" brushRef="#br0" timeOffset="-169329.42">1909 10528 2732 0,'14'-5'77'0,"-14"5"-1"16,0 0-2-16,0 0-3 0,0 0 4 16,0 0-7-16,0 0-7 0,7-13-8 15,-7 13-53-15,0 0-79 0,0 0-72 0,0 0-73 16,0 0-145-16,0 0-396 0,0 0-56 15</inkml:trace>
  <inkml:trace contextRef="#ctx0" brushRef="#br0" timeOffset="-168824.21">1393 10827 2233 0,'0'0'40'0,"0"0"46"0,0 0 16 16,0 0 11-16,-19 0 11 0,19 0 4 0,0 0-8 16,0 0-4-16,0 0 1 0,-14 6-9 15,14-6-5-15,0 0-17 0,0 0-5 16,-3 23-7-16,3-23-3 0,0 19-6 0,0-19-9 16,0 21-4-16,0-21-4 0,3 25-6 15,-3-25-4-15,2 25-3 0,-4-12-3 0,2-13-3 16,0 23-2-16,0-23-2 0,-3 21-3 15,3-21-2-15,0 0-1 0,0 23 1 16,0-23 3-16,0 0 0 0,-2 15 1 16,2-15 1-16,0 0-4 0,0 0 4 0,0 0-6 15,0 0-2-15,0 0-5 0,0 0 4 16,0 0-2-16,0 0 4 0,0 0 3 0,0 0 1 16,25-46-4-16,-19 38 2 0,-6 8-3 15,12-15 1-15,-12 15-5 0,18-11 4 16,-18 11-3-16,15-8 3 0,-15 8-1 0,20-2 2 15,-20 2 8-15,0 0 1 0,28 10 5 16,-28-10-14-16,14 11 14 0,-6-3 8 0,-8-8-10 16,4 17 10-16,-4-17 4 0,0 21-15 15,0-21-1-15,-14 19-2 0,6-7 2 16,-5-3-3-16,1 1-1 0,-3-3-8 0,0 3 1 16,-1-3-3-16,-1-2-23 0,2-1-36 15,-3-1-45-15,18-3-61 0,-27 0-77 16,15-4-78-16,-1-2-173 0,2 2-150 0,-1-1-342 15,12 5-419-15</inkml:trace>
  <inkml:trace contextRef="#ctx0" brushRef="#br0" timeOffset="-168007.23">1409 10578 2835 0,'0'0'-87'0,"5"-16"18"16,-5 16 13-16,6-11-1 0,-6 11 15 0,0 0 14 16,0 0 29-16,0 0 8 0,0 0 5 15,0 0 1-15,0 0-5 0,0 0 11 16,0 0 15-16,0 0 17 0,0 0 10 16,0 0 0-16,0 0 2 0,-25 39 3 0,25-39-7 15,-13 13 11-15,13-13 7 0,-18 11 6 16,7-5 3-16,11-6-1 0,-18 9-3 15,8-3-7-15,10-6-1 0,-20 7-14 0,20-7-2 16,-18 7-8-16,18-7-8 0,-20 7-2 16,20-7-2-16,-17 8-7 0,17-8-2 0,-16 7-3 15,16-7-3-15,-21 10-1 0,21-10-6 16,-15 9-1-16,15-9 1 0,-18 7-2 0,9 0-2 16,9-7 1-16,-13 7-4 0,13-7 1 15,-18 10-4-15,18-10 0 0,-19 9 1 16,19-9-1-16,-15 9-1 0,15-9-2 0,-17 5 1 15,17-5-2-15,0 0 2 0,-21 5-2 16,21-5 2-16,0 0-3 0,-17 0 1 16,17 0-2-16,0 0 1 0,0 0-1 0,-17-13 3 15,17 13-1-15,-7-15 7 0,7 15 8 16,0 0 17-16,-3-21 5 0,3 21 7 16,-2-15-3-16,2 15 5 0,0 0-3 0,-2-17-1 15,2 17-8-15,0 0-1 0,0 0-5 16,0 0-5-16,0 0-4 0,0 0-4 0,0 0 1 15,0 0 1-15,0 0-7 0,0 0 0 16,0 0 1-16,-22 39-3 0,20-23 3 16,2-16-5-16,-7 28 1 0,5-12-1 0,1-1-2 15,1-15 1-15,-6 25 0 0,4-14 0 16,2-11-5-16,-6 21 3 0,6-21-1 0,-8 17 1 16,8-17 4-16,-6 13 1 0,6-13-2 15,-10 9-6-15,10-9 8 0,0 0-1 16,0 0 0-16,-20 7 5 0,20-7 0 15,0 0 2-15,0 0-6 0,-23 0 2 0,23 0-1 16,0 0-1-16,0 0-5 0,-22 0 2 16,22 0-1-16,-16 4 0 0,16-4 7 0,-17 3-3 15,17-3 5-15,-19 8 9 0,19-8 14 16,-27 10-8-16,10-7 15 0,-1 3 13 16,-3-2 7-16,-1 2 16 0,-4-2 2 15,-1 2 4-15,-3-1 1 0,-2-2 0 0,-1 0-10 16,-1-2-7-16,-1 1-1 0,-2 0-7 0,6-4-6 15,-3 2-7-15,3-2-3 0,3-2-11 16,-1-1-21-16,0-4-31 0,5 2-44 16,3-2-52-16,1-3-67 0,3 1-87 0,5-6-83 15,1-2-221-15,8 2-69 0,3-4 18 16,3-2-458-16,6-2-635 0</inkml:trace>
  <inkml:trace contextRef="#ctx0" brushRef="#br0" timeOffset="-167748.24">1043 9933 3211 0,'0'0'-125'0,"0"0"55"0,0 0 39 16,0 0 38-16,0 0 24 0,0 0 12 15,0 0 3-15,0 0 7 0,-29 50 1 0,15-30 0 16,-4 3-3-16,0 1-3 0,0-1-6 16,-4 4-5-16,1-1-4 0,1 1-9 0,-4-2-32 15,3 1-40-15,0-1-48 0,2-2-58 16,3-4-59-16,0-4-146 0,1 0-453 16,4-1-128-16</inkml:trace>
  <inkml:trace contextRef="#ctx0" brushRef="#br0" timeOffset="-167586.38">974 10459 2574 0,'15'3'44'16,"5"-3"-10"-16,-20 0 2 0,40-3-4 16,-19 3-4-16,0-1-4 0,1-3-28 0,-2 0-50 15,3 0-70-15,-6-1-98 0,6-1-233 16,-10 0-154-16,3-1 183 0</inkml:trace>
  <inkml:trace contextRef="#ctx0" brushRef="#br0" timeOffset="-167463.68">1234 10339 1930 0,'0'0'182'16,"0"0"-6"-16,-17-7-21 0,17 7-38 16,0 0-23-16,0 0-40 0,0 0-44 15,0 0-74-15,0 0-93 0,0 0-162 0,-21-4-366 16,21 4 70-16</inkml:trace>
  <inkml:trace contextRef="#ctx0" brushRef="#br0" timeOffset="-167273.34">382 10601 2091 0,'0'0'138'0,"0"0"-2"0,0 0-14 16,0 0-28-16,0 0-38 0,39-19-27 0,-24 15-44 16,4-2-62-16,-2 2-83 0,1-2-175 15,1 3-321-15,0-1 111 0</inkml:trace>
  <inkml:trace contextRef="#ctx0" brushRef="#br0" timeOffset="-162290.85">1003 12232 1820 0,'4'-12'-36'0,"-4"12"36"15,7-19 25-15,-7 19 30 0,6-15 19 0,-6 15 30 16,4-17 26-16,-4 17 17 0,2-18 7 16,-2 18 3-16,0 0 3 0,-2-24-1 0,2 24 4 15,0 0 0-15,-4-20-3 0,4 20-16 16,-9-14-20-16,9 14-7 0,-13-8-12 0,13 8-12 16,-18-6-7-16,18 6-13 0,-29 0-5 15,11 0-9-15,18 0-1 0,-40 8-10 16,14-2 5-16,1 1-4 0,-4 3-2 15,0 3-7-15,1 0 3 0,0 2-4 0,0 3-3 16,3 1-6-16,0 0 3 0,4 1-6 16,3 6-3-16,0-4-2 0,5 4-20 0,1-1-1 15,6-1 1-15,2 2 1 0,1-1 0 16,8 2-2-16,-1-1 1 0,6 1 5 16,1 0-7-16,9 0 4 0,-3-3-4 0,4-1 2 15,0 0-2-15,2-6-8 0,0-3-3 16,-2-1-9-16,1-2-8 0,-2-2-2 0,-2-5-6 15,0 2-2-15,-2-4-2 0,-16-2-6 16,25-2-8-16,-25 2-6 0,17-11-13 0,-17 11-9 16,5-22-4-16,-5 22-1 0,-3-24 8 15,3 24 6-15,-10-28 6 0,1 15 19 16,3 1 14-16,-6 0 14 0,12 12 19 0,-11-21 10 16,11 21 8-16,-12-15 3 0,12 15 0 15,-4-11 1-15,4 11-1 0,0 0 1 16,0 0-4-16,0 0 0 0,26-13 0 15,-26 13-1-15,30-3-16 0,-12 3-36 0,2 0-54 16,-2 0-77-16,2-1-61 0,-20 1-122 16,35-4-607-16,-21 0-391 0</inkml:trace>
  <inkml:trace contextRef="#ctx0" brushRef="#br0" timeOffset="-162011.44">1221 12369 2935 0,'8'-15'-3'0,"-8"15"39"0,0 0 24 16,0 0 19-16,0 0 20 0,0 0 13 0,0 0 10 16,0 0 10-16,0 0-5 0,0 0 2 15,0 0 0-15,-51 21-10 0,44-12-8 16,0 2-13-16,1 3-18 0,-1-1-4 15,7-13-15-15,-9 24-4 0,9-8-4 0,0-16-16 16,2 31-22-16,0-16-37 0,5-2-43 16,-7-13-52-16,13 23-58 0,-6-13-46 0,4-2-60 15,-11-8-119-15,18 7-151 0,-11-7-315 16,-7 0-222-16</inkml:trace>
  <inkml:trace contextRef="#ctx0" brushRef="#br0" timeOffset="-161772.16">1346 12376 2666 0,'0'0'4'0,"0"0"14"0,0 0-1 0,0 0 13 16,-9-14 13-16,9 14 17 0,0 0 13 15,0 0 2-15,0 0-4 0,0 0-2 16,0 0 3-16,0 0-2 0,0 0-8 16,-24 36 2-16,24-36 1 0,0 0-3 0,13 28-7 15,-4-17-4-15,0 2-6 0,-1-1-6 16,0-1-2-16,0 1-2 0,-8-12 5 0,16 22 2 15,-12-11-4-15,-1 2-1 0,-3-13-2 16,7 19-6-16,-7-19-12 0,0 0-40 16,0 0-63-16,-10 25-74 0,10-25-66 0,-10 6-110 15,10-6-623-15,0 0-394 0</inkml:trace>
  <inkml:trace contextRef="#ctx0" brushRef="#br0" timeOffset="-161564.39">1507 12407 3079 0,'0'0'47'0,"0"0"6"0,27 4-9 0,-27-4 4 16,14 9 11-16,-14-9 22 0,16 13 12 15,-10-3-1-15,-6-10-6 0,10 21-6 16,-5-10-6-16,-5-11-10 0,4 23-3 0,-4-9-4 16,0-14-6-16,0 23-4 0,0-23-6 15,-2 22-9-15,-3-8-36 0,5-14-47 16,-7 19-65-16,7-19-56 0,-5 17-55 0,5-17-67 15,-8 10-192-15,8-10-381 0,-6 4-227 16</inkml:trace>
  <inkml:trace contextRef="#ctx0" brushRef="#br0" timeOffset="-161353.94">1744 12565 2640 0,'0'0'23'0,"0"0"19"0,21 4 1 0,-21-4-3 16,0 0-2-16,0 0 2 0,23 0-1 15,-23 0-6-15,0 0-22 0,28-4-31 16,-28 4-35-16,20-3-38 0,-20 3-27 16,22-8-27-16,-11 4-32 0,-3 0-58 0,-8 4-424 15,14-11 102-15</inkml:trace>
  <inkml:trace contextRef="#ctx0" brushRef="#br0" timeOffset="-161219.36">1877 12491 1906 0,'-19'-8'100'0,"19"8"77"16,-19-4 25-16,19 4 13 0,-15-6 11 16,15 6 3-16,0 0-6 0,-19-4-15 0,19 4-23 15,0 0-20-15,0 0-20 0,0 0-18 16,0 0-27-16,0 0-40 0,0 0-51 0,0 0-56 16,45-12-70-16,-28 9-66 0,1-1-80 15,0 3-137-15,0-3-579 0,2 0-431 16</inkml:trace>
  <inkml:trace contextRef="#ctx0" brushRef="#br0" timeOffset="-160584.94">2438 12462 3007 0,'0'0'-19'0,"0"0"40"0,0 0 34 15,0 0 23-15,0 0 7 0,0 0 18 16,0 0 15-16,17 2 8 0,-17-2-2 0,0 0 1 16,0 0-3-16,17-21-5 0,-17 21-9 15,11-19-12-15,-7 8-9 0,2-4-9 0,-2-2-2 16,0-2-12-16,0-4-6 0,2-4-7 16,-2-3-9-16,-2 1-3 0,-2-4-5 15,2-1-3-15,0 2-6 0,0-1-5 0,0 3 3 16,-2 3-1-16,2 2 2 0,0 4 0 15,0 2-6-15,0 2-1 0,-2 17-2 0,4-23 0 16,-4 23-3-16,5-11 1 0,-5 11-4 16,0 0-7-16,0 0 6 0,0 0 2 15,23 30-4-15,-14-14 2 0,-1 1-1 0,2 4-1 16,2 0 6-16,2 1-9 0,-2-1 1 16,2 2 2-16,0-3-4 0,1 0 3 15,0-3-1-15,0 1-16 0,-3-1-1 0,-2-4 2 16,2-4 4-16,-2 1 8 0,-2-3 9 15,-8-7 12-15,15 8 7 0,-15-8 6 16,0 0 13-16,0 0 9 0,0 0-5 0,32-21-4 16,-26 6-8-16,0-2-6 0,0-6-3 0,0-4 2 15,-4 1-7-15,2-2-6 0,2 5-5 16,-2-2-21-16,0-1-25 0,1 8-28 16,-1-1-37-16,-2 1-49 0,-2 18-68 15,4-24-63-15,-4 12-98 0,3 3-173 0,-3 9-72 16,4-12-352-16,-4 12-418 0</inkml:trace>
  <inkml:trace contextRef="#ctx0" brushRef="#br0" timeOffset="-160365.14">3040 11940 3006 0,'0'0'-11'0,"0"0"19"0,0 0 17 16,0 0 26-16,0 0 18 0,2 19 17 15,-2-19 10-15,-16 25 5 0,8-10-2 16,0 0-7-16,-1 4-8 0,0 2-7 0,3-2-7 16,2 2-9-16,2-1-3 0,2 1-9 15,0-2-19-15,0-1-39 0,2 1-47 16,2-1-57-16,2-3-57 0,1-2-67 0,-2 0-108 16,3-3-596-16,0-5-361 0</inkml:trace>
  <inkml:trace contextRef="#ctx0" brushRef="#br0" timeOffset="-160095.12">3202 12079 3075 0,'-8'-22'78'0,"8"22"-4"0,0 0-7 16,-17-7-8-16,17 7-1 0,0 0 13 0,-26 4 11 16,26-4 3-16,0 0-9 0,-26 11-4 15,26-11-7-15,-14 13-6 0,14-13-7 16,-8 15-2-16,8-15-7 0,2 17-1 15,-2-17-7-15,10 23-3 0,-2-12-5 0,6 0 1 16,0 5-6-16,1-3-2 0,0 1-4 0,0-1-2 16,-3 0 0-16,0-1 0 0,-2-2 1 15,-4 4 0-15,0-2-2 0,-6-12-3 16,0 21-1-16,0-21-4 0,-8 17-37 0,8-17-51 16,-17 11-62-16,17-11-73 0,-19 9-104 15,8-6-182-15,1-1-430 0,10-2-347 0</inkml:trace>
  <inkml:trace contextRef="#ctx0" brushRef="#br0" timeOffset="-159923.63">3315 12165 3209 0,'22'-2'132'16,"-22"2"-13"-16,0 0-17 0,26 4-7 0,-26-4-12 16,17 5-2-16,-17-5-8 0,11 14-3 15,-11-14-14-15,2 21-2 0,-2-21-6 16,0 25-2-16,-2-8-9 0,2-17-24 0,-11 32-43 15,5-15-64-15,-1 4-79 0,-1-4-107 16,0 4-207-16,-8-2-462 0,2 3-378 16</inkml:trace>
  <inkml:trace contextRef="#ctx0" brushRef="#br0" timeOffset="-159593.61">2366 12617 2926 0,'-21'1'-24'0,"21"-1"20"15,0 0 11-15,-19 6 4 0,19-6 28 16,0 0 8-16,0 0 13 0,0 0 4 15,0 0-3-15,0 0-6 0,0 0-3 0,70-2 5 16,-38-2 10-16,8 0 8 0,5 1 4 16,9 1 13-16,5-4 1 0,0 2-6 15,3 0-10-15,-1 0-9 0,-1 1-9 0,-5-3-11 16,-7 3-25-16,-5 0-32 0,-7 2-39 16,-2-1-44-16,-5 2-72 0,-5 0-42 0,-3 0-58 15,-21 0-146-15,21 3-480 0,-15 3-268 16</inkml:trace>
  <inkml:trace contextRef="#ctx0" brushRef="#br0" timeOffset="-159340.21">2584 12982 2872 0,'0'0'89'0,"0"0"7"16,0 0 11-16,0 0 28 0,-17 6 14 15,17-6 0-15,0 0-1 0,0 0-10 16,4 25-18-16,-4-25-14 0,5 26-8 0,-3-8-13 16,0-2-4-16,0 4-15 0,0 1-1 0,2-1-10 15,-2 1-5-15,0-1-9 0,2 0-5 16,-1-1-17-16,-3-2-34 0,2-1-37 16,-2-16-46-16,5 28-48 0,-5-18-61 0,2 0-61 15,-2-10-89-15,0 0-130 0,-7 10-443 16,7-10-337-16</inkml:trace>
  <inkml:trace contextRef="#ctx0" brushRef="#br0" timeOffset="-159058.43">2505 13058 2753 0,'-4'-27'-2'0,"0"5"54"0,0 1 36 15,2 4 17-15,2 17 17 0,-4-27 18 0,4 27 10 16,2-21 5-16,-2 21-5 0,8-19-14 16,-8 19-5-16,16-13-12 0,-6 7-8 15,-10 6-2-15,34-4-24 0,-17 4-6 0,3 4 3 16,6 2-5-16,0 1-4 0,5 6 0 15,-1-1-5-15,2 4-2 0,-1 0-5 16,-3 4-8-16,0-3 0 0,-6 4-8 0,0-1-1 16,-5-3 3-16,-3 2-4 0,0 1-3 0,-6-1 7 15,-4-2-8-15,-2-2 1 0,-4 3-6 16,2-18-3-16,-14 30 12 0,-4-15-3 16,4 0 1-16,-3 0-11 0,-3-3-15 15,4 1-34-15,-4-3-36 0,4-2-41 0,1-1-48 16,0-1-59-16,0-2-53 0,5-2-54 0,10-2-105 15,-18 0-118-15,18 0-66 0,0 0-321 16,-8-13-320-16</inkml:trace>
  <inkml:trace contextRef="#ctx0" brushRef="#br0" timeOffset="-158850.72">3107 12933 2914 0,'0'0'55'0,"12"-6"14"0,-12 6-2 15,0 0 4-15,0 0 24 0,0 0 24 16,0 0 15-16,-29 35 3 0,18-22-4 0,1 0-14 16,-1 0-13-16,1 4 0 0,2 1-10 15,0-4-18-15,4 4 0 0,2-1-10 16,2-17-16-16,-2 31-53 0,6-18-62 0,-4-13-77 16,14 25-89-16,-6-17-122 0,2-3-175 15,1-1-432-15,2-2-393 0</inkml:trace>
  <inkml:trace contextRef="#ctx0" brushRef="#br0" timeOffset="-158615.23">3260 13049 3027 0,'0'-13'39'0,"0"13"21"15,0 0 4-15,0 0-5 0,-18-18 12 0,18 18 5 16,0 0 19-16,-20-1 1 0,20 1-1 16,0 0-9-16,0 0-4 0,-28 11-4 15,28-11-4-15,0 0-5 0,-9 15-7 16,9-15-7-16,0 0-4 0,11 26-7 0,-5-12-3 15,2-2-5-15,4 1-5 0,-4 0-4 16,0 0 0-16,0 1-3 0,-1 0 0 16,0-1-4-16,-5 0 2 0,-2-13-5 0,4 21 0 15,-4-21-6-15,0 0-25 0,-13 22-59 16,13-22-76-16,-15 12-80 0,15-12-127 0,-16 4-184 16,6-4-426-16,10 0-409 0</inkml:trace>
  <inkml:trace contextRef="#ctx0" brushRef="#br0" timeOffset="-158437.93">3342 13072 3345 0,'25'1'146'0,"-25"-1"-14"0,19 9-8 0,-19-9 12 15,20 13 12-15,-14-5 4 0,2 3-9 16,-2 0-5-16,-2 3-21 0,2-1-9 16,-6-13-17-16,2 33-13 0,-2-19 1 0,0-14-17 15,-2 31-34-15,-4-16-46 0,2-2-66 16,4-13-87-16,-8 24-98 0,2-15-171 0,2-2-183 15,-3 0 2-15,7-7-235 0,0 0-211 16</inkml:trace>
  <inkml:trace contextRef="#ctx0" brushRef="#br0" timeOffset="-158082.03">3888 12637 2823 0,'0'0'152'0,"-19"-7"5"16,19 7-7-16,0 0-6 0,0 0-4 0,0 0 6 15,0 0 0-15,0 0-13 0,0 0-14 16,0 0-13-16,44-9-16 0,-28 6-14 16,0-1-18-16,4 1-32 0,-2-1-42 0,1 0-57 15,1-1-67-15,-2 1-82 0,-2-2-103 16,-2-1-171-16,-4 1-464 0,-3 0-396 15</inkml:trace>
  <inkml:trace contextRef="#ctx0" brushRef="#br0" timeOffset="-157937.59">3965 12487 3144 0,'0'0'116'0,"-22"-4"6"0,22 4-7 16,0 0-6-16,-14-5-4 0,14 5-12 0,0 0-12 16,0 0-5-16,0 0-12 0,0 0-10 15,0 0-28-15,0 0-29 0,38-20-35 16,-38 20-40-16,25-8-40 0,-13 7-52 0,-12 1-49 15,26-8-123-15,-14 3-603 0,0 0-369 16</inkml:trace>
  <inkml:trace contextRef="#ctx0" brushRef="#br0" timeOffset="-156361.36">4917 11980 2791 0,'0'0'-99'16,"12"-8"18"-16,-12 8 6 0,0 0 12 15,0 0 4-15,13-7 9 0,-13 7 7 0,0 0 12 16,13-8 9-16,-13 8 22 0,0 0 17 15,14-9 28-15,-14 9 18 0,0 0 20 0,18-9 13 16,-18 9 0-16,10-6 3 0,-10 6 3 16,0 0-2-16,15-10 2 0,-15 10-2 15,0 0 0-15,0 0-10 0,11-9 1 0,-11 9-11 16,0 0-2-16,0 0-11 0,0 0-4 16,0 0-9-16,0 0-7 0,0 0-4 15,0 0-2-15,-38-7-6 0,38 7-3 0,-24 0-5 16,24 0-1-16,-27 3-3 0,27-3 0 15,-26 5-8-15,26-5 1 0,-21 6 0 16,10-2 1-16,11-4-3 0,-18 10-2 0,18-10-1 16,-9 15 1-16,9-15-2 0,-2 15 1 15,2-15-4-15,11 21 4 0,-1-9-4 0,0 1 0 16,6 0-2-16,-2 0-1 0,3 0 2 16,0 2-1-16,-2-1 0 0,-1 0 3 0,2 1 7 15,-2-2 4-15,-3-1 4 0,-2 1 10 16,-1-2 4-16,-1-1 12 0,-7-10 14 15,6 21 7-15,-6-21 0 0,-4 19 4 16,4-19-6-16,-13 17-10 0,0-9-5 0,0-3-1 16,-1 1-4-16,-2 0-11 0,0-2-1 15,16-4-16-15,-32 1-38 0,15-2-53 16,17 1-66-16,-30-10-84 0,18 0-88 0,-1-1-167 16,2-2-157-16,5-1-341 0,0 0-424 15</inkml:trace>
  <inkml:trace contextRef="#ctx0" brushRef="#br0" timeOffset="-155936.34">5129 11445 2926 0,'0'0'-106'0,"0"0"1"0,4-23 14 16,-4 23 8-16,0 0 12 0,6-14 29 0,-6 14 25 16,0 0 0-16,0 0 8 0,12-11 6 15,-12 11 0-15,0 0 21 0,20-7 16 0,-20 7 19 16,16-3 5-16,-16 3 15 0,22-1-3 15,-22 1 3-15,0 0 2 0,29 8 1 16,-20-3 8-16,-9-5 5 0,11 17 0 0,-7-7 1 16,-4-10 5-16,0 23 11 0,0-23 8 15,-6 28 13-15,-1-15 6 0,1 2 2 0,-1-1 2 16,1-1-18-16,6-13-9 0,-13 23-12 16,9-13-11-16,4-10-12 0,-6 17-8 15,6-17-5-15,0 17-18 0,0-17-33 0,12 11-59 16,-12-11-67-16,19 8-79 0,-5-6-69 15,-14-2-113-15,28 0-172 0,-12 0-424 16,3-2-415-16</inkml:trace>
  <inkml:trace contextRef="#ctx0" brushRef="#br0" timeOffset="-154682.58">5645 12220 2797 0,'0'0'-143'16,"-21"-6"36"-16,21 6 32 0,0 0 23 15,0 0 34-15,0 0 33 0,0 0 32 16,0 0 34-16,0 0 23 0,0 0 16 0,0 0 17 16,0 0 19-16,0 0-2 0,0 0 0 15,0 0-4-15,0 0-8 0,0 0-12 0,0 0-7 16,0 0-6-16,0 0-2 0,0 0-18 16,0 0-9-16,0 0-9 0,0 0-9 0,54-7-3 15,-34 5-11-15,1 2-33 0,2 0-32 16,2-2-46-16,-1 0-60 0,2 2-65 15,-1 0-61-15,-2-3-77 0,0 0-194 0,-3 2-449 16,-2-2-397-16</inkml:trace>
  <inkml:trace contextRef="#ctx0" brushRef="#br0" timeOffset="-153877.7">6110 11988 2783 0,'0'0'-85'16,"-4"-16"47"-16,4 16 11 0,0 0 11 15,0 0 8-15,0 0 28 0,4-24 6 0,-4 24 8 16,5-15 13-16,-5 15 4 0,4-16 8 16,-4 16 7-16,11-19 2 0,-7 10 6 15,-4 9 1-15,15-21 1 0,-7 11-2 16,1 1 0-16,2-1-4 0,1 1-6 0,0 1-8 15,-12 8-3-15,28-13-7 0,-13 9-7 16,0-2-4-16,-15 6-3 0,25-8-4 16,-25 8 0-16,22 3-4 0,-22-3-3 0,16 7-2 15,-16-7 1-15,9 17 1 0,-7-3-2 16,-2-14-1-16,-5 28 11 0,-1-9 5 0,0 0 6 16,-4 2 3-16,-2 0 8 0,4 1 4 15,-4-2 2-15,3 1-3 0,-1 0-8 0,-1 0 3 16,2-1-9-16,3-3-2 0,0 1-4 15,4-1-5-15,0-1 2 0,2-16-5 16,4 30-3-16,0-17-2 0,4-1-9 0,3-1-10 16,0-3-7-16,4-1-12 0,-3 1-7 15,4-4 3-15,0 0-1 0,-1-1-2 16,-15-3 1-16,27 3-1 0,-27-3 0 0,25-4 0 16,-25 4 1-16,18-10 0 0,-18 10 4 15,10-17 2-15,-10 17 2 0,-2-27 0 16,-2 11 4-16,-2-3-1 0,-2-5 7 0,-2 3 5 15,0 1 6-15,2-1 7 0,-3 1 4 16,1 1-6-16,-1 0 5 0,2 4-4 16,3 0 0-16,-2 1-22 0,2 2-36 0,6 12-59 15,-10-22-74-15,6 12-97 0,4 10-164 16,-6-15-183-16,6 15-212 0,0 0-172 0</inkml:trace>
  <inkml:trace contextRef="#ctx0" brushRef="#br0" timeOffset="-153020.66">6813 11882 2344 0,'0'0'-118'0,"11"-14"10"0,-11 14 12 0,0 0 6 15,0 0 12-15,0 0 16 0,0 0 13 16,5-14 23-16,-5 14 22 0,0 0 14 15,0 0 23-15,0 0 34 0,0 0 21 0,0 0 26 16,0 0 12-16,0 0 8 0,-41 0-2 16,41 0-8-16,0 0-13 0,0 0-10 0,-32 8-9 15,32-8-8-15,-14 3-10 0,14-3-4 16,-14 8-6-16,14-8 1 0,-12 9 1 16,12-9-8-16,0 0-4 0,-10 14 0 15,10-14-12-15,0 0-1 0,-2 15-4 0,2-15-6 16,0 0-1-16,0 0-5 0,14 22-2 15,-14-22-1-15,10 11-4 0,-10-11 0 0,14 11-3 16,-6-3-3-16,-8-8-2 0,15 12 1 16,-5-5-2-16,-10-7 4 0,18 16-5 15,-10-9 0-15,0 1 0 0,2 1-3 0,-10-9 5 16,18 17 1-16,-10-10-6 0,1 1 11 16,-9-8 2-16,12 18 14 0,-5-9 11 0,-7-9 6 15,8 17 7-15,-3-7 4 0,-5-10 7 16,4 19 3-16,-4-19 7 0,0 0-6 0,-6 24-7 15,6-24-9-15,-16 14-5 0,16-14-27 16,-17 10-46-16,5-7-61 0,12-3-70 16,-24 6-65-16,10-8-80 0,1 2-149 0,13 0-147 15,-30-1-255-15,16-4-197 0</inkml:trace>
  <inkml:trace contextRef="#ctx0" brushRef="#br0" timeOffset="-151956.6">7150 12068 2394 0,'0'0'-98'15,"0"0"35"-15,0 0 27 0,0 0 20 0,0 0 13 16,0 0 8-16,0 0 41 0,0 0 26 16,0 0 21-16,0 0 18 0,0 0 8 0,0 0 13 15,0 0 8-15,0 0 1 0,0 0 2 16,0 0 3-16,0 0-5 0,0 0-10 15,0 0-7-15,0 0-15 0,0 0-10 0,23 1-9 16,-23-1-5-16,20 0-7 0,-20 0-4 16,20 0-12-16,-20 0 0 0,28 0-11 15,-28 0-6-15,28 0-6 0,-14 0-17 0,-14 0-22 16,25 0-19-16,-25 0-15 0,26 0-16 16,-26 0-13-16,19 0-18 0,-19 0-22 15,17 0-27-15,-17 0-38 0,0 0-46 16,21-1-74-16,-21 1-171 0,11-3-432 0,-11 3-269 15</inkml:trace>
  <inkml:trace contextRef="#ctx0" brushRef="#br0" timeOffset="-151629.57">7249 11955 2701 0,'0'0'-25'16,"-10"-9"26"-16,10 9 14 0,0 0 25 0,0 0 28 16,0 0 23-16,0 0 21 0,0 0 17 15,0 0 4-15,0 0 1 0,0 0-3 16,-14 30-2-16,14-30-5 0,2 25-12 0,-2-25-10 15,2 26-12-15,0-8-12 0,0-3-7 16,2 3-6-16,0-3-8 0,-2 2-14 16,2-4-33-16,0 3-34 0,-4-16-45 0,9 26-49 15,-2-15-69-15,-7-11-68 0,6 19-127 16,0-13-185-16,-2 0-292 0,-4-6-213 0</inkml:trace>
  <inkml:trace contextRef="#ctx0" brushRef="#br0" timeOffset="-151386.52">7532 11801 2778 0,'0'0'61'16,"0"0"8"-16,0 0-4 0,0 0 16 0,0 0-6 15,0 0 4-15,14 34 11 0,-14-34 2 16,0 30 0-16,0-10-4 0,0-4-9 15,2 6-1-15,0-2-9 0,0 0-7 0,0-1-7 16,0 0-7-16,0 0-2 0,0-2-22 16,3-1-58-16,-3-1-59 0,-2-15-66 15,6 25-49-15,-6-25-76 0,5 17-143 0,-1-12-437 16,-4-5-220-16</inkml:trace>
  <inkml:trace contextRef="#ctx0" brushRef="#br0" timeOffset="-150922.21">7827 11778 2484 0,'0'0'-84'0,"18"-13"31"0,-18 13 2 0,16-8 12 15,-16 8 25-15,13-4 18 0,-13 4 28 16,0 0 7-16,17-5 13 0,-17 5 6 16,0 0-1-16,0 0 5 0,0 0 12 15,0 0 10-15,0 0 10 0,0 0-4 0,0 0-6 16,0 0-6-16,0 0-11 0,0 0-12 15,0 0-4-15,0 0-3 0,0 0-4 0,0 0-7 16,-54-4 0-16,54 4-9 0,-18-4-6 16,18 4 0-16,0 0 7 0,-28 0 0 15,28 0 5-15,0 0 3 0,-23 6 12 0,23-6 4 16,-14 9 2-16,14-9-1 0,-14 16-2 16,8-9-6-16,6-7-5 0,-8 19-1 0,4-7-7 15,4-12 1-15,-6 21 0 0,6-21-2 16,-7 16-7-16,7-16 0 0,-5 18 4 15,5-18-2-15,0 0 2 0,0 17-3 16,0-17-3-16,0 0-2 0,0 0-9 0,22 8-10 16,-22-8-5-16,21-2-1 0,-21 2-3 15,25-2 7-15,-25 2-4 0,28 2 6 16,-11 0 17-16,-1-1 15 0,2 5 18 0,-4-1 10 16,1 4 4-16,2-2-3 0,-4 3-7 15,-1 2-4-15,0 0-6 0,-4 0-7 0,-2 1-5 16,-2 2-17-16,-4-15-27 0,2 27-45 15,-2-27-60-15,-10 31-87 0,0-18-73 16,-8 4-147-16,-3 2-196 0,-4 2-334 0,-10 3-378 16</inkml:trace>
  <inkml:trace contextRef="#ctx0" brushRef="#br0" timeOffset="-149979.46">4763 12607 2878 0,'33'-12'-77'0,"-33"12"12"0,0 0 11 16,21-1 18-16,-21 1 17 0,23-3 28 16,-23 3 10-16,32-1 8 0,-12-1-1 0,3 2-7 15,7-2 10-15,-2 2-4 0,7 0 6 16,-1-2-1-16,10 0 3 0,1 2 4 15,1-1 2-15,3 1 0 0,11 0 2 0,-1 0 4 16,2 0 1-16,-2 0-4 0,2 0-5 16,0 1-1-16,1-1-5 0,-1 0-2 0,1 2-6 15,-1-2 2-15,2 2 9 0,-1 0 6 16,-1-2 5-16,-1 0-1 0,-9 2 3 16,0-1-4-16,-1-1 8 0,-1 3-2 0,-1-2-4 15,3 2 2-15,-2-2-3 0,0 3-5 16,0 0-2-16,-1 0-4 0,-1-1-5 15,-1 1 0-15,-1 0-4 0,-1-2 1 0,1 2-4 16,-1-2-3-16,3-1-3 0,-3 4-1 16,3-2-1-16,-1 1 10 0,1-4 5 15,-3 3 8-15,5 0 4 0,-5-3 3 0,3 0-5 16,-1 0-1-16,1 0-7 0,-3 1-1 16,1-1-5-16,0-1-2 0,-4 1-3 0,-2 0 2 15,-1 0-5-15,0-3 3 0,-2 3 6 16,1 3 4-16,-1-6 8 0,-1 3 5 0,1-1-5 15,-2 1 5-15,-2 0-4 0,-3 0 17 16,1-2-5-16,-2 2-3 0,-5-2-7 16,0 2-6-16,-2 2-4 0,-1-4-14 0,-20 2-19 15,31 0-16-15,-18 0-29 0,0 0-29 16,-13 0-40-16,0 0-52 0,16 2-56 0,-16-2-50 16,0 0-105-16,0 0-156 0,0 0-432 15,0 0-413-15</inkml:trace>
  <inkml:trace contextRef="#ctx0" brushRef="#br0" timeOffset="-149378.33">5597 13041 2894 0,'14'-11'-80'0,"-14"11"38"0,11-9 34 16,-11 9 15-16,0 0 29 0,8-12 5 0,-8 12 10 15,0 0-4-15,0 0 4 0,0 0 3 16,0 0 5-16,0 0 10 0,0 0 6 15,0 0 14-15,-41-2 2 0,41 2 1 0,0 0 1 16,-22 11-6-16,22-11-10 0,-15 13-6 16,15-13-7-16,-11 14-5 0,11-14-7 0,-4 16-5 15,4-16-7-15,0 0-1 0,8 28-8 16,-1-17-1-16,2 3-4 0,1-1-3 0,2 4 0 16,2-3 0-16,-2 3-4 0,-2-2-1 15,-1 0-4-15,-1-2 11 0,1 0 12 16,-5 1 2-16,1-1 7 0,-5-13 7 0,2 21-1 15,-2-21-3-15,-7 19-1 0,7-19-10 16,-15 18-1-16,7-13-5 0,-7 1-24 16,15-6-29-16,-32 6-41 0,18-6-54 0,14 0-56 15,-28-8-70-15,13 1-101 0,3-3-183 16,1-1-73-16,2-4-243 0,5-3-183 16</inkml:trace>
  <inkml:trace contextRef="#ctx0" brushRef="#br0" timeOffset="-149108.28">5684 12878 2646 0,'0'0'30'16,"14"-9"1"-16,-14 9-6 0,14-7-4 0,-14 7 19 15,14-5 15-15,-14 5 15 0,0 0 7 16,21-4-4-16,-21 4 1 0,0 0 1 0,28 2 6 16,-28-2 5-16,16 5-2 0,-16-5 2 15,15 9 1-15,-15-9 2 0,11 16-4 16,-11-16-3-16,6 18-2 0,-6-18 11 15,0 22 4-15,0-22 12 0,-2 25 9 16,2-25-23-16,-4 23-3 0,4-23-9 0,-5 22-7 16,5-22-4-16,-2 19-9 0,2-19-11 15,2 19 3-15,-2-19-27 0,9 16-36 0,-9-16-53 16,12 9-74-16,-12-9-89 0,19 8-82 16,-19-8-173-16,20 2-123 0,-12-1-345 0,-8-1-379 15</inkml:trace>
  <inkml:trace contextRef="#ctx0" brushRef="#br0" timeOffset="-148941.78">5995 13245 2934 0,'10'12'-16'0,"-10"-12"10"0,17 9 8 15,-17-9-8-15,23 6-3 0,-8-6-1 0,1 3-21 16,-16-3-37-16,34 0-37 0,-12-3-56 15,-5 0-95-15,2 2-454 0,-2-3 30 16</inkml:trace>
  <inkml:trace contextRef="#ctx0" brushRef="#br0" timeOffset="-148742.24">6149 13203 2390 0,'0'0'143'0,"-11"10"-5"0,11-10-2 0,0 0 5 16,-8 17 5-16,8-17 3 0,-4 17-5 15,4-17-7-15,-2 19-12 0,2-19-17 0,0 21-10 16,0-21-7-16,2 24-11 0,-2-24-8 16,2 22-9-16,-2-22-6 0,2 22-26 15,-2-22-35-15,0 22-52 0,0-22-56 0,2 17-62 16,-2-8-58-16,0-9-90 0,2 15-143 16,-2-15-415-16,2 14-246 0</inkml:trace>
  <inkml:trace contextRef="#ctx0" brushRef="#br0" timeOffset="-148063.3">6549 13112 2575 0,'0'0'3'16,"0"0"37"-16,0 0 18 0,0 0 19 16,-11-33 36-16,11 33 27 0,0 0 23 0,-6-13 7 15,6 13-9-15,0 0-9 0,0 0-21 16,-4-17-10-16,4 17-16 0,0 0-12 0,0 0-10 15,0 0-13-15,0 0-13 0,17-16-16 16,-17 16-15-16,17 0-11 0,-17 0-8 16,0 0-4-16,33 10-8 0,-19-4 1 15,-14-6-7-15,22 13-1 0,-11-3-6 16,-2 0 2-16,-1 1 0 0,-2 0 2 0,-6-11 1 16,7 21 1-16,-7-21 1 0,-5 21 3 15,5-21 14-15,-8 23 17 0,2-13 14 0,-3 1 7 16,9-11 2-16,-15 19-5 0,7-11-3 15,8-8-2-15,-14 14-6 0,14-14-5 0,-10 16 2 16,10-16-3-16,-4 17-5 0,4-17-1 16,2 21-2-16,-2-21-3 0,6 20-6 15,2-7 1-15,-8-13-4 0,8 21 1 0,-8-21-3 16,8 16 3-16,-6-5 2 0,-2-11-3 16,2 15 2-16,-2-15 0 0,0 0-7 15,0 0-26-15,-16 18-25 0,16-18-30 0,-16 4-45 16,16-4-52-16,-16 2-51 0,16-2-83 15,0 0-150-15,-26-11-520 0,26 11-443 16</inkml:trace>
  <inkml:trace contextRef="#ctx0" brushRef="#br0" timeOffset="-147678.81">7051 13050 2932 0,'0'-17'-86'0,"0"17"43"0,0 0 24 16,0 0 25-16,0 0 33 0,-28-3 30 0,28 3 25 16,0 0 15-16,-32 11 10 0,20-5-3 15,12-6-1-15,-19 14-5 0,10-7-9 16,0 3-13-16,9-10-8 0,-12 19-10 0,8-11-5 15,4-8-6-15,0 24-8 0,0-24-4 16,8 29-6-16,-2-16-4 0,3 2-2 0,-1-2-7 16,3 2-1-16,-2 1-4 0,-1-5 2 15,0 3-8-15,-2-3 16 0,2 1 7 16,-8-12 11-16,6 19 4 0,-6-19 5 0,-2 15-21 16,2-15-5-16,-14 15-5 0,14-15-4 15,-20 12-1-15,7-8-5 0,13-4-14 0,-24 7-41 16,12-5-51-16,12-2-69 0,-20 3-69 15,10-4-80-15,10 1-171 0,0 0-116 16,-19-7-290-16,19 7-250 0</inkml:trace>
  <inkml:trace contextRef="#ctx0" brushRef="#br0" timeOffset="-147513.9">7051 13283 2868 0,'33'0'107'0,"-33"0"1"16,22-1-12-16,-22 1-12 0,25-4-8 15,-12 2-3-15,-13 2-5 0,29-4-6 16,-12 1-8-16,0 2-20 0,-17 1-29 0,32-4-38 16,-15 1-41-16,-17 3-47 0,25-3-60 15,-14 0-86-15,-11 3-133 0,14-6-391 16,-14 6-99-16</inkml:trace>
  <inkml:trace contextRef="#ctx0" brushRef="#br0" timeOffset="-147331.77">7241 13214 2609 0,'0'0'111'0,"0"0"12"0,0 0 2 16,-16 16 10-16,16-16 10 0,0 0-2 16,-4 19 3-16,4-19-8 0,0 17-9 0,0-17-18 15,-2 21-6-15,2-21-15 0,2 24-9 16,-2-24-13-16,4 22-2 0,-4-8-10 0,0-14-19 16,0 22-41-16,0-22-48 0,2 19-53 15,-2-19-64-15,2 17-52 0,-2-9-70 16,0-8-131-16,2 11-527 0,-2-11-378 0</inkml:trace>
  <inkml:trace contextRef="#ctx0" brushRef="#br0" timeOffset="-146654.44">7643 13087 2861 0,'0'0'-35'0,"0"0"38"0,0 0 16 16,0 0 2-16,0 0 8 0,0 0 11 15,0 0 14-15,0 0 13 0,11-25 6 16,-11 25 3-16,0 0 3 0,11-12 8 0,-11 12-2 16,0 0 3-16,16-7 2 0,-16 7 3 15,15-2-7-15,-15 2-3 0,0 0-7 0,26 2-10 16,-26-2-3-16,16 10-8 0,-16-10-2 15,11 13-6-15,-11-13 3 0,9 19 5 16,-7-7 0-16,-2-12 7 0,0 24 5 0,0-24-5 16,-4 29 8-16,0-16 2 0,1 3-2 15,3-16-1-15,-11 26-19 0,7-13 2 0,4-13 3 16,-6 19 7-16,6-19-7 0,-6 18-5 16,6-18 3-16,-2 14-4 0,2-14 0 15,0 0-1-15,0 0-5 0,8 22-4 0,-8-22-8 16,16 7-17-16,-16-7-20 0,22 7-16 15,-9-7-25-15,-3 3-31 0,-10-3-41 16,28 0-53-16,-28 0-58 0,26 0-43 16,-16-3-56-16,-10 3-151 0,19-2-114 0,-11-1-364 15,-8 3-397-15</inkml:trace>
  <inkml:trace contextRef="#ctx0" brushRef="#br0" timeOffset="-144476.83">654 15527 3002 0,'0'0'-17'0,"23"-7"1"0,-23 7-1 15,0 0 13-15,0 0 21 0,15-3 25 16,-15 3 19-16,0 0 18 0,23-6 11 15,-23 6 18-15,11-6 26 0,-11 6 19 0,12-7 16 16,-12 7 1-16,10-12 22 0,-10 12-22 16,12-13-35-16,-12 13-18 0,11-21-10 15,-4 6-18-15,-1 0-7 0,4 1-15 0,-4-7-4 16,1-2-5-16,5-2-6 0,-4 1-3 16,5-5-12-16,-3 0-2 0,1 5-1 0,-3 2-7 15,2 0-2-15,-1 3-4 0,-2 2-1 16,1 4-5-16,-1-1-3 0,-2 1 1 15,-5 13-2-15,11-19-3 0,-7 9 8 0,-4 10-8 16,14-11-4-16,-14 11 4 0,14-4-5 16,-14 4 0-16,0 0 3 0,0 0-3 15,40 13 0-15,-29-4 0 0,2 3 2 0,2 1 1 16,-3-1-3-16,1 0-1 0,0-2 5 16,1 3-6-16,0 1 4 0,0-2-2 0,-1-1 0 15,-3 0 1-15,-2-4 0 0,6 0 2 16,-14-7 1-16,18 9-2 0,-18-9 17 15,22 3-14-15,-22-3 4 0,21-8 8 0,-8 1 0 16,-3-4 25-16,3-5-4 0,-3-2 0 16,4 0-11-16,-7-1 6 0,4-5-7 0,-2 2-7 15,-2-1-6-15,1-1-24 0,0 2-28 16,-2 1-42-16,-1 2-58 0,-1 1-68 16,1 4-81-16,-3 2-114 0,3-2-162 0,-5 14-77 15,2-16-405-15,-2 16-561 0</inkml:trace>
  <inkml:trace contextRef="#ctx0" brushRef="#br0" timeOffset="-144280.96">1508 14754 3110 0,'0'0'-101'16,"11"-11"37"-16,-11 11 38 0,0 0 33 0,0 0 40 15,0 0 28-15,0 0 21 0,0 0 3 16,0 0-3-16,0 0-12 0,0 0-6 0,0 0-13 15,0 0-1-15,-14 46-12 0,8-36-9 16,-2 5-38-16,0-3-63 0,4 2-76 16,4-14-84-16,-9 28-178 0,8-14-494 15,-1-1-266-15</inkml:trace>
  <inkml:trace contextRef="#ctx0" brushRef="#br0" timeOffset="-144007.12">1640 15050 3017 0,'0'0'156'0,"0"0"-19"16,0 0-12-16,0 0 2 0,0 0 11 0,0 0-8 15,0 0 2-15,0 0-3 0,17 38-15 16,-15-23-15-16,2 3-2 0,-2-2-10 15,2 3-6-15,-2 0-6 0,3 1-8 16,0 0-12-16,-1-5-6 0,0 3-23 0,-1-1-42 16,0-2-49-16,-3-15-57 0,6 24-61 15,-4-13-68-15,-2-11-109 0,2 11-159 0,-2-11-99 16,0 0-214-16,0 0-165 0</inkml:trace>
  <inkml:trace contextRef="#ctx0" brushRef="#br0" timeOffset="-143732.27">1667 15073 2748 0,'-2'-14'143'0,"0"2"3"16,2 12 0-16,0-22 0 0,0 22 1 0,0 0-1 16,2-23-6-16,-2 23-14 0,11-10-6 15,-11 10-19-15,16-7-8 0,-16 7-5 16,24-3-9-16,-8 3-5 0,-16 0-2 0,38 7-4 16,-13 1-6-16,0 0 2 0,2 8 10 15,-2 1-13-15,4 1 9 0,-4 2-14 16,-4 3-1-16,-2-1-4 0,-2-2-1 0,-6 2 15 15,-1 2-3-15,-6 0 6 0,-4-5 0 16,-2 1 4-16,-4 2-5 0,-3 0-4 0,-5-3-10 16,1-1-4-16,-4-2-10 0,-2-2-19 15,3 1-30-15,-1-4-36 0,1-2-45 0,-1-4-61 16,2 1-62-16,2-5-68 0,13-1-104 16,-22-6-181-16,15-1-63 0,7 7-376 15,0 0-484-15</inkml:trace>
  <inkml:trace contextRef="#ctx0" brushRef="#br0" timeOffset="-143541.34">2430 15299 3224 0,'0'0'4'0,"19"5"-9"16,-19-5-31-16,20 1-11 0,-20-1-6 15,32 0-8-15,-14-3-20 0,0 0-28 16,0-1-35-16,1 3-42 0,-1-6-81 16,2 3-435-16,3-4 43 0</inkml:trace>
  <inkml:trace contextRef="#ctx0" brushRef="#br0" timeOffset="-143264.49">2781 15130 2307 0,'0'0'127'16,"0"-27"-14"-16,0 27-11 0,0 0 16 16,0 0 14-16,0 0 14 0,0 0-2 0,0 0-8 15,0 0-2-15,0 0-5 0,0 0-9 16,0 57 3-16,0-57-8 0,2 35-10 0,0-15-12 15,1-2-8-15,-1 3-12 0,2-3-15 16,-2 4-37-16,0-3-43 0,0-1-47 16,0 0-51-16,2-1-61 0,-2 0-54 0,2-7-99 15,4-1-167-15,-6-2-387 0,-2-7-265 16</inkml:trace>
  <inkml:trace contextRef="#ctx0" brushRef="#br0" timeOffset="-142922.42">2794 15069 2693 0,'0'0'43'0,"-6"-18"18"0,6 18 10 15,-7-13 23-15,7 13 31 0,0 0 22 0,-4-17-3 16,4 17-13-16,0 0-14 0,0 0-12 16,15-19-13-16,-15 19-8 0,22-5-11 15,-6 2-7-15,-16 3-10 0,36-4-1 0,-17 4-10 16,4 2-2-16,0 0-4 0,5 1-5 15,-1 2-4-15,1 1 2 0,-2 3 1 16,1 1 7-16,3 3 0 0,-4 3 7 0,0 1-3 16,0 0-2-16,-5 4 4 0,-7-4-1 15,2 2-15-15,-4 0 14 0,-4 2-1 0,-1-3 6 16,-5 2 8-16,0-1-2 0,-4-2 0 16,-2 2-3-16,-3-1 0 0,-3-1-8 15,-2-1 4-15,-2 0-15 0,0 1-17 0,1-4-27 16,-4-1-41-16,-2 0-51 0,5-5-61 15,-4 0-70-15,4 0-66 0,-1-4-124 0,2-3-199 16,-2 0 0-16,15 0-224 0,0 0-189 16</inkml:trace>
  <inkml:trace contextRef="#ctx0" brushRef="#br0" timeOffset="-142722.95">3301 14783 2733 0,'0'0'79'16,"0"0"5"-16,0 0-5 0,0 0-6 15,0 0-6-15,0 0-9 0,0 0-5 16,-14 51-4-16,8-37-7 0,-1-1-19 16,1 3-41-16,0-3-54 0,-1 2-49 0,3 0-64 15,-5-1-120-15,5 1-509 0,0-2-133 16</inkml:trace>
  <inkml:trace contextRef="#ctx0" brushRef="#br0" timeOffset="-142231.23">3418 15345 2380 0,'0'0'63'0,"2"13"35"0,-2-13 21 16,0 0-4-16,6 12 2 0,-6-12 1 16,0 0 7-16,0 0 4 0,0 0 1 0,0 0-15 15,0 0-7-15,26-27-14 0,-20 13-5 16,0-2-9-16,1-3-6 0,2-4-8 0,-1 0-9 16,1 0 13-16,1 0 15 0,-2 4-1 15,-2 3-5-15,4 2-9 0,-4 2-6 16,-6 12-8-16,10-20-4 0,-4 14-6 15,-6 6-7-15,0 0 0 0,18-7-5 0,-18 7-7 16,0 0 20-16,21 18-3 0,-13-9-9 16,2 1 0-16,0 4 3 0,0-3-15 15,0 2 4-15,1 1-6 0,-2-3-3 0,1-1-6 16,-2 1 6-16,1-3 0 0,-9-8 4 16,15 15 10-16,-15-15 7 0,13 5 9 0,-13-5-10 15,0 0 2-15,20-1-1 0,-20 1 2 16,0 0 3-16,22-19 1 0,-14 4 3 0,-2 4-1 15,1-10-5-15,1 1-6 0,-1-5-3 16,-1 2-4-16,3-1-3 0,-3-1-4 16,0 6-3-16,-2 1-4 0,2 3-16 15,0 2-29-15,-6 13-30 0,8-23-33 0,-6 15-33 16,-2 8-45-16,4-10-64 0,-4 10-54 0,0 0-108 16,0 0-176-16,0 0-63 0,0 0-338 15,0 0-426-15</inkml:trace>
  <inkml:trace contextRef="#ctx0" brushRef="#br0" timeOffset="-141962.39">4137 15283 3040 0,'0'0'63'16,"0"0"24"-16,0 0 9 0,0 0-3 0,0 0 12 16,0 0 12-16,3 22 3 0,-3-22-6 15,15 4-14-15,-15-4-11 0,23 0-11 0,-23 0-18 16,25 0-22-16,-8 0-27 0,-17 0-34 16,30-2-36-16,-30 2-47 0,28-2-68 0,-18-1-55 15,-10 3-78-15,15-8-176 0,-15 8-381 16,2-8-224-16</inkml:trace>
  <inkml:trace contextRef="#ctx0" brushRef="#br0" timeOffset="-141841.46">4137 15222 2810 0,'0'0'142'0,"-22"-3"30"0,22 3-2 15,0 0 11-15,-19-1-1 0,19 1-16 16,0 0-28-16,0 0-12 0,0 0-28 0,0 0-55 16,0 0-72-16,0 0-84 0,0 0-92 15,49-18-157-15,-41 15-250 0,4-4-265 0,-12 7-249 16</inkml:trace>
  <inkml:trace contextRef="#ctx0" brushRef="#br0" timeOffset="-12259.64">10353 12417 188 0,'-9'37'-65'0,"3"-2"22"0</inkml:trace>
  <inkml:trace contextRef="#ctx0" brushRef="#br0" timeOffset="-172142.29">8403 7585 321 0,'0'0'109'0,"0"0"0"0,0 0-1 16,0 0-23-16,0 0-15 0,0 0 3 15,0 0-12-15,0 0 0 0,0 0 5 0,0 0-8 16,0 0 2-16,0 0 6 0,0 0 4 16,-10 40 9-16,10-40-4 0,0 0 2 0,0 0 5 15,0 0 8-15,4 24-5 0,-4-24-5 16,0 0-6-16,2 15-3 0,-2-15-3 0,0 0-7 16,2 20-1-16,-2-20 0 0,0 0 6 15,2 17-5-15,-2-17 3 0,0 0-19 16,2 21 8-16,-2-21-3 0,2 13-5 0,-2-13 0 15,0 0-1-15,2 18-8 0,-2-18-2 16,0 0-3-16,0 18-3 0,0-18 2 0,0 0-7 16,0 17-1-16,0-17 4 0,0 0-8 15,0 0-2-15,3 18-2 0,-3-18 0 16,0 0-3-16,0 0 2 0,0 0-2 0,0 17 4 16,0-17-4-16,0 0 1 0,0 0 6 15,0 0 2-15,0 0 7 0,0 0 8 16,0 0 4-16,0 0 3 0,0 0 1 0,0 0-12 15,0 0 3-15,0 0-6 0,0 0-4 16,0 0-2-16,0 0-1 0,0 0-2 16,0 0-2-16,0 0 0 0,0 0-1 0,0 0 6 15,0 0 1-15,0 0-7 0,0 0-1 16,0 0 7-16,0 0 1 0,0 0-5 16,-5-56 8-16,5 56-2 0,-2-18 0 15,2 18 3-15,0 0-1 0,0-25 3 0,0 25-2 16,0 0-3-16,0-23 1 0,0 23-2 0,0 0-1 15,0-19 0-15,0 19-9 0,0 0 6 16,0 0-5-16,2-19-3 0,-2 19 4 16,0 0 2-16,0 0-8 0,0 0 0 0,0 0-2 15,0-19-2-15,0 19 0 0,0 0 1 16,0 0-1-16,0 0-3 0,0 0 0 0,0 0 2 16,0 0 0-16,0 0-2 0,0 0 2 15,0 0 0-15,0 0 0 0,0 0-3 16,0 0 2-16,0 0-1 0,13 49 3 0,-13-49-3 15,0 19 1-15,0-19 0 0,0 19 1 16,0-19-4-16,-2 22 3 0,2-22 0 0,-2 18-1 16,2-18 0-16,-2 19-3 0,2-19 6 15,-2 18-3-15,2-18 1 0,0 0-2 16,-5 23 0-16,5-23 3 0,0 0-2 0,-2 16-1 16,2-16 8-16,0 0 0 0,-4 16 6 15,4-16 4-15,0 0 6 0,0 0-5 16,0 0 0-16,0 0 0 0,0 0-2 15,0 0 1-15,0 0 0 0,0 0 0 0,0 0-3 16,0 0 1-16,0 0-3 0,0 0-1 16,0 0 1-16,0 0 2 0,0 0-3 0,0 0-1 15,11-55 0-15,-11 55 1 0,0-21 2 16,0 21 2-16,2-23 0 0,-2 23 5 0,0-22-1 16,0 22 2-16,0-18 0 0,0 18 2 15,0-19 0-15,0 19-5 0,-2-19-1 0,2 19 0 16,0 0-1-16,0-26-2 0,0 26 5 15,0 0-10-15,-3-16 1 0,3 16 1 16,0 0-3-16,0 0-4 0,0-19 2 0,0 19-4 16,0 0 0-16,0 0 0 0,0 0-1 15,0 0 2-15,0 0-2 0,0 0 1 0,0 0-4 16,0 0 4-16,0 0 1 0,0 0-3 16,0 0 0-16,-10 47 3 0,10-47-3 15,0 21 2-15,0-21-2 0,-2 21-2 0,2-21 1 16,2 24 4-16,-2-24-3 0,0 18-1 15,0-18-1-15,0 19 2 0,0-19-1 16,0 0-1-16,0 25 0 0,0-25 3 0,0 0 0 16,2 18-1-16,-2-18-3 0,0 0 2 15,0 0 3-15,0 18 4 0,0-18 4 0,0 0 8 16,0 0 1-16,0 0-1 0,0 0 1 16,0 0 1-16,0 0-4 0,0 0-1 15,0 0 0-15,0 0 1 0,0 0-10 16,0 0-2-16,0 0 5 0,19-40-3 0,-19 40-8 15,7-15-23-15,-7 15-43 0,0 0-65 16,4-17-93-16,-2 9-93 0,-2 8-219 0,0 0-83 16,0 0 37-16,0 0-259 0,0 0-179 15</inkml:trace>
  <inkml:trace contextRef="#ctx0" brushRef="#br0" timeOffset="-166475.76">13427 7647 524 0,'0'0'164'0,"0"0"-56"0,0 0-24 0,0 0-17 15,0 0-14-15,11-9-1 0,-11 9 7 16,0 0-7-16,0 0 3 0,0 0 4 0,0 0 8 16,0 0-5-16,0 0 3 0,0 0 7 15,0 0-18-15,10-9-7 0,-10 9-11 16,0 0 1-16,0 0 4 0,0 0-12 0,0 0-1 15,0 0-2-15,0 0-6 0,11-11 1 16,-11 11-8-16,0 0 5 0,0 0 4 16,0 0-11-16,0 0 1 0,0 0-6 0,0 0 9 15,0 0 5-15,0 0 7 0,11-7 8 16,-11 7 5-16,0 0 6 0,0 0-6 16,0 0 2-16,0 0 14 0,0 0 12 0,0 0 7 15,14-11 11-15,-14 11-3 0,0 0 9 16,0 0 3-16,0 0 3 0,11-8-7 0,-11 8 0 15,0 0-4-15,0 0-4 0,0 0-4 16,0 0-2-16,0 0-5 0,0 0 0 16,0 0-4-16,0 0-3 0,0 0-3 0,11-11-8 15,-11 11-4-15,0 0-5 0,0 0-7 16,0 0-3-16,0 0-6 0,0 0-4 0,0 0 4 16,0 0 2-16,0 0-2 0,0 0-3 15,0 0-2-15,0 0-4 0,3 37 1 0,-3-37-1 16,2 17-2-16,-2-17-1 0,2 18-1 15,-2-18-2-15,2 17-2 0,-2-17-3 16,5 17 3-16,-5-17-3 0,4 18 1 0,-4-18-3 16,4 14 1-16,-4-14-1 0,0 0-3 15,5 19 3-15,-5-19-2 0,0 0 2 16,5 12-1-16,-5-12 1 0,0 0 15 16,0 0 5-16,0 0 3 0,0 0-4 0,0 0 3 15,0 0-5-15,0 0-1 0,0 0 3 16,0 0 1-16,0 0 0 0,0 0-1 0,0 0 4 15,0 0-7-15,0 0 2 0,0 0-6 16,0 0 0-16,6-49-5 0,-6 49 1 16,0-19-2-16,0 19 0 0,-2-19 0 0,2 19-2 15,-2-21-4-15,2 21-1 0,-2-20 3 16,2 20-4-16,-2-17 3 0,2 17 2 0,0 0 1 16,0-22-2-16,0 22 4 0,0 0-1 15,-3-20-4-15,3 20-1 0,0 0 8 0,0 0-1 16,-3-16-2-16,3 16 6 0,0 0-4 15,0 0 4-15,0 0-4 0,-4-18 1 16,4 18-3-16,0 0-2 0,0 0 0 0,0 0-2 16,0 0-3-16,0 0-1 0,0 0-2 15,-4-15 2-15,4 15 2 0,0 0-4 0,0 0-2 16,0 0 6-16,0 0-5 0,0 0 1 16,0 0-1-16,0 0 5 0,0 0 0 15,0 0-3-15,-13 46 0 0,13-46-1 16,-1 19 0-16,1-19-1 0,-2 21 1 0,2-21 0 15,2 22-1-15,-2-22 1 0,0 20 1 16,0-20 0-16,1 18-3 0,-1-18 1 16,2 18-1-16,-2-18 2 0,0 0 1 0,0 21-1 15,0-21 1-15,0 0 1 0,2 15 1 16,-2-15 1-16,0 0 1 0,0 0 6 0,0 0-5 16,0 0 4-16,0 0 0 0,0 0-6 15,0 0 1-15,0 0 0 0,0 0-5 16,0 0 1-16,0 0 0 0,0 0 2 0,0 0-7 15,0 0 0-15,-5-59 4 0,5 59 0 16,0-20-1-16,0 20 3 0,0-21 4 0,0 21 6 16,0-24-5-16,0 24 2 0,0-17 1 15,0 17 0-15,0 0-5 0,-2-25 7 0,2 25-5 16,0 0 5-16,0-17-8 0,0 17 3 16,0 0 0-16,0 0-1 0,2-18-5 15,-2 18 1-15,0 0-4 0,0 0 0 0,0 0 0 16,0 0 1-16,0 0-1 0,0 0 2 15,0 0 16-15,0 0 2 0,0 0-3 16,0 0-1-16,0 0 0 0,0 0-4 0,5 50-9 16,-5-50-21-16,4 29-20 0,-1-11-29 15,-1-3-32-15,0 4-48 0,0 0-75 0,2 0-70 16,2 0-209-16,-6-1-134 0,2 4 46 16,-2-3-311-16,0 2-280 0</inkml:trace>
  <inkml:trace contextRef="#ctx0" brushRef="#br0" timeOffset="-129018.9">17115 14268 1545 0,'0'0'397'16,"0"0"-116"-16,0 0-93 0,-6-15-34 0,6 15-2 16,0 0 0-16,0 0-4 0,-3-19-12 15,3 19-2-15,0 0-11 0,0 0-7 0,-2-20-3 16,2 20-2-16,0 0 4 0,-2-22-4 16,2 22-8-16,0 0-7 0,2-26-9 15,-2 26-8-15,2-23-3 0,1 10-8 0,-3 13-1 16,4-28-5-16,-2 12-1 0,2-1-1 15,-2 1-7-15,2 0-5 0,2 0-1 0,-1 0-3 16,0 1 1-16,-1-2-4 0,2 3 3 16,-6 14-3-16,8-24-5 0,-4 12-4 0,-4 12-5 15,7-16-4-15,-7 16-6 0,7-13 2 16,-7 13-3-16,0 0-3 0,0 0 22 16,0 0 0-16,0 0-6 0,0 0-4 0,22 28-6 15,-22-28 5-15,11 25-4 0,-5-13-2 16,1 2-12-16,-1 2 8 0,1-4 2 15,1 2 4-15,0-1-10 0,-2 0-3 0,4-1 1 16,-10-12 2-16,10 19-2 0,-4-11 1 16,-6-8-10-16,8 13 12 0,-8-13-3 0,0 0-4 15,13 8 8-15,-13-8-4 0,0 0 1 16,0 0 2-16,0 0 5 0,26-25-1 16,-20 14-1-16,-2-5-3 0,2 1-2 0,-2-1-1 15,2-1-1-15,0-2 2 0,-2 3-11 16,0-1-1-16,0-1-16 0,2 1-24 0,-1 4-25 15,-1-3-31-15,0 4-50 0,-1 1-64 16,1 2-66-16,-4 9-128 0,4-17-201 16,-4 17 22-16,0 0-393 0,0 0-433 0</inkml:trace>
  <inkml:trace contextRef="#ctx0" brushRef="#br0" timeOffset="-128767.49">17545 13613 2908 0,'0'0'-36'0,"0"0"45"0,0 0 6 16,4-14 18-16,-4 14 21 0,0 0 20 0,0 0 17 15,0 0-1-15,0 0-7 0,0 0-9 16,0 0-9-16,0 0-8 0,-32 41-3 15,26-31-8-15,6-10-14 0,-11 26-28 0,5-13-39 16,2 0-54-16,0 3-58 0,-1-3-67 16,0 3-145-16,3-4-500 0,-2 2-213 15</inkml:trace>
  <inkml:trace contextRef="#ctx0" brushRef="#br0" timeOffset="-128407.32">17583 13922 2606 0,'0'0'5'15,"4"-11"32"-15,-4 11 0 0,0 0 4 0,0 0 14 16,6-16 39-16,-6 16 28 0,0 0 14 16,0 0 6-16,0 0-9 0,0 0-8 0,0 0-9 15,0 0-12-15,-6 57-9 0,6-40-8 16,-2-1-10-16,2-16-7 0,0 36-6 16,0-20-10-16,0 2-4 0,2-1-5 0,-2 1-8 15,0-1-15-15,0-17-23 0,2 26-30 16,0-15-32-16,-2-11-31 0,2 22-30 15,-2-22-28-15,0 0-39 0,2 20-20 0,-2-20-33 16,0 6-57-16,0-6-594 0,0 0-274 16</inkml:trace>
  <inkml:trace contextRef="#ctx0" brushRef="#br0" timeOffset="-128139.36">17579 14144 2606 0,'-12'-28'-80'0,"8"13"45"0,0 0 14 0,0-2 33 16,4 17 33-16,-6-29 33 0,4 14 19 0,2 15 17 15,-4-29 11-15,2 18 2 0,2 11 7 16,0-23-14-16,0 23-14 0,4-21-8 15,-4 21-11-15,10-19-11 0,-2 9-3 0,-8 10-10 16,20-11 0-16,-8 8-5 0,-12 3 4 16,30 3 1-16,-13 3 0 0,-1-1-5 0,0 2-7 15,2 7-3-15,0 2 2 0,-3-3 1 16,-3 4 2-16,-2 0 9 0,2 2 2 16,-6 2-1-16,0-2 6 0,-4 2-2 15,-2-2 3-15,-2 2-10 0,0-2-4 0,-4 0-9 16,0 0-4-16,-4 0-5 0,0-2-16 15,2-1-14-15,-3-4-24 0,3 0-29 0,-3 0-44 16,0-5-57-16,3-2-77 0,0 1-71 16,8-6-150-16,-20 0-127 0,20 0-413 15,0 0-440-15</inkml:trace>
  <inkml:trace contextRef="#ctx0" brushRef="#br0" timeOffset="-127896.98">18034 14185 3009 0,'14'4'-7'0,"-14"-4"17"15,0 0-19-15,24 0-15 0,-24 0-3 16,20-3 4-16,-20 3 10 0,24-6 9 0,-24 6-10 15,25-3-18-15,-12-1-33 0,-13 4-34 16,27-6-29-16,-9 3-61 0,-6-3-139 16,-1 0-323-16,2 1 123 0</inkml:trace>
  <inkml:trace contextRef="#ctx0" brushRef="#br0" timeOffset="-127637">18375 13941 1982 0,'0'0'113'16,"0"0"29"-16,10-16-11 0,-10 16-9 15,0 0 31-15,10-6 18 0,-10 6 10 0,0 0-5 16,0 0-14-16,0 0-13 0,0 0-14 16,7 40-5-16,-7-40 1 0,2 26 1 0,-4-12-10 15,2-14-9-15,0 31-12 0,2-13-4 16,-2-1-9-16,0 1-15 0,2 0-21 15,-2-1-18-15,2-2-36 0,-2-15-33 0,-2 25-49 16,2-25-48-16,2 21-62 0,-2-11-52 16,0-10-97-16,0 0-169 0,3 9-435 0,-3-9-370 15</inkml:trace>
  <inkml:trace contextRef="#ctx0" brushRef="#br0" timeOffset="-127350.47">18361 13952 3051 0,'0'0'61'0,"-4"-25"0"15,4 25-3-15,-4-18 10 0,4 18 16 0,-4-15 17 16,4 15 13-16,0 0-8 0,0-21-11 16,0 21-11-16,0 0-10 0,8-16-8 0,-8 16-7 15,18-7-8-15,-18 7-4 0,20 0-4 16,-20 0-7-16,28 3-2 0,-13 3-3 16,4 3-4-16,0 3-3 0,2-1-1 0,0 5-5 15,-2-1 1-15,1 2 1 0,-6 2 4 16,2 0 4-16,-4 2 8 0,-4-1 4 0,-2-1 0 15,-1 1 4-15,-5-1-2 0,-5 0-4 16,1 1-4-16,-4-2-4 0,0 1-2 16,-4-2 0-16,4-4-14 0,-2 1-20 0,-1-3-29 15,1-1-47-15,10-10-69 0,-20 13-83 16,10-11-104-16,10-2-198 0,-15-2-37 16,15 2-317-16,0 0-268 0</inkml:trace>
  <inkml:trace contextRef="#ctx0" brushRef="#br0" timeOffset="-126916.02">18450 13664 2664 0,'0'0'-101'16,"0"0"2"-16,0 0 8 0,0 0 3 16,0 0 17-16,-8 33 21 0,8-33 7 0,0 0 15 15,0 0 14-15,0 0 4 0,0 0 21 16,0 0 34-16,0 0 33 0,0 0 29 0,0 0 20 16,0 0 4-16,0 0 6 0,0 0 9 15,0 0 2-15,0 0 11 0,0 0 5 16,0 0 5-16,0 0-6 0,0 0-5 0,0 0-8 15,0 0-18-15,0 0-10 0,0 0-18 16,0 0-15-16,8-51-10 0,-8 51-8 16,0 0-8-16,0 0-6 0,0 0-7 0,0 0-6 15,0 0-4-15,0 0-9 0,0 0-2 16,0 0-4-16,0 0 4 0,0 0-6 16,0 0-6-16,0 0 0 0,0 0-3 0,0 0-16 15,0 0-18-15,0 0-22 0,0 0-27 16,0 0-35-16,0 0-55 0,0 0-51 0,0 0-68 15,0 0-165-15,0 0-128 0,0 0-365 16,0 0-350-16</inkml:trace>
  <inkml:trace contextRef="#ctx0" brushRef="#br0" timeOffset="-125988.64">18811 14268 2790 0,'0'27'-92'16,"0"-27"12"-16,0 0 12 0,2 17 8 15,-2-17 11-15,0 0 37 0,0 0 47 16,0 19 39-16,0-19 34 0,0 0 21 0,0 0 15 15,0 0-1-15,0 0 3 0,6 12 5 16,-6-12-2-16,0 0-5 0,0 0-15 0,0 0-16 16,0 0-14-16,19-36-12 0,-15 20-8 15,-2-2-9-15,5-2-11 0,-3-4-7 16,0-4-5-16,1 4-3 0,-1-1-7 0,0 4-1 16,0 1-5-16,0 2 0 0,0 2-6 15,-2 1 1-15,-2 15 1 0,6-22-6 16,-2 10-6-16,-4 12 8 0,8-13 0 0,-8 13 0 15,0 0-3-15,0 0-2 0,14-6-2 16,-14 6-1-16,0 0-2 0,0 0 0 16,19 21-6-16,-19-21 6 0,11 16-4 0,-11-16-1 15,13 13 1-15,-13-13 3 0,10 13-6 16,-10-13 1-16,15 11 1 0,-15-11 2 16,13 8-1-16,-13-8-1 0,14 2-4 0,-14-2 0 15,0 0 2-15,0 0 8 0,34-13-1 16,-27 5 13-16,3-2-6 0,-1-3-13 0,0-2 0 15,1-1-3-15,-2-6 3 0,0 3-2 16,2-2 0-16,-6 2-10 0,2 1-20 0,0 1-22 16,-2 2-35-16,1-3-46 0,-3 4-50 15,2 2-55-15,-2 1-70 0,-2 11-163 16,0-21-109-16,0 21-343 0,-4-13-316 0</inkml:trace>
  <inkml:trace contextRef="#ctx0" brushRef="#br0" timeOffset="-125299.9">18461 13636 2606 0,'0'0'-124'0,"0"0"39"0,0 0 36 15,0 0 19-15,0 0 37 0,0 0 42 16,3-27 35-16,-3 27 30 0,0 0 19 15,0 0 10-15,0 0 5 0,4-15 0 0,-4 15-12 16,0 0-6-16,0 0-10 0,0 0 0 16,0 0 7-16,0 0-7 0,0 0-13 15,0 0-3-15,0 0-12 0,0 0-8 0,0 0-15 16,0 0-3-16,-22 47-9 0,22-47-7 16,-4 20-6-16,4-20-9 0,-4 19-15 15,4-19-22-15,-2 18-37 0,2-18-43 0,-5 20-61 16,5-20-65-16,3 19-58 0,-3-19-137 15,2 21-154-15,-2-10-334 0,2 0-265 0</inkml:trace>
  <inkml:trace contextRef="#ctx0" brushRef="#br0" timeOffset="-124840.3">19536 14180 2778 0,'0'0'31'0,"0"0"21"0,0 0 6 16,0 0 18-16,0 0 11 0,0 0 24 15,0 0 6-15,0 0-7 0,0 0-6 16,0 0-13-16,0 0-8 0,0 0-6 0,0 0-13 16,0 0-3-16,0 0-5 0,43-7-9 15,-43 7-4-15,21-1-9 0,-21 1-23 0,21-6-34 16,-21 6-56-16,24-7-66 0,-12 6-60 16,1-7-79-16,-13 8-160 0,17-11-442 15,-17 11-261-15</inkml:trace>
  <inkml:trace contextRef="#ctx0" brushRef="#br0" timeOffset="-124660.62">19581 14028 2826 0,'-17'-6'109'0,"17"6"24"15,0 0-10-15,0 0-3 0,-19-4-1 16,19 4-2-16,0 0-6 0,0 0-10 0,0 0-11 16,0 0-3-16,0 0-16 0,0 0-9 15,0 0-9-15,0 0-5 0,46-13-16 0,-46 13-16 16,26-6-30-16,-14 5-43 0,-12 1-52 15,26-2-66-15,-13 0-48 0,-13 2-95 16,21-5-166-16,-14 2-383 0,-7 3-226 0</inkml:trace>
  <inkml:trace contextRef="#ctx0" brushRef="#br0" timeOffset="-122529.45">20286 13868 2456 0,'0'0'-120'0,"0"0"23"16,0 0 17-16,0 0 17 0,0 0 9 16,0 0 18-16,0 0 15 0,0 0 29 0,0 0 9 15,0 0 11-15,0 0 11 0,0 0 12 16,0 0 15-16,0 0 10 0,-7-25 10 16,7 25 5-16,0 0 6 0,0 0-15 0,0 0-6 15,0 0-4-15,9-11-11 0,-9 11-7 16,0 0-1-16,12-7-12 0,-12 7 3 0,0 0-6 15,20-8-9-15,-20 8 1 0,14-6 1 16,-14 6-7-16,16-6 8 0,-16 6-11 16,16-4 4-16,-16 4-3 0,0 0 0 0,23 0-3 15,-23 0 0-15,0 0-5 0,20 6 3 16,-20-6-7-16,10 7 4 0,-10-7-5 16,6 16 3-16,-6-16-3 0,4 16 3 0,-4-16 0 15,0 20 11-15,0-20-5 0,-4 23 2 16,0-8 3-16,0-1 3 0,-2-1 0 0,0 0 8 15,1 2 7-15,-1-1-6 0,6-14 5 16,-13 23-8-16,7-10-4 0,6-13-1 16,-9 17-2-16,9-17-3 0,-8 17-2 0,8-17-1 15,-6 16 4-15,6-16 4 0,0 0 5 16,-2 17 8-16,2-17 0 0,0 0-1 16,0 0-2-16,16 14-2 0,-16-14 1 0,17 1-3 15,-17-1 2-15,24 0-8 0,-24 0-4 16,22-1-9-16,-22 1-14 0,26-7-31 0,-26 7-41 15,23-7-45-15,-12 3-46 0,-11 4-54 16,23-11-52-16,-15 5-135 0,2 2-526 16,-10 4-337-16</inkml:trace>
  <inkml:trace contextRef="#ctx0" brushRef="#br0" timeOffset="-120834.2">20835 13804 2691 0,'0'0'-85'0,"10"-9"44"16,-10 9 15-16,0 0 2 0,12-7 20 0,-12 7 16 15,0 0 24-15,0 0 1 0,0 0 10 16,0 0 5-16,0 0-1 0,0 0 19 0,0 0 22 15,0 0 12-15,0 0 5 0,-44-3 1 16,44 3-5-16,0 0-13 0,-36 10-8 0,25-4-9 16,11-6-8-16,-18 12-4 0,18-12-11 15,-14 13-1-15,14-13-6 0,-6 14-7 16,6-14-8-16,4 19-12 0,-4-19-12 16,16 17-8-16,-4-6-9 0,0 0 0 0,4 0 1 15,3-1-4-15,-3 2 4 0,0-2 3 16,-2-2-2-16,1 1 3 0,-4-1 1 0,-1-1 8 15,-10-7 16-15,13 13 15 0,-13-13 9 16,4 13 4-16,-4-13-1 0,0 0 7 16,0 0-2-16,-21 27-7 0,13-20 1 0,8-7-12 15,-20 8-1-15,10-1-4 0,10-7-12 16,-18 9-21-16,18-9-39 0,-16 5-48 16,16-5-73-16,-13 7-65 0,13-7-113 0,-12 0-185 15,12 0-371-15,0 0-283 0</inkml:trace>
  <inkml:trace contextRef="#ctx0" brushRef="#br0" timeOffset="-120624.24">21144 13963 2758 0,'0'0'-44'0,"20"-7"9"0,-20 7 5 15,0 0 27-15,15-7 28 0,-15 7 19 16,0 0 16-16,19-10 3 0,-19 10-3 15,17-6-6-15,-17 6-6 0,22-8-1 0,-12 2-7 16,-10 6-1-16,23-8-15 0,-12 4-24 16,-11 4-54-16,21-9-45 0,-13 6-50 0,1-1-69 15,-9 4-141-15,11-4-352 0,-11 4 29 16</inkml:trace>
  <inkml:trace contextRef="#ctx0" brushRef="#br0" timeOffset="-120427.55">21194 13872 2099 0,'0'0'40'0,"0"0"44"16,-26 0 12-16,26 0 25 0,0 0 26 16,-10 10 24-16,10-10 15 0,-4 13-5 0,4-13-7 15,-4 19-17-15,4-19-16 0,-4 23-13 16,4-23-15-16,2 29-13 0,-2-14-9 16,0-15-9-16,2 28-11 0,0-12-15 0,0-1-24 15,-2-15-30-15,2 26-42 0,-2-26-49 16,2 24-56-16,0-13-44 0,0-4-53 15,-2-7-117-15,2 15-604 0,-2-15-404 0</inkml:trace>
  <inkml:trace contextRef="#ctx0" brushRef="#br0" timeOffset="-120073.09">21328 13919 2826 0,'8'-8'-83'0,"-8"8"44"0,14-17 3 15,-8 8 32-15,-6 9 22 0,14-13 23 0,-14 13 19 16,12-15 5-16,-12 15-8 0,15-11-3 16,-6 5-9-16,-9 6-1 0,17-8-5 0,-17 8 0 15,18-7 4-15,-18 7 8 0,18-3 5 16,-18 3 12-16,0 0-4 0,27 6 4 16,-27-6-3-16,15 15-4 0,-9-8-4 15,-6-7-3-15,9 18-4 0,-9-18 10 0,4 23 5 16,-4-23 6-16,-2 23 1 0,2-23 7 0,-7 23-3 15,1-11 0-15,6-12 8 0,-15 22 2 16,7-12-4-16,-3-2 1 0,1 1-8 16,10-9-5-16,-20 9-4 0,20-9-5 0,-18 4-4 15,18-4-6-15,0 0-4 0,-26-6-17 16,26 6-24-16,-9-16-34 0,9 16-43 16,-4-23-52-16,4 23-60 0,0-23-59 15,0 11-84-15,4 0-199 0,1 4-71 0,-1-2-305 16,-4 10-286-16</inkml:trace>
  <inkml:trace contextRef="#ctx0" brushRef="#br0" timeOffset="-119863.59">21802 14028 2820 0,'8'8'94'0,"-8"-8"18"15,11 12-14-15,-11-12 5 0,0 0 26 16,10 11 19-16,-10-11 10 0,0 0-8 15,0 0-16-15,10 9-17 0,-10-9-15 16,0 0-9-16,0 0-10 0,0 0-8 0,0 0-15 16,12 8-29-16,-12-8-55 0,0 0-62 15,0 0-71-15,0 0-73 0,0 0-138 0,10-28-210 16,-10 28-349-16,2-20-332 0</inkml:trace>
  <inkml:trace contextRef="#ctx0" brushRef="#br0" timeOffset="-119395.09">21941 13702 2829 0,'9'-17'-17'0,"-9"17"25"16,6-9-5-16,-6 9-4 0,0 0 9 15,0 0 13-15,0 0 22 0,0 0 4 16,0 0-2-16,0 0-4 0,0 0-3 0,0 0 9 16,0 0 16-16,-53 13 12 0,53-13 0 15,-21 8-2-15,10-4-8 0,11-4 1 0,-21 7-16 16,8-3 1-16,13-4-8 0,-19 6-3 15,19-6-1-15,-19 4 4 0,19-4 8 16,-19 5 17-16,19-5 3 0,0 0 1 0,-20 4-7 16,20-4-2-16,-14 4-11 0,14-4-3 15,0 0 13-15,-12 9 9 0,12-9-6 16,0 0-5-16,-9 18-2 0,9-18-4 0,-2 15-7 16,2-15-5-16,-2 17-6 0,2-17 1 15,0 0-7-15,4 23-3 0,-4-23 5 16,7 13-8-16,-7-13-5 0,10 13-4 0,-10-13-9 15,20 7-3-15,-10-4-11 0,-10-3 4 16,25 2 0-16,-10 0 1 0,-15-2-2 0,34 2 3 16,-17 0-2-16,2-2 17 0,-2 4 8 15,4-3-1-15,-4 2-1 0,0 0 11 16,-1 2-1-16,-2 3 10 0,-2 1-1 0,-1-2-2 16,-1 3 6-16,-10-10-13 0,11 19-2 15,-7-8-4-15,-4-11-4 0,0 21-2 0,0-21-9 16,-4 27-16-16,-2-11-24 0,-1 0-37 15,-6 0-52-15,1 2-54 0,0 3-62 16,-2-2-39-16,0-2-74 0,1 1-134 0,0-1-99 16,3-5-332-16,1 1-311 0</inkml:trace>
  <inkml:trace contextRef="#ctx0" brushRef="#br0" timeOffset="-119131.24">22267 13750 3014 0,'10'-11'96'0,"-10"11"-12"0,12-5-9 16,-12 5 19-16,0 0 26 0,0 0 12 0,0 0-4 16,27 5-9-16,-27-5-14 0,8 15-8 15,-4-2-14-15,-1 2 6 0,1 2 1 0,-2 2-9 16,0 3-14-16,-2 0-1 0,0 5-11 15,0 2-25-15,-4 2-34 0,-3-1-38 16,-3 2-56-16,-1 3-56 0,1-4-44 16,-6 0-61-16,-6 4-108 0,-4-3-141 0,1 0-400 15,-7-3-301-15</inkml:trace>
  <inkml:trace contextRef="#ctx0" brushRef="#br0" timeOffset="-118269.02">20167 13695 2593 0,'0'0'-96'0,"0"0"37"0,0 0 24 16,0 0 26-16,0 0 23 0,0 0 24 16,0 0 9-16,0 0 7 0,0 0-1 0,0 0 4 15,0 0 6-15,0 0 11 0,0 0 11 16,0 0 8-16,0 0 10 0,0 0 0 15,0 0-2-15,0 0 3 0,0 0 1 0,-33 36 1 16,27-20 3-16,0-1-3 0,0 2 1 16,-2 5-8-16,2 2-5 0,0 1-7 15,-3 1-1-15,4 0-7 0,1 5 9 0,4-1-4 16,0 3-4-16,4 4-7 0,1-2-7 16,4 2-11-16,-1-1-1 0,4 2-1 15,6 0-10-15,-2 2-4 0,3-4-5 0,-2-3-6 16,2-3-12-16,-1 0-5 0,2-3-23 15,-2-1-29-15,0-4-39 0,-1-1-57 0,3-1-69 16,-4-6-81-16,2 0-178 0,-2-3-136 16,-1-2-374-16,-2-3-428 0</inkml:trace>
  <inkml:trace contextRef="#ctx0" brushRef="#br0" timeOffset="-116198.76">22802 13647 2813 0,'0'0'-136'0,"0"0"30"0,0 0 4 0,16-11 10 15,-16 11 13-15,0 0 9 0,0 0 17 16,0 0 17-16,0 0 1 0,0 0 16 0,0 0 13 16,0 0 12-16,0 0 0 0,0 0 7 15,0 0 14-15,0 0 11 0,0 0 2 16,0 0 2-16,0 0 2 0,0 0 5 0,0 0-9 16,0 0-1-16,0 0 4 0,-54 14 6 15,54-14 5-15,-16 11-3 0,16-11 5 0,-19 8 7 16,10-1-5-16,9-7-2 0,-17 11 0 15,17-11-6-15,-10 11-3 0,10-11 1 16,-10 14-8-16,10-14-2 0,0 0-6 16,-4 18-2-16,4-18-5 0,0 0-1 15,14 17-4-15,-14-17-1 0,14 11-6 0,-14-11-1 16,15 9 3-16,-4-1 2 0,-1-3-4 0,-10-5-4 16,19 15-2-16,-10-6 3 0,-9-9 2 15,15 13 1-15,-7-5 4 0,-8-8 17 16,10 15-2-16,-3-8 2 0,-7-7 1 0,7 19 3 15,-7-19 4-15,4 19 9 0,-4-19 7 16,-4 22 4-16,4-22 4 0,-7 20 0 0,-2-10-7 16,9-10-2-16,-14 19-5 0,4-9-5 15,-2-3-4-15,12-7-2 0,-23 16-9 16,11-13-12-16,-1 3-18 0,13-6-27 16,-23 6-34-16,23-6-43 0,-22 0-54 0,22 0-67 15,0 0-107-15,-23-12-205 0,23 12-338 16,-10-17-237-16</inkml:trace>
  <inkml:trace contextRef="#ctx0" brushRef="#br0" timeOffset="-115559.09">22841 13291 2643 0,'-17'-4'-53'0,"17"4"-1"15,0 0 21-15,0 0 26 0,0 0 32 16,0 0 16-16,-10-11 14 0,10 11 5 16,0 0-2-16,0 0-9 0,0 0 3 0,0 0-12 15,0 0 2-15,0 0-11 0,0 0-2 16,0 0-3-16,0 0-3 0,31-21-2 0,-31 21-1 16,19-2-3-16,-19 2-5 0,23 0 5 15,-23 0-5-15,24 2-3 0,-24-2 2 16,23 3-6-16,-23-3 1 0,19 8 3 15,-8-5-2-15,-11-3 4 0,10 13-2 0,-10-13 0 16,4 13 11-16,-4-13-1 0,0 0 9 16,0 0 9-16,-10 26 13 0,10-26 10 0,-15 12 13 15,15-12 2-15,-17 10-2 0,17-10-4 16,-13 7-6-16,13-7-7 0,-10 8-1 16,10-8-10-16,0 0-4 0,0 0-10 0,0 0-7 15,-8 11-5-15,8-11-6 0,0 0-3 16,0 0-3-16,0 0-2 0,29 8 1 15,-29-8-2-15,19 5 3 0,-19-5-3 16,19 8-3-16,-7-3 0 0,-12-5 3 0,22 14-2 16,-14-9-2-16,-8-5 5 0,13 16 1 15,-9-6-1-15,-4-10 2 0,2 17 4 16,-2-17-3-16,0 0 2 0,-10 25 2 0,10-25-5 16,-17 16 0-16,9-10-3 0,8-6-23 0,-22 14-26 15,10-7-35-15,-1-1-41 0,13-6-51 16,-19 9-48-16,19-9-100 0,-19 7-644 15,11-6-403-15</inkml:trace>
  <inkml:trace contextRef="#ctx0" brushRef="#br0" timeOffset="-115139.24">23440 13563 2929 0,'0'0'-96'0,"0"0"14"15,0 0 11-15,0 0 31 0,0 0 40 16,0 0 33-16,0 0 39 0,0 0 16 0,0 0 14 15,0 0 6-15,0 0 4 0,0 0 5 16,-48 16 2-16,38-7-5 0,10-9-8 16,-14 21-5-16,5-8-14 0,3 1-6 0,-2-1-6 15,1 2-3-15,3 3 1 0,0-2 2 16,1 4 5-16,1 1 22 0,2 2-8 16,2-3-11-16,1 5-3 0,1 2-9 0,2 0-13 15,1-3-5-15,1 2-3 0,1-4-12 16,-1 3-3-16,0-4-8 0,1-2-13 0,0 1-22 15,-3-5-31-15,2 0-36 0,-2-4-43 16,1-2-68-16,2 0-58 0,-9-9-96 16,14 9-178-16,-7-5-82 0,-7-4-266 0,0 0-222 15</inkml:trace>
  <inkml:trace contextRef="#ctx0" brushRef="#br0" timeOffset="-114716.15">23639 13716 2565 0,'0'0'-78'0,"2"-14"16"15,-2 14 16-15,0 0 20 0,0-19 1 16,0 19 27-16,0 0 9 0,0 0 13 16,0 0 14-16,-13-15 18 0,13 15 21 15,0 0 16-15,-18-2 15 0,18 2 6 0,0 0 0 16,0 0 0-16,-32 6-6 0,32-6-13 15,-15 5-6-15,15-5-9 0,0 0-14 0,-15 10-3 16,15-10-4-16,0 0-8 0,-5 15-6 16,5-15-14-16,0 0-11 0,0 0-11 15,17 21-7-15,-17-21 0 0,22 14-4 16,-10-7 0-16,4 3 1 0,0-1 1 0,-1 1 0 16,0-1-19-16,0 4 1 0,-1-1 8 0,-3-2 8 15,2 1 11-15,-5 4 13 0,2-3 8 16,-3-1 5-16,-2 3 7 0,-5-14 8 15,6 21 4-15,-6-21 10 0,-2 21 2 0,2-21-1 16,-7 21-4-16,7-21 0 0,-11 16-12 16,11-16-5-16,-10 16-6 0,10-16-5 15,-17 14-11-15,17-14-27 0,-17 9-37 16,17-9-49-16,-15 1-56 0,15-1-51 0,0 0-54 16,0 0-111-16,-25-5-151 0,25 5-365 15,-9-8-242-15</inkml:trace>
  <inkml:trace contextRef="#ctx0" brushRef="#br0" timeOffset="-114477.13">23838 13850 2593 0,'0'0'-15'0,"0"0"40"16,17-7 8-16,-17 7-14 0,0 0 2 15,19 0 13-15,-19 0 15 0,0 0 5 0,23-7-2 16,-23 7-6-16,16-2-6 0,-16 2-2 0,24-4-4 16,-24 4-3-16,22-4-2 0,-22 4-11 15,21-1-16-15,-21 1-40 0,18-3-54 16,-8 2-41-16,-10 1-65 0,10-4-128 0,-10 4-398 16,0 0 10-16</inkml:trace>
  <inkml:trace contextRef="#ctx0" brushRef="#br0" timeOffset="-114257.36">23959 13786 2175 0,'0'0'-2'0,"0"0"20"0,0 0 6 15,0 0 35-15,0 0 17 0,0 0 23 16,0 0 33-16,0 0 10 0,-9 21 1 0,9-21-3 16,0 0-6-16,-2 21 4 0,2-21-6 15,2 19-8-15,-2-19-3 0,0 21-22 16,0-21-12-16,2 26-5 0,-2-13-14 0,0-13-6 15,2 28-21-15,0-14-20 0,-2-14-23 16,3 24-38-16,-3-24-37 0,2 23-46 0,2-10-44 16,-4-13-50-16,2 17-59 0,-2-17-156 15,4 11-420-15,-4-11-199 0</inkml:trace>
  <inkml:trace contextRef="#ctx0" brushRef="#br0" timeOffset="-113619.97">24109 13705 2502 0,'0'0'-70'16,"0"0"20"-16,0 0-2 0,0 0 10 16,2-20 10-16,-2 20 7 0,0 0 13 0,0 0 4 15,0 0 8-15,6-17 8 0,-6 17 20 16,0 0 10-16,8-11 19 0,-8 11-5 0,0 0 9 15,16-10-1-15,-16 10-3 0,12-6-8 16,-12 6-6-16,0 0-9 0,28-1 4 16,-28 1-12-16,21 0 0 0,-21 0-7 15,22 3 3-15,-22-3-3 0,22 7 5 0,-11-2-2 16,-11-5 3-16,19 11 8 0,-13-5 8 0,-6-6 6 16,7 15 7-16,-7-15 10 0,0 0 5 15,-4 24 9-15,4-24 4 0,0 0-1 16,-13 19 5-16,13-19-13 0,-11 11-2 15,11-11-10-15,0 0-6 0,-11 13-4 0,11-13-6 16,0 0-6-16,-4 12-10 0,4-12-5 16,0 0-3-16,0 0-6 0,0 0-7 0,15 16-2 15,-15-16 1-15,15 10-4 0,-15-10 4 16,17 12-5-16,-7-5 4 0,2 0-2 16,-2 3-2-16,1 2 7 0,-4-2 8 0,2 2 9 15,-2 2 12-15,-3-1 5 0,-4-13-1 16,4 23 4-16,-4-23 1 0,-2 23-4 0,2-23-6 15,-8 21-2-15,1-10-3 0,7-11-6 16,-14 19-15-16,5-11-23 0,9-8-35 16,-18 13-46-16,18-13-52 0,-14 11-59 0,8-11-55 15,6 0-118-15,0 0-143 0,-18 0-359 16,18 0-242-16</inkml:trace>
  <inkml:trace contextRef="#ctx0" brushRef="#br0" timeOffset="-113290.11">24440 13585 2577 0,'8'-12'0'15,"-8"12"35"-15,8-10 11 0,-8 10 10 0,0 0 17 16,15-7 21-16,-15 7 11 0,0 0 6 15,0 0 8-15,25 3 8 0,-25-3-10 16,13 12 1-16,-13-12-3 0,14 17 4 0,-8-4-1 16,4 0-2-16,-4 3 8 0,2 0-8 15,-2 0-22-15,3 2-13 0,-3 3-7 16,1-3-11-16,-1 2-3 0,-4-1-6 0,0 0-7 16,-2 2-6-16,0-2 1 0,0-2-10 0,0-17-10 15,-4 34-16-15,2-19-21 0,-2 0-38 16,0-1-40-16,4-14-53 0,-9 23-57 15,7-14-57-15,-5-3-100 0,7-6-170 16,-6 12-442-16,6-12-420 0</inkml:trace>
  <inkml:trace contextRef="#ctx0" brushRef="#br0" timeOffset="-112935.06">24958 13837 2892 0,'0'0'-75'0,"0"0"51"15,0 0 9-15,0 0 21 0,0 0 24 16,0 0 32-16,0 0 27 0,0 0 4 0,0 0-1 15,0 0-5-15,0 0-7 0,0 0 1 16,12 13 8-16,-12-13 11 0,0 0-1 0,19 3 2 16,-19-3-5-16,19 0-6 0,-19 0-7 15,22-3-12-15,-22 3-5 0,22 0-4 16,-22 0-8-16,25 0-8 0,-25 0-2 0,23 0-7 16,-23 0-21-16,19 0-23 0,-19 0-46 15,0 0-57-15,23 0-62 0,-23 0-64 0,0 0-88 16,17-3-176-16,-17 3-424 0,0 0-324 15</inkml:trace>
  <inkml:trace contextRef="#ctx0" brushRef="#br0" timeOffset="-110385.11">25623 13440 1563 0,'0'0'244'0,"0"0"-52"0,0 0-51 16,0 0-33-16,-20-4 12 0,20 4-7 0,0 0-13 16,0 0 2-16,0 0 6 0,0 0 9 15,0 0 8-15,0 0-1 0,0 0 6 0,-18 21-1 16,18-21 0-16,0 0-10 0,-4 19-6 15,4-19-12-15,-2 19-6 0,2-19-6 16,0 21-11-16,0-21-11 0,0 23-2 16,0-23-1-16,0 27 1 0,0-11-13 0,0 1 14 15,0-17 1-15,2 33-22 0,2-16 1 16,-3 0-5-16,2 0-3 0,2 1-3 0,-1-3-2 16,1 3-6-16,-1-2 1 0,3 0-3 15,0-3-2-15,0 2-6 0,2 0 2 0,0-2-4 16,2-1-2-16,-6 0-1 0,4-1-4 15,0-2-15-15,-9-9-26 0,12 16-33 0,-12-16-51 16,10 13-59-16,-5-6-59 0,-5-7-82 16,8 7-168-16,-8-7-87 0,9 3-338 15,-9-3-305-15</inkml:trace>
  <inkml:trace contextRef="#ctx0" brushRef="#br0" timeOffset="-108654.21">25824 13533 2677 0,'-15'-11'-88'15,"15"11"25"-15,0 0 22 0,0 0 26 16,0 0 24-16,0 0 21 0,0 0 30 0,0 0 17 16,0 0 12-16,0 0 3 0,-8-11 12 15,8 11 2-15,0 0 1 0,0 0-1 16,0 0-12-16,0 0-7 0,0 0-14 0,0 0-5 16,0 0-10-16,0 0-6 0,0 0-5 15,0 0-5-15,0 0-7 0,25-22-1 16,-25 22-5-16,0 0-4 0,19-4-4 0,-19 4 2 15,0 0-2-15,19-2-4 0,-19 2-2 16,0 0-2-16,19 0 1 0,-19 0-6 0,0 0 2 16,0 0-4-16,21 0 0 0,-21 0 0 15,0 0-2-15,0 0 2 0,0 0-1 0,23 2-1 16,-23-2-1-16,0 0-2 16,0 0 4-16,15 6-2 0,-15-6-1 0,0 0 2 15,14 6-2-15,-14-6 1 0,0 0-2 16,0 0 1-16,13 5-2 0,-13-5 5 0,0 0-1 15,0 0-4-15,0 0 2 0,0 0 1 16,0 0-1-16,18 6 0 0,-18-6 1 16,0 0 0-16,0 0 0 0,0 0-2 0,0 0-1 15,0 0 2-15,14 4-2 0,-14-4 3 16,0 0-3-16,0 0 1 0,0 0 1 0,0 0 0 16,0 0-5-16,0 0 1 0,0 0 2 15,0 0-3-15,0 0-9 0,0 0-13 0,0 0-13 16,0 0-15-16,0 0-23 0,0 0-24 15,0 0-27-15,0 0-41 0,15 2-37 16,-15-2-61-16,0 0-151 0,0 0-397 16,0 0-136-16</inkml:trace>
  <inkml:trace contextRef="#ctx0" brushRef="#br0" timeOffset="-108229.54">26000 13476 2273 0,'0'0'-104'16,"0"0"28"-16,14-15 8 0,-14 15 10 15,0 0 10-15,0 0 16 0,0 0 19 0,18-4 27 16,-18 4 23-16,0 0 12 0,0 0 18 16,0 0 4-16,0 0 17 0,0 0 10 15,0 0-5-15,0 0 3 0,0 0-8 0,0 0-14 16,0 0-6-16,0 0-7 0,0 0-1 16,0 0-6-16,0 0-2 0,0 0-14 15,0 0-7-15,0 0 1 0,0 0-6 0,0 0 0 16,0 0-4-16,0 0 1 0,-59 7-4 15,59-7 0-15,0 0 2 0,-22 5 1 16,22-5 0-16,0 0 1 0,-20 6 3 0,20-6-2 16,0 0-3-16,0 0-11 0,-16 1-20 15,16-1-30-15,0 0-43 0,0 0-35 0,0 0-39 16,0 0-55-16,0 0-120 0,0 0-415 16,0 0-25-16</inkml:trace>
  <inkml:trace contextRef="#ctx0" brushRef="#br0" timeOffset="-107625.24">26063 13514 2154 0,'0'0'-64'0,"0"0"23"0,0 0 15 0,0 0 26 16,0 0 19-16,0 0 16 0,0 0 36 0,0 0 9 15,-60-12 10-15,46 11 3 0,14 1 4 16,-31-3 4-16,13 3 7 0,18 0 4 16,-32-1 3-16,13-1-2 0,19 2-8 0,-29 0-3 15,29 0-13-15,-28 0-6 0,28 0-10 16,-20-2-6-16,20 2 1 0,-21 0-6 0,21 0-6 16,0 0-6-16,-17 2-3 0,17-2-3 15,0 0-8-15,0 0 0 0,0 0-2 16,0 0-3-16,0 0-6 0,0 0 0 15,0 0-4-15,52-18-4 0,-37 13-1 0,2-1-1 16,0 1-1-16,-3-3 0 0,3 0-5 16,0 0-3-16,0 1 4 0,1-2-2 0,-5 1-3 15,3-2 1-15,-3 1 0 0,-1 0 1 16,1-3-3-16,0 2 0 0,-5-1 1 16,3 2 1-16,-3-3 0 0,-8 12 4 0,15-17 7 15,-9 8 4-15,-6 9 8 0,11-12 6 16,-11 12 5-16,10-11 3 0,-10 11 2 0,8-10-11 15,-8 10 8-15,0 0-9 0,9-11 4 16,-9 11 0-16,0 0 1 0,0 0 11 16,0 0 13-16,0 0 8 0,0 0-17 0,0 0-3 15,16 30-1-15,-16-30 2 0,0 25-10 16,2-10-1-16,-2-15 0 0,2 32-13 16,-2-13 5-16,1-2-9 0,-1 2-1 0,2 0 1 15,0 1-3-15,-2-1 2 0,2 0-8 16,-2 0 0-16,2-2 6 0,-2 0-10 15,0 1 0-15,2-3-18 0,-2-15-7 0,0 24-28 16,0-12-24-16,0-3-36 0,0-9-45 16,0 0-59-16,0 24-56 0,0-24-85 0,0 11-160 15,0-11-81-15,0 0-365 0,0 0-387 16</inkml:trace>
  <inkml:trace contextRef="#ctx0" brushRef="#br0" timeOffset="-107186.85">26407 13461 2838 0,'7'-16'-28'0,"-7"16"51"16,7-12 13-16,-7 12 10 0,0 0 4 16,0 0 4-16,0-20 0 0,0 20 2 0,0 0 9 15,0 0-1-15,0 0 3 0,-19-10 7 16,19 10 11-16,0 0 12 0,-29 4 4 15,29-4 0-15,0 0-2 0,-29 11-15 0,29-11-4 16,-17 10-7-16,10-2-12 0,7-8-6 16,-16 13-7-16,16-13-7 0,-9 13-3 15,9-13-5-15,-4 14-1 0,4-14-14 0,0 0-3 16,0 0-9-16,11 22-5 0,-11-22-4 16,16 10 0-16,-7-4-3 0,-9-6 1 15,17 9 2-15,-5-5 1 0,-12-4-2 16,17 12 3-16,-17-12-4 0,21 9 3 0,-13-1 2 15,0-1 0-15,-8-7 6 0,11 14 14 16,-5-5 5-16,-6-9 7 0,7 15 0 0,-7-15 4 16,0 20 5-16,0-20 8 0,-5 20-5 15,5-20 2-15,-10 18-5 0,10-18-22 16,-12 17 1-16,7-10-3 0,5-7-13 0,-17 15-16 16,17-15-30-16,-16 10-37 0,7-6-45 15,9-4-57-15,-16 6-46 0,16-6-57 16,0 0-120-16,0 0-140 0,-22-13-358 0,18 6-286 15</inkml:trace>
  <inkml:trace contextRef="#ctx0" brushRef="#br0" timeOffset="-106619.9">26490 13111 2748 0,'0'0'-33'0,"0"0"29"0,0 0 22 0,0 0 25 16,0 0 27-16,0 0 20 0,0-18 2 15,0 18-2-15,0 0-9 0,0 0-9 0,0 0-6 16,0 0-9-16,0 0-8 0,0 0-6 15,0 0-5-15,12-14-8 0,-12 14-1 16,0 0-6-16,15-6-1 0,-15 6-4 0,0 0-1 16,21-1-3-16,-21 1-2 0,15-3 0 15,-15 3-2-15,0 0-2 0,27 7-3 16,-27-7-1-16,14 7-1 0,-14-7 1 0,9 10 3 16,-9-10-4-16,6 12 1 0,-6-12 0 15,0 0 4-15,-6 24 2 0,6-24 10 16,-9 15 7-16,9-15 5 0,-8 15 4 0,8-15-6 15,-8 12-1-15,8-12-4 0,-9 11 0 16,9-11-3-16,0 0-9 0,-9 12-5 16,9-12-7-16,0 0-9 0,0 0 0 0,0 0-7 15,0 0-8-15,16 23-1 0,-16-23-4 0,11 7 3 16,-11-7-1-16,14 12 5 0,-14-12 5 16,10 13 3-16,-10-13-3 0,11 13 8 15,-11-13 14-15,6 17 17 0,-6-17 13 16,0 18 9-16,0-18 3 0,-2 19 4 0,2-19 0 15,-8 18-4-15,8-18-3 0,-11 18-6 16,5-11-5-16,6-7-3 0,-17 18-15 16,11-10-33-16,6-8-43 0,-16 13-51 0,16-13-68 15,-15 11-66-15,15-11-131 0,-14 8-608 16,5-4-445-16</inkml:trace>
  <inkml:trace contextRef="#ctx0" brushRef="#br0" timeOffset="-103828.88">26845 13649 2906 0,'0'0'-94'0,"0"0"38"0,0 0 26 16,-27 12 33-16,27-12 24 0,0 0 36 15,0 0 20-15,0 0 21 0,0 0 1 16,0 0-3-16,0 0-5 0,0 0-1 0,0 0 5 15,0 0 5-15,0 0 6 0,0 0-1 16,0 0-8-16,0 0-11 0,0 0-8 16,0 0-13-16,0 0-6 0,0 0-7 0,0 0-9 15,59 7-15-15,-59-7-15 0,27-4-19 16,-27 4-29-16,24-3-27 0,-24 3-34 0,27-4-42 16,-27 4-47-16,23-4-43 0,-15 0-65 15,-8 4-132-15,14-6-490 0,-14 6-301 16</inkml:trace>
  <inkml:trace contextRef="#ctx0" brushRef="#br0" timeOffset="-103564.92">26902 13588 2756 0,'0'0'-39'16,"0"0"30"-16,0 0 22 0,0 0 25 0,0 0 29 15,0 0 23-15,0 0 27 0,0 0 14 16,0 0 6-16,0 0 6 0,0 0-3 0,0 0-4 15,0 0-7-15,0 0-11 0,0 0-11 16,0 0-7-16,0 0-8 0,0 0-5 16,0 0-15-16,17 46-8 0,-15-33-5 0,-2-13-3 15,2 28-28-15,-1-14-4 0,1-1-2 16,-2-13-5-16,2 28-5 0,0-11-18 16,1-6-28-16,-3-11-40 0,2 21-42 0,-2-21-52 15,5 19-42-15,-3-8-43 0,-2-11-71 16,6 9-151-16,-6-9-447 0,3 10-325 15</inkml:trace>
  <inkml:trace contextRef="#ctx0" brushRef="#br0" timeOffset="-102306.14">27808 13359 2594 0,'0'0'-26'0,"0"0"35"16,0 0 16-16,0 0 24 0,0 0 26 0,0 0 16 15,-15-15 18-15,15 15 3 0,0 0-7 16,0 0-5-16,0 0-3 0,0 0-9 0,-36 25-5 16,36-25-14-16,-4 12-4 0,4-12-8 15,0 0-5-15,-2 18-5 0,2-18-5 16,0 0-5-16,10 22-3 0,-10-22-7 0,14 16 0 15,-7-6-4-15,2 0-2 0,0-1-4 16,-1 2 0-16,-8-11 0 0,14 20 2 16,-9-9 12-16,-5-11 11 0,6 22 5 0,-3-12 9 15,-3-10-3-15,-5 22 0 0,5-22-1 16,-11 23-2-16,4-13-6 0,-2 0-2 16,-2-1-9-16,11-9-12 0,-22 18-23 0,12-13-36 15,0 1-35-15,10-6-52 0,-19 7-58 16,19-7-48-16,-13 3-61 0,13-3-122 0,0 0-560 15,-15-13-422-15</inkml:trace>
  <inkml:trace contextRef="#ctx0" brushRef="#br0" timeOffset="-101935.17">27833 13072 2956 0,'-2'-25'-28'0,"2"25"34"15,0 0 6-15,2-17 11 0,-2 17 7 0,0 0 8 16,9-12 4-16,-9 12 3 0,0 0 2 16,9-7 4-16,-9 7 2 0,0 0 11 0,0 0 7 15,0 0 2-15,0 0 2 0,34 15-1 16,-34-15 0-16,10 15 0 0,-10-15 5 15,6 21 8-15,-6-21-1 0,4 21 4 0,-4-9 4 16,0-12-4-16,-2 24 5 0,2-24-6 16,-2 24 4-16,2-24-4 0,-2 23-7 15,2-23-14-15,-2 19-18 0,2-19-4 0,-2 14-6 16,2-14-4-16,0 0-4 0,2 22-2 16,-2-22-19-16,4 10-24 0,-4-10-43 15,0 0-55-15,15 9-70 0,-15-9-66 0,17 0-56 16,-17 0-162-16,14-3-119 0,-14 3-354 15,15-1-353-15</inkml:trace>
  <inkml:trace contextRef="#ctx0" brushRef="#br0" timeOffset="-100937.09">28188 13283 2742 0,'0'0'-85'0,"0"0"45"16,8-17 31-16,-8 17 22 0,0 0 6 15,0 0 2-15,0 0 6 0,0 0 8 0,0 0 7 16,0 0 7-16,0 0 13 0,0 0 3 16,0 0 6-16,0 0 6 0,0 0-2 0,17 32-4 15,-17-32 7-15,7 18-9 0,-7-18-3 16,7 21-2-16,-5-10-6 0,3 3-6 15,-1-1-4-15,-2 2-5 0,-2-15 3 16,4 31 5-16,-4-16 4 0,2 2 0 0,-2 2 14 16,-2 0-6-16,2-19 0 0,-2 36-8 15,0-19-2-15,0 2-8 0,-2-1-4 16,-1 0-5-16,0 0-4 0,1-1-7 0,-1-2-18 16,0 0-24-16,1-2-27 0,4-13-48 15,-8 25-42-15,3-15-32 0,5-10-45 0,-7 19-45 16,7-19-116-16,-6 16-569 0,4-11-357 15</inkml:trace>
  <inkml:trace contextRef="#ctx0" brushRef="#br0" timeOffset="-100397.09">28509 13199 2748 0,'0'0'-93'0,"0"0"24"16,0 0 12-16,0 0 18 0,0 0 15 16,0 0 21-16,0 0 27 0,0 0 16 0,0 0 11 15,0 0-2-15,0 0 9 0,0 0 8 16,-32 29 16-16,32-29 3 0,-11 15 1 0,11-15 2 15,-8 15-9-15,8-15-8 0,-7 21-3 16,3-11-6-16,4-10-6 0,-9 27-5 16,4-13 0-16,4 0-1 0,1-14 1 15,-6 29 0-15,4-14 5 0,0 2 0 0,2 0 17 16,-2 2-7-16,4-2 2 0,-2 1-11 16,2 1-2-16,0 0-5 0,0-2-3 0,2 0-7 15,-3 1-7-15,6-3-3 0,-2 2 4 16,1-2-8-16,1-2-2 0,-3 1-8 15,2-1-31-15,0-2-45 0,-6-11-51 0,13 21-53 16,-7-13-69-16,-6-8-98 0,14 12-176 16,-9-6-401-16,-5-6-298 0</inkml:trace>
  <inkml:trace contextRef="#ctx0" brushRef="#br0" timeOffset="-99901.09">28840 13245 2642 0,'0'0'-103'0,"5"-12"27"0,-5 12 35 0,0 0 42 15,0 0 29-15,0 0 40 0,0 0 28 16,0 0 17-16,0 0 7 0,-31-5-1 0,31 5-8 16,0 0-15-16,0 0-9 0,-28 2-11 15,28-2-9-15,0 0-6 0,0 0-10 16,-25 6-14-16,25-6-1 0,0 0-11 0,0 0-9 15,-7 11-15-15,7-11-17 0,0 0-8 16,0 0-13-16,0 0-2 0,36 25 11 16,-24-18 2-16,0 1-3 0,0 2 3 15,-3-2 6-15,3 5 4 0,-1-4 7 0,-3 4 16 16,-1-1 10-16,-1 2 8 0,0-3 14 16,-6-11 8-16,2 24 1 0,-2-24 7 0,-4 25 3 15,-2-11-3-15,-1-4-1 0,-1 4-3 16,0-3-10-16,-3-3-3 0,0 2-26 15,11-10-31-15,-22 12-44 0,12-6-45 0,10-6-58 16,-16 7-51-16,16-7-79 0,0 0-651 16,-21-4-369-16</inkml:trace>
  <inkml:trace contextRef="#ctx0" brushRef="#br0" timeOffset="-99551.28">28900 12948 2746 0,'7'-14'-69'0,"-7"14"19"15,7-13 17-15,-7 13 8 0,9-10 13 16,-9 10 39-16,0 0 13 0,16-13 15 0,-16 13 5 16,12-7-2-16,-12 7 4 0,0 0 3 15,23-2 6-15,-23 2 5 0,0 0 8 0,24 5-1 16,-24-5-3-16,12 10-3 0,-12-10-1 15,10 14 3-15,-10-14 11 0,5 19 4 16,-5-19 5-16,0 21 3 0,0-21 4 16,-5 28-2-16,-1-14 7 0,2 0 2 0,0 2-8 15,-2-3 0-15,1 2-5 0,-1-1-11 16,6-14-13-16,-6 23 0 0,6-23-14 0,-5 19-10 16,5-19 1-16,0 15-16 0,0-15-28 15,9 11-51-15,-9-11-49 0,13 8-69 16,-1-6-76-16,-12-2-80 0,22 0-157 15,-10 0-140-15,-12 0-349 0,23 0-400 0</inkml:trace>
  <inkml:trace contextRef="#ctx0" brushRef="#br0" timeOffset="-99317.62">29258 13413 3037 0,'0'0'4'16,"0"0"20"-16,0 0 9 0,-4 19 17 16,4-19 18-16,0 0 3 0,0 0-5 15,0 0-7-15,10 15-9 0,-10-15-3 0,0 0-7 16,19 3-2-16,-19-3-7 0,17 3-3 16,-17-3-15-16,0 0-31 0,27-3-56 0,-27 3-57 15,0 0-49-15,24-1-70 0,-24 1-123 16,12-4-438-16,-12 4-133 0</inkml:trace>
  <inkml:trace contextRef="#ctx0" brushRef="#br0" timeOffset="-99126.09">29290 13386 2530 0,'0'0'54'0,"0"0"28"0,0 0 17 16,0 0 25-16,0 0 24 0,-20 17 12 15,20-17-4-15,-6 15-2 0,6-15-17 0,-4 18-14 16,4-18-15-16,-4 22-12 0,4-22-10 15,-2 25-11-15,0-13-9 0,2-12-5 0,0 27-18 16,0-27-30-16,0 25-50 0,0-25-48 16,0 24-60-16,4-10-30 0,-4-14-66 15,6 22-126-15,-2-8-611 0,0-7-431 16</inkml:trace>
  <inkml:trace contextRef="#ctx0" brushRef="#br0" timeOffset="-98776.8">29406 13436 2882 0,'4'-15'-89'16,"0"-1"16"-16,0 3 10 0,-4 13 17 15,12-26 34-15,-6 12 36 0,2 2 29 16,0-1 13-16,1 2 1 0,2-1 3 16,-1 3 6-16,1-1 10 0,1 3 13 0,1-2 9 15,-13 9 5-15,25-5 0 0,-25 5-12 16,26 2-5-16,-26-2-13 0,23 13-6 15,-14-3-9-15,-1 1-3 0,-1 3-9 0,-1-1-5 16,-2 3-1-16,-2-1 6 0,-2-15 4 16,2 28 5-16,-6-13 1 0,4-15 6 0,-8 27 2 15,-1-15-3-15,3-2 1 0,-3 1 6 16,9-11-29-16,-17 15-2 0,7-9-5 16,10-6-2-16,-20 5-2 0,20-5-6 15,0 0-1-15,-24-4-9 0,24 4-10 0,0 0-19 16,-18-19-21-16,14 8-27 0,4 11-47 15,-2-27-53-15,2 27-56 0,2-25-52 0,-2 12-94 16,2 2-180-16,-2 11-54 0,7-19-251 16,-7 19-180-16</inkml:trace>
  <inkml:trace contextRef="#ctx0" brushRef="#br0" timeOffset="-98584.66">29852 13458 2602 0,'0'0'69'0,"10"10"6"0,-10-10-9 0,0 0-9 16,10 9 5-16,-10-9 19 0,0 0 4 15,0 0-7-15,0 0-16 0,10 8-20 0,-10-8-24 16,0 0-27-16,0 0-29 0,0 0-48 16,0 0-61-16,0 0-64 0,0 0-158 15,0 0-389-15,0 0-43 0</inkml:trace>
  <inkml:trace contextRef="#ctx0" brushRef="#br0" timeOffset="-98114.77">30028 13072 2262 0,'0'0'-15'16,"0"0"10"-16,6-14 0 0,-6 14 5 15,0 0 10-15,0 0 10 0,0 0 6 16,0 0 9-16,0 0-1 0,0 0 12 0,-29-11 12 15,29 11 15-15,0 0 11 0,-26 0 3 16,26 0 9-16,0 0-3 0,-24 2-3 16,24-2-7-16,-20 4-12 0,20-4-1 0,-19 4 1 15,19-4 6-15,-17 7 2 0,17-7-6 16,-15 12 1-16,15-12-6 0,-16 13-2 0,7-4 1 16,0 1-6-16,9-10-6 0,-10 17-4 15,10-17-9-15,-10 18-1 0,5-9-5 16,5-9-4-16,-4 17-1 0,4-17-3 15,0 0-1-15,-7 19-3 0,7-19-4 0,0 0-4 16,0 0-6-16,0 0-16 0,11 15-10 16,-11-15-8-16,0 0-5 0,25 0-5 0,-25 0 8 15,22-4 2-15,-22 4 1 0,23-1 9 16,-23 1 8-16,23 0 10 0,-23 0 17 16,23 3 7-16,-11 1 9 0,-12-4 13 0,16 12 9 15,-16-12 7-15,10 16 4 0,-7-6-5 16,-3-10 6-16,2 21-6 0,-2-21-4 15,-7 25 0-15,3-11-15 0,-2-1-3 0,6-13-6 16,-14 24 16-16,6-12-18 0,0-1-29 16,0 1-41-16,8-12-48 0,-15 17-60 15,15-17-66-15,-8 15-71 0,8-15-151 0,-7 10-176 16,7-10-342-16,0 0-374 0</inkml:trace>
  <inkml:trace contextRef="#ctx0" brushRef="#br0" timeOffset="-97869.69">30179 13359 2979 0,'25'4'18'0,"-25"-4"9"16,0 0-3-16,17 4 0 0,-17-4 12 15,17 4 10-15,-17-4 12 0,24 2-5 16,-24-2-8-16,24 0-4 0,-24 0-6 16,26 0-14-16,-26 0-33 0,25 0-50 0,-25 0-58 15,24-2-62-15,-24 2-101 0,18-4-560 16,-18 4-184-16</inkml:trace>
  <inkml:trace contextRef="#ctx0" brushRef="#br0" timeOffset="-97671.7">30359 13319 2666 0,'0'0'29'0,"0"0"21"16,0 0 19-16,0 0 43 0,0 0 21 0,-16 31 13 15,16-31-6-15,-6 17-1 0,6-17-17 16,-4 21-15-16,2-10-11 0,2-11-11 16,-4 23-8-16,2-9-7 0,2-14-8 0,0 28-9 15,2-13-13-15,-2-15-29 0,4 26-38 16,-2-13-57-16,-2-13-53 0,6 21-53 15,-6-21-53-15,9 17-75 0,-4-10-645 16,1-1-404-16</inkml:trace>
  <inkml:trace contextRef="#ctx0" brushRef="#br0" timeOffset="-97072.61">30755 13105 2884 0,'12'-10'-87'0,"-12"10"27"0,10-10 8 16,-10 10 31-16,0 0 58 0,14-12 31 0,-14 12 24 16,0 0 12-16,12-5-7 0,-12 5 2 15,0 0 3-15,0 0 2 0,0 0 0 16,0 0-8-16,0 0-10 0,0 0-7 0,0 0-9 15,0 0-8-15,0 0-1 0,0 0-6 16,0 0-3-16,-44 21-1 0,44-21 0 16,-26 4-5-16,26-4-3 0,-27 2-5 0,27-2 3 15,-24 0-3-15,24 0-5 0,-22 2 0 16,22-2-7-16,-18 1 3 0,18-1 1 0,0 0-7 16,-23 5 7-16,23-5 3 0,-13 9 0 15,13-9 1-15,-11 13-2 0,11-13 2 16,-8 19 2-16,4-8 3 0,4-11-1 0,-4 26-3 15,2-13 0-15,2-13-8 0,-4 27-1 16,4-27-3-16,-2 22 1 0,2-22-4 16,0 21 0-16,0-21-5 0,0 18-1 0,0-18 5 15,6 15-9-15,-6-15-3 16,8 8-9-16,-8-8-5 0,0 0 0 0,19 7-4 16,-19-7 0-16,19-1 1 0,-19 1-2 0,21-3 2 15,-21 3 2-15,26-4-2 0,-26 4 4 16,25-1 5-16,-25 1 2 0,26 0 7 15,-12 1 4-15,1 3 8 0,0 0 12 0,-1 2 17 16,0 1-24-16,-4 1 3 0,-2 3 8 16,1 0 6-16,-5 3-10 0,0-1 4 0,-4-13-8 15,3 29 1-15,-3-29-14 0,-5 30-21 16,1-14-25-16,-4-1-29 0,1 2-46 16,-3-1-55-16,0-2-72 0,0 2-70 15,0-4-155-15,2-1-134 0,-3-2-15 0,11-9-260 16,-11 14-227-16</inkml:trace>
  <inkml:trace contextRef="#ctx0" brushRef="#br0" timeOffset="-96603.54">31112 13083 2663 0,'0'0'-3'0,"0"0"22"0,0 0-12 0,0 0 30 16,0 0 37-16,0 0 13 0,0 0 11 15,0 0-7-15,0 0-2 0,0 0 1 0,0 0 2 16,0 0 14-16,32 33 12 0,-26-20 9 16,3 4 16-16,-3 0 6 0,0 2-2 15,-2 2-13-15,4 2 4 0,-2 0-13 16,0 3-13-16,-2-3-9 0,0 4 0 0,-4-2-33 15,2 2-14-15,0-1-6 0,-4 3-4 16,0-3-3-16,0 1-8 0,-2 2-13 0,0-4-17 16,-2 2-27-16,-2-3-29 0,0-1-35 15,0-2-50-15,-2 0-58 0,1 0-53 0,-2-4-80 16,1 1-177-16,-5-3-86 0,3-4-325 16,-4 1-311-16</inkml:trace>
  <inkml:trace contextRef="#ctx0" brushRef="#br0" timeOffset="174270.02">27373 13525 1356 0,'0'0'-38'16,"0"0"12"-16,0 0 18 0,-27 18 4 0,27-18 11 15,0 0 4-15,0 0 11 0,-18 7 4 16,18-7 5-16,0 0 12 0,-11 6 1 0,11-6-2 16,0 0 21-16,0 0-3 0,-18 7 10 15,18-7-13-15,0 0-9 0,-14 4-4 16,14-4 6-16,0 0-6 0,0 0-11 0,-22 2 2 16,22-2-4-16,0 0-1 0,0 0-11 15,-22 0 1-15,22 0-9 0,0 0 0 16,0 0 4-16,-21-7-12 0,21 7 8 0,0 0 0 15,-16-12-3-15,16 12 3 0,-8-11-4 16,8 11 9-16,0 0-4 0,-7-21 7 16,7 21-8-16,0 0 9 0,-5-17-11 0,5 17 11 15,0 0-6-15,0-18 2 0,0 18 2 16,0 0-1-16,0 0-10 0,7-19 7 0,-7 19-2 16,0 0-1-16,11-9-5 0,-11 9 0 15,0 0 6-15,14-10 2 0,-14 10-13 16,0 0 12-16,13-5-3 0,-13 5 4 15,0 0-1-15,0 0 8 0,18-4 2 0,-18 4-5 16,0 0 7-16,0 0-9 0,0 0-4 16,0 0 3-16,26 11-6 0,-26-11 4 15,10 8-1-15,-10-8 3 0,0 0 1 0,9 11 1 16,-9-11 4-16,7 10 12 0,-7-10 8 16,0 0 4-16,9 17-4 0,-9-17 1 15,0 0-2-15,5 19 8 0,-5-19 5 0,2 13-6 16,-2-13 2-16,0 0-1 0,-5 23 0 15,5-23-6-15,-4 18-4 0,4-18-6 0,-12 19-3 16,12-19 1-16,-9 18-8 0,-1-8-3 16,0-1-11-16,-1 1-10 0,2 1-13 15,-2 1-19-15,-1-3-19 0,-2 3-40 16,4-1-43-16,-4 0-50 0,0-1-149 0,0 0-477 16,1-2-135-16</inkml:trace>
  <inkml:trace contextRef="#ctx0" brushRef="#br0" timeOffset="176817.04">31525 13479 1034 0,'0'0'241'16,"0"0"-69"-16,0 0-12 0,0 0 6 0,0 0 1 16,-17 4 2-16,17-4-8 0,0 0-14 15,0 0-7-15,0 0 1 0,0 0 3 16,0 0 3-16,0 0-3 0,0 0-5 0,0 0-12 15,0 0-17-15,0 0-4 0,0 0-8 16,0 0-10-16,0 0-6 0,0 0-5 16,0 0-3-16,0 0-9 0,0 0-3 0,55-8-9 15,-55 8-5-15,24-3-4 0,-24 3-6 16,24-3-5-16,-24 3-1 0,28-1-7 0,-15-1-3 16,-13 2-15-16,28-4-25 0,-28 4-33 15,22-4-46-15,-22 4-54 0,20-5-55 16,-20 5-70-16,8-10-157 0,-8 10-536 15,-2-13-415-15</inkml:trace>
  <inkml:trace contextRef="#ctx0" brushRef="#br0" timeOffset="177021.73">31516 13316 2856 0,'-14'-5'-91'0,"14"5"31"0,0 0 22 0,0 0 38 15,0 0 31-15,0 0 27 0,0 0 19 16,0 0-1-16,44-8-9 0,-44 8-5 0,27 0-6 16,-7 0-6-16,-20 0-7 0,34-3-3 15,-18 3-21-15,1-2-38 0,-17 2-60 16,34-1-63-16,-21-1-68 0,-13 2-137 0,21-4-415 16,-13 4-47-16</inkml:trace>
  <inkml:trace contextRef="#ctx0" brushRef="#br0" timeOffset="177350.06">31923 13283 2181 0,'0'0'-53'16,"0"0"20"-16,0 0 20 0,19 2 15 16,-19-2 20-16,0 0 31 0,0 0 25 15,13 6 6-15,-13-6-3 0,0 0 7 0,0 0 8 16,6 14 6-16,-6-14 6 0,0 0-2 15,0 0-6-15,0 0-4 0,0 0-5 16,-21 29-5-16,21-29-4 0,-15 6-8 0,15-6-2 16,-15 4-1-16,15-4 1 0,0 0 0 15,0 0 1-15,-28-4-4 0,28 4-11 0,0 0-6 16,0 0-2-16,-12-15-1 0,12 15-10 16,0 0-2-16,0 0-5 0,0 0-4 0,0 0-1 15,0 0-7-15,28-27 0 0,-28 27-2 16,0 0-2-16,18-3-10 0,-18 3-14 15,0 0-46-15,0 0-58 0,0 0-65 16,0 0-57-16,0 0-107 0,0 0-193 0,0 0-336 16,0 0-234-16</inkml:trace>
  <inkml:trace contextRef="#ctx0" brushRef="#br0" timeOffset="186869.75">17527 15294 2518 0,'0'0'-115'16,"0"0"13"-16,0 0 10 0,0 0 19 0,0 0 11 15,0 0 18-15,0 0 12 0,0 0 22 16,0 0 1-16,0 0 9 0,0 0 6 0,0 0 21 16,0 0 3-16,0 0 12 0,-21-15 30 15,21 15-23-15,0 0 0 0,0 0 4 16,0 0 2-16,0 0 5 0,-25 4 2 0,25-4-2 16,0 0-5-16,0 0 6 0,-31 7-3 15,31-7 2-15,-18 5-5 0,18-5 3 16,-14 7-5-16,14-7-2 0,-15 5 2 0,15-5-1 15,-15 8-2-15,15-8-7 0,-15 7-2 16,15-7-2-16,-10 7-2 0,10-7 0 0,0 0 0 16,-14 14-6-16,14-14-2 0,0 0-2 15,-2 14 1-15,2-14-3 0,0 0-4 16,0 0-4-16,0 0-1 0,22 20 0 0,-14-14-3 16,-8-6 0-16,17 10-2 0,-4-5 0 15,0 1-4-15,-1 1 1 0,-12-7 3 16,26 16-4-16,-12-10-1 0,0 1-1 0,-2 4 4 15,3-4 0-15,-3 1 3 16,-1 1 2-16,0-1-1 0,-1-1 3 0,-2 2 2 16,-8-9 11-16,12 16 6 0,-12-16 9 0,6 15 9 15,-6-15 0-15,0 0 3 0,-4 21 1 16,4-21 2-16,-12 11-2 0,12-11 1 16,-14 11 0-16,14-11-2 0,-17 9-3 0,17-9 0 15,-21 4-10-15,21-4-1 0,-21 3-7 16,21-3-3-16,-22 0-7 0,22 0-5 0,0 0-12 15,-29-7-16-15,29 7-28 0,-17-5-24 16,17 5-35-16,-15-7-34 0,15 7-38 16,0 0-26-16,-12-9-42 0,12 9-57 15,0 0-138-15,-2-14-496 0,2 14-328 0</inkml:trace>
  <inkml:trace contextRef="#ctx0" brushRef="#br0" timeOffset="187260.95">17799 15561 2822 0,'0'0'-31'0,"0"0"4"15,0 0 6-15,0 0-7 0,0 0 15 16,0 0 21-16,0 0 9 0,0 0 12 16,0 0 3-16,0 0-6 0,0 0 5 0,0 0 8 15,0 0 9-15,16 11 9 0,-16-11 5 16,0 0 2-16,30-2-6 0,-30 2-7 15,23 0-2-15,-23 0-9 0,24-4-8 0,-24 4-10 16,25-2-10-16,-25 2-12 0,24-3-27 16,-24 3-20-16,20-2-31 0,-20 2-21 15,20-5-29-15,-20 5-27 0,12-5-45 0,-12 5-98 16,6-8-435-16,-6 8-3 0</inkml:trace>
  <inkml:trace contextRef="#ctx0" brushRef="#br0" timeOffset="187480.54">17811 15467 2233 0,'0'0'49'0,"0"0"28"0,0 0-11 15,-19-4-4-15,19 4-5 0,0 0 7 16,0 0 1-16,0 0 18 0,0 0 0 0,0 0-3 16,0 0-7-16,0 0-6 0,0 0 0 15,0 0-3-15,0 0-1 0,47-12-3 0,-47 12-9 16,21-3-5-16,-21 3-10 0,22-4-14 15,-22 4-22-15,22 0-5 0,-22 0-62 16,24-1-54-16,-24 1-51 0,21-3-76 16,-21 3-140-16,14-3-379 0,-14 3-55 0</inkml:trace>
  <inkml:trace contextRef="#ctx0" brushRef="#br0" timeOffset="188010.79">18272 15430 2253 0,'0'0'-47'0,"0"0"24"0,0 0 20 0,0 0-19 16,0 0 14-16,0 0 9 0,0 0 2 16,0 0 10-16,0 0 26 0,0 0 0 15,0 0 6-15,20 7 10 0,-20-7 0 0,0 0 0 16,0 0 7-16,0 0 2 0,0 0 1 15,2 16-6-15,-2-16 3 0,0 0-3 0,0 0 1 16,0 0-2-16,0 0 2 0,-14 32 4 16,14-32-6-16,-12 9 3 0,12-9-3 15,-14 8-5-15,14-8 5 0,-19 5 5 0,19-5-2 16,-22 4 1-16,22-4-2 0,-20 1 1 16,20-1 1-16,-20-1-4 0,20 1-2 15,-19-8-3-15,19 8-7 0,-15-11-2 16,15 11-3-16,-8-15-5 0,8 15-1 0,0-18-4 15,0 18-9-15,0 0 2 0,12-22-4 16,-12 22-4-16,18-15-10 0,-10 11-9 0,-8 4-16 16,24-3-25-16,-24 3-29 0,22-4-54 15,-22 4-66-15,22 4-130 0,-14-1-246 16,-8-3-305-16,17 9-236 0</inkml:trace>
  <inkml:trace contextRef="#ctx0" brushRef="#br0" timeOffset="197142.93">19727 15366 2541 0,'0'0'-98'0,"0"0"17"0,0 0 9 16,0 0 19-16,0 0 10 0,0 0 16 15,0 0 21-15,0 0 3 0,0 0 4 0,0 0 10 16,0 0 13-16,0 0 19 0,0 0 11 15,0 0 17-15,0 0 14 0,0 0-3 0,0 0 6 16,0 0-4-16,0 0-7 0,27 7-6 16,-27-7-6-16,0 0-10 0,0 0-3 15,0 0-8-15,13 8 3 0,-13-8-11 0,0 0-5 16,15 4-2-16,-15-4-3 0,0 0-2 16,17 6 0-16,-17-6-7 0,0 0 2 15,12 5-4-15,-12-5 7 0,0 0 10 0,0 0 12 16,0 0 11-16,0 0 13 0,16 5 4 15,-16-5-7-15,0 0-2 0,0 0-7 16,0 0 2-16,0 0-10 0,0 0-2 0,0 0-4 16,0 0-5-16,0 0-3 0,0 0-6 15,0 0-4-15,-45-20-4 0,45 20 2 16,0 0 0-16,0 0-11 0,-25 0 1 0,25 0 1 16,0 0 0-16,-21 10-4 0,21-10-1 15,-16 7 0-15,16-7 2 0,-14 10-4 0,14-10-1 16,-15 10 1-16,15-10 0 0,-13 12-2 15,13-12 0-15,-15 13-1 0,15-13-2 0,-12 9 0 16,12-9-2-16,-15 7 0 0,15-7 1 16,-13 8-4-16,13-8 3 0,-12 6 0 15,12-6-5-15,0 0-5 0,-20 2 0 0,20-2 1 16,0 0-2-16,0 0 2 0,-21-13-4 16,21 13-2-16,-6-14 3 0,6 14 4 0,-6-15-6 15,6 15 4-15,-2-18 3 0,2 18 3 16,-5-17 3-16,5 17 2 0,0 0 7 15,-2-21 5-15,2 21 1 0,0 0 3 16,-4-16 2-16,4 16-1 0,0 0 1 0,0 0-6 16,-7-14 2-16,7 14-1 0,0 0-2 15,0 0 1-15,0 0 0 0,0 0-1 16,0 0-3-16,0 0 1 0,0 0 2 0,0 0-5 16,-38 25 4-16,38-25-7 0,-8 17 6 15,8-17-3-15,-10 19 2 0,5-9-7 0,5-10 5 16,-13 22 0-16,7-9 3 0,0 1-3 15,-3-2 1-15,-1 1 2 0,2 0-1 0,-2-1 0 16,0-2-3-16,0 3-1 0,-1-2-5 16,0-1-16-16,1-3-22 0,1 2-39 0,9-9-50 15,-16 12-59-15,7-7-46 0,2 2-83 16,7-7-150-16,-12 3-446 0,12-3-308 16</inkml:trace>
  <inkml:trace contextRef="#ctx0" brushRef="#br0" timeOffset="197435.03">19738 14990 2633 0,'0'0'-122'0,"0"0"42"0,0 0 28 16,0 0 14-16,0 0 27 0,0 0 31 16,0 0 12-16,0 0 15 0,0 0 12 15,0 0 0-15,0 0 14 0,-36 31 2 0,25-20-8 16,0 7-10-16,-1-2-4 0,-1 2-6 16,1-1-7-16,-4 3-24 0,2-1-30 15,1 1-52-15,0 2-61 0,-1-4-66 0,-3 4-171 16,1-7-331-16,2 5 57 0</inkml:trace>
  <inkml:trace contextRef="#ctx0" brushRef="#br0" timeOffset="197617.93">19298 15507 2233 0,'0'0'91'0,"-7"15"28"0,7-15 6 16,-7 13 8-16,7-13 8 0,-10 16 6 15,2-6 1-15,8-10-14 0,-17 21-17 16,8-12-14-16,0 1-19 0,-1-2-40 0,0 3-57 16,-4-2-76-16,6 0-73 0,8-9-128 15,-23 13-636-15,10-5-335 0</inkml:trace>
  <inkml:trace contextRef="#ctx0" brushRef="#br0" timeOffset="200493.94">17779 16180 2777 0,'0'0'-91'0,"0"0"17"16,0 0 12-16,0 0 14 0,0 0 10 16,0 0 18-16,0 0 5 0,0 0 14 0,0 0 8 15,0 0 4-15,0 0 19 0,0 0 6 0,0 0 23 16,-42-3 10-16,42 3 11 0,0 0 3 16,0 0-2-16,0 0-4 0,0 0-3 15,-31 10-4-15,31-10-6 0,-16 3-5 0,16-3-4 16,-18 8-8-16,18-8-5 0,-20 7 5 15,10-3-7-15,10-4-3 0,-21 11 4 16,21-11-4-16,-17 7 0 0,17-7-2 16,-17 8 4-16,17-8-7 0,-15 8-1 0,15-8-3 15,-11 8-2-15,11-8 0 0,0 0-8 16,-8 15 3-16,8-15-5 0,0 0-1 16,0 0 0-16,0 0-4 0,0 0-2 0,22 24 3 15,-22-24-1-15,14 6-1 0,-14-6 0 16,19 6-1-16,-19-6 3 0,17 9-6 0,-8-3 7 15,-9-6 1-15,16 9-3 0,-16-9-1 16,16 12 3-16,-8-6-1 0,-8-6-1 0,12 11 0 16,-12-11 6-16,11 13 6 0,-11-13 9 15,6 13 11-15,-6-13 7 0,5 14 3 16,-5-14 5-16,0 0-3 0,-2 21 4 0,2-21-3 16,0 0-1-16,-14 25-4 0,8-18 4 15,6-7-2-15,-14 18-12 0,6-13 0 16,8-5-10-16,-20 12 0 0,20-12-3 0,-19 7-6 15,19-7-10-15,-21 4-24 0,21-4-29 16,0 0-44-16,-29-8-42 0,29 8-62 16,-18-5-49-16,18 5-68 0,-12-10-135 0,12 10-140 15,-7-9-314-15,7 9-276 0</inkml:trace>
  <inkml:trace contextRef="#ctx0" brushRef="#br0" timeOffset="201075.75">17917 16500 2661 0,'0'0'-62'15,"0"0"41"-15,0 0-3 0,0 0 14 0,0 0-4 16,0 0 14-16,0 0 18 0,0 0 9 15,24 2 10-15,-24-2 9 0,0 0 0 16,0 0 3-16,22-2 14 0,-22 2 7 0,0 0 12 16,24-2 4-16,-24 2-3 0,17-2-1 15,-17 2-9-15,19-2-6 0,-19 2-7 0,0 0-8 16,27 0-6-16,-27 0-5 0,20-2-7 16,-20 2-4-16,0 0-16 0,20-2-15 15,-20 2-15-15,0 0-25 0,18-1-22 0,-18 1-38 16,0 0-49-16,0 0-28 0,19-5-62 15,-19 5-137-15,0 0-390 0,2-5-57 0</inkml:trace>
  <inkml:trace contextRef="#ctx0" brushRef="#br0" timeOffset="201335.94">17934 16434 2301 0,'0'0'0'0,"0"0"29"0,-15-7 26 0,15 7 15 16,0 0 19-16,0 0 16 0,0 0 5 15,0 0 2-15,0 0-4 0,0 0-8 0,0 0-10 16,0 0 4-16,0 0-4 0,0 0 0 16,0 0-11-16,38-12-7 0,-38 12-12 15,22-3-3-15,-22 3-14 0,23-1-17 16,-23 1-29-16,23-6-36 0,-10 3-55 0,-13 3-57 15,26-1-40-15,-14-3-76 0,-12 4-159 16,16-6-379-16,-16 6-121 0</inkml:trace>
  <inkml:trace contextRef="#ctx0" brushRef="#br0" timeOffset="202132.21">18370 16437 2353 0,'0'0'-71'0,"0"0"18"16,0 0 5-16,0 0 21 0,0 0-1 0,0 0 14 15,0 0 8-15,0 0 6 0,0 0-2 16,0 0 19-16,0 0 7 0,0 0-16 0,0 0 14 15,0 0 11-15,0 0 12 0,0 0 1 16,0 0 20-16,0 0 10 0,0 0-2 16,0 0 13-16,0 0-9 0,0 0 10 0,32 10 2 15,-32-10 6-15,0 0-3 0,0 0 3 16,15 4-2-16,-15-4-3 0,0 0 0 16,0 0-5-16,0 0-4 0,23-3-12 0,-23 3-3 15,0 0-3-15,19 0-3 0,-19 0-2 16,0 0-3-16,21 0-5 0,-21 0-4 15,0 0-5-15,22-1-3 0,-22 1-6 16,0 0-4-16,0 0-8 0,20 0-12 0,-20 0-18 16,0 0-32-16,0 0-34 0,0 0-47 15,0 0-62-15,22 0-45 0,-22 0-107 0,0 0-635 16,0 0-419-16</inkml:trace>
  <inkml:trace contextRef="#ctx0" brushRef="#br0" timeOffset="202815.44">18764 16311 2941 0,'0'0'-83'0,"-7"-19"15"16,7 19 26-16,0 0 23 0,-6-15 11 15,6 15 23-15,0 0 18 0,0 0 4 0,4-23 5 16,-4 23-8-16,0 0 3 0,13-15-5 15,-13 15-5-15,13-10 2 0,-13 10 7 0,16-7 1 16,-16 7 8-16,18-6 1 0,-18 6 2 16,21-4 0-16,-21 4 1 0,21 0 5 15,-21 0-2-15,23 4 1 0,-23-4-3 0,20 10-1 16,-14-2-6-16,-6-8-5 0,12 13-2 16,-8-4 3-16,-4-9 2 0,2 21 4 15,-2-21-1-15,-4 25 6 0,-2-10 1 0,0-2 4 16,0 2 3-16,0-1 8 0,-6 0 4 15,6-1-1-15,-2 0 0 0,8-13 0 0,-13 23-5 16,9-16 4-16,4-7 0 0,-9 18-7 16,9-18-4-16,-8 13 1 0,8-13-4 15,0 0-5-15,-5 17-6 0,5-17 4 0,0 0-8 16,0 0-8-16,13 15-6 0,-13-15-11 16,20 2-12-16,-20-2-27 0,24 0-34 15,-24 0-49-15,26-5-54 0,-9 2-62 0,-2-2-63 16,-15 5-134-16,27-8-147 0,-14 2-404 15,-13 6-421-15</inkml:trace>
  <inkml:trace contextRef="#ctx0" brushRef="#br0" timeOffset="203014.01">19145 16483 2965 0,'0'0'30'0,"8"7"51"0,-8-7-2 0,0 0 12 16,0 0 15-16,11 10 26 0,-11-10 11 15,0 0-1-15,0 0-14 0,0 0-12 16,0 0-15-16,11 9-13 0,-11-9-11 0,0 0-18 16,0 0-33-16,0 0-59 0,0 0-78 15,0 0-91-15,8 4-86 0,-8-4-166 16,0 0-526-16,0 0-438 0</inkml:trace>
  <inkml:trace contextRef="#ctx0" brushRef="#br0" timeOffset="203591.85">19382 16395 2861 0,'0'0'-125'16,"0"0"34"-16,0 0 15 0,0 0 19 15,0 0 20-15,0 0 14 0,0 0 6 16,-9-42 22-16,9 42 13 0,2-19 17 0,-2 19 10 15,5-19 7-15,-5 19 18 0,9-21 9 16,-3 10 8-16,-6 11 1 0,8-20-7 16,-8 20-7-16,10-15-6 0,-10 15-10 0,14-11-7 15,-14 11-6-15,14-8-3 0,-14 8-5 16,0 0-8-16,23 5-5 0,-23-5 1 0,20 10 1 16,-10 0-4-16,0 2-2 0,0-1 0 15,0 4 2-15,-4-2 1 0,2 4 14 16,-1-1 7-16,-1-1 2 0,-1 0 0 0,-3 3 4 15,0-3-1-15,-2-15 5 0,-2 26 0 16,-3-12 6-16,5-14 2 0,-10 21 2 0,3-10 0 16,7-11 3-16,-16 16-7 0,8-13 4 15,8-3-5-15,-20 6 2 0,20-6-5 0,0 0-5 16,-28-8-3-16,28 8-4 0,-17-15-1 16,9 6-10-16,8 9-4 0,-10-19-6 15,6 7-9-15,4 12-11 0,-8-20-17 16,8 20-25-16,-2-20-33 0,2 20-51 0,0 0-56 15,10-27-53-15,-6 16-77 0,-4 11-171 16,8-17-79-16,0 7-313 0,-8 10-237 0</inkml:trace>
  <inkml:trace contextRef="#ctx0" brushRef="#br0" timeOffset="204695.86">19718 16266 2466 0,'0'0'-128'0,"0"0"21"0,0 0 18 15,0 0 13-15,0 0 13 0,0 0 5 16,0 0 18-16,0 0 7 0,0 0 25 16,-20-13 3-16,20 13 8 0,0 0 4 0,0 0 7 15,0 0 1-15,0 0 3 0,0 0 14 16,0 0-11-16,0 0 0 0,0 0-5 15,0 0 4-15,0 0 9 0,22-33-10 0,-22 33 6 16,0 0 5-16,14-11 3 0,-14 11 10 16,0 0 9-16,18-4-7 0,-18 4 12 15,0 0-13-15,15-4 2 0,-15 4 5 16,0 0-4-16,0 0-7 0,0 0 0 0,0 0-3 16,26 1 1-16,-26-1-11 0,0 0-1 0,0 0 6 15,10 13-3-15,-10-13-3 0,0 0 7 16,0 0 0-16,4 19 0 0,-4-19-2 15,0 0 6-15,-2 19-11 0,2-19 1 0,0 0-6 16,-8 22-1-16,8-22-1 0,-8 14 2 16,8-14-3-16,-7 13 0 0,7-13-3 15,-9 13 6-15,9-13-4 0,-8 11 1 0,8-11 3 16,0 0 2-16,-11 12 4 0,11-12-4 16,0 0 3-16,-8 9 0 0,8-9-3 0,0 0-6 15,0 0-2-15,0 0-4 0,0 0-7 16,-6 14-6-16,6-14 0 0,0 0-1 15,0 0 0-15,0 0 2 0,0 0 2 16,0 0 5-16,0 0-1 0,0 0 3 0,0 0-5 16,0 0-1-16,0 0 0 0,0 0-2 15,0 0 0-15,0 0 0 0,0 0-3 0,0 0 4 16,0 0-5-16,31 5 6 0,-31-5-2 16,0 0 1-16,0 0 7 0,0 0-3 15,18 2 2-15,-18-2 6 0,0 0-4 0,0 0 4 16,12 8-2-16,-12-8 5 0,0 0 6 15,0 0 6-15,10 11-3 0,-10-11 5 0,0 0-2 16,0 0 0-16,6 18 9 0,-6-18 5 16,0 0 10-16,-2 21 7 0,2-21 0 0,0 0-1 15,-8 27-1-15,4-18-5 0,4-9-4 16,-12 19-4-16,5-8-2 0,-4-1-5 16,1-1-5-16,-1 1-5 0,1-1-11 0,10-9-25 15,-24 14-37-15,14-9-51 0,10-5-64 16,-17 9-62-16,8-6-49 0,9-3-140 15,-12 2-541-15,12-2-380 0</inkml:trace>
  <inkml:trace contextRef="#ctx0" brushRef="#br0" timeOffset="-209314.87">22947 7793 575 0,'0'0'104'0,"0"0"-34"16,0 0 1-16,0 0-7 0,0 0-5 0,0 0-2 15,0 0 6-15,0 0 11 0,0 0-9 16,0 0 8-16,0 0-2 0,0 0-6 0,0 0 0 15,0 0 4-15,0 0-7 0,0 0-2 16,0 0 5-16,0 0 13 0,0 0-9 16,0 0 5-16,0 0-9 0,0 0 2 0,0 0 1 15,0 0 4-15,0 0-1 0,0 0-2 16,0 0 3-16,0 0-3 0,0 0-3 16,0 0-3-16,0 0 1 0,0 0 6 0,0 0-1 15,0 0-5-15,0 0-8 0,-9 45-2 16,9-45-9-16,0 0-1 0,0 27-3 15,0-27-7-15,0 17-4 0,0-17 2 16,0 18-7-16,0-18 2 0,-2 18-6 0,2-18 1 16,0 0 1-16,0 24 4 0,0-24 0 15,-2 16-2-15,2-16-2 0,0 0-1 0,0 0 1 16,-2 21-4-16,2-21-1 0,0 0 1 16,0 0-3-16,0 17 6 0,0-17-5 0,0 0 0 15,0 0 11-15,0 0 10 0,0 0 3 16,0 0 3-16,0 0 0 0,0 0 0 0,0 0-1 15,0 0-5-15,0 0 0 0,0 0 7 16,0 0-5-16,0 0 1 0,0 0 2 16,0 0-1-16,0 0 0 0,0 0-2 0,0 0 2 15,0 0-6-15,0 0-1 0,0 0-3 16,0 0 0-16,0 0 2 0,0 0-5 0,4-55-6 16,-4 55 3-16,0 0-4 0,2-23-5 15,-2 23 2-15,0 0 0 0,2-21 0 16,-2 21-1-16,0 0 3 0,0-19 4 15,0 19 3-15,0 0 3 0,2-17-3 0,-2 17-4 16,0 0 3-16,0 0-5 0,0 0 1 16,0 0-4-16,0-19-3 0,0 19-3 15,0 0 1-15,0 0-5 0,0 0 2 0,0 0-5 16,0 0 1-16,0 0 4 0,0 0-7 16,0 0 0-16,0 0-2 0,0 0 4 0,0 0-5 15,0 0 2-15,0 0 2 0,0 0-3 16,0 0 2-16,0 0-1 0,0 0 0 15,0 0-1-15,11 45 2 0,-11-45-3 0,0 0-2 16,0 25 1-16,0-25 2 0,2 17-1 16,-2-17-1-16,2 20 1 0,-2-20 1 0,3 21-1 15,-3-21 0-15,2 19 2 0,-2-19-1 16,2 19 2-16,-2-19-3 0,2 19 0 0,-2-19 1 16,2 19-4-16,-2-19 3 0,4 15 0 15,-4-15-1-15,2 17 1 0,-2-17-2 16,4 12 1-16,-4-12 5 0,0 0-5 0,2 16 2 15,-2-16 2-15,0 0-2 0,0 0 1 16,2 16-2-16,-2-16 1 0,0 0 4 16,0 0-1-16,0 0-1 0,0 0-1 15,0 0 3-15,0 0-4 0,0 0-2 0,0 0 1 16,0 0 5-16,0 0-4 0,0 0-1 16,0 0 0-16,0 0 0 0,0 0 2 0,0 0-4 15,0 0 0-15,-4-61 4 0,4 61 2 16,-4-17-7-16,4 17 0 0,-2-17 2 0,2 17-1 15,-4-18 4-15,4 18-6 0,-2-16 4 16,2 16-2-16,-2-19 0 0,2 19-1 16,0 0 3-16,-4-20-4 0,4 20 2 0,-3-15 0 15,3 15 3-15,0 0-3 0,-2-17 0 16,2 17-1-16,0 0 4 0,0 0-3 0,-4-17-1 16,4 17 2-16,0 0 1 0,0 0-3 15,0 0 1-15,0 0-1 0,-2-18 5 16,2 18-6-16,0 0 3 0,0 0-2 0,0 0 11 15,0 0-11-15,0 0 0 0,0 0 2 16,0 0 0-16,0 0-2 0,-5-14-1 16,5 14 3-16,0 0 9 0,0 0-10 0,0 0 2 15,0 0-1-15,0 0 1 0,0 0-2 16,0 0 0-16,0 0 4 0,0 0 1 16,0 0-6-16,0 0 2 0,0 0 2 0,0 0 0 15,0 0 0-15,0 0-2 0,0 0 2 16,0 0-1-16,0 0-1 0,-2-19 2 0,2 19 0 15,0 0-1-15,0 0-2 0,0 0 2 16,0 0-1-16,0 0 2 0,0 0-2 16,0 0 3-16,0 0 5 0,0 0-3 0,0-19 0 15,0 19 4-15,0 0 3 0,0 0-1 16,0 0-4-16,0 0 5 0,0 0-2 0,0 0-1 16,0 0-1-16,0 0-4 0,0 0 0 15,0 0 2-15,0 0 1 0,0 0-7 16,0 0 0-16,0 0 3 0,0 0-2 0,0 0 1 15,0 0-2-15,0 0 2 0,0 0-1 16,0 0 3-16,0 0-3 0,0 0 0 16,0 0 4-16,0 0-2 0,0 0-5 0,0 0-3 15,0 0 6-15,0 0 1 0,0 0 2 16,7 55 3-16,-7-55-2 0,0 16-3 0,0-16-4 16,0 0 1-16,-2 26-1 0,2-26 4 15,0 15-2-15,0-15 3 0,0 0-4 16,0 23-1-16,0-23 0 0,0 0 3 0,2 16-1 15,-2-16 3-15,0 0-4 0,0 0 5 16,0 0-6-16,-2 22 6 0,2-22 6 16,0 0-10-16,0 0 2 0,0 0-5 0,0 0 6 15,0 0 5-15,2 15 3 0,-2-15 4 16,0 0 7-16,0 0 20 0,0 0-9 16,0 0 2-16,0 0-3 0,0 0-4 0,0 0 0 15,0 0 2-15,0 0-8 0,0 0 1 16,0 0 1-16,0 0-6 0,8-49 0 15,-8 49-1-15,3-23 1 0,-3 23 0 0,2-26-6 16,-2 26 2-16,2-22-6 0,-2 22 4 16,2-23 0-16,-2 23-4 0,2-22-1 0,-2 22-2 15,4-18-2-15,-4 18-3 0,2-17-2 16,-2 17-11-16,4-15-9 0,-4 15-17 0,0 0-28 16,4-20-32-16,-4 13-50 0,0 7-75 15,0 0-80-15,4-13-192 0,-4 13-142 0,0 0 42 16,0 0-367-16,0 0-401 0</inkml:trace>
  <inkml:trace contextRef="#ctx0" brushRef="#br0" timeOffset="-195203.04">10107 5906 174 0,'13'-6'-60'0,"0"1"20"0</inkml:trace>
  <inkml:trace contextRef="#ctx0" brushRef="#br0" timeOffset="-55192.74">9222 7622 256 0,'0'0'32'0,"0"0"-18"0,0 0-14 16,0 0 4-16,0 0 0 0,0 0-10 15,0 0-10-15,0 0-51 0,-12 18-9 16,12-18 25-16</inkml:trace>
  <inkml:trace contextRef="#ctx0" brushRef="#br0" timeOffset="-54665.43">9188 7618 261 0,'0'0'43'0,"0"0"-1"0,0 0 2 15,0 0-8-15,0 0 4 0,0 0 7 16,0 0 3-16,0 0 12 0,0 0 1 16,0 0 7-16,0 0-8 0,0 0 2 15,0 0-9-15,0 0-6 0,0 0-12 0,0 0-8 16,0 0-10-16,0 0-10 0,0 0-2 16,0 0 4-16,0 0-11 0,0 0 3 0,0 0-3 15,0 0 0-15,0 0 4 0,0 0-2 16,0 0 1-16,0 0 3 0,0 0-6 0,0 0 8 15,0 0-2-15,0 0 1 0,0 0-6 16,0 0-4-16,0 0 3 0,0 0-4 16,28-22-4-16,-28 22-3 0,0 0-7 0,0 0-1 15,0 0-9-15,0 0 1 0,0 0 0 16,0 0-5-16,0 0 8 0,0 0 6 0,0 0-3 16,0 0 8-16,0 0-3 0,-15-23 5 15,15 23 0-15,0 0-2 0,0 0-5 16,0 0 2-16,0 0-13 0,0 0-6 0,-6-16-21 15,6 16-14-15,0 0-135 0,0 0 67 16</inkml:trace>
  <inkml:trace contextRef="#ctx0" brushRef="#br0" timeOffset="-54581.73">9182 7529 563 0,'0'0'-11'0,"0"0"0"0,0 0 2 16,0 0-6-16,0 0-17 0,0 0-23 0,0 0-90 15,0 0 48-15</inkml:trace>
  <inkml:trace contextRef="#ctx0" brushRef="#br2" timeOffset="-10693.9">25983 7588 692 0,'0'0'121'0,"0"0"-34"0,-41-18-13 16,41 18-10-16,0 0 9 0,0 0 0 0,0 0-6 15,0 0-1-15,0 0 11 0,0 0-4 16,0 0 27-16,0 0-27 0,0 0 20 16,0 0 7-16,0 0-4 0,0 0 1 0,-13-7-11 15,13 7-1-15,0 0-6 0,0 0-11 16,0 0-4-16,0 0-11 0,0 0-2 0,0 0-4 16,0 0 0-16,0 0 2 0,0 0-12 15,0 0 7-15,0 0-11 0,0 0-5 16,0 0 1-16,0 0-4 0,0 0-2 0,0 0-1 15,0 0-2-15,0 0 0 0,-23 0-7 16,23 0 14-16,0 0 9 0,0 0-4 0,0 0 2 16,0 0-2-16,0 0-9 0,0 0 2 15,0 0-7-15,0 0-4 0,0 0 1 0,0 0-1 16,0 0-2-16,0 0 0 0,0 0 1 16,0 0-4-16,0 0-1 0,0 0 1 15,0 0-3-15,0 0 0 0,0 0-6 16,0 0 5-16,19-32-2 0,-19 32 0 0,0 0-3 15,0 0 2-15,0 0-4 0,0 0 3 16,0 0-5-16,0 0 7 0,0 0-7 16,0 0 5-16,0 0-1 0,0 0 3 0,0 0-5 15,0 0 6-15,0 0-6 0,0 0-6 16,0 0-20-16,0 0-17 0,0 0-25 0,0 0-26 16,0 0-24-16,0 0-21 0,0 0-29 15,0 0-31-15,0 0-56 0,0 0-426 16,0 0 75-16</inkml:trace>
  <inkml:trace contextRef="#ctx0" brushRef="#br2" timeOffset="-9980.42">25958 7555 1935 0,'0'0'-40'0,"0"0"22"0,0 0 16 15,0 0 17-15,0 0 19 0,0 0 1 0,0 0 24 16,0 0 2-16,0 0 2 0,0 0-8 16,0 0-9-16,0 0-5 0,0 0-3 15,11 10-10-15,-11-10 2 0,0 0-7 16,0 0-15-16,0 0-16 0,0 0-16 15,0 0-8-15,0 0-8 0,0 0-20 0,0 0-15 16,0 0-15-16,0 0-17 0,0 0-7 16,0 0-6-16,0 0 3 0,0 0 3 0,0 0 18 15,0 0 26-15,20 3 22 0,-20-3 29 16,0 0 22-16,0 0 23 0,0 0 7 16,11 7 36-16,-11-7 7 0,0 0 2 0,0 0 17 15,0 0-6-15,0 0-21 0,0 0 16 16,0 0 0-16,0 0 0 0,0 0-11 0,0 0 0 15,-21 28 3-15,21-28-14 0,0 0-3 16,0 0-1-16,0 0-1 0,0 0-7 0,0 0-6 16,0 0-4-16,0 0 1 0,0 0 6 15,0 0-9-15,0 0 1 0,-19-38 4 16,19 38-1-16,0 0-8 0,0 0-3 0,0 0-4 16,0 0 3-16,0 0-9 0,0 0-3 15,0 0-1-15,0 0-2 0,0 0 2 16,0 0 5-16,0 0-9 0,0 0-1 0,0 0 3 15,0 0 0-15,0 0-1 0,0 0 3 16,0 0-1-16,0 0 5 0,0 0-2 16,0 0 4-16,0 0 1 0,0 0 3 0,0 0 3 15,0 0-1-15,-27 18-1 0,27-18 0 16,0 0-4-16,0 0 1 0,0 0-5 0,-11-15-3 16,11 15 1-16,0 0-5 0,0 0 1 15,0 0-2-15,0 0-2 0,0 0 3 16,7-27-6-16,-7 27-2 0,0 0 3 0,0 0-6 15,20-8 3-15,-20 8 2 0,0 0-6 16,0 0 3-16,0 0 1 0,0 0-4 0,0 0 8 16,0 0-2-16,0 0 2 0,0 0 1 15,0 0 5-15,0 0 5 0,0 0 3 16,0 0-3-16,0 0 3 0,0 0-3 0,0 0-1 16,0 0-1-16,0 0 1 0,0 0 0 15,0 0-1-15,0 0-3 0,0 0 0 16,0 0 0-16,0 0-6 0,0 0-2 15,0 0 0-15,0 0-1 0,0 0-2 0,0 0 0 16,0 0-4-16,0 0-3 0,0 0-4 16,0 0-11-16,11-13-20 0,-11 13-29 15,0 0-44-15,13-6-54 0,-13 6-40 0,0 0-44 16,0 0-123-16,0 0-479 0,0 0-198 16</inkml:trace>
  <inkml:trace contextRef="#ctx0" brushRef="#br2" timeOffset="5428.26">25100 16247 2251 0,'0'0'-23'16,"0"0"18"-16,0 0 15 0,0 0 22 16,0 0 14-16,21-35 13 0,-21 35 17 0,4-15 8 15,-4 15 10-15,10-17 11 0,-10 17 5 16,10-21 0-16,-1 9 7 0,-4 1 4 0,3 0 1 15,-8 11-1-15,14-22-6 0,-7 13-16 16,0-2-3-16,-7 11-16 0,15-20-8 16,-6 13-9-16,-2-2-10 0,-7 9 1 0,18-13-10 15,-10 6-1-15,-8 7-5 0,16-9-6 16,-16 9-2-16,20-6-2 0,-20 6 0 0,19-3-4 16,-19 3 0-16,0 0 0 0,27 9-2 15,-27-9 1-15,13 11-4 0,-13-11-2 16,13 14-1-16,-4-3-1 0,-9-11-2 15,12 19 1-15,-8-8-1 0,-4-11-4 0,12 23 1 16,-8-12 1-16,-4-11-1 0,5 26-2 16,-1-13 4-16,0 0-2 0,-4-13-1 15,3 27 4-15,-1-15 1 0,-2-12 4 0,2 26 6 16,1-13 5-16,-3-13-3 0,0 25-2 16,0-25 1-16,-3 21 0 0,3-21 2 0,-2 19 3 15,2-19 2-15,-4 16 3 0,4-16-3 16,-5 15-2-16,5-15 4 0,-7 11 7 0,7-11 10 15,-14 10-12-15,14-10-7 0,-12 7-3 16,12-7 3-16,-17 1-8 0,17-1 3 16,0 0-10-16,-30-1 3 0,30 1 3 0,-21-4-6 15,21 4-4-15,-21-11 6 0,10 7 2 16,11 4 0-16,-17-12 11 0,17 12-2 16,-16-15-10-16,9 8 2 0,7 7 3 0,-9-17 2 15,9 17-2-15,-6-19-5 0,6 19 3 16,-3-21 0-16,3 21 0 0,-2-18-1 15,2 18 0-15,0 0-7 0,4-24 3 0,-4 24-4 16,7-15 3-16,-7 15-8 0,12-10 3 16,-12 10-1-16,15-12-4 0,-15 12-1 0,16-10-3 15,-16 10-12-15,19-7-20 0,-19 7-33 16,21-7-27-16,-12 2-43 0,-9 5-54 0,19-7-56 16,-11 1-65-16,0 3-140 0,-8 3-156 15,14-12 13-15,-14 12-367 0,14-13-390 16</inkml:trace>
  <inkml:trace contextRef="#ctx0" brushRef="#br2" timeOffset="5804.98">25127 15795 2908 0,'0'0'-26'16,"0"0"43"-16,-10-14 13 0,10 14 17 0,0 0 18 15,0 0 24-15,0 0 15 0,0 0 1 16,0 0-4-16,0 0-4 0,35-2-8 16,-35 2-7-16,21-6-4 0,-21 6-12 15,24-1-6-15,-11-4-7 0,-13 5-9 0,27-1-19 16,-27 1-23-16,23-4-24 0,-23 4-27 16,22-3-38-16,-22 3-43 0,19 0-43 15,-19 0-43-15,0 0-79 0,19 1-632 0,-19-1-332 16</inkml:trace>
  <inkml:trace contextRef="#ctx0" brushRef="#br2" timeOffset="6686.4">24713 16205 2855 0,'0'0'-22'16,"0"0"32"-16,0 0 10 0,10-10 21 15,-10 10 3-15,0 0 14 0,0 0 15 0,8-12 3 16,-8 12 1-16,0 0-3 0,0 0 2 16,0 0-10-16,12-10 2 0,-12 10-4 15,0 0-3-15,0 0-5 0,16-5-5 16,-16 5-3-16,0 0-6 0,0 0-6 0,27 2-2 15,-27-2-4-15,0 0-2 0,31 3-5 16,-31-3 1-16,19 7-3 0,-7-4-4 16,-12-3 3-16,16 7 3 0,-16-7-2 0,18 12 2 15,-18-12 0-15,11 13 1 0,-11-13 2 16,5 12 6-16,-5-12 0 0,0 0 4 0,-5 21 1 16,5-21 1-16,-13 14-3 0,1-5 2 15,12-9-6-15,-18 13 9 0,10-7-6 0,8-6 7 16,-22 9-10-16,22-9 1 0,-17 9-3 15,17-9-2-15,-15 7 2 0,15-7-7 16,-15 2 0-16,15-2-6 0,0 0 0 16,0 0-4-16,0 0-3 0,0 0-4 0,0 0-3 15,0 0 6-15,0 0-3 0,0 0 3 16,0 0-2-16,0 0 0 0,0 0-2 0,0 0-1 16,0 0-3-16,0 0 2 0,57-8 2 15,-57 8-1-15,18 4 0 0,-18-4 5 16,14 8-3-16,-14-8 3 0,13 8 1 0,-13-8 9 15,7 11 2-15,-7-11 2 0,4 15-15 16,-4-15 7-16,0 0 3 0,-6 25 5 0,6-25 5 16,-12 19-6-16,4-10 0 0,-2 2-1 15,-4-4-2-15,2 1 2 0,0-1-3 16,-3-1-7-16,-2 0-15 0,0-3-29 0,17-3-40 16,-38 2-47-16,18-2-82 0,2-2-67 15,-1-3-172-15,-3 1-139 0,4 0 7 16,-2-2-312-16,3 0-258 0</inkml:trace>
  <inkml:trace contextRef="#ctx0" brushRef="#br2" timeOffset="20393.34">25585 7439 889 0,'1'18'40'0,"-1"-18"8"0,0 0 8 15,3 22-1-15,-3-22 3 0,3 16 26 16,-3-16-29-16,2 15-1 0,-2-15-13 0,0 0 0 16,4 21-8-16,-4-21-6 0,3 16-9 15,-3-16-23-15,4 13-23 0,-4-13-42 0,0 0-75 16,5 15-264-16,-5-15 130 0</inkml:trace>
  <inkml:trace contextRef="#ctx0" brushRef="#br2" timeOffset="62972.31">24396 16332 2848 0,'0'0'-92'0,"0"0"34"16,5-19 24-16,-5 19-3 0,0 0 16 0,0 0 18 16,0 0 11-16,0 0 23 0,0 0 12 15,0 0 5-15,0 0 12 0,0 0 13 16,0 0 17-16,0 0 8 0,0 0 9 0,0 0 5 16,0 0-9-16,0 0-3 0,-26-4-12 15,26 4-7-15,0 0-9 0,0 0-7 16,-29 8-6-16,29-8-3 0,-19 4-6 15,19-4 5-15,-20 4 1 0,20-4 2 0,-18 4 2 16,18-4 2-16,-17 3-9 0,17-3 0 0,-20 2-8 16,20-2-3-16,0 0-7 0,-22 4-2 15,22-4 3-15,0 0 0 0,-22 2-4 16,22-2-3-16,0 0-2 0,-14 4-1 0,14-4-3 16,0 0-1-16,0 0-5 0,0 0-3 15,-20 3-7-15,20-3-21 0,0 0-22 16,0 0-33-16,0 0-38 0,0 0-51 15,0 0-41-15,0 0-46 0,0 0-72 0,0 0-155 16,-10-9-476-16,10 9-377 0</inkml:trace>
  <inkml:trace contextRef="#ctx0" brushRef="#br2" timeOffset="101570.06">25828 16330 673 0,'0'0'266'0,"0"0"-77"0,0 0-82 0,0 0-36 15,-14 10-11-15,14-10 2 0,0 0-2 16,0 0 7-16,0 0 5 0,0 0 8 0,0 0 25 16,0 0 2-16,0 0 5 0,0 0-1 15,0 0 17-15,0 0-21 0,0 0-6 16,0 0-8-16,0 0-6 0,0 0-3 0,0 0-6 16,0 0-2-16,0 0 0 0,0 0 2 15,0 0 0-15,0 0 10 0,0 0 3 16,0 0 9-16,0 0-6 0,0 0 2 0,0 0-4 15,0 0-4-15,0 0-6 0,0 0-2 16,0 0-6-16,0 0-1 0,0 0-2 16,0 0 2-16,0 0 3 0,0 0 0 0,0 0-3 15,0 0-3-15,0 0-5 0,0 0 1 16,0 0-4-16,0 0-6 0,52-14-2 16,-52 14-1-16,0 0-4 0,23-4 1 0,-23 4 0 15,17-1-7-15,-17 1 4 0,21-2-8 16,-21 2 0-16,22-2-8 0,-22 2 1 15,22-2-7-15,-22 2-1 0,25-2-9 0,-25 2 4 16,23 0-4-16,-23 0-2 0,25 0 2 16,-25 0-6-16,21-2 1 0,-21 2 4 0,21 0-2 15,-21 0-7-15,19-2 2 0,-19 2-3 16,0 0-13-16,21-1-24 0,-21 1-30 0,0 0-30 16,19-9-42-16,-19 9-37 0,0 0-49 15,10-7-51-15,-10 7-44 0,5-6-100 16,-5 6-120-16,0 0-421 0,0 0-390 0</inkml:trace>
  <inkml:trace contextRef="#ctx0" brushRef="#br2" timeOffset="101948.48">25940 16172 2791 0,'-22'1'-136'0,"22"-1"26"0,0 0 26 16,0 0 16-16,-16 4 22 0,16-4 17 15,0 0 29-15,0 0 30 0,0 0 22 0,0 0 18 16,0 0 17-16,0 0 8 0,-15 6 6 15,15-6 9-15,0 0 9 0,0 0 9 16,0 0 3-16,0 0 3 0,0 0-2 0,0 0-6 16,0 0-6-16,0 0-6 0,0 0-10 15,0 0-9-15,0 0-8 0,55 0-8 16,-55 0-9-16,23-2-7 0,-23 2-8 0,27-1-8 16,-27 1-14-16,24 0-35 0,-24 0-46 15,22 0-56-15,-22 0-74 0,23 0-96 16,-23 0-188-16,23-3-118 0,-23 3-290 0,21-1-234 15</inkml:trace>
  <inkml:trace contextRef="#ctx0" brushRef="#br2" timeOffset="103080.66">26609 16066 2518 0,'0'0'-54'15,"0"0"37"-15,0 0 5 0,0 0 0 16,0 0 21-16,-2-44 9 0,2 44 20 0,0 0 21 16,0 0 2-16,0 0 8 0,0 0 13 15,0 0 15-15,-4-16 12 0,4 16 9 0,0 0-6 16,0 0-5-16,0 0-7 0,0 0-7 16,4-26-13-16,-4 26-11 0,7-12-6 15,-7 12-8-15,0 0-6 0,11-17-3 0,-11 17-8 16,11-11-5-16,-11 11-1 0,13-12-4 15,-13 12-2-15,17-10 0 0,-17 10-7 16,19-5-2-16,-19 5-1 0,19-2 0 16,-19 2-4-16,0 0 0 0,27 6-1 0,-27-6 1 15,15 9-8-15,-15-9 7 0,14 14-4 16,-8-7 2-16,-6-7 1 0,7 19 0 0,0-6-4 16,-7-13 7-16,1 21 8 0,-1-6 8 15,0-15 6-15,-6 24 9 0,2-9-1 16,1-2 5-16,-3 1 8 0,0-1 9 0,6-13-3 15,-12 24 0-15,9-13-5 0,3-11-3 16,-10 18-1-16,10-18-5 0,-7 16 1 0,7-16-2 16,-4 17-15-16,4-17-3 0,0 0-2 15,2 18-1-15,-2-18 0 0,7 11-1 16,-7-11-3-16,17 11-7 0,-17-11-13 0,22 6-19 16,-9-5-24-16,0-1-30 0,-13 0-39 15,27-1-42-15,-27 1-49 0,27-4-41 16,-12 2-69-16,1-2-145 0,-5 0-119 0,1-3-342 15,-12 7-314-15</inkml:trace>
  <inkml:trace contextRef="#ctx0" brushRef="#br2" timeOffset="103538.46">27045 16151 2742 0,'0'0'20'0,"0"0"38"16,0 0-10-16,27 0-5 0,-27 0-3 15,0 0 1-15,13-7 12 0,-13 7 6 0,0 0-6 16,16-14-9-16,-16 14-3 0,9-15-10 16,-1 5 6-16,0-1 6 0,-1-2 11 0,1-2 1 15,-3 0 7-15,5-6-3 0,-2-1-7 16,-2-3-3-16,4 0-8 0,-5-3-4 0,1 1-4 16,1-1-3-16,-1 0 3 0,0 3 4 15,-2 0 14-15,2 0 8 0,-3 4 2 16,1 2 4-16,-2 2 0 0,-2 1-9 15,0 16-4-15,0-24-6 0,0 24-6 0,-4-17-4 16,4 17-4-16,0 0-5 0,-13-10 2 16,13 10-9-16,0 0 9 0,0 0-7 15,0 0 8-15,-27 31-1 0,22-17 1 0,0 6-3 16,-2 2 4-16,3 3-4 0,2 2 0 16,-2 2-7-16,-1-1 5 0,3 1 2 0,0 1 4 15,2 1-2-15,-3 0-7 0,3-1 9 16,0-3-3-16,3 3-2 0,-1 1 1 0,0-5-1 15,1-1-4-15,1 0 4 0,2-3 2 16,-1-1-6-16,4-3-1 0,-2 1 1 16,2-4-7-16,1-2-4 0,0-3-15 15,1-1-26-15,3-1-44 0,-14-8-57 0,22 4-88 16,-8-4-89-16,-1-6-205 0,-2 0-102 16,3-3 13-16,-14 9-241 0,13-23-185 15</inkml:trace>
  <inkml:trace contextRef="#ctx0" brushRef="#br2" timeOffset="103731.65">27398 16077 2785 0,'0'0'78'0,"0"0"-15"0,0 0-7 0,0 0 2 16,26 4 16-16,-26-4 21 0,0 0 2 15,30 2-13-15,-30-2-7 0,22 0-10 0,-22 0-14 16,29-4-21-16,-18 2-27 0,-11 2-36 15,31-6-53-15,-16 2-53 0,-15 4-49 0,22-8-58 16,-15 3-130-16,0-1-420 0,-7 6-102 16</inkml:trace>
  <inkml:trace contextRef="#ctx0" brushRef="#br2" timeOffset="103918.09">27501 15958 2443 0,'-18'-4'27'0,"18"4"21"15,0 0 18-15,0 0 27 0,0 0 26 16,0 0 23-16,-13 22 6 0,13-22-3 15,0 0-12-15,4 29-13 0,-4-29-3 0,7 30-7 16,-5-14-9-16,5 0-5 0,-2 1-17 16,-1 1-3-16,0-2-10 0,0 0-6 0,1 1-9 15,-1-2-14-15,2-1-32 0,-6-14-54 16,6 21-51-16,-1-10-67 0,-5-11-69 16,8 11-124-16,-4-5-174 0,-4-6-333 0,0 0-224 15</inkml:trace>
  <inkml:trace contextRef="#ctx0" brushRef="#br2" timeOffset="104786.34">28157 15586 2848 0,'9'-18'-9'0,"-9"18"18"0,6-9 4 0,-6 9 4 16,0 0 10-16,0 0 0 0,0 0 4 15,16 30 3-15,-11-14-5 0,-2 6-1 0,1 7 1 16,-2 0 5-16,2 1 3 0,-2 8 3 16,0 0 0-16,-1 2-6 0,-1 0-3 15,-3 2-5-15,1-1-8 0,-4 2-35 16,-3 4-41-16,-2 1-63 0,-1-1-67 16,-6 0-123-16,-1-6-505 0,-2-1-138 0</inkml:trace>
  <inkml:trace contextRef="#ctx0" brushRef="#br2" timeOffset="105760.13">26618 15673 2374 0,'0'0'-55'16,"-13"10"26"-16,13-10 0 0,-14 12 4 0,9 0 29 16,-3-1 30-16,1 3 33 15,-2-1 9-15,2 2-2 0,1 4 3 0,1-1 1 16,-1 3 5-16,-2 2 2 0,6 2 3 16,-2-2-8-16,2 1-5 0,1 3-2 0,1-2-3 15,0 3-6-15,0-1-3 0,0 1-7 16,1 1-6-16,1-1-5 0,0 5-2 15,2-3-7-15,-1 3 1 0,2-3-6 0,-1 1-1 16,1 3-6-16,1-1-10 0,1-3-20 16,4 2-25-16,-2-7-42 0,5 4-46 15,-1-3-65-15,-2-5-123 0,5 0-584 0,-1-4-275 16</inkml:trace>
  <inkml:trace contextRef="#ctx0" brushRef="#br2" timeOffset="108960.81">27859 15780 2208 0,'0'0'-96'0,"0"0"26"0,0 0 18 0,0 0 21 16,0 0 14-16,0 0 20 0,0 0 27 16,0 0 25-16,2-18 16 0,-2 18 17 0,0 0 11 15,0 0 10-15,0 0 9 0,0 0 2 16,0 0 13-16,0 0-2 0,0 0 0 16,0 0-6-16,0 0-7 0,0 0-11 0,0 0-9 15,0 0-13-15,0 0-6 0,0 0-9 16,0 0-5-16,0 0-3 0,0 0-4 15,0 0-9-15,0 0-3 0,0 0-4 0,0 0-7 16,13 42 0-16,-13-42-5 0,6 19-1 16,-6-19-3-16,4 24-5 0,-3-13 0 15,-1-11 0-15,5 23-8 0,-3-10-1 16,-2-13 1-16,5 24-4 0,-5-10-3 0,0-14-3 16,4 22-7-16,-2-10-9 0,-2-12-15 0,4 21-17 15,-4-21-24-15,2 19-28 0,-2-19-30 16,3 16-23-16,-3-16-42 0,0 0-40 15,4 19-98-15,-4-13-585 0,0-6-313 16</inkml:trace>
  <inkml:trace contextRef="#ctx0" brushRef="#br2" timeOffset="109633.86">28337 15749 2686 0,'0'0'-105'0,"0"0"26"0,0 0 23 15,8-9 42-15,-8 9 20 0,0 0 31 0,0 0 30 16,0 0 18-16,0 0 24 0,0 0 4 15,0 0-6-15,0 0 10 0,0 0-6 16,0 0-13-16,0 0-9 0,0 0-12 0,15 20-5 16,-15-20-8-16,0 0-7 0,5 20-10 15,-5-20 0-15,2 15-7 0,-2-15-6 16,0 17 1-16,0-17-4 0,3 19-4 16,-3-19-4-16,3 20-2 0,-3-20-3 0,2 20 0 15,0-8-3-15,-2-12-5 0,5 20-2 16,-5-20-3-16,6 19-5 0,-6-19 0 0,4 19-4 15,-4-19-9-15,3 16-7 0,-3-16-14 16,5 15-15-16,-5-15-15 0,0 0-19 0,4 15-24 16,-4-15-34-16,0 0-38 15,8 10-35-15,-8-10-69 0,0 0-582 0,0 0-221 16</inkml:trace>
  <inkml:trace contextRef="#ctx0" brushRef="#br2" timeOffset="110181.93">28449 15715 2508 0,'0'-22'-105'0,"0"22"40"16,0 0 14-16,0 0 17 0,2-16 26 15,-2 16 25-15,0 0 25 0,0 0 1 0,0 0 21 16,0 0 9-16,3-19-1 0,-3 19 1 15,0 0 9-15,0 0 3 0,0 0-6 16,0 0-5-16,0 0-3 0,0 0-5 16,6-14-5-16,-6 14-8 0,0 0-3 0,0 0-8 15,17-3-6-15,-17 3-7 0,19-3-8 16,-19 3-8-16,21 0-9 0,-21 0-7 0,20 0 1 16,-20 0-5-16,24 3-1 0,-24-3 3 15,19 0-1-15,-19 0-1 0,18 2 6 16,-18-2-4-16,0 0 2 0,17 4 4 0,-17-4-2 15,0 0 9-15,12 7 8 0,-12-7 7 16,0 0 1-16,0 0 3 0,7 19-2 16,-7-19 1-16,0 0-2 0,0 0-3 0,-7 25 0 15,7-25-8-15,-5 17 8 0,5-17-7 16,-4 19-1-16,4-19 4 0,-3 19-4 16,3-19-4-16,-1 22 4 0,-1-8-3 0,2-14-6 15,2 23 6-15,-2-23-4 0,0 22 1 16,0-22 2-16,1 25-5 0,2-13 0 15,-3-12 1-15,4 20 0 0,-2-8-2 0,-2-12-2 16,5 22-1-16,-5-22 6 0,7 20-4 16,-5-8 3-16,-2-12-1 0,6 24-2 15,-4-14 2-15,-2-10 1 0,2 21-5 0,-2-21 1 16,4 18-1-16,-4-18-2 0,1 17-22 16,-1-17-50-16,3 15-53 0,-3-15-59 15,5 13-62-15,-5-13-128 0,0 0-464 0,0 0-178 16</inkml:trace>
  <inkml:trace contextRef="#ctx0" brushRef="#br2" timeOffset="110787.48">28352 15699 2377 0,'0'0'-110'0,"0"0"30"16,0 0 19-16,0 0 12 0,0 0 14 15,0 0 29-15,0 0 16 0,0 0 7 16,0 0 11-16,0 0 7 0,0 0 6 0,0 0 4 15,0 0 2-15,0 0 2 0,0 0 8 16,0 0 4-16,0 0 6 0,0 0-1 0,0 0 1 16,10-20-5-16,-10 20 1 0,0 0 2 15,0 0 0-15,0 0-7 0,0 0 7 16,0 0 6-16,0 0-2 0,0 0-1 16,0 0-7-16,22-2-4 0,-22 2-4 0,0 0-10 15,20-2-5-15,-20 2-3 0,22-4-5 16,-22 4-1-16,23-5-3 0,-23 5-3 15,25-3-4-15,-10 2 1 0,-15 1-3 0,23-6-4 16,-23 6 1-16,19-5 0 0,-19 5-7 16,16-3 7-16,-16 3-4 0,14-4-2 0,-14 4-1 15,0 0-7-15,0 0-20 0,16-6-26 16,-16 6-46-16,0 0-48 0,0 0-62 16,0 0-120-16,0 0-568 0,0 0-270 15</inkml:trace>
  <inkml:trace contextRef="#ctx0" brushRef="#br2" timeOffset="117253.34">25785 17602 2575 0,'0'0'-106'0,"0"-28"28"15,0 28 23-15,-2-26 10 0,2 8 22 0,2 3 34 16,-2 15 20-16,2-30 24 0,0 15 15 16,0-1 7-16,-2 16 8 0,5-28 3 15,0 14 8-15,-5 14-2 0,5-22-4 0,1 9-8 16,-6 13-11-16,9-19-5 0,-2 12-4 16,-7 7-10-16,15-13-2 0,-15 13-6 15,17-8-4-15,-17 8 2 0,19-1-3 16,-19 1-2-16,0 0 0 0,31 11-2 0,-19-3 2 15,-1 1-3-15,0 1-2 0,3 3-3 0,-3 2 0 16,3 2-2-16,-3 1 1 0,-2 1 9 16,0 2 8-16,0-2 3 0,-1 1 4 15,-1 1-1-15,-5-2 5 0,0 1 3 0,-2-3 0 16,0 2-2-16,-2 0-2 0,-2-2-6 16,-1-1-3-16,-1-2-4 0,-3 0-3 15,0 1-3-15,0-3-1 0,-2-2-4 16,-3 1 1-16,3-3-2 0,-3-1-4 0,14-7-1 15,-24 7 0-15,24-7-4 0,-24 2 0 16,24-2-3-16,-21-3-2 0,21 3 1 0,-19-9 4 16,19 9 24-16,-15-11-4 0,15 11-9 15,-15-15 17-15,15 15-8 0,-10-13 7 16,10 13-2-16,-9-13-4 0,9 13-4 0,-4-14-3 16,4 14-9-16,0 0-5 0,-2-19 1 15,2 19 2-15,0 0-10 0,13-17 5 16,-13 17-9-16,16-12 0 0,-3 7-9 0,0-1-14 15,-13 6-17-15,26-9-32 0,-10 5-38 16,-1-1-45-16,-15 5-44 0,29-8-45 0,-17 4-32 16,-5 0-59-16,-7 4-135 0,18-9-110 15,-12 5-355-15,-6 4-329 0</inkml:trace>
  <inkml:trace contextRef="#ctx0" brushRef="#br2" timeOffset="117656.64">25713 17274 2753 0,'0'0'-67'16,"0"0"21"-16,0 0 24 0,0 0 6 15,0 0 16-15,0 0 22 0,0 0 21 0,0 0 25 16,0 0-2-16,38-12 5 0,-38 12 2 15,23 0 3-15,-23 0 3 0,25 2 11 16,-25-2 10-16,29 0-4 0,-12 2-8 0,-17-2-8 16,32 0-14-16,-18 1-4 0,-14-1-18 15,31 0-30-15,-18 0-39 0,-13 0-55 16,27 3-56-16,-27-3-68 0,23 0-106 0,-10-3-596 16,-1 2-295-16</inkml:trace>
  <inkml:trace contextRef="#ctx0" brushRef="#br2" timeOffset="118176.33">26342 17591 2809 0,'0'0'14'0,"0"0"22"0,0 0-1 16,0 0 15-16,0 0 16 0,0 0 16 0,0 0 13 15,0 0-7-15,0 0-4 0,0 0-9 16,0 0-5-16,0 0 1 0,41-17 4 16,-41 17 2-16,20-4-8 0,-20 4-6 15,24-1-8-15,-24 1-5 0,21-4-20 0,-21 4-21 16,19-4-35-16,-19 4-39 0,21-4-46 16,-21 4-51-16,16-3-47 0,-11 0-60 15,-5 3-133-15,0 0-444 0,10-10-189 0</inkml:trace>
  <inkml:trace contextRef="#ctx0" brushRef="#br2" timeOffset="118343.76">26416 17496 2556 0,'-18'-3'71'0,"18"3"50"15,0 0 2-15,-17-3-9 0,17 3-7 0,0 0-12 16,0 0 1-16,0 0-1 0,0 0-11 16,0 0-9-16,0 0-8 0,0 0-12 15,0 0-11-15,35-24-20 0,-35 24-22 0,25-6-33 16,-12 4-45-16,4-2-51 0,-17 4-50 15,31-3-52-15,-14-1-104 0,-3 4-512 0,-14 0-188 16</inkml:trace>
  <inkml:trace contextRef="#ctx0" brushRef="#br2" timeOffset="119413.96">26993 17377 2420 0,'0'0'-73'0,"0"0"34"0,0 0 15 0,0 0 27 15,0 0 6-15,0 0 26 0,0 0 27 16,0 0 20-16,0 0 18 0,0 0 16 0,0 0 16 16,0 0 8-16,0 0 9 0,0 0 7 15,0 0-4-15,0 0-8 0,0 0-2 16,0 0-13-16,0 0-10 0,0 0-14 15,0 0-9-15,0 0-11 0,43 16-9 16,-43-16-11-16,23-2-5 0,-23 2-5 0,22-1-8 16,-22 1-10-16,24-2-18 0,-24 2-18 0,21-2-34 15,-21 2-35-15,20-2-51 0,-20 2-40 16,0 0-52-16,25 0-56 0,-25 0-116 16,16-1-141-16,-16 1-343 0,11 0-224 15</inkml:trace>
  <inkml:trace contextRef="#ctx0" brushRef="#br2" timeOffset="119791.61">27376 17203 2689 0,'-3'-23'-19'0,"3"23"10"0,0 0-6 0,0 0 9 15,-2-17 14-15,2 17 17 0,0 0 15 16,0 0 19-16,0 0 25 0,0 0 18 16,0 0 11-16,0 0 11 0,0 0 7 0,0 0 3 15,0 0-3-15,0 0-16 0,0 0-11 16,0 0-7-16,0 0-12 0,5 59-8 15,-3-43-3-15,-2-16-15 0,2 32 0 0,0-15-3 16,-2-1-8-16,2 2-2 0,-2-18-2 16,2 33-8-16,-2-20-2 0,2 0-3 0,-2-13-17 15,2 23-25-15,-2-23-32 0,0 19-34 16,0-19-57-16,6 13-49 0,-6-13-47 16,0 0-44-16,0 0-77 0,0 0-628 15,0 0-431-15</inkml:trace>
  <inkml:trace contextRef="#ctx0" brushRef="#br2" timeOffset="120144.8">27376 17264 2884 0,'-5'-16'-65'16,"5"16"59"-16,-5-26 29 0,-2 15 13 16,7 11 18-16,-8-20 22 0,8 20 18 0,-7-17 15 15,7 17 11-15,-6-16 1 16,6 16-1-16,-6-13-7 0,6 13-6 0,0 0 0 16,-5-15-7-16,5 15-6 0,0 0-13 15,0 0-9-15,0 0-8 0,0 0-3 0,19-17-13 16,-19 17-9-16,21-2-10 0,-21 2-5 15,24 0-6-15,-24 0-3 0,36 0-5 16,-19 2 1-16,0 0 0 0,1 0-2 0,0 0 0 16,-3 1 5-16,1 2-7 0,-1 1-1 15,-15-6 1-15,25 8-2 0,-13-1 4 16,-12-7 3-16,13 15-1 0,-8-8 6 0,-5-7-2 16,8 18 6-16,-8-18 5 0,5 18 5 15,-3-5 3-15,-2-13-1 0,0 22-4 16,0-22-1-16,-2 25-3 0,2-12-4 0,0-13-3 15,0 27 2-15,2-12-5 0,1 0-7 16,-3-15-9-16,4 29-24 0,0-14-29 0,-1 0-35 16,-3-15-50-16,9 27-56 0,-2-14-58 15,-1-3-77-15,-1-1-161 0,1-1-77 16,-6-8-304-16,0 0-233 0</inkml:trace>
  <inkml:trace contextRef="#ctx0" brushRef="#br2" timeOffset="120433.72">27806 17344 2645 0,'0'0'-42'0,"0"0"26"0,0 0 4 15,10-11 48-15,-10 11 19 0,0 0 16 0,0 0 18 16,0 0 6-16,0 0 1 0,0 0 5 15,0 0 4-15,0 0 2 0,-20 55 14 16,10-41-8-16,4 0-6 0,-3 3-9 0,1 1-8 16,0 2-11-16,-3 2-7 0,-1-3-8 15,5-1-9-15,-3 6-9 0,-1-4-8 16,1 1-16-16,3 0-27 0,-1-2-27 0,-4 0-39 16,5-2-38-16,-1-1-46 0,5-1-47 15,-3-4-68-15,6-11-162 0,-10 21-467 16,10-21-283-16</inkml:trace>
  <inkml:trace contextRef="#ctx0" brushRef="#br2" timeOffset="120942.86">27816 17666 2705 0,'0'0'-16'0,"0"0"32"15,0 0-7-15,6-15 0 0,-6 15-3 16,0 0 7-16,0 0 22 0,0 0 21 16,5-16 6-16,-5 16 2 0,0 0 1 0,0 0-6 15,0 0-6-15,9-15-6 0,-9 15 0 16,0 0-5-16,11-11-7 0,-11 11-6 16,14-6-2-16,-14 6-2 0,15-6-3 0,-15 6-4 15,19-6 0-15,-19 6 0 0,17-3 4 16,-17 3 1-16,0 0-2 0,27 0 16 15,-27 0 7-15,0 0 8 0,19 7 11 0,-19-7 6 16,0 0 4-16,4 17 5 0,-4-17 2 16,0 0 8-16,0 0 0 0,-15 29 5 0,15-29 2 15,-12 13-4-15,12-13-6 0,-10 13-9 16,10-13-13-16,-13 12-8 0,13-12 0 16,0 0-13-16,-9 15-1 0,9-15-6 0,0 0-3 15,0 0-1-15,4 19-9 0,-4-19-2 16,0 0 5-16,18 18-7 0,-10-13-2 15,-8-5-4-15,17 12-1 0,-17-12 0 16,12 13 1-16,-12-13-3 0,11 12 3 0,-11-12 3 16,9 14 8-16,-9-14 1 0,0 15 8 0,0-15-4 15,0 0-3-15,-14 22 3 0,6-13-11 16,8-9 4-16,-23 16-19 0,8-10-24 16,0-1-41-16,0 1-56 0,-3-2-74 15,7-3-86-15,11-1-174 0,-32 6-142 0,17-6 6 16,15 0-338-16,-32 0-334 0</inkml:trace>
  <inkml:trace contextRef="#ctx0" brushRef="#br2" timeOffset="124863.56">28282 17451 2729 0,'0'0'-58'0,"0"0"27"0,0 0 2 16,0 0 21-16,0 0 20 0,15-32 22 16,-15 32 15-16,0 0 9 0,0 0 6 0,0 0 1 15,0 0 4-15,0 0 10 0,0 0 2 16,0 0 3-16,0 0 0 0,0 0-5 16,0 0-9-16,0 0 0 0,0 0-4 0,0 0-3 15,0 0-3-15,0 0-5 0,0 0-3 16,0 0-4-16,0 0-1 0,0 0 4 15,0 0-5-15,0 0 6 0,0 0-1 16,-19-8-4-16,19 8-3 0,0 0 0 0,0 0 1 16,0 0 2-16,-5-18 1 0,5 18-1 15,0 0 4-15,0 0 8 0,0 0 0 0,0 0-3 16,0 0 1-16,0 0 7 0,0 0 18 16,0 0 22-16,0 0-9 0,0 0-4 15,0 0-11-15,0 0-14 0,30 38-20 0,-30-24-10 16,0-14-16-16,-4 34-37 0,-3-17-33 15,-1 2-49-15,-5 0-63 0,-1 2-71 0,-1-2-73 16,-7 2-162-16,4-4-111 0,-6 1-6 16,5-3-293-16,-3-2-247 0</inkml:trace>
  <inkml:trace contextRef="#ctx0" brushRef="#br2" timeOffset="127354.71">28686 17322 2623 0,'0'0'-76'0,"0"0"23"0,-25-5 3 16,25 5 14-16,0 0 31 0,0 0 31 15,0 0 15-15,0 0 16 0,-13-8 9 16,13 8-1-16,0 0 12 0,0 0 8 0,0 0 9 16,0 0 6-16,0 0 15 0,0 0 4 15,0 0 5-15,0 0 8 0,0 0 4 0,0 0-7 16,0 0 1-16,0 0-14 0,0 0-5 16,0 0-17-16,0 0-10 0,0 0-11 0,0 0-5 15,0 0-11-15,0 0-16 0,44 21-31 16,-44-21-34-16,21-1-41 0,-21 1-44 15,0 0-42-15,30-7-38 0,-30 7-39 16,24-5-73-16,-14 1-126 0,-1 0-498 0,1 1-331 16</inkml:trace>
  <inkml:trace contextRef="#ctx0" brushRef="#br2" timeOffset="127671.58">28963 17140 2711 0,'13'-11'-59'0,"-13"11"52"0,0 0 20 16,13-7 9-16,-13 7 19 0,0 0 10 16,0 0 13-16,0 0 18 0,0 0 16 15,0 0 4-15,0 0 6 0,0 0 0 0,0 0 1 16,19 22-1-16,-19-22-7 0,2 19-10 15,0-6-9-15,-2-13-3 0,2 27-12 0,0-10-3 16,-1 1-7-16,2 1-5 0,2-1-8 16,-2 1-5-16,1 0-1 0,-2-2-4 15,2 1-9-15,-2-3-20 0,2-1-35 16,0 2-39-16,-4-16-42 0,4 22-42 0,-4-22-45 16,3 12-46-16,-3-12-97 0,0 0-616 15,0 0-391-15</inkml:trace>
  <inkml:trace contextRef="#ctx0" brushRef="#br2" timeOffset="128095.7">29038 17235 2899 0,'-2'-26'-93'0,"2"26"24"16,-2-23 6-16,2 23 16 0,-4-23 26 0,4 23 42 16,-5-22 31-16,5 22 24 0,-8-16 11 15,8 16 0-15,-1-16 1 0,1 16-2 16,0 0-5-16,-6-16-4 0,6 16-1 15,0 0 7-15,0 0-7 0,-2-16-1 16,2 16-6-16,0 0-9 0,0 0-3 0,0 0-8 16,0 0-2-16,12-17-8 0,-12 17-6 0,16-4-3 15,-16 4-5-15,16-8-6 0,-16 8-5 16,22-5-2-16,-22 5-1 0,21-5-1 16,-9 2-5-16,-12 3 3 0,22-5-2 0,-22 5 2 15,18-6 1-15,-18 6 6 0,18-2 1 16,-18 2 8-16,0 0 9 0,19-2 23 15,-19 2 20-15,0 0 2 0,10 14-1 16,-10-14-4-16,4 14-5 0,-4-14-2 0,3 22 1 16,-3-22-2-16,2 24 2 0,0-9-5 15,-2 3-1-15,2-4 2 0,3 3 13 0,-3 1-8 16,2-1-7-16,0 1-8 0,0-2-9 16,0 2 5-16,-2-3-11 0,4-1-13 0,-1 1-11 15,2-2-34-15,-1-2-33 0,-6-11-53 16,8 17-65-16,-2-6-78 0,-1-4-103 15,-5-7-212-15,8 9-28 0,-8-9 22 16,0 0-287-16,0 0-208 0</inkml:trace>
  <inkml:trace contextRef="#ctx0" brushRef="#br2" timeOffset="136057.8">29925 17064 815 0,'0'0'176'0,"0"0"-44"0,-2 25-15 16,2-25-3-16,-2 17-14 0,2-17-7 16,0 21 12-16,0-21-2 0,2 21 0 0,-2-21 11 15,0 22-1-15,0-22-4 0,0 23 5 16,0-23-2-16,0 22-3 0,0-22-5 15,0 20 8-15,0-20-1 0,0 19-6 16,0-19-11-16,2 17-1 0,-2-17-6 16,2 16-15-16,-2-16-4 0,0 0-8 0,0 0-6 15,0 21-3-15,0-21-8 0,0 0-4 16,0 0-3-16,2 17-3 0,-2-17-13 0,0 0-18 16,0 0-36-16,0 0-58 0,0 0-64 15,0 0-66-15,0 0-112 0,0 0-543 16,0 0-243-16</inkml:trace>
  <inkml:trace contextRef="#ctx0" brushRef="#br2" timeOffset="136505.21">29840 16911 2693 0,'2'-15'9'0,"-2"15"-4"0,0 0 5 16,2-17 15-16,-2 17 18 0,0 0 23 0,0 0 11 15,2-17 7-15,-2 17 1 0,0 0-4 16,0 0-6-16,0 0-7 0,8-11 5 16,-8 11 1-16,0 0-4 0,0 0-4 15,24-4-8-15,-24 4-9 0,0 0-5 0,25 1-4 16,-25-1-17-16,22 0-13 0,-22 0-15 16,26 0-14-16,-26 0 3 0,26 0-1 0,-11-1-1 15,-15 1 5-15,26 0 5 0,-26 0 1 16,26 0 8-16,-26 0 3 0,20 1 6 15,-20-1 12-15,0 0 10 0,24 3 17 0,-24-3 16 16,12 3 7-16,-12-3 8 0,9 9 5 16,-9-9 6-16,6 16-5 0,-6-16 11 15,4 17-12-15,-4-17-1 0,0 23-3 0,0-23-9 16,2 22-2-16,-2-6-10 0,0-16-1 16,2 30-9-16,-2-14 4 0,3 0-10 15,-1 0 2-15,0 0-5 0,2-1-4 0,-1 0-4 16,-1 0 0-16,2-2-10 0,-4-13-3 15,6 27-23-15,-4-18-31 0,-2-9-37 16,6 22-44-16,-6-22-55 0,4 19-58 0,-4-12-58 16,0-7-98-16,-2 13-145 0,2-13-57 15,0 0-299-15,0 0-257 0</inkml:trace>
  <inkml:trace contextRef="#ctx0" brushRef="#br2" timeOffset="136911.88">29810 17504 2793 0,'-8'11'47'0,"8"-11"9"16,0 0-8-16,0 0-3 0,0 0 11 15,0 0 35-15,0 0 31 0,0 0 6 16,26 18-6-16,-26-18-7 0,24 1-9 0,-6-1 1 15,0 2 4-15,4-2 8 0,7 2 2 16,-3-2-2-16,6 0-14 0,-3 0-10 16,3 0-15-16,-2 2-16 0,-1-2-27 0,1 0-26 15,-4 0-51-15,-4-2-55 0,2 2-62 0,-3 0-58 16,-1 0-69-16,-20 0-156 0,26-2-128 16,-17 2-316-16,-9 0-253 0</inkml:trace>
  <inkml:trace contextRef="#ctx0" brushRef="#br2" timeOffset="137294.09">30028 17671 2657 0,'-12'12'7'0,"12"-12"24"0,-9 10-5 16,9-10-8-16,0 0 18 0,-10 7 21 0,10-7 27 15,0 0 19-15,0 0-7 0,0 0-7 16,0 0-10-16,0 0-11 0,0 0-7 15,0 0-5-15,0 0-4 0,0 0-8 0,0 0-4 16,42 7-7-16,-42-7-2 0,21 2-9 16,-21-2-3-16,19 3-8 0,-19-3-1 0,19 5-1 15,-19-5 0-15,13 9 2 0,-13-9 1 16,8 14 5-16,-8-14 14 0,4 15 12 16,-4-15 3-16,0 0 7 0,-4 28-1 0,4-28-3 15,-4 19-3-15,4-19-2 0,-4 18 6 16,4-18 0-16,-4 18 0 0,4-18 1 15,-2 17-7-15,2-17 4 0,0 0 9 0,2 26 0 16,-2-26-9-16,0 17 1 0,0-17 3 16,-5 17-7-16,5-17 3 0,-12 19 0 15,4-9-14-15,-4 0-6 0,0-3-23 16,-2 1-36-16,-2-3-66 0,-1 1-93 0,3-2-102 16,1-1-256-16,13-3-49 0,-27 1-355 15,27-1-379-15</inkml:trace>
  <inkml:trace contextRef="#ctx0" brushRef="#br2" timeOffset="138115.84">29361 17498 2965 0,'0'0'0'0,"0"0"15"0,0 0 0 16,20-2-1-16,-20 2 25 0,0 0 25 0,0 0 29 16,0 0 15-16,0 0 6 0,21 2 17 15,-21-2-1-15,0 0 1 0,8 10-19 16,-8-10-5-16,0 0-11 0,0 0-14 16,11 13-6-16,-11-13-8 0,0 0-4 0,0 0-12 15,2 15-4-15,-2-15-6 0,0 0-2 16,0 0-11-16,0 0-9 0,-15 19-10 15,15-19-3-15,0 0-12 0,-19 12-20 0,19-12-47 16,-15 6-72-16,7-3-93 0,8-3-169 0,-25 8-168 16,11-4-390-16,-2-1-403 0</inkml:trace>
  <inkml:trace contextRef="#ctx0" brushRef="#br2" timeOffset="139125.61">28767 17285 2826 0,'0'0'-59'0,"0"0"34"0,0 0 18 16,0 0 17-16,0 0 26 0,0 0 32 15,0 0 31-15,0 0 33 0,0 0 12 0,0 0 8 16,0 0 2-16,0 0-3 0,-28 28-6 15,28-28-9-15,-4 25-22 0,4-9-8 16,-3 2-35-16,3 1-65 0,3 1-96 16,1 7-103-16,-4-5-142 0,2 5-227 0,-2-2-369 15,2 1-339-15</inkml:trace>
  <inkml:trace contextRef="#ctx0" brushRef="#br2" timeOffset="153905.84">25767 7771 394 0,'0'0'205'15,"0"0"-50"-15,0 0-53 0,0 0-26 0,0 0-11 16,0 0-19-16,0 0-10 0,-14-13 1 16,14 13 12-16,0 0-10 0,0 0-1 0,0 0 4 15,0 0-1-15,0 0 16 0,0 0-14 16,0 0-1-16,0 0 4 0,0 0-4 16,0 0 7-16,0 0-13 0,0 0 9 0,0 0-7 15,0 0 18-15,0 0-3 0,0 0 8 16,0 0 10-16,0 0-4 0,0 0 8 0,0 0 0 15,0 0 3-15,0 0-9 0,0 0 0 16,0 0-7-16,0 0-6 0,0 0-5 16,0 0 4-16,0 0-12 0,0 0-2 0,0 0-1 15,0 0-2-15,0 0 2 0,0 0-7 16,0 0 0-16,0 0 2 0,-19 0 2 16,19 0-1-16,0 0 1 0,0 0-2 0,0 0 0 15,0 0 1-15,0 0 0 0,0 0 4 16,0 0 7-16,-23 11 1 0,23-11 8 15,0 0 0-15,0 0 1 0,0 0 3 16,0 0-4-16,0 0-8 0,0 0-1 0,0 0-4 16,0 0-5-16,0 0 1 0,0 0-6 15,0 0 2-15,0 0-5 0,0 0-4 0,0 0-1 16,0 0-2-16,0 0-1 0,0 0-2 16,0 0-4-16,0 0-1 0,0 0-2 0,32-31-3 15,-32 31 1-15,0 0-2 0,10-9 0 16,-10 9-2-16,0 0-1 0,12-13 1 15,-12 13-2-15,0 0 0 0,11-13 0 0,-11 13-1 16,7-11 1-16,-7 11-1 0,11-13-3 16,-11 13 1-16,12-10 0 0,-12 10-4 0,15-14 4 15,-8 6 0-15,-7 8 0 0,13-12-2 16,-13 12-1-16,16-13 2 0,-9 9 2 0,-7 4-6 16,15-13 2-16,-15 13 5 0,14-10-5 15,-14 10 2-15,15-10-1 0,-15 10 0 16,12-10-1-16,-12 10-1 0,0 0 2 15,11-12 0-15,-11 12 3 0,0 0-1 0,11-8-1 16,-11 8 4-16,0 0-4 0,12-8-1 16,-12 8 5-16,0 0 1 0,0 0 4 15,0 0-1-15,11-11 1 0,-11 11-2 0,0 0 2 16,0 0-6-16,0 0 0 0,0 0 3 16,0 0 0-16,0 0-2 0,0 0-1 0,0 0 5 15,0 0-2-15,0 0-5 0,0 0 2 16,0 0 5-16,0 0-7 0,0 0 1 15,-32 34-1-15,32-34 0 0,-13 11 1 0,13-11-2 16,-16 15 0-16,10-8 1 0,6-7 0 16,-15 15-2-16,15-15 2 0,-15 14 0 0,9-6-2 15,6-8 0-15,-14 13 0 0,14-13 3 16,-7 14-5-16,7-14 2 0,-9 10 2 16,9-10-2-16,0 0-3 0,-8 13 3 0,8-13 0 15,0 0 3-15,-10 11-5 0,10-11 4 16,0 0-1-16,-8 13 2 0,8-13 0 15,0 0-6-15,0 0 3 0,-7 11-3 0,7-11-3 16,0 0 2-16,0 0 3 0,0 0-2 16,0 0 3-16,-12 10 0 0,12-10 1 15,0 0 0-15,0 0-1 0,0 0 0 0,0 0 0 16,0 0 2-16,0 0-3 0,0 0 1 16,0 0-2-16,0 0-3 0,0 0-5 0,0 0-3 15,0 0 1-15,-11 7-6 0,11-7 2 16,0 0 1-16,0 0 5 0,0 0 0 15,0 0 0-15,0 0-1 0,0 0 1 0,0 0 3 16,0 0 1-16,0 0 2 0,0 0 1 16,0 0-1-16,0 0-2 0,0 0 4 15,0 0 3-15,0 0 1 0,0 0 4 0,0 0 5 16,0 0 8-16,0 0 3 0,0 0-1 16,0 0 7-16,0 0 1 0,0 0 2 0,0 0 7 15,0 0-7-15,0 0 1 0,0 0-1 16,40-26 3-16,-30 19-2 0,-10 7-2 15,20-17 1-15,-8 9-3 0,0-4 6 0,-1 3-8 16,-1-3-3-16,3 3-1 0,-2-1 0 16,1 0-2-16,-2-1-3 0,4 3-2 15,-3-3 1-15,-2 2-5 0,3-1 3 0,-1 2-4 16,-11 8 1-16,16-12 0 0,-7 4-5 16,-9 8-1-16,15-12 2 0,-15 12 1 0,12-11 4 15,-12 11-9-15,11-12 3 0,-11 12-1 16,9-7-3-16,-9 7-1 0,13-10 0 0,-13 10 1 15,0 0-1-15,9-12 0 0,-9 12 1 16,0 0 0-16,14-11-1 0,-14 11 1 16,0 0-2-16,13-9 0 0,-13 9 1 0,0 0-4 15,11-10 3-15,-11 10 0 0,0 0 2 16,0 0-3-16,12-9 0 0,-12 9 1 16,0 0-3-16,0 0 1 0,0 0 1 0,0 0-2 15,0 0-1-15,0 0 2 0,0 0 4 16,0 0-1-16,0 0 2 0,0 0-6 0,0 0 2 15,0 0 2-15,0 0 0 0,0 0-2 16,-31 37 0-16,23-27 7 0,-3 0-6 16,0 1 1-16,-1 1-2 0,-1-3 2 0,1 2-1 15,-1 0-1-15,2-3 1 0,-2 1-1 16,4 2 1-16,9-11 1 0,-21 15-2 16,15-8 0-16,6-7 1 0,-16 12 0 0,16-12 0 15,-11 10-1-15,11-10 1 0,-11 10 3 16,11-10-5-16,0 0 2 0,-11 9-2 15,11-9 2-15,0 0 3 0,0 0-4 0,-12 11 3 16,12-11 0-16,0 0 0 0,0 0 5 16,0 0-1-16,0 0-1 0,0 0-1 0,0 0 4 15,0 0-5-15,0 0 1 0,0 0 1 16,0 0-2-16,0 0 0 0,0 0-2 0,0 0 3 16,0 0-3-16,36-37 2 0,-24 26 4 15,-3 3 2-15,3-4-3 0,0 0 0 16,2-2 2-16,4 0-3 0,-3 0 0 0,1 1 5 15,-1 2-1-15,0-1-2 0,-3 1 5 16,1 3-2-16,-3-2-3 0,1 3 0 16,-11 7-4-16,16-14 1 0,-16 14-9 0,13-9-24 15,-13 9-41-15,10-7-63 0,-10 7-89 16,0 0-114-16,6-4-225 0,-6 4-45 0,0 0-335 16,0 0-359-16</inkml:trace>
  <inkml:trace contextRef="#ctx0" brushRef="#br2" timeOffset="155784.56">25678 7951 2740 0,'0'0'-123'16,"-7"-16"18"-16,7 16 16 0,0 0 13 0,0 0 11 16,0 0 16-16,0 0 13 0,0 0 28 15,0 0 8-15,0 0 19 0,0 0 20 16,0 0 7-16,-3-17 15 0,3 17 11 0,0 0 2 16,0 0 10-16,0 0 5 0,0 0 2 15,0 0 6-15,0 0 1 0,0 0-2 16,0 0 7-16,0 0 4 0,0 0 6 0,0 0 2 15,0 0-2-15,0 0-7 0,0 0-7 16,0 0-3-16,0 0-6 0,0 0 0 0,0 0-2 16,0 0-10-16,0 0-4 0,0 0 0 15,0 0-9-15,0 0-2 0,0 0-12 16,0 0 2-16,0 0 1 0,43 27-7 0,-43-27-7 16,17 11 1-16,-7-3-7 0,-1-1-3 15,4 3-6-15,1-2 3 0,-3 2-7 0,3-3-2 16,1 2 2-16,-1 0-7 0,1 2 2 15,0-2-3-15,-3 1 2 0,2-3-3 16,0 0-4-16,-2 1 2 0,0-1-3 0,-1 0-1 16,-11-7 0-16,18 11 0 0,-18-11 2 15,14 9-3-15,-14-9 0 0,14 8-3 16,-14-8 3-16,10 7 1 0,-10-7-3 0,0 0 2 16,11 8 3-16,-11-8-5 0,0 0 2 15,0 0 1-15,10 8 1 0,-10-8-2 16,0 0-7-16,0 0 5 0,0 0 3 0,0 0-6 15,0 0 4-15,0 0-2 0,0 0-1 16,-37-27-4-16,37 27 3 0,-22-17 0 16,6 10 0-16,4-3 2 0,-3 1-1 0,0 1 1 15,1-1 1-15,-1 1-2 0,-1 0-3 16,16 8 1-16,-24-14 3 0,12 9-1 0,12 5 1 16,-18-10 2-16,18 10 0 0,-16-9 0 15,16 9 6-15,-13-7 3 0,13 7 25 16,0 0-3-16,-16-11 1 0,16 11-2 0,0 0-9 15,0 0 3-15,-13-8-4 0,13 8-4 16,0 0-3-16,0 0 1 0,0 0-2 0,0 0-4 16,0 0-1-16,0 0 0 0,0 0 3 15,0 0-7-15,0 0 1 0,0 0-2 0,0 0 0 16,0 0 1-16,47 19-1 0,-47-19-2 16,20 13-3-16,-11-4-8 0,0-1 13 0,2 1-2 15,0 0-10-15,1 0 10 0,-3-1 0 16,2 2 2-16,-2 0-7 0,2-1 4 15,-11-9-2-15,17 14-2 0,-7-6 6 16,-10-8-4-16,13 11-7 0,-13-11 9 0,11 12-1 16,-11-12 3-16,12 7-3 0,-12-7-1 0,9 8-1 15,-9-8 9-15,0 0-6 0,12 11-2 16,-12-11 1-16,0 0 1 0,0 0 2 16,8 9 0-16,-8-9-3 0,0 0 1 0,0 0 6 15,0 0-11-15,0 0 8 0,0 0-8 16,0 0 4-16,0 0-2 0,0 0-4 15,0 0 1-15,0 0 5 0,-47-26 6 0,34 18-6 16,1 0-3-16,-1 1-3 0,0-1 4 16,-1 3-1-16,14 5 5 0,-25-14-3 0,18 9 4 15,7 5-4-15,-17-10 5 0,17 10 0 16,-14-9 2-16,14 9 1 0,0 0 2 16,-16-10 2-16,16 10-2 0,0 0 5 0,-13-7 2 15,13 7-3-15,0 0 0 0,0 0-2 16,0 0 1-16,-9-9 1 0,9 9 2 0,0 0 0 15,0 0-1-15,0 0-1 0,0 0-2 16,0 0 0-16,0 0-2 0,0 0 0 16,0 0 1-16,0 0-3 0,50 10-1 0,-50-10-1 15,21 10-6-15,-8-3 4 0,-3-1 3 16,1 2-3-16,1 0 1 0,-12-8-3 16,21 15-3-16,-10-7 2 0,1-3 0 0,-1 2 3 15,-11-7-4-15,21 16 3 0,-9-10-4 16,-12-6 1-16,17 13 4 0,-12-6-5 0,-5-7 5 15,15 10-6-15,-6-2 0 0,-9-8 2 16,13 11 0-16,-13-11 2 0,10 11-3 16,-10-11 0-16,13 12 1 0,-13-12 1 0,10 10 0 15,-10-10-3-15,13 7 2 0,-13-7 0 16,0 0-4-16,15 12 5 0,-15-12-2 0,6 7 2 16,-6-7-1-16,0 0 1 0,0 0 0 15,13 9-3-15,-13-9 1 0,0 0 1 16,0 0 0-16,0 0 1 0,0 0-1 0,12 8 4 15,-12-8 1-15,0 0-7 0,0 0 2 16,0 0 1-16,0 0 2 0,0 0-3 16,0 0 1-16,0 0-1 0,0 0-1 0,0 0 1 15,0 0-2-15,0 0 1 0,0 0-5 0,-40-30 5 16,40 30 3-16,-15-9-3 0,15 9 1 16,-16-11-2-16,16 11 3 0,-17-11-1 15,9 4-2-15,8 7 1 0,-15-12-3 0,15 12-8 16,-18-11-9-16,18 11-9 0,-12-9-13 15,12 9-13-15,-16-11-11 0,16 11 9 0,-13-8 1 16,13 8 0-16,-16-10 3 0,16 10 9 16,-17-8-1-16,12 5-10 0,5 3-22 15,-16-10-30-15,10 6-56 0,6 4-70 0,-13-8-85 16,13 8-175-16,-10-9-124 0,10 9 28 16,0 0-301-16,-17-8-268 0</inkml:trace>
  <inkml:trace contextRef="#ctx0" brushRef="#br0" timeOffset="-88589.72">4747 15358 462 0,'0'0'206'0,"0"0"-67"0,0 0-32 0,2-17-26 16,-2 17-4-16,0 0-19 0,0 0-2 15,0 0-9-15,4-20-7 0,-4 20 17 16,0 0-14-16,6-14-3 0,-6 14 7 15,0 0-13-15,0 0 0 0,0 0 5 0,4-16-12 16,-4 16 11-16,0 0-10 0,0 0-6 16,0 0 1-16,10-11-5 0,-10 11 4 15,0 0-12-15,0 0 9 0,21-1-6 0,-21 1 2 16,0 0-2-16,0 0-5 0,25 4-1 16,-25-4 3-16,15 7 3 0,-15-7 1 0,13 8-10 15,-13-8 5-15,13 11-2 0,-13-11 4 16,8 12 8-16,-8-12 6 0,8 13-3 15,-8-13 4-15,7 15-1 0,-7-15 9 0,0 0-7 16,2 17 1-16,-2-17-6 0,0 0 6 16,0 0-4-16,-11 25-4 0,11-25-9 15,-10 10 11-15,10-10 3 0,-12 8 10 0,12-8-13 16,-16 9 3-16,16-9 13 0,0 0 6 16,-19 4-3-16,19-4 10 0,0 0-4 15,0 0-1-15,0 0-3 0,-25-15 0 0,25 15-10 16,-7-14 2-16,7 14-4 0,-2-17-2 15,2 17-3-15,-2-19-3 0,2 19 0 16,0 0-8-16,2-26-2 0,-2 26 3 16,7-16-7-16,-7 16-1 0,6-16-1 0,-6 16-1 15,13-13 0-15,-13 13-26 0,13-11-35 16,-13 11-41-16,18-8-61 0,-18 8-89 0,22-6-501 16,-14 2-25-16</inkml:trace>
  <inkml:trace contextRef="#ctx0" brushRef="#br0" timeOffset="-87718.55">5207 15316 2184 0,'0'0'-45'16,"0"0"18"-16,0 0 2 15,0 0 1-15,0 0 5 0,0 0 8 0,0 0 6 16,-32-26 0-16,32 26-3 0,0 0 7 16,0 0-4-16,0 0 2 0,0 0 3 0,0 0-2 15,19-23-3-15,-19 23 13 0,15-13-3 16,-7 3 8-16,3 0-12 0,-11 10 7 0,24-19 0 15,-10 9-8-15,3 0 4 0,0-2 7 16,2 0 3-16,0 0-8 0,2-2-1 16,-1 3 1-16,-2-2-6 0,1-1 3 15,-2 1 12-15,0-1-22 0,1 0 6 0,-2 4 15 16,1-3-20-16,-4 1 1 0,4 0-3 16,-5 1 5-16,1 0 4 0,0 0-4 0,-1 0 3 15,2 0 5-15,-4 1-3 0,0 1-7 16,1-1 10-16,-1 1-9 0,-10 9 1 0,16-15 6 15,-16 15-10-15,12-12 8 0,-12 12 4 16,12-11 3-16,-12 11-3 0,10-9 6 16,-10 9 14-16,8-11-10 0,-8 11 4 15,0 0-6-15,0 0 1 0,0 0 1 16,0 0 7-16,6-13-19 0,-6 13 10 0,0 0-13 16,0 0 0-16,0 0 9 0,0 0-9 15,0 0 3-15,0 0 5 0,-51 6-11 0,51-6 7 16,0 0 4-16,-25 5-5 0,25-5 11 15,-17 0-2-15,17 0-2 0,0 0-4 0,-24 4 15 16,24-4-8-16,-14 3 14 0,14-3 7 16,0 0-1-16,0 0 11 0,-24 0 2 15,24 0-4-15,0 0-5 0,0 0-3 16,0 0-6-16,0 0 4 0,0 0-8 0,0 0-4 16,0 0-4-16,0 0-1 0,0 0 9 15,0 0-15-15,0 0 4 0,0 0 1 16,0 0-2-16,56-15-6 0,-56 15-5 15,27-5-5-15,-12 2-3 0,0-2 2 0,-15 5-3 16,30-8-2-16,-16 5 1 0,-14 3-4 16,26-4 0-16,-26 4 9 0,21-4-5 0,-21 4 6 15,16-3-3-15,-16 3-6 0,18-5-2 16,-18 5 7-16,0 0-1 0,18 0-8 0,-18 0 15 16,0 0-8-16,0 0 6 0,0 0-6 15,16 11 6-15,-16-11 3 0,0 0 9 16,-7 22-6-16,7-22 6 0,-9 22-2 0,3-7 1 15,-2-2-1-15,0 2 0 0,-1 1 27 16,0-1-4-16,-1 0-3 0,1 0-2 16,1 0-6-16,2 1 1 0,-1-3-8 0,1 1-13 15,6-14-46-15,-9 24-31 0,7-14-48 16,2-10-69-16,0 0-175 0,2 17-292 0,-2-17 103 16</inkml:trace>
  <inkml:trace contextRef="#ctx0" brushRef="#br0" timeOffset="-87102.42">6115 14585 1812 0,'0'0'-104'0,"0"0"25"0,0 0 27 16,0 0 8-16,9-14 14 0,-9 14 11 0,0 0 12 15,0 0 19-15,0 0 2 0,0 0 15 16,0 0 9-16,0 0-1 0,0 0 5 15,0 0 6-15,0 0-9 0,-43 4 3 0,43-4 0 16,0 0-11-16,0 0 0 0,-21 10-5 16,21-10 4-16,-11 8-6 0,11-8-1 15,0 0-5-15,-10 9-3 0,10-9 0 0,0 0-2 16,-7 13 7-16,7-13-9 0,0 0-3 16,0 0-2-16,0 0 2 0,13 22 5 15,-13-22-10-15,15 10 5 0,-15-10 0 0,16 10-8 16,-4-4 1-16,-2 1 6 0,-10-7 5 15,19 14-12-15,-10-8 2 0,1 2-4 0,-1 1-1 16,-9-9 9-16,12 17-9 16,-6-10 8-16,-6-7 8 0,7 19-2 0,-7-19-5 15,7 18 2-15,-7-18-2 0,2 17 9 16,-2-17 1-16,-2 17 10 0,2-17-1 0,0 0 14 16,-9 24-2-16,9-24-1 0,-9 14 5 15,9-14 12-15,-12 13 3 0,12-13 12 0,-15 10 0 16,15-10-6-16,-17 7-7 0,17-7-7 15,-15 3-2-15,15-3-1 0,0 0-9 16,-26-5-2-16,26 5-6 0,0 0-12 0,-20-7-15 16,20 7-32-16,0 0-45 0,-15-11-42 15,15 11-31-15,-9-10-61 0,9 10-166 16,-6-10-284-16,6 10 107 0</inkml:trace>
  <inkml:trace contextRef="#ctx0" brushRef="#br0" timeOffset="-86784.65">6405 14754 1832 0,'0'0'-54'15,"0"0"16"-15,12 4 0 0,-12-4 3 0,0 0 15 16,0 0 5-16,18 6 5 0,-18-6 12 16,0 0 3-16,12 5 16 0,-12-5 11 15,0 0 11-15,21 7-7 0,-21-7 8 0,20 1-16 16,-20-1 6-16,22 0-3 0,-22 0-12 16,30-1 6-16,-15-2 8 0,-15 3-23 15,32-4-5-15,-18 3 0 0,-14 1-25 0,28-6-20 16,-17 5-24-16,-11 1-18 0,21-7-35 15,-21 7-59-15,17-10-307 0,-13 7 348 0</inkml:trace>
  <inkml:trace contextRef="#ctx0" brushRef="#br0" timeOffset="-86547.6">6555 14668 1484 0,'0'0'37'0,"0"0"-1"0,-17-5 9 16,17 5 0-16,0 0 13 0,0 0 19 15,-16-9 5-15,16 9 7 0,0 0 10 16,0 0-11-16,0 0-3 0,-14-4-5 16,14 4-3-16,0 0-19 0,0 0 2 0,0 0-9 15,0 0 3-15,0 0-10 0,0 0-4 16,0 0-3-16,0 0-5 0,0 0-6 16,0 0-3-16,0 0-5 0,0 0 2 0,62 7-3 15,-62-7-39-15,21 2-46 0,-21-2-40 16,22-2-50-16,-22 2-75 0,20-5-478 0,-11 0 27 15</inkml:trace>
  <inkml:trace contextRef="#ctx0" brushRef="#br0" timeOffset="-85167.73">6892 14536 2023 0,'0'0'-54'0,"0"0"20"0,0 0 10 0,0 0 21 16,0 0 14-16,0 0 10 0,0 0 8 15,0 0 8-15,0 0 6 0,0 0 22 0,0 0 16 16,0 0 20-16,0 0 17 0,0 0 16 16,0 0-6-16,0 0-16 0,0 0-9 15,0 0-5-15,0 0-11 0,0 0-5 0,20-13-3 16,-20 13-15-16,12-8-6 0,-12 8 1 15,12-13-10-15,-12 13 6 0,15-13-10 0,-4 8-7 16,-11 5-3-16,19-12-3 0,-7 9-6 16,-12 3 1-16,24-4-7 0,-24 4 1 15,23 0-1-15,-23 0-4 0,21 6-3 16,-21-6 3-16,19 11-3 0,-11-2-3 0,-1 2 3 16,-7-11-2-16,9 20 0 0,-9-20 7 15,2 21 1-15,-2-21 1 0,-4 20 2 0,4-20 4 16,-11 22-1-16,4-11 2 0,-1-2 1 15,8-9 0-15,-15 13-1 0,15-13-1 16,-14 12-4-16,14-12 0 0,-16 4-3 0,16-4-2 16,0 0-2-16,0 0-1 0,0 0-3 15,-24-4 0-15,24 4-2 0,0 0-6 16,0 0 2-16,0 0 0 0,0 0-3 16,0 0 3-16,0 0-3 0,0 0 0 0,40-22 3 15,-40 22-3-15,0 0-2 0,29 3 1 16,-29-3 4-16,17 7-6 0,-17-7 0 0,17 12 2 15,-17-12-1-15,10 11 1 0,-10-11 0 16,8 16-1-16,-8-16 12 0,5 15-3 16,-5-15 3-16,0 15 4 0,0-15-1 0,0 0-1 15,-11 25 1-15,11-25-1 0,-12 14-3 16,12-14 1-16,-15 11-1 0,6-5-4 16,9-6 1-16,-19 7-4 0,19-7-9 0,-18 4-19 15,18-4-38-15,-24 0-45 0,24 0-53 16,-23-4-41-16,23 4-66 0,-23-9-121 15,12 2-593-15,11 7-439 0</inkml:trace>
  <inkml:trace contextRef="#ctx0" brushRef="#br0" timeOffset="-84853.46">7205 14799 2946 0,'0'0'8'0,"16"6"47"15,-16-6-2-15,0 0 6 0,0 0 13 16,0 0 18-16,0 0 11 0,18 6 1 15,-18-6-9-15,0 0-10 0,0 0-10 0,0 0-9 16,0 0-4-16,0 0-9 0,0 0-7 16,0 0-34-16,0 0-51 0,0 0-70 15,23-6-82-15,-23 6-79 0,0 0-164 0,0 0-450 16,0 0-261-16</inkml:trace>
  <inkml:trace contextRef="#ctx0" brushRef="#br0" timeOffset="-84270.64">7379 14466 2596 0,'6'-12'-99'0,"-6"12"13"16,0 0 6-16,0 0 11 0,6-14 5 0,-6 14 8 15,0 0 13-15,0 0 2 0,6-17-3 16,-6 17 9-16,9-10 1 0,-9 10 5 16,13-8 0-16,-13 8 8 0,16-7 1 0,-16 7 10 15,24-4 4-15,-24 4 16 0,25 0 6 16,-25 0 2-16,28 3 4 0,-14-1 9 16,-14-2 6-16,24 10 13 0,-11-2-9 0,-7 0 10 15,-6-8-6-15,13 18 12 0,-11-7-14 16,-2-11 19-16,-2 22 4 0,2-22 10 15,-11 29 11-15,0-16 8 0,1 5 4 0,0-4-8 16,-4 3 6-16,0-2 0 0,4 3-3 16,-3 0-4-16,2-6-12 0,0 2-6 15,3-1-8-15,2 0-7 0,6-13-7 0,-8 24-4 16,8-24-3-16,0 18-6 0,0-18-1 16,8 15-3-16,-8-15-5 0,17 14 0 0,-17-14-4 15,21 6-4-15,-10-4-2 0,-11-2-8 16,22-2-2-16,-22 2-3 0,22-6-4 15,-22 6-2-15,19-11 3 0,-13 3-2 0,-6 8-4 16,9-20 4-16,-5 9-3 0,-4 11 0 16,-2-23 6-16,2 23 10 0,-6-28 1 15,-3 13 4-15,2 1 1 0,-1-1 5 16,-2 0 1-16,0 1 1 0,-2 3-4 0,2-1 3 16,2 2-4-16,-3-2-6 0,11 12-1 15,-15-17-1-15,6 9-4 0,9 8-10 0,-12-13-16 16,12 13-23-16,0 0-28 0,-10-15-28 15,10 15-42-15,0 0-59 0,0 0-77 0,0-19-165 16,0 19-431-16,0 0-227 0</inkml:trace>
  <inkml:trace contextRef="#ctx0" brushRef="#br0" timeOffset="-83986.14">7785 14327 2553 0,'28'0'6'0,"-28"0"21"0,0 0-1 16,0 0-1-16,16 8 40 0,-16-8 27 16,0 0 23-16,8 13 3 0,-8-13 13 0,8 15-14 15,-8-15-5-15,6 19-4 0,-2-4 4 16,0 0-2-16,0-2-13 0,3 2-6 0,-1 2-9 15,0-2-9-15,1 2-6 0,-1-1-9 16,1 1-16-16,-1-2-29 0,0 0-53 16,0 0-69-16,3 0-66 0,-2 1-70 15,-3-3-116-15,0 1-190 0,-2 1-295 0,-2-15-189 16</inkml:trace>
  <inkml:trace contextRef="#ctx0" brushRef="#br0" timeOffset="-82707.81">5377 15455 2478 0,'0'0'-72'16,"0"0"19"-16,-14-10 27 0,14 10 32 0,0 0 25 16,0 0 14-16,0 0 24 0,-4-15 9 15,4 15 6-15,0 0 6 0,0 0-10 16,0 0-9-16,0 0-8 0,0 0-3 15,0 0 5-15,0 0 3 0,0 0-3 0,0 0-3 16,0 0-6-16,0 0-11 0,0 0 4 16,0 0-8-16,49 22-4 0,-36-12-3 0,-1-2-3 15,1 5-1-15,2-4-3 0,2 4-4 16,-1 0-3-16,2 1 0 0,1-1-2 16,0 3 0-16,-2-4-1 0,-1 4-4 0,4-1 1 15,-6-1-7-15,3-1 2 0,-4-1 3 16,0-1-3-16,-1 1-3 0,0-1 0 15,-2-2-1-15,0-2 2 0,-10-7-4 0,15 14 0 16,-15-14-3-16,13 11-6 0,-13-11-24 16,10 7-17-16,-10-7-3 0,0 0-4 15,0 0 1-15,0 0-2 0,0 0 2 0,0 0 4 16,23-18 5-16,-23 18 6 0,0 0 3 16,0-19 7-16,0 19 4 0,0 0 9 0,-2-26 10 15,2 26 1-15,0 0 4 0,-6-27 15 16,6 27 14-16,-4-17 10 0,4 17 11 15,-4-14 6-15,4 14 3 0,0 0-4 16,0 0 0-16,-4-21-10 0,4 21-3 0,0 0-5 16,0 0 1-16,0 0 2 0,0 0-4 15,0 0 2-15,0 0-7 0,0 0 0 0,0 0-2 16,0 0-5-16,0 0-6 0,34 26 4 16,-34-26-4-16,18 16-2 0,-7-6-2 15,0 2 0-15,-1-5 0 0,1 2-5 0,-1 1 0 16,-1 0 2-16,-9-10-2 0,13 15-1 15,-7-8 5-15,-6-7 11 0,4 16 1 0,-4-16-2 16,0 16 3-16,0-16-3 0,-10 17-3 16,10-17-1-16,-13 18-1 0,4-10-6 15,9-8-9-15,-12 13-23 0,12-13-38 16,-15 13-36-16,15-13-62 0,-11 10-58 0,11-10-69 16,0 0-146-16,-13 7-506 0,13-7-349 15</inkml:trace>
  <inkml:trace contextRef="#ctx0" brushRef="#br0" timeOffset="-82224.64">6100 15554 2695 0,'0'0'-114'0,"0"0"14"16,0 0 13-16,0 0 15 0,0 0 23 0,-19-19 27 15,19 19 14-15,0 0 15 0,0 0-4 16,0 0 3-16,0 0 17 0,-36 18 11 15,36-18-2-15,-10 11-1 0,10-11-5 16,-5 13 1-16,5-13-4 0,0 0 1 0,0 0-13 16,17 35 4-16,-8-26-5 0,3 1 4 15,1 0-2-15,0 0-2 0,-1 1-4 0,1-2 3 16,0 0 2-16,-3 1 5 0,3-1 6 16,-5 1 24-16,1-1 11 0,-9-9 13 15,11 17 27-15,-11-17 4 0,4 16 9 0,-4-16 6 16,0 0 5-16,-10 22-3 0,10-22-5 15,-18 13-1-15,18-13-13 0,-17 7-10 16,17-7-8-16,-18 8-11 0,18-8-11 0,-20 1-27 16,20-1-36-16,0 0-42 0,-25-3-56 15,25 3-43-15,0 0-68 0,-13-12-80 16,13 12-155-16,-2-8-424 0,2 8-233 0</inkml:trace>
  <inkml:trace contextRef="#ctx0" brushRef="#br0" timeOffset="-81998.97">6369 15728 2677 0,'12'2'-16'0,"-12"-2"12"15,0 0 5-15,20 0 2 0,-20 0 3 0,0 0 13 16,21-4-9-16,-21 4 1 0,19-5-4 15,-19 5 2-15,21-8-6 0,-21 8-3 0,24-6-15 16,-14 2-29-16,-10 4-27 0,19-8-37 16,-19 8-45-16,15-7-76 0,-15 7-435 15,6-9 100-15</inkml:trace>
  <inkml:trace contextRef="#ctx0" brushRef="#br0" timeOffset="-81872.56">6472 15631 1908 0,'-18'-6'27'0,"18"6"53"0,-15-5 17 0,15 5 13 16,0 0 6-16,-15-8-5 0,15 8-16 15,0 0-12-15,0 0-5 0,0 0-18 16,0 0-35-16,30-23-47 0,-30 23-50 0,23-7-59 16,-8 1-73-16,-1-2-162 0,2 2-266 15,-2 1 147-15</inkml:trace>
  <inkml:trace contextRef="#ctx0" brushRef="#br0" timeOffset="-81600.62">6773 15613 1849 0,'0'0'38'0,"0"0"26"16,0 0 10-16,6 14 5 0,-6-14 8 15,0 0 13-15,0 0 12 0,16 9-6 0,-16-9-6 16,0 0-17-16,18 2-1 0,-18-2-14 16,20 3-6-16,-20-3-17 0,0 0-16 15,27-3-48-15,-27 3-65 0,21-3-64 0,-21 3-92 16,19-6-532-16,-19 6-65 0</inkml:trace>
  <inkml:trace contextRef="#ctx0" brushRef="#br0" timeOffset="-81331.64">6985 15451 2308 0,'0'0'27'0,"6"-14"55"15,-6 14 3-15,0 0 2 0,0 0 4 0,0 0 19 16,0 0 18-16,0 0 6 0,0 0-6 15,0 0-3-15,0 0-4 0,0 0-7 16,20 33-10-16,-16-23-7 0,-4-10-13 0,6 25-6 16,-2-10-9-16,-2 0-4 0,4 1-14 15,-1-1-7-15,-1-2-30 0,1 1-43 16,-5-14-54-16,8 23-71 0,-4-12-67 0,-4-11-105 16,4 16-207-16,-4-16-324 0,0 0-208 15</inkml:trace>
  <inkml:trace contextRef="#ctx0" brushRef="#br0" timeOffset="-81151.55">7207 15666 2702 0,'0'0'57'0,"0"0"14"0,0 0 4 16,22 0 12-16,-22 0 4 0,0 0 2 15,0 0-8-15,0 0-16 0,0 0-3 0,0 0-18 16,0 0-28-16,20-3-26 0,-20 3-46 15,0 0-57-15,0 0-66 0,0 0-99 0,7-12-595 16,-7 12-232-16</inkml:trace>
  <inkml:trace contextRef="#ctx0" brushRef="#br0" timeOffset="-80682.16">7379 15566 2591 0,'0'0'-49'15,"14"-2"16"-15,-14 2 8 0,0 0 17 0,0 0 13 16,0 0 10-16,0 0 13 0,0 0-11 16,0 0-1-16,0 0 8 0,0 0-6 15,0 0 4-15,0 0 15 0,0 0 3 16,0 0 1-16,-67 2 16 0,67-2-2 0,-20 0 0 16,20 0 5-16,0 0 0 0,-25-2 0 15,25 2-2-15,-14-3-4 0,14 3-10 0,0 0-3 16,-16-10-7-16,16 10-4 0,0 0-2 15,-6-14-4-15,6 14-3 0,0 0-2 16,4-22-6-16,-4 22-10 0,0 0-4 0,11-23-2 16,-11 23-8-16,9-17 5 0,-9 17-2 15,14-17-3-15,-7 7 6 0,-7 10 1 16,14-18-3-16,-7 10 8 0,2 1 2 16,-9 7 9-16,12-17 4 0,-12 17 5 0,10-15 11 15,-10 15 12-15,11-11 3 0,-11 11-3 16,0 0 9-16,11-10 25 0,-11 10 22 0,0 0 4 15,0 0-6-15,0 0-3 0,0 0-4 16,19 29-10-16,-15-18-1 0,-4-11-10 0,4 25-4 16,-2-9-3-16,2-1 1 0,-1 2-14 15,1 0-6-15,3 0-5 0,-3 0-8 16,0 0-8-16,2 1-16 0,0-3-30 0,-2 0-41 16,3-2-51-16,-2 1-72 0,-1-1-53 15,0-3-72-15,-4-10-157 0,6 15-126 16,-6-15-276-16,4 14-231 0</inkml:trace>
  <inkml:trace contextRef="#ctx0" brushRef="#br0" timeOffset="-80083.62">7758 15349 2568 0,'0'0'-72'0,"0"0"35"0,12-10 30 0,-12 10 22 15,0 0 29-15,13-8 17 0,-13 8-3 16,0 0-5-16,0 0-4 0,0 0-9 0,0 0 0 16,0 0-4-16,0 0-3 0,0 0-3 15,0 0 0-15,0 0 5 0,0 0-2 16,-41-7 8-16,41 7 3 0,0 0 12 16,-24 0 6-16,24 0 4 0,-18-2-5 0,18 2-5 15,0 0-7-15,0 0-6 0,0 0-4 16,-27 2-3-16,27-2 8 0,0 0 5 0,0 0 0 15,-11 10 1-15,11-10-7 0,0 0 0 16,-4 16-4-16,4-16-4 0,0 0-2 0,0 22-3 16,0-22-4-16,0 0-4 0,7 23 1 15,-7-23-3-15,4 13-2 0,-4-13-2 16,10 10-2-16,-10-10-3 0,9 11 0 16,-9-11-6-16,12 6-1 0,-12-6 1 0,18 5 0 15,-18-5 0-15,18 4-3 0,-18-4-1 16,22 7 4-16,-10-5 0 0,-12-2 11 15,26 10 10-15,-11-3 10 0,-3 0 1 0,0 2 11 16,0 3 1-16,-2-3-1 0,-2 4-3 16,1-1-1-16,-5 1-7 0,-4-13-3 0,4 25-5 15,-4-12-36-15,0-13-44 0,-10 26-60 16,3-12-68-16,-1-1-78 0,-2 2-127 16,-4-4-210-16,4-2-327 0,-2-1-321 0</inkml:trace>
  <inkml:trace contextRef="#ctx0" brushRef="#br3" timeOffset="-70012.22">9368 12995 2293 0,'0'0'-65'0,"0"0"23"15,0 0 14-15,0 0 15 0,0 0 21 16,0 0 26-16,0 0 8 0,0 0 17 0,0 0 12 16,0-20 2-16,0 20 10 0,0 0 4 0,0 0 4 15,0 0 9-15,0 0-7 0,0 0 4 16,0 0 3-16,0 0 4 0,0 0 11 16,0 0 7-16,0 0 8 0,0 0 9 0,0 0 1 15,0 0 0-15,0 0-3 0,0 0-3 16,0 0-16-16,0 0-1 0,0 0 25 15,0 0-8-15,0 0-10 0,0 0-3 0,0 0-7 16,0 0-7-16,0 0-6 0,0 0-2 16,0 0-4-16,0 0-10 0,-16 53-5 0,14-40-9 15,2-13-4-15,0 31-8 0,-2-16-5 16,2 2-9-16,2 0-1 0,-2 1-5 16,0-18-5-16,2 28-4 0,-2-16-6 0,0-12-12 15,4 22-11-15,-4-22-22 0,0 20-17 16,0-20-26-16,4 16-31 0,-4-10-40 0,0-6-55 15,0 0-59-15,4 10-43 0,-4-10-73 16,0 0-149-16,0 0-95 0,0 0 20 16,0 0-321-16,0 0-302 0</inkml:trace>
  <inkml:trace contextRef="#ctx0" brushRef="#br3" timeOffset="-69647.08">9502 12944 2663 0,'0'0'-101'0,"0"0"29"0,6-13-10 15,-6 13 4-15,0 0 13 0,0 0 23 16,0 0 16-16,7-17 20 0,-7 17 27 0,0 0 18 16,0 0 18-16,0 0 17 0,0 0 11 15,0 0 10-15,0 0 1 0,0 0 4 16,0 0-3-16,10-7-6 0,-10 7-10 0,0 0-10 15,0 0-5-15,0 0-8 0,0 0-7 16,0 0-4-16,0 0-3 0,0 0-2 16,0 0-1-16,0 0-2 0,0 0-4 0,0 0-1 15,0 0-1-15,0 0-8 0,0 0-3 16,0 0 0-16,0 0-2 0,0 0-2 0,0 0 0 16,0 0-2-16,0 0-5 0,0 0 1 15,0 0-1-15,0 0-2 0,0 0-1 16,0 0-1-16,0 0-9 0,0 0-29 15,0 0-44-15,0 0-59 0,17 5-62 0,-17-5-109 16,0 0-616-16,0 0-324 0</inkml:trace>
  <inkml:trace contextRef="#ctx0" brushRef="#br3" timeOffset="-69357.25">9627 13047 2733 0,'0'0'-45'0,"0"0"50"16,0 0 20-16,0 0 22 0,0 0 13 0,0 0 20 16,0 0 18-16,0 0 7 0,0 0-1 15,0 0 0-15,0 0-10 0,16 8-5 16,-16-8 1-16,0 0-8 0,28 0-4 0,-28 0-11 15,24-2-5-15,-24 2-10 0,31-4-7 16,-14 4-15-16,-17 0-20 0,29-4-36 16,-15 0-37-16,-14 4-56 0,25-4-44 0,-12 0-43 15,-5 1-39-15,-8 3-119 0,11-8-501 16,-11 8-221-16</inkml:trace>
  <inkml:trace contextRef="#ctx0" brushRef="#br3" timeOffset="-69120.96">9752 12948 2499 0,'0'0'-41'0,"-11"-14"53"16,11 14 27-16,0 0 14 0,0 0 34 16,0 0 33-16,0 0 25 0,0 0 17 0,0 0 14 15,0 0 6-15,0 0 3 0,0 0 21 16,0 0-16-16,0 0-11 0,33 41-23 0,-30-24-19 16,2-2-16-16,-1 4-3 0,-2 0-45 15,0 0-7-15,-2 0-6 0,2 2-5 16,0-2 1-16,0 1-20 0,-2-4-9 0,4 1-14 15,-4-1-25-15,2-5-30 0,0 3-30 16,-2-14-51-16,0 0-62 0,7 26-46 0,-7-22-63 16,0-4-129-16,0 0-142 0,0 0-388 15,0 0-381-15</inkml:trace>
  <inkml:trace contextRef="#ctx0" brushRef="#br3" timeOffset="-68851.96">9957 12934 2788 0,'0'0'-46'0,"9"-13"50"0,-9 13 28 0,0 0 7 15,6-14 13-15,-6 14 13 0,0 0 17 16,10-10 20-16,-10 10 7 0,0 0 4 0,0 0-2 16,0 0 2-16,0 0-1 0,22 21-5 15,-22-21 0-15,8 19 0 0,-4-6-7 0,0 0-9 16,-4-13-11-16,9 31-2 0,-5-14-12 15,0-2-7-15,3 4-8 0,-3-2-8 16,2 0-6-16,1 1-11 0,-1-1-18 0,-2-4-23 16,0 3-31-16,2-5-39 0,0 2-39 15,-6-13-60-15,8 19-44 0,-4-11-67 0,-4-8-159 16,6 7-509-16,-6-7-401 0</inkml:trace>
  <inkml:trace contextRef="#ctx0" brushRef="#br3" timeOffset="-68513.4">10259 12988 2938 0,'0'0'-34'0,"11"-9"39"0,-11 9 12 15,0 0 1-15,9-13 9 0,-9 13 21 16,0 0 2-16,0 0 0 0,0 0 4 0,0 0-10 16,0 0 11-16,0 0 10 0,0 0 13 15,0 0 8-15,-51 5 0 0,51-5-2 16,0 0 2-16,-24 10-2 0,24-10-6 0,-14 7 2 15,14-7-8-15,0 0-5 0,-15 10-6 16,15-10-5-16,0 0-7 0,-13 9 0 0,13-9 2 16,0 0 1-16,-8 11 1 0,8-11-1 15,0 0 4-15,0 0 4 0,4 23-5 0,-4-23-1 16,10 14-2-16,-10-14-7 0,12 17-6 16,-6-10-4-16,2 3-1 0,2-1-3 15,1-2-7-15,2 4-4 0,0-2-10 0,-3-1-21 16,3-1-23-16,0 1-35 0,-13-8-44 15,18 11-52-15,-9-4-60 0,0-4-43 16,-9-3-82-16,12 4-177 0,-12-4-45 0,13 3-270 16,-13-3-180-16</inkml:trace>
  <inkml:trace contextRef="#ctx0" brushRef="#br3" timeOffset="-67603.66">10660 12891 2470 0,'6'-18'-64'0,"-6"18"43"0,0 0 27 0,0 0 20 16,0 0 30-16,7-15 12 0,-7 15 12 15,0 0 14-15,0 0 5 0,0 0-5 0,0 0-2 16,0 0-5-16,0 0-2 0,0 0 8 16,0 0 1-16,-13-21-5 0,13 21-4 15,0 0-14-15,0 0-4 0,0 0-6 0,0 0-5 16,-17-6 8-16,17 6-12 0,0 0-1 15,0 0-1-15,0 0 2 0,0 0-5 16,-21 0 1-16,21 0 0 0,0 0-5 0,0 0-4 16,0 0-1-16,0 0 2 0,-24 2-1 15,24-2-3-15,0 0 1 0,0 0-4 16,0 0 0-16,-18 6-8 0,18-6 0 0,0 0-1 16,0 0-2-16,0 0-2 0,0 0 0 15,-18 4 3-15,18-4 1 0,0 0 5 0,0 0 4 16,0 0-6-16,0 0 3 0,0 0 8 15,-15 10 3-15,15-10 6 0,0 0 31 16,-10 16-10-16,10-16-1 0,-10 16 0 0,3-4-7 16,-2-1-7-16,3 2-1 0,0 3-6 15,2-3-1-15,0 3-7 0,0-1-3 0,1 2-4 16,1-1-5-16,2-16-2 0,5 35 0 16,-3-18 1-16,4-1-9 0,0-1 0 15,4-1-5-15,1-2-7 0,4-1-2 0,2-1-13 16,0-2-6-16,4 2 0 0,-2-6-8 15,2-1-3-15,-2-1 1 0,0-4 4 16,-19 2 7-16,37-3-3 0,-23-4 9 0,1 0 4 16,-2-1 9-16,-1 1 12 0,-12 7-6 15,13-21 3-15,-9 10 3 0,-4 11 5 0,2-18-2 16,-2 18 1-16,0 0 4 0,-10-21 10 16,10 21-8-16,-15-11-5 0,15 11 3 0,-15-6 4 15,15 6-2-15,0 0 1 0,-19-6-4 16,19 6-2-16,0 0 0 0,0 0-1 0,0 0 0 15,0 0-1-15,0 0-9 0,0 0-18 16,0 0-30-16,0 0-25 0,42-4-36 16,-25 1-48-16,-17 3-65 0,34-10-62 0,-19 2-88 15,4 1-155-15,-4 1-77 0,0-1-11 16,-2-1-320-16,-1 2-335 0</inkml:trace>
  <inkml:trace contextRef="#ctx0" brushRef="#br3" timeOffset="-67399.71">10980 12914 2778 0,'2'-23'-19'0,"-2"23"50"0,0 0 15 16,0 0 7-16,0 0 13 0,0 0 20 16,2-18 34-16,-2 18 32 0,0 0 11 15,0 0-7-15,0 0-1 0,0 0-9 0,0 0-5 16,0 0-13-16,-32 34-15 0,32-34-12 16,-9 20-12-16,5-8-11 0,4-12-7 0,-4 23-15 15,4-23-17-15,-2 24-28 0,2-24-35 16,4 23-44-16,-4-23-48 0,8 19-52 15,1-10-64-15,-3-1-65 0,-6-8-167 16,17 8-118-16,-8-4-277 0,-9-4-213 0</inkml:trace>
  <inkml:trace contextRef="#ctx0" brushRef="#br3" timeOffset="-67119.73">11117 12925 2526 0,'0'0'36'0,"0"0"65"0,0 0 26 16,0 0 17-16,-8-22 23 0,8 22 18 0,0 0 9 15,-16-5 8-15,16 5-5 0,0 0-20 16,0 0-14-16,0 0-17 0,0 0-12 16,0 0-11-16,-23 23-23 0,23-23-8 0,0 0-12 15,6 23-8-15,-6-23-6 0,15 19-11 16,-1-9-7-16,-2 1-14 0,2 3-6 0,4-1 4 16,-4 0-8-16,2 2-4 0,-3-4 0 15,-1 1-5-15,-2-1 3 0,-2 3 7 0,-1-3 5 16,-7-11-4-16,3 20-2 0,-3-20-29 15,0 0-4-15,-10 25-20 0,5-20-31 0,-4 1-43 16,9-6-55-16,-16 5-61 0,4-1-52 16,12-4-83-16,-21-4-137 0,21 4-77 15,-16-7-385-15,16 7-380 0</inkml:trace>
  <inkml:trace contextRef="#ctx0" brushRef="#br3" timeOffset="-66895.73">11280 12911 2958 0,'17'-7'15'0,"-17"7"43"0,0 0 14 16,16-1 29-16,-16 1 32 0,0 0 25 0,0 0 1 15,23 9-3-15,-23-9-12 0,9 13-8 16,-9-13-22-16,7 19-2 0,-3-8-4 0,1 3-8 16,-5-14 3-16,4 26-20 0,-4-12-10 15,0-14-10-15,2 27-18 0,0-14-14 0,-2-13-32 16,0 20-40-16,0-20-57 0,-4 20-61 15,2-11-72-15,2-9-64 0,-5 10-140 16,5-10-140-16,0 0-358 0,-2 11-343 0</inkml:trace>
  <inkml:trace contextRef="#ctx0" brushRef="#br3" timeOffset="-66655.12">11614 13062 2959 0,'0'0'76'0,"0"0"36"16,0 0 6-16,0 0 9 0,0 0 10 15,0 0 14-15,22 0-13 0,-22 0-9 16,0 0-12-16,0 0-11 0,24-4-11 0,-24 4-12 16,18-1-6-16,-18 1-14 0,22-2-13 15,-22 2-22-15,25-5-41 0,-25 5-44 0,22-5-57 16,-22 5-56-16,20-8-50 0,-11 7-29 15,-9 1-95-15,0 0-99 0,2-15-455 0,-2 15-282 16</inkml:trace>
  <inkml:trace contextRef="#ctx0" brushRef="#br3" timeOffset="-66530.18">11680 12982 2674 0,'-20'-1'0'15,"2"-1"72"-15,18 2 38 0,-30-3 27 16,30 3 14-16,-20 0 10 0,20 0-3 0,0 0-4 16,0 0-10-16,-24 0-6 0,24 0-17 15,0 0-14-15,0 0-13 0,0 0-32 0,0 0-54 16,0 0-75-16,0 0-93 0,0 0-90 15,0 0-144-15,48-5-170 0,-34 1-307 0,-14 4-236 16</inkml:trace>
  <inkml:trace contextRef="#ctx0" brushRef="#br3" timeOffset="-66363.71">11953 12976 2886 0,'10'5'182'15,"-10"-5"18"-15,18 7-20 0,-18-7 4 0,16 7 14 16,-16-7 24-16,9 6-10 0,-9-6-18 15,0 0-21-15,13 8-25 0,-13-8-31 16,0 0-33-16,0 0-44 0,16 5-77 0,-16-5-89 16,3 4-114-16,-3-4-154 0,0 0-199 15,0 0 18-15,0 0-349 0,0 0-329 0</inkml:trace>
  <inkml:trace contextRef="#ctx0" brushRef="#br3" timeOffset="-61443.97">9735 14075 2692 0,'0'0'-77'0,"-2"-14"40"0,2 14 21 16,0 0 28-16,-5-18 17 0,5 18 26 0,0 0 20 15,0 0 17-15,-4-18 9 0,4 18 8 16,0 0 0-16,0 0 8 0,-6-14 2 16,6 14 1-16,0 0-3 0,0 0-12 0,0 0-9 15,0 0-10-15,0 0-9 0,0 0-7 16,0 0-6-16,0 0-5 0,0 0-10 0,0 0-3 15,0 0-4-15,-3 55-5 16,3-38-5-16,0-17-1 0,3 35-1 0,-3-18-7 16,0 0-2-16,2 0 1 0,-2 0-5 15,2 1 0-15,0-4-11 0,-2-14-19 0,2 27-29 16,0-15-34-16,-2-12-44 0,2 22-48 16,-2-22-35-16,5 16-43 0,-5-16-101 0,-2 12-160 15,2-12-357-15,0 0-219 0</inkml:trace>
  <inkml:trace contextRef="#ctx0" brushRef="#br3" timeOffset="-61093.71">9681 14199 2637 0,'-4'-19'24'0,"4"19"29"0,-2-18-6 16,2 18 2-16,0-18 3 0,0 18 5 0,0-21 6 16,0 21 5-16,2-18-6 0,-2 18-1 15,6-19-2-15,2 5-7 0,-8 14-2 16,8-19-4-16,0 12-6 0,3-3-5 0,-11 10-6 15,21-15 2-15,-6 9-6 0,1 2 2 16,2 0-5-16,2 2-2 0,0 1-3 16,1 1-2-16,3 1-2 0,-4 1 0 15,6 6-3-15,-3-1-1 0,1 4 2 0,-4-1-4 16,0 4 1-16,1-2 1 0,-4 2 1 16,0 4-3-16,-3-3 0 0,0 2 11 0,-4 0 10 15,0-1 14-15,-4-2 5 0,-1 0 13 16,-3 1 5-16,-2-15 6 0,-4 28 2 15,-1-14-1-15,-3 1 0 0,-2-5-12 0,-4 3-8 16,2-1-4-16,0-2-7 0,-3-1-13 16,0-2-18-16,2 0-25 0,13-7-37 0,-26 7-43 15,26-7-57-15,-20 4-51 0,11-4-65 16,9 0-135-16,0 0-131 0,-21-4-326 16,21 4-212-16</inkml:trace>
  <inkml:trace contextRef="#ctx0" brushRef="#br3" timeOffset="-60786.89">10351 14009 2536 0,'0'0'-69'0,"0"0"22"0,0 0 15 16,0 0 34-16,0 0 16 0,0 0 38 0,0 0 33 15,0 0 13-15,0 0 5 0,0 0 6 16,-52 27-6-16,44-15-3 0,0 1-8 16,2 2-10-16,-1 0-7 0,1-1-10 0,1 1-3 15,3 2-11-15,2-17-35 0,0 29-51 16,2-15-67-16,5 0-55 0,-3-3-88 15,-4-11-160-15,19 20-410 0,-9-15-133 16</inkml:trace>
  <inkml:trace contextRef="#ctx0" brushRef="#br3" timeOffset="-60486.14">10529 14101 2405 0,'0'0'-55'16,"0"0"13"-16,0 0 12 0,-11-24-5 0,11 24 20 15,0 0 27-15,-15-5 21 0,15 5 25 16,0 0 8-16,0 0 6 0,-21-3 7 16,21 3 9-16,0 0 5 0,0 0-5 15,0 0-6-15,-19 14-6 0,19-14-8 0,0 0-6 16,-2 18 2-16,2-18-6 0,0 0-6 16,12 22-7-16,-12-22-5 0,18 21-4 15,-8-8-2-15,0-1-5 0,1-1 0 0,0 3-5 16,-1-3-3-16,-1 1 0 0,-1 1-3 15,0-2 13-15,-8-11-1 0,7 20-3 0,-7-20 0 16,-2 18-2-16,2-18-20 0,0 0-29 16,-15 18-58-16,15-18-49 0,-15 6-59 15,15-6-67-15,0 0-153 0,-23-6-400 0,23 6-129 16</inkml:trace>
  <inkml:trace contextRef="#ctx0" brushRef="#br3" timeOffset="-60275.72">10662 13982 2606 0,'0'0'74'0,"0"0"-1"0,21 3-10 16,-21-3-5-16,0 0 2 0,14 19 15 15,-8-10 17-15,-6-9 12 0,6 28 4 0,-4-12-1 16,-2-1-2-16,0 4 0 0,2-2-3 16,-2 0-10-16,0 1-9 0,0-2-10 15,0-16-5-15,-2 33-8 0,0-16-22 0,0-3-27 16,2-14-39-16,-2 22-50 0,2-22-63 15,-2 21-43-15,-2-14-74 0,4-7-141 0,-4 9-528 16,4-9-337-16</inkml:trace>
  <inkml:trace contextRef="#ctx0" brushRef="#br3" timeOffset="-60094.47">10846 14199 2908 0,'0'0'0'0,"0"0"11"15,23 0 1-15,-23 0 16 0,20 2 17 16,-20-2 16-16,20 0 0 0,-20 0-5 0,24 3-3 16,-24-3-6-16,27-3-7 0,-27 3-21 15,28-2-47-15,-12 1-46 0,2-1-60 0,-2-2-69 16,-16 4-158-16,24-10-425 0,-16 7-91 16</inkml:trace>
  <inkml:trace contextRef="#ctx0" brushRef="#br3" timeOffset="-59933.05">11040 14118 2476 0,'0'0'90'0,"0"0"29"0,-26 13-4 16,26-13-4-16,-8 13 6 0,8-13 9 15,-2 20 6-15,2-20-8 0,-2 22-17 16,2-22-5-16,0 25-21 0,0-11-19 0,0-14-27 16,2 24-28-16,0-12-49 0,-2-12-63 15,8 27-68-15,-6-18-72 0,-2-9-164 0,4 18-455 16,-2-11-224-16</inkml:trace>
  <inkml:trace contextRef="#ctx0" brushRef="#br3" timeOffset="-59657.46">11236 13985 2767 0,'0'0'69'0,"0"0"-3"0,8-10 0 16,-8 10 31-16,0 0 33 0,0 0 22 0,0 0 2 16,0 0-9-16,0 0-14 0,8 36-14 15,-8-36-7-15,2 29 5 0,-2-10 1 16,4-1-6-16,-3 3-3 0,3-1-16 0,-2 1-3 16,0-2-11-16,0 0-13 0,0 0-25 15,3 0-37-15,-3-2-45 0,2-2-54 0,-4-15-53 16,4 22-42-16,-1-9-51 0,1-7-54 15,-4-6-118-15,4 9-110 0,-4-9-346 16,0 0-231-16</inkml:trace>
  <inkml:trace contextRef="#ctx0" brushRef="#br3" timeOffset="-59449.68">11363 14167 2682 0,'4'-10'55'16,"-4"10"41"-16,2-18 3 0,-2 18-12 16,0 0-2-16,0 0 13 0,0 0 21 15,-17-19 22-15,17 19 15 0,0 0 7 0,-27 3 32 16,27-3 2-16,0 0 5 0,-32 12-15 15,23-6 8-15,-2 3-2 0,11-9-16 0,-14 19-17 16,9-8-21-16,5-11-12 0,-2 24-17 16,2-24-13-16,7 22-25 0,-1-8-34 15,5-5-35-15,2 3-38 0,-1-4-36 16,0 2-40-16,4-3-52 0,-2-4-71 0,4 1-54 16,-4-2-132-16,1-2-169 0,-1 0-26 0,-14 0-384 15,0 0-471-15</inkml:trace>
  <inkml:trace contextRef="#ctx0" brushRef="#br3" timeOffset="-58881.69">11608 14347 2965 0,'0'0'-135'16,"0"0"28"-16,0 0 20 0,11 13 26 15,-11-13 24-15,0 0 29 0,0 0 26 0,0 0 12 16,0 0 7-16,0 0 11 0,0 0-1 16,0 0 1-16,27-17 3 0,-27 17-2 15,0 0 9-15,12-20 2 0,-12 20 2 0,5-12 14 16,-5 12 5-16,4-18 15 0,-4 18 11 16,6-20 11-16,-6 20 2 0,1-22 3 15,-1 22 1-15,2-21-8 0,0 8-10 0,-2 13-11 16,0-27-7-16,2 12-14 0,-2 15-7 15,6-32-11-15,-3 14-1 0,1 0-7 16,-1 1 1-16,1-4-1 0,-1 5-4 0,1-1-1 16,-2 2 2-16,2-2-6 0,2 2 3 15,-6 15-3-15,8-26 2 0,-8 26-2 16,4-16 11-16,-4 16-3 0,7-14-4 0,-7 14-3 16,0 0-3-16,0 0 0 0,0 0-5 15,0 0 0-15,36 26-5 0,-28-14-2 0,2 2-2 16,3 0-3-16,0 2 4 0,3-1-8 15,0 1-2-15,0-3-4 0,0 3 7 0,-2-5-4 16,-1 1-3-16,-2-3 2 0,-2-1 4 16,3 0 2-16,-12-8 2 0,19 10-1 15,-19-10 7-15,19 0 0 0,-19 0 6 0,0 0-2 16,23-15-2-16,-17 4 4 0,-2-3-1 16,3-2-4-16,-3 0-2 0,-2-5-21 0,1 2 2 15,-1-3-3-15,1 2 1 0,-3 0-8 16,2 2-16-16,-2 0-17 0,0 18-18 0,2-28-34 15,-2 15-36-15,0 0-67 0,0 13-74 16,0-16-74-16,0 16-175 0,-7-10-104 16,7 10 36-16,0 0-339 0,0 0-326 0</inkml:trace>
  <inkml:trace contextRef="#ctx0" brushRef="#br3" timeOffset="-58644.33">12234 13914 2679 0,'16'-12'-56'16,"-16"12"62"-16,0 0 26 0,0 0 24 16,0 0 20-16,0 0 32 0,0 0 24 15,0 0 14-15,0 0 5 0,0 0-6 0,0 0-6 16,-45 41 0-16,36-28-10 0,1 2-10 16,2 3-12-16,0-2-9 0,-1 4-11 0,3-4-7 15,2 4-11-15,0 1-10 0,4-4-18 16,0 4-27-16,2-4-41 0,-2 0-52 0,5-4-58 15,-1 2-59-15,0-3-51 0,0-5-80 16,1 1-181-16,5-3-410 0,-12-5-321 16</inkml:trace>
  <inkml:trace contextRef="#ctx0" brushRef="#br3" timeOffset="-58381.41">12389 14018 2919 0,'0'0'61'16,"0"0"21"-16,0 0-9 0,-8-20-4 0,8 20 18 15,0 0 30-15,0 0 13 0,-28 6 3 16,28-6-12-16,0 0-11 0,-17 14-11 16,17-14-10-16,-12 16-8 0,12-16-7 0,-2 19-8 15,2-19-7-15,2 22-5 0,-2-22-10 16,13 26-3-16,-3-12-2 0,-1-2-6 16,-2 4-2-16,4-1-4 0,-2-1-2 0,-1-1-5 15,0-2-1-15,-3 2 7 0,-5-13-2 16,6 21 0-16,-6-21-3 0,-2 21-12 15,0-11-25-15,2-10-37 0,0 0-53 0,-19 18-62 16,13-14-64-16,6-4-60 0,-15 5-161 16,15-5-115-16,0 0-320 0,0 0-265 0</inkml:trace>
  <inkml:trace contextRef="#ctx0" brushRef="#br3" timeOffset="-58131.42">12549 13985 2809 0,'0'0'63'0,"0"0"38"15,0 0-6-15,31 9 19 0,-31-9 25 16,12 13 11-16,-12-13 5 0,13 19-4 0,-6-5-9 16,2-1-3-16,-4 2-5 0,1 3-13 15,0-3-14-15,0 2-11 0,0-2 9 16,-1 2-27-16,-1 0-9 0,-4 1-12 15,2-2-23-15,-2-16-40 0,-4 31-52 0,-1-16-68 16,1 0-86-16,-3-1-70 0,-4 1-153 16,-2 1-161-16,-5-1-351 0,-1 0-372 0</inkml:trace>
  <inkml:trace contextRef="#ctx0" brushRef="#br3" timeOffset="-56989.99">9847 15380 2985 0,'0'0'18'0,"0"0"20"16,0 0 4-16,0 0 1 0,0 0 17 16,12 9 18-16,-12-9 14 0,0 0-1 15,0 0-9-15,22 0-7 0,-22 0-7 0,0 0-9 16,25 0-2-16,-25 0-10 0,19-2-8 15,-19 2-3-15,0 0-6 0,28-6-16 16,-28 6-27-16,17-5-43 0,-17 5-41 16,16-4-47-16,-16 4-30 0,20-4-29 0,-14 0-48 15,-6 4-92-15,12-7-481 0,-5 0-147 16</inkml:trace>
  <inkml:trace contextRef="#ctx0" brushRef="#br3" timeOffset="-56728.47">9938 15272 2396 0,'-17'-1'-92'16,"17"1"14"-16,0 0 5 0,0 0 5 15,-19-4 16-15,19 4 22 0,0 0 25 16,0 0 43-16,0 0 14 0,0 0 0 0,0 0 22 16,0 0 2-16,0 0 13 0,0 0 2 15,0 0 14-15,0 0 8 0,0 0 12 16,0 0 6-16,0 0 3 0,0 0 1 0,0 0-4 15,0 0-17-15,0 0-13 0,55 8-8 16,-55-8-15-16,0 0-7 0,29-4-17 0,-29 4-36 16,22-6-45-16,-22 6-51 0,25-4-62 15,-25 4-42-15,24-4-53 0,-12 1-118 16,-2 1-520-16,-10 2-234 0</inkml:trace>
  <inkml:trace contextRef="#ctx0" brushRef="#br3" timeOffset="-55215.59">10533 15027 2533 0,'0'0'-64'16,"10"-6"27"-16,-10 6 11 0,0 0 13 15,13-8 0-15,-13 8 24 0,0 0 12 16,0 0 15-16,0 0 6 0,15-9-4 16,-15 9-1-16,0 0 7 0,0 0 3 0,0 0 17 15,0 0 4-15,0 0 5 0,0 0-5 16,0 0-5-16,0 0-5 0,0 0-6 16,0 0-8-16,-60 5-6 0,60-5-2 0,-20 8-4 15,20-8 2-15,-22 10-9 0,14-6-6 0,8-4 1 16,-19 12-2-16,10-5-4 0,9-7 1 15,-13 13-2-15,13-13-3 0,-6 17-8 16,6-17-4-16,0 0-10 0,8 27 0 0,-8-27 0 16,16 18 4-16,-8-9 0 0,3-2 2 15,1 5 3-15,1-3 5 0,0 0 7 16,1 2 5-16,1-4 4 0,-2 2-3 0,0 1 8 16,-1 1 1-16,-1-1 13 0,0-2 9 15,-3 2 1-15,2-1 5 0,-10-9 8 0,9 19 4 16,-9-19 0-16,3 16 3 0,-3-16 4 15,0 0-2-15,-12 25-5 0,4-17-4 16,8-8-4-16,-17 15-2 0,6-9-12 0,-1-1-4 16,12-5-14-16,-21 7-25 0,21-7-30 15,-24 4-39-15,24-4-51 0,-18-3-52 16,18 3-65-16,0 0-87 0,-20-13-159 0,16 5-446 16,4 8-338-16</inkml:trace>
  <inkml:trace contextRef="#ctx0" brushRef="#br3" timeOffset="-49576.69">10793 14866 2711 0,'0'0'-106'0,"5"-21"37"0,-5 21 36 16,0 0 36-16,6-15 41 0,-6 15 32 16,0 0 33-16,2-14 9 0,-2 14 11 15,0 0 7-15,0 0 6 0,4-18 6 0,-4 18-9 16,0 0-2-16,6-13-17 0,-6 13-20 15,0 0-3-15,13-9-12 0,-13 9-10 0,15-8-9 16,-15 8-7-16,19-6-6 0,-19 6-8 16,21-4-2-16,-21 4-9 0,23 0-1 15,-23 0-5-15,22 4-5 0,-22-4 1 0,18 7 0 16,-9 0-4-16,-9-7-4 0,13 15 1 16,-9-7-1-16,-4-8 3 0,2 22 6 15,-2-22 12-15,-8 24-2 0,3-8 11 16,-3-4 8-16,1 3-17 0,1-2 0 0,0 1 2 15,6-14-2-15,-12 22-1 0,4-10-7 0,8-12-3 16,-6 18-2-16,6-18 5 0,-2 18-10 16,2-18 1-16,0 0-10 0,8 23-13 15,-8-23-25-15,16 13-30 0,-4-9-47 0,-12-4-55 16,26 7-73-16,-9-4-57 0,-5-2-121 16,6 1-152-16,-6-2-29 0,3 0-259 15,-15 0-198-15</inkml:trace>
  <inkml:trace contextRef="#ctx0" brushRef="#br3" timeOffset="-49364.77">11111 15189 2526 0,'0'0'-18'15,"-2"15"24"-15,2-15-6 0,0 0 3 0,0 0 7 16,0 0 17-16,0 0 12 0,14 18 8 15,-14-18-1-15,0 0-12 0,24 0-2 0,-24 0-3 16,21-4-3-16,-21 4-4 0,24-3-32 16,-24 3-45-16,22-3-57 0,-9 2-50 15,-13 1-114-15,17-9-420 0,-11 7 56 0</inkml:trace>
  <inkml:trace contextRef="#ctx0" brushRef="#br3" timeOffset="-49176.25">11222 15153 2154 0,'0'0'63'0,"-12"-8"19"15,12 8 10-15,0 0 23 0,0 0 31 0,0 0 19 16,0 0 7-16,0 0-3 0,0 0-22 16,0 0-16-16,0 0-8 0,-10 37-14 0,10-37-11 15,2 22-7-15,-2-22-15 0,2 26-4 16,-2-9-9-16,0-17-6 0,2 29-14 16,0-11-24-16,0-5-36 0,-2-13-43 15,2 24-49-15,0-10-59 0,-2-5-39 0,5 1-36 16,-5-10-107-16,1 16-569 0,-1-16-317 15</inkml:trace>
  <inkml:trace contextRef="#ctx0" brushRef="#br3" timeOffset="-48290.32">11434 15066 2682 0,'9'-16'-99'16,"-9"16"12"-16,10-12 7 0,-10 12 2 16,0 0 13-16,7-15 7 0,-7 15 21 15,0 0 13-15,0 0 2 0,4-14 15 16,-4 14 5-16,0 0 18 0,0 0 23 0,0 0 8 16,0 0 10-16,0 0 19 0,0 0 3 15,-27-5 14-15,27 5 4 0,0 0-4 16,0 0-4-16,0 0-7 0,-33 12-5 0,33-12-4 15,0 0-6-15,-16 7-3 0,16-7-1 16,0 0-1-16,-9 8-7 0,9-8-4 0,0 0-3 16,0 0-4-16,0 0-7 0,3 20-2 15,-3-20-4-15,0 0-5 0,0 0-1 16,19 15-3-16,-19-15-5 0,12 7 1 0,-12-7-2 16,13 7-2-16,-13-7 0 0,13 6-1 15,-13-6-4-15,14 8 4 0,-14-8-7 0,0 0-1 16,13 7 4-16,-13-7-2 0,0 0 1 15,0 0 8-15,15 7 5 0,-15-7-1 16,0 0 1-16,0 0-3 0,0 0 4 16,0 0-6-16,10 8-4 0,-10-8-5 0,0 0-12 15,0 0-8-15,0 0-9 0,0 0-13 16,0 0-17-16,0 0-22 0,0 0-12 0,0 0-12 16,0 0-14-16,0 0-7 0,0 0 11 15,0 0 10-15,0 0 9 0,0 0 16 16,0 0 13-16,-44-18 25 0,44 18 7 0,0 0 25 15,-15-8 12-15,15 8 7 0,0 0 10 16,-14-8 12-16,14 8 2 0,0 0 1 0,0 0-6 16,-5-13-5-16,5 13-2 0,0 0-3 15,0 0 6-15,0 0-4 0,0 0-6 0,15-26-3 16,-15 26-2-16,12-11-2 0,-12 11 2 16,20-7 0-16,-20 7 3 0,18-6 1 15,-18 6 3-15,20-2 8 0,-20 2 6 0,21 0 3 16,-21 0 6-16,20 4 8 0,-20-4-3 15,17 8-1-15,-17-8 1 0,12 11-11 16,-12-11 3-16,6 18-1 0,-6-18-2 16,2 21 1-16,-2-21 3 0,-4 24 0 0,4-24 4 15,-11 25-2-15,6-13 2 0,-2-2-6 16,7-10-2-16,-13 20-6 0,6-13 0 0,7-7-4 16,-8 16 4-16,8-16-11 0,-3 12-8 15,3-12-11-15,0 0-12 0,0 0-5 16,0 0-3-16,9 17 6 0,-9-17-2 0,14 7-1 15,-14-7 2-15,18 5 2 0,-18-5 3 16,19 7 2-16,-10 0 2 0,-9-7 8 0,19 11 12 16,-11-5 6-16,-8-6 10 0,14 15-1 15,-14-15 4-15,5 19-5 0,-5-19-1 0,-3 22 6 16,3-22-7-16,-9 20-9 0,0-11 2 16,1 3-3-16,8-12-3 0,-17 18-31 15,8-11-34-15,9-7-47 0,-21 14-58 0,13-11-58 16,2 1-59-16,6-4-138 0,-18 1-144 15,18-1-339-15,0 0-272 0</inkml:trace>
  <inkml:trace contextRef="#ctx0" brushRef="#br3" timeOffset="-47941.16">11856 15027 2562 0,'0'0'-101'16,"0"0"28"-16,0 0 24 0,0 0 26 0,0 0 15 15,-22-14 36-15,22 14 27 0,0 0 26 16,0 0 15-16,-40 14-4 0,40-14 7 0,-16 9-5 16,7-1-6-16,9-8 1 0,-15 14-8 15,15-14-10-15,-9 15-5 0,9-15-7 16,2 21-10-16,-2-21-9 0,12 21-14 15,-4-10-4-15,3 0 4 0,-1 2-9 0,3 3 0 16,-1-2-1-16,-3-1 1 0,1-1 9 16,-1 2 9-16,-2 0 4 0,-2 0 5 0,-5-14 5 15,3 22-4-15,-3-22-2 0,-8 21-3 16,8-21-4-16,-16 17-10 0,6-8-23 0,1-3-39 16,-5 1-50-16,14-7-54 0,-17 8-70 15,17-8-109-15,0 0-626 0,-23-2-364 16</inkml:trace>
  <inkml:trace contextRef="#ctx0" brushRef="#br3" timeOffset="-47138.71">12056 15283 2875 0,'0'0'-22'0,"0"0"2"15,0 0 1-15,15 21-2 0,-15-21-5 16,20-2 15-16,-20 2 1 0,25 0-10 0,-25 0-27 15,27-3-17-15,-27 3-24 0,33-1-31 16,-19-2-36-16,-14 3-84 0,25-5-398 16,-25 5 138-16</inkml:trace>
  <inkml:trace contextRef="#ctx0" brushRef="#br3" timeOffset="-46953.65">12182 15222 1879 0,'0'0'66'15,"0"0"44"-15,0 0 13 0,0 0-16 0,0 0 16 16,0 0 16-16,0 0-9 0,-13 28-7 16,13-28-12-16,0 0-15 0,7 29-7 15,-7-29-12-15,6 23-11 0,-4-10-19 0,-2-13-42 16,8 24-53-16,-1-13-60 0,-7-11-54 16,6 18-63-16,-6-18-172 0,4 13-337 0,-4-13-5 15</inkml:trace>
  <inkml:trace contextRef="#ctx0" brushRef="#br3" timeOffset="-46610">12311 15134 2183 0,'0'0'17'16,"9"-19"37"-16,-9 19-17 0,4-16-1 16,-4 16-4-16,9-13 0 0,-9 13 12 15,12-13-4-15,-12 13 15 0,17-7 15 0,-17 7 21 16,23-7 9-16,-23 7 11 0,23-1 1 15,-23 1-5-15,27 1-22 0,-27-1-7 0,21 7-7 16,-9-4 0-16,-12-3 2 0,16 13-5 16,-9-4-2-16,-7-9 0 0,7 20 1 15,-7-20 11-15,0 23 1 0,0-23 8 16,-7 26 13-16,2-13-5 0,1 1 2 16,4-14 0-16,-9 25 1 0,6-15-5 0,3-10 1 15,-8 22-8-15,8-22-4 0,-6 19-7 16,6-19 9-16,0 20-4 0,0-20-12 0,0 0-3 15,12 21-11-15,-12-21-7 0,12 11-31 16,-1-5-29-16,0-5-34 0,2 3-46 0,-13-4-54 16,29 2-58-16,-12-4-57 0,2-2-92 15,0 0-177-15,-3 1-78 0,-3-3-321 16,3 2-342-16</inkml:trace>
  <inkml:trace contextRef="#ctx0" brushRef="#br3" timeOffset="-45901.74">12818 15205 2797 0,'0'0'-52'0,"0"0"27"15,0 0 16-15,0 0 33 0,0 0 22 16,0 0 24-16,0 0 28 0,0 0 12 0,0 0 10 15,0 0 3-15,0 0-2 0,0 0 1 16,0 0 0-16,0 0 7 0,0 0 0 0,0 0-2 16,0 0-8-16,0 0-7 0,0 0-14 15,0 0-5-15,0 0-14 0,0 0-5 16,55 7-3-16,-55-7-5 0,31-1-12 0,-31 1-3 16,31-3-3-16,-12 3-3 0,-19 0-12 15,26-3-19-15,-26 3-20 0,27-1-34 16,-27 1-45-16,19-4-62 0,-19 4-59 0,20-2-60 15,-11 1-69-15,-9 1-127 0,0 0-105 16,10-4-316-16,-10 4-251 0</inkml:trace>
  <inkml:trace contextRef="#ctx0" brushRef="#br3" timeOffset="-43695.24">12927 15066 1580 0,'0'0'237'16,"0"0"-51"-16,0 0-47 0,0 0 3 16,0 0-10-16,0 0 11 0,0 0-4 0,0 0 2 15,-17 28 9-15,17-28 5 0,-2 24 4 16,2-8 2-16,-2 0 1 0,2-16-5 0,2 35-6 15,0-18-11-15,1 3-18 0,-1-5-10 16,0 5-14-16,1-2-8 0,-1-2-10 16,-1 0-10-16,-1-16-8 0,4 30-10 0,-2-17-11 15,-2-13-17-15,4 22-29 0,-2-11-32 16,-2-11-41-16,3 15-51 0,-3-15-63 0,4 17-40 16,-4-17-63-16,2 7-135 0,-2-7-138 15,0 0-304-15,0 0-237 0</inkml:trace>
  <inkml:trace contextRef="#ctx0" brushRef="#br3" timeOffset="-43364.55">13172 14922 2733 0,'0'0'10'16,"0"0"9"-16,6-11 22 0,-6 11 31 15,0 0 11-15,0 0 18 0,0 0-3 0,0 0-2 16,0 0-10-16,0 0-7 0,11 43-8 16,-9-30 7-16,0 3 7 0,1 2-1 0,-3 0 3 15,5-1-7-15,-3 3-11 0,2-3-4 16,-1 1-4-16,3 2-8 0,-4-5-4 15,1 2-5-15,1-1-6 0,1-4-19 0,-5-12-16 16,7 22-28-16,-7-22-29 0,4 18-46 16,-4-18-49-16,6 8-63 0,-6-8-68 0,0 0-147 15,0 0-498-15,0 0-329 0</inkml:trace>
  <inkml:trace contextRef="#ctx0" brushRef="#br3" timeOffset="-43108.89">13358 15035 2840 0,'7'-10'16'15,"-7"10"16"-15,0 0-1 0,0 0-4 0,6-12 0 16,-6 12 0-16,0 0 8 0,0 0 6 16,0 0 4-16,0 0-5 0,0 0 0 15,-38 0 9-15,38 0 6 0,0 0 7 0,0 0-5 16,-27 8 3-16,27-8 3 0,0 0 7 16,-13 10 1-16,13-10-2 0,0 0-3 15,0 0 1-15,0 0-3 0,9 25 0 16,-9-25-3-16,0 0 3 0,20 23-8 0,-15-16-6 15,3 2-2-15,-8-9 1 0,21 20-9 16,-12-10-5-16,4-3-19 0,1 1-32 0,-3-1-41 16,3-1-57-16,-1 0-66 0,3 1-70 15,-16-7-111-15,24 4-226 0,-24-4-289 0,22 3-242 16</inkml:trace>
  <inkml:trace contextRef="#ctx0" brushRef="#br3" timeOffset="-42724.16">13748 14741 2692 0,'0'0'-22'0,"0"0"7"0,0 0 9 16,-8-17 33-16,8 17 27 0,0 0 22 0,0 0 14 15,0 0 13-15,0 0 3 0,-36 30 4 16,33-18 4-16,-5 1 13 0,5 3 6 0,3-16-2 16,-5 31-3-16,3-12-5 15,4 2-8-15,-2-2-10 0,2 1-7 0,2-2-11 16,0 6-27-16,3-2 0 0,1 3-7 0,1-3-6 15,0 0-6-15,0-1-3 0,0 0-4 16,5-2-2-16,-7 0-9 0,1-3-14 0,4-2-30 16,-5-2-41-16,1-1-50 0,-8-11-67 15,9 18-59-15,-9-18-108 0,10 9-175 16,-8-5-59-16,-2-4-254 0,0 0-168 16</inkml:trace>
  <inkml:trace contextRef="#ctx0" brushRef="#br3" timeOffset="-37406.09">14077 14898 2450 0,'0'0'-89'0,"-3"-21"23"0,3 21 8 0,0 0 21 16,0 0 12-16,0 0 28 0,0 0 24 15,0 0 18-15,0 0 20 0,0-24 17 16,0 24 20-16,0 0 8 0,0 0 16 0,0 0 7 15,0 0-1-15,9-10-3 0,-9 10-6 16,0 0-10-16,0 0-16 0,0 0-6 16,0 0-8-16,0 0-10 0,0 0-5 0,0 0-6 15,0 0-4-15,0 0-6 0,0 0-8 0,0 0 0 16,0 0-5-16,-44 10-4 0,44-10-3 16,-19 13-6-16,19-13-1 0,-17 7-1 15,17-7-4-15,-17 15 0 0,11-10-3 0,6-5-2 16,-9 14-8-16,9-14-8 0,0 0-11 15,0 0-17-15,18 33-10 0,-6-24-9 16,3 0 1-16,-4 0 2 0,9 3 5 0,-4-5 2 16,-2 4 8-16,4-3 2 0,-3 4 4 15,-1 0 13-15,-3-3 18 0,0 0 10 16,-1 3 11-16,-10-12 12 0,8 20 4 0,-6-9 1 16,-2-11-3-16,0 0-3 0,0 0-6 15,-12 31-1-15,4-24-5 0,8-7-22 16,-16 7-37-16,16-7-61 0,-18 2-80 0,18-2-72 15,0 0-159-15,-27-9-167 0,19 3-272 16,-1-1-182-16</inkml:trace>
  <inkml:trace contextRef="#ctx0" brushRef="#br3" timeOffset="-37084.18">14126 14548 2470 0,'0'0'-94'0,"9"-12"19"0,-9 12-3 15,11-10 9-15,-11 10 14 0,16-5 19 16,-16 5 14-16,0 0 14 0,23-3 5 0,-23 3 11 16,0 0 12-16,0 0 21 0,23 16 25 15,-23-16 12-15,3 13 30 0,-3-13 11 16,3 16 17-16,-3-16 6 0,0 19 9 0,0-19 7 15,-3 20 0-15,3-20-6 0,-3 19-4 16,3-19-10-16,-2 16-8 0,2-16-19 16,0 0-13-16,-2 24-14 0,2-24-10 0,4 15-24 15,-4-15-27-15,8 11-47 0,-8-11-56 0,22 11-79 16,-11-10-69-16,-11-1-124 0,23 3-208 16,-8-3-302-16,-3 0-218 0</inkml:trace>
  <inkml:trace contextRef="#ctx0" brushRef="#br3" timeOffset="-36793.81">14463 14975 2686 0,'0'0'16'0,"-2"26"17"0,2-26 10 15,0 0 25-15,0 0 17 0,0 0 21 16,0 0 8-16,9 11-9 0,-9-11-10 0,0 0-14 16,27 0-9-16,-27 0-6 0,22 0-14 15,-22 0-22-15,31-7-47 0,-13 6-54 16,1-2-67-16,0-1-66 0,-4-3-127 0,2 3-551 15,-4 0-249-15</inkml:trace>
  <inkml:trace contextRef="#ctx0" brushRef="#br3" timeOffset="-36333.42">14719 14861 2764 0,'-8'-21'20'0,"8"21"10"0,-10-14-8 15,10 14-2-15,-2-15 3 0,2 15 9 0,0 0-8 16,6-28-3-16,4 17 3 0,-2 1-7 16,-8 10 2-16,21-19-2 0,-10 11-6 15,3 0 2-15,-1 1-5 0,5 2-1 0,-4-1 1 16,0 2-3-16,-14 4 2 0,24-3-2 0,-24 3-1 16,20 0 2-16,-20 0 5 0,15 13-1 15,-15-13 12-15,6 20 12 0,-6-20 16 16,-4 27 11-16,4-27 4 0,-10 33 7 15,2-17 0-15,2 2-5 0,-3 3-3 0,2-5-5 16,2 6-5-16,-1-3 0 0,4-3-7 16,-1 4-2-16,3-20-5 0,1 32-8 15,3-17-4-15,4-1-3 0,0-1-10 0,3-1-12 16,-2-3-11-16,2 0-8 0,3-2-8 16,-14-7-1-16,18 7-3 0,-18-7 6 0,20 0 2 15,-20 0 9-15,0 0 11 0,19-10 7 16,-19 10 6-16,6-13 10 0,-6 13 0 15,-2-21 9-15,2 21 5 0,-10-25 2 16,3 10 3-16,-1 2 6 0,-3-1-2 0,-2-1-1 16,3 2-6-16,-4 2-6 0,3-1-4 15,2 3-6-15,-2-1-15 0,1 0-39 0,10 10-51 16,-18-12-72-16,18 12-74 0,-10-13-150 16,6 8-213-16,4 5-293 0,0 0-260 15</inkml:trace>
  <inkml:trace contextRef="#ctx0" brushRef="#br3" timeOffset="-35975.14">15155 14734 2633 0,'0'0'-49'0,"0"0"18"0,0 0 11 0,0 0 8 15,0 0 39-15,0 0 33 0,0 0 21 16,0 0 13-16,0 0-2 0,0 0 8 0,0 0-2 16,-52 15 5-16,52-15 4 0,-14 12-7 15,14-12-5-15,-8 12-11 0,8-12-10 0,0 0-7 16,4 25-11-16,-4-25-14 0,14 18-4 16,-5-9-3-16,2 2-7 0,1-2-1 15,-1 4 0-15,0-5-1 0,-1 5 5 0,-1-2 14 16,-1 0 19-16,-8-11 5 0,10 21 4 15,-8-11-6-15,-2-10-6 0,0 0-1 16,-6 26-4-16,6-26-11 0,-13 15-8 0,5-9-25 16,8-6-40-16,-19 7-56 0,19-7-62 15,-19 6-73-15,19-6-88 0,-17-3-185 16,17 3-105-16,-16-6-240 0,16 6-177 0</inkml:trace>
  <inkml:trace contextRef="#ctx0" brushRef="#br3" timeOffset="-35810.67">15307 14873 2505 0,'0'0'12'0,"17"-5"16"0,-17 5-8 16,0 0-19-16,17-5-5 0,-17 5 1 0,0 0-17 16,19-5-23-16,-19 5-39 0,15-7-56 15,-15 7-56-15,15-6-117 0,-15 6-255 16,14-5 239-16</inkml:trace>
  <inkml:trace contextRef="#ctx0" brushRef="#br3" timeOffset="-35615.64">15393 14795 1823 0,'0'0'125'0,"0"0"18"0,0 0-9 16,0 0 20-16,0 0 18 0,0 0 12 0,0 0 2 15,0 0-6-15,0 0-17 0,0 42-15 16,0-42-13-16,3 22-12 0,-3-22-12 0,4 26-14 15,-2-13-11-15,-2-13-9 0,6 28-19 16,-4-17-46-16,-2-11-42 0,6 23-43 16,-4-11-62-16,-2-12-52 0,6 18-63 15,-6-18-148-15,4 14-522 0,-4-14-320 0</inkml:trace>
  <inkml:trace contextRef="#ctx0" brushRef="#br3" timeOffset="-35380.05">15531 14761 2806 0,'0'0'-50'15,"0"0"52"-15,0 0 30 0,11-8 30 0,-11 8 18 16,0 0 9-16,0 0 11 0,0 0-6 16,0 0-4-16,4 39-3 0,-4-39-9 0,2 24-6 15,3-11-5-15,-5 2-3 0,2 0-7 16,2-1-10-16,-2 3-1 0,2-2-15 15,-4-15-21-15,5 29-25 0,-3-18-40 0,-2-11-48 16,6 22-50-16,-6-22-40 0,2 16-81 16,-2-16-174-16,4 9-361 0,-4-9-127 15</inkml:trace>
  <inkml:trace contextRef="#ctx0" brushRef="#br3" timeOffset="-34892.19">15730 14730 2321 0,'11'-19'-82'0,"-11"19"18"16,6-12 10-16,-6 12 7 0,0 0 7 16,0 0 13-16,4-13 16 0,-4 13 8 15,0 0 9-15,0 0 10 0,0 0 16 0,0 0 25 16,-32-4 20-16,32 4 21 0,0 0 14 16,-22 2 6-16,22-2 8 0,0 0-6 15,-26 3-3-15,26-3-6 0,0 0-8 0,-19 4-10 16,19-4-9-16,0 0-13 0,0 0-2 15,-19 4-10-15,19-4-9 0,0 0-3 16,-11 7-4-16,11-7 0 0,0 0-4 16,0 0-3-16,-6 15-3 0,6-15-3 0,0 0 6 15,-3 18 2-15,3-18 3 0,0 0-1 0,0 22-3 16,0-22-5-16,0 0-1 0,5 24 0 16,-5-24-7-16,4 14-1 0,-4-14 1 15,6 10-5-15,-6-10 1 0,0 0-4 0,10 13 2 16,-10-13-5-16,0 0 1 0,10 8-3 15,-10-8-1-15,0 0-1 0,0 0 3 16,15 4-4-16,-15-4 0 0,0 0-2 0,17 4 5 16,-17-4 3-16,0 0 7 0,25 9 9 15,-17-7 10-15,-8-2 5 0,20 10-2 16,-20-10 1-16,16 11-2 0,-8-4-4 0,-8-7-1 16,16 17-3-16,-12-9-4 0,-4-8 1 15,4 18-5-15,-4-18-1 0,-2 19-2 16,2-19-4-16,-6 22-11 0,6-22-29 0,-16 20-36 15,6-12-52-15,0 1-67 0,0-1-71 0,10-8-154 16,-20 11-200-16,10-8-374 0,10-3-425 16</inkml:trace>
  <inkml:trace contextRef="#ctx0" brushRef="#br3" timeOffset="-34594.14">15980 14621 3151 0,'0'0'54'0,"0"0"9"0,15-6 6 15,-15 6 16-15,0 0 12 0,0 0-1 16,21 18 0-16,-21-18-8 0,6 17-7 0,-2-2-7 15,-2 0-9-15,2 0-2 0,-2 5-5 16,0-1-4-16,0 1-9 0,-2 2-2 16,0 0-17-16,0 3-15 0,-4 0-25 0,2-3-41 15,-6 6-50-15,4-6-64 0,-4 3-75 16,0-3-136-16,-3 0-191 0,0-3-281 0,-4-2-199 16</inkml:trace>
  <inkml:trace contextRef="#ctx0" brushRef="#br3" timeOffset="-33057.8">9741 16322 2544 0,'-21'-7'-32'0,"21"7"29"0,0 0 27 16,0 0 27-16,0 0 14 0,0 0 3 15,0 0 8-15,0 0-7 0,0 0 4 16,0 0 5-16,0 0 9 0,0 0 4 0,0 0 6 16,0 0 2-16,0 0 1 0,0 0-7 15,0 0-5-15,0 0-8 0,0 0-10 16,0 0-5-16,57-2-7 0,-57 2-7 0,0 0-7 16,21 2-4-16,-21-2-2 0,19-2-7 15,-19 2 0-15,0 0-3 0,28 0-5 0,-28 0 0 16,16-2-5-16,-16 2 0 0,0 0-2 15,22-2-2-15,-22 2 2 0,0 0-2 16,19-1-3-16,-19 1 0 0,0 0-3 16,0 0-3-16,0 0-4 0,21-3 1 0,-21 3 0 15,0 0-4-15,0 0-3 0,0 0-5 16,0 0-7-16,0 0-9 0,19-2-15 0,-19 2-17 16,0 0-26-16,0 0-35 0,0 0-48 15,15-7-53-15,-15 7-89 0,9-7-190 16,-9 7-366-16,0 0-221 0</inkml:trace>
  <inkml:trace contextRef="#ctx0" brushRef="#br3" timeOffset="-32614.99">9774 16183 2527 0,'0'0'-75'0,"0"0"39"16,0 0 17-16,0 0 9 0,0 0 17 16,0 0 18-16,0 0 15 0,0 0 16 15,0 0 6-15,0 0 7 0,0 0 9 0,0 0 18 16,0 0 9-16,0 0 8 0,0 0 6 16,0 0 4-16,0 0 0 0,0 0 0 0,0 0-8 15,0 0-11-15,0 0-8 0,0 0-7 16,0 0-12-16,48 12-10 0,-48-12-8 0,27 0-7 15,-27 0-14-15,28 0-13 0,-14 0-24 16,-14 0-25-16,32-2-24 0,-17 2-29 16,-15 0-37-16,28 0-46 0,-28 0-56 15,22 0-129-15,-10-3-633 0,-12 3-431 16</inkml:trace>
  <inkml:trace contextRef="#ctx0" brushRef="#br3" timeOffset="-29157.67">10533 15966 3069 0,'0'0'-21'0,"0"0"18"0,0 0-1 0,0 0 14 15,0 0 17-15,-4-21 16 0,4 21 9 16,0 0 5-16,0 0-3 0,0 0 13 0,-16-7 18 15,16 7 21-15,0 0 14 0,0 0 4 16,0 0 4-16,-31 20 0 0,22-8-5 16,1-1-7-16,0 1-15 0,-3 3-10 0,3-1-7 15,-1 3 7-15,2 0-10 0,-1 2-10 16,4-2-6-16,-2 2-8 0,4-1-1 16,0 0-11-16,2 1-8 0,0-19-9 0,2 32-25 15,2-15-32-15,0-5-41 0,2 2-58 16,2-2-68-16,1-3-74 0,-9-9-124 0,15 13-187 15,-6-11-30-15,-9-2-250 0,14 9-212 16</inkml:trace>
  <inkml:trace contextRef="#ctx0" brushRef="#br3" timeOffset="-28897.6">10636 16111 2621 0,'0'0'21'15,"0"0"20"-15,7-12-9 0,-7 12 18 0,0 0 15 16,0 0 27-16,0 0 16 0,0 0 6 16,0 0 5-16,0 0-10 0,0 0 11 0,8 37 2 15,-8-37 3-15,0 23 1 0,0-23 1 16,2 27-9-16,-2-15 9 0,2 5-14 16,1-1-12-16,-3-16-4 0,2 27-13 0,0-12-15 15,-2-15-10-15,4 23-23 0,-4-23-33 16,2 19-38-16,-2-19-53 0,2 14-67 15,1-9-77-15,-3-5-127 0,0 0-201 16,0 0-46-16,0 0-242 0,0 0-190 0</inkml:trace>
  <inkml:trace contextRef="#ctx0" brushRef="#br3" timeOffset="-28718.4">10734 16239 2756 0,'15'-8'70'0,"-15"8"-4"0,0 0-7 16,0 0-7-16,17-5 4 0,-17 5 14 15,0 0 3-15,0 0-10 0,20-4-2 16,-20 4-12-16,16-2-4 0,-16 2 2 0,20 0-10 16,-20 0-9-16,22-1-10 0,-22 1-31 15,21-3-35-15,-21 3-35 0,19-1-58 16,-19 1-65-16,13-7-129 0,-7 4-501 0,-6 3-174 16</inkml:trace>
  <inkml:trace contextRef="#ctx0" brushRef="#br3" timeOffset="-28517.55">10829 16141 2658 0,'0'0'90'16,"0"0"13"-16,0 0-16 0,0 0 3 15,0 0 15-15,0 0 7 0,0 0 4 0,0 0-1 16,-5 32-10-16,5-32-9 0,5 22-9 0,-5-22-5 16,2 27 0-16,0-14-2 0,-2-13-8 15,3 28-5-15,-1-14-8 0,-2-14 13 16,4 28-12-16,-2-14-29 0,-2-14-56 0,2 22-70 15,2-12-80-15,-4-10-85 0,0 0-172 16,2 19-157-16,-2-19-266 0,0 0-205 0</inkml:trace>
  <inkml:trace contextRef="#ctx0" brushRef="#br3" timeOffset="-28254.43">10964 16052 2664 0,'5'-15'25'0,"-5"15"9"0,0 0-1 16,6-17-5-16,-6 17 1 0,0 0 20 16,0 0 30-16,0 0 11 0,0 0 8 0,0 0 4 15,0 0 4-15,0 0 5 0,0 0 7 16,0 0 5-16,0 47-2 0,0-47-8 16,2 27-7-16,-2-12-12 0,0-15-9 15,3 30-5-15,-1-15-10 0,0 3 7 0,0-3-8 16,-2-15-5-16,6 29-11 0,-4-16-20 15,-2-13-29-15,4 24-36 0,-4-24-45 0,4 17-51 16,-4-17-75-16,4 11-84 0,-4-11-169 16,0 0-140-16,0 0-282 0,0 0-245 15</inkml:trace>
  <inkml:trace contextRef="#ctx0" brushRef="#br3" timeOffset="-27855.89">11127 16126 2615 0,'14'-9'0'15,"-14"9"25"-15,8-8-4 0,-8 8 4 16,0 0-1-16,12-10 19 0,-12 10 13 0,0 0 10 16,0 0 18-16,0 0 4 0,0 0 7 15,0 0 5-15,0 0 2 0,0 0 4 16,0 0-5-16,0 0-6 0,0 0-9 0,0 0 0 16,0 0-10-16,0 0 0 0,0 0-8 15,-40 23-2-15,40-23-5 0,-14 7-3 0,14-7-6 16,0 0 2-16,-20 5-3 0,20-5-6 15,0 0-4-15,-14 5 0 0,14-5-5 0,0 0 1 16,0 0 1-16,-13 6-1 0,13-6-4 16,0 0-1-16,0 0-11 0,0 0 9 15,0 0 3-15,0 0 5 0,0 0 1 16,0 0 0-16,0 0-5 0,0 0 9 0,0 0-6 16,0 0 6-16,19 31-1 0,-19-31-23 15,8 10 3-15,-8-10-6 0,16 15 10 16,-8-8 1-16,-8-7 1 0,16 18 0 0,-5-9 0 15,-2 0 1-15,-1 1-10 0,3-1 0 16,-1 1 11-16,1 0-19 0,0-1-43 0,-3-2-43 16,-8-7-62-16,16 14-64 0,-4-8-62 15,-6-3-105-15,-6-3-183 0,10 7-41 16,-10-7-370-16,0 0-400 0</inkml:trace>
  <inkml:trace contextRef="#ctx0" brushRef="#br3" timeOffset="-27484.21">11416 15989 2817 0,'0'0'-78'0,"0"0"46"16,8-13 5-16,-8 13 30 0,0 0 28 0,0 0 35 15,0 0 7-15,0 0 23 0,0 0 3 16,0 0 4-16,30 19 7 0,-30-19 1 16,10 17 9-16,-4-7 5 0,2 5 3 0,-5 0-4 15,5 0 3-15,-4 2-6 0,3 1-13 16,-2-2-10-16,1 4-8 0,-4-4-10 0,3 3-7 15,-2-2-15-15,-3 2-4 0,2-1-4 16,0 2-12-16,-2-20-26 0,0 28-42 0,-2-13-53 16,0 0-65-16,2-15-71 0,-3 27-78 15,3-27-161-15,-5 19-129 0,1-11-311 16,4-8-282-16</inkml:trace>
  <inkml:trace contextRef="#ctx0" brushRef="#br3" timeOffset="-26941.78">11866 15940 2673 0,'0'0'-71'16,"0"0"31"-16,0 0 17 0,0 0 8 15,-16-18 15-15,16 18 17 0,0 0 29 16,-28 4 12-16,28-4 10 0,0 0 7 0,-34 9 11 16,34-9-1-16,-21 8-3 0,10-2-5 15,11-6-6-15,-17 12-14 0,17-12 2 16,-12 12-8-16,12-12-12 0,-4 14 8 0,4-14-10 16,0 0-4-16,8 28 0 0,2-21-6 15,1 5-3-15,2-3-3 0,0 0-2 0,1 1 2 16,7 3-2-16,-4-4-2 0,-2 3 2 15,-2-3-1-15,-1 3 6 0,1 0 5 16,-3-2 11-16,-3 1 17 0,-7-11 12 16,7 20 3-16,-7-20-1 0,-5 20-6 0,5-20-6 15,-15 19-9-15,3-8-6 0,1-4-6 16,-3 1-19-16,14-8-26 0,-28 8-35 0,15-7-56 16,13-1-54-16,-23 4-44 0,23-4-57 15,0 0-93-15,-30-9-634 0,24 4-435 16</inkml:trace>
  <inkml:trace contextRef="#ctx0" brushRef="#br3" timeOffset="-26490.34">12012 15648 2872 0,'0'0'-148'0,"7"-13"38"0,-7 13-1 16,0 0 16-16,0 0 5 0,9-14 17 15,-9 14 26-15,0 0 14 0,14-3 16 0,-14 3 17 16,0 0 11-16,0 0 30 0,0 0 15 16,29 9 18-16,-29-9 4 0,11 14 2 15,-11-14 0-15,9 15 4 0,-9-15 6 16,4 23 3-16,-4-10 6 0,0-13 8 0,-2 26 5 16,2-26 8-16,-7 29 6 0,1-14 0 15,3-2 1-15,-1 1-7 0,4-14-7 0,-9 23-6 16,5-12-12-16,4-11-9 0,-6 18-9 15,6-18-5-15,0 0-11 0,8 25-7 0,-8-25-18 16,15 10-34-16,-15-10-38 0,21 7-52 16,-21-7-69-16,25 3-57 0,-25-3-82 15,22-2-175-15,-8 1-494 0,-14 1-405 16</inkml:trace>
  <inkml:trace contextRef="#ctx0" brushRef="#br3" timeOffset="-19157.37">12399 16222 2783 0,'0'0'-153'0,"0"0"31"0,0 0 17 16,0 0 26-16,0 0 17 0,0 0 20 16,0 0 17-16,0 0 27 0,0 0 18 0,0 0 22 15,0 0 14-15,0 0 11 0,0 0 18 16,0 0 11-16,0 0 7 0,0 0-2 0,0 0-2 16,0 0 3-16,0 0-8 0,0 0-2 15,0 0 2-15,0 0 6 0,0 0-2 16,0 0 3-16,0 0 0 0,0 0-10 0,0 0-9 15,0 0-4-15,0 0-6 0,0 0-8 16,0 0 0-16,0 0-2 0,36-27-2 16,-36 27-6-16,15-2-5 0,-15 2-3 0,23-4-7 15,-23 4-3-15,20-3-4 0,-20 3-3 16,27-3-6-16,-27 3 0 0,20 0-5 16,-20 0 3-16,21-2-6 0,-21 2-13 0,19 0-4 15,-19 0-21-15,0 0-29 0,21 0-24 16,-21 0-47-16,0 0-46 0,0 0-51 15,0 0-75-15,22-1-177 0,-22 1-484 0,0 0-386 16</inkml:trace>
  <inkml:trace contextRef="#ctx0" brushRef="#br3" timeOffset="-18846.81">12538 16117 2929 0,'0'0'-38'0,"-13"-10"22"0,13 10 15 0,0 0 15 16,0 0 27-16,0 0 18 0,0 0 14 16,0 0 13-16,-5-13 4 0,5 13 2 0,0 0-1 15,0 0-6-15,0 0 17 0,0 0 18 16,0 0 7-16,0 0-1 0,0 0-6 16,0 0-7-16,0 0-9 0,0 0-11 0,-9 38-10 15,9-38-9-15,-7 21-7 0,7-21-4 16,-6 20-10-16,3-7-3 0,3-13-3 15,-4 22-9-15,4-22-7 0,-5 23-1 16,5-23-3-16,-2 22-6 0,2-22-9 0,-2 20-24 16,2-20-36-16,0 16-35 0,0-16-45 15,0 0-47-15,2 22-52 0,-2-22-47 0,0 0-103 16,2 18-165-16,-2-18-404 0,0 0-370 16</inkml:trace>
  <inkml:trace contextRef="#ctx0" brushRef="#br3" timeOffset="-18231.85">12973 15922 2788 0,'7'-9'-105'0,"-7"9"25"0,0 0 6 0,0 0 6 15,0 0 9-15,0 0 15 0,0 0 25 16,0 0 22-16,0 0 29 0,0 0 16 0,0 0 17 16,0 0 8-16,0 0 16 0,0 0 17 15,0 0 4-15,0 0-4 0,-32 30-5 16,32-30-2-16,-10 22-10 0,5-8-6 0,-1 0-4 15,2-1-2-15,-2 3-4 0,2 1 0 16,-3-2-5-16,3 2 0 0,2 1-5 16,-3-2-3-16,3 1-8 0,0 0-3 0,-1 1-5 15,3-18-3-15,-2 32-8 0,2-16 1 16,2 1-4-16,-2-17 0 0,5 29-4 16,-3-14-4-16,3-4-2 0,-5-11 1 0,6 25-2 15,-4-14-3-15,-2-11 2 0,7 21-1 16,-7-21-3-16,7 17 1 0,-7-17-4 0,5 15-1 15,-5-15-1-15,4 14-1 0,-4-14 1 16,0 0-6-16,9 15-11 0,-9-15-21 16,0 0-29-16,4 13-44 0,-4-13-48 0,0 0-59 15,0 0-106-15,14 7-182 0,-14-7-436 16,0 0-343-16</inkml:trace>
  <inkml:trace contextRef="#ctx0" brushRef="#br3" timeOffset="-17235.83">13160 16071 2829 0,'0'0'-48'0,"0"0"34"15,-15-8 16-15,15 8 29 0,0 0 20 16,0 0 23-16,-9-9 20 0,9 9 17 16,0 0 2-16,0 0-1 0,-10-13-9 0,10 13 3 15,0 0-6-15,0 0 4 0,0 0-8 16,-4-19-11-16,4 19-7 0,0 0-6 0,0 0-12 16,0 0-5-16,0 0-7 0,14-22-4 15,-14 22-5-15,11-5-4 0,-11 5-6 16,20-2-4-16,-20 2-1 0,20 0-2 15,-20 0-4-15,29 2-2 0,-13 0-4 0,-1 1-4 16,-1 3 1-16,0 0 7 0,-3 0-8 16,-11-6 2-16,20 17-2 0,-13-8 1 15,-7-9 4-15,6 19 8 0,-6-19 10 0,-2 21 2 16,2-21 1-16,-13 19-2 0,6-9 3 16,-4-1-4-16,2 1 1 0,9-10-5 0,-23 13-4 15,16-7 1-15,7-6-2 0,-15 12-3 16,15-12-10-16,-11 5-10 0,11-5-11 15,0 0-9-15,0 0-7 0,0 0-5 0,0 0-2 16,0 0 0-16,0 0 3 0,0 0 4 16,0 0 2-16,33 12 0 0,-33-12 3 0,23 6 2 15,-14-3 5-15,-9-3 1 0,20 9 3 16,-11-2 10-16,-9-7 4 0,14 15 11 16,-14-15 2-16,8 17 9 0,-8-17 0 0,3 16 2 15,-3-16 3-15,0 0-1 16,-5 22-2-16,5-22 1 0,-13 14-4 0,13-14-4 15,-18 10 0-15,7-6-4 0,11-4-12 0,-23 8-12 16,12-6-28-16,11-2-31 0,-22 0-47 16,22 0-56-16,0 0-50 0,-30-11-88 15,26 5-184-15,4 6-105 0,-12-15-282 0,12 15-248 16</inkml:trace>
  <inkml:trace contextRef="#ctx0" brushRef="#br3" timeOffset="-16785.46">13533 16170 2823 0,'0'0'69'16,"0"0"11"-16,0 0-8 0,0 0 5 0,0 0 4 16,0 0 3-16,0 0 6 0,0 0-4 15,0 0-14-15,0 0-6 0,0 0-7 0,0 0-5 16,0 0 0-16,29 13-6 0,-29-13-3 16,22-2-3-16,-22 2-6 0,21 0-8 15,-21 0-5-15,22 0-20 0,-22 0-31 16,23 0-48-16,-23 0-55 0,22 0-48 15,-22 0-46-15,21-4-104 0,-10 3-588 0,-11 1-312 16</inkml:trace>
  <inkml:trace contextRef="#ctx0" brushRef="#br3" timeOffset="-15915.39">13892 15989 2778 0,'0'0'-26'0,"0"0"29"16,0 0 7-16,0 0 8 0,0 0-4 16,0 0 8-16,0 0-1 0,0 0 4 0,0 0-6 15,0 0-4-15,0 0 2 0,5-19 8 16,-5 19 6-16,0 0 10 0,14-12 11 16,-14 12 9-16,0 0 6 0,15-7-4 0,-15 7 1 15,0 0-6-15,12-8 0 0,-12 8-5 16,0 0-2-16,0 0-3 0,0 0-6 15,0 0-4-15,11-8 2 0,-11 8-1 0,0 0-5 16,0 0 1-16,0 0-2 0,0 0-4 16,0 0 0-16,0 0-5 0,0 0 4 15,27 12 2-15,-27-12 1 0,0 0 3 0,0 0 3 16,12 10-2-16,-12-10 4 0,0 0-4 16,0 0-5-16,13 11-1 0,-13-11-3 0,0 0-6 15,8 13 1-15,-8-13-3 16,9 8-1-16,-9-8 4 0,0 0 10 0,0 0 5 15,6 16 2-15,-6-16-3 0,0 0-4 0,0 0 2 16,3 13-6-16,-3-13-4 0,0 0-2 16,0 0-2-16,0 0 1 0,0 0-6 0,0 21 0 15,0-21-2-15,0 0 7 0,0 0-6 16,0 0 5-16,-5 23 0 0,5-23 0 16,0 0-6-16,-6 17 0 0,6-17 1 15,-9 13-3-15,9-13-2 0,-12 15 1 0,12-15-1 16,-6 18 0-16,1-9 2 0,5-9 0 15,-10 20-1-15,5-6-2 0,5-14 1 16,-7 21 2-16,5-9-6 0,2-12 3 0,-7 21 1 16,7-21-4-16,-2 21-1 0,2-21 2 15,0 17-1-15,0-17 1 0,4 15-2 16,-4-15 2-16,0 0-4 0,11 15 0 0,-11-15-7 16,14 8-6-16,-14-8 0 0,0 0-1 15,15 0 4-15,-15 0 0 0,0 0 2 0,0 0 1 16,27-14-2-16,-27 14 3 0,12-13-2 15,-12 13 1-15,9-18 2 0,-5 4-2 16,-4 14 3-16,3-27 1 0,-3 13 7 0,0 14 2 16,-5-26 7-16,1 11 5 0,4 15 3 15,-14-27 0-15,9 15-4 0,-3-1 1 16,-3 2-4-16,1 0 1 0,1 1-6 0,9 10 1 16,-22-19-7-16,11 12-7 0,11 7-22 15,-16-13-25-15,9 5-40 0,7 8-49 0,-13-11-76 16,9 4-80-16,4 7-151 0,-8-9-148 15,8 9-371-15,0 0-408 0</inkml:trace>
  <inkml:trace contextRef="#ctx0" brushRef="#br3" timeOffset="-15624.18">14175 15891 2945 0,'0'0'-57'0,"0"0"41"16,0 0-14-16,0 0 10 0,0 0 14 15,23 22 17-15,-23-22 24 0,2 15 22 16,-2-15 20-16,0 23 10 0,0-8 10 0,0-15 5 16,0 31 0-16,0-13 1 0,2 1-12 15,-2-1-7-15,0 0-10 0,0 2-9 16,0-3-4-16,2 1-8 0,-2-2-7 15,0 2-6-15,0-18-21 0,0 28-32 0,0-17-37 16,0-11-37-16,4 21-63 0,-4-21-53 16,1 12-72-16,-1-12-145 0,5 8-443 0,-5-8-218 15</inkml:trace>
  <inkml:trace contextRef="#ctx0" brushRef="#br3" timeOffset="-15338.02">14317 16111 2704 0,'9'-15'23'0,"-9"15"31"0,6-12-10 15,-6 12 10-15,0 0 11 0,10-13 17 0,-10 13 11 16,0 0-8-16,0 0-10 0,0 0-7 16,4-15-8-16,-4 15-3 0,0 0 3 0,0 0 12 15,0 0 4-15,0 0 9 0,0 0 3 16,0 0 5-16,-45 6 0 0,45-6 3 16,0 0 2-16,-18 9-7 0,18-9-4 0,-13 10-7 15,13-10-6-15,-14 9-10 0,14-9 0 16,-9 12-8-16,9-12-5 0,-9 13-12 0,9-13 1 15,-6 14-4-15,6-14-4 0,0 0-9 16,0 0 1-16,13 25-4 0,-6-16-6 16,6-4-14-16,-1 3-18 0,1-3-26 0,-13-5-31 15,33 9-38-15,-18-4-57 0,2-2-44 16,2 0-68-16,-3-2-123 0,-1-1-144 16,0 0-400-16,-15 0-374 0</inkml:trace>
  <inkml:trace contextRef="#ctx0" brushRef="#br3" timeOffset="-15053.96">14545 15983 2872 0,'0'0'-29'0,"5"-17"47"0,-5 17 15 15,6-15 5-15,-6 15 12 0,0 0 11 0,6-16 17 16,-6 16 20-16,0 0 11 0,0 0 1 15,0 0-1-15,0 0-10 0,0 0 0 16,0 0-10-16,27 23-2 0,-27-23-3 0,9 28-4 16,-7-14-4-16,2 1-8 0,2 4-5 15,-4-1-4-15,0 0-11 0,2 1-4 16,-4-1-4-16,0 0-6 0,0 1-6 0,0-2-22 16,0-17-31-16,-4 34-40 0,2-20-39 15,2-14-60-15,-2 26-52 0,0-14-72 16,2-12-160-16,-6 19-525 0,4-12-417 0</inkml:trace>
  <inkml:trace contextRef="#ctx0" brushRef="#br3" timeOffset="-14405.89">14926 15999 2962 0,'11'-8'-54'0,"-11"8"21"16,0 0 13-16,0 0 17 0,0 0 14 0,0 0 17 16,0 0 10-16,0 0 4 0,0 0 13 0,0 0-3 15,0 0 7-15,0 0 13 0,0 0 10 16,0 0 13-16,0 0-2 0,-38-11 9 16,38 11-1-16,0 0-6 0,-27 3-10 0,27-3-11 15,0 0-11-15,-25 8-2 0,25-8-4 16,-13 6-9-16,13-6-6 0,0 0 1 15,-16 8-8-15,16-8-2 0,0 0-3 0,0 0-3 16,-4 10-3-16,4-10-2 0,0 0-4 16,0 0 0-16,0 0-3 0,0 0 0 0,19 22-2 15,-19-22 0-15,13 7-4 0,-13-7-2 16,12 10 2-16,-12-10-2 0,13 9 0 16,-13-9 1-16,14 10-2 0,-4-4-4 15,-10-6 10-15,14 13 1 0,-9-6-2 0,-5-7 7 16,14 16 8-16,-14-16 5 0,9 15 3 15,-9-15 13-15,8 15 1 0,-8-15 5 16,5 16-9-16,-5-16 15 0,0 0-2 0,0 20-15 16,0-20 0-16,0 0 6 0,-9 20 4 15,9-20-12-15,-13 14-1 0,13-14-3 0,-17 8-8 16,17-8 2-16,-18 8-4 0,6-4-7 16,12-4-4-16,-20 6-13 0,20-6-16 0,-23 2-24 15,11-2-34-15,12 0-43 0,-24-6-54 16,12 3-68-16,12 3-52 0,-21-11-118 15,13 7-145-15,-3-3-56 0,11 7-285 0,-16-14-275 16</inkml:trace>
  <inkml:trace contextRef="#ctx0" brushRef="#br3" timeOffset="-11951.57">15206 16205 2494 0,'0'0'-169'16,"0"0"28"-16,0 0 23 0,0 0 21 16,0 0 29-16,0 0 15 0,0 0 17 0,0 0 29 15,0 0 25-15,0 0 23 0,0 0 25 16,0 0 21-16,0 0 24 0,0 0 11 0,0 0 7 16,0 0 13-16,0 0 11 0,0 0 12 15,0 0 10-15,0 0 6 0,0 0-6 16,0 0-3-16,0 0-8 0,0 0-10 0,0 0-6 15,0 0-18-15,0 0-18 0,0 0-14 16,0 0-6-16,0 0-8 0,36-22-12 16,-36 22-5-16,21-2-11 0,-21 2-6 0,25 0-12 15,-25 0-22-15,25-1-24 0,-25 1-35 16,22 0-37-16,-22 0-55 0,19 0-63 16,-19 0-69-16,0 0-116 0,19-4-179 0,-19 4-385 15,4-4-375-15</inkml:trace>
  <inkml:trace contextRef="#ctx0" brushRef="#br3" timeOffset="-11685.59">15297 16117 2778 0,'0'0'-111'0,"0"0"31"16,0 0 37-16,0 0 20 0,0 0 32 0,0 0 38 15,0 0 33-15,0 0 21 0,0 0 22 16,0 0 13-16,0 0 15 0,0 0 1 15,0 0-4-15,0 0-5 0,0 0-4 16,-2 40-11-16,2-40-12 0,0 20-13 0,0-20-7 16,2 25-17-16,-2-25-7 0,2 25-6 15,-2-13-5-15,0-12-10 0,2 23-7 0,-2-23-11 16,4 21-26-16,-4-21-34 0,0 16-43 16,0-16-40-16,2 16-51 0,-2-16-40 0,0 0-55 15,4 19-137-15,-2-15-162 0,-2-4-311 16,0 0-223-16</inkml:trace>
  <inkml:trace contextRef="#ctx0" brushRef="#br3" timeOffset="-11136.44">15412 15962 2476 0,'0'0'-67'16,"6"-17"34"-16,-6 17 2 0,0 0-1 0,10-13 14 16,-10 13-4-16,8-10 11 0,-8 10 11 15,11-9 11-15,-11 9 11 0,0 0 10 16,21-10 15-16,-21 10 11 0,17-4 13 0,-17 4 10 16,16-1 6-16,-16 1-3 0,0 0 4 15,26 5 4-15,-26-5 3 0,13 8 4 16,-13-8-1-16,11 15 0 0,-11-15 3 0,4 19-1 15,-4-19 2-15,-2 25-3 0,0-9 4 16,2-16-4-16,-11 29-1 0,4-10-4 16,-1-2-2-16,0-2-8 0,1 0 6 0,1 0-8 15,-2 0-2-15,3-1-2 0,-1-3-27 16,6-11 0-16,-8 23-7 0,8-23 0 0,-6 18-4 16,6-18-3-16,0 18-4 0,0-18-3 15,0 0-3-15,14 21-2 0,-14-21-10 0,14 6-13 16,-4-2-26-16,0-4-28 0,-10 0-37 15,0 0-48-15,34-3-61 0,-22 0-47 16,1-1-72-16,0-3-152 0,-2 3-101 16,0-3-321-16,0 2-265 0</inkml:trace>
  <inkml:trace contextRef="#ctx0" brushRef="#br3" timeOffset="-10940.46">15709 16107 2838 0,'0'0'57'0,"0"0"13"16,0 0-2-16,0 0 6 0,0 0-8 0,0 0 4 16,0 0 3-16,0 0-7 0,0 0-8 15,4-17-6-15,-4 17-8 0,0 0-5 16,24-1-3-16,-24 1 2 0,19-3-14 16,-19 3-22-16,21-3-47 0,-21 3-65 0,21-2-76 15,-21 2-104-15,18-6-631 0,-12 2-324 16</inkml:trace>
  <inkml:trace contextRef="#ctx0" brushRef="#br3" timeOffset="-10721.72">15775 16006 2793 0,'0'0'55'16,"0"0"32"-16,0 0-6 0,0 0 8 16,0 0 10-16,0 0 10 0,0 0 12 0,-19 16 11 15,19-16-4-15,-5 19-7 16,5-19-10-16,-2 21-3 0,2-21-11 0,0 27-5 15,0-14-12-15,0-13-6 0,0 32-8 16,0-15-8-16,2 0-7 0,-2 1-14 0,5-3-18 16,-4 3-30-16,-1-18-39 0,5 24-39 15,-5-24-46-15,4 20-48 0,-1-12-80 0,-3-8-130 16,6 12-162-16,-6-12-336 0,6 3-269 16</inkml:trace>
  <inkml:trace contextRef="#ctx0" brushRef="#br3" timeOffset="-10479.9">15913 15932 2884 0,'0'0'78'0,"4"-15"3"15,-4 15-6-15,0 0 4 0,4-15 15 0,-4 15 30 16,0 0 19-16,0 0 2 0,0 0-5 16,0 0-12-16,0 0-8 0,0 0-6 15,0 49-8-15,2-34 14 0,-2 2-16 0,0-17-13 16,2 35-9-16,-2-18-10 0,2 2-6 15,0-2-6-15,0 1-14 0,0-4-21 16,-2-14-20-16,4 27-33 0,-4-27-30 0,3 20-42 16,-3-20-37-16,2 16-63 0,1-9-52 15,-3-7-88-15,6 7-160 0,-6-7-98 16,0 0-250-16,0 0-195 0</inkml:trace>
  <inkml:trace contextRef="#ctx0" brushRef="#br3" timeOffset="-9981.9">16123 15962 2629 0,'0'0'22'16,"10"-11"28"-16,-10 11-9 0,8-11 7 0,-8 11-5 16,0 0 8-16,8-14 6 0,-8 14 2 15,0 0-2-15,0 0-9 0,9-11-5 16,-9 11-1-16,0 0-5 0,0 0 1 0,0 0 0 16,11-10-1-16,-11 10 1 0,0 0-4 15,0 0-4-15,0 0 2 0,0 0-7 16,0 0-2-16,0 0 2 0,0 0 0 0,0 0-8 15,0 0 8-15,-32-9 2 0,32 9 7 16,0 0 0-16,-22-2 2 0,22 2-4 16,0 0 3-16,-20-3-3 0,20 3-7 0,0 0 1 15,0 0-6-15,0 0 0 0,-26 0-4 16,26 0 9-16,0 0 17 0,0 0 6 0,-17 8 6 16,17-8 2-16,0 0-3 0,-10 12-4 15,10-12-2-15,0 0-4 0,-8 15-7 16,8-15 0-16,0 0-4 0,-8 15 3 0,8-15-9 15,0 0 2-15,0 0 0 0,-2 17-4 16,2-17-3-16,0 0-2 0,0 0-3 16,16 14 1-16,-16-14-1 0,16 8-1 0,-16-8-3 15,24 6-1-15,-9-5-3 0,-1 3 0 16,4 0 0-16,-2-2-3 0,1 1 0 0,-17-3 4 16,32 6-1-16,-18-3-2 0,2 3 2 15,-4 1 7-15,-12-7 13 0,22 15 6 16,-16-5 24-16,0-1-7 0,-6-9-7 15,4 19-1-15,-4-19-4 0,-2 21-10 16,2-21-1-16,-8 25 1 0,0-12-25 0,1-3-42 16,-6 0-51-16,3 1-71 0,-3 0-74 15,-2-4-107-15,2 3-194 0,-1-5-75 0,1 2-351 16,13-7-400-16</inkml:trace>
  <inkml:trace contextRef="#ctx0" brushRef="#br3" timeOffset="-8230.16">16448 15905 2810 0,'0'-22'-73'15,"0"22"57"-15,0 0 25 0,0 0 17 0,0 0 31 16,0 0 14-16,0 0 30 0,0 0 36 16,0 0 23-16,0 0 12 0,0 0 4 15,0 0-12-15,0 0 1 0,0 0 5 16,0 0-1-16,0 0-28 0,-8 49-10 0,8-49-3 16,-2 26-8-16,2-12-9 0,0-14-16 15,0 33-8-15,0-16-13 0,0 0-9 16,0 0-5-16,2 0-2 0,-2-17-11 0,2 30-8 15,-2-16-4-15,0-14-19 0,2 27-19 16,0-14-26-16,-2-4-29 0,2 1-34 16,-2-10-39-16,0 0-55 0,4 21-60 0,-2-16-47 15,-2-5-98-15,0 0-122 0,0 0-64 16,15 3-329-16,-15-3-296 0</inkml:trace>
  <inkml:trace contextRef="#ctx0" brushRef="#br3" timeOffset="-7906.37">16573 16073 2846 0,'8'-15'56'15,"-8"15"42"-15,7-14-1 0,-7 14 11 16,6-10 9-16,-6 10 4 0,0 0-2 16,8-14-6-16,-8 14-12 0,0 0-12 0,0 0-11 15,0 0-1-15,0 0 8 0,9-14 5 16,-9 14 5-16,0 0-5 0,0 0-4 0,0 0-3 16,0 0-11-16,0 0 6 0,0 0 0 15,0 0-2-15,0 0 6 0,0 0-25 16,0 0 9-16,-38 28 3 0,38-28 2 15,-10 9 0-15,10-9 1 0,0 0-3 0,-12 9 2 16,12-9-5-16,0 0-4 0,-8 14-1 16,8-14-3-16,0 0-3 0,-2 17-2 0,2-17-5 15,0 0 1-15,13 19-2 0,-13-19-6 16,15 15-6-16,-1-6-5 0,-1-1-1 0,2-1-1 16,2 3-20-16,2 0-30 0,2-1-31 15,-2 2-43-15,3-3-38 0,-6 0-48 0,6 0-47 16,-4 2-54-16,0-5-69 0,-4 1-156 15,-3-1-100-15,-3-1 27 0,-8-4-357 0,0 0-349 16</inkml:trace>
  <inkml:trace contextRef="#ctx0" brushRef="#br4" timeOffset="3702.61">1335 17374 773 0,'0'0'226'0,"0"0"-55"0,0 0-47 16,0 0-22-16,0 0-9 0,0 0 5 0,0 0 7 15,0 0 10-15,0 0 18 0,0 0 9 16,0 0 4-16,0 0 3 0,0 0 7 16,0 0 0-16,0 0-9 0,0 0-1 0,0 0-2 15,0 0 1-15,0 0-6 0,0 0-4 0,0 0-7 16,-34 37-7-16,28-28-2 0,6-9-7 15,-10 27-5-15,6-12-9 0,-4 2-2 16,4 0 4-16,2 4-20 0,-2 3 3 16,4 0-4-16,0-3-12 0,0 2-5 0,2-1-6 15,2 4-7-15,0-8-3 0,2 5-6 16,-2-4 0-16,3 2-10 0,0-5-6 0,-1 0-19 16,3-2-26-16,-1-1-37 0,-2-1-46 15,-6-12-62-15,16 19-72 0,-8-16-86 16,-1 1-195-16,-7-4-103 0,0 0-296 15,23 4-321-15</inkml:trace>
  <inkml:trace contextRef="#ctx0" brushRef="#br4" timeOffset="3956.7">1572 17517 2721 0,'3'-19'-23'0,"-3"19"30"15,0 0-4-15,2-15 0 0,-2 15 29 16,0 0 42-16,0 0 24 0,0 0 8 0,0 0-1 16,0 0-3-16,0 0-6 0,0 0 0 15,12 42 10-15,-12-42-5 0,7 29-3 16,-5-14-7-16,2 2-9 0,-2-1-14 16,2-2-3-16,-1 3-10 0,1-3-16 0,-4-14-35 15,8 20-45-15,-6-8-55 0,-2-12-66 16,4 19-79-16,-4-19-158 0,0 0-560 0,5 15-394 15</inkml:trace>
  <inkml:trace contextRef="#ctx0" brushRef="#br4" timeOffset="4135.04">1739 17652 3128 0,'11'-14'27'0,"-11"14"1"0,0 0-11 16,0 0-6-16,10-8 5 0,-10 8 2 15,0 0-5-15,16-8 0 0,-16 8-4 16,16-6-13-16,-16 6-9 0,22-4-27 0,-22 4-17 16,27-5-33-16,-12 3-54 0,0-1-59 15,-15 3-129-15,26-5-415 0,-16 2-25 0</inkml:trace>
  <inkml:trace contextRef="#ctx0" brushRef="#br4" timeOffset="4338.54">1877 17545 2308 0,'-17'-1'65'16,"17"1"2"-16,0 0-2 0,0 0 13 16,0 0 19-16,0 0 16 0,0 0 9 0,0 0 1 15,-8 25-8-15,8-25-12 0,0 0-8 16,8 26-10-16,-1-12-6 0,-3-1-7 16,-4-13-11-16,10 25-6 0,-4-10-6 15,-2-2-7-15,4 1-25 0,-2-1-34 0,-6-13-51 16,10 24-58-16,-6-12-64 0,-4-12-59 0,7 16-116 15,-7-16-491-15,6 11-206 0</inkml:trace>
  <inkml:trace contextRef="#ctx0" brushRef="#br4" timeOffset="4587.2">2044 17411 2589 0,'5'-16'-24'15,"-5"16"24"-15,0 0 19 0,0 0 37 16,0 0 25-16,0 0 17 0,0 0 12 0,0 0 6 16,0 0 0-16,0 0-8 0,4 50-2 15,-3-33-1-15,-1 2-5 0,2 2-12 0,1-1-7 16,-1-1-6-16,0 3-11 0,0-1-8 16,3-2-2-16,-3 0-12 0,2 0-24 15,-2-2-30-15,1-4-42 0,-1 3-55 16,-2-16-47-16,6 22-46 0,-6-22-70 15,5 13-141-15,-5-13-455 0,0 0-226 0</inkml:trace>
  <inkml:trace contextRef="#ctx0" brushRef="#br4" timeOffset="4860.09">2232 17517 2667 0,'0'0'-19'0,"0"0"-3"0,7-15-2 0,-7 15 12 16,0 0-13-16,0 0 11 0,0 0 1 15,0 0-2-15,-25-12 9 0,25 12 18 16,0 0 24-16,-28 0 16 0,28 0 24 0,-21 3 14 16,21-3 3-16,0 0 6 0,-26 7 2 15,26-7 5-15,-14 9-2 0,14-9 2 0,-10 12-3 16,10-12-9-16,-8 13-6 16,8-13-8-16,0 0-8 0,2 21-9 0,-2-21-6 15,12 15-5-15,-2-5-10 0,1 0 0 16,3-3-7-16,-1-1-16 0,4 0-23 0,-3-3-33 15,-14-3-43-15,30 10-50 0,-15-6-54 16,-15-4-46-16,26 2-72 0,-26-2-653 16,26 0-384-16</inkml:trace>
  <inkml:trace contextRef="#ctx0" brushRef="#br4" timeOffset="5092.02">2396 17471 2872 0,'0'0'33'15,"6"-13"21"-15,-6 13-7 0,6-13-5 16,-6 13-1-16,0 0 14 0,8-12 35 0,-8 12 23 16,0 0 10-16,0 0-4 0,0 0-8 15,28 19-6-15,-21-5 2 0,1-3-11 16,1 5-6-16,-3 0-1 0,3 4-11 0,-3 2-12 16,-2-3 8-16,0 5-8 0,-2-6-16 15,0 5-31-15,-2-1-33 0,-2-2-39 16,0 0-52-16,-2 0-57 0,0-3-56 0,0 1-70 15,-3-3-162-15,3 1-524 0,-2-5-424 16</inkml:trace>
  <inkml:trace contextRef="#ctx0" brushRef="#br4" timeOffset="5582.06">2846 17258 2992 0,'0'0'-38'0,"0"0"25"0,0 0 16 15,-16 23 18-15,16-23 18 0,-14 22 23 16,8-6 15-16,0 1 6 0,2 1 2 16,0 2 3-16,2 1 2 0,0 0 5 15,2 2 0-15,0 4-7 0,2 0-3 0,2-3-7 16,2 0-7-16,0 4-8 0,4-3-7 16,0-3-6-16,0 3-4 0,1-4-11 0,2 0-30 15,-3-2-38-15,3-2-52 0,-5-3-61 16,2 1-71-16,2-6-118 0,-4 1-206 15,-8-10-343-15,12 10-253 0</inkml:trace>
  <inkml:trace contextRef="#ctx0" brushRef="#br4" timeOffset="7776.34">3117 17451 2511 0,'0'0'-143'0,"0"0"26"0,0 0 25 0,0 0 32 16,0 0 30-16,0 0 27 0,0 0 22 16,0 0 35-16,0 0 13 0,0 0 29 15,0 0 16-15,0 0 12 0,0 0 5 16,0 0 1-16,0 0-8 0,0 0-1 0,0 0-11 15,0 0-7-15,0 0-7 0,0 0-9 16,0 0-14-16,32-10-6 0,-32 10-7 0,24-3-10 16,-24 3-12-16,27-5-32 0,-10 2-52 15,-17 3-55-15,27-6-51 0,-11 2-56 16,-16 4-91-16,23-4-591 0,-13 3-266 0</inkml:trace>
  <inkml:trace contextRef="#ctx0" brushRef="#br4" timeOffset="8358.04">3462 17290 2559 0,'0'0'-89'0,"-2"-20"24"0,2 20 16 16,0 0 8-16,0 0 5 0,0 0 19 0,0 0 37 15,0 0 22-15,0 0 16 0,0 0 18 16,0 0 5-16,0 0 12 0,0 0 14 0,0 0 10 16,0 0 5-16,0 0 1 0,-28 33-5 15,28-33-7-15,-4 30-9 0,2-19-5 16,2-11-15-16,0 30-7 0,0-16-4 15,0-14-8-15,2 27-8 0,2-16-4 0,-4-11-5 16,8 23-5-16,-4-14-3 0,-4-9-6 16,10 16-5-16,-10-16-10 0,10 9-7 15,-10-9-1-15,0 0-6 0,18 2 0 0,-18-2 2 16,0 0-3-16,0 0 0 0,0 0 0 16,21-14 5-16,-21 14 0 0,0 0 3 15,0 0-2-15,0 0-2 0,12-9 1 0,-12 9 3 16,0 0 2-16,0 0 9 0,0 0 7 15,0 0-1-15,20 15 4 0,-20-15-2 16,10 10 7-16,-10-10-6 0,10 11 4 0,-10-11 2 16,14 10 5-16,-14-10 0 0,12 7 4 15,-12-7 10-15,0 0 10 0,13 6 1 16,-13-6-3-16,0 0 3 0,0 0-10 0,0 0 0 16,0 0-5-16,26-19-14 0,-26 19 0 15,6-19-2-15,-6 19-21 0,6-23-15 16,-4 10-22-16,0-3-31 0,-2 16-35 0,2-28-45 15,0 16-61-15,0 1-66 0,-2 11-149 16,0-23-211-16,0 23 12 0,2-19-257 16,-2 19-223-16</inkml:trace>
  <inkml:trace contextRef="#ctx0" brushRef="#br4" timeOffset="8990.4">3814 17089 2539 0,'0'0'-69'16,"0"0"31"-16,0 0 25 0,0 0 29 0,0 0 34 15,0 0 31-15,0 0 24 0,0 0 5 16,0 0 0-16,0 0 5 0,0 0 8 0,0 0 0 16,0 0-8-16,0 0-6 0,10 51 0 15,-4-37-1-15,0 1 0 0,2 6-5 16,0 0-2-16,0 3-6 0,1 1-2 16,-2 2-7-16,1-1-6 0,-4 2 3 0,0 0-11 15,1 2-9-15,-3-2-4 0,0 2-3 16,-4-4-13-16,0 0-23 0,-3-1-32 0,-1-2-39 15,-2-3-44-15,1 0-50 0,-2-1-56 16,1-4-70-16,0-5-96 0,0 0-198 16,-2-4-357-16,10-6-326 0</inkml:trace>
  <inkml:trace contextRef="#ctx0" brushRef="#br4" timeOffset="9388.45">3996 16797 2730 0,'0'0'-94'0,"8"-11"2"15,-8 11 4-15,0 0 20 0,11-9 15 16,-11 9 25-16,0 0 22 0,0 0 13 0,0 0 15 16,19 22 15-16,-19-22-1 0,4 21 24 15,-2-7 13-15,-2-14 18 0,2 26 14 16,-2-11 6-16,0-15 8 0,-2 31 2 16,-2-16 12-16,2 0 10 0,-2-2 2 0,4-13 3 15,-8 25-8-15,8-25-13 0,-7 19-12 16,7-19 0-16,-4 18-9 0,4-18-9 15,-2 13-9-15,2-13-13 0,0 0-13 0,0 0-24 16,11 19-31-16,-11-19-44 0,12 4-48 16,-12-4-60-16,22 1-59 0,-22-1-63 0,20 3-98 15,-20-3-172-15,26 0-368 0,-26 0-294 16</inkml:trace>
  <inkml:trace contextRef="#ctx0" brushRef="#br4" timeOffset="10071.84">4381 17559 2749 0,'0'0'-47'16,"0"0"16"-16,0 0 27 0,0 0 23 16,0 0 30-16,0 0 30 0,0 0 28 0,0 0 17 15,0 0 10-15,0 0 5 0,0 0-1 16,0 0 6-16,0 0-4 0,19 8-15 15,-19-8-9-15,0 0-16 0,0 0-6 0,0 0-14 16,26-4-11-16,-26 4-6 0,18-2-7 16,-18 2-1-16,22-2-10 0,-22 2-1 0,25 0-6 15,-25 0-7-15,28-2-2 0,-28 2-4 16,26-2-3-16,-26 2-9 0,20 0-24 16,-20 0-28-16,20-1-38 0,-20 1-47 0,0 0-58 15,23-5-61-15,-23 5-111 0,0 0-141 16,0 0-471-16,8-8-410 0</inkml:trace>
  <inkml:trace contextRef="#ctx0" brushRef="#br4" timeOffset="10308.79">4513 17485 2908 0,'0'0'-33'0,"-13"-14"23"0,13 14 14 16,0 0 22-16,-6-11 25 0,6 11 20 15,0 0 17-15,0 0 5 0,0 0 6 16,-14-9 15-16,14 9 9 0,0 0 9 0,0 0 1 15,0 0-4-15,0 0-4 0,0 0-5 16,-2 38-14-16,2-38-3 0,2 24-10 0,-4-11-14 16,2-13-15-16,2 33-8 0,1-16-8 15,-3-2 0-15,0 3-10 0,0-1-12 16,2 0-14-16,-2-17-34 0,-2 27-48 0,2-27-60 16,0 24-73-16,0-24-75 0,0 21-144 15,0-14-167-15,0-7-356 0,0 0-364 16</inkml:trace>
  <inkml:trace contextRef="#ctx0" brushRef="#br4" timeOffset="11160.79">4872 17279 2814 0,'0'0'-90'0,"4"-13"27"16,-4 13 34-16,0 0 30 0,0 0 27 0,0 0 13 15,9-14 8-15,-9 14 4 0,0 0 4 16,0 0 8-16,0 0 15 0,0 0 8 0,0 0 9 16,0 0 3-16,0 0 9 0,0 0 2 15,0 0-4-15,-23 48 0 0,19-31-11 16,0 0-3-16,-1 3-13 0,3-2-4 0,0 3-11 15,2 1-6-15,2 1-7 0,0-1-3 16,3 5 11-16,-1-2-10 0,2-3-3 16,2 3-9-16,3-1-21 0,0-4-20 0,-3 1-33 15,5-4-33-15,-3 2-44 0,3-4-58 16,2 0-69-16,-5-5-110 0,0-1-186 0,2-1-371 16,-12-8-297-16</inkml:trace>
  <inkml:trace contextRef="#ctx0" brushRef="#br4" timeOffset="12047.45">5149 17363 2565 0,'0'0'-159'0,"0"0"23"16,0 0 17-16,0 0 15 0,0 0 15 0,0 0 26 16,0 0 14-16,0 0 30 0,0 0 4 15,0 0 8-15,-8-14 1 0,8 14 3 16,0 0 9-16,0 0-1 0,0 0 11 0,0 0-3 16,0 0 22-16,0 0-10 0,17-23 1 15,-17 23 5-15,9-7 1 0,-9 7-13 16,12-7 16-16,-12 7-1 0,0 0-11 0,20-10 4 15,-20 10 14-15,10-6 0 0,-10 6 4 16,0 0 0-16,21-3 13 0,-21 3 1 0,0 0 7 16,24 1-6-16,-24-1-5 0,0 0 1 15,20 6-3-15,-20-6 4 0,12 8-4 16,-12-8-4-16,8 13-8 0,-8-13 1 16,6 15-8-16,-6-15 2 0,2 18 1 0,-2-18-1 15,0 0 3-15,-6 23 8 0,6-23 8 16,-8 18 9-16,8-18 1 0,-10 16-3 15,10-16-2-15,-10 11-2 0,10-11-6 0,-8 11-4 16,8-11-6-16,0 0-5 0,-11 10-3 16,11-10-6-16,0 0-10 0,0 0-4 15,0 0-12-15,0 0-3 0,0 0-5 0,0 0 2 16,0 0 0-16,0 0 3 0,0 0-4 16,0 0 5-16,0 0-3 0,34 11 2 0,-34-11 4 15,13 8 7-15,-13-8-3 0,14 9 6 16,-14-9-2-16,13 14 7 0,-13-14 3 15,9 15-6-15,-9-15 7 0,4 17-1 0,-4-17-3 16,2 19 3-16,-2-19-1 0,0 0-2 16,-6 27-2-16,6-27 1 0,-11 14-4 15,11-14-5-15,-15 14-8 0,7-8-13 16,8-6-23-16,-22 10-31 0,14-5-35 0,8-5-50 16,-19 4-85-16,19-4-126 0,-19 3-570 15,19-3-345-15</inkml:trace>
  <inkml:trace contextRef="#ctx0" brushRef="#br4" timeOffset="12438.11">5552 17471 2949 0,'0'0'13'16,"0"0"8"-16,0 0 8 0,0 0 3 16,0 0-7-16,0 0-5 0,0 0 3 15,0 0-6-15,0 0-3 0,13 18-2 0,-13-18-7 16,20 0-3-16,-20 0-7 0,26-2-26 16,-26 2-33-16,28-2-40 0,-28 2-45 0,27-2-61 15,-27 2-124-15,24-4-376 0,-24 4 33 16</inkml:trace>
  <inkml:trace contextRef="#ctx0" brushRef="#br4" timeOffset="12904.06">5749 17344 2099 0,'4'-27'10'15,"-2"16"26"-15,-2 11-6 0,6-27-7 0,-2 14 5 16,1-1 5-16,-5 14 9 0,11-25 11 15,-3 17-8-15,0-5-10 0,-8 13 0 16,20-16-5-16,-12 10-2 0,5-1 1 16,-13 7-4-16,21-7 6 0,-21 7 8 0,25-1-1 15,-25 1 15-15,24 3 4 0,-24-3 2 16,18 11-9-16,-18-11-2 0,13 14-8 0,-13-14 1 16,7 19 4-16,-7-19 8 0,-5 25 12 15,3-9 8-15,2-16 5 0,-8 30 7 16,1-15 9-16,1 0-2 0,0 2-8 15,0-2-2-15,-1 1-5 0,0-1-9 0,3 0-3 16,4-15-7-16,-6 29-6 0,4-18-7 16,2-11-3-16,2 25-7 0,-2-25-8 0,6 21-13 15,0-13-16-15,-6-8-10 0,14 17-6 16,-6-11-4-16,-8-6-7 0,17 10-1 16,-17-10 1-16,15 4-2 0,-15-4 7 0,0 0 1 15,0 0 2-15,0 0 11 0,23-13 5 16,-23 13 5-16,0 0 3 0,-2-26 2 15,2 26 4-15,-13-25 11 0,7 12 7 16,-3-3 8-16,-1 3-4 0,1-1-3 0,1 1-5 16,0 0 1-16,-2 2-17 0,2-3-27 15,0 3-41-15,8 11-51 0,-10-19-64 0,3 9-91 16,7 10-174-16,0 0-508 0,-4-22-374 16</inkml:trace>
  <inkml:trace contextRef="#ctx0" brushRef="#br4" timeOffset="13203.72">6106 17174 2935 0,'0'0'14'0,"0"0"10"0,24-2 0 0,-24 2 3 15,0 0 17-15,0 0 7 0,0 0 8 16,2 31 5-16,-2-31-3 0,-2 21 3 16,2-21 1-16,-4 30 4 0,4-13 0 15,-2 2 0-15,2-1-8 0,2 3-4 0,-2-2-8 16,2 2-3-16,-2 0-6 0,2-2-8 16,0-1-17-16,0 2-21 0,0-3-33 15,2 0-32-15,-4-17-41 0,2 25-25 0,3-16-54 16,-5-9-63-16,2 15-130 0,-2-15-458 15,4 8-183-15</inkml:trace>
  <inkml:trace contextRef="#ctx0" brushRef="#br4" timeOffset="13458.01">6288 17344 2606 0,'0'0'-17'0,"8"-14"-1"15,-8 14 4-15,0 0 10 0,0 0-13 0,0 0 10 16,0 0 13-16,0 0 3 0,0 0 7 15,-35-4 10-15,35 4 15 0,0 0 9 16,0 0 18-16,-30 12 13 0,30-12 7 16,-14 10 11-16,14-10 7 0,-9 9-1 0,9-9-7 15,-9 13-9-15,9-13-8 0,-2 18-7 16,2-18-8-16,0 0-7 0,6 27-7 16,-6-27-3-16,14 18-10 0,-4-8-7 0,1-1-22 15,1 1-38-15,1-1-18 0,2 1-51 16,1-2-62-16,0-3-67 0,-2 3-135 15,4-4-537-15,-4 2-282 0</inkml:trace>
  <inkml:trace contextRef="#ctx0" brushRef="#br4" timeOffset="14037.66">6532 17161 2723 0,'0'0'-37'0,"0"0"24"0,0 0 11 15,0 0 8-15,0 0 18 0,0 0 23 0,0 0 14 16,0 0 5-16,0 0 8 0,0 0 14 16,25 19 7-16,-25-19 8 0,5 19 9 15,-5-19-3-15,6 23-3 0,-2-7-5 16,1 0-7-16,-3 4-5 0,2 0-14 0,-2 1-11 15,-2 2-2-15,0 0-5 0,0 0-5 16,0 4-4-16,0 0-7 0,-2-1-3 0,2 0-5 16,-4-1-12-16,2 0-25 0,-3 0-33 15,1-4-34-15,0-2-41 0,2 0-51 16,-3-4-60-16,3 0-81 0,2-15-158 16,-4 20-438-16,4-20-283 0</inkml:trace>
  <inkml:trace contextRef="#ctx0" brushRef="#br4" timeOffset="14365.38">6845 17177 2602 0,'0'0'-70'16,"0"0"32"-16,0 0 34 0,0 0 29 0,0 0 43 15,0 0 32-15,0 0 24 0,0 0 11 0,0 0 10 16,0 0 3-16,-36 38-9 0,30-26-4 16,0 2-7-16,2 3-3 0,-3 0-13 15,3 2-11-15,-1 0-17 0,3 2-3 16,0 0-10-16,2 0-6 0,2 2-22 15,2 0-30-15,1-2-43 0,1 0-52 0,3 0-53 16,-1-2-63-16,0-4-85 0,6 0-153 16,-4-4-518-16,0 1-382 0</inkml:trace>
  <inkml:trace contextRef="#ctx0" brushRef="#br4" timeOffset="14785.84">6977 17369 2968 0,'0'0'15'0,"2"-15"26"0,-2 15-4 15,0 0-2-15,2-21-5 0,-2 21-6 16,4-18 2-16,-4 18-4 0,8-15 2 0,-8 15-9 16,9-17 0-16,-2 5-2 0,-7 12-2 15,12-19 3-15,-6 10 6 0,-6 9 11 16,13-16 15-16,-13 16 11 0,9-16 8 0,-9 16 4 15,8-12 2-15,-8 12-7 0,8-11 0 16,-8 11-3-16,0 0 13 0,9-11 17 0,-9 11 10 16,0 0-3-16,0 0-1 0,0 0-9 15,0 0-10-15,6 38-4 0,-6-38-8 16,2 30-19-16,0-13-7 0,-2 2-3 0,2 2-1 16,0-1-3-16,1 6-3 0,1-2-4 15,-2-1-5-15,1 1 2 0,-1-4-5 16,0 1-1-16,-2 0 3 0,0 0-3 0,0-1 1 15,-2-1 8-15,0-1-6 0,-3-1 5 16,-2-2 13-16,-1-1-5 0,0-3-8 0,-3 1-15 16,1-5-27-16,-3 1-38 0,13-8-40 15,-21 4-48-15,21-4-55 0,-20 0-38 16,20 0-75-16,-18-12-132 0,9 3-144 0,1-2-343 16,8 11-342-16</inkml:trace>
  <inkml:trace contextRef="#ctx0" brushRef="#br4" timeOffset="15001.61">7106 16860 3017 0,'0'0'65'16,"0"0"6"-16,0 0-9 0,0 0-6 15,0 0-5-15,0 0-6 0,0 0-9 0,4-13-28 16,-4 13-47-16,0 0-64 0,0 0-63 16,0 0-82-16,0 0-196 0,0 0-307 0,0 0-31 15</inkml:trace>
  <inkml:trace contextRef="#ctx0" brushRef="#br4" timeOffset="15697.74">7171 17176 2344 0,'4'17'73'0,"-4"-17"12"16,0 0 6-16,5 19 12 0,-5-19 11 0,2 14-5 16,-2-14 6-16,0 0-6 0,0 25 1 15,0-25-7-15,0 16 0 0,0-16-5 16,0 20-15-16,0-20-5 0,0 21-2 0,0-21-11 15,2 22-1-15,0-11-12 0,-2-11-4 16,4 22-5-16,-4-22-1 0,9 20-7 16,-3-13-7-16,-6-7-13 0,10 15-12 0,-10-15-11 15,16 10-14-15,-16-10-4 0,14 4-5 16,-14-4-2-16,0 0 4 0,0 0-2 16,30-16 7-16,-30 16-2 0,13-15 7 0,-7 7 13 15,-6 8 21-15,10-13 8 0,-10 13 18 16,9-13 9-16,-9 13 0 0,7-13-4 15,-7 13-3-15,0 0-3 0,10-11-4 0,-10 11-1 16,0 0-9-16,0 0 7 0,14-4-3 16,-14 4-4-16,0 0 1 0,0 0-8 15,22 0 5-15,-22 0-9 0,0 0 5 0,0 0 1 16,23-1 5-16,-23 1 8 0,0 0 7 16,17-4 3-16,-17 4 2 0,0 0 2 0,15-13-8 15,-15 13 2-15,0 0 4 0,10-14-1 16,-10 14-5-16,0 0-2 0,6-11-11 15,-6 11-3-15,0 0-2 0,0 0-9 16,0 0-1-16,0 0-9 0,0 0-6 0,0 0-3 16,0 0-3-16,0 0-1 0,0 0 0 15,0 0 0-15,0 0 2 0,22 19-1 16,-22-19-1-16,11 15 3 0,-5-7 1 0,-6-8-2 16,13 19 3-16,-7-12-3 0,-6-7 1 15,13 16 0-15,-13-16-1 0,12 10 3 16,-12-10 2-16,16 11-1 0,-16-11-2 0,12 2 6 15,-12-2 0-15,0 0-4 0,0 0 1 16,0 0 2-16,28-16-3 0,-28 16 1 16,12-16-7-16,-7 7 1 0,1-4-9 0,0-2-4 15,0 0-7-15,0-2-3 0,0-1 2 16,-2 4-3-16,2-4 1 0,-2 5-8 0,0-2-6 16,-4 15-13-16,6-25-26 0,-4 13-37 15,-2 12-60-15,5-19-77 0,-5 19-157 16,0-17-190-16,0 17-292 0,0 0-277 15</inkml:trace>
  <inkml:trace contextRef="#ctx0" brushRef="#br4" timeOffset="16076.41">7804 17106 2778 0,'15'13'12'16,"-15"-13"15"-16,0 0-11 0,10 14 14 15,-10-14 18-15,6 12-3 0,-6-12 11 16,8 20 1-16,-4-8 0 0,0 2-4 0,2 1 2 16,-2 3 8-16,2-1 1 0,-1 4 2 15,-1-2 3-15,0 0-2 0,-2 2-8 16,1-1-5-16,-3 2-6 0,-3-2-5 0,1 0-4 16,-2-1-6-16,-5 2-13 0,3 0-25 15,-2-2-33-15,0-4-33 0,0-1-52 16,2 0-65-16,0-2-102 0,0-2-657 15,6-10-372-15</inkml:trace>
  <inkml:trace contextRef="#ctx0" brushRef="#br4" timeOffset="16852.19">8255 17419 2845 0,'0'0'-86'15,"0"0"23"-15,0 0 31 0,0 0 16 0,0 0 39 16,-19 16 24-16,19-16 26 0,0 0 7 16,0 0-6-16,0 0-5 0,0 0-5 15,0 0 0-15,0 0-1 0,0 0 8 16,0 0 8-16,34 3-3 0,-34-3-3 0,0 0-7 16,29 0-12-16,-29 0-1 0,23 0-6 15,-23 0-4-15,30 0-6 0,-17 0-6 16,-13 0-12-16,28-3-27 0,-28 3-48 0,25-2-61 15,-25 2-49-15,21-2-59 0,-21 2-116 16,18-4-553-16,-18 4-275 0</inkml:trace>
  <inkml:trace contextRef="#ctx0" brushRef="#br4" timeOffset="17078.1">8401 17372 2713 0,'0'0'-27'0,"0"0"43"15,0 0 21-15,0 0 30 0,0 0 36 16,0 0 25-16,0 0 11 0,0 0 1 16,0 0-6-16,-23 19-10 0,23-19-13 0,0 18-10 15,0-18-9-15,0 22-11 0,0-22-6 16,2 29-9-16,0-14-9 0,-2 3-4 16,2-2-11-16,0 1-19 0,-2 1-29 0,0-1-45 15,0-17-57-15,2 30-67 0,0-18-66 16,-2-12-106-16,5 19-186 0,-5-19-328 15,6 16-214-15</inkml:trace>
  <inkml:trace contextRef="#ctx0" brushRef="#br4" timeOffset="17578.02">8718 17329 2569 0,'0'0'-73'0,"0"0"18"16,0 0-1-16,0 0 30 0,3-20 29 0,-3 20 31 16,0 0 28-16,0 0 13 0,0-16 10 15,0 16 8-15,0 0-7 0,0 0 1 16,4-22-5-16,-4 22-3 0,7-11 1 0,-7 11-10 15,10-12-9-15,-10 12-7 0,12-10-7 16,-12 10-5-16,18-8-1 0,-18 8-7 16,18-8-3-16,-18 8-2 0,20-6-4 0,-20 6-3 15,21-1 1-15,-21 1-5 0,21 0 1 16,-21 0 4-16,19 5 4 0,-19-5 3 0,15 7-2 16,-15-7 4-16,11 16-1 0,-7-7 6 15,-4-9 4-15,0 22 7 0,0-22 5 16,-7 26 3-16,3-13 1 0,-3 3 4 15,3-1 4-15,-2-1 4 0,0 2 2 0,0-2 2 16,0 1 3-16,-2-2-6 0,8-13-4 16,-6 29-4-16,4-20 0 0,2-9-9 0,-2 21-1 15,2-21-6-15,4 18-5 0,-4-18-7 16,11 13-7-16,-11-13-10 0,19 9-12 16,-9-5-23-16,-10-4-27 0,24 3-30 0,-24-3-40 15,25 0-48-15,-10 0-62 0,2-3-66 16,-17 3-150-16,32-10-140 0,-20 5-355 15,3-3-350-15</inkml:trace>
  <inkml:trace contextRef="#ctx0" brushRef="#br4" timeOffset="17775.86">9210 17402 2944 0,'0'0'24'16,"0"0"8"-16,17-7 1 0,-17 7-4 0,0 0 2 15,0 0 5-15,18-2 8 0,-18 2-9 16,0 0-4-16,30 0-1 0,-30 0-2 0,28 2-9 16,-13-2-1-16,-15 0-19 0,32 0-33 15,-16-2-45-15,-16 2-47 0,30 0-50 16,-15 0-78-16,-15 0-567 0,25-5-144 0</inkml:trace>
  <inkml:trace contextRef="#ctx0" brushRef="#br4" timeOffset="18024.23">9382 17326 2405 0,'0'0'-46'0,"-16"-7"43"0,16 7 20 0,0 0 19 15,0 0 13-15,-14-4 34 0,14 4 22 16,0 0 27-16,0 0 11 0,0 0 4 16,0 0-2-16,-15 23-2 0,15-23 1 0,-5 16-5 15,5-16-11-15,-4 20-11 0,4-20-15 16,-4 25-11-16,4-25-6 0,-2 27-8 15,2-14-13-15,0-13-5 0,0 27-5 0,0-10-9 16,0-17-10-16,2 30-19 0,-2-18-28 16,0-12-33-16,2 23-41 0,-2-23-51 15,2 22-52-15,-2-22-64 0,2 16-150 16,-2-16-188-16,0 0-265 0,4 13-206 0</inkml:trace>
  <inkml:trace contextRef="#ctx0" brushRef="#br4" timeOffset="18428.61">9568 17195 2539 0,'0'0'-13'0,"0"0"52"0,0 0 17 0,0 0 16 16,0 0 20-16,0 0 12 0,0 0 10 15,0 0 9-15,16 35-1 0,-16-35 2 16,-2 24 0-16,2-8-2 0,0-16-4 0,0 33-11 16,0-15-12-16,0 1-13 0,2-2-8 15,-2 2-5-15,2 0-13 0,-2-2-36 0,2 1-28 16,0-3-40-16,-2-15-53 0,2 26-56 16,1-14-47-16,-3-12-71 0,4 19-150 15,-4-19-490-15,7 11-313 0</inkml:trace>
  <inkml:trace contextRef="#ctx0" brushRef="#br4" timeOffset="18872.02">9861 17247 2733 0,'9'-8'-44'0,"-9"8"26"0,0 0 8 15,11-12 1-15,-11 12 3 0,0 0 18 16,0 0 25-16,0 0 4 0,0 0 1 15,0 0-6-15,0 0 3 0,0 0 4 0,-32-16 9 16,32 16 3-16,-17-2-1 0,17 2-6 16,0 0 0-16,-21-4 0 0,21 4 7 0,0 0 11 15,0 0 3-15,-23 7 2 0,23-7-7 16,0 0-3-16,-14 14-4 0,14-14 1 16,-8 13-7-16,8-13-7 0,-6 15 0 15,6-15-7-15,-4 16-3 0,4-16-3 0,-4 13-4 16,4-13-3-16,0 0-3 0,-4 17 0 15,4-17 0-15,0 0-4 0,0 0-3 0,0 0-8 16,0 0-2-16,8 21-12 0,-8-21-14 16,0 0-10-16,18 1-15 0,-18-1-8 0,20 3 3 15,-20-3-1-15,21 1 7 0,-21-1 10 16,21 3 7-16,-21-3 14 0,19 5 24 16,-8-1 11-16,-11-4 5 0,15 11 0 15,-9-3 8-15,-6-8-2 0,6 15 3 0,-6-15-2 16,4 18-5-16,-4-18 0 0,-4 21-4 15,4-21-2-15,-4 19-17 0,4-19-33 16,-10 17-44-16,10-17-57 0,-11 19-48 0,11-19-70 16,-7 13-167-16,3-7-479 0,4-6-275 15</inkml:trace>
  <inkml:trace contextRef="#ctx0" brushRef="#br4" timeOffset="19254.54">10196 17163 2702 0,'0'0'-22'0,"0"0"16"15,0 0 18-15,0 0 28 0,0 0 21 16,0 0 15-16,0 0 5 0,0 0 9 0,0 0 2 16,0 0 4-16,0 0-2 0,8 43-2 15,-8-43 1-15,-2 29 3 0,0-12-9 16,2 1-8-16,-2 1-8 0,2-19-3 15,-2 36-9-15,0-17-5 0,0-2-10 0,2-1-11 16,0-16-28-16,0 28-49 0,0-28-47 16,0 25-65-16,0-25-61 0,0 17-116 0,0-17-642 15,0 0-428-15</inkml:trace>
  <inkml:trace contextRef="#ctx0" brushRef="#br4" timeOffset="19530.79">10329 17334 2952 0,'0'0'-14'16,"7"-12"22"-16,-7 12 9 0,0 0-4 0,0 0 10 16,4-14 16-16,-4 14 34 0,0 0 20 15,0 0 5-15,0 0 3 0,-29-8-12 0,29 8-1 16,0 0 8-16,0 0-3 0,-32 8 0 16,32-8 4-16,-15 11-9 0,15-11-10 15,-13 11-1-15,13-11-7 0,-6 18-11 0,6-18-3 16,-2 19-3-16,2-19-9 0,2 19 1 15,-2-19-8-15,10 23-6 0,-3-13-1 16,1 1-2-16,1-2-6 0,1 1-1 0,2 1-12 16,2-1-20-16,-2-3-25 0,3 1-35 15,-2-3-49-15,2 3-64 0,-1-4-63 16,-14-4-118-16,24 4-179 0,-24-4-399 0,21 2-365 16</inkml:trace>
  <inkml:trace contextRef="#ctx0" brushRef="#br4" timeOffset="20062.63">10666 17443 2848 0,'0'0'-55'0,"0"0"37"15,0 0 18-15,0 0 16 0,0 0 19 16,0 0 8-16,0 0 23 0,0 0 2 0,0 0-6 16,45 11 2-16,-45-11-6 0,25 3 0 15,-12-2-1-15,-13-1-8 0,29 0-8 16,-9 0-3-16,-20 0-4 0,31 0-3 0,-16 0-17 16,-15 0-26-16,29-1-49 0,-29 1-66 15,26-6-68-15,-26 6-132 0,14-6-526 16,-14 6-203-16</inkml:trace>
  <inkml:trace contextRef="#ctx0" brushRef="#br4" timeOffset="20263.93">10668 17365 2643 0,'0'0'64'0,"-21"-4"32"0,21 4-5 0,0 0 4 15,-13-7 6-15,13 7 13 0,0 0 6 16,0 0-4-16,0 0-9 0,0 0-14 15,0 0-7-15,0 0-13 0,41-16-5 0,-41 16-10 16,32-2-5-16,-16 0-7 0,3 2-24 16,2 0-32-16,-21 0-56 0,43-1-74 15,-25 1-75-15,4-4-118 0,-3 1-650 0,0 2-438 16</inkml:trace>
  <inkml:trace contextRef="#ctx0" brushRef="#br4" timeOffset="20562.06">11267 17298 2992 0,'26'10'-56'0,"-26"-10"22"16,12 5-5-16,-12-5 8 0,10 8 16 15,-10-8 11-15,0 0 11 0,8 12 13 16,-8-12 12-16,0 0 4 0,0 0 5 0,0 0 17 15,0 0 20-15,0 0 16 0,-27 16 19 16,27-16 15-16,0 0 9 0,0 0-1 0,-25-1-14 16,25 1-13-16,0 0-13 0,0 0-8 15,0 0-16-15,0 0-7 0,-10-23-11 16,10 23-14-16,0 0-22 0,0 0-25 0,0 0-38 16,0 0-50-16,0 0-77 0,10-25-85 15,-10 25-172-15,0 0-146 0,0 0-277 16,0 0-195-16</inkml:trace>
  <inkml:trace contextRef="#ctx0" brushRef="#br4" timeOffset="54454.42">12019 17626 2446 0,'0'0'-72'15,"0"0"43"-15,0 0 3 0,0 0 28 0,-22-10 4 16,22 10 15-16,0 0 7 0,0 0 12 15,0 0-1-15,0 0 0 0,0 0-12 0,0 0 3 16,0 0 3-16,0 0 0 0,0 0 5 16,0 0 11-16,41-22 0 0,-31 14 1 15,4 2-5-15,1-1 1 0,-1 1-9 16,2-2 0-16,6-2-8 0,-1-1-2 0,0 2-7 16,2-5 4-16,0 3 0 0,-1 0-6 15,1-3-3-15,0 2-4 0,1-1-1 0,-4 0 1 16,2 2-3-16,-1-3 0 0,-2 1-1 15,-2 1 0-15,-2 4-1 0,1-3 6 0,-5 2-2 16,1 1 2-16,1 1 0 0,-13 7 6 16,16-14-4-16,-16 14 2 0,13-9-4 15,-13 9-1-15,11-10-5 0,-11 10 3 16,0 0-4-16,12-9-1 0,-12 9 1 0,0 0-1 16,0 0 4-16,0 0-8 0,0 0-3 15,0 0 2-15,0 0-3 0,0 0-3 16,0 0 1-16,0 0 1 0,0 0 1 0,-52 6 1 15,52-6-2-15,0 0 2 0,-31 3 0 16,31-3-1-16,-21 2 2 0,21-2 2 0,-17 4 8 16,17-4 11-16,0 0 2 0,-23 1 13 15,23-1 6-15,0 0 3 0,-15 3 0 16,15-3-2-16,0 0 1 0,0 0 2 0,0 0 1 16,0 0 4-16,0 0 2 0,0 0-2 15,0 0 0-15,0 0-7 0,0 0-3 16,0 0-3-16,0 0-5 0,0 0-2 0,0 0-4 15,0 0-3-15,64-6-2 0,-64 6-3 16,22 0 0-16,-22 0-4 0,25 0-1 16,-25 0 1-16,19 0-2 0,-19 0-3 0,0 0 5 15,22 7 10-15,-22-7 6 0,0 0 2 16,1 15-2-16,-1-15-2 0,0 0-6 0,0 0-2 16,-19 36-6-16,12-27-28 0,7-9-31 15,-13 19-49-15,8-12-52 0,5-7-65 16,-11 14-87-16,9-9-182 0,2-5-462 15,0 0-360-15</inkml:trace>
  <inkml:trace contextRef="#ctx0" brushRef="#br4" timeOffset="54783.23">12797 16991 2771 0,'0'0'-18'0,"2"-17"40"16,-2 17 2-16,0 0-3 0,4-19 8 15,-4 19-4-15,0 0 6 0,0 0 16 0,2-17 18 16,-2 17 21-16,0 0 20 0,0 0 10 16,0 0 5-16,0 0 1 0,0 0 1 15,0 0-5-15,0 0-4 0,-4 71-7 0,4-53-8 16,0 3-8-16,0 1-7 0,0-2-5 15,2 3-11-15,0-2-10 0,-2 0-5 16,0 0-5-16,1 0-4 0,1-2-6 0,0 0-6 16,0-2-13-16,-2 1-31 0,0-18-39 15,2 24-48-15,2-12-63 0,-4-12-52 16,1 16-57-16,-1-16-125 0,0 0-146 0,4 7-367 16,-4-7-300-16</inkml:trace>
  <inkml:trace contextRef="#ctx0" brushRef="#br4" timeOffset="55078.06">12954 17081 2790 0,'0'0'-3'0,"6"-15"26"0,-6 15 3 0,0 0-3 15,0 0 2-15,3-14 13 0,-3 14 12 16,0 0 8-16,0 0 2 0,0 0 1 0,0 0 4 16,0 0 9-16,-40 21 8 0,40-21 10 15,-17 12 3-15,17-12 0 0,-18 11-8 16,11-5-4-16,7-6-4 0,-15 11-7 15,15-11-6-15,-16 12-5 0,16-12-2 0,-7 9-6 16,7-9 1-16,0 0 0 0,-6 15-1 16,6-15-4-16,0 0-2 0,0 0-5 15,6 23-3-15,-6-23-3 0,13 14-5 0,-3-9-4 16,-10-5 1-16,22 15-5 0,-10-9-5 16,1 1-1-16,-1-2-13 0,-12-5-31 0,21 9-46 15,-11-4-50-15,-10-5-71 0,20 5-61 16,-20-5-128-16,20 2-180 0,-11-2-377 0,-9 0-360 15</inkml:trace>
  <inkml:trace contextRef="#ctx0" brushRef="#br4" timeOffset="55274.57">13142 17193 2922 0,'0'0'-13'0,"0"0"16"16,0 0 11-16,0 0 4 0,0 0 7 15,0 0 1-15,0 0 3 0,22-5-8 0,-22 5 10 16,0 0-15-16,21-4-7 0,-21 4-7 16,18-1-22-16,-18 1-22 0,0 0-47 15,22-3-40-15,-22 3-30 0,14-3-47 16,-14 3-101-16,0 0-370 0,0 0 81 0</inkml:trace>
  <inkml:trace contextRef="#ctx0" brushRef="#br4" timeOffset="55403.5">13185 17154 2010 0,'0'0'61'16,"0"0"46"-16,-16-9 20 0,16 9 3 15,0 0 0-15,-16-7-2 0,16 7-7 0,0 0-16 16,0 0-11-16,0 0-11 0,0 0-15 16,0 0-21-16,0 0-34 0,29-27-35 15,-29 27-43-15,23-8-48 0,-12 7-63 16,-11 1-92-16,29-12-530 0,-15 9-106 0</inkml:trace>
  <inkml:trace contextRef="#ctx0" brushRef="#br4" timeOffset="71415.58">10293 18209 2646 0,'0'0'-117'0,"0"0"28"16,8-12 22-16,-8 12 13 0,0 0 23 16,0 0 19-16,0 0 14 0,0 0 11 15,10-10 23-15,-10 10-4 0,0 0 12 16,0 0-6-16,0 0 8 0,0 0 2 0,8-13 6 15,-8 13-4-15,0 0 9 0,0 0 1 16,0 0 7-16,0 0-4 0,0 0 8 0,0 0 0 16,6-13 2-16,-6 13 3 0,0 0-2 15,0 0-1-15,0 0-3 0,0 0-6 16,0 0-9-16,0 0-2 0,0 0-2 0,0 0-11 16,0 0 1-16,0 0-6 0,0 0-7 15,0 0-1-15,0 0 1 0,0 0-5 16,0 0 1-16,0 0-4 0,0 0 0 15,0 0 5-15,0 0 1 0,-18 48 0 16,18-48 5-16,2 21-2 0,-2-21-3 0,2 25 0 16,0-14 2-16,-2-11-6 0,6 24-2 0,-4-12-1 15,4-1-3-15,-6-11-1 0,11 21-2 16,-5-13 0-16,-6-8-1 0,13 13 1 0,-13-13-6 16,13 10 2-16,-13-10 0 0,14 4-7 15,-14-4 1-15,0 0 0 0,0 0-10 16,0 0 4-16,32-15-1 0,-32 15-4 15,6-14 5-15,-6 14 0 0,7-14-4 0,-7 14 8 16,0 0-3-16,6-17-3 0,-6 17 3 16,0 0-3-16,7-11 0 0,-7 11 5 0,0 0-2 15,0 0 2-15,0 0 0 0,0 0 0 16,0 0 0-16,0 0 3 0,0 0 2 16,23 21-7-16,-23-21 4 0,10 10 0 0,-10-10 1 15,0 0 0-15,18 9 7 0,-18-9 0 16,12 4 8-16,-12-4 9 0,0 0 0 15,19 0 4-15,-19 0 3 0,0 0-2 16,0 0 5-16,23-11-4 0,-23 11-4 0,11-10-4 16,-11 10-2-16,10-15-12 0,-10 15-24 15,3-19-37-15,-3 19-49 0,2-23-48 0,-2 23-52 16,2-25-71-16,-2 25-171 0,-2-24-121 16,2 24-302-16,-2-23-219 0</inkml:trace>
  <inkml:trace contextRef="#ctx0" brushRef="#br4" timeOffset="71820.38">10651 18076 2578 0,'0'0'-42'15,"0"0"24"-15,0 0 2 0,-15-34 20 0,15 34-11 16,0 0 7-16,0 0-2 0,0 0 4 16,0 0-4-16,15-11 5 0,-15 11-1 0,0 0 5 15,13-5 7-15,-13 5 20 0,0 0 11 16,19-4 11-16,-19 4-6 0,0 0 1 0,0 0 2 16,28 4 4-16,-28-4-1 0,0 0 9 15,16 9-5-15,-16-9 0 0,0 0-6 16,7 20 5-16,-7-20-3 0,0 16 5 15,0-16-3-15,0 0 8 0,-11 33 7 0,7-20 4 16,4-13-6-16,-10 25-2 0,6-13-3 16,4-12 2-16,-8 22-1 0,8-22-3 15,-2 21 2-15,2-21-12 0,-2 18-4 0,2-18-4 16,0 0-6-16,6 20-6 0,-6-20-12 16,14 10-36-16,-14-10-42 0,14 6-60 0,-14-6-63 15,22 1-63-15,-22-1-117 0,21-1-154 16,-21 1-357-16,0 0-234 0</inkml:trace>
  <inkml:trace contextRef="#ctx0" brushRef="#br4" timeOffset="72272.7">11073 18277 2580 0,'0'0'-63'0,"0"0"39"16,0 0 19-16,0 0 16 0,0 0 22 16,0 0 28-16,0 0 16 0,0 0 18 0,0 0 3 15,0 0 1-15,0 0-4 0,0 0-8 16,0 0-3-16,0 0-5 0,0 0-10 0,0 0-9 16,0 0-4-16,0 0-1 0,0 0-4 15,0 0 0-15,0 0-1 0,10 16-6 16,-10-16 1-16,0 0-5 0,22-3-6 15,-22 3-2-15,0 0-5 0,22-1-5 0,-22 1-1 16,0 0-8-16,27-2-13 0,-27 2-20 16,16-2-32-16,-16 2-37 0,0 0-39 15,22-4-40-15,-22 4-30 0,0 0-44 0,14-7-95 16,-14 7-505-16,0 0-181 0</inkml:trace>
  <inkml:trace contextRef="#ctx0" brushRef="#br4" timeOffset="72557.95">11129 18219 2446 0,'-24'-6'-73'0,"24"6"18"0,0 0 24 0,0 0 14 16,0 0 15-16,0 0 22 0,-20-3 14 16,20 3 26-16,0 0 8 0,0 0 8 15,0 0 3-15,0 0 7 0,0 0 16 16,0 0 4-16,0 0 4 0,0 0 3 0,0 0 2 15,0 0 0-15,0 0 1 0,0 0 3 16,0 0-6-16,0 0-7 0,0 0-8 0,0 0-10 16,0 0-11-16,0 0-7 0,0 0-8 15,0 0-8-15,64-5-10 0,-52 3-10 16,-12 2-24-16,26-2-37 0,-26 2-40 0,23-4-50 16,-23 4-51-16,22-2-48 0,-12 1-58 15,-10 1-129-15,19-4-526 0,-11 2-335 16</inkml:trace>
  <inkml:trace contextRef="#ctx0" brushRef="#br4" timeOffset="75621.56">11796 17979 2699 0,'0'0'-124'0,"0"0"36"0,0 0 24 15,0 0 23-15,0 0 21 0,0-22 26 0,0 22 13 16,0 0 22-16,0 0 6 0,0 0-7 15,0 0 11-15,0 0 0 0,13-21-7 0,-13 21-3 16,0 0 2-16,11-11-4 0,-11 11-6 16,10-8-2-16,-10 8-3 0,15-5-3 0,-15 5-7 15,17-6 2-15,-17 6-4 0,20-4 7 16,-20 4 2-16,20-4 6 0,-20 4 3 16,0 0 8-16,27 4 12 0,-27-4 9 15,16 5 0-15,-16-5-4 0,11 12-1 0,-11-12-7 16,4 14-5-16,-4-14-3 0,0 0 2 15,-2 22-1-15,2-22 2 0,-9 18 2 0,9-18-3 16,-10 17 9-16,10-17 5 0,-12 15-1 16,6-7-1-16,6-8-1 0,-10 13 0 0,10-13-3 15,-11 13-3-15,11-13 0 0,-7 13-2 16,7-13-3-16,-8 12-3 0,8-12-5 16,0 0-1-16,-3 17-5 0,3-17 2 15,0 0-7-15,0 0-3 0,16 16-3 0,-16-16 3 16,20 7-6-16,-20-7-2 0,25 2-10 15,-12-1-24-15,-13-1-33 0,27-1-48 16,-27 1-65-16,33-4-55 0,-14 0-91 0,-6-1-181 16,3-1-79-16,-16 6-270 0,25-11-179 15</inkml:trace>
  <inkml:trace contextRef="#ctx0" brushRef="#br4" timeOffset="75809.13">12171 18016 2715 0,'0'0'78'0,"0"0"-10"0,0 0-23 0,0 0-7 16,0 0-3-16,0 0-7 0,0 0-5 15,28 3 2-15,-28-3-7 0,0 0-8 16,0 0-10-16,18-4-17 0,-18 4-29 0,0 0-33 16,17-5-35-16,-17 5-39 0,0 0-72 15,0 0-118-15,16-9-321 0,-16 9 100 16</inkml:trace>
  <inkml:trace contextRef="#ctx0" brushRef="#br4" timeOffset="76027.85">12199 17957 1925 0,'0'0'44'0,"-13"-8"42"15,13 8 21-15,0 0 10 0,0 0 1 16,0 0-4-16,0 0 14 0,0 0 16 16,0 0 9-16,0 0 7 0,0 0 2 0,0 0-5 15,0 0-5-15,0 0-8 0,0 0-11 16,2 42-9-16,-2-42-18 0,6 22-9 15,-6-22-9-15,5 25-13 0,-3-12-6 0,2 2-11 16,-4-15-5-16,4 24-13 0,2-12-16 16,-6-12-28-16,4 19-37 0,-4-19-44 0,3 17-52 15,-3-17-60-15,4 14-64 0,-4-14-141 16,0 0-153-16,0 0-327 0,0 0-254 16</inkml:trace>
  <inkml:trace contextRef="#ctx0" brushRef="#br4" timeOffset="76303.83">12374 17876 2639 0,'0'0'-12'16,"7"-18"40"-16,-7 18 6 0,0 0 13 16,8-15-3-16,-8 15-4 0,0 0 18 15,0 0 23-15,0 0 18 0,0 0 1 16,0 0 7-16,0 0 0 0,0 0-3 0,25 27 0 15,-25-27-8-15,7 27-3 0,-5-15-8 16,3 4-9-16,-3 0-4 0,3 0-10 0,-3 1-4 16,0-1-10-16,0-1-7 0,1-1-12 15,-3-14-18-15,4 24-24 0,-4-24-27 0,4 19-36 16,-4-19-43-16,4 15-51 0,-4-15-49 16,0 0-101-16,0 0-152 0,10 8-391 15,-10-8-218-15</inkml:trace>
  <inkml:trace contextRef="#ctx0" brushRef="#br4" timeOffset="76745.28">12666 17852 2632 0,'0'0'-15'0,"14"-9"22"16,-14 9 12-16,0 0 27 0,13-10 13 16,-13 10-1-16,0 0-1 0,8-11-4 0,-8 11-3 15,0 0-7-15,0 0-5 0,0 0 0 16,0 0 6-16,0 0 11 0,0 0 3 15,0 0 7-15,0 0-2 0,0 0-2 0,0 0-5 16,0 0-5-16,0 0-5 0,-51 4-2 16,51-4 0-16,0 0-3 0,-24 5 3 0,24-5 1 15,-17 7-3-15,17-7-2 0,-12 5-3 16,12-5-2-16,0 0 1 0,-14 9 1 16,14-9-2-16,0 0-3 0,-7 12-5 0,7-12 2 15,0 0-2-15,0 0-1 0,0 0-4 16,4 25 3-16,-4-25-7 0,0 0 2 15,14 13-1-15,-14-13-4 0,13 5 0 16,-13-5 0-16,16 6-4 0,-16-6-1 0,18 4-2 16,-18-4 1-16,18 4-4 0,-18-4 0 15,16 4-1-15,-16-4 9 0,18 6 8 0,-18-6 13 16,14 7 6-16,-14-7 0 0,11 11-3 16,-11-11-1-16,8 14 0 0,-8-14 1 15,2 16-2-15,-2-16 3 0,0 16-3 0,0-16-3 16,0 0-1-16,-6 27-9 0,6-27-6 15,-4 16-25-15,4-16-32 0,-7 14-35 0,7-14-48 16,0 0-70-16,-6 14-71 0,6-14-139 16,-6 4-173-16,6-4-389 0,0 0-409 15</inkml:trace>
  <inkml:trace contextRef="#ctx0" brushRef="#br4" timeOffset="77441.92">12980 17794 2914 0,'0'0'-35'0,"-4"-27"48"0,4 27 24 16,0 0 14-16,0 0 7 0,0 0 16 15,0 0 25-15,0 0 12 0,0 0 13 16,0 0 9-16,0 0-1 0,0 0 0 0,0 0 0 15,0 0-8-15,-28 42-10 0,28-42-8 16,-2 29-11-16,2-15-7 0,0 4-12 16,0-18-7-16,0 34-7 0,2-17-11 0,2 2 1 15,-4-4-12-15,2 3-12 0,0-3-14 16,-2-15-19-16,2 22-21 0,-2-22-26 16,2 21-30-16,-2-21-42 0,3 14-50 0,-3-14-57 15,0 0-64-15,0 0-138 0,10 6-143 16,-10-6-306-16,0 0-254 0</inkml:trace>
  <inkml:trace contextRef="#ctx0" brushRef="#br4" timeOffset="77698.88">13095 17894 2677 0,'8'-11'9'0,"-8"11"50"0,0 0 19 16,10-12 4-16,-10 12 2 0,0 0-5 16,0 0 1-16,0 0 11 0,0 0 3 0,0 0-7 15,0 0-3-15,0 0 1 0,0 0 10 16,0 0 2-16,0 0 6 0,-43 0 0 0,43 0-5 15,0 0-7-15,0 0-6 0,0 0-10 16,-26 12-4-16,26-12-2 0,0 0-10 16,-6 11-1-16,6-11-4 0,0 0-9 0,0 0-1 15,0 0-3-15,0 0-6 0,19 32-3 16,-11-24-5-16,4-1-2 0,1 1-9 16,0 2-17-16,-1-2-30 0,1-2-46 0,-13-6-57 15,25 14-76-15,-11-7-64 0,-3-4-153 16,-4 3-138-16,-7-6-395 0,0 0-395 15</inkml:trace>
  <inkml:trace contextRef="#ctx0" brushRef="#br4" timeOffset="78456.11">11817 18316 2812 0,'0'0'-105'15,"19"-3"22"-15,-19 3 18 0,0 0 8 0,20-4 10 16,-20 4 15-16,0 0 12 0,22-2 11 16,-22 2 18-16,0 0 17 0,22-1 14 15,-22 1 15-15,20-2 17 0,-20 2 6 0,21 0 9 16,-21 0 3-16,22-2-6 0,-22 2-10 15,26 0 0-15,-11-2-10 0,-15 2-9 16,36-2-1-16,-16 2-9 0,-2 0-5 0,6-1-1 16,-3 1-7-16,3-3-4 0,3 3 0 15,-2 0-4-15,4 0 0 0,2-1-3 16,1 1-1-16,-1 0-3 0,0 0 3 0,3 0 3 16,-2 0-1-16,1 0 1 0,-1 0-1 15,1 0-6-15,-1 0 4 0,2 0-2 16,0 0-6-16,-3 0 4 0,1 1-4 0,-1-1 0 15,1 0-1-15,1 0 2 0,-3 3-4 16,3-3-2-16,-2 0 3 0,1 1-1 16,-1-1 6-16,1 2 6 0,-1-2 7 0,-1 0 0 15,1 2-3-15,-6-2 1 0,-2 0-3 16,0 0-6-16,-2 0-1 0,-1 2 0 16,-2-2-3-16,-18 0-5 0,29 0-19 0,-29 0-21 15,21 0-22-15,-21 0-32 0,0 0-44 16,15 2-44-16,-15-2-63 0,0 0-132 0,0 0-539 15,0 0-298-15</inkml:trace>
  <inkml:trace contextRef="#ctx0" brushRef="#br4" timeOffset="79114">12157 18545 2714 0,'0'0'-43'15,"0"0"54"-15,0 0 15 0,0 0 18 16,0 0 24-16,0 0 23 0,0 0 12 0,0 0 11 16,-21 47 4-16,21-47-1 0,-3 15-4 15,3-15 3-15,-2 19-5 0,2-19 0 16,-2 21 0-16,2-21-2 0,-2 21-11 16,2-21-6-16,-2 22-12 0,2-22-5 0,0 23-12 15,0-23-6-15,-2 22 15 0,2-22-11 16,0 18-13-16,0-18-16 0,0 18-20 0,0-18-34 15,0 0-42-15,-2 19-58 0,2-19-77 16,0 0-111-16,0 9-215 0,0-9-58 16,0 0-301-16,0 0-253 0</inkml:trace>
  <inkml:trace contextRef="#ctx0" brushRef="#br4" timeOffset="79313.69">12260 18725 2664 0,'0'0'25'0,"0"0"31"0,20-2 2 16,-20 2-5-16,17-6 7 0,-17 6 19 16,16-4 13-16,-16 4 5 0,24-4-3 15,-24 4-16-15,26-3-10 0,-12 1-5 0,-14 2-7 16,27-6-10-16,-15 5-16 0,-12 1-27 16,25-3-44-16,-25 3-47 0,19-1-38 0,-19 1-28 15,10-4-50-15,-10 4-116 0,0 0-507 16,0 0-157-16</inkml:trace>
  <inkml:trace contextRef="#ctx0" brushRef="#br4" timeOffset="79541.75">12360 18668 2562 0,'0'0'25'0,"0"0"34"0,0 0 9 16,0 0 27-16,0 0 22 0,0 0 23 16,0 0 21-16,0 0 4 0,0 0 1 0,-11 13-11 15,11-13-1-15,0 0-7 0,0 0 15 16,2 21 0-16,-2-21-40 0,0 0-3 15,2 27-22-15,-2-27-6 0,3 19-11 0,-3-19-7 16,2 17-17-16,-2-17-6 0,2 19-7 16,-2-19-17-16,0 22-18 0,0-22-24 15,2 17-29-15,-2-17-39 0,0 0-49 0,-2 20-55 16,4-12-57-16,-2-8-88 0,0 0-160 16,1 13-64-16,-1-13-356 0,0 0-305 15</inkml:trace>
  <inkml:trace contextRef="#ctx0" brushRef="#br4" timeOffset="79956.59">12661 18462 2830 0,'0'0'9'0,"0"0"18"15,5-11 11-15,-5 11 14 0,0 0 13 0,0 0 19 16,0 0 20-16,0 0 15 0,0 0 7 15,0 0-5-15,0 0-2 0,0 53 1 16,2-41-4-16,-2-12 2 0,2 28-5 0,-2-13-8 16,2 0-12-16,-2-15-5 0,5 32-5 15,-2-18-18-15,1 1-7 0,-2-1 0 16,2-1-13-16,-4-13-15 0,7 25-21 0,-5-15-27 16,-2-10-31-16,0 0-29 0,3 22-30 15,-3-22-33-15,5 12-42 0,-5-12-42 16,4 7-55-16,-4-7-100 0,0 0-111 0,0 0-377 15,0 0-228-15</inkml:trace>
  <inkml:trace contextRef="#ctx0" brushRef="#br4" timeOffset="80269.67">12848 18613 2632 0,'0'0'23'0,"14"-7"45"0,-14 7 12 0,0 0 2 16,13-11 4-16,-13 11-5 0,0 0-4 15,0 0-1-15,0 0-2 0,0 0-4 16,0 0-7-16,0 0 0 0,0 0 3 15,0 0 4-15,0 0 8 0,0 0 0 0,0 0 1 16,-52 18 3-16,52-18-1 0,-15 7 0 16,15-7 6-16,-15 8-6 0,15-8 2 0,-10 10-8 15,10-10-8-15,-9 9 3 0,9-9 0 16,0 0-17-16,-12 15 15 0,12-15 5 0,-4 12-5 16,4-12-19-16,0 0 0 0,0 0 1 15,2 24 4-15,-2-24-2 0,0 0-4 0,10 21-2 16,-10-21-11-16,13 14 2 0,-5-7-7 15,-8-7 4-15,15 12 11 0,-7-5-9 16,-8-7-7-16,25 12-24 0,-14-6-35 16,3-3-48-16,-1 1-59 0,1 0-75 0,1 0-63 15,-1-2-129-15,-3-1-167 0,0 2-2 0,-11-3-389 16,0 0-402-16</inkml:trace>
  <inkml:trace contextRef="#ctx0" brushRef="#br4" timeOffset="81767.79">13668 18312 2845 0,'0'0'-94'0,"0"0"38"0,0 0 38 15,0 0 12-15,0 0 21 0,0 0 22 16,0 0 24-16,0 0 11 0,0 0 13 0,0 0 1 16,0 0-5-16,0 0 13 0,0 0-8 15,0 0 4-15,0 0 2 0,0 0-3 0,0 0 2 16,0 0-2-16,0 0-3 0,0 0 1 16,0 0-2-16,0 0-5 0,0 0-6 0,33 19-9 15,-33-19-5-15,0 0-7 0,0 0-7 16,25-5-2-16,-25 5-7 0,0 0-4 15,24-1-3-15,-24 1-7 0,19-2-13 16,-19 2-20-16,18-2-26 0,-18 2-33 0,0 0-39 16,20-5-47-16,-20 5-39 0,0 0-43 15,16-7-83-15,-10 4-151 0,-6 3-426 0,0 0-280 16</inkml:trace>
  <inkml:trace contextRef="#ctx0" brushRef="#br4" timeOffset="81984.47">13706 18231 2643 0,'-16'-11'-68'0,"16"11"32"0,0 0 5 0,0 0 10 15,-11-13 9-15,11 13 28 0,0 0 23 16,0 0 27-16,0 0 8 0,0 0 9 0,0 0 6 16,0 0 4-16,0 0 0 0,0 0-3 15,23-19-13-15,-23 19-1 0,0 0-13 16,20-1-11-16,-20 1-4 0,0 0-6 0,18-4-26 15,-18 4-42-15,0 0-56 0,22 0-45 16,-22 0-58-16,0 0-106 0,0 0-561 16,16-4-199-16</inkml:trace>
  <inkml:trace contextRef="#ctx0" brushRef="#br4" timeOffset="-163438.14">13429 17048 424 0,'0'0'139'16,"0"0"-10"-16,0 0-59 0,0 0-3 15,0 0-9-15,0 0 2 0,0 0-8 16,0 0-2-16,0 0 6 0,0 0 9 0,0 0-5 16,0 0 8-16,0 0 0 0,0 0-4 15,0 0 4-15,0 0 16 0,0 0-9 0,0 0-4 16,-29-22-7-16,29 22-20 0,0 0 7 16,0 0 0-16,0 0 2 0,0 0-3 15,-6-14 2-15,6 14-8 0,0 0 10 0,0 0-5 16,0 0 9-16,0 0-11 0,0 0 5 15,0 0-11-15,0 0-4 0,0 0-3 16,0 0 5-16,0 0-3 0,15-25 0 16,-15 25-4-16,0 0 8 0,21-7-3 0,-21 7-1 15,16-4-4-15,-16 4-4 0,19 0-5 16,-19 0 4-16,19-2-7 0,-19 2 0 16,0 0 1-16,27 2-5 0,-27-2 1 0,17 4 6 15,-17-4 5-15,14 7 2 0,-14-7 0 16,7 10 5-16,-7-10 1 0,6 15-1 0,-6-15 1 15,0 18-5-15,0-18-2 0,0 0-1 16,-9 28-5-16,3-16 0 0,-1-1 0 16,7-11-4-16,-16 19-3 0,12-10 1 0,4-9-4 15,-12 13-1-15,12-13 4 0,-9 14-1 16,9-14-2-16,-6 12 7 0,6-12-3 16,0 0 3-16,-14 7-9 0,14-7-3 0,0 0-3 15,0 0-1-15,0 0 0 0,0 0 1 16,0 0-1-16,0 0-1 0,0 0 1 0,0 0-2 15,0 0 0-15,0 0 6 0,0 0-10 16,18-42 1-16,-18 42 2 0,0 0-2 0,16-10 4 16,-16 10 0-16,0 0-4 0,18-7 4 15,-18 7-2-15,0 0 6 0,20 0-7 16,-20 0 6-16,0 0 2 0,20 10-3 16,-20-10 4-16,14 9-3 0,-14-9 2 0,11 12 8 15,-11-12-1-15,12 11-5 0,-12-11 4 16,8 13-1-16,-8-13 1 0,5 16-1 15,-5-16-5-15,-2 17 0 0,2-17 3 0,0 0-1 16,-11 27-4-16,11-27 0 0,-12 16-2 16,5-8-1-16,7-8 2 0,-18 13 2 0,7-4-8 15,11-9-2-15,-20 10-10 0,11-3-9 16,9-7-8-16,-21 7-20 0,21-7-25 16,-17 9-21-16,17-9-31 0,-18 6-33 15,18-6-34-15,0 0-92 0,-18 2-565 0,18-2-198 16</inkml:trace>
  <inkml:trace contextRef="#ctx0" brushRef="#br4" timeOffset="-162976.53">13798 17134 2497 0,'0'0'-72'16,"0"0"23"-16,0 0 9 0,0 0 9 0,0 0 5 15,0 0 3-15,0 0 17 0,0 0 18 16,0 0-1-16,0 0 6 0,-23 42 11 16,23-42-13-16,-8 15 14 0,8-15-3 0,-7 21-3 15,3-11 16-15,4-10-19 0,-12 23 1 16,8-10 5-16,-3-1-13 0,7-12 1 0,-7 26 7 15,0-13-8-15,3 0-1 0,-3 1-2 16,7-14-19-16,-7 25-5 0,1-14-24 16,6-11-11-16,-10 21-19 0,8-9-7 15,2-12-29-15,-8 17-41 0,8-17-113 0,-5 16-330 16,5-16 214-16</inkml:trace>
  <inkml:trace contextRef="#ctx0" brushRef="#br4" timeOffset="-162103.05">13852 17431 1685 0,'0'0'-30'0,"0"0"7"0,0 0 13 16,0 0 7-16,0 0 3 0,0 0 0 0,-48-9 5 15,48 9 5-15,0 0 5 0,-6-13-14 16,6 13 6-16,0 0 1 0,-4-16 2 0,4 16 0 15,0 0 4-15,0 0 4 0,0 0-3 16,8-28-2-16,-8 28 0 0,0 0-2 0,7-16 9 16,-7 16-4-16,12-8 6 0,-12 8 9 15,0 0-9-15,15-8 7 0,-15 8 7 16,0 0 4-16,16-7-7 0,-16 7 14 16,0 0-9-16,0 0 9 0,23 3-6 15,-23-3 8-15,0 0 6 0,0 0-9 0,15 11 7 16,-15-11 2-16,5 11 2 0,-5-11 3 15,0 0 1-15,0 18 4 0,0-18-2 0,0 0-6 16,-5 24-3-16,5-24 1 0,-6 18-3 16,6-18-5-16,-5 16-2 0,5-16-7 15,-4 18-2-15,4-18 0 0,-8 17-3 0,8-17-6 16,-6 17 6-16,6-17-4 0,-2 17-4 16,2-17-3-16,-2 16-1 0,2-16-2 0,0 0 0 15,0 24-2-15,0-24 1 0,2 15-5 16,-2-15 0-16,0 0-1 0,4 19-1 0,-4-19-1 15,2 14 0-15,-2-14-4 0,0 0 1 16,6 13-2-16,-6-13-1 0,0 0 5 16,10 12-2-16,-10-12-5 0,0 0 1 15,0 0 1-15,0 0-1 0,7 13-3 0,-7-13 1 16,0 0 0-16,0 0 2 0,0 0-2 16,0 0 0-16,0 0 1 0,0 0-4 0,0 0 4 15,0 0-10-15,0 0 3 0,0 0-2 16,0 0 1-16,31-23-4 0,-31 23 0 15,7-11-1-15,-7 11 3 0,6-14 3 0,-6 14 1 16,0 0-1-16,6-19 0 0,-6 19 5 16,0 0 2-16,2-17 1 0,-2 17 3 0,0 0 2 15,0 0-5-15,0 0 5 0,-10-23 2 16,10 23 1-16,0 0 9 0,-11-11 2 16,11 11 3-16,-13-6 5 0,13 6-6 0,0 0-1 15,-20-8 0-15,20 8-2 0,-17-3-3 16,17 3 1-16,0 0-5 0,-21-6 1 15,21 6-2-15,-14-4 2 0,14 4-5 16,0 0-1-16,-23-2-4 0,23 2 1 0,0 0-15 16,0 0-18-16,-17-5-33 0,17 5-37 15,0 0-46-15,0 0-52 0,0 0-103 0,-16 0-615 16,16 0-312-16</inkml:trace>
  <inkml:trace contextRef="#ctx0" brushRef="#br4" timeOffset="-157677.85">14386 17862 2707 0,'4'-13'-98'16,"-4"13"27"-16,0 0 20 0,3-18 13 0,-3 18 18 16,0 0 11-16,11-12 18 0,-11 12 14 15,0 0 13-15,0 0 2 0,5-16 10 0,-5 16 11 16,0 0 3-16,0 0 10 0,0 0 1 15,5-15 3-15,-5 15 4 0,0 0-3 16,0 0 0-16,0 0-5 0,0 0 5 0,0 0 2 16,0 0 11-16,0 0-8 0,0 0 0 15,-34 27-3-15,20-18-2 0,3 5 0 16,0 0-4-16,-3 1-3 0,5 3-7 16,-4 1-5-16,2-2-2 0,1 2-6 0,0 0-8 15,0-2-3-15,4 1 0 0,1-2-3 16,1 0-5-16,4-16-3 0,-2 31-3 0,4-17 0 15,2 2-4-15,1-3-2 0,1 0 0 16,4-1-4-16,-2-3-1 0,1 1-3 0,3-2-3 16,-12-8-2-16,20 11-6 0,-8-5-5 15,-12-6 3-15,23 4 0 0,-23-4-5 16,19 0 1-16,-19 0 0 0,0 0 1 16,24-8-3-16,-24 8 2 0,7-11-1 15,-7 11 5-15,7-16-5 0,-7 16 5 0,0 0 7 16,-4-25 5-16,4 25 1 0,0 0 4 15,-10-24 4-15,10 24 2 0,-13-15 5 0,13 15-2 16,-9-12 0-16,9 12-1 0,-11-11-4 16,11 11-4-16,0 0-1 0,-12-16 0 0,12 16-5 15,-11-5 2-15,11 5-1 0,0 0-8 16,0 0-2-16,-13-8-15 0,13 8-26 0,0 0-33 16,0 0-32-16,0 0-47 0,0 0-48 15,0 0-54-15,0 0-119 0,0 0-158 16,0 0-395-16,0 0-337 0</inkml:trace>
  <inkml:trace contextRef="#ctx0" brushRef="#br4" timeOffset="-157344.89">14548 17938 2720 0,'0'0'-49'0,"0"0"58"0,8-13 13 15,-8 13 21-15,0 0 11 0,0 0 8 0,0 0 2 16,6-16 14-16,-6 16-1 0,0 0 1 16,0 0 21-16,0 0 8 0,0 0 8 15,0 0 8-15,0 0-4 0,0 0-10 16,0 0-6-16,0 0-9 0,-2 54-6 0,2-54-11 15,-2 28-7-15,2-12-8 0,-2 1-3 16,2-17-11-16,0 34-3 0,0-16-14 0,0-1-22 16,0-17-31-16,0 30-37 0,0-16-44 15,0-14-56-15,2 28-50 0,0-17-57 16,-2-11-150-16,-2 23-567 0,2-23-438 16</inkml:trace>
  <inkml:trace contextRef="#ctx0" brushRef="#br4" timeOffset="-156893.9">14227 18489 2929 0,'0'0'-96'0,"0"0"50"0,0 0 8 0,0 0 24 15,-8-15 21-15,8 15 15 0,0 0 15 0,0 0 18 16,0 0 1-16,0 0 11 0,0 0 5 16,0 0 6-16,0 0 4 0,0 0 6 15,0 0 3-15,31-10-3 0,-31 10-4 0,17-3-4 16,-17 3-9-16,23-4-3 0,-23 4-9 16,31-6-7-16,-17 4-6 0,3-2-13 0,2 2-13 15,0-2-14-15,-19 4-23 0,36-5-30 16,-19 1-26-16,1 2-30 0,-2 0-24 15,2-2-41-15,-6 2-21 0,-2 1-56 16,-10 1-95-16,20-3-487 0,-20 3-156 0</inkml:trace>
  <inkml:trace contextRef="#ctx0" brushRef="#br4" timeOffset="-156616.53">14382 18607 2397 0,'0'0'-79'0,"0"0"31"16,-6 16 21-16,6-16 34 0,0 0 13 0,-5 19 28 15,5-19 22-15,-2 15 20 0,2-15 1 16,-4 14 7-16,4-14 0 0,-4 19 23 0,4-19-4 16,-6 19-6-16,6-19-16 0,-2 22-2 15,2-22-8-15,-3 22-8 0,3-22-5 16,-2 21-10-16,2-21-6 0,-4 21-7 15,4-21-3-15,-2 21-15 0,2-21-17 0,-2 16-27 16,2-16-33-16,0 0-23 0,-2 17-39 16,2-17-44-16,0 0-56 0,0 0-139 15,0 0-524-15,0 0-231 0</inkml:trace>
  <inkml:trace contextRef="#ctx0" brushRef="#br4" timeOffset="-156369.38">14445 18668 2584 0,'11'-13'-12'0,"-11"13"33"0,0 0 10 16,0 0 12-16,0 0 14 0,9-12 25 15,-9 12 26-15,0 0 8 0,0 0 7 0,0 0 10 16,0 0-3-16,0 0-5 0,0 0-4 16,0 0-6-16,4 42-12 0,-4-42-10 15,0 19-10-15,0-19-13 0,1 21-5 0,-1-21-6 16,2 19-10-16,-2-19-15 0,0 21-21 15,0-21-11-15,0 19-31 0,0-19-38 16,2 17-35-16,-2-17-40 0,3 15-30 0,-3-15-36 16,2 18-68-16,-2-18-144 0,0 0-471 15,0 28-272-15</inkml:trace>
  <inkml:trace contextRef="#ctx0" brushRef="#br4" timeOffset="-144417.04">10204 5915 456 0,'0'0'32'0,"0"0"-9"16,0 0 1-16,0 0-3 0,0 0 0 15,0 0 8-15,0 0-1 0,0 0 2 16,0 0 1-16,0 0-3 0,0 0-2 0,0 0 5 16,0 0 2-16,0 0 1 0,0 0 1 15,0 0 1-15,0 0 2 0,0 0 10 16,0 0 7-16,0 0 5 0,-52 8-2 0,52-8 21 15,-17 2-12-15,17-2-1 0,0 0 5 16,-24 4 11-16,24-4 1 0,-14 2 2 0,14-2 7 16,0 0-2-16,-20 1-11 0,20-1 5 15,0 0 8-15,0 0-6 0,-18 2 6 0,18-2 0 16,0 0-6-16,0 0-11 0,0 0-5 16,0 0-4-16,0 0-8 0,0 0-11 15,0 0-5-15,0 0-9 0,0 0 2 0,0 0-2 16,0 0 0-16,0 0-9 0,0 0-5 15,0 0 0-15,0 0 0 0,59-7-1 16,-59 7 2-16,17-2-12 0,-17 2 3 0,0 0-2 16,23-2 0-16,-23 2 0 0,0 0-3 15,19 0 1-15,-19 0-1 0,0 0-3 16,0 0 2-16,0 0 2 0,19-2-3 0,-19 2 0 16,0 0 2-16,0 0-1 0,0 0-2 15,0 0 4-15,0 0-7 0,0 0 4 0,0 0 1 16,0 0-3-16,0 0 1 0,0 0-5 15,0 0 6-15,0 0-1 0,0 0 3 16,0 0-6-16,0 0 1 0,-53 11 0 16,53-11 2-16,0 0 2 0,0 0 0 0,0 0-5 15,0 0 6-15,0 0-4 0,0 0 3 0,0 0-9 16,0 0 5-16,0 0-1 0,0 0-1 16,0 0 2-16,0 0 2 0,0 0-7 15,0 0-5-15,0 0-30 0,0 0-34 0,0 0-55 16,0 0-98-16,49-3-235 0,-49 3-268 15,0 0 0-15</inkml:trace>
  <inkml:trace contextRef="#ctx0" brushRef="#br4" timeOffset="-142531.32">10313 9688 2103 0,'0'0'-50'0,"0"0"15"0,0 0 13 15,0 0 17-15,0 0-3 0,0 0 2 0,0 0 4 16,0 0-4-16,0 0 1 0,0 0 15 15,0 0-4-15,0 0 10 0,4-30 10 16,-4 30-6-16,0 0 6 0,0 0 15 0,19-6-5 16,-19 6 6-16,0 0 0 0,0 0 0 15,0 0 5-15,17-6 0 0,-17 6 8 16,0 0-6-16,0 0-6 0,0 0-1 0,0 0-2 16,0 0-10-16,0 0-5 0,0 0 5 15,0 0-1-15,0 0-1 0,0 0-13 16,0 0 5-16,0 0-6 0,0 0 4 0,0 0-5 15,0 0 4-15,-49-4-1 0,49 4 0 16,0 0 1-16,0 0 5 0,0 0-2 0,-25 0 8 16,25 0 6-16,0 0 4 0,0 0 0 15,0 0 3-15,0 0-2 0,0 0-1 0,0 0-1 16,0 0-6-16,0 0-1 0,0 0-2 16,0 0-1-16,0 0-4 0,0 0-3 15,0 0-1-15,0 0-7 0,0 0 5 0,0 0-7 16,0 0 2-16,0 0-4 0,0 0 2 15,0 0 5-15,0 0 1 0,0 0-4 0,0 0 10 16,0 0 0-16,0 0 1 0,0 0 3 16,0 0 0-16,0 0 0 0,0 0 3 15,0 0 1-15,0 0 2 0,0 0-6 0,0 0-8 16,0 0 5-16,0 0-3 0,0 0-4 16,0 0-2-16,0 0-17 0,0 0-18 15,0 0-29-15,0 0-20 0,0 0-33 0,0 0-28 16,0 0-18-16,0 0-36 0,44 13-39 15,-44-13-125-15,0 0-447 0,19-1-105 16</inkml:trace>
  <inkml:trace contextRef="#ctx0" brushRef="#br0" timeOffset="-127693.14">8451 7719 254 0,'0'0'107'0,"0"0"-34"16,0 0-21-16,0 0-6 0,0 0-3 0,0 0-13 15,0 0-6-15,0 0-4 0,0 0-5 16,0 0-2-16,0 0-2 0,0 0 2 15,0 0 7-15,0 0 13 0,0 0 9 0,0 0 11 16,0 0 3-16,0 0 9 0,0 0-1 16,0 0 14-16,0 0-7 0,0 0 0 0,-29-1 5 15,29 1-21-15,0 0-3 0,0 0-5 16,0 0-15-16,0 0-6 0,0 0-15 16,0 0-1-16,0 0-6 0,0 0 6 0,0 0 0 15,0 0-5-15,0 0 15 0,0 0 13 16,0 0 4-16,0 0 14 0,0 0 8 15,0 0 3-15,0 0 11 0,0 0-4 0,0 0-2 16,0 0-5-16,0 0-4 0,0 0-2 16,0 0-7-16,0 0 7 0,0 0-10 0,0 0-1 15,0 0 10-15,0 0 2 0,0 0-2 16,-8-19 13-16,8 19-12 0,0 0-7 16,0 0-7-16,0 0-1 0,0 0 0 0,0-22-6 15,0 22-3-15,0 0-3 0,0 0-3 16,0 0-3-16,4-22-2 0,-4 22-3 15,0 0 3-15,4-19 0 0,-4 19-2 0,0 0 1 16,0 0-1-16,7-18-2 0,-7 18 2 16,0 0-4-16,6-15-6 0,-6 15 4 15,0 0-2-15,4-15 1 0,-4 15-4 0,0 0 3 16,4-15-3-16,-4 15-4 0,0 0 2 16,4-16 0-16,-4 16 1 0,0 0-3 0,0 0 2 15,6-16-1-15,-6 16-1 0,0 0 1 16,4-16-2-16,-4 16 1 0,0 0-1 0,0 0 1 15,4-19-3-15,-4 19 2 0,0 0-4 16,2-15 3-16,-2 15 1 0,0 0 0 16,0 0 3-16,2-19-4 0,-2 19 4 0,0 0-3 15,2-15 1-15,-2 15-4 0,0 0 0 16,0 0-1-16,6-19-1 0,-6 19 4 0,0 0-2 16,2-14 0-16,-2 14 1 0,0 0-1 15,0 0 1-15,4-15 2 0,-4 15 0 16,0 0-1-16,0 0-3 0,7-16 4 0,-7 16-2 15,0 0-2-15,4-12 6 0,-4 12-1 16,0 0-3-16,8-14 2 0,-8 14 1 16,0 0-1-16,7-13-3 0,-7 13 4 0,0 0-4 15,0 0 0-15,6-15 2 0,-6 15 2 16,0 0-4-16,7-14 4 0,-7 14-4 0,0 0 2 16,6-11-2-16,-6 11 1 0,0 0-2 15,0 0 1-15,8-17 2 0,-8 17 0 0,0 0-1 16,6-11 2-16,-6 11-3 0,4-8 2 15,-4 8-3-15,8-8-2 0,-8 8 2 16,0 0 1-16,6-12-1 0,-6 12 5 0,6-8-4 16,-6 8 0-16,6-9 2 0,-6 9 0 15,6-9-2-15,-6 9 0 0,0 0-3 16,11-11 2-16,-11 11 2 0,5-8 0 0,-5 8-1 16,0 0-2-16,6-11 2 0,-6 11-2 15,6-10 2-15,-6 10 0 0,7-8 0 0,-7 8 3 16,0 0-3-16,10-10 0 0,-10 10-1 15,4-10 1-15,-4 10 0 0,9-8 0 0,-9 8 8 16,6-10-10-16,-6 10-2 0,7-9 6 16,-7 9 2-16,6-10-4 0,-6 10-3 0,6-8 3 15,-6 8 0-15,4-9 1 0,-4 9-1 16,0 0 3-16,9-11 2 0,-9 11-2 16,4-7 0-16,-4 7-6 0,7-10 11 0,-7 10-11 15,0 0 1-15,6-12-1 0,-6 12 3 16,6-10 0-16,-6 10-1 0,0 0 2 0,6-10-2 15,-6 10 1-15,5-10-2 0,-5 10 5 16,6-9-3-16,-6 9 0 0,4-11-1 16,-4 11 2-16,7-9-2 0,-7 9 5 15,4-9-4-15,-4 9 5 0,7-10-2 0,-7 10-1 16,6-9-2-16,-6 9 0 0,6-8 3 16,-6 8-4-16,0 0-1 0,6-12 5 0,-6 12-3 15,0 0 0-15,6-13 1 0,-6 13-1 16,7-7-1-16,-7 7 3 0,0 0 2 0,7-12-1 15,-7 12 0-15,6-7-3 0,-6 7 0 16,0 0 1-16,6-14 0 0,-6 14-1 0,0 0-1 16,6-11 1-16,-6 11 1 0,7-10-3 15,-7 10 2-15,0 0 0 0,6-14 2 16,-6 14 2-16,7-8-5 0,-7 8 2 0,4-10-2 16,-4 10 0-16,8-10-2 0,-8 10 4 15,5-12 2-15,-5 12-6 0,8-8 1 0,-8 8 3 16,6-12-1-16,-6 12-1 0,8-12-1 15,-8 12 1-15,8-10 0 0,-4 3 1 16,-4 7 0-16,6-9-2 0,-6 9 2 16,8-14 2-16,-8 14-4 0,6-12 2 0,-6 12 0 15,9-9 0-15,-9 9 2 0,9-9-2 16,-9 9 0-16,6-11 0 0,0 3 1 0,-6 8-2 16,6-12 7-16,-6 12-7 0,9-9 0 15,-9 9 3-15,8-14-6 0,-8 14 2 0,6-9-1 16,-6 9-1-16,10-11 7 0,-10 11-5 15,8-10 8-15,-8 10-6 0,8-11 0 0,-8 11 0 16,8-10-3-16,-8 10 3 0,9-10 0 16,-9 10 0-16,7-9 0 0,-7 9 0 0,8-10-4 15,-8 10 5-15,8-10-2 0,-8 10 1 16,9-7-1-16,-9 7 1 0,6-12-1 16,-6 12 2-16,8-11-1 0,-8 11 1 0,9-11-2 15,-9 11 6-15,7-13 4 0,-3 7 2 16,-4 6-2-16,10-14-1 0,-10 14-3 0,10-13 1 15,-4 7 1-15,-6 6 0 0,10-15-2 16,-4 9 0-16,-6 6-1 0,10-15-1 16,-3 9 1-16,-7 6-1 0,11-13 2 0,-7 6 0 15,2-2-2-15,-6 9 4 0,11-14-1 16,-7 9-3-16,2-2 1 0,-6 7-1 0,10-15-2 16,-4 9 4-16,0-2-3 0,0 1 3 15,-6 7-2-15,10-12 0 0,-6 5 0 16,-4 7-4-16,13-13 1 0,-8 7 1 0,-5 6 0 15,12-14-1-15,-12 14 0 0,11-9 3 16,-11 9-2-16,10-9 3 0,-6 3-3 16,-4 6 2-16,12-12-3 0,-6 7 5 0,-6 5-7 15,10-11 4-15,-4 6-2 0,-6 5 4 16,11-11-4-16,-11 11 0 0,11-11 1 16,-11 11-2-16,10-8 1 0,-10 8 0 0,9-10 0 15,-9 10 1-15,10-9 1 0,-10 9 1 16,9-8-5-16,-9 8 1 0,11-8 3 0,-11 8-1 15,8-9-1-15,-8 9 0 0,10-7-2 16,-10 7 3-16,8-8-2 0,-8 8 7 16,12-8-1-16,-12 8-5 0,8-10-2 0,-8 10-1 15,10-7 2-15,-10 7-2 0,11-8 5 16,-11 8-4-16,13-7 0 0,-13 7 3 16,11-7-2-16,-11 7 2 0,12-7-3 0,-12 7 0 15,10-5 1-15,-2-1 0 0,-8 6 1 16,12-5-2-16,-12 5 0 0,10-8 2 0,-10 8 1 15,13-8 0-15,-13 8 5 0,11-5-6 16,-11 5 3-16,10-7-3 0,-10 7-1 16,11-7 1-16,-11 7-4 0,12-6 2 0,-12 6 3 15,14-7 0-15,-14 7-3 0,12-6-1 16,-12 6 1-16,14-7-1 0,-14 7 3 0,12-6-3 16,-4 2 2-16,-8 4 5 0,12-6-4 15,-12 6 1-15,15-5-2 0,-15 5 2 0,13-7-2 16,-13 7 1-16,13-5 0 0,-13 5 0 15,10-6-1-15,-10 6-1 0,10-3 2 0,-10 3 3 16,12-6-3-16,-12 6 4 0,10-6 5 16,-10 6-12-16,0 0 1 0,15-6 3 15,-15 6-1-15,8-5 0 0,-8 5-1 16,11-4 2-16,-11 4-2 0,11-4 2 0,-11 4-2 16,12-6-3-16,-12 6 3 0,12-4 1 15,-12 4 1-15,16-4-1 0,-16 4 6 0,14-1-4 16,-14 1-4-16,15-4 2 0,-15 4-1 15,13-2 1-15,-13 2-1 0,13-3-1 0,-13 3 1 16,12-3-1-16,-12 3 3 0,0 0 0 16,18-2-3-16,-18 2 3 0,10-1 0 0,-10 1 3 15,12-2-5-15,-12 2 1 0,0 0-3 16,16-2 3-16,-16 2 3 0,0 0-3 16,16-2-2-16,-16 2 5 0,0 0-4 0,15 0 1 15,-15 0-3-15,0 0 3 0,22 0 0 16,-22 0 0-16,14-2 0 0,-14 2 1 0,18-2 2 15,-18 2-3-15,18-2-3 0,-18 2 5 16,19-4-5-16,-8 2 12 0,-11 2-9 16,23-2-1-16,-13 1 3 0,-10 1 0 0,20-2-1 15,-10 0-1-15,-10 2-3 0,22-2 3 16,-14 0 0-16,-8 2 3 0,17 0-2 16,-17 0-3-16,17-2 4 0,-17 2 1 0,15-1-1 15,-15 1 1-15,16 0-6 0,-16 0 6 16,16-3-6-16,-16 3 6 0,16-1-3 0,-16 1 3 15,17-3 0-15,-17 3-3 0,22 0 4 16,-22 0-1-16,18-3 2 0,-7 3 1 0,-11 0 0 16,23-2-3-16,-10 0 1 0,-13 2-1 15,24-2 3-15,-14 1-3 0,2-2 1 16,-12 3 2-16,26-2-2 0,-16 0 0 0,-10 2-2 16,24-1 3-16,-13-2 0 0,-11 3 1 15,20 0 0-15,-8-1-1 0,-12 1 0 0,22 0 1 16,-11-2 1-16,-11 2-2 0,21 0-4 15,-8-2 4-15,-13 2 0 0,21 0 1 16,-8 0 3-16,-13 0 3 0,24 0 1 0,-12-2 3 16,0 4-3-16,-12-2 0 0,28-2 3 15,-13 2-6-15,-1 0-1 0,-14 0-1 16,30 0 1-16,-15 0-3 0,2 0 0 0,-2 0 1 16,1 0 2-16,0 0 5 0,0 0 1 15,0 0 1-15,0 0-3 0,-1 0-1 0,4 2-2 16,-2-2-1-16,3 0-1 0,-4 2-2 15,1-2 4-15,0 0 1 0,0 0-5 0,1 2 0 16,0-2-1-16,-1 0 0 0,0 1-3 16,0-1 4-16,1 3-2 0,2-3 1 0,-1 1-2 15,1 1 1-15,-4-2-2 0,3 0 2 16,-2 2-3-16,1 1 1 0,0-2 1 16,-1 3 0-16,0-2 0 0,0 0-1 0,-1-1 2 15,2 2 1-15,-2-2-4 0,2 2 2 16,0-2-4-16,-1 1 6 0,1 2-1 0,-2-2 2 15,3 1 0-15,-2-1-4 0,-2 0 3 16,2 2-2-16,3-2 1 0,-7 0 1 16,5 2 1-16,-1 0-2 0,0-3-1 0,0 1 0 15,-3 1 0-15,5-2-1 0,-4 3 2 16,2-2-6-16,-2 1 4 0,5 1 2 16,-4-1 0-16,1 0-2 0,0 1 1 0,-2-2-1 15,2 2 0-15,0-1-2 0,1 0 4 16,-3 1-3-16,3-1-1 0,-4-1 2 15,4 2 1-15,-2-1 0 0,2 0-4 0,-5 2 2 16,5-3 2-16,-4 1-1 0,1 0-2 0,0-2 1 16,-2 2 0-16,4 2 0 0,-3-3 1 15,-1 0-2-15,1 0-2 0,-1 2 1 16,-2-3 1-16,3 2 0 0,-1 1 1 0,-1-2 1 16,-12-2-4-16,20 5 5 0,-8-3-3 15,-2 0 1-15,1 2-2 0,1-1 2 16,-12-3 0-16,25 6 2 0,-16-2-2 0,3 0-1 15,0-1 1-15,-1 0 2 0,-2 1-1 16,3-1 2-16,1 3-4 0,-4-2 4 0,-9-4-2 16,22 8 9-16,-22-8 0 0,23 7 5 15,-14-3-2-15,-9-4-2 0,23 7 0 16,-13-2 0-16,-10-5-2 0,21 7 3 0,-8-1-4 16,-1 0 1-16,-12-6-2 0,25 7-1 15,-15-4 0-15,-10-3 0 0,23 10-3 16,-12-6 4-16,2 2-3 0,-13-6 2 0,23 10 1 15,-9-5 3-15,-3-1-2 0,-11-4 3 16,25 9-3-16,-14-5-1 0,-11-4-3 16,22 10 4-16,-13-5-2 0,-9-5 2 0,23 10-3 15,-14-3-1-15,4-3 1 0,-13-4 3 16,22 10-4-16,-14-5 2 0,-8-5 0 0,19 10 5 16,-7-3-1-16,-12-7 1 0,17 8-3 15,-8-1 0-15,-9-7-1 0,19 11-1 0,-19-11 1 16,18 9-3-16,-11-3-2 0,-7-6 2 15,17 10 0-15,-17-10 1 0,16 9-1 16,-16-9-1-16,15 10-1 0,-15-10 6 16,17 9-5-16,-17-9 1 0,11 10 0 0,-11-10 0 15,13 9 2-15,-13-9-1 0,16 9-4 0,-16-9 3 16,10 10-1-16,-10-10-1 0,12 9-1 16,-12-9 3-16,11 10-4 0,-11-10 1 15,14 11-1-15,-14-11 3 0,11 10-1 0,-11-10-1 16,12 11 1-16,-12-11-1 0,13 10 0 15,-13-10 2-15,11 8-3 0,-11-8 1 0,12 10 1 16,-12-10 0-16,11 7-1 0,-11-7 2 16,0 0-2-16,16 13-3 0,-16-13 5 0,9 6 0 15,-9-6-5-15,10 10 4 0,-10-10-3 16,0 0 3-16,12 12 4 0,-12-12-5 16,11 8-4-16,-11-8 4 0,9 10-2 15,-9-10 2-15,10 9 0 0,-10-9 0 0,0 0-1 16,15 16 2-16,-15-16-1 0,11 9 0 0,-11-9 1 15,10 11-2-15,-10-11-1 0,12 12 2 16,-12-12 0-16,14 11 0 0,-14-11-3 16,13 9 4-16,-13-9-1 0,11 12 1 15,-11-12-4-15,15 10 2 0,-15-10 0 0,12 10 1 16,-12-10-2-16,12 11 1 0,-12-11-2 16,13 10 3-16,-13-10 0 0,9 10 2 0,-9-10 2 15,12 10-6-15,-12-10 6 0,9 10-3 16,-9-10-1-16,10 11 1 0,-10-11-2 0,8 11 1 15,-8-11-2-15,11 12 4 0,-11-12-3 16,9 12 2-16,-9-12-3 0,9 9 2 0,-9-9 1 16,9 12-1-16,-9-12-1 0,9 11 1 15,-9-11-2-15,6 11 0 0,-6-11-1 16,10 11 2-16,-10-11 0 0,6 14 1 0,-6-14-1 16,5 14 0-16,-5-14-1 0,8 11 3 15,-8-11-5-15,10 14 4 0,-10-14 0 0,9 12-2 16,-9-12-2-16,8 14 6 0,-8-14 1 15,7 13 2-15,-7-13-9 0,10 14 2 0,-10-14 4 16,8 14-2-16,-8-14-2 0,9 13 2 16,-9-13-3-16,6 15 6 0,-6-15-5 15,6 13-2-15,-6-13 2 0,6 11 0 0,-6-11 2 16,7 14 3-16,-7-14-1 0,6 15 2 16,-6-15-1-16,5 13 0 0,-5-13 0 15,7 15 0-15,-7-15 0 0,3 13-3 0,-3-13 2 16,4 12-3-16,-4-12 2 0,0 0 1 15,6 20-2-15,-6-20-2 0,0 0 0 0,5 19 2 16,-5-19 0-16,4 11 0 0,-4-11-3 16,0 0 2-16,5 19-2 0,-5-19 4 15,3 13-3-15,-3-13 2 0,0 0-2 0,4 17 2 16,-4-17-2-16,2 14 2 0,-2-14-3 16,0 0 1-16,2 18 0 0,-2-18 3 15,5 14 0-15,-5-14-2 0,0 0-2 0,2 18 4 16,-2-18-5-16,0 0 4 0,2 19 0 15,-2-19 0-15,4 13-1 0,-4-13 5 0,0 0-7 16,3 16 1-16,-3-16 7 0,0 0-8 16,3 16 4-16,-3-16-2 0,0 0-2 15,4 17 2-15,-4-17 4 0,0 0-7 0,2 16-3 16,-2-16 4-16,0 0 4 0,2 15-1 16,-2-15-3-16,0 0 2 0,0 0-2 0,2 21 1 15,-2-21 0-15,0 0 1 0,0 15-2 16,0-15 1-16,0 0 1 0,0 0 2 15,3 20-5-15,-3-20 2 0,0 0-2 16,2 12-1-16,-2-12 5 0,0 0-1 0,2 16-1 16,-2-16 1-16,0 0-2 0,0 0-1 0,2 17 3 15,-2-17-3-15,0 0-1 0,0 0 7 16,2 19-2-16,-2-19-1 0,0 0 0 16,0 0-2-16,3 19 0 0,-3-19 2 0,0 0 0 15,0 15-3-15,0-15 2 0,0 0 3 16,0 0-2-16,2 19 0 0,-2-19 0 0,0 0-2 15,0 19 2-15,0-19 1 0,0 0-2 16,0 19 3-16,0-19-6 0,0 0 4 16,0 19 1-16,0-19-1 0,0 0-1 0,2 17-1 15,-2-17 1-15,0 0 2 0,0 20-3 16,0-20 1-16,0 0-1 0,0 18 2 16,0-18 0-16,0 0 2 0,3 19 0 0,-3-19-4 15,0 0 0-15,0 20 2 0,0-20-2 16,2 15 3-16,-2-15 0 0,0 0-1 0,0 21 1 15,0-21-1-15,0 0 0 0,0 21-1 16,0-21-1-16,0 15 2 0,0-15-1 16,3 15 0-16,-3-15-2 0,0 0 5 0,0 21-5 15,0-21 5-15,0 0-3 0,0 19 2 16,0-19-2-16,0 0 6 0,0 24-6 0,0-24 0 16,0 0-2-16,-3 22 1 0,3-22 0 15,-2 16 3-15,2-16-4 0,-3 16 1 0,3-16 1 16,0 0-2-16,-2 24 3 0,2-24-1 15,0 0-4-15,-2 22 2 0,2-22 5 16,0 18 0-16,0-18-4 0,-3 16 1 0,3-16 2 16,0 0-1-16,0 25-1 0,0-25 2 15,0 19-4-15,0-19 2 0,0 22 2 0,0-22-2 16,3 21 2-16,-3-21-3 0,2 22 0 16,-2-22 3-16,2 22 0 0,-2-22 1 15,3 24-5-15,-3-24 4 0,2 23-3 0,-2-23 8 16,3 24-1-16,-3-12-7 0,0-12 2 15,0 23 0-15,0-23-3 0,0 23 3 0,2-10-2 16,-2-13 1-16,-2 22 2 0,2-22-1 16,0 26 0-16,0-26 1 0,-3 24-4 0,1-12 6 15,2-12-4-15,-5 25 0 0,0-12 0 16,5-13 0-16,-4 24 1 0,2-10 0 16,-2-1-3-16,4-13 5 0,-7 27-1 0,3-15 0 15,-2 1-3-15,6-13 2 0,-10 25-5 16,7-14 5-16,-3 1 3 0,6-12-5 15,-8 23-3-15,4-10 2 0,4-13 1 0,-7 20 3 16,1-8-1-16,6-12-1 0,-7 20-2 16,0-7 3-16,7-13-1 0,-5 21 0 0,-1-12 2 15,6-9-4-15,-9 21 2 0,5-11 1 16,4-10 2-16,-10 20-2 0,6-10-4 16,4-10 5-16,-11 17 0 0,11-17 0 0,-12 21-5 15,6-11 4-15,1 1-1 0,5-11 4 16,-13 19-2-16,4-8-3 0,2-1 0 0,7-10 1 15,-13 21 2-15,3-9 1 0,2-3-4 16,1 3 0-16,7-12 0 0,-14 18 5 16,5-6-3-16,3-2 1 0,6-10-5 0,-18 19 4 15,13-10 0-15,-4 1 2 0,1 1-3 16,8-11-1-16,-17 17 3 0,9-5-1 16,-1-3-2-16,9-9 3 0,-16 18-2 15,9-9 2-15,-1 0 0 0,8-9-2 0,-17 18-1 16,9-9 0-16,-2 1 0 0,10-10 6 0,-13 15-7 15,13-15 4-15,-13 17-2 0,5-9 0 16,8-8 0-16,-17 19 2 0,11-12-2 16,-4 2 0-16,1 3 0 0,-2-2 3 0,0-1-4 15,11-9 2-15,-18 19 0 0,9-7-1 16,-2-3 0-16,2 3 2 0,-3-3 0 0,3 0-4 16,-2 1 4-16,-3 0 6 0,4-1-6 15,-1 1 1-15,-1-1-1 0,1 1 2 16,-1-1 3-16,1 1 0 0,-2 0-2 0,3-1-4 15,-3 1 5-15,2-3 1 0,-2 3-1 16,2-1-4-16,11-9 0 0,-25 17 3 0,14-9 0 16,-1-1-3-16,1 3 2 0,-1-2-1 15,-1-1-1-15,3 3-1 0,-5-3 4 16,2 3-1-16,1-2-4 0,-1 1 4 0,-3-1-8 16,3-1 6-16,0 3 1 0,-3-3-2 15,3 3-2-15,-3-2-2 0,1 0 1 0,-2-1 6 16,4 1-2-16,-5-2-7 0,3 3 4 15,-2-3 3-15,0 1-3 0,3 1 2 16,-5-1 2-16,2 1-6 0,-1-2 6 0,1 1-5 16,-4 1 1-16,1-1 4 0,4 1-6 15,-2-2 4-15,-2 4-1 0,2-4-1 0,-3-1 5 16,6 0-6-16,-8 2 4 0,8-2-3 16,-8 1 1-16,7-2-3 0,-8 3 2 15,6-1 1-15,-2-2-1 0,2 2 1 0,-3-3-2 16,0 1 2-16,3-1 6 0,-1 4-5 15,0-3-1-15,0-1-1 0,-1 1-1 0,4-2 2 16,-2 1-2-16,0 1 5 0,2 1-3 16,-2-2-1-16,18-3 10 0,-31 6-8 0,15-4-2 15,3 2-1-15,13-4 2 0,-29 5-1 16,17-3 2-16,12-2 3 0,-24 1-6 16,24-1 0-16,-23 7 0 0,9-6 4 0,14-1-2 15,-20 5 0-15,20-5 2 0,-20 1 1 16,20-1-4-16,-25 4 3 0,25-4-2 15,-18 2 3-15,18-2 0 0,-20 4 0 0,20-4-3 16,-21 4 4-16,21-4-1 0,-19 1 1 16,19-1-2-16,-21 4-2 0,21-4 0 0,-20 2 2 15,20-2 0-15,-20 4 5 0,20-4-1 16,-22 4 4-16,22-4-1 0,-21 4 1 16,21-4 5-16,-19 2-27 0,19-2 2 0,-21 4 0 15,21-4 2-15,-24 1 1 0,24-1-1 16,-18 4 1-16,18-4 3 0,-21 3 1 0,21-3 1 15,-22 3 2-15,22-3 5 0,-20 4-6 16,20-4 1-16,-20 2 0 0,20-2 3 0,-19 2-1 16,19-2 0-16,-21 0 1 0,21 0-3 15,-19 2 5-15,19-2-2 0,-23 0-2 16,23 0 4-16,-21 1-3 0,21-1 1 0,-24 0-2 16,24 0 4-16,-23 3-3 0,23-3 5 15,-24 0 3-15,24 0 11 0,-24 0-4 16,24 0 8-16,-24-3 0 0,24 3-2 0,-23 0-4 15,23 0 3-15,-26 0 0 0,26 0 5 16,-24 0-7-16,24 0 4 0,-22 0 2 0,22 0-7 16,-22 3-4-16,22-3-3 0,-23 0 0 15,23 0 1-15,-22 0-7 0,22 0 6 16,-22 2-6-16,22-2 2 0,-22 0-1 0,22 0-1 16,-23 0-1-16,23 0 3 0,-23 1-2 15,23-1 0-15,-21 0 3 0,21 0-1 0,-24 2 2 16,24-2-2-16,-23 2 0 0,23-2 3 15,-23 0-8-15,23 0 2 0,-21 2-5 0,21-2 6 16,-24 2-3-16,24-2 3 0,-18 1-2 16,18-1 0-16,-22 0-2 0,22 0 3 0,-19 3-7 15,19-3 7-15,0 0-3 0,-28 1-2 16,28-1 5-16,-16 3 2 0,16-3 2 0,-20 1 5 16,20-1-3-16,0 0 0 0,-25 2-1 15,25-2 1-15,0 0-2 0,-23 2 1 0,23-2 0 16,0 0-5-16,-23 2 1 0,23-2-1 15,0 0 2-15,-24 2-2 0,24-2-2 16,0 0 3-16,-19 0 0 0,19 0-3 0,0 0-1 16,0 0 0-16,-25 0 1 0,25 0-1 15,0 0 2-15,0 0-2 0,-21 0-1 0,21 0 4 16,0 0-1-16,0 0-1 0,-22 0-1 16,22 0 3-16,0 0-3 0,0 0 1 15,0 0-2-15,-20-2-3 0,20 2 5 0,0 0-3 16,0 0-1-16,-20-2 3 0,20 2-1 15,0 0-2-15,0 0 3 0,-19-4 0 0,19 4-3 16,0 0 2-16,0 0-1 0,-18-5 3 16,18 5-2-16,0 0 1 0,0 0-2 0,-16-8 1 15,16 8-3-15,0 0 2 0,-12-7 4 16,12 7-6-16,0 0 2 0,-13-8 1 16,13 8-3-16,0 0 2 0,0 0-1 0,-15-14 2 15,15 14-1-15,-8-9 0 0,8 9 0 16,0 0 1-16,-9-15-1 0,9 15-1 0,0 0 3 15,-10-12 1-15,10 12 2 0,0 0 1 16,0 0-2-16,-13-13-1 0,13 13 0 16,0 0 0-16,-13-8-2 0,13 8 1 0,0 0 0 15,-12-7 3-15,12 7-4 0,0 0 4 16,0 0-5-16,-18-10 3 0,18 10-3 16,0 0 4-16,0 0-1 0,-16-8-5 0,16 8 0 15,0 0 2-15,-15-3-3 0,15 3 4 0,0 0 0 16,-17-4-1-16,17 4 0 0,0 0 3 15,-21-4 0-15,21 4-1 0,0 0 1 0,-22-2 1 16,22 2-1-16,0 0 1 0,-22 0-1 16,22 0 2-16,0 0-4 0,-24-2 2 0,24 2-2 15,-19-2 3-15,19 2-2 0,0 0 1 16,-28-1-3-16,28 1 13 0,-20-3 0 16,20 3-2-16,-20-1-1 0,20 1-2 0,-19-4 1 15,19 4-2-15,-21-3 0 0,21 3-2 16,0 0 2-16,-27-3-2 0,27 3 1 0,-20-4-3 15,20 4-3-15,-18-3 5 0,18 3-3 16,-19-5 3-16,19 5-3 0,-20-4 2 16,20 4-2-16,-18-5 1 0,18 5 1 0,-20-5-3 15,20 5 0-15,-21-8 2 0,21 8-3 16,-21-8 0-16,10 2 0 0,11 6 0 0,-20-7 0 16,20 7 0-16,-24-9-1 15,11 2 2-15,13 7-1 0,-21-13 0 0,10 9-3 16,11 4 3-16,-20-11-1 0,8 4 2 0,12 7 4 15,-20-10-3-15,9 2 2 0,11 8 0 16,-21-11-1-16,10 3 2 0,11 8-1 0,-21-13 1 16,10 5-2-16,11 8-1 0,-18-14 1 15,6 7 0-15,0-1-1 0,12 8-1 16,-21-13-2-16,10 6 2 0,11 7 3 0,-19-12-3 16,19 12-2-16,-18-11 2 0,6 5 4 15,12 6-2-15,-16-11-1 0,16 11 0 0,-19-10-3 16,10 5 2-16,9 5 2 0,-21-12-1 15,11 6-1-15,10 6 0 0,-20-11-1 0,20 11 2 16,-16-10-4-16,5 4 4 0,11 6 1 16,-21-11-3-16,10 6 2 0,11 5 1 0,-19-10-1 15,19 10 1-15,-17-10-2 0,17 10 2 16,-16-9 0-16,16 9-3 0,-16-10 0 16,16 10 2-16,-16-11-2 0,16 11 0 15,-17-10 1-15,17 10-1 0,-15-11 6 0,15 11-6 16,-17-10 4-16,7 4-3 0,10 6-3 0,-16-10 2 15,6 2 1-15,10 8 0 0,-17-11-1 16,17 11 0-16,-19-14 0 0,8 8 4 16,11 6-2-16,-19-15-1 0,12 7 2 0,-3-1 0 15,10 9 0-15,-16-17-2 0,7 7-3 0,0 1 3 16,9 9 1-16,-19-17-1 0,11 6 3 16,0 2-3-16,8 9 0 0,-20-17 1 15,14 10-1-15,6 7 3 0,-14-16-1 0,4 7-1 16,10 9 0-16,-14-17-3 0,6 9 1 15,8 8-3-15,-13-19 6 0,13 19-2 16,-13-15-2-16,6 5 3 0,7 10 1 0,-12-15-1 16,12 15 0-16,-12-17 1 0,4 9-3 15,8 8 0-15,-12-15 0 0,12 15-1 16,-12-18 0-16,3 13 1 0,9 5 1 0,-13-19 0 16,5 11-2-16,8 8 1 0,-13-13 1 0,13 13-4 15,-14-15 4-15,14 15-1 0,-14-15 2 16,14 15-2-16,-10-16-1 0,10 16 1 0,-12-13-1 15,12 13 1-15,-11-13 0 0,11 13 1 16,-11-15-1-16,11 15 1 0,-10-11-1 16,10 11 1-16,-11-14-1 0,11 14 1 0,-8-14 0 15,8 14-1-15,-9-14 1 0,9 14-2 16,-9-12 2-16,9 12-1 0,-10-18 0 0,10 18-1 16,-8-15 1-16,8 15 1 0,-11-13 1 15,11 13-1-15,-9-16-1 0,9 16 0 0,-10-15 2 16,10 15-2-16,-8-14 2 0,8 14 3 15,-9-14-2-15,9 14 0 0,-8-15 0 0,8 15 1 16,-11-15 0-16,11 15-1 0,-9-17 1 16,9 17 0-16,-8-14 1 0,8 14 3 15,-8-15-5-15,8 15 1 0,-6-15 0 16,6 15-1-16,-8-14 1 0,8 14-2 0,-6-15 0 16,6 15 1-16,-6-17 0 0,6 17-1 15,-6-13 3-15,6 13-1 0,-6-16 2 0,6 16 0 16,-7-13 0-16,7 13-1 0,0 0-1 15,-6-21 1-15,6 21 0 0,-7-13-1 0,7 13-2 16,-4-16 1-16,4 16 0 0,-6-14-2 16,6 14 2-16,-7-14-1 0,7 14 0 0,0 0 1 15,-8-22 1-15,8 22 0 0,-6-16 2 16,6 16 1-16,-6-17-1 0,6 17 1 0,-5-18-3 16,5 18 1-16,-5-19 0 0,5 19-1 15,-4-21 1-15,4 21 0 0,-4-21-3 0,0 10 0 16,4 11 1-16,-4-21-1 0,4 21-1 15,-2-21 2-15,2 21-1 0,-6-21-1 16,6 21 2-16,-4-23-2 0,4 23 0 0,-5-27-1 16,3 16-3-16,2 11-9 0,-5-32-18 15,5 13-24-15,-2-1-29 0,2 2-38 0,-2-8-49 16,4-4-64-16,0 1-71 0,-2-2-72 16,5-8-148-16,-3 4-102 0,0-4 22 15,-2 6-440-15,0-1-568 0</inkml:trace>
  <inkml:trace contextRef="#ctx0" brushRef="#br0" timeOffset="-123133.62">10245 5899 3078 0,'0'0'-163'0,"0"0"32"16,0 0 15-16,0 0 20 0,0 0 11 0,0 0 9 15,0 0 10-15,0 0 17 0,0 0 1 16,0 0 8-16,0 0 4 0,0 0 3 0,0 0 12 15,0 0 7-15,0 0 14 0,0 0 21 16,0 0 8-16,0 0 17 0,0 0 2 16,0 0 9-16,0 0 12 0,0 0 0 15,0 0-3-15,0 0-4 0,0 0-9 0,0 0-4 16,0 0-5-16,-21-20-10 0,21 20 3 16,0 0-3-16,0 0-1 0,2-22-2 15,-2 22-1-15,0 0-2 0,0-26-3 0,0 26-5 16,2-21-9-16,-2 21 10 0,0-24-4 15,2 8-4-15,0 1-2 0,0-2 0 0,0 0-1 16,3 0-3-16,-3-1 8 0,2 0-8 16,-2 0 9-16,2-1-2 0,2 2-6 15,1-4 0-15,0 1 0 0,1-2-1 0,0 2 0 16,2-1 0-16,4 0 1 0,-4-2-2 16,5 2-7-16,-2 1 6 0,2 0 1 0,-3 1-5 15,3-1 2-15,-2 4 1 0,-1-2-1 16,3 4-2-16,-4 0-1 0,4-4 3 0,-3 7-3 15,-1 0 1-15,0-3 0 0,-1 2 1 16,0 3 6-16,1 0-5 0,-2-2 6 16,-9 11 6-16,17-20-1 0,-9 9 2 0,-8 11-1 15,13-19-1-15,-7 11 1 0,-6 8-3 16,11-18-2-16,-11 18 3 0,8-18 1 16,-8 18 2-16,4-16 0 0,-4 16-2 0,2-16-1 15,-2 16-5-15,0 0 3 0,-4-20 3 16,4 20-8-16,0 0-4 0,-12-17 5 0,12 17-2 15,-11-9 2-15,11 9-7 0,0 0 4 16,-25-6 2-16,25 6-2 0,-17-2 0 16,17 2-1-16,0 0 1 0,-30 4 1 15,30-4-2-15,-16 4 6 0,16-4-8 0,-18 4 0 16,18-4 1-16,0 0 0 0,-17 4 1 16,17-4 1-16,0 0 2 0,0 0 4 15,0 0-8-15,0 0 6 0,0 0-2 0,0 0-2 16,0 0 3-16,0 0-5 0,0 0 0 15,0 0 3-15,0 0-2 0,0 0 0 0,0 0-1 16,47-27 0-16,-35 21-2 0,-12 6 3 16,24-10-3-16,-12 7 1 0,-12 3 3 0,21-6-4 15,-21 6-1-15,20-5 1 0,-20 5-1 16,16-3 8-16,-16 3 2 0,0 0 7 0,24 8-1 16,-24-8 8-16,8 9-5 0,-8-9 2 15,7 16-4-15,-7-16-3 0,2 20 1 16,-2-20-1-16,-2 22-2 0,2-22-6 0,-2 26-20 15,-1-12-37-15,3-14-42 0,-6 27-48 16,4-16-52-16,2-11-78 0,-6 21-160 16,4-14-373-16,2-7-121 0</inkml:trace>
  <inkml:trace contextRef="#ctx0" brushRef="#br0" timeOffset="-122721.25">10693 4782 2336 0,'0'-18'-66'0,"0"18"33"16,0 0 5-16,0 0 6 0,0 0 11 0,0 0 4 15,0 0 10-15,2-17 6 0,-2 17 30 16,0 0 0-16,0 0 24 0,0 0 0 16,0 0 2-16,0 0 0 0,0 0 9 0,0 0 4 15,0 0-3-15,0 0-8 0,22 46-2 16,-20-37-7-16,-2-9-7 0,10 19-7 0,-5-7-3 15,1 1-4-15,-2-2-6 0,-4-11-2 16,13 24-1-16,-9-14-2 0,-4-10-3 16,9 18-7-16,-5-8-11 0,-4-10-31 0,6 15-42 15,-6-15-36-15,6 12-39 0,-6-12-47 16,0 0-113-16,10 7-452 0,-10-7-41 16</inkml:trace>
  <inkml:trace contextRef="#ctx0" brushRef="#br0" timeOffset="-122414.28">10861 4835 2164 0,'0'0'-54'15,"0"0"18"-15,8-14 12 0,-8 14-3 0,0 0 18 16,0 0 28-16,0 0 8 0,0 0 17 16,0 0 8-16,0 0 6 0,0 0 6 0,0 0 0 15,0 0 2-15,0 0 13 0,0 0 2 16,0 0 6-16,0 0 0 0,0 0-9 15,-49 22-2-15,49-22-7 0,0 0-6 0,-12 10 1 16,12-10-1-16,0 0-1 0,-6 13 5 16,6-13 1-16,0 0 3 0,0 0-3 0,0 0-2 15,2 22-3-15,-2-22-4 0,0 0-8 16,12 14-3-16,-12-14-5 0,15 5 1 16,-15-5-10-16,15 8-4 0,-15-8-2 0,17 6-12 15,-17-6-23-15,17 2-43 0,-17-2-42 16,17 2-60-16,-17-2-61 0,0 0-114 15,18-4-618-15,-18 4-364 0</inkml:trace>
  <inkml:trace contextRef="#ctx0" brushRef="#br0" timeOffset="-121979.28">11024 4871 2875 0,'0'0'-56'0,"25"-1"17"16,-25 1 11-16,0 0 15 0,0 0 16 16,0 0 27-16,0 0 15 0,0 0 4 0,0 0-4 15,21-3-7-15,-21 3-4 0,0 0-8 16,13-7-2-16,-13 7-22 0,0 0-11 0,17-8-25 16,-17 8-23-16,0 0-10 0,14-9-18 15,-14 9-25-15,0 0-10 0,0 0-13 16,11-10-11-16,-11 10 2 0,4-3-12 0,-4 3 2 15,0 0 9-15,0 0 30 0,0 0 20 16,0 0 35-16,0 0 27 0,0 0 23 16,0 0 28-16,-40-6 28 0,40 6 22 0,0 0 30 15,0 0 23-15,-25 1 14 0,25-1 1 16,0 0 0-16,0 0-4 0,0 0-1 16,-24-1-3-16,24 1 5 0,0 0-3 0,0 0-6 15,0 0-8-15,0 0-16 0,0 0-12 16,0 0-5-16,0 0-10 0,0 0-8 15,0 0-8-15,0 0-7 0,0 0-7 0,0 0-9 16,0 0-12-16,33-29-14 0,-33 29-19 16,14-7-32-16,-14 7-34 0,11-8-42 0,-11 8-48 15,13-6-33-15,-13 6-80 0,0 0-586 16,16-11-220-16</inkml:trace>
  <inkml:trace contextRef="#ctx0" brushRef="#br0" timeOffset="-121390.99">11214 4550 2584 0,'-8'-16'-61'16,"8"16"17"-16,0 0 11 0,0 0 15 0,-8-13 25 15,8 13 22-15,0 0 13 0,0 0 6 16,-6-14 1-16,6 14-6 0,0 0-6 16,0 0-5-16,0 0-2 0,0-21-6 0,0 21-2 15,0 0 1-15,8-15-1 0,-8 15-10 16,0 0 6-16,14-11-3 0,-14 11-4 0,10-8-1 15,-10 8 2-15,0 0-4 0,20-4 1 16,-20 4-2-16,0 0 1 0,0 0 0 0,0 0 6 16,0 0-9-16,25 12 7 0,-25-12-2 15,4 11 9-15,-4-11 8 0,0 0 15 16,0 18 12-16,0-18 4 0,0 0 4 16,0 0-5-16,0 0-3 0,-2 22-3 0,2-22-6 15,0 0 2-15,0 0-1 0,0 0-14 16,5 16 1-16,-5-16-6 0,0 0 0 15,0 0-3-15,15 6-6 0,-15-6-1 0,0 0-3 16,18 5-1-16,-18-5 5 0,16 5-8 16,-16-5-1-16,14 7 1 0,-14-7-4 0,13 9 2 15,-13-9-1-15,15 13 3 0,-15-13-4 16,8 13 2-16,-4-3 3 0,-4-10-3 0,3 17-1 16,-3-17 6-16,2 19-4 0,-2-19-1 15,-5 21 1-15,5-21-5 0,-7 21-1 16,2-12-14-16,5-9-26 0,-9 18-40 0,9-18-45 15,-8 17-40-15,8-17-33 0,-9 16-51 16,9-16-98-16,-5 9-495 0,5-9-176 16</inkml:trace>
  <inkml:trace contextRef="#ctx0" brushRef="#br0" timeOffset="-121116.15">11458 4616 2518 0,'6'-11'-39'0,"-6"11"21"15,0 0 13-15,0 0 25 0,0 0 31 16,0 0 33-16,0 0 13 0,0 0 15 16,0 0-4-16,0 0-15 0,0 0-7 0,4 45-6 15,-4-45-7-15,-2 25-4 0,0-8-7 16,0 0-5-16,-2 1-6 0,2 1-3 0,0-1-4 15,-3 1-11-15,1 3-4 0,-1-2-1 16,2 4-28-16,-2-6-40 0,1 0-51 0,0 1-49 16,2-2-36-16,-2-2-90 0,4-15-166 15,-5 25-353-15,1-13-88 0</inkml:trace>
  <inkml:trace contextRef="#ctx0" brushRef="#br0" timeOffset="-120532.03">11587 4856 2358 0,'0'0'-14'16,"0"0"20"-16,7-13 3 0,-7 13 5 0,0 0 12 15,0 0 16-15,6-18 17 0,-6 18 1 0,0 0 4 16,4-13 1-16,-4 13-1 15,0 0 3-15,4-17 4 0,-4 17 1 0,0 0 5 16,6-17-5-16,-6 17-11 0,8-12-3 0,-8 12-5 16,11-11-11-16,-11 11 3 0,7-12-8 15,-7 12-6-15,12-7-3 0,-12 7-3 16,0 0 2-16,17-9-4 0,-17 9-1 0,13-4 2 16,-13 4 1-16,0 0 8 0,0 0 2 15,25 8-5-15,-25-8 2 0,9 11-3 0,-9-11 4 16,5 19 2-16,-5-19 3 0,2 21 4 15,-2-21 5-15,0 24 1 0,-2-6 3 16,2-18-2-16,0 26-5 0,0-26-3 0,-2 27-4 16,2-13-4-16,0-14-1 0,0 20-5 15,0-20-1-15,2 22 0 0,-2-22-3 16,2 14-3-16,-2-14-4 0,6 14 0 16,-6-14-1-16,0 0-5 0,18 8 1 0,-18-8-4 15,18 0 1-15,-18 0-1 0,0 0-5 16,0 0 4-16,34-12 1 0,-26 6-2 15,-8 6 6-15,15-8 10 0,-15 8 11 0,10-9 8 16,-10 9 3-16,9-9 4 0,-9 9-3 0,0 0 3 16,0 0-3-16,-2-23 7 0,2 23-3 15,0 0 22-15,-15-17-10 0,15 17-6 0,-15-12 0 16,15 12-13-16,-17-12 2 0,17 12-11 16,-14-11-4-16,14 11-6 0,-17-9-31 15,8 1-33-15,-2 5-51 0,1-6-67 0,10 9-76 16,-20-9-66-16,10 3-136 0,10 6-174 15,-19-4 19-15,19 4-285 0,-21-1-247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9T12:19:25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17134 7927 505 0,'0'0'92'0,"0"0"-32"15,0 0 12-15,0 0-16 0,0 0 1 16,0 0-1-16,0 0-6 0,0 0 2 0,0 0 7 16,0 0-2-16,0 0 6 0,0 0 5 15,0 0-5-15,0 0-3 0,-13 10-5 16,13-10-11-16,0 0 3 0,0 0-15 0,0 0-5 16,0 0-3-16,0 0-8 0,0 0 6 15,0 0 1-15,0 0-3 0,0 0 2 0,0 0 14 16,0 0-16-16,0 0 0 0,0 0 1 15,0 0 2-15,0 0-9 0,0 0-2 16,0 0 7-16,0 0-6 0,-12 8-1 16,12-8-3-16,0 0 3 0,0 0 2 0,0 0-4 15,0 0-5-15,0 0-4 0,0 0-7 16,0 0-14-16,0 0-5 0,0 0-18 16,0 0-12-16,0 0-17 0,0 0-35 0,0 0-78 15,0 0-279-15,0 0 376 0</inkml:trace>
  <inkml:trace contextRef="#ctx0" brushRef="#br1" timeOffset="115504.55">16577 3069 236 0,'0'0'97'0,"0"0"-40"0,0 0-10 0,0 0-11 15,0 0-7-15,0 0-5 0,0 0-5 16,0 0-1-16,0 0 3 0,0 0-4 16,0 0 5-16,0 0-7 0,0 0 0 0,0 0-2 15,0 0 2-15,0 0-4 0,0 0-4 16,0 0 4-16,0 0 4 0,0 0-2 15,0 0 1-15,0 0-1 0,0 0 6 16,0 0 1-16,0 0 1 0,0 0-2 0,0 0 6 16,0 0-1-16,0 0 1 0,0 0-4 15,0 0 14-15,0 0-12 0,0 0-2 0,0 0 2 16,0 0-10-16,0 0 5 0,0 0-1 16,0 0-3-16,0 0 4 0,0 0 0 0,0 0 3 15,0 0-5-15,9-16 3 0,-9 16 2 16,0 0-4-16,0 0-1 0,0 0 1 15,0 0 6-15,0 0-8 0,0 0 3 16,0 0-3-16,0 0-4 0,0 0 1 0,0 0 6 16,0 0-11-16,0 0 0 0,0 0-2 15,0 0 2-15,0 0-5 0,0 0-11 16,0 0-3-16,0 0-19 0,0 0-10 0,0 0-18 16,6-5-21-16,-6 5-19 0,0 0-31 15,0 0-183-15,0 0 101 0</inkml:trace>
  <inkml:trace contextRef="#ctx0" brushRef="#br1" timeOffset="124816.99">16586 3071 815 0,'0'0'-46'0,"0"0"4"0,0 0 7 0,0 0 0 16,0 0 3-16,0 0 2 0,0 0 8 15,0 0-3-15,0 0 9 0,0 0-1 16,0 0 2-16,0 0 1 0,0 0 1 16,0 0 13-16,0 0 23 0,0 0 3 0,0 0 6 15,0 0-6-15,0 0 6 0,0 0 0 16,12 13-6-16,-12-13-2 0,0 0 3 0,0 0-7 15,2 19-1-15,-2-19-3 0,0 0 2 16,0 20-3-16,0-20 1 0,0 0-3 16,0 23-2-16,0-23 5 0,2 16-3 15,-2-16-4-15,0 17 0 0,0-17-2 16,0 19 1-16,0-19-1 0,0 19 2 0,0-19-6 16,0 21 5-16,0-21-7 0,0 21 3 15,0-21 0-15,0 23 1 0,0-23 6 0,0 23-6 16,3-11 1-16,-3-12 1 0,0 22-4 15,0-22 6-15,0 21-3 0,0-21 6 0,-3 24-5 16,3-24 0-16,3 21-1 0,-3-21 1 16,0 18-4-16,0-18 5 0,0 19-5 0,0-19 1 15,0 18-3-15,0-18 8 0,0 0-5 16,0 22 1-16,0-22-1 0,0 0 1 16,0 20-3-16,0-20-2 0,0 0 2 0,0 0-1 15,2 16-1-15,-2-16-1 0,0 0-1 16,0 0 7-16,0 0-3 0,0 0 3 15,-2 20-5-15,2-20 2 0,0 0 3 16,0 0-1-16,0 0-8 0,0 0 6 0,0 0 0 16,0 0 1-16,0 0-1 0,0 0 2 15,0 0-3-15,0 0-4 0,0 0-1 0,0 0-5 16,0 0-1-16,0 0-1 0,0 0-3 16,0 0 5-16,0 0-5 0,0 0-4 0,0 0 0 15,0 0 2-15,0 0-3 0,0 0 4 16,-7-56-3-16,7 56 4 0,0 0-4 15,0-26 3-15,0 26 5 0,0-17-1 0,0 17 2 16,0-19 5-16,0 19-7 0,0-19 7 16,0 19-1-16,0-19 5 0,0 19-5 15,-2-19-5-15,2 19 7 0,0-20 3 0,0 20-4 16,0 0-1-16,0-26-3 0,0 26-1 16,0-18 0-16,0 18 6 0,0 0-1 15,0-24-3-15,0 24 5 0,0 0-4 0,0-23 3 16,0 23-1-16,0 0 0 0,0-22 8 15,0 22-2-15,0 0-2 0,0-20 0 16,0 20 7-16,0 0-5 0,0 0 3 0,0-21-5 16,0 21 13-16,0 0-13 0,0 0 11 15,0-19-7-15,0 19 5 0,0 0-2 16,0 0 2-16,0 0 0 0,2-17 0 0,-2 17 1 16,0 0-1-16,0 0-2 0,0 0 6 15,0 0-6-15,0 0 2 0,0 0 0 0,0 0-2 16,0 0-5-16,0-19 1 0,0 19 1 15,0 0 1-15,0 0 1 0,0 0-1 0,0 0-8 16,0 0 12-16,0 0-6 0,0 0 3 16,0 0-1-16,0 0 8 0,0 0-6 15,0 0 2-15,0 0 0 0,0 0 0 16,0 0 3-16,0 0-1 0,0 0-4 0,0 0 7 16,0 0-7-16,0 0-1 0,0 0 8 15,0 0-7-15,0 0-7 0,0 0 7 0,0 0-4 16,0 0 1-16,0 0 12 0,0 0 3 15,0 0 2-15,0 0-3 0,0-20-2 16,0 20 6-16,0 0-8 0,0 0-1 0,0 0-3 16,0 0-7-16,0 0 8 0,0 0-1 15,0 0-6-15,0 0-1 0,0 0 2 0,0 0 4 16,0 0-2-16,0 0-2 0,0 0-1 16,0 0 3-16,0 0-2 0,0 0-2 15,0 0 6-15,0 0-1 0,0 0-6 0,0 0 2 16,0 0 4-16,0 0 4 0,0 0 0 15,0 0-2-15,0 0 2 0,0 0 2 16,0 0-5-16,0 0 1 0,0 0-3 16,0 0 5-16,0 0-2 0,0 0 5 0,0 0-5 15,0 0 11-15,0 0-3 0,0 0 2 16,0 0 2-16,0 0-7 0,0 0 10 0,0 0 12 16,0 0 5-16,0 0 2 0,0 0-1 15,0 0-5-15,0 0-1 0,0 0 0 0,0 0-6 16,0 0-2-16,0 0 0 0,0 0-5 15,0 0 6-15,0 0 15 0,0 0 10 16,0 0-10-16,0 0-2 0,0 0-6 0,0 0-6 16,0 0 0-16,0 0 2 0,13 45-8 15,-13-45 1-15,0 0-5 0,2 20 0 16,-2-20-1-16,0 0 3 0,0 23-4 0,0-23-1 16,3 13-7-16,-3-13 2 0,0 0 5 15,0 23-6-15,0-23-6 0,2 14 9 16,-2-14-3-16,0 0-5 0,0 23 2 0,0-23-6 15,0 0 7-15,0 19 2 0,0-19-4 16,0 0-2-16,0 21-1 0,0-21-2 16,0 0 0-16,-2 19 5 0,2-19-1 0,0 0-6 15,2 19 2-15,-2-19 3 0,0 0-13 16,0 19 13-16,0-19-6 0,0 0 13 0,0 19-13 16,0-19-3-16,0 0 5 0,0 17 0 15,0-17 0-15,0 0-2 0,0 17 4 0,0-17-5 16,0 0 1-16,0 19 3 0,0-19-6 15,0 0 6-15,0 19-3 0,0-19 0 16,0 0 3-16,0 19 0 0,0-19-5 0,0 0 4 16,0 20-8-16,0-20 15 0,0 0-1 15,0 16-5-15,0-16 2 0,0 0-8 16,0 0 4-16,0 20-5 0,0-20 4 0,0 0 3 16,0 0-6-16,0 0 3 0,0 19 6 15,0-19-8-15,0 0 1 0,0 0-5 16,0 0 4-16,0 0 5 0,2 15-1 0,-2-15-2 15,0 0 6-15,0 0-6 0,0 0-3 16,0 0 7-16,0 0-5 0,0 0 1 0,0 0 0 16,0 0 4-16,0 0-3 0,0 0-2 15,0 0-3-15,0 0-4 0,0 0-3 16,0 0-1-16,0 0 0 0,0 0 2 0,0 0-2 16,0 0-1-16,0 0-8 0,0 0 5 15,-7-54-3-15,7 54-4 0,0-23-5 0,-2 5 0 16,2 18 2-16,0-33-7 0,0 16 3 15,-2 0 7-15,2-2-3 0,0 19 0 16,-2-34 2-16,2 16 4 0,0 2-2 0,0 16 5 16,-2-29-6-16,4 16 17 0,-2 13-6 15,-2-25-7-15,2 25-3 0,0-22 7 16,0 22 4-16,0-17 0 0,0 17 0 16,0 0-5-16,0-24-6 0,0 24-8 0,0-18 5 15,0 18 6-15,0 0-7 0,0-24 15 16,0 24-2-16,0 0-8 0,-3-21 4 0,3 21 2 15,0 0 4-15,0 0 9 0,0-19-11 16,0 19 5-16,0 0 7 0,0 0-4 16,0 0 0-16,0-20 2 0,0 20-9 0,0 0 9 15,0 0-6-15,0 0 2 0,0-20 1 16,0 20-3-16,0 0 8 0,0 0-4 0,0 0 2 16,0 0-4-16,0 0 10 0,0-19-9 15,0 19-4-15,0 0-3 0,0 0-2 0,0 0-3 16,-2-18 7-16,2 18-2 0,0 0 8 15,0 0-7-15,0 0 6 0,0 0 2 16,0 0-6-16,0 0 5 0,0 0-1 16,0 0 1-16,0 0 7 0,0-20-9 0,0 20 4 15,0 0 6-15,0 0-10 0,0 0 4 16,0 0 0-16,0 0-6 0,0 0 6 16,0 0 1-16,0 0 1 0,0 0-4 0,0 0 3 15,0 0-1-15,0 0-1 0,0 0-1 0,0 0 7 16,0 0-5-16,0 0-4 0,0 0 2 15,0 0 3-15,0 0-3 0,0 0 0 16,0 0 0-16,0 0 2 0,0 0-2 16,0 0-5-16,0 0 8 0,0 0 1 0,0 0 2 15,0 0 8-15,0 0 4 0,0 0-8 16,0 0 13-16,0 0 6 0,0 0-9 0,0 0 5 16,0 0-9-16,0 0-1 0,0 0 2 15,5 59-4-15,-5-59 3 0,0 21 2 16,0-21-3-16,2 23-2 0,-2-23 9 0,0 22-7 15,0-22 1-15,0 26-11 0,0-16 10 16,0-10 9-16,0 26-10 0,0-26-6 16,0 24 0-16,0-12-5 0,0-12 14 0,0 26-6 15,0-12-3-15,0-14 9 0,0 26-2 16,0-26-7-16,0 25 3 0,2-12-9 16,-2-13 5-16,0 25 2 0,0-25 1 0,0 25-2 15,0-11 2-15,0-14-1 0,0 24-4 16,0-24 8-16,0 23-7 0,0-10 1 0,0-13-1 15,0 20-4-15,0-20 2 0,0 26-3 16,0-26 4-16,0 23 7 0,0-23-1 16,0 21-3-16,2-10 12 0,-2-11-15 0,0 21-2 15,0-21 1-15,-2 19 1 0,2-19 0 16,0 21 3-16,0-21 0 0,2 21 2 16,-2-21-8-16,-2 23 1 0,2-23 4 0,2 24-1 15,-2-24 3-15,0 22 0 0,0-22-2 16,0 21 1-16,0-21-1 0,0 21-4 0,0-21 7 15,-2 20-7-15,2-20 4 0,2 23-13 16,-2-23 11-16,0 23 0 0,0-23-3 16,0 23 3-16,0-23 9 0,0 21-7 0,0-21-1 15,0 23-2-15,0-23 7 0,0 22-6 16,0-22-5-16,0 20 10 0,0-20 3 16,2 21-6-16,-2-21-1 0,-2 21 4 0,2-21-8 15,2 19 3-15,-2-19-5 0,0 19 7 16,0-19-2-16,0 20 0 0,0-20 0 0,0 19 1 15,0-19-5-15,0 22 2 0,0-22 0 16,3 20 1-16,-3-20 2 0,0 19-9 16,0-19 10-16,0 18 4 0,0-18-10 0,0 21 0 15,0-21 9-15,-3 21-5 0,3-21 7 16,0 21-6-16,0-21-1 0,0 21 2 16,0-21-5-16,0 21 3 0,0-21 3 0,0 19 0 15,0-19-2-15,0 21 11 0,0-21-19 16,0 19 12-16,0-19-5 0,0 19-3 15,0-19 1-15,0 17-1 0,0-17-3 0,0 0 14 16,0 25-13-16,0-25 3 0,0 15 4 16,0-15-4-16,0 0-2 0,0 23 7 0,0-23-2 15,0 0 1-15,0 23-5 0,0-23 4 16,0 0 4-16,0 21-5 0,0-21 0 16,0 14 0-16,0-14-2 0,0 0 4 0,3 20-2 15,-3-20 0-15,0 0 3 0,0 22-4 16,0-22-4-16,0 0 11 0,-3 19-3 0,3-19 2 15,0 0-10-15,0 22 2 0,0-22 6 16,0 15-7-16,0-15 4 0,0 0 11 16,3 19-11-16,-3-19 3 0,0 0-6 15,0 19 0-15,0-19 3 0,0 0-4 0,0 0 1 16,0 20 6-16,0-20 13 0,0 0-16 16,0 0 4-16,0 0-8 0,0 16 6 0,0-16-2 15,0 0 0-15,0 0 3 0,0 0-11 16,0 0 10-16,0 0-2 0,0 18 0 0,0-18 0 15,0 0-5-15,0 0 0 0,0 0 7 16,0 0 3-16,0 17-7 0,0-17 13 16,0 0-11-16,0 0 0 0,0 0 7 0,0 0-4 15,0 17 0-15,0-17-3 0,0 0-3 16,0 0 6-16,0 0-5 0,2 15-1 0,-2-15 8 16,0 0-7-16,0 0 1 0,0 0-6 15,-2 22 7-15,2-22 0 0,0 0 10 16,0 0-13-16,2 19 6 0,-2-19-6 0,0 0 6 15,0 0 0-15,-2 24-1 0,2-24-1 16,0 0 17-16,0 21 5 0,0-21-7 16,0 15-13-16,0-15 13 0,2 17-2 15,-2-17-4-15,0 0-6 0,2 23 7 0,-2-23-6 16,2 13-2-16,-2-13 11 0,0 0-12 16,2 21 10-16,-2-21-7 0,2 18 4 0,-2-18 5 15,2 19-8-15,-2-19 2 0,0 17-6 16,0-17 7-16,0 17 11 0,0-17-17 15,0 0 7-15,2 23 8 0,-2-23-20 0,0 15-5 16,0-15 11-16,0 19 3 0,0-19 8 16,0 17-1-16,0-17 3 0,2 17-8 0,-2-17-5 15,0 17 16-15,0-17 3 0,0 20-6 16,0-20-2-16,0 17 6 0,0-17-1 16,2 17 2-16,-2-17-1 0,-2 21 3 0,2-21-4 15,0 17-3-15,0-17-2 0,2 19-1 16,-2-19-4-16,0 19 0 0,0-19 2 0,0 17-3 15,0-17-2-15,0 0-5 0,0 21 2 16,0-21 2-16,0 0-1 0,0 19-1 16,0-19 0-16,0 0-1 0,0 19 3 0,0-19-3 15,0 0 2-15,2 19 2 0,-2-19-7 16,0 0 6-16,0 20-3 0,0-20-3 0,0 0 10 16,0 19-12-16,0-19 4 0,0 0-2 15,0 18-7-15,0-18 7 0,0 0-2 0,0 18 5 16,0-18-10-16,0 0 4 0,2 20 3 15,-2-20-3-15,0 0-6 0,0 16 8 16,0-16-1-16,0 0 2 0,0 0 0 16,0 19-3-16,0-19-4 0,0 0 4 0,0 0 4 15,0 20-2-15,0-20 1 0,0 0 0 16,0 17-6-16,0-17 8 0,0 0-5 0,2 16 1 16,-2-16 4-16,0 0-8 0,0 0 7 15,0 19-8-15,0-19 7 0,0 0 1 16,0 19-1-16,0-19-1 0,0 0-2 0,2 15 7 15,-2-15-2-15,0 0-5 0,0 0-2 16,-2 25 5-16,2-25-4 0,2 15 14 0,-2-15-10 16,0 0-1-16,-2 22 5 0,2-22 1 15,0 0-1-15,0 19 3 0,0-19-8 0,0 0 2 16,0 21 1-16,0-21-2 0,0 0-5 16,0 20 8-16,0-20-10 0,0 18 4 15,0-18 3-15,0 0 3 0,0 24-3 0,0-24 0 16,0 18 2-16,0-18-1 0,0 18-1 15,0-18 0-15,0 22 6 0,0-22-11 0,0 22 1 16,0-22 10-16,0 27-6 0,2-10-3 16,-2-17 2-16,-2 33 5 0,4-18-1 15,-2-1 1-15,0-14 5 0,0 34-3 0,0-17-3 16,0 2 3-16,0-2 0 0,0 2 2 16,0 0-3-16,0 0-5 0,2 0 6 15,-2 2-1-15,0 1 11 0,-2-3 2 0,2 1-7 16,0-1 5-16,2 2-3 0,-2 0 2 15,0 0-2-15,0 0-3 0,0-1-2 0,0 2 4 16,0-1-8-16,0 0 6 0,0 0-7 16,0 0 4-16,3-1 0 0,-3 3-2 15,0-2 2-15,0 2-3 0,0-2 2 0,0 0-3 16,0 0-2-16,0 0 2 0,0 0-2 16,0 1 1-16,0-4-1 0,0 3 3 0,0-2-2 15,0 2-1-15,0-2-1 0,0 1 3 16,0-4-4-16,0 4 1 0,0-4 1 15,0 2 3-15,3 0-5 0,-3 1 1 0,0-1 3 16,0-1-6-16,0 0 9 0,0-17-6 16,0 32-3-16,0-14 8 0,0-1-5 15,0-2 3-15,0 3-4 0,0-2 2 0,0-16-2 16,0 30-1-16,0-15 0 0,0-15 2 16,0 30 0-16,0-12 2 0,0-4-3 0,2 4 0 15,-2-2 2-15,0-16-1 0,0 33-1 16,0-18 3-16,0 3-4 0,0-2 4 15,0-16-3-15,0 32 2 0,0-16-3 0,0-1 4 16,0 2 0-16,0 0-2 0,0 1 1 16,0-18 1-16,0 32-1 0,0-17-1 15,0 3 0-15,0-2-1 0,0-16-2 0,2 35 6 16,-2-18-1-16,0 1-2 0,0 1-1 16,0-1 4-16,0 1-6 0,0-1 3 0,2-1-3 15,-2 1 3-15,0 1 2 0,0 1-4 16,0 0-1-16,0 0 1 0,0 0 2 0,0 0 2 15,0 2 0-15,0-2-1 0,0 1-1 16,0-1 2-16,0 3-1 0,0 0-1 16,0 1-1-16,2 3-6 0,-2-5 9 0,0 5-13 15,0 0-2-15,0-1 3 0,0 4-3 16,0-4 1-16,0 3-3 0,0-1 2 16,0-2-2-16,0 3 7 0,0-1-2 0,0 0-3 15,2 3 5-15,-2-1 2 0,-2-3 3 16,2 2-3-16,0-1 2 0,0 1 4 0,0 1-6 15,0 0 0-15,0-2-4 0,2 0 0 16,-2 2 4-16,0-1 0 0,0 0-4 0,0 3 2 16,0-3 2-16,2 2 6 0,-2-1-9 15,0 0 2-15,0-1-4 0,0 2 8 0,2-1 3 16,-2 1 2-16,0-1-6 0,0 1 2 16,0-1-7-16,0-1 8 0,0 2-8 15,0-3 9-15,0 0 0 0,0 3 0 0,0-3-3 16,0 3 5-16,0-1-5 0,0 2-2 15,0-4 5-15,0 0 0 0,0 3-4 16,2-3 5-16,-2 1 4 0,0-1-7 0,0 0 5 16,0-2-4-16,0 0 1 0,-2 1 0 15,4-3 3-15,-2-1 2 0,0 2-3 0,0-2-2 16,0 0 1-16,0-1 2 0,0 0-3 16,0-1 3-16,0 1-10 0,0 0 7 15,0 1-3-15,0-4 9 0,0 2-12 0,0-3 6 16,0 2 0-16,0 1 3 0,0-1 0 15,0 0 1-15,0 0 1 0,0 2 2 0,-2-2-3 16,2 1 10-16,2 3-10 0,-2-2-1 16,0 0 0-16,0 4-3 0,0 0 6 15,0-3-3-15,2 4 4 0,-2 2-3 0,-2-3 1 16,4 2 3-16,-4 0-3 0,4-2-4 16,-2 1-1-16,0 0 0 0,0-1 6 0,0 1-6 15,0-1 0-15,0-2 0 0,0 2 0 16,0 1 0-16,0-1 3 0,0-1-3 0,0 2 7 15,2 0-4-15,-2-3 3 0,0-1 2 16,0 2-6-16,0 1 4 0,-2 1-5 0,2 0 6 16,0 0-5-16,0-1-1 0,2 3 5 15,-2-2-5-15,0-1-1 0,0 1-1 16,0 0 1-16,0-1 6 0,0 3-6 16,0-2 4-16,0 0-4 0,0-5 4 0,0 7-4 15,0-3 6-15,0 0-6 0,0 2 4 16,2-2-5-16,-2 5 7 0,0-5 0 15,0 3-5-15,0-2 0 0,0-1-1 0,0 1 10 16,0 0-2-16,0 1-3 0,0-5 0 16,0 4-4-16,2-3 3 0,-2-1-2 15,0 4-1-15,-2-2 6 0,2 0-2 0,0-2-4 16,2-1-5-16,-2 1 7 0,0 4-1 16,0-5-9-16,0 5 14 0,0-3-11 0,0-2 4 15,0 5 0-15,2 0 4 0,-4 0 2 16,4-1-7-16,-2-1 1 0,0 1-2 0,0 1 2 15,0 0 2-15,0 0-2 0,0-1 3 16,0-1-5-16,0 2 4 0,3-1 5 16,-3-4-7-16,0 3 0 0,0 0 4 0,0 2-5 15,0 0 1-15,2-5 0 0,-2 1 2 16,0 5-4-16,0-2 0 0,0 0 1 16,0 1 2-16,0 0-2 0,0 0 6 0,0-1-9 15,0 1 3-15,2 2 4 0,-4-3-1 16,4 3-2-16,-2-2 3 0,0-1-6 0,0 3 6 15,0-2 0-15,0 1 0 0,0 1-6 16,2-3 0-16,-2 1 2 0,0 0-1 0,0 1 0 16,0-1-4-16,0 2 2 0,0 0-2 15,0-2-1-15,0 1 2 0,0 0-3 0,0-1-1 16,0-1 5-16,0 0-2 0,2 2 11 16,-2-2-10-16,0 1-2 0,0-1 6 15,0 1 1-15,0 0 1 0,0 0 1 0,2-1 0 16,-2 2 3-16,0-2-4 0,-2 0-2 15,4 1 1-15,-2 0 5 0,0-1-5 16,0 3 0-16,0-3-2 0,0 1 2 0,2-4 1 16,-2 4 2-16,0-1-3 0,3 3-2 15,-3-2 7-15,0 1-7 0,0-1 1 0,0 0 1 16,0 1-2-16,2-1 4 0,-2 1 1 16,0 0 2-16,0 2-9 0,0 1 7 15,0-3 0-15,0 0 0 0,2 3-3 0,-2-3 0 16,0 1-3-16,0-1 0 0,0 4 2 15,0-4 2-15,0 1 2 0,0-2-2 0,0 4 5 16,0 0-7-16,2-1 5 0,-2-1-6 16,0 1 2-16,2 2 3 0,-2-2-7 15,-2-2-2-15,2 1 5 0,2-1 1 0,-2 3 3 16,0-3-3-16,2 1-3 0,-2-1 3 16,-2 0 0-16,4 3-3 0,-2-4 6 15,0 1 0-15,0 2-3 0,2-4 0 0,-2 5 1 16,0-5-2-16,3 4-5 0,-6-1 2 15,6-1 1-15,-3 3-4 0,0-3-3 16,0 2-2-16,0-2 6 0,2 1-5 0,-2-1 12 16,0 1-6-16,0 0-3 0,0-1 4 15,0 0 4-15,2 1 6 0,-2-1-6 0,0 2 1 16,0-3 1-16,2 2 9 0,-2 0-8 16,2-1-6-16,-2 0 8 0,0 2-3 15,0-1-3-15,0-1 2 0,0 3-1 0,0-3 2 16,-2 3-6-16,4-3 1 0,-2 3 3 15,0-3 0-15,2-1 3 0,-2 1-3 0,0-1 0 16,0 2 0-16,0 0-2 0,0-3-2 16,0 0 12-16,0 1-5 0,0 0-1 15,0-4-4-15,0 0 5 0,0 4 3 0,2-6-6 16,-2 2 1-16,0-1 4 0,0-1-2 16,0 0-1-16,2 2-2 0,-2-3 2 0,0 4 1 15,0-3 0-15,0 1 5 0,2 1-5 16,-2-1-3-16,0-2 3 0,0 0-3 0,2 1 0 15,-2-1-2-15,0 1 4 0,0-1-2 16,0 0 0-16,2 0 6 0,-2 0-4 16,0 1-2-16,0 0 3 0,0 0-6 0,2 0-4 15,-2 0 3-15,0 0-2 0,0 1 1 16,0-3-1-16,0 1 0 0,0-1 6 16,0 2-4-16,0-2 1 0,2 2 0 0,-2-1 2 15,0-1-2-15,0 3 4 0,0-1 2 16,0 0-1-16,0 0-4 0,0 2 1 0,3-2 1 15,-3 2 0-15,0-3-2 0,0 1-1 16,0 0 3-16,0 3 0 0,0-4-8 16,3 1 11-16,-3 0-11 0,0 0 13 0,0-2-2 15,2 0-6-15,-4 0 1 0,4 2 2 0,-2-2 6 16,0 1 10-16,2 0-19 0,-4 2 2 16,2-2 2-16,0 1 2 0,0 0-3 15,0 0 6-15,2 0-6 0,-2 2 1 0,0-2 2 16,0 0 0-16,0-2-2 0,0 2 1 15,0 2 2-15,0-3-3 0,2 0-1 16,-2 0 2-16,0 0-4 0,0-1 1 16,0 0 1-16,0-2 0 0,0 2 1 0,0-19 5 15,0 32-6-15,2-14 6 0,-2-5-8 16,0-13-1-16,0 30 5 0,0-17-2 0,0-13 1 16,0 27 4-16,0-27-5 0,0 26 4 15,0-13-8-15,0-13 4 0,0 24 0 16,0-11 0-16,0-13 10 0,2 24-19 15,-2-24 0-15,-2 24-1 0,2-24 0 0,0 22 2 16,0-22-8-16,0 22 5 0,0-22-7 16,0 17 7-16,0-17-2 0,0 18-3 0,0-18 4 15,0 0 3-15,0 26-4 0,0-26 5 16,0 19-3-16,0-19 14 0,0 0-10 0,0 25-6 16,0-25 8-16,2 19 1 0,-2-19-3 15,0 17 2-15,0-17 2 0,0 19-4 0,0-19 1 16,0 19 3-16,0-19 5 0,0 19-4 15,0-19-4-15,0 17 12 0,0-17-12 0,0 0 6 16,0 21-3-16,0-21 8 0,0 15-2 16,0-15 0-16,0 20 5 0,0-20 0 15,2 16-7-15,-2-16-1 0,0 0-3 0,-2 27 3 16,2-27 2-16,0 16-2 0,0-16 1 16,0 0-1-16,0 19 0 0,0-19 5 15,0 0 2-15,0 0-1 0,-2 19 4 0,2-19-1 16,0 0-3-16,0 0 2 0,0 0-5 15,2 17 2-15,-2-17-1 0,0 0 2 0,0 0-2 16,0 0 1-16,0 0-7 0,0 0 1 16,0 0-1-16,0 0 1 0,0 0-4 0,-2 19 5 15,2-19-1-15,0 0 0 0,0 0 2 16,0 0-2-16,0 0 2 0,0 0-1 16,0 0-1-16,0 0 1 0,0 0-6 0,0 0 1 15,0 0-6-15,0 0 11 0,0 0-19 16,0 0 7-16,0 0-3 0,0 0 8 0,0 0 4 15,0 0-6-15,0 0-5 0,0 0 3 16,0 0 2-16,0 0 12 0,0 0-15 16,0 0-1-16,2 19 10 0,-2-19 3 0,0 0 5 15,0 0-7-15,0 20-2 0,0-20 7 16,0 0-8-16,0 0 8 0,0 0-6 16,0 0 0-16,-2 19-1 0,2-19 1 0,0 0 1 15,0 0 5-15,0 0-4 0,0 0 8 16,0 0-4-16,0 0-10 0,0 0 14 15,0 0-4-15,2 16-1 0,-2-16-1 0,0 0-1 16,0 0 2-16,0 0 1 0,0 0 1 16,0 0 2-16,0 0-2 0,0 0 8 0,0 0-4 15,0 0-1-15,0 0 3 0,0 0-5 16,0 0 1-16,0 0-1 0,0 0-2 16,0 0 2-16,0 0-1 0,0 0 11 0,0 0-6 15,0 0-4-15,0 0-2 0,0 0 2 16,0 0-4-16,0 0-1 0,0 0 6 0,0 0 1 15,0 0-13-15,0 0 11 0,0 0-7 16,0 0-1-16,0 0-1 0,0 0 1 16,0 0 5-16,0 0-4 0,0 0 1 0,0 0-7 15,0 0 6-15,0 0 3 0,0 0-1 16,0 0-7-16,0 0 10 0,0 0-3 0,0 0-2 16,0 0 4-16,0 0 2 0,0 0-7 15,0 0 7-15,0 0-8 0,0 0 8 16,0 0-2-16,0 0 2 0,0 0-2 0,0 0-4 15,0 0 4-15,0 0-2 0,0 0 0 16,0 0 8-16,0 0-6 0,0 0 5 0,0 0-4 16,0 0 3-16,0 0-2 0,0 0 2 15,0 0-3-15,0 0-4 0,0 0 11 16,0 0-3-16,0 0 2 0,0 0 4 0,0 0-6 16,0 0 3-16,0 0 2 0,0 0-1 15,0 0 3-15,0 0 4 0,0 0-6 0,0 0 1 16,0 0 3-16,0 0-5 0,0 0-1 15,0 0 2-15,0 0-8 0,0 0 3 0,0 0 0 16,0 0 0-16,0 0-7 0,0 0 2 16,0 0 3-16,0 0-5 0,0 0-1 15,0 0 2-15,0 0 2 0,0 0 3 0,0 0 5 16,0 0-10-16,0 0 1 0,0 0 2 16,0 0-8-16,0 0 5 0,0 0 3 15,0 0-2-15,0 0-4 0,0 0 4 16,0 0-2-16,0 0 4 0,0 0-7 0,0 0 7 15,0 0 1-15,0 0-2 0,0 0-3 16,0 0 5-16,0 0-3 0,0 0-2 16,0 0 1-16,0 0 3 0,0 0-4 0,0 0 4 15,0 0-4-15,0 0-1 0,0 0 0 16,0 0 2-16,0 0-4 0,0 0 0 0,0 0-5 16,0 0 2-16,0 0-1 0,0 0 2 15,0 0-1-15,0 0 5 0,0 0-1 0,0 0 2 16,0 0 0-16,0 0 2 0,0 0 0 15,0 0 4-15,0 0-7 0,0 0-4 0,0 0-21 16,0 0-53-16,2 12-53 0,-2-12-188 16,0 0-445-16,0 0-56 0</inkml:trace>
  <inkml:trace contextRef="#ctx0" brushRef="#br1" timeOffset="145800.82">18345 3339 2680 0,'0'0'-93'0,"0"0"15"0,0 0 19 15,0 0 17-15,0 0 16 0,0 0 20 0,0 0 23 16,0 0 24-16,0 0 21 0,0 0 20 16,0 0 13-16,0 0 10 0,0 0 6 15,0 0 4-15,0 0 7 0,0 0-6 0,0 0-9 16,0 0-8-16,0 0-10 0,-13-11-6 15,13 11-15-15,0 0-9 0,0 0-6 16,0 0-4-16,0 0-6 0,0 0-5 0,0 0-7 16,-19-5 5-16,19 5-10 0,0 0-6 15,0 0 2-15,-25 1-4 0,25-1-1 16,0 0-1-16,-28 6-1 0,28-6-3 0,-21 4 2 16,8 0-7-16,13-4 0 0,-29 9 1 15,13-3 0-15,0 0-3 0,1 1-1 16,0 1 1-16,0 0 0 0,1 1-1 0,-2 1 2 15,4 1-2-15,-5 0-1 0,4-1 1 16,3 3-1-16,-1-2 2 0,3 1 0 0,-1 1 3 16,1 1-4-16,-1-1 3 0,5 1 2 15,-2-1 0-15,6-13-1 0,-4 24 2 16,4-24 0-16,0 24 0 0,0-24-1 0,4 21 0 16,-4-21 1-16,8 16-3 0,-2-8-2 15,-6-8 2-15,20 13-1 0,-10-9-1 0,-10-4-1 16,25 11-1-16,-13-6 0 0,-12-5-2 15,28 4-1-15,-12-3-2 0,-16-1-3 16,29 2-4-16,-16-2 3 0,-13 0-2 0,23-2-3 16,-23 2-2-16,24-1 0 0,-24 1-1 15,16-4 0-15,-16 4-2 0,15-9 5 0,-15 9-8 16,11-7 7-16,-11 7 0 0,0 0 0 16,0 0 0-16,2-19 5 0,-2 19-4 15,0 0 5-15,0 0-1 0,-17-19 1 16,17 19 3-16,-13-11-5 0,13 11 5 0,-12-10 0 15,12 10 2-15,-14-12 6 0,14 12 3 16,-10-9 15-16,10 9 7 0,0 0 7 0,-12-9 6 16,12 9 1-16,0 0-1 0,-9-11-5 15,9 11-1-15,0 0-4 0,0 0-4 16,0 0 1-16,0 0-1 0,0 0-7 0,25-14 1 16,-25 14-4-16,20-4 3 0,-20 4-5 15,19 0-5-15,-19 0-8 0,23 0-18 16,-23 0-37-16,23 0-41 0,-23 0-60 0,24 0-60 15,-24 0-57-15,20-1-107 0,-11-2-147 16,-9 3-386-16,0 0-303 0</inkml:trace>
  <inkml:trace contextRef="#ctx0" brushRef="#br1" timeOffset="146166.17">18504 3446 2718 0,'0'0'-81'0,"0"0"24"0,16-9 22 16,-16 9 19-16,0 0 17 0,0 0 34 15,0 0 27-15,0 0 16 0,0 0 10 0,0 0 8 16,0 0 7-16,0 0-3 0,0 0 1 16,-30 38-3-16,30-38 1 0,-6 17-2 15,2-6 1-15,4-11-10 0,-6 21-2 16,6-21-15-16,-2 25-7 0,2-11-7 0,0-14-7 16,0 24-5-16,2-10-6 0,-2-14-20 15,4 24-21-15,0-15-31 0,-4-9-40 16,8 18-44-16,-1-8-56 0,0-5-59 0,-7-5-87 15,12 11-630-15,-4-5-379 0</inkml:trace>
  <inkml:trace contextRef="#ctx0" brushRef="#br1" timeOffset="146533.43">18654 3551 2742 0,'6'-21'-116'0,"-6"21"26"0,0 0 39 16,0 0 3-16,4-15 16 0,-4 15 11 0,0 0 25 16,0 0 31-16,0 0 8 0,0 0 26 15,0 0 5-15,0 0 12 0,0 0 9 16,-25-8 1-16,25 8-3 0,0 0-1 0,0 0-5 16,0 0-8-16,-30 17-3 0,30-17-9 15,-8 10-11-15,8-10-3 0,0 0-8 16,-10 13-4-16,10-13-3 0,0 0-9 0,-2 16-7 15,2-16-7-15,0 0-1 0,0 0-13 16,22 21 0-16,-22-21 2 0,20 9-1 0,-8-1 0 16,1-3 3-16,-3 3-9 0,1-1 7 15,2-1-1-15,-13-6-6 0,16 15 12 16,-16-15-4-16,14 14 6 0,-14-14 2 0,6 13-2 16,-6-13-3-16,0 0 1 0,0 18-18 15,0-18-19-15,0 0-37 0,0 0-47 16,-13 16-45-16,13-16-45 0,0 0-95 0,-15 4-582 15,15-4-248-15</inkml:trace>
  <inkml:trace contextRef="#ctx0" brushRef="#br1" timeOffset="146799.37">18866 3429 2538 0,'20'-6'-104'0,"-20"6"21"0,0 0 5 0,0 0 13 16,0 0 15-16,22 10 15 0,-22-10 27 16,4 13 21-16,-4-13 1 0,4 19 25 15,-4-19 6-15,2 23 17 0,0-9 9 0,-2-14 7 16,0 26 6-16,0-13 1 0,0-13-2 16,0 31-13-16,-2-16-2 0,2-15-9 15,-4 27-3-15,2-14-6 0,2-13-9 16,-6 23-20-16,6-23-27 0,-6 17-47 0,6-17-43 15,-8 15-39-15,8-15-57 0,0 0-113 16,-10 10-405-16,10-10 31 0</inkml:trace>
  <inkml:trace contextRef="#ctx0" brushRef="#br1" timeOffset="147103.29">19223 3595 2165 0,'0'0'29'0,"0"0"2"16,13 11-5-16,-13-11 2 0,0 0-9 15,0 0 10-15,0 0 12 0,13 6 8 0,-13-6 4 16,0 0 4-16,0 0 0 0,0 0 7 15,23 0 3-15,-23 0 6 0,0 0 0 16,24-2-8-16,-24 2-3 0,0 0-12 0,24-4-8 16,-24 4-12-16,18-1-30 0,-18 1-48 15,19-4-52-15,-19 4-48 0,14-6-67 16,-14 6-151-16,11-6-335 0,-11 6 47 0</inkml:trace>
  <inkml:trace contextRef="#ctx0" brushRef="#br1" timeOffset="147307.41">19259 3543 2222 0,'0'0'59'15,"0"0"-7"-15,-19 3-3 0,19-3-5 0,0 0 0 16,0 0 4-16,0 0-1 0,0 0 12 16,0 0 3-16,0 0 3 0,0 0-9 15,0 0-7-15,0 0-6 0,0 0-4 0,0 0-4 16,0 0 1-16,0 0-52 0,0 0-51 15,0 0-46-15,62-5-52 0,-62 5-83 16,0 0-500-16,20-2-26 0</inkml:trace>
  <inkml:trace contextRef="#ctx0" brushRef="#br1" timeOffset="148047.74">19815 3546 2085 0,'0'0'-113'16,"0"0"13"-16,0 0 7 0,0 0 9 0,0 0 4 15,0 0 17-15,0 0 14 0,0 0 10 16,0 0 20-16,0 0 12 0,0 0 11 16,0 0 20-16,0 0 6 0,0 0 19 0,0 0 8 15,12 9-4-15,-12-9 12 0,0 0 1 16,0 0-6-16,0 0 0 0,0 0 0 0,0 0 13 15,0 0-27-15,20 2 5 16,-20-2-3-16,0 0 5 0,0 0 8 0,26-2 3 16,-26 2 2-16,21 0 0 0,-21 0-9 0,26-2 4 15,-8 2-3-15,-18 0 5 0,41 0-5 16,-15-2 4-16,-2 2-6 0,8 0-3 0,0-2-2 16,3 0-9-16,-2 1-5 0,9-2-1 15,-2 3-9-15,5-2 0 0,-3 0-4 0,3 1 3 16,3-1-7-16,1 0 0 0,-1 0-1 15,12 2 2-15,1-2 12 0,-4 0 7 16,3 2 2-16,-11 0-1 0,-1-1-2 0,-1 1-5 16,-1 0 1-16,1 0-4 0,-3 0-4 15,-1 1-2-15,1-1-4 0,-8 0 2 16,0 0-5-16,-2 0-3 0,0 0 0 16,-5 0 0-16,-1 0-4 0,-5 2 3 0,-1-2-5 15,-2 0-4-15,-2 0-12 0,-18 0-19 16,29 0-28-16,-29 0-28 0,26 2-54 15,-26-2-55-15,18 0-127 0,-11 0-580 0,-7 0-283 16</inkml:trace>
  <inkml:trace contextRef="#ctx0" brushRef="#br1" timeOffset="-183042.65">20061 3075 782 0,'0'0'120'0,"0"0"-23"0,0 0-14 0,0 0-7 15,0 0-11-15,0 0-1 0,0 0 5 16,0 0 0-16,0 0 5 0,-12-16 7 0,12 16-1 15,0 0 8-15,0 0 7 0,0 0 0 16,0 0-7-16,0 0 4 0,0 0-4 16,0 0-9-16,0 0-6 0,0 0-8 0,0 0-10 15,0 0-3-15,0 0-7 0,0 0 7 16,0 0-9-16,0 0 2 0,-32 6-11 16,32-6 0-16,0 0-1 0,0 0-1 0,-24 12 4 15,24-12-8-15,0 0 2 0,-14 7 1 16,14-7-1-16,0 0-5 0,-15 10 2 0,15-10-4 15,0 0-7-15,-15 8 5 0,15-8 0 16,0 0 4-16,-11 9-7 0,11-9 3 16,0 0-4-16,0 0 0 0,-12 8-2 15,12-8 0-15,0 0-3 0,0 0 3 0,0 0-3 16,-8 11 1-16,8-11 0 0,0 0-1 16,0 0-1-16,0 0 1 0,0 0-1 0,0 0 4 15,0 0-1-15,0 0 0 0,8 25 2 16,-8-25 1-16,0 0 2 0,0 0 0 15,12 10-1-15,-12-10 1 0,0 0-2 0,16 7-1 16,-16-7 0-16,0 0-2 0,14 10 1 16,-14-10 0-16,13 3-4 0,-13-3 0 15,0 0 0-15,15 8-4 0,-15-8 5 0,0 0-6 16,17 5 2-16,-17-5-3 0,10 6 3 16,-10-6-4-16,0 0 1 0,13 8-1 0,-13-8 1 15,0 0 0-15,13 8-1 0,-13-8 0 16,0 0-1-16,10 9 4 0,-10-9-1 15,0 0 1-15,7 12 0 0,-7-12-2 0,0 0 2 16,4 12 3-16,-4-12 0 0,0 0 0 16,0 0 3-16,0 20-3 0,0-20 6 15,0 0 6-15,0 0 4 0,-4 23 6 0,4-23 0 16,0 0-2-16,-9 15 1 0,9-15-1 16,-6 12 1-16,6-12-5 0,0 0 2 0,-13 15 1 15,13-15-4-15,-13 9-2 0,13-9 1 16,-14 6-5-16,14-6-3 0,-18 7 2 15,18-7-9-15,-18 5-12 0,18-5-19 0,-19 1-33 16,19-1-43-16,-20 0-56 0,20 0-52 16,0 0-60-16,-29-7-117 0,18 3-554 15,11 4-352-15</inkml:trace>
  <inkml:trace contextRef="#ctx0" brushRef="#br1" timeOffset="-182104.67">20169 2939 2646 0,'0'0'-144'15,"0"0"27"-15,0 0 13 0,0 0 31 0,0 0 23 16,0 0 23-16,0 0 30 0,0 0 10 15,0 0 13-15,0 0 4 0,0 0-7 16,0 0 19-16,0 0 11 0,0 0-6 0,0 0 5 16,0 0 4-16,0 0-5 0,0 0-3 15,5-25-5-15,-5 25-3 0,0 0-7 16,0 0 3-16,0 0 2 0,10-7-12 0,-10 7 8 16,0 0 0-16,0 0 3 0,13-8-5 15,-13 8 2-15,0 0 0 0,0 0-4 0,0 0 1 16,22-1-8-16,-22 1 2 0,0 0-1 15,0 0-6-15,0 0-1 0,0 0 1 16,0 0-2-16,0 0-2 0,24 9 1 16,-24-9 0-16,0 0 1 0,0 0 1 15,2 16-1-15,-2-16-2 0,0 0 5 0,0 0 0 16,-6 23-6-16,6-23 3 0,0 0-1 16,-8 19-2-16,8-19 5 0,-6 13-6 0,6-13 4 15,-6 13-7-15,6-13 0 0,-10 11 1 16,10-11-2-16,0 0-1 0,-8 15 3 0,8-15-4 15,0 0 1-15,-8 13-4 0,8-13 7 16,0 0 2-16,0 0 1 0,-4 16 3 0,4-16 2 16,0 0 3-16,0 0 4 0,0 0 4 15,0 0 3-15,0 0 4 0,6 21-2 16,-6-21-7-16,0 0-1 0,14 10-6 0,-14-10-8 16,14 3-19-16,-14-3-49 0,0 0-63 15,22 4-75-15,-22-4-126 0,18-2-629 16,-18 2-374-16</inkml:trace>
  <inkml:trace contextRef="#ctx0" brushRef="#br1" timeOffset="-181441.65">20493 3339 2671 0,'0'0'-169'0,"0"0"26"15,0 0 24-15,0 0 16 0,0 0 21 0,0 0 12 16,0 0 22-16,0 0 11 0,0 0 11 15,-17-5 23-15,17 5 11 0,0 0 5 16,0 0 12-16,0 0 20 0,0 0 8 16,0 0 11-16,0 0 11 0,0 0-3 0,0 0 7 15,0 0 10-15,0 0 8 0,0 0 8 16,0 0 12-16,0 0-3 0,0 0-5 16,0 0-7-16,0 0-10 0,0 0-11 0,0 0-9 15,54-4-11-15,-54 4-10 0,20-3-10 16,-20 3-18-16,24-4-31 0,-24 4-43 0,19-4-44 15,-19 4-52-15,21-4-52 0,-21 4-86 16,17-4-538-16,-11 0-150 0</inkml:trace>
  <inkml:trace contextRef="#ctx0" brushRef="#br1" timeOffset="-181143.68">20582 3229 2368 0,'0'0'-89'0,"0"0"15"0,0 0 13 16,0 0 23-16,0 0 31 0,0 0 18 16,0 0 32-16,0 0 12 0,0 0 16 15,0 0-5-15,0 0 3 0,0 0 4 0,0 0 6 16,0 48 0-16,0-48-1 0,4 22-4 15,-4-22-9-15,3 24-8 0,-1-9-1 16,-2-15-10-16,4 27-2 0,-2-17-9 0,-2-10-11 16,4 22-31-16,-4-22-49 0,6 18-46 15,-6-18-48-15,5 18-62 0,-5-18-115 0,4 11-385 16,-2-6 32-16</inkml:trace>
  <inkml:trace contextRef="#ctx0" brushRef="#br1" timeOffset="-180591.08">20730 3294 1987 0,'0'0'-66'15,"0"0"17"-15,-4-19 17 0,4 19 24 16,0 0 14-16,-2-18 9 0,2 18 27 0,0 0 17 16,0-19 7-16,0 19-1 0,0 0 14 15,2-24 14-15,-2 24-3 0,2-16-2 0,-2 16 4 16,2-16-7-16,-2 16-15 0,8-14-1 16,-8 14-16-16,12-15-1 0,-12 15-3 15,12-12-8-15,-12 12-5 0,13-9-6 16,-13 9-7-16,17-8 3 0,-17 8-9 0,17-4 3 15,-17 4 0-15,18 0-3 0,-18 0 1 16,0 0-2-16,24 8 1 0,-24-8-5 16,15 11 3-16,-9-3-4 0,-6-8 4 15,11 18-5-15,-7-9-1 0,-4-9-2 0,8 21 3 16,-5-10-1-16,-3-11 1 0,2 21 1 0,-2-21 0 16,0 21 7-16,0-21 4 0,-5 21 0 15,5-21 3-15,-8 19 6 0,2-11 3 16,6-8-1-16,-13 17 3 0,4-10-9 0,9-7 3 15,-16 12 3-15,8-6 2 0,8-6 9 16,-18 8 9-16,18-8 0 0,-19 3 5 16,19-3 2-16,0 0 3 0,-23-2-10 15,23 2-1-15,0 0-5 0,-23-11-4 0,23 11-6 16,-12-9-4-16,12 9-7 0,-8-14-11 16,8 14-12-16,-6-14-22 0,6 14-32 0,-4-15-36 15,4 15-51-15,0 0-57 0,2-22-64 16,-2 22-126-16,4-16-569 0,-4 16-382 15</inkml:trace>
  <inkml:trace contextRef="#ctx0" brushRef="#br1" timeOffset="-180264.48">21082 3357 2819 0,'0'0'-73'0,"2"13"51"16,-2-13 40-16,0 0 34 0,0 0 39 15,0 0 27-15,0 0 12 0,0 0 8 0,0 0-6 16,0 0-6-16,0 0-6 0,0 0-5 15,0 0-6-15,0 0-11 0,0 0-7 16,0 0-33-16,0 0-7 0,0 0-4 0,0 0-13 16,0 0-15-16,0 0-33 0,0 0-44 15,0 0-50-15,0 0-60 0,0 0-55 16,0 0-50-16,0 0-111 0,0 0-538 0,0 0-321 16</inkml:trace>
  <inkml:trace contextRef="#ctx0" brushRef="#br1" timeOffset="-179622.62">21188 3006 2612 0,'0'0'-148'16,"8"-11"26"-16,-8 11 14 0,0 0 19 0,0 0 26 15,0 0 20-15,9-12 13 0,-9 12 22 16,0 0 13-16,0 0 12 0,0 0 34 0,0 0 6 16,0 0 18-16,0 0 9 0,0 0 2 15,0 0-6-15,0 0 0 0,0 0-1 16,0 0-8-16,0 0-1 0,0 0-4 16,0 0-4-16,0 0-2 0,-35 33-2 15,35-33-3-15,0 0 3 0,-18 4-2 0,18-4-7 16,0 0 7-16,-22 1-3 0,22-1-4 0,0 0-1 15,-16 2-10-15,16-2-1 0,0 0-8 16,0 0-4-16,-20 2-4 0,20-2-5 0,0 0-2 16,0 0-3-16,-15 8 0 0,15-8-2 15,0 0 0-15,-14 13-2 0,14-13 4 16,-8 10-2-16,8-10 4 0,-8 15-5 0,8-15-2 16,-8 14 3-16,8-14-5 0,-4 17 0 15,4-17 0-15,-4 15 7 0,4-15-5 16,0 0 0-16,-4 18 3 0,4-18-4 15,0 0-1-15,-2 18 0 0,2-18 1 0,0 0 5 16,0 0-3-16,0 0 2 0,12 12-4 16,-12-12-3-16,0 0-1 0,0 0-5 0,30-5 2 15,-30 5-1-15,0 0-5 0,28-3 6 16,-28 3-3-16,23-4 1 0,-23 4 0 16,21-2 0-16,-21 2 2 0,21 2-1 0,-21-2 1 15,19 4-1-15,-19-4 6 0,17 8-3 16,-17-8 2-16,15 9 1 0,-15-9-1 0,12 15-2 15,-12-15 3-15,12 15 2 0,-12-15 3 16,6 19 2-16,-4-8 2 0,-2-11 0 0,2 19 3 16,-2-19 3-16,0 24-2 0,0-24 3 15,-4 21-4-15,4-21-1 0,-9 21-10 16,9-21-22-16,-11 17-40 0,5-7-55 16,6-10-54-16,-12 14-64 0,12-14-110 0,-13 14-567 15,7-9-298-15</inkml:trace>
  <inkml:trace contextRef="#ctx0" brushRef="#br1" timeOffset="-178962.43">21455 3147 2651 0,'0'0'-118'0,"0"0"25"15,-2-17 18-15,2 17 26 0,0 0 18 0,0 0 41 16,0 0 10-16,0 0 13 0,-2-20 13 16,2 20-3-16,0 0 7 0,0 0 8 15,0 0 2-15,0 0-7 0,0 0 4 0,0 0-11 16,0 0-1-16,-14-11-5 0,14 11-4 16,0 0 0-16,0 0 1 0,0 0-6 0,0 0 0 15,-31 21 0-15,31-21-4 0,-15 10-2 16,15-10-1-16,-11 9-4 0,11-9-2 15,-12 10 2-15,12-10-7 0,-9 10 4 0,9-10-2 16,0 0-3-16,-13 13-1 0,13-13 4 16,0 0-2-16,0 0-4 0,-4 15-2 15,4-15 1-15,0 0-3 0,0 0-2 0,0 0 0 16,14 21-3-16,-14-21-3 0,12 7-1 16,-12-7 0-16,14 8-4 0,-14-8 2 15,17 10 0-15,-8-5 0 0,-9-5 2 0,15 10 3 16,-15-10-5-16,12 9 6 0,-12-9-8 15,10 10 1-15,-10-10 6 0,10 11 10 16,-10-11 9-16,0 0 8 0,8 16 5 0,-8-16 7 16,0 0 6-16,0 16 3 0,0-16 4 15,0 0 0-15,0 0-1 0,-12 18-2 0,12-18-4 16,0 0-7-16,-16 11 0 0,16-11-5 16,-12 8-3-16,12-8-7 0,0 0-13 15,-20 8-24-15,20-8-38 0,0 0-45 0,-17 2-58 16,17-2-50-16,0 0-77 0,0 0-642 15,-22-8-333-15</inkml:trace>
  <inkml:trace contextRef="#ctx0" brushRef="#br1" timeOffset="-178659.48">21626 3253 2739 0,'0'0'-84'0,"0"0"20"0,0 0 18 16,0 0 25-16,0 0-1 0,0 0 17 15,0 0 17-15,0 0-3 0,19-1-1 0,-19 1-2 16,0 0 1-16,0 0-5 0,23-4 1 15,-23 4-3-15,17-2 6 0,-17 2-11 16,19-2-7-16,-19 2-22 0,19-2-25 16,-19 2-27-16,19-1-21 0,-19 1-41 15,18-4-51-15,-18 4-405 0,0 0 186 0</inkml:trace>
  <inkml:trace contextRef="#ctx0" brushRef="#br1" timeOffset="-178394.48">21734 3185 1760 0,'0'0'-12'0,"-15"-6"15"0,15 6 4 16,0 0 21-16,0 0 13 0,0 0 22 16,0 0 8-16,0 0 7 0,0 0 1 0,0 0 12 15,-13 25 1-15,13-25 1 0,0 0-6 16,0 23-6-16,0-23-7 0,0 17-8 15,0-17-3-15,0 0-8 0,2 29-6 0,-2-29-7 16,2 19 2-16,-2-19-7 0,-2 19-13 16,2-19-26-16,2 17-46 0,-2-17-40 15,0 0-48-15,3 19-53 0,-3-19-111 0,0 10-406 16,0-10 37-16</inkml:trace>
  <inkml:trace contextRef="#ctx0" brushRef="#br1" timeOffset="-177744.56">22150 3057 1983 0,'0'0'-29'0,"0"0"31"0,0 0 25 15,12-8 23-15,-12 8 23 0,0 0 21 16,0 0 14-16,0 0 24 0,0 0-7 0,0 0 2 16,0 0-2-16,0 0 2 0,0 0-3 15,0 0-5-15,0 0-8 0,0 0-10 16,0 0-13-16,0 0-4 0,0 0-11 0,0 0-8 16,0 0-8-16,0 0-4 0,0 0-7 15,-39-8-3-15,39 8-7 0,0 0-4 16,-21-4-3-16,21 4 1 0,0 0-8 15,-19-3-3-15,19 3-3 0,0 0-4 0,0 0-1 16,-24 0 1-16,24 0-4 0,0 0 1 16,0 0-2-16,-20 7-1 0,20-7 0 0,-13 7-1 15,13-7 2-15,-11 11-2 0,11-11 0 16,-11 12 2-16,11-12-1 0,-10 14 2 16,10-14 3-16,-8 17 4 0,8-17-1 0,-8 12-1 15,8-12-1-15,-8 14 2 0,8-14-2 16,-6 11 2-16,6-11-1 0,0 0 0 15,-6 14 1-15,6-14-3 0,0 0 2 0,0 0 4 16,0 0 2-16,-6 13 2 0,6-13-5 16,0 0-1-16,0 0-3 0,0 0 2 15,0 0-3-15,0 0-3 0,0 0-2 0,0 0 2 16,0 0-4-16,0 0 0 0,34 2-3 16,-34-2 3-16,0 0-4 0,25 2 5 15,-25-2-2-15,21 4-3 0,-21-4 2 0,21 5 1 16,-11-1-1-16,-10-4-1 0,18 12 0 15,-12-5 4-15,-6-7 1 0,13 18 7 0,-13-18 4 16,8 17 6-16,-8-17 4 0,5 20-1 16,-5-20-6-16,-5 20 1 0,5-20-2 15,-10 25-18-15,1-16-28 0,1 0-38 16,-2 1-65-16,-2-1-62 0,12-9-86 0,-20 14-149 16,9-8-216-16,0-2-259 0,1 1-286 15</inkml:trace>
  <inkml:trace contextRef="#ctx0" brushRef="#br1" timeOffset="-176478.6">21414 3563 2569 0,'0'0'-144'15,"0"0"20"-15,0 0 23 0,0 0 21 0,0 0 25 16,0 0 15-16,0 0 18 0,0 0 15 16,0 0 4-16,0 0 16 0,0 0 3 15,0 0 14-15,0 0 6 0,0 0-3 16,0 0 15-16,0 0 3 0,0 0 7 0,0 0 3 16,0 0-9-16,0 0 3 0,0 0-8 15,0 0 1-15,21-17-8 0,-21 17 2 16,0 0-7-16,0 0 2 0,20 0-3 0,-20 0 9 15,0 0-3-15,20-3-1 0,-20 3-6 16,0 0 2-16,24-2-8 0,-24 2-4 16,17-2-3-16,-17 2 3 0,0 0-5 0,28-1-4 15,-28 1 1-15,16 0-2 0,-16 0 0 16,0 0-1-16,26-2 1 0,-26 2-6 0,0 0-2 16,23 0 3-16,-23 0-2 0,17-2-3 15,-17 2 6-15,0 0-2 0,27 0-9 16,-27 0 10-16,18-2 0 0,-18 2-1 0,0 0 1 15,27 0-1-15,-27 0-1 0,17-2 1 16,-17 2-3-16,0 0 3 0,27 0 0 16,-27 0-5-16,18-2 2 0,-18 2 0 0,0 0-1 15,24 0 1-15,-24 0-5 0,20-1 4 16,-20 1 1-16,0 0 0 0,23-3-5 16,-23 3 2-16,0 0-1 0,23 0 1 0,-23 0-1 15,0 0 0-15,21-1 3 0,-21 1-2 16,0 0 1-16,20 0-2 0,-20 0 1 0,0 0-2 15,20-3 1-15,-20 3 4 0,0 0-6 16,0 0 1-16,26 0 0 0,-26 0 2 0,0 0 0 16,19-2 1-16,-19 2-2 0,0 0-2 15,19-1 1-15,-19 1 0 0,0 0 2 16,0 0 0-16,25 0-3 0,-25 0 3 0,0 0-2 16,19 0-3-16,-19 0 5 0,0 0 2 15,0 0-3-15,28 0 0 0,-28 0 9 16,0 0-6-16,22 0 4 0,-22 0 2 0,0 0 4 15,24 0 4-15,-24 0 6 0,18 0-1 16,-18 0 9-16,0 0 3 0,27 0 0 16,-27 0 4-16,17 0 0 0,-17 0-1 15,0 0-6-15,21 0-2 0,-21 0-1 0,0 0-3 16,19 1-3-16,-19-1-2 0,0 0-3 16,0 0-11-16,19 0-20 0,-19 0-58 0,0 0-70 15,0 0-92-15,0 0-171 0,13-3-474 16,-13 3-246-16</inkml:trace>
  <inkml:trace contextRef="#ctx0" brushRef="#br1" timeOffset="-171926.72">20267 4053 2518 0,'0'0'-133'0,"0"0"22"16,0 0 15-16,-6-20 9 0,6 20 14 16,0 0 13-16,0 0 13 0,-18-8 11 15,18 8 9-15,0 0 6 0,-20 0 9 0,20 0 11 16,0 0 14-16,-28 4 21 0,28-4 1 15,-19 5 20-15,19-5 12 0,-22 8 5 16,22-8-1-16,-16 10 1 0,16-10 5 0,-20 10-5 16,12-5-4-16,8-5-4 0,-14 14-3 15,14-14-9-15,-16 11 0 0,16-11 2 16,-12 13-9-16,12-13-4 0,-9 12-2 0,9-12-5 16,-6 11 3-16,6-11-4 0,0 0 4 15,-4 14-1-15,4-14 1 0,0 0-6 16,0 0-4-16,0 0-2 0,21 15-1 15,-21-15-1-15,15 6 2 0,-15-6 1 0,21 3 0 16,-21-3 2-16,22 6-1 0,-22-6-5 0,22 6 1 16,-9-5-2-16,-13-1-1 0,23 6 0 15,-10-2 0-15,-13-4 0 0,22 8-4 16,-12-4-1-16,-10-4-4 0,19 9 4 0,-19-9-2 16,13 11 12-16,-13-11 4 0,12 13 7 15,-12-13 3-15,9 14 0 0,-9-14 11 0,6 15 2 16,-6-15 3-16,2 18 1 0,-2-18-2 15,0 15-1-15,0-15 3 0,0 0 5 16,-8 27-3-16,8-27-1 0,-11 17-3 0,7-7-1 16,4-10-2-16,-13 15 0 0,4-8-4 15,9-7 1-15,-14 13 1 0,14-13 2 16,-20 12 4-16,12-7-3 0,8-5-1 0,-23 8-5 16,10-4-4-16,13-4-2 0,-23 2-4 15,23-2-4-15,-22 2-4 0,22-2-8 0,-22-4-14 16,22 4-22-16,-20-5-34 0,20 5-45 15,-19-14-58-15,19 14-68 0,-14-13-76 16,6 5-141-16,0-3-172 0,4 1-352 0,0 0-400 16</inkml:trace>
  <inkml:trace contextRef="#ctx0" brushRef="#br1" timeOffset="-171124.79">20252 3753 2833 0,'0'0'-119'0,"0"0"22"0,0 0 24 0,0 0 22 16,0 0 24-16,0 0 16 0,0 0 20 15,0 0 14-15,0 0 5 0,0 0-1 0,4-25-6 16,-4 25-1-16,0 0 3 0,0 0-8 16,17-10 1-16,-17 10 2 0,0 0-9 0,21-3-2 15,-21 3 2-15,18-4 0 0,-18 4 3 16,18 0-8-16,-18 0 1 0,0 0-5 15,32 2 4-15,-32-2-1 0,17 5-6 0,-17-5 6 16,17 6 3-16,-17-6-15 0,13 10 3 16,-13-10 6-16,8 12-13 0,-8-12 16 15,0 0 6-15,2 20-3 0,-2-20 4 0,0 0 3 16,-6 21-6-16,6-21-2 0,-8 14 5 16,8-14 4-16,-9 13-5 0,9-13 0 0,0 0 4 15,-13 13-4-15,13-13 4 0,-8 10 1 16,8-10 2-16,0 0 0 0,-13 8-1 15,13-8 1-15,0 0-2 0,0 0-4 0,0 0 2 16,0 0-1-16,0 0 2 0,0 0-2 16,0 0-2-16,0 0-5 0,0 0 5 15,0 0-4-15,0 0 1 0,0 0-6 0,0 0 3 16,0 0-3-16,0 0 3 0,0 0 4 16,0 0-10-16,53-14-1 0,-53 14 4 15,14 6 8-15,-14-6-14 0,0 0-4 0,18 11 6 16,-18-11-4-16,8 9 8 0,-8-9-4 15,4 12 6-15,-4-12 4 0,2 15 10 0,-2-15 13 16,0 0 16-16,0 0 8 0,-10 30 3 16,10-30-3-16,-10 14-4 0,0-6-5 15,10-8-6-15,-16 14-5 0,16-14-27 0,-19 10-42 16,10-5-62-16,9-5-58 0,-19 5-66 16,19-5-130-16,-18 0-438 0,18 0-96 0</inkml:trace>
  <inkml:trace contextRef="#ctx0" brushRef="#br1" timeOffset="-170464.75">20688 3993 2240 0,'2'-19'-89'0,"-2"19"22"16,0 0 16-16,0 0 24 0,0 0 24 0,0 0 12 16,0 0 12-16,0 0 12 0,0 0 16 15,0 0 8-15,0 0 4 0,0 0 10 0,-45 27 4 16,45-27 10-16,-10 20-2 0,4-8 5 15,0 0-8-15,1 3-1 0,-1 0-4 16,1-1 5-16,1 4-2 0,0-1-4 0,2 2-4 16,-2-1-3-16,2 3-10 0,0-2-1 15,2 0-9-15,0 2-1 0,0-2-6 0,2 0-2 16,0 0-5-16,0 0 0 0,2-4-8 16,0 3-11-16,0-5-31 0,3 0-39 15,-3 0-58-15,3-1-40 0,-1-4-43 0,-2-1-76 16,-4-7-589-16,8 9-214 0</inkml:trace>
  <inkml:trace contextRef="#ctx0" brushRef="#br1" timeOffset="-169838.69">21014 4069 2456 0,'0'0'-106'0,"4"-16"17"0,-4 16 28 16,0 0 25-16,0 0 8 0,0 0 7 15,0 0 9-15,0 0 7 0,0 0 10 0,0 0-5 16,-17-14 11-16,17 14 20 0,0 0 19 15,0 0 0-15,-27 3 6 0,27-3 2 16,0 0 3-16,0 0 6 0,-30 11-3 0,30-11 3 16,-14 10-6-16,14-10-4 0,-16 8-6 15,16-8-8-15,-10 10 1 0,10-10-7 16,-11 8-3-16,11-8 0 0,0 0-6 0,-10 14 0 16,10-14-1-16,0 0 3 0,-4 14-8 15,4-14-4-15,0 0 0 0,0 0 3 0,0 0-8 16,14 22 1-16,-14-22-1 0,13 12-2 15,-13-12 4-15,15 10-7 0,-15-10-3 16,13 9 3-16,-13-9-1 0,16 12-1 0,-7-5-6 16,-9-7 2-16,15 12 1 0,-7-7-3 15,-8-5 0-15,13 14 2 0,-13-14-2 16,10 13 4-16,-10-13-4 0,9 13 2 0,-9-13 8 16,7 13 1-16,-7-13 9 0,4 12 15 15,-4-12 8-15,0 0 10 0,0 0 8 0,-4 27 0 16,4-27 5-16,-9 11-2 0,9-11-3 15,-13 12 1-15,13-12 4 0,-17 11-6 16,7-5-2-16,10-6-7 0,-22 12-4 0,10-7-5 16,12-5 1-16,-22 10-4 0,12-6-4 15,10-4-1-15,-27 7 3 0,27-7-10 16,-22 3 0-16,22-3-4 0,-22 4-6 0,22-4 3 16,-20-4-14-16,20 4-22 0,-21-3-39 15,21 3-51-15,-17-11-55 0,17 11-57 0,-15-15-87 16,11 5-179-16,-2 2-456 0,6 8-360 15</inkml:trace>
  <inkml:trace contextRef="#ctx0" brushRef="#br1" timeOffset="-169381.96">21245 4225 2749 0,'-20'20'-91'15,"20"-20"39"-15,0 0 49 0,0 0 12 0,0 0 22 16,0 0 19-16,0 0 19 0,0 0 2 16,0 0 1-16,0 0 1 0,0 0-3 0,0 0 0 15,0 0-6-15,0 0-9 0,0 0-5 16,0 0-4-16,0 0-8 0,0 0-2 0,30 1-4 15,-30-1-3-15,20 0-4 0,-20 0-1 16,25-1-3-16,-25 1-4 0,30-3 0 16,-14 2-9-16,-16 1-16 0,32-7-30 0,-19 6-33 15,-13 1-37-15,27-3-47 0,-16-2-28 16,-1 4-56-16,-10 1-81 0,18-7-444 0,-18 7-52 16</inkml:trace>
  <inkml:trace contextRef="#ctx0" brushRef="#br1" timeOffset="-169100.13">21354 4163 2250 0,'0'0'-42'0,"0"0"29"0,0 0 18 16,0 0 23-16,-10-12 6 0,10 12 14 0,0 0 0 15,0 0 26-15,0 0 17 0,0 0 10 16,0 0 17-16,0 0 9 0,0 0 10 0,0 0-1 15,0 0-5-15,-2 42-5 0,2-42-8 16,2 21-8-16,-2-21-13 0,2 25-10 16,0-11-10-16,-2-14-6 0,2 32-5 0,0-17-9 15,-2 0-8-15,2 1-5 0,-2-16-3 16,2 26-19-16,-2-13-28 0,0-13-41 0,0 23-52 16,0-23-62-16,3 21-48 0,0-11-59 15,-3-10-129-15,0 10-526 0,0-10-327 16</inkml:trace>
  <inkml:trace contextRef="#ctx0" brushRef="#br1" timeOffset="-168282.75">21501 4045 2713 0,'0'0'-114'0,"0"0"24"16,0 0 12-16,-4-14 15 0,4 14 16 16,0 0 33-16,0 0 15 0,0 0 24 0,0-19 21 15,0 19 7-15,0 0 6 0,0 0 3 16,0 0 0-16,0 0 3 0,10-21-6 16,-10 21-2-16,0 0-5 0,15-8-2 0,-15 8-4 15,12-7-1-15,-12 7-4 0,18-4 0 16,-18 4 3-16,20-3 5 0,-20 3 3 15,26-3-3-15,-26 3-7 0,25 3-2 0,-25-3-9 16,26 1 2-16,-14 1-5 0,-12-2-3 16,22 6-3-16,-22-6-4 0,17 9 2 15,-17-9-4-15,13 10 1 0,-7-2 0 0,-6-8 2 16,4 12 6-16,-4-12 3 0,0 0 5 16,0 22 1-16,0-22 2 0,-8 17-7 15,8-17 3-15,-11 17-7 0,2-9 2 0,9-8-1 16,-14 17-5-16,6-8 0 0,8-9-1 15,-16 14-2-15,16-14 1 0,-12 11-1 16,12-11 1-16,-13 11 2 0,13-11-7 16,-11 10 3-16,11-10 3 0,0 0-5 0,-10 8 3 15,10-8 2-15,0 0-6 0,0 0 0 16,0 0-3-16,0 0 1 0,0 0-2 0,0 0-2 16,0 0-1-16,0 0 0 0,0 0 1 15,0 0-5-15,0 0-1 0,0 0 2 0,0 0-1 16,0 0 1-16,0 0 1 0,57-11-4 15,-57 11 0-15,0 0 0 0,21-3-3 16,-21 3 2-16,0 0-3 0,24 4 5 0,-24-4-4 16,15 8 2-16,-15-8 3 0,10 10 4 15,-10-10-1-15,10 10 9 0,-10-10 1 0,6 18 4 16,-6-18 8-16,8 19 5 0,-6-8 13 16,-2-11 1-16,2 23-2 0,-2-23 4 15,0 21-1-15,0-21 2 0,-6 18 1 0,-2-5-4 16,8-13-6-16,-16 19-5 0,3-9-10 15,0-3-12-15,-2 1-23 0,1-4-31 16,-4 1-40-16,2-1-55 0,16-4-55 0,-34 4-68 16,17-6-71-16,17 2-142 0,-32-4-140 15,18 0-237-15,1-2-190 0</inkml:trace>
  <inkml:trace contextRef="#ctx0" brushRef="#br1" timeOffset="-167828.76">21901 3902 2467 0,'0'0'-91'0,"0"0"17"0,8-14 22 0,-8 14 36 15,0 0 35-15,0 0 32 0,17-6 27 16,-17 6 1-16,0 0 7 0,0 0 9 16,28 13 8-16,-28-13 10 0,16 14 15 0,-4-2 3 15,-4 1-2-15,0 3-3 0,1 3-9 16,-3 1-9-16,0 3-14 0,-1 2-7 16,-1 1-8-16,-2 3-10 0,-2 0-6 0,0 1-7 15,-4 2-18-15,0 2-47 0,-5 1-76 16,-2-1-86-16,-3 1-98 0,-6 3-207 15,-4-2-452-15,-9 0-339 0</inkml:trace>
  <inkml:trace contextRef="#ctx0" brushRef="#br2" timeOffset="-159162.49">15671 11950 2557 0,'-17'17'32'0,"7"-4"-31"0,-3 5 11 16,0-5 1-16,3-2 5 0,-3 6-9 15,0-2-5-15,-2 0 2 0,-1 3-6 0,0 2-12 16,0 2-5-16,-2-3-206 0,4 5 20 16,-5 3 7-16,4 0-9 0,0 0-368 0,1-8 228 15</inkml:trace>
  <inkml:trace contextRef="#ctx0" brushRef="#br2" timeOffset="-128519.27">25381 5955 125 0,'0'0'45'16,"2"-11"-19"-16,-2 11-11 0,0 0-5 15,0 0 5-15,0 0-11 0,0 0 10 0,0 0-3 16,2-12-3-16,-2 12 2 0,0 0 5 15,0 0 8-15,0 0 2 0,0 0 9 16,0 0 1-16,0 0-5 0,6-7-2 0,-6 7-3 16,0 0-3-16,0 0-7 0,0 0 4 15,0 0-11-15,0 0 7 0,0 0-6 16,0 0-4-16,0 0 3 0,0 0-1 0,0 0-3 16,0 0 0-16,0 0-4 0,0 0 0 15,0 0-4-15,0 0 2 0,0 0 0 16,0 0-5-16,0 0-1 0,3-12 3 0,-3 12-4 15,0 0 7-15,0 0-4 0,0 0 2 16,0 0-3-16,0 0 7 0,0 0-8 16,0 0 6-16,0 0-3 0,0 0 1 0,0 0 0 15,0 0-7-15,0 0-23 0,0 0-4 16,0 0-9-16,0 0-91 0,0 0 47 0</inkml:trace>
  <inkml:trace contextRef="#ctx0" brushRef="#br2" timeOffset="-109317.51">21950 7828 338 0,'0'0'52'0,"0"0"7"16,0 0-10-16,0 0 1 0,0 0 1 15,0 0-12-15,0 0-4 0,0 0 0 0,0 0-5 16,0 0-6-16,0 0-2 0,0 0-2 15,0 0-8-15,0 0 1 0,0 0-7 16,0 0 4-16,0 0 1 0,0 0-5 16,0 0-1-16,0 0 6 0,0 0-2 0,0 0 2 15,0 0-2-15,0 0 5 0,0 0-6 16,0 0-1-16,0 0 0 0,0 0-2 16,0 0-3-16,0 0 4 0,0 0-8 0,0 0 4 15,0 0-2-15,0 0 0 0,0 0 0 16,0 0 0-16,0 0 0 0,0 0 0 0,0 0 0 15,0 0 7-15,0 0-4 0,0 0 8 16,0 0-5-16,0 0-8 0,4-10 2 16,-4 10 3-16,0 0-10 0,0 0 11 0,0 0-8 15,0 0 1-15,0 0-5 0,0 0 8 16,0 0-3-16,0 0 3 0,0 0 0 0,0 0 7 16,0 0-9-16,0 0 8 0,0 0-5 15,0 0 5-15,0 0-10 0,0 0 8 16,0 0-1-16,0 0-3 0,0 0 4 0,0 0-2 15,0 0-1-15,0 0 3 0,0 0-9 16,0 0 12-16,0 0-4 0,0 0-4 16,0 0 1-16,0 0 9 0,0 0-4 0,0 0 2 15,0 0 2-15,0 0 7 0,0 0-5 16,0 0-2-16,0 0 1 0,0 0 1 16,0 0-1-16,0 0-3 0,0 0-1 0,0 0 4 15,0 0-4-15,0 0-5 0,0 0 1 16,0 0 2-16,0 0-10 0,0 0 1 15,0 0-20-15,0 0-14 0,0 0-19 0,0 0-29 16,0 0-41-16,0 0-134 0,0 0 86 16</inkml:trace>
  <inkml:trace contextRef="#ctx0" brushRef="#br2" timeOffset="-75884.83">6761 7579 273 0,'0'0'121'0,"0"0"-51"0,0 0-4 15,23-9-18-15,-23 9-5 0,0 0-2 0,0 0 2 16,0 0-7-16,17-5 1 0,-17 5 3 16,0 0-5-16,0 0 6 0,0 0-3 0,0 0-4 15,14-4-3-15,-14 4-6 0,0 0 2 16,0 0-6-16,0 0-2 0,0 0 1 16,0 0 1-16,24-1-5 0,-24 1 1 15,0 0 6-15,0 0-9 0,0 0 4 0,0 0-4 16,0 0-1-16,0 0 5 0,0 0 1 15,0 0-5-15,0 0 0 0,19 0-6 0,-19 0-1 16,0 0 5-16,0 0-3 0,0 0-9 16,0 0 3-16,0 0-1 0,0 0-5 0,0 0-3 15,0 0-9-15,0 0-9 0,0 0-27 16,0 0-27-16,0 0-85 0,0 0-169 16,0 0 105-16</inkml:trace>
  <inkml:trace contextRef="#ctx0" brushRef="#br2" timeOffset="-70675.63">6090 7746 858 0,'0'0'-49'0,"0"0"7"0,0 0 13 0,0 0-3 15,0 0 14-15,0 0-2 0,0 0 9 16,0 0-2-16,0 0 11 0,0 0-2 0,0 0 0 16,0 0-5-16,0 0 5 0,0 0-3 15,0 0 7-15,0 0-8 0,0 0 3 16,4-15-3-16,-4 15 1 0,0 0-1 0,0 0-5 15,0 0 0-15,0 0 0 0,0 0-36 16,0 0-112-16,0 0 49 0,0 0 38 16</inkml:trace>
  <inkml:trace contextRef="#ctx0" brushRef="#br2" timeOffset="-24040.14">25624 10481 2484 0,'0'0'-148'0,"0"0"17"0,0 0 10 16,0 0 19-16,0 0 3 0,0 0 12 15,0 0 4-15,0 0 2 0,12-42 11 0,-12 42 9 16,0 0-2-16,0-19 9 0,0 19 6 16,0 0 10-16,0-23-1 0,0 23 13 0,1-15 4 15,-1 15 4-15,0 0 8 0,0-25 6 16,0 25 1-16,0-15-1 0,0 15 1 0,0 0 1 15,0-23 0-15,0 23 4 0,0 0-6 16,3-22 4-16,-3 22 4 0,0 0-4 16,0-19-4-16,0 19 4 0,0 0 0 0,0 0 2 15,0-20-4-15,0 20 9 0,0 0-3 16,0 0-4-16,0 0 3 0,0-17 1 16,0 17-4-16,0 0 0 0,0 0 3 0,0 0-1 15,0 0 2-15,0 0-4 0,0 0 0 16,0-19 0-16,0 19 3 0,0 0-1 15,0 0 1-15,0 0-3 0,0 0 0 0,0 0-1 16,0 0-1-16,0 0 7 0,0 0-1 16,0 0-1-16,0 0 4 0,0 0-7 15,0 0 2-15,0 0-6 0,0 0 3 0,0 0 1 16,4 51-2-16,-4-51 4 0,2 19-6 16,-2-19 4-16,0 23-3 0,0-23 3 0,0 21 0 15,0-21 0-15,2 23-6 0,-2-23 8 16,0 23-2-16,0-23 0 0,0 22 0 0,0-22 0 15,-2 22-3-15,2-22 4 0,0 20-6 16,0-20 5-16,2 21-3 0,-2-21-3 16,0 19-6-16,0-19 2 0,0 21-12 0,0-21 1 15,0 23-2-15,-2-13 4 0,2 1 5 16,0-11-6-16,0 21 2 0,2-10 6 16,-2-11 3-16,0 21 0 0,0-11 4 0,0 2-1 15,0-12 3-15,0 23-1 0,0-10 1 16,0-13-1-16,-2 24-3 0,2-24 3 15,0 25-5-15,0-11 2 0,0-14 0 0,0 24 3 16,0-24-1-16,0 27-1 0,0-13 5 16,0-14 1-16,0 24 1 0,0-24-4 0,0 27-1 15,0-14-1-15,0-13 1 0,0 27 4 16,0-27-3-16,0 26 1 0,0-12 0 16,0-14 0-16,0 26-3 0,0-26 5 0,0 24-6 15,0-24 5-15,-2 20-3 0,2-20 4 16,2 22 0-16,-2-22 7 0,0 16-3 15,0-16-2-15,-2 17 7 0,2-17-4 0,0 0-3 16,0 25 7-16,0-25-9 0,2 16 0 16,-2-16 0-16,0 17 0 0,0-17 2 15,0 0-2-15,0 22-4 0,0-22 9 0,0 17 10 16,0-17 5-16,0 0-10 0,-2 25 7 16,2-25-3-16,0 23-2 0,0-23-1 15,0 27 10-15,0-13-12 0,0-14-3 0,0 26 1 16,0-26 0-16,0 24-2 0,0-24 2 15,0 22-1-15,0-22-1 0,0 21-2 0,0-21 6 16,2 15-3-16,-2-15 1 0,0 0-2 16,0 21-2-16,0-21 4 0,0 0-3 0,0 0-4 15,0 19 5-15,0-19 2 0,0 0-3 16,0 0-1-16,0 15 4 0,0-15-3 16,0 0 1-16,0 0-3 0,0 0 1 0,0 0 1 15,0 0 1-15,0 0 2 0,0 0 5 16,0 0 13-16,0 0-4 0,0 0 1 15,0 0 4-15,0 0-3 0,0 0 1 16,0 0 8-16,0 0-9 0,0 0-6 0,0 0 3 16,0 0-1-16,-4-56 3 0,4 56-2 15,0-26-4-15,0 26-3 0,2-28 4 0,-4 11-14 16,2-1 2-16,0 0 4 0,0-1-4 16,0 0 5-16,0 0-3 0,0-1-1 15,0-2 1-15,0 2-2 0,0-1 2 0,0 0-6 16,0 0 13-16,0 0-9 0,0 0 5 15,0 0-5-15,0-1 1 0,0 1 4 0,0 0 0 16,0-2-1-16,0 0 1 0,0-2 3 16,2 0 3-16,-4 3-11 0,2-1 2 15,0 0 9-15,0 0-7 0,0 0-9 0,2-4 13 16,-4 6-7-16,2-2 6 0,2 1-6 16,-2-1-2-16,-2 1 5 0,2 0-2 0,0 1 4 15,0-1 7-15,0 2-10 0,0-1 5 16,0 1 10-16,0 0-15 0,0 1-1 15,0 19-6-15,0-35 3 0,0 17 7 16,0 0-14-16,0 18 3 0,0-35 4 0,0 19 4 16,0 16-4-16,0-29-8 0,0 16 11 15,0 13-4-15,0-27-6 0,0 27 8 0,0-25-4 16,2 13-1-16,-2 12 2 0,0-25 0 16,0 25-2-16,-2-24 6 0,2 24-6 0,0-22 3 15,0 22-1-15,2-21-1 0,-2 21-1 16,0-23 2-16,0 23-7 0,0-21 2 15,0 21 3-15,-2-20 0 0,2 20 6 0,2-23-1 16,-2 23 5-16,0-21-7 0,0 21 2 16,0-20 0-16,0 20 0 0,-2-20 1 0,2 20 13 15,0-21-11-15,0 21-2 0,0 0 7 16,2-27-8-16,-2 27-5 0,0-17 5 16,0 17-4-16,0 0 6 0,0-23-6 0,0 23 2 15,0 0 12-15,0-17-14 0,0 17-4 16,0 0 3-16,0 0 5 0,2-19 1 15,-2 19-3-15,0 0 0 0,0 0 1 0,0 0-6 16,0 0 7-16,0-19 0 0,0 19 2 16,0 0 3-16,0 0-12 0,0 0 9 15,-2-20-7-15,2 20-4 0,0 0 1 0,0 0-5 16,-2-22 2-16,2 22 6 0,2-15-1 16,-2 15 2-16,0 0-6 0,0-23 2 0,0 23-2 15,0-18 5-15,0 18 0 0,0-19 4 16,0 19-8-16,2-21 3 0,-2 21 1 15,-2-22 1-15,2 22-4 0,2-23 2 0,-2 23 5 16,0-25 8-16,0 25-5 0,0-26-5 16,0 12-4-16,0 14 10 0,0-30-6 15,0 12 3-15,0 1-5 0,0 17 7 0,0-28-11 16,0 12 4-16,0 16 0 0,0-30-2 16,0 17-3-16,0 13 13 0,0-28-8 0,0 12 8 15,0 16-13-15,0-31 2 0,2 16 0 16,-2 15 3-16,0-31 3 0,0 18-6 15,0 13 2-15,0-28 7 0,0 13-9 0,0 15 0 16,-2-31 1-16,2 18 2 0,0 13-6 16,2-31 4-16,-4 16 5 0,2 15 4 15,2-32-17-15,-4 16 10 0,2 16-11 0,0-30 10 16,0 12 7-16,0 18-9 0,0-30 6 16,0 14 6-16,0 16-4 0,0-30-5 15,0 15 2-15,0 15 1 0,0-32-3 0,0 15-2 16,0 17 1-16,0-33 15 0,0 16-13 15,0 0 1-15,0 17 10 0,0-32-13 0,0 14-1 16,0 2 2-16,0 16 3 0,0-38 2 16,0 22-3-16,2-3-5 0,-2 19 7 15,-2-36-7-15,2 17 11 0,0-1-6 0,0 1-2 16,0 1-2-16,0-2-1 0,0 1 6 16,0-1-5-16,0 2 1 0,0 18-2 0,0-36 1 15,0 17-3-15,0-2 9 0,0 2-8 16,0 0-2-16,0-3 5 0,0 2-1 0,0-2 1 15,0 2-4-15,0-4 8 0,0 4 3 16,0-1-7-16,0-2-1 0,0 3 8 16,0-1-4-16,0 1-4 0,0-1-1 15,0 1 6-15,0 0 0 0,0 1-12 0,0 0 11 16,0-1 2-16,2 0-4 0,-2 4 5 16,0 16-3-16,0-39-2 0,-2 20 3 0,2-3-10 15,2 3 7-15,-4-1 11 0,2 1-9 16,0-2-8-16,0-1-7 0,0 3 10 15,0-3 2-15,0 1-3 0,0-2 3 0,0 2-1 16,0 2-4-16,0-2 9 0,0 2-11 16,0-2 10-16,0 0-2 0,0 2-13 0,0-3 1 15,0 2-3-15,0 1 4 0,0-2 0 16,0 2-3-16,0-2 17 0,0 2-12 16,0-1-4-16,0 0 5 0,-2-1-5 0,2 1-3 15,0 0 0-15,0-1 3 0,0 2 0 16,0 0 12-16,0-2-4 0,0 2-3 0,0-1 0 15,0 0 1-15,0-1 7 0,-2 0-6 16,4 2 1-16,-4 0 5 0,2 0 0 16,2 0-1-16,-4-2 4 0,2 0-6 0,2 1 1 15,-2-1-4-15,0-1 4 0,0 2-3 16,0-2 3-16,0 0-7 0,0 0 4 16,0 1 0-16,0 3 5 0,0-3-11 15,0 1 9-15,0-1 2 0,0 2-3 0,0 0 0 16,2 0-2-16,-2 19 10 0,0-36-9 15,0 19 3-15,0-2 2 0,0 1-1 0,0-1 4 16,0 1 2-16,0 18-11 0,0-37 4 16,0 20 4-16,0-1 7 0,0 0-14 15,0 18 6-15,0-34-5 0,0 16-2 0,0 2-7 16,0 16 19-16,0-35-2 0,0 17-5 16,0 3-7-16,0-3 12 0,0 18-3 0,0-33 6 15,0 16-10-15,0 17-1 0,0-32 5 16,0 18-10-16,0 14 4 0,-2-32 6 15,2 19-4-15,0 13-1 0,0-27 1 0,2 14-1 16,-2 13 11-16,-2-27-14 0,2 27 6 16,2-27 0-16,-2 27-2 0,0-25 1 0,0 12 12 15,0 13-13-15,0-25-1 0,0 25 1 16,0-25-2-16,0 12 7 0,0 13 2 0,0-24-2 16,0 24-3-16,0-25 0 0,0 11 6 15,0 14-7-15,0-24 1 0,0 24 3 16,0-25-3-16,0 11 0 0,0 14 0 15,0-24 0-15,0 24 3 0,0-23-4 0,0 23 2 16,0-25 1-16,0 25-5 0,0-23 11 16,0 9-15-16,0 14 6 0,0-22 10 15,0 22-7-15,0-25-5 0,0 25 12 0,0-23-9 16,0 23 5-16,0-21-10 0,0 21 2 16,0-20 5-16,0 20-5 0,0-21-1 0,0 21 11 15,0-21-12-15,0 21 3 0,0-24-1 16,0 24 6-16,0-23-1 0,0 23-5 15,0-24 3-15,0 11 6 0,0 13-7 0,0-25 2 16,0 25-4-16,0-25 0 0,0 12 3 16,0 13-5-16,0-25 0 0,0 25 7 0,0-23-2 15,0 23-2-15,0-23-9 0,0 23 14 16,0-21 5-16,0 21-8 0,2-22 15 0,-2 22-9 16,-2-22-8-16,2 22 1 0,0-20-4 15,0 20 8-15,0-21-3 0,0 21-3 16,0-21-3-16,0 21 9 0,0-19-8 0,0 19 3 15,0-19-1-15,0 19 0 0,-2-20 3 16,2 20-3-16,0-18 3 0,0 18-7 16,0-19 5-16,0 19-1 0,0 0 0 0,0-26 1 15,0 26 6-15,0-17-4 0,0 17 0 16,0 0-2-16,0-24 2 0,0 24-7 16,0 0 7-16,0-21-3 0,0 21 2 0,2-15-9 15,-2 15 11-15,0 0 1 0,-2-21-12 16,2 21 4-16,0 0-11 0,0-19 16 15,0 19-4-15,0 0 1 0,0-21 3 0,0 21-7 16,0 0 8-16,0 0-2 0,0-25-1 16,0 25-1-16,0 0 1 0,0-18-3 0,0 18 9 15,0 0 8-15,0 0-16 0,0-22 7 16,0 22-12-16,0 0 18 0,0-17-8 16,0 17 0-16,0 0-6 0,0 0 8 0,0-23-1 15,0 23 1-15,0 0-9 0,0 0 9 16,0-19 1-16,0 19-8 0,0 0 7 0,0 0 4 15,0 0-6-15,0-21-3 0,0 21-2 16,0 0 4-16,0 0 10 0,0 0-9 16,0-19 2-16,0 19-2 0,0 0 2 0,0 0 1 15,0 0-10-15,0 0 7 0,0 0 4 16,0-21-8-16,0 21 8 0,0 0-3 16,0 0 1-16,0 0-2 0,0-19-3 0,0 19 1 15,0 0 5-15,0 0-3 0,0 0 4 16,0 0-6-16,0-20 4 0,0 20-6 0,0 0 3 15,0 0-3-15,0 0 8 0,0 0-8 16,0 0 6-16,0-20 0 0,0 20 1 16,0 0 0-16,0 0-6 0,0 0 3 0,0 0 13 15,0-19-11-15,0 19 3 0,0 0 0 16,0 0-2-16,0 0 0 0,0 0 0 0,0 0-1 16,0-19 3-16,0 19-5 0,0 0 6 15,0 0-4-15,0 0 1 0,0 0 1 16,0 0 4-16,0 0-7 0,0 0-1 0,0-20 4 15,0 20 1-15,0 0-4 0,0 0-4 16,0 0 6-16,0 0-8 0,0 0 0 16,0 0 7-16,0 0-2 0,0 0 2 0,0-20-6 15,0 20 8-15,0 0 2 0,0 0-9 16,0 0 5-16,0 0-4 0,0 0 5 0,-2-17-4 16,2 17 2-16,0 0-4 0,0 0 9 15,0 0-2-15,0 0-8 0,0 0 0 16,0 0 2-16,0 0 2 0,0 0 2 0,0 0-1 15,0 0 2-15,0 0 1 0,2-20-3 16,-2 20-1-16,0 0 5 0,0 0 0 16,0 0 10-16,0 0-17 0,0 0 8 0,0 0 1 15,0 0-2-15,0 0 9 0,0 0-7 16,0 0-7-16,0 0 1 0,0 0-1 16,0 0 10-16,0 0-5 0,0 0-2 0,2-19-1 15,-2 19 3-15,0 0-5 0,0 0 3 16,0 0 0-16,0 0 3 0,0 0-1 0,0 0-3 15,0 0-2-15,0 0-2 0,0-19 18 16,0 19-24-16,0 0 8 0,0 0 5 16,0 0-5-16,0 0 0 0,0 0-13 0,0 0 13 15,0 0 2-15,0 0-4 0,0 0 5 16,0-18 4-16,0 18-7 0,0 0-3 0,0 0 1 16,0 0 7-16,0 0-2 0,0 0 0 15,0 0-3-15,0 0 7 0,0 0-4 0,0 0 0 16,0 0-9-16,0 0 12 0,0 0 2 15,0 0-9-15,-2-21 7 0,2 21 5 16,0 0-8-16,0 0 0 0,0 0-4 16,0 0 6-16,0 0-2 0,0 0 2 0,0 0-7 15,0 0 21-15,0 0-20 0,2-20-6 16,-2 20-1-16,0 0 10 0,0 0 7 0,0 0-12 16,0 0 3-16,0 0 11 0,0 0-8 15,0 0 2-15,0 0 6 0,0 0 0 16,0 0-1-16,0 0 4 0,0-17-11 0,0 17 5 15,0 0 2-15,0 0-7 0,0 0 0 16,0 0 2-16,0 0 1 0,0 0 3 0,0 0-6 16,0 0 1-16,0 0-4 0,0 0 1 15,0 0-2-15,0 0 4 0,0 0 0 16,0-19-3-16,0 19 5 0,0 0-9 0,0 0 3 16,0 0 6-16,0 0-7 0,0 0 4 15,0 0 5-15,0 0-8 0,0 0 2 0,0 0 4 16,0 0-5-16,0 0 5 0,0 0-7 15,0 0 2-15,0 0 7 0,0 0-6 16,0 0-2-16,0 0-4 0,0 0-1 0,0 0 7 16,0 0-6-16,0 0 1 0,0 0 4 15,0 0 3-15,0 0-3 0,0 0 1 16,0 0-2-16,0 0 4 0,0 0 8 0,0 0-14 16,0 0 11-16,0 0-10 0,0 0 4 15,0 0-9-15,0 0 3 0,0 0 5 16,0 0-5-16,0 0-1 0,0 0 3 0,0 0 4 15,0 0-13-15,0 0 6 0,0 0 4 16,0 0-1-16,0 0 0 0,0 0-1 16,0 0 5-16,0 0-7 0,0 0 5 0,0 0-6 15,0 0 3-15,0 0 6 0,0 0-8 16,0 0 10-16,0 0-2 0,0 0-9 0,0 0 6 16,0 0-8-16,0 0 6 0,0 0 4 15,0 0-5-15,0 0 1 0,0 0 5 16,0 0-14-16,0 0-9 0,0 0 1 0,0 0-8 15,0 0 11-15,0 0-14 0,0 0-1 16,0 0 4-16,0 0 3 0,0 0 3 0,0 0-2 16,0 0 7-16,0 0 1 0,0 0 1 15,0 0-1-15,0 0 2 0,0 0 2 0,0 0-4 16,0 0-2-16,0 0 4 0,-2 48-3 16,2-48-7-16,0 0 3 0,0 0-3 15,0 13-2-15,0-13 16 0,0 0-14 0,0 13 1 16,0-13 9-16,0 0 1 0,0 18-1 15,0-18-1-15,0 15 1 0,0-15 1 16,0 17-7-16,-2-8-15 0,2-9-8 0,0 21-16 16,-2-9-27-16,2 2-71 0,-3-4-211 15,3-10 117-15</inkml:trace>
  <inkml:trace contextRef="#ctx0" brushRef="#br2" timeOffset="5895.42">20853 7990 300 0,'0'0'183'0,"0"0"-67"16,-26-4-27-16,26 4-17 0,0 0-14 0,0 0-16 16,-22-4-8-16,22 4-3 0,0 0 3 15,0 0-2-15,-17-1-5 0,17 1-7 16,0 0 3-16,0 0-2 0,0 0-7 0,0 0 6 16,0 0 4-16,-22-2-4 0,22 2 1 15,0 0 2-15,0 0 3 0,0 0-11 16,0 0 1-16,0 0 3 0,0 0 0 0,0 0-1 15,0 0-1-15,0 0-5 0,-16-5 5 16,16 5-7-16,0 0 4 0,0 0-5 16,0 0 3-16,0 0-4 0,0 0 4 0,0 0 2 15,0 0-7-15,0 0-1 0,0 0 3 16,0 0-1-16,0 0 6 0,0 0-1 0,0 0 1 16,0 0-7-16,0 0 8 0,0 0-8 15,0 0-4-15,0 0 4 0,0 0-2 16,0 0-7-16,0 0 5 0,0 0 1 0,0 0 1 15,0 0 2-15,0 0-4 0,0 0 0 16,0 0 4-16,0 0 0 0,0 0 8 0,0 0 0 16,-20-3-7-16,20 3-5 0,0 0 2 15,0 0 9-15,0 0-6 0,0 0-3 16,-25 3 7-16,25-3-6 0,0 0 1 0,0 0-2 16,0 0 13-16,0 0-10 0,0 0 1 15,0 0-1-15,0 0-2 0,0 0-1 16,-21 0 2-16,21 0-4 0,0 0 2 0,0 0-2 15,0 0 2-15,0 0 8 0,0 0-14 16,0 0 1-16,0 0-4 0,0 0 8 0,0 0 2 16,0 0-6-16,0 0 4 0,0 0-1 15,0 0 3-15,0 0-1 0,0 0-8 16,0 0 5-16,0 0 1 0,0 0-6 0,0 0 9 16,0 0-1-16,0 0 0 0,0 0 0 15,0 0-12-15,0 0 7 0,0 0 5 16,0 0-8-16,0 0 11 0,0 0-8 0,0 0 2 15,0 0-4-15,0 0 5 0,0 0-4 16,0 0 6-16,0 0-7 0,0 0 4 0,0 0-2 16,0 0-7-16,0 0 9 0,0 0 1 15,0 0 2-15,0 0-8 0,0 0-4 16,0 0 1-16,0 0-3 0,0 0 8 16,0 0-1-16,0 0 14 0,0 0-12 0,0 0 5 15,0 0-1-15,0 0-10 0,0 0 6 16,0 0-3-16,0 0 3 0,0 0 1 0,64-10-6 15,-64 10 5-15,18 0 5 0,-18 0-6 16,26 0 2-16,-26 0-11 0,25 0 17 0,-25 0-5 16,28-3-7-16,-14 3 6 0,-14 0 3 15,32 0-3-15,-13 0-1 0,-19 0 2 16,30-1-5-16,-14 1 4 0,-16 0-6 16,33 0 5-16,-19 0 4 0,-14 0-4 0,28-2-4 15,-28 2-2-15,26 0 4 0,-26 0 2 16,22 0-1-16,-22 0 2 0,20-2-1 0,-20 2 2 15,0 0-4-15,23 0 2 0,-23 0 0 16,0 0 3-16,0 0-9 0,24 0 6 0,-24 0-3 16,0 0 1-16,0 0 0 0,0 0 4 15,20 0-2-15,-20 0 3 0,0 0-4 16,0 0 10-16,0 0-7 0,0 0-8 0,0 0 6 16,0 0 4-16,20 0-4 0,-20 0-6 15,0 0 6-15,0 0 3 0,0 0-3 16,0 0-3-16,0 0 6 0,0 0 12 0,0 0-18 15,0 0 4-15,0 0-4 0,0 0-4 16,0 0 7-16,0 0-6 0,19-2 4 16,-19 2 9-16,0 0-9 0,0 0 2 0,0 0 10 15,0 0-12-15,0 0 14 0,0 0-11 16,25 0 4-16,-25 0 8 0,0 0-13 0,25-2 0 16,-25 2 4-16,20 0 5 0,-20 0-5 15,20 0-11-15,-20 0 7 0,24 0 8 16,-24 0-14-16,23-1 6 0,-23 1 1 0,22 0-1 15,-22 0 4-15,20 0-9 0,-20 0 6 16,0 0 6-16,24 0-7 0,-24 0-2 0,0 0 10 16,21-2-1-16,-21 2-9 0,0 0 0 15,0 0 2-15,22 0 9 0,-22 0-5 16,0 0 22-16,20-2 16 0,-20 2-11 0,26 0-1 16,-26 0-5-16,27-2 2 0,-7 2-5 15,-20 0-4-15,38 0-6 0,-20 0 4 16,5-3-8-16,1 3 0 0,0 0 12 0,-2 0-14 15,4-1-4-15,-1 1 9 0,5 0-10 16,-7-2 6-16,5 2-7 0,-3 0-2 16,2 0 10-16,-1-2 0 0,-1 2-8 0,1 0 6 15,2-2-5-15,-3 2 15 0,-2-2-16 16,2 2 5-16,5 0-5 0,-4 0 12 0,3-1-12 16,-5 1 3-16,5-3 8 0,-4 3-16 15,5-2-1-15,-3 2 6 0,3-2 0 16,-4 2-1-16,-1 0 1 0,3-1 1 0,1-1-1 15,-1 2 2-15,2-3-10 0,-6 3 6 16,4-1 7-16,-3 1-8 0,1 0 0 0,4-1 12 16,-5 1-7-16,-1 0-5 0,-2-3-4 15,2 3 3-15,-1 0-4 0,1-2 5 16,-4 2-2-16,4-1 11 0,-3-2-12 0,0 3 5 16,0 0-2-16,1 0 7 0,-2-2-5 15,0 2-2-15,1 0 15 0,0 0-7 16,0 0-13-16,1 0 9 0,-4-1-11 0,4 1-1 15,-22 0 1-15,40-2 9 0,-19 2 1 16,1 0 8-16,-2 0-15 0,1-3 6 0,1 3-13 16,-4-1 18-16,4 1-7 0,-1 0-4 15,1-2 0-15,-2 2 24 0,-20 0-24 16,41 0-1-16,-22 0 0 0,2-2 3 16,-2 2 1-16,2 0-3 0,-21 0 3 0,40 0 0 15,-21-2-3-15,1 2 2 0,0 0-3 0,2 0 5 16,-3-1 8-16,-19 1-5 0,38 0-5 15,-16 0 8-15,-2-2-9 0,2 2-1 16,-1 0 0-16,-1-3 8 0,2 3-1 0,2 0-3 16,-1-1 3-16,0 1 6 0,0 0-9 15,3 0 0-15,1 0 0 0,1-2 3 16,2 2 5-16,1 0-7 0,-1 0-4 0,0-2 17 16,1 2-13-16,1-2-6 0,0 2-3 15,0 0 5-15,-1-2 3 0,1 2-2 0,1-1 2 16,-1 1 6-16,2 0-9 0,-2 0-1 15,2-3 1-15,0 3-2 0,-1-1 10 16,-1 1-4-16,2 0-4 0,1-2 9 16,-4 2-9-16,2 0 2 0,-4-2-2 0,0 2 3 15,3 0 0-15,-2-2-1 0,-6 2 8 16,4 0 0-16,-3-2 6 0,1 2-12 0,0 0-4 16,-1-2 0-16,-1 2 1 0,-1 0 5 15,2-2-2-15,-2 2 5 0,0 0-7 16,0-3 2-16,2 3-1 0,-2 0 0 0,2-1 15 15,-2 1-23-15,0 0 11 0,2 0 0 16,-2-2-1-16,-3 2 2 0,3 0-2 0,-1-1-1 16,-2 1 5-16,2 0-3 0,-3 0 2 15,2-3 1-15,0 3-5 0,1-1 2 16,-4 2-9-16,3-1 9 0,-21 0 0 0,40-1-5 16,-20 1 4-16,-1-3 5 0,0 6-4 15,-19-3 2-15,38-3-5 0,-21 3 1 0,3 0 2 16,-2-1 2-16,-18 1-2 0,37 0 3 15,-19 0-3-15,-1 0-3 0,-17 0-4 16,38-3 7-16,-21 3-3 0,2 0 0 0,-19 0 8 16,38-1 4-16,-18 1-13 0,-2 0 5 15,2 0 1-15,-1-2-4 0,-19 2 4 16,40 0-9-16,-18 0 14 0,-4-2-3 0,4 2-8 16,-1 0 7-16,-1 0-6 0,0 0 3 15,1-2 6-15,0 2-6 0,0 0 0 16,0 0 3-16,-21 0-1 0,38 0-4 0,-18-1 1 15,0 1-1-15,-20 0 2 0,36 0 0 16,-18-3-2-16,2 3 4 0,-20 0-8 0,30 0 6 16,-30 0 0-16,29 0-5 0,-29 0 3 15,24 0-2-15,-10-1 0 0,-14 1 19 0,0 0-22 16,27 0 6-16,-27 0 4 0,17 0-6 16,-17 0 0-16,0 0-2 0,21-3 3 15,-21 3 1-15,0 0-7 0,25 0 4 0,-25 0 4 16,17-1-6-16,-17 1 3 0,19 1 3 15,-19-1 3-15,24-1-1 0,-24 1-4 0,24 0 2 16,-24 0 10-16,29 0-7 0,-12-2-3 16,-17 2-3-16,31 0 3 0,-12 0 4 15,-19 0-7-15,37 0 6 0,-21-2 5 16,-16 2-1-16,33 0-9 0,-14 0 1 0,1 0-6 16,-2 0 10-16,2-2-3 0,-20 2-6 15,38 0 9-15,-19 0 0 0,2 0-3 16,0 0-4-16,-1 0 5 0,2-3 1 0,-1 3 7 15,1 0-7-15,1 0 3 0,1 0-8 16,1 0 3-16,-3-3-7 0,4 3-2 0,3 0 1 16,0 0-5-16,2 0-8 0,-3 0 5 15,5-2-7-15,-1 2 9 0,-1 0-14 16,1 0 9-16,-1 0-1 0,2-2 4 0,-3 2 3 16,1 0 1-16,1 0-1 0,-3 0 3 15,0-1-6-15,2 1 1 0,-4 0 8 0,2 0-3 16,-4 0-1-16,1 0 3 0,-2 0-1 15,-2-2 18-15,2 2-21 0,-1 0 2 0,1-2-2 16,-3 4 2-16,-1-2 2 0,0-2-2 16,1 2 3-16,0 0 2 0,-21 0 2 15,40 0 1-15,-23-3-1 0,3 3 1 0,-2 0-4 16,-18 0 6-16,37 0-2 0,-22 0 0 16,-15 0-4-16,31 0 7 0,-15-3 1 15,-16 3-2-15,30 3-3 0,-12-6 6 0,-18 3-3 16,27 0 0-16,-27 0-2 0,26 0 2 15,-26 0 4-15,26 0 2 0,-26 0 1 16,21-1-5-16,-21 1-6 0,23 1 1 0,-23-1 11 16,21-1-8-16,-21 1 9 0,19 0-6 15,-19 0 2-15,25 0 0 0,-25 0 2 16,24 0-4-16,-24 0-3 0,23 0 2 0,-11 0 3 16,2 0-2-16,-14 0 0 0,24-3 4 15,-8 3-7-15,-2 0 3 0,3 0 1 0,3 0-3 16,-2-1 4-16,2 1-6 0,0 0 1 15,-1 0 3-15,3-2-3 0,-4 2 0 0,4 0-2 16,-1 0 1-16,-2-3 1 0,0 3 0 16,3 3 0-16,-4-6 0 0,2 3 0 15,-1 0 0-15,-1 0 0 0,2 0-2 0,-2 0 0 16,2-2-1-16,-1 2 6 0,-2 0 1 16,3 0-4-16,-1-1 0 0,0 1-2 15,1 0 0-15,-1 0 2 0,0 0-1 0,-19 0-3 16,38 0 6-16,-19 0 1 0,0 0 1 15,0 0-8-15,3-3 8 0,-22 3 2 16,38 0-9-16,-19 0 6 0,2 0-6 0,-2-1 8 16,-19 1-8-16,38 0-1 0,-17 0 3 15,-2 0-1-15,2 0 14 0,1 0-17 0,-4-2 3 16,4 2 4-16,-22 0-1 0,40 0-4 16,-21 0 5-16,0 0-1 0,-2-2-6 0,-17 2 5 15,32 0 9-15,-17 0-6 0,-15 0 0 16,30 0-3-16,-30 0 4 0,25 0-3 15,-25 0 4-15,25 0-8 0,-25 0 6 0,25 0-1 16,-25 0-4-16,24-2-1 0,-24 2 3 16,23 0 11-16,-23 0-12 0,26 0 4 15,-14 0 5-15,1 0-8 0,-13 0 4 0,25-2-8 16,-10 2 4-16,0 0-3 0,0 0 6 16,-1 0-6-16,2 0 3 0,-16 0-2 0,26 0 2 15,-10 0-5-15,-4-2 2 0,-12 2 6 16,28 0-9-16,-17 0 4 0,-11 0 10 15,24 0-8-15,-12-2 0 0,-12 2 5 16,23 0-1-16,-10 0-3 0,-13 0 1 0,23 0-4 16,-13 0 2-16,-10 0-1 0,24 0 2 15,-24 0-1-15,18 0 0 0,-6 0 7 0,-12 0-7 16,18 0 0-16,-18 0-2 0,17 0 1 16,-17 0 2-16,13-2-4 0,-13 2 1 15,0 0 6-15,17 0-1 0,-17 0 0 0,0 0 5 16,14 0-4-16,-14 0 2 0,0 0-9 15,0 0 6-15,16 0 9 0,-16 0-7 0,0 0-5 16,0 0 3-16,0 0-5 0,0 0 4 16,0 0-5-16,14-1 4 0,-14 1 3 0,0 0-6 15,0 0 9-15,0 0-6 0,0 0-2 16,15 0 10-16,-15 0-7 0,0 0-5 16,0 0 9-16,0 0-2 0,0 0 0 0,0 0 5 15,15 0 2-15,-15 0-8 0,0 0 4 16,0 0-9-16,0 0 14 0,0 0-6 15,0 0 1-15,0 0 4 0,0 0-9 0,0 0-1 16,13-1 3-16,-13 1-4 0,0 0 0 16,0 0-4-16,0 0 1 0,0 0 6 15,0 0-6-15,0 0 3 0,0 0-6 0,0 0 6 16,0 0 13-16,0 0 4 0,0 0 1 16,0 0 6-16,0 0-12 0,0 0-1 15,0 0 2-15,0 0-10 0,0 0 5 0,0 0-8 16,0 0-3-16,0 0 4 0,0 0-5 15,0 0 0-15,0 0-4 0,0 0 3 0,0 0 5 16,0 0 8-16,0 0-11 0,0 0-2 16,0 0 2-16,0 0-6 0,0 0 1 15,0 0 8-15,0 0-2 0,0 0-1 0,0 0 3 16,0 0-4-16,0 0 0 0,0 0-1 16,0 0-3-16,0 0 3 0,0 0 0 0,0 0-6 15,0 0 3-15,0 0 0 0,0 0 1 16,0 0 4-16,0 0-2 0,0 0-8 15,0 0 3-15,0 0 2 0,0 0 1 0,0 0 9 16,0 0-8-16,0 0 4 0,0 0-5 16,0 0 4-16,0 0-3 0,0 0-4 0,0 0 11 15,0 0-2-15,0 0-6 0,0 0 2 16,0 0 15-16,0 0-15 0,0 0-1 16,0 0-1-16,14 2 7 0,-14-2 5 15,0 0-7-15,0 0 1 0,20-1-3 0,-20 1 3 16,0 0 1-16,16 0-12 0,-16 0 22 15,15 0-11-15,-15 0-8 0,15 0-4 0,-15 0-2 16,15 0-3-16,-15 0-2 0,17 0-1 16,-17 0 4-16,15 0 4 0,-15 0-1 15,14 0 4-15,-14 0-5 0,0 0 7 0,18-1 1 16,-18 1-3-16,0 0 7 0,14 0 1 16,-14 0-3-16,0 0 7 0,13-3 1 0,-13 3-1 15,0 0-4-15,0 0 0 0,0 0 4 16,0 0 7-16,17 3-14 0,-17-3 6 15,0 0-1-15,0 0 4 0,0 0-3 0,0 0-2 16,0 0 2-16,0 0 4 0,0 0-11 16,17-3-1-16,-17 3 7 0,0 0 2 0,0 0-4 15,16 0-5-15,-16 0-3 0,0 0 2 16,18-3-4-16,-18 3 5 0,14 0-3 16,-14 0 0-16,0 0-4 0,22 3-4 15,-22-3 1-15,13-3 3 0,-13 3-8 0,14 3 6 16,-14-3 3-16,16 0-6 0,-16 0-2 15,12 0 2-15,-12 0-1 0,0 0 2 16,16 0-6-16,-16 0 5 0,0 0 0 0,16 0 7 16,-16 0 1-16,0 0-1 0,0 0-2 15,14 3 7-15,-14-3-4 0,0 0 1 0,0 0 3 16,0 0 7-16,0 0-4 0,13 0 6 16,-13 0-4-16,0 0 0 0,0 0-1 0,0 0 6 15,0 0-6-15,0 0 5 0,0 0-1 16,0 0 3-16,0 0-8 0,0 0 1 15,0 0 3-15,0 0 0 0,0 0 2 0,0 0-2 16,0 0 1-16,17-3 3 0,-17 3 0 16,0 0 1-16,0 0-3 0,0 0 5 0,0 0-4 15,0 0-1-15,0 0 0 0,0 0 1 16,0 0-1-16,0 0 1 0,0 0-4 16,0 0-3-16,0 0 6 0,0 0-4 0,0 0-1 15,0 0 4-15,0 0-2 0,0 0 1 16,0 0 0-16,0 0 1 0,0 0-2 15,0 0 4-15,0 0-5 0,0 0 8 0,0 0 4 16,0 0 8-16,13-3-1 0,-13 3-6 16,0 0-3-16,0 0-1 0,0 0-3 0,16 0 4 15,-16 0-4-15,0 0-9 0,0 0 1 16,0 0 13-16,16 0-9 0,-16 0-5 16,0 0 3-16,0 0 2 0,0 0-5 0,0 0 5 15,0 0 0-15,0 0 0 0,12-1 0 16,-12 1 1-16,0 0 6 0,0 0 4 15,0 0-4-15,0 0 5 0,0 0 2 0,0 0 3 16,0 0-1-16,0 0-3 0,0 0 4 16,0 0 2-16,0 0-3 0,0 0-1 0,0 0-8 15,0 0 1-15,0 0-1 0,0 0-2 16,0 0 4-16,0 0 1 0,0 0 0 16,0 0-8-16,0 0-5 0,0 0 6 0,15-2 7 15,-15 2-6-15,0 0-3 0,0 0 6 16,0 0-7-16,0 0-2 0,0 0 4 15,0 0 0-15,0 0-1 0,0 0 3 0,0 0-1 16,0 0-1-16,0 0-4 0,0 0-1 16,0 0-2-16,0 0 0 0,0 0 1 0,0 0 3 15,0 0-6-15,0 0 3 0,0 0-4 16,0 0 3-16,15 2-5 0,-15-2 5 16,0 0 1-16,0 0 4 0,0 0 12 0,17-2-12 15,-17 2 2-15,0 0 3 0,0 0-2 16,0 0 1-16,14 0 6 0,-14 0 0 15,0 0 3-15,0 0-7 0,0 0 0 0,0 0 1 16,0 0 2-16,16 0-3 0,-16 0 8 16,0 0-9-16,0 0-4 0,0 0 4 0,0 0 1 15,0 0 0-15,0 0-4 0,0 0 0 16,0 0 3-16,0 0-5 0,12-2 3 16,-12 2 5-16,0 0-3 0,0 0-6 0,0 0-13 15,0 0-33-15,0 0-70 0,0 0-167 16,0 0-90-16,0 0 120 0</inkml:trace>
  <inkml:trace contextRef="#ctx0" brushRef="#br2" timeOffset="14616.38">25594 4605 2006 0,'4'-14'-95'0,"-4"14"29"16,0 0 13-16,0 0 12 0,0 0 10 0,0 0 10 16,0 0 7-16,0 0 14 0,0 0 4 0,0 0 4 15,0 0 8-15,0 0 12 0,3-15 17 16,-3 15 5-16,0 0 20 0,0 0 4 16,0 0 11-16,0 0 4 0,0 0-1 15,0 0-3-15,0 0-4 0,0 0-14 16,0 0-6-16,0 0-1 0,0 0-1 0,0 0-1 15,0 0 7-15,0 0-4 0,0 0 2 16,0 0 0-16,0 0-1 0,0 0 3 0,0 0 5 16,0 0-1-16,0 0-3 0,0 0-11 15,0 0-4-15,0 0-6 0,0 0-4 16,0 0-6-16,-18 44-2 0,18-44 1 0,-10 17-8 16,10-17-2-16,-8 20-1 0,4-10-1 15,4-10-1-15,-7 21-7 0,2-11-1 0,5-10 0 16,-9 21-3-16,4-12 0 0,5-9 3 15,-6 18-5-15,6-18 0 0,-6 13 2 16,6-13-1-16,0 0 1 0,-5 15-4 0,5-15 1 16,0 0-2-16,0 0-3 0,0 0 3 15,0 0 3-15,0 0-7 0,0 0-1 0,0 0 0 16,0 0-1-16,0 0-4 0,0 0-2 16,0 0 2-16,0 0 0 0,0 0 2 15,0 0-2-15,22-47 2 0,-22 47-1 16,7-18-1-16,-7 18 0 0,9-18 0 0,-6 8 0 15,-3 10 1-15,6-17 4 0,-6 17-3 16,6-18 0-16,-6 18 2 0,4-15-2 0,-4 15-1 16,6-13 4-16,-6 13-3 0,0 0 0 15,5-20 3-15,-5 20 4 0,0 0-2 16,6-15-4-16,-6 15 4 0,0 0-3 0,0 0-3 16,6-13 6-16,-6 13-2 0,0 0-3 15,0 0 6-15,0 0-2 0,0 0 1 0,0 0 2 16,0 0-4-16,0 0 3 0,0 0 1 15,0 0-3-15,0 0 3 0,36 21 1 0,-36-21-3 16,12 14 2-16,-6-7-2 0,-6-7 1 16,14 19-2-16,-7-5 1 0,2-3-10 15,-1 2-38-15,4 0-42 0,-3 5-54 16,4 1-62-16,1-2-110 0,-1 2-599 0,5-2-312 16</inkml:trace>
  <inkml:trace contextRef="#ctx0" brushRef="#br2" timeOffset="16082.71">30777 7663 2565 0,'0'0'-174'0,"0"0"26"0,0 0 19 16,0 0 16-16,0 0 20 0,0 0 12 0,0 0 17 15,0 0 14-15,0 0 16 0,0 0 5 16,0 0 14-16,0 0 24 0,0 0 6 16,0 0 8-16,0 0 7 0,0 0 18 15,0 0-3-15,0 0 3 0,0 0-1 0,0 0 4 16,0 0 2-16,0 0-5 0,0 0 6 15,0 0-2-15,0 0-9 0,0 0-4 0,-10-23 6 16,10 23 5-16,0 0 3 0,-14-8-18 16,14 8-3-16,0 0 1 0,-18-7-1 15,18 7-8-15,0 0 4 0,-14-3 2 0,14 3 1 16,0 0 6-16,0 0 4 0,0 0 10 16,-15-8 1-16,15 8 3 0,0 0-5 0,0 0-1 15,0 0-3-15,0 0-6 0,0 0-4 16,0 0-2-16,0 0-4 0,0 0 2 15,0 0 1-15,0 0 2 0,0 0 3 0,0 0 3 16,0 0 1-16,0 0-2 0,0 0 0 16,0 0-3-16,0 0 0 0,0 0-4 15,21 43-7-15,-21-43 1 0,10 17-1 0,-1-7-8 16,0 1 0-16,-3 0-1 0,2-1 0 16,-8-10-2-16,15 22-1 0,-8-10-4 15,-1-2 2-15,2-1-1 0,-8-9-1 0,13 15-1 16,-13-15-2-16,10 15 1 0,-10-15 0 15,7 12-2-15,-7-12 1 0,9 10 5 0,-9-10 2 16,0 0 6-16,10 11-1 0,-10-11 0 16,0 0-7-16,0 0 3 0,0 0 2 15,0 0 4-15,0 0 6 0,0 0 7 0,0 0-1 16,0 0-1-16,0 0-3 0,0 0-4 16,0 0-2-16,0 0-3 0,0 0 3 0,0 0 3 15,-15 23-11-15,15-23 2 0,-17 14-1 16,6-6-5-16,1 1 0 0,0 2-3 15,-2 0-6-15,0 0-15 0,2 2-28 0,-1-3-32 16,0 0-42-16,1 2-48 0,1-2-48 16,1-2-59-16,8-8-154 0,-13 17-491 0,6-12-311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20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مکان ریشه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محل صفرها و قطب‌های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G(s)</a:t>
            </a:r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 را مشخص کنید.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مکان ریشه از محل‌ قطب‌های حلقه باز شروع به محل صفرها حلقه باز منتهی می‌شود.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9C1933-C33E-4481-90D6-0DB8BD43C1C1}"/>
                  </a:ext>
                </a:extLst>
              </p14:cNvPr>
              <p14:cNvContentPartPr/>
              <p14:nvPr/>
            </p14:nvContentPartPr>
            <p14:xfrm>
              <a:off x="238680" y="1141200"/>
              <a:ext cx="11616480" cy="552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9C1933-C33E-4481-90D6-0DB8BD43C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1131840"/>
                <a:ext cx="11635200" cy="55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05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مکان ریشه نسبت به محور حقیقی قرینه است.</a:t>
            </a:r>
          </a:p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نسبت به هر محور تقارن قطب ها و صفرها نیز قرینه است.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85D115-085B-4683-B495-D69A386D393D}"/>
                  </a:ext>
                </a:extLst>
              </p14:cNvPr>
              <p14:cNvContentPartPr/>
              <p14:nvPr/>
            </p14:nvContentPartPr>
            <p14:xfrm>
              <a:off x="1116360" y="1706400"/>
              <a:ext cx="7721640" cy="441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85D115-085B-4683-B495-D69A386D3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000" y="1697040"/>
                <a:ext cx="7740360" cy="44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0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محل مکان ریشه روی محور حقیقی را مشخص کنید.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همه نقاط محور حقیقی که در سمت راستشان تعداد فردی صفر یا قطب وجود دارد جز مکان ریشه هستند.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9FD721-B078-40F7-8493-991BF863DE5C}"/>
                  </a:ext>
                </a:extLst>
              </p14:cNvPr>
              <p14:cNvContentPartPr/>
              <p14:nvPr/>
            </p14:nvContentPartPr>
            <p14:xfrm>
              <a:off x="577440" y="2811600"/>
              <a:ext cx="5383080" cy="372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9FD721-B078-40F7-8493-991BF863D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080" y="2802240"/>
                <a:ext cx="540180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6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تعداد و زاویه مجانب ها را مشخص کنید.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مجانب‌ها از این رابطه به دست می‌آید: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180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t="-2320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DB39B6-5A42-4A48-BBFF-667F3CD3A39C}"/>
                  </a:ext>
                </a:extLst>
              </p14:cNvPr>
              <p14:cNvContentPartPr/>
              <p14:nvPr/>
            </p14:nvContentPartPr>
            <p14:xfrm>
              <a:off x="645120" y="1107720"/>
              <a:ext cx="10737720" cy="520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DB39B6-5A42-4A48-BBFF-667F3CD3A3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760" y="1098360"/>
                <a:ext cx="10756440" cy="52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83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محل برخورد مجانب‌ها روی محور حقیقی را مشخص کنید.</a:t>
                </a: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محل برخورد مجانب‌ها از این رابطه به دست می‌آید: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XB Niloofar" panose="02000503080000020003" pitchFamily="2" charset="-78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XB Niloofar" panose="02000503080000020003" pitchFamily="2" charset="-78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XB Niloofar" panose="02000503080000020003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XB Niloofar" panose="02000503080000020003" pitchFamily="2" charset="-7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XB Niloofar" panose="02000503080000020003" pitchFamily="2" charset="-7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779" y="1237785"/>
                <a:ext cx="11574966" cy="5255090"/>
              </a:xfrm>
              <a:blipFill>
                <a:blip r:embed="rId3"/>
                <a:stretch>
                  <a:fillRect t="-2320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DCB822-B892-47C0-AEC6-6E66969A8ECE}"/>
                  </a:ext>
                </a:extLst>
              </p14:cNvPr>
              <p14:cNvContentPartPr/>
              <p14:nvPr/>
            </p14:nvContentPartPr>
            <p14:xfrm>
              <a:off x="287280" y="1085040"/>
              <a:ext cx="11808000" cy="552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DCB822-B892-47C0-AEC6-6E66969A8E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920" y="1075680"/>
                <a:ext cx="11826720" cy="55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69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نقاط شکست را مشخص کنید.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3CEF64-0CAC-4DE0-9893-33108078A6A1}"/>
                  </a:ext>
                </a:extLst>
              </p14:cNvPr>
              <p14:cNvContentPartPr/>
              <p14:nvPr/>
            </p14:nvContentPartPr>
            <p14:xfrm>
              <a:off x="321480" y="1093320"/>
              <a:ext cx="11409480" cy="535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3CEF64-0CAC-4DE0-9893-33108078A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1083960"/>
                <a:ext cx="11428200" cy="53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4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زوایای ورود به صفر و خروج از قطب را مشخص کنید.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082033-5FEB-4D1B-A42C-B12E96E3ED4D}"/>
                  </a:ext>
                </a:extLst>
              </p14:cNvPr>
              <p14:cNvContentPartPr/>
              <p14:nvPr/>
            </p14:nvContentPartPr>
            <p14:xfrm>
              <a:off x="224280" y="1382040"/>
              <a:ext cx="11538720" cy="541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082033-5FEB-4D1B-A42C-B12E96E3E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20" y="1372680"/>
                <a:ext cx="11557440" cy="54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7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قواعد رسم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محل تلاقی مکان ریشه با محور موهومی را مشخص کنید.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DB6A2A-975E-4783-B462-75DE3C53A7B8}"/>
                  </a:ext>
                </a:extLst>
              </p14:cNvPr>
              <p14:cNvContentPartPr/>
              <p14:nvPr/>
            </p14:nvContentPartPr>
            <p14:xfrm>
              <a:off x="663480" y="1919160"/>
              <a:ext cx="9044280" cy="119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DB6A2A-975E-4783-B462-75DE3C53A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1909800"/>
                <a:ext cx="9063000" cy="12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277C3-A1AD-4483-96B1-1FF8DFC60B60}"/>
                  </a:ext>
                </a:extLst>
              </p14:cNvPr>
              <p14:cNvContentPartPr/>
              <p14:nvPr/>
            </p14:nvContentPartPr>
            <p14:xfrm>
              <a:off x="5658120" y="3026160"/>
              <a:ext cx="3352320" cy="8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277C3-A1AD-4483-96B1-1FF8DFC60B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8760" y="3016800"/>
                <a:ext cx="337104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4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AAE6FA-6175-4237-903D-3B1AA4741FA9}"/>
                  </a:ext>
                </a:extLst>
              </p14:cNvPr>
              <p14:cNvContentPartPr/>
              <p14:nvPr/>
            </p14:nvContentPartPr>
            <p14:xfrm>
              <a:off x="98280" y="1137240"/>
              <a:ext cx="11520720" cy="522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AAE6FA-6175-4237-903D-3B1AA4741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20" y="1127880"/>
                <a:ext cx="1153944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BA6899-7866-40B8-9544-BF959B7BFAD4}"/>
                  </a:ext>
                </a:extLst>
              </p14:cNvPr>
              <p14:cNvContentPartPr/>
              <p14:nvPr/>
            </p14:nvContentPartPr>
            <p14:xfrm>
              <a:off x="207360" y="1180080"/>
              <a:ext cx="11360520" cy="540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BA6899-7866-40B8-9544-BF959B7BF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00" y="1170720"/>
                <a:ext cx="11379240" cy="54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5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مرور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D32E96-3839-4053-A683-C31C0F73AFEF}"/>
                  </a:ext>
                </a:extLst>
              </p14:cNvPr>
              <p14:cNvContentPartPr/>
              <p14:nvPr/>
            </p14:nvContentPartPr>
            <p14:xfrm>
              <a:off x="223920" y="1076040"/>
              <a:ext cx="10877040" cy="54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D32E96-3839-4053-A683-C31C0F73AF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560" y="1066680"/>
                <a:ext cx="1089576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مرور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CE87C-531A-4C96-ABC9-F92C1F4F5AC3}"/>
                  </a:ext>
                </a:extLst>
              </p14:cNvPr>
              <p14:cNvContentPartPr/>
              <p14:nvPr/>
            </p14:nvContentPartPr>
            <p14:xfrm>
              <a:off x="263880" y="1062360"/>
              <a:ext cx="11842920" cy="526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CE87C-531A-4C96-ABC9-F92C1F4F5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20" y="1053000"/>
                <a:ext cx="11861640" cy="52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4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مرور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14F38-E952-4CD8-9188-69C3180D9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2" t="21836" r="8914" b="30048"/>
          <a:stretch/>
        </p:blipFill>
        <p:spPr>
          <a:xfrm>
            <a:off x="583096" y="1404731"/>
            <a:ext cx="6864626" cy="32997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BE66C6-7618-4834-990E-D16C401A092B}"/>
                  </a:ext>
                </a:extLst>
              </p14:cNvPr>
              <p14:cNvContentPartPr/>
              <p14:nvPr/>
            </p14:nvContentPartPr>
            <p14:xfrm>
              <a:off x="488520" y="1230120"/>
              <a:ext cx="10884600" cy="425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BE66C6-7618-4834-990E-D16C401A0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160" y="1220760"/>
                <a:ext cx="10903320" cy="42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D4B271-9931-44E5-B8CC-DEEA5F8E5F9D}"/>
                  </a:ext>
                </a:extLst>
              </p14:cNvPr>
              <p14:cNvContentPartPr/>
              <p14:nvPr/>
            </p14:nvContentPartPr>
            <p14:xfrm>
              <a:off x="106200" y="1042560"/>
              <a:ext cx="11773440" cy="417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D4B271-9931-44E5-B8CC-DEEA5F8E5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40" y="1033200"/>
                <a:ext cx="11792160" cy="41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3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576652-7FF6-4ABD-A669-8474D1D5723C}"/>
                  </a:ext>
                </a:extLst>
              </p14:cNvPr>
              <p14:cNvContentPartPr/>
              <p14:nvPr/>
            </p14:nvContentPartPr>
            <p14:xfrm>
              <a:off x="619560" y="1043280"/>
              <a:ext cx="10488240" cy="559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576652-7FF6-4ABD-A669-8474D1D57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200" y="1033920"/>
                <a:ext cx="10506960" cy="56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45A37-351A-49D6-BE86-D7582DE6CB53}"/>
                  </a:ext>
                </a:extLst>
              </p14:cNvPr>
              <p14:cNvContentPartPr/>
              <p14:nvPr/>
            </p14:nvContentPartPr>
            <p14:xfrm>
              <a:off x="65520" y="925560"/>
              <a:ext cx="11440800" cy="586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45A37-351A-49D6-BE86-D7582DE6CB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60" y="916200"/>
                <a:ext cx="11459520" cy="58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26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576652-7FF6-4ABD-A669-8474D1D5723C}"/>
                  </a:ext>
                </a:extLst>
              </p14:cNvPr>
              <p14:cNvContentPartPr/>
              <p14:nvPr/>
            </p14:nvContentPartPr>
            <p14:xfrm>
              <a:off x="2192400" y="1043280"/>
              <a:ext cx="8915400" cy="559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576652-7FF6-4ABD-A669-8474D1D57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3040" y="1033920"/>
                <a:ext cx="8934120" cy="56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45A37-351A-49D6-BE86-D7582DE6CB53}"/>
                  </a:ext>
                </a:extLst>
              </p14:cNvPr>
              <p14:cNvContentPartPr/>
              <p14:nvPr/>
            </p14:nvContentPartPr>
            <p14:xfrm>
              <a:off x="1414440" y="925560"/>
              <a:ext cx="10091880" cy="555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45A37-351A-49D6-BE86-D7582DE6CB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5080" y="916200"/>
                <a:ext cx="10110600" cy="55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402CDF-5409-44D2-A51B-7E5FDA9BAFBE}"/>
                  </a:ext>
                </a:extLst>
              </p14:cNvPr>
              <p14:cNvContentPartPr/>
              <p14:nvPr/>
            </p14:nvContentPartPr>
            <p14:xfrm>
              <a:off x="39960" y="553320"/>
              <a:ext cx="9598680" cy="576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402CDF-5409-44D2-A51B-7E5FDA9BAF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00" y="543960"/>
                <a:ext cx="961740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8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52747</TotalTime>
  <Words>229</Words>
  <Application>Microsoft Office PowerPoint</Application>
  <PresentationFormat>Widescreen</PresentationFormat>
  <Paragraphs>66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XB Niloofar</vt:lpstr>
      <vt:lpstr>Office Theme</vt:lpstr>
      <vt:lpstr>Custom Design</vt:lpstr>
      <vt:lpstr>سیستم‌های کنترل خطی</vt:lpstr>
      <vt:lpstr>مقدمه</vt:lpstr>
      <vt:lpstr>مقدمه</vt:lpstr>
      <vt:lpstr>مرور</vt:lpstr>
      <vt:lpstr>مرور</vt:lpstr>
      <vt:lpstr>مرور</vt:lpstr>
      <vt:lpstr>مکان ریشه</vt:lpstr>
      <vt:lpstr>مثال</vt:lpstr>
      <vt:lpstr>مثال</vt:lpstr>
      <vt:lpstr>قواعد رسم مکان ریشه</vt:lpstr>
      <vt:lpstr>قواعد رسم مکان ریشه</vt:lpstr>
      <vt:lpstr>قواعد رسم مکان ریشه</vt:lpstr>
      <vt:lpstr>قواعد رسم مکان ریشه</vt:lpstr>
      <vt:lpstr>قواعد رسم مکان ریشه</vt:lpstr>
      <vt:lpstr>قواعد رسم مکان ریشه</vt:lpstr>
      <vt:lpstr>قواعد رسم مکان ریشه</vt:lpstr>
      <vt:lpstr>قواعد رسم مکان ریشه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276</cp:revision>
  <dcterms:created xsi:type="dcterms:W3CDTF">2021-02-22T10:05:44Z</dcterms:created>
  <dcterms:modified xsi:type="dcterms:W3CDTF">2021-12-09T19:03:00Z</dcterms:modified>
</cp:coreProperties>
</file>