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5" r:id="rId4"/>
    <p:sldId id="291" r:id="rId5"/>
    <p:sldId id="292" r:id="rId6"/>
    <p:sldId id="294" r:id="rId7"/>
    <p:sldId id="293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1T16:06:14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2076 4391 174 0,'0'0'109'0,"0"0"-44"15,0 0-17-15,0 0-10 0,0 0-3 0,0 0 9 16,0 0 6-16,0 0 1 0,0 0 3 0,0 0 5 16,0 0 5-16,0 0-2 15,0 0 6-15,0 0 11 0,0 0 7 0,0 0 9 16,0 0 2-16,0 0 10 15,0 0-3-15,39 4 6 0,-39-4-10 0,0 0-8 0,20 3-3 16,-20-3 0-16,21 4-6 0,-21-4 4 0,24 4-7 16,-10-1 9-16,3-2-1 15,2 1 1-15,-1 0-5 0,1 0-2 0,-1 0-10 0,4 1-1 16,-1 0-2-16,2 0-3 16,-2 0-6-16,7-2 2 0,-4 1-2 0,-2-1-5 15,4 4 1-15,-3-5 1 16,5 4-2-16,-5-4 1 0,-2 2-2 0,2-1-3 15,-1 1 0-15,-2 0-1 0,2-2-4 0,-3 2 1 0,2-1-1 16,-4 2-3-16,-17-3 0 16,32 3 0-16,-32-3-5 0,27 1-1 0,-27-1 2 15,24 1-3-15,-24-1 1 16,22 3-3-16,-22-3 4 0,22 2-9 0,-22-2-1 0,19 1-3 16,-19-1-3-16,21 0-4 15,-21 0 3-15,19 2-5 0,-19-2-1 0,0 0 0 16,24 0 2-16,-24 0 4 15,0 0-3-15,18 2 8 0,-18-2-7 0,0 0 2 16,0 0-2-16,20 0-1 0,-20 0-1 0,0 0-3 0,0 0 1 16,0 0-3-16,0 0-3 15,19 0-2-15,-19 0 2 0,0 0-3 16,0 0-1-16,0 0-1 0,0 0-3 16,0 0-2-16,0 0 0 0,0 0-4 0,0 0 1 15,0 0-3-15,0 0-3 0,0 0 1 16,0 0-5-16,0 0-9 0,0 0-10 0,0 0-11 15,0 0-13-15,0 0-3 0,0 0-4 0,0 0-1 16,0 0 2-16,0 0 7 0,0 0 3 16,0 0 2-16,0 0 0 0,0 0 6 15,0 0-3-15,0 0 5 0,0 0 1 16,0 0-6-16,0 0-2 0,0 0 1 0,0 0 1 16,0 0 8-16,-17-37 4 15,17 37-2-15,0 0 9 0,0 0 3 0,0 0 2 0,0 0 4 16,0 0-1-16,-8-16 2 15,8 16 2-15,0 0 9 0,0 0-5 0,-7-13 2 16,7 13 2-16,0 0 2 0,-9-12-1 0,9 12-1 16,0 0 5-16,-10-11 7 0,10 11-4 15,0 0 7-15,0 0 5 0,-10-13 5 0,10 13-8 16,0 0 7-16,0 0-4 16,0 0 2-16,-12-12 0 0,12 12 2 0,0 0-3 15,0 0 4-15,0 0 6 0,0 0-2 16,0 0 0-16,0 0 1 0,-8-11 3 15,8 11 3-15,0 0-3 0,0 0-2 16,0 0 3-16,0 0 2 0,0 0-8 0,0 0 9 16,0 0 0-16,0 0 2 0,0 0 3 0,0 0 4 0,0 0-2 15,0 0 0-15,0 0-3 16,0 0 1-16,0 0-2 0,0 0-1 0,0 0-2 16,0 0 1-16,0 0-6 15,0 0-2-15,0 0 1 0,0 0-4 0,0 0 0 16,0 0 1-16,0 0-3 0,0 0-3 15,0 0-1-15,40 33 2 0,-33-27-6 0,-7-6 0 16,19 16 3-16,-8-8-5 0,-1 1 1 0,3 0 2 16,0-2-3-16,-1 2-3 15,1 0 2-15,0-1 0 0,1-1-2 0,-3 1 2 0,0-1 2 16,-11-7-6-16,17 13 4 16,-17-13 1-16,14 8 3 0,-14-8 12 0,8 8 6 15,-8-8-1-15,0 0 3 16,0 0-5-16,0 17 2 0,0-17-2 0,0 0 0 0,0 0-6 15,-22 22 3-15,22-22-3 0,-15 9-2 0,15-9-3 16,-15 10-2-16,15-10 2 16,-15 9-3-16,15-9-5 0,-12 7-13 15,12-7-16-15,-14 10-29 0,14-10-32 16,-12 7-41-16,12-7-40 0,0 0-40 0,-10 12-40 0,10-12-56 16,0 0-121-16,-11 4-474 15,11-4-280-15</inkml:trace>
  <inkml:trace contextRef="#ctx0" brushRef="#br0" timeOffset="830.4">3107 4521 2509 0,'0'0'-161'16,"0"0"27"-16,0-19 21 16,0 19 27-16,0 0 16 0,0 0 17 0,6-21 15 15,-6 21 16-15,6-15 13 16,-6 15 19-16,6-18 18 0,-6 18 3 0,10-17 22 0,-10 17 1 15,8-19 10-15,-4 9 7 0,-4 10 6 0,11-17-12 16,-11 17-3-16,10-15-12 16,-3 8 2-16,-7 7-5 0,12-16-1 15,-12 16-2-15,15-11-12 0,-15 11 2 0,18-9 6 16,-18 9-6-16,18-8 5 0,-18 8-7 0,17-5 9 16,-17 5-14-16,19-5 6 15,-19 5-1-15,21 0 1 0,-21 0-1 0,20 5-5 16,-20-5 3-16,18 9-7 0,-9-1-6 15,2-1 0-15,-11-7-5 0,18 17 5 16,-7-6-2-16,-2-1 7 0,1 3 3 16,-1-1 8-16,-1-1-5 0,0 1 7 0,-2 1 3 15,4 0-2-15,-10-13 3 0,10 23 0 0,-6-11-2 0,-4-12 3 16,4 21 3-16,-4-21-2 16,2 21 3-16,-2-21 2 0,0 16-1 0,0-16 1 15,0 0 1-15,-6 27-5 16,6-27 2-16,-8 13 1 0,8-13-7 0,-16 15 0 15,16-15-4-15,-16 11-4 0,6-6-3 0,10-5-1 0,-20 7-1 16,20-7 0-16,-21 9 0 16,9-8 0-16,12-1 0 0,-24 4-10 0,24-4 4 15,-23 2-3-15,23-2 1 16,-23-2-3-16,23 2 1 0,-19-4-6 0,19 4 1 0,-22-6 1 16,22 6-3-16,-14-9 2 15,14 9-4-15,-16-14-2 0,16 14-3 0,-8-17-5 16,8 17-11-16,-8-16-7 15,8 16-16-15,-4-19-22 0,4 19-20 0,-2-22-34 0,2 22-33 16,0-22-46-16,0 22-44 0,0-24-101 0,0 24-620 16,0-22-390-16</inkml:trace>
  <inkml:trace contextRef="#ctx0" brushRef="#br0" timeOffset="2170.75">3539 4506 2736 0,'0'0'-156'0,"0"0"25"0,0 0 15 0,0 0 20 0,0 0 20 16,0 0 10-16,0 0 7 0,0 0 13 0,0 0 7 16,0 0 4-16,0 0 9 15,0 0-3-15,0 0 4 0,0 0 14 0,0 0 1 16,0 0 0-16,0 0 7 0,0 0-7 16,0 0 5-16,0 0 4 0,51 3-1 0,-51-3 9 15,0 0 1-15,0 0-5 16,30-6 5-16,-30 6 5 0,16-1-1 0,-16 1-6 15,22 0 11-15,-22 0 2 0,20-2 13 0,-20 2 4 0,24-2-12 16,-24 2 8-16,23 0 6 16,-23 0 0-16,20 2-9 0,-20-2 1 0,22-2-2 15,-22 2-5-15,22 2 4 16,-22-2-2-16,25 0-14 0,-25 0 1 0,24-2 2 16,-10 4-11-16,-14-2 11 15,26-2-9-15,-26 2 5 0,23 0 3 0,-23 0 2 0,21 0 11 16,-21 0 15-16,0 0 8 15,25 2-1-15,-25-2 12 0,15 0-8 0,-15 0-3 16,0 0-6-16,0 0-4 0,21-2 2 0,-21 2-2 16,0 0-9-16,0 0 1 0,19-2 1 15,-19 2-4-15,0 0-3 0,0 0 3 0,22-1 1 16,-22 1-4-16,0 0 4 16,0 0-4-16,0 0-1 0,18-3-2 0,-18 3-4 0,0 0 3 15,0 0-6-15,0 0 0 16,26-3-1-16,-26 3 2 0,0 0-2 0,19 0 8 15,-19 0 3-15,0 0 7 0,0 0 7 0,0 0 5 16,21-1 4-16,-21 1 3 16,0 0 0-16,0 0-10 0,0 0-1 0,0 0-6 15,0 0-3-15,0 0-3 0,19-2-3 16,-19 2-5-16,0 0 0 0,0 0-4 0,0 0 1 16,0 0-3-16,0 0-1 15,0 0-1-15,0 0 0 0,0 0-2 0,0 0-1 16,22 0-2-16,-22 0 1 15,0 0 5-15,0 0 2 0,0 0-5 0,0 0 4 0,0 0-6 16,0 0 1-16,0 0-1 0,0 0 2 0,22-1-5 16,-22 1 4-16,0 0-3 15,0 0-1-15,0 0 1 0,0 0-1 0,0 0-2 16,0 0 1-16,18-3-4 0,-18 3-6 16,0 0-11-16,0 0-18 0,0 0-8 0,0 0-19 15,0 0-9-15,0 0-14 16,0 0-13-16,0 0-16 0,0 0-18 0,0 0-18 15,0 0-43-15,0 0-45 0,0 0-100 0,12-1-433 0,-12 1-61 16</inkml:trace>
  <inkml:trace contextRef="#ctx0" brushRef="#br0" timeOffset="2690.52">4131 4416 2112 0,'0'0'-102'0,"0"0"29"0,0 0 16 16,0 0 20-16,0 0 14 0,0 0 13 0,0 0 20 15,0 0 3-15,0 0 16 0,0 0 10 0,0 0 3 0,0 0 0 16,0 0-2-16,0 0 3 16,0 0 4-16,0 0 7 0,0 0-6 0,0 0 8 15,0 0-7-15,0 0 5 16,0 0-4-16,0 0 5 0,0 0-6 0,0 0-4 16,0 0-8-16,0 0 0 0,0 0-6 15,38 18 21-15,-38-18-3 0,16 7-4 0,-16-7-8 16,14 7-2-16,-14-7-4 15,17 11-1-15,-17-11-7 0,13 7 2 0,-13-7-5 16,13 5 0-16,-13-5-8 0,10 8 1 0,-10-8 7 0,0 0 3 16,10 10 19-16,-10-10 7 15,0 0 9-15,0 0 2 0,-2 20 0 0,2-20-4 16,0 0-7-16,-14 19 2 16,14-19-6-16,-13 14 0 0,13-14-7 0,-15 15-3 0,9-8-3 15,6-7-5-15,-13 14-4 16,13-14-11-16,-12 11-13 0,12-11-26 0,-11 12-25 15,11-12-38-15,-9 9-38 0,9-9-41 0,0 0-32 16,0 0-66-16,-10 10-607 16,10-10-236-16</inkml:trace>
  <inkml:trace contextRef="#ctx0" brushRef="#br0" timeOffset="3440.09">4353 4151 2466 0,'0'0'-130'0,"-2"-20"23"0,2 20 25 0,0 0 14 0,0 0 20 16,0 0 18-16,0 0 14 0,-2-20 14 16,2 20 14-16,0 0 10 0,0 0 3 15,0 0 15-15,0 0-8 0,0 0-1 0,0 0 36 16,0 0 2-16,0 0 1 0,0 0 4 16,0 0-2-16,0 0 3 0,0 0-4 0,0 0 0 15,0 0 0-15,0 0-3 16,0 0-3-16,18 54-4 0,-16-43 1 0,-2-11-10 15,4 26 2-15,-4-8-6 0,2-1-4 0,0-1-3 0,2 2 1 16,-4-1-3-16,4 2-2 16,-4-2-7-16,2 2 5 0,1 1-11 0,-1-4 6 15,0 3 0-15,-2-1 1 16,2-1-2-16,0 2 5 0,-2-2-2 0,2 0 2 0,-2 0-3 16,2-1-1-16,-2-16-3 15,3 28-1-15,-3-12-2 0,0-16 0 0,2 26 4 16,-2-13 0-16,0-13 3 15,0 25 1-15,0-11-1 0,0-14 1 0,0 25 0 0,0-12 5 16,0-13-7-16,0 24 7 0,2-12-4 0,-2-12 4 16,0 23 1-16,0-23 1 15,0 23-4-15,0-23 3 0,0 22-4 0,0-22-3 16,2 19-3-16,-2-19-5 16,2 22-2-16,-2-22-2 0,0 19-1 0,0-19-4 0,0 17-1 15,0-17 1-15,0 0-7 16,4 19-8-16,-4-19-23 0,0 0-33 0,0 0-45 15,0 0-59-15,3 17-64 0,-3-17-72 0,0 0-141 0,0 0-147 16,0 0-256-16,0 0-179 16</inkml:trace>
  <inkml:trace contextRef="#ctx0" brushRef="#br0" timeOffset="7030.18">4353 4042 2315 0,'0'0'-184'0,"0"0"14"0,0 0 11 16,-8-17 22-16,8 17 27 0,0 0 26 15,0 0 22-15,0 0 19 0,-4-19 13 0,4 19 11 16,0 0 12-16,0 0 3 0,0 0 9 0,0 0 13 16,0 0 6-16,0-19 1 15,0 19 6-15,0 0 0 0,0 0-5 0,0 0 2 0,0 0-6 16,0 0-1-16,0 0 0 16,0 0 11-16,8-17 3 0,-8 17 10 0,0 0 15 15,0 0 9-15,0 0 11 16,0 0-24-16,12-7 16 0,-12 7-8 0,0 0-9 15,0 0 6-15,0 0 25 0,0 0-32 0,0 0-5 0,18-4 1 16,-18 4-10-16,0 0 6 16,0 0 2-16,0 0-5 0,23 0 3 0,-23 0-3 15,0 0-9-15,20 0-1 0,-20 0 1 16,0 0-10-16,22 0 1 0,-22 0-5 0,0 0-6 16,28 0 6-16,-28 0-2 15,19 1-4-15,-19-1-1 0,24 0-2 0,-24 0-2 16,25 0-2-16,-12 3-2 15,-13-3-2-15,28 0 3 0,-28 0-5 0,27 2-2 16,-10-1-5-16,-17-1 3 0,33 3 1 0,-17-3-4 0,2 0 4 16,-18 0 12-16,37 0-17 15,-21 0 17-15,2 0-8 0,-18 0-2 0,33 0 0 16,-16-3-2-16,2 3 2 16,-19 0 3-16,36-1-3 0,-19 1 0 0,2-2-1 0,-19 2 6 15,36-3-8-15,-19 3 2 16,3 0 0-16,-2-1 6 0,-18 1-8 0,34-2 9 0,-15 2 4 15,1-2-4-15,-20 2 8 0,33-4-3 0,-16 4-3 16,0-1 7-16,-17 1-8 16,34-4-5-16,-16 4 4 0,0-3 0 0,-18 3-4 15,38-1 3-15,-17 1-3 16,-2-3 4-16,0 3-7 0,0 3 1 0,2-6 9 0,-2 6-7 16,1-3-1-16,0-3 0 15,0 6 1-15,-20-3 2 0,37-3-5 0,-17 3 1 16,-2 0 2-16,2 0 3 15,-20 0-3-15,36 0 7 0,-19 3-4 0,-17-3-1 0,30 0 1 16,-16 0 3-16,-14 0-1 0,28 0 4 0,-13 0-6 16,-15 0 5-16,28 1-4 15,-28-1 1-15,24 0-2 0,-24 0-1 0,24 0-2 0,-24 0 4 16,25 0 1-16,-25 0 0 16,24 0 0-16,-12 3 3 0,-12-3-1 0,24-3 6 15,-24 3-3-15,23 0 3 16,-23 0 7-16,23-1-7 0,-23 1 1 0,23 0-2 15,-23 0-6-15,24 0 4 0,-24 0-3 0,23 1-6 0,-23-1 4 16,23-1 3-16,-23 1-4 16,23 1-4-16,-23-1 6 0,22 0-5 0,-22 0 0 15,23 0-1-15,-23 0 0 16,25 0-1-16,-25 0-1 0,23-1 1 0,-23 1 1 0,24 0 0 16,-24 0-3-16,23 1 0 15,-23-1 1-15,21 0 0 0,-21 0 0 16,23 0 1-16,-23 0-6 0,22 0 5 15,-22 0-2-15,23 0-6 0,-23 0 7 0,21 3-3 0,-21-3 7 16,19 0-1-16,-19 0-3 0,20 0 0 0,-20 0 1 16,18 0 2-16,-18 0-2 15,0 0 2-15,24 0 0 0,-24 0-2 0,0 0-1 16,21-3 6-16,-21 3-2 0,0 0 0 16,0 0-1-16,23 0 2 0,-23 0 0 0,0 0 0 15,0 0 2-15,21 0-1 16,-21 0-4-16,0 0-2 0,0 0 2 0,20 3 1 15,-20-3-2-15,0 0 1 0,0 0-2 0,18 1 3 0,-18-1 0 16,0 0 0-16,0 0 1 16,18 4 2-16,-18-4 6 0,0 0-5 0,0 0 8 15,12 12-2-15,-12-12 1 16,4 11 0-16,-4-11 4 0,7 13 1 0,-7-13 3 0,4 15 1 16,-4-15-1-16,6 15 5 15,-6-15 2-15,6 20-1 0,-6-20 0 0,7 19-2 16,-7-19-3-16,4 19 5 15,1-10 4-15,-5-9-3 0,4 21 0 0,-2-9-1 0,-2-12-3 16,6 22 0-16,-4-10-7 0,-2-12 3 0,4 23-3 16,-4-23 0-16,6 21-2 15,-4-11 5-15,-2-10 3 0,5 20 4 0,-5-20-2 16,7 20 1-16,-7-20 2 16,4 18-1-16,-4-18-1 0,6 18-3 0,-6-18 2 0,4 19-2 15,-4-19 0-15,4 17 1 16,-4-17-5-16,7 17 0 0,-7-17-3 0,6 17 1 15,-6-17-3-15,7 18-2 0,-7-18-1 0,4 18-1 0,-4-18 0 16,4 19-5-16,0-9-1 16,-4-10 5-16,5 18-4 0,-5-18 2 0,6 18-3 15,-6-18 2-15,4 17 0 16,-4-17 1-16,4 19 1 0,-4-19-3 0,4 18 0 16,-4-18 0-16,6 17-1 0,-6-17-2 15,6 15 2-15,-6-15 3 0,4 17-4 0,-4-17 2 16,4 15-4-16,-4-15 4 15,4 15-2-15,-4-15-1 0,2 17 6 0,-2-17 0 16,6 16 4-16,-6-16-1 0,4 15-5 0,-4-15 5 0,7 15-4 16,-7-15 2-16,6 16-3 15,-6-16 2-15,7 15 1 0,-7-15-4 0,4 16-2 16,-4-16 1-16,6 11 0 16,-6-11 3-16,2 15-3 0,-2-15 6 0,0 0 3 0,7 19-4 15,-7-19 0-15,4 13 2 16,-4-13-7-16,0 0-1 0,4 16 4 0,-4-16 0 15,0 0 0-15,4 16-2 0,-4-16 0 0,0 0-2 16,2 16 0-16,-2-16 0 0,0 0-1 16,4 17-1-16,-4-17 2 0,0 0-1 0,2 15 0 15,-2-15 3-15,0 0-5 16,3 17-3-16,-3-17 5 0,0 0 0 0,2 17 2 16,-2-17-1-16,0 0-6 15,3 18 7-15,-3-18-4 0,0 0 2 0,2 15-2 16,-2-15 2-16,0 0 0 0,0 18-2 15,0-18 0-15,0 0 3 0,0 0-1 0,0 18-1 16,0-18 1-16,0 0-1 16,0 0-2-16,2 17 2 0,-2-17 0 0,0 0 2 15,0 0-2-15,0 0-2 0,-2 21 3 0,2-21 3 0,0 0-6 16,0 0 2-16,0 0-2 16,-2 15 6-16,2-15 2 0,0 0-3 0,0 0 2 15,0 0-2-15,0 0-2 16,-3 18 2-16,3-18-7 0,0 0 4 0,0 0 2 0,0 0 1 15,0 0-4-15,-5 14 2 0,5-14-3 0,0 0 5 16,0 0 0-16,0 0 0 16,0 0-2-16,-6 16 0 0,6-16 0 0,0 0 1 15,0 0-1-15,0 0 0 0,0 0 4 16,-8 9-5-16,8-9-1 0,0 0 0 0,0 0 1 16,0 0 1-16,0 0-2 15,-8 11 1-15,8-11 1 0,0 0-5 0,0 0 3 0,0 0 3 16,-15 9-1-16,15-9-1 15,0 0 1-15,-13 5 0 0,13-5 2 0,0 0-2 16,0 0 0-16,-19 6 3 0,19-6-4 0,0 0 0 16,-20 4-1-16,20-4 2 15,0 0 0-15,-18 4 0 0,18-4-2 0,0 0 1 0,-23 3-8 16,23-3 11-16,-17 3-3 16,17-3-2-16,-17 4 5 0,17-4-3 0,-22 4 0 15,22-4-2-15,-20 0 0 0,20 0 5 16,-26 1-2-16,26-1 0 0,-25 0-1 0,25 0-1 15,-28 0-3-15,28 0 5 16,-26-1-1-16,26 1 1 0,-27 0-1 0,27 0 0 16,-30 0-2-16,30 0 2 0,-28-3-2 15,28 3 1-15,-26-1-3 0,11 1 5 16,15 0-4-16,-30-3 2 0,30 3-5 0,-30 0 3 0,16-1 2 16,14 1-4-16,-30 0 2 15,13-3 2-15,17 3-2 0,-30 0-5 0,14-2 7 16,16 2 1-16,-30 0-3 0,30 0 0 15,-30 0 1-15,17-1 1 0,13 1-2 0,-28 0 0 16,28 0 1-16,-26 0-4 16,11-2 2-16,15 2 1 0,-28 0 0 0,28 0 2 15,-30-2 0-15,30 2-4 0,-27-2 3 0,27 2-18 0,-28 0 1 16,14-2 2-16,14 2 3 16,-28 0 1-16,28 0-3 0,-26-2 6 0,26 2 1 15,-27 0 1-15,27 0-1 16,-28-2 1-16,28 2 0 0,-26 2 1 0,26-2 2 0,-28-2-3 15,28 2 3-15,-28 0 1 0,28 0-1 16,-27 0 0-16,11 2-1 0,16-2 2 0,-27-2-1 16,27 2 2-16,-27 0-3 0,27 0 1 15,-30 0-1-15,17-2 2 0,13 2 2 16,-27 0-1-16,27 0 0 0,-28-1 2 0,28 1-5 16,-27-3 3-16,27 3 1 0,-25 0-1 15,25 0 1-15,-26 0 2 0,26 0-3 0,-25 0 2 16,25 0 2-16,-24-1-4 15,24 1 0-15,-26 1 4 0,26-1-1 0,-22 3-2 16,22-3 1-16,-24 1-2 0,24-1 0 16,-23 0 3-16,23 0-3 0,-24 4 1 0,24-4 1 15,-20 4-1-15,20-4 1 0,-24 4-1 0,24-4 1 16,-21 3 0-16,21-3-1 16,-21 2-1-16,21-2 2 0,-19 4 0 0,19-4 1 0,-22 4-2 15,22-4 1-15,-20 3 6 16,20-3-6-16,-19 3-1 0,19-3-1 0,-22 4 4 15,22-4-2-15,-18 1-1 0,18-1 2 0,-20 2 0 0,20-2-1 16,-21 2 0-16,21-2 0 16,-19 4-1-16,19-4 1 0,-19 3 1 0,19-3-3 15,-19 1 2-15,19-1-1 16,0 0 4-16,-27 2-5 0,27-2 2 0,-18 0 0 0,18 0 1 16,0 0-2-16,-23 2 1 15,23-2 2-15,0 0 0 0,-25 0-1 0,25 0-4 16,0 0 3-16,-23 2 1 15,23-2-2-15,0 0 0 0,-20 0 0 0,20 0 1 0,0 0 0 16,-18 2-1-16,18-2 0 16,0 0 0-16,0 0 0 0,-22 1 2 0,22-1 0 15,0 0-1-15,0 0 0 0,-21 3 2 0,21-3-2 16,0 0 0-16,0 0 0 0,-24 2-1 16,24-2 2-16,0 0-1 0,0 0 4 0,-18 0-4 15,18 0 6-15,0 0-5 16,0 0-3-16,0 0 2 0,-22 1 0 0,22-1 0 15,0 0-2-15,0 0 2 0,0 0 0 0,-21 0-3 0,21 0 6 16,0 0-3-16,0 0 1 16,0 0 0-16,0 0-1 0,-27-1 0 0,27 1-2 15,0 0 3-15,0 0-1 16,-17-2 2-16,17 2-1 0,0 0-2 0,0 0 1 16,0 0 0-16,0 0-1 15,-24 0 2-15,24 0 1 0,0 0-1 0,0 0-3 0,0 0 2 16,0 0 2-16,0 0 0 15,-18-3-2-15,18 3 0 0,0 0 0 0,0 0 1 0,0 0 2 16,0 0 1-16,0 0-4 0,-15-7-2 0,15 7 2 16,0 0-1-16,0 0 1 15,0 0 1-15,0 0-1 0,0 0 0 0,0 0 0 16,-13-7-2-16,13 7-1 16,0 0 2-16,0 0 2 0,0 0-1 0,0 0 1 0,-7-14 1 15,7 14-2-15,0 0 2 16,0 0 1-16,0 0-2 0,-4-15 0 0,4 15 0 15,0 0-1-15,0 0 0 0,0 0 3 0,-6-18 0 0,6 18 0 16,0 0 1-16,0 0 1 16,0-18-2-16,0 18-1 0,0 0 1 0,0-21-3 15,0 21-10-15,0 0-12 16,4-29-32-16,-4 29-43 0,2-23-67 0,0 10-75 16,-2 13-163-16,-2-30-184 0,-2 15-381 15,0-3-412-15</inkml:trace>
  <inkml:trace contextRef="#ctx0" brushRef="#br0" timeOffset="10110.59">5558 4372 432 0,'0'0'109'0,"0"0"-21"0,0 0-11 0,0 0 6 16,0 0-1-16,0 0-6 15,-2-21 8-15,2 21-1 0,0 0 10 0,0 0 8 16,0 0 2-16,0 0 6 0,0 0-7 16,0 0 6-16,0 0-2 0,0 0 4 0,0 0-9 15,0 0-4-15,-9-15 6 16,9 15-5-16,0 0-9 0,0 0-6 0,0 0-4 15,-16-9 2-15,16 9-7 0,0 0 0 0,-15-6-1 16,15 6-6-16,0 0-11 0,-20-4 1 16,20 4-7-16,0 0 4 0,-24-2-6 0,24 2-2 15,-18-1 3 1,18 1-4-16,0 0-3 0,-27-3-3 0,27 3-3 0,0 0-3 0,-28 4 1 16,28-4-4-16,-20 2 3 15,20-2-4-15,-20 7 5 0,20-7 3 0,-17 10 4 16,17-10 1-16,-19 13 4 15,11-5 2-15,8-8 3 0,-19 19-2 0,9-8 0 0,0-1-2 16,0 1-2-16,2 3-4 0,-1-3 0 16,3 3-7-16,-3 0 0 0,9-14-2 15,-12 23 1-15,5-9-6 0,3-3 2 0,4-11-4 16,-8 26-4-16,6-16 3 16,2-10 0-16,-2 21-2 0,2-21 1 0,2 21 3 0,-2-21 3 15,4 21 0-15,-4-21 4 16,8 18-8-16,-2-11-3 0,-6-7-2 0,15 15 0 15,-6-5-3-15,-9-10-1 0,17 11 0 0,-7-5-2 0,-10-6-4 16,18 12 2-16,-8-9-2 16,-10-3-3-16,19 7-7 0,-19-7 10 0,21 5-9 15,-21-5 6-15,17 6-2 16,-17-6 7-16,20 1-9 0,-20-1 2 0,14 4-1 16,-14-4 1-16,0 0-1 0,19 3-2 15,-19-3 5-15,0 0-5 0,0 0 5 16,21 0-5-16,-21 0-2 0,0 0 3 15,0 0-1-15,17-8 0 0,-17 8-3 0,0 0 0 16,0 0 3-16,12-10 0 0,-12 10-2 0,0 0-2 16,7-11-7-16,-7 11 4 0,0 0-4 15,0 0 0-15,7-19-2 0,-7 19 2 0,0 0-2 16,0 0 1-16,0-18 0 16,0 18 1-16,0 0 3 0,0 0-1 0,0 0 0 0,0 0 2 15,-4-21-2-15,4 21 0 16,0 0 1-16,0 0 2 0,0 0-4 0,0 0 2 15,0 0 1-15,-10-17 0 0,10 17 0 0,0 0 0 16,0 0 2-16,0 0 1 0,0 0 0 16,-8-12-1-16,8 12-1 0,0 0 0 15,0 0 4-15,0 0-1 16,0 0-3-16,0 0 3 0,0 0-1 0,0 0-2 0,0 0 5 16,0 0 0-16,0 0 1 15,0 0 1-15,0 0 2 0,0 0 3 0,0 0-1 16,0 0 2-16,0 0-3 15,0 0 2-15,0 0-6 0,0 0 3 0,22-13 0 0,-22 13-2 16,0 0-2-16,20 0-13 0,-20 0-24 0,0 0-34 16,26 3-42-16,-26-3-48 15,0 0-50-15,23 0-49 0,-23 0-75 0,17 0-168 0,-17 0-434 16,0 0-350-16</inkml:trace>
  <inkml:trace contextRef="#ctx0" brushRef="#br0" timeOffset="10490.5">5715 4540 2718 0,'0'0'-131'0,"-9"-29"34"15,9 29 12-15,0 0 27 0,0 0 22 0,0 0 30 0,0 0 17 16,0 0 14-16,0 0 19 16,0 0 27-16,0 0 5 0,-40 22 10 0,40-22 10 15,-10 9 13-15,10-9 4 16,-13 13-2-16,13-13-11 0,-11 17-5 0,11-17-1 15,-8 17-7-15,3-5-10 0,5-12-6 0,-6 19-6 0,6-19-6 16,-2 19-7-16,2-19-5 16,0 18-6-16,0-18-18 0,4 20-33 0,-4-20-36 15,11 14-48-15,-11-14-47 16,13 11-34-16,-13-11-52 0,13 9-60 0,-13-9-592 0,14 4-242 16</inkml:trace>
  <inkml:trace contextRef="#ctx0" brushRef="#br0" timeOffset="10960.11">5808 4583 2459 0,'0'0'-134'0,"0"0"29"15,0 0 16-15,0 0 19 16,4-14 16-16,-4 14 14 0,0 0 8 0,0 0 13 15,0 0 4-15,0 0 20 0,0 0 21 0,0 0 17 16,0 0 18-16,0 0 9 0,0 0 7 16,0 0 2-16,0 0 1 0,0 0 1 0,0 0-8 15,0 0-4-15,0 0-7 16,-51 19-4-16,51-19-4 0,0 0 7 0,-12 9-15 16,12-9 2-16,0 0-3 15,-9 9-8-15,9-9-1 0,0 0-7 0,0 0 3 16,0 0-2-16,-4 15-1 0,4-15-7 15,0 0-5-15,0 0-4 0,0 0 3 0,19 22 0 16,-19-22-6-16,12 9-1 0,-12-9 5 0,12 9-5 0,-12-9-2 16,10 12 0-16,-10-12 1 15,8 9 4-15,-8-9 7 0,0 0 7 0,9 16 5 16,-9-16 4-16,0 0 5 16,2 16 1-16,-2-16 4 0,0 0 0 0,0 0-2 15,0 0-6-15,-13 22 0 16,13-22-4-16,-10 10-3 0,10-10-7 0,-13 5-6 15,13-5-15-15,0 0-27 0,-17 8-33 0,17-8-36 0,0 0-51 16,0 0-51-16,0 0-55 16,0 0-105-16,-25-12-466 0,25 12-149 0</inkml:trace>
  <inkml:trace contextRef="#ctx0" brushRef="#br0" timeOffset="11260.04">5868 4523 2368 0,'0'0'-86'0,"0"0"30"0,0 0 16 0,0 0 12 16,12-6 17-16,-12 6 28 16,0 0 24-16,0 0 11 0,0 0 12 0,0 0 6 15,22 23 5-15,-22-23 16 16,10 17 13-16,-6-8 10 0,-4-9-1 0,10 23-9 0,-7-11-13 15,-3-12-2-15,6 20-8 0,-4-8-9 0,-2-12-7 16,2 23-4-16,-2-23-9 16,-2 23-5-16,2-23-5 0,-2 21-7 0,2-21-16 15,-6 21-16-15,6-21-33 16,-5 17-35-16,5-17-38 0,-6 17-38 0,6-17-34 0,-4 14-36 16,4-14-83-16,0 0-518 15,-6 11-128-15</inkml:trace>
  <inkml:trace contextRef="#ctx0" brushRef="#br0" timeOffset="12112.91">6748 4376 2282 0,'-17'-10'-128'0,"17"10"29"0,0 0 13 0,0 0 22 16,0 0 20-16,0 0 24 15,-19-1 15-15,19 1 9 0,0 0 18 0,0 0 4 16,0 0 7-16,0 0-3 0,0 0 15 0,0 0-2 0,0 0-9 16,0 0 10-16,0 0-11 15,-22 0 3-15,22 0 0 0,0 0-5 0,0 0 3 16,0 0 6-16,0 0 0 16,0 0 4-16,0 0 6 0,0 0-2 0,0 0-3 0,0 0-5 15,0 0-4-15,0 0 1 16,0 0-11-16,0 0-5 0,0 0 1 0,0 0 1 15,0 0-2-15,0 0-4 0,0 0-5 0,0 0-4 16,66 0 0-16,-66 0 3 0,28 0-1 16,-13 0-1-16,-15 0-3 0,38 0 22 0,-17 0 1 15,2 0-5-15,0 1 2 16,1-1-12-16,1 0 6 0,5 3-3 0,0-3-3 16,-1 0 1-16,1 1-4 15,2-1-1-15,-3 2-3 0,1-2 6 0,0 0-2 0,-2 0 11 16,-2 2 3-16,-2-4-6 15,-1 2 5-15,-1 0-3 0,-2 0-5 0,0 0 2 16,-20 0-6-16,35-2-1 0,-20 2-8 0,-15 0-18 16,25-1-22-16,-25 1-40 0,22 0-38 15,-22 0-43-15,19-3-76 0,-19 3-142 0,12 0-331 16,-12 0 33-16</inkml:trace>
  <inkml:trace contextRef="#ctx0" brushRef="#br0" timeOffset="13870.39">7144 4370 1954 0,'0'0'-83'0,"0"0"29"0,0 0 16 0,0 0 14 0,0 0 17 15,0 0 15-15,0 0 20 16,0 0 18-16,0 0 1 0,0 0 8 0,0 0 12 15,0 0 7-15,0 0-11 0,0 0-1 0,0 0-12 0,0 0 1 16,0 0 3-16,0 0-4 16,0 0 8-16,0 0 1 0,0 0-4 0,0 0-6 15,0 0 7-15,0 0 9 16,0 0 0-16,-13 31-3 0,13-31 1 0,-3 19 5 16,3-19-5-16,0 19 3 0,0-19-4 15,0 21-4-15,0-21-11 0,3 22-2 0,-3-22-3 16,2 25-2-16,-2-25-4 15,3 26 2-15,-3-16 0 0,0-10 2 0,4 26-4 16,-4-16-1-16,0-10 2 0,4 23-5 0,-4-9-2 0,0-14-1 16,4 21 0-16,-4-21-5 15,4 23-2-15,-2-12 1 0,-2-11-1 0,2 24 15 16,0-13-5-16,-2-11-1 16,5 22-5-16,-3-10-3 0,-2-12 5 0,4 21-2 0,-4-21 2 15,2 21-1-15,-2-21-2 16,2 19-4-16,-2-19 1 0,4 19-5 0,-4-19 0 15,5 19-3-15,-5-19-1 16,2 17 0-16,-2-17-1 0,2 17-2 0,-2-17-2 16,4 18 1-16,-4-18-1 0,3 16-1 0,-3-16-1 0,4 18-1 15,-4-18 3-15,4 17-2 16,-4-17-1-16,4 19-2 0,-4-19 0 0,6 19 1 16,-6-19 2-16,4 17-6 15,0-7 5-15,-4-10-3 0,8 18 0 16,-8-18 1-16,6 18 0 0,-6-18-2 0,4 20 2 15,-4-20-1-15,4 18-1 0,-4-18-1 0,4 19 2 16,-4-19-2-16,4 19 3 0,-4-19-3 0,5 21 2 16,-1-11-2-16,-4-10 0 0,4 20 0 15,-4-20 2-15,2 21-2 0,-2-21 4 0,7 19-4 16,-5-8 3-16,-2-11-4 16,2 20 0-16,-2-20 3 0,4 19 0 0,-4-19 0 15,4 21-1-15,-4-21-2 0,3 19 1 16,-3-19-2-16,4 19 5 0,-4-19-2 0,4 17 1 15,-4-17-2-15,2 19 2 0,-2-19-2 0,4 19-2 16,-4-19 2-16,4 17 0 16,-4-17 0-16,4 19 2 0,-4-19-3 0,5 19 2 0,-5-19 1 15,7 20-2-15,-7-20 0 16,4 17 2-16,-4-17-2 0,4 20 1 0,-4-20-1 16,4 18 1-16,-2-7-2 15,-2-11 4-15,4 17-4 0,-4-17 4 0,4 21-3 0,-4-21 4 16,5 21-3-16,-5-21 2 15,4 18-2-15,-4-18 0 0,2 18 0 0,-2-18-1 16,5 15 3-16,-5-15 0 0,2 16-1 0,-2-16 5 16,4 15 2-16,-4-15 3 0,2 15-4 15,-2-15 1-15,2 15 1 0,-2-15-1 0,2 16-2 16,-2-16 1-16,4 16-2 16,-4-16 1-16,5 14-3 0,-5-14 1 0,2 15-1 15,-2-15 2-15,6 14-4 16,-6-14 2-16,0 0 0 0,4 19-4 0,-4-19 2 15,4 13-1-15,-4-13 4 0,0 0-3 16,5 17 0-16,-5-17-2 0,0 0 3 0,2 15 1 16,-2-15 1-16,0 0 5 0,0 0 0 0,0 18 6 0,0-18 1 15,0 0 1 1,0 0 1-16,0 0 0 0,0 0 0 0,0 20 1 0,0-20-1 16,0 0-2-16,0 0 0 15,0 0-1-15,-11 11-2 0,11-11 3 0,0 0-4 16,-12 8-2-16,12-8-2 0,0 0-4 15,-15 5 4-15,15-5 0 0,0 0 0 16,-20 5 1-16,20-5-2 0,0 0-5 0,-20 4 2 0,20-4 3 16,-18 3 0-16,18-3-4 15,-16 3 0-15,16-3-2 0,0 0 2 16,-28 2-1-16,28-2-8 0,-19 2 10 16,19-2-2-16,0 0 2 0,-26 0-2 0,26 0 0 0,-16 2-2 15,16-2 2-15,0 0-3 16,-26 0 4-16,26 0 1 0,-17 2-2 0,17-2-4 15,0 0 0-15,-27 0 3 0,27 0 0 0,-17 0-2 0,17 0 0 16,0 0 3-16,-23 1-1 16,23-1-2-16,0 0 2 0,-24 2-2 0,24-2 0 15,0 0-1-15,-20 2 1 16,20-2 1-16,0 0-8 0,-20 3 6 0,20-3 5 16,0 0-4-16,0 0-1 0,-20 1 1 15,20-1 3-15,0 0-1 0,0 0-2 0,0 0 4 16,-22 2 0-16,22-2 0 0,0 0 0 15,0 0-2-15,0 0 1 0,0 0-3 16,-19 2-2-16,19-2 2 0,0 0 5 0,0 0-4 0,0 0 4 16,0 0-1-16,0 0 1 15,0 0-7-15,0 0 6 0,0 0 1 0,0 0 1 16,-19 4-1-16,19-4 1 16,0 0 4-16,0 0-3 0,0 0-3 0,0 0 1 0,0 0-2 15,0 0 3-15,0 0-5 16,0 0 4-16,0 0-3 0,0 0 0 0,0 0-8 15,-17 2 10-15,17-2-4 0,0 0 5 16,0 0-2-16,0 0-3 0,0 0-1 0,0 0-2 16,0 0 3-16,0 0 3 0,0 0-2 0,0 0-1 15,0 0 3-15,0 0 0 0,0 0-3 16,0 0 2-16,0 0-2 0,0 0 3 0,0 0-2 16,0 0 3-16,0 0-7 15,0 0 7-15,0 0 0 0,0 0-3 0,0 0 6 16,0 0-2-16,0 0-1 0,0 0 1 15,0 0-2-15,0 0 0 0,0 0 4 0,0 0-7 16,0 0 2-16,0 0-7 0,0 0 6 0,0 0 4 16,0 0-6-16,0 0-6 15,0 0-19-15,0 0-34 0,0 0-42 16,0 0-57-16,0 0-68 0,0 0-83 0,0 0-160 16,0 0-137-16,0 0-363 0,0 0-416 0</inkml:trace>
  <inkml:trace contextRef="#ctx0" brushRef="#br0" timeOffset="17720.5">4722 5614 2796 0,'0'0'-156'0,"0"0"25"0,0 0 15 0,0 0 14 15,0 0 8-15,0 0 12 16,0 0 22-16,0 0 15 0,0 0 14 0,0 0 3 15,0 0 14-15,0 0-2 0,0 0 9 0,0 0 9 16,47-7-5-16,-47 7 7 16,18 0-4-16,-18 0-3 0,24 2 6 0,-24-2 7 0,27 0-8 15,-27 0 11-15,30 0 1 16,-11 0-3-16,0 0 9 0,-19 0-1 0,41 0-2 16,-21 0 9-16,2-2 4 15,1 2-14-15,-2 0 3 0,0 0 4 0,3-2-6 0,-3 2 9 16,2 0 13-16,-2 0-10 15,1-3 5-15,-2 3 2 0,2 0-12 0,-1-1 5 16,0 1-3-16,0 0-3 0,1 0 12 0,-4-2 1 16,4 2 0-16,-1 0 5 15,1 0-7-15,-22 0 31 0,37-2 3 0,-16 2-13 0,-2 0-3 16,3-2 1-16,-4 4 0 16,4-2-5-16,-1-2 3 0,-21 2-5 0,40 0-4 15,-20 0 2-15,0-2-10 16,-1 2-1-16,3 0-6 0,-4-1-3 0,4 1-3 0,-1 0-2 15,0 1-3-15,0-1-4 0,1 0 5 16,-2 0-1-16,2 2-6 0,-1 0 0 16,0 0 0-16,0-2 2 0,1 2-6 0,1 2 3 15,-2-2-5-15,2 0-1 0,-1-1-1 16,0 2-2-16,2-2-5 0,-3 3 0 16,1-4-2-16,0 2-2 0,-2-1 5 15,1 2-4-15,0-2 5 0,-2-1-1 0,-3 3 5 16,-16-3-1-16,33 1 10 15,-19-1 2-15,-14 0 2 0,26 2 1 0,-26-2 1 0,28 0-3 16,-28 0-4-16,22 3 1 0,-22-3-3 0,26 0 1 16,-26 0 0-16,23 0 0 15,-23 0-4-15,24 0 1 0,-24 0 2 0,23 0-1 0,-23 0-2 16,21 1 0-16,-21-1 1 16,19 0-1-16,-19 0-2 0,20 2 1 15,-20-2 0-15,18 0 0 0,-18 0-1 16,20 2 1-16,-20-2-3 0,18 2-3 0,-18-2 6 15,17 2-1-15,-17-2-3 0,20 2 4 0,-20-2 2 0,0 0-8 16,20 4 2 0,-20-4 0-16,0 0 3 0,20 1 2 0,-20-1 1 0,0 0 2 15,16 2 3-15,-16-2 8 16,0 0 0-16,0 0 3 0,0 0-3 0,18 4 1 0,-18-4 4 16,0 0 0-16,0 0 6 15,0 0 1-15,0 0 1 0,0 0 0 0,14 4 4 16,-14-4-2-16,0 0 2 15,0 0-6-15,0 0-3 0,0 0 0 0,11 10 0 0,-11-10-3 16,0 0-4-16,0 0 0 0,0 0-1 0,6 12 5 16,-6-12 2-16,0 0 2 15,0 0 2-15,6 14-3 0,-6-14 4 0,0 0-1 16,0 0-2-16,7 17-4 16,-7-17 1-16,0 0-5 0,7 16 3 0,-7-16 1 0,0 0 1 15,4 17 1-15,-4-17 9 16,4 11 1-16,-4-11-5 0,0 0 8 0,6 17 2 15,-6-17-6-15,4 14 6 0,-4-14-5 16,2 14-6-16,-2-14 2 0,0 0-10 0,4 22 3 16,-4-22 2-16,2 15-6 0,-2-15 0 0,3 15 2 15,-3-15-6-15,2 17-1 16,-2-17 5-16,0 18-17 0,0-18 12 0,0 0-3 16,2 22 3-16,-2-22 0 0,7 16 1 15,-7-16 4-15,4 17 1 0,-4-17-4 0,6 15 0 16,-6-15-3-16,6 15-3 15,-6-15-3-15,7 15 0 0,-7-15 2 0,8 13 2 16,-8-13-7-16,9 16 2 0,-9-16 1 0,8 14-21 16,-8-14 4-16,9 13-3 15,-9-13 1-15,8 12 4 0,-8-12 2 0,6 13 0 0,-6-13-2 16,8 12 1-16,-8-12 2 16,8 10 0-16,-8-10 0 0,6 12 3 15,-6-12-3-15,8 11 0 0,-8-11 1 0,0 0-2 16,8 16 6-16,-8-16 0 0,7 11-3 0,-7-11 2 15,0 0-3-15,8 17-1 0,-8-17 0 0,5 14 4 0,-5-14 0 16,0 0 0-16,8 15 0 16,-8-15-3-16,5 13 4 0,-5-13-2 0,0 0 4 15,8 17-3-15,-8-17 3 16,4 14-6-16,-4-14 3 0,0 0-4 0,4 17 4 0,-4-17 2 16,4 11-2-16,-4-11-1 15,0 0-1-15,4 22 2 0,-4-22 1 0,2 11 0 16,-2-11-2-16,0 0 3 15,6 17-2-15,-6-17 2 0,0 0-1 0,4 17 0 0,-4-17-3 16,0 0 2-16,4 19-1 0,-4-19 2 0,2 13-1 16,-2-13 1-16,0 0 0 15,2 18 4-15,-2-18-6 0,0 0-1 0,4 16 4 16,-4-16-2-16,0 0 0 0,4 20-2 16,-4-20 4-16,0 0-2 0,2 16 0 0,-2-16 3 15,4 12-3-15,-4-12-2 16,0 0 4-16,2 18 1 0,-2-18-5 0,0 0 1 15,5 15 0-15,-5-15 3 0,0 0-2 0,4 15-4 16,-4-15 4-16,0 0-1 0,0 0 0 16,0 17 1-16,0-17 0 0,0 0 5 0,4 15-5 15,-4-15-2-15,0 0 0 16,0 0 1-16,3 20 6 0,-3-20-7 0,0 0 3 0,2 13 0 16,-2-13-2-16,0 0-1 15,4 13 2-15,-4-13 3 0,0 0-3 0,0 0-1 16,0 0 2-16,2 19-2 0,-2-19 1 15,0 0-2-15,0 0 9 0,0 0-6 0,0 0-1 16,0 0 3-16,0 0-1 0,0 0 0 0,-8 19 0 16,8-19-1-16,0 0 4 15,0 0-1-15,-11 8 1 0,11-8 2 0,0 0-1 16,0 0-1-16,-19 5 3 16,19-5-5-16,0 0 0 0,-22 4 0 0,22-4 3 15,-14 2-3-15,14-2 3 0,-17 4-2 16,17-4 4-16,0 0-6 0,-28 3 0 0,28-3 0 0,-18 0-1 15,18 0 2-15,-24 1-2 0,24-1 1 0,-21 2 0 16,21-2-1-16,-25 1 2 16,10 2-1-16,15-3-1 0,-26 1-4 0,26-1 7 0,-28 2 3 15,28-2-6-15,-29 2-3 16,14-2 1-16,15 0 0 0,-31 3 2 0,11-2-4 16,20-1 5-16,-35 2-3 15,15-2 2-15,2 2 2 0,-2 1-3 0,0-3-1 0,-2 0-3 16,1 0 1-16,-1 0 2 15,2 2-1-15,-2 1 3 0,1-1-1 0,2 0-1 16,-2 2 0-16,-1-4-1 0,2 2 0 0,-2 1 9 16,1-1-1-16,1 1-4 0,0 1-3 15,-1-2-3-15,0 1 1 0,0 0 3 0,1 1 1 16,2-2-1-16,-4 2-1 16,3-3 3-16,0 1 0 0,0 2-1 0,1-2 1 15,0 1-3-15,18-3 1 16,-36 4-3-16,17-1 1 0,3 1 5 0,-2-3-7 0,0 1 1 15,-2 1 1-15,20-3 0 0,-36 5 2 16,17-5-2-16,1 2 4 0,-2 0-6 16,1-1 0-16,19-1 5 0,-36 3-4 0,20-2 0 15,-4-1 0-15,1 2 3 0,19-2-1 16,-36 2 2-16,16 0-3 0,20-2-3 0,-33 2 3 16,16-1 2-16,17-1-4 0,-31 3 8 15,15-3-1-15,16 0-4 0,-34 3 1 0,18-3-2 16,-1 2 1-16,17-2 0 15,-30 4 1-15,30-4-1 0,-34 0 0 0,18 2 1 16,16-2 0-16,-33 2-1 0,17-2 0 0,16 0 8 16,-30 3 0-16,30-3-4 15,-28 0-4-15,14 0 2 0,14 0-3 0,-27 3 4 0,27-3-4 16,-30 0 0-16,17 1 5 16,13-1 0-16,-28-1-4 0,28 1 4 15,-25 0-5-15,25 0-1 0,-25 0 6 16,25 0-3-16,-24-3 0 0,24 3-2 0,-21 0 1 0,21 0 4 15,-21 0-5-15,21 0 2 0,-19-5-1 0,19 5 3 16,-22-2 3-16,22 2-3 16,-18-4-4-16,18 4 2 0,-24-3-4 15,24 3 10-15,-21-6-8 0,21 6 0 0,-21-6 2 16,21 6 2-16,-21-6 4 0,21 6-5 0,-17-7-2 16,17 7 1-16,-17-6 2 15,17 6 1-15,-15-5-3 0,15 5-1 0,0 0 6 0,-19-10-5 16,19 10 6-16,-11-6-4 15,11 6 4-15,0 0 0 0,-12-9-2 0,12 9 3 16,0 0-4-16,-12-14 6 0,12 14 0 0,-8-11-2 0,8 11 3 16,0 0-2-16,-8-21 0 15,8 21 5-15,-4-14-5 0,4 14 7 0,-6-15-3 16,6 15 1-16,-2-17-3 16,2 17 3-16,-7-19 1 0,7 19-4 15,-4-19-5-15,4 19 1 0,-6-20 1 0,4 6-3 16,2 14 1-16,-7-27 8 0,3 16-10 0,4 11 0 15,-9-26-3-15,7 10 5 0,-2 0-4 0,4 16-2 16,-8-29 4-16,2 14-2 0,2-2-1 16,-2 0 1-16,2 2 0 0,-2-2-2 0,2 0 0 15,0 2 3-15,0-3-3 16,0 3 2-16,-1-2-7 0,-1 2 8 0,1-2-4 16,5 17 0-16,-6-29 2 0,2 14-4 15,4 15-1-15,-6-29 3 0,3 18-6 0,3 11 0 16,-4-23 0-16,4 23-2 15,-4-22 0-15,4 22 0 0,-4-22-2 0,4 22-2 0,-2-21 4 16,2 21-2-16,-2-19 0 0,2 10-1 0,0 9 0 16,-2-18 5-16,2 18-3 15,0-16 1-15,0 16-1 0,0-18-2 0,0 18 0 0,-2-17 8 16,2 17-4-16,0-15 2 16,0 15-3-16,-2-14 12 0,2 14-7 15,0 0 1-15,-3-21-1 0,3 21 0 16,0-13 7-16,0 13-5 0,0 0-1 0,0-15 0 15,0 15 2-15,-2-11-4 0,2 11 8 0,0 0-3 0,0-16-1 16,0 16-3-16,0 0 2 16,0 0 6-16,0-19-6 0,0 19 1 0,0 0 0 0,-2-12 0 15,2 12-1-15,0 0 8 16,0 0-4-16,-3-14-4 0,3 14 3 0,0 0 2 16,0 0-7-16,0 0 6 15,0 0-6-15,3-16 0 0,-3 16-1 0,0 0-1 16,0 0 5-16,0 0-5 15,0 0-4-15,0-15 7 0,0 15 4 0,0 0-6 0,0 0 8 16,2-14-6-16,-2 14 8 0,0 0-7 0,0 0-1 16,0 0-4-16,2-10 1 15,-2 10-1-15,0 0-5 0,0 0-1 0,9-10 0 0,-9 10 0 16,8-6-1-16,-8 6 2 16,8-6 2-16,-8 6 0 0,13-5 3 0,-13 5-1 15,11-6 1-15,-11 6 0 16,17-8 1-16,-9 4-1 0,2 1 2 0,4 0 0 0,-14 3-14 15,27-4-10-15,-10-1-14 0,0 3-19 16,2-2-24-16,0 3-35 0,2-1-37 16,0 2-35-16,2 0-40 0,-1 2-44 0,-1-2-119 0,0 0-169 15,0 1-301-15,-1-1-224 16</inkml:trace>
  <inkml:trace contextRef="#ctx0" brushRef="#br0" timeOffset="18300.41">5217 5934 2435 0,'0'0'-107'0,"0"0"43"0,0 0 19 0,0 0 24 0,7 17 12 16,-7-17 28-16,0 0 20 15,0 0 22-15,0 0 21 0,0 0 9 0,0 0 6 16,0 0 7-16,0 0 2 16,0 0 8-16,0 0 8 0,0 0 5 0,0 0 1 15,8 12 1-15,-8-12-12 0,0 0-10 16,4 14-9-16,-4-14-10 0,2 15-12 15,-2-15-8-15,5 17-7 0,-5-17-5 0,6 20-9 16,-3-8-2-16,-3-12 3 0,8 29-10 16,-4-16 6-16,-2 3 20 0,4-2-3 0,-4 2-6 0,0 1-4 15,2 0-5-15,2-2-6 16,-4 2 0-16,2-1-8 0,0-2-2 0,-4-14-2 16,4 25-2-16,-2-12-7 15,-2-13-4-15,6 20-24 0,-6-20-24 0,4 16-46 16,-4-16-56-16,0 0-73 15,0 0-76-15,0 0-157 0,7 9-159 0,-7-9-315 0,0 0-311 16</inkml:trace>
  <inkml:trace contextRef="#ctx0" brushRef="#br0" timeOffset="18620.5">5416 6047 2617 0,'9'-18'-118'0,"-9"18"33"16,0 0 21-16,0 0 29 16,6-11 35-16,-6 11 26 0,0 0 36 0,0 0 16 15,0 0 13-15,0 0 14 0,0 0 8 16,0 0 5-16,0 0 7 0,17 27 3 0,-17-27-1 16,4 19 5-16,-4-19-7 15,2 23 0-15,0-11-13 0,-2-12 1 0,5 28-5 16,-3-13-14-16,0 0-3 0,1 1-2 15,-1-1-28-15,2 2-5 0,-2-2-10 0,-2-15-5 16,6 29 0-16,-4-19-6 0,-2-10-4 0,4 20-6 16,-4-20-13-16,4 17-25 15,-4-17-30-15,4 14-47 0,-4-14-53 0,0 0-61 0,0 0-53 16,0 0-72-16,0 0-131 16,0 0-472-16,0 0-344 0</inkml:trace>
  <inkml:trace contextRef="#ctx0" brushRef="#br0" timeOffset="18890.18">5286 6165 2769 0,'0'0'-71'0,"0"0"19"16,0 0 6-16,0 0 12 0,0 0 30 16,0 0 20-16,0 0 21 0,0 0 6 15,0 0 7-15,0 0 4 0,0 0 1 0,37-11 10 16,-37 11-6-16,24 0 3 15,-24 0-6-15,28 0-4 0,-28 0-8 0,26 2-1 0,-26-2-10 16,26 0-16-16,-26 0-20 0,25 1-41 0,-12 1-42 16,-13-2-36-16,25 2-42 15,-25-2-74-15,20 0-138 0,-20 0-319 0,16-2 53 0</inkml:trace>
  <inkml:trace contextRef="#ctx0" brushRef="#br0" timeOffset="19240.36">5672 6068 1969 0,'0'0'-16'0,"0"0"25"0,0 0 28 16,0 0 13-16,0 0 7 0,0 0 24 0,0 0 17 16,-8-18 22-16,8 18 8 15,0 0-1-15,0 0-4 0,0 0 0 16,0 0 1-16,0 0 1 0,0 0 0 16,0 0-7-16,0 0-3 0,0 0-8 0,-28 33-7 0,28-33-10 15,-6 17-6-15,6-17-10 16,-4 21-4-16,4-21-9 0,-4 23 1 0,4-10-13 15,0-13-4-15,-3 25-23 0,1-12-2 0,2-13-2 16,2 25-4-16,-2-25-9 0,7 27-13 16,-3-18-14-16,-4-9-23 0,9 21-23 0,-3-13-35 15,-6-8-34-15,13 15-28 16,-5-9-43-16,-8-6-11 0,15 9-36 0,-15-9-87 16,15 4-504-16,-7-2-192 0</inkml:trace>
  <inkml:trace contextRef="#ctx0" brushRef="#br0" timeOffset="19680.23">5825 6127 2414 0,'0'0'-90'16,"0"0"17"-16,0-17 14 0,0 17 1 0,0 0 12 15,0 0 16-15,0 0 27 0,-4-19 17 16,4 19 13-16,0 0 19 0,0 0-5 0,0 0 7 15,0 0 6-15,-18-6 9 0,18 6 12 0,0 0 11 16,0 0 1-16,0 0 3 0,0 0 2 16,0 0 2-16,-31 19-1 0,31-19 4 0,-11 7-6 15,11-7-7-15,-10 10-3 16,10-10-8-16,0 0-8 0,-11 14-4 0,11-14-7 16,0 0-8-16,-4 12-2 15,4-12-8-15,0 0-4 0,0 0-6 0,0 0-3 0,11 27-5 16,-11-27-3-16,10 10-6 15,-10-10 2-15,10 11-1 0,-10-11-3 0,16 11-1 16,-8-4-1-16,-8-7-1 0,12 11 1 0,-3-3 0 16,-9-8-1-16,13 13-3 15,-13-13 6-15,10 11-4 0,-10-11 3 0,9 15 5 0,-9-15 12 16,4 14 5-16,-4-14 5 16,0 0 1-16,0 17-4 0,0-17-2 0,0 0-1 0,0 0-7 15,-13 21-4-15,13-21-10 16,-8 8-28-16,8-8-37 0,0 0-44 0,-15 7-57 15,15-7-57-15,0 0-67 0,0 0-125 16,-17-1-473-16,17 1-254 0</inkml:trace>
  <inkml:trace contextRef="#ctx0" brushRef="#br0" timeOffset="19970">5946 6150 2627 0,'0'0'-55'0,"0"0"33"0,0 0 5 15,0 0 28-15,0 0 13 0,0 0 29 0,0 0 11 16,0 0 12-16,0 0 6 16,31 11 0-16,-31-11-1 0,6 17 0 0,-2-7-3 15,-4-10-4-15,8 23-7 16,-4-12-6-16,-2 5-4 0,-2-16-6 0,4 26-6 15,-4-13-4-15,0-13-6 0,-2 25-17 0,2-25-27 0,-4 23-49 16,0-10-75-16,4-13-76 16,-14 19-130-16,4-9-536 0,0-3-238 15</inkml:trace>
  <inkml:trace contextRef="#ctx0" brushRef="#br0" timeOffset="34340.25">4576 6222 74 0,'0'0'36'15,"0"0"-1"-15,0 0-4 0,0 0 4 0,11 3 0 16,-11-3 2-16,0 0 1 16,0 0 2-16,0 0 6 0,0 0-4 0,0 0-3 0,0 0 8 15,0 0-5-15,0 0 0 16,0 0 3-16,0 0-4 0,0 0-1 0,0 0 0 15,0 0 4-15,0 0-4 0,0 0 9 0,0 0 3 0,0 0 7 16,0 0-6-16,0 0 2 16,0 0 6-16,0 0 7 0,0 0-7 0,0 0 11 15,0 0-9-15,0 0-2 16,0 0 3-16,0 0-4 0,0 0 3 0,0 0-7 16,0 0 11-16,0 0 9 0,0 0-2 15,0 0 4-15,0 0-3 0,0 0-6 0,0 0 2 16,0 0-14-16,0 0-2 15,0 0 1-15,0 0-1 0,0 0 2 0,0 0-7 16,0 0-2-16,-40-19-4 0,40 19-3 0,0 0-3 0,-20-5 4 16,20 5-8-16,0 0-1 15,-17-4 7-15,17 4-7 0,0 0-3 0,0 0-5 16,-23-4-6-16,23 4 2 16,0 0-4-16,-19-4 4 0,19 4 4 0,0 0 1 0,-22-1-3 15,22 1 6-15,0 0-1 16,-20-2-3-16,20 2 0 0,0 0 1 0,-21-2-3 15,21 2-4-15,0 0-3 0,-24-2 2 0,24 2-3 0,0 0-3 16,-20-2 4 0,20 2-6-16,0 0 4 0,-22-2 0 0,22 2 1 0,0 0 1 15,-21-1 1-15,21 1-4 16,-17-3 4-16,17 3-4 0,0 0 2 0,-23 0-5 16,23 0 1-16,0 0-2 15,-28-4 1-15,28 4-1 0,0 0-5 0,-24-1 7 0,24 1-7 16,-14-2 1-16,14 2-3 15,0 0 0-15,-21-2 1 0,21 2 4 0,0 0-2 16,-22 0-2-16,22 0-3 0,0 0 2 0,-24-2-2 16,24 2 3-16,0 0-2 15,-22-2 2-15,22 2-5 0,0 0 1 0,-25-2 4 0,25 2-1 16,0 0-2-16,-22 0 0 16,22 0 2-16,0 0 1 0,-20 2 0 0,20-2-3 15,0 0 0-15,0 0 3 16,-26 0-2-16,26 0 0 0,0 0 2 0,0 0-1 0,-24-2-2 15,24 2-1-15,0 0 2 0,-19 0-1 0,19 0 2 16,0 0 1-16,-20-2 4 16,20 2-1-16,0 0 1 0,0 0-5 0,-26-1 3 0,26 1-1 15,0 0-1-15,-21-2 1 16,21 2-2-16,0 0 2 0,0 0 0 0,-23 0 0 16,23 0-4-16,0 0 0 0,-19-3 0 15,19 3 2-15,0 0-2 0,0 0 3 16,-24-1-1-16,24 1 0 0,0 0-4 15,0 0-1-15,-21-3 5 0,21 3-2 0,0 0-1 16,0 0 3-16,-17-3 2 0,17 3-4 0,0 0 3 0,0 0-6 16,0 0 3-16,0 0 3 15,-21-2-1-15,21 2-9 0,0 0 7 0,0 0 0 16,0 0-3-16,0 0 2 16,0 0 1-16,-24 0-3 0,24 0 2 0,0 0 2 0,0 0-1 15,0 0 0-15,0 0 0 16,-22-2 2-16,22 2 0 0,0 0-2 0,0 0-1 15,0 0-2-15,0 0 3 0,-24 0 2 16,24 0-2-16,0 0 1 0,0 0 1 16,0 0-4-16,0 0 1 0,-23 0-1 0,23 0 0 0,0 0 2 15,0 0 1-15,0 0 0 16,0 0 2-16,-19 2-3 0,19-2 0 0,0 0 1 16,0 0 0-16,0 0-1 0,0 0 3 15,0 0-2-15,0 0 2 0,0 0-2 0,0 0-1 16,0 0 1-16,0 0-1 15,-19 2 3-15,19-2-1 0,0 0-2 0,0 0 0 16,0 0 0-16,0 0 3 0,0 0-2 0,0 0-2 0,0 0 0 16,0 0 1-16,0 0-2 15,0 0 1-15,0 0 2 0,0 0 2 0,-20 2-6 16,20-2 6-16,0 0-2 16,0 0 2-16,0 0-2 0,0 0 2 0,0 0 2 0,0 0 2 15,0 0 1-15,0 0 2 16,0 0-3-16,-20-4 6 0,20 4-2 0,0 0-2 15,0 0 5-15,0 0 9 0,0 0 0 0,-20-4 5 16,20 4-2-16,0 0-4 0,0 0 0 16,0 0-1-16,-14-6-3 0,14 6-2 0,0 0-5 15,0 0 3-15,-15-7-6 16,15 7 0-16,0 0 2 0,0 0 3 0,-13-10-3 16,13 10 5-16,0 0 3 0,0 0 2 15,0 0-3-15,-11-9 2 0,11 9-1 0,0 0-2 16,0 0 0-16,0 0-2 15,-8-14-2-15,8 14 1 0,0 0-1 0,0 0-4 16,0 0-2-16,0 0 2 0,-6-15-4 0,6 15 5 16,0 0-4-16,0 0 2 15,0 0-1-15,0 0 1 0,0 0-3 0,-2-21 4 0,2 21-4 16,0 0 3-16,0 0-2 16,0 0 1-16,4-22-1 0,-4 22 5 0,0 0-2 15,4-16 4-15,-4 16-2 16,0 0 1-16,4-16-1 0,-4 16 0 0,0 0-2 0,2-16 1 15,-2 16-6-15,0 0 4 0,4-17 1 0,-4 17 0 16,0 0-3-16,2-22-1 16,-2 22 0-16,0 0 2 0,0-20-2 0,0 20-1 0,0 0 1 15,3-19-2-15,-3 19-2 16,0 0 8-16,2-21-5 0,-2 21 6 16,2-16-2-16,-2 16 1 0,0 0-2 15,2-21 2-15,-2 21 1 0,0 0-3 0,2-22-1 16,-2 22-3-16,0 0 8 0,3-22-5 15,-3 22-1-15,0-14 1 0,0 14-4 0,0 0 2 16,0-22-2-16,0 22 4 0,0 0-3 0,0-20-1 16,0 20 0-16,0 0 0 15,0-19 0-15,0 19 4 0,0 0-5 0,-3-20 2 0,3 20-2 16,0 0 0-16,0-19 1 16,0 19 0-16,0 0-5 0,0-21 6 0,0 21-1 0,0 0 0 15,-2-19-2 1,2 19 3-16,0 0-2 0,-2-17 2 0,2 17-2 0,0 0 2 15,-2-19-4-15,2 19-2 0,0 0 5 0,-5-19-1 16,5 19 0-16,0 0 1 16,-2-21-1-16,2 21 2 0,0 0-1 0,-2-23-2 0,2 23 2 15,-2-13 0-15,2 13-1 16,0 0 0-16,-2-19 0 0,2 19 3 0,0 0-3 16,-2-21 0-16,2 21 0 15,0 0 2-15,-4-17-1 0,4 17 0 0,0 0 0 16,-4-17-1-16,4 17-3 0,0 0 8 15,-4-19-4-15,4 19-1 0,0 0 3 0,-4-19-3 16,4 19-1-16,0 0-1 0,-5-21 2 0,5 21 2 16,-5-14 0-16,5 14 2 15,0 0-3-15,-2-20 0 0,2 20-1 0,0 0 2 0,-4-22-7 16,4 22 8-16,0 0-2 16,-4-19 2-16,4 19-5 0,-2-14 2 0,2 14-1 15,0 0 2-15,-2-19-4 16,2 19 3-16,0 0 0 0,-4-22 0 0,4 22 0 0,-2-17 1 15,2 17-2-15,0 0 3 0,-2-19-3 0,2 19 1 16,0 0-1-16,-3-20 0 16,3 20-1-16,0 0 3 0,0-19-1 0,0 19-3 0,0 0 4 15,0-20 0-15,0 20-2 16,0 0 3-16,-2-21-1 0,2 21 0 0,0 0-1 16,0-23 0-16,0 23 0 15,0 0 2-15,-2-20-1 0,2 20 1 0,0 0-1 16,-2-22-1-16,2 22-4 0,0 0 5 15,-2-21-2-15,2 21 2 0,0 0-1 0,-2-19 2 16,2 19-1-16,0 0-2 0,-4-19-1 0,4 19 2 16,0 0 0-16,-3-19 0 15,3 19-1-15,0 0 4 0,-4-17-7 0,4 17 3 0,0 0-5 16,-2-18 6-16,2 18 0 16,0 0-1-16,-4-14-2 0,4 14 4 0,0 0-1 15,0 0-4-15,0 0 2 16,-5-22 3-16,5 22-1 0,0 0-1 15,0 0 2-15,-4-16-4 0,4 16 4 0,0 0-1 0,0 0-4 0,-4-17 8 16,4 17-3-16,0 0-3 16,0 0-1-16,0 0 3 0,-2-18-1 0,2 18-1 0,0 0-1 15,0 0 4-15,0 0-2 16,-4-15 0-16,4 15 1 0,0 0-1 0,0 0-2 16,0 0 2-16,0 0-1 0,-4-17 0 15,4 17 0-15,0 0 2 0,0 0 1 0,0 0-1 16,-6-15-2-16,6 15-2 15,0 0 3-15,0 0 0 0,0 0-3 0,0 0 0 16,0 0 2-16,-2-18-1 0,2 18-3 0,0 0 2 0,0 0 2 16,0 0-3-1,0 0 2-15,0 0 1 0,-4-19-1 0,4 19 1 0,0 0 0 16,0 0 1-16,0 0-2 16,0 0 4-16,0 0-4 0,-4-17 2 0,4 17 1 0,0 0-2 15,0 0 0 1,0 0 2-16,0 0-1 0,0 0-2 0,0 0 2 0,-2-17 4 15,2 17-3-15,0 0 1 0,0 0-2 0,0 0-2 16,0 0 2-16,0 0 0 16,0 0 0-16,0-19 3 0,0 19-3 0,0 0 0 15,0 0 1-15,0 0-2 0,0 0 1 16,0 0 1-16,2-19 0 0,-2 19 1 0,0 0-1 16,0 0 0-16,0 0 0 15,0 0-2-15,0 0-1 0,0 0 4 0,0 0-3 16,0 0-1-16,0 0-1 0,0 0 3 15,0 0-3-15,0 0-1 0,0 0 2 0,0 0 1 16,0 0 0-16,0 0-1 0,0 0-1 0,0 0 3 16,0 0-2-16,0 0 2 15,0 0 0-15,0 0 1 0,0 0-1 0,-33 34 1 16,33-34-1-16,-11 17 1 0,5-9 1 16,6-8 0-16,-11 19-1 0,5-10 0 0,6-9-1 15,-10 16 3-15,10-16-3 16,-9 14 1-16,9-14-1 0,-9 16 2 0,9-16-1 0,-8 13 2 15,8-13 1-15,0 0-1 0,-6 14-2 0,6-14-2 16,0 0 3-16,0 0 1 16,-9 14-2-16,9-14-3 0,0 0-2 0,0 0 1 15,0 0-2-15,0 0 4 0,0 0-2 16,0 0 1-16,0 0-1 0,0 0 2 0,0 0-3 16,0 0 3-16,0 0-1 15,0 0 2-15,0 0-2 0,19-47 2 0,-19 47-2 16,6-15 3-16,-6 15-4 0,7-17 2 15,-7 17-2-15,7-17 1 0,-7 17-1 0,10-19 2 16,-10 19-4-16,6-17 3 0,-2 7 1 0,-4 10-2 16,9-19 3-16,-9 19 0 15,6-15-2-15,-6 15 3 0,7-15-2 0,-7 15 1 0,6-16-3 16,-6 16 0-16,4-11 2 16,-4 11 2-16,0 0-2 0,7-14-1 0,-7 14 2 15,0 0 1-15,0 0-2 16,8-13 0-16,-8 13 1 0,0 0-1 0,0 0-1 0,6-12 2 15,-6 12-3-15,0 0 2 0,0 0-1 0,0 0-2 16,0 0 2-16,0 0 2 0,0 0-6 16,10-9 7-16,-10 9-3 0,0 0 1 15,0 0 0-15,0 0 4 0,0 0-2 16,0 0 2-16,26 18-1 0,-26-18-1 0,13 9-1 16,-13-9 1-16,11 10 1 0,-11-10-1 15,15 11 2-15,-7-4-1 0,-8-7-4 0,16 14 7 16,-4-8-3-16,-12-6-2 15,20 15 0-15,-11-7-5 0,-9-8-25 0,17 11-44 16,-6-4-61-16,-3 1-73 0,-2-2-106 0,3-1-227 16,-9-5-397-16,0 0-355 15</inkml:trace>
  <inkml:trace contextRef="#ctx0" brushRef="#br0" timeOffset="35000.3">3040 5319 2742 0,'0'0'-85'0,"0"0"9"0,0 0 13 0,0 0 3 15,0 0-2-15,0 0 8 16,0 0 7-16,0 0 8 0,0 0 0 0,0 0 6 15,0 0 3-15,0 0 15 0,0 0-7 0,0 0 3 16,46-15 6-16,-31 11 1 0,-15 4-11 16,34-4-4-16,-18 0-14 0,1 3-12 0,-17 1-23 15,34-6-24-15,-16 2-44 16,-2 0-76-16,-1 0-231 0,2 1 391 0</inkml:trace>
  <inkml:trace contextRef="#ctx0" brushRef="#br0" timeOffset="35920.21">2673 4050 1414 0,'0'0'68'15,"0"0"3"-15,0 0-5 0,0 0-8 0,0 0 8 0,0 0 9 16,0 0-3-16,0 0 9 15,0 0 0-15,0 0-8 0,0 0-1 0,0 0-7 16,0 0-3-16,0 0 11 0,0 0-1 0,46 6-6 16,-46-6-12-16,0 0 0 15,26-4-4-15,-26 4-6 0,21-4-6 0,-21 4-1 0,26-3-10 16,-26 3-7-16,24-4-1 16,-24 4-18-16,26-2-18 0,-13 0-36 0,-13 2-32 15,23-3-18-15,-23 3-28 16,21-3-21-16,-21 3-46 0,16-4-80 0,-16 4-314 0,14-3 200 15</inkml:trace>
  <inkml:trace contextRef="#ctx0" brushRef="#br0" timeOffset="36220.28">2832 3928 1632 0,'0'0'-65'0,"0"0"8"0,0 0 11 0,0 0 13 0,0 0 20 16,0 0 20-16,-4-13 22 0,4 13 20 0,0 0 15 16,0 0 8-16,0 0 19 15,0 0 6-15,0 0 8 0,0 0 7 16,0 0-14-16,0 0-11 0,0 0 8 0,0 0-5 16,0 0-7-16,0 0-2 0,0 0-7 0,4 50-6 15,-4-50-7-15,2 18-6 16,-2-18-3-16,4 23-6 0,-2-12-7 0,-2-11 0 15,6 29-8-15,-4-13-6 0,3-1-8 0,-3 0-19 0,2-2-24 16,1 5-31-16,-3-3-35 16,2 2-32-16,0 0-30 0,-4-17-36 0,2 33-103 15,0-17-383-15,1 0 83 16</inkml:trace>
  <inkml:trace contextRef="#ctx0" brushRef="#br0" timeOffset="40920.11">10351 3825 1885 0,'4'-20'-42'0,"-4"20"26"0,0 0 1 16,0 0 8-16,0 0 14 16,4-20 4-16,-4 20 6 0,0 0 23 0,0 0 14 0,7-15-3 15,-7 15 10-15,0 0 11 16,4-13 4-16,-4 13 6 0,0 0-5 0,0 0 5 15,6-14-2-15,-6 14 2 0,0 0 1 0,0 0-1 16,0 0-2-16,4-16 2 16,-4 16-3-16,0 0-3 0,0 0-7 0,0 0-6 15,0 0-6-15,0 0-9 0,0 0-5 16,-2-20-2-16,2 20-5 0,0 0-1 0,0 0-9 16,0 0-1-16,-19-9 0 15,19 9-4-15,0 0-4 0,-21-6-1 0,21 6-3 16,-17-4 0-16,17 4-1 0,0 0-5 0,-28-1-1 0,28 1 0 15,-20-3 2-15,20 3 1 16,-22 0-3-16,22 0-1 0,-23 3 0 0,23-3 1 0,-24 4 3 16,10 0-4-16,14-4 0 15,-28 7 4-15,13-4 0 0,3 5 5 0,-3-3 0 16,2 4-3-16,-1 0 4 16,0-2 4-16,0 3-2 0,-1 0-1 0,2-1-2 0,3 3 1 15,-3-3-1-15,3 3-3 16,-2-2 2-16,2 2 0 0,0 0-3 0,2-1 0 15,-1 2-1-15,2-1-2 0,-1 1 1 0,2 1-4 16,-3-2 5-16,9-12-1 0,-8 24-2 16,4-11-1-16,4-13 2 0,-7 23 0 0,7-23 1 15,-2 24-1-15,2-24 4 16,0 23 2-16,0-23 0 0,2 24 0 0,3-13-1 16,-5-11 3-16,6 23-4 15,2-10-2-15,-2-2 7 0,1 0-3 0,-1-1 1 0,3 0-2 16,-9-10 2-16,17 17-3 0,-7-7-1 0,0-2-3 15,2-1 3 1,-12-7-1-16,18 11-2 0,-7-5 3 0,-11-6-3 0,19 9 0 0,-8-5-1 16,-11-4-3-16,20 6 3 15,-20-6-1-15,22 2-2 0,-22-2 2 0,19 2 0 16,-19-2-2-16,21 0 2 16,-21 0-4-16,0 0 5 0,25-6-1 0,-25 6 0 0,18-4-1 15,-18 4-3-15,16-8 3 16,-16 8-2-16,18-9-2 0,-18 9 3 0,12-10 0 15,-12 10-1-15,13-13-2 0,-13 13 0 0,12-13 5 16,-12 13-3-16,9-14-3 0,-9 14 1 16,7-11 1-16,-7 11-1 0,4-14-1 0,-4 14 0 15,0 0-2-15,-2-22 0 16,2 22-4-16,0 0 5 0,-11-19 2 0,11 19-5 16,-9-11 4-16,9 11-2 0,0 0 0 15,-17-14-1-15,17 14 2 0,-10-7-1 0,10 7 0 16,0 0 1-16,-13-10 1 15,13 10 1-15,0 0-3 0,0 0 2 0,-13-7-1 16,13 7 3-16,0 0-1 0,0 0-2 0,0 0 3 0,0 0-2 16,0 0 3-16,0 0-2 15,0 0 2-15,0 0 1 0,0 0-1 0,0 0 0 16,0 0 1-16,0 0-1 16,0 0-1-16,41-7 6 0,-41 7-11 15,0 0-9-15,23 0-17 0,-23 0-23 0,0 0-33 16,25 0-39-16,-25 0-45 0,20-2-22 0,-20 2-55 15,0 0-94-15,27-3-585 0,-17 1-335 0</inkml:trace>
  <inkml:trace contextRef="#ctx0" brushRef="#br0" timeOffset="45760.18">10537 3881 1438 0,'0'0'-60'0,"0"0"16"0,0 0 16 0,0 0 6 15,0 0 11-15,0 0 18 0,0 0 7 16,0 0 15-16,0 0 8 0,0 0 2 0,0 0 11 16,0 0-1-16,0 0 0 15,0 0 6-15,0 0 18 0,0 0 3 0,0 0 3 16,0 0-1-16,0 0-4 0,0 0 10 15,0 0 4-15,0 0 3 0,0 0-3 16,0 0 1-16,-30 28 3 0,30-28-4 0,-10 14-5 0,10-14-3 16,-13 15-7-16,13-15-2 15,-13 13 2-15,13-13 0 0,-8 18 0 0,4-9-3 0,4-9-4 16,-7 17 3-16,7-17-6 16,-4 15-3-16,4-15-1 0,-4 17 0 0,4-17-2 15,-2 18-3-15,2-18-1 16,0 0-8-16,2 24 0 0,-2-24-4 0,4 15-6 0,-4-15 0 15,9 16-3-15,-9-16-9 0,10 14 3 0,-10-14-3 16,10 14-2-16,-3-6-6 16,-7-8-2-16,13 14 3 0,-13-14-4 15,10 11-1-15,-10-11-1 0,11 11-4 16,-11-11-6-16,11 10-24 0,-11-10-29 0,10 7-28 0,-10-7-50 16,0 0-36-16,13 12-50 15,-9-11-62-15,-4-1-113 0,0 0-466 0,0 0-209 16</inkml:trace>
  <inkml:trace contextRef="#ctx0" brushRef="#br0" timeOffset="46300.3">10796 3951 2449 0,'0'0'-127'0,"0"0"22"16,-16-15 25-16,16 15 20 15,0 0 19-15,0 0 9 0,0 0 11 0,0 0 20 16,-23 2 10-16,23-2 10 0,0 0 7 0,0 0 6 15,-23 12 6-15,23-12 1 16,-13 7-12-16,13-7 9 0,-10 9-4 0,10-9 2 0,0 0-4 16,-16 13-4-16,16-13 6 15,0 0-3-15,-10 12 0 0,10-12 0 0,0 0-2 16,-4 14-4-16,4-14 1 16,0 0-3-16,0 0-3 0,0 0-2 0,0 0-7 0,12 24 6 15,-12-24 1-15,12 10-16 16,-12-10 9-16,10 7 6 0,-10-7-2 0,10 7-5 15,-10-7-5-15,11 10 1 0,-11-10 0 0,0 0-2 16,13 16 7-16,-13-16 10 0,6 9-9 16,-6-9 8-16,0 0-4 15,8 14 2-15,-8-14 6 0,0 0 3 0,3 13 2 16,-3-13 2-16,0 0 4 0,0 0-2 0,0 0-1 16,-22 16-3-16,22-16-4 0,-15 5-5 15,15-5-1-15,-20 3-4 0,20-3-5 0,-20 3-25 16,20-3-34-16,-19 0-27 15,19 0-44-15,-15-3-42 0,15 3-69 0,0 0-515 16,-17-11-26-16</inkml:trace>
  <inkml:trace contextRef="#ctx0" brushRef="#br0" timeOffset="46680.16">10913 3902 2085 0,'0'0'-90'0,"0"0"29"15,0 0 20-15,0 0 25 0,0 0 22 0,0 0 7 16,0 0 20-16,0 0 10 0,0 0 11 15,0 0 2-15,18 16 12 0,-18-16 2 0,4 14-8 16,-4-14 1-16,4 18 1 0,-4-18 2 16,4 16-5-16,-4-16-1 0,2 21 2 15,-2-21 3-15,5 23-7 0,-5-9 1 0,0-14-5 0,-3 22-7 16,3-22 0-16,-4 25-9 16,2-12-6-16,2-13 3 0,-8 25-7 0,4-13 4 15,-2-1-14-15,6-11-23 16,-16 21-29-16,8-11-39 0,3-1-41 0,5-9-31 0,-14 13-55 15,14-13-101-15,-15 10-418 0,9-8 17 0</inkml:trace>
  <inkml:trace contextRef="#ctx0" brushRef="#br0" timeOffset="47310.13">11121 3739 2044 0,'-6'-18'-57'0,"6"18"18"0,0 0 16 15,0 0 23-15,0 0 17 0,0 0 12 0,0 0 18 16,0 0 8-16,0 0 12 15,0 0 7-15,0 0 0 0,0 0 2 0,0 0 6 16,0 0-7-16,0 0-3 0,0 0 2 0,0 0-2 0,0 0-7 16,0 0-3-16,0 0 4 15,0 0 6-15,0 0 3 0,0 0-25 0,0 0 3 16,0 0 10-16,0 0-6 16,0 0 0-16,0 0-6 0,0 0-5 0,12 51 2 15,-12-51 2-15,0 23-2 0,2-12-2 16,0 4-1-16,1 1 2 0,-3-16 1 15,4 26 0-15,-4-10-4 0,3 1 0 0,-1-2-4 0,-2-15 0 0,2 32-8 16,0-16 3-16,-2-1-4 16,2 0-4-16,-2-15-3 0,0 26-3 15,0-12 0-15,0-14-3 0,2 24-1 16,1-10-2-16,-3-14-3 0,0 22-1 0,0-22-1 0,1 22-4 16,-1-22 5-16,0 21-4 15,0-21-3-15,2 15-8 0,-2-15-14 0,0 0-18 16,-2 23-30-16,2-23-25 15,0 0-35-15,2 17-33 0,-2-17-25 0,0 8-43 0,0-8-79 16,0 0-627-16,0 0-345 0</inkml:trace>
  <inkml:trace contextRef="#ctx0" brushRef="#br0" timeOffset="47709.92">11341 3787 2677 0,'0'0'-141'0,"6"-15"22"15,-6 15 20-15,0 0 15 0,0 0 19 0,9-15 30 16,-9 15 16-16,0 0 40 15,0 0 1-15,0 0 31 0,0 0 14 0,0 0 23 16,0 0 6-16,0 0-1 0,0 0 1 0,0 0-6 0,16 36-5 16,-16-36-4-16,0 19-2 15,0-19-1-15,0 25-10 0,0-25-9 0,0 25-1 16,0-25-2-16,-3 30-5 16,3-17-4-16,-2 3-3 0,0 1-7 0,2-17 0 0,-2 28-5 15,0-12-5-15,2-16 0 16,0 26-5-16,-3-14 2 0,3-12-10 0,-2 22 3 15,2-22-7-15,0 18-10 0,0-18-17 0,0 0-14 16,0 22-26-16,0-22-27 0,0 0-43 16,-2 16-31-16,2-16-43 0,0 0-77 15,0 0-564-15,0 0-183 0</inkml:trace>
  <inkml:trace contextRef="#ctx0" brushRef="#br0" timeOffset="47960.18">11200 3983 2423 0,'0'0'-108'0,"0"0"15"16,0 0 13-16,0 0 9 16,0 0 17-16,0 0 14 0,0 0 30 0,0 0 9 0,0 0 10 15,0 0 14-15,0 0 7 16,0 0-1-16,34-13-6 0,-34 13 4 15,0 0-6-15,25 0-5 0,-25 0-1 0,0 0 1 0,27 0 4 16,-27 0-21-16,19 0-10 0,-19 0-28 16,0 0-26-16,26 0-35 0,-26 0-54 0,0 0-89 15,21-4-267-15,-12 4 316 16</inkml:trace>
  <inkml:trace contextRef="#ctx0" brushRef="#br0" timeOffset="48319.92">11541 3862 1420 0,'0'0'-35'0,"0"0"13"0,8-14 7 0,-8 14 6 15,0 0 9-15,0 0 19 0,0 0 8 0,0 0 9 16,0 0 19-16,0 0 4 0,0 0 3 16,0 0 15-16,0 0-11 0,0 0 3 15,0 0 1-15,0 0-1 0,0 0-7 16,0 0 7-16,0 0 3 0,-18 47 10 16,18-47-17-16,-4 16-4 0,4-16-1 15,-2 21-4-15,2-21-7 0,-2 19 5 0,2-19-17 0,0 19-1 16,0-19-1-16,2 19-6 0,-2-19-7 0,4 17-17 15,-4-17-37-15,4 15-30 16,2-9-35-16,-6-6-57 0,6 10-71 0,-6-10-458 0,11 5 72 16</inkml:trace>
  <inkml:trace contextRef="#ctx0" brushRef="#br0" timeOffset="48760.37">11709 3896 1898 0,'2'-17'-73'0,"-2"17"19"0,0 0 16 0,0 0 28 16,0 0 7-16,0 0 13 15,0 0 16-15,0 0 10 0,0 0 10 0,0 0 3 0,-29-6 4 16,29 6-8-16,0 0 8 15,0 0-9-15,0 0 8 0,0 0-8 0,-28 15-5 16,28-15 3-16,0 0 4 0,-10 10-9 0,10-10-2 16,0 0-3-16,-6 13-3 0,6-13 0 15,0 0-5-15,0 0-7 0,4 21-4 16,-4-21-7-16,0 0-1 0,10 18-1 16,-10-18-10-16,11 13 9 0,-11-13-3 0,13 13-7 15,-13-13 2-15,10 11 4 16,-10-11-7-16,12 14 14 0,-12-14-9 0,9 11 9 0,-9-11 3 15,9 13 8-15,-9-13-7 0,5 12 8 0,-5-12 0 16,0 0 3-16,4 16 0 16,-4-16 8-16,0 0 3 0,0 0 4 0,-6 26-6 15,6-26 2-15,-8 10-10 0,8-10 1 16,0 0 1-16,-11 16-11 0,11-16-20 0,-9 9-29 16,9-9-38-16,0 0-33 15,-11 9-49-15,11-9-90 0,0 0-459 0,-13-2 38 16</inkml:trace>
  <inkml:trace contextRef="#ctx0" brushRef="#br0" timeOffset="49100">11830 3921 2042 0,'0'0'-51'0,"0"0"26"16,0 0 1-16,0 0 22 16,0 0 16-16,0 0 14 15,0 0 10-15,0 0 10 0,0 0 10 0,0 0 5 16,0 0-4-16,0 0 8 0,18 26 0 0,-18-26 12 0,5 18 10 16,-5-18-2-16,2 20 5 15,-2-20 2-15,1 21-6 0,-1-21-4 0,0 23-8 16,0-23-10-16,2 23-5 15,-2-23-2-15,-2 21-9 0,2-21-4 0,-3 19-4 0,3-19-7 16,-3 17-2-16,3-17-12 0,-5 15-23 0,5-15-32 16,0 0-36-16,-6 18-51 15,6-18-38-15,-5 8-61 0,5-8-131 0,0 0-431 16,0 0-85-16</inkml:trace>
  <inkml:trace contextRef="#ctx0" brushRef="#br0" timeOffset="49563.27">12116 4103 2276 0,'0'0'-76'0,"0"0"24"0,0 0 18 15,0 0 19-15,0 0 23 0,0 0 11 16,0 0 27-16,0 0 8 0,0 0 15 15,0 0 0-15,0 0 1 0,0 0-2 0,0 0-2 0,0 0-7 16,0 0-12-16,0 0 2 16,0 0-10-16,0 0-4 0,0 0-5 0,0 0 1 0,0 0-5 15,17 11-2-15,-17-11 3 16,0 0-6-16,24 0-1 0,-24 0-4 0,19 0-1 16,-19 0 5-16,20 0-12 15,-20 0 1-15,21 0 2 0,-21 0-8 0,19 0-14 0,-19 0-15 16,0 0-27-16,24-3-21 15,-24 3-30-15,0 0-22 0,22-2-32 0,-22 2-32 16,0 0-66-16,0 0-395 0,13-6 120 16</inkml:trace>
  <inkml:trace contextRef="#ctx0" brushRef="#br0" timeOffset="49900.16">12121 4017 1835 0,'0'0'-61'0,"-18"-3"20"0,18 3 16 16,0 0 16-16,0 0 5 0,0 0 26 0,0 0 12 0,0 0 20 16,0 0 10-16,0 0 13 15,0 0 3-15,0 0 0 0,-19-4 1 0,19 4 3 16,0 0 4-16,0 0 8 15,0 0-7-15,0 0-1 0,0 0-12 0,0 0-6 0,0 0-9 16,0 0-5-16,0 0-3 0,0 0-5 0,0 0-7 16,0 0-2-16,0 0-11 15,0 0 3-15,61 0-8 0,-61 0-3 0,22-2-5 16,-22 2-15-16,21-2-36 0,-21 2-41 16,21-1-44-16,-21 1-38 0,19-3-64 0,-19 3-149 15,20-4-322-15,-13 3 61 16</inkml:trace>
  <inkml:trace contextRef="#ctx0" brushRef="#br0" timeOffset="54589.92">12891 4027 174 0,'0'0'31'0,"0"0"0"16,0 0-19-16,0 0 5 0,0 0-17 0,0 0-2 15,0 0-9-15,-32 15-1 16,32-15-11-16,0 0 9 0,0 0 10 0,0 0 26 0,0 0 13 15,0 0 26-15,0 0 0 0,0 0 19 0,0 0 3 16,0 0 1-16,0 0 5 16,0 0 4-16,0 0-9 0,0 0-1 0,0 0 2 15,0 0-14-15,0 0-1 0,0 0 7 16,0 0-1-16,0 0 1 0,0 0-1 0,0 0 0 16,0 0 2-16,0 0-5 15,0 0-7-15,0 0 4 0,0 0-18 0,0 0-1 16,0 0-1-16,0 0-11 0,0 0-1 0,0 0 2 15,0 0-10-15,0 0 2 0,0 0-4 16,0 0-3-16,0 0 17 0,0 0-30 0,0 0-2 16,0 0-3-16,0 0 9 15,0 0-10-15,58-5 12 0,-58 5-4 0,0 0-11 16,21-3 8-16,-21 3-5 16,0 0-3-16,20 0 9 0,-20 0-6 0,0 0 20 0,20 0-6 15,-20 0-7-15,0 0-1 16,23 0 3-16,-23 0-6 0,18 3 6 0,-18-3-7 15,0 0 2-15,22 0-5 0,-22 0 1 0,20 2-5 0,-20-2 7 16,0 0-7-16,25 0 5 16,-25 0 6-16,17 0-12 0,-17 0-1 0,0 0 1 15,23 0 7-15,-23 0-7 16,17 0-3-16,-17 0 9 0,0 0-9 0,24 0 0 0,-24 0 0 16,18 0 5-16,-18 0-2 15,20 0 8-15,-20 0-15 0,18 2 7 16,-18-2-4-16,22 1 2 0,-22-1-8 15,21 3 13-15,-21-3 1 0,20 0 8 0,-20 0-27 0,24 1 15 16,-24-1-3-16,21 2 6 16,-21-2-12-16,23 2 11 0,-23-2 2 0,19 0 1 15,-19 0-4-15,23 2 1 0,-23-2-8 0,18 0 10 16,-18 0-4-16,22 0-3 0,-22 0 2 16,18 0 2-16,-18 0-4 0,21 1 9 0,-21-1-9 15,20 0 8-15,-20 0-7 16,20 0-1-16,-20 0 2 0,21 3 1 0,-21-3 1 15,19 3 2-15,-19-3-1 0,21 0 2 0,-21 0-1 16,19 1-3-16,-19-1 0 0,21 2 3 16,-21-2 3-16,16 1 7 0,-16-1-7 0,22 0-1 15,-22 0 2-15,18 0 5 16,-18 0-6-16,21 3-2 0,-21-3 8 0,22 0-3 16,-22 0-8-16,18 1 2 0,-18-1 6 15,23 2-3-15,-23-2-2 0,19 0 1 0,-19 0-8 16,21 2 9-16,-21-2 1 15,20 0-10-15,-20 0 8 0,20 2 2 0,-20-2-4 0,21 0 0 16,-21 0 1-16,22 2-2 0,-22-2 1 16,20 2 1-16,-20-2-3 0,22 2 7 15,-22-2-5-15,23 2-3 0,-23-2-2 0,20 1 1 0,-20-1 6 16,24 2-6-16,-24-2 2 16,21 3-1-16,-21-3 0 0,21 0 0 0,-21 0 0 15,22 0 0-15,-22 0 3 16,22 0 6-16,-22 0-9 0,23 0 3 0,-23 0-2 0,22 0-3 15,-22 0-1-15,22 1 1 0,-22-1 7 0,21 0-5 16,-21 0-2-16,22 0 4 16,-22 0-4-16,20 0 4 0,-20 0-5 0,23 0 3 15,-23 0 5-15,23 0 1 16,-23 0-6-16,24 0 3 0,-24 0 4 0,25-1 1 0,-25 1 2 16,26 0 1-16,-26 0 1 15,25-3-5-15,-25 3-2 0,24 0 2 0,-24 0-3 16,23 0 10-16,-23 0-5 0,29 0-3 0,-29 0-3 0,26 0 1 15,-13-2 0-15,-13 2 3 16,28 2-7-16,-28-2 6 16,26-2-6-16,-26 2 3 0,28 0-3 0,-28 0 6 15,26 0-1-15,-10 0-10 0,-16 0 2 0,32 0 9 0,-17 0-2 16,-15 0 9-16,29 0 2 16,-11 0 1-16,-18 0-2 0,30 2-1 0,-16-2-2 15,-14 0 9-15,30 0-7 16,-16 0-2-16,5 3-7 0,-19-3 5 0,30 0-2 0,-16 0 5 15,4 1-1-15,-18-1-4 0,29 0 4 0,-13 0 3 16,-16 0 4-16,29 0-1 16,-12 0 5-16,-17 0-3 0,27 0 6 0,-11 0 4 15,-16 0-5-15,29 1-2 0,-15-1 4 16,-14 0-3-16,29 0-3 0,-29 0-2 0,31-1 3 16,-19 2-2-16,-12-1-10 15,28 0 3-15,-13 0 1 0,-15 0-2 0,26 0 2 16,-26 0-6-16,25 0 2 0,-12 3 3 15,-13-3 1-15,23 0 2 0,-23 0-1 0,23-3-2 16,-23 3 0-16,25 3-1 0,-25-3-4 0,24-3 6 16,-24 3-4-16,23 0-4 15,-23 0 3-15,23 0-3 0,-23 0 4 0,24 3-4 0,-24-3 2 16,20 0-1-16,-20 0 5 16,25 3-4-16,-25-3 1 0,22 1 0 0,-22-1 2 15,22 2-2-15,-22-2 3 16,19 0-1-16,-19 0-1 0,20 2 2 0,-20-2-4 0,20 0-2 15,-20 0 3-15,21 2 0 0,-21-2-3 0,21 0 2 16,-21 0 0-16,21 1-4 16,-21-1 0-16,20 0-2 0,-20 0 2 0,20 0 0 0,-20 0 0 15,22 2 1-15,-22-2-2 16,19 0 2-16,-19 0-3 0,19 0-2 0,-19 0 4 16,21 0-2-16,-21 0 3 15,22 2-3-15,-22-2 1 0,18 0 0 0,-18 0-4 0,19 0 1 16,-19 0 2-16,0 0-1 15,30-2 2-15,-30 2 1 0,19 0-5 0,-19 0 4 16,17-2 3-16,-17 2-3 0,0 0-4 16,26 0 5-16,-26 0 3 0,0 0 3 0,21-1 5 15,-21 1 6-15,0 0 0 0,18-2 5 0,-18 2 3 16,0 0-3-16,0 0 2 16,24-2-3-16,-24 2 0 0,0 0 3 0,0 0-5 15,16-2-4-15,-16 2-1 0,0 0-2 16,0 0 1-16,0 0-4 0,22-4 3 0,-22 4-5 15,0 0-2-15,0 0-1 0,0 0 1 0,19 0-2 16,-19 0 1-16,0 0-2 0,0 0-1 16,0 0-1-16,0 0-1 0,19-3 7 0,-19 3-7 15,0 0 0-15,0 0 4 16,0 0-2-16,0 0-1 0,19-1 0 0,-19 1 0 16,0 0 3-16,0 0 1 15,0 0 4-15,0 0 0 0,20-1 0 0,-20 1 4 0,0 0-1 16,0 0 0-16,0 0-2 15,0 0 2-15,0 0-2 0,0 0-3 0,0 0-2 0,0 0-7 16,0 0-19-16,0 0-30 0,0 0-38 0,0 0-45 16,0 0-63-16,10 0-63 15,-10 0-143-15,0 0-158 0,0 0-284 0,0 0-184 16</inkml:trace>
  <inkml:trace contextRef="#ctx0" brushRef="#br0" timeOffset="57460.14">13153 3425 2359 0,'0'0'-106'15,"0"0"31"-15,0 0 25 16,0 0 10-16,0 0 18 0,0 0 11 0,2-19 22 15,-2 19 18-15,0 0 21 0,0 0 14 16,0 0 8-16,0 0 0 0,0 0-5 16,0 0-9-16,0 0-6 0,0 0-5 0,0 0-3 0,0 0-7 15,0 0-6-15,0 0-2 16,0 0 4-16,0 0-1 0,0 0 7 0,-19-15-3 0,19 15 5 16,0 0-2-16,-25 0 3 15,25 0-2-15,0 0-6 0,-27 0-5 16,27 0 5-16,-21 2-11 0,21-2 1 0,-19 4-4 0,19-4 1 15,-18 4 0-15,18-4-4 0,-17 5 0 16,17-5-6-16,-13 6 2 0,13-6-2 0,0 0-1 16,-13 11-1-16,13-11-2 15,0 0 0-15,0 0-3 0,0 0 1 0,2 19-1 16,-2-19 0-16,0 0-2 0,0 0-5 16,18 15-2-16,-18-15 2 0,16 8 0 0,-16-8 0 15,13 8-2-15,-13-8 4 16,16 8-1-16,-16-8 2 0,17 7-2 0,-10 0-5 15,-7-7 4-15,16 4 3 0,-16-4-1 0,15 6-1 0,-15-6 1 16,12 6 1-16,-12-6-1 16,0 0 1-16,15 7 8 0,-15-7-8 0,0 0 0 15,15 6-7-15,-15-6 4 16,0 0 2-16,13 8 4 0,-13-8-1 0,0 0-2 0,14 9 3 16,-14-9 1-16,0 0-1 15,8 12 2-15,-8-12-5 0,0 0 2 0,5 15 2 16,-5-15-2-16,0 0 1 15,4 17 3-15,-4-17-4 0,0 0 1 0,4 16 4 0,-4-16 6 16,0 0 5-16,0 0 4 0,-4 20 13 16,4-20 2-16,0 0 7 0,-11 13 0 15,11-13-1-15,-11 10 2 0,11-10-3 0,-16 9 2 16,16-9 0-16,-13 9 2 0,13-9 1 16,-16 5-3-16,16-5-1 0,-17 6-1 0,17-6-8 15,-17 5 2-15,17-5-6 16,-20 4-5-16,20-4 1 0,-16 5-5 0,16-5-12 15,0 0-17-15,-26 0-23 0,26 0-40 0,0 0-45 0,-21-5-47 16,21 5-49-16,-9-9-55 16,9 9-171-16,-16-11-440 0,12 5-245 0</inkml:trace>
  <inkml:trace contextRef="#ctx0" brushRef="#br0" timeOffset="59780.12">13214 3110 2463 0,'0'0'-139'0,"0"0"27"16,0 0 17-16,0 0 22 0,0 0 19 0,-9-18 15 15,9 18 17-15,0 0 20 0,0 0 26 0,0 0 15 16,0 0 9-16,0 0 10 16,0 0-4-16,0 0-4 0,0 0-5 0,0 0 0 0,0 0-8 15,0 0-5-15,0 0 2 16,0 0-7-16,0 0-4 0,0 0 4 0,0 0 3 16,0 0-4-16,0 0 1 15,0 0-8-15,16-21-1 0,-16 21 1 0,0 0-2 16,0 0-7-16,18-8-4 0,-18 8 1 0,0 0-5 0,0 0 5 15,13-4-5-15,-13 4-1 16,0 0 8-16,0 0-5 0,0 0 4 0,0 0-4 16,0 0-1-16,0 0 9 0,0 0 8 15,0 0 1-15,0 0 4 0,16 21 1 0,-16-21 3 16,0 0 8-16,0 0 3 16,0 0 2-16,-14 31 3 0,14-31 0 0,0 0-4 15,-9 21-3-15,9-21-6 16,-8 15-1-16,8-15-2 0,-9 15-3 0,9-15 0 0,-8 12-1 15,8-12-7-15,-10 11-2 0,10-11-3 0,0 0 2 16,-7 16 0-16,7-16 3 16,0 0-8-16,-7 11 1 0,7-11 0 0,0 0 3 0,0 0-3 15,0 0 4 1,-7 13-3-16,7-13-2 0,0 0-4 0,0 0-6 0,0 0-15 16,0 0-24-16,0 0-36 15,29 12-51-15,-29-12-32 0,19 1-52 0,-19-1-93 16,22 3-485-16,-11-2-94 0</inkml:trace>
  <inkml:trace contextRef="#ctx0" brushRef="#br0" timeOffset="60649.82">13402 3597 2234 0,'0'0'-100'16,"0"0"24"-16,0 0 19 0,0 0 14 0,0 0 7 16,0 0 20-16,0 0 15 15,0 0 17-15,0 0 0 0,0 0 18 0,0 0-2 16,0 0 9-16,0 0 3 0,0 0 12 0,0 0 1 0,0 0-8 15,0 0 2-15,50-10-5 16,-50 10-9-16,0 0 2 0,27 4-4 0,-27-4 6 16,22 0-4-16,-22 0-5 15,27 2 3-15,-9-2 1 0,-2 2-11 0,-16-2-3 0,29 2 2 16,-13-1-4-16,-16-1-5 16,25 3-9-16,-25-3-21 0,22 1-30 0,-22-1-44 15,18 3-26-15,-18-3-42 16,0 0-82-16,0 0-421 0,21 0 107 0</inkml:trace>
  <inkml:trace contextRef="#ctx0" brushRef="#br0" timeOffset="61190.4">13627 3536 1948 0,'0'0'-6'0,"0"0"10"15,0 0 12-15,-11-9 10 0,11 9 9 0,0 0 13 16,0 0 9-16,0 0 2 16,0 0 10-16,0 0 3 0,0 0-3 15,0 0-7-15,0 0-1 0,0 0-3 0,0 0-13 16,0 0-4-16,0 0-3 0,0 0-1 15,0 0-7-15,0 0 5 0,0 0-4 0,-31 5-1 0,31-5 7 0,0 0-7 16,0 0 6-16,0 0-1 16,0 0-3-16,0 0 6 0,0 0 3 0,0 0 3 15,0 0-8-15,0 0-4 16,0 0-16-16,0 0 10 0,-13-5 0 0,13 5-2 16,0 0-1-16,0 0 3 0,0 0 2 15,0 0-3-15,0 0 3 0,0 0 2 16,0 0 0-16,0 0-4 0,0 0 4 0,0 0-5 0,0 0 5 15,0 0-3-15,-8-14 0 16,8 14 0-16,0 0 2 0,0 0-1 0,0 0-3 0,0 0-8 16,0 0 8-16,0 0 1 15,0 0 7-15,0 0-2 0,0 0 1 0,0 0-3 16,0 0 0-16,0 0 1 16,0 0 1-16,8 44 2 0,-8-44-5 15,2 21-4-15,-2-21 0 0,2 23-3 0,0-12-3 16,-2-11 0-16,2 29-5 0,0-17-6 0,-2-12-12 15,3 29-23-15,-1-15-38 0,0 1-50 0,2-2-52 16,-4-13-65-16,6 23-97 0,-2-11-169 16,-4-12-361-16,2 17-208 0</inkml:trace>
  <inkml:trace contextRef="#ctx0" brushRef="#br0" timeOffset="63379.94">13908 3397 2467 0,'0'0'-109'0,"0"0"10"0,16-6 12 0,-16 6 13 0,0 0 12 15,0 0 8-15,0 0 17 16,0 0 11-16,0 0 5 0,0 0 10 0,14-7 12 15,-14 7-4-15,0 0 1 0,0 0 11 0,0 0 2 0,0 0 3 16,0 0 6-16,0 0-3 16,0 0 20-16,0 0-8 0,0 0 11 0,0 0 21 15,0 0 2-15,0 0 12 16,0 0 10-16,0 0 3 0,0 0-6 0,0 0 0 0,0 0-1 16,0 0-2-16,0 0 1 15,-17 46 3-15,17-46-7 0,-8 23-6 0,5-9 2 16,3-14-11-16,-7 28-10 0,3-16-3 0,2 4-4 15,-3-1-3-15,5-15-5 0,0 30-3 16,-2-14-5-16,4 1-2 0,1-3-2 0,-3-14-4 16,6 31-7-16,-1-17-16 15,0 1-28-15,-1-3-33 0,4 0-33 0,-1 0-43 16,3 0-32-16,-2-3-48 16,-8-9-148-16,16 15-399 0,-9-7-55 0</inkml:trace>
  <inkml:trace contextRef="#ctx0" brushRef="#br0" timeOffset="64160.2">14041 3538 2134 0,'0'0'-116'0,"0"0"15"0,0 0 12 15,0 0-6-15,-2-21 11 0,2 21 5 0,0 0 12 16,0 0 2-16,0 0 5 0,0 0 5 16,13-19 10-16,-13 19 4 0,9-7 1 0,-9 7 3 15,9-10 10-15,-9 10 1 16,13-8-1-16,-13 8 6 0,16-6 12 0,-16 6 4 16,13-5 9-16,-13 5-1 0,18-6 8 15,-18 6-2-15,16-3 1 0,-16 3 4 0,0 0-1 16,24-1-6-16,-24 1 0 0,0 0 10 0,19 4 8 15,-19-4 1-15,0 0 9 16,11 7 5-16,-11-7 14 0,0 0 4 0,0 0 1 0,-2 22 5 16,2-22 12-16,0 0-6 15,-13 20 3-15,13-20 12 0,-14 15-21 0,14-15 13 16,-11 14 0-16,11-14 3 16,-14 12-11-16,14-12-2 0,-7 9-8 0,7-9-10 0,-11 10-8 15,11-10 6-15,0 0-7 16,-13 9-3-16,13-9-10 0,0 0-4 0,0 0-2 15,-10 8-14-15,10-8-1 16,0 0-3-16,0 0-8 0,0 0 0 0,0 0-9 0,0 0 1 16,0 0-2-16,0 0-5 0,0 0 8 0,0 0 6 15,0 0-4-15,0 0 2 16,0 0 7-16,0 0 8 0,0 0-13 0,38 5-1 16,-38-5 8-16,0 0-4 0,15 8 2 15,-15-8-2-15,0 0 9 0,10 13-3 0,-10-13 6 16,7 12-9-16,-7-12 3 15,9 13-5-15,-9-13 7 0,3 13 16 0,-3-13 9 16,0 0 10-16,2 21 10 0,-2-21 12 0,0 0 4 0,-2 21 5 16,2-21 1-16,0 0-1 15,-14 15 1-15,14-15-11 0,-9 10-3 0,9-10-7 16,-16 8-7-16,16-8-2 16,-13 7-8-16,13-7-6 0,-13 6-7 0,13-6-17 0,0 0-25 15,-25 2-33-15,25-2-39 16,0 0-39-16,0 0-33 0,-27-8-53 15,27 8-100-15,-7-10-429 0,7 10-27 0</inkml:trace>
  <inkml:trace contextRef="#ctx0" brushRef="#br0" timeOffset="64611.78">14301 3612 2088 0,'0'0'-70'0,"0"0"24"15,0 0 25-15,0 0 7 16,0 0 14-16,0 0 11 0,0 0 10 0,0 0 13 16,0 0 4-16,0 0 12 0,0 0 7 15,0 0-11-15,0 0-3 0,0 0-1 0,0 0 4 16,0 0-10-16,0 0-4 15,0 0-6-15,0 0-1 0,0 0-2 0,20 8-6 16,-20-8 2-16,21 0 2 0,-21 0-6 0,21-3 8 0,-21 3-23 16,25 0-12-16,-25 0-26 15,21 3-22-15,-21-3-28 0,19 0-26 0,-11 0-45 16,-8 0-74-16,0 0-359 16,18-3 204-16</inkml:trace>
  <inkml:trace contextRef="#ctx0" brushRef="#br0" timeOffset="64889.75">14390 3549 1685 0,'0'0'-45'0,"0"0"10"0,0 0 5 0,0 0 8 16,0 0 7-16,0 0 10 15,0 0 20-15,0 0 9 0,0 0 18 0,0 0 14 0,0 0 7 16,0 0 8-16,0 0-4 0,0 0 5 0,-14 30-1 15,14-30 0-15,-2 18 5 16,2-18-9-16,-3 17-13 0,3-17 3 0,0 23-11 0,0-23-5 16,0 20-3-1,0-20-2-15,3 24-4 0,-3-24-2 0,2 22-3 0,-2-22-11 16,0 21-12-16,0-21-11 16,2 18-39-16,-2-18-32 0,4 17-36 0,-4-17-63 0,0 0-139 15,2 13-280-15,-2-13 199 16</inkml:trace>
  <inkml:trace contextRef="#ctx0" brushRef="#br0" timeOffset="65540.17">14454 3475 1602 0,'0'0'-72'0,"0"0"11"0,0 0 6 15,0 0 6-15,4-19 11 0,-4 19 7 0,0 0 12 16,0 0 0-16,7-15 8 16,-7 15 6-16,0 0 2 0,9-11-3 0,-9 11 8 0,0 0-5 15,17-9 3-15,-17 9-2 16,0 0 0-16,17-6 9 0,-17 6 9 0,16-1 3 16,-16 1 14-16,0 0 3 15,23-2 3-15,-23 2-8 0,0 0 9 0,23 2-10 0,-23-2 11 16,0 0 9-16,17 6-3 15,-17-6 15-15,9 7 2 0,-9-7 8 0,0 0 9 16,4 19 5-16,-4-19-10 0,0 16-8 0,0-16 1 16,0 0 1-16,-4 23-5 0,4-23-4 15,-7 20 0-15,7-20-1 16,-5 18-1-16,-4-9-9 0,9-9 3 0,-9 19-7 16,9-19 6-16,-13 15-12 0,7-6-6 0,6-9 1 15,-12 16-8-15,12-16-3 0,-13 15 9 16,5-7-15-16,8-8 3 0,-9 13 5 0,9-13-12 15,-8 10 1-15,8-10-3 0,0 0 2 16,-12 13-1-16,12-13-1 0,0 0 4 16,-6 12 0-16,6-12-1 0,0 0 0 0,0 0-3 0,0 0-1 15,0 0 3-15,0 0-1 16,0 0-8-16,20 16 6 0,-20-16-7 0,0 0 2 16,25 3-6-16,-25-3-11 15,21 0-21-15,-21 0-31 0,23 0-28 0,-23 0-32 0,26-3-25 16,-26 3-46-16,22-5-101 0,-9 3-422 0,-2 0 21 15</inkml:trace>
  <inkml:trace contextRef="#ctx0" brushRef="#br0" timeOffset="65948.88">14759 3412 2039 0,'0'0'-57'0,"0"0"25"16,2-19 19-16,-2 19 13 15,0 0 17-15,0 0 17 0,0 0 11 0,0 0 10 16,0 0 2-16,7-14 9 0,-7 14 5 0,0 0 12 0,0 0 7 15,0 0 5-15,0 0 7 16,0 0-1-16,0 0 2 0,0 0 0 0,0 0-7 16,0 0-3-16,0 0-2 15,8 46-2-15,-8-46-6 0,2 19 1 0,-2-19-1 0,0 25-9 16,2-12-4-16,-2-13-7 16,2 25-4-16,2-9-6 0,-2-3-5 0,0 2-6 15,2-1-3-15,2 0-6 16,-6-14-1-16,4 23-7 0,-1-11-8 0,-3-12-19 15,7 19-21-15,-7-19-37 0,4 15-48 16,-4-15-57-16,6 12-69 0,-6-12-105 0,7 2-623 16,-7-2-400-16</inkml:trace>
  <inkml:trace contextRef="#ctx0" brushRef="#br0" timeOffset="66312.05">14947 3517 2778 0,'11'-15'-139'0,"-11"15"12"0,6-11 18 16,-6 11 27-16,0 0 22 0,11-16 33 0,-11 16 12 16,0 0 8-16,0 0 20 15,6-12 9-15,-6 12 13 0,0 0 19 0,0 0 12 16,0 0 2-16,0 0 9 0,0 0 3 16,0 0 4-16,0 0-4 0,0 0 1 0,-50 14-8 15,50-14-5-15,-22 7-2 16,12-3-3-16,10-4-7 0,-23 8 2 0,14-2-12 15,9-6-3-15,-18 9-1 0,18-9 1 0,-15 7-3 0,15-7 1 16,-10 10-5-16,10-10 1 16,-10 10-4-16,10-10 3 0,0 0-4 0,0 0 1 15,-3 19-3-15,3-19-2 16,0 0-3-16,0 0-2 0,17 17-3 0,-17-17 1 0,19 10-3 16,-19-10-3-16,22 7-4 15,-10-1-4-15,4-1-7 0,-2 1-12 0,3-2-15 16,-2 1-31-16,0-1-22 0,2 2-35 0,-1-2-34 15,-1 2-25-15,1-2-38 0,-16-4-64 16,25 3-584-16,-16-1-215 0</inkml:trace>
  <inkml:trace contextRef="#ctx0" brushRef="#br0" timeOffset="66712.5">15146 3408 2470 0,'0'0'-102'15,"0"0"32"1,0 0 26-16,0 0 13 0,0 0 9 0,0 0 12 16,2-21 38-16,-2 21-2 0,0 0 27 0,0 0 0 15,0 0 13-15,0 0 13 0,0 0-3 0,0 0 6 16,0 0-1-16,28 36 7 16,-24-25 5-16,-4-11-3 0,10 26 0 0,-5-11-3 15,2 2-2-15,-3 0-2 0,0 1-8 16,-1 2-6-16,2-1-28 0,-3 0-3 0,-2 2-7 15,2 0-6-15,-4 0-14 0,0 0-39 0,-3 2-51 16,2 0-57-16,-3-2-51 16,-6-2-68-16,2 0-148 0,1-2-387 0,-3 0-95 0</inkml:trace>
  <inkml:trace contextRef="#ctx0" brushRef="#br0" timeOffset="69180.02">15496 3446 2211 0,'0'0'-120'0,"0"0"20"16,0 0 20-16,0 0 14 0,0 0 15 0,0 0 5 16,0 0 11-16,0 0 22 0,0 0 3 15,0 0 10-15,0 0 9 0,0 0 9 0,0 0-3 16,0 0 11-16,0 0-5 15,0 0 12-15,0 0 1 0,0 0-3 0,0 0 5 16,0 0 9-16,0 0-2 0,-39-5 5 0,39 5-12 0,0 0 2 16,0 0-2-16,0 0 3 15,0 0-9-15,-21 11-7 0,21-11 0 0,0 0 2 16,0 0-13-16,-12 11 5 16,12-11 5-16,0 0-4 0,0 0-6 0,-8 14-1 0,8-14-2 15,0 0-1-15,0 0 3 16,-10 14-5-16,10-14 1 0,0 0 4 0,0 0-4 15,0 0 4-15,-2 16-8 0,2-16 5 16,0 0-5-16,0 0-2 0,0 0 7 0,0 0-2 16,12 20 0-16,-12-20-3 15,0 0 4-15,10 7 2 0,-10-7-3 0,10 7 0 16,-10-7 6-16,0 0-7 0,13 8 4 0,-13-8-8 16,0 0 7-16,15 10-7 0,-15-10 2 15,0 0 0-15,15 9 6 0,-15-9 0 0,0 0 15 16,10 11-2-16,-10-11 3 15,0 0 3-15,7 12 7 0,-7-12-1 0,0 0 8 16,5 14 1-16,-5-14 6 0,0 0 6 0,0 0 4 0,0 0 6 16,-2 18-5-16,2-18-4 15,0 0-1-15,0 0 0 0,-10 16-5 0,10-16 4 16,0 0-6-16,-15 11-2 16,15-11-1-16,-12 3-10 0,12-3-2 15,0 0-3-15,-22 7-1 0,22-7-5 0,-16 3-17 16,16-3-21-16,0 0-32 0,-22 0-28 0,22 0-51 15,0 0-29-15,0 0-36 0,0 0-63 0,-31-6-136 0,24 2-372 16,7 4-50-16</inkml:trace>
  <inkml:trace contextRef="#ctx0" brushRef="#br0" timeOffset="69710.28">15650 3574 2142 0,'0'0'-96'0,"0"0"22"16,-42 11 13-16,42-11 24 0,0 0 24 0,0 0 13 15,0 0 3-15,0 0 12 0,0 0 4 0,0 0-9 16,0 0 3-16,0 0-5 16,0 0 1-16,0 0 1 0,0 0-4 0,0 0 6 15,0 0 1-15,0 0-7 0,0 0 5 16,0 0-4-16,0 0-3 0,57-3 6 0,-57 3-5 15,21-3-2-15,-21 3 8 0,21 3-11 0,-21-3-16 0,22 0-22 16,-22 0-15-16,16 0-33 16,-16 0-35-16,0 0-90 0,21-3-276 0,-21 3 341 15</inkml:trace>
  <inkml:trace contextRef="#ctx0" brushRef="#br0" timeOffset="70040.11">15713 3465 1336 0,'0'0'-19'0,"0"0"12"0,0 0 10 15,0 0 16-15,0 0 17 16,0 0 5-16,0 0 21 0,0 0 12 0,0 0 16 15,0 0 5-15,0 0-8 0,0 0 7 16,0 0 5-16,0 0 0 0,0 0 14 0,-8 48-13 16,8-48 1-16,0 19-3 0,0-19-10 0,0 21-11 15,0-21-10-15,2 25-6 16,-2-25 1-16,2 20-12 0,0-8-7 0,-2-12-5 16,2 21-11-16,-2-21-10 0,2 19-16 15,-2-19-43-15,2 16-33 0,-2-16-38 0,0 0-35 16,2 22-45-16,-2-22-97 15,0 0-398-15,2 14 63 0</inkml:trace>
  <inkml:trace contextRef="#ctx0" brushRef="#br0" timeOffset="70820.14">15895 3462 1946 0,'0'0'-69'0,"0"0"12"0,0 0 8 0,0 0 8 0,9-16 0 15,-9 16 14-15,0 0 10 0,11-12 4 16,-11 12 8-16,0 0 10 0,12-13 5 16,-12 13 5-16,8-7 7 0,-8 7 7 0,0 0 6 15,16-9 8-15,-16 9-12 0,10-8 3 16,-10 8 0-16,0 0-11 0,15-8 9 0,-15 8-10 16,0 0-4-16,17-5 3 15,-17 5-4-15,0 0 6 0,0 0 13 0,21 0-9 16,-21 0-3-16,0 0 17 15,0 0-4-15,20 9 16 0,-20-9-11 0,0 0 2 0,8 17 2 16,-8-17 1-16,4 11 5 0,-4-11-6 0,2 16-1 16,-2-16 1-16,2 16 0 15,-2-16-4-15,0 0 7 0,-4 28-1 0,4-28-7 0,-4 21 8 16,4-21-6-16,-4 18-6 16,4-18 7-16,-6 19-2 0,0-9 0 15,6-10-4-15,-8 17-6 0,8-17-3 16,-8 18-1-16,8-18 0 0,-6 14-2 0,6-14-1 0,-11 16-4 15,11-16 1-15,-9 13-6 0,9-13 1 0,-6 12-1 16,6-12-4-16,0 0 0 16,-11 13 2-16,11-13 3 0,0 0-4 15,-8 11-3-15,8-11 1 0,0 0 4 16,0 0-2-16,-8 12 8 0,8-12 8 0,0 0 0 0,0 0-5 16,0 0 2-16,0 0-4 15,0 0 2-15,0 0-11 0,0 0-1 16,0 0-7-16,0 0-17 0,40 2-17 0,-40-2-25 0,23 0-24 0,-23 0-37 15,28 0-40-15,-14 0-29 16,-14 0-48-16,34-4-112 0,-15 4-438 0,-5-2-85 16</inkml:trace>
  <inkml:trace contextRef="#ctx0" brushRef="#br0" timeOffset="73760.05">13329 4383 2195 0,'0'0'-121'0,"0"0"24"0,15-11 23 16,-15 11 20-16,0 0 19 0,16-7 23 0,-16 7 27 0,0 0 19 16,11-10 28-1,-11 10 18-15,0 0 22 0,14-5 11 0,-14 5 0 0,0 0 1 16,0 0 1-16,13-8-8 16,-13 8-9-16,0 0-8 0,0 0-11 0,0 0-10 0,0 0-5 15,0 0-9-15,0 0-6 16,0 0-1-16,0 0-9 0,0 0-1 0,0 0-7 15,0 0-1-15,0 0-3 0,-54-4-6 0,54 4 2 16,0 0-5-16,-29 8 0 0,29-8-2 16,-20 4-2-16,20-4-5 0,-16 5-1 0,16-5-8 15,-13 8 2-15,13-8-4 16,0 0-3-16,-16 7-2 0,16-7-7 0,0 0 11 16,-5 12-1-16,5-12-1 0,0 0 1 15,0 0 3-15,0 0-1 0,0 0 1 0,19 24 0 16,-19-24-2-16,13 10 4 0,-13-10-1 0,16 11 2 15,-5-5-5-15,0 2 3 16,-11-8 5-16,20 12-5 0,-7-5-2 0,-1 0 0 0,-12-7 4 16,18 12-5-16,-9-5 6 15,-9-7-5-15,16 12 4 0,-16-12 0 0,14 13 5 16,-8-5 4-16,-6-8-3 16,11 14-1-16,-11-14 4 0,6 13-4 0,-6-13 1 15,4 15-6-15,-4-15 3 0,0 0 5 16,0 18 0-16,0-18 3 0,0 0 4 0,-8 22 8 15,8-22 2-15,-11 11 1 0,11-11 6 0,-14 9 1 16,14-9-3-16,-17 9 1 16,17-9-7-16,-23 7 0 0,12-5-11 0,11-2-16 0,-23 2-23 15,23-2-26-15,-24-2-37 16,24 2-40-16,-25-6-41 0,25 6-30 0,-18-6-59 16,18 6-157-16,-20-11-368 15,15 7-85-15</inkml:trace>
  <inkml:trace contextRef="#ctx0" brushRef="#br0" timeOffset="74260.2">13693 4361 2247 0,'0'0'-69'0,"0"0"17"16,0 0 11-16,-6-23 13 0,6 23 10 0,0 0 12 16,0 0 25-16,0 0 20 15,-10-11 10-15,10 11 5 0,0 0 5 0,0 0-1 0,0 0 2 16,0 0 9-16,0 0-10 16,0 0-2-16,0 0 2 0,-32 19-3 0,32-19-1 15,-8 15-3-15,8-15 2 16,-12 18-7-16,9-8-1 0,3-10-3 0,-8 27 1 0,6-13 1 15,-3 1 2-15,3 0-7 0,2-15 2 0,0 32-4 16,0-17-1-16,0 2-4 16,2 1-5-16,0-1 1 0,3-2-19 0,-1 2 13 15,2-2-5-15,-3 3-10 16,7-1-22-16,-2-5-29 0,-3 4-39 0,8-3-39 0,-6 1-37 16,2-3-60-16,-1-3-101 15,4 2-444-15,-5-2-51 0</inkml:trace>
  <inkml:trace contextRef="#ctx0" brushRef="#br0" timeOffset="75010.1">13946 4405 2131 0,'0'0'-125'15,"0"0"15"-15,0 0 6 0,0 0 14 0,0 0 7 16,0 0 9-16,0 0 15 16,0 0 6-16,0 0 19 0,0 0 13 0,0 0 9 15,0 0 16-15,0 0 4 0,-33-3 10 16,33 3 4-16,0 0 9 0,0 0 2 0,0 0 5 15,-30 12 0-15,30-12-4 0,-14 4 3 0,14-4-6 16,0 0-7-16,-15 9-6 16,15-9 0-16,0 0-2 0,-9 10 3 0,9-10-18 0,0 0 7 15,0 0 4-15,-7 13-6 16,7-13 4-16,0 0-3 0,0 0 1 0,0 0 8 16,0 0 4-16,4 23 1 0,-4-23-2 15,0 0-1-15,0 0 3 0,8 15 0 0,-8-15 2 16,11 8-9-16,-11-8 7 0,10 10-8 0,-10-10-5 15,15 9 6-15,-15-9-6 16,15 9 16-16,-6-2-2 0,-9-7 16 0,14 9 1 0,-14-9-3 16,16 11-2-1,-8-5-3-15,-8-6 2 0,12 12 5 0,-12-12-12 0,11 9 9 16,-11-9 11-16,9 10-2 16,-9-10 8-16,0 0 8 0,6 13 1 0,-6-13 5 0,0 0 5 15,0 0 3-15,0 0 1 16,0 0 0-16,-6 23 2 0,6-23-3 0,0 0-1 15,-18 9-8-15,18-9 2 0,0 0-5 0,-18 6-8 16,18-6-3-16,-14 4-4 0,14-4-4 16,-17 3-4-16,17-3-12 0,0 0-12 0,-23 2-12 15,23-2-27-15,0 0-21 16,-21-2-40-16,21 2-42 0,0 0-40 0,-19-5-38 16,19 5-82-16,-10-10-565 0,10 10-199 15</inkml:trace>
  <inkml:trace contextRef="#ctx0" brushRef="#br0" timeOffset="75459.82">14119 4566 2444 0,'0'0'-62'0,"0"0"36"0,0 0 23 0,0 0 12 0,0 0 11 15,0 0 10-15,0 0 13 16,0 0 10-16,20 6 11 0,-20-6 4 0,0 0 6 16,0 0-1-16,0 0-7 15,0 0 3-15,0 0-6 0,0 0-7 0,0 0-3 0,11 6-10 16,-11-6-4-16,0 0-7 16,0 0-1-16,20 1-6 0,-20-1-6 0,0 0-5 15,24 3-6-15,-24-3-6 0,15 1-7 16,-15-1-10-16,0 0-14 0,29 2-3 0,-29-2-15 15,18 0-7-15,-18 0-13 0,21 0-9 0,-21 0-15 16,0 0-16-16,24 0-25 16,-17 0-30-16,-7 0-40 0,0 0-83 0,0 0-350 0,22-9 145 15</inkml:trace>
  <inkml:trace contextRef="#ctx0" brushRef="#br0" timeOffset="75889.92">14211 4514 1774 0,'0'0'-26'0,"0"0"21"0,0 0 20 0,0 0 11 15,0 0-1-15,0 0 12 0,0 0 28 16,0 0-4-16,0 0 8 0,0 0 8 0,0 0 5 16,0 0 5-16,0 0 16 15,0 0 3-15,0 0-3 0,0 0-1 0,0 0 1 16,0 0 7-16,0 0-3 0,0 0 4 0,0 0 0 0,0 0-7 15,0 0-12-15,0 0-9 16,0 0-11-16,0 0-3 0,25 39-8 0,-25-39-8 16,4 19-6-16,-4-19-6 15,7 19-7-15,-4-9-17 0,-3-10-20 0,9 19-33 0,-5-9-30 16,-4-10-34-16,9 16-48 16,-2-6-31-16,-7-10-39 0,6 13-53 0,-6-13-612 15,7 12-251-15</inkml:trace>
  <inkml:trace contextRef="#ctx0" brushRef="#br0" timeOffset="76459.75">14449 4361 2547 0,'0'0'-118'16,"0"0"11"-16,0 0 14 0,0 0 11 0,0 0 19 0,0 0 20 16,9-18 14-16,-9 18 27 15,0 0 14-15,0 0 13 0,0 0 15 0,0 0 17 16,0 0 0-16,16 31 9 16,-16-31 6-16,7 17 9 0,-7-17 1 0,6 21-3 0,0-8-3 15,-6-13 0-15,8 23-8 16,-4-10-13-16,-1 3 4 0,1-4-6 0,-4-12-12 15,7 28-3-15,-4-17-10 0,-3-11-11 0,6 23-20 0,-4-13-34 16,-2-10-39-16,7 18-38 16,-5-8-37-16,-2-10-67 0,0 0-116 0,4 21-346 15,-4-21 79-15</inkml:trace>
  <inkml:trace contextRef="#ctx0" brushRef="#br0" timeOffset="76940.09">14598 4309 1954 0,'0'0'-48'0,"0"0"16"0,0 0 12 0,0 0-1 16,0 0 13-16,0 0 6 0,0 0 15 0,0 0 18 15,0 0 15-15,0 0 0 16,0 0 17-16,0 0 2 0,0 0 6 0,33 29 10 16,-26-21 4-16,-7-8-6 0,9 20 2 15,-4-7-8-15,-1-1-6 0,3 2-3 16,-7-14-7-16,6 28-2 0,-1-15-10 16,-2 2-2-16,-3-15-6 0,2 27-7 0,-4-13-3 15,2-14-3-15,-3 31-17 0,1-17-20 16,-3 0-35-16,-1 1-16 0,1-2-31 0,0 0-24 15,5-13-25-15,-11 25-48 0,2-15-88 0,9-10-370 16,-10 20 120-16</inkml:trace>
  <inkml:trace contextRef="#ctx0" brushRef="#br0" timeOffset="79260.14">15047 4298 1782 0,'0'0'-57'0,"0"0"29"0,0 0 13 0,0 0 12 16,0 0 13-16,0 0 8 0,0 0 18 0,0 0 12 16,0 0 19-16,0 0 15 15,0 0 0-15,0 0 10 0,0 0 16 0,0 0 5 16,0 0 1-16,0 0-1 16,0 0 2-16,0 0-8 0,0 0-13 0,0 0-4 0,0 0-10 15,-31 34-6-15,25-24-7 16,6-10-7-16,-8 24-6 0,4-11-6 0,-1 1-4 15,5-14-4-15,-5 31-7 0,5-16-4 0,-2-1 3 0,2-14-4 16,-2 33-4-16,2-17-3 16,2 1-3-16,0 0-6 0,1-2 2 0,4 3-21 15,-3-4-23-15,4 1-34 16,4 3-41-16,0-1-38 0,1-2-28 16,1-2-33-16,-1-1-51 0,-2 0-566 0,3-2-147 15</inkml:trace>
  <inkml:trace contextRef="#ctx0" brushRef="#br0" timeOffset="80024.98">15333 4395 2361 0,'0'0'-97'0,"0"0"11"15,0 0 9-15,0 0 15 16,0 0 6-16,0 0 13 0,0 0 9 0,0 0 20 15,0 0 5-15,0 0 6 0,0 0 0 0,0 0 18 16,0 0 10-16,0 0 16 0,-44-2 0 16,44 2 6-16,0 0-8 0,0 0 1 0,-24 12-7 15,24-12-5-15,0 0-5 16,-16 7-3-16,16-7 2 0,0 0-5 16,-9 9 3-16,9-9-4 0,0 0 5 15,0 0-7-15,-12 12-5 0,12-12 1 0,0 0-1 0,0 0 4 16,0 0-8-16,0 0 10 0,0 19-6 0,0-19-4 15,0 0-2-15,0 0 3 16,14 15-1-16,-14-15 2 0,0 0-2 0,16 14-5 0,-16-14 9 16,13 8-9-16,-13-8 6 15,15 13 0-15,-8-8 2 0,-7-5-1 0,12 12 4 16,-12-12 5-16,11 12 2 16,-11-12 8-16,10 12 11 0,-10-12 3 0,7 12 12 0,-7-12 9 15,0 0-1-15,4 17 6 16,-4-17 5-16,0 0-2 0,0 0-1 0,-6 23 1 15,6-23-5-15,0 0 0 0,-12 14-4 0,12-14-6 16,-10 7 2-16,10-7-1 0,-14 8-1 16,14-8-1-16,0 0-5 0,-22 6-6 0,22-6-7 15,-17 1-1-15,17-1-5 16,0 0-5-16,-25 0-11 0,25 0-18 0,0 0-29 16,-23-4-41-16,23 4-45 0,0 0-43 15,-18-9-38-15,14 3-67 0,4 6-143 0,-8-11-377 16,8 11-94-16</inkml:trace>
  <inkml:trace contextRef="#ctx0" brushRef="#br0" timeOffset="80425.17">15400 4547 2233 0,'0'0'-104'0,"0"0"24"15,6 19 14-15,-6-19 15 0,0 0 17 16,0 0 19-16,0 0 11 0,0 0 8 0,0 0 3 16,0 0 3-16,0 0 3 0,16 4 9 15,-16-4-3-15,0 0 6 0,0 0-3 0,16 2-5 16,-16-2 4-16,0 0-8 16,0 0-4-16,26 0 3 0,-26 0 2 0,15 2-8 15,-15-2 4-15,16 2-31 0,-16-2-22 16,0 0-27-16,24 0-40 0,-24 0-82 0,0 0-343 15,16-2 281-15</inkml:trace>
  <inkml:trace contextRef="#ctx0" brushRef="#br0" timeOffset="80739.82">15462 4482 1570 0,'0'0'-10'0,"0"0"3"0,0 0 2 0,0 0 10 16,0 0 0-16,0 0 17 16,0 0 22-16,0 0 1 0,0 0 13 0,0 0 4 15,0 0 11-15,-2 41 0 16,2-41-9-16,0 0 3 0,2 23 3 0,-2-23-8 0,2 15 5 15,-2-15-14-15,0 18-4 0,0-18-5 0,4 22-3 16,-4-22 9-16,2 19-19 16,-2-19-8-16,4 21-11 0,-4-21-27 0,5 19-30 0,-5-19-37 15,6 17-39 1,-6-17-47-16,2 14-105 0,-2-14-321 0,4 12 202 16</inkml:trace>
  <inkml:trace contextRef="#ctx0" brushRef="#br0" timeOffset="81141.78">15667 4350 1657 0,'0'0'-45'15,"0"0"17"-15,0 0 13 0,0 0 15 0,0 0 6 16,0 0 9-16,0 0 7 0,0 0 15 0,0 0 13 15,0 0-4-15,0 0 8 0,10 41 11 16,-10-41-4-16,5 23 13 0,-3-10-7 0,0 3-1 16,-2-16 7-16,4 28-2 15,-4-11-6-15,5-2-9 0,-3-1-7 0,0 2-2 0,0-2-10 16,0 2-11-16,-2-16-23 16,4 25-32-16,-4-25-31 0,4 21-39 0,-2-14-38 15,-2-7-93-15,0 0-404 16,4 19 142-16</inkml:trace>
  <inkml:trace contextRef="#ctx0" brushRef="#br0" timeOffset="81489.84">15820 4486 1753 0,'0'0'-64'16,"0"0"15"-16,0 0 21 0,0 0 15 0,0 0 8 0,0 0 21 15,0 0 6-15,0 0 15 16,-22-15 22-16,22 15 0 0,0 0-3 0,0 0 18 16,0 0 7-16,0 0 20 15,-34 18 5-15,34-18-6 0,-10 11-5 0,10-11 2 0,-9 9-10 16,9-9-8-16,-10 10-7 16,10-10-6-16,0 0-4 0,-10 15-7 0,10-15 0 15,-8 9-4-15,8-9-4 16,0 0-3-16,-8 14-5 0,8-14 4 0,0 0-6 0,0 0-7 15,0 0 0-15,0 0-8 0,12 25-2 0,-12-25-9 16,20 7-7-16,-10-1-10 16,-10-6-21-16,28 10-24 0,-13-6-32 0,2 1-21 15,0 1-17-15,-1-2-22 16,0 2-24-16,1-3-63 0,-17-3-110 0,27 6-316 0,-14-2 111 16</inkml:trace>
  <inkml:trace contextRef="#ctx0" brushRef="#br0" timeOffset="81889.98">15989 4395 1896 0,'4'-19'-19'15,"-4"19"24"-15,0 0 5 0,0 0 9 0,7-13 18 16,-7 13 21-16,0 0 9 0,0 0 14 0,0 0 8 15,0 0 10-15,0 0 14 16,0 0-3-16,34 22-2 0,-34-22-6 0,8 24-1 0,-4-12 2 16,0 4-13-16,0-1-1 15,0 2-12-15,-2 0-7 0,1 3-3 0,-1-3-9 16,-2 2-12-16,0 0-7 16,-2-1-24-16,-3 0-38 0,3 1-42 0,-2 0-61 0,0-2-68 15,-4 0-101-15,4-1-570 16,-6-1-219-16</inkml:trace>
  <inkml:trace contextRef="#ctx0" brushRef="#br1" timeOffset="206901.83">24166 3223 876 0,'0'0'103'0,"0"0"-10"16,0 0-32-16,0 0-4 0,-23-2 7 15,23 2 21-15,0 0 25 0,0 0-21 0,0 0 23 16,0 0 12-16,0 0 13 16,0 0-1-16,0 0 8 0,0 0 1 0,0 0 6 15,0 0-2-15,0 0 0 0,0 0 7 0,0 0-14 0,0 0-6 16,0 0-2-16,0 0-3 15,0 0-11-15,0 0-7 0,0 0-5 0,0 0 0 16,0 0-12-16,0 0-5 16,0 0-3-16,0 0-6 0,0 0-4 0,0 0-9 0,0 0-2 15,0 0-5-15,0 0-1 16,0 0-3-16,0 0-2 0,0 0-2 0,0 0 0 16,0 0-1-16,0 0-1 0,0 0 0 0,0 0 0 15,0 0 25-15,0 0-8 0,0 0-4 16,0 0-4-16,0 0-1 0,0 0-6 0,0 0-8 15,0 0-3-15,0 0-4 16,0 0-9-16,0 0 1 0,0 0 3 0,0 0-7 16,0 0-5-16,0 0-2 0,0 0-4 15,0 0 5-15,0 0-3 0,0 0 7 0,0 0-3 16,0 0-2-16,0 0-3 16,-16 13 2-16,16-13 2 0,0 0-2 0,0 0 2 0,0 0 1 15,0 0-2-15,-2 18 0 0,2-18 2 0,0 0 0 16,0 0-2-16,-2 17 1 15,2-17 0-15,0 0-1 0,0 0-1 0,-4 22 1 16,4-22 0-16,0 0-1 0,0 16-2 16,0-16 3-16,0 0-1 0,-2 17-4 0,2-17-2 15,0 0 2-15,0 19 2 16,0-19-3-16,0 0 1 0,-1 22-2 0,1-22 3 0,-3 14-4 16,3-14-1-16,0 0-11 0,-2 22 1 0,2-22 0 15,2 14-2-15,-2-14 4 16,0 0-3-16,0 22 6 0,0-22 1 0,0 15 0 15,0-15 1-15,0 0 1 0,3 21-1 16,-3-21 0-16,0 15-2 0,0-15-2 0,0 0 0 16,0 21 0-16,0-21 0 15,0 0 2-15,3 19-4 0,-3-19 0 0,0 0 0 16,0 15-4-16,0-15-10 0,0 0-17 16,0 0-23-16,2 17-37 0,-2-17-41 0,0 0-61 15,0 10-92-15,0-10-96 0,0 0-211 0,0 0-36 16,0 0 22-16,0 0-437 0,0 0-562 15</inkml:trace>
  <inkml:trace contextRef="#ctx0" brushRef="#br1" timeOffset="207951.58">24390 3491 3082 0,'0'0'-163'0,"0"0"28"0,0 0 22 16,0 0 23-16,0 0 21 0,0 0 24 0,0 0 30 15,0 0 26-15,0 0 19 16,0 0 19-16,0 0 5 0,0 0 11 0,0 0 3 15,0 0 3-15,0 0 7 16,0 0 6-16,0 0 11 0,0 0 5 0,0 0 7 0,0 0 1 16,0 0 6-16,0 0-7 15,0 0-6-15,0 0 1 0,0 0-1 0,46 8-4 16,-46-8 2-16,20 3-6 0,-20-3 0 16,27 1-5-16,-12 1-7 0,-15-2-8 0,37 2-9 15,-21-2-3-15,3 2-12 0,0-2-4 0,0 0-7 16,1 2-12-16,-20-2-20 15,32 2-25-15,-19-2-37 0,-13 0-47 0,22 0-55 0,-22 0-48 16,22 2-52-16,-16-2-52 16,-6 0-106-16,0 0-566 0,12 2-442 0</inkml:trace>
  <inkml:trace contextRef="#ctx0" brushRef="#br1" timeOffset="208311.55">24541 3385 2992 0,'0'0'-87'0,"0"0"27"0,0 0 24 15,0 0 20-15,0 0 24 0,0 0 23 0,0 0 18 16,0 0 11-16,0 0 11 15,0 0 7-15,0 0 5 0,0 0 7 16,0 0 0-16,0 0 11 0,0 0 2 0,0 0-3 16,0 0 2-16,0 0-4 0,0 0-3 0,-2 56-5 15,2-56-7-15,0 26-8 16,2-9-3-16,-2 1-7 0,2-3-10 0,-2-15-2 0,4 32-7 16,-2-15-4-16,0 1-4 15,0-1-2-15,-2 2-7 0,3-5-10 16,-2 4-14-16,-1-18-19 0,2 30-29 0,-2-16-31 0,0-14-34 15,3 22-40-15,-3-22-35 0,2 24-38 16,-2-16-41-16,0-8-97 0,2 10-615 0,-2-10-422 16</inkml:trace>
  <inkml:trace contextRef="#ctx0" brushRef="#br1" timeOffset="208671.86">24941 3271 2889 0,'0'0'-73'0,"10"-9"32"0,-10 9 18 0,0 0-6 15,13-13 16-15,-13 13 33 16,0 0 31-16,0 0 8 0,0 0 6 15,0 0 16-15,0 0 9 0,0 0-2 16,15 33-2-16,-15-33 1 0,-2 28 2 0,0-11-3 0,2 2 3 16,0 0-4-16,-1 1-2 15,-3 1-8-15,4 0-3 0,-2 5-6 0,2-1-7 16,0-1-4-16,0-2-6 16,0 3-1-16,2-2-11 0,-2-2-5 0,0 0-2 0,4-1-13 15,-4-1-22-15,0-3-33 0,0-16-34 0,1 27-35 16,-1-27-52-16,2 21-48 15,0-11-48-15,-2-10-108 0,4 7-575 16,-4-7-349-16</inkml:trace>
  <inkml:trace contextRef="#ctx0" brushRef="#br1" timeOffset="209041.5">25163 3469 2839 0,'10'-12'-27'15,"-10"12"21"-15,9-8 1 16,-9 8 4-16,0 0 1 0,0 0 12 0,0 0 24 15,0 0 24-15,0 0 5 16,0 0 3-16,0 0-11 0,0 0-8 0,0 0-1 0,0 0-4 16,0 0-4-16,-53 11-6 15,53-11-3-15,-16 5 4 0,16-5-3 0,-18 8 1 16,18-8 3-16,-15 8 3 0,15-8-1 16,-14 7 10-16,14-7-8 0,-14 7 9 15,14-7 1-15,-12 7 2 0,12-7 2 0,0 0 3 0,-14 13 0 16,14-13 6-16,-7 9 4 15,7-9 3-15,0 0 4 0,-5 15-1 0,5-15 3 16,0 0 3-16,0 0 8 0,0 0 23 16,12 27 0-16,-12-27-9 0,16 12-33 0,-3-5-2 15,5 3-1-15,2-3-12 16,0 3-11-16,2-1 0 0,2 1-5 16,-1 0-10-16,-2-3-10 0,0 2-24 0,-3 1-37 0,-1-2-47 0,-3-1-65 15,1 2-70-15,0-1-51 16,-7 0-111-16,3 0-163 0,-5-2-68 0,-6-6-272 15,10 7-272-15</inkml:trace>
  <inkml:trace contextRef="#ctx0" brushRef="#br1" timeOffset="209721.62">25889 3317 2557 0,'0'0'-79'0,"11"-19"15"0,-7 12 15 15,-4 7-1-15,4-16 17 16,-4 16 24-16,0 0 27 0,0-26 27 0,0 26 18 15,0 0 17-15,-6-22 0 0,6 22 1 16,-9-13-6-16,9 13 7 0,-10-10 10 0,10 10 2 16,-17-7 3-16,17 7 5 15,-20-2 3-15,20 2-5 0,0 0-3 0,-32 9-3 16,17-1 4-16,1 1 1 0,1 0 0 16,-4 5 2-16,3 1-2 0,-3 1-3 15,2 3-8-15,1-2-6 0,-1 2-13 0,1 2-6 0,2-2-26 16,2 2-6-16,0 2 1 15,-1-3-2-15,5 3-5 0,-1-2-4 0,2-1 3 0,3-1-4 16,2 2-2-16,2 0 1 16,0-1-3-16,5 2-1 0,2-2-1 15,-2 1-2-15,5-1 0 0,0-4-4 16,2 1 0-16,4-3 0 0,-1 0-4 0,2-3-4 0,2-2-2 16,1-1-2-16,-4-2-4 0,2-3 0 0,-2 0 1 15,0-3 1-15,-18 0 1 16,33-4-2-16,-18-2 2 0,0-1 1 0,-5-1-2 15,-10 8 1-15,17-20 4 0,-13 11-3 16,-4 9-3-16,2-21 3 0,-2 21 1 0,-6-22-1 16,-1 9 1-16,0 1-1 15,-4 0-1-15,11 12 1 0,-21-19 2 0,10 10-2 16,1 1 0-16,10 8 2 0,-19-14 2 16,19 14 5-16,-15-11 3 0,15 11 2 0,-10-8 5 15,10 8 5-15,0 0-3 0,-12-7 7 0,12 7-3 16,0 0-5-16,0 0-2 15,0 0-1-15,0 0-1 0,44-6-1 0,-44 6-2 16,31 0-5-16,-10 0-6 0,-1 0-24 16,0 0-33-16,1-1-49 0,-1-2-60 0,2 1-67 15,-2 0-61-15,-1-1-137 16,-2-1-155-16,1 0-320 0,-7-1-298 0</inkml:trace>
  <inkml:trace contextRef="#ctx0" brushRef="#br1" timeOffset="209981.93">26266 3401 2633 0,'0'0'-39'0,"8"-10"42"15,-8 10-6-15,0 0 12 0,0 0 8 0,0 0 24 16,0 0 28-16,0 0 21 0,0 0 16 16,0 0 9-16,0 0 2 0,0 0-2 15,0 0 7-15,0 0 3 0,-51 26-3 0,42-16-1 16,-2 2-7-16,-1 1-11 0,4 0-9 15,1 0-11-15,0 4-7 0,1-3-7 0,0 1-6 0,6-15-26 16,-4 33-5-16,4-18-7 16,0-15-12-16,4 29-20 0,2-15-27 0,0-2-36 15,3 0-49-15,0-3-57 16,0 0-51-16,0-3-55 0,-9-6-128 0,21 8-537 0,-13-8-375 16</inkml:trace>
  <inkml:trace contextRef="#ctx0" brushRef="#br1" timeOffset="210311.44">26362 3503 2911 0,'-2'-21'-33'15,"2"21"18"-15,0 0 4 0,0 0 10 0,-11-15 31 16,11 15 43-16,0 0 30 0,-20-7 15 16,20 7 1-16,-17-3-6 0,17 3-4 0,0 0-8 15,0 0-5-15,-31 10-3 0,31-10-10 0,-11 8-7 16,11-8-3-16,-9 10-11 15,9-10-7-15,-2 17-8 0,2-17-3 0,0 0-6 16,5 26-3-16,-5-26-3 0,10 21-8 16,-3-7 0-16,1-3-3 0,2 2-2 0,-5-2-1 15,3 3-2-15,2-1-4 16,-5-1 1-16,1 1-2 0,0 0 2 16,-6-13-2-16,5 24 1 0,-5-24 0 0,-2 20 2 0,2-20-2 0,-7 20 0 15,1-11-4-15,6-9-3 16,-14 14-16-16,5-7-33 0,9-7-35 0,-15 8-64 15,15-8-63-15,-14 3-60 16,14-3-104-16,0 0-148 0,0 0-385 0,-18-15-287 0</inkml:trace>
  <inkml:trace contextRef="#ctx0" brushRef="#br1" timeOffset="210541.53">26436 3439 2914 0,'0'0'38'0,"14"-6"-4"15,-14 6-1-15,0 0 5 0,0 0 15 16,31 6 28-16,-31-6 23 0,13 10 8 16,-3 1-2-16,-5 0-3 0,-5-11-13 0,10 25-2 0,-5-8-12 15,-3 0-5-15,0-1-6 16,0 1-7-16,-2 2-6 0,0-3-3 0,-2 3-6 16,0-2-4-16,0 2-13 0,0-1-14 0,-1-1-33 0,-1-2-44 15,-3 0-50-15,3 1-66 16,-1-4-67-16,0-3-92 0,1 1-157 0,4-10-391 15,-9 11-256-15</inkml:trace>
  <inkml:trace contextRef="#ctx0" brushRef="#br1" timeOffset="211251.55">26888 3629 2530 0,'0'0'-101'15,"0"0"30"-15,0 0 1 0,0 0 22 0,0 0 25 0,0 0 31 16,0 0 40-16,0 0 26 16,0 0 29-16,0 0 10 0,0 0-2 0,0 0-8 15,0 0-6-15,0 0-6 0,0 0 1 0,0 0-10 16,0 0-5-16,0 0-5 0,0 0-9 15,0 0-3-15,0 0-7 0,0 0-6 16,62-4 3-16,-62 4-7 0,21 0-1 16,-21 0-7-16,25 2 1 0,-10 0-4 0,-15-2-6 15,27 0-2-15,-13 2-14 16,-14-2-25-16,22-2-44 0,-22 2-54 0,23 0-47 0,-23 0-65 16,15-4-123-16,-15 4-532 0,10-5-251 0</inkml:trace>
  <inkml:trace contextRef="#ctx0" brushRef="#br1" timeOffset="211471.84">26933 3513 2630 0,'0'0'-40'16,"0"0"21"-16,0 0 29 0,0 0 27 0,-18-4 34 15,18 4 20-15,0 0 1 0,0 0-2 0,0 0-8 16,0 0-2-16,0 0-14 15,0 0 0-15,0 0-5 0,0 0-8 0,0 0-4 0,0 0-5 16,0 0-7-16,56 6-3 16,-56-6-11-16,22 2-34 0,-22-2-49 0,25 1-50 15,-25-1-44-15,23 0-49 16,-23 0-101-16,24-3-529 0,-17 3-171 0</inkml:trace>
  <inkml:trace contextRef="#ctx0" brushRef="#br1" timeOffset="212301.63">27346 3560 2440 0,'0'0'-86'0,"0"0"11"0,0 0 10 16,0 0 9-16,25-19 18 0,-25 19 19 0,0 0 41 16,0 0 13-16,0 0 16 15,0 0 13-15,0 0 10 0,0 0-2 0,13-9-1 16,-13 9 2-16,0 0 10 0,0 0 7 16,0 0 0-16,0 0-8 0,0 0-5 0,12 21-4 15,-12-21-5-15,0 0 0 0,0 0 2 0,0 25 3 16,0-25 4-16,0 0-7 15,-8 24 7-15,8-24-3 0,-6 13-1 0,6-13 2 0,-9 12-1 16,9-12-3-16,0 0-2 16,-12 14-1-16,12-14 1 0,0 0-3 0,-15 3 2 15,15-3 12-15,0 0 5 16,0 0-16-16,0 0-8 0,-25-3 1 0,25 3-3 0,0 0-6 16,0 0-4-16,-11-20-11 0,11 20 0 0,0 0-15 15,-2-19-15-15,2 19-31 16,2-11-51-16,-2 11-72 0,0 0-91 15,5-17-122-15,-5 17-211 0,0 0-35 0,0 0-273 16,-7-21-245-16</inkml:trace>
  <inkml:trace contextRef="#ctx0" brushRef="#br1" timeOffset="-214015.27">29054 3547 2497 0,'0'0'-129'15,"0"0"23"-15,0 0 25 16,0 0 15-16,7-13 28 0,-7 13 32 0,0 0 20 15,0 0 26-15,0 0 10 0,0 0 6 16,0 0-2-16,0 0-6 0,0 0 4 0,0 0 10 16,0 0 2-16,0 0 5 15,0 0 2-15,-21-19 1 0,21 19 5 0,-18-2 9 16,18 2-4-16,0 0 5 0,-35 2 1 16,35-2-3-16,-32 5 5 0,14-2 0 0,-2 2-6 15,1-1-4-15,0 3 1 0,2 0 1 0,-5 2-6 16,2 1 5-16,0 0-9 15,4 4-1-15,-3-1-10 0,4 2-2 0,-3 2-7 16,7 1-4-16,-5 3-2 0,5 2-6 16,1-2-6-16,2 0 0 0,3 4-6 0,-1-4-1 15,4 1-1-15,2-1-1 16,0 0-9-16,4 4 3 0,0-3-2 0,5-2 0 0,0 1-2 16,1 0-1-16,2-4-2 0,4 0-1 0,-4-3-1 15,3-2-6-15,0 0-9 16,-2-2-4-16,1-3-14 0,0-1-7 15,-14-6-8-15,25 7-3 0,-11-7-6 16,-14 0 0-16,0 0-5 0,32-11 2 0,-22 4 1 0,-10 7 4 16,14-20 1-16,-12 9 6 15,-2 11 3-15,4-21 3 0,-4 21 2 0,-2-23 5 16,2 23 4-16,-7-20 2 16,7 20 9-16,-11-19 9 0,11 19 8 0,-8-18 10 0,8 18 8 15,-6-13 7-15,6 13 2 0,-7-12 7 0,7 12 0 16,0 0 3-16,0 0-1 15,0 0 0-15,-4-15-11 0,4 15 3 0,0 0-7 16,0 0 4-16,0 0-8 0,0 0-3 16,43 6-2-16,-43-6-9 0,20 6-38 0,-20-6-51 15,26 3-53-15,-13 0-97 16,-13-3-109-16,27 0-193 0,-14 1-418 0,-1-1-374 16</inkml:trace>
  <inkml:trace contextRef="#ctx0" brushRef="#br1" timeOffset="-213744.91">29190 3782 2814 0,'0'0'-103'0,"0"0"25"0,0 0 26 0,0 0 25 0,0 0 29 16,0 0 23-16,0 0 15 15,0 0 25-15,0 0 5 0,0 0 4 0,-38 23 0 16,38-23 2-16,-13 20-2 16,7-8-6-16,6-12-4 0,-8 23-7 0,4-10-1 0,-1 1-11 15,5-14-7-15,-5 24-12 16,5-24-24-16,5 23-49 0,2-10-55 0,-7-13-55 16,12 22-66-16,-6-15-132 0,5-1-428 0,0-1-82 15</inkml:trace>
  <inkml:trace contextRef="#ctx0" brushRef="#br1" timeOffset="-213465.04">29305 3860 2324 0,'0'0'-42'0,"-7"-26"25"0,7 26 6 0,0 0 10 15,-8-9 13-15,8 9 31 0,0 0 20 0,0 0 15 16,0 0 5-16,0 0-1 0,0 0-4 15,0 0-1-15,0 0 0 0,0 0-4 0,0 0-6 16,0 0-9-16,-18 37-2 16,18-37-9-16,0 0-4 0,11 34-3 0,-7-21-6 15,1 1-4-15,-1-1-6 16,-4-13-1-16,11 27-3 0,-9-16-3 0,-2-11-4 0,2 21-4 16,-2-21 3-16,-2 17-9 0,2-17-23 0,0 0-28 0,-9 19-50 15,9-19-54 1,-6 8-80-16,6-8-152 0,0 0-387 0,0 0-61 0</inkml:trace>
  <inkml:trace contextRef="#ctx0" brushRef="#br1" timeOffset="-213245.07">29454 3839 2265 0,'0'0'-9'0,"0"0"38"0,20 0-24 16,-20 0 24-16,0 0 11 15,19 13 12-15,-19-13 21 0,8 15 2 0,-8-15-1 0,2 21-5 16,0-9-9-16,-2-12-8 16,-2 28 3-16,0-13-8 0,2-15-2 0,-4 29-7 15,2-14-2-15,-2 0-9 16,4-15-27-16,-11 25-42 0,7-13-42 0,4-12-55 16,-6 17-62-16,6-17-133 0,-9 13-375 0,4-9 34 0</inkml:trace>
  <inkml:trace contextRef="#ctx0" brushRef="#br1" timeOffset="-212905.02">29618 4041 2128 0,'0'0'-3'0,"0"0"7"15,0 0 11-15,18-4-9 0,-18 4 8 0,0 0 11 16,18-4 3-16,-18 4-5 0,0 0 2 15,18-2-16-15,-18 2-1 0,0 0-14 16,22-4-17-16,-22 4-13 0,0 0-9 16,15-3-9-16,-15 3-1 0,0 0-7 0,0 0 6 15,10-10 9-15,-10 10 0 16,0 0 6-16,0 0 10 0,0 0 7 0,0 0 19 16,0 0 19-16,0 0 32 0,0 0 24 0,0 0 19 0,0 0 13 15,-17-32 21-15,17 32-2 16,0 0 4-16,0 0 0 0,0 0-4 0,0 0-14 15,0 0-11-15,0 0-20 16,0 0-25-16,0 0-32 0,3-19-40 0,-3 19-51 0,0 0-45 16,20-4-44-16,-13 0-63 15,-7 4-131-15,17-8-304 0,-7 4 111 0</inkml:trace>
  <inkml:trace contextRef="#ctx0" brushRef="#br1" timeOffset="-212565.15">30009 3541 1815 0,'0'0'-36'16,"0"0"35"-16,0 0 10 0,7-14 31 15,-7 14 26-15,0 0 20 0,0 0 25 16,0 0 10-16,0 0 4 0,0 0 3 0,0 0 20 16,0 0-11-16,0 0-8 15,0 0-10-15,-11 48-5 0,11-48-13 0,-4 27-2 0,4-9-10 16,0 1-2-16,-2-2-10 16,4 4-2-16,-2 0-7 0,0-2-8 0,2 2-4 15,0 0-7-15,0-1-7 0,0-1-5 0,0 0-12 16,1-2-24-16,-3-17-31 0,2 29-39 15,-2-17-52-15,0-12-58 0,2 17-81 0,-2-17-153 16,2 11-472-16,-2-11-257 16</inkml:trace>
  <inkml:trace contextRef="#ctx0" brushRef="#br1" timeOffset="-212135.16">29975 3524 2635 0,'0'-28'-46'0,"0"28"10"15,0-18 9-15,0 18 13 0,4-16 35 16,-4 16 33-16,0 0 26 0,5-18 9 0,-5 18 20 16,0 0 1-16,6-14 2 15,-6 14-6-15,0 0-12 0,0 0-6 16,7-13-9-16,-7 13-9 0,0 0-6 16,0 0-8-16,14-7-7 0,-14 7-4 0,0 0-2 0,21-2-9 15,-21 2-3-15,22 0-2 0,-22 0-4 0,25 2-6 16,-25-2-3-16,30 0-4 15,-13 0-3-15,2 2-6 0,-19-2-1 0,36 0-4 0,-19 2 3 16,0-1 0-16,-17-1 0 16,27 0 3-16,-15 2-5 0,-12-2 7 0,24 3 3 15,-24-3 3-15,0 0 10 16,24 1 6-16,-24-1 11 0,0 0 8 0,16 6 6 16,-16-6 1-16,0 0 3 0,5 12 2 0,-5-12 1 0,0 0 3 15,0 21 1-15,0-21-3 16,0 0 2-16,-7 32-2 0,5-21-5 15,2-11-1-15,-2 31-10 0,0-14-4 16,2-17-4-16,0 36-17 0,2-17-6 0,0 0-7 0,0 0-19 16,3 0-29-16,-1-1-41 15,0-1-63-15,4 2-80 0,-2-6-79 0,4 0-163 16,-2-1-137-16,-8-12-336 16,12 15-360-16</inkml:trace>
  <inkml:trace contextRef="#ctx0" brushRef="#br1" timeOffset="-211770.25">30638 3460 2778 0,'0'0'-98'0,"0"0"17"0,0 0 41 15,0 0 26-15,0 0 41 0,0 0 46 0,0 0 11 16,0 0 13-16,0 0 15 16,0 0 12-16,0 0-4 0,0 0 5 0,-45 31 7 15,39-20-7-15,-2 2-7 0,2 0-9 0,2 2-8 0,-4 2-17 16,4 2-3-16,2-1-11 15,0 2-5-15,2 0-9 0,0 0-11 0,2 1-5 16,0-1-21-16,2-1-26 16,2-2-36-16,-2 0-47 0,2-2-73 0,0 1-77 0,-2-5-135 15,2-2-204-15,-6-9-293 16,11 13-233-16</inkml:trace>
  <inkml:trace contextRef="#ctx0" brushRef="#br1" timeOffset="-211345.18">30844 3520 2473 0,'0'0'-128'0,"6"-15"23"0,-6 15 16 0,0 0 17 16,0 0 19-16,0 0 34 15,0 0 21-15,0 0 19 0,-17-20 29 0,17 20 18 16,0 0 15-16,0 0 13 0,-26 0 3 16,26 0 2-16,0 0-1 0,0 0-10 0,-32 11-4 15,32-11-8-15,-12 7-7 16,12-7-9-16,-10 8-4 0,10-8-9 0,0 0-15 16,-7 16-24-16,7-16-22 0,0 0-16 0,0 0-7 0,15 26 2 15,-7-16-7-15,-2 1 2 16,6 0 8-16,-4 2 5 0,0-1-1 0,0-1 6 15,1 2 18-15,-1-1 10 16,-1-1-17-16,-7-11 25 0,4 20 18 0,-4-20 14 0,-2 18 24 16,2-18 12-16,-9 14 9 15,9-14 6-15,-14 14-2 0,3-9-8 0,11-5-7 16,-19 4-10-16,19-4-6 0,-21 6-10 0,21-6-9 0,-19 1-24 16,19-1-33-16,0 0-53 15,-23-3-60-15,23 3-51 0,-9-8-57 0,9 8-99 16,-2-13-559-16,2 13-266 15</inkml:trace>
  <inkml:trace contextRef="#ctx0" brushRef="#br1" timeOffset="-211124.93">30937 3579 2618 0,'0'0'-74'0,"0"0"23"0,22-1 13 15,-22 1 17-15,0 0 3 0,0 0 16 16,18-3 0-16,-18 3 6 0,0 0 2 0,0 0 1 0,27 0 5 16,-27 0-9-16,0 0-3 15,21 0 8-15,-21 0-34 0,0 0-24 0,23-1-27 16,-16-1-28-16,-7 2-45 16,0 0-67-16,0 0-366 0,23-6 217 0</inkml:trace>
  <inkml:trace contextRef="#ctx0" brushRef="#br1" timeOffset="-210925.12">31062 3527 1694 0,'0'0'19'0,"0"0"24"16,0 0 37-16,0 0 29 0,0 0 41 0,0 0 23 0,0 0 6 15,0 0 6-15,0 0-11 16,0 0-12-16,-22 24-8 0,22-24-15 16,-2 17-13-16,2-17-14 0,2 21-13 0,-2-21-11 0,2 21-11 15,-2-21-5-15,4 23-12 16,-4-23-17-16,2 24-30 0,1-12-34 0,-3-12-34 0,4 22-43 15,-4-22-33-15,7 20-41 16,-3-13-44-16,-4-7-42 0,0 0-94 16,10 16-464-16,-10-16-138 0</inkml:trace>
  <inkml:trace contextRef="#ctx0" brushRef="#br1" timeOffset="-210485.29">31195 3488 2308 0,'0'0'-72'16,"0"0"34"-16,0 0 21 16,0-17 23-16,0 17 33 0,0 0 20 0,0 0 20 15,0 0 9-15,0 0 8 16,0 0 2-16,4-15-2 0,-4 15 0 0,0 0-8 0,0 0-7 16,0 0-8-16,0 0-9 0,0 0-6 0,0 0-6 15,0 0-5-15,32 7-3 0,-32-7-5 16,0 0-7-16,25 8-2 0,-25-8-2 15,22 6-3-15,-12-2-8 0,-10-4 4 16,23 3-4-16,-23-3-1 0,21 7 5 0,-21-7 5 16,17 4 2-16,-17-4 3 15,13 4 1-15,-13-4 9 0,0 0 9 0,13 6-3 16,-13-6-1-16,0 0-5 0,0 0-3 16,0 0 3-16,0 0 9 0,0 0 5 0,-22 33 4 15,22-33 8-15,-14 13 3 0,5-5 4 0,9-8 8 16,-14 19 5-16,7-12-8 15,7-7-8-15,-13 20 0 0,9-13-6 0,4-7-2 0,-10 19 1 16,6-9-7-16,4-10 0 16,-2 16 23-16,2-16-11 0,0 20-10 0,0-20-16 15,0 0 1-15,6 22-15 16,-6-22-32-16,8 14-43 0,-2-9-43 0,2 0-60 16,1 0-74-16,-9-5-64 0,19 4-91 0,-8-4-148 0,-11 0-87 15,21 0-321-15,-21 0-347 16</inkml:trace>
  <inkml:trace contextRef="#ctx0" brushRef="#br1" timeOffset="-210274.92">31484 3688 2922 0,'0'0'36'16,"0"0"29"-16,14-6 15 15,-14 6 15-15,0 0 14 0,0 0 19 0,0 0 16 16,0 0 1-16,0 0-1 16,0 0-13-16,0 0-7 0,0 0-12 0,0 0-6 0,14 20-14 15,-14-20-8-15,0 0 8 0,-2 22-35 0,2-22-6 16,0 19-4-16,0-19-2 15,4 22-8-15,-4-22-6 0,4 22-12 0,1-8-19 0,-5-14-31 16,8 20-33-16,-3-10-41 16,-5-10-53-16,10 17-76 0,-6-13-71 0,-4-4-144 15,13 8-149-15,-13-8-299 16,0 0-280-16</inkml:trace>
  <inkml:trace contextRef="#ctx0" brushRef="#br1" timeOffset="-210094.96">31563 3528 2765 0,'0'0'-25'0,"4"-13"30"16,-4 13 19-16,0 0 11 15,8-13 29-15,-8 13 14 0,0 0 9 0,0 0 4 16,12-11-6-16,-12 11-8 16,0 0-7-16,0 0-6 0,0 0-20 0,10-9-32 15,-10 9-56-15,0 0-75 0,0 0-98 0,0 0-183 0,0 0-429 16,0 0-160-16</inkml:trace>
  <inkml:trace contextRef="#ctx0" brushRef="#br1" timeOffset="-209885.18">31728 3417 2351 0,'25'3'-90'16,"-25"-3"41"-16,16 3 38 0,-16-3 60 0,16 10 32 0,-16-10 29 15,16 16-1-15,-8-3 2 16,-2 2-10-16,2-1 16 0,-1 2-6 16,-1 5-21-16,-2-2-9 0,1 6-4 15,-3-4-10-15,-2 3-17 0,-2 3-29 0,-3 0-45 0,1 1-67 16,-2 1-91-16,-7 2-173 16,-1-3-481-16,-6-3-174 0</inkml:trace>
  <inkml:trace contextRef="#ctx0" brushRef="#br1" timeOffset="-209225.29">30096 3946 2452 0,'0'0'-62'15,"0"0"14"-15,0 0 17 16,0 0 21-16,0 0 30 0,0 0 33 0,0 0 26 15,0 0 18-15,0 0 17 0,0 0 9 16,0 0 1-16,0 0 0 0,49 23-11 0,-31-20-3 16,2 1-11-16,5 3-8 15,5-1-10-15,2 0-10 0,6 0-3 0,4-1-9 16,1 1-5-16,1-1-10 0,3 2-1 16,-1-4-7-16,9 3-5 0,0 0-4 0,0 0-1 15,0-1-6-15,0 1-3 0,2 0 1 0,1-2-4 16,-3 1-1-16,2-1-1 15,-1 0-4-15,2-1-6 0,-7-1-2 0,0-2-5 0,-3 3-6 16,1-2 0-16,-3 0 0 16,1 2 0-16,-3-3 0 0,-1 3 2 0,-7-2 2 15,0-1 0-15,-2 2 2 16,-3 0 2-16,-1 0-2 0,-2-1 1 0,-7 1-3 0,0 0-5 16,-2 0-33-16,-3 0-45 0,-16-2-50 0,28 4-49 15,-19-2-66-15,-9-2-150 16,11 4-465-16,-11-4-231 0</inkml:trace>
  <inkml:trace contextRef="#ctx0" brushRef="#br1" timeOffset="-208795.07">30068 4511 2599 0,'0'0'15'0,"0"0"57"15,0 0 23-15,0 0 20 16,0 0 1-16,0 0 7 0,0 0 6 0,0 0 17 15,0 0-1-15,0 0 2 16,0 0-8-16,0 0-9 0,0 0-14 0,0 0-9 16,4 40-9-16,-4-40-4 0,5 27-8 15,0-10-10-15,-3 0-9 0,2 1-4 0,0 0-12 16,-2 3-1-16,4 1-7 16,-1 1-4-16,-1-3-4 0,-2-1-26 0,2 2 2 15,-2-4-2-15,2 2 4 0,-2-2-9 0,1-1-9 0,-1-2-16 16,-2-14-14-16,4 22-22 15,-4-22-34-15,0 0-53 0,0 17-44 0,0-17-50 16,0 0-23-16,0 0-22 16,0 0-26-16,0 0-19 0,0 0-577 0,-13-43-294 0</inkml:trace>
  <inkml:trace contextRef="#ctx0" brushRef="#br1" timeOffset="-208464.93">30077 4717 2652 0,'-7'-25'-77'0,"1"4"38"0,2 2 45 16,2 4 30-16,-2-2 21 0,4 17 18 0,-4-27 18 15,2 13 12-15,2 14 8 0,-2-24 1 16,2 24 4-16,0-21 11 0,0 21-4 15,4-19 0-15,-4 19-7 0,2-17-9 16,-2 17-7-16,0 0-9 0,6-19-2 0,-6 19-9 16,0 0 0-16,10-13-11 15,-10 13-4-15,14-6-9 0,-14 6-9 0,0 0-3 0,27-1-1 16,-27 1-10-16,28 1-3 16,-28-1-4-16,34 6-4 0,-18-3-3 0,3 1-5 15,-2 0 0-15,0 1-5 0,-3-1 1 0,2 2-4 0,-2 0 0 16,-1 2 1-16,-13-8-1 15,17 11 4-15,-10-1 8 0,-7-10 9 0,6 16 8 16,-6-16 13-16,0 20 2 0,0-20 0 16,-4 19-4-16,4-19 0 0,-7 24-2 0,3-10-5 15,0-1-8-15,0 2 0 16,4-15-3-16,-2 31-2 0,-1-14-10 0,3-17-20 16,7 32-26-16,-3-17-33 0,2 3-44 0,1-5-69 15,1 6-81-15,0-7-70 0,3-1-137 16,-2 0-134-16,-3 1 0 0,4-2-273 0,-1-3-230 15</inkml:trace>
  <inkml:trace contextRef="#ctx0" brushRef="#br1" timeOffset="-208015.16">30668 4521 2658 0,'0'0'8'0,"0"0"19"0,0 0 22 0,0 0-1 16,0 0 20-16,0 0 23 16,0 0 4-16,0 0 8 0,0 0 6 0,-30 38 7 0,26-27 1 15,-3 2 11-15,3 2-2 0,0 1-7 0,2 1-6 16,-2 2-11-16,2 2-4 15,2 0-15-15,0 1-7 0,2-2-6 0,0 7-29 0,2-5-4 16,0 4-6-16,5-5-23 16,-3-1-36-16,2 0-46 0,-2-4-63 0,8 2-71 15,-4-7-76-15,0-1-142 16,-1-1-160-16,2-1-265 0,1-3-198 0</inkml:trace>
  <inkml:trace contextRef="#ctx0" brushRef="#br1" timeOffset="-207455.35">30959 4605 2553 0,'0'0'-32'0,"0"0"29"0,0 0 8 0,0 0 20 16,0 0 18-16,0 0 24 16,0 0 17-16,-48-3 10 0,48 3-6 0,0 0-9 0,-27 3-7 15,27-3-8-15,0 0-12 0,-18 5 2 0,18-5-9 16,0 0-13-16,-4 14-14 15,4-14-17-15,0 0-6 0,18 22-11 0,-18-22 2 16,14 20-1-16,-4-9 6 16,-1 3 2-16,0-2 11 0,-1 2 14 0,-1 0 22 0,-3-2 17 15,0 4 8-15,-4-16 16 16,0 24-4-16,0-24 9 0,-4 22 5 0,4-22 0 16,-15 16 2-16,15-16-15 0,-17 12-11 0,17-12-16 0,-19 8-31 15,19-8-43-15,-20 2-63 16,20-2-87-16,-14-4-78 0,14 4-127 0,-12-9-604 15,12 9-441-15</inkml:trace>
  <inkml:trace contextRef="#ctx0" brushRef="#br1" timeOffset="-207025.32">31155 4755 3155 0,'0'0'24'0,"0"0"1"15,0 0-2-15,0 0 3 0,0 0 8 0,0 0 1 0,0 0 4 16,0 0-4-16,0 0-1 15,0 0-5-15,0 0-4 0,0 0-2 0,30-12-4 16,-30 12-2-16,20 0-6 16,-20 0-22-16,0 0-31 0,30 4-53 0,-30-4-54 0,19 0-54 15,-19 0-89-15,14 0-554 16,-14 0-192-16</inkml:trace>
  <inkml:trace contextRef="#ctx0" brushRef="#br1" timeOffset="-206835.22">31260 4721 2553 0,'-19'-10'34'15,"19"10"24"-15,0 0-4 16,0 0-5-16,0 0 7 0,0 0 15 0,0 0 20 16,0 0 19-16,0 0 14 15,0 0 9-15,-14 29 2 0,14-29-11 0,-3 21-12 0,3-21-10 16,-2 24-11-16,0-8-8 16,2 1-14-16,0-17-5 0,0 34-21 0,0-16-31 15,-2-5-47-15,2-13-58 0,2 28-69 0,-2-14-80 16,0-14-133-16,4 21-602 0,-1-12-429 15</inkml:trace>
  <inkml:trace contextRef="#ctx0" brushRef="#br1" timeOffset="-206275.05">31510 4637 2944 0,'0'0'-45'16,"0"0"65"-16,0 0 7 15,0 0 26-15,0 0 24 0,0 0 5 0,0 0 9 0,0 0 7 16,0 0 3-16,0 0 4 16,0 0 1-16,-12 42-3 0,10-25 0 0,0 1-1 15,2 2-5-15,0 1-8 0,2 6-10 0,0-3-15 0,0 3 0 16,2 1-6-16,-2-1-8 15,2-1-4-15,0-4-6 0,0-3-23 0,1 0-20 16,-3-4-34-16,0 3-28 16,-2-18-40-16,2 21-48 0,-2-21-61 0,2 13-59 15,-2-13-111-15,0 0-127 0,0 0-353 16,0 0-220-16</inkml:trace>
  <inkml:trace contextRef="#ctx0" brushRef="#br1" timeOffset="-206033.84">31492 4849 2633 0,'4'-18'25'0,"0"5"31"0,0-3 10 0,-4 16 7 15,14-24 10-15,-5 12 7 0,0 1 8 16,1-1 6-16,-1 3 11 0,1-2 0 0,0 2-1 16,2-2-6-16,-12 11-11 15,18-17-11-15,-9 12-11 0,-9 5-10 0,17-10-9 16,-17 10-4-16,19-4-6 0,-19 4-5 16,17-1-7-16,-17 1 0 0,0 0-1 0,17 11 0 15,-17-11 9-15,0 0 0 0,6 19 2 0,-6-19 6 16,0 0 3-16,-6 23 0 15,6-23-5-15,-13 17-6 0,4-7-2 0,-1-1-7 0,10-9-15 16,-19 15-41-16,6-7-53 16,13-8-80-16,-17 10-89 0,17-10-143 15,-16 5-230-15,16-5-366 0,-16 6-445 16</inkml:trace>
  <inkml:trace contextRef="#ctx0" brushRef="#br1" timeOffset="-205815.11">31707 4888 3111 0,'7'16'-39'15,"-7"-16"5"-15,0 0 10 0,2 17 29 0,-2-17 20 16,0 0 27-16,-2 25 14 16,2-25 10-16,-5 23 4 0,0-12 2 0,5-11-3 0,-4 25-4 15,4-25-7-15,-2 24-9 0,2-24-5 0,0 23-12 16,0-23-19-16,4 21-37 15,-4-21-51-15,10 15-76 0,-10-15-79 16,10 7-145-16,-4-6-543 0,-6-1-301 0</inkml:trace>
  <inkml:trace contextRef="#ctx0" brushRef="#br1" timeOffset="-205635.29">31811 4656 2830 0,'0'-17'95'0,"0"17"11"15,0 0-9-15,2-19-12 16,-2 19-7-16,0 0-2 0,0 0 7 0,4-18 1 16,-4 18-11-16,0 0-7 0,0 0-9 15,2-14-34-15,-2 14-58 0,0 0-79 16,0 0-90-16,0 0-159 0,2-12-557 16,-2 12-319-16</inkml:trace>
  <inkml:trace contextRef="#ctx0" brushRef="#br1" timeOffset="-205384.93">31918 4498 2660 0,'26'4'-104'0,"-26"-4"47"15,19 7 30-15,-9 1 34 16,2-1 37-16,-4 3 32 0,2 2 23 0,-2 1 29 0,2 0 14 15,-2 3 5-15,-4 1-9 16,0 2-9-16,0 0-22 0,-2 2-8 16,-2 1-11-16,-2-1-10 0,0 5-26 15,-4-2-29-15,0-1-36 0,-3 2-55 0,-2 0-57 16,1-3-80-16,-5-1-134 0,0-6-592 16,-4 4-339-16</inkml:trace>
  <inkml:trace contextRef="#ctx0" brushRef="#br1" timeOffset="-39127.36">7288 3673 2674 0,'0'0'-120'0,"0"0"33"0,0 0 29 0,-7-13 25 15,7 13 27-15,0 0 27 0,0 0 23 16,0 0 26-16,0 0 18 0,0 0 14 0,0 0 13 16,0 0 6-16,0 0 7 0,0 0 6 15,0 0-3-15,30 32-9 0,-30-32-2 16,11 21-5-16,-5-10-11 0,0 1-10 15,-2 2-8-15,2-1-8 0,-6-13-5 0,14 24-9 16,-8-13-9-16,-2 1-6 0,-4-12-2 0,11 19-6 16,-7-9-9-16,-4-10-14 0,10 17-30 15,-10-17-36-15,7 11-28 0,-7-11-49 16,9 12-54-16,-9-12-45 0,6 5-45 0,-6-5-85 16,0 0-590-16,0 0-369 0</inkml:trace>
  <inkml:trace contextRef="#ctx0" brushRef="#br1" timeOffset="-38858.67">7478 3747 2726 0,'6'-19'-132'0,"-6"19"34"16,0 0 22-16,0 0 9 0,5-13 13 0,-5 13 17 16,0 0 25-16,0 0 32 0,0 0 18 15,0 0 10-15,0 0 13 0,0 0 10 16,0 0 6-16,0 0 12 0,0 0 10 0,-19 48-1 15,12-37 5-15,1 2-5 0,0 2-7 16,0-2-10-16,-2 5-4 0,0-3-11 0,2 3-5 16,0-2-5-16,-2 4-4 0,1-5-7 15,-4 4-7-15,5-2-2 0,0-1-7 16,-3 0-14-16,5 0-25 0,-2-2-49 0,-1 0-52 16,3 2-49-16,-1-5-52 0,5-11-82 15,-4 19-577-15,2-10-233 0</inkml:trace>
  <inkml:trace contextRef="#ctx0" brushRef="#br1" timeOffset="-37638.36">1941 3757 2772 0,'0'0'41'16,"0"0"-1"-16,0 0-4 0,0 0-1 16,0 0-10-16,0 0 5 0,0 0 19 0,0 0 24 15,0 0 16-15,0 0 5 0,0 0 0 16,0 0-2-16,0 0-4 0,21 32-4 15,-21-32-1-15,-4 25-7 0,-1-12-2 0,5-13-9 16,-4 29-8-16,4-14-8 0,-4 1-1 16,2-1-4-16,2-15-5 0,-4 30-4 0,1-15-5 15,1-2-2-15,2-13-6 0,-4 23-10 16,4-23-21-16,-2 22-27 0,2-22-27 16,-5 16-27-16,5-16-36 0,0 0-33 0,-6 13-22 15,6-13-13-15,0 0 1 0,-10-1 12 16,10 1 10-16,0 0 15 0,0 0 13 15,-22-28 20-15,18 14 11 0,4 14 13 16,-10-26 26-16,6 11 20 0,2-3 10 0,-3 3 13 16,3-4 26-16,2 19 12 0,2-35 18 15,0 20 20-15,3-2 20 0,-1 0 13 0,-1 1 13 16,4 2 17-16,-1-2 15 0,2 5 9 16,0-3-6-16,0 3-5 0,2 0-7 0,1 3-11 15,2-2-6-15,2 5-9 0,-1-1-6 16,-14 6-7-16,28-5-8 0,-15 5-3 0,-13 0-2 15,25 5-6-15,-12 1-4 0,-13-6-7 16,14 15-4-16,-7-5-1 0,-7-10-3 16,4 19-2-16,-4-19 1 0,0 0-4 0,-15 30 5 15,6-20 0-15,1 1-2 0,-2-3 3 16,10-8-2-16,-22 14 3 0,12-8 0 0,10-6-4 16,-15 13 0-16,15-13-1 0,-14 12-4 15,14-12 0-15,-11 10 10 0,11-10 3 16,-4 15 5-16,4-15 1 0,0 18-4 0,0-18 0 15,8 25-7-15,-2-15-8 0,5 4 0 16,-2-1-6-16,1 1-1 0,1-1-2 16,6 2-15-16,-5-2-49 0,0-2-66 15,-1 3-85-15,5 1-78 0,-8-2-168 0,0-1-178 16,-4-1-10-16,-4-11-213 0,4 25-178 16</inkml:trace>
  <inkml:trace contextRef="#ctx0" brushRef="#br1" timeOffset="-36724.99">313 7967 2506 0,'0'0'-19'0,"0"0"37"0,0 0 18 16,0 0 25-16,0 0 25 0,0 0 33 16,0 0 26-16,0 0 29 0,-9 26 14 0,9-26 5 15,0 0-6-15,4 18-1 0,-4-18-18 16,5 16 0-16,-5-16-16 0,8 21-2 15,-2-6-5-15,0-2-7 0,-1 1 1 0,3 1-10 16,-1-2-11-16,0 2-29 0,-2 0-8 16,1 1-7-16,-1-3-11 0,1 2-10 0,-6-15 0 15,8 23-10-15,-4-13-16 0,-4-10-18 16,8 17-37-16,-5-11-46 0,-3-6-55 16,4 9-66-16,-4-9-69 0,0 0-55 15,0 0-143-15,0 0-123 0,0 0-17 0,0 0-313 16,0 0-313-16</inkml:trace>
  <inkml:trace contextRef="#ctx0" brushRef="#br1" timeOffset="-36430.39">540 8132 2732 0,'15'-7'51'16,"-15"7"47"-16,13-5-1 0,-13 5-11 0,0 0-8 15,0 0-5-15,0 0 3 0,0 0 3 16,0 0 2-16,0 0 1 0,0 0-2 15,12 23 1-15,-12-23 6 0,0 0 2 0,-16 29 5 16,10-16 5-16,-1 1 7 0,0-2-3 16,-4 2-14-16,0 3-11 0,0 2-8 0,-1-2-7 15,1 2-6-15,-5-2-6 0,3 4-7 16,-3-2 17-16,3 0-2 0,0 3-12 16,-2-3-1-16,0-1-14 0,1 1 1 0,1-1 0 15,-1 1-10-15,3-3-16 0,0 4-17 16,2-6-19-16,0 1-32 0,3-1-38 0,-4-2-54 15,5 0-59-15,3 0-54 0,-4-3-112 16,6-9-161-16,-4 17-55 0,4-17-242 16,-3 13-174-16</inkml:trace>
  <inkml:trace contextRef="#ctx0" brushRef="#br1" timeOffset="-35502.1">452 8981 2518 0,'0'0'-16'0,"0"0"58"0,0 0 40 16,0 0 31-16,0 0 23 0,0 0 22 16,0 0 15-16,0 0 8 0,-2 41-9 15,2-41-14-15,0 24-7 0,0-9-16 0,0-15-3 16,-2 35-1-16,-1-18-10 0,1 2-2 16,0 2-7-16,-1 0-4 0,1-1-3 15,0 1-7-15,-2 1-10 0,3 2-8 0,-3-1-25 16,0 0-9-16,0-4-5 0,1 2-4 15,-2-3-5-15,3 0-3 0,0-1-3 0,-1-1-9 16,3-16-12-16,-4 29-17 0,0-19-24 16,4 0-25-16,0-10-30 0,-4 16-41 0,4-16-41 15,0 0-39-15,-3 9-21 0,3-9-13 16,0 0-17-16,0 0-14 0,0 0 0 16,0 0-38-16,-5-38-610 0,5 23-329 0</inkml:trace>
  <inkml:trace contextRef="#ctx0" brushRef="#br1" timeOffset="-35149.56">394 9203 2753 0,'6'-25'-67'0,"-3"2"66"15,1 4 48-15,0 0 41 0,-1 3 28 16,2 3 21-16,-3-1 12 0,-2 14 9 0,8-24 2 16,-5 15-2-16,-3 9-8 0,11-18-9 15,-2 10-14-15,-9 8-8 0,16-11-10 16,-16 11-10-16,20-7-8 0,-20 7-10 0,18-3-1 16,-18 3-8-16,0 0-6 0,34 12-9 0,-28-6 5 15,3 4-9-15,-9-10 0 0,11 19-8 16,-6-10 4-16,-5-9-8 0,5 23-5 0,-5-23 0 15,-5 23-2-15,5-23-4 0,-9 21 2 16,2-12-5-16,7-9 5 0,-15 19-5 16,3-11 8-16,2 2 13 0,-3-2 9 0,13-8 7 15,-21 16-2-15,9-9-1 0,5 3 2 16,-3 0-3-16,10-10-3 0,-12 19-1 16,7-10-4-16,5-9-6 0,3 23-6 15,-3-23-5-15,14 25-5 0,-6-14-9 0,3 3-10 16,5-1-11-16,-1 1-15 0,2-1-14 0,1 0-18 15,-3-2-13-15,4 1-17 0,-6 0-18 16,0-3-24-16,-2-2-29 0,0 0-39 16,-6-2-37-16,5 1-31 0,-4-1-31 15,-6-5-80-15,0 0-130 0,0 0-80 0,0 0-402 16,0 0-431-16</inkml:trace>
  <inkml:trace contextRef="#ctx0" brushRef="#br1" timeOffset="-32305.39">713 8743 2316 0,'0'0'-91'0,"0"0"27"0,0 0 21 15,0 0 18-15,0 0 19 0,0 0 18 16,0 0 14-16,0 0 0 0,0 0 12 16,-30-1-1-16,30 1 2 0,0 0 1 15,0 0-1-15,0 0 2 0,-19 1 11 0,19-1 1 16,0 0 4-16,-23 4 4 0,23-4 11 15,-19 2 4-15,19-2 8 0,-24 5-2 16,11-1-1-16,-1 1-5 0,-4-1-2 0,2 1-4 16,-1-2 8-16,-2 5-7 0,-2 0-9 15,0-2-4-15,-2 1-8 0,1 3-1 0,2-5-5 16,-1 2-9-16,1 2-2 0,2-2-1 16,0-1-3-16,-1 0-5 0,2 0-2 0,2-1-7 15,-1 1 1-15,3 0 0 0,-1-1-11 16,14-5-9-16,-22 8-16 0,10-2-28 0,12-6-24 15,-19 5-29-15,19-5-34 0,-14 8-34 16,5-2-34-16,9-6-95 0,-12 6-563 16,12-6-212-16</inkml:trace>
  <inkml:trace contextRef="#ctx0" brushRef="#br1" timeOffset="-31371.34">1066 8718 2533 0,'0'0'-63'16,"0"0"42"-16,0 0 7 0,0 0 23 16,0 0 13-16,0 0 20 0,0 0 18 0,0 0 17 15,0 0-2-15,0 0 5 0,0 0 2 16,0 0-1-16,0 0-10 0,0 0-2 16,0 0-6-16,0 0 8 0,0 0-3 0,40 2 2 15,-40-2 2-15,0 0 5 0,27-2-3 16,-27 2 5-16,25 0-2 0,-25 0-8 15,17 2 0-15,-17-2-7 0,25 2-6 16,-25-2-3-16,21 2-7 0,-21-2-5 0,21 4-4 16,-21-4-6-16,19 1-1 0,-19-1-6 15,18 4-5-15,-18-4-14 0,0 0-22 0,18 3-43 16,-18-3-55-16,0 0-56 0,16 2-69 16,-16-2-116-16,0 0-161 0,0 0-345 15,0 0-218-15</inkml:trace>
  <inkml:trace contextRef="#ctx0" brushRef="#br1" timeOffset="-31171.36">1173 8636 2536 0,'0'0'-45'0,"0"0"29"16,-7-11 31-16,7 11-11 0,0 0-1 16,0 0 18-16,0 0 27 0,0 0 21 0,0 0 14 15,0 0 6-15,26-19 3 0,-26 19-1 16,0 0-10-16,25-2-10 0,-25 2-7 15,25 2-2-15,-25-2-14 0,29 4-20 0,-12-2-38 16,2 0-59-16,0 1-56 0,-1-1-53 16,-2 1-132-16,4-3-507 0,-7 0-140 15</inkml:trace>
  <inkml:trace contextRef="#ctx0" brushRef="#br1" timeOffset="-29950.08">3200 7964 2361 0,'0'0'-73'0,"6"-13"35"15,-6 13 13-15,0 0 31 0,6-18 17 0,-6 18 41 16,0 0 12-16,5-15 21 0,-5 15 14 16,0 0 10-16,0 0-2 0,5-15 1 15,-5 15-4-15,0 0-4 0,0 0-8 0,0 0-7 16,2-16 0-16,-2 16-7 0,0 0-1 16,0 0-3-16,-24-7 0 0,24 7-5 15,0 0 0-15,-32 0-6 0,32 0 1 0,-25 4 2 16,5-2-4-16,2 2 6 0,-1-1-31 15,-2 1 5-15,-2 2-1 0,-1 2 0 16,3-1-2-16,-2 2-3 0,4 3 1 0,-3 0-6 16,4-2-1-16,0 6-4 0,2 0-4 15,1 5 2-15,2 0-10 0,2-1 0 0,1 5-3 16,2 0-5-16,4 2 0 0,-2-4-2 16,2 5 1-16,4-1 0 0,0-1-5 15,4-1 8-15,2-2-11 0,0-1-1 0,2 1 3 16,2-1 0-16,1-3-7 0,2-2-2 15,2-1-8-15,1-2-1 0,2-2-8 16,-2-1-1-16,2-4-2 0,-2 0-4 0,3-3 1 16,1-1 1-16,-4-1 3 0,4-2 0 15,-20 0 3-15,35-3-1 0,-18-2 0 0,0 0 0 16,-3-1 0-16,2-2 3 0,-4-1 2 16,-1-3 0-16,0 3 3 0,-5-2 4 15,-6 11 1-15,11-23 4 0,-11 23 5 0,0-23 3 16,0 23-2-16,-9-21 2 0,9 21-2 15,-15-22 1-15,7 13 3 0,8 9-7 0,-19-15 4 16,9 10 2-16,10 5 1 0,-16-13-1 16,16 13 4-16,-12-9 3 0,12 9 5 15,0 0 6-15,0 0 0 0,-17-1 0 0,17 1 1 16,0 0-2-16,0 0-3 0,0 0-3 16,0 0-5-16,45 20 4 0,-31-16-17 0,5 0-15 15,0 2-35-15,0-4-47 0,1 0-63 16,-2-1-83-16,2-1-89 0,-4-1-180 15,-1-1-93-15,-5-2-5 0,-10 4-226 0,20-8-169 16</inkml:trace>
  <inkml:trace contextRef="#ctx0" brushRef="#br1" timeOffset="-29677.84">3513 8135 2429 0,'0'0'3'16,"0"0"44"-16,0 0 10 0,0 0 1 15,0 0 8-15,0 0 13 0,0 0 18 16,0 0 16-16,-36-6 6 0,36 6 4 0,-19 18-1 16,9-7-4-16,0 3-9 0,-2-3-3 15,4 5-14-15,0-1-4 0,2 0-9 0,-1 2-8 16,3-2-11-16,4 2-11 0,0-17-24 15,0 31-29-15,4-17-39 0,3 1-54 0,1-2-57 16,2-3-64-16,-2 1-88 0,6-4-677 16,-4 1-444-16</inkml:trace>
  <inkml:trace contextRef="#ctx0" brushRef="#br1" timeOffset="-29361.94">3670 8264 2989 0,'6'-9'-73'0,"-6"9"16"0,7-17 1 15,-7 17-4-15,4-13 22 0,-4 13-3 16,0 0 14-16,0 0 45 0,0 0 7 0,0 0 37 16,-13-22 28-16,13 22 23 0,0 0 18 15,-26-3 9-15,26 3-4 0,0 0-8 0,-24 6-12 16,24-6-13-16,0 0-8 0,-22 9-16 16,22-9-5-16,-8 14-8 0,8-14-6 15,0 0-11-15,2 25-4 0,-2-25-12 0,10 20-1 16,-3-6-5-16,2-1-1 0,-1-1-5 15,-2 0 2-15,2 1-7 0,-8-13-1 16,12 22 0-16,-8-12 0 0,-4-10 6 0,4 17 3 16,-4-17-2-16,0 0-3 0,-11 19 1 15,11-19-7-15,-15 8-10 0,15-8-24 16,-18 5-31-16,18-5-41 0,-22 0-55 16,22 0-63-16,-17 0-63 0,17 0-126 0,-15-5-142 15,15 5-307-15,-6-11-195 0</inkml:trace>
  <inkml:trace contextRef="#ctx0" brushRef="#br1" timeOffset="-29156.49">3842 8297 2861 0,'0'0'135'16,"0"0"-13"-16,22 4-10 0,-22-4-14 0,0 0-7 15,7 19 7-15,-7-19-2 0,2 18-1 16,-2-18-9-16,-2 26-7 0,0-11-8 15,2-15-11-15,-5 35-2 0,3-18-9 0,0-1-10 16,-2 2-28-16,-2-1-43 0,2 0-50 16,-2-1-68-16,-1 1-68 0,-4-2-79 0,-1-4-159 15,-3 2-434-15,-2-1-268 0</inkml:trace>
  <inkml:trace contextRef="#ctx0" brushRef="#br1" timeOffset="-28519.61">2307 8583 2618 0,'-20'-8'-62'0,"20"8"29"15,0 0 33-15,0 0 7 0,0 0 22 16,0 0 30-16,0 0 21 0,0 0 10 0,0 0 8 16,0 0-5-16,0 0-6 0,0 0-6 15,54 11-8-15,-37-8-10 0,1-1-5 16,4 0-4-16,4 1-9 0,3 1-1 0,3 0-9 15,2 0-3-15,8 0-3 0,5-1-7 16,-3 5 3-16,11-4-3 0,0 2 0 16,3 0-7-16,0-2 2 0,3 3-5 15,1-2 0-15,-1 1 1 0,22 2-3 0,-13 0-1 16,-9-5 1-16,2 3-2 0,-1 1 11 16,1-3 6-16,0 2 8 0,-3-2 6 0,-1 2 2 15,-1-2 2-15,-3-1 0 0,0 1 3 16,-9 0 1-16,3 0-5 0,-5 0-4 15,1-1-4-15,-1 3-4 0,-1 0-9 0,-5-3-3 16,-2 1-11-16,-4-2-14 0,-3 5-18 16,1-3-26-16,-6-1-30 0,-4 1-43 15,-3-1-27-15,-2 1-54 0,-4 0-38 0,-11-4-119 16,4 5-563-16,-4-5-326 0</inkml:trace>
  <inkml:trace contextRef="#ctx0" brushRef="#br1" timeOffset="-28135.3">2588 9241 2812 0,'0'0'-25'0,"0"0"25"15,0 0 30-15,0 0 5 0,-10 13 25 16,10-13 20-16,0 0 8 0,0 0 5 16,2 27 5-16,-2-27 5 0,-2 22-1 0,2-22-2 15,-2 29 0-15,0-10 1 0,2-2-1 16,-3 5-10-16,1-4-4 0,0 3-10 0,0 0-1 15,0 0-10-15,0 0-8 0,2 0-6 16,0 1-3-16,-2-4-7 0,2 1-3 16,0-19-9-16,-2 32-15 0,2-18-34 0,0-14-50 15,-2 21-61-15,2-21-74 0,0 13-75 16,0-13-163-16,0 0-133 0,0 0-287 16,0 0-218-16</inkml:trace>
  <inkml:trace contextRef="#ctx0" brushRef="#br1" timeOffset="-27941.33">2650 9519 2840 0,'0'0'128'15,"0"0"-7"-15,12-6-12 0,-12 6-13 16,0 0-8-16,19-3-8 0,-19 3-5 16,0 0-7-16,28 5-9 0,-28-5-2 0,24 4-10 15,-24-4-9-15,27 3-8 0,-12 1-17 16,0-2-31-16,-15-2-42 0,24 4-47 15,-8-1-42-15,-16-3-44 0,21-3-72 16,-21 3-132-16,17-4-423 0,-17 4-142 0</inkml:trace>
  <inkml:trace contextRef="#ctx0" brushRef="#br1" timeOffset="-27725.56">2739 9423 2497 0,'-16'-5'23'0,"16"5"16"0,0 0-5 0,0 0 12 16,0 0 30-16,0 0 34 0,0 0 27 15,-4 28 9-15,4-28 4 0,0 0-5 0,12 39-3 16,-6-24-10-16,-4 2-5 0,2 2-12 16,0 0-7-16,0 0-14 0,-2-2-11 15,3 2-10-15,-3 0-9 0,0-2-7 0,0 1-12 16,0-5-17-16,0 2-27 0,-2-15-34 0,2 23-45 16,-2-23-53-16,5 20-59 0,-5-20-46 15,2 12-84-15,-2-12-127 0,2 10-473 16,-2-10-319-16</inkml:trace>
  <inkml:trace contextRef="#ctx0" brushRef="#br1" timeOffset="-27102.2">3230 9235 2720 0,'8'-16'-50'0,"-8"16"54"16,10-13 21-16,-10 13 27 0,7-9 14 0,-7 9 13 15,0 0 14-15,9-18 8 0,-9 18 3 16,0 0 1-16,4-14-6 0,-4 14-2 0,0 0-8 16,0 0-2-16,0 0-4 0,0 0 7 15,0 0 2-15,-15-16 8 0,15 16-4 16,0 0 4-16,0 0-8 0,-36 11-4 0,36-11-7 15,-25 12-5-15,10-5-9 0,-2 5-6 16,0 0-6-16,3 0-3 0,-4 4-7 16,4-1-1-16,1 2-6 0,0 1-6 0,2 2-2 15,1 1 0-15,2 0-3 0,-2 1-4 16,6 4 1-16,0-3-7 0,4 0 4 16,0-1-7-16,2 4-2 0,2-2-4 15,1 2 2-15,2-3-1 0,-1-2-4 0,2 0-3 16,3 1 3-16,-1-5-16 0,1-1-1 15,2 0-4-15,-3-2-2 0,0-5 2 0,4 3-3 16,-2-3 1-16,1-3-1 0,0-1 2 16,-13-5-5-16,23 6 2 0,-23-6-5 0,24 0-4 15,-24 0 3-15,22-10-1 0,-11 5 2 16,2-3 2-16,-13 8 2 0,17-17 5 16,-9 6 0-16,-8 11 7 0,10-20 1 0,-7 11 9 15,-3 9 4-15,4-17 1 0,-4 17 7 16,0 0 3-16,-9-26 10 0,9 26-1 15,-8-16 1-15,8 16 3 0,-13-14 1 0,13 14-1 16,-12-8 0-16,12 8-1 0,0 0 3 16,-11-13-5-16,11 13 5 0,0 0-4 0,0 0 1 15,0 0-7-15,0 0 1 0,0 0-6 16,0 0-18-16,0 0-30 0,53 7-40 0,-53-7-67 16,31 6-80-16,-15-5-84 0,-16-1-159 15,27-1-129-15,-14-2 5 0,-13 3-283 16,25-6-230-16</inkml:trace>
  <inkml:trace contextRef="#ctx0" brushRef="#br1" timeOffset="-26471.74">3620 9306 2580 0,'0'0'-51'16,"0"0"34"-16,0 0 11 0,0 0 0 0,0 0 20 16,0 0 11-16,0 0 33 0,0 0 30 0,0 0 17 15,0 0 16-15,0 0 11 0,-33-13 5 16,33 13 1-16,-23 16 0 0,10-4-2 15,1 2-4-15,-3 0-12 0,0 2-13 0,3 4-5 16,-3 2-11-16,4-2-9 0,0 3 1 16,3 1-10-16,2 2-8 0,2-2-2 0,4 1-7 15,0-2-8-15,2 2 1 0,4-3-9 16,0 1-5-16,2 0-7 0,3-3-25 0,2-4-39 16,0 0-53-16,-1-1-67 0,2-4-77 15,-2-3-67-15,2-2-183 0,-3-2-118 16,0-3-275-16,-11-1-241 0</inkml:trace>
  <inkml:trace contextRef="#ctx0" brushRef="#br1" timeOffset="-26171.31">3757 9524 2714 0,'6'-14'6'0,"-6"14"11"0,0 0-12 15,4-13 2-15,-4 13 11 0,0 0 25 0,0 0 25 16,0 0 25-16,0 0 25 0,0 0 12 15,0 0 3-15,-40 4-1 0,40-4-5 0,0 0-8 16,-27 14-11-16,18-8-13 0,9-6-12 16,-15 14-5-16,15-14-10 0,-8 16-12 15,8-16-5-15,0 21-17 0,0-21-8 0,6 27-9 16,-2-14-3-16,1 2-4 0,1 0-3 16,0-2 3-16,1-1-5 0,-7-12 1 15,6 23 0-15,-1-13 3 0,-5-10 4 0,0 0-2 16,-5 22 1-16,5-22-4 0,-13 13-1 15,13-13-21-15,0 0-26 0,-25 2-41 0,25-2-52 16,-22-2-55-16,22 2-56 0,0 0-97 16,-20-14-144-16,14 6-409 0,1 1-272 15</inkml:trace>
  <inkml:trace contextRef="#ctx0" brushRef="#br1" timeOffset="-25946.67">3840 9538 2774 0,'16'-2'97'0,"-16"2"22"0,0 0-4 16,0 0-15-16,28 4-7 0,-28-4 7 0,10 9 7 16,-10-9 2-16,13 15-2 0,-9-5-7 15,-4-10-5-15,9 23-4 0,-7-8-5 16,-2-15-4-16,2 30-11 0,-4-14-4 0,2-16-6 16,-7 28-10-16,3-13-5 0,-2 1-10 15,0-5-10-15,6-11-29 0,-17 21-38 0,8-12-41 16,0 0-54-16,9-9-60 0,-18 9-53 15,18-9-80-15,-18 3-162 0,18-3-420 16,-16-1-306-16</inkml:trace>
  <inkml:trace contextRef="#ctx0" brushRef="#br1" timeOffset="-25611.95">4149 9229 2849 0,'0'0'2'0,"0"0"19"0,10-14-5 0,-10 14 4 16,0 0 6-16,0 0 30 0,0 0 30 16,0 0 28-16,0 0 12 0,0 0 6 15,0 0-5-15,15 31 4 0,-15-31-9 0,-3 32-6 16,1-10-2-16,0-1-9 0,0 3-6 15,-2 3-9-15,-2 0-9 0,4 1 1 16,-2-1-13-16,2 1-6 0,0-1-11 0,0 0-4 16,-1-2-4-16,0-1-7 0,-1 0 0 15,2-6-15-15,0 1-13 0,0-1-24 16,0-1-35-16,2-17-50 0,-2 22-60 0,2-12-73 16,0-10-68-16,2 15-147 0,-2-15-125 15,4 8-340-15,-4-8-312 0</inkml:trace>
  <inkml:trace contextRef="#ctx0" brushRef="#br1" timeOffset="-25320.7">4329 9471 2819 0,'0'0'-7'16,"0"0"12"-16,12-12-5 0,-12 12 5 0,0 0-2 16,0 0 15-16,0 0 14 0,0 0 17 0,0 0 9 15,0 0 17-15,0 0 5 0,0 0 6 16,0 0 5-16,0 0 2 0,0 0 1 15,-6 44-1-15,6-44 3 0,-2 21-1 16,2-21-11-16,0 23 1 0,0-23-9 0,0 24-4 16,0-24-7-16,2 22-7 0,-2-22-6 15,2 21-3-15,-2-21-6 0,0 19-6 16,0-19 4-16,2 19-12 0,-2-19-3 0,-2 21-2 16,2-21 1-16,-2 19-5 0,2-19-4 15,-6 19-6-15,6-19-11 0,-5 17-27 16,5-17-42-16,-6 14-53 0,6-14-76 0,0 0-85 15,-9 13-154-15,5-10-131 0,4-3-310 16,0 0-249-16</inkml:trace>
  <inkml:trace contextRef="#ctx0" brushRef="#br1" timeOffset="-25003.52">4174 9595 2621 0,'0'0'22'0,"0"0"43"15,0 0 7-15,-11-5-1 0,11 5-1 16,0 0-2-16,0 0-6 0,0 0 8 0,0 0-9 16,0 0-6-16,0 0-9 0,47-5-8 15,-47 5-23-15,34 5-41 0,-16-4-35 16,2 3-42-16,1 0-47 0,-2-3-55 0,-2 2-117 16,-1-2-445-16,2-1-57 0</inkml:trace>
  <inkml:trace contextRef="#ctx0" brushRef="#br1" timeOffset="-24718.76">4652 9574 2353 0,'0'0'31'0,"0"0"7"0,0 0-1 16,0 0 24-16,0 0 15 0,0 0 26 0,0 0 16 16,-51 17 12-16,41-9 4 0,0 3-5 15,-2 1-14-15,2 1-11 0,4 0-11 16,0 3-10-16,1-2-8 0,5-14-11 0,-4 31-16 16,4-18-35-16,0-13-44 0,4 25-51 15,1-11-55-15,3-3-49 0,-2 0-57 0,-6-11-111 16,15 14-495-16,-6-10-195 0</inkml:trace>
  <inkml:trace contextRef="#ctx0" brushRef="#br1" timeOffset="-24428.87">4720 9732 2705 0,'0'0'44'0,"0"0"0"0,0-17-1 16,0 17 5-16,0 0 14 0,0 0 25 15,0 0 17-15,-19-18 12 0,19 18 10 16,0 0 7-16,-19-1-14 0,19 1-5 0,0 0-13 15,0 0-6-15,0 0-11 0,-30 15-6 16,30-15-13-16,-4 11-6 0,4-11-4 0,0 0-7 16,2 27-4-16,-2-27-7 0,8 19-5 15,-8-19-2-15,12 22-2 0,-6-9-3 0,-2-2 3 16,2 1 1-16,-6-12 11 0,6 20 1 16,-6-20 5-16,2 21 2 0,-2-21-2 15,-4 19-10-15,4-19-1 0,-8 15-7 0,8-15-14 16,-15 10-23-16,15-10-28 0,-19 8-43 15,19-8-53-15,-19 2-68 0,10-2-61 16,9 0-90-16,0 0-152 0,-21-8-79 0,21 8-262 16,0 0-188-16</inkml:trace>
  <inkml:trace contextRef="#ctx0" brushRef="#br1" timeOffset="-24246.02">4834 9749 2677 0,'0'0'156'0,"26"0"25"0,-26 0-15 15,0 0-17-15,16 9 0 0,-16-9-4 16,14 13-7-16,-8-5-11 0,-6-8-12 0,6 22-8 16,-6-9-19-16,0-13-9 0,-2 28-10 15,-2-14-16-15,4-14-26 0,-9 30-54 0,2-15-62 16,-1 1-77-16,0-1-71 0,-4 2-108 16,-4-4-169-16,-1 1-408 0,1-3-326 15</inkml:trace>
  <inkml:trace contextRef="#ctx0" brushRef="#br1" timeOffset="-21034.32">4212 8814 743 0,'0'0'133'16,"0"0"-46"-16,0 0-12 0,0 0-20 0,0 0-2 15,21 1 1-15,-21-1 4 0,0 0 1 16,0 0 13-16,0 0 6 0,0 0 5 0,0 0 2 16,25-1 10-16,-25 1-10 0,0 0-5 15,0 0-6-15,0 0 3 0,0 0-2 16,0 0-13-16,22-2 3 0,-22 2-8 0,0 0 0 16,0 0-8-16,19-2 7 0,-19 2-8 15,0 0 5-15,0 0 9 0,27-2-9 0,-27 2 1 16,0 0-4-16,23 0-4 0,-23 0-5 15,18-2-3-15,-18 2-8 0,0 0-1 16,29 0-1-16,-29 0-6 0,24 0 1 0,-24 0-2 16,22 0 3-16,-22 0 4 0,22 0-1 15,-22 0 4-15,19 0-1 0,-19 0 2 0,0 0 0 16,25 0-3-16,-25 0 9 0,0 0-10 16,21 0 3-16,-21 0-3 0,0 0 1 15,22 2-5-15,-22-2 1 0,14 2-2 0,-14-2-2 16,0 0-4-16,24 0-1 0,-24 0 2 15,19 0-7-15,-19 0 1 0,19 4 1 0,-19-4 4 16,19 0-9-16,-19 0 3 0,18 1 10 16,-18-1 6-16,20 0 5 0,-20 0 1 15,19 3-2-15,-19-3 0 0,19 1 4 0,-19-1-3 16,19 3-2-16,-19-3-4 0,20 0-3 16,-20 0-4-16,20 0-1 0,-20 0-1 15,22 0-2-15,-22 0-2 0,21 1-1 0,-21-1-2 16,25 0 2-16,-25 0-2 0,23 2 2 15,-23-2-4-15,26 0 0 0,-14 1-2 0,-12-1 0 16,24 0-2-16,-24 0 0 0,25 3 0 16,-25-3-1-16,28 2 2 0,-16 0-1 15,-12-2 2-15,28 2 0 0,-28-2-3 0,27 0 2 16,-11 0 1-16,-16 0 1 0,26 1-5 16,-10-1 2-16,-16 0-1 0,33 3 2 0,-20-3 0 15,-13 0-1-15,29 2 6 16,-15-1 8-16,-14-1 0 0,25 0-1 0,-25 0-2 15,19 0 2-15,-19 0-3 0,17 2-3 0,-17-2-4 16,0 0-14-16,24 0-31 0,-24 0-41 16,0 0-46-16,14 4-68 0,-14-4-73 0,0 0-154 15,0 0-550-15,0 0-416 0</inkml:trace>
  <inkml:trace contextRef="#ctx0" brushRef="#br1" timeOffset="-17986.5">7686 8349 2833 0,'0'0'-141'0,"0"0"21"16,0 0 18-16,-26-3 28 0,26 3 19 0,0 0 32 16,0 0 20-16,0 0 9 0,0 0 29 15,-15 22 29-15,15-22 22 0,0 0 7 16,-6 19 6-16,6-19 22 0,-4 16 1 0,4-16-1 16,-6 22 3-16,4-11-3 0,2-11-5 15,-4 24 1-15,1-11-3 0,3-13-9 0,-5 28-6 16,3-12-6-16,2-16-8 0,-2 26-4 15,0-13-4-15,2-13-6 0,0 25-3 16,0-25-9-16,-2 27-2 0,2-27-25 0,0 23-3 16,0-23 0-16,0 20-7 0,0-20-2 15,-2 18-2-15,2-18-1 0,0 0-10 16,0 22-15-16,0-22-45 0,0 0-53 16,0 18-75-16,0-18-69 0,0 0-112 0,2 8-186 15,-2-8-392-15,0 0-357 0</inkml:trace>
  <inkml:trace contextRef="#ctx0" brushRef="#br1" timeOffset="-17728.41">7833 8651 2762 0,'0'0'-107'0,"24"0"29"16,-24 0 1-16,0 0 12 0,23 3 6 16,-23-3 27-16,24 0 13 0,-24 0 18 15,28 1 8-15,-12-1 6 0,3 3-6 0,-19-3 6 16,36 2 7-16,-17-2-14 0,0 1-12 16,-2-1-19-16,-17 0-21 0,28 2-41 15,-14-2-44-15,-14 0-90 0,20-2-376 16,-20 2 198-16</inkml:trace>
  <inkml:trace contextRef="#ctx0" brushRef="#br1" timeOffset="-17507.33">8001 8571 1679 0,'0'0'23'0,"-13"-11"15"0,13 11-2 0,0 0 10 16,0 0 19-16,0 0 17 0,0 0 20 15,0 0 21-15,0 0 1 0,0 0 4 0,0 0 10 16,-10 29 5-16,10-29 5 0,-2 23 0 15,2-23-5-15,2 29-3 0,0-12-10 16,0-1-8-16,0 1-13 0,0 1-15 0,0 1-12 16,0-2-9-16,3 1-7 0,-3-2-23 15,0-1-27-15,-2-15-56 0,4 24-51 0,-2-11-60 16,-2-13-62-16,4 15-88 0,-2-9-673 16,-2-6-419-16</inkml:trace>
  <inkml:trace contextRef="#ctx0" brushRef="#br1" timeOffset="-16894.83">8550 8446 2839 0,'0'0'-143'0,"6"-11"28"0,-6 11 22 16,0 0 27-16,0 0 15 0,0-20 19 15,0 20 26-15,0 0 21 0,0 0 22 16,-16-16 15-16,16 16 14 0,-16-8 9 16,16 8 7-16,-19-5 3 0,19 5-3 0,-28 0 2 15,28 0 2-15,-32 1 4 0,16 0-1 16,-1 4-2-16,-2 1-6 0,2 1 1 0,-5 1-1 15,6 3-7-15,-2 0-5 0,0 3-1 16,3-1-5-16,0 5-8 0,2-3 1 16,1 4-10-16,4-1-2 0,0 0-6 0,4-1 0 15,0 1 2-15,6 0-11 0,2 3-1 16,0-4-2-16,6 1-3 0,-2 2-1 0,4-3-3 16,3 3-3-16,2-5 0 0,0 0-1 15,3-2-2-15,0-1 0 0,0-3-5 16,1 1 0-16,-5-2-5 0,4-4-2 0,-2-3-5 15,2 1-4-15,-1-2-9 0,-19 0 0 16,27-7-7-16,-12 1-2 0,-15 6-2 0,22-15 2 16,-14 5 1-16,-2 0 2 0,-6 10-2 15,8-20 3-15,-8 20 3 0,2-20 4 0,-2 20-3 16,-4-19 3-16,4 19 3 0,0 0 6 16,-10-21 1-16,10 21 10 0,-10-13 2 15,10 13 3-15,0 0 1 0,-14-14 2 0,14 14 6 16,0 0 9-16,0 0 8 0,0 0-3 15,0 0 3-15,0 0-1 0,0 0-9 16,0 0-4-16,36-1 0 0,-36 1-6 16,28 1-18-16,-28-1-39 0,32 4-53 0,-15-1-62 15,-1-1-58-15,-16-2-75 0,26-2-162 16,-15-1-479-16,-11 3-337 0</inkml:trace>
  <inkml:trace contextRef="#ctx0" brushRef="#br1" timeOffset="-16539.16">8877 8547 2688 0,'0'0'-132'16,"0"0"35"-16,0 0 29 0,0 0 19 15,0 0 22-15,0 0 25 0,0 0 36 16,0 0 27-16,0 0 18 0,-52 11 17 0,52-11 13 16,-13 16 5-16,6-9-4 0,7-7 2 15,-10 23-1-15,5-10-5 0,1 1-8 16,4-14-11-16,-4 30-5 0,4-17-10 0,0-13-10 15,4 35-2-15,0-19-9 0,3 2-4 16,-1-3-17-16,3 1-39 0,-1-3-50 0,5 3-72 16,-3-5-68-16,4-2-89 0,-2 1-660 15,-2-2-374-15</inkml:trace>
  <inkml:trace contextRef="#ctx0" brushRef="#br1" timeOffset="-16201.54">9121 8610 2737 0,'0'0'-135'15,"6"-17"20"-15,-6 17 16 0,0 0 24 16,0 0 23-16,0 0 20 0,0 0 34 0,0 0 35 16,-21-15 22-16,21 15 14 0,0 0 14 15,0 0 6-15,-31 5 1 0,31-5-6 0,0 0 1 16,-24 12-5-16,24-12-5 15,-15 9-6-15,15-9-2 0,-11 13-10 0,11-13-7 16,-4 18-5-16,4-18-7 0,4 20-2 16,-4-20-4-16,11 27-2 0,-2-12-7 0,1 5 1 15,-2-5-2-15,2 0 0 0,-2 1 2 0,0-1 4 16,-2-2 3-16,-2 2 9 0,-4-15 4 16,0 23-1-16,0-23-5 0,-8 17-7 15,8-17-12-15,-16 14-20 0,16-14-43 0,-22 7-55 16,12-5-51-16,10-2-51 0,-22 0-48 15,22 0-124-15,-23-9-495 0,15 1-220 16</inkml:trace>
  <inkml:trace contextRef="#ctx0" brushRef="#br1" timeOffset="-15964.9">9250 8654 2708 0,'21'-3'15'0,"-21"3"-1"0,0 0-3 0,22 3 5 15,-22-3 17-15,0 0 16 0,14 11 21 16,-14-11 10-16,6 15 14 0,-6-15 9 0,5 23-4 16,-1-9-4-16,-2 2-6 0,0 2-6 15,-2-1-10-15,0-17-3 0,-2 36-8 16,0-17-5-16,-2-1-6 0,-1-1-7 0,-3-2-4 16,0 0-11-16,-1 0-18 0,-2-3-27 15,-1-1-48-15,1-1-56 0,0-1-59 0,1-5-67 16,10-4-126-16,-19 6-537 0,19-6-303 15</inkml:trace>
  <inkml:trace contextRef="#ctx0" brushRef="#br1" timeOffset="-15656.12">9592 8368 2620 0,'0'0'-73'0,"12"-14"31"0,-12 14 15 0,0 0 19 16,10-8 41-16,-10 8 20 0,0 0 28 15,0 0 18-15,0 0 10 0,0 0 5 0,0 0 3 16,4 41 2-16,-4-41-1 0,0 27-5 16,0-10 3-16,0 2-5 0,0 0-10 15,0 2-3-15,2-1-11 0,0 6-8 16,3-2-6-16,-3 2-7 0,-2-2-7 0,4 1-7 15,-4-5-5-15,4 2-8 0,-2-2-19 16,-2-2-25-16,2-1-35 0,-2-17-41 16,2 26-52-16,-2-26-49 0,3 20-57 0,-3-20-84 15,0 0-137-15,-3 11-426 0,3-11-261 16</inkml:trace>
  <inkml:trace contextRef="#ctx0" brushRef="#br1" timeOffset="-15424.25">9811 8438 2569 0,'13'-11'-28'0,"-13"11"37"16,0 0 13-16,10-10 9 0,-10 10 42 0,0 0 26 15,0 0 25-15,0 0 14 0,0 0 4 0,0 0 4 16,0 0-5-16,-2 46-1 0,2-46-8 16,-4 30-11-16,2-13-12 0,2 0-9 15,0-17 7-15,2 34-7 0,0-14-15 0,2-1-8 16,-2 0-8-16,3 1-9 0,-1-1-12 15,0-3-26-15,-2 0-45 0,-2-16-57 16,6 25-87-16,-4-16-76 0,-2-9-132 0,-2 12-229 16,2-12-343-16,0 0-372 0</inkml:trace>
  <inkml:trace contextRef="#ctx0" brushRef="#br1" timeOffset="-15271.38">9578 8599 2986 0,'0'0'-8'0,"0"0"-2"15,0 0-2-15,0 0 8 0,0 0-7 16,0 0 1-16,34-8 10 0,-34 8-12 0,31 0 8 16,-9 0-5-16,1 2-25 0,4 0-48 15,3-1-53-15,2-1-83 0,2 4-207 0,-4-4-212 16,-1 3 140-16</inkml:trace>
  <inkml:trace contextRef="#ctx0" brushRef="#br1" timeOffset="-15017.25">10175 8538 1792 0,'0'0'-31'0,"0"0"36"0,0 0 23 16,0 0 32-16,0 0 37 0,0 0 21 15,0 0 24-15,0 0 9 0,0 0 11 0,-47 13 0 16,39-3-6-16,-1 3-8 0,1-1-9 15,0 2-12-15,2 3-15 0,-2-1-8 16,4-1-13-16,0 4-8 0,2-2-9 0,0 0-9 16,2-17-17-16,0 32-32 0,2-16-53 15,2-2-59-15,0-2-66 0,-4-12-67 0,12 19-137 16,-6-10-533-16,0-4-283 0</inkml:trace>
  <inkml:trace contextRef="#ctx0" brushRef="#br1" timeOffset="-14719.42">10279 8583 2693 0,'0'0'-66'0,"0"0"20"0,0 0 22 16,0 0 26-16,0 0 16 0,0 0 41 0,-13-23 22 16,13 23 16-16,0 0 17 0,0 0 6 15,0 0-2-15,0 0-5 0,0 0-5 0,0 0-11 16,-38 26-6-16,38-26-9 0,0 0-9 15,-2 22-7-15,2-22-10 0,0 0-1 16,10 28-10-16,-5-14-5 0,1-1 2 16,2-2-10-16,-1 2-4 0,-7-13 1 0,11 28-5 15,-7-14-2-15,-2-1 0 0,-2-13 1 0,2 22-1 16,-2-22-3-16,-6 21 2 0,6-21-4 16,-9 15-11-16,9-15-32 0,-15 12-41 15,15-12-56-15,-13 3-60 0,13-3-60 0,0 0-127 16,-18-3-613-16,18 3-443 0</inkml:trace>
  <inkml:trace contextRef="#ctx0" brushRef="#br1" timeOffset="-14481.6">10435 8608 3043 0,'0'0'-70'15,"13"-4"8"-15,-13 4 7 0,0 0 35 16,0 0 40-16,0 0 38 0,23 6 31 0,-23-6 5 15,6 12 11-15,-6-12-4 0,7 19 0 16,-7-19 11-16,9 22-6 0,-5-5-10 0,0-2-5 16,0 0-12-16,-2 3-6 0,0-1-9 15,0 1-6-15,-2-2-4 0,0-16-6 16,-4 31-14-16,2-16-26 0,2-15-40 0,-8 23-58 16,4-13-69-16,4-10-72 0,-14 11-112 15,10-7-191-15,4-4-333 0,0 0-226 0</inkml:trace>
  <inkml:trace contextRef="#ctx0" brushRef="#br1" timeOffset="-14119.61">10895 8778 2602 0,'0'0'52'16,"0"0"42"-16,0 0-2 0,0 0-3 15,0 0 6-15,0 0 13 0,0 0 2 16,0 0-1-16,0 0-12 0,0 0-12 0,0 0-12 16,6-20-4-16,-6 20-8 0,28-1-6 15,-28 1-5-15,33 1-9 0,-15-2-8 16,0 1-23-16,-18 0-43 0,36 0-55 0,-17 0-62 16,-4-3-62-16,0 2-84 0,-15 1-652 15,20-6-372-15</inkml:trace>
  <inkml:trace contextRef="#ctx0" brushRef="#br1" timeOffset="-13961.47">10852 8654 2911 0,'0'0'-35'15,"0"0"20"-15,-19-3 3 0,19 3 6 16,0 0 2-16,0 0 13 0,0 0-2 0,0 0 4 16,0 0-5-16,0 0 3 0,0 0 2 15,0 0-9-15,70 3-30 0,-53-3-48 0,-17 0-51 16,34 0-72-16,-16 0-174 0,-4 0-287 15,-14 0 107-15</inkml:trace>
  <inkml:trace contextRef="#ctx0" brushRef="#br1" timeOffset="-13655.51">11424 8724 1885 0,'0'0'-55'0,"0"0"22"0,16 1 7 0,-16-1 10 15,0 0 25-15,14 8 23 0,-14-8 21 16,0 0 23-16,8 10 11 0,-8-10 8 0,0 0 13 16,2 17 8-16,-2-17 6 0,0 0 2 15,0 19-2-15,0-19 4 0,0 0-2 0,-10 18-4 16,10-18-5-16,0 0-5 0,-15 7-12 16,15-7-7-16,0 0-4 0,0 0-3 15,0 0-7-15,0 0-9 0,-26-19-7 0,26 19-7 16,0 0-8-16,-4-18-3 0,4 18-5 15,0 0-8-15,5-25 1 0,-5 25-7 0,10-17-15 16,-10 17-28-16,10-12-26 0,-10 12-34 16,9-12-46-16,-9 12-52 0,10-4-45 15,-10 4-96-15,0 0-631 0,0 0-374 0</inkml:trace>
  <inkml:trace contextRef="#ctx0" brushRef="#br2" timeOffset="17001.23">1189 12333 2109 0,'0'0'136'15,"0"0"1"-15,0 0-1 0,0 0 10 0,0 0 13 16,0 0 11-16,0 0 15 0,0 0 9 15,0 0 4-15,0 0 7 0,0 0-18 0,0 0-24 16,-5 36-4-16,5-36-10 0,-6 13-6 16,6-13 3-16,-5 17-5 0,5-17-2 15,-3 21-11-15,1-8 9 0,2-13-10 0,-2 29-3 16,2-13-9-16,-2 0-10 0,2-16-6 16,0 37-6-16,-2-20-7 0,2 2-5 0,0-2-4 15,-2 0-6-15,2 3-3 0,0-20-7 16,-2 32-5-16,2-20-6 0,0-12-5 0,0 26-6 15,0-26-2-15,-2 23-5 0,2-23-4 16,0 17-2-16,0-17-2 0,0 0-7 16,0 21-11-16,0-21-16 0,0 0-28 0,-3 15-38 15,3-15-39-15,0 0-59 0,0 0-67 16,0 0-69-16,0 0-92 0,0 0-170 16,0 0-53-16,0 0-567 0,0 0-909 0</inkml:trace>
  <inkml:trace contextRef="#ctx0" brushRef="#br2" timeOffset="17291.24">1386 12712 3718 0,'0'0'-146'0,"0"0"34"0,28 0 31 0,-28 0 18 15,0 0 38-15,0 0 14 0,0 0 29 16,0 0 20-16,0 0 13 0,17-4 10 16,-17 4 6-16,0 0 1 0,23-4 2 0,-23 4-5 15,16-3-11-15,-16 3-3 0,23-1-5 16,-23 1-11-16,24-3 4 0,-24 3-7 16,26 1-6-16,-26-1-9 0,23 0-21 15,-23 0-28-15,19 0-43 0,-19 0-44 0,0 0-45 16,19-1-42-16,-19 1-52 0,0 0-105 0,0 0-492 15,0 0-209-15</inkml:trace>
  <inkml:trace contextRef="#ctx0" brushRef="#br2" timeOffset="17559.55">1445 12590 2423 0,'0'0'-90'0,"-11"-17"36"16,11 17 28-16,0 0 21 0,0 0 30 0,0 0 38 15,0 0 32-15,11-27 28 0,-11 27 12 16,0 0 16-16,0 0 16 0,0 0 9 15,15-3 8-15,-15 3-5 0,0 0-5 0,0 0-11 16,0 0-8-16,0 0 0 0,10 36-7 16,-10-36 20-16,2 22-13 0,1-9-20 0,-3-13-14 15,0 31-9-15,2-14-17 0,-2 0-7 16,2 1-10-16,0-1-11 0,0 0-7 0,2 2-7 16,-2-2-4-16,2 0-18 0,4-1-17 15,-4 1-33-15,-2-4-29 0,1 0-39 16,2-3-47-16,-1-1-62 0,0 1-67 0,-4-10-83 15,9 9-157-15,-9-9-105 0,0 0-16 16,0 0-217-16,0 0-179 0</inkml:trace>
  <inkml:trace contextRef="#ctx0" brushRef="#br2" timeOffset="18434.7">2273 12209 2370 0,'0'0'-116'15,"0"0"13"-15,4-18 18 0,-4 18 18 0,0 0 19 16,0 0 31-16,2-19 13 0,-2 19 20 16,0 0 18-16,0 0-4 0,0 0 18 15,0 0 9-15,-10-18 33 0,10 18 6 16,0 0 12-16,-20-3 1 0,20 3 10 0,0 0 11 15,-31 4-1-15,31-4 8 0,-30 7 1 16,12-2 1-16,2-1-9 0,-1 3 2 16,-1 3-10-16,-4-3-10 0,3 5-4 0,0 1-4 15,0 0-9-15,0 3-9 0,2-1-8 16,1 2-9-16,0 2 1 0,-1 0-9 0,5 1 16 16,-1 3-8-16,2-3-4 0,3 5-1 15,2-2-10-15,2 1-4 0,2 1-2 16,2-4-11-16,0 4-3 0,4-2-1 15,4 0-5-15,0 0 1 0,3-3-7 0,4 2-2 16,0-3-2-16,0-2-5 0,6-2-3 16,-5-1 0-16,4 0-3 0,1-2-8 0,-2-3-8 15,0 1-4-15,-1-4-4 0,0-1-5 16,-1-3-5-16,0 2 2 0,-17-4-3 0,27-1 5 16,-27 1-4-16,22-7-4 0,-12 2 4 15,-10 5 3-15,15-14 2 0,-15 14 2 16,8-17 0-16,-8 17 4 0,0-18 0 0,0 18 3 15,0 0 1-15,-8-22 5 0,8 22 4 16,-11-15 7-16,11 15 2 0,-13-14 5 0,13 14 3 16,-11-11 2-16,11 11 6 0,0 0-6 15,-12-11 6-15,12 11 5 0,0 0 7 16,0 0-2-16,0 0-3 0,0 0 1 16,0 0-6-16,0 0 1 0,30-10-4 0,-30 10-2 15,27 3-11-15,-27-3-18 0,28 0-32 16,-28 0-46-16,30-3-56 0,-16 3-68 0,1-1-63 15,-15 1-110-15,32-6-163 0,-22 0-80 16,1 2-227-16,-11 4-202 0</inkml:trace>
  <inkml:trace contextRef="#ctx0" brushRef="#br2" timeOffset="18709.5">2561 12460 2521 0,'0'0'-42'0,"2"-14"15"16,-2 14 21-16,0 0 18 0,0 0 17 15,0 0 23-15,0 0 26 0,0 0 26 0,0 0 11 16,0 0 11-16,0 0 2 0,0 0 6 16,-34 27-1-16,34-27 2 0,-8 20-7 0,6-6-13 15,2-14-5-15,-6 26-9 0,4-9-15 16,-2-2-5-16,4-15-9 0,4 33-9 15,-2-18-16-15,0 2-25 0,2-2-33 0,2 0-34 16,0-2-47-16,0 1-61 0,3-1-53 16,0-2-75-16,1-3-158 0,1 0-495 15,-3-2-344-15</inkml:trace>
  <inkml:trace contextRef="#ctx0" brushRef="#br2" timeOffset="19034.44">2781 12521 2827 0,'0'0'-69'0,"-11"-20"19"0,11 20 12 15,0 0 35-15,-17-7 40 0,17 7 49 16,-18-1 35-16,18 1 16 0,0 0 1 0,0 0-3 16,-34 8-6-16,34-8-12 0,-16 11-18 15,16-11-3-15,-10 13-12 0,10-13-10 0,-2 18-8 16,2-18-7-16,6 24-8 0,0-10-9 15,1 3-4-15,2-2-6 0,1 2-2 16,0 2 0-16,2 0-7 0,-4 0 3 0,0-5-3 16,1 6 7-16,-3-5 9 0,0 1 4 15,-4-1 5-15,-2-15 5 0,0 27-4 0,0-27-7 16,-6 20-1-16,6-20-7 0,-11 19-23 16,11-19-23-16,-12 12-40 0,12-12-51 15,-15 5-68-15,15-5-65 0,0 0-105 16,-19-4-156-16,19 4-117 0,0 0-218 0,-10-16-162 15</inkml:trace>
  <inkml:trace contextRef="#ctx0" brushRef="#br2" timeOffset="19291.84">2897 12527 2391 0,'0'0'-35'16,"14"-8"41"-16,-14 8 11 0,0 0 36 15,0 0 24-15,0 0 29 0,0 0 18 16,0 0 12-16,14 25 2 0,-14-25-7 16,4 23-12-16,-4-8-7 0,2 4-5 0,0-2-9 15,0 2-7-15,-2 1-12 0,0 1-5 16,-2-2-10-16,0-1-7 0,2 1-5 0,-4 2-8 16,0-3-11-16,-2-1-22 0,2-2-22 15,-6 2-43-15,2-3-46 0,0-1-57 16,-3-2-56-16,3-2-66 0,8-9-147 0,-15 14-444 15,8-8-227-15</inkml:trace>
  <inkml:trace contextRef="#ctx0" brushRef="#br2" timeOffset="19711.48">3183 12258 2464 0,'0'0'-85'0,"0"0"27"0,7-17 30 16,-7 17 16-16,0 0 19 0,0 0 23 15,0 0 13-15,6-14 37 0,-6 14 44 16,0 0 25-16,0 0 5 0,0 0-2 0,0 0-6 16,0 0-3-16,0 0-4 0,0 0-3 15,-2 62-8-15,2-44-1 0,-2 2 12 0,0 1-11 16,2 6-9-16,0-1-11 0,0 3-6 16,0 1-10-16,0 3-13 0,2-3-1 15,-2 2-12-15,2-1-8 0,0 0-1 0,-2-3-10 16,2 3-6-16,0-6-2 0,0 3-11 15,0-3-12-15,0-4-20 0,0-5-35 16,-2 2-38-16,0-18-52 0,4 28-77 0,-1-20-84 16,-3 0-158-16,0-8-173 0,0 0-347 15,0 0-408-15</inkml:trace>
  <inkml:trace contextRef="#ctx0" brushRef="#br2" timeOffset="19948.34">3428 12346 2891 0,'0'0'-74'0,"0"0"51"16,0 0 28-16,16-3 41 0,-16 3 38 0,0 0 28 15,0 0 20-15,0 0 8 0,4 38 1 16,-4-21-1-16,2 2 27 0,-2 1-12 0,0 1-7 16,2 2-14-16,-2 4-14 0,2 0-13 15,0 0-15-15,0-3-19 0,-2-1-1 0,2-2-8 16,0-2-22-16,-2 0-27 0,0-4-40 15,0-15-52-15,-4 24-71 0,2-16-81 16,2-8-126-16,-10 10-200 0,10-10-77 16,0 0-214-16,0 0-192 0</inkml:trace>
  <inkml:trace contextRef="#ctx0" brushRef="#br2" timeOffset="20093.58">3289 12603 2606 0,'0'0'80'0,"-6"-12"6"0,6 12-9 16,0 0-10-16,0 0 7 0,0 0 7 0,0 0 10 15,0 0 0-15,0 0-8 0,30-12-9 16,-30 12-8-16,22-3-13 0,-22 3-19 16,26-1-50-16,-26 1-71 0,30-2-78 0,-17 0-116 15,3 0-632-15,-6 0-310 0</inkml:trace>
  <inkml:trace contextRef="#ctx0" brushRef="#br2" timeOffset="20373.46">3644 12454 2698 0,'12'-8'-65'16,"-12"8"31"-16,0 0 16 0,0 0 18 15,0 0 31-15,0 0 12 0,0 0 23 0,0 0 22 16,0 0 4-16,0 0 10 0,-30 37 0 15,24-23 4-15,1-1 0 0,5-13-3 0,-9 30-7 16,5-15-7-16,4 5-6 0,-2-5-8 16,2 4-8-16,2-2-8 0,2 0-9 15,-2 2-18-15,3-3-28 0,2 0-39 0,-3-2-50 16,4-1-68-16,0-1-67 0,-8-12-98 16,18 17-635-16,-10-12-380 0</inkml:trace>
  <inkml:trace contextRef="#ctx0" brushRef="#br2" timeOffset="20675.72">3882 12581 2934 0,'0'0'-48'0,"0"0"17"16,0 0 9-16,0 0 22 0,-11-22 32 0,11 22 37 16,0 0 21-16,-15-7 15 0,15 7 8 15,0 0-8-15,0 0-1 0,0 0-15 0,-30 5-3 16,30-5-8-16,0 0-6 0,-12 14-7 15,12-14-4-15,-4 15-8 0,4-15-7 16,0 0-6-16,4 31-5 0,-4-31-7 16,10 24-1-16,-6-8-2 0,4-4-2 0,-2 2-4 15,0 1-1-15,-2-1-4 0,0 1 1 16,0-2 3-16,-2 2 7 0,-2-15 4 0,0 26 1 16,0-26-1-16,-4 22 0 0,-2-12-5 15,6-10-2-15,-12 17-24 0,12-17-38 0,-14 13-56 16,14-13-83-16,-14 7-82 0,14-7-176 15,-13 3-179-15,13-3-246 0,0 0-218 16</inkml:trace>
  <inkml:trace contextRef="#ctx0" brushRef="#br2" timeOffset="21000.49">4017 12510 2611 0,'0'0'-31'0,"0"0"28"0,0 0 17 15,0 0 27-15,0 0 15 0,0 0 14 16,13 23 5-16,-13-23 3 0,2 13 3 16,-2-13 0-16,2 19-1 0,-2-19-2 0,4 23-4 15,-2-8 3-15,0 0-3 0,0 0 2 16,0 2-1-16,0 1 6 0,-2-1 0 15,0 2 4-15,3 0 0 0,-3-2-1 0,-3 2-7 16,1-2-4-16,2 2-15 0,-4-1 1 16,2-1-8-16,-2-1-3 0,2 0-8 0,2-16-11 15,-8 29-27-15,6-16-41 0,2-13-50 16,-4 19-61-16,1-9-70 0,3-10-116 16,0 0-194-16,0 11-405 0,0-11-348 0</inkml:trace>
  <inkml:trace contextRef="#ctx0" brushRef="#br2" timeOffset="21426.49">4274 12773 2803 0,'0'0'-83'0,"0"0"26"16,0 0 26-16,0 0 29 0,0 0 35 15,0 0 36-15,0 0 18 0,0 0 6 0,0 0-1 16,0 0-6-16,0 0-5 0,0 0-10 16,0 0-6-16,0 0-2 0,0 0-9 15,0 0-3-15,0 0-9 0,29 2-4 0,-29-2-1 16,23-2-3-16,-23 2-8 0,25-4-1 16,-9 2-2-16,-16 2-2 0,27 0-1 0,-10-1-6 15,-17 1-1-15,27-3-15 0,-27 3-29 16,26-4-36-16,-26 4-55 0,21 0-46 0,-10-2-50 15,-11 2-110-15,8-7-538 0,-8 7-222 16</inkml:trace>
  <inkml:trace contextRef="#ctx0" brushRef="#br2" timeOffset="21619.51">4347 12650 2524 0,'0'0'-48'0,"0"0"31"16,-14-4 7-16,14 4 25 0,0 0 17 15,0 0 32-15,0 0 19 0,0 0 19 0,0 0 12 16,0 0 7-16,0 0-1 0,0 0-9 16,0 0-12-16,0 0-13 0,0 0-7 15,0 0-22-15,0 0-31 0,57 4-50 0,-57-4-68 16,25 3-59-16,-10-6-64 0,-15 3-124 16,24-4-502-16,-16 3-177 0</inkml:trace>
  <inkml:trace contextRef="#ctx0" brushRef="#br2" timeOffset="23727.09">5163 12291 2481 0,'0'0'-55'0,"0"0"8"0,0 0 4 15,2-18 6-15,-2 18 14 0,0 0 23 16,0 0 31-16,6-13 29 0,-6 13 31 0,0 0 23 15,0 0 16-15,0 0 7 0,8-11 0 16,-8 11 2-16,0 0 22 0,0 0 3 16,0 0-4-16,0 0-10 0,0 0-6 0,0 0-2 15,0 0-10-15,0 0-10 0,0 0-13 16,4 42-2-16,-4-42-6 0,2 23-30 16,-2-23-8-16,0 25-1 0,0-9-4 0,0 0-3 15,2-1-11-15,1 2-2 0,-3-17-4 16,2 33-2-16,0-16-5 0,3-2-3 15,-3 0-3-15,0 2 2 0,0-2-19 0,-2-15-23 16,6 25-28-16,-4-15-36 0,-2 2-41 16,0-12-54-16,4 19-50 0,-2-12-48 0,-2-7-61 15,3 13-124-15,-3-13-126 0,2 10-300 16,-2-10-251-16</inkml:trace>
  <inkml:trace contextRef="#ctx0" brushRef="#br2" timeOffset="24001.4">5492 12531 2679 0,'0'0'6'0,"20"-6"16"0,-20 6 6 0,0 0-15 15,0 0 3-15,0 0-11 0,19-2 6 16,-19 2-11-16,0 0 11 0,25-4-6 16,-25 4 2-16,23 0-4 0,-23 0-3 15,30-1-13-15,-13 1-13 0,-17 0-30 0,34 1-28 16,-18-1-25-16,0 0-32 0,-4-1-47 0,-12 1-103 16,0 0-313-16,30-6 188 0</inkml:trace>
  <inkml:trace contextRef="#ctx0" brushRef="#br2" timeOffset="24224.45">5643 12453 1769 0,'0'0'-11'0,"0"0"11"15,0 0 16-15,0 0 19 0,-15-7 20 16,15 7 43-16,0 0 28 0,0 0 19 0,0 0 19 16,0 0 13-16,0 0 2 0,0 0-3 0,4 39-7 15,-4-39-9-15,0 23-11 0,0-23-10 16,2 25-14-16,0-8-10 0,-2-17-13 0,0 31-12 15,3-17-6-15,-3-14-11 0,-3 29-7 16,6-16-16-16,-3-13-26 0,0 23-54 16,0-23-59-16,2 23-70 0,-2-23-69 0,0 17-95 15,0-10-185-15,0-7-386 0,0 0-272 16</inkml:trace>
  <inkml:trace contextRef="#ctx0" brushRef="#br2" timeOffset="25109.39">7131 12169 2575 0,'0'0'-105'15,"0"0"23"-15,0 0 18 0,0-21 11 16,0 21 13-16,0 0 18 0,0 0 10 0,-19-12 23 16,19 12 14-16,0 0-4 0,-26-3 16 15,26 3 0-15,-19-3 3 0,19 3 8 16,0 0 3-16,-29 3 12 0,29-3 7 0,-21 6 7 16,21-6 5-16,-18 5-5 0,18-5-1 15,-14 10-5-15,14-10-3 0,-11 9-7 0,11-9-12 16,0 0-2-16,-2 19-5 0,2-19-5 15,0 0-6-15,13 21-1 0,-13-21 0 16,12 15-5-16,0-6-4 0,-4 0-2 0,2-2-2 16,-10-7 1-16,20 17 8 0,-10-8-8 15,0 0 0-15,1 0-3 0,-1-2-2 0,-1 3-2 16,-9-10-3-16,19 19 1 0,-11-9 0 16,-1 0 1-16,-7-10 2 0,9 19 7 15,-5-8 11-15,-4-11 18 0,2 21 9 16,-2-21 16-16,-2 19-12 0,2-19 5 0,-11 20 0 15,2-10 2-15,9-10-4 0,-20 14-8 16,7-7-5-16,2-2-4 0,11-5-5 16,-25 9-11-16,12-6-24 0,13-3-38 0,-23 0-52 15,23 0-66-15,0 0-61 0,-28-9-76 16,18 1-170-16,1-2-505 0,3-1-398 0</inkml:trace>
  <inkml:trace contextRef="#ctx0" brushRef="#br2" timeOffset="25480.33">7273 11818 3027 0,'13'-17'-62'16,"-13"17"2"-16,10-14 7 0,-10 14 24 0,15-9 26 15,-15 9 34-15,17-3 37 0,-17 3 10 16,19 0 5-16,-19 0 2 0,0 0 0 16,27 9 1-16,-18-3-6 0,-9-6-1 0,14 17-4 15,-7-6-1-15,-7-11-2 0,7 21 4 16,-5-9 9-16,-2-12 11 0,-4 24 7 0,4-24 2 16,-9 26 0-16,0-13 5 0,3 0 6 15,-5-1-21-15,3-3 4 0,8-9-5 0,-15 19-3 16,8-10-10-16,7-9 1 0,-10 12-11 15,10-12 0-15,0 0-11 0,0 17-7 16,0-17-17-16,0 0-40 0,26 12-39 0,-9-11-53 16,1-1-65-16,6 0-80 0,-1-4-87 15,5-1-187-15,-3-1-98 0,2-2 1 16,1-1-227-16,-2-1-176 0</inkml:trace>
  <inkml:trace contextRef="#ctx0" brushRef="#br2" timeOffset="28128.27">7599 12336 2438 0,'0'0'-70'0,"0"0"17"16,0 0 5-16,0 0 6 0,0 0 1 15,0 0 11-15,0 0 13 0,0 0 11 16,0 0 26-16,0 0 12 0,0 0 10 0,0 0 0 16,0 0 15-16,0 0-4 0,0 0-4 15,0 0-8-15,0 0 0 0,0 0-2 16,0 0-8-16,0 0 0 0,0 0-7 0,0 0 0 16,0 0-8-16,0 0 3 0,0 0 10 15,0 0 12-15,0 0 9 0,0 0 0 16,0 0 3-16,0 0 3 0,0 0-6 0,0 0 1 15,0 0-2-15,0 0-1 0,0 0-4 16,63 0-4-16,-63 0 1 0,26-1-6 16,-26 1-5-16,30 0-1 0,-14-2-5 0,-16 2-12 15,34 0-5-15,-15 0-15 0,-2 0-28 16,-17 0-27-16,29 0-37 0,-29 0-48 0,28 0-53 16,-28 0-130-16,19-3-457 0,-12 2-90 15</inkml:trace>
  <inkml:trace contextRef="#ctx0" brushRef="#br2" timeOffset="28406.62">7802 12275 2305 0,'0'0'-97'0,"0"0"3"16,0 0 2-16,0 0 15 0,0 0 30 15,0 0 26-15,0 0 32 0,0 0 46 16,0 0 5-16,0 0 19 0,0 0 18 0,0 0 19 15,21-18 6-15,-21 18 1 0,0 0 4 16,0 0-2-16,0 0-5 0,0 0 0 16,0 0-8-16,0 0-3 0,2 51-6 0,-2-51-5 15,2 22-12-15,-2-8-8 0,0-14-8 16,0 31-8-16,0-15-6 0,2 0-6 16,0-1-12-16,0 2-22 0,-2-17-28 0,4 26-41 15,0-13-52-15,-4-13-65 0,6 19-69 16,-6-19-164-16,6 13-505 0,-2-8-296 15</inkml:trace>
  <inkml:trace contextRef="#ctx0" brushRef="#br2" timeOffset="29226.05">8327 12236 2572 0,'0'0'-117'16,"0"0"38"-16,-34-14 18 0,34 14 8 15,0 0 14-15,0 0 3 0,0 0 38 16,0 0 17-16,-10-13 6 0,10 13 6 0,0 0-4 16,0 0 6-16,0 0 1 0,0 0-8 15,12-27-2-15,-12 27-9 0,13-11 8 0,-13 11-11 16,14-12 0-16,-14 12-1 0,20-9 2 16,-12 3 1-16,-8 6 5 0,22-8-13 15,-22 8 2-15,23-6 7 0,-11 5-8 0,-12 1 13 16,28 0-10-16,-28 0-4 0,32 1 1 0,-16 2-1 15,-1 0-1-15,0 1 4 0,0 2-2 16,-3-1 3-16,2 3 5 0,-4 2 0 16,0-1 0-16,-3 3-1 0,0-1 8 0,-7-11-1 15,4 21 2-15,-4-21 3 0,-2 19 0 16,2-19 6-16,-9 17 5 0,9-17 9 16,-15 15 5-16,9-7 8 0,6-8 11 0,-18 12-3 15,18-12 1-15,-12 8 0 0,12-8-6 16,-12 7-2-16,12-7-3 0,0 0-14 15,0 0 0-15,0 0-7 0,-11 9-3 0,11-9-9 16,0 0 0-16,0 0-3 0,0 0-1 16,29 13-2-16,-29-13-2 0,20 9-4 15,-20-9 0-15,23 9-1 0,-12-2-1 0,-1 1 0 16,-10-8 5-16,21 15 0 0,-13-3 4 16,-1-3 1-16,-7-9 5 0,9 23 3 15,-7-12 6-15,-2-11 11 0,-2 24 1 0,2-24 4 16,-9 22-2-16,0-12-2 0,9-10-4 0,-18 15-3 15,5-7-5-15,0-2-4 0,13-6 2 16,-29 9-11-16,15-9-7 0,14 0-23 16,-24 2-39-16,24-2-53 0,-24-6-64 0,24 6-61 15,-21-11-67-15,13 0-151 0,-2 4-503 16,4-2-375-16</inkml:trace>
  <inkml:trace contextRef="#ctx0" brushRef="#br2" timeOffset="30162.49">8348 12007 2711 0,'0'0'-133'15,"-26"0"42"-15,26 0 24 0,0 0 35 0,0 0 23 16,0 0 30-16,-25 10 34 0,25-10 14 16,-10 9 19-16,10-9 21 0,-6 19 10 15,6-19 6-15,-7 20 7 0,3-6-3 16,1 1-3-16,3-15-7 0,-4 35-2 0,0-16-1 15,2 0-4-15,2 2-3 0,-2 0-3 0,0 0-10 16,2 3-3-16,0 0-8 0,2 2-6 16,0 0-7-16,0 1-6 0,2 4 11 15,0-5-8-15,3 3-7 0,0-3-1 0,3 5-11 16,-2-4-3-16,1 0-10 0,3 0-6 16,2-5-27-16,-2-1-29 0,0-2-47 15,4-2-53-15,-2 1-71 0,1-5-68 0,-2-3-111 16,2 1-222-16,-1-4 11 0,4-1-249 0,-4 0-172 15</inkml:trace>
  <inkml:trace contextRef="#ctx0" brushRef="#br2" timeOffset="30641.02">8911 12343 2527 0,'0'0'-28'0,"0"0"32"0,0 0 7 0,0 0 8 16,0 0 23-16,0 0 13 0,0 0 17 16,0 0 4-16,0 0-1 0,0 0 0 15,0 0-8-15,0 0-5 0,0 0-14 0,53 8 0 16,-53-8-8-16,26 3-10 0,-26-3-29 16,25 1-47-16,-25-1-60 0,21 0-68 15,-21 0-109-15,17-4-523 0,-17 4-125 0</inkml:trace>
  <inkml:trace contextRef="#ctx0" brushRef="#br2" timeOffset="30855.99">9000 12264 2487 0,'0'0'13'16,"0"0"8"-16,0 0 0 0,0 0 15 15,0 0 26-15,0 0 22 0,0 0 24 0,0 0 19 16,0 0 11-16,0 0 6 0,-12 37 1 15,12-37-10-15,2 28-14 0,-2-11-6 0,0-17-22 16,2 35-5-16,0-18-13 0,0 2-7 16,0-3-23-16,0 1-39 0,2-2-70 15,-2 1-69-15,3 0-62 0,-1-6-75 0,-4-10-179 16,6 16-466-16,-2-10-313 0</inkml:trace>
  <inkml:trace contextRef="#ctx0" brushRef="#br2" timeOffset="31283.68">9218 12188 2729 0,'0'0'-84'0,"4"-17"10"16,-4 17 5-16,7-14-1 0,-7 14 5 15,10-11 13-15,-10 11-2 0,13-10 4 16,-13 10 9-16,15-6 10 0,-15 6 7 0,16-3 18 16,-16 3 6-16,20-1 6 0,-20 1 23 15,0 0 14-15,29 4 6 0,-29-4 22 16,18 9 4-16,-18-9 7 0,14 9 2 0,-14-9 1 16,8 15-13-16,-8-15-2 0,2 15 0 15,-2-15 1-15,-2 21 1 0,2-21-1 16,-8 23 9-16,2-12 5 0,0 1 2 0,6-12 17 15,-13 24 6-15,6-12 5 0,-1 0-3 16,4 2-2-16,4-14 3 0,-11 20-12 0,11-20-1 16,-6 19-3-16,6-19-31 0,0 19-8 15,0-19-6-15,8 17-4 0,-8-17-7 0,13 16-8 16,0-9-4-16,0-1-16 0,1 0-27 16,-14-6-35-16,30 7-40 0,-16-5-29 15,-14-2-40-15,33 2-47 0,-17-2-45 0,-16 0-77 16,30-6-125-16,-18 2-446 0,-1 0-277 15</inkml:trace>
  <inkml:trace contextRef="#ctx0" brushRef="#br2" timeOffset="31594.42">9633 12148 2590 0,'0'0'-90'15,"0"0"36"-15,4-18 25 0,-4 18-9 16,0 0 18-16,0 0 40 0,0 0 30 0,4-13 44 16,-4 13 22-16,0 0 19 0,0 0-1 15,0 0-2-15,0 0-3 0,0 0-6 16,0 0-8-16,0 0 0 0,0 50 2 0,0-50-15 16,0 24 1-16,0-8-12 0,0-16-7 15,0 30-7-15,0-13-8 0,2 1-4 16,1 1-10-16,-1-2-6 0,-2 2-6 0,2 0-1 15,0-2-8-15,-2 1-4 0,2-1-1 16,1-1-15-16,-3-16-23 0,2 23-42 0,-2-23-50 16,0 21-62-16,0-21-57 0,4 15-99 15,-2-10-161-15,-2-5-477 0,0 0-391 16</inkml:trace>
  <inkml:trace contextRef="#ctx0" brushRef="#br2" timeOffset="31864.19">9780 12319 2814 0,'0'0'-75'16,"6"-9"25"-16,-6 9 9 0,0 0 1 0,0 0 25 16,0 0 15-16,0 0 22 0,0 0 18 15,0 0 12-15,0 0 6 0,-30-14 19 16,30 14 0-16,0 0 16 0,0 0-1 0,-34 11 4 16,34-11 3-16,-15 7 0 0,15-7 0 15,-12 9-3-15,12-9-1 0,-10 13-6 16,10-13-1-16,-2 15-7 0,2-15-11 15,0 0-7-15,18 31-4 0,-10-19-4 0,3-1-10 16,2 1-6-16,-1-1 1 0,5 0-6 16,-2 0-15-16,2 1-14 0,-3-2-36 0,2-1-45 15,-2-1-59-15,-1-3-51 0,-1 2-50 16,-2-1-80-16,-10-6-135 0,16 7-444 0,-10-6-276 16</inkml:trace>
  <inkml:trace contextRef="#ctx0" brushRef="#br2" timeOffset="32702.97">10033 12130 2586 0,'0'0'-75'0,"0"0"28"15,0 0 21-15,11-9 23 0,-11 9 26 0,0 0 25 16,0 0 27-16,0 0 20 0,0 0 10 16,0 0 13-16,25 25-5 0,-25-25-3 15,10 21 2-15,0-7-2 0,-6 0 6 0,2 4-4 16,0 1-4-16,-2 2-7 0,0 1-7 16,-2-1-10-16,3 0-7 0,-5 2-11 15,0 0-5-15,-2 0-6 0,-1-2-7 0,1 3-2 16,0 2-5-16,-4-4-4 0,2 0-6 15,-2 0-7-15,2-5-29 0,-4 0-33 0,4-1-45 16,-2-1-66-16,2-2-55 0,0-3-73 16,4-10-164-16,-6 17-533 0,6-17-422 0</inkml:trace>
  <inkml:trace contextRef="#ctx0" brushRef="#br2" timeOffset="33154.28">10368 12268 2938 0,'0'0'-76'0,"0"0"23"15,-15-23 15-15,15 23 9 0,0 0 19 0,-19-8 20 16,19 8 26-16,-15-4 19 0,15 4-4 16,-20-3 0-16,20 3-4 0,0 0 2 0,-20 0 2 15,20 0 0-15,0 0 2 0,0 0-2 16,0 0-6-16,-15 11-9 0,15-11-1 16,0 0-5-16,0 0-7 0,0 0 1 15,0 0-3-15,23 31-2 0,-23-31-2 0,10 17 1 16,-3-10 5-16,-7-7-1 0,11 19 12 15,-5-8 5-15,-6-11 5 0,4 18 4 16,0-7 9-16,-4-11 7 0,0 20 2 0,0-20 0 16,0 16 4-16,0-16 2 0,-8 18 1 15,8-18-4-15,-10 13-8 0,10-13-5 0,-14 14-5 16,14-14-7-16,-14 9-3 0,14-9-16 16,-15 5-37-16,15-5-46 0,0 0-47 15,0 0-57-15,0 0-49 0,0 0-62 0,-30-17-158 16,30 12-551-16,0 5-436 0</inkml:trace>
  <inkml:trace contextRef="#ctx0" brushRef="#br2" timeOffset="33400.81">10444 12315 3024 0,'0'0'0'0,"0"0"34"16,21 4 1-16,-21-4-4 0,0 0 3 16,0 0 6-16,17 2 11 0,-17-2 2 15,17 2-3-15,-17-2-3 0,21 3-6 0,-21-3-2 16,25 1-6-16,-10-1-8 0,-15 0-25 16,28 0-36-16,-28 0-37 0,26 0-53 15,-26 0-55-15,20-1-68 0,-20 1-171 16,13-7-342-16,-13 7-50 0</inkml:trace>
  <inkml:trace contextRef="#ctx0" brushRef="#br2" timeOffset="33590.83">10588 12278 2279 0,'-24'-6'-6'0,"24"6"34"0,0 0 15 16,0 0 36-16,0 0 16 0,0 0 26 16,0 0 18-16,-12 19 12 0,12-19-2 15,0 0-5-15,-5 21-14 0,5-21-6 0,-4 21-12 16,4-21-14-16,-2 21-7 0,2-8-11 15,0-13-7-15,-2 24-11 0,2-24-22 16,0 27-32-16,0-27-36 0,0 25-44 16,0-25-48-16,0 19-55 0,0-8-52 0,0-11-104 15,4 14-602-15,-4-14-343 0</inkml:trace>
  <inkml:trace contextRef="#ctx0" brushRef="#br2" timeOffset="34620.57">10952 12123 2705 0,'-5'-16'-115'0,"5"16"37"0,0 0 29 0,-8-16 15 16,8 16 37-16,0 0 26 0,-4-16 19 15,4 16 12-15,0 0 10 0,0 0-1 16,0 0 0-16,4-22-7 0,-4 22-7 0,0 0-3 15,15-12-6-15,-15 12-4 0,18-4 0 16,-18 4-6-16,16-2-6 0,-16 2-1 0,0 0 2 16,32 6 5-16,-32-6 4 0,18 8 4 15,-18-8 4-15,15 13 1 0,-8-6-1 16,-7-7 0-16,6 22-1 0,-4-12 1 16,-2-10 1-16,-2 26 0 0,2-26 4 0,-6 27 4 15,-1-12 5-15,3-2 10 0,0 3 11 16,-3-3 8-16,1 0 4 0,6-13 0 0,-10 26-2 15,6-14-1-15,4-12 0 0,-2 20 1 16,2-20 3-16,2 22-14 0,4-9-6 0,2-1-3 16,3-2-26-16,2 1-33 0,-1 1-40 15,3-5-56-15,0 2-61 0,2-1-76 16,-1-3-76-16,0 2-154 0,-4-4-162 0,-1 1-364 16,-11-4-421-16</inkml:trace>
  <inkml:trace contextRef="#ctx0" brushRef="#br2" timeOffset="36061.3">6640 12739 2876 0,'0'0'-101'16,"0"0"17"-16,17 5 19 0,-17-5 25 16,0 0 29-16,0 0 23 0,21 0 41 0,-21 0 18 15,0 0 15-15,0 0 1 0,26-4 5 16,-26 4 1-16,0 0 3 0,27-1-4 0,-27 1 0 15,21 0 3-15,-21 0-10 0,25 0-7 16,-25 0-4-16,30 1-12 0,-10-1-5 16,-2 0-8-16,5 3 0 0,1-2-9 0,2 3-3 15,3-2-7-15,1 0 0 0,0 1-3 16,3 1-4-16,1-1-3 0,4 1 0 0,2-1 0 16,1 3-3-16,1-2-3 0,-2 1-2 15,5-1-2-15,-3-1-1 0,0 4 1 16,3-2-2-16,-1-1 0 0,1 0-1 0,-1-1-4 15,1 4 4-15,-1-2-1 0,1-3-3 16,-1 1 3-16,0 2-3 0,1-2-1 16,-1 1 3-16,1-1 3 0,1 1-5 15,-1 1 1-15,-1-2-3 0,1 1 1 0,1 0 2 16,1-1-2-16,-5 1 0 0,2 1-1 16,1-2 0-16,-3 1 1 0,3 0-3 15,-3 0 1-15,0 0 2 0,-1 2 4 0,-1-2-6 16,0 1 1-16,0 1 3 0,-2-1-3 15,2 1-2-15,-2-1 8 0,1 0-7 0,-1-1 0 16,0 1 0-16,0-1-1 0,0 2 3 16,-4-2-2-16,2 1 0 0,-2-1 1 0,0 0 0 15,-1-3-3-15,-1 4 3 0,0-2-1 16,-1-1 3-16,1 0-3 0,0 0 2 0,0 0-1 16,-3 0 0-16,3-1-1 0,0 2-1 15,-1-1 2-15,1-1-2 0,0 1 2 16,3 0 0-16,-2 0 1 0,-1 0-1 15,0 0 0-15,0-2-1 0,-1 2 0 0,-1-2-2 16,0 1 4-16,1 2 0 0,-1-3 1 16,0 0 2-16,-3 0 5 0,3 1 0 0,-3 2-3 15,0-3-1-15,-1 1 3 0,-1 1-2 16,1-2-1-16,-2 2-2 0,0-2 1 16,2 0-3-16,-1 0 3 0,1 2-2 15,-1-2 1-15,1-2 1 0,3 4-3 0,0-4-1 16,1 2 0-16,0 2-3 0,1-2 4 15,1 0-2-15,0 2 2 0,3-2 1 0,-4 1-3 16,5 1 0-16,-4 1 2 0,2 0-1 16,-1-1-1-16,1 0 2 0,-2 0 2 0,0 0 2 15,-1 0 8-15,1 2 7 0,-2-2 1 16,2 0-1-16,-5-2 0 0,1 1-4 0,-1 2-1 16,-3-2 0-16,-4 1-2 0,0 0 2 15,-4 0-12-15,-16-2-26 0,28 1-27 16,-28-1-34-16,21 3-30 0,-21-3-41 15,18 1-53-15,-18-1-57 0,0 0-130 0,0 0-167 16,0 0-294-16,0 0-202 0</inkml:trace>
  <inkml:trace contextRef="#ctx0" brushRef="#br2" timeOffset="36928.38">7193 13250 2500 0,'0'0'-83'16,"-22"-3"34"-16,22 3 8 0,-25 0 9 0,25 0 13 15,-26 2 16-15,26-2 11 0,-20 4 16 16,20-4 15-16,-20 5 10 0,20-5 13 0,-13 11 4 16,13-11-1-16,-6 14 1 0,6-14 3 15,0 0-3-15,4 22-7 0,-4-22-4 16,11 22-7-16,-5-10-2 0,3-1-6 0,4 2-6 15,-3 1-2-15,2 1-1 0,4 0-8 16,-4 2 2-16,1-1-5 0,0-1 2 0,-3-1-2 16,-1 0-4-16,-1 0-1 0,-2 0 6 15,-6-14-2-15,6 22 12 0,-6-22 5 16,0 19 7-16,0-19 2 0,0 0-1 0,-12 19-3 16,12-19-2-16,-17 10-5 0,17-10-6 15,-21 1-1-15,21-1-5 0,-25-3-9 16,25 3-34-16,-24-10-43 0,12 3-52 0,12 7-52 15,-20-15-44-15,10 3-93 0,10 12-559 16,-13-19-224-16</inkml:trace>
  <inkml:trace contextRef="#ctx0" brushRef="#br2" timeOffset="37259.11">7540 13289 2736 0,'0'0'61'0,"0"0"13"0,10-11-4 16,-10 11-11-16,0 0-2 0,0 0 15 16,0 0 26-16,0 0 14 0,0 0 8 0,0 0 1 15,0 0 2-15,0 0-3 0,0 0 8 16,-18 43-5-16,18-43-6 0,-12 27-10 15,6-13-4-15,0 1-15 0,2 0-10 0,-3 0-6 16,3 2-10-16,2-1-1 0,0 1-9 16,2-17-9-16,-2 32 0 0,2-17-24 0,2 3-4 15,2-5-22-15,0 0-24 0,3 1-39 16,-1-3-39-16,4-2-59 0,2 1-64 0,-2-3-97 16,4 1-160-16,-3-4-116 0,2-2-277 15,0 2-252-15</inkml:trace>
  <inkml:trace contextRef="#ctx0" brushRef="#br2" timeOffset="37620.15">7927 13432 2593 0,'5'-10'-78'0,"-5"10"24"16,4-15 4-16,-4 15 1 0,0 0 18 15,-2-21 27-15,2 21 36 0,0 0 21 0,-10-15 14 16,10 15 19-16,0 0 9 0,-20-9 7 15,20 9 14-15,-19-3 9 0,19 3 5 0,0 0 0 16,-30 3-7-16,30-3-5 0,0 0-11 16,-26 7-7-16,26-7-7 0,-10 8-13 15,10-8-10-15,-8 13-4 0,8-13-9 0,0 0-3 16,2 23-8-16,-2-23-4 0,8 19-4 16,-8-19-6-16,12 21-4 0,-4-10-4 15,-2 2-1-15,2-3-8 0,-2 1 3 0,0 2-2 16,3-5-2-16,-9-8 0 0,9 18 0 15,-9-18 3-15,6 15 9 0,-6-15 6 16,0 0 1-16,0 0 0 0,-13 23-4 0,13-23-6 16,-15 6-2-16,15-6-13 0,-20 0-18 0,20 0-32 15,-26-4-35-15,26 4-40 0,-24-8-63 16,24 8-53-16,-21-11-74 0,11 3-147 16,0 1-522-16,2-1-427 0</inkml:trace>
  <inkml:trace contextRef="#ctx0" brushRef="#br2" timeOffset="37789.18">7965 13475 3089 0,'0'0'3'0,"28"0"15"0,-28 0-16 16,25-3 0-16,-25 3-8 0,29 0-8 16,-13 0-1-16,-16 0-2 0,27-3-18 0,-27 3-19 15,28 0-18-15,-28 0-29 0,24 0-28 16,-24 0-30-16,24-1-62 0,-24 1-496 15,21-2 21-15</inkml:trace>
  <inkml:trace contextRef="#ctx0" brushRef="#br2" timeOffset="38003.31">8166 13430 2336 0,'0'0'105'0,"0"0"-2"15,0 0 5-15,0 0 14 0,0 0 18 0,0 0 11 16,0 0 1-16,0 0 1 0,-12 27-8 15,12-27-5-15,0 0-9 0,2 28-4 16,-2-28-11-16,0 20-13 0,0-20-12 0,2 26-12 16,-2-26-8-16,4 23-10 0,-2-11-26 15,-2-12-28-15,2 20-40 0,-2-20-44 0,2 17-52 16,-2-17-72-16,6 11-76 0,-6-11-138 16,7 7-148-16,-7-7-289 0,0 0-199 15</inkml:trace>
  <inkml:trace contextRef="#ctx0" brushRef="#br2" timeOffset="38248.48">8278 13401 2602 0,'9'-15'56'15,"-9"15"32"-15,8-11-1 0,-8 11-12 16,0 0 5-16,9-9 0 0,-9 9 28 0,0 0 19 16,0 0 8-16,0 0-1 0,0 0 0 15,0 0-1-15,0 0 1 0,18 24-36 16,-18-24-1-16,7 21-6 0,-4-10-10 0,-3-11-2 15,4 25-13-15,-2-10-2 0,2-1-7 16,-4-14-4-16,4 28-6 0,0-13-10 16,-2 1-8-16,2-3-13 0,-4-13-27 0,4 23-31 15,-4-23-37-15,3 19-51 0,-3-19-59 16,7 17-56-16,-5-13-72 0,-2-4-156 0,0 0-97 16,4 11-269-16,-4-11-176 0</inkml:trace>
  <inkml:trace contextRef="#ctx0" brushRef="#br2" timeOffset="38569.78">8520 13304 2440 0,'0'0'-49'0,"0"0"37"16,14-6 12-16,-14 6 6 0,0 0 26 16,0 0 12-16,0 0 28 0,28 20 16 0,-22-13 14 15,2 5 7-15,1-1 14 0,0 3 11 16,-1 3-3-16,-1-2 9 0,1 5-12 16,-2 2-14-16,0 0-8 0,-1-1-10 0,-3 1-8 15,0-1-12-15,-2 0-7 0,0-1-10 16,-2 2-6-16,-2 0-14 0,-3 1-25 0,-1-3-40 15,0-1-40-15,-1-3-62 0,1 1-43 16,-3-3-55-16,2-4-81 0,1 1-675 16,-4-4-436-16</inkml:trace>
  <inkml:trace contextRef="#ctx0" brushRef="#br2" timeOffset="38921.3">9030 13343 2969 0,'0'0'-75'0,"0"0"29"16,0 0 21-16,-13-24 14 0,13 24 19 0,0 0 35 15,0 0 45-15,-27 6 26 0,27-6 19 16,0 0 8-16,-24 22-2 0,18-11-6 16,-2 0-1-16,1 1-5 0,3 2-15 0,-3 2-9 15,3-1-13-15,2 4-7 0,-2-2-12 16,4-17-5-16,-2 36-16 0,2-15 3 16,2-1-11-16,0-3-11 0,0 0-22 0,2 0-26 15,0-2-34-15,3 1-42 0,0-3-51 16,1-1-45-16,0-1-74 0,2-4-152 15,4 1-168-15,-4-4-281 0,1 0-219 0</inkml:trace>
  <inkml:trace contextRef="#ctx0" brushRef="#br2" timeOffset="39277.43">9354 13502 2559 0,'8'-13'-48'16,"-8"13"12"-16,4-12 4 0,-4 12-3 15,0 0 6-15,0 0 29 0,0 0 41 0,0 0 29 16,-14-22 33-16,14 22 19 0,0 0 15 16,-24-5 1-16,24 5 2 0,-19 0-5 15,19 0-6-15,0 0-12 0,-28 7-8 0,28-7-11 16,-16 5-16-16,16-5-5 0,-13 6-11 16,13-6-6-16,0 0-10 0,-9 15-20 0,9-15-14 15,0 0-11-15,0 0-7 0,16 31-6 16,-8-22-1-16,2 1 3 0,-1 1 3 15,4-1-2-15,-3 2 8 0,1-3 11 0,-3 2 13 16,1 1 8-16,-9-12 11 0,15 19 8 16,-11-10 8-16,-4-9 2 0,2 17 3 15,-2-17-1-15,0 0-23 0,-10 23-4 0,10-23-4 16,-20 9-2-16,20-9-9 0,-21 5-16 16,7-3-30-16,14-2-49 0,-24-2-61 15,24 2-75-15,-24-5-61 0,24 5-136 0,-23-11-164 16,15 6-347-16,8 5-311 0</inkml:trace>
  <inkml:trace contextRef="#ctx0" brushRef="#br2" timeOffset="39459.32">9417 13567 2812 0,'0'0'-37'0,"19"-4"18"0,-19 4-1 16,19-4 13-16,-19 4 2 0,24-3 20 0,-24 3 18 15,25 0 2-15,-10 0-2 0,-15 0-8 16,27 2-9-16,-12-1-31 0,-15-1-38 0,29 3-49 16,-15-2-46-16,-14-1-111 0,25 0-461 15,-25 0 14-15</inkml:trace>
  <inkml:trace contextRef="#ctx0" brushRef="#br2" timeOffset="39686.51">9513 13482 2209 0,'0'0'41'16,"0"0"20"-16,0 0-2 0,0 0 17 0,0 0 26 16,0 0 30-16,0 0 26 0,0 0 4 15,0 0 6-15,-7 29-8 0,7-29-10 16,-2 19-10-16,2-19-14 0,0 22-15 0,0-22-11 16,-2 25-7-16,2-12-14 0,0-13-7 15,-3 24-13-15,3-24-9 0,-2 23-19 0,2-23-24 16,-2 24-38-16,2-24-36 0,-2 19-54 15,2-19-51-15,2 13-70 0,-2-13-139 16,2 9-174-16,-2-9-297 0,0 0-195 0</inkml:trace>
  <inkml:trace contextRef="#ctx0" brushRef="#br2" timeOffset="39970.8">9758 13321 2496 0,'0'0'-24'0,"0"0"45"0,0 0 27 16,0 0 34-16,0 0 27 0,0 0 25 15,0 0 20-15,0 0 2 0,0 0 1 16,8 38-4-16,-8-38-11 0,-2 29-11 0,0-14-13 16,2 4-4-16,0-1-13 0,0 0-8 15,0 1-10-15,0 1-10 0,0-1-7 16,0 0-7-16,2 0-7 0,-4 0 0 0,4-2-12 15,0-2-8-15,-2-15-15 0,2 29-22 16,-2-29-31-16,2 23-34 0,-2-23-42 0,2 18-58 16,-2-18-48-16,8 10-57 0,-8-10-116 15,4 4-130-15,-4-4-352 0,0 0-237 0</inkml:trace>
  <inkml:trace contextRef="#ctx0" brushRef="#br2" timeOffset="40256.21">9925 13522 2643 0,'0'0'34'15,"11"-8"29"-15,-11 8-3 0,0 0-9 16,8-10-3-16,-8 10-3 0,0 0 17 0,0 0 10 16,0 0 5-16,0 0 9 0,0 0-2 15,0 0-3-15,0 0-3 0,0 0-5 16,-45 0 5-16,45 0 3 0,0 0 7 0,-33 7 0 16,33-7 0-16,-19 5-4 0,19-5-2 15,-17 6 1-15,17-6-9 0,-15 8-2 16,15-8-2-16,-9 7-6 0,9-7-2 0,0 0-5 15,0 21-2-15,0-21-3 0,0 0-1 16,20 24-5-16,-10-12-7 0,1 1-5 0,-1-2-4 16,3 1-1-16,-2-1-1 0,1 1-7 15,1-1-8-15,-2 1-25 0,-3-5-33 0,1 1-53 16,-9-8-60-16,14 14-72 0,-7-8-90 16,-1-3-186-16,-6-3-83 0,0 0-339 15,11 4-334-15</inkml:trace>
  <inkml:trace contextRef="#ctx0" brushRef="#br2" timeOffset="40552.65">10170 13409 2787 0,'0'0'-57'0,"0"0"40"0,10-14-3 0,-10 14 38 16,0 0 17-16,0 0 29 0,16-3 22 15,-16 3 15-15,0 0 13 0,0 0 10 16,19 17-2-16,-19-17 0 0,9 17-4 0,-3-6 1 16,0 2-5-16,-1 3 1 0,-1 1-6 15,0 1-2-15,0-1-11 0,-2 2-5 0,0 0-11 16,0 0-6-16,-2 1-7 0,0 2-10 16,-2-2-5-16,0 2-2 0,-2-1-14 15,0 0-17-15,0-4-23 0,-3 2-37 0,1 0-51 16,2-2-77-16,-2-2-62 0,-3 1-101 15,0-6-182-15,1 2-69 0,0-2-278 0,8-10-217 16</inkml:trace>
  <inkml:trace contextRef="#ctx0" brushRef="#br2" timeOffset="41452.78">11521 13055 2484 0,'-19'-8'-75'0,"19"8"45"0,0 0 33 16,0 0 15-16,0 0 25 0,0 0 1 15,0 0 19-15,0 0 4 0,0 0 8 0,0 0 8 16,0 0 13-16,0 0 4 0,0 0 2 16,0 0 9-16,0 0 4 0,0 0-8 15,0 0-10-15,0 0-11 0,0 0-7 16,0 0-9-16,0 0-9 0,0 0-3 0,0 0-10 16,39-17-6-16,-39 17 0 0,18-4-7 15,-18 4-2-15,26-2-3 0,-26 2-6 16,25 0-1-16,-11-2-2 0,-14 2-1 0,28-1-7 15,-28 1-21-15,26-4-29 0,-26 4-36 16,23-4-40-16,-23 4-58 0,20-6-58 0,-20 6-104 16,10-12-634-16,-8 9-412 0</inkml:trace>
  <inkml:trace contextRef="#ctx0" brushRef="#br2" timeOffset="41641.21">11511 12866 2989 0,'0'0'-18'0,"0"0"26"0,0 0 2 16,0 0-4-16,0 0 16 0,0 0 12 15,0 0 13-15,0 0 8 0,0 0-8 16,0 0-4-16,0 0-2 0,0 0-34 0,46-4-44 16,-46 4-49-16,26 4-58 0,-15-4-68 15,-11 0-162-15,20 0-384 0,-20 0-44 0</inkml:trace>
  <inkml:trace contextRef="#ctx0" brushRef="#br2" timeOffset="44312.28">12607 12955 2242 0,'0'0'-44'0,"0"0"18"0,0 0 18 16,0 0 28-16,0 0 16 0,0 0 12 0,0 0 14 15,0 0 17-15,19-21 8 0,-19 21 10 16,0 0-4-16,0 0 1 0,0 0-2 0,22-1-1 16,-22 1-3-16,0 0-4 0,0 0-6 15,22-2 0-15,-22 2-2 0,0 0-1 16,29 0-1-16,-29 0-5 0,19 0 0 15,-19 0-7-15,23 0-6 0,-23 0 0 16,27 0-5-16,-27 0-5 0,29 0-7 0,-16 0-9 16,-13 0-1-16,31 0-1 0,-13 0-5 15,2 0 0-15,-20 0-1 0,38 0-4 0,-22 0-3 16,5 0-2-16,-2 0 3 0,-19 0-6 16,38 0 1-16,-17 0 0 0,2 2-4 0,-3-2 2 15,4 0 0-15,-1 1-5 0,-2-1 0 16,3 3 2-16,-4-1 1 0,3-2-3 15,1 1-2-15,-4 2 3 0,5-2-2 0,-2 1 1 16,-1 0-2-16,-2 0 0 0,1 0 1 16,3-2-2-16,-4 2-2 0,1-1 1 0,1 2 2 15,-4-2-2-15,7-1 3 0,-7 3-2 16,5-3 1-16,-4 1-2 0,4 2 1 0,-2-3 3 16,-2 1 2-16,2 1 0 0,-2 0 4 15,2 0-3-15,-1-2 0 0,-4 2-2 16,4-1 0-16,1 2 3 0,-4-3-4 0,6 2 1 15,-8-1-3-15,-15-1 2 0,39 4 3 16,-20-4-5-16,0 2 0 0,4-2-2 16,-4 2 3-16,2-2-1 0,-1 2 0 0,0-2-2 15,1 2 3-15,-1-2-2 0,0 1 0 16,-2 2 0-16,4-1-3 0,-4-1 3 16,2 1 2-16,-2 0-1 0,2 0-1 15,1 0-1-15,-2 0 2 0,0 1-2 0,3 0 1 16,-4-2-2-16,3-1-1 0,-1 3 2 15,0-2 1-15,2 1-1 0,-3 0-1 0,2-2 1 16,0 4 0-16,0-3-3 0,-1 1 6 16,0 1-2-16,1-2-1 0,-2 1 1 0,4 0 1 15,0 2-2-15,-2-2-2 0,0 0 2 16,-3-1 0-16,6 2 0 0,-5-1 2 16,3 0-2-16,-4-2 0 0,4 1 3 0,-3 2-4 15,0-2-1-15,0 1 4 0,1-2-1 16,-2 2-1-16,0 0 0 0,0-1-1 0,-18-1 2 15,31 3-4-15,-15-3 3 0,-16 0 0 16,32 1 0-16,-16-1 3 0,1 3-3 16,-17-3 0-16,32 2 1 0,-18-2-2 0,-14 0-2 15,30 0 3-15,-16 1 0 0,-14-1 2 16,29 0-5-16,-15 0 2 0,-14 0 1 0,28 3 0 16,-13-3 0-16,-15 0 0 0,28-3 0 15,-14 6 0-15,-14-3-1 0,27-3-1 16,-27 3 3-16,31 0-2 0,-19-1-1 0,-12 1 2 15,30-2 0-15,-30 2 2 0,27 0-4 16,-10-3 5-16,-17 3-2 0,34-1-1 16,-17 1 1-16,0-3-1 0,3 2-1 0,-20 1 2 15,33-2-1-15,-16 2 0 0,0-2-1 16,-17 2 2-16,32-3-1 0,-16 0-1 0,-16 3 1 16,30 0 0-16,-13-1-1 0,0-1 1 15,-17 2 3-15,27-2-2 0,-11-1-1 16,-16 3-1-16,27-1 2 0,-12-1 2 0,-15 2-6 15,27 0 3-15,-13-2 0 0,-14 2 0 16,30 0 2-16,-12-2-5 0,-18 2 4 0,31 0 1 16,-15 0-2-16,-16 0 1 0,33 0-4 15,-18 0 3-15,-15 0 0 0,36 0-1 16,-15 0 0-16,-2 0 0 0,0 0 0 0,2 0 1 16,-21 0-1-16,40 0-1 0,-18 0 2 15,1 0 0-15,-2 0 2 0,2 0-1 16,3 0-2-16,-3 0 2 0,0 2-1 0,2-2 0 15,1 2 2-15,0-2 3 0,-1 0 7 16,3 0 2-16,2 2 3 0,-1-2 2 0,0 1-2 16,1-1 2-16,-1 3-3 0,1-1 1 15,2 0-2-15,-3-1-1 0,3 3-1 16,-2-2 0-16,-1 0-4 0,1 1 0 0,0 0 0 16,-7-2-1-16,1-1 3 0,-4 3-6 15,0-3 2-15,-1 2-3 0,0-2-8 16,-19 0-17-16,29 0-27 0,-29 0-31 0,28-2-49 15,-15-1-60-15,-3 2-65 0,-10 1-148 16,13-6-171-16,-13 6-326 0,0 0-282 0</inkml:trace>
  <inkml:trace contextRef="#ctx0" brushRef="#br2" timeOffset="45458.27">13243 12265 2548 0,'0'0'-142'0,"0"0"27"16,0 0 21-16,-23-19 22 0,23 19 8 0,0 0 26 15,-21-1 16-15,21 1 20 0,0 0 12 16,-27 1 6-16,27-1 6 0,0 0 19 16,-29 7-14-16,29-7 0 0,-15 5 17 0,15-5-16 15,-13 6-2-15,13-6 5 0,0 0-11 16,-10 14 10-16,10-14-9 0,0 0 2 15,0 0-9-15,0 0 4 0,15 30 7 16,-15-30-1-16,18 15 5 0,-9-5 8 0,4 0 2 16,1 1 9-16,-3-2 4 0,7 4 1 0,-5-1-6 15,1-1 2-15,-3-1 6 0,0 1 1 16,1 2 6-16,-4-1 6 0,-1 0 5 16,-7-12 10-16,6 18-1 0,-6-18 6 15,-2 19-3-15,2-19-5 0,-11 20 5 0,11-20-4 16,-18 15-8-16,7-5-8 0,-4-5-9 15,1 1-5-15,-4-2-11 0,2-1-29 16,-4 2-40-16,3-4-61 0,17-1-67 0,-32 0-44 16,16-6-90-16,3 4-177 0,-1-3-377 0,14 5-190 15</inkml:trace>
  <inkml:trace contextRef="#ctx0" brushRef="#br2" timeOffset="45823.25">13614 12190 2496 0,'0'0'-73'0,"0"0"21"0,0 0 16 0,0 0 28 16,0 0 19-16,0 0 33 0,0 0 20 15,0 0 25-15,-47 23 25 0,35-14 6 0,4 2 12 16,-1 1 0-16,-1 1-7 0,2 4 1 16,1-1-4-16,2 3-15 0,3-2-6 15,-1 2-15-15,6 2-8 0,-1-2-7 0,1 0-7 16,6 2-10-16,-1-1-5 0,4 2-16 15,-1-5-26-15,2-2-38 0,1 0-39 16,-1-1-55-16,5 0-53 0,-5-5-62 0,-3-4-127 16,1 0-555-16,2-2-323 0</inkml:trace>
  <inkml:trace contextRef="#ctx0" brushRef="#br2" timeOffset="46200.89">13921 12239 2717 0,'0'0'-97'0,"2"-19"15"15,-2 19 25-15,0 0 37 0,0 0 22 0,0 0 25 16,-20-17 16-16,20 17 24 0,0 0 19 16,-22 0 3-16,22 0-1 0,0 0 14 0,-29 8-9 15,29-8-3-15,-14 11 0 0,14-11-7 16,-13 14-6-16,13-14-12 0,-4 14-6 15,4-14-10-15,0 0-13 0,6 28-20 0,-6-28-13 16,13 20-12-16,-5-10-2 0,3 1-1 16,-3-1 2-16,2 1 1 0,-1 0 1 0,0 0 3 15,-3 0 5-15,-6-11 13 0,14 18 14 16,-8-10 8-16,-6-8 13 0,5 18 11 16,-5-18 9-16,0 14 0 0,0-14-4 15,0 0-5-15,-15 15-9 0,15-15-3 0,-19 8-6 16,19-8-5-16,-21 4-3 0,21-4-16 15,-21 0-21-15,21 0-40 0,0 0-43 16,-29-8-58-16,29 8-39 0,-17-7-49 16,17 7-88-16,-12-13-643 0,7 5-403 0</inkml:trace>
  <inkml:trace contextRef="#ctx0" brushRef="#br2" timeOffset="46393.8">14041 12327 2899 0,'0'0'-67'0,"22"2"22"16,-22-2 11-16,18 0 10 0,-18 0 9 15,24 1 8-15,-24-1 7 0,23 0-5 16,-23 0 2-16,26 0-3 0,-12 3-13 0,-14-3-9 16,28 2-21-16,-13-2-36 0,-15 0-39 15,29 0-59-15,-29 0-140 0,23 0-275 16,-14 0 192-16</inkml:trace>
  <inkml:trace contextRef="#ctx0" brushRef="#br2" timeOffset="46605.36">14234 12279 1778 0,'0'0'11'0,"0"0"18"16,-9-10 17-16,9 10 17 0,0 0 33 16,0 0 35-16,0 0 14 0,0 0 11 15,0 0 0-15,0 0-8 0,0 0-6 0,0 0-16 16,2 46-11-16,-2-46-12 0,5 24-11 15,-1-9-13-15,-4-15-11 0,2 28 1 16,2-12-15-16,-1-1-12 0,-3 2-29 0,0-17-27 16,4 24-42-16,-4-13-49 0,0-11-38 15,3 20-39-15,-3-12-56 0,0-8-129 16,2 14-424-16,-2-14-97 0</inkml:trace>
  <inkml:trace contextRef="#ctx0" brushRef="#br2" timeOffset="46886.9">14380 12279 2321 0,'0'0'-33'0,"6"-19"35"16,-6 19-4-16,0 0 12 0,0 0 42 16,0 0 27-16,7-11 31 0,-7 11 27 15,0 0 10-15,0 0 8 0,0 0-8 16,0 0-3-16,0 0 1 0,8 42-1 0,-8-42 0 15,3 28-10-15,-2-12-6 0,1-1-16 16,0 0-7-16,3 2-15 0,-3 0-9 16,2-2-9-16,-2 2-6 0,2 1-8 0,1-2-9 15,-2 2-10-15,-3-18-27 0,7 27-31 16,-5-16-32-16,-2-11-44 0,2 18-47 0,-2-18-68 16,4 15-68-16,-4-15-167 0,0 8-136 15,0-8-284-15,0 0-219 0</inkml:trace>
  <inkml:trace contextRef="#ctx0" brushRef="#br2" timeOffset="47935.24">14765 12157 2506 0,'0'0'-89'0,"0"0"16"0,0 0 17 16,0 0 18-16,0 0 24 0,0 0 26 15,13-11 25-15,-13 11 23 0,0 0 17 0,0 0 13 16,0 0 16-16,0 0 8 0,22 16 0 16,-22-16-4-16,9 16 2 0,-4-6-7 0,1 3 1 15,0 3 5-15,-1-1-5 0,0 3-2 16,3 4-4-16,-5-1-6 0,2 0-8 16,-3 0-7-16,-2-1-28 0,0 7-5 0,-2-2-5 15,-3-1-5-15,-1-1-4 0,-1 2-4 16,1-4-20-16,-2 0-29 0,2-3-44 15,-2-3-49-15,2-2-57 0,-2 1-54 0,8-14-101 16,-12 13-655-16,5-8-439 0</inkml:trace>
  <inkml:trace contextRef="#ctx0" brushRef="#br2" timeOffset="48290.33">15197 12123 2843 0,'0'0'-129'15,"0"0"39"-15,0 0 29 0,0 0 22 16,0 0 33-16,0 0 33 0,0 0 37 0,0 0 15 15,0 0 26-15,0 0 17 0,0 0 7 16,-40 32 3-16,34-16-2 0,-3 1-5 0,1 0-5 16,3 0-9-16,-1 4-10 0,2 0-9 15,0 0-11-15,-1-2-7 0,5 0-5 0,-2 2-9 16,2-2-4-16,2 0-9 0,1 0-11 16,1-3-19-16,0 0-30 0,2 0-34 15,-1-3-41-15,5-2-46 0,-1 1-49 0,-1-3-34 16,-2-3-62-16,-6-6-140 0,17 10-468 15,-11-8-263-15</inkml:trace>
  <inkml:trace contextRef="#ctx0" brushRef="#br2" timeOffset="48654.15">15416 12224 2624 0,'0'0'-83'0,"0"0"24"0,0 0 21 16,0 0 23-16,-12-23 26 0,12 23 39 0,0 0 16 16,0 0 15-16,-25-2 11 0,25 2 5 15,0 0-1-15,0 0-5 0,-32 12 0 0,32-12-8 16,-14 7-5-16,14-7-7 0,-9 12-7 16,9-12-2-16,-8 13-11 0,8-13-14 0,0 0-9 15,0 0-19-15,10 26-16 0,-10-26-11 16,11 16 3-16,-11-16 2 0,10 13 1 15,-10-13-1-15,13 16 5 0,-13-16 11 16,8 16 12-16,-8-16 3 0,7 18 12 0,-7-18 5 16,2 17 7-16,-2-17 5 0,0 0 5 15,-4 23-1-15,4-23-1 0,-9 15-5 0,9-15-4 16,-15 11-4-16,15-11-1 0,-14 10-8 16,14-10-18-16,-16 7-30 0,16-7-45 15,-14 5-63-15,14-5-51 0,0 0-71 16,0 0-152-16,-21-8-507 0,21 8-301 0</inkml:trace>
  <inkml:trace contextRef="#ctx0" brushRef="#br2" timeOffset="48858.12">15483 12330 2827 0,'16'0'-7'0,"-16"0"6"0,0 0-2 16,22 3-4-16,-22-3 12 0,15 2 4 15,-15-2 10-15,0 0-12 0,31 1 6 0,-18 2-3 16,-13-3-4-16,24 1-10 0,-24-1-22 16,22 3-19-16,-22-3-29 0,22 1-25 15,-22-1-29-15,19 0-35 0,-19 0-88 16,0 0-407-16,17-8 106 0</inkml:trace>
  <inkml:trace contextRef="#ctx0" brushRef="#br2" timeOffset="49077.17">15626 12258 1953 0,'0'0'-7'16,"0"0"27"-16,0 0 10 0,0 0 27 15,0 0 24-15,0 0 25 0,0 0 22 0,0 0 12 16,0 0-2-16,-29 23 1 0,29-23-6 16,0 17-8-16,0-17-10 0,3 21-8 15,-3-21-9-15,2 25-13 0,-2-25-11 0,2 23-7 16,0-9-2-16,-2-14-15 0,2 24-14 15,-2-24-22-15,2 23-44 0,-2-23-53 16,2 17-50-16,-2-17-35 0,1 13-57 0,-1-13-145 16,0 10-472-16,0-10-183 0</inkml:trace>
  <inkml:trace contextRef="#ctx0" brushRef="#br2" timeOffset="49383.52">15735 12249 2409 0,'6'-13'-68'0,"-6"13"32"0,6-12 22 15,-6 12 11-15,0 0 23 0,0 0 19 16,9-11 43-16,-9 11 39 0,0 0 18 0,0 0 14 16,0 0 1-16,0 0 0 0,0 0-5 15,0 0-4-15,0 0-9 0,13 33-8 16,-13-33-3-16,0 23-12 0,0-23-8 0,2 24-9 15,-2-9-8-15,0-15-10 0,2 28-8 16,-2-14-5-16,2 1-8 0,-2-15-3 0,0 26-7 16,0-12-6-16,0-14-8 0,0 26-14 15,2-12-26-15,-2-14-30 0,0 19-42 16,0-19-47-16,0 19-48 0,0-19-48 0,0 14-50 16,0-14-110-16,2 7-127 0,-2-7-373 15,0 0-249-15</inkml:trace>
  <inkml:trace contextRef="#ctx0" brushRef="#br2" timeOffset="49794.42">15935 12278 2487 0,'0'0'-119'0,"0"0"38"0,0 0 20 0,0 0 16 16,0 0 12-16,0 0 24 0,0 0-2 15,0 0 28-15,0 0 11 0,0 0 21 16,0 0 11-16,0 0 5 0,0 0 2 0,0 0 12 16,0 0-9-16,-35 1-6 0,35-1 1 15,0 0 4-15,-26 8 2 0,26-8 2 16,-14 6-5-16,14-6 4 0,0 0 1 15,-20 8 0-15,20-8 1 0,0 0-7 0,-8 13-5 16,8-13-2-16,0 0-5 0,0 0 3 16,4 21-2-16,-4-21 0 0,0 0-6 0,8 19-4 15,-8-19-3-15,9 15-4 0,-9-15-8 16,9 13-3-16,-9-13 2 0,8 13-8 16,-8-13 1-16,9 14-5 0,-9-14-3 0,10 13-19 15,-10-13-30-15,11 9-36 0,-11-9-44 16,13 12-44-16,-13-12-44 0,10 7-72 0,-10-7-148 15,12 3-421-15,-12-3-182 0</inkml:trace>
  <inkml:trace contextRef="#ctx0" brushRef="#br2" timeOffset="50134.71">16111 12190 2470 0,'0'0'-47'16,"0"0"41"-16,9-14 21 0,-9 14 28 0,0 0 20 15,0 0 28-15,0 0 19 0,0 0 22 16,0 0 9-16,0 0 5 0,0 0 6 16,0 0 0-16,17 31-10 0,-17-31 1 0,6 23-7 15,-2-10 1-15,0 2-4 0,1 2-24 16,1 1-1-16,-1-1-4 0,-1 2-3 15,0 3 27-15,0 0-3 0,0-1-26 0,-1-2 5 16,-1 1-12-16,0 1-11 0,-2 0-8 16,-2-2-7-16,0 1-13 0,-1-3-9 0,1 2-33 15,2-19-33-15,-6 29-33 0,2-17-41 16,0 2-48-16,4-14-70 0,-9 19-53 16,5-13-109-16,4-6-174 0,-11 9-67 0,11-9-321 15,-8 4-356-15</inkml:trace>
  <inkml:trace contextRef="#ctx0" brushRef="#br2" timeOffset="50603.37">16432 12464 2745 0,'0'0'-96'0,"0"0"34"15,0 0 11-15,0 0 36 0,0 0 30 0,0 0 30 16,0 0 35-16,0 0 30 0,0 0 24 16,0 0 20-16,0 0 9 0,0 0-7 15,0 0-8-15,0 0-10 0,0 0-11 0,0 0-6 16,0 0-13-16,31 1-8 0,-31-1-13 15,19 4-10-15,-19-4-9 0,23 3-7 16,-23-3-6-16,26 1-16 0,-26-1-27 0,20 0-35 16,-20 0-40-16,20-1-57 0,-20 1-61 0,0 0-68 15,17-4-114-15,-17 4-184 0,0 0-355 16,0 0-291-16</inkml:trace>
  <inkml:trace contextRef="#ctx0" brushRef="#br2" timeOffset="50814.62">16456 12376 2878 0,'0'0'50'0,"0"0"5"0,-8-11-3 16,8 11 21-16,0 0 27 0,0 0 25 15,0 0 18-15,0 0 5 0,0 0 5 16,0 0-2-16,0 0-13 0,-12 36-11 0,12-36-9 16,0 25-13-16,0-8-14 0,0 0 12 15,-2 1 4-15,2-18-30 0,-2 37-10 0,2-19-28 16,-3-1-33-16,0 0-45 0,1 0-59 15,2-17-72-15,-2 27-71 0,0-17-110 0,0-1-213 16,2-9-30-16,-4 16-276 0,4-16-231 16</inkml:trace>
  <inkml:trace contextRef="#ctx0" brushRef="#br2" timeOffset="51969.18">17090 12150 2496 0,'0'0'-117'16,"0"0"39"-16,12-10 25 0,-12 10 24 15,0 0 19-15,0 0 21 0,0 0 28 16,0 0 17-16,0 0 8 0,0 0-8 16,0 0 5-16,11-10-7 0,-11 10 4 0,0 0-2 15,0 0 6-15,0 0-1 0,0 0 0 16,0 0-1-16,0 0 5 0,-57 10 2 0,57-10-2 16,-26 10 1-16,12-5-10 0,3 2-1 0,-2 0-4 15,13-7-2-15,-19 15-4 0,13-8-4 16,6-7-5-16,-8 16-8 0,8-16-10 15,0 17-17-15,0-17-10 0,8 19-11 0,-8-19-5 16,16 19 2-16,-5-8 0 0,2-2 3 16,0 3 4-16,1 1-1 0,2-3 6 15,-2 3-4-15,-2 0 11 0,-1-1 3 0,2 2 16 16,-4-1-1-16,-3-1 5 0,0-1 1 16,-2 2 19-16,-4-13 9 0,0 23 8 15,0-23 1-15,-4 23 15 0,4-23-2 0,-10 23-1 16,-1-12-3-16,3 1-7 0,-3-3-3 15,-2-1-8-15,3 1-6 0,-6-2-3 16,4-2-4-16,12-5-22 0,-25 7-44 0,12-5-43 16,13-2-71-16,-27 2-73 0,13-4-107 15,14 2-195-15,-24-5-362 0,11-1-249 16</inkml:trace>
  <inkml:trace contextRef="#ctx0" brushRef="#br2" timeOffset="52452.4">17371 11869 2571 0,'0'0'-78'16,"-4"-23"43"-16,4 23 23 0,0 0 21 15,0 0 17-15,0 0 11 0,0 0 25 16,-2-16 15-16,2 16 9 0,0 0 16 0,0 0 12 16,0 0-1-16,0 0-5 0,0 0-4 15,0 0-6-15,0 0-10 0,0 0-9 16,0 0-5-16,0 0-8 0,0 0-1 0,32 26-7 15,-32-26 3-15,4 17-1 0,-4-17-8 16,2 20 4-16,-2-20 0 0,0 22-8 0,0-22 3 16,-4 24-1-16,-3-12 0 0,1 2-2 15,6-14 0-15,-15 25 5 0,5-14-6 16,0 1 4-16,2-3-1 0,0 2-5 0,0-1-3 16,8-10-2-16,-13 17-13 0,13-17 9 15,-7 15-1-15,7-15-9 0,-2 14 0 16,2-14-2-16,0 0-6 0,17 21-24 0,-6-16-28 15,-11-5-30-15,24 12-48 0,-10-6-42 16,1-3-62-16,2 4-52 0,0-4-99 0,-1 2-163 16,0-1-422-16,-6-2-379 0</inkml:trace>
  <inkml:trace contextRef="#ctx0" brushRef="#br2" timeOffset="53001.68">17472 12507 2835 0,'0'0'-82'16,"0"0"28"-16,0 0 44 0,0 0 22 15,0 0 29-15,0 0 26 0,0 0 18 0,0 0 6 16,0 0 4-16,0 0-4 0,28-7 1 0,-28 7-8 15,19 4-8-15,-19-4-2 0,24 4-4 16,-24-4-4-16,22 4-1 0,-8-2-9 16,-14-2-5-16,27 1-7 0,-27-1-8 0,23 4-22 15,-23-4-35-15,19 0-33 0,-19 0-43 16,0 0-45-16,22-1-48 0,-22 1-50 16,0 0-92-16,8-10-532 0,-8 10-217 0</inkml:trace>
  <inkml:trace contextRef="#ctx0" brushRef="#br2" timeOffset="53212.25">17646 12450 2559 0,'0'0'-35'0,"0"0"35"0,-8-14 3 16,8 14 12-16,0 0 17 0,0 0 27 15,0 0 31-15,0 0 16 0,0 0 6 0,0 0 12 16,0 0-3-16,0 0-5 0,-21 28-2 16,21-28-10-16,-5 23-7 0,5-23-11 0,-2 31-9 15,2-16-8-15,0 2-5 0,0-17-9 16,0 36-3-16,-2-19-7 0,2 2-7 0,-2-2-12 15,2-17-24-15,-2 30-28 0,2-16-22 16,0-14-42-16,-5 24-37 0,5-24-40 16,3 20-46-16,-3-20-74 0,0 0-154 0,0 17-398 15,0-17-176-15</inkml:trace>
  <inkml:trace contextRef="#ctx0" brushRef="#br2" timeOffset="54244.16">17985 12326 2359 0,'0'0'-136'0,"0"0"28"16,0 0 24-16,0 0 19 0,0 0 18 15,0 0 11-15,0 0 17 0,-38-19-4 16,38 19 0-16,0 0 5 0,0 0-1 16,0 0-1-16,0 0 7 0,0 0 3 0,0 0-3 15,0 0 5-15,0 0 3 0,0 0-4 16,0 0 8-16,0 0 1 0,0 0 13 16,-19-6 7-16,19 6 3 0,0 0 8 0,0 0 20 15,0 0 1-15,-17-3 17 0,17 3 0 16,0 0-4-16,0 0 4 0,0 0-7 0,0 0-4 15,0 0 2-15,0 0-13 0,-5-17 2 16,5 17-8-16,0 0 4 0,0 0 9 0,0 0 5 16,0 0-7-16,0 0-1 0,20-21-6 15,-20 21-3-15,12-6-5 0,-12 6-4 16,0 0-3-16,21-4 2 0,-21 4-5 0,18-1-3 16,-18 1-6-16,0 0 2 0,31 4-2 15,-31-4 0-15,21 4-7 0,-21-4 4 16,21 5-6-16,-21-5 2 0,20 6 0 0,-20-6 1 15,14 5-3-15,-14-5 5 0,11 9-5 16,-11-9-1-16,9 12 5 0,-9-12-5 16,0 0 2-16,0 21-2 0,0-21 0 0,0 0 3 15,-9 25-1-15,9-25-2 0,-13 15 7 16,7-5 6-16,6-10 8 0,-15 13 0 16,6-5-4-16,9-8 3 0,-14 12 0 0,14-12-4 15,-15 9 2-15,15-9-2 0,-11 7-2 16,11-7-2-16,0 0-8 0,0 0-8 0,0 0-7 15,0 0-15-15,0 0-13 0,0 0 4 16,0 0-8-16,0 0 7 0,0 0-2 0,0 0 2 16,0 0 3-16,26 22 8 0,-26-22 9 15,14 5 14-15,-14-5 16 0,14 9 12 16,-14-9 8-16,12 12 5 0,-12-12 0 16,10 10-6-16,-10-10-3 0,7 15-6 0,-7-15 3 15,4 14-1-15,-4-14 3 0,3 20 6 16,-3-20-3-16,0 0 2 0,-10 27-8 0,10-27 2 15,-12 19-6-15,6-11 0 0,6-8-3 16,-20 13 2-16,10-7-9 0,10-6 2 16,-21 9-3-16,10-3-3 0,11-6-6 0,-21 5-19 15,21-5-29-15,-18 3-38 0,18-3-55 16,-20 0-53-16,20 0-64 0,0 0-160 16,-23-8-514-16,12 6-325 0</inkml:trace>
  <inkml:trace contextRef="#ctx0" brushRef="#br2" timeOffset="56332.09">17951 12087 2614 0,'0'0'-144'15,"0"0"32"-15,0 0 16 0,0 0 12 16,0 0 9-16,0 0 18 0,0 0 20 0,0 0 13 16,0 0 22-16,0 0 25 0,0 0 5 15,0 0 11-15,0 0 13 0,0 0 7 16,0 0 5-16,0 0 10 0,0 0-2 0,0 0 15 16,0 0 10-16,0 0 13 0,0 0-1 15,0 0 5-15,0 0 2 0,0 0-3 0,0 0-4 16,0 0-5-16,0 0-9 0,0 0-5 15,-47 23-2-15,37-14-6 0,2 2 4 16,-2 3-1-16,4-1 0 0,0 1-4 0,0 1-1 16,0 0-10-16,2 2 3 0,-3 1-2 15,5 0-5-15,-3 3-5 0,1 0-3 0,0 2-5 16,0 1-7-16,0 0-2 0,1 3-10 16,-1 1 3-16,0-1-7 0,0 2-1 15,2 0-4-15,2-1 2 0,0 2-6 0,2-1-2 16,2 1-3-16,4 1-4 0,1 1-11 15,1-1-29-15,4-1-36 0,-2-2-44 16,0-1-56-16,4 0-46 0,0-2-53 0,-3-7-98 16,0 3-164-16,0-3-434 0,-1-1-399 15</inkml:trace>
  <inkml:trace contextRef="#ctx0" brushRef="#br2" timeOffset="57576.23">18345 12500 2853 0,'0'0'-114'0,"0"0"26"0,0 0 15 16,21 14 9-16,-21-14 14 0,0 0 12 0,23 0 12 15,-23 0 5-15,24 0 0 0,-24 0 7 16,25-2 5-16,-25 2-2 0,30 0 3 0,-16 0 2 15,-14 0-3-15,30-2 6 0,-30 2-25 16,27 0-22-16,-16 0-36 0,2 0-60 0,-13 0-115 16,12-3-292-16,-12 3 257 0</inkml:trace>
  <inkml:trace contextRef="#ctx0" brushRef="#br2" timeOffset="57794.11">18512 12431 1660 0,'0'0'65'15,"0"0"14"-15,0 0 2 0,0 0 9 16,0 0 28-16,0 0 31 0,0 0 21 0,0 0 14 16,0 0-5-16,0 0-8 0,0 0-6 15,-10 33-9-15,10-33-13 0,-2 29-13 16,-1-12-13-16,3 0-11 0,-2 2-12 16,2 2-10-16,0 0-11 0,2-2-11 0,-2 0-23 15,3-2-44-15,-1-2-48 0,-2-15-45 16,2 27-56-16,0-15-49 0,0-5-58 0,-2-7-126 15,2 14-512-15,-2-14-278 0</inkml:trace>
  <inkml:trace contextRef="#ctx0" brushRef="#br2" timeOffset="58150.18">18660 12378 2618 0,'0'0'-98'0,"4"-16"28"16,-4 16-1-16,6-12 7 0,-6 12 14 16,12-11-4-16,-12 11-3 0,12-10 9 0,-12 10 19 15,17-6-9-15,-17 6 6 0,19-4 32 16,-19 4 5-16,19 0 16 0,-19 0 15 16,0 0 24-16,30 7 8 0,-30-7 13 0,12 7-3 15,-12-7 4-15,10 13 4 0,-10-13-4 16,3 17 0-16,-3-17 10 0,0 0-1 0,-11 32 7 15,5-20 6-15,0 1 3 0,-2 0 5 16,1 0-2-16,-2 3 3 0,3-3-9 0,0 3-3 16,2 0-6-16,-1-2-6 0,5-14-5 15,-4 27-6-15,4-27-9 0,4 23-4 16,-4-23-10-16,11 20-8 0,-3-10-10 0,5 0-26 16,-2-3-41-16,-11-7-47 0,25 8-61 15,-8-6-65-15,-2-2-67 0,-15 0-156 0,30-6-537 16,-16 1-402-16</inkml:trace>
  <inkml:trace contextRef="#ctx0" brushRef="#br2" timeOffset="58416.44">19151 12308 2884 0,'0'0'-78'0,"0"0"15"16,0 0 18-16,2-15 39 0,-2 15 31 0,0 0 36 15,0 0 22-15,0 0 18 0,0 0 8 16,0 0 2-16,0 0 8 0,-19 47-9 0,17-33-9 16,0 3-2-16,2-17-8 0,0 34-8 15,0-17-8-15,0 0-7 0,2 1-11 16,0 0-4-16,0-2-6 0,0 1-5 16,-2-17-7-16,7 28-16 0,-5-16-23 0,-2-12-33 15,4 19-46-15,-4-19-51 0,9 14-35 16,-9-14-35-16,6 7-37 0,-6-7-75 0,0 0-592 15,15-2-299-15</inkml:trace>
  <inkml:trace contextRef="#ctx0" brushRef="#br2" timeOffset="58634.51">19261 12472 2657 0,'11'-19'-89'0,"-11"19"30"16,4-14 25-16,-4 14-13 0,0 0 16 16,0 0 24-16,0 0 17 0,-10-25 31 0,10 25 18 15,-19-5 25-15,19 5 18 0,-22-2 19 16,22 2 4-16,0 0 5 0,-30 7 1 0,30-7-3 15,-16 10-3-15,16-10-5 0,-11 13-13 16,11-13-5-16,-2 20-13 0,2-20-7 16,7 21-13-16,-1-8-5 0,0-3-10 15,4 4-4-15,2-2-7 0,2 4-23 0,-1-7-31 16,0 1-39-16,-1 1-41 0,1-3-47 16,-1-1-38-16,4-1-54 0,-16-6-92 15,22 4-647-15,-13-3-412 0</inkml:trace>
  <inkml:trace contextRef="#ctx0" brushRef="#br2" timeOffset="59185.63">19518 12226 2833 0,'0'0'-120'16,"0"0"25"-16,0 0 30 0,0 0 18 15,0 0 10-15,0 0 14 0,0 0 32 0,0 0 20 16,0 0 28-16,0 0 14 0,0 0 22 15,0 0 18-15,0 0 14 0,0 0-1 16,0 0 0-16,0 0 0 0,29 27-9 0,-29-27-3 16,9 15-7-16,-9-15-9 0,10 21-3 0,-3-9-4 15,-1 4-3-15,0 2-5 0,0 2-7 16,0-2-8-16,0 4-4 0,-2 1 11 16,-2 4-7-16,-4 0-6 0,2-1-2 15,-4 1-10-15,-2 2-2 0,0-4-10 0,2 1-14 16,-2-1-38-16,-2 0-52 0,-1-2-59 15,3-1-66-15,-3-1-58 0,0-6-107 16,3 1-186-16,-2-2-403 0,0-1-372 0</inkml:trace>
  <inkml:trace contextRef="#ctx0" brushRef="#br2" timeOffset="59724.23">19960 12278 2902 0,'0'0'-57'15,"0"0"26"-15,0 0 16 0,0 0 15 0,2-18 18 16,-2 18 36-16,0 0 21 0,0 0 12 16,0 0 9-16,0 0-1 0,0 0-1 15,-30-6-2-15,30 6 1 0,0 0-7 0,0 0-4 16,0 0-13-16,0 0-5 0,-25 18-5 15,25-18-8-15,0 0-3 0,0 0-2 0,0 0-14 16,0 0-8-16,0 0-12 0,21 35-1 16,-21-35-6-16,15 12 0 0,-4-2-2 15,-3 0 1-15,0-1 1 0,1 0 2 0,-1 3 0 16,-8-12 4-16,13 22 7 0,-11-12 7 16,-2-10 8-16,7 23 5 0,-7-11 6 15,0-12 8-15,-4 22 2 0,4-22 0 0,-12 21-5 16,6-9-5-16,-2-3-4 0,8-9 4 15,-19 18-11-15,11-11-5 0,-4 1-1 16,12-8-11-16,-18 13-24 0,8-9-32 0,10-4-55 16,-18 4-60-16,18-4-63 0,-15 0-63 15,15 0-133-15,0 0-164 0,-17-10-317 16,17 10-276-16</inkml:trace>
  <inkml:trace contextRef="#ctx0" brushRef="#br2" timeOffset="60034.2">20150 12449 2655 0,'0'0'-40'16,"0"0"37"-16,11 15 12 0,-11-15 3 0,0 0 18 16,0 0 22-16,15 4 23 0,-15-4 13 15,0 0 5-15,23 5 8 0,-23-5-9 0,24 2-6 16,-12 1-8-16,-12-3-8 0,30 1-6 16,-16-1-9-16,-14 0-22 0,26 2-38 15,-26-2-40-15,25-2-49 0,-25 2-47 0,22-4-59 16,-22 4-90-16,10-6-560 0,-10 6-197 15</inkml:trace>
  <inkml:trace contextRef="#ctx0" brushRef="#br2" timeOffset="60256.21">20275 12388 2456 0,'0'0'-33'16,"0"0"42"-16,0 0 32 0,0 0 37 15,0 0 26-15,0 0 31 0,0 0 19 0,0 0 12 16,0 0 0-16,-28 19-2 0,28-19-10 15,-2 17-17-15,2-17-13 0,-2 25-13 0,2-25-13 16,0 29-11-16,2-14-9 16,-2-15-8-16,2 32-7 0,-2-14-12 0,0-4-17 15,3 4-28-15,-3-18-30 0,2 23-33 16,-2-23-43-16,4 20-37 0,-4-20-43 0,5 18-44 16,-3-13-56-16,-2-5-136 0,4 8-502 15,-4-8-321-15</inkml:trace>
  <inkml:trace contextRef="#ctx0" brushRef="#br2" timeOffset="60634.62">20483 12273 2724 0,'0'0'-104'0,"0"0"11"0,4-16 15 0,-4 16 19 15,0 0 13-15,0 0 12 0,11-14 3 16,-11 14 11-16,0 0 9 0,12-6 13 16,-12 6-2-16,0 0 14 0,22 0 13 0,-22 0 23 15,0 0 14-15,0 0 18 0,27 8 5 16,-27-8 13-16,9 9 4 0,-9-9 10 0,6 11 3 16,-6-11-2-16,0 0 15 0,-2 24-6 15,2-24 3-15,-9 19 0 0,9-19 0 16,-15 22 3-16,9-8-4 0,0-3-4 0,6-11-22 15,-8 21 1-15,2-9-11 0,6-12-2 16,-6 23-9-16,6-23-4 0,0 19-12 16,0-19-2-16,4 19-12 0,-4-19-5 0,14 15-16 15,-4-6-25-15,-2-1-33 0,5 0-26 16,0 0-43-16,0-4-56 0,1 3-68 16,-1-1-51-16,-2-5-109 0,-3 3-146 15,-8-4-425-15,15 6-383 0</inkml:trace>
  <inkml:trace contextRef="#ctx0" brushRef="#br2" timeOffset="61363.95">16903 13100 2745 0,'0'0'-179'0,"0"0"12"0,0 0-3 0,0 0-23 16,0 0-23-16,0 0-365 0,0 0 220 16</inkml:trace>
  <inkml:trace contextRef="#ctx0" brushRef="#br2" timeOffset="62073.33">16882 13103 1579 0,'0'0'-56'0,"0"0"32"0,0 0 13 16,0 0 5-16,0 0 8 0,0 0 10 15,0 0 20-15,0 0 14 0,0 0 24 0,0 0 34 16,0 0 19-16,0 0 18 0,0 0 5 16,0 0-9-16,0 0-3 0,0 0 2 15,0 0-8-15,0 0-4 0,0 0-9 0,0 0-10 16,0 0 2-16,0 0-3 0,69-5-1 16,-69 5 4-16,22 2 1 0,-22-2-3 15,25 3-7-15,-10-2-8 0,2 0-9 0,-17-1-9 16,36 6-9-16,-15-5-5 0,3 1-5 15,-1 0-7-15,0 0-5 0,7 1-6 0,-1-1-4 16,1 0-2-16,2-2-2 0,2 2-1 16,-1 0-2-16,1 0 4 0,0 0-1 15,1-1-1-15,-2 2-1 0,1-1-5 0,0-2-1 16,0 1-1-16,2 2-1 0,-3-3 0 16,1 0-6-16,0 1 1 0,-2-1 0 15,2 0 1-15,0 0-6 0,-2 0-1 0,2 0 1 16,-5-1 1-16,3 1-3 0,0 0 1 0,-3 0-2 15,1 0 0-15,0-3-1 0,-1 3-1 16,1-1 2-16,0 1-2 0,-2 0-2 16,2-2 4-16,-4 2-2 0,3-3 3 0,-3 3 2 15,2 3 1-15,1-6-1 0,-3 3 0 16,-1 0-2-16,2 3 3 0,-1-6-1 16,-1 3-2-16,1 0-4 0,-1 0 4 15,5 0-2-15,-4 0 2 0,0-1-3 0,4 1 0 16,-3 0 0-16,3-2-2 0,0 2-2 15,0-2 3-15,-1 0 0 0,3 2 0 0,-2-2 1 16,-1 2 0-16,1-2-2 0,2 2 2 16,-1-2-2-16,-1 2-1 0,2-2 1 0,-3 1 2 15,1 1 3-15,0-2-5 0,-1 0-2 16,1 2 2-16,-2-2 4 0,-3 1-6 16,3-2-1-16,-6 0 2 0,6 1 2 0,-4-1-1 15,-1 1-2-15,3 2 3 0,0-3-1 16,0 3-1-16,0-2 0 0,-1 0-1 15,-1 0 1-15,3 2-1 0,-4 0 1 0,2 0 1 16,1 0 0-16,0 0-2 0,-1 0-1 16,0 0 7-16,2 0-4 0,-1 0-1 15,4 2 0-15,-3-2-2 0,3 0 2 0,-1 0 0 16,-3 0 1-16,0 0-2 0,-4-2 2 16,4 0-2-16,-5 2 0 0,3-4 2 0,-2 3 0 15,-2 1-1-15,1-3 0 0,-2 2-2 16,0-1 0-16,-19 2-19 0,30-4-28 15,-16 4-35-15,-14 0-47 0,22-4-65 0,-14 4-44 16,-8 0-75-16,0 0-159 0,0 0-108 16,0 0-249-16,0 0-169 0</inkml:trace>
  <inkml:trace contextRef="#ctx0" brushRef="#br2" timeOffset="62851.44">16856 13618 2472 0,'0'0'-52'0,"-14"-9"37"0,14 9 30 16,0 0 44-16,0 0 36 0,0 0 24 0,0 0 14 15,0 0 9-15,0 0 0 0,0 0 6 16,0 0 20-16,0 0 6 0,0 0 11 16,0 0 0-16,-28 9-6 0,20-1-17 0,8-8-13 15,-17 17-10-15,6-5-47 0,3-1-10 16,-3-1-11-16,-1 3-6 0,1-1-3 15,0-1-9-15,1-1-6 0,1-1-3 0,9-9-18 16,-17 16-20-16,11-9-18 0,-3-3-32 16,9-4-42-16,-10 5-46 0,10-5-45 0,0 0-26 15,0 0-11-15,0 0 3 0,-14-14 5 16,14 14 11-16,0-18 27 0,0 18 20 0,2-23 36 16,0 12 56-16,0-1 57 0,-2 12 60 15,2-17 31-15,-2 17 21 0,2-18 1 16,-2 18 26-16,0 0 16 0,0 0 9 0,0 0-5 15,0 0-16-15,0 0-14 0,0 0-9 16,0 0-17-16,0 0-20 0,-49 26-16 0,38-17-49 16,-1 3-68-16,-5 2-108 0,0-3-112 15,0 2-256-15,-4-1-55 0,-2 0-400 16,-1-2-437-16</inkml:trace>
  <inkml:trace contextRef="#ctx0" brushRef="#br2" timeOffset="79629.15">1257 15851 548 0,'0'0'272'0,"0"0"-77"15,0 0-47-15,12-13-17 0,-12 13-17 16,0 0 3-16,0 0 8 0,12-7 11 16,-12 7 12-16,0 0-5 0,0 0 3 0,0 0-8 15,11-9-8-15,-11 9-6 0,0 0-12 16,0 0-4-16,0 0-7 0,9-13-2 16,-9 13-1-16,0 0-5 0,0 0-6 0,0 0-6 15,0 0-11-15,0 0-5 0,0 0-10 16,0 0-2-16,0 0-9 0,0 0-4 15,0 0-4-15,0 0-2 0,-38-8-7 16,38 8-1-16,-25 0-1 0,25 0-5 0,-27 1 0 16,27-1-4-16,-29 2-2 0,17 0 2 15,12-2-5-15,-28 6-2 0,28-6-9 0,-21 4-11 16,21-4-4-16,-16 6-6 0,16-6 1 16,-10 7-3-16,10-7 6 0,0 0-1 15,0 0 1-15,2 23 0 0,-2-23 2 0,0 0 2 16,24 23 5-16,-14-15 1 0,3 0 0 15,1 3-4-15,-1-4 1 0,3 2 6 16,-3 1-1-16,0 2 1 0,1-1-2 0,-3-1 2 16,1 1 6-16,-1 0-1 0,-3 1 0 15,4-1 4-15,-6 1 3 0,-6-12 3 0,10 21 3 16,-4-8 0-16,-6-13 4 0,7 21 5 16,-5-11 3-16,-2-10 4 0,1 20 2 15,-1-20 1-15,0 19-3 0,0-19-3 16,0 0 1-16,-8 25 1 0,8-25-3 0,-8 14-6 15,8-14 7-15,-16 11-2 0,16-11-2 16,-20 8 1-16,7-7-2 0,13-1-1 0,-25 5-4 16,25-5 0-16,-31-3-3 0,12 1-9 15,19 2-21-15,-31-8-30 0,15 3-29 16,0 0-43-16,1-1-49 0,15 6-61 16,-25-12-78-16,17 5-149 0,0 1-425 0,8 6-246 15</inkml:trace>
  <inkml:trace contextRef="#ctx0" brushRef="#br2" timeOffset="80369.56">1596 15713 2621 0,'0'0'-76'16,"0"0"9"-16,0 0 18 0,0 0 20 16,0 0 23-16,0 0 37 0,0 0 32 0,0 0-3 15,0 0 16-15,0 0 11 0,0 0 5 16,0 0 10-16,0 0 3 0,-43 27 6 16,36-16 5-16,1 4-6 0,0 0-2 0,2 3 3 15,-3-1-11-15,1 5-7 0,1-2-8 16,1 3-6-16,3-2-9 0,1 2 0 15,-2-1-8-15,4 3 1 0,-1 2-1 0,1-4-6 16,5 3-3-16,-1-1-6 0,3 0-8 16,-1-1 1-16,2-2-13 0,4-1-18 15,-5-3-34-15,3 0-39 0,-1-4-49 0,1-2-63 16,1 0-69-16,0-4-99 0,-1-2-159 16,-1-3-420-16,-11-3-327 0</inkml:trace>
  <inkml:trace contextRef="#ctx0" brushRef="#br2" timeOffset="80830.1">1994 15915 2701 0,'0'0'-68'0,"0"0"10"0,0 0 10 16,-17-21 14-16,17 21 0 0,-11-8 22 0,11 8 32 16,-17-3 19-16,17 3 5 0,-19-2 21 15,19 2 6-15,0 0 4 0,-27 2 0 16,27-2-7-16,-20 6-1 0,20-6-3 16,-12 5-1-16,12-5-6 0,-11 9-4 0,11-9-8 15,0 0-8-15,-4 18-17 0,4-18-14 16,0 0-13-16,11 22-11 0,-6-11-4 0,6 1 5 15,-3 1 2-15,4-3 2 0,-3 1 2 16,5 4 6-16,-4-4 12 0,-1 0 9 16,1 3 16-16,1-3 0 0,-5 0 9 15,-1 0 10-15,3 3 5 0,-8-14 9 0,4 20 10 16,-4-20 3-16,-4 21 1 0,4-21-1 16,-10 18 1-16,10-18-5 0,-13 19-9 15,1-12 3-15,3 0-7 0,9-7-8 0,-22 12-6 16,12-6-4-16,10-6-8 0,-22 7-23 15,22-7-30-15,-18-3-27 0,18 3-33 16,0 0-39-16,-22-11-49 0,22 11-61 0,-6-14-69 16,6 14-144-16,0 0-462 0,-2-24-286 15</inkml:trace>
  <inkml:trace contextRef="#ctx0" brushRef="#br2" timeOffset="81110.15">2156 16111 2630 0,'0'0'-33'0,"9"10"41"15,-9-10 24-15,0 0 20 0,0 0 15 16,0 0 16-16,17 8 2 0,-17-8 5 15,14 1-4-15,-14-1-13 0,20 2-8 16,-20-2-5-16,20 2-7 0,-20-2-6 0,24 0-9 16,-24 0-24-16,23 0-41 0,-23 0-29 15,24 0-46-15,-24 0-49 0,19 0-58 16,-19 0-81-16,0 0-516 0,0 0-125 0</inkml:trace>
  <inkml:trace contextRef="#ctx0" brushRef="#br2" timeOffset="81363.06">2285 16063 2373 0,'0'0'18'0,"0"0"31"0,0 0-5 15,0 0 4-15,0 0 29 0,0 0 19 16,0 0 32-16,0 0 21 0,0 0 12 0,0 0-2 16,0 0 1-16,0 0-5 0,-10 33-13 15,10-33-11-15,0 21-13 0,0-21-13 16,0 21-11-16,0-21-9 0,2 25-9 15,-2-25-11-15,0 26-6 0,2-14-6 0,-2-12-5 16,2 25-13-16,0-14-6 0,-2-11-22 16,7 21-39-16,-7-21-34 0,2 17-40 15,-2-17-43-15,7 17-69 0,-7-17-65 0,8 7-137 16,-8-7-166-16,0 0-272 0,12 9-210 16</inkml:trace>
  <inkml:trace contextRef="#ctx0" brushRef="#br2" timeOffset="81704.33">2539 15940 2517 0,'0'0'-23'15,"0"0"40"-15,0 0 19 0,0 0 29 0,0 0 28 16,0 0 28-16,16 26 15 0,-16-26 20 16,0 20 6-16,0-20 0 0,2 22-12 0,-2-22-10 15,2 27-14-15,0-11-16 0,0 0-7 16,0 1-12-16,0 1-13 0,2-2-8 0,-1 2-10 15,1-3-18-15,0 0-34 0,-4-15-55 16,6 27-67-16,-2-15-81 0,-4-12-154 16,9 18-248-16,-4-10-343 0,-5-8-360 15</inkml:trace>
  <inkml:trace contextRef="#ctx0" brushRef="#br2" timeOffset="83180.27">20976 13226 1327 0,'0'0'144'0,"0"0"-77"16,0 0-5-16,0 0-3 0,0 0 2 0,0 0 15 16,0 0 2-16,0 0 2 0,0 0 13 15,0 0 13-15,0 0-9 0,0 0 11 16,0 0 6-16,0 0 4 0,0 0 3 0,0 0 10 15,0 0 6-15,0 0-1 0,0 0-6 16,0 0-14-16,0 0-9 0,0 0-8 0,0 0-5 16,53 2-11-16,-53-2-7 0,0 0-9 15,32 0-9-15,-32 0-5 0,25 0-5 16,-25 0-7-16,28 2-1 0,-14-2-6 0,-14 0-2 16,26 0-5-16,-26 0-1 0,25-2-4 15,-25 2-7-15,21 0-15 0,-21 0-30 0,17-4-35 16,-17 4-44-16,17-2-56 0,-17 2-56 15,11-5-77-15,-11 5-151 0,0 0-447 16,6-8-276-16</inkml:trace>
  <inkml:trace contextRef="#ctx0" brushRef="#br2" timeOffset="83485.12">20904 13100 2626 0,'-21'-3'-78'0,"21"3"42"0,0 0 21 16,0 0 18-16,0 0 20 0,0 0-5 16,0 0 19-16,0 0 18 0,0 0 10 0,0 0 14 15,0 0 6-15,0 0 9 0,0 0 1 16,0 0-6-16,0 0-2 0,55-14-1 0,-55 14 1 15,32 2-7-15,-16 0-6 0,3 0-8 16,1 0-5-16,0 2-7 0,0-2-8 16,1-1-7-16,-2 1-28 0,0-2-40 15,1 3-49-15,-2-2-55 0,-18-1-59 0,36 0-77 16,-21-1-166-16,0 1-394 0,0-3-159 16</inkml:trace>
  <inkml:trace contextRef="#ctx0" brushRef="#br2" timeOffset="83884.12">21590 13089 2397 0,'0'0'-79'0,"12"14"20"16,-12-14 11-16,7 9 17 0,-7-9 24 15,6 13 23-15,-6-13 18 0,6 14 22 16,-6-14 16-16,0 16 12 0,0-16 17 16,0 20-4-16,0-20 3 0,-6 17 22 0,6-17 8 15,-8 15 4-15,8-15 8 0,-15 14-3 16,15-14-7-16,-17 9-3 0,4-8-4 0,13-1-9 16,-23 2-13-16,23-2 0 0,-28-2-9 15,28 2-3-15,-27-7-7 0,14 1-3 16,1-1-12-16,12 7-5 0,-22-17-3 0,12 8-12 15,4-3-3-15,6 12 0 0,-11-21-13 16,11 21-1-16,-4-19-2 0,4 19-2 16,2-17-6-16,-2 17-16 0,0 0 1 0,17-18-16 15,-17 18-15-15,18-3-16 0,-18 3-30 16,20-2-35-16,-20 2-45 0,0 0-64 16,30 4-73-16,-30-4-164 0,14 6-175 0,-14-6-278 15,0 0-289-15</inkml:trace>
  <inkml:trace contextRef="#ctx0" brushRef="#br2" timeOffset="84936.19">658 15163 2553 0,'-11'4'-188'0,"11"-4"-35"16,-27 3-452-16,16-2 86 0</inkml:trace>
  <inkml:trace contextRef="#ctx0" brushRef="#br2" timeOffset="85264.06">367 15160 1948 0,'-9'-13'27'0,"9"13"51"15,0 0 22-15,0 0 9 0,0 0 11 0,0 0 19 16,0 0 17-16,0 0 20 0,0 0 5 16,0 0 0-16,0 0-6 0,0 0-6 0,0 0-2 15,0 0-18-15,40-7-14 0,-40 7-13 16,21 0-9-16,-21 0-8 0,29 0-12 15,-10 0-2-15,2 1-6 0,2-1-16 16,3 2 0-16,1-2-6 0,2 2-18 0,1 0 3 16,-3-1-7-16,0 4-16 0,-2-4 1 15,-4 1-13-15,0 1-19 0,-1-3-22 0,-4 1-27 16,-16-1-35-16,27 0-46 0,-27 0-58 16,22-1-67-16,-22 1-88 0,9-6-155 15,-9 6-104-15,0 0-245 0,0 0-203 0</inkml:trace>
  <inkml:trace contextRef="#ctx0" brushRef="#br2" timeOffset="85568.25">484 14989 2556 0,'0'0'-6'15,"-14"-7"40"-15,14 7 24 0,0 0 17 0,0 0 24 16,0 0 23-16,-11-10 15 0,11 10 3 16,0 0-2-16,0 0-2 0,0 0-6 15,0 0-1-15,0 0-10 0,0 0-11 0,40-6-17 16,-40 6-5-16,32-2-13 0,-14 2-6 16,1 0-8-16,2 0-11 0,1 0-7 15,-1 0-13-15,-1 0-17 0,3 0-21 16,-23 0-19-16,35 0-19 0,-17-2-13 0,-18 2-22 15,30-2-31-15,-30 2-45 0,26-2-45 16,-26 2-37-16,23-4-73 0,-23 4-651 16,18-5-408-16</inkml:trace>
  <inkml:trace contextRef="#ctx0" brushRef="#br2" timeOffset="85923.13">468 14720 2845 0,'-13'-5'-57'0,"13"5"40"0,0 0 26 16,0 0-1-16,-17-6 8 0,17 6 5 0,0 0 17 15,0 0 17-15,0 0 16 0,0 0-1 16,0 0 3-16,0 0 1 0,0 0-4 15,0 0-2-15,0 0 3 0,0 0 9 0,0 0 8 16,0 0 5-16,0 0 8 0,0 0 0 16,0 0-7-16,0 0-1 0,59-2-15 15,-59 2-9-15,31 0-9 0,-10 2-6 0,4-2-5 16,1 2-6-16,6-2-5 0,0 1-7 16,1 2-13-16,1-1-7 0,2-1-11 0,-1 3-16 15,-5-2-23-15,1 0-27 0,-1 2-45 16,-1 0-58-16,-3-1-61 0,-8-3-88 15,2 2-195-15,-3 0-412 0,-17-2-326 0</inkml:trace>
  <inkml:trace contextRef="#ctx0" brushRef="#br2" timeOffset="87447.06">2953 15926 2649 0,'0'0'-138'15,"0"0"33"-15,0 0 26 0,0 0 26 16,0 0 32-16,0 0 29 0,0 0 42 15,0 0 32-15,0 0 19 0,0 0 17 0,0 0 6 16,0 0 6-16,0 0 7 0,0 0 4 16,39 21-1-16,-39-21 0 0,12 7-1 15,-12-7-9-15,0 0-12 0,10 11-6 0,-10-11-14 16,0 0-13-16,0 0-6 0,12 11-8 16,-12-11-14-16,0 0-2 0,0 0-3 0,0 0-6 15,0 0-2-15,14 5-5 0,-14-5-7 16,0 0 0-16,0 0-3 0,0 0-4 15,0 0-4-15,0 0-3 0,0 0-2 16,0 0 0-16,6-34-1 0,-6 34-7 0,0 0 5 16,-2-25-2-16,2 25-3 0,-2-17-2 15,2 17 1-15,0 0 0 0,-5-26 1 16,5 26-3-16,0-18 7 0,0 18-1 0,0 0 5 16,-2-20 3-16,2 20 4 0,0 0 6 0,0 0 6 15,2-19 0-15,-2 19-3 0,0 0-3 16,0 0 3-16,0 0 1 0,0 0 1 15,0 0 4-15,0 0-1 0,0 0-6 16,0 0 1-16,25 44 3 0,-20-29 3 0,-1 2-5 16,0 0 7-16,0 2 0 0,1 0 0 15,-3 1-8-15,0 4 1 0,0-3-2 16,-2 5-8-16,0 1 0 0,0-2 1 0,-2 0-6 16,0 1 1-16,-3-1-9 0,1 1-5 15,0-1-3-15,-2 0-8 0,-1 0-20 0,1 0-19 16,2-2-24-16,-2 0-27 0,-1-6-42 15,0-1-54-15,3 0-59 0,0-1-66 0,0-1-138 16,0-2-142-16,0-5-22 0,4-7-274 16,0 0-275-16</inkml:trace>
  <inkml:trace contextRef="#ctx0" brushRef="#br2" timeOffset="87879.78">3456 15894 2677 0,'0'0'-10'15,"0"0"14"-15,0 0 14 0,0 0 1 16,0 0 16-16,-12-8 25 0,12 8 21 0,0 0 13 16,0 0 6-16,0 0 15 0,-26 23 10 15,18-11 11-15,8-12-1 0,-13 24-3 16,9-11-1-16,-3 2-18 0,3 3-2 15,2 0-7-15,-2 0-9 0,2 3-11 0,2-2-9 16,-3 3-10-16,3 0-16 0,3-1-4 16,-1 0-9-16,0-1-3 0,2 4-9 15,0-5-18-15,3-1-24 0,-3-1-35 0,3-2-49 16,1 0-56-16,0-2-56 0,0-2-65 16,4 1-138-16,-4-4-135 0,-8-8-332 15,19 11-253-15</inkml:trace>
  <inkml:trace contextRef="#ctx0" brushRef="#br2" timeOffset="88338.14">3850 15938 2630 0,'0'0'-85'0,"2"-13"6"16,-2 13 9-16,0 0 9 0,0 0 14 0,0 0 27 15,-10-27 31-15,10 27 32 0,-16-8 34 16,16 8 14-16,-18-6 18 0,18 6 15 16,-19-1 4-16,19 1 10 0,-22 0 2 15,22 0-11-15,0 0-5 0,-28 6-14 0,28-6-8 16,-14 7-10-16,14-7-9 0,-10 10-11 15,10-10-6-15,-7 16-12 0,7-16-2 0,0 0-8 16,7 29-4-16,-1-15-8 0,0-3-3 16,0 2-4-16,6 0-1 0,-4 0-6 0,0 1 2 15,0 0-3-15,1 1-2 0,-3-2-4 16,1 0 2-16,-1 1-2 0,-4-1 1 16,-2-13 9-16,7 23 2 0,-5-12 4 0,-2-11 4 15,-2 21 4-15,2-21 2 0,-9 20 5 16,9-20-8-16,-13 16-4 0,13-16 2 15,-15 13-8-15,5-8-6 0,10-5-10 0,-20 6-35 16,20-6-43-16,-22 1-56 0,22-1-66 16,0 0-66-16,-28-7-97 0,20 2-163 0,8 5-428 15,-15-13-370-15</inkml:trace>
  <inkml:trace contextRef="#ctx0" brushRef="#br2" timeOffset="88596.32">3949 16063 2829 0,'22'-4'-42'0,"-22"4"11"0,0 0 1 15,0 0 3-15,21-1 10 0,-21 1 18 16,0 0 24-16,25 0 7 0,-25 0 0 0,23-2 2 15,-23 2 0-15,28 0-12 0,-28 0 2 16,32 0 6-16,-17 0-10 0,-15 0-22 0,30 0-46 16,-16 0-45-16,-14 0-52 0,23-4-74 15,-23 4-161-15,15-5-268 0,-15 5 125 16</inkml:trace>
  <inkml:trace contextRef="#ctx0" brushRef="#br2" timeOffset="88830.08">4087 15980 2039 0,'0'0'60'16,"0"0"24"-16,0 0-2 0,0 0 21 15,-15 15 16-15,15-15 2 0,-4 14 11 16,4-14 6-16,-2 20 7 0,2-20 3 0,-2 25-3 16,2-25-11-16,0 27-9 0,2-10-14 0,-2-2-6 15,2 2-14-15,-2 0-7 0,2 1-13 16,0-3-5-16,-2-15-8 0,2 35-12 15,0-23-22-15,-2-12-39 0,2 24-52 0,-2-24-53 16,2 19-55-16,-2-19-55 0,5 14-95 16,-5-14-144-16,8 12-395 0,-8-12-224 15</inkml:trace>
  <inkml:trace contextRef="#ctx0" brushRef="#br2" timeOffset="89147.95">4299 15876 2578 0,'0'0'-7'0,"0"0"11"0,10-10 7 0,-10 10-7 16,0 0 21-16,0 0 27 0,0 0 23 15,0 0 19-15,0 0 14 0,0 0 10 16,0 0 15-16,0 0 11 0,11 36-4 0,-11-36 0 15,-2 28-5-15,2-11-9 0,0 1-12 16,0 0-9-16,0 1-2 0,0 1-19 16,2 1-8-16,0-2-7 0,0 0-10 15,0 2-2-15,1-2-8 0,-1-1-7 0,0 2-11 16,0-3-20-16,2-3-34 0,-4-14-43 16,4 29-43-16,-4-19-56 0,0-10-55 15,6 18-63-15,-6-18-128 0,2 9-129 0,-2-9-333 16,6 6-239-16</inkml:trace>
  <inkml:trace contextRef="#ctx0" brushRef="#br2" timeOffset="89443.08">4533 16041 2572 0,'0'0'-54'0,"0"0"38"0,0 0 11 15,0 0 17-15,0 0 9 0,0 0 17 0,0 0 18 16,0 0 12-16,-31-15 1 0,31 15 8 15,-22 1 7-15,22-1 11 0,0 0 0 0,-28 8 4 16,28-8 3-16,-20 8-9 0,20-8 2 16,-17 9 1-16,17-9-11 0,-10 14-3 15,10-14-10-15,-7 17-6 0,7-17-4 16,2 19-8-16,-2-19-6 0,7 16 0 0,-7-16-1 16,8 21 0-16,-1-10 7 0,-1 0-6 15,-6-11 0-15,16 16-11 0,-4-6-4 0,-2-2-4 16,0-1-23-16,-10-7-33 0,22 13-40 15,-12-9-54-15,-10-4-68 0,25 4-65 0,-25-4-131 16,22 0-169-16,-22 0-321 0,21-4-238 16</inkml:trace>
  <inkml:trace contextRef="#ctx0" brushRef="#br2" timeOffset="89710.22">4718 15930 2769 0,'6'-13'48'0,"-6"13"1"16,0 0-7-16,9-11 13 0,-9 11 39 16,0 0 15-16,0 0 11 0,0 0 6 15,0 0 8-15,23 24 4 0,-23-24 2 0,11 24-8 16,-5-8 4-16,0 1-8 0,2 4-11 16,-1 0-3-16,-3 1-6 0,3 0-18 15,-3-1-7-15,-2 0-9 0,0-2-7 0,-2 1-8 16,0-1-9-16,-2 1 4 0,0-1-19 0,-2 0-39 15,0-2-30-15,-1-2-45 0,-1 3-54 16,-1-5-52-16,7-13-65 0,-10 23-77 16,10-23-157-16,-10 15-123 0,6-7-295 0,-2-3-286 15</inkml:trace>
  <inkml:trace contextRef="#ctx0" brushRef="#br2" timeOffset="90657.16">5230 16150 2529 0,'-15'-9'-164'0,"15"9"36"15,0 0 25-15,0 0 22 0,0 0 34 16,0 0 29-16,0 0 37 0,0 0 21 0,0 0 38 16,0 0 22-16,0 0 25 0,0 0 13 15,0 0 13-15,0 0 7 0,0 0 11 16,0 0 2-16,0 0 6 0,0 0 1 0,0 0-9 15,0 0-12-15,0 0-11 0,0 0-11 16,0 0-9-16,0 0-15 0,0 0-13 16,0 0-9-16,0 0-6 0,51-9-13 0,-51 9-8 15,28 0 1-15,-28 0-15 0,29 0-3 16,-12 0-7-16,-17 0-16 0,35 0-22 16,-21 0-27-16,-14 0-30 0,30 0-41 15,-30 0-38-15,23-2-60 0,-15 2-64 0,-8 0-105 16,13-5-177-16,-13 5-438 0,0 0-435 0</inkml:trace>
  <inkml:trace contextRef="#ctx0" brushRef="#br2" timeOffset="90908.71">5371 16034 3051 0,'0'0'-37'0,"0"0"9"0,0 0 32 0,0 0 36 16,0 0 34-16,0 0 26 0,0 0 24 15,0 0 19-15,-22 18 8 0,22-18-6 0,0 18-8 16,0-18 0-16,0 24-10 0,0-24-13 16,2 27-10-16,0-10-8 0,-2-1-17 15,2 2-5-15,0-1 13 0,0 2-15 0,0 0-5 16,0 1-14-16,0-1-22 0,2-2-33 16,-2-1-32-16,2 2-49 0,-2-5-51 15,0 2-58-15,4-1-65 0,-6-14-113 16,4 17-183-16,-2-12-56 0,-2-5-223 0,0 0-169 15</inkml:trace>
  <inkml:trace contextRef="#ctx0" brushRef="#br2" timeOffset="91481.54">5977 15762 2365 0,'0'0'-95'15,"0"0"25"-15,0 0 23 0,0 0 25 16,-10-27 19-16,10 27 20 0,0 0 14 0,-17-5 4 15,17 5 5-15,0 0 14 0,-24-4 3 16,24 4 10-16,0 0 13 0,-27 6 5 16,27-6 17-16,-21 5 9 0,8 2 6 0,13-7-6 15,-21 13 0-15,10-5-9 0,3 0-9 16,-2 2-8-16,10-10-8 0,-16 21-8 16,12-10-8-16,4-11-4 0,-8 19-7 0,8-19-4 15,0 20-13-15,0-20-11 0,4 19-3 16,-4-19-5-16,8 18-4 0,1-7 0 15,-2 0-1-15,-7-11 1 0,16 21 0 0,-7-12 3 16,-1 1 2-16,3-1 5 0,-2 2 2 16,1-1-1-16,-2 2-3 0,2-1 1 15,0 1-1-15,-2-3-1 0,-2 3 2 0,3 0 8 16,-9-12 0-16,10 22 5 0,-6-12 7 16,-4-10 7-16,3 22 5 0,-3-22 2 0,0 21 3 15,0-21-2-15,-9 21 1 0,3-11-1 16,6-10 2-16,-15 19-8 0,5-9-2 15,-2-3-4-15,0 1-6 0,12-8 0 0,-23 11-8 16,10-7-5-16,13-4-13 0,-23 7-29 16,23-7-47-16,-24 3-55 0,24-3-68 15,-18-4-54-15,18 4-78 0,0 0-147 0,-22-14-120 16,18 4-298-16,4 10-259 0</inkml:trace>
  <inkml:trace contextRef="#ctx0" brushRef="#br2" timeOffset="91927.08">6058 15418 2596 0,'0'0'-109'0,"0"0"16"15,0 0 17-15,8-10 17 0,-8 10 28 16,0 0 23-16,0 0 13 0,15-6 10 0,-15 6 19 16,0 0 3-16,0 0 11 0,0 0 1 15,25 5-1-15,-25-5 8 0,0 0 16 16,16 11 11-16,-16-11 12 0,10 17 9 0,-10-17 6 15,4 17 8-15,-4-17 4 0,0 18 1 16,0-18 6-16,-4 22 8 0,4-22 8 16,-8 25-1-16,3-12 3 0,-2-2-9 0,7-11 0 15,-10 21-13-15,6-11-4 0,4-10 7 16,-8 17-15-16,8-17-10 0,-4 15-9 16,4-15-19-16,0 0-5 0,0 19-16 0,0-19-35 15,0 0-19-15,12 15-45 0,-12-15-51 16,17 6-66-16,-4-2-76 0,-1-4-82 0,3 3-166 15,2-3-136-15,0 0-352 0,-3 0-424 16</inkml:trace>
  <inkml:trace contextRef="#ctx0" brushRef="#br2" timeOffset="92415.55">6250 16248 2830 0,'0'0'-88'16,"0"0"50"-16,0 0 29 0,0 0 28 0,0 0 29 15,0 0 29-15,0 0 25 0,0 0 19 16,0 0 3-16,0 0-1 0,0 0-2 0,0 0-6 16,0 0 4-16,0 0-6 0,0 0-8 15,0 0-4-15,0 0-4 0,0 0-9 16,0 0-10-16,52 0-6 0,-52 0-13 0,24 0-4 16,-8 3-14-16,-16-3-23 0,25 0-35 15,-25 0-48-15,24 0-66 0,-24 0-64 16,22 0-72-16,-22 0-143 0,20-4-163 15,-20 4-293-15,0 0-223 0</inkml:trace>
  <inkml:trace contextRef="#ctx0" brushRef="#br2" timeOffset="92640.5">6367 16153 2689 0,'0'0'-6'0,"0"0"24"16,0 0 27-16,0 0 25 0,0 0 20 15,0 0 18-15,-23 15 17 0,23-15 3 0,-5 18-3 16,5-18-8-16,-2 22-7 0,2-22-3 16,0 27-10-16,0-14-8 0,0-13-13 15,2 33-10-15,1-18-4 0,-3 0-7 0,2 0-21 16,-2-15-32-16,2 25-42 0,-2-25-48 16,2 21-52-16,-2-21-50 0,6 15-79 15,-6-15-168-15,7 12-485 0,-7-12-321 0</inkml:trace>
  <inkml:trace contextRef="#ctx0" brushRef="#br2" timeOffset="93160.11">6597 16099 2751 0,'0'0'-77'0,"0"0"12"0,0-20 15 0,0 20 18 16,0 0 26-16,0 0 21 0,2-21 29 15,-2 21 8-15,0 0 5 16,10-17 5-16,-10 17-3 0,8-14-7 0,-8 14-6 16,10-12-3-16,-10 12-2 0,15-6-9 0,-15 6 2 15,15-3-5-15,-15 3-4 0,19-1-4 16,-19 1 0-16,0 0-3 0,28 3 0 15,-28-3-3-15,18 7-1 0,-18-7-1 0,15 12 3 16,-15-12-8-16,9 14 0 0,-9-14 4 16,2 17 6-16,-2-17 1 0,0 0 7 15,-6 23 13-15,6-23 9 0,-9 15 8 0,9-15 12 16,-11 13 0-16,11-13 0 0,-8 12-7 16,8-12-3-16,0 0 2 0,-8 15-5 15,8-15-7-15,0 0-1 0,0 0-9 0,-2 18-5 16,2-18-8-16,0 0-9 0,10 22-8 15,-10-22-2-15,8 17-3 0,-4-5-4 16,-4-12 2-16,11 22 1 0,-4-10-2 0,-3 2 5 16,-4-14 9-16,6 22 8 0,-6-22 11 15,2 24 19-15,-4-10 2 0,2-14 6 16,-4 23-3-16,4-23-10 0,-13 21-2 0,7-10-4 16,-3 1-7-16,-1-3-12 0,0-1-39 15,10-8-59-15,-20 14-68 0,12-9-86 0,8-5-131 16,-19 6-215-16,8-5-393 0,11-1-412 15</inkml:trace>
  <inkml:trace contextRef="#ctx0" brushRef="#br2" timeOffset="94524.87">6684 15902 894 0,'0'-18'114'0,"0"18"-61"0,0 0-23 16,0 0-51-16,0 0-18 0,0 0-36 15,0 0-39-15,-2-21-165 0,2 21 91 16</inkml:trace>
  <inkml:trace contextRef="#ctx0" brushRef="#br2" timeOffset="94813.93">6682 15844 829 0,'-6'-15'80'16,"6"15"17"-16,0 0 4 0,0 0 13 15,0 0 25-15,0 0-3 0,0 0 28 0,0 0 19 16,0 0 8-16,0 0 12 0,0 0 1 16,0 0 3-16,-32 32-10 0,23-20 2 15,3 1-9-15,-2 3-13 0,2-1-5 0,-2 6-1 16,0-1-13-16,2 5-14 0,2-2-9 15,0 1-4-15,0 2 7 0,2 1-4 0,0-3-15 16,-1 3-29-16,1 0-10 0,2 1-4 16,0 2-8-16,2-1-4 0,1-2-5 0,-1 3-5 15,0-3-6-15,2 2-7 0,0-3-2 16,0 3-4-16,2-2-6 0,-2-3-3 16,6 3-8-16,-4 0-2 0,2-3-7 0,3 0-14 15,-1 0-15-15,1-2-18 0,0-2-20 16,1-1-28-16,3-2-44 0,0 1-46 15,1-4-65-15,2-2-51 0,-3-5-123 0,1 1-159 16,2-4-31-16,0 0-259 0,0-2-219 16</inkml:trace>
  <inkml:trace contextRef="#ctx0" brushRef="#br2" timeOffset="95062.9">7102 16344 2772 0,'0'0'64'16,"0"0"2"-16,-2-18-5 0,2 18 0 16,0 0-12-16,0 0-1 0,0 0-7 15,14-9-5-15,-14 9 0 0,0 0-6 0,28-4-12 16,-28 4-20-16,25-2-25 0,-25 2-31 15,28-2-34-15,-14 2-59 0,2-4-65 0,-16 4-140 16,22-3-385-16,-13-1-20 0</inkml:trace>
  <inkml:trace contextRef="#ctx0" brushRef="#br2" timeOffset="95245.93">7201 16247 2240 0,'0'0'36'0,"0"0"35"16,0 0 17-16,0 0 24 0,-17 20 8 15,17-20 9-15,-4 16 1 0,4-16-2 16,-3 22-11-16,3-22-8 0,-2 25-11 0,2-8-12 16,0-17-5-16,-2 30-13 0,2-12-17 15,0-18-25-15,0 27-46 0,0-27-62 16,0 23-64-16,2-12-54 0,-2-11-124 16,2 14-564-16,-2-14-264 0</inkml:trace>
  <inkml:trace contextRef="#ctx0" brushRef="#br2" timeOffset="95589.12">7393 16154 2692 0,'0'0'-19'0,"0"0"-2"0,9-10 8 0,-9 10-5 15,0 0-12-15,11-10 10 0,-11 10 2 16,0 0 6-16,16-4 18 0,-16 4-2 15,0 0 8-15,26 2 11 0,-26-2 9 0,15 7 16 16,-15-7 7-16,12 8 14 0,-12-8 7 16,9 14 7-16,-9-14 15 0,0 0-1 0,-4 25 1 15,4-25 1-15,-9 19 6 0,3-8-1 16,-3 0 4-16,1 1 0 0,0 0-2 16,-2-1-3-16,2 0 1 0,2 2-3 0,-2-1 14 15,8-12-7-15,-11 21-9 16,9-10-12-16,2-11-6 0,2 21-13 0,-2-21-7 15,11 22-16-15,-1-11-17 0,0-4-29 0,4 1-34 16,2-2-48-16,-1-3-55 0,5 4-59 16,-2-7-80-16,-18 0-140 0,34 0-175 15,-17-4-353-15,-2-2-364 0</inkml:trace>
  <inkml:trace contextRef="#ctx0" brushRef="#br2" timeOffset="95829.83">7772 16134 2949 0,'7'-12'30'0,"-7"12"38"0,0 0 18 16,0 0 23-16,0 0 17 0,0 0 7 15,0 0 12-15,0 0 5 0,0 0 6 0,0 0-5 16,0 0-5-16,0 0 16 0,-2 59-15 16,2-45-30-16,0 3-11 0,2-2-1 15,-2-15-18-15,2 35-13 0,0-16-11 0,0-2-6 16,0 2-10-16,0-4-23 0,0 0-27 15,-2-1-36-15,0-2-42 0,2-1-47 16,-2-11-63-16,3 17-61 0,-3-17-76 0,4 11-138 16,-4-11-113-16,0 0-375 0,0 0-385 15</inkml:trace>
  <inkml:trace contextRef="#ctx0" brushRef="#br2" timeOffset="96076.03">7958 16219 2919 0,'0'0'-14'0,"0"0"28"0,0 0 8 15,0 0 5-15,0 0 19 0,-18-18 29 16,18 18 26-16,0 0 20 0,-28 4 16 0,28-4 12 16,0 0-1-16,-30 11-5 0,30-11-2 15,-17 13-11-15,9-5-3 0,8-8 18 16,-10 17-26-16,10-17-10 0,-4 19-4 0,4-19-18 16,2 21-14-16,-2-21-28 0,8 23 0 15,-2-10-3-15,2-2-6 0,1 1-2 16,2 0-2-16,-3-1-14 0,3-3-21 0,-1-1-26 15,-10-7-37-15,18 11-50 0,-10-5-59 16,2-2-67-16,-10-4-72 0,0 0-146 0,26-1-120 16,-26 1-378-16,15-6-397 0</inkml:trace>
  <inkml:trace contextRef="#ctx0" brushRef="#br2" timeOffset="96336.38">8241 16096 2961 0,'0'0'-10'0,"6"-19"21"16,-6 19 17-16,0 0 44 0,0 0 28 16,0 0 22-16,0 0 14 0,0 0 8 0,0 0-2 15,0 0-2-15,0 0-10 0,25 34-7 16,-21-20 8-16,3 2-1 0,-1 2-8 0,0 3-28 16,1 1 4-16,-1 3-8 0,0 1-14 15,-2-2-8-15,-2 1-3 0,0-1-6 16,1 3-6-16,-6 0-10 0,-1-2-5 0,-2-1-25 15,0 1-29-15,-3-2-37 0,1-2-47 16,-3 0-57-16,3-2-69 0,-1-2-53 16,1-3-113-16,0-3-165 0,2 0-51 0,-2-3-246 15,8-8-205-15</inkml:trace>
  <inkml:trace contextRef="#ctx0" brushRef="#br2" timeOffset="96747.2">8706 16126 2560 0,'0'0'-46'0,"2"-13"34"15,-2 13 10-15,0 0 26 0,0 0 24 16,0 0 38-16,0 0 37 0,-29-6 24 15,29 6 8-15,0 0 16 0,0 0 3 16,-34 14-11-16,34-14-10 0,-13 13-14 0,13-13-12 16,-9 13-17-16,9-13-13 0,-4 18-8 0,4-18 8 15,0 0-19-15,8 24-24 0,-8-24-18 16,11 16-16-16,-2-5-4 0,-1 0 2 16,0-1-4-16,1 1-3 0,-9-11 3 0,15 22 7 15,-9-11 6-15,-2 2 11 0,-4-13 5 16,7 21-1-16,-7-21 3 0,0 21-5 15,0-21 6-15,-5 21-4 0,5-21-6 16,-8 20 0-16,0-10-6 0,-1 0-6 0,9-10-9 16,-17 15-1-16,9-8-20 0,8-7-26 15,-17 8-39-15,17-8-53 0,-15 4-54 0,15-4-67 16,0 0-107-16,0 0-188 0,-17-11-71 16,17 11-300-16,0 0-304 0</inkml:trace>
  <inkml:trace contextRef="#ctx0" brushRef="#br2" timeOffset="96960.25">8861 16241 2928 0,'33'-2'67'0,"-33"2"14"0,15 2-11 15,-15-2 0-15,19 0 11 0,-19 0 6 0,22 0 5 16,-22 0 4-16,26 0-6 0,-10 0-9 15,-16 0-10-15,31-2-6 0,-16 2-23 16,-15 0-37-16,27 0-47 0,-27 0-57 0,26 0-63 16,-26 0-58-16,17-4-108 0,-8 0-602 15,-9 4-337-15</inkml:trace>
  <inkml:trace contextRef="#ctx0" brushRef="#br2" timeOffset="97156.66">9053 16181 2848 0,'0'0'30'0,"0"0"48"0,0 0 17 16,-28 9 19-16,28-9 19 0,0 0 8 0,-6 19 11 16,6-19 1-16,-6 22-12 0,6-22-3 15,-2 22-18-15,2-22 9 0,-2 24-17 16,2-24-9-16,2 31-15 0,0-17-25 16,-2-14-28-16,2 25-45 0,0-13-54 0,-2-12-56 15,2 18-66-15,2-8-78 0,-4-10-158 16,4 12-175-16,-4-12-315 0,0 0-308 15</inkml:trace>
  <inkml:trace contextRef="#ctx0" brushRef="#br2" timeOffset="97540.04">9235 16008 2746 0,'0'0'-38'15,"6"-13"19"-15,-6 13 18 0,0 0-1 0,9-14 2 16,-9 14 0-16,0 0 22 0,19-5 6 16,-19 5 5-16,14-3 10 0,-14 3 4 0,0 0 10 15,28 6 9-15,-28-6 14 0,17 7 4 16,-17-7 2-16,17 9 14 0,-8-4 4 16,-9-5 7-16,12 15 5 0,-12-15 8 0,6 19-11 15,-2-10-3-15,-4-9-4 0,-2 20-12 16,2-20-7-16,-8 26 0 0,2-16 4 15,2 4-4-15,-4-1 29 0,1 0 11 16,0 1-16-16,1 1-3 0,0-2 2 0,6-13-4 16,-9 24-4-16,7-10-5 0,2-14-9 15,0 20-8-15,0-20-13 0,7 19-4 0,-7-19-10 16,16 19-14-16,-2-12-12 0,-2-1-28 16,4 2-36-16,0-4-39 0,0 2-48 15,-1-5-62-15,3 3-74 0,-4-4-68 0,-2 0-164 16,-12 0-108-16,24 0-10 0,-24 0-337 15,0 0-370-15</inkml:trace>
  <inkml:trace contextRef="#ctx0" brushRef="#br2" timeOffset="97974.13">9760 16273 3094 0,'0'0'111'0,"0"0"24"16,-21 4-1-16,21-4-12 0,0 0-12 0,0 0-15 15,0 0-8-15,0 0-11 0,0 0-6 16,0 0-10-16,0 0-2 0,51 4-11 15,-51-4-4-15,29 2-7 0,-14-2-3 0,2 1-21 16,-17-1-12-16,40 0-21 0,-20 0-42 16,-2 0-49-16,-1 0-60 0,-2-1-45 15,-2-1-62-15,-13 2-136 0,21-4-506 16,-21 4-324-16</inkml:trace>
  <inkml:trace contextRef="#ctx0" brushRef="#br2" timeOffset="98156">9762 16202 2751 0,'-19'-1'18'0,"19"1"61"16,0 0 14-16,-19-6-4 0,19 6-1 15,0 0-2-15,0 0-4 0,0 0-5 16,0 0-9-16,0 0-10 0,0 0-5 0,0 0-1 16,0 0-16-16,60-8-25 0,-44 8-45 15,-16 0-47-15,36-4-66 0,-19 2-71 16,0-2-155-16,0 0-480 0,0-1-204 0</inkml:trace>
  <inkml:trace contextRef="#ctx0" brushRef="#br2" timeOffset="98514.29">10200 16056 2452 0,'0'0'-49'0,"0"0"25"0,0 0 18 0,20 0 18 16,-20 0 6-16,0 0 22 0,0 0 26 0,25 6 18 16,-25-6 8-16,10 8 8 0,-10-8 9 15,9 11 7-15,-9-11 3 0,9 15 0 16,-9-15-2-16,2 17 0 0,-2-17-3 16,0 21-10-16,0-21-3 0,-7 17 0 15,7-17-2-15,-9 17-2 0,9-17-4 0,-14 13 2 16,5-7-6-16,9-6 2 0,-21 8 21 0,21-8-11 15,-21 3-6-15,21-3-7 0,-19 0-7 16,19 0-10-16,0 0-9 0,0 0-4 16,-23-11-13-16,23 11-6 0,0 0-21 0,-2-21-15 15,2 21-16-15,0 0-24 0,0 0-29 16,10-27-31-16,-10 27-45 0,8-10-62 0,-8 10-64 16,0 0-162-16,12-14-178 0,-12 14 15 15,0 0-259-15,0 0-199 0</inkml:trace>
  <inkml:trace contextRef="#ctx0" brushRef="#br2" timeOffset="110600.79">12646 16037 2446 0,'0'0'-72'16,"0"0"22"-16,16-7 8 0,-16 7 19 15,0 0 4-15,15-4 12 0,-15 4 17 16,0 0 32-16,0 0 15 0,13-8 10 0,-13 8 8 15,0 0 13-15,0 0 16 0,0 0 10 16,0 0 11-16,0 0 1 0,0 0 5 0,0 0-2 16,0 0-4-16,0 0-4 0,-44-16-4 15,44 16-17-15,-23-3-7 0,23 3-15 16,-29-2-5-16,29 2-10 0,-25 0 1 0,25 0-4 16,-24 0-7-16,24 0-4 0,-18 3-2 15,18-3-4-15,0 0 1 0,-16 8-3 16,16-8-7-16,0 0 3 0,0 14-5 15,0-14-5-15,0 0-1 0,16 21-7 0,-16-21 2 16,18 16-5-16,-5-5 2 0,-4-4-5 16,4 2 3-16,-1 1-2 0,-1-1-4 0,1 1-5 15,-1 0 4-15,-3-1-1 0,4 1 1 16,-3-1-3-16,-9-9 1 0,9 15 5 0,-9-15 15 16,4 18 8-16,-4-18-10 0,0 0 4 15,-4 22 7-15,4-22-2 0,-12 14-2 16,12-14-3-16,-20 12-2 0,11-7-2 0,9-5-3 15,-24 5-4-15,11-2-5 0,13-3-13 16,-25 4-26-16,11-7-37 0,14 3-51 16,-24-5-63-16,16 1-48 0,8 4-56 0,-22-12-98 15,11 4-135-15,4-3-58 0,0 1-289 0,1-1-212 16</inkml:trace>
  <inkml:trace contextRef="#ctx0" brushRef="#br2" timeOffset="110981.86">12728 15647 2562 0,'0'0'-36'0,"0"-24"48"0,0 24 0 0,0 0 19 15,0 0 6-15,0 0 19 0,5-18 12 16,-5 18-6-16,0 0-5 0,0 0-7 15,16-4-3-15,-16 4-2 0,0 0-4 0,25 0-2 16,-25 0-5-16,19 0-4 0,-19 0 5 16,0 0-1-16,32 3 4 0,-18-2 6 0,-14-1 9 15,20 7 7-15,-20-7 4 0,18 8 20 16,-18-8 10-16,11 11 10 0,-11-11 7 16,7 13 6-16,-7-13 6 0,-2 18-8 0,2-18-1 15,-12 21-4-15,4-11-12 0,-1 2-7 16,-3 0-5-16,4-1-30 0,-1 1-7 15,-1-1-4-15,3 0-5 0,-3 0-3 0,10-11-11 16,-7 24-7-16,5-13-24 0,2-11-22 16,2 21-48-16,-2-21-46 0,5 19-60 0,3-9-49 15,1-1-52-15,0-3-133 0,0 2-151 16,-2-3-368-16,-7-5-346 0</inkml:trace>
  <inkml:trace contextRef="#ctx0" brushRef="#br2" timeOffset="111330.4">13149 15997 2736 0,'0'0'-18'16,"0"0"46"-16,0 0 19 0,0 0 2 0,0 0 8 16,0 0 16-16,0 0 26 0,0 0 28 15,0 0 16-15,-32 25 11 0,32-25-8 0,-16 21-9 16,8-8-8-16,1 1-5 0,3-1-15 16,-3 2-11-16,4 2-7 0,1 0-11 0,2 2-8 15,0 0-5-15,5 0-9 0,-1 1-10 16,1 2-15-16,4 1-13 0,-1 0-27 15,0-4-28-15,0 2-32 0,3-2-29 16,1-2-37-16,-3-4-50 0,2 1-37 0,3-3-70 16,-5-3-138-16,1 1-546 0,2-5-422 15</inkml:trace>
  <inkml:trace contextRef="#ctx0" brushRef="#br2" timeOffset="111748.98">13506 16063 2995 0,'0'0'-40'15,"0"0"23"-15,0 0-2 0,-11-20 16 16,11 20 23-16,0 0 29 0,0 0 20 16,-28-2 21-16,28 2 14 0,0 0 4 0,-27 6 2 15,27-6 3-15,0 0-3 0,-29 7-5 16,20-3 3-16,9-4-7 0,-17 8-5 0,17-8-7 15,-18 7-8-15,18-7-14 0,-11 10-2 16,11-10-11-16,-12 9-4 0,12-9-5 16,0 0-2-16,-4 19-9 0,4-19-4 0,0 0-6 15,0 0-5-15,18 25-4 0,-12-17 0 16,3 1-9-16,-9-9 10 0,21 17-6 16,-12-10 2-16,-1 3-3 0,2 0-5 0,-10-10 10 15,15 15 5-15,-9-5-8 0,-6-10 11 16,8 17 10-16,-8-17-1 0,2 15 7 15,-2-15-4-15,0 0-1 0,-8 21 3 0,8-21-6 16,-14 11-4-16,14-11 5 0,-16 10-10 16,16-10-7-16,-18 6-12 0,18-6-16 0,-18 1-34 15,18-1-42-15,0 0-48 0,0 0-44 16,-26-9-55-16,22 4-56 0,4 5-117 0,-4-14-131 16,4 14-428-16,0-15-412 0</inkml:trace>
  <inkml:trace contextRef="#ctx0" brushRef="#br2" timeOffset="111936">13530 16180 2944 0,'21'3'12'16,"-21"-3"39"-16,18 3-3 0,-18-3 0 0,18 3-7 16,-18-3 1-16,25 1 3 0,-25-1 3 15,22 0-2-15,-7 3-1 0,-15-3-15 16,28 2-4-16,-28-2-28 0,25 2-34 0,-10-2-51 15,-15 0-52-15,23 1-54 0,-23-1-97 16,22 3-535-16,-22-3-151 0</inkml:trace>
  <inkml:trace contextRef="#ctx0" brushRef="#br2" timeOffset="112157.98">13715 16136 2497 0,'0'0'51'0,"0"0"44"0,0 0 4 15,0 0 1-15,0 0 13 0,0 0 11 0,0 0 12 16,0 0 4-16,0 0-3 0,-24 29-7 16,24-29-4-16,-1 21-11 0,1-21-8 0,-3 22-11 15,3-22-5-15,0 26-10 0,0-13-13 16,0-13-5-16,0 26-8 0,0-26-19 16,0 23-19-16,0-23-28 0,0 23-38 15,0-23-44-15,-2 19-57 0,2-19-56 0,0 0-86 16,2 19-175-16,-2-19-497 0,0 0-403 15</inkml:trace>
  <inkml:trace contextRef="#ctx0" brushRef="#br2" timeOffset="112423.45">13800 16086 3075 0,'0'0'43'0,"0"0"21"16,0 0-1-16,0 0 14 0,0 0 24 15,0 0 29-15,0 0 25 0,0 0 12 16,0 0 1-16,0 0-6 0,0 0-19 0,2 52-12 16,0-40-8-16,-2-12-6 0,2 30 11 15,-1-15-11-15,1-2-18 0,0 2-10 16,3-1-8-16,-5-14-15 0,5 30-5 0,-3-20-24 16,0 7-18-16,0-2-18 0,0-3-29 15,1-1-35-15,-1 1-38 0,-2-12-54 0,2 21-64 16,0-14-63-16,-2-7-147 0,0 0-164 15,-2 15 19-15,2-15-328 0,0 0-291 16</inkml:trace>
  <inkml:trace contextRef="#ctx0" brushRef="#br2" timeOffset="112677.93">14027 15991 2806 0,'0'0'17'0,"0"0"34"0,25 2 14 15,-25-2 19-15,14 12 17 0,-14-12 9 0,17 21 5 16,-11-8 3-16,4 4 2 0,-4 2-3 16,-1 2-7-16,0-2-8 0,-3 4-5 15,0 0-11-15,-2-1-11 0,-2 7-7 0,-5-2-19 16,-6 4-51-16,-5-3-82 0,-3 0-98 15,-10 3-138-15,-5-2-239 0,-23 5-388 16,-8 0-372-16</inkml:trace>
  <inkml:trace contextRef="#ctx0" brushRef="#br2" timeOffset="115125.38">14532 16267 2810 0,'0'0'-59'0,"0"0"47"0,0 0 12 16,0 0 14-16,0 0 18 0,0 0 13 15,0 0 16-15,0 0 17 0,0 0 18 0,0 0 15 16,0 0 16-16,0 0 4 0,0 0 5 16,0 0-3-16,0 0-1 0,0 0 6 15,0 0 5-15,0 0-6 0,0 0 2 0,18-38-33 16,-18 38 2-16,0 0-4 0,22 0-11 15,-22 0-13-15,22 0-7 0,-22 0-9 0,30 0-2 16,-12 2-10-16,3 1-7 0,1-2-4 16,-2 1-14-16,4 0-19 0,-3-2-24 15,0 2-29-15,-4-4-39 0,-1 2-41 16,-16 0-54-16,24 0-58 0,-16-4-64 0,-8 4-160 16,5-8-111-16,-5 8-398 0,0 0-417 15</inkml:trace>
  <inkml:trace contextRef="#ctx0" brushRef="#br2" timeOffset="115357.61">14649 16129 3164 0,'0'0'79'0,"0"0"19"0,0 0-12 16,0 0 4-16,0 0 15 0,0 0 23 16,0 0 19-16,0 0 4 0,0 0 8 15,0 0-9-15,0 0-31 0,43 22 0 16,-38-7-13-16,-1-1-12 0,0 3-12 0,-1-2-9 15,2 4-10-15,-3 1-4 0,0-1-6 16,0 1-9-16,-2-1-26 0,2 1-27 0,0-4-25 16,0 2-45-16,-2-4-50 0,0-14-57 15,4 28-51-15,-3-21-72 0,3 1-161 0,-4-8-99 16,8 9-384-16,-8-9-381 0</inkml:trace>
  <inkml:trace contextRef="#ctx0" brushRef="#br2" timeOffset="115817.74">15309 15980 2886 0,'0'0'-63'0,"0"0"33"15,7-12 12-15,-7 12 26 0,0 0 8 16,0 0 23-16,0 0 25 0,0 0 13 0,0 0 16 16,0 0 8-16,-23-15 13 0,23 15 3 15,0 0 4-15,-32 4 3 0,32-4-4 16,-24 5-6-16,24-5-8 0,-21 10-5 0,11-3-5 16,10-7-12-16,-16 8-6 0,16-8-6 15,-10 15-12-15,10-15-2 0,-4 16-8 16,4-16-6-16,0 0-10 0,10 29-10 0,-4-18-3 15,4 1-4-15,-1-3-2 0,0 2 0 16,2 1-3-16,2 1-1 0,-3-2-1 16,1 1 0-16,0 1-1 0,-1-1 2 0,1-2 0 15,-3 3-3-15,-2-2 2 0,-1 0 3 16,-5-11 4-16,8 21 3 0,-8-21 3 16,-3 22 4-16,3-22-21 0,-7 22 4 0,7-22 0 15,-13 19-1-15,1-12-3 0,2 2-3 16,10-9-11-16,-18 9-20 0,18-9-30 0,-21 5-46 15,21-5-57-15,-22 3-55 0,14-6-58 16,8 3-127-16,-20-9-154 0,12 4-405 0,-1-5-391 16</inkml:trace>
  <inkml:trace contextRef="#ctx0" brushRef="#br2" timeOffset="116232.09">15349 15654 2879 0,'0'0'-59'15,"5"-18"45"-15,-5 18 12 0,0 0 21 16,0 0 4-16,0 0 0 0,10-11 7 15,-10 11-8-15,0 0-1 0,15-5 3 0,-15 5-10 16,0 0 5-16,0 0-5 0,21-2-1 16,-21 2-4-16,0 0 11 0,0 0 4 0,30 5 15 15,-30-5 18-15,10 6 10 0,-10-6 17 16,9 14 14-16,-9-14 10 0,6 15 4 16,-6-15 1-16,-4 19 0 0,4-19 11 0,0 0-1 15,-7 30-2-15,3-20-5 0,4-10 3 16,-2 20-9-16,2-20-6 0,-2 20-8 15,2-20-6-15,2 18-11 0,-2-18-13 0,4 16-5 16,-4-16-30-16,13 13-30 0,-8-8-39 16,-5-5-51-16,0 0-57 0,19 10-68 0,-13-7-69 15,-6-3-135-15,0 0-154 0,0 0-1 16,0 0-278-16,0 0-198 0</inkml:trace>
  <inkml:trace contextRef="#ctx0" brushRef="#br2" timeOffset="125701.28">15567 16289 932 0,'0'0'95'15,"0"0"-52"-15,0 0-24 0,0 0 4 0,0 0-9 16,0 0-7-16,0 0 11 0,0 0 3 16,0 0 7-16,0 0 16 0,0 0 3 0,0 0 10 15,0 0 9-15,0 0 11 0,0 0 6 16,0 0 10-16,0 0 4 0,0 0 5 15,0 0 1-15,-4-31 7 0,4 31 2 16,0 0 2-16,0 0 10 0,0 0 9 0,0 0 1 16,0 0 13-16,0 0-4 0,0 0-11 15,0 0-5-15,0 0-11 0,0 0-5 0,19-4-11 16,-19 4-2-16,0 0-14 0,24-1-5 16,-24 1-8-16,16-2-9 0,-16 2-8 15,22 0 0-15,-22 0-11 0,23-3-3 0,-23 3-5 16,23-1-4-16,-23 1-6 0,25-3-11 15,-25 3-20-15,20-1-36 0,-20 1-55 0,19-2-61 16,-19 2-79-16,0 0-142 16,21-6-205-16,-21 6-262 0,0 0-189 0</inkml:trace>
  <inkml:trace contextRef="#ctx0" brushRef="#br2" timeOffset="126036.29">15715 16130 2461 0,'0'0'-47'0,"0"0"32"16,0 0 19-16,0 0 16 0,0 0 12 0,0 0 16 15,0 0 20-15,0 0 16 0,0 0 28 16,0 0 15-16,0 0 14 0,0 0 11 0,0 0 4 15,0 0-7-15,0 0-2 0,0 0-6 16,-4 33-13-16,4-33-13 0,-6 18-13 16,6-18-7-16,-6 21 11 0,2-8-14 0,4-13-10 15,-5 24-5-15,3-9-13 0,0 1-8 16,2-16-4-16,-4 28-17 0,4-15 7 0,0-13-15 16,-2 25-17-16,2-25-36 0,-3 21-44 15,3-21-53-15,0 16-84 0,0-16-90 16,-2 13-229-16,2-13-82 0,0 0-303 15,0 0-306-15</inkml:trace>
  <inkml:trace contextRef="#ctx0" brushRef="#br2" timeOffset="126775.88">15900 16005 2633 0,'0'0'-112'0,"0"0"31"16,0 0 23-16,-7-14 20 0,7 14 24 16,0 0 0-16,0 0 3 0,0 0 14 0,0 0-10 15,0-21-3-15,0 21 15 0,0 0-10 16,0 0 1-16,20-12-1 0,-20 12 2 0,16-4-2 15,-16 4 15-15,18-3-18 0,-18 3-3 16,0 0 13-16,33 2-4 0,-33-2 2 16,24 4 8-16,-12-3-8 0,-12-1 6 15,26 8-1-15,-14-2-4 0,-12-6 2 0,17 9 20 16,-10-1-7-16,-7-8 19 0,6 16 14 16,-6-16 15-16,0 17 11 0,0-17 8 0,-11 19 4 15,11-19-6-15,-17 17 7 0,9-8-5 16,-2-1-7-16,-4 0 2 0,14-8-2 15,-18 11 1-15,18-11-4 0,-15 9-1 0,15-9-8 16,-13 8 2-16,13-8-7 0,0 0-13 16,0 0-3-16,-11 7-7 0,11-7-10 15,0 0-4-15,0 0-4 0,0 0-4 0,0 0-1 16,0 0 0-16,0 0-5 0,0 0 3 16,43 3-1-16,-43-3-5 0,16 4 0 15,-16-4 5-15,18 7-5 0,-8-1 4 0,-10-6-2 16,17 12-2-16,-8-3 4 0,-9-9-2 15,15 14-7-15,-9-4 9 0,-6-10 2 16,6 18 9-16,-6-18 6 0,0 18 2 0,0-18 2 16,0 0 1-16,-10 24-6 0,10-24-1 15,-15 13-1-15,6-7-3 0,9-6-4 16,-23 9-3-16,11-5-16 0,12-4-17 0,-28 2-30 16,28-2-24-16,-28 0-47 0,28 0-36 15,-25 0-37-15,25 0-54 0,-24-2-127 16,14-2-526-16,2 0-289 0</inkml:trace>
  <inkml:trace contextRef="#ctx0" brushRef="#br2" timeOffset="127419.85">16469 15987 2658 0,'0'0'-83'16,"0"0"31"-16,0 0 17 0,0 0 8 16,0 0 21-16,0 0 9 0,-31-14 3 0,31 14 8 15,-18-1 8-15,18 1 2 0,0 0 5 16,-29 1 2-16,29-1-1 0,-19 6 2 16,19-6-8-16,0 0-2 0,-23 2 4 15,23-2 1-15,0 0 0 0,-12 10 0 0,12-10 3 16,0 0-11-16,0 0 5 0,0 0-2 15,0 0-4-15,0 0-4 0,0 0 4 16,18 31-3-16,-18-31 11 0,8 12 1 0,-8-12 2 16,11 9-5-16,-11-9 3 0,8 9-1 15,-8-9 0-15,11 11-2 0,-11-11 2 0,13 14-1 16,-13-14-3-16,10 13-3 0,-10-13-1 16,13 13 1-16,-13-13-5 0,11 14 4 15,-11-14 0-15,8 17-1 0,-8-17 6 16,8 16 10-16,-8-16 11 0,4 18 9 0,-4-18 0 15,3 18-3-15,-3-18 0 0,2 19-8 16,-2-19 3-16,-2 17 3 0,2-17 5 0,-5 17 1 16,5-17 0-16,-6 14 6 0,6-14 4 15,-10 13 3-15,10-13-1 0,-16 11 1 0,6-5-2 16,10-6-7-16,-21 7-3 0,8-3-7 16,13-4-2-16,-25 4-8 0,25-4-4 15,-26 1-18-15,26-1-33 0,-25-3-64 16,25 3-101-16,-27-7-96 0,18 2-255 0,-3-2-51 15,12 7-320-15,-20-17-289 0</inkml:trace>
  <inkml:trace contextRef="#ctx0" brushRef="#br2" timeOffset="132193.5">16723 16215 916 0,'0'0'207'0,"0"0"-57"0,0 0-24 16,0 0-17-16,0 0-20 0,0 0 13 16,0 0-19-16,0 0-11 0,0 0-1 15,0 0-8-15,0 0-5 0,0 0-3 0,0 0 3 16,0 0 6-16,0 0 24 0,0 0 4 15,0 0 16-15,0 0 5 0,0 0 12 16,0 0 7-16,0 0 6 0,0 0-2 16,0 0-4-16,0 0-1 0,0 0-3 0,0 0 2 15,24-25-10-15,-24 25-4 0,0 0-13 16,23-1-9-16,-23 1-10 0,19-3-9 0,-19 3-10 16,25 0-11-16,-25 0 0 0,26-3-5 15,-14 1-4-15,-12 2-6 0,26 0-14 16,-26 0-10-16,23-1-21 0,-23 1-30 0,17-3-36 15,-17 3-53-15,0 0-52 0,21-4-85 16,-21 4-154-16,0 0-172 0,0 0-303 0,0 0-272 16</inkml:trace>
  <inkml:trace contextRef="#ctx0" brushRef="#br2" timeOffset="132468.9">16774 16083 2614 0,'0'0'-70'0,"0"0"46"15,13-27 34-15,-13 27 22 0,0 0 27 0,0 0 16 16,0 0 28-16,0 0 9 0,0 0 10 16,0 0 5-16,0 0 7 0,0 0 3 0,0 0 4 15,10 49 0-15,-10-49-13 0,2 24-9 16,-2-24-14-16,-2 25-8 0,2-11-21 0,0-14-3 15,0 30-4-15,0-13-9 0,2-5-20 16,-2-12-28-16,0 29-47 0,0-29-60 16,0 21-71-16,3-8-69 0,-3-13-124 0,0 19-186 15,0-11-380-15,0-8-329 0</inkml:trace>
  <inkml:trace contextRef="#ctx0" brushRef="#br2" timeOffset="133047.47">17074 16037 2780 0,'0'0'-60'0,"0"0"35"16,0 0 22-16,13-15 13 0,-13 15 17 15,0 0 13-15,0 0 5 0,0 0 4 0,11-13 4 16,-11 13-8-16,0 0 0 0,15-10 7 15,-15 10 2-15,12-12 9 0,-12 12 15 0,13-8 8 16,-13 8-1-16,17-11-8 0,-17 11-2 16,15-11-10-16,-15 11-3 0,17-10-8 15,-17 10-6-15,19-7-3 0,-19 7-7 16,19-6-1-16,-19 6-1 0,21-2 1 0,-21 2 5 16,22 2-1-16,-22-2 6 0,16 7-5 15,-16-7-2-15,15 13-4 0,-15-13 0 0,8 16 0 16,-5-5-2-16,-3-11 1 0,0 21 0 15,0-21 2-15,-3 25 2 0,3-25-1 16,-10 27 9-16,5-14-1 0,-1 1 5 0,0-1-2 16,0 0 1-16,6-13 8 0,-11 25-9 15,6-16 7-15,5-9-15 0,-8 20 8 0,8-20-4 16,-4 15-10-16,4-15-3 0,0 0 4 16,10 21-16-16,-10-21-15 0,20 8-20 15,-10-1-34-15,-10-7-38 0,26 4-52 16,-9-1-67-16,-3-2-63 0,-14-1-142 0,26-1-190 15,-16-2 21-15,-10 3-289 0,0 0-232 16</inkml:trace>
  <inkml:trace contextRef="#ctx0" brushRef="#br2" timeOffset="137525.22">17894 16189 2621 0,'0'0'-49'0,"0"0"18"0,0 0 17 16,0 0 34-16,0 0 27 0,0 0 39 0,0 0 22 16,0 0 32-16,0 0 11 0,-20-12 12 15,20 12 7-15,0 0-1 0,0 0-5 16,0 0-2-16,0 0 2 0,0 0-9 0,0 0-14 16,0 0-26-16,0 0-9 0,0 0-9 15,0 0-12-15,0 0-6 0,0 0-5 0,0 0-10 16,49-7-4-16,-49 7-5 0,20-2-1 15,-20 2-1-15,24 2 1 0,-24-2-13 0,28 0 1 16,-13 2 0-16,-15-2-4 0,30 0 7 16,-16 0 2-16,-14 0-13 0,30 1 4 15,-12 2-8-15,-18-3-1 0,25 0-11 0,-25 0-15 16,21 1-18-16,-21-1-37 0,19 0-49 16,-19 0-58-16,10 0-81 0,-10 0-66 0,0 0-136 15,0 0-156-15,0 0 14 0,0 0-370 16,0 0-387-16</inkml:trace>
  <inkml:trace contextRef="#ctx0" brushRef="#br2" timeOffset="137843.84">18017 16077 2822 0,'0'0'-86'15,"0"0"43"-15,0 0 16 0,0 0 31 0,0-23 28 16,0 23 34-16,0 0 29 0,0 0 22 15,0 0 18-15,0 0 7 0,0 0 4 16,0-19 8-16,0 19-5 0,0 0-6 16,0 0 6-16,0 0-9 0,0 0 1 0,0 0-2 15,0 0-19-15,0 0 1 0,0 0 6 16,0 0 5-16,0 0-1 0,0 0 3 0,0 0 0 16,0 0-9-16,-5 61-5 0,5-44-11 15,-2-1-9-15,2-16-10 0,-2 36-15 16,2-20 4-16,0 4-13 0,-2-1-8 0,2 0-10 15,0 0-23-15,0-19-32 0,0 32-31 16,0-19-40-16,2 1-55 0,-4-1-66 0,4 1-81 16,-2-14-100-16,2 17-221 0,-2-17 9 15,0 15 25-15,0-15-429 0,0 0-467 16</inkml:trace>
  <inkml:trace contextRef="#ctx0" brushRef="#br2" timeOffset="138422.13">18595 15802 2935 0,'0'0'-57'0,"0"0"60"0,6-15 25 16,-6 15 12-16,0 0 27 0,4-14 14 16,-4 14 20-16,0 0 17 0,0 0 9 15,0 0 6-15,6-16-9 0,-6 16 4 0,0 0-5 16,0 0 8-16,0 0 0 0,0 0 7 16,0 0 0-16,0 0-38 0,0 0 5 0,0 0-2 15,0 0-13-15,9 47 3 0,-9-33 1 16,0-14-4-16,0 34 0 0,0-15-2 15,0 1-2-15,2 2-6 0,-2-1-3 0,0 2-6 16,2 0-2-16,-2-3-9 0,2 2-3 16,-2 0-8-16,0 0-3 0,2-2-5 0,-2-1-6 15,0 1-4-15,3-1 0 0,-3-4-7 16,0-15-8-16,2 28-17 0,-4-14-3 16,2-14-21-16,2 21-26 0,0-12-35 15,-2-9-40-15,0 13-53 0,0-13-62 0,0 0-42 16,4 10-65-16,-4-10-122 0,0 0-115 15,0 0 5-15,0 0-365 0,0 0-368 0</inkml:trace>
  <inkml:trace contextRef="#ctx0" brushRef="#br2" timeOffset="138724.64">18791 16056 2889 0,'8'-9'-4'0,"-8"9"45"0,16-17 4 16,-16 17 12-16,8-8 13 0,-8 8 7 15,0 0 2-15,8-14-3 0,-8 14 0 0,0 0 5 16,0 0 0-16,0 0 8 0,0 0-2 15,0 0 8-15,0 0 9 0,-36-8 2 16,36 8 10-16,0 0-2 0,-25 6-5 0,25-6-6 16,-17 9-5-16,17-9-12 0,-15 7 4 15,15-7-3-15,-12 8-12 0,12-8-16 16,-11 11-1-16,11-11 3 0,-11 11 5 0,11-11 0 16,-4 14-3-16,4-14-4 0,0 0 2 15,0 0-12-15,11 26-4 0,-2-16-9 0,1-3-4 16,3 1-4-16,-13-8 1 0,27 13-3 15,-10-4-4-15,-3-3-9 0,6 3-23 0,-1 0-27 16,-2 0-35-16,-2-4-47 0,-1 4-68 16,2-2-75-16,-8-3-81 0,4 1-175 15,-3-2-67-15,-9-3-3 0,0 0-317 0,17 10-291 16</inkml:trace>
  <inkml:trace contextRef="#ctx0" brushRef="#br2" timeOffset="142838.56">19403 15537 723 0,'0'0'412'0,"14"-3"-61"0,-14 3-89 16,0 0-35-16,0 0-19 0,0 0-12 0,0 0-10 16,18-4 0-16,-18 4 8 0,0 0 1 15,0 0-6-15,0 0-9 0,0 0-12 16,0 0-15-16,15-5-8 0,-15 5-14 0,0 0-10 16,0 0-15-16,0 0-6 0,0 0-15 15,0 0-8-15,0 0-10 0,0 0 0 16,0 0-22-16,0 0 5 0,0 0-13 15,0 0-7-15,-51-16-8 0,51 16-3 0,-28-2-11 16,16 0-5-16,-5-1-7 0,17 3-1 16,-26-3-3-16,26 3 3 0,-23-3 1 0,23 3-4 15,-17-2 1-15,17 2-1 0,0 0-5 16,-19-2 3-16,19 2 0 0,0 0-1 0,0 0 1 16,0 0 4-16,0 0 0 0,0 0 6 15,0 0 5-15,0 0 1 0,0 0 1 16,0 0 8-16,11 38-2 0,-11-38-1 0,4 21 3 15,0-8-2-15,-2 5-5 0,-2-18 0 16,2 36 0-16,0-16 4 0,-2 4-2 16,0-1 2-16,0 3-6 0,0 0 5 0,0 3 3 15,0 0 2-15,2-1-5 0,-2 1 0 16,0 0-1-16,0 1-1 0,2-1 2 16,0-1-3-16,3 1 1 0,-2 0-4 0,1 1 1 15,-2-3 0-15,0 1 6 0,0 0-10 16,0-1-2-16,0 0 11 0,-2 2-5 0,2 0-2 15,0-3 0-15,-2 2 2 0,2-1-3 16,-2-2 1-16,-2-2-2 0,2 2 2 16,0-4 0-16,0 0 0 0,0-1 1 0,-2 2 1 15,2-3 1-15,0 2 4 0,0-5-1 16,0 4 5-16,0-20-5 0,0 34 1 0,2-18 3 16,-2 0-7-16,0-16 3 0,4 29 0 15,0-16-2-15,-4-13-1 0,7 25 3 16,-3-14-6-16,-4-11 0 0,11 18-7 15,-5-11-7-15,-6-7-8 0,17 14-27 0,-7-9-42 16,-10-5-49-16,24 5-72 0,-10-5-79 16,-14 0-191-16,35-1-122 0,-21-3 7 0,4 0-279 15,-4-1-233-15</inkml:trace>
  <inkml:trace contextRef="#ctx0" brushRef="#br2" timeOffset="143638.53">20021 15949 2440 0,'0'0'-141'0,"0"0"31"15,10-17 25-15,-10 17 23 0,0 0 18 0,0 0 23 16,7-11 26-16,-7 11-2 0,0 0 11 16,0 0 13-16,0 0 7 0,0 0 16 15,0 0-2-15,0 0 6 0,0 0-4 0,0 0 6 16,0 0-3-16,-19-18-5 0,19 18-3 15,0 0 5-15,-26 2 5 0,26-2 13 0,-25 4 12 16,25-4 3-16,-21 4 3 0,21-4 3 16,-25 5-5-16,25-5-8 0,-22 10-6 15,14-6-4-15,8-4-5 0,-17 11 1 16,17-11-6-16,-10 11-3 0,10-11-9 0,-5 14-2 16,5-14-4-16,0 0-6 0,5 21-2 15,-5-21-6-15,0 0-1 0,14 17-2 0,-14-17-3 16,15 12-1-16,-7-8 0 0,-8-4-5 15,20 12 0-15,-10-7 1 0,-10-5-5 0,22 9 1 16,-12-5-2-16,-10-4-2 0,23 11 5 16,-8-4 3-16,-2-2 3 0,-1 3 8 15,-12-8-3-15,24 13-2 0,-14-6 4 0,-1 1-6 16,-9-8 1-16,17 18 0 0,-11-11 2 16,-6-7 4-16,11 15 3 0,-11-15-1 15,6 17 14-15,-6-17 1 0,4 15 2 16,-4-15 0-16,2 18-3 0,-2-18-1 0,0 0 7 15,-6 26-1-15,6-26 0 0,-8 17 16 16,2-8-6-16,6-9-6 0,-16 14-5 0,8-6-3 16,8-8-9-16,-25 11 0 0,9-5-4 15,2-2-8-15,-3-2-24 0,17-2-25 16,-30 1-37-16,30-1-52 0,-32-3-59 0,18 1-68 16,14 2-124-16,-28-10-193 0,18 3-40 15,10 7-234-15,-19-11-173 0</inkml:trace>
  <inkml:trace contextRef="#ctx0" brushRef="#br2" timeOffset="144347.29">20495 15873 2482 0,'0'0'-68'0,"7"-12"22"0,-7 12 17 16,0 0 35-16,0 0 14 0,0 0 34 16,0 0 23-16,0 0 14 0,0 0 8 15,-28 37 18-15,20-26 8 0,-1 2 12 0,-1 0 0 16,2 3-6-16,-2-1-8 0,2 5-7 16,-2 0-9-16,4 1-13 0,-3 0-4 0,5-2-9 15,-1 4-10-15,3-4-4 0,0 2-8 16,4 2-2-16,0-3-9 0,5 4-4 15,-1-2-7-15,5 0-4 0,-1-1 9 0,2-2-16 16,4-2-23-16,-2-2-39 0,1 1-41 16,0-4-48-16,4 2-50 0,-3-4-49 15,-2-5-61-15,-2-2-123 0,4 1-528 0,-6-1-351 16</inkml:trace>
  <inkml:trace contextRef="#ctx0" brushRef="#br2" timeOffset="144781.37">20857 16037 2693 0,'0'0'-96'0,"6"-11"37"0,-6 11 33 0,0 0 4 16,0 0 31-16,0 0 22 0,0 0 26 15,0 0 26-15,-14-27 19 0,14 27 12 16,-14-4 9-16,14 4 3 0,0 0 3 0,-30 2-3 15,30-2-8-15,0 0-9 0,-33 8-8 16,33-8-7-16,-18 7-11 0,18-7-10 0,-16 8-5 16,16-8-7-16,-12 9-3 15,12-9-12-15,0 0-4 0,-6 14-12 0,6-14-7 16,0 0-13-16,0 0-4 0,0 0-5 0,18 27-1 16,-18-27 0-16,18 13 0 0,-8-7 0 15,3 1 3-15,-2 0-2 0,-1 1 0 16,1-1 0-16,1 1 4 0,-3 2 4 0,-9-10 6 15,15 15 7-15,-15-15 7 0,10 14 5 16,-10-14 12-16,2 15 2 0,-2-15 3 0,0 0 3 16,-4 21-5-16,4-21 1 0,-12 11-7 15,12-11-5-15,-18 11-3 0,18-11-3 16,-18 11-3-16,18-11-5 0,-17 5-17 0,17-5-32 16,-20 2-36-16,20-2-45 0,0 0-50 15,-24-7-60-15,24 7-62 0,-18-11-121 0,12 7-163 16,0-6-383-16,6 10-368 0</inkml:trace>
  <inkml:trace contextRef="#ctx0" brushRef="#br2" timeOffset="145028.31">21084 16115 2852 0,'19'3'-48'0,"-19"-3"22"0,13 4 17 16,-13-4-5-16,0 0-2 0,20 3 6 0,-20-3-5 15,0 0 5-15,28 0 5 0,-28 0 1 16,22 0-5-16,-22 0 8 0,21 0-4 16,-21 0 17-16,23 0-31 0,-23 0-17 0,19-3-20 15,-19 3-25-15,19-1-48 0,-19 1-92 16,0 0-457-16,15-10 84 0</inkml:trace>
  <inkml:trace contextRef="#ctx0" brushRef="#br2" timeOffset="145308.79">21213 16041 2080 0,'-4'-15'68'0,"4"15"24"0,0 0-7 16,0 0 7-16,0 0 21 0,0 0 25 15,0 0 17-15,0 0 4 0,0 0 6 0,0 0-5 16,0 0-11-16,0 0-17 0,0 0-7 16,-7 44-15-16,7-44 0 0,0 20-9 15,0-20-3-15,0 25-13 0,0-25-9 16,3 24-4-16,-3-12-11 0,0-12-7 0,0 26-4 16,0-13-4-16,0-13-7 0,2 25-4 15,-2-25-12-15,2 19-18 0,-2-19-19 16,0 17-23-16,0-17-41 0,4 12-51 0,-4-12-65 15,0 0-62-15,0 0-125 0,10 10-180 16,-10-10-357-16,0 0-314 0</inkml:trace>
  <inkml:trace contextRef="#ctx0" brushRef="#br2" timeOffset="145623.87">21366 16002 2755 0,'0'0'-59'0,"0"0"29"0,0 0 25 16,6-13 24-16,-6 13 30 0,0 0 23 0,0 0 31 15,0 0 17-15,0 0 13 0,0 0 4 16,0 0-7-16,0 0 9 0,0 0-2 0,4 41-4 16,-4-41-7-16,2 24-6 0,-2-24-4 15,2 25 8-15,0-12-3 0,0 2-7 16,-2-15-9-16,2 31-20 0,0-16-15 15,-2 0-14-15,3 3-2 0,-3-18-6 16,2 30-6-16,0-17-5 0,-2-13-5 0,0 27-5 16,2-13-7-16,-2-14-20 0,2 22-21 15,-2-22-28-15,2 19-42 0,-2-19-52 0,0 15-65 16,2-9-59-16,-2-6-87 0,0 0-150 16,0 0-71-16,0 0-313 0,0 0-264 0</inkml:trace>
  <inkml:trace contextRef="#ctx0" brushRef="#br2" timeOffset="146004.24">21537 15979 2609 0,'9'-18'-76'0,"-9"18"34"0,0 0 32 15,0 0 22-15,10-14 22 0,-10 14 17 16,0 0 19-16,0 0 12 0,16-4 14 0,-16 4 4 16,0 0 7-16,0 0 11 0,24 14 4 15,-24-14 5-15,15 15 10 0,-7-4 2 0,-1 1-3 16,1 1-4-16,1 1 4 0,-1 7-8 15,2-2 15-15,0 2-9 0,0-2-1 16,-2 4-38-16,-2-3-10 0,1 1-11 0,-3-1-9 16,0-1-9-16,-1 2-15 0,-3-3-24 15,-3 1-32-15,-1-1-41 0,-2-1-61 0,-3 0-84 16,1-2-67-16,-4-1-160 0,-2-1-152 16,2-2-15-16,-3-2-259 0,0 0-205 15</inkml:trace>
  <inkml:trace contextRef="#ctx0" brushRef="#br2" timeOffset="153343.9">22093 16099 1697 0,'0'0'288'0,"0"0"-22"0,0 0-50 16,0 0-22-16,0 0-3 0,0 0-8 0,0 0-10 16,0 0-16-16,0 0 0 0,0 0 2 15,0 0-1-15,0 0-3 0,0 0-2 0,0 0-7 16,0 0-23-16,0 0-3 0,0 0-6 16,0 0-9-16,0 0-8 0,0 0-15 0,37 26-10 15,-37-26-5-15,18 0-10 0,-18 0-9 16,24 1-11-16,-24-1-10 0,26 3-21 15,-14-2-22-15,-12-1-18 0,21 0-23 0,-10-1-34 16,-11 1-47-16,0 0-48 0,23-3-41 16,-23 3-52-16,6-5-113 0,-6 5-139 0,0 0-33 15,0 0-276-15,0 0-175 0</inkml:trace>
  <inkml:trace contextRef="#ctx0" brushRef="#br2" timeOffset="153588.14">22087 15989 2544 0,'0'0'71'0,"0"0"41"0,-4-19 6 0,4 19 10 16,0 0 23-16,0 0 13 0,0 0 19 15,0 0 0-15,0 0 7 0,0 0 4 0,0 0-13 16,0 0-19-16,0 0-9 0,0 0-18 16,0 0-13-16,0 52-15 0,0-35-12 0,0-17-11 15,0 34-9-15,-2-17 7 16,2 0-8-16,0 2-11 0,2-1-8 0,-2-1-20 0,2-2-24 15,-2-4-40-15,0 0-33 0,0-11-41 16,0 22-57-16,0-22-78 0,0 14-74 16,0-14-182-16,0 0-98 0,0 0 24 15,-4 10-320-15,4-10-260 0</inkml:trace>
  <inkml:trace contextRef="#ctx0" brushRef="#br2" timeOffset="154094.12">22339 15921 2563 0,'0'0'-57'0,"2"-18"35"0,-2 18 13 16,0 0 4-16,0 0 7 0,7-14-2 16,-7 14 18-16,0 0-6 0,10-16 24 0,-10 16 0 15,0 0 14-15,18-10 9 0,-18 10 16 0,14-5 9 16,-14 5 15-16,0 0 4 0,23-2 6 16,-23 2 3-16,0 0-2 0,28 5-1 15,-28-5-4-15,18 12-8 0,-8-4-3 16,0 1-9-16,-2 3-1 0,-2-1-4 0,3 2-6 15,-4 1-7-15,1-1-4 0,-6-13-5 16,4 30-4-16,-4-16 3 0,0 1 0 0,0-15 2 16,-4 31 3-16,0-16 6 0,-1 0-4 15,-1-2 10-15,1 0 2 0,5-13 17 0,-8 26-6 16,4-17-16-16,4-9-6 0,-4 17-6 16,4-17 0-16,-4 15-3 0,4-15-6 15,0 0-6-15,8 20-18 0,-8-20 8 0,14 9-5 16,-14-9-13-16,22 6-14 0,-9-2-21 15,-1-4-14-15,3 0-20 0,0 0-28 16,-15 0-33-16,28 0-38 0,-14 0-47 0,-1-3-41 16,0-1-48-16,-3 1-101 0,3-2-150 15,-13 5-29-15,20-9-311 0,-20 9-242 16</inkml:trace>
  <inkml:trace contextRef="#ctx0" brushRef="#br2" timeOffset="154511.75">22893 15941 2617 0,'10'-19'-73'0,"-10"19"26"0,8-16 37 0,-8 16 16 16,8-15 24-16,-8 15 19 0,6-10 16 15,-6 10 8-15,0 0 8 0,5-14 24 16,-5 14 13-16,0 0 15 0,0 0 11 0,0 0 4 15,0 0-3-15,0 0-2 0,0 0-6 16,-41 4-5-16,41-4-8 0,0 0-19 0,-20 15-7 16,20-15-10-16,-14 12-12 0,14-12-2 15,-8 15-10-15,8-15-11 0,-4 17-12 16,4-17-6-16,0 17-14 0,0-17-10 0,4 19-10 16,-4-19-2-16,8 20-2 0,-1-9-1 15,2 0 2-15,-9-11-2 0,14 21 1 16,-6-9 1-16,2-1 0 0,-4 0 0 0,2 1 9 15,-2-1 1-15,-6-11 12 0,9 21 9 16,-9-21 7-16,2 22-6 0,-2-22 11 16,-2 18-10-16,2-18 6 0,-11 18-2 0,3-10-7 15,-2 2-18-15,-4-3-3 0,2 1-18 16,12-8-35-16,-28 11-53 0,16-4-83 0,-1-4-89 16,13-3-209-16,-26 0-98 0,12 0 18 15,14 0-311-15,-28-4-236 0</inkml:trace>
  <inkml:trace contextRef="#ctx0" brushRef="#br2" timeOffset="155124.37">22055 16129 2587 0,'0'0'-42'16,"0"0"44"-16,0 0 7 0,0 0 16 16,0 0 17-16,0 0-4 0,0 0 30 15,0 0 13-15,0 0 13 0,0 0 4 16,0 0 3-16,0 0 4 0,0 0 9 0,0 0 6 15,0 0-3-15,0 0 10 0,0 0-6 16,0 0 8-16,0 0-8 0,0 0-10 0,40 7-11 16,-40-7-9-16,26 5-14 15,-11-2-8-15,-15-3-24 0,32 3-28 0,-18 0-57 0,-14-3-85 16,28 1-102-16,-15-1-200 0,-13 0-159 16,0 0-365-16,30-4-382 0</inkml:trace>
  <inkml:trace contextRef="#ctx0" brushRef="#br2" timeOffset="158308.75">23004 15526 2729 0,'0'0'-120'15,"0"0"26"-15,-10-8 26 0,10 8 24 16,0 0 21-16,0 0 39 0,0 0 23 15,0 0 25-15,0 0 14 0,0 0 9 16,0 0 11-16,0 0 3 0,0 0 21 0,0 0 8 16,0 0 7-16,0 0 17 0,0 0 7 0,0 0-3 15,0 0-10-15,0 0-5 0,0 0-14 16,0 0-13-16,0 0-16 0,0 0-11 16,0 0-10-16,0 0-10 0,0 0-3 0,0 0-9 15,42-7-8-15,-42 7-4 0,19 1-4 16,-19-1-4-16,20 0-8 0,-20 0 1 15,0 0-6-15,30 0-4 0,-30 0-2 0,20 0 1 16,-20 0-1-16,0 0-2 0,25-1-4 16,-25 1-2-16,14-2 0 0,-14 2 1 15,0 0-4-15,22 0-1 0,-22 0 0 16,0 0 2-16,0 0-5 0,18-4 3 0,-18 4-2 16,0 0 1-16,0 0-2 0,0 0 8 15,20-2 2-15,-20 2 1 0,0 0 7 0,0 0-2 16,0 0 4-16,0 0-1 0,0 0 0 15,0 0-4-15,8 14 1 0,-8-14 0 16,0 0-5-16,0 0 2 0,0 23-8 0,0-23 3 16,-2 19 4-16,2-19-15 0,-2 23 4 15,2-23 13-15,-2 26-4 0,0-9 3 0,0-1 1 16,0 2-3-16,0 2 0 0,2-1 0 16,0 0-3-16,0-1 1 0,0 1-4 15,0 2 4-15,0 1-3 0,2-1-2 0,-2-1 4 16,2 0-6-16,0 1 2 0,-2-1 0 15,2-1-2-15,-2 1 3 0,2-1-4 16,-2 3 1-16,2-6 1 0,-2 4-3 0,0-1-2 16,0-2 15-16,0-1-13 0,0 1 4 15,0 2 0-15,0-19-1 0,-2 33 9 0,2-16-1 16,-2-2 17-16,2-15-2 0,-2 33-1 16,2-15-3-16,0-18 0 0,-2 29-1 15,2-15-1-15,-2 1-4 0,2-15 0 0,-2 31 1 16,0-18-2-16,2-13-2 0,0 26 4 15,0-26 6-15,0 26 3 0,0-12-2 16,0-14-2-16,2 29 3 0,0-16 0 0,-2-13-4 16,0 27 0-16,2-16 4 0,-2-11 0 15,2 23-3-15,-2-23 1 0,0 23-2 0,0-23 0 16,0 21-6-16,0-21-2 0,-2 17 2 16,2-17-1-16,-6 18-4 0,6-18-2 0,-16 15-19 15,6-9-21-15,-2 1-27 0,-2-1-38 16,0-4-54-16,14-2-71 0,-32 7-91 15,13-4-169-15,2-2-124 0,-2-2 24 0,19 1-564 16,-36-3-788-16</inkml:trace>
  <inkml:trace contextRef="#ctx0" brushRef="#br2" timeOffset="159072.74">23586 16172 3546 0,'0'0'-140'0,"0"0"20"15,0 0 16-15,0 0 25 0,0 0 35 0,0 0 29 16,0 0 29-16,0 0 20 0,0 0 18 15,0 0 15-15,0 0 9 0,0 0 7 0,0 0 5 16,0 0-1-16,0 0 3 0,0 0 1 16,0 0-2-16,0 0-4 0,0 0-3 15,0 0 2-15,30-4 0 0,-30 4 1 0,0 0-8 16,25 0 9-16,-25 0-9 0,23 0 5 16,-23 0-7-16,25 0-5 0,-25 0-27 0,26 0-4 15,-26 0-5-15,28 0-3 0,-14 0-7 16,-14 0-14-16,28-3-24 0,-15 1-27 15,-13 2-38-15,18-6-51 0,-18 6-56 0,16-4-65 16,-16 4-129-16,4-6-174 0,-4 6-420 16,0 0-422-16</inkml:trace>
  <inkml:trace contextRef="#ctx0" brushRef="#br2" timeOffset="159338.72">23569 16054 3021 0,'0'0'20'0,"0"0"46"16,0 0 7-16,-15-6 10 0,15 6 21 15,0 0 3-15,0 0 19 0,0 0 3 0,0 0 4 16,0 0-3-16,0 0 0 0,0 0-14 16,0 0 3-16,34-14-7 0,-34 14-3 15,24-5-25-15,-24 5 2 0,29-3-12 0,-16-1-8 16,-13 4-3-16,33-2-12 0,-17 0-5 15,-16 2-12-15,27-3-24 0,-27 3-29 16,25 0-43-16,-10-3-58 0,-15 3-65 16,22 0-69-16,-14-3-84 0,-8 3-149 0,16 0-83 15,-16 0-355-15,16 0-329 0</inkml:trace>
  <inkml:trace contextRef="#ctx0" brushRef="#br2" timeOffset="159724.07">24020 16048 2826 0,'0'0'-38'16,"0"0"12"-16,0 0 6 0,25-1 7 0,-25 1 8 16,0 0 11-16,19-3 17 0,-19 3 12 15,0 0 15-15,0 0 6 0,0 0 9 0,23 0 9 16,-23 0 8-16,0 0 19 0,0 0 7 15,18 3 8-15,-18-3 5 0,0 0 2 16,0 0 4-16,11 11-3 0,-11-11-6 0,0 0-10 16,1 15-7-16,-1-15 6 0,0 0-5 15,0 0-2-15,0 0-18 0,-19 25-4 0,19-25-1 16,-17 7-1-16,17-7 2 0,-19 6 22 16,19-6-7-16,-21 2-3 0,21-2-7 15,-23-2-5-15,23 2-5 0,0 0-8 0,-24-6-6 16,24 6-8-16,-12-9-6 0,12 9-8 15,-7-12-14-15,7 12-9 0,0 0-24 16,0 0-24-16,9-25-27 0,-3 18-35 0,-6 7-52 16,0 0-72-16,22-15-70 0,-16 8-179 15,0 3-137-15,-6 4 23 0,10-11-392 16,-10 11-428-16</inkml:trace>
  <inkml:trace contextRef="#ctx0" brushRef="#br2" timeOffset="187536.68">7219 17788 1330 0,'0'0'141'0,"0"0"-33"15,12-8-25-15,-12 8-12 0,0 0 8 0,0 0-12 16,14-7 4-16,-14 7-9 16,0 0 2-16,0 0 5 0,15-8 6 15,-15 8 4-15,0 0 7 0,0 0 1 0,0 0 6 16,0 0 6-16,13-6 8 0,-13 6 0 0,0 0-3 15,0 0-6-15,0 0-5 0,0 0-6 0,0 0-11 16,0 0-10-16,0 0-6 0,0 0-6 16,0 0-3-16,0 0-1 0,0 0-8 0,0 0 1 15,0 0-2-15,-42-10-4 16,42 10-2-16,0 0-4 0,-28 6-2 0,28-6-2 16,-21 6-1-16,21-6 0 0,-17 6 3 15,17-6 1-15,-15 6 0 0,15-6 3 0,0 0 1 16,-17 7 1-16,17-7 0 15,0 0-2-15,0 0-1 0,-5 15-4 0,5-15 1 16,0 0-7-16,0 0-2 0,26 21 1 0,-15-15-4 0,1 0-1 16,1 1-3-16,0-1 2 15,1 2-1-15,0 0-2 0,-2-1-3 0,1 0-1 16,-2 1 2-16,1 0-2 16,-12-8 3-16,17 17 1 0,-9-9 4 0,-8-8 1 0,12 17 0 15,-8-10 1-15,-4-7 3 16,4 18 4-16,-4-18-1 0,2 16 11 0,-2-16 2 15,0 0 7-15,-6 25 0 0,6-25 1 16,-9 15-2-16,0-6-2 0,9-9-5 16,-14 16-4-16,3-8-1 0,-2 0-4 0,13-8-2 0,-21 13-6 15,9-7-5-15,12-6 5 16,-22 9-3-16,12-5-4 0,10-4-8 0,-22 7-12 16,22-7-20-16,-21 3-39 15,21-3-51-15,-20-3-61 0,20 3-62 16,-16-7-67-16,16 7-129 0,-14-12-119 0,8 7-413 15,6 5-414-15</inkml:trace>
  <inkml:trace contextRef="#ctx0" brushRef="#br2" timeOffset="188206.74">7275 17521 2924 0,'0'0'-75'0,"6"-13"23"0,-6 13 23 0,0 0 9 16,9-12 17-16,-9 12 13 15,0 0 16-15,8-11 7 0,-8 11 5 0,0 0-2 16,10-11 0-16,-10 11-4 0,0 0 9 16,12-10-5-16,-12 10-1 0,0 0-5 0,20-7-2 15,-20 7 4-15,16-3-3 16,-16 3-8-16,0 0 5 0,25 0-7 0,-25 0-1 15,19 0-2-15,-19 0 3 0,0 0-3 0,21 8 1 16,-21-8 3-16,0 0-1 0,10 12 9 16,-10-12 0-16,0 0-2 0,0 0 11 0,0 0 4 15,0 0 1-15,-18 28 9 16,18-28 4-16,-16 11 4 0,16-11 3 16,-12 9-1-16,12-9-8 0,-13 8 1 0,13-8-6 15,0 0-3-15,-12 11-3 0,12-11-7 0,0 0-10 16,0 0-12-16,0 0-3 15,0 0-4-15,0 0-4 0,17 22 1 0,-17-22-1 16,14 6-1-16,-14-6-1 0,15 5 3 0,-15-5-2 0,15 12 1 16,-15-12 3-16,14 9 0 15,-14-9 4-15,10 14 4 0,-10-14 7 0,6 17 1 16,-6-17 3-16,2 17-1 16,-2-17 3-16,-2 17-2 0,2-17 2 0,0 0-4 15,-11 23-2-15,11-23-2 0,-11 14-2 16,11-14 1-16,-12 12-3 0,12-12-4 0,-13 10-5 15,13-10-15-15,-13 10-30 0,13-10-35 0,-14 5-49 16,14-5-66-16,-15 4-50 16,15-4-72-16,0 0-150 0,-22 0-468 0,22 0-340 0</inkml:trace>
  <inkml:trace contextRef="#ctx0" brushRef="#br2" timeOffset="189826.9">7728 18010 2715 0,'0'0'-79'0,"0"0"45"0,0 0 22 16,0 0 13-16,0 0 20 16,0 0 16-16,0 0 28 0,0 0 22 0,0 0 16 0,0 0 2 15,0 0 4-15,0 0-3 16,0 0 3-16,0 0 1 0,0 0 1 0,0 0-4 16,0 0-6-16,0 0-10 15,0 0-9-15,0 0-5 0,63 9-12 0,-48-8-8 0,-15-1-6 16,29 2-11-1,-11 0-20-15,-1 0-25 0,-17-2-35 0,27 2-40 0,-27-2-55 16,25 0-49-16,-25 0-56 0,22-2-98 16,-14 2-629-16,-8 0-411 0</inkml:trace>
  <inkml:trace contextRef="#ctx0" brushRef="#br2" timeOffset="190057.16">7891 17931 3076 0,'0'0'10'0,"0"0"0"0,0 0 4 16,0 0 11-16,0 0 30 0,0 0 30 16,0 0 24-16,0 0 14 0,0 0 1 0,0 0 2 15,0 0-3-15,25 43-2 16,-23-29-12-16,2 1-12 0,-2 1-9 16,-2-16-6-16,3 32-11 0,-1-15-12 0,-2 0-6 15,3 0-7-15,-3 0-21 0,2 1-31 0,-2-18-43 16,0 26-46-16,0-26-64 15,0 25-44-15,0-25-54 0,2 17-90 0,-2-17-116 0,2 14-460 16,-2-14-328-16</inkml:trace>
  <inkml:trace contextRef="#ctx0" brushRef="#br2" timeOffset="190536.63">8196 17889 2745 0,'0'0'-96'0,"8"-13"22"0,-8 13 19 16,9-12 26-16,-9 12 22 0,0 0 25 15,10-13 9-15,-10 13 9 0,10-8 11 0,-10 8-14 16,0 0 4-16,20-12-1 15,-20 12-2-15,14-3-5 0,-14 3 7 0,18-4 9 16,-18 4 14-16,0 0 12 0,27 0 2 0,-27 0 4 0,17 4 3 16,-17-4-3-16,17 5-4 15,-17-5 1-15,17 8-1 0,-17-8-5 0,13 11-3 16,-13-11-4-16,6 14 2 16,-6-14-5-16,4 15-5 0,-4-15 0 0,0 0-1 0,-6 25-2 15,6-25 4-15,-6 19 8 16,6-19 5-16,-9 20 3 0,0-8 0 0,3 0 0 15,0-1-1-15,6-11-2 0,-15 21 0 0,11-12-6 16,4-9-3-16,-13 20-8 16,13-20 6-16,-6 17 1 0,6-17 3 0,-4 15-6 0,4-15 11 15,0 0-22-15,2 21-8 16,-2-21-3-16,12 11-1 0,-12-11-8 0,18 10-13 16,-4-5-10-16,3-1-24 15,0-2-45-15,2 0-60 0,0-2-91 0,2-2-89 0,7-1-212 16,-5-3-64-16,3 0 8 15,-4-1-290-15,6-5-227 0</inkml:trace>
  <inkml:trace contextRef="#ctx0" brushRef="#br2" timeOffset="193086.61">8915 17783 2590 0,'0'0'-49'0,"0"0"20"0,-23 1 20 15,23-1 14-15,0 0 11 0,-25 4 20 0,25-4 19 16,0 0 7-16,-22 6 7 16,22-6 2-16,-12 3-2 0,12-3 7 0,0 0 13 0,-13 12 7 15,13-12 10-15,0 0 1 16,-6 11 9-16,6-11 2 0,0 0 6 0,0 0-3 16,0 0-6-16,0 0-12 15,0 0-10-15,0 0-11 0,4 25-10 0,-4-25-3 0,0 0-7 16,0 0-7-16,0 0-2 15,0 0-3-15,7 17-2 0,-7-17 3 0,0 0-2 16,0 0-4-16,0 0-6 0,12 9 0 0,-12-9-2 16,0 0-11-16,18 8-3 15,-18-8 4-15,10 8-6 0,-10-8-7 0,14 3-1 0,-14-3 0 16,13 7 0-16,-13-7-4 16,0 0 2-16,17 7-2 0,-17-7-1 0,0 0-7 15,15 5 7-15,-15-5-2 0,0 0 1 16,12 6-5-16,-12-6-4 0,0 0 6 0,9 10 3 15,-9-10-3-15,0 0 3 0,9 9-5 0,-9-9 2 16,0 0 6-16,6 14-3 16,-6-14-1-16,0 0 7 0,0 0 6 0,-2 22 5 0,2-22 8 15,0 0 3-15,-10 20 5 16,10-20-1-16,-12 13 8 0,12-13-20 0,-12 12 0 16,12-12 8-16,-15 9-11 15,15-9 2-15,-19 7 0 0,8-3-5 0,11-4 4 0,-18 3-13 16,18-3-15-16,0 0-27 15,-28-3-22-15,28 3-33 0,-17-7-39 0,17 7-60 16,-15-8-65-16,6 1-86 0,5-1-170 0,4 8-77 16,-8-18 0-16,8 18-302 0,-4-20-256 15</inkml:trace>
  <inkml:trace contextRef="#ctx0" brushRef="#br2" timeOffset="193486.62">9168 17548 2661 0,'8'-14'-46'0,"-8"14"18"0,0 0 1 0,8-9 3 16,-8 9 21-16,0 0 20 0,0 0 17 0,13-10 2 16,-13 10 2-16,0 0-1 15,0 0 0-15,19-2 8 0,-19 2 14 0,0 0 1 0,0 0 16 16,0 0 3-16,21 17-4 16,-21-17 7-16,0 0 1 0,0 19 8 0,0-19 1 15,-4 20-2-15,4-20-5 16,-8 19 4-16,8-19 3 0,-11 21 4 0,7-11 2 0,4-10-1 15,-9 16-8-15,9-16-4 0,-4 16-3 0,4-16-8 16,0 0-9-16,0 19 2 16,0-19-29-16,0 0-38 0,15 13-38 0,-15-13-45 15,17 2-49-15,-17-2-56 0,23 4-47 16,-23-4-96-16,23 0-171 0,-10 0-437 0,-13 0-356 16</inkml:trace>
  <inkml:trace contextRef="#ctx0" brushRef="#br2" timeOffset="197246.89">9384 18035 2717 0,'0'0'-109'0,"0"0"27"0,0 0 26 0,0 0 9 16,0 0 21-16,0 0 19 0,0 0 25 16,0 0 14-16,0 0 21 0,0 0 10 0,0 0 10 15,27-1 9-15,-27 1 13 0,0 0 1 0,0 0 8 16,0 0 7-16,0 0 3 16,0 0 6-16,0 0 5 0,21 0 5 0,-21 0-2 0,0 0-5 15,0 0-7-15,21 1-4 16,-21-1-14-16,0 0-5 0,26 4-11 0,-26-4-1 15,20 4-13-15,-6-2 0 0,-14-2-12 0,23 4-4 16,-23-4 7-16,25 2-15 0,-12-1-22 16,-13-1-24-16,23 0-38 0,-23 0-42 0,19 3-54 15,-19-3-53-15,17 0-48 16,-17 0-74-16,0 0-163 0,10-4-95 0,-10 4-280 16,0 0-192-16</inkml:trace>
  <inkml:trace contextRef="#ctx0" brushRef="#br2" timeOffset="197466.59">9597 18003 2469 0,'0'0'24'0,"0"0"45"0,0 0 21 15,0 0 3-15,0 0 17 0,0 0 24 0,0 0 14 16,0 0 20-16,0 0-2 16,0 0-2-16,0 0-9 0,0 0-15 0,0 0 5 15,0 0-15-15,0 0-11 0,-5 44-11 16,5-44-11-16,0 23-13 0,0-23-14 0,3 23-6 15,-3-23-18-15,2 20-20 0,-2-20-32 0,0 21-46 16,0-21-47-16,2 15-65 16,-2-5-64-16,0-10-78 0,0 0-147 0,0 15-120 0,0-15-321 15,0 0-272-15</inkml:trace>
  <inkml:trace contextRef="#ctx0" brushRef="#br2" timeOffset="198076.83">9866 17862 2801 0,'0'0'16'16,"4"-13"12"-16,-4 13-2 0,0 0-1 16,11-16-5-16,-11 16 5 0,8-11-3 0,-8 11 4 15,10-10-2-15,-10 10-3 0,16-7-1 0,-16 7-3 16,19-3 1-16,-19 3-4 15,21-3 1-15,-21 3-1 0,25 3 7 0,-25-3 5 0,24 3 8 16,-24-3 9-16,18 10 0 0,-18-10 3 0,13 11 12 16,-13-11 7-16,9 13 1 15,-9-13 2-15,2 13 1 0,-2-13-2 0,0 0 1 16,-4 24 1-16,4-24 2 0,-11 13 2 16,11-13 7-16,-11 11-3 0,11-11-1 0,-8 12-8 15,8-12-6-15,0 0-7 16,-10 13-1-16,10-13-14 0,0 0-10 0,0 0-13 15,0 0-16-15,0 16-6 0,0-16-8 0,0 0-4 0,0 0 2 16,16 20 0-16,-16-20 1 16,11 13 1-16,-5-3 3 0,-6-10 4 0,11 17 4 15,-5-5 7-15,-6-12 6 16,9 22 4-16,-9-10 8 0,0-12 4 0,0 23 7 0,0-23 0 16,-9 23 3-16,5-10-3 15,4-13-1-15,-17 20-3 0,8-9-5 0,-1-4-5 16,-2 1-5-16,12-8-19 15,-24 11-23-15,14-5-35 0,10-6-34 0,-22 5-43 0,22-5-50 16,-17 2-47-16,17-2-64 0,0 0-126 0,-16-5-123 16,16 5-303-16,0 0-202 15</inkml:trace>
  <inkml:trace contextRef="#ctx0" brushRef="#br2" timeOffset="198476.8">10309 17885 2557 0,'10'-14'6'0,"-10"14"24"16,0 0 10-16,8-11-9 0,-8 11 15 16,0 0 19-16,0 0 26 0,0 0 15 0,0 0 12 15,0 0 3-15,0 0 0 0,0 0-2 0,-32-13-11 16,32 13-8-16,0 0-9 15,0 0-5-15,0 0-10 0,0 0-6 0,-31 15-10 16,31-15-4-16,0 0-11 0,-5 15-5 0,5-15-5 0,0 0-8 16,0 0-7-16,7 27-3 15,-7-27-9-15,9 18-1 16,-9-18-5-16,8 22 4 0,-2-11-5 0,0 1 4 16,-6-12-3-16,6 23 4 0,0-12 4 0,-6-11 5 0,4 23 5 15,-4-23 14-15,0 19 10 16,0-19 10-16,-2 21 0 0,2-21 11 0,-10 17 1 15,10-17-7-15,-10 13-9 0,10-13 1 0,-14 13-7 16,14-13-21-16,-13 8-28 16,13-8-39-16,-17 4-59 0,17-4-68 0,-13-2-80 0,13 2-129 15,0 0-199-15,-17-8 16 16,17 8-298-16,0 0-212 0</inkml:trace>
  <inkml:trace contextRef="#ctx0" brushRef="#br2" timeOffset="200236.65">10515 17973 2533 0,'0'0'-69'0,"0"0"25"15,0 0 6-15,0 0 18 0,0 0 28 16,0 0 24-16,0 0 24 0,0 0 13 16,0 0 10-16,0 0 4 0,0 0 11 0,0 0 7 15,0 0 7-15,0 0 3 16,0 0-3-16,0 0-3 0,22 6-10 0,-22-6-7 0,0 0-7 15,23-5-9-15,-23 5-9 0,22 0-10 0,-22 0-6 16,20 0-12-16,-20 0-22 16,22-1-27-16,-22 1-31 0,21 0-29 0,-21 0-34 15,0 0-23-15,23-3-32 0,-23 3-32 16,15-1-46-16,-15 1-110 0,0 0-435 16,6-6-91-16</inkml:trace>
  <inkml:trace contextRef="#ctx0" brushRef="#br2" timeOffset="200476.74">10611 17883 2409 0,'0'0'13'16,"0"0"12"-16,0 0-2 0,0 0 9 0,0 0 23 16,0 0 31-16,0 0 30 0,0 0 21 0,0 0 4 15,0 0 1-15,0 0-4 16,0 0-7-16,-11 36-15 0,11-36-4 0,-2 22-20 15,2-22-7-15,0 26-10 0,0-26-6 0,0 27-10 16,0-27-12-16,-2 25-18 0,2-25-29 16,0 24-35-16,0-24-49 0,-2 19-41 0,2-19-65 15,0 17-65-15,0-17-138 16,0 14-531-16,0-14-324 0</inkml:trace>
  <inkml:trace contextRef="#ctx0" brushRef="#br2" timeOffset="200946.98">10882 17830 2688 0,'13'-15'-65'0,"-13"15"29"0,0 0 6 0,12-12 9 15,-12 12 9-15,0 0 18 0,13-9 18 0,-13 9 16 16,0 0 12-16,17-6 4 0,-17 6-7 16,0 0-6-16,19-1-4 0,-19 1 0 0,0 0-6 15,21 0 1-15,-21 0 5 16,0 0 11-16,23 1 4 0,-23-1 6 16,0 0 10-16,22 7 0 0,-22-7-1 15,10 8 0-15,-10-8 0 0,8 9 3 0,-8-9-3 0,0 0-5 16,3 21-1-16,-3-21 1 15,0 0 3-15,-13 27 6 0,7-16-5 0,-2 1 5 16,-4-1 2-16,2 1 5 0,0-1-1 0,-1 1-4 0,0-1 12 16,3 1-7-1,-3-1-3-15,11-11 4 0,-14 21-4 0,8-14 0 0,6-7-6 16,-10 18-3-16,10-18-1 16,-2 15-8-16,2-15-10 0,0 0-1 0,9 19-29 0,-9-19-5 15,17 8-11-15,-17-8-7 16,22 7-21-16,-9-5-20 0,3 0-27 0,-16-2-32 15,30 2-38-15,-11-2-41 0,-19 0-30 0,36-2-37 16,-20 0-49-16,2 0-132 16,-2 1-121-16,-3-1-350 0,-13 2-286 0</inkml:trace>
  <inkml:trace contextRef="#ctx0" brushRef="#br2" timeOffset="201406.57">11347 17970 2726 0,'0'0'-25'15,"0"0"47"-15,0 0 30 0,0 0 21 0,0 0 21 16,0 0 19-16,0 0 14 15,0 0 1-15,0 0-3 0,0 0 3 0,0 0-7 16,0 0-13-16,0 0-11 0,0 0-6 0,49-1-7 0,-49 1-8 16,26-2-11-16,-26 2 0 15,27 0-3-15,-27 0-4 0,30-2-8 0,-16 2-7 16,-14 0-1-16,28-2-10 16,-28 2-20-16,24-2-15 0,-24 2-32 0,18-2-35 0,-18 2-40 15,18-4-61-15,-18 4-64 16,8-3-103-16,-8 3-171 0,0 0-427 0,0 0-348 15</inkml:trace>
  <inkml:trace contextRef="#ctx0" brushRef="#br2" timeOffset="201686.76">11481 17864 2928 0,'0'0'13'0,"0"0"26"0,0 0 11 0,0 0 6 16,0 0 16-16,0 0 23 15,0 0 31-15,0 0 16 0,0 0 17 0,0 0 5 16,0 0 5-16,0 0-2 0,0 0-10 0,0 0-6 16,24 43-29-16,-22-28-1 0,0 1-11 15,0 0-11-15,0 0-8 0,1 2-3 0,-3 1-17 16,0-2-3-16,0 2-8 16,0 0-6-16,0-2-8 0,0 2-3 0,0-2-2 15,0 1-18-15,2-3-18 0,-2-15-23 16,0 26-28-16,0-16-40 0,0-10-58 0,0 19-82 15,1-13-67-15,-1-6-162 0,0 0-117 0,6 10-17 16,-6-10-347-16,0 0-351 16</inkml:trace>
  <inkml:trace contextRef="#ctx0" brushRef="#br2" timeOffset="202086.91">12050 17641 2829 0,'0'0'-29'15,"0"0"55"-15,12-10 24 16,-12 10 15-16,0 0 20 0,0 0 7 0,0 0 7 0,0 0 12 15,13-7 5-15,-13 7-2 0,0 0 9 0,0 0-3 16,0 0 2-16,0 0-8 16,-2 38 19-16,2-38-1 0,-8 28-6 0,5-12-3 15,-3 3-1-15,4 0-16 0,-2 2-6 16,0 2-22-16,0 0-10 0,0-1-2 0,3 0-10 16,-1 2 1-16,0-3-6 15,-1 0-5-15,3-2-4 0,-2 2-5 0,2-3-9 16,0-18 4-16,0 30-8 0,0-15-9 15,0-15-19-15,0 23-25 0,0-13-34 0,0-10-49 16,0 0-66-16,7 17-68 0,-7-17-72 0,5 2-152 16,-5-2-105-16,0 0-13 15,0 0-294-15,0 0-254 0</inkml:trace>
  <inkml:trace contextRef="#ctx0" brushRef="#br2" timeOffset="202406.87">12280 17822 2652 0,'0'0'43'0,"0"0"34"15,8-13-1-15,-8 13-6 0,0 0 4 0,0 0 14 0,0 0 16 16,0 0 14-16,0 0 0 16,0 0-1-16,-38-6-5 0,38 6-7 0,-24 4-9 15,24-4-5-15,-27 9-2 16,10-5-2-16,4 2-5 0,-2-1 10 0,1 2-10 16,1 0 3-16,13-7 5 0,-24 12-2 15,14-5-2-15,10-7-8 0,-16 13 2 0,10-5-10 16,6-8-10-16,-15 13-5 15,15-13-8-15,-8 11 3 0,8-11-3 0,0 0-6 0,-4 17-1 16,4-17-9-16,0 0 0 0,0 0-4 0,12 28-2 16,-4-21-1-16,3 1-2 15,0 2-6-15,5-1 1 0,3 2 0 0,2 0-5 16,0 1-1-16,2 0-18 0,-2-1-30 16,2 1-48-16,-3-5-61 0,0 3-84 0,-2-5-105 15,-4 1-216-15,-3-4-52 16,-11-2 23-16,0 0-317 0,26 0-277 0</inkml:trace>
  <inkml:trace contextRef="#ctx0" brushRef="#br2" timeOffset="202817.02">12738 17483 2826 0,'0'0'40'0,"0"0"25"0,0 0 16 15,0 0 17-15,-41 17 16 0,30-4 15 0,-3 3 10 0,4 0-4 16,-2 4-3-16,-2 1-2 16,2 4-6-16,3-1-5 0,-3 5-7 0,3-3-10 15,3 3-6-15,1 0-8 16,0 0-8-16,0 1-6 0,3 1-11 0,2 1-2 16,2 0-2-16,8 2-8 0,-7 3-9 15,5-3-8-15,1 1 6 0,3-6-19 0,-4 2-17 16,-1-4-33-16,1-4-41 0,0-2-55 0,1-2-60 15,-2-4-68-15,-3-2-180 0,2-2-149 16,-6-11 0-16,10 16-275 0,-10-16-208 0</inkml:trace>
  <inkml:trace contextRef="#ctx0" brushRef="#br2" timeOffset="205726.94">13243 17749 2438 0,'7'-13'-73'0,"-7"13"33"0,0 0 30 0,12-7 22 15,-12 7 11-15,0 0 21 16,0 0 17-16,15-12 14 0,-15 12 6 0,0 0 1 0,0 0 3 15,9-10-2-15,-9 10-6 0,0 0-6 16,0 0 3-16,0 0 0 0,0 0 3 16,0 0 0-16,0 0 2 0,0 0-1 0,0 0 3 0,0 0-6 15,0 0 4-15,0 0-10 16,0 0-5-16,-56 18-7 0,56-18-3 0,-12 9-4 16,12-9-5-16,-11 10-2 15,11-10-5-15,-6 13-9 0,6-13-1 0,0 0-12 16,-2 17-10-16,2-17-3 0,0 0-3 15,0 0-3-15,11 23 2 0,-11-23-2 0,11 12 0 16,-11-12 1-16,16 11 1 0,-16-11-3 16,13 11 4-16,-4-4-3 0,-9-7 3 15,16 13-2-15,-8-7 5 0,-8-6-3 0,17 13 2 0,-11-6 5 16,-6-7 8-16,11 17 5 16,-11-17 16-16,5 18 7 0,-5-18 9 0,0 17 3 15,0-17-4-15,-7 19 3 16,7-19-1-16,-13 19-6 0,4-12-4 0,-1 3-2 0,10-10-13 15,-21 15 5-15,7-7-4 0,5-2-16 0,9-6-20 16,-21 9-29-16,21-9-49 16,-22 4-55-16,22-4-67 0,-14-2-89 0,14 2-179 15,-13-8-101-15,13 8-330 0,0 0-296 16</inkml:trace>
  <inkml:trace contextRef="#ctx0" brushRef="#br2" timeOffset="206167.36">13499 17420 2643 0,'0'0'-102'0,"9"-14"25"0,-9 14 0 0,0 0 9 0,0 0 3 16,12-11 8-16,-12 11 10 16,0 0 3-16,16-7 11 0,-16 7 17 0,0 0 1 15,17-2 12-15,-17 2 10 16,0 0-3-16,23 0 9 0,-23 0 15 0,0 0-10 16,0 0 9-16,25 5 9 0,-25-5 12 15,11 8 16-15,-11-8 19 0,0 0 2 0,8 16 10 16,-8-16 3-16,2 12 9 15,-2-12 7-15,0 0 2 0,-6 24 3 0,6-24-4 16,-7 19-2-16,7-19-6 0,-6 20 2 0,2-8-8 0,4-12-4 16,-8 23-10-16,8-23-4 15,-4 20-7-15,4-20-12 16,0 22-2-16,0-22-7 0,6 19-9 0,2-10-4 16,-8-9-10-16,13 12-20 0,-3-4-16 0,-10-8-24 0,19 9-30 15,-6-5-15-15,-13-4-43 16,23 7-57-16,-11-4-72 0,-12-3-173 15,21 0-540-15,-21 0-393 0</inkml:trace>
  <inkml:trace contextRef="#ctx0" brushRef="#br2" timeOffset="207266.57">13863 17925 2958 0,'0'0'-29'0,"0"0"24"0,0 0 5 15,0 0 12-15,0 0 27 0,0 0 21 0,0 0 17 0,0 0 15 16,0 0 1-16,43-4 0 16,-43 4 4-16,22 0 3 0,-22 0-1 0,29 4 1 15,-10-3-3-15,-4 2-14 16,-15-3-11-16,36 2-16 0,-20-2-24 0,-16 0-33 0,25 2-43 16,-25-2-52-16,24 1-60 15,-15-2-64-15,-9 1-136 0,0 0-619 0,11-7-425 16</inkml:trace>
  <inkml:trace contextRef="#ctx0" brushRef="#br2" timeOffset="207496.9">14027 17849 2926 0,'0'0'3'16,"0"0"39"-16,0 0 14 16,0 0-1-16,0 0 13 0,0 0 2 0,0 0 16 0,0 0 14 15,0 0 16-15,0 0 12 16,0 0 3-16,0 0-4 0,0 0-1 0,0 0-8 15,0 0-7-15,0 0-6 0,0 0-12 0,14 55-12 16,-12-40-8-16,-2-15-10 0,2 29-8 16,-2-12-4-16,0-17-9 0,0 30-29 0,0-16-37 15,0-14-45-15,2 22-59 16,-2-22-59-16,5 21-64 0,-5-21-124 0,2 14-193 16,0-10-404-16,-2-4-415 15</inkml:trace>
  <inkml:trace contextRef="#ctx0" brushRef="#br2" timeOffset="208026.49">14261 17777 2866 0,'0'0'-89'0,"0"0"39"0,6-16 14 15,-6 16 6-15,0 0 12 0,7-16 5 0,-7 16 16 0,0 0 9 16,11-11 4-16,-11 11 12 16,0 0 0-16,14-12 4 0,-14 12-4 0,11-5-4 0,-11 5-3 15,15-5-4-15,-15 5 6 16,0 0 0-16,27-3-3 0,-27 3 10 16,19 0 7-16,-19 0 4 0,0 0-6 15,30 4-3-15,-30-4 0 0,17 6-4 0,-17-6 3 0,10 7 0 16,-10-7 4-16,0 0-4 15,6 18 3-15,-6-18 5 0,0 0 3 0,0 0 3 16,0 0 6-16,-18 32 2 0,18-32-1 0,-15 12 5 0,5-6 2 16,10-6-6-16,-11 9-1 15,11-9-5-15,-9 9 0 0,9-9-7 0,0 0-3 16,-10 12-1-16,10-12-5 16,0 0-5-16,0 0-1 0,0 0 0 0,0 0-5 15,10 27-2-15,-10-27-1 0,9 13-3 16,-9-13 0-16,11 15 1 0,-5-5-3 0,4-1-1 15,-3 5 1-15,1-4-1 0,-4 4 7 0,2-1 2 16,-2 3 5-16,-1-1 11 16,-3-15 8-16,2 29-2 0,-4-14 1 0,2-15 1 0,-7 27-1 15,-1-14-6-15,2-1-6 16,-5-1 0-16,-1-1-9 0,1-1-3 0,-4-2-26 16,1-1-41-16,14-6-48 15,-27 7-60-15,18-4-68 0,-4-3-123 0,13 0-205 0,-19-4-431 16,19 4-444-16</inkml:trace>
  <inkml:trace contextRef="#ctx0" brushRef="#br2" timeOffset="208506.89">14711 17816 3009 0,'0'0'-57'0,"0"0"37"16,0 0 20-16,-28-14 20 15,28 14 21-15,0 0 25 0,-22-3 19 0,22 3 17 0,0 0 8 16,-27 6 2-16,27-6-2 15,-18 4 0-15,18-4-4 0,-14 7-6 0,14-7-7 16,-13 10-16-16,13-10 2 0,-8 9-6 0,8-9-11 16,0 0-2-16,-8 17-6 15,8-17-9-15,0 0-3 0,2 22-5 16,-2-22-8-16,0 0 0 0,14 20-6 0,-7-12-2 16,-7-8-1-16,14 17-3 0,-3-10 0 0,-1 3 0 15,-1 2-5-15,3-3-3 16,-1 1 4-16,0 2-3 0,2-1-2 0,-6-2 0 0,2 2-1 15,1-1 1-15,-10-10-6 0,10 19 4 0,-10-19-1 16,2 21 0-16,-2-21-3 16,-4 17 0-16,4-17 0 0,-13 16 0 0,-1-9-2 15,3-1-9-15,-5 0-25 0,0-3-24 16,-1 1-36-16,17-4-48 0,-34 4-58 0,20-4-57 16,14 0-128-16,-30-2-165 15,15-2-375-15,2 2-333 0</inkml:trace>
  <inkml:trace contextRef="#ctx0" brushRef="#br2" timeOffset="209276.9">14962 17595 2740 0,'0'0'-91'0,"0"0"39"15,0 0 35-15,0 0 9 0,0 0 14 0,0 0 25 16,15 14 18-16,-15-14 23 16,0 0 10-16,0 0 8 0,11 15 8 0,-11-15 2 0,5 11 0 15,-5-11-5-15,9 16 0 16,-3-7-3-16,-6-9 0 0,14 25-2 0,-10-8 8 15,1-2-2-15,2 1-2 0,0 5 0 0,-1-2-5 16,-1 3-7-16,3 2 0 0,-5 0-6 16,2 3-6-16,-3-3 0 0,-2 4-11 0,0 2-6 15,-2-2-4-15,-3 1 0 16,2 1-14-16,-3-1-3 0,-1 5-21 0,-2-3-34 16,-2-3-51-16,2 3-58 15,-1-7-78-15,2-1-103 0,0 0-219 0,0-6-45 0,-1-2-318 16,0-2-274-16</inkml:trace>
  <inkml:trace contextRef="#ctx0" brushRef="#br2" timeOffset="209846.68">15366 18010 2732 0,'0'0'-6'0,"0"0"31"16,0 0 14-16,0 0 16 16,0 0 6-16,0 0 12 0,0 0 13 0,0 0 4 0,0 0 13 15,0 0 9-15,9-15 1 16,-9 15 0-16,0 0 4 0,0 0 3 0,15-5-7 16,-15 5-5-16,0 0-22 15,22-6 5-15,-22 6-9 0,21-1-5 0,-21 1-7 0,29-3-20 16,-29 3 6-16,31-4-8 15,-14 4-8-15,2 0-2 0,0-2-4 0,-19 2-4 16,36 0-14-16,-16 0-20 0,-20 0-30 0,24-4-44 16,-24 4-55-16,24-1-82 0,-24 1-134 15,11-6-228-15,-11 6-5 0,0 0-275 16,0 0-208-16</inkml:trace>
  <inkml:trace contextRef="#ctx0" brushRef="#br2" timeOffset="210096.89">15375 17867 2572 0,'0'0'-25'0,"0"0"31"16,0 0 9-16,0 0 4 0,0 0 12 15,0 0 6-15,0 0 16 0,0 0 6 0,0 0 16 0,37-10-3 16,-37 10 13-16,21-2 13 15,-21 2-2-15,27-3-3 0,-10 2-8 0,1 1-8 16,-18 0-8-16,36-2-8 0,-16 2-9 0,-1 2-20 16,-3-2-45-16,4 0-65 15,-4 1-70-15,-2-1-85 0,-14 0-205 0,22 0-406 16,-13 0-186-16</inkml:trace>
  <inkml:trace contextRef="#ctx0" brushRef="#br2" timeOffset="210456.54">15887 17839 2611 0,'0'0'4'0,"0"0"7"0,0 0 5 16,26 0-3-16,-26 0-1 15,0 0 26-15,16 4 15 0,-16-4 3 0,0 0 2 0,18 12-2 16,-18-12-2-16,8 7-2 0,-8-7 0 0,6 12 4 16,-6-12 0-16,0 0 10 15,2 20 6-15,-2-20 18 0,0 0 6 0,-12 18 9 16,12-18 0-16,-14 7-2 0,14-7-5 16,-16 7-6-16,16-7 0 0,-17 3 4 0,17-3 0 15,0 0 1-15,-25-3-5 16,25 3-13-16,0 0-10 0,-17-11-6 0,17 11-10 0,0 0-16 15,-4-18-23-15,4 18-34 0,0 0-49 0,6-23-38 16,-6 23-73-16,13-12-65 16,-13 12-190-16,16-10-151 0,-7 7-368 0,-9 3-385 15</inkml:trace>
  <inkml:trace contextRef="#ctx0" brushRef="#br2" timeOffset="211706.59">17272 18234 2874 0,'0'0'-60'0,"-18"-4"24"0,18 4 26 16,0 0 11-16,0 0 29 0,0 0 16 15,-16-6 30-15,16 6 20 0,0 0 16 16,0 0 9-16,0 0 1 0,0 0-2 0,0 0-11 0,0 0-11 16,0 0-14-16,0 0-7 15,0 0-6-15,0 0-10 0,0 0-10 0,0 0-8 0,0 0-12 16,52-9-3-16,-52 9-5 16,35 1-14-16,-17-1 0 0,8 3-2 0,2-2-12 15,1 1 2-15,3 2 3 16,2 0-6-16,4 1 6 0,1-1-10 0,-4 0-25 15,1 0-20-15,-2 1-22 0,-5 0-23 0,1-1-22 0,-2-1-38 16,-3 3-29-16,-4-6-62 16,-2 1-165-16,0 2-432 0,-19-3-190 0</inkml:trace>
  <inkml:trace contextRef="#ctx0" brushRef="#br2" timeOffset="212046.79">17329 18087 2475 0,'0'0'-58'0,"0"0"41"0,0 0 13 0,0 0 22 16,0 0 8-16,0 0 18 16,0 0 19-16,30-21 7 0,-30 21 6 0,18-2-1 15,-18 2-13-15,30 2 2 0,-9 0-9 16,1 0 2-16,2-1-1 0,4 4 1 0,6-2 3 16,-3 3 3-16,10-1-6 15,-1-1-1-15,-2 2-11 0,-4-2-5 0,3 1-18 16,-6-1-38-16,-1 0-46 0,0 0-50 15,-4 0-62-15,-4-4-118 0,-1 0-568 16,-21 0-208-16</inkml:trace>
  <inkml:trace contextRef="#ctx0" brushRef="#br2" timeOffset="212356.92">17282 17852 2463 0,'0'0'-58'0,"0"0"30"0,0 0 16 16,0 0 3-16,43-9 0 0,-43 9 7 0,34 4 8 16,-14 0-24-16,6 0-16 15,3-1-18-15,3 1-34 0,2 1-36 0,2 2-64 16,5-2-404-16,1 1 205 16</inkml:trace>
  <inkml:trace contextRef="#ctx0" brushRef="#br0" timeOffset="-199319.97">19344 17862 2330 0,'0'0'-29'0,"-4"-21"43"16,4 21 4-16,0 0 20 0,0 0 13 0,0 0 24 0,0 0 27 15,0 0 25-15,0 0 15 16,0 0 20-16,0 0 8 0,0 0 5 0,0 0 3 16,0 0-2-16,0 0 5 15,0 0-6-15,0 0-3 0,0 0 4 0,0 0-5 0,0 0-4 16,0 0-2-16,0 0-9 15,0 0-5-15,0 0-12 0,0 0-7 0,-13 44-11 16,13-44-6-16,0 19-6 0,0-19-7 0,0 25-8 16,0-25-6-16,0 26-8 0,0-8-6 15,0-18-7-15,2 28-8 0,-2-14-6 0,0 2-2 16,0-16-7-16,2 31-3 16,0-16-8-16,1-2-4 0,-3-13-1 0,2 27-8 0,0-15-14 15,-2-12-21-15,2 19-37 16,-2-19-45-16,0 15-51 0,0-15-76 0,2 10-92 15,-2-10-169-15,0 0-94 0,0 0-1 0,0 0-625 16,0 0-944-16</inkml:trace>
  <inkml:trace contextRef="#ctx0" brushRef="#br0" timeOffset="-198720.08">19936 18038 3869 0,'0'0'-86'0,"0"0"25"16,0 0 20-16,0 0 21 16,0 0 18-16,0 0 25 0,-24-3 27 0,24 3 14 0,0 0 9 15,0 0 12-15,0 0 2 16,0 0 4-16,0 0 2 0,0 0 4 0,0 0 0 15,0 0-3-15,0 0-4 0,50-5-4 0,-50 5-7 0,25 1-7 16,-25-1-12-16,32 3-7 16,-13-2-3-16,-2 2-6 0,2-2-7 0,0 2-2 15,0-2-8-15,1 1-2 16,-4 0-9-16,1 2-10 0,-17-4-26 0,26 4-31 16,-26-4-36-16,20 0-42 0,-20 0-45 15,18 2-51-15,-18-2-88 0,0 0-166 16,0 0-96-16,0 0-371 0,0 0-370 15</inkml:trace>
  <inkml:trace contextRef="#ctx0" brushRef="#br0" timeOffset="-198470.25">20089 17952 2889 0,'0'0'5'0,"-4"-14"63"0,4 14-3 0,0 0 6 0,0 0 18 15,0 0 10-15,0 0 17 16,0 0 6-16,0 0 20 0,0 0 20 0,0 0 8 15,0 0-9-15,0 0-5 0,0 0-2 0,0 0-42 16,0 0-7-16,0 0-9 16,0 0-9-16,21 38-15 0,-21-38-5 0,4 27-9 0,0-11-1 15,-2-1-11-15,2 0-11 16,0 0-15-16,0 2-17 0,0-4-28 0,0 2-36 16,-4-15-48-16,10 28-54 15,-4-16-56-15,1 0-63 0,-7-12-137 0,10 18-135 0,-3-10-21 16,-7-8-287-16,17 12-218 0</inkml:trace>
  <inkml:trace contextRef="#ctx0" brushRef="#br0" timeOffset="-197929.92">20954 17643 2530 0,'0'0'-31'0,"0"0"53"16,7-12 8-16,-7 12 0 0,0 0 9 0,0 0 14 0,0 0 20 15,0 0 17-15,0 0 18 16,0 0 10-16,0 0 13 0,0 0 8 0,0 0 0 15,0 0-10-15,0 0-8 0,15 33-4 0,-15-33-1 16,-2 26-4-16,2-12-2 16,0 3-1-16,0-17 9 0,0 36-21 0,0-17-1 0,0 4 0 15,2-2-16-15,0 2 5 16,2 1-6-16,-2-1-5 0,3 2 3 16,-3-2-9-16,2-2-9 0,-2-1-6 15,4-2-8-15,-4-2-4 0,1 1 0 0,-1-4-8 0,2 1-18 16,-4-14-21-16,4 20-25 15,-1-12-37-15,-3-8-61 0,0 0-76 0,4 9-76 16,-4-9-162-16,0 0-124 0,0 0 6 0,0 0-387 16,0 0-377-16</inkml:trace>
  <inkml:trace contextRef="#ctx0" brushRef="#br0" timeOffset="-197590.09">21170 17811 2935 0,'18'-9'36'0,"-18"9"21"0,10-7-10 0,-10 7-17 15,13-5-3-15,-13 5 1 0,0 0 12 0,0 0-3 16,0 0 13-16,0 0 12 16,0 0 4-16,0 0 5 0,0 0 1 0,0 0-4 0,0 0-5 15,-28 32-2-15,15-24-6 16,1 0-6-16,12-8-4 0,-28 13-5 0,16-6-2 16,-1-1-5-16,-2 0-5 15,15-6 0-15,-19 9-4 0,19-9 1 0,-18 10-1 16,18-10 6-16,-14 8 14 0,14-8 4 15,0 0 2-15,-8 9 9 0,8-9 16 0,0 0 4 16,0 0 2-16,0 0-1 0,10 32-4 0,-2-22 9 0,-8-10-6 16,14 21-5-16,-4-10-8 15,-1 3-6-15,3-3-5 0,1 3-11 0,0 1-6 16,-1-2-5-16,4 2-19 16,-4-3-41-16,-2-3-51 0,1 1-71 0,2 1-89 0,-5-6-100 15,3 3-201-15,-1 0-34 16,-10-8 29-16,20 8-320 0,-20-8-217 0</inkml:trace>
  <inkml:trace contextRef="#ctx0" brushRef="#br0" timeOffset="-196249.97">22002 17845 2575 0,'0'0'-55'0,"0"0"28"0,0 0 3 15,0 0 16-15,0 0 13 0,0 0 7 0,0 0 24 16,0 0 18-16,47 7 26 0,-47-7 15 0,26 3 11 16,-26-3 0-16,31 2 4 15,-12-1 4-15,-2 1-9 0,5 0 2 0,-2 0-7 16,6 0-15-16,1 2-8 0,3-3-9 16,2 4-9-16,2-4-6 0,-1 1-11 0,8 4-5 15,-3-4-9-15,2 4-7 16,0-5 0-16,3 3-2 0,-1-2-1 0,1 2-3 0,-1-1-2 15,0 2 0-15,1-2 0 0,1-1-5 0,3 2 1 16,-3-3-2-16,3 2-1 16,-3-3-4-16,3 1-8 0,-1 2-1 0,3-1-3 0,-3-2 1 15,-1 2 5-15,1-2-2 16,-4 0 2-16,3 0 2 0,-3 1 3 0,-6-2 5 16,1 1 1-16,1 0 4 15,-5 0 1-15,1 0 2 0,-2 0 1 0,0-2 3 16,1 2 0-16,-3-2 2 0,-2-1 0 0,-1 2-3 0,-1 1-2 15,2-3 0-15,-3 2-2 16,-2 1 1-16,2 0-2 0,1-2 0 16,3 2 0-16,1 0-2 0,-4 0 0 15,3 0 2-15,-4 0 6 0,5 2 4 0,1-2 2 0,-1 1 8 16,0-1 8-16,2 0 1 16,1 3-1-16,0-3-3 0,1 1-5 0,-1 2 0 15,3-1-1-15,-2 0 0 16,4-2 0-16,3 1 2 0,-1 3 7 15,2-2 6-15,-1-1 5 0,-1 3 7 0,-4-1 3 0,-1-2-5 0,1 2-9 16,-4-1-6-16,1-2-5 16,-3 1-2-16,-1 1-7 0,-6 0-16 0,-2 0-28 0,-5-2-32 15,-16 0-46-15,24 0-73 16,-18 0-84-16,-6 0-103 0,0 0-183 0,0 0-36 16,0 0-400-16,-64-13-419 15</inkml:trace>
  <inkml:trace contextRef="#ctx0" brushRef="#br0" timeOffset="-192584.94">22413 17493 818 0,'13'-6'84'0,"-13"6"-39"0,0 0-1 0,19-10-27 16,-19 10 13-16,10-7 12 0,-10 7 4 15,14-6 23-15,-14 6 16 0,0 0 13 16,14-10 20-16,-14 10 18 0,0 0 11 0,15-5 12 0,-15 5 2 16,0 0-3-16,11-10-1 15,-11 10 0-15,0 0-11 0,0 0-12 0,0 0-16 0,0 0-11 16,0 0-12-16,0 0-13 16,0 0-6-16,0 0-5 0,0 0-9 0,-38-13-7 15,38 13-5-15,-30 1-4 16,13-1-2-16,17 0-1 0,-36 4-4 0,18-2-3 0,2 0-1 15,16-2-4-15,-30 3-4 0,30-3-1 0,-25 3 0 16,25-3-2-16,-18 2 0 16,18-2 0-16,0 0-6 0,-14 8 1 15,14-8-2-15,0 0-3 0,0 0 0 16,0 0-3-16,0 0 0 0,28 24 1 0,-18-16-4 0,-10-8 3 16,23 15-4-16,-12-5 2 15,0-1-7-15,1 0 6 0,-4 3-4 0,2-1 4 16,-2 1-2-16,0 0 3 15,-8-12 2-15,8 22 2 0,-3-10 3 0,-3 1 7 0,-2-13 3 16,-2 19 7-16,2-19 3 0,-7 23 3 0,7-23-2 16,-10 19-3-16,2-7-2 15,8-12-5-15,-18 16-2 0,10-8-3 0,-2 0-1 16,10-8-7-16,-24 9-8 0,24-9-16 16,-25 4-27-16,25-4-30 0,-24 2-34 0,24-2-54 15,-25-4-47-15,14-1-58 16,11 5-133-16,-25-10-157 0,15 4-312 15,-1-2-218-15</inkml:trace>
  <inkml:trace contextRef="#ctx0" brushRef="#br0" timeOffset="-191780.22">22584 17064 2459 0,'0'0'-98'0,"0"0"33"0,0 0 19 0,0 0 22 0,0 0 23 16,7-21 19-16,-7 21 21 15,0 0 6-15,13-8 4 0,-13 8-3 0,0 0 8 16,21-5-3-16,-21 5 12 0,19-3-10 15,-19 3 2-15,0 0-5 0,25 3 2 16,-25-3 10-16,0 0 8 0,22 9 18 0,-22-9 9 0,8 9-9 16,-8-9-2-16,2 18-7 15,-2-18-5-15,0 0-2 0,-8 28-3 0,2-16 4 16,6-12 3-16,-14 23 1 16,8-12-5-16,0 0 1 0,6-11 2 0,-13 21 0 0,9-10-4 15,4-11-3-15,-6 16-7 16,6-16-9-16,0 16-4 0,0-16-3 0,8 15-7 15,-8-15-5-15,13 11-3 0,-3-5-16 0,-10-6-23 16,24 7-36-16,-14-3-46 0,-10-4-51 16,28 6-55-16,-16-4-41 0,-1-1-89 0,-11-1-159 15,22 3-431-15,-22-3-319 16</inkml:trace>
  <inkml:trace contextRef="#ctx0" brushRef="#br0" timeOffset="-191489.9">22822 17563 2827 0,'-2'25'81'15,"2"-25"42"-15,0 0-7 0,0 0-13 0,0 0-12 0,17 7-6 16,-17-7 0-16,0 0-4 16,23 2-5-16,-23-2-12 0,25-2-5 0,-25 2-7 15,30 2-8-15,-13-2-24 16,-17 0-37-16,32 0-52 0,-18 2-50 0,-14-2-54 0,28-2-74 16,-28 2-121-16,17-2-520 15,-17 2-260-15</inkml:trace>
  <inkml:trace contextRef="#ctx0" brushRef="#br0" timeOffset="-191310.22">22992 17554 2658 0,'0'0'21'0,"-12"-10"39"0,12 10-9 16,0 0 1-16,0 0-9 15,0 0 8-15,0 0 27 0,0 0 20 0,0 0 5 16,0 0 4-16,0 0-6 16,0 0-9-16,-2 46-9 0,4-31-8 0,-2-15-10 0,0 34-4 15,2-15-8 1,0 0-7-16,-2 1-11 0,0-2-17 0,2 0-36 0,-2-2-41 15,0 2-51-15,0-18-40 0,2 27-53 0,-2-27-57 16,0 18-126-16,4-10-462 16,-4-8-191-16</inkml:trace>
  <inkml:trace contextRef="#ctx0" brushRef="#br0" timeOffset="-190860.07">23207 17530 2609 0,'0'0'-16'0,"2"-15"7"0,-2 15 3 16,0 0-6-16,0-21 5 15,0 21 13-15,0 0 10 0,5-19 12 16,-5 19-1-16,0 0-5 0,10-13-3 0,-10 13 2 16,12-5-12-16,-12 5-8 0,17-6-4 0,-17 6-13 15,22-2-7-15,-22 2 9 16,24-2-5-16,-24 2 6 0,24 0 2 0,-24 0 14 15,20 2-10-15,-20-2 14 0,14 3-7 0,-14-3 15 0,0 0 4 16,7 12 9-16,-7-12 0 16,0 0 2-16,0 0-7 0,0 0-1 0,-24 23 4 15,24-23-7-15,-13 9-2 16,13-9-1-16,-12 8-22 0,12-8-13 0,0 0-18 0,-8 11-19 16,8-11-4-16,0 0 10 15,0 0-2-15,0 0 9 0,14 25 4 0,-14-25 13 16,11 15 5-16,-11-15 19 15,11 18 1-15,-7-8 13 0,-4-10 12 0,8 20 9 16,-6-8 12-16,-2-12 13 0,-2 18 13 0,2-18-4 0,-6 25-1 16,0-13 9-16,-5-1-14 15,2 1-3-15,-1-1-3 0,-2-2-5 0,-2 0-10 16,2 3-19-16,-1-5-39 16,2 4-50-16,11-11-60 0,-17 15-57 0,17-15-131 0,-12 9-449 15,6-5-56-15</inkml:trace>
  <inkml:trace contextRef="#ctx0" brushRef="#br0" timeOffset="-190510.02">23671 17502 2159 0,'0'0'-53'0,"0"0"38"16,-17-21 14-16,17 21 20 0,0 0 9 16,-26 2 19-16,26-2 26 0,0 0 17 15,-28 4 6-15,28-4-6 0,-16 7-5 0,16-7-8 0,-13 10-10 16,13-10-2-16,-6 13-6 16,6-13-7-16,0 0-8 0,6 23-12 0,-6-23-2 15,11 19-5-15,-3-8 0 16,0-1-2-16,2 4-3 0,-2-3 1 0,2 0 15 15,-4 3 9-15,3-3-1 0,-3 2 7 0,-6-13 10 0,5 23 6 16,-5-23 5-16,-3 21-2 16,3-21-10-16,-8 23-3 15,-1-13-6-15,1-1-17 0,-4 0-24 0,-2-1-54 16,2 2-66-16,-1-3-70 0,-2-1-111 0,0 1-667 0,-1-4-397 16</inkml:trace>
  <inkml:trace contextRef="#ctx0" brushRef="#br0" timeOffset="-189050.31">22402 18312 2909 0,'7'-14'-69'0,"-7"14"48"15,6-11-2-15,-6 11 15 16,0 0 7-16,5-16-5 0,-5 16 0 15,0 0 6-15,0 0 6 0,0 0 13 0,0 0 8 16,-16-22 22-16,16 22 14 0,-16-4 8 0,16 4 8 16,-20-3 7-16,20 3-1 0,0 0 6 0,-31 1-4 15,31-1-10-15,-21 6-7 16,21-6-6-16,-19 8-2 0,19-8-16 16,-13 9-2-16,13-9-15 0,-5 13-18 15,5-13-27-15,0 0-23 0,14 25-20 0,-4-16-9 0,1 1-7 16,1 1 2-16,3-1 10 15,-2 1 3-15,6 1 8 0,-4 0 10 0,-3-3 17 16,3 2 4-16,-2 0 5 0,-2-1 4 0,-1 1 9 16,0 1 13-16,0-2 11 0,-4 1 15 15,-6-11 16-15,8 19 8 0,-8-19 4 0,2 17 8 16,-2-17 3-16,0 0 6 16,-8 23 0-16,8-23 2 0,-15 14-10 0,15-14-9 15,-21 7-5-15,8-3-8 0,13-4-5 16,-32 6-4-16,18-6-15 0,14 0-23 0,-30 0-31 15,30 0-42-15,-28-3-48 0,28 3-60 0,-23-9-64 16,15 4-144-16,-1-1-577 16,9 6-400-16</inkml:trace>
  <inkml:trace contextRef="#ctx0" brushRef="#br0" timeOffset="-188219.87">22555 18077 2926 0,'0'0'-64'0,"0"0"21"0,0 0 5 0,0 0 5 16,0 0 8-16,0 0 7 0,0 0 11 16,0 0 1-16,0 0 15 0,0 0 3 0,13-25-1 15,-13 25-3-15,0 0 2 16,16-5-6-16,-16 5 5 0,0 0 0 16,24 0-4-16,-24 0-5 0,21 2-4 15,-21-2-3-15,24 3 2 0,-24-3-3 0,20 6 0 0,-20-6 0 16,22 6 3-16,-14 0 1 15,-8-6 10-15,13 11-5 0,-13-11 4 0,6 13 3 16,-6-13 5-16,0 0-2 0,-2 19 8 0,2-19 4 16,0 0-2-16,-13 18 3 0,13-18-1 15,-16 6-1-15,16-6-2 0,-18 5-2 0,18-5-1 16,-18 2-2-16,18-2 4 16,0 0-4-16,-22 0-2 0,22 0-9 0,0 0-2 15,0 0-14-15,0 0-5 0,0 0-4 16,0 0-4-16,0 0-3 0,0 0 11 0,0 0-1 15,0 0 13-15,44 10 7 0,-44-10 14 16,18 11 9-16,-10-5 15 0,-8-6 0 16,17 13 8-16,-10-5 3 0,-7-8 11 0,8 17 1 0,-8-17 5 15,4 17 5-15,-4-17-3 16,0 0-5-16,0 0-7 0,-10 25-6 0,10-25-6 16,-15 10-20-16,15-10-39 15,-19 5-50-15,19-5-66 0,-20 2-71 0,20-2-155 16,-22-4-535-16,22 4-263 0</inkml:trace>
  <inkml:trace contextRef="#ctx0" brushRef="#br0" timeOffset="-187100.29">22855 18722 2603 0,'0'0'-64'0,"0"0"37"16,0 0 14-16,0 0 11 15,0 0 14-15,0 0 24 0,0 0 28 0,0 0 32 16,0 0 21-16,0 0 20 0,0 0 14 0,0 0 2 15,0 0-1-15,0 0-8 0,0 0-5 16,0 0-18-16,40-13-12 0,-40 13-14 0,22-3-8 16,-22 3-10-16,25-4-7 15,-10 0-9-15,2 3-6 0,3-2-6 0,-20 3-12 16,35-1-17-16,-16-2-38 16,0 2-44-16,-19 1-53 0,30-4-65 0,-18 4-60 15,-12 0-120-15,20-2-158 0,-20 2-388 16,10-2-296-16</inkml:trace>
  <inkml:trace contextRef="#ctx0" brushRef="#br0" timeOffset="-186860.37">23031 18630 2787 0,'0'0'0'0,"-13"-10"16"16,13 10 4-16,0 0-7 0,0 0-4 15,0 0 15-15,0 0 13 0,0 0 26 16,0 0 12-16,0 0 13 0,0 0 2 0,0 0 6 0,0 0 6 0,0 0-1 15,0 0-2 1,0 0-3-16,20 42-7 0,-20-42-9 0,4 23-8 16,-2-10-6-16,-2-13-9 0,2 25-5 0,0-13-7 15,-2-12-3-15,2 24-11 0,1-10 3 0,-3-14-41 16,2 21-39-16,-2-21-53 16,2 17-39-16,-2-17-44 0,6 14-37 0,-6-14-126 15,6 7-629-15,-6-7-422 0</inkml:trace>
  <inkml:trace contextRef="#ctx0" brushRef="#br0" timeOffset="-186470.19">23224 18487 2951 0,'8'-25'-98'0,"-4"14"7"0,-4 11 2 0,7-21 7 16,-7 21 15-16,4-20 4 15,-4 20 34-15,6-16 26 0,-6 16 32 0,7-15 9 0,-7 15-1 16,11-12 8-16,-11 12 1 0,14-9-6 0,-14 9 3 16,18-6-11-16,-18 6 4 15,20-4-5-15,-20 4-11 0,24 3 6 0,-24-3-6 16,21 4 12-16,-21-4 2 0,21 8 4 16,-12-2 10-16,-9-6 13 0,14 15 12 15,-14-15 6-15,4 22 2 0,-4-12 4 16,0-10 1-16,-10 27 3 0,4-12 3 0,0 1 0 15,-4-3-2-15,2 0 2 0,0 0-2 0,-1 0-14 0,3-1-6 16,6-12 0-16,-10 21-3 16,5-11-7-16,5-10-1 0,0 19-5 0,0-19-4 15,9 15-7-15,-9-15-7 16,17 13-11-16,-7-6-23 0,3-2-34 16,0 1-41-16,-13-6-48 0,32 5-50 0,-18-1-44 15,3-4-60-15,-17 0-125 0,28-1-129 0,-28 1-335 16,25-4-224-16</inkml:trace>
  <inkml:trace contextRef="#ctx0" brushRef="#br0" timeOffset="-186100.07">23753 18413 2596 0,'11'-19'-40'0,"-5"12"23"0,-6 7-10 0,0 0 5 15,10-20-2-15,-10 20 13 0,5-12 6 16,-5 12 8-16,0 0 8 0,0 0 25 15,0 0 18-15,0 0 24 0,-17-17 10 16,17 17 21-16,0 0 17 0,-27 4 5 0,27-4 3 16,0 0-3-16,-32 12-18 0,21-8-9 0,11-4-10 0,-17 13-12 15,9-8-6-15,8-5-8 16,-11 16-7-16,11-16-5 0,-4 17 1 0,4-17-17 16,4 21-5-16,-4-21-4 15,13 23-12-15,-7-12 0 0,2 4-5 0,1-1 2 16,2 1 0-16,-3-2 2 0,2 3-9 15,-3-1 3-15,0 0-1 0,1-2-4 0,-4 1 3 16,-4-14 1-16,4 22 4 0,-4-22 5 0,-2 23 4 16,2-23 0-16,-10 18-1 15,10-18-2-15,-15 13-2 0,4-9 1 0,11-4-4 0,-23 7-11 16,23-7-15-16,-27 2-30 16,27-2-46-16,-30-4-55 0,30 4-61 15,-23-8-65-15,9 3-143 0,6 0-131 16,8 5-321-16,-14-14-218 0</inkml:trace>
  <inkml:trace contextRef="#ctx0" brushRef="#br0" timeOffset="-185560.11">24030 18592 2606 0,'0'0'34'0,"0"0"37"0,0 0-2 16,0 0-6-16,0 0-14 15,0 0-2-15,30-5 2 0,-30 5 1 0,0 0 6 16,23-6-3-16,-23 6-2 16,0 0-7-16,28 0-3 0,-28 0-4 0,21 3-4 15,-21-3-3-15,23 3-3 0,-23-3-5 16,21 3-6-16,-21-3-16 0,20 4-36 0,-20-4-48 15,20 4-55-15,-10-4-91 0,-10 0-202 0,0 0-350 16,0 0-85-16</inkml:trace>
  <inkml:trace contextRef="#ctx0" brushRef="#br0" timeOffset="-185320.39">24202 18479 2336 0,'0'0'-6'0,"0"0"26"0,0 0-5 0,0 0 4 16,0 0-9-16,0 0 28 0,0 0 26 16,0 0 18-16,0 0 14 0,0 0 8 15,0 0 13-15,0 0 2 0,14 47 0 0,-14-33 1 0,0-14-8 16,0 27-10-16,3-10-7 16,-3-17-11-16,1 32-12 0,3-16-4 0,-4-1-8 15,0-15-9-15,4 24-18 16,-2-10-25-16,-2-14-46 0,4 19-50 0,-4-19-56 0,6 19-54 15,-6-19-70-15,6 10-153 0,-6-10-431 16,0 0-199-16</inkml:trace>
  <inkml:trace contextRef="#ctx0" brushRef="#br0" timeOffset="-184710.22">24475 18376 2400 0,'-6'-18'-99'0,"6"18"32"0,0 0 20 0,0 0 8 15,0 0 16-15,2-24 4 0,-2 24 4 16,0 0 0-16,10-11 5 0,-10 11-1 16,13-6 5-16,-13 6 4 0,0 0 1 15,27-1-7-15,-27 1-5 0,26 0 2 0,-26 0 3 16,32 5 9-16,-16-1 2 15,-1-3 9-15,1 6 12 0,-2-3 17 0,-2 3 8 0,2 0-2 16,-14-7 13-16,14 10 10 0,-14-10 10 0,7 15 3 16,-7-15 4-16,0 0 2 15,-7 21 8-15,7-21 5 0,-12 13 6 0,12-13 4 16,-18 12-1-16,18-12-3 0,-12 8-11 16,12-8-12-16,-12 9-7 0,12-9-4 0,0 0-12 15,-12 10-8-15,12-10-3 16,0 0-8-16,0 0-3 0,0 0-4 0,18 30-6 15,-12-20-4-15,-6-10-3 0,12 20 2 0,-5-8-5 16,-7-12 0-16,7 24-1 0,-5-10 1 16,-2-14 2-16,0 25 0 0,0-25 2 0,-9 27 8 15,0-15 0-15,-1-1-2 16,0 0-3-16,-4-3-3 0,0 1-1 0,-3-1-6 16,0-3-6-16,2 1-21 0,-1-2-34 15,16-4-43-15,-28 4-58 0,15-3-46 0,13-1-82 16,0 0-161-16,-28-7-520 15,28 7-387-15</inkml:trace>
  <inkml:trace contextRef="#ctx0" brushRef="#br0" timeOffset="-184170.26">24921 18331 2781 0,'0'0'-76'0,"13"-12"34"0,-13 12 12 0,0 0-1 16,0 0-2-16,0 0 11 15,0 0-10-15,0 0-1 0,0 0 12 0,0 0 9 16,0 0-14-16,0 0 6 0,0 0 4 0,0 0 0 0,0 0 7 15,0 0 0-15,0 0 7 16,-44-3 4-16,44 3 1 0,0 0-6 0,0 0-6 16,0 0 6-16,-22 15-8 15,22-15-4-15,0 0 1 0,0 0-2 0,0 0-1 16,9 24 6-16,-9-24-4 16,0 0 2-16,18 21-2 0,-12-13 4 0,-6-8 5 0,10 17 0 15,-1-9-7-15,-9-8 10 16,12 15 4-16,-7-5-1 0,-5-10 2 0,12 17-2 15,-3-7 9-15,-3 0-1 0,-6-10-6 0,13 22 6 16,-7-13-5-16,0 2 3 0,-6-11 27 16,13 21-24-16,-9-11 5 0,2 1 21 0,-6-11 4 15,9 19 4-15,-9-19 16 16,5 18 7-16,-5-18 9 0,2 17 15 16,-2-17-3-16,0 0 0 0,0 23 1 15,0-23-3-15,0 0-9 0,-14 17-5 0,14-17-8 0,-14 8-9 16,14-8-1-16,-21 5-8 15,21-5-28-15,-24 0-29 0,24 0-50 0,-23-1-52 16,23 1-50-16,-27-8-94 0,15 2-173 0,-1 1-306 16,13 5-10-16</inkml:trace>
  <inkml:trace contextRef="#ctx0" brushRef="#br0" timeOffset="-182640.05">25186 18538 2148 0,'0'0'-22'16,"-13"-9"8"-16,13 9 3 0,0 0 1 16,0 0 14-16,0 0 4 0,0 0 10 0,-10-13 30 15,10 13 5-15,0 0 20 16,0 0 14-16,0 0 15 0,0 0 20 0,-7-12 14 0,7 12 14 16,0 0-2-16,0 0-1 15,0 0-1-15,0 0-17 0,0 0-8 0,0 0-19 16,0 0-11-16,0 0-8 0,0 0-12 0,32-10-8 15,-32 10-3-15,22 3-7 0,-22-3-8 16,27 1-4-16,-27-1-7 0,27 4-11 0,-14-2-19 16,-13-2-39-16,26 2-52 15,-26-2-55-15,23 2-53 0,-11-4-78 0,-12 2-161 16,13-4-499-16,-13 4-343 16</inkml:trace>
  <inkml:trace contextRef="#ctx0" brushRef="#br0" timeOffset="-182430.2">25313 18415 2849 0,'0'0'12'16,"0"0"21"-16,0 0-2 0,-2-21-7 0,2 21-1 0,0 0 0 15,0 0 9-15,0 0 17 16,0 0 11-16,0 0 13 0,0 0 5 0,0 0 10 16,0 0 0-16,-6 59-9 15,2-46 1-15,1 0-13 0,3-13-4 0,-3 30-9 0,1-13-1 16,-1-1-13-16,3-16-6 15,-2 27-27-15,2-27-38 0,0 23-58 0,0-23-45 16,2 21-68-16,-2-21-128 0,3 15-619 0,-3-15-378 16</inkml:trace>
  <inkml:trace contextRef="#ctx0" brushRef="#br0" timeOffset="-182089.99">25417 18387 2871 0,'0'0'-55'16,"11"-18"17"-16,-11 18 3 0,14-15-10 0,-8 9 5 15,-6 6 6-15,16-11 9 16,-16 11-9-16,18-8 16 0,-18 8-2 0,20-6 17 0,-20 6 18 16,19 0 21-16,-19 0 28 15,21 6 11-15,-21-6 12 0,17 11 11 0,-17-11 7 16,12 15 1-16,-12-15-8 15,4 19-1-15,-4-19 5 0,0 23 6 0,0-23 4 0,-6 25 2 16,6-25 0-16,-6 25-1 0,1-11-2 0,5-14-7 16,-6 18-3-16,6-18-5 15,-8 19-3-15,8-19-5 0,-2 15-10 0,2-15-7 16,0 0-12-16,10 24-20 16,-3-19-29-16,-7-5-51 0,20 10-60 0,-7-7-70 15,-2 1-66-15,3-4-106 0,-1 0-175 16,-13 0-49-16,0 0-301 0,34-8-226 0</inkml:trace>
  <inkml:trace contextRef="#ctx0" brushRef="#br0" timeOffset="-181240.29">24678 17949 2648 0,'0'0'-30'0,"0"0"18"15,0 0-10-15,0 0 6 0,0 0 4 0,0 0 0 16,41 21 1-16,-41-21 4 16,16 3-5-16,-16-3 6 0,0 0 0 0,28 3 19 0,-28-3-2 15,19 3 13-15,-19-3 7 16,23 4 0-16,-10-3 3 0,-13-1 0 0,28 6-1 16,-16-5 5-16,-12-1-12 15,30 3 6-15,-17-2-12 0,4 3 2 0,-17-4-2 16,31 2-2-16,-18 0-2 0,-13-2-5 15,29 2 2-15,-14-2 3 0,-15 0-5 0,31 4 2 16,-18-4 0-16,-13 0 1 0,28 1 0 0,-15 2 3 16,-13-3-6-16,28 2 2 15,-28-2-5-15,30 1 4 0,-16-1-8 0,-14 0 7 0,27 3-5 16,-12-2 2-16,-15-1-5 16,32 0-1-16,-17 0 3 0,-15 0-3 0,27 0 7 15,-27 0-6-15,28 0-2 16,-15 0-1-16,-13 0-1 0,27 0 3 0,-27 0 7 15,29 0 0-15,-18 0 5 0,-11 0 12 0,27 2 9 16,-27-2 9-16,25 0 0 0,-14 2 2 16,-11-2-8-16,27 2-2 0,-27-2-7 15,23 2-1-15,-23-2-5 0,23 2-9 16,-23-2-20-16,19 4-35 0,-19-4-49 0,19 1-37 0,-19-1-54 16,14 3-107-16,-6-2-565 15,-8-1-204-15</inkml:trace>
  <inkml:trace contextRef="#ctx0" brushRef="#br0" timeOffset="-180820.13">25992 18020 2649 0,'0'0'17'0,"0"0"-1"0,0 0 1 16,0 0 7-16,0 0-5 15,0 0 6-15,0 0 2 0,0 0 9 0,0 0 3 0,8-23 8 16,-8 23 8-16,23-2-7 16,-23 2 2-16,29-1 2 0,-10 1 0 0,0 0-3 15,-19 0-7-15,40 0-5 0,-21 0-4 16,3 0-4-16,-4-3-22 0,-18 3-51 15,41 0-69-15,-21-1-79 0,-20 1-169 0,24-3-459 0,-24 3-142 16</inkml:trace>
  <inkml:trace contextRef="#ctx0" brushRef="#br0" timeOffset="-180629.97">25979 17876 2463 0,'-23'-6'-10'0,"23"6"23"16,0 0-3-16,0 0-13 0,0 0 0 0,0 0-6 0,0 0 3 16,54-8-3-16,-54 8-11 15,36-2-15-15,-16 2-18 0,2 0-20 0,-1 0-20 16,3 0-30-16,-4-2-73 16,3 2-394-16,-3 0 205 0</inkml:trace>
  <inkml:trace contextRef="#ctx0" brushRef="#br0" timeOffset="-179290.22">26530 17879 1705 0,'0'0'-33'0,"0"0"15"0,0 0 14 15,0 0 18-15,0 0 17 0,0 0 14 0,-6-19 2 16,6 19 12-16,0 0 3 0,0 0 21 16,0 0-1-16,0 0 17 0,0 0 10 0,0 0 12 15,0 0 6-15,0 0 4 16,6-25-3-16,-6 25-14 0,0 0-2 0,0 0-5 16,14-9-9-16,-14 9-8 15,0 0-4-15,18-6-14 0,-18 6-5 16,20-1-7-16,-20 1 0 0,19 0-6 0,-19 0 5 15,0 0-14-15,31 1 2 0,-31-1-4 0,17 8-5 16,-17-8 2-16,15 10 0 0,-15-10-2 0,8 13 1 16,-8-13-2-16,5 13 4 0,-5-13 0 15,0 0 5-15,-7 23 7 0,7-23 0 16,-9 11 3-16,9-11-1 0,-16 9-3 16,16-9-3-16,-20 2 4 0,20-2 1 0,-24 0-1 15,24 0 2-15,-25-5-3 16,25 5-8-16,-29-11-2 0,20 5 0 0,-3-2-9 0,12 8-8 15,-15-19-20-15,15 19-26 0,-5-21-43 0,5 21-55 16,0-20-81-16,0 20-67 16,0 0-134-16,13-24-175 0,-6 19-7 0,-7 5-276 15,18-10-211-15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1T16:25:31.9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1535 3498 2001 0,'11'-16'443'0,"-11"16"-166"0,0 0-87 16,0 0-32-16,0 0-11 16,0 0 4-16,10-9-3 0,-10 9-13 0,0 0-3 0,0 0-10 15,0 0-6-15,0 0 8 16,0 0 2-16,0 0 14 0,0 0-31 0,0 0-3 16,0 0 2-16,0 0-5 15,0 0-4-15,12 30-2 0,-12-30-1 0,0 0-3 0,4 21 14 16,-4-21-4-16,0 17-2 0,0-17-5 0,1 22-5 15,-1-22-4-15,0 26-5 16,0-13-2-16,2 2-6 0,-2-15-4 0,2 33-5 0,-2-16-8 16,0 0-2-16,0 1-4 15,0-18-5-15,0 32-2 0,0-16-6 0,0 0-4 16,0-16-3-16,-2 31-3 16,2-18-1-16,0-13-8 0,0 27 3 0,0-27-5 0,0 23 0 15,0-23-1-15,0 21-3 16,0-21 0-16,0 17-4 0,0-17 0 0,-2 17-1 15,2-17-6-15,0 0-11 0,0 0-15 0,0 23-25 16,0-23-31-16,0 8-38 0,0-8-48 16,0 0-66-16,0 0-66 0,0 0-76 0,0 0-154 15,0 0-102-15,0 0 24 16,0 0-459-16,0 0-611 0</inkml:trace>
  <inkml:trace contextRef="#ctx0" brushRef="#br0" timeOffset="369.72">1809 3802 3239 0,'0'0'-75'16,"0"0"39"-16,0 0 37 0,0 0 14 0,0 0 35 15,0 0 24-15,0 0 22 16,0 0 3-16,0 0-5 0,25 0-14 0,-25 0 0 16,0 0 2-16,0 0 2 0,24 3-3 15,-24-3-5-15,16 1-7 0,-16-1-9 0,23 0-6 16,-23 0-6-16,22 2-6 0,-22-2-2 0,26 2-11 15,-26-2-5-15,27 2-10 16,-14-2-18-16,-13 0-32 0,23 0-35 0,-23 0-45 0,24-2-43 16,-24 2-45-16,22-4-37 15,-13 3-73-15,-9 1-666 0,13-7-437 16</inkml:trace>
  <inkml:trace contextRef="#ctx0" brushRef="#br0" timeOffset="719.48">2028 3696 2843 0,'0'0'-110'16,"0"0"47"-16,0 0 41 15,0 0 35-15,-3-15 24 0,3 15 24 16,0 0 25-16,0 0 7 0,0 0 13 0,0 0 11 0,0 0 21 15,0 0 9-15,0 0 11 0,0 0 4 16,0 0 2-16,0 0-4 0,0 0-29 16,0 0 0-16,0 0-6 0,0 0-3 0,-4 53-9 15,4-53 2-15,-2 25-7 0,2-12-5 0,0-13-6 16,-4 30-11-16,4-17-12 16,0 6-6-16,0-19-6 0,0 33-7 0,0-16-8 15,0-17-5-15,0 30-9 0,0-20-17 16,0-10-21-16,0 26-29 0,0-16-29 0,0-10-35 15,0 18-44-15,0-18-60 0,0 13-64 0,0-13-66 16,0 0-135-16,0 0-127 0,0 0-27 16,0 0-235-16,0 0-204 0</inkml:trace>
  <inkml:trace contextRef="#ctx0" brushRef="#br0" timeOffset="1199.74">2519 3457 2484 0,'0'0'-26'0,"0"0"43"0,0 0 28 0,10-5 28 15,-10 5 32-15,0 0 29 0,0 0 7 16,0 0 4-16,0 0 0 0,0 0-6 0,0 0-5 16,4 30 2-16,-4-30 2 15,0 21-2-15,0-21-8 0,0 25-4 0,1-7-6 16,-1-18-15-16,3 33-23 0,-3-15-3 0,0 0-7 0,2 1-6 15,-2 0-8-15,0 3-3 16,-2-2 6-16,2 0-6 0,0-1-13 0,0 2 3 16,0-2-7-16,0-2 3 15,0-17-14-15,0 32 6 0,0-16-5 0,0-16-2 0,-3 24-5 16,3-24-3-16,0 25-3 16,0-25 3-16,0 21-11 0,0-21-15 15,0 19-10-15,0-19-22 0,0 0-27 16,0 23-30-16,0-23-44 0,0 0-60 0,3 14-44 0,-3-14-57 15,0 0-112-15,5 4-129 0,-5-4-407 0,0 0-384 16</inkml:trace>
  <inkml:trace contextRef="#ctx0" brushRef="#br0" timeOffset="1619.85">2747 3593 2833 0,'0'0'-110'0,"0"0"27"15,0 0 21-15,4-15 38 0,-4 15 27 0,0 0 46 0,0 0 30 16,0 0 17-16,0 0 18 16,0 0 4-16,0 0 1 0,0 0-1 0,-36 24 0 15,36-24-2-15,-14 13 0 16,3-5-8-16,0 2-2 0,11-10-8 0,-19 17-3 15,11-10-8-15,8-7-1 0,-17 16-11 0,8-8 0 16,9-8-8-16,-12 11 0 0,12-11-1 16,-10 11 1-16,10-11-18 0,0 0 0 0,-10 12 1 15,10-12 9-15,0 0-5 16,0 0-6-16,-8 13 2 0,8-13 2 0,0 0 0 16,0 0 7-16,-2 19 19 0,2-19 5 15,0 0 1-15,2 19-4 0,-2-19 1 0,8 18-8 16,-8-18-6-16,12 18-6 0,-6-5-5 15,0-1-9-15,4 2-3 0,-1-3-7 0,2 3-16 16,-1-3-26-16,3 0-39 0,-1 1-63 0,-1-3-73 16,2 0-92-16,-1 0-101 15,2-2-197-15,-4-2-48 0,0 2 24 0,-10-7-360 0,19 9-382 16</inkml:trace>
  <inkml:trace contextRef="#ctx0" brushRef="#br0" timeOffset="2519.64">4133 3214 2813 0,'0'0'-93'15,"0"0"30"-15,16-12 15 16,-16 12 25-16,0 0 15 0,6-9 17 0,-6 9 12 15,0 0 11-15,0 0 2 0,0 0 10 0,0 0 13 0,0 0 10 16,0 0 23-16,0 0 8 16,0 0 7-16,-22-21 5 0,22 21 6 0,0 0 3 15,-25 0-2-15,25 0-3 0,0 0-10 16,-32 7-10-16,32-7-9 0,-20 10-8 0,6-4-7 16,14-6-6-16,-20 13-10 15,11-7-4-15,9-6-1 0,-15 15-10 0,15-15-3 16,-8 15 2-16,8-15-9 0,-7 18-3 0,7-18-1 0,0 15-2 15,0-15-2-15,0 0-3 16,11 25-3-16,-5-16 2 0,-6-9-2 0,15 19-8 16,-4-11 4-16,-1 1-3 15,-10-9 4-15,20 16-1 0,-10-9-3 0,0 1-3 0,-1 1 2 16,-9-9-2-16,17 15 8 16,-13-5 6-16,-4-10 9 0,11 17 2 0,-11-17 4 15,4 19 13-15,-4-19-22 16,-2 19 8-16,2-19-1 0,-6 18 2 0,6-18-5 0,-13 20 0 15,4-12-2-15,9-8 3 0,-19 17-7 16,9-9 1-16,-4-3-7 0,14-5-11 16,-20 10-15-16,20-10-25 0,-22 6-31 0,22-6-43 15,-21 1-61-15,21-1-57 0,-16-3-55 16,16 3-115-16,-18-11-171 0,14 1-63 0,4 10-207 16,-8-19-177-16</inkml:trace>
  <inkml:trace contextRef="#ctx0" brushRef="#br0" timeOffset="2879.62">4252 3067 2562 0,'8'-11'-18'0,"-8"11"7"0,0 0 14 0,14-15 9 0,-14 15 29 15,8-8 18-15,-8 8 13 0,0 0 2 0,17-12 1 16,-17 12-5-16,12-4 0 16,-12 4-4-16,0 0 1 0,22 0-4 0,-22 0 0 15,0 0 6-15,16 12 6 16,-16-12 8-16,6 15 6 0,-6-15 3 0,2 19 7 0,-2-19 3 16,-2 21-4-1,2-21 1-15,-10 27 0 0,4-14-8 0,0-2 3 0,-1 3-7 16,7-14-8-16,-13 23-6 0,9-13-11 0,4-10 3 15,-8 16-6-15,8-16-8 0,-2 14-1 16,2-14-4-16,0 0-23 0,0 0-30 16,14 18-48-16,-14-18-57 0,22 4-72 15,-8-1-78-15,2-3-132 0,0 0-181 0,3 0-57 16,-2-3-207-16,0 3-176 16</inkml:trace>
  <inkml:trace contextRef="#ctx0" brushRef="#br0" timeOffset="3169.86">4583 3402 2661 0,'-7'18'50'0,"7"-18"1"16,0 0-13-16,0 0 4 0,0 0 12 0,0 0 8 0,11 17-10 16,-11-17-1-16,12 5-7 15,-12-5-2-15,17 4-9 0,-17-4-8 0,24 6-11 16,-24-6-10-16,24 1-25 16,-10 2-44-16,-14-3-25 0,27 1-49 0,-14 2-61 0,-2-3-123 15,-11 0-420-15,20-3-21 16</inkml:trace>
  <inkml:trace contextRef="#ctx0" brushRef="#br0" timeOffset="3380.57">4724 3397 2350 0,'0'0'41'0,"0"0"11"16,0 0 11-16,0 0 25 15,0 0 25-15,0 0 16 0,0 0 7 0,0 0-3 0,0 0-6 16,0 0-12-16,0 0-4 0,-6 44-10 0,6-44-6 15,-2 22-14-15,0-8-5 16,2-14-10-16,0 26-9 0,0-26-6 0,0 27-11 16,-3-14-24-16,3-13-43 15,0 25-59-15,0-25-78 0,0 25-75 0,0-25-131 16,0 15-579-16,0-15-379 0</inkml:trace>
  <inkml:trace contextRef="#ctx0" brushRef="#br0" timeOffset="3889.78">4949 3257 2825 0,'0'0'-70'0,"8"-13"39"16,-8 13 18-16,0 0 29 0,0 0 26 0,6-11 12 0,-6 11-15 15,0 0 11-15,0 0-6 16,18-10-1-16,-18 10-9 0,14-3-3 0,-14 3-3 16,19-5-3-16,-19 5-2 15,22-1 2-15,-22 1-7 0,22 0 3 0,-22 0 2 0,24 1 0 16,-24-1 15-16,19 6 10 16,-19-6 0-16,15 8 11 0,-15-8 18 0,8 13 5 15,-8-13 2-15,0 0 1 16,-2 21 3-16,2-21 3 0,-12 18-1 0,12-18-4 15,-16 17 1-15,10-10-11 0,6-7-5 0,-14 14-6 0,14-14-8 16,-12 13-8-16,12-13 1 16,-10 9-7-16,10-9-8 0,-6 12-6 0,6-12-7 15,0 0-3-15,0 0-5 16,0 0-3-16,4 22-4 0,-4-22 1 0,0 0 2 0,10 18-8 16,-10-18 1-16,12 13 4 15,-12-13-10-15,14 17 5 0,-8-6 0 0,-6-11 1 16,11 18 3-16,-9-7 4 0,-2-11 6 0,5 19 6 15,-5-19 0-15,-5 20 2 0,5-20-1 16,-13 15 0-16,13-15-2 0,-16 15-5 0,5-8-8 16,0 0-16-16,11-7-43 15,-18 9-50-15,18-9-66 0,-18 5-72 0,10-5-87 16,8 0-157-16,0 0-131 0,0 0-295 16,0 0-301-16</inkml:trace>
  <inkml:trace contextRef="#ctx0" brushRef="#br0" timeOffset="4269.68">5499 3284 2723 0,'0'0'-86'0,"-15"-27"30"0,15 27 37 15,0 0 50-15,-23-4 28 16,23 4 21-16,0 0 8 0,-26 4 4 0,26-4 5 0,-19 6-1 16,19-6-6-16,-17 8-7 15,17-8-6-15,-12 13-6 0,12-13-10 0,-8 15-1 16,8-15-9-16,-2 18-3 16,2-18-9-16,0 0-2 0,6 29-7 0,0-20-6 0,-6-9 1 15,10 20-3-15,-1-6-1 16,-3-2-2-16,5-3 1 0,-3 4 6 0,-1-3 6 15,-7-10 14-15,12 20 18 0,-8-10 14 0,-4-10 6 16,5 19-2-16,-5-19-2 0,0 17-7 16,0-17-9-16,-11 16-6 0,11-16-12 0,-15 13-30 15,5-7-51-15,10-6-62 16,-24 9-86-16,12-6-93 0,12-3-167 0,-30 3-173 16,11-1-289-16,0-2-294 15</inkml:trace>
  <inkml:trace contextRef="#ctx0" brushRef="#br0" timeOffset="5159.76">3666 3957 2608 0,'25'-4'-127'0,"-12"2"30"0,-13 2 37 0,35-4 14 0,-13 3 32 15,-1 1 38-15,3 0 23 16,0-3 17-16,2 3 1 0,4 0 7 0,1 0 4 16,3 0-5-16,2 0-5 15,1 3-9-15,5-2-2 0,0 2-11 0,1-2-4 0,-3-1-7 16,5 2 1-16,-5 0-2 0,2-2-1 0,-3 4-2 15,-2-4-1-15,-1 1 1 16,0 2 1-16,4-1-4 0,-4-1-1 0,0 2 0 16,2-3 2-16,-2 1 3 0,-2 1 9 15,9 0 10-15,-1 2 3 0,-2-3 4 0,3 3-2 16,-3 0-4-16,2 0-6 16,-1 0-3-16,0-1-3 0,1 1-2 0,1 0-7 15,-1 0 2-15,-2-2-1 0,3 1-1 16,-1 2 3-16,-2-1 2 0,3-1-17 0,-3 1 8 15,0-1 5-15,1 4 1 0,-1-3 0 0,-7-1-1 16,1 1-3-16,-2-3 2 16,2 5-4-16,-3-3 0 0,1 1-2 0,-2-3-2 0,2 1 1 15,-1 0-4-15,-1 2-4 16,0-2 0-16,1 0 1 0,-1 0 2 0,0-1-2 0,-1-1 7 16,1 2-2-1,0 1 2-15,-1-2 1 0,3 0-2 0,-2 2-3 0,-1 0 0 16,3-2-1-16,-2 1-1 0,2 0-4 15,-3 0 4-15,1-1 4 0,-2 1-1 16,-1 0-1-16,1 0 6 0,-5 0-4 0,-2 1 1 16,0-2-2-16,1-1-2 0,-6 2 0 15,4-1-8-15,-20-1-7 0,25 3-22 0,-25-3-47 16,23 2-50-16,-23-2-84 16,17 1-72-16,-17-1-155 0,0 0-162 0,10-1-344 15,-10 1-346-15</inkml:trace>
  <inkml:trace contextRef="#ctx0" brushRef="#br0" timeOffset="7770.04">3924 4514 2769 0,'0'0'-86'16,"0"0"24"-16,9-16 18 0,-9 16 14 0,0 0 36 15,8-13 28-15,-8 13 30 0,0 0 24 0,8-12 13 16,-8 12 15-16,0 0 7 16,0 0 3-16,9-13 5 0,-9 13-4 0,0 0-1 0,0 0-9 15,7-12-11-15,-7 12-9 16,0 0-7-16,0 0-10 0,0 0-7 0,0 0-6 16,0 0-4-16,-39-2-8 15,39 2-5-15,0 0-4 0,-32 7-4 0,32-7-3 16,-23 7-5-16,12-3 1 0,11-4-5 0,-18 9-5 15,18-9 1-15,-18 12-5 0,18-12 4 16,-10 13-7-16,10-13-2 0,-4 17-1 16,4-17-1-16,0 0-1 0,6 25 0 0,-6-25-2 15,12 21-3-15,-2-12 0 0,-4 3 4 0,2-1-10 16,0-2 5-16,1 3-3 16,-9-12 2-16,17 19-4 0,-11-9 5 0,1-1-2 15,-7-9 3-15,8 17 7 16,-4-5 9-16,-4-12 7 0,2 19 3 0,-2-19-14 0,-2 19 6 15,2-19-1-15,-8 19-1 0,8-19 3 0,-13 17-3 16,5-9-8-16,8-8-2 16,-20 13-2-16,10-7-8 0,10-6-21 0,-24 6-27 0,24-6-39 15,-22 1-53-15,22-1-76 16,-20-4-74-16,10 1-136 0,-1-3-175 16,3-1-28-16,8 7-219 0,-12-18-187 15</inkml:trace>
  <inkml:trace contextRef="#ctx0" brushRef="#br0" timeOffset="8269.53">4026 4241 2419 0,'6'-17'-75'0,"-6"17"16"0,0 0 22 0,4-14 20 16,-4 14 20-16,0 0 5 16,0 0 4-16,10-15-5 0,-10 15 5 0,0 0-12 15,18-8 5-15,-18 8-5 16,14-4 10-16,-14 4-13 0,22-1-3 0,-22 1 0 0,23 0 6 16,-23 0-6-16,24 1 1 15,-24-1 5-15,18 4 23 0,-18-4 10 16,15 8 5-16,-15-8 28 0,7 10 15 0,-7-10 13 0,0 0 14 15,0 0 7-15,0 0 6 0,-20 29 3 16,20-29-3-16,-10 12-9 0,10-12-14 0,-12 13-7 16,12-13-15-16,0 0-6 15,-14 10-18-15,14-10-21 0,0 0-38 0,0 0-23 0,-2 13-19 16,2-13-2-16,0 0 1 16,0 0 13-16,14 20-5 0,-14-20 4 0,10 12 14 15,-10-12 11-15,12 14 18 16,-12-14 7-16,6 19 27 0,-6-19 18 0,3 22 12 15,-3-22 11-15,0 20 8 0,0-20 7 16,-5 21-3-16,-1-10-3 0,6-11-11 0,-10 18-5 16,2-9-9-16,8-9-8 0,-18 16-20 0,10-11-35 15,8-5-48-15,-17 10-58 16,17-10-84-16,-15 7-94 0,15-7-202 0,-9 3-476 16,9-3-400-16</inkml:trace>
  <inkml:trace contextRef="#ctx0" brushRef="#br0" timeOffset="8590.12">4267 4711 2931 0,'0'0'-50'15,"0"0"38"-15,0 0 22 16,0 0 30-16,0 0 29 0,0 0 12 0,4 22 1 0,-4-22-5 16,0 0-4-16,17 1-18 15,-17-1 1-15,0 0-9 0,28 0-2 0,-28 0-7 16,23 0-5-16,-23 0-11 0,22-1-27 0,-22 1-33 15,20-5-49-15,-20 5-47 0,19-1-44 16,-19 1-51-16,15-4-104 0,-6 2-468 0,-9 2-113 16</inkml:trace>
  <inkml:trace contextRef="#ctx0" brushRef="#br0" timeOffset="8829.94">4407 4673 2371 0,'0'0'-29'0,"0"0"37"0,0 0 29 15,0 0 22-15,0 0 31 0,0 0 20 0,0 0 12 0,0 0 6 16,0 0 0-16,0 0-1 16,0 0 5-16,0 0 0 0,0 0 0 0,0 0-6 15,-15 42 0-15,15-42-6 16,-2 21-12-16,2-21-10 0,0 23-7 0,0-23-11 16,-3 24-29-16,3-10-8 0,0-14-2 15,3 23-3-15,-3-23-11 0,2 23-13 16,-2-23-27-16,2 17-34 0,-2-17-50 0,2 15-65 0,-2-15-63 0,0 0-101 15,9 10-170-15,-9-10-451 16,6 1-372-16</inkml:trace>
  <inkml:trace contextRef="#ctx0" brushRef="#br0" timeOffset="9769.76">4616 4550 2720 0,'0'0'-151'16,"9"-22"25"-16,-9 22 30 0,0 0 25 0,0 0 32 15,0 0 19-15,0 0 25 0,0 0 21 0,0 0 4 16,0 0-1-16,0 0 2 0,0 0 16 16,0-19-4-16,0 19 10 0,0 0 16 0,0 0 5 15,0 0 19-15,0 0 2 16,0 0 9-16,0 0-4 0,0 0-9 0,0 0-8 16,11-9-9-16,-11 9-6 0,0 0-8 15,0 0-8-15,0 0-7 0,0 0 0 0,16-4-9 16,-16 4-2-16,0 0-2 0,0 0-5 15,0 0-2-15,24-1-5 0,-24 1 1 16,0 0-3-16,0 0-3 0,20 0 0 0,-20 0-1 0,0 0-1 16,20 0 6-16,-20 0 1 15,0 0-3-15,17 3 1 0,-17-3-1 16,0 0 1-16,14 5 0 0,-14-5 6 16,0 0-2-16,12 11 3 0,-12-11 2 15,0 0 6-15,6 13-3 0,-6-13 4 0,0 0-3 16,2 19 3-16,-2-19 0 0,0 0 2 0,-4 20-4 15,4-20-3-15,0 0-1 0,-10 22-3 0,10-22-1 16,-6 17-2-16,6-17-3 16,-8 16 0-16,8-16-4 0,-10 18-2 0,5-11-2 0,5-7 0 15,-8 15 1-15,8-15-2 16,-9 14-1-16,9-14 2 0,-6 13-3 0,6-13 9 16,0 0 0-16,-9 14 2 15,9-14 4-15,0 0 6 0,-6 12-3 0,6-12 2 0,0 0-1 16,0 0 2-16,-6 13-3 0,6-13-2 0,0 0-1 15,0 0 1-15,0 0-5 16,0 0-2-16,0 0 5 0,0 0 0 0,0 0 0 0,0 0-2 16,0 0 8-16,0 0-1 15,0 0-12-15,12 23 9 0,-12-23-7 0,0 0 2 16,17 3-2-16,-17-3-1 16,0 0-3-16,20 2-1 0,-20-2 3 0,0 0 4 15,20 2 12-15,-20-2-21 0,16 2 7 16,-16-2-1-16,0 0 4 0,0 0-6 0,20 2-2 15,-20-2-3-15,0 0 0 0,0 0 3 0,20 2-8 16,-20-2-1-16,0 0 2 16,0 0-17-16,23 0-12 0,-23 0-17 0,0 0-34 0,17 1-35 15,-17-1-47-15,0 0-55 16,15-1-61-16,-15 1-71 0,0 0-137 16,0 0-115-16,10-4-327 0,-10 4-328 15</inkml:trace>
  <inkml:trace contextRef="#ctx0" brushRef="#br0" timeOffset="13169.76">5078 4441 2701 0,'0'0'-111'0,"0"0"36"0,0 0 15 0,12-8 34 0,-12 8 29 16,0 0 28-16,0 0 18 15,0 0 20-15,0 0 14 0,0 0 9 0,0 0 1 16,0 0-6-16,9-12-4 16,-9 12-10-16,0 0-5 0,0 0-5 0,0 0-2 0,0 0-4 15,0 0 6-15,0 0 4 16,0 0 0-16,-49-3-3 0,49 3-4 0,0 0-9 15,-25 2-2-15,25-2-10 0,0 0-1 0,-24 4-4 16,24-4-7-16,-12 6 2 16,12-6-6-16,0 0 0 0,-12 11-1 0,12-11-4 0,0 0-2 15,-4 18-1-15,4-18-2 16,0 0-1-16,20 23-1 0,-10-10-1 0,1-5 0 16,0 3-3-16,2-2 0 15,-1 2-1-15,0 1 1 0,2-3-1 0,-2 2 4 0,-1 1 4 16,0-1 2-16,-3 1 0 0,0-1 5 0,1 1 5 15,-3-1 5-15,-6-11 9 16,6 18 5-16,-6-18 5 0,2 20 2 0,-2-20 6 16,0 0 5-16,-6 22-4 0,6-22-10 15,-14 12 1-15,14-12-6 0,-17 8-17 0,17-8 5 16,-22 4-23-16,22-4-33 16,-20 0-45-16,20 0-62 0,0 0-86 0,-28-12-87 15,22 5-196-15,-1-1-122 0,-1 1-282 16,8 7-294-16</inkml:trace>
  <inkml:trace contextRef="#ctx0" brushRef="#br0" timeOffset="13599.67">5323 4259 2620 0,'0'0'-105'0,"0"0"19"0,0-20 13 0,0 20 8 16,0 0 16-16,0 0 13 16,0 0 6-16,11-9 7 0,-11 9 1 0,0 0 1 15,0 0 2-15,0 0 4 16,23-3 4-16,-23 3 9 0,0 0 10 0,0 0 8 0,26 6 17 15,-26-6 28-15,0 0 31 0,14 12 20 0,-14-12 9 16,6 11 10-16,-6-11 3 16,0 0 3-16,0 23 2 0,0-23 0 0,0 0 1 0,-12 27 8 15,8-16 2-15,4-11-2 16,-12 19-11-16,2-8-5 0,10-11-14 0,-10 18-8 16,6-7-17-16,4-11-6 15,-9 17-7-15,9-17-9 0,-2 19-6 0,2-19-4 16,2 18-15-16,-2-18-26 0,11 15-35 0,-11-15-40 0,16 11-49 15,-4-7-55-15,2 2-57 16,-14-6-77-16,26 3-187 0,-14-1-139 0,-12-2-252 16,25-2-231-16</inkml:trace>
  <inkml:trace contextRef="#ctx0" brushRef="#br0" timeOffset="13929.79">5537 4714 2632 0,'-2'19'-30'15,"2"-19"28"-15,0 0-8 16,0 0 23-16,0 0 8 0,12 10 10 0,-12-10 5 16,0 0-4-16,20 4 7 15,-20-4 6-15,18 4-1 0,-18-4-1 0,22 2 7 0,-22-2-5 16,25 4-3-16,-12-4-4 16,-13 0 3-16,25 4-15 0,-25-4-23 0,26 0-44 15,-12 0-48-15,-14 0-45 16,24 0-70-16,-24 0-146 0,19-2-376 0,-19 2 9 15</inkml:trace>
  <inkml:trace contextRef="#ctx0" brushRef="#br0" timeOffset="14139.8">5726 4692 2308 0,'0'0'56'15,"0"0"3"-15,0 0-4 0,0 0 0 0,0 0 9 16,0 0 13-16,0 0 16 0,0 0 3 0,0 0 4 0,0 0 8 15,-7 42 7-15,7-42-3 16,-2 19-8-16,2-19-6 0,2 23-18 0,-2-23-3 16,-2 23-9-16,2-23-11 15,0 22-14-15,0-22-25 0,0 20-55 16,0-20-61-16,2 19-61 0,-2-19-66 0,4 13-128 16,-1-7-550-16,-3-6-287 0</inkml:trace>
  <inkml:trace contextRef="#ctx0" brushRef="#br0" timeOffset="14709.63">5840 4582 2637 0,'0'0'-71'0,"0"-19"29"0,0 19 14 15,0 0 28-15,0 0 13 16,2-21 14-16,-2 21 2 0,0 0-1 0,4-18 8 16,-4 18-4-16,0 0-7 15,13-13-1-15,-13 13-1 0,13-8-1 0,-13 8-2 0,18-1-2 16,-18 1-1-16,0 0-4 16,32 0 0-16,-32 0-7 0,21 5 8 0,-8-1-2 15,-13-4-4-15,19 10 2 16,-9-3 0-16,-10-7 2 0,14 14 1 0,-10-5 5 0,-4-9 14 15,4 18 18-15,-4-18 8 0,-2 16 10 0,2-16-2 16,-8 17 0-16,8-17 0 16,-14 16-1-16,14-16 1 0,-12 15 0 0,12-15-1 15,-10 13 0-15,10-13-2 16,-9 7 7-16,9-7-2 0,0 0-8 0,0 0-7 0,-9 14-5 16,9-14-8-16,0 0-9 15,0 0 2-15,0 0-6 0,0 0-3 0,0 0-2 16,24 15-3-16,-24-15 0 0,12 4-4 0,-12-4 0 0,18 9-3 15,-18-9 1-15,18 7-2 16,-9-2 3-16,-9-5-4 0,15 12 3 0,-15-12 3 16,12 14 0-16,-12-14 3 15,9 14 10-15,-9-14 0 0,2 17 11 0,-2-17 6 0,0 0 4 16,-6 27 2-16,6-27-24 16,-13 15-4-16,13-15-1 0,-17 12-1 0,6-6 0 15,11-6-7-15,-18 7-5 16,18-7-19-16,-18 6-28 0,18-6-42 0,-16 4-39 15,16-4-58-15,0 0-46 0,-20 0-36 0,20 0-65 0,0 0-119 16,-10-11-501-16,10 11-365 16</inkml:trace>
  <inkml:trace contextRef="#ctx0" brushRef="#br0" timeOffset="15162.28">6369 4527 2812 0,'0'0'-98'0,"0"0"16"16,8-10 15-16,-8 10 23 0,0 0 41 16,0 0 29-16,0 0 21 0,0 0 19 0,0 0 6 15,0 0 12-15,0 0 5 16,0 0 4-16,0 0-1 0,-46 2 8 0,46-2 0 15,0 0 0-15,-23 12-3 0,23-12-11 0,-14 7-6 0,14-7-6 16,-12 12-8-16,12-12-4 16,-8 11-9-16,8-11-6 0,-6 11-2 0,6-11-10 15,0 0 1-15,0 0-2 16,6 26-4-16,-6-26-5 0,10 16-1 0,-4-6-3 0,-6-10-3 16,20 17 0-16,-12-8 6 15,0 1 0-15,1 1 9 0,2-1 6 0,-11-10 5 16,10 17 10-16,-5-8 4 0,-5-9 4 0,6 20 4 15,-6-20 0-15,0 15-22 16,0-15 8-16,0 0-5 0,-9 19 2 0,9-19-6 16,-14 11-4-16,14-11-3 0,-18 6-6 15,18-6-13-15,-18 5-16 0,18-5-27 0,-18 0-36 16,18 0-44-16,0 0-55 16,-20-1-61-16,20 1-55 0,-13-4-104 0,13 4-143 0,0 0-75 15,0 0-234-15,-5-14-164 16</inkml:trace>
  <inkml:trace contextRef="#ctx0" brushRef="#br0" timeOffset="15410.02">6591 4725 2488 0,'0'0'-13'16,"0"0"20"-16,0 0 13 0,22-6 20 0,-22 6 20 15,0 0 2-15,16-2 13 16,-16 2 0-16,0 0 5 0,24-3 1 0,-24 3 1 0,19-3 5 16,-19 3-1-16,23-2-7 15,-23 2-5-15,21 0-6 0,-21 0-7 16,24-2-11-16,-24 2-32 0,21 0-49 16,-21 0-62-16,18-1-68 0,-18 1-68 0,0 0-139 0,18-6-461 15,-18 6-162-15</inkml:trace>
  <inkml:trace contextRef="#ctx0" brushRef="#br0" timeOffset="15639.58">6665 4635 2626 0,'0'0'47'16,"0"0"3"-16,0 0 4 0,0 0 22 0,0 0 27 16,0 0 17-16,0 0 12 15,0 0 1-15,0 0 5 0,0 0-2 0,0 0-6 0,0 0-17 16,5 34-5-16,-5-34-10 0,0 0-12 0,4 29-11 15,-4-29-5-15,4 21-10 16,-2-9-9-16,-2-12-4 0,4 22-9 0,-2-11-7 0,-2-11-15 16,2 21-16-16,-2-21-34 15,4 20-31-15,-4-20-38 0,5 16-53 0,-5-16-39 16,7 14-59-16,-7-14-99 16,8 8-147-16,-8-8-379 0,8 2-242 0</inkml:trace>
  <inkml:trace contextRef="#ctx0" brushRef="#br0" timeOffset="15999.69">6868 4547 2629 0,'7'-14'-85'0,"-7"14"13"15,0 0 20-15,11-16 29 0,-11 16 17 0,8-10 15 0,-8 10 14 16,0 0 7-16,14-9-1 0,-14 9 0 0,0 0 2 15,20-3 10-15,-20 3 5 16,0 0 14-16,0 0 9 0,27 8 0 0,-27-8-1 16,13 11 3-16,-13-11 17 0,11 13 8 15,-11-13 10-15,6 16-1 0,-6-16 1 16,-2 20 5-16,2-20 2 0,-4 20 2 16,4-20 4-16,-5 19-24 0,5-19-2 0,-6 22 1 15,6-22 3-15,-4 17-9 16,4-17-3-16,-4 15-3 0,4-15-7 0,0 0-6 0,-3 19-6 15,3-19-7-15,0 0-7 0,9 13-11 0,-9-13-25 16,15 8-32-16,-7-6-43 16,-8-2-59-16,0 0-70 0,32 0-48 0,-22-2-95 0,-10 2-170 15,22-5-95-15,-14 0-272 16,1 0-233-16</inkml:trace>
  <inkml:trace contextRef="#ctx0" brushRef="#br0" timeOffset="16789.74">6502 4117 2524 0,'0'0'-98'0,"0"0"28"15,0 0 15-15,-23-3 33 0,23 3 31 0,0 0 36 0,0 0 25 16,0 0 24-16,0 0 18 16,0 0 16-16,0 0 1 0,0 0-9 0,0 0-6 15,0 0-8-15,0 0-10 16,0 0-12-16,0 0-8 0,0 0-4 0,0 0-6 0,53-3-4 16,-53 3-8-16,21 0-4 15,-21 0-7-15,24 0-6 0,-24 0 0 0,24 0-2 16,-24 0-1-16,26-2-8 0,-11 4 3 0,-15-2-5 0,28-2-4 15,-28 2 0-15,30 0-1 16,-18 2-5-16,-12-2-1 0,30-2 1 0,-30 2-2 16,29 2-3-16,-16-2 2 15,-13 0-1-15,29 3-2 0,-29-3-3 0,26 0 2 16,-11 1 0-16,-15-1-2 0,27 0 0 16,-27 0 2-16,27 2-4 0,-13-2 2 0,-14 0-3 15,25 1 2-15,-25-1 1 16,25 3 3-16,-25-3 4 0,23 0 2 0,-23 0-1 15,24 0 0-15,-24 0-1 0,23 2-1 0,-23-2-1 0,19 0 2 16,-19 0 2-16,17 0 4 16,-17 0 0-16,0 0-3 0,22 0 0 0,-22 0 1 15,0 0-1-15,16 1-4 16,-16-1-11-16,0 0-18 0,0 0-33 0,0 0-48 0,22 0-67 16,-22 0-85-16,0 0-135 15,6 3-202-15,-6-3-298 0,0 0-254 0</inkml:trace>
  <inkml:trace contextRef="#ctx0" brushRef="#br0" timeOffset="19189.93">7544 4163 2512 0,'8'-10'-127'15,"-8"10"24"-15,0 0 18 16,0 0 24-16,0 0 24 0,0 0 44 0,0 0 21 16,0 0 36-16,0 0 23 15,0 0 30-15,0 0 31 0,0 0 6 0,0 0 10 0,0 0 6 16,0 0 3-16,0 0-4 0,0 0-11 0,0 0-10 15,0 0-9-15,0 0-8 16,0 0-13-16,0 0-15 0,13-10-14 0,-13 10-10 16,0 0-5-16,0 0-12 15,28 3-7-15,-28-3-8 0,20 1-3 0,-20-1-2 0,30 0-5 16,-30 0-8-16,30 0-2 16,-13 0-6-16,-17 0-11 0,30 0-16 0,-16-1-24 15,-14 1-28-15,24-3-37 16,-24 3-43-16,23-1-46 0,-23 1-62 0,15-4-84 0,-9 0-164 15,-6 4-470-15,0 0-406 0</inkml:trace>
  <inkml:trace contextRef="#ctx0" brushRef="#br0" timeOffset="19465.27">7554 4034 2914 0,'0'0'-75'0,"0"0"39"15,0 0 26-15,-14-7 21 16,14 7 25-16,0 0 10 0,0 0 10 16,0 0 8-16,0 0 2 0,0 0 6 15,0 0 0-15,0 0 9 0,0 0 5 0,0 0 9 16,0 0 2-16,0 0 7 0,0 0 0 16,50-6-3-16,-50 6-4 0,25 3-5 0,-25-3-8 15,28 1-10-15,-28-1-7 16,32 0-7-16,-17 2-16 0,-15-2-30 0,34-2-48 15,-18 1-67-15,-16 1-81 0,34-3-74 0,-19-1-125 0,0 2-172 16,-2-1-333-16,-1-1-259 16</inkml:trace>
  <inkml:trace contextRef="#ctx0" brushRef="#br0" timeOffset="19849.8">7999 4005 2596 0,'0'0'-94'16,"28"-4"23"-16,-28 4 31 0,0 0 36 0,0 0 25 16,0 0 5-16,0 0 1 15,0 0-3-15,18 1-7 0,-18-1 5 0,0 0-1 16,0 0 12-16,16 8-17 16,-16-8 7-16,8 7 8 0,-8-7 16 0,8 12 9 0,-8-12 13 15,6 13 7-15,-6-13 7 16,5 18 9-16,-5-18 1 0,2 17-9 0,-2-17 7 15,0 18 4-15,0-18 3 0,-2 19-3 0,2-19-1 0,0 0 3 16,-7 22 8-16,7-22-4 16,-6 11 2-16,6-11-7 0,-8 12 0 0,8-12-9 15,-13 6 0-15,13-6-2 16,0 0-10-16,-15 5-2 0,15-5-9 0,0 0-10 0,0 0-17 16,0 0-9-16,0 0-4 15,-26-19-3-15,26 19-10 0,0 0-7 0,-2-20-12 16,2 20-11-16,0 0-22 0,2-22-22 0,-2 22-32 15,0 0-38-15,0 0-48 0,12-21-41 16,-8 17-50-16,-4 4-92 0,8-7-155 0,-8 7-404 16,0 0-328-16</inkml:trace>
  <inkml:trace contextRef="#ctx0" brushRef="#br1" timeOffset="143185.18">26295 2168 178 0,'0'0'49'0,"-8"-13"-13"16,8 13-7-16,0 0-13 16,0 0 3-16,-8-16 0 0,8 16 4 0,0 0-2 0,0 0-4 15,-9-15-4-15,9 15 4 16,0 0-3-16,0 0-1 0,0 0-6 0,-2-21 5 16,2 21-1-16,0 0 2 15,0 0-3-15,0 0 1 0,6-25-4 0,-6 25-16 16,0 0-17-16,12-15-37 0,-12 15-84 15,11-10 49-15</inkml:trace>
  <inkml:trace contextRef="#ctx0" brushRef="#br1" timeOffset="143885.1">26358 2006 435 0,'0'0'17'0,"7"-12"-3"16,-7 12 1-16,0 0-2 0,0 0 6 0,0 0-2 15,0 0 11-15,0 0-8 16,2-19 5-16,-2 19 1 0,0 0 0 0,0 0-8 15,0 0-1-15,0 0-4 0,0 0 0 0,0 0-2 0,2-16 0 16,-2 16-2-16,0 0-2 16,0 0 1-16,0 0-1 0,0 0 4 0,0 0-9 15,0 0 1-15,2-17 6 16,-2 17 1-16,0 0 1 0,0 0 5 0,0 0 2 0,0 0-3 16,0 0-1-16,0 0-1 15,0 0-4-15,0 0 3 0,0 0-3 0,0 0-5 16,0 0 3-16,-15-12 2 15,15 12-5-15,0 0 1 0,0 0 6 0,0 0-9 16,0 0 5-16,0 0 2 0,-29 4 0 0,29-4-11 0,0 0 4 16,0 0 7-16,-19 9-9 15,19-9 0-15,-11 8 2 0,11-8-4 0,0 0 5 16,-18 10-3-16,18-10-3 16,-11 7 1-16,11-7 6 0,0 0-6 0,-11 11 4 0,11-11 1 15,0 0-1-15,-12 10 2 16,12-10-1-16,0 0-1 0,0 0-2 0,-11 13 5 15,11-13 1-15,0 0-8 0,-4 14 2 0,4-14 0 16,0 0 0-16,-4 14 3 0,4-14-3 16,0 0 0-16,0 0 0 0,-3 19 4 0,3-19-6 15,0 0 0-15,0 0 1 16,0 0-1-16,3 22 2 0,-3-22 0 0,0 0 0 16,0 0-4-16,10 13 6 15,-10-13 0-15,0 0 7 0,11 5-4 0,-11-5 0 0,0 0 8 16,0 0 1-16,15 6 7 15,-15-6 6-15,0 0-4 0,0 0-2 0,0 0-2 16,0 0 2-16,12 6-3 0,-12-6-1 0,0 0-1 16,0 0-1-16,0 0-3 0,0 0 2 15,0 0-8-15,0 0-3 0,0 0-1 0,0 0-7 16,0 0-8-16,0 0-2 16,0 0-3-16,-27 22 1 0,27-22 0 0,0 0 1 15,0 0 4-15,-13 7 1 16,13-7 1-16,0 0 3 0,0 0-4 0,0 0 4 0,0 0-2 15,-13 12-1-15,13-12 1 0,0 0 2 0,0 0-6 16,-5 11-3-16,5-11-3 16,0 0-1-16,0 0-13 0,0 0-7 0,0 0-8 15,-4 15-10-15,4-15-8 0,0 0-5 16,0 0-5-16,0 0-141 0,0 0 71 0</inkml:trace>
  <inkml:trace contextRef="#ctx0" brushRef="#br1" timeOffset="149174.91">26560 5374 86 0,'-1'-21'8'0,"1"21"-10"15,0-19 4-15,0 19-4 0,0-19 0 0,0 19 2 16,-4-16 4-16,4 16 0 0,0 0 12 0,4-26-5 15,-8 19 3-15,4 7-4 0,0 0 0 16,0-25 1-16,0 25 7 0,0 0 1 0,0-21 3 16,0 21 1-16,0 0-4 15,-4-19-7-15,4 19 7 0,0 0 0 0,-4-19 0 16,4 19-3-16,0 0 4 16,-3-17-6-16,3 17 1 0,0 0-4 0,-6-22 3 0,6 22-5 15,-5-12 6-15,5 12 4 16,0 0 4-16,-7-20-6 0,7 20-2 0,-4-15 0 15,4 15 0-15,0 0-6 0,-7-21-5 0,7 21 2 0,-6-11 3 16,6 11-7-16,0 0 3 16,-7-21-3-16,7 21 0 0,-5-12 0 0,5 12 2 15,-7-13-4-15,7 13 0 16,-6-13-2-16,6 13 4 0,-5-16-2 0,5 16 0 16,-4-13-10-16,4 13-5 0,-4-12-11 15,4 12-9-15,-6-11-3 0,6 11-4 0,-4-11-9 16,4 11-79-16,-5-14 42 0</inkml:trace>
  <inkml:trace contextRef="#ctx0" brushRef="#br1" timeOffset="150445.24">26358 4246 394 0,'0'0'22'0,"0"0"-10"16,0 0-1-16,0 0-13 0,0 0-17 15,0 0-40-15,0 0-62 0,0 0 40 0</inkml:trace>
  <inkml:trace contextRef="#ctx0" brushRef="#br1" timeOffset="151104.84">26327 4534 308 0,'0'0'-25'15,"-9"-10"3"-15,9 10 1 0,0 0 0 0,0 0 0 16,0 0 11-16,-12-9 12 0,12 9 13 0,0 0 5 16,0 0-1-16,-7-12 0 15,7 12-1-15,0 0 1 0,0 0 4 0,0 0-2 0,-12-14-4 16,12 14 0-16,0 0-15 16,0 0-13-16,0 0-1 0,-6-16 3 0,6 16 3 15,0 0-7-15,0 0 1 16,-4-14 5-16,4 14 5 0,0 0 11 0,0 0 3 0,0 0-1 15,-5-22-7-15,5 22 2 0,0 0-2 16,0 0-2-16,-2-16-8 0,2 16-19 16,0 0-19-16,0 0-51 0,0 0 31 0</inkml:trace>
  <inkml:trace contextRef="#ctx0" brushRef="#br1" timeOffset="156795.18">26264 4342 336 0,'0'0'61'0,"0"0"6"16,-2-18-3-16,2 18-2 0,0 0-8 0,0 0-1 16,0 0-1-16,0 0-14 15,0 0 6-15,0 0 1 0,-8-13-3 0,8 13 1 16,0 0 7-16,0 0-12 16,0 0 4-16,0 0-3 0,0 0-4 0,0 0 0 0,0 0-2 15,0 0-3-15,0 0-4 16,0 0-2-16,0 0-3 0,0 0-2 0,0 0-2 15,0 0 2-15,-7-13-2 0,7 13 3 0,0 0-4 16,0 0 6-16,0 0 0 0,0 0-4 16,0 0 6-16,0 0-4 0,0 0-1 0,0 0-2 15,0 0 9-15,0 0-11 16,0 0 0-16,0 0 2 0,0 0-7 0,0 0 5 16,0 0-2-16,0 0-5 15,0 0 11-15,0 0 4 0,0 0 0 0,0 0 6 0,0 0 7 16,0 0-8-16,0 0 1 15,0 0-5-15,0 0 4 0,0 0-3 0,0 0 11 16,0 0-14-16,0 0 2 0,0 0 1 0,0 0-6 0,0 0-6 16,0 0 7-16,-6-19-6 15,6 19 8-15,0 0-9 0,0 0-4 0,0 0 10 16,0-19-8-16,0 19-5 16,0 0-1-16,0 0 4 0,0 0 4 0,0-21-9 15,0 21 7-15,0 0-11 0,0 0 9 16,0-22-7-16,0 22-8 0,0 0 6 0,0 0 6 15,0-19-9-15,0 19 9 0,0 0 2 16,0 0-10-16,0-19 7 0,0 19 6 16,0 0-13-16,0 0 2 0,0 0-1 0,0-18-1 0,0 18 7 15,0 0 2-15,0 0-7 16,0 0-1-16,0 0-5 0,0 0 9 0,-2-18 0 16,2 18-3-16,0 0-6 15,0 0 6-15,0 0 0 0,0 0-5 0,0 0 3 16,0 0 10-16,0 0-8 0,0 0-1 15,0 0-2-15,0 0 3 0,0 0-8 0,2-19 8 16,-2 19-5-16,0 0 5 0,0 0-3 0,0 0-2 16,0 0 5-16,0 0-1 15,0 0-8-15,0 0 12 0,0 0-3 0,0 0 11 0,0 0-11 16,0 0 7-16,0 0-8 16,0 0-1-16,0 0-4 0,0 0 11 15,0 0 1-15,0 0-11 0,0 0 5 16,0 0 5-16,0 0-4 0,0 0-4 0,0 0 6 15,0 0 7-15,0 0-18 0,0 0 6 0,0 0-2 0,0 0 2 16,0 0 7-16,0 0-1 16,0 0-4-16,0 0-9 0,0 0 6 0,0 0 3 15,0 0 6-15,0 0 5 16,0 0-11-16,0 0-5 0,0 0 2 0,0 0 6 0,0 0-4 16,0 0-2-16,0 0-2 15,0 0 1-15,0 0 5 0,0 0-1 0,0 0-3 16,0 0 3-16,0 0-5 15,0 0 7-15,0 0-7 0,0 0 4 0,0 0-1 16,0 0 5-16,0 0 0 0,0 0-3 0,0 0 2 0,0 0-7 16,0 0 8-16,0 0-4 15,0 0-4-15,0 0 5 0,0 0 0 0,0 0 2 16,0 0-2-16,0 0 4 16,-5-19-1-16,5 19-12 0,0 0 9 0,0 0 20 0,0 0-23 15,0 0 5-15,0 0-8 16,0 0 7-16,0 0-7 0,0 0 7 0,0 0-1 15,0 0 5-15,0 0-5 0,0 0 0 16,0 0 0-16,0 0 3 0,0 0 2 16,0 0-4-16,0 0-4 0,0 0 2 0,0 0 2 0,0 0 1 15,0 0-4-15,0 0 4 16,0 0-2-16,0 0-2 0,0 0-2 0,0 0 5 16,0 0 4-16,0 0-4 15,0 0-4-15,0 0 0 0,0 0-5 0,0 0 7 0,0 0 4 16,0 0 2-16,0 0-1 0,0 0-2 0,0 0-10 15,0 0 0-15,0 0 7 16,0 0 7-16,0 0-14 0,0 0 8 0,0 0 0 16,0 0 0-16,0 0 0 15,0 0-1-15,0 0 2 0,0 0-4 0,0 0 0 0,0 0 5 16,0 0-4-16,0 0 7 16,0 0-10-16,0 0 0 0,0 0 1 15,0 0-1-15,0 0 4 0,0 0 4 16,0 0-5-16,0 0 1 0,0 0 7 0,0 0-9 0,0 0-5 15,0 0 8-15,0 0-5 0,0 0 2 0,0 0-8 16,0 0 8-16,0 0-5 16,0 0-3-16,0 0 5 0,0 0 6 0,0 0-8 15,0 0 2-15,0 0-2 16,0 0 0-16,0 0 5 0,0 0-1 16,0 0-4-16,0 0 5 0,0 0 0 0,0 0-2 15,0 0 6-15,0 0-2 0,0 0-2 0,0 0 6 16,0 0-10-16,0 0 0 15,0 0 0-15,0 0-4 0,0 0 3 0,0 0-1 0,0 0-2 16,0 0 17-16,0 0-14 0,0 0 0 0,0 0-1 16,0 0 4-16,0 0 2 15,0 0-5-15,0 0 3 0,0 0 5 0,0 0-3 16,0 0 3-16,0 0-5 16,0 0-4-16,0 0 9 0,0 0-2 0,0 0-3 0,5 52 8 15,-5-52-1-15,0 0-2 16,2 17 2-16,-2-17-6 0,0 0 3 0,0 23-2 15,0-23 7-15,2 17-2 0,-2-17-4 0,0 17 6 16,0-17-1-16,2 19-3 0,-2-19 6 16,0 21-7-16,0-21 1 0,0 24 6 0,0-24-9 15,0 22 9-15,0-22-3 16,3 23-6-16,-3-23 6 0,0 21-4 0,0-21-2 16,0 18-1-16,0-18 12 15,0 19-8-15,0-19 4 0,2 18-3 0,-2-18-2 0,0 17-6 16,0-17 7-16,0 0-3 15,0 23 6-15,0-23 7 0,0 0-15 0,0 19 8 16,0-19 0-16,0 0-11 0,0 17 10 0,0-17 3 16,0 0-10-16,0 0 11 0,2 19-1 15,-2-19-2-15,0 0-3 0,0 0 0 0,0 0 0 16,0 20 0-16,0-20-6 16,0 0 6-16,0 0 1 0,0 0-1 15,0 0 0-15,0 19-4 0,0-19 4 16,0 0-3-16,0 0 3 0,0 0 1 0,3 14 1 0,-3-14 1 15,0 0-5-15,0 0-2 0,0 0 4 0,0 0-5 16,0 19 3-16,0-19 5 16,0 0-4-16,0 0 2 0,0 0 10 0,0 0-15 15,0 0 2-15,0 0 4 0,0 18-2 16,0-18 6-16,0 0-9 0,0 0 0 0,0 0 14 16,0 0-14-16,0 0 3 15,0 0 1-15,0 0-1 0,0 0-1 0,0 0 4 16,2 15 3-16,-2-15-9 15,0 0 0-15,0 0 4 0,0 0-1 0,0 0 5 0,0 0-3 16,0 0-4-16,0 0-1 0,0 0-2 0,0 0 5 16,0 0-1-16,0 0 2 15,0 0-4-15,0 0 11 0,0 19-2 0,0-19-7 16,0 0 6-16,0 0 2 0,0 0-5 16,0 0 3-16,0 0-2 0,0 0-8 0,0 0 2 15,0 0 9-15,0 18-9 16,0-18 6-16,0 0 8 0,0 0-15 0,0 0 5 15,0 0 2-15,0 18-3 0,0-18 5 0,0 0 6 16,0 0-9-16,0 0 9 0,0 0-11 16,2 17-2-16,-2-17 7 0,0 0 3 0,0 0-2 15,0 0-1-15,0 0-4 16,0 18 1-16,0-18 1 0,0 0-1 0,0 0-1 0,0 0 1 16,0 0 6-16,1 17-10 15,-1-17 4-15,0 0 5 0,0 0-8 0,0 0 4 16,0 0 0-16,0 0 7 0,0 0-1 0,0 0-3 15,0 0-6-15,0 0 6 16,0 17 2-16,0-17-6 0,0 0 7 0,0 0-4 0,0 0-8 16,0 0 10-16,0 0-10 15,0 0 6-15,0 0 4 0,0 0-3 0,0 0-7 16,0 0 5-16,0 0 4 16,0 0-6-16,0 0 6 0,0 0 2 0,0 0-13 15,0 0 8-15,0 0-4 0,0 17-2 16,0-17 10-16,0 0 17 0,0 0-28 0,0 0 8 15,0 0-6-15,0 0-4 0,0 0 3 0,0 0 0 16,0 0-4-16,0 0 9 16,0 0-2-16,0 0 3 0,0 0 2 0,0 0-1 0,0 0-4 15,0 0 0-15,0 0-4 16,0 0-1-16,0 0 5 0,0 0 3 0,0 0-9 16,0 0 6-16,0 0 6 15,0 0-3-15,0 0-1 0,0 0-4 0,0 0-1 0,0 0 3 16,0 0-11-16,0 0 8 15,0 0 3-15,0 17 0 0,0-17 5 0,0 0-2 16,0 0-6-16,0 0 6 0,0 0 0 0,0 0 3 16,0 0-3-16,0 19 4 15,0-19-14-15,0 0 10 0,0 0 4 0,0 0-10 0,0 0 4 16,2 21 1-16,-2-21 8 16,0 0-11-16,0 0 9 0,0 17-8 0,0-17 3 15,0 0-3-15,0 0 0 16,-2 21-3-16,2-21 6 0,0 0-6 0,0 0-1 0,2 21 1 15,-2-21 6-15,0 0-9 16,0 19 2-16,0-19 2 0,0 0 7 16,0 17-7-16,0-17 4 0,0 0-2 0,0 18 1 0,0-18 5 15,0 0 4-15,2 20-13 0,-2-20 1 16,0 0 1-16,-2 19 7 0,2-19-6 0,2 16-5 16,-2-16 4-16,0 0 4 15,0 25-3-15,0-25 0 0,0 17-2 0,0-17 11 16,2 19-13-16,-2-19-2 15,0 17 4-15,0-17 2 0,0 21 5 0,0-21-2 0,0 19-9 16,0-19 12-16,0 21-5 0,0-21-2 0,2 21 4 16,-2-21 0-16,0 24-3 15,0-24 1-15,0 25 4 0,0-14-5 0,0-11 0 16,0 27 2-16,0-27 4 0,0 25-6 16,0-12 3-16,0-13 3 0,2 29 11 15,-2-15-19-15,0-14 14 0,2 30 2 16,-2-17-6-16,0 4 5 0,0-17-8 0,0 32 4 15,0-14-6-15,3-1 5 0,-3 0 1 0,0 2-3 0,0-1 3 16,2 1-9-16,-2-2 0 16,0 2 5-16,2 0-4 0,-2-1 1 0,0 1 5 15,2 0-5-15,-2 1 2 16,0-4 8-16,0 2-13 0,0 2 1 0,0-20 0 0,3 32 6 16,-3-15-6-16,0 0 10 15,0-2-10-15,0 2 6 0,1 0 0 0,-1 1 3 16,0-18-3-16,0 32-3 15,0-15 5-15,0-2 4 0,2 3-6 0,-2-1 4 0,0-17-1 16,0 32-6-16,0-14 0 0,0-3 12 0,0 2-11 16,0-1-2-16,2 2 14 15,-2-18-16-15,0 32 2 0,0-15 6 0,0-1-2 16,4 1 0-16,-4 0-6 16,0 0 6-16,0-17-22 0,0 29-5 0,2-12 9 0,-2-2 0 15,0-15-4-15,2 29 12 16,-2-14-14-16,1 3 9 0,-1-18 3 0,0 26-2 15,0-26 8-15,2 24-3 0,-2-8 5 0,0-16-1 16,0 26-1-16,0-13 0 0,0-13 0 16,0 27 15-16,2-13-16 0,-2-14 7 0,0 26-3 15,0-12 1-15,0-14-2 16,2 27 1-16,-2-14 0 0,0-13 1 0,0 24 1 0,0-10 7 16,0-14-14-16,2 27 5 15,-2-27 0-15,0 24 0 0,2-12 3 0,-2-12-3 16,0 25 1-16,0-25 1 15,0 20-1-15,2-7 7 0,-2-13-7 0,0 20 0 16,0-20-1-16,-2 21 5 0,2-21 2 0,2 20 9 0,-2-20-11 16,0 22 0-16,0-22 7 15,0 23 3-15,0-23-11 0,0 24 8 0,0-10-11 16,0-14 12-16,3 28-7 16,-3-13-6-16,0 3 4 0,0-18 3 0,0 32-7 15,0-14 3-15,3-2-3 0,-3 0-3 16,0-16 3-16,0 29 1 0,0-13 9 0,0-2-3 15,0-14-4-15,2 27 1 0,-2-12 3 0,0-15 0 0,0 27-3 16,0-14 0-16,0-13-4 16,0 27 4-16,2-11-1 0,-2-16 3 0,0 27-6 15,0-13 7-15,0-14-8 16,0 27 6-16,0-27-4 0,0 25 2 0,0-15 1 0,0-10 7 16,0 27-7-16,0-27 3 15,2 21 0-15,-2-21-2 0,0 24-2 0,0-24 0 16,0 20-1-16,0-20 1 15,2 21-2-15,-2-21 2 0,0 20-1 0,0-20-3 0,0 19 6 16,0-19-6-16,0 20-1 0,0-20 6 0,0 22-4 16,0-22-3-16,0 16 4 15,0-16-4-15,0 19-1 0,0-19 2 0,1 16 3 16,-1-16-2-16,0 0 0 16,0 23 1-16,0-23-8 0,0 16 10 0,0-16 1 0,0 0-6 15,0 22 1-15,0-22 3 16,0 14 6-16,0-14-9 0,0 0 4 0,0 20-3 15,0-20-2-15,0 0 3 0,0 22-1 0,0-22-2 16,0 0 0-16,2 19 1 0,-2-19-1 16,0 0 0-16,0 16 1 0,0-16 4 0,0 0-5 15,0 0 0-15,0 21-2 16,0-21 2-16,0 0 2 0,2 13 2 0,-2-13-1 0,0 0-5 16,0 0 1-16,2 18 4 15,-2-18-1-15,0 0 1 0,0 0-4 0,0 0 2 16,-2 21-1-16,2-21 1 15,0 0-2-15,0 0 4 0,0 20-3 0,0-20 0 0,0 0 8 16,0 0-13-16,2 19 5 0,-2-19 2 0,0 0-4 16,0 17 2-16,0-17-2 15,0 0 5-15,0 16-2 0,0-16 5 0,0 0-7 16,0 17 3-16,0-17 0 0,0 0-1 16,0 18-1-16,0-18 0 0,0 0 0 15,2 24 0-15,-2-24 0 0,0 15 6 16,0-15-8-16,0 17 1 0,0-17 4 0,0 0-2 15,0 25 0-15,0-25 2 0,0 18-4 0,0-18 5 0,4 15-1 16,-4-15-1-16,0 0-2 16,-4 24 0-16,4-24 5 0,4 18-4 0,-4-18-1 15,0 16 1-15,0-16 2 16,0 19 0-16,0-19 0 0,0 20 1 0,0-20 0 0,0 21-3 16,0-21 1-16,0 18 0 15,0-18-6-15,0 22 4 0,0-22-1 0,0 19 4 16,0-19-1-16,1 19 0 15,-1-19-1-15,0 19 3 0,0-19 0 0,0 21 1 0,0-21-3 16,0 21 5-16,0-21-1 0,0 21-1 0,0-21 1 16,0 19-2-16,0-19-2 15,2 25 1-15,-2-25 1 0,0 20-2 0,0-20 0 16,0 23 1-16,0-23-2 0,0 21-1 16,0-21 5-16,2 20-4 0,-2-20 6 0,0 20-7 15,0-20 0-15,0 23 7 16,0-23-3-16,0 22 1 0,0-22 2 0,0 19-4 15,0-19-1-15,0 20 4 0,0-20-6 0,0 19 2 16,0-19 1-16,0 20-3 0,0-20 0 16,0 16 6-16,0-16-6 0,0 0 2 0,0 22-4 15,0-22 8-15,0 17-6 16,0-17-1-16,2 17 0 0,-2-17 1 0,0 0 2 0,0 22 0 16,0-22-1-16,0 18 4 15,0-18-5-15,0 0 0 0,0 21 2 0,0-21-1 16,0 15-2-16,0-15 3 15,0 0-3-15,0 21 4 0,0-21-2 0,3 13-2 0,-3-13 4 16,0 0-5-16,0 21 2 0,0-21 3 0,0 0-2 16,0 21 1-16,0-21-1 15,0 0 6-15,0 15-7 0,0-15 2 0,0 0-2 16,0 19 4-16,0-19-4 0,0 0 2 16,0 0-2-16,0 24 12 0,0-24 1 15,2 12 1-15,-2-12-4 0,0 0 2 16,0 24-2-16,0-24-2 0,0 15 1 0,0-15-5 15,0 0 9-15,3 21-9 0,-3-21 4 0,0 0-2 16,0 20-4-16,0-20 5 0,0 16-3 16,0-16-4-16,0 0 2 0,0 19 0 15,0-19 0-15,0 0-2 0,0 19 3 16,0-19-2-16,0 0 3 0,0 23-1 16,0-23-2-16,0 0-2 0,0 19 6 0,0-19-5 15,2 13-1-15,-2-13 2 0,0 0 2 0,0 19 3 16,0-19-6-16,0 0 0 0,0 17 0 0,0-17-2 0,0 0 2 15,0 0-2-15,0 22 2 16,0-22 0-16,0 0 4 0,0 17-8 0,0-17 6 16,0 0 2-16,0 19 6 15,0-19-10-15,0 0-1 0,0 16 2 0,0-16 1 0,0 0-4 16,0 19 2-16,0-19 2 16,0 0-2-16,0 20 0 0,0-20-3 0,0 0 3 15,2 19-3-15,-2-19 3 16,0 0 0-16,-2 21 2 0,2-21-1 0,0 0-4 0,0 19 6 15,0-19-3-15,0 0 0 0,0 18 3 16,0-18-3-16,0 0-2 0,0 0 2 16,2 22 2-16,-2-22-4 0,0 0 4 0,0 0-2 15,-2 21 0-15,2-21-2 0,0 0 0 16,0 0 3-16,0 19-1 0,0-19 0 0,0 0 1 16,0 0-5-16,0 0 4 15,0 19 2-15,0-19-2 0,0 0-2 0,0 0 1 16,0 0 0-16,0 0 10 0,0 0-13 15,2 17 4-15,-2-17-1 0,0 0-1 0,0 0 0 16,0 0 3-16,0 0-1 0,0 0 1 0,0 0-1 16,0 0-2-16,0 0 2 15,0 0 4-15,0 0-4 0,0 0 0 0,0 0-2 0,0 0 4 16,0 0-1-16,0 0-1 16,0 0-5-16,0 0 11 0,0 0-8 0,0 0-2 15,0 18 1-15,0-18 6 16,0 0-6-16,0 0 2 0,0 0 3 0,0 0-3 0,0 0 1 15,0 0 3-15,0 0-2 0,0 0 0 0,0 0-3 16,0 0 3-16,0 0 2 16,0 0-6-16,0 16 4 0,0-16-1 0,0 0 0 0,0 0-2 15,0 0 0-15,0 0 2 16,0 0 4-16,0 0-4 0,0 0-1 0,0 17 4 16,0-17-3-16,0 0-2 15,0 0 5-15,0 0-6 0,0 0 6 0,0 0-6 0,0 0 3 16,0 0 4-16,0 0-2 15,0 0-1-15,0 0 0 0,0 0-3 0,0 0 4 16,0 0-2-16,0 0 3 0,0 0-2 0,0 0 0 16,0 0-1-16,0 0 0 15,0 0 3-15,0 0-6 0,0 0 5 0,0 0-1 16,0 0 0-16,0 0-2 0,0 0 1 16,0 0 3-16,0 0-1 0,0 0 0 0,0 0-2 15,0 0 0-15,0 0 0 0,0 0 0 16,0 0 0-16,0 0 0 0,0 0-2 0,0 0 1 15,0 0 1-15,0 0 0 0,0 0 0 0,0 0 4 16,0 0-5-16,0 0 1 16,0 0 0-16,0 0 0 0,0 0 0 0,0 0-2 0,0 0 4 15,0 0 0-15,0 0 2 16,0 0-5-16,0 0 1 0,0 0 4 0,0 0-6 16,0 0 5-16,0 0-3 15,0 0 8-15,0 0-9 0,0 0-1 0,0 0 1 0,0 0 2 16,0 0-1-16,0 0-1 0,0 0 6 0,0 0-3 15,0 0-2-15,0 0-2 16,0 0 5-16,0 0-2 0,0 0-1 0,0 0 0 0,0 0-1 16,0 0 2-16,0 0 0 15,0 0-1-15,0 0-2 0,0 0-1 0,0 0 2 16,0 0 1-16,0 0 0 16,0 0 1-16,0 0 1 0,0 0 0 0,0 0-2 0,0 0 1 15,0 0 2-15,0 0 2 16,0 0 2-16,0 0 1 0,0 0 1 0,0 0-4 15,0 0 1-15,0 0 0 0,0 0 1 0,0 0 4 16,0 0-2-16,0 0-2 0,0 0 0 16,0 0-6-16,0 0 4 0,0 0-1 0,0 0 0 15,0 0-1-15,0 0-1 16,0 0 1-16,0 0-1 0,0 0 3 0,0 0-2 16,0 0-2-16,0 0 2 0,0 0-4 15,0 0 2-15,0 0 0 0,0 0 2 0,0 0-3 16,0 0 1-16,0 0-4 0,0 0 5 0,0 0-2 15,0 0 2-15,0 0-2 16,0 0 0-16,0 0 3 0,0 0-4 0,0 0 6 0,0 0-7 16,0 0 2-16,0 0 0 15,0 0 0-15,0 0 0 0,0 0 2 0,0 0-1 16,0 0-1-16,0 0-3 16,0 0 3-16,0 0-2 0,0 0 2 0,0 0 0 15,0 0 0-15,0 0 0 0,0 0 2 16,0 0-3-16,0 0 2 0,0 0 2 15,0 0-3-15,0 0 1 0,0 0-2 0,0 0 2 0,0 0-2 16,0 0 0-16,0 0-1 0,0 0 2 16,0 0 0-16,0 0 0 0,0 0-1 15,0 0 4-15,0 0-5 0,0 0 1 16,0 0 10-16,0 0-9 0,0 0 1 0,0 0-2 16,0 0-4-16,0 0 6 0,0 0-5 15,0 0 2-15,0 0 2 0,0 0 1 16,0 0 0-16,0 0-1 0,0 0-1 15,0 0 1-15,0 0 1 0,0 0-1 0,0 0 0 0,0 0 0 16,0 0 0-16,0 0-1 0,0 0 1 0,0 0-1 16,0 0 0-16,0 0 1 15,0 0 1-15,0 0-4 0,0 0-2 0,0 0-5 16,0 0-12-16,0 0-24 0,-4 18-22 16,4-18-39-16,0 0-26 0,0 0-25 0,0 0-38 15,2 7-87-15,-2-7-543 16,0 0-155-16</inkml:trace>
  <inkml:trace contextRef="#ctx0" brushRef="#br1" timeOffset="167095.04">26559 6449 321 0,'0'0'143'0,"0"0"-40"15,0 0-32-15,0 0-41 16,0 0-6-16,0 0-2 0,0 0-6 0,0 0-8 16,0 0 3-16,0 0-2 0,0 0 2 15,0 0 2-15,0 0 5 0,0 0-2 0,0 0 6 16,0 0 2-16,0 0-6 15,0 0 4-15,0 0-3 0,0 0-1 0,0 0 2 16,0 0 0-16,0 0 5 0,0 0-11 0,0 0-5 0,0 0 2 16,0 0-2-16,0 0 1 15,0 0-2-15,0 0 9 0,0 0-8 0,0 0 3 16,0 0 6-16,0 0-6 16,0 0 4-16,0 0 5 0,0 0 2 0,0 0 3 0,0 0-3 15,0 0 5-15,0 0 1 16,0 0 1-16,0 0-3 0,0 0-3 0,0 0-5 15,0 0 0-15,0 0-4 0,0 0 6 16,0 0-3-16,0 0 1 0,0 0-2 0,0 0-2 16,0 0-5-16,0 0 4 0,0 0-6 0,0 0 9 15,0 0-9-15,0 0-4 16,0 0 4-16,0 0 4 0,0 0-2 0,0 0 0 16,0 0-5-16,0 0 0 0,0 0-2 15,0 0 2-15,0 0-3 0,0 0 1 16,0 0 2-16,0 0-2 0,0 0 6 15,0 0-3-15,0 0 8 0,0 0 7 0,0 0 1 16,0 0-3-16,0 0 3 0,0 0-3 0,0 0 6 0,15-10-10 16,-15 10 4-16,0 0 4 15,0 0-5-15,0 0 0 0,0 0-6 0,0 0 3 16,0 0 1-16,0 0-6 16,0 0 6-16,0 0-3 0,0 0 1 0,0 0-1 0,0 0 4 15,0 0-2-15,0 0-8 16,0 0-2-16,0 0 5 0,0 0 1 0,0 0-5 15,0 0 0-15,0 0 2 0,0 0-1 0,0 0-4 16,0 0 3-16,0 0 0 0,0 0-1 16,0 0 3-16,0 0 0 0,0 0 14 0,0 0-19 15,0 0 5-15,0 0-3 16,0 0-4-16,0 0-1 0,0 0 3 0,0 0 0 16,0 0-6-16,0 0 6 0,0 0-1 15,0 0-4-15,0 0 1 0,0 0-1 0,0 0 7 16,0 0-7-16,0 0-4 0,0 0 1 0,0 0 5 15,0 0 2-15,0 0 3 16,0 0 1-16,0 0-1 0,0 0 2 0,0 0-8 0,0 0-1 16,0 0-2-16,0 0 5 15,0 0-1-15,0 0 16 0,0 0-10 0,0 0-6 16,0 0 0-16,0 0 3 16,0 0 0-16,0 0-1 0,0 0-7 0,0 0 5 0,0 0 5 15,0 0-15-15,0 0 9 16,0 0 9-16,0 0-2 0,0 0-6 0,0 0-5 15,0 0 7-15,0 0-2 0,0 0-2 0,0 0-6 16,0 0 15-16,0 0-10 0,0 0 4 16,0 0-1-16,0 0 3 0,0 0-3 0,0 0 3 15,0 0-3-15,0 0 5 16,0 0 7-16,0 0-16 0,0 0 8 0,0 0-4 16,0 0-3-16,0 0 3 15,0 0 2-15,0 0 10 0,0 0-21 0,0 0 4 0,0 0 16 16,0 0-14-16,0 0-2 15,0 0 5-15,0 0 0 0,0 0-3 0,0 0 10 16,0 0-7-16,0 0 3 0,0 0-6 0,0 0-2 0,0 0 10 16,0 0-5-16,0 0-2 15,0 0 5-15,0 0-8 0,0 0 9 0,0 0-4 16,0 0-2-16,0 0 4 16,0 0 1-16,0 0-3 0,0 0 0 15,0 0-3-15,0 0 6 0,0 0-5 0,0 0 1 16,0 0 2-16,0 0-4 0,0 0 19 0,0 0-15 15,0 0-1-15,0 0-3 0,0 0-2 0,0 0 12 16,0 0-12-16,0 0 5 0,0 0 0 16,0 0 3-16,0 0-3 0,0 0 3 0,0 0-3 15,0 0-3-15,0 0-3 16,0 0 7-16,0 0 13 0,0 0-6 0,0 0-10 16,0 0 1-16,0 0-1 15,0 0 1-15,0 0 2 0,0 0 1 0,0 0 3 0,0 0-7 16,0 0 2-16,0 0-3 15,0 0 6-15,0 0 0 0,0 0-4 0,0 0 4 16,0 0-3-16,0 0-2 0,0 0-4 0,0 0 11 0,0 0-4 16,0 0-4-16,0 0 5 15,0 0 2-15,0 0-4 0,0 0 0 0,0 0-4 16,0 0 0-16,0 0 3 16,0 0 1-16,0 0 0 0,0 0 6 0,0 0-9 0,0 0 6 15,0 0 0-15,0 0-3 16,0 0 2-16,0 0-5 0,0 0-2 0,0 0 13 15,0 0-16-15,0 0 8 0,0 0 14 0,0 0-16 16,0 0 2-16,0 0 3 16,0 0-3-16,0 0-3 0,0 0 0 0,0 0 19 0,0 0-15 15,0 0-5-15,0 0 8 16,0 0-8-16,0 0-3 0,0 0 7 0,0 0-3 16,0 0 0-16,0 0 16 15,0 0-13-15,0 0 1 0,0 0 8 0,0 0-9 0,0 0-3 16,0 0-1-16,0 0 5 15,0 0-2-15,0 0 8 0,0 0-11 0,0 0 5 16,0 0-4-16,0 0 8 0,0 0-7 0,0 0-2 0,0 0 1 16,0 0 1-16,0 0 4 15,0 0 4-15,0 0-8 0,0 0 1 0,0 0 2 16,0 0 2-16,0 0 0 16,0 0-3-16,0 0 5 0,0 0 0 0,0 0 4 0,0 0 5 15,0 0-5-15,0 0-1 16,0 0-7-16,0 0 4 0,0 0-2 0,0 0 4 15,0 0-2-15,0 0 4 0,0 0 3 0,0 0-9 16,0 0-6-16,0 0 17 16,0 0-14-16,0 0-5 0,0 0 7 0,0 0-2 0,0 0 12 15,0 0-10-15,0 0-1 16,0 0 4-16,0 0-8 0,0 0 4 16,0 0-2-16,0 0 2 0,0 0-5 15,0 0-1-15,0 0 5 0,0 0 2 0,0 0-2 0,0 0 0 16,0 0 3-16,0 0-9 0,0 0 4 0,0 0 2 15,0 0 2-15,0 0-4 16,0 0-4-16,0 0 3 0,0 0 4 0,0 0-2 0,0 0-4 16,0 0 10-16,0 0-7 15,0 0 1-15,0 0-7 0,0 0 13 0,0 0 2 16,0 0-5-16,0 0-2 16,0 0 3-16,0 0 0 0,0 0-9 0,0 0-8 15,0 0 5-15,0 0 5 0,0 0 2 16,0 0-10-16,0 0 12 0,0 0-3 0,0 0-10 15,0 0 18-15,0 0-8 0,0 0 3 0,0 0-15 16,0 0 10-16,0 0 5 16,0 0-11-16,0 0 4 0,0 0 7 0,0 0-5 0,0 0-4 15,0 0 3-15,0 0 3 16,0 0-5-16,0 0-6 0,0 0 5 0,0 0-4 16,0 0 7-16,0 0-14 15,0 0 3-15,0 0-5 0,0 0 0 0,0 0 3 0,0 0-5 16,0 0 7-16,0 0 4 0,0 0 1 0,0 0 4 15,0 0-2-15,0 0 1 16,0 0-7-16,0 0 8 0,0 0 2 0,0 0-1 16,0 0 1-16,0 0 9 0,0 0 11 15,0 0-14-15,0 0-1 0,0 0-9 0,0 0 10 16,0 0-6-16,0 0 3 16,0 0 1-16,0 0-6 0,0 0 3 0,0 0 10 15,0 0-5-15,0 0 3 0,0 0-4 16,0 0 2-16,0 0-1 0,0 0-6 0,0 0 9 15,0 0-3-15,0 0 0 0,0 0-1 0,0 0-7 16,0 0 9-16,0 0 1 16,0 0-9-16,0 0 6 0,0 0 6 0,0 0-9 0,0 0 6 15,0 0 9-15,0 0-8 16,0 0 1-16,0 0-4 0,0 0-2 0,0 0-3 16,0 0 4-16,0 0-3 15,0 0 12-15,0 0-8 0,0 0 0 0,0 0 7 0,0 0-10 16,0 0 3-16,0 0-4 0,0 0 1 0,0 0 14 15,0 0-14-15,0 0 2 16,0 0 7-16,0 0 7 0,0 0-20 0,0 0 4 16,0 0 1-16,0 0 4 15,0 0-5-15,0 0 3 0,0 0 6 0,0 0 4 0,0 0-18 16,0 0 8-16,0 0-3 16,0 0-1-16,0 0 0 0,0 0-1 0,0 0 7 15,0 0-10-15,0 0 0 0,0 0 3 16,0 0-18-16,0 0-12 0,0 0-15 0,0 0-15 15,0 0-9-15,0 0-14 0,0 0-7 0,0 0-12 16,0 0-28-16,0 0-68 16,0 0-161-16,15 6 117 0</inkml:trace>
  <inkml:trace contextRef="#ctx0" brushRef="#br1" timeOffset="175825.17">28707 6531 670 0,'16'0'139'0,"-16"0"-48"15,0 0-28-15,0 0-18 0,0 0-6 16,22-2-11-16,-22 2-14 0,0 0 6 0,0 0-6 15,0 0-4-15,20 2 5 0,-20-2-3 0,0 0 0 16,0 0-7-16,0 0 4 16,21-2 3-16,-21 2-1 0,0 0 10 0,0 0-11 0,0 0 2 15,0 0 1-15,0 0-5 16,0 0 6-16,21 0-3 0,-21 0 2 0,0 0 3 16,0 0-11-16,0 0 9 15,0 0 0-15,0 0-8 0,0 0 1 0,0 0 7 0,0 0-4 16,0 0 16-16,0 0-14 15,0 0-2-15,0 0 2 0,0 0-2 16,0 0 7-16,0 0-2 0,0 0-4 0,0 0 2 0,0 0 7 16,0 0-8-16,0 0 3 0,0 0-1 15,0 0 4-15,0 0-8 0,0 0-3 0,0 0 3 16,0 0 6-16,0 0-7 16,0 0-3-16,0 0 4 0,0 0 0 0,0 0-8 15,0 0-2-15,0 0 3 0,0 0 2 16,0 0-3-16,0 0 3 0,0 0-3 0,0 0 1 15,0 0-2-15,0 0-1 0,0 0 7 0,0 0-2 16,0 0 7-16,0 0 1 16,0 0 15-16,0 0-5 0,0 0-2 15,-70 2 3-15,70-2 9 0,-28 0-1 0,28 0-4 16,-27 0 4-16,12 0 6 0,15 0-4 0,-33 0 2 16,14 0 10-16,2 0-3 15,17 0-1-15,-37 0-14 0,19 1 3 0,-2-2-2 0,20 1 1 16,-36 0-6-16,17 0 2 15,0 0 3-15,19 0-3 0,-41 1-5 0,23-1 5 16,-2 0 0-16,20 0 11 0,-37-1 2 0,17 1-9 16,2 0 0-16,18 0-2 0,-32 0 1 15,32 0-5-15,-29 0 2 0,29 0-7 0,-26-2 4 16,26 2-3-16,-24 0-7 16,24 0-1-16,-18-2 0 0,18 2-2 15,0 0-3-15,-24-2-7 0,24 2-3 0,0 0-9 16,0 0-1-16,-21 0 0 0,21 0 3 0,0 0 2 15,0 0 0-15,0 0-2 0,0 0 1 0,0 0 2 16,0 0 1-16,0 0 3 16,0 0 1-16,0 0-3 0,0 0 1 0,0 0-1 0,0 0 7 15,0 0-5-15,0 0-4 16,0 0 7-16,0 0-2 0,67 0-1 0,-67 0 2 16,20 2 1-16,-20-2-5 15,21 0 4-15,-21 0 1 0,22 0 0 0,-22 0 1 0,29-2-4 16,-29 2 1-16,25 2 0 0,-9-2 5 0,-16 0 0 15,26 0-3-15,-11 0-2 16,-15 0 5-16,31 0-6 0,-12 2 1 0,-3-2-1 0,-16 0 3 16,34 0 4-16,-19 2-3 15,-15-2-5-15,32 0 4 0,-20 0 0 0,-12 0 6 16,26 0-9-16,-26 0 3 16,23 0 0-16,-23 0 1 0,18 1 2 0,-18-1-4 0,0 0-3 15,24-1 9-15,-24 1-3 16,0 0-2-16,17 1-3 0,-17-1 3 0,0 0 3 15,0 0 7-15,0 0 2 0,0 0-5 0,21 3 0 0,-21-3 8 16,0 0-2-16,0 0-3 16,0 0 2-16,0 0-8 0,0 0-1 15,0 0 1-15,0 0-2 0,0 0 6 16,0 0 0-16,0 0-1 0,0 0-4 0,0 0 1 0,0 0 0 16,-65 2 4-16,65-2-6 15,-26 0 9-15,26 0-6 0,-28-2 0 0,28 2 2 16,-29 0 1-16,14 0 1 0,15 0 2 0,-31 0-1 15,13 0 0-15,18 0 0 0,-38 0 3 16,20 0-2-16,18 0-1 0,-37 0 2 0,19 0-7 16,-2 0 4-16,2-3-2 15,18 3-2-15,-39 0 1 0,21 0 0 0,-4 0-2 16,22 0-1-16,-35 0 1 0,21 0 6 16,14 0 4-16,-32 0 4 0,15 0-7 0,-4 0-4 15,-1 0-3-15,2 0 0 16,-1 0 5-16,-3 0-4 0,24 0-2 0,-42 0 5 15,21 0-1-15,-4 0-4 0,6 0 3 0,-5 0-4 0,2 0-2 16,0-1 6-16,-1 1-2 16,-1 0-1-16,-1 0 0 0,-2 0-1 0,3 0 1 15,-1 0 1-15,0 0 3 16,-4 0-4-16,0 1 4 0,-1-1-3 0,1-1 0 0,0 1-1 16,2 0 2-16,3 0-2 15,-6 1-3-15,1-1 1 0,-2 0 2 0,0 0-1 16,1-1 6-16,-1 1-12 15,-1 0 5-15,1 0-2 0,1 0 2 0,-1-2 0 0,2 2-2 16,0 0 2-16,-1 0 2 0,-1 0-2 0,2 0-1 16,0 0-1-16,-1 0 4 15,-1 0 1-15,2 0-3 0,-1-2 2 0,3 2-3 0,2 0 1 16,1 0 4-16,-5 0-5 16,4-2 0-16,0 2 0 0,-2 0 1 15,5 0 0-15,-4 0 2 0,1 0-4 16,0 0 1-16,-2 0 1 0,2 0-1 0,0 0 0 0,-1 0 3 15,-1 0-6-15,2 0 3 0,-7-2-1 0,3 4 2 16,-2-4-1-16,1 4-1 16,-3-2-1-16,-1 0 5 0,1-2 2 15,-1 2-5-15,-1 0 0 0,2-2 0 0,-1 4 0 16,0-2-1-16,1 0 1 0,-1 0 1 16,1 0-1-16,2-2-4 0,-1 2 4 15,3 0-1-15,-3 0 1 0,3-2 10 0,-2 2-10 16,1 0 1-16,1 0 0 0,-3 0 5 0,2 0-2 0,0 0 0 15,-3 0 3-15,1-1 6 16,0 2-7-16,1-2 3 0,-1 2-5 0,2-1 3 16,0 0 0-16,-3-1 0 15,3 1 5-15,-2 0 1 0,5 0 2 0,-3 0 1 0,3 0 1 16,1 0 1-16,0 0 0 16,4 0-3-16,-10-3 1 0,7 3-6 0,0 0 2 15,0 0-1-15,2 0 1 16,-2 0 0-16,0 0 2 0,2 0-9 0,-2 0 2 15,-2 0 2-15,3-1-8 0,-1 1 5 0,-2 0 0 0,2 0-1 16,-1 0-1-16,1 0 0 16,2 0-1-16,-2-3-1 0,1 6 2 0,-2-6-3 0,5 3 2 15,-2 0 0-15,2 0-2 16,-1 0 3-16,22 0-3 0,-38 0 2 0,18 0-6 16,2 0 3-16,18 0 1 15,-41 0 3-15,19 0-4 0,3 0 0 0,-2 3 2 0,0-6-1 16,-1 3 2-16,2 0 0 15,-2 0-1-15,1 0-2 0,1 0 0 0,20 0 0 16,-41 0 0-16,20 0 1 0,2 0 2 0,19 0-1 16,-32 0-2-16,32 0-2 0,-32 0 4 15,15-1-2-15,17 1 0 0,-30 0 0 0,30 0 0 16,-29 0-1-16,14 0 1 16,15 0 2-16,-27 0 0 0,27 0-2 0,-28 0 0 15,28 0 0-15,-26 0 2 0,26 0 0 16,-27 0-1-16,27 0-4 0,-23-2 3 0,23 2 0 15,-25 0-1-15,25 0 1 0,-22 0 1 0,22 0 1 16,-21 0-1-16,21 0-1 16,-21-2 0-16,21 2-3 0,-21 2 5 0,21-2-1 15,0 0-1-15,-30-2-3 0,30 2 6 16,-21 2-6-16,21-2 5 0,-21-2-5 0,21 2 0 16,-26 0 2-16,26 0 1 15,-29 0-2-15,29 0 3 0,-30 0-1 0,16 0-3 0,14 0 2 16,-35 0 2-16,19-2-3 0,-4 4 2 0,20-2-2 15,-40-2 2-15,21 2-1 16,0 0 1-16,19 0 3 0,-38 0-3 0,21 0-3 0,17 0 3 16,-34 0 0-1,15 0 0-15,1 0 3 0,18 0-3 16,-35 0 1-16,20 0-1 0,15 0-3 0,-29 0 2 16,29 0 2-16,-24 0 1 0,24 0-2 0,-22-2-3 0,22 2 3 15,-18 2 1-15,18-2 3 16,0 0-2-16,-25 0 0 0,25 0-2 15,0 0 4-15,-26 0-4 0,26 0 0 0,-22 0 1 0,22 0-1 16,-26 0 0-16,26 0-1 0,-30 0 2 16,13 0-1-16,-1 0 0 0,18 0 0 0,-41-2 0 15,22 2 3-15,-2 0-3 16,21 0 0-16,-42 0 1 0,18 2-1 0,3-4 2 16,-1 2-5-16,4 2 3 0,-6-2-1 15,3 0 2-15,2 0-1 0,-2 0 1 0,21 0-1 16,-36 0 3-16,19 0-3 15,17 0 4-15,-28 0-4 0,28 0 0 0,-24 0 2 16,24 0 0-16,-22 0 0 0,22 0-4 0,-21 0 2 0,21 0 1 16,-21 0-1-16,21 0-3 15,-19 0 5-15,19 0-4 0,0 0 4 0,-28 2-2 16,28-2-4-16,-19-2 6 16,19 2-3-16,0 0 1 0,-29 0-1 0,29 0-2 0,-17-2 6 15,17 2-1-15,0 0-2 16,-30 2 2-16,30-2-4 0,-20-2 4 0,20 2-1 15,-20 0-2-15,20 0 2 0,-22 0 0 0,22 0-2 0,-23 0 3 16,23 0-3-16,-26 0 4 16,26 0-5-16,-24 0 4 0,24 0-1 15,-28 0-4-15,11 0 6 0,17 0-3 16,-34 0 1-16,15 0-1 0,0 0 0 0,-2 0 0 0,-1-2 3 16,2 4 1-16,-2-2-2 15,-1 0 0-15,0 0 0 0,0 0 1 0,-1 0-3 16,3 0 2-16,0 0 0 0,0 0 0 0,-1 0-2 0,4 0 3 15,18 0-5-15,-39 0 4 16,20 0-1-16,0 2-1 0,19-2-1 0,-32 0 1 16,32 0-2-16,-25 0 1 15,25 0 2-15,-23 0-1 0,23 0 0 0,-19 0 0 0,19 0 0 16,-20 0 0-16,20 0 2 16,0 0-1-16,-20 0-1 0,20 0-1 0,0 0 1 15,0 0 0-15,0 0 2 16,-26 0-3-16,26 0 1 0,0 0 1 0,0 0-2 15,0 0 4-15,-19 0-3 0,19 0-2 0,0 0 4 0,0 0-1 16,0 0-1 0,-24 0 1-16,24 0-2 0,0 0 5 0,0 0-6 0,-18 0 2 15,18 0-2-15,0 0 2 0,0 0 0 16,-26 0 0-16,26 0-1 0,0 0-1 0,-21 2 1 16,21-2 0-16,0 0 6 15,-21 0-9-15,21 0 4 0,0 0 0 0,-19 0 0 16,19 0-5-16,0 0 2 0,0 0 1 0,-28 0 3 0,28 0-9 15,0 0 7-15,-23 2 1 16,23-2-4-16,0 0 0 0,-23 0 0 0,23 0 4 16,0 0-1-16,-21-2 1 15,21 2-1-15,0 0-2 0,-24 2 3 0,24-2-1 0,0 0 0 16,-20 0 1-16,20 0 0 16,0 0 0-16,-20 0 0 0,20 0 0 0,0 0-2 15,-23 0 2-15,23 0 3 16,-19 0-4-16,19 0 1 0,-21 0 0 0,21 0-3 0,-22 0 2 15,22 0 1-15,-21 2 0 0,21-2 1 0,-21 0-1 16,21 0 3-16,-23 0-5 16,23 0-1-16,-22 0 3 0,22 0 0 0,-20 0 0 15,20 0-2-15,-19 0 1 0,19 0 2 16,0 0 1-16,-26 0-4 0,26 0 4 0,0 0-2 16,-24 0 0-16,24 0 0 15,0 0 1-15,-20 0 0 0,20 0-1 0,0 0 7 0,-19 0-9 16,19 0 0-16,0 0 2 0,-22 0-2 0,22 0 1 15,0 0-1-15,-23 0-1 16,23 0 3-16,0 0 0 0,-25 0 3 0,25 0-3 0,0 0 0 16,-26 0 0-16,26 0-3 15,-14 1 3-15,14-1 0 0,0 0 1 0,-26 0-2 16,26 0 0-16,0 0-3 16,-25 0 2-16,25 0 0 0,0 0-1 0,-24 0-1 0,24 0 1 15,0 0 3-15,-21 0-3 16,21 0 2-16,0 0-1 0,-21 0 1 15,21 0 1-15,0 0-1 0,-19 0-2 0,19 0-2 0,0 0 5 16,0 0-3-16,-24 0 2 0,24 0 0 16,0 0-1-16,0 0 1 0,-20 3-3 0,20-3-1 15,0 0 2-15,0 0 0 16,-20 0-1-16,20 0 1 0,0 0 2 0,0 0-2 16,0 0 2-16,-23-3-3 0,23 3 4 15,0 0-5-15,0 0 7 0,0 0-2 0,-21 0-2 16,21 0 2-16,0 0 0 15,0 0 0-15,0 0 1 0,0 0-1 0,-19 3 3 16,19-3-5-16,0 0 1 0,0 0 1 0,0 0-1 0,0 0 3 16,0 0-3-16,0 0 2 15,0 0-1-15,0 0 0 0,-23 0-5 0,23 0 5 16,0 0-1-16,0 0 2 16,0 0-1-16,0 0 0 0,-19 1 1 0,19-1-1 0,0 0-1 15,0 0 1-15,0 0-3 16,0 0 2-16,-21 0 2 0,21 0-1 0,0 0 3 15,0 0-4-15,0 0-1 0,0 0 2 0,0 0 0 0,0 0 0 16,-22 0 0-16,22 0 0 16,0 0 0-16,0 0 0 0,0 0 0 15,0 0 0-15,0 0 2 0,0 0-2 16,0 0-2-16,0 0 2 0,0 0 0 0,0 0 3 0,0 0-2 16,0 0-1-16,0 0-1 15,0 0 0-15,0 0 1 0,0 0 9 0,0 0-9 16,0 0-4-16,0 0 8 0,0 0-7 0,0 0 6 15,0 0-6-15,0 0 5 0,0 0-1 16,0 0-1-16,0 0 0 0,0 0-1 0,0 0 3 16,0 0-3-16,0 0 2 15,0 0 2-15,0 0-2 0,0 0 2 0,-20 0 1 16,20 0-2-16,0 0 0 0,0 0 1 16,0 0 0-16,0 0 0 0,0 0 2 0,0 0-3 15,0 0 5-15,0 0-2 16,0 0-5-16,0 0 3 0,0 0 1 0,0 0 2 15,0 0-3-15,0 0-3 0,0 0 1 0,0 0 4 0,0 0-4 16,0 0 3-16,0 0 0 16,0 0 0-16,0 0 1 0,0 0-2 0,0 0-1 15,0 0 1-15,0 0 0 16,0 0 0-16,0 0-5 0,0 0 4 0,0 0 1 0,0 0-3 16,0 0 1-16,0 0-3 15,0 0 3-15,0 0 0 0,0 0-1 0,0 0 2 16,0 0-5-16,0 0 3 0,0 0 0 0,0 0 1 0,0 0-1 15,0 0 2-15,0 0 3 16,0 0-5-16,0 0 2 0,0 0 0 0,0 0-2 16,0 0 3-16,0 0-3 15,0 0 0-15,0 0 2 0,0 0-1 0,0 0 0 0,0 0-2 16,0 0 1-16,0 0 0 16,0 0 0-16,0 0 3 0,0 0-5 0,0 0 4 15,0 0-4-15,0 0 2 16,0 0 2-16,0 0-1 0,0 0-1 0,0 0 2 0,0 0-2 15,0 0-1-15,0 0 8 0,0 0-9 0,0 0 5 16,0 0-4-16,0 0-1 16,0 0 4-16,0 0-4 0,0 0 1 0,0 0 2 15,0 0-2-15,0 0 1 0,0 0 0 16,0 0 0-16,0 0-1 0,0 0-1 0,0 0 5 16,0 0-3-16,0 0-3 15,0 0 1-15,0 0 4 0,0 0 1 0,0 0-3 0,0 0-1 16,0 0 2-16,0 0-4 0,0 0 5 0,0 0-1 15,0 0 2-15,0 0-3 16,0 0 0-16,0 0-3 0,0 0 8 16,0 0-6-16,0 0 2 0,0 0-1 0,0 0-2 15,0 0 2-15,0 0 2 0,0 0-1 0,0 0 1 16,0 0-1-16,0 0-1 16,0 0 0-16,0 0 1 0,0 0 1 0,0 0-2 15,0 0 0-15,0 0 1 0,0 0-4 16,0 0 3-16,0 0-1 0,0 0 2 15,0 0 2-15,0 0-4 0,0 0-1 0,0 0 2 0,0 0 3 16,0 0-3-16,0 0 0 16,0 0 0-16,0 0 4 0,0 0-3 0,0 0-4 0,0 0 2 15,0 0 2-15,0 0 2 16,0 0-3-16,0 0 0 0,0 0 0 0,0 0 9 16,0 0-7-16,0 0-2 15,0 0 0-15,0 0-2 0,0 0 2 0,0 0 0 0,0 0 0 16,0 0 0-16,0 0 0 0,0 0-1 0,0 0-1 15,0 0 2-15,0 0 0 16,0 0-1-16,0 0 1 0,0 0 1 0,0 0 3 0,0 0 4 16,0 0-2-16,0 0 1 15,0 0 2-15,0 0-3 0,0 0 2 0,0 0-3 16,0 0-2-16,0 0 4 16,0 0-3-16,0 0-1 0,0 0-1 0,0 0 3 0,0 0-2 15,0 0 0-15,0 0-3 16,0 0 0-16,-20 3 2 0,20-3 4 0,0 0-6 15,0 0-4-15,0 0 6 0,0 0 2 0,0 0 1 16,0 0-5-16,0 0 0 0,0 0 3 16,-21 0 0-16,21 0 0 0,0 0 1 15,0 0-3-15,0 0 0 0,0 0 0 16,0 0-1-16,0 0 0 0,0 0 0 16,0 0 3-16,0 0-2 0,0 0-1 0,0 0 3 15,0 0-2-15,0 0 0 0,0 0 1 0,0 0-2 16,0 0 0-16,0 0 0 15,0 0 1-15,0 0-1 0,0 0 1 0,0 0-1 16,0 0 3-16,0 0-3 0,0 0 2 0,0 0 2 0,0 0-2 16,0 0 1-16,-21 0 1 15,21 0-1-15,0 0 4 0,0 0-1 0,0 0-1 16,0 0-4-16,0 0 3 16,0 0 0-16,0 0 1 0,0 0-3 0,0 0 1 0,0 0 1 15,0 0 0-15,0 0-4 16,0 0 3-16,0 0-2 0,0 0 3 15,0 0-4-15,0 0 2 0,0 0-2 0,0 0-1 0,0 0 2 0,0 0 0 16,0 0-2-16,0 0 5 16,0 0-3-16,0 0 2 0,0 0-3 0,0 0 0 15,0 0 2-15,0 0-1 16,0 0-1-16,0 0 2 0,0 0-5 0,-21 0 3 0,21 0 3 16,0 0-2-16,0 0 0 15,0 0-1-15,0 0 1 0,0 0 0 0,0 0-3 16,0 0 1-16,-24-3 2 0,24 3 0 0,0 0-2 0,0 0-1 15,0 0 3-15,0 0 1 16,0 0-3-16,-23 0 2 0,23 0 0 0,0 0 1 16,0 0-2-16,0 0 1 15,-21 0-2-15,21 0 1 0,0 0 0 0,0 0 1 0,0 0-2 16,0 0-2-16,0 0 3 16,-23 0 0-16,23 0-2 0,0 0-7 0,0 0-5 15,0 0-9-15,0 0-17 16,0 0-19-16,0 0-29 0,0 0-38 0,0 0-39 0,0 0-44 15,0 0-166-15,0 0-492 0,0 0-224 0</inkml:trace>
  <inkml:trace contextRef="#ctx0" brushRef="#br1" timeOffset="180504.91">26306 4217 319 0,'0'0'80'15,"0"0"-23"-15,0 0-30 0,0 0-10 0,0 0-8 16,0 0-7-16,0 0 5 0,0 0 1 0,0 0 3 16,0 0 6-16,0 0-4 0,0 0-2 15,0 0-12-15,0 0-20 0,0 0-20 0,4-28-44 16,-4 28-60-16,0 0 48 16</inkml:trace>
  <inkml:trace contextRef="#ctx0" brushRef="#br1" timeOffset="181355.02">26295 4169 350 0,'0'0'-33'0,"0"0"12"16,0 0 4-16,0 0 13 0,0 0 15 0,0 0 16 0,-12-12 12 16,12 12 6-16,0 0 3 15,0 0-1-15,0 0 2 0,0 0-2 0,0 0-1 16,0 0-7-16,0 0 9 15,0 0 5-15,0 0 2 0,0 0 3 0,-4-15-7 16,4 15 8-16,0 0-7 0,0 0-1 0,0 0-3 0,0 0-1 16,0 0-2-16,0 0-3 15,0 0 5-15,-7-15-3 0,7 15 6 0,0 0 21 16,0 0-10-16,0 0 11 16,0 0 8-16,0 0 22 0,0 0-13 0,0 0 1 0,0 0-12 15,0 0-2-15,0 0-9 16,0 0-6-16,0 0 5 0,0 0-5 0,0 0 3 15,0 0 1-15,0 0-2 0,0 0-3 0,0 0 2 16,0 0-6-16,0 0-3 0,0 0 5 16,0 0-1-16,0 0 3 0,0 0-4 15,0 0 0-15,0 0-2 0,0 0-3 16,-25 26 2-16,25-26 3 0,-13 16-5 0,13-16 3 16,-11 16 2-16,6-6-4 15,5-10-1-15,-13 21-8 0,7-12-3 0,-4 3-4 0,10-12-2 16,-11 19-5-16,7-9-2 15,4-10-3-15,-14 16 1 0,14-16-6 0,-11 18 2 16,7-9-5-16,4-9-1 0,-7 14-1 16,7-14-2-16,-10 11 2 0,10-11 0 0,0 0 5 15,-10 13 2-15,10-13 2 0,0 0 2 0,0 0-6 16,-9 12-1-16,9-12-1 16,0 0-2-16,0 0-3 0,0 0 1 0,0 0 0 15,0 0-3-15,0 0-1 16,0 0 2-16,0 0-5 0,0 0 2 0,0 0 1 15,17-48-5-15,-17 48 0 0,7-16-1 0,-7 16 2 0,7-18-1 16,-7 18 3-16,7-17 0 16,-3 7-1-16,-4 10-3 0,9-17 4 0,-9 17 3 0,7-16-1 15,-7 16 3-15,7-11 1 16,-7 11-4-16,0 0-2 0,6-15 4 0,-6 15-2 16,0 0 0-16,5-12 4 15,-5 12 5-15,0 0 3 0,0 0 5 0,4-14 0 16,-4 14 3-16,0 0 5 0,0 0 0 15,0 0-1-15,10-14 3 0,-10 14-6 0,0 0-2 16,0 0-4-16,0 0 0 0,0 0-5 0,0 0 5 16,8-9-5-16,-8 9-2 15,0 0-4-15,0 0 2 0,0 0-2 0,0 0 1 0,0 0 2 16,0 0 4 0,0 0-3-16,29 15 1 0,-29-15-2 0,16 17 3 15,-7-6-4-15,-4 1 1 0,3 3-4 16,1 0-1-16,-1 4-5 0,3-2-19 0,-3 2-22 0,4 1-33 15,1-1-39-15,-2 0-43 0,5 0-51 16,-1-2-62-16,2 0-79 0,-1-1-185 16,-1 0-102-16,1-2-200 0,-7-1-160 0</inkml:trace>
  <inkml:trace contextRef="#ctx0" brushRef="#br1" timeOffset="182914.75">28590 6373 2321 0,'0'0'-130'0,"0"0"26"0,0 0 21 0,0 0 22 15,0 0 14-15,0 0 9 16,0 0 13-16,0 0 15 0,0 0 5 0,0 0 14 0,0 0 4 16,0 0 1-16,0 0 4 15,-2-19 0-15,2 19 8 0,0 0-13 0,0 0 9 16,0 0 9-16,0 0-10 15,0 0 7-15,0 0 12 0,0 0-12 0,0 0 7 0,0 0 3 16,0 0 16-16,0 0-6 0,0 0 22 0,0 0 8 16,0 0 6-16,0 0-3 15,0 0 2-15,0 0-4 0,0 0 1 0,0 0-4 16,0 0-5-16,0 0-7 0,0 0 1 16,0 0-2-16,0 0 0 0,0 0 7 0,0 0 0 15,0 0-2-15,0 0 0 16,0 0-4-16,0 0-2 0,30 30-4 0,-30-30-8 15,11 11-1-15,-11-11-6 0,13 11-3 0,-13-11 0 0,11 8-2 16,-11-8-4-16,14 11-4 16,-14-11-3-16,13 13 0 0,-13-13-5 0,11 7-3 15,-11-7-1-15,10 9-1 16,-10-9-5-16,0 0 2 0,12 10-3 0,-12-10 0 0,0 0 0 16,14 10-5-16,-14-10 2 15,0 0 0-15,10 9-2 0,-10-9 1 0,0 0-2 16,0 0 1-16,10 7-1 15,-10-7-1-15,0 0 1 0,0 0-4 0,10 9 2 0,-10-9-1 16,0 0-1-16,0 0 1 0,0 0 2 0,12 7-4 16,-12-7 2-16,0 0 1 15,0 0-2-15,0 0 1 0,10 9 1 0,-10-9-3 16,0 0 0-16,0 0 0 0,11 8 1 16,-11-8 2-16,0 0-3 0,0 0 5 15,0 0-5-15,0 0 2 0,0 0 1 16,0 0 4-16,7 9 3 0,-7-9 3 0,0 0 3 15,0 0-2-15,0 0 6 0,0 0-1 0,0 0 4 0,0 0-2 16,0 0 1-16,0 0-1 16,0 0-1-16,0 0 3 0,0 0-6 0,0 0-3 15,0 0 2-15,-18 22-1 16,18-22-6-16,-14 13-15 0,3-6-39 0,0 3-51 0,-3-1-74 16,-2 4-59-16,0 1-87 15,-3 4-175-15,-6 0-484 0,-1 5-421 0</inkml:trace>
  <inkml:trace contextRef="#ctx0" brushRef="#br0" timeOffset="-214711.82">26196 6441 443 0,'0'0'143'15,"0"0"-52"-15,0 0-10 0,0 0-12 0,13-7 2 16,-13 7-13-16,0 0-1 0,0 0-7 0,0 0 3 0,0 0-6 15,0 0-5-15,0 0 4 16,0 0 1-16,0 0 3 0,0 0-6 0,0 0 7 16,0 0 5-16,11-10 2 15,-11 10 2-15,0 0 5 0,0 0-1 0,0 0 10 0,0 0 4 16,0 0 6-16,0 0 10 16,0 0 0-16,8-11-3 0,-8 11 1 0,0 0-5 15,0 0 8-15,0 0-9 16,0 0-9-16,0 0-6 0,0 0-7 0,0 0-2 0,0 0-8 15,0 0-1-15,11-12-4 0,-11 12-4 0,0 0-1 16,0 0-5-16,0 0 4 16,0 0-2-16,0 0 2 0,0 0-1 0,0 0 0 0,23-2-6 15,-23 2 2-15,0 0-3 16,0 0-5-16,0 0 5 0,0 0 1 0,0 0 1 16,25 4 2-16,-25-4-4 15,0 0-1-15,0 0 2 0,0 0-1 0,0 0-2 0,17 3-3 16,-17-3 0-16,0 0-1 15,0 0-1-15,14 8 7 0,-14-8 2 16,0 0 1-16,9 7 2 0,-9-7 1 0,0 0 1 0,12 14-1 16,-12-14-4-16,5 10-3 15,-5-10 1-15,5 14-5 0,-5-14 0 0,7 13 0 0,-7-13-1 16,6 14 0-16,-6-14-2 16,3 13-3-16,-3-13 5 0,0 0-5 0,6 20 3 15,-6-20-2-15,0 16-3 16,0-16 1-16,0 0-1 0,2 19-5 0,-2-19 3 0,0 0-4 15,2 19 5-15,-2-19-4 0,0 0-1 0,0 16 2 16,0-16 2-16,0 0-4 16,0 0 2-16,0 20 7 0,0-20-7 0,0 0 7 0,0 0-5 15,-6 16 6-15,6-16 2 16,0 0-8-16,-7 13-5 0,7-13 3 0,0 0-4 16,-8 11 4-16,8-11-9 15,0 0 5-15,-14 7-4 0,14-7 4 0,0 0-4 0,-14 8 1 16,14-8-1-16,0 0 0 15,-16 6-3-15,16-6 4 0,0 0-1 0,0 0 0 16,-15 4-5-16,15-4 2 0,0 0-1 0,0 0 0 16,0 0 8-16,-23 3-4 0,23-3-1 15,0 0-3-15,0 0 4 0,-18 0-4 0,18 0 1 16,0 0-1-16,0 0-3 16,0 0 8-16,0 0 22 0,0 0-2 0,-28-5 0 15,28 5 3-15,0 0 1 0,0 0-12 16,0 0 8-16,-17-5-6 0,17 5-1 0,0 0 2 15,0 0-3-15,-13-11-4 0,13 11-9 0,0 0 9 16,0 0-3-16,-11-10 1 0,11 10-1 16,0 0-6-16,-9-11 0 0,9 11-4 0,0 0 0 15,0 0 2-15,-13-11-4 16,13 11-6-16,0 0 4 0,0 0 7 0,-12-11 2 16,12 11-3-16,0 0 5 0,0 0 2 15,-6-14 0-15,6 14 4 0,0 0-10 0,0 0 7 16,0 0-2-16,-1-17-1 0,1 17 0 0,0 0 2 0,0 0-2 15,0 0-10 1,7-21-10-16,-7 21 0 0,0 0-2 0,12-13 3 0,-12 13-1 16,8-11-11-16,-8 11-9 15,11-10-21-15,-11 10-26 0,9-9-35 0,-9 9-49 16,12-10-64-16,-6 4-58 0,-6 6-86 16,9-13-147-16,-9 13-87 0,3-11-13 0,-3 11-280 15,0 0-270-15</inkml:trace>
  <inkml:trace contextRef="#ctx0" brushRef="#br0" timeOffset="-211452.03">22669 6511 2512 0,'0'0'-159'16,"0"0"26"-16,0 0 22 16,0 0 14-16,0 0 17 0,0 0 12 0,0 0 24 15,0 0 15-15,0 0 9 16,0 0 13-16,0 0 7 0,0 0 2 0,0 0 6 0,0 0 5 16,0 0 9-16,0 0 9 15,0 0-2-15,0 0 0 0,0 0 13 0,-57 0 8 16,57 0 12-16,0 0 12 0,0 0-3 0,0 0 5 15,0 0-2-15,-18-5 5 0,18 5-3 16,0 0-7-16,0 0-10 0,-16-7-3 0,16 7 1 16,0 0-3-16,0 0-3 15,-16-10 0-15,16 10-1 0,0 0 10 0,-9-10 10 0,9 10 1 16,0 0 1-16,0 0-6 16,-11-12 3-16,11 12-3 0,0 0 0 0,0 0-9 15,-6-14-5-15,6 14-6 16,0 0-4-16,0 0-3 0,-2-18-3 0,2 18-7 0,0 0-1 15,0 0-2-15,0 0-1 0,0 0 0 0,0 0-5 16,6-26 5-16,-6 26 1 16,0 0 0-16,0 0 2 0,8-14-1 0,-8 14 4 15,0 0-2-15,12-8-3 0,-12 8-2 16,0 0 1-16,16-4-2 0,-16 4-1 16,0 0-3-16,20-5-1 0,-20 5 0 15,0 0 0-15,18 0-1 0,-18 0-1 0,0 0 0 16,21 5 1-16,-21-5 0 0,15 4-3 0,-15-4-4 0,15 6 3 15,-15-6-5-15,14 6 2 16,-14-6-2-16,16 7 6 0,-16-7 4 0,12 8 5 16,-12-8 3-16,9 10 0 15,-9-10 6-15,8 11-3 0,-8-11-4 0,5 14 1 0,-5-14 0 16,6 14 2-16,-6-14-2 16,0 0 0-16,2 18-3 0,-2-18 3 0,0 0-3 15,-2 19 5-15,2-19-11 0,0 0 5 16,-4 19 8-16,4-19-4 0,0 0 1 0,-11 16-2 15,11-16-1-15,0 0 2 0,-11 15 3 0,11-15 5 16,0 0-5-16,-12 9-1 16,12-9-9-16,0 0 0 0,-12 10-2 0,12-10 2 0,0 0-6 15,-14 10 3-15,14-10-5 16,0 0 4-16,-16 5-5 0,16-5 0 0,0 0 0 16,-15 3 8-16,15-3-1 15,0 0 0-15,0 0-21 0,-24-1 6 0,24 1 1 0,0 0 5 16,0 0 2-16,-20-7 1 0,20 7 2 15,-12-10-4-15,12 10 7 0,-10-10-8 16,10 10 4-16,-8-13-6 0,8 13 5 0,-11-15-4 0,11 15-3 16,-9-17 25-16,9 17-13 15,-4-19-3-15,4 19-12 0,-4-21-12 0,4 21-25 16,-2-21-24-16,4 9-37 16,-2 12-54-16,2-20-80 0,2 12-80 0,0 1-176 0,-4 7-128 15,9-14 37-15,-9 14-331 16,0 0-300-16</inkml:trace>
  <inkml:trace contextRef="#ctx0" brushRef="#br0" timeOffset="-210821.98">22445 6925 2695 0,'0'0'-71'0,"0"0"40"0,0 0 21 0,0 0 21 0,-8 18 28 15,8-18 17-15,0 0 35 0,0 0 27 0,0 0 14 16,0 0 14-16,0 0-2 16,0 0-2-16,0 0-10 0,0 0-4 0,22 14-11 15,-22-14-9-15,0 0-10 0,22 4-14 16,-22-4-7-16,14 4-7 0,-14-4-13 16,20 4-21-16,-20-4-38 0,17 1-48 15,-17-1-55-15,19 3-60 0,-19-3-46 0,17 0-55 16,-17 0-109-16,14-3-584 0,-14 3-399 0</inkml:trace>
  <inkml:trace contextRef="#ctx0" brushRef="#br0" timeOffset="-210363.65">22687 6906 2775 0,'0'0'-126'0,"0"0"30"16,0 0 30-16,0 0 19 16,0 0 21-16,0 0 28 0,12-11 17 0,-12 11 24 15,0 0 0-15,0 0 1 16,0 0 2-16,0 0-2 0,0 0-1 0,0 0-2 0,0 0-8 16,0 0-2-16,19-4-1 15,-19 4-2-15,0 0-5 0,0 0-5 0,0 0-2 16,23 11-2-16,-23-11-5 0,11 8-11 0,-11-8-1 15,8 14-1-15,-8-14-4 0,8 11 2 16,-8-11 0-16,5 15-7 0,-5-15 3 0,0 0 5 16,-2 19 3-16,2-19 2 15,0 0-1-15,-9 17 4 0,9-17 2 0,-8 13 1 0,8-13 1 16,0 0-1-16,-11 11-3 16,11-11-12-16,0 0-21 0,0 0-13 0,-6 15-12 15,6-15-6-15,0 0 6 16,0 0-1-16,13 18 5 0,-13-18 5 0,0 0 2 0,8 17 11 15,-8-17-7-15,4 12 17 0,-4-12 28 0,2 15-5 16,-2-15 21-16,0 0 16 16,0 0 2-16,-10 27-6 0,10-27-9 0,-13 11-25 15,13-11-55-15,-17 10-64 0,17-10-117 16,-21 3-428-16,9 0 98 0</inkml:trace>
  <inkml:trace contextRef="#ctx0" brushRef="#br0" timeOffset="-209136.63">24968 6523 1869 0,'0'0'-64'16,"0"0"30"-16,0 0 8 0,0 0 19 0,0 0 9 15,0 0 26-15,0 0 3 16,0 0 16-16,0 0 21 0,0 0-3 0,0 0 17 0,0 0-11 15,0 0-8-15,15 29-11 0,-15-29 5 0,0 0-16 16,4 13 10-16,-4-13-50 16,0 0-48-16,2 19-75 0,-2-19-137 0,-4 12-366 15,4-12 159-15</inkml:trace>
  <inkml:trace contextRef="#ctx0" brushRef="#br0" timeOffset="-208181.96">23895 6525 1722 0,'0'0'-38'0,"0"0"14"0,0 0 6 0,0 0 1 16,0 0 21-16,0 0 17 16,0 0 31-16,0 0 28 0,0 0 10 0,0 0 7 0,0 0-9 15,0 0-9-15,0 0-3 16,0 36-23-16,0-36-45 0,0 21-90 0,-2-10-158 15,2 1-379-15,0-12 165 0</inkml:trace>
  <inkml:trace contextRef="#ctx0" brushRef="#br0" timeOffset="-202752.02">1441 6024 1751 0,'0'0'-8'0,"0"0"25"16,0 0 17-16,6-15 12 0,-6 15-3 0,0 0 27 15,7-12 2-15,-7 12 10 16,0 0 14-16,0 0 9 0,8-15 10 16,-8 15 12-16,0 0 5 0,0 0 0 0,7-12 0 15,-7 12-9-15,0 0-9 0,0 0-13 0,0 0-13 16,0 0-9-16,0 0-8 0,0 0-4 0,0 0-12 15,0 0-4-15,0 0-6 16,-35-13-4-16,19 13-2 0,16 0-7 0,-42 2-4 0,14 0 1 16,-3 0-7-16,2 2 1 15,-2-2-2-15,1 2-2 0,1 0-3 0,2-3-1 16,0 3-4-16,9 0 0 16,-2-1-2-16,3 1-1 0,5 2 2 0,12-6-2 0,-15 14 0 15,15-14-4-15,0 0 1 16,10 24-2-16,-10-24-1 0,20 26-4 0,-4-14-8 15,2 4-9-15,-4-1-3 0,4 0-3 0,-3 1 4 0,1-2 4 16,-1 2 0-16,0-1 3 16,-5-2 0-16,1 1 1 0,-3-1 3 15,1-3 11-15,-3 1 11 0,-6-11 9 16,8 21 7-16,-8-21 4 0,2 19 0 0,-2-19-1 16,0 17 2-16,0-17-5 0,-8 15-2 15,8-15-1-15,-17 14-3 0,7-8-3 0,10-6-1 16,-27 7-1-16,12-3-5 15,-3-4-8-15,18 0-20 0,-41-2-17 0,23 0-26 16,-4-2-22-16,4 1-31 0,-3-1-40 0,0-2-27 0,2 0-19 16,1 1-22-16,2-1-48 15,-2 0-138-15,3-1-385 16,4 1-97-16</inkml:trace>
  <inkml:trace contextRef="#ctx0" brushRef="#br0" timeOffset="-202111.29">1395 5746 2259 0,'0'0'-51'0,"0"0"18"0,-13-8 2 0,13 8 5 15,0 0 20-15,0 0 3 16,0 0 19-16,-6-15 4 0,6 15 18 0,0 0-13 15,0 0 4-15,0 0 5 0,0 0-12 0,0 0-4 16,24-17-2-16,-24 17-4 16,0 0 0-16,22-6-1 0,-22 6-2 0,15-4 2 0,-15 4-3 15,19-1 5-15,-19 1 4 16,0 0-6-16,25 0-5 0,-25 0 12 0,0 0-3 16,20 5 14-16,-20-5 4 15,7 11 7-15,-7-11 3 0,4 14-1 0,-4-14 3 0,0 17-11 16,0-17 2-16,0 0 1 0,-9 28 6 0,5-18 1 15,4-10-2-15,-12 19 2 16,6-12 1-16,6-7-4 0,-12 15-5 0,12-15-3 0,-13 14 1 16,13-14-4-16,-7 12-4 15,7-12-4-15,0 0-4 0,0 0-3 16,0 0 1-16,0 0-5 0,16 24 0 16,-16-24-3-16,12 11-2 0,-2-4 1 0,-10-7 1 15,16 13-5-15,-16-13 1 0,12 16-1 16,-6-9-1-16,-6-7 9 0,9 21 1 0,-7-12 12 15,-2-9 14-15,0 0 5 0,-4 31 5 0,4-31 4 16,-9 16-4-16,9-16-6 16,-14 16-3-16,8-9-2 0,6-7-4 0,-20 12-17 0,20-12-33 15,-17 6-54-15,17-6-67 16,-17 6-68-16,17-6-105 0,-16-2-614 0,16 2-333 16</inkml:trace>
  <inkml:trace contextRef="#ctx0" brushRef="#br0" timeOffset="-201758.19">1644 6369 2768 0,'0'0'55'16,"10"9"37"-16,-10-9-4 0,0 0-9 0,0 0-6 16,20 5-1-16,-20-5 10 15,0 0-7-15,23 1-8 0,-23-1-3 0,24 0-7 0,-24 0-6 16,23 0-6-16,-10 2-5 0,-13-2-3 0,33 0-4 15,-16 1-9-15,-17-1-12 16,32 4-30-16,-17-4-48 0,-15 0-59 0,25 0-57 16,-17 0-54-16,-8 0-112 0,0 0-519 15,14-5-227-15</inkml:trace>
  <inkml:trace contextRef="#ctx0" brushRef="#br0" timeOffset="-201571.99">1790 6331 2553 0,'-12'-6'-29'0,"12"6"26"15,0 0-1-15,0 0 13 0,0 0 9 0,0 0 21 16,0 0 17-16,0 0 7 16,0 0 0-16,0 0-1 0,0 0-8 0,-2 38 0 15,2-38 0-15,0 21-8 0,0-21-3 16,-2 27-2-16,-2-13-9 0,2 2-3 0,2-16-5 16,-3 29-13-16,-2-13-28 15,0-3-41-15,5-13-54 0,-7 24-65 0,3-12-121 16,-1-2-492-16,-2-3-95 0</inkml:trace>
  <inkml:trace contextRef="#ctx0" brushRef="#br0" timeOffset="-201161.75">1991 6205 2304 0,'0'0'-75'0,"11"-12"10"0,-11 12 11 15,0 0 20-15,19-5 16 16,-19 5 20-16,19-2 4 0,-19 2-6 0,21 0 10 0,-21 0-10 16,24 2 9-16,-24-2 9 15,22 5-4-15,-8 1-6 0,-14-6 11 0,16 12-2 16,-9-7 3-16,-7-5 10 0,6 15 27 15,-6-15 19-15,0 16 15 0,0-16 12 0,-8 21 5 16,-3-7 1-16,3-1 4 0,0 0 8 0,-4-2 11 16,2 2 3-16,0-1 0 15,1 0-2-15,0-1-2 0,0 0-4 16,9-11-5-16,-10 17 3 0,10-17-11 16,-2 18-7-16,2-18-6 0,0 0-15 0,12 22-11 0,-12-22-7 15,20 12-9-15,-7-6-9 16,1-3-19-16,4 4-39 0,-2-6-49 0,-16-1-64 15,33 3-81-15,-13-6-68 0,-20 3-133 0,32-8-174 0,-18 3-354 16,-2-1-342-16</inkml:trace>
  <inkml:trace contextRef="#ctx0" brushRef="#br0" timeOffset="-200741.72">2417 6205 2685 0,'21'-16'-119'0,"-13"11"17"15,-8 5 9-15,15-10 6 16,-15 10 6-16,20-11 15 0,-20 11 3 0,16-9 15 0,-6 5 10 16,-10 4 12-16,18-8 12 15,-18 8 20-15,12-5 12 0,-12 5 16 0,0 0 12 16,18-8 23-16,-18 8 21 16,0 0 12-16,0 0 1 0,0 0-4 0,0 0 1 15,0 0-4-15,0 0 0 0,0 0-4 16,0 0-2-16,0 0-8 0,0 0-5 0,-50 22-1 15,50-22-6-15,-16 10-7 0,16-10-8 0,-13 12-1 16,13-12-8-16,-7 13-3 16,7-13-6-16,-1 15-5 0,1-15-4 0,0 0-1 0,15 30-6 15,-7-20-3-15,0-1-2 16,4 5-2-16,-2-3-3 0,0 1-1 0,3 0-2 16,-2 0 2-16,-3 0-1 15,0 2-4-15,-1-3 5 0,-1 2 9 0,-6-13 14 0,4 23 11 16,-4-23 9-16,-2 22 3 0,2-22 2 0,-10 22-6 15,3-15-3-15,-3 3-6 16,10-10-3-16,-25 14-6 0,12-9-7 0,13-5-29 16,-24 6-40-16,12-4-51 15,12-2-59-15,0 0-66 0,-32-5-78 0,32 5-155 16,-17-14-475-16,11 4-335 0</inkml:trace>
  <inkml:trace contextRef="#ctx0" brushRef="#br0" timeOffset="-200422.14">2652 5847 2938 0,'0'0'-3'0,"8"-13"-8"0,-8 13-1 16,9-10 1-16,-9 10 4 15,0 0-1-15,12-10 4 0,-12 10-6 0,0 0 7 16,0 0-3-16,28 2 5 15,-28-2 2-15,0 0-2 0,28 9 2 0,-20-3-1 0,-8-6-5 16,15 14 5-16,-9-6 0 0,-6-8 14 0,11 17 12 16,-11-17 17-16,0 22 25 15,0-22 15-15,-5 26 8 0,1-13 4 0,4-13-1 0,-10 24-6 16,5-10 1-16,-1-1-6 16,6-13-6-16,-8 20-5 0,8-20-5 0,-6 19-8 15,6-19-7-15,-2 20-2 16,2-20-14-16,0 0-36 0,10 22-58 0,-2-17-72 15,-8-5-78-15,19 9-119 0,-8-4-211 0,-2-4-314 0,-9-1-202 16</inkml:trace>
  <inkml:trace contextRef="#ctx0" brushRef="#br0" timeOffset="-200110">2866 6409 2596 0,'0'0'-36'0,"0"0"6"0,0 0-10 0,6 25 11 15,-6-25 8-15,0 0 15 0,19 1 4 0,-19-1 26 0,17 4-2 16,-17-4 12-16,23 2-2 16,-23-2 2-16,28 2-6 0,-16 0-4 0,-12-2-21 15,28 0-34-15,-13 2-65 16,-15-2-60-16,23-4-106 0,-12 4-396 16,-11 0 106-16</inkml:trace>
  <inkml:trace contextRef="#ctx0" brushRef="#br0" timeOffset="-199902.13">2965 6354 2077 0,'0'0'48'0,"0"0"3"15,0 0-5-15,0 0-4 0,0 0 12 0,0 0 7 16,0 0 0-16,0 0 2 16,2 37-3-16,-2-37 1 0,0 20 0 0,0-20-7 0,2 23 0 15,-2-23-11-15,-2 29 0 16,2-17-3-16,0-12-7 0,-4 31 0 0,2-18-5 15,2-13-6-15,-4 27-16 0,2-16-37 0,2-11-53 16,-2 22-78-16,-3-14-106 0,5-8-506 16,-2 12-70-16</inkml:trace>
  <inkml:trace contextRef="#ctx0" brushRef="#br0" timeOffset="-199411.92">3164 6201 2362 0,'-9'-12'35'0,"9"12"11"16,0 0-5-16,0 0 2 0,0 0-7 0,0 0 3 15,0 0-11-15,0 0 2 0,13-20-7 0,-13 20-4 16,17-2-17-16,-17 2-7 0,0 0-8 16,32 2-15-16,-32-2 3 0,21 4-2 0,-21-4 1 15,24 5 5-15,-16 1-3 16,-8-6 10-16,15 9-1 0,-15-9 8 0,10 10 7 16,-10-10 7-16,6 13 11 0,-6-13 20 15,0 0 15-15,0 0 12 0,-6 25 11 0,6-25 10 16,0 0-6-16,-10 15-2 0,10-15-13 0,0 0-2 15,-7 14-9-15,7-14-9 16,0 0-9-16,0 0-9 0,9 21-15 0,-9-21-22 0,14 13-18 16,-5-2-12-1,2-1-8-15,-1 0-2 0,-2 1 13 16,4-1-1-16,-4 1 6 0,-2 0 8 0,-6-11 1 16,9 23 19-16,-9-23 25 0,0 19 11 0,0-19 15 0,-7 19-4 15,7-19-4-15,-16 15-2 16,7-9-1-16,-4 2-6 0,13-8-18 0,-21 7-25 15,21-7-53-15,-21 4-45 0,21-4-65 16,-19 2-68-16,19-2-121 0,-15-2-351 16,15 2 20-16</inkml:trace>
  <inkml:trace contextRef="#ctx0" brushRef="#br0" timeOffset="-198991.75">3695 6232 2226 0,'11'-12'36'0,"-11"12"-7"0,0 0 1 16,4-15-18-16,-4 15 11 0,0 0 1 16,0 0 2-16,0 0 0 0,0 0 15 0,-23-13 4 15,23 13 9-15,0 0 14 16,0 0-4-16,-34 9-10 0,34-9 1 0,-21 12-7 0,21-12-4 15,-19 12-7-15,12-5-1 0,7-7-5 0,-12 15-2 16,12-15-3-16,-7 20-1 16,7-20-9-16,0 20-9 0,0-20-22 0,11 23-4 0,-5-10-19 15,3-1-7-15,2 1-4 16,-1 0 11-16,0 0-2 0,2-1 2 0,-4 1 22 16,2-1-4-16,-1-2 4 0,-1 3 16 15,-2-2 15-15,-6-11 22 0,9 18 27 16,-9-18 7-16,0 15 8 0,0-15 2 0,0 0-1 0,-19 18-3 15,19-18 0 1,-25 8-5-16,9-4-6 0,0-1-8 0,16-3-6 0,-32 4-10 16,17-4-24-16,15 0-39 15,-28-1-53-15,28 1-55 0,-24-4-69 0,24 4-91 0,-20-8-609 16,10 2-282-16</inkml:trace>
  <inkml:trace contextRef="#ctx0" brushRef="#br0" timeOffset="-198802.16">3808 6409 2862 0,'0'0'0'0,"28"-3"-1"0,-28 3-7 0,26 0 8 0,-8 0-2 16,-18 0-1-16,35 0 4 15,-17 0-1-15,2 0-1 0,0 0-2 0,-20 0-7 16,38 0-24-16,-19 0-44 0,-1 0-55 0,-18 0-72 0,30 0-162 15,-17-3-271-15,-2 1 136 16</inkml:trace>
  <inkml:trace contextRef="#ctx0" brushRef="#br0" timeOffset="-198602.18">3965 6356 2099 0,'0'0'96'15,"0"0"-12"-15,0 0-4 16,0 0-10-16,0 0 0 0,-16 9 6 0,16-9 1 15,0 0 3-15,0 0-2 0,9 28-3 0,-9-28-1 0,7 21-9 16,-7-21-2-16,4 25-7 16,-4-11-6-16,0-14-2 0,2 26-9 0,-2-12-8 15,0-14-20-15,0 25-23 16,0-25-40-16,-2 24-51 0,0-14-56 0,2-10-92 0,-2 15-189 16,-3-8-281-16,5-7 15 15</inkml:trace>
  <inkml:trace contextRef="#ctx0" brushRef="#br0" timeOffset="-198221.83">4087 6337 2082 0,'2'-12'-11'15,"-2"12"25"-15,7-17 7 16,-7 17 4-16,8-15 5 0,-8 15 10 0,11-14-4 15,-11 14-6-15,14-11 1 0,-14 11-8 0,18-8-3 0,-18 8 4 16,18-4-5-16,-18 4-3 16,24 0-4-16,-24 0 22 0,23 4-10 0,-23-4 3 15,24 8 11-15,-14-5 7 16,0 8 18-16,-10-11 7 0,15 17 7 0,-10-8 17 0,-5-9 1 16,4 21-1-16,-4-21 5 15,-2 21 5-15,2-21 7 0,-4 24 6 0,-1-11 1 16,-2 1-1-16,3-1 2 0,-2 1-7 15,2 1-6-15,4-15-3 0,-6 24-4 16,4-12-22-16,2-12-3 0,0 23-5 0,0-23-4 0,8 21-11 16,0-9-7-16,3-1-6 15,0-1-15-15,1-3-27 0,3 3-37 16,0-4-41-16,0-1-50 0,1-2-58 16,4 2-48-16,-6-5-72 0,-14 0-158 0,28-3-520 0,-15 1-442 15</inkml:trace>
  <inkml:trace contextRef="#ctx0" brushRef="#br0" timeOffset="-197772.23">4705 6502 3064 0,'0'0'-20'0,"0"0"17"16,0 0 6-16,0 0 4 0,0 0-3 0,0 0 6 16,0 0-4-16,0 0 9 15,0 0-4-15,0 0-3 0,0 0-1 0,0 0-1 0,28 0 2 16,-28 0-2-16,23 0-8 0,-23 0-4 0,25 0-28 15,-10 0-47-15,-15 0-34 16,28 0-52-16,-28 0-67 0,21-3-141 0,-12 0-293 16,-9 3 96-16</inkml:trace>
  <inkml:trace contextRef="#ctx0" brushRef="#br0" timeOffset="-197601.92">4591 6395 2114 0,'0'0'133'15,"0"0"4"-15,0 0-15 0,0 0-10 0,0 0-10 16,0 0-13-16,0 0-9 16,0 0-10-16,0 0-10 0,0 0-4 0,0 0-5 15,0 0-22-15,63-2-36 0,-63 2-45 16,32 6-49-16,-17-6-54 0,-2 0-64 0,-13 0-154 16,25 0-332-16,-13 0 40 15</inkml:trace>
  <inkml:trace contextRef="#ctx0" brushRef="#br0" timeOffset="-197312.19">4967 6392 1925 0,'0'0'-102'0,"24"3"37"0,-24-3 34 0,21 4 22 15,-8-4 34-15,-13 0 24 16,23 7 30-16,-13-4 17 0,-10-3 8 0,20 9 19 15,-20-9 4-15,14 10-5 0,-5-4-3 0,-9-6-1 0,11 13 5 16,-11-13 0-16,4 16 2 16,-4-16 2-16,0 0 4 0,0 20 0 0,0-20 1 15,0 0-7-15,-11 16-7 16,11-16-7-16,0 0-12 0,-15 9-11 0,15-9-10 0,0 0-10 16,0 0-14-16,0 0-30 15,0 0-45-15,0 0-57 0,0 0-78 0,-16-30-64 16,16 30-108-16,4-18-185 0,-4 18-402 0,4-19-313 0</inkml:trace>
  <inkml:trace contextRef="#ctx0" brushRef="#br0" timeOffset="-192441.98">6619 6268 1298 0,'0'0'149'0,"0"0"-36"16,0 0-33-16,0 0-35 15,0 0 10-15,8-14-13 0,-8 14-1 0,0 0-18 16,0 0 16-16,0 0 3 0,0 0 6 0,0 0 13 15,0 0 23-15,0 0 1 0,0 0 11 16,0 0 2-16,0 0 0 0,0 0-6 0,0 0-11 16,0 0-6-16,0 0-7 15,0 0-7-15,-26-16-7 0,26 16-6 0,0 0 0 16,-27 0-1-16,27 0 0 0,-21 0-1 16,21 0 2-16,-25 0-2 0,25 0-1 0,-24 0-7 15,24 0-5-15,-18 1-1 16,18-1-4-16,-22 4 0 0,22-4-6 0,-17 4-1 15,17-4-1-15,0 0-3 0,-19 9-2 0,19-9 0 0,0 0-2 16,-9 12 3-16,9-12-6 16,0 0 1-16,0 0-1 0,0 0-2 0,16 31-2 15,-16-31 5-15,16 11-7 16,-9-3 3-16,5-3-2 0,-12-5-1 0,24 15 3 0,-10-7-5 16,0-3 3-16,-2 5 1 15,1-4-5-15,-1 4 1 0,1-3 4 0,0 1-6 16,-5-1 2-16,2 0-2 0,0 4 7 0,-10-11 2 0,14 12 1 15,-14-12 14-15,6 14 5 16,-6-14 12-16,5 13 8 0,-5-13 8 0,0 0-2 16,0 0-2-16,-15 27-3 15,15-27-4-15,-14 12-4 0,2-7-6 0,12-5-2 0,-25 10-6 16,12-6-2-16,13-4-3 16,-27 7-4-16,12-3-17 0,0 0-33 0,15-4-48 15,-30 2-69-15,30-2-64 16,-27-4-94-16,17 0-174 0,-6-1-454 0,4-2-346 0</inkml:trace>
  <inkml:trace contextRef="#ctx0" brushRef="#br0" timeOffset="-190742.22">6803 6472 2714 0,'0'0'-87'0,"0"0"35"0,0 0 1 0,0 0 5 15,0 0 5-15,0 0 4 16,0 0 16-16,0 0 4 0,0 0 26 0,0 0 26 16,0 0 5-16,0 0 22 15,0 0 13-15,0 0-3 0,0 0-7 0,0 0-1 0,0 0-9 16,0 0-5-16,61-2-4 0,-61 2-2 0,17 2-9 15,-17-2 2-15,19 2-8 16,-19-2-5-16,20 1 2 0,-20-1-14 0,0 0-26 16,22 3-36-16,-22-3-29 0,18 1-32 15,-18-1-29-15,12-1-39 0,-12 1-62 0,0 0-487 16,11-4 6-16</inkml:trace>
  <inkml:trace contextRef="#ctx0" brushRef="#br0" timeOffset="-190522.22">6799 6386 2106 0,'0'0'-33'0,"0"0"10"16,0 0-9-16,0 0 13 0,0 0-8 0,0 0 11 16,0 0 5-16,0 0 38 15,0 0-17-15,0 0 20 0,0 0 13 0,0 0 14 0,48-6 3 16,-48 6 5-16,0 0-6 0,26 0-2 0,-26 0 4 15,19 0-40-15,-19 0-48 16,24 0-33-16,-14 0-52 0,-10 0-75 0,0 0-160 16,29-2-199-16,-18 2 268 0</inkml:trace>
  <inkml:trace contextRef="#ctx0" brushRef="#br0" timeOffset="-190202.02">7205 6411 1750 0,'0'0'95'0,"8"14"-15"16,-8-14-1-16,0 0-10 0,0 0 3 0,18 3 16 0,-18-3 17 16,0 0-2-16,20 0-3 15,-20 0-4-15,0 0-13 0,28-3-6 0,-28 3-11 16,21 0-10-16,-21 0-2 16,24-1-11-16,-24 1-26 0,23 1-53 0,-23-1-43 15,21 0-54-15,-10-1-69 0,-11 1-152 16,16 0-345-16,-16 0 47 0</inkml:trace>
  <inkml:trace contextRef="#ctx0" brushRef="#br0" timeOffset="-189912.28">7576 6243 2041 0,'0'0'-3'15,"4"-12"36"-15,-4 12 14 16,0 0 11-16,8-15 16 0,-8 15 6 0,0 0 18 0,0 0 15 16,11-11 10-16,-11 11 13 15,0 0 2-15,0 0 0 0,0 0-9 0,0 0-5 16,0 0-5-16,0 0 3 16,0 0-8-16,6 42-4 0,-6-42-16 0,2 23-10 0,0-8-9 15,-2-15-7-15,2 33-8 16,0-14-8-16,2 0-6 0,2-2-24 0,-4 2-51 15,2 0-69-15,2 2-90 0,-4-2-79 0,0-2-185 16,-2 1-525-16,0-2-429 0</inkml:trace>
  <inkml:trace contextRef="#ctx0" brushRef="#br0" timeOffset="-187932.32">6629 6965 2888 0,'0'0'-143'0,"0"0"10"0,0 0 17 15,0 0 4-15,0 0 29 16,0 0 25-16,0 0 26 0,-34-15 30 0,34 15 30 15,0 0 17-15,-21 0 23 0,21 0 10 0,0 0 9 0,-23 0 10 16,23 0-1-16,0 0 3 16,-21 4-5-16,21-4-3 0,0 0-10 15,-15 7-4-15,15-7-8 0,0 0-6 16,-11 9-6-16,11-9-8 0,0 0-3 0,0 0-4 0,0 22-5 16,0-22-4-16,0 0-4 15,13 21-2-15,-13-21-2 0,13 12-7 0,-7-1 1 16,-6-11-1-16,15 17-2 0,-7-10-5 0,1 3 1 15,0-1 3-15,-9-9-6 0,12 20 3 16,-6-13-6-16,-6-7 2 0,12 19 2 0,-12-19-4 16,10 16 2-16,-10-16 6 15,6 15 5-15,-6-15 11 0,4 13 10 16,-4-13 2-16,0 0 1 0,-2 19-3 0,2-19-4 16,0 0-3-16,-16 14-5 0,16-14-4 0,-20 4-10 15,20-4-17-15,-17 3-42 16,17-3-60-16,0 0-67 0,-27-3-76 0,27 3-150 15,-19-4-560-15,10 1-393 0</inkml:trace>
  <inkml:trace contextRef="#ctx0" brushRef="#br0" timeOffset="-187241.82">6906 7211 2932 0,'0'0'-47'16,"0"0"21"-16,0 0 9 15,0 0 14-15,0 0 10 0,0 0 21 0,0 0 12 16,0 0 1-16,12 14 3 0,-12-14-3 0,0 0-2 0,0 0-1 15,20 6 3-15,-20-6-9 16,15 1 0-16,-15-1-2 0,19 2-9 0,-19-2-11 16,19 2-29-16,-19-2-54 0,20 2-32 15,-20-2-52-15,0 0-61 0,20 0-135 0,-20 0-383 16,0 0-8-16</inkml:trace>
  <inkml:trace contextRef="#ctx0" brushRef="#br0" timeOffset="-187062.25">6835 7157 2180 0,'0'0'-32'16,"0"0"-1"-16,0 0-25 0,0 0-12 0,0 0 0 0,0 0 14 16,53 12 10-16,-53-12 5 15,20 5-1-15,-20-5-10 0,22 3-21 0,-22-3-45 16,23 2-61-16,-23-2-247 0,21 2 420 0</inkml:trace>
  <inkml:trace contextRef="#ctx0" brushRef="#br0" timeOffset="-181325.35">7433 7274 1197 0,'0'0'-4'0,"0"0"22"15,0 0 8-15,0 0 5 0,0 0 11 0,0 0 11 16,0 0 5-16,0 0 17 16,0 0-1-16,0 0 11 0,0 0 15 0,0 0-10 0,0 0 16 15,0 0-5-15,0 0 3 16,0 0 5-16,0 0-3 0,0 0 1 0,0 0 5 15,0 0 2-15,0 0 11 0,0 0 9 0,0 0 1 16,0 0-6-16,0 0-12 0,18-11-10 16,-18 11-13-16,0 0-7 0,0 0-16 0,33 5-3 15,-33-5-8-15,24 2-6 16,-24-2-6-16,26 3-10 0,-14-2-12 0,-12-1-31 16,23 2-41-16,-23-2-71 15,21 2-50-15,-10 0-55 0,-11-2-121 0,14-2-592 0,-14 2-349 16</inkml:trace>
  <inkml:trace contextRef="#ctx0" brushRef="#br0" timeOffset="-180891.97">7815 7209 2761 0,'2'-21'-94'0,"-2"21"33"0,0 0-1 0,4-23 11 15,-4 23 16-15,4-15 3 16,-4 15 20-16,8-15 0 0,-8 15 18 0,12-13 6 16,-12 13 8-16,12-10-2 15,-12 10 2-15,15-7-2 0,-15 7 9 0,0 0-6 0,19-5 9 16,-19 5 2-16,0 0 14 0,21 12-6 0,-21-12 7 15,12 13-1-15,-7-3-1 16,-5-10-3-16,5 22 1 0,-5-8 4 0,0-14 4 0,0 25 4 16,0-25 13-16,-10 27 1 15,4-16-1-15,-2 1 0 0,0-4 2 16,-3 3 1-16,11-11 0 0,-21 13 0 16,10-8 0-16,11-5-2 0,-24 6-5 0,24-6-5 0,-16 0-8 15,16 0-3-15,0 0-5 16,-23-11-8-16,23 11-2 0,-11-15-8 0,11 15-12 15,-4-16-14-15,4 16-20 0,0 0-26 0,4-24-41 16,-4 24-60-16,8-14-56 0,-1 7-74 16,-7 7-156-16,11-10-454 0,-11 10-260 0</inkml:trace>
  <inkml:trace contextRef="#ctx0" brushRef="#br0" timeOffset="-180715.31">7997 7286 2643 0,'10'9'-50'0,"-10"-9"16"0,9 8 5 16,-9-8-1-16,0 0 6 15,0 0 6-15,15 10-5 0,-15-10-1 0,0 0-19 16,0 0-27-16,0 0-28 16,10 5-47-16,-10-5-100 0,0 0-333 0,0 0 224 15</inkml:trace>
  <inkml:trace contextRef="#ctx0" brushRef="#br0" timeOffset="-180206.92">8206 7025 1642 0,'0'0'35'0,"13"-14"5"15,-13 14 7-15,6-12-11 0,-6 12 4 0,0 0-3 0,0 0 18 16,8-13 20-16,-8 13 13 0,0 0 8 0,0 0-5 15,0 0-2-15,0 0-5 16,0 0-1-16,0 0-1 0,0 0 2 0,0 0-4 16,0 0-6-16,-57 10-3 0,57-10-8 15,-16 3-5-15,16-3-7 0,0 0-8 0,-28 0-1 16,28 0-4-16,0 0-4 16,-25-3 2-16,25 3 0 0,0 0-2 0,-21 0 4 15,21 0 8-15,0 0 2 0,0 0 6 16,-23 6 2-16,23-6-1 0,-16 8-3 0,16-8-4 15,-10 15-5-15,4-6-3 0,6-9-4 0,-11 19-2 16,11-19-4-16,-9 19-3 16,5-9-4-16,4-10-1 0,-6 21 0 0,6-21-3 0,-4 16-2 15,4-16-1-15,0 0-2 16,0 19-1-16,0-19-1 0,0 0-4 16,6 16-5-16,-6-16-6 0,0 0-12 15,24 3 1-15,-24-3-4 0,18 3 2 0,-18-3 1 0,26 0 2 16,-26 0 5-16,29 4 8 0,-16-3 7 0,2 3 8 15,-15-4 8-15,28 10 7 16,-16-6-3-16,-1 3 1 0,-11-7-1 0,13 16 3 0,-9-7-6 16,-4-9-3-16,0 19 0 15,0-19-3-15,0 0-2 0,-17 29-2 0,8-19-8 16,-1-2-32-16,-2 2-36 16,-2-1-45-16,4-1-63 0,-3-1-75 0,13-7-115 0,-25 12-190 15,14-10-314-15,11-2-219 16</inkml:trace>
  <inkml:trace contextRef="#ctx0" brushRef="#br0" timeOffset="-179882.29">8429 7202 2649 0,'14'-12'27'16,"-14"12"21"-16,0 0-4 0,0 0 1 0,0 0 5 0,0 0 13 15,16-9-7-15,-16 9 5 16,0 0-1-16,0 0 3 0,20-2 3 0,-20 2-1 15,0 0-3-15,24 2-1 0,-24-2-11 0,21 0-7 0,-21 0-6 16,24 2-11-16,-24-2-39 16,22 1-58-16,-22-1-58 0,24 0-70 0,-16 0-99 15,-8 0-577-15,15-3-238 16</inkml:trace>
  <inkml:trace contextRef="#ctx0" brushRef="#br0" timeOffset="-179681.8">8536 7110 2800 0,'0'0'74'0,"0"0"-10"0,0 0-9 0,0 0-1 16,0 0 14-16,0 0 18 15,0 0 4-15,0 0-3 0,0 0-3 0,-8 27-4 16,8-27-11-16,0 19-5 0,0-19-8 16,0 25-4-16,0-25-5 0,-4 25-5 15,2-8-6-15,0-2-37 0,0 1-57 16,2-16-73-16,-5 29-61 0,3-17-84 0,2-12-174 15,-6 20-407-15,2-12-208 0</inkml:trace>
  <inkml:trace contextRef="#ctx0" brushRef="#br0" timeOffset="-179481.96">8463 7444 2624 0,'0'0'31'0,"0"0"35"0,0 0 3 15,0 0 3-15,0 0 7 0,0 0-4 16,0 0 6-16,0 0-7 16,0 0-7-16,0 0-7 0,27 7-5 0,-27-7-9 15,23-2-7-15,-23 2-23 0,29-3-47 16,-9 1-64-16,-3 2-61 0,2-5-78 0,0 4-163 16,-2-2-389-16,0-1-91 0</inkml:trace>
  <inkml:trace contextRef="#ctx0" brushRef="#br0" timeOffset="-179052.15">8894 7183 2284 0,'7'-19'-73'0,"-7"19"1"0,0 0 12 16,4-14 14-16,-4 14 19 0,0 0 20 16,6-13 26-16,-6 13 28 0,0 0 6 0,0 0 23 15,9-12-5-15,-9 12 23 16,0 0 17-16,0 0 12 0,0 0-2 0,0 0-10 15,0 0-7-15,0 0 1 0,0 0-6 0,2 46-5 0,-4-29-3 16,2-17-6-16,-7 37-10 16,3-12-4-16,2-1-9 0,0 1-1 0,0 1-7 15,-2 1-11-15,-1-1-1 16,1 1-5-16,0 0-2 0,-1 0-3 0,-1-3-6 0,0-1 0 16,-2 0-2-16,-1-2-5 15,0-3 3-15,1-3-3 0,-2-2-5 0,-1-2-22 16,-2 0-36-16,0-4-46 0,13-7-62 0,-22 10-69 0,22-10-90 15,-24-4-660-15,24 4-419 16</inkml:trace>
  <inkml:trace contextRef="#ctx0" brushRef="#br0" timeOffset="-178832.25">8983 6809 3038 0,'9'-9'41'15,"-9"9"15"-15,0 0-8 0,10-14-9 16,-10 14-11-16,0 0-15 0,0 0-23 0,11-12-45 16,-11 12-43-16,0 0-58 15,4-4-58-15,-4 4-146 0,0 0-380 0,0 0-12 16</inkml:trace>
  <inkml:trace contextRef="#ctx0" brushRef="#br0" timeOffset="-178131.94">9102 7361 2206 0,'0'0'-28'0,"0"0"19"15,4 17-9-15,-4-17 9 0,0 15-2 0,0-15 5 16,2 16 12-16,-2-16 11 0,0 0 5 0,-2 23 8 0,2-23 1 15,0 0 16-15,0 22-3 16,0-22 5-16,0 0 6 0,-2 16 0 16,2-16-1-16,0 0 20 0,0 0 3 15,0 0 12-15,0 19 7 0,0-19-5 0,0 0-9 0,0 0-9 16,0 0-10-16,0 0-6 16,0 0-8-16,0 0-2 0,0 0-6 0,0 0-8 15,0 0-4-15,25-43-1 16,-18 29-5-16,-3-3-3 0,4-5-3 0,-4-1-4 0,2-2 0 15,2-2-5-15,0-5 0 0,0-3 0 0,-2 2-1 16,1-1 0-16,1 0-1 16,-1 2 2-16,-1 0-3 0,0 1 2 0,-1 1 2 15,1 4 4-15,0-4 0 0,0 4 2 16,1-1 5-16,0 0 2 0,-1 5-3 0,0-3-1 16,2 2 6-16,-1 1-8 15,2 2 6-15,-3 2-1 0,0 1 3 0,-2 3 4 0,3 0 4 16,-1 0 3-16,-6 14 0 15,8-21-10-15,-1 12 4 0,-7 9-6 16,13-16 1-16,-5 8-6 0,-8 8 5 0,16-12-7 0,-4 6-2 16,-12 6-1-16,23-10 2 0,-6 6-4 15,-2 3 0-15,3-1-2 0,4 0-2 0,-1 2 1 16,4-3 1-16,-2 3-4 16,7 3 3-16,-2-3-4 0,1 0 1 0,3 2 1 15,2 0-1-15,-2-1-2 0,-1 2-1 16,1-2 2-16,2 1-2 0,-5 0-2 0,1 0 4 15,-2-1-3-15,-5 2-1 0,1-3-5 0,-6 3-13 16,2-2-36-16,-20-1-49 16,27 2-66-16,-14-1-54 0,-2-1-105 0,-11 0-182 0,0 0-366 15,0 0-244-15</inkml:trace>
  <inkml:trace contextRef="#ctx0" brushRef="#br0" timeOffset="-177062.11">9497 6909 2626 0,'-14'3'-55'0,"14"-3"11"0,0 0 8 0,0 0-2 15,0 0 2-15,0 0 13 16,0 0 8-16,0 0 6 0,0 0-5 0,0 0 5 0,0 0 6 16,0 0 12-16,0 0-6 15,55-13 14-15,-55 13-16 0,21-4 4 0,-8 0-8 16,-13 4 7-16,27-4 7 16,-12 3-5-16,-15 1 8 0,25-5-2 0,-25 5 5 0,26-2 15 15,-26 2 4-15,23 0 12 16,-23 0 11-16,17-1 18 0,-17 1 3 0,0 0 17 15,19 3 7-15,-19-3-1 0,0 0-3 0,11 12-8 16,-11-12-5-16,0 16-10 0,0-16-5 16,0 0-4-16,-9 29-4 0,5-16-3 0,-3 4-9 15,3-4-4-15,-2 5-5 16,0-4-4-16,0 1-5 0,-4 2-3 16,2 1-3-16,-2 1-9 0,2-4-17 0,-3 0-38 15,2 0-36-15,-1-1-50 0,3 1-47 0,-1-4-43 16,0 1-65-16,8-12-136 0,-14 20-415 0,10-13-158 15</inkml:trace>
  <inkml:trace contextRef="#ctx0" brushRef="#br0" timeOffset="-165352.35">25668 8560 831 0,'0'0'159'0,"0"0"-49"0,0 0-27 0,0 0-29 16,0 0-21-16,0 0 0 0,0 0-6 0,0 0-3 0,0 0 0 15,0 0 11-15,-44 4-8 16,44-4 10-16,0 0 6 0,0 0-5 16,0 0 3-16,0 0 9 0,0 0 3 15,0 0 0-15,0 0 7 0,0 0 4 0,0 0 3 0,0 0-12 16,0 0 4-16,0 0-12 16,0 0-6-16,0 0-2 0,0 0-3 0,0 0-8 15,0 0 8-15,0 0-5 0,0 0-1 16,0 0-2-16,0 0-8 0,0 0-10 0,0 0 10 15,0 0 0-15,37-25 1 0,-37 25 5 0,0 0 8 16,0 0 2-16,0 0 0 16,0 0 4-16,0 0-5 0,0 0 5 0,25 4-3 15,-25-4-1-15,0 0 3 0,0 0-2 16,0 0-2-16,0 0 2 0,17 11 0 0,-17-11 0 16,0 0 5-16,0 0-1 15,0 0-1-15,10 10 12 0,-10-10-9 0,0 0 8 16,0 0 0-16,9 10-8 0,-9-10 11 0,0 0-9 0,0 0-5 15,0 0-1-15,8 9-8 16,-8-9 2-16,0 0-1 0,0 0-3 0,0 0 2 16,0 0-2-16,8 13-2 15,-8-13-1-15,0 0 1 0,0 0-1 0,0 0 2 0,0 0 5 16,3 18 6-16,-3-18-7 16,0 0 2-16,0 0 5 0,0 0-3 0,0 0 9 15,0 17-2-15,0-17 1 16,0 0-5-16,0 0-1 0,0 0 0 0,0 0-8 0,0 0-2 15,-7 17-6-15,7-17 2 0,0 0-5 0,0 0-2 16,0 0-3-16,-19 10 2 16,19-10-2-16,0 0-5 0,0 0 1 0,-18 3-1 0,18-3 4 15,0 0-1-15,0 0-4 16,0 0-4-16,-24-1 3 0,24 1-2 0,0 0 1 16,0 0 0-16,0 0 0 15,0 0-1-15,-21 0-2 0,21 0 2 0,0 0-3 0,0 0 1 16,0 0-2-16,0 0 3 0,0 0 2 0,0 0 3 15,-16-9-9-15,16 9-2 16,0 0 2-16,0 0 2 0,0 0-2 0,0 0 0 16,-8-15 0-16,8 15 1 15,0 0-1-15,0 0-2 0,0 0 3 0,0 0-1 0,-5-17 1 16,5 17-1-16,0 0 1 16,0 0 1-16,0 0-2 0,0 0 2 0,0 0-2 15,-2-16-2-15,2 16 2 0,0 0-3 16,0 0-2-16,0 0 0 0,0 0 1 0,0 0-3 15,0 0 3-15,0 0-1 0,13-17 3 0,-13 17-3 16,0 0 1-16,0 0 2 16,14-11 0-16,-14 11 2 0,0 0-3 0,13-7 1 0,-13 7 1 15,0 0-12-15,14-8-46 16,-14 8-70-16,9-4-105 0,-9 4-205 0,8-5-141 16,-8 5-367-16,0 0-370 15</inkml:trace>
  <inkml:trace contextRef="#ctx0" brushRef="#br0" timeOffset="-162072.05">25542 4593 2670 0,'0'0'-194'0,"0"0"17"0,0 0 23 0,0 0 21 15,0 0 22-15,0 0 15 16,0 0 18-16,0 0 11 0,0 0 11 0,0 0 14 16,0 0 6-16,0 0 6 15,0 0 15-15,0 0-4 0,0 0 11 0,0 0-4 16,0 0 8-16,0 0 4 0,0 0 11 16,0 0 4-16,0 0 12 0,0 0 8 0,0 0 1 15,0 0 7-15,0 0-1 0,0 0 11 0,0 0 7 16,0 0-8-16,14-23 10 15,-14 23-27-15,0 0-2 0,0 0 7 0,0 0 0 0,0 0-13 16,0 0-2-16,0 0 2 16,0 0-10-16,0 0 7 0,0 0-5 0,0 0 4 15,0 0 5-15,0 0 0 16,0 0 0-16,0 0 0 0,0 0-11 0,0 0 6 0,0 0-1 16,0 0-9-16,0 0 7 15,0 0 15-15,13-6-18 0,-13 6-5 0,0 0 3 16,0 0 0-16,0 0-6 0,0 0 3 15,0 0-3-15,0 0 6 0,0 0-6 16,0 0-3-16,0 0-1 0,0 0 1 0,0 0-2 0,0 0 1 16,0 0 5-16,0 0 11 15,0 0 1-15,0 0 12 0,0 0 6 0,0 0 0 16,0 0-3-16,0 0 3 16,0 0 0-16,0 0-1 0,0 0-1 0,0 0-1 0,0 0 3 15,0 0-5-15,0 0 3 16,0 0-3-16,0 0-9 0,0 0 1 0,0 0-1 15,0 0-3-15,0 0-5 0,0 0-1 0,0 0-2 0,0 0-7 16,0 0 3-16,0 0-17 16,0 0-6-16,0 0-6 0,0 0-16 0,0 0-10 15,0 0-28-15,0 0-14 16,0 0-8-16,0 0-2 0,0 0 0 0,0 0 9 16,0 0 6-16,0 0 15 0,0 0 5 15,0 0 14-15,0 0 10 0,0 0 10 0,0 0 5 16,0 0 8-16,12-11 5 0,-12 11 9 0,0 0 0 15,0 0 1-15,0 0 15 16,0 0 16-16,11-11-4 0,-11 11 12 0,0 0 16 0,0 0 7 16,7-11 12-16,-7 11 5 15,0 0-5-15,0 0 0 0,8-14 3 16,-8 14 2-16,0 0-4 0,0 0-5 16,10-10-1-16,-10 10-6 0,0 0-7 0,0 0-4 0,0 0-6 15,0 0-7-15,0 0-6 16,0 0-1-16,7-11-4 0,-7 11-7 0,0 0 2 15,0 0-3-15,0 0 3 0,0 0 7 0,0 0 4 16,0 0 7-16,0 0 1 0,0 0 5 16,0 0 1-16,0 0-4 0,0 0 10 0,0 0 1 15,-21 38 7-15,21-38-3 16,-9 16 5-16,9-16-4 0,-11 19-3 0,7-10-3 16,4-9-1-16,-12 20-7 15,8-9-3-15,4-11-9 0,-9 22-2 0,2-10-3 0,7-12-1 16,-10 21-3-16,8-10-3 0,2-11-2 15,-8 17 0-15,8-17-23 0,-4 17 2 16,4-17 0-16,-5 14 0 0,5-14 2 0,0 0-2 0,-5 15 0 16,5-15 2-16,0 0 0 15,-7 15 1-15,7-15-1 0,0 0 2 0,0 0-2 16,-6 13-1-16,6-13 3 16,0 0 1-16,0 0-5 0,0 0 5 0,0 0-5 0,0 0 1 15,0 0-1-15,0 0-2 16,0 0 0-16,0 0 0 0,0 0-6 0,0 0-7 15,0 0-5-15,0 0-8 0,0 0-9 0,0 0-4 16,0 0-8-16,0 0-4 0,0 0-8 16,0 0-6-16,18-45-1 0,-18 45-6 0,0 0 4 15,5-18 2-15,-5 18 10 16,0 0-1-16,6-17 6 0,-6 17 7 16,0 0-5-16,4-15-24 0,-4 15-34 15,0 0-46-15,7-10-37 0,-7 10-46 0,0 0-122 0,4-11-480 16,-4 11-178-16</inkml:trace>
  <inkml:trace contextRef="#ctx0" brushRef="#br0" timeOffset="-161392.36">25531 4534 2341 0,'0'0'-133'16,"0"0"20"-16,0 0 30 15,0 0 21-15,-6-15 20 0,6 15 9 0,0 0 16 0,0 0 5 16,0 0 6-16,0 0 20 16,0 0-10-16,0 0 9 0,0 0 17 0,0 0-9 15,0 0-1-15,0 0-3 16,0 0-2-16,0 0 4 0,0 0-5 0,0 0 12 0,0 0 20 15,0 0-7-15,0 0 21 0,0 0 12 0,0 0 3 16,0 0 17-16,0 0 9 16,0 0 2-16,0 0 8 0,0 0-1 0,0 0-8 15,0 0-6-15,0 0-6 0,0 0-11 16,0 0-2-16,0 0-10 0,0 0-4 16,0 0-7-16,0 0-4 0,0 0-1 15,0 0-2-15,0 0-7 0,0 0 3 0,0 0-2 0,0 0-1 16,0 0 1-16,0 0 1 0,0 0-4 0,0 0-4 15,0 0-1-15,0 0 2 16,0 0-5-16,0 0 1 0,0 0 0 0,0 0-1 16,0 0-2-16,0 0 4 15,0 0-2-15,0 0 8 0,0 0 4 0,0 0 6 0,0 0 0 16,0 0 5-16,0 0 5 16,0 0-7-16,12 50 4 0,-12-50 0 0,12 16-2 15,-7-6-7-15,-5-10-4 16,13 21-5-16,-7-10 1 0,4 3-12 0,1-3 1 0,-4 3-1 15,4-3-6-15,0 4-16 0,2 0-34 0,-1 1-46 16,-1 1-75-16,1 0-100 16,-1-2-148-16,-3 1-213 0,-1-2 17 0,-1 4-308 15,0-3-282-15</inkml:trace>
  <inkml:trace contextRef="#ctx0" brushRef="#br0" timeOffset="-159242.22">25720 8538 2574 0,'0'0'-154'15,"0"0"25"-15,0 0 22 16,0 0 19-16,0 0 25 0,6-19 29 16,-6 19 10-16,0 0 31 0,0 0 17 0,0 0 8 15,0 0 4-15,0 0 11 0,0 0 2 0,0 0-5 16,0 0 4-16,8-13-12 0,-8 13-7 0,0 0-6 15,0 0-5-15,0 0-6 16,0 0 2-16,9-13-9 0,-9 13 15 0,0 0 13 0,0 0 21 16,8-9 11-16,-8 9 9 15,0 0 7-15,0 0 2 0,0 0 2 0,0 0-10 16,0 0-3-16,0 0-5 16,12-10-7-16,-12 10-1 0,0 0 1 0,0 0 1 15,0 0-3-15,0 0 3 0,0 0-4 16,0 0 6-16,0 0-6 0,0 0-2 0,0 0 1 15,0 0-5-15,0 0 1 0,0 0 8 0,0 0 3 0,0 0 3 16,0 0 2-16,0 0-6 16,0 0 4-16,0 0-5 0,0 0 0 0,0 0-6 15,0 0-6-15,0 0-3 16,0 0-4-16,0 0-2 0,0 0-5 0,-25 41-4 0,25-41-2 16,-8 10-1-16,8-10-6 15,-10 13 0-15,10-13-4 0,-9 13-1 16,9-13 2-16,-8 13-5 0,8-13-2 0,-8 14 2 0,8-14-3 15,-11 15 16-15,11-15 1 0,-11 13-7 16,11-13-1-16,-11 13-3 0,11-13 1 0,-8 14-4 16,8-14 1-16,-10 10-3 15,10-10 0-15,-10 11-3 0,10-11 1 0,-10 11-1 16,10-11-1-16,-7 12 0 0,7-12-1 16,0 0 2-16,-12 13 1 0,12-13-5 0,0 0 3 15,-6 11-2-15,6-11 2 16,0 0-2-16,0 0 1 0,-7 12-4 0,7-12 3 0,0 0 2 15,0 0-3-15,0 0-2 0,0 0 2 0,-9 11 4 16,9-11 3-16,0 0-1 16,0 0 0-16,0 0-4 0,0 0-1 0,0 0 1 15,0 0-1-15,0 0-6 0,0 0 2 16,0 0-6-16,0 0 6 0,0 0-1 16,27-37 0-16,-27 37-2 0,11-16 0 15,-11 16-5-15,9-20 10 0,-3 11-5 0,-6 9 0 16,10-23 3-16,-4 14 2 0,-6 9-2 15,10-19-3-15,-4 11-1 0,-6 8-1 0,12-16 2 16,-6 5 6-16,-6 11-5 0,9-13-3 0,-9 13 2 16,10-14 2-16,-10 14 3 15,8-12-3-15,-8 12 0 0,11-13 0 16,-11 13 3-16,0 0 1 0,12-12 5 0,-12 12-4 16,7-10-1-16,-7 10 0 0,0 0 2 0,0 0-3 15,12-9 0-15,-12 9-2 16,0 0 4-16,0 0 3 0,12-10-3 0,-12 10 2 0,0 0 6 15,0 0 3-15,0 0 11 0,0 0-8 0,0 0 3 16,0 0-6-16,0 0-4 16,0 0 8-16,0 0-2 0,0 0 1 0,0 0-3 0,0 0-4 15,0 0 1-15,-18 46-1 16,18-46-1-16,-8 13-26 0,8-13-2 0,-13 16 7 16,9-7 1-16,4-9 1 15,-15 20 0-15,8-13 0 0,7-7 0 0,-14 17 2 0,8-9 3 16,6-8-4-16,-14 15 2 0,14-15-2 0,-7 13-5 15,7-13-12-15,-9 12-4 16,5-9-28-16,4-3-19 0,-6 9-30 0,6-9-32 0,0 0-46 16,-8 9-46-16,8-9-38 15,0 0-63-15,0 0-131 0,0 0-100 0,0 0-365 16,0 0-329-16</inkml:trace>
  <inkml:trace contextRef="#ctx0" brushRef="#br0" timeOffset="-158392.22">25648 8539 2623 0,'0'0'-164'0,"0"0"26"0,0 0 18 0,0 0 17 16,0 0 22-16,2-21 18 0,-2 21 23 15,0 0 14-15,0 0 31 0,0 0 10 0,0 0 9 16,0 0 15-16,0 0 15 0,0 0 24 0,0 0 10 15,0-19 8-15,0 19 13 16,0 0 0-16,0 0-2 0,0 0 5 0,0 0-3 0,0 0-4 16,0 0-10-16,0 0-4 15,0 0-7-15,0 0-1 0,0 0-6 0,0 0-2 16,0 0-7-16,0 0-3 16,0 0-2-16,0 0 0 0,-14-9 2 0,14 9 3 0,0 0 0 15,0 0 2-15,0 0-2 16,0 0 1-16,0 0 4 0,0 0 9 0,0 0 1 15,0 0 12-15,0 0-6 0,0 0-2 0,0 0-10 16,0 0-8-16,0 0-6 16,0 0-4-16,0 0-9 0,-6 43-2 0,6-43-7 0,0 0-5 15,12 21-1-15,-12-21 0 16,8 14-8-16,-8-14-6 0,11 13 5 0,-11-13 6 0,10 14-5 16,-10-14 4-16,13 11-7 15,-13-11 1-15,11 9 6 0,-11-9-11 0,10 10 6 16,-10-10-8-16,8 10-2 0,-8-10 0 15,0 0 2-15,11 7-20 0,-11-7 4 16,0 0 2-16,0 0 3 0,12 9 1 0,-12-9 5 0,0 0-7 16,0 0 2-16,0 0 4 15,0 0-1-15,9 10-4 0,-9-10 4 0,0 0-5 0,0 0 3 16,0 0-4-16,0 0 4 16,0 0 2-16,0 0 7 0,0 0 3 0,0 0-2 15,0 0-3-15,0 0 2 16,0 0-1-16,0 0-3 0,0 0-3 0,0 0-1 0,0 0 6 15,0 0-5-15,0 0-8 0,0 0 1 0,0 0-2 16,-25-36 0-16,25 36-2 16,-9-13-1-16,9 13-2 0,-6-16 3 0,6 16-3 0,-6-15 3 15,6 15-1-15,-7-14 0 16,7 14-4-16,0 0 4 0,-8-18 0 0,8 18-2 16,-6-11 3-16,6 11 0 15,-10-13-2-15,10 13 3 0,0 0-4 0,-11-13 1 0,11 13-3 16,0 0 2-16,-15-11 4 0,15 11-5 0,0 0 2 15,-14-8 1-15,14 8-7 16,0 0 5-16,0 0-1 0,0 0 4 0,-11-7-5 16,11 7 2-16,0 0-1 0,0 0 4 15,0 0 4-15,0 0 7 0,0 0 0 0,0 0 3 16,0 0-1-16,0 0 4 16,0 0-8-16,19 38 4 0,-19-38-3 0,16 17 2 0,-7-7 2 15,1 0-6-15,3 0-2 16,-2 2 0-16,1-2-1 0,1 1-1 0,-3-1-5 15,1-1-18-15,1 1-30 0,-2-1-41 0,-1-3-50 16,-1 0-81-16,-1-2-73 0,-7-4-147 16,12 9-143-16,-12-9-20 0,0 0-420 0,0 0-521 15</inkml:trace>
  <inkml:trace contextRef="#ctx0" brushRef="#br0" timeOffset="-155602.22">25002 6463 2965 0,'0'0'-148'0,"0"0"32"16,0 0 33-16,6-14 24 16,-6 14 15-16,0 0 19 0,0 0 28 0,0 0 6 15,0 0 25-15,11-11 10 16,-11 11-3-16,0 0 2 0,0 0 7 0,0 0 7 0,0 0 2 15,9-13 10-15,-9 13 5 0,0 0 4 0,0 0-5 16,0 0-2-16,0 0-2 16,11-8-7-16,-11 8-4 0,0 0-6 0,0 0-4 15,0 0-3-15,13-11-10 0,-13 11-2 16,0 0-3-16,0 0-5 0,16-3-1 0,-16 3-2 16,0 0-2-16,0 0 0 15,0 0 5-15,14-8 0 0,-14 8 7 0,0 0 3 16,0 0 2-16,0 0 5 0,0 0 16 0,0 0 9 0,0 0 6 15,0 0 0-15,0 0-1 16,0 0-2-16,0 0 2 0,0 0-6 0,0 0-1 16,0 0-7-16,-25 43-4 15,18-34-5-15,7-9-3 0,-10 17-8 0,2-6 2 0,8-11-3 16,-15 24-3-16,8-13-2 16,-1 2-7-16,0 1 1 0,-1-1-2 0,1 2-11 15,-1-1 7-15,3-1 0 16,-3 1-4-16,3 0-3 0,-2-2-6 0,3 2 5 0,-4-1 6 15,9-13-7-15,-12 20 0 0,6-10-4 0,6-10 1 16,-9 17 1-16,9-17-7 16,-5 14 5-16,5-14 4 0,-7 11-3 0,7-11 4 0,0 0 3 15,-6 13-2-15,6-13 1 16,0 0-1-16,0 0-3 0,-7 13 3 0,7-13-3 16,0 0-1-16,0 0-5 15,0 0 1-15,0 0 6 0,0 0-10 0,0 0 0 0,0 0-5 16,0 0-1-16,0 0 5 0,0 0-3 0,0 0 1 15,0 0-3-15,0 0 3 16,15-47-7-16,-15 47 7 0,7-15-5 0,-7 15-2 16,6-18 3-16,-6 18-3 0,4-16 0 15,-4 16-3-15,4-20-2 0,-4 20-5 0,4-17-4 16,-4 17 2-16,2-19-11 16,-2 19 2-16,3-19 1 0,-3 19 2 0,-3-19 2 15,3 19 4-15,0-19 2 0,0 19 2 16,0 0-1-16,-2-25 0 0,2 25-10 0,-4-15-7 15,4 15-3-15,0 0 0 0,-2-21 3 0,2 21 2 16,0 0 2-16,-2-15 4 16,2 15 2-16,0 0 2 0,0 0 3 0,0-21 4 0,0 21 1 15,0 0 4-15,0 0 5 16,2-17 5-16,-2 17 2 0,0 0 3 0,0 0 4 16,0 0 4-16,0 0 0 0,0 0 3 15,0-20 8-15,0 20 3 0,0 0 2 0,0 0 5 16,0 0 3-16,0 0-4 0,0 0 0 0,0 0-3 15,0 0-1-15,0 0-2 16,0 0 5-16,0 0-4 0,0 0 1 0,0 0 5 0,4-15-1 16,-4 15 3-16,0 0-3 15,0 0 9-15,0 0 2 0,0 0-7 0,0 0 11 16,0 0-30-16,0 0 2 16,21 36 3-16,-16-26 8 0,-5-10-1 0,10 22 2 0,-4-11-2 15,1 0 4-15,1 2 2 16,-1-1-1-16,1 1-1 0,0 1 4 0,1-1-2 15,-1 0 2-15,3 0-7 0,-2 3-3 0,0-3-2 0,-2 0-5 16,1 0-1-16,2 1 0 16,-4 0-6-16,3-1-5 0,-4 0-18 15,2-2-30-15,1 0-39 0,-3 0-67 16,3-2-111-16,-8-9-158 0,6 13-184 0,-6-13-13 0,0 0-476 16,0 0-658-16</inkml:trace>
  <inkml:trace contextRef="#ctx0" brushRef="#br0" timeOffset="-141882.05">25080 6504 3150 0,'0'0'-226'15,"0"0"28"-15,0 0 25 0,0 0 22 0,0 0 17 16,0 0 20-16,0 0 20 0,0 0 11 0,0 0 17 15,0 0 11-15,0 0 8 16,0 0 16-16,0 0 8 0,0 0 9 0,0 0 13 0,0 0 9 16,0 0 8-16,0 0 2 15,0 0 12-15,0 0 16 0,0 0-6 0,0 0-6 16,0 0 5-16,0 0-1 16,0 0-1-16,0 0 4 0,0 0 3 0,0 0-10 0,0 0 2 15,0 0 5-15,0 0-16 16,0 0 3-16,0 0 5 0,0 0-2 0,0 0-2 15,0 0 6-15,0 0-3 0,0 0-5 0,0 0-3 0,0 0 2 16,0 0-1-16,0 0-7 16,0 0-3-16,0 0-14 0,0 0-5 0,-23 4-21 15,23-4-2-15,0 0-15 16,0 0-11-16,0 0 4 0,0 0-1 0,0 0 7 0,0 0-1 16,-15 7 13-16,15-7-8 15,0 0 8-15,0 0 6 0,0 0 3 0,0 0 15 16,0 0-4-16,0 0 11 0,0 0 7 0,0 0 7 15,0 0 5-15,0 0 4 0,0 0 2 16,0 0 2-16,0 0-7 0,0 0 7 16,0 0-9-16,-7 10 13 0,7-10-15 15,0 0 13-15,0 0-9 0,0 0 0 16,0 0 8-16,0 0 6 0,0 0-2 0,0 0 13 16,0 0-8-16,0 0-3 0,0 0 2 0,0 0-3 15,0 0-10-15,0 0 4 0,0 0-3 0,0 0 0 0,0 0-1 16,0 0 6-1,0 0-4-15,42 4-2 0,-42-4 2 0,0 0 4 0,0 0-2 16,0 0 3-16,0 0-7 16,0 0-2-16,16 3 1 0,-16-3-5 0,0 0 3 15,0 0-6-15,0 0 9 16,0 0-7-16,0 0-8 0,0 0 6 0,17 3-3 0,-17-3 0 16,0 0 1-16,0 0-3 15,0 0-1-15,0 0-1 0,0 0-2 0,0 0-3 16,17 3 3-16,-17-3 1 0,0 0-5 0,0 0 3 0,0 0 0 15,0 0-2-15,0 0 0 16,0 0 1-16,0 0-3 0,22 4 1 0,-22-4 1 16,0 0 1-16,0 0-2 15,0 0 0-15,16 3 2 0,-16-3-2 0,0 0 1 0,0 0 0 16,17 1 0-16,-17-1 1 16,0 0-1-16,0 0-3 0,15 4 2 0,-15-4 1 15,0 0-1-15,0 0-4 16,0 0 3-16,0 0-2 0,0 0 2 0,20 2 0 0,-20-2 0 15,0 0 2-15,0 0-2 0,0 0 3 16,0 0-2-16,0 0-2 0,0 0-2 16,0 0 3-16,0 0-1 0,17 0 0 0,-17 0 2 15,0 0-2-15,0 0 9 0,0 0-11 16,0 0 15-16,0 0-13 0,0 0 0 0,0 0 2 16,0 0 2-16,0 0-5 15,0 0 4-15,0 0-4 0,0 0 1 0,0 0 2 16,21 2-3-16,-21-2 3 0,0 0 4 0,0 0-6 0,0 0 0 15,0 0 1-15,0 0 0 16,0 0 0-16,0 0-2 0,0 0 4 16,0 0 0-16,0 0 5 0,20 0 9 15,-20 0-6-15,0 0 6 0,0 0-4 0,0 0 2 16,0 0-2-16,0 0-5 0,0 0-1 16,0 0 4-16,0 0-4 0,0 0 4 0,0 0-2 15,0 0-3-15,22-2 0 16,-22 2-3-16,0 0-1 0,0 0-4 0,0 0-2 0,0 0-6 15,0 0-9-15,0 0-5 16,0 0-12-16,0 0-13 0,0 0-10 0,0 0-25 16,0 0-26-16,0 0-22 0,0 0-26 0,0 0-32 0,0 0-65 15,0 0-459-15,0 0 23 16</inkml:trace>
  <inkml:trace contextRef="#ctx0" brushRef="#br0" timeOffset="-140262.25">25143 6546 1954 0,'0'0'-101'0,"-14"-4"29"0,14 4 13 0,0 0 17 15,0 0 19-15,0 0 10 16,0 0 18-16,0 0 8 0,0 0 14 16,0 0 4-16,0 0 17 0,0 0 7 15,0 0 1-15,0 0 5 0,0 0 3 0,0 0 11 0,0 0 0 16,0 0 0-16,0 0-9 0,0 0 1 0,0 0-3 15,0 0-9-15,0 0 0 16,0 0-1-16,0 0 7 0,0 0-1 0,0 0 4 16,0 0 3-16,0 0 3 0,0 0 0 15,0 0-2-15,0 0-8 0,0 0-5 0,0 0-5 16,0 0-9-16,0 0 0 16,0 0-6-16,0 0-6 0,0 0 0 0,0 0-1 15,0 0 0-15,0 0-3 0,0 0-1 16,59-1-3-16,-59 1-5 0,0 0 2 0,0 0-4 15,0 0 1-15,22 0-2 0,-22 0 0 16,0 0 4-16,0 0-2 0,0 0 1 0,0 0-5 16,16-4 2-16,-16 4-1 0,0 0 1 0,0 0-4 15,0 0 0-15,0 0 3 16,0 0-3-16,20 0-5 0,-20 0 1 0,0 0 2 16,0 0-2-16,0 0 0 0,0 0-3 15,20 0 4-15,-20 0-4 0,0 0 2 16,0 0 0-16,0 0-1 0,22-2 4 15,-22 2 4-15,0 0 4 0,0 0-3 0,0 0 3 16,0 0-4-16,21-3 3 0,-21 3 1 0,0 0-4 0,0 0-1 16,0 0 1-16,27 0-1 15,-27 0 0-15,0 0-1 0,0 0 3 0,17 0 0 16,-17 0 3-16,0 0-2 16,0 0 4-16,0 0-3 0,21-1 8 0,-21 1 0 0,0 0 4 15,0 0-2-15,0 0 5 16,0 0-2-16,20 0-2 0,-20 0-2 0,0 0 0 15,0 0-4-15,0 0 0 0,0 0-4 0,20 1 3 0,-20-1-4 16,0 0-1-16,0 0-2 16,18 0 2-16,-18 0-4 0,0 0 2 0,16 5-4 15,-16-5 2-15,0 0-4 16,0 0 5-16,22 1-3 0,-22-1 4 0,0 0-3 0,0 0 3 16,17 3 0-16,-17-3-1 15,0 0-1-15,0 0-1 0,0 0 0 0,0 0 4 16,21 0-6-16,-21 0 2 0,0 0-3 0,0 0 2 15,0 0-2-15,0 0 1 0,19 1-3 16,-19-1-1-16,0 0 2 0,0 0 3 16,0 0-5-16,20 0 0 0,-20 0-2 15,0 0 2-15,0 0-1 0,0 0 1 0,18 0-2 16,-18 0 6-16,0 0-6 0,0 0 5 16,0 0-5-16,20 0 1 0,-20 0 0 0,0 0 0 15,0 0 0-15,0 0 0 16,0 0-1-16,0 0 0 0,0 0 0 0,20-1 3 0,-20 1-3 15,0 0 2-15,0 0-2 0,0 0 4 0,0 0-5 16,0 0 7-16,0 0-2 16,0 0 4-16,21 0-1 0,-21 0-2 0,0 0 3 15,0 0 0-15,0 0 1 0,0 0-2 16,0 0 2-16,24 0 0 0,-24 0-1 0,0 0 3 16,0 0 0-16,0 0-8 15,18 0 8-15,-18 0-4 0,0 0-1 0,0 0-1 16,0 0 0-16,24 0-1 0,-24 0 2 0,0 0-4 0,0 0 0 15,0 0-1-15,0 0 2 16,21 0 2-16,-21 0-5 0,0 0 3 0,0 0-3 16,0 0 3-16,0 0-3 15,0 0 1-15,23 0 0 0,-23 0-1 0,0 0 0 0,0 0 1 16,0 0-1-16,17 1 4 16,-17-1-4-16,0 0 2 0,0 0-1 0,0 0 0 15,23 0-1-15,-23 0 4 16,0 0-4-16,0 0-1 0,0 0 0 0,18 0 3 0,-18 0-3 15,0 0-1-15,0 0 1 0,0 0 3 0,20 0-3 16,-20 0 1-16,0 0 0 16,0 0 2-16,0 0 0 0,18 0-3 0,-18 0-2 0,0 0 5 15,0 0-2-15,0 0 1 16,0 0-1-16,0 0 1 0,0 0 1 0,25-1 2 16,-25 1-2-16,0 0 2 15,0 0 0-15,0 0 1 0,0 0-2 0,0 0 0 0,0 0-1 16,0 0 1-16,20-3 0 0,-20 3-1 0,0 0 0 15,0 0-2-15,0 0 0 16,0 0 2-16,18 0-1 0,-18 0 2 0,0 0-3 16,0 0 3-16,0 0-3 0,0 0 0 15,25-1 2-15,-25 1 0 0,0 0-2 0,0 0 2 16,0 0-2-16,15-2 3 16,-15 2-3-16,0 0 0 0,0 0 1 0,0 0 0 15,0 0-1-15,23 0 1 0,-23 0 1 0,0 0-2 0,0 0 0 16,17-3 2-16,-17 3-2 15,0 0 0-15,0 0 4 0,0 0 7 0,23 0 7 16,-23 0 2-16,0 0 0 0,0 0 4 16,0 0 0-16,25 0-5 0,-25 0-1 0,0 0-2 15,0 0 5-15,19-1-7 16,-19 1-3-16,0 0-1 0,0 0-2 0,21 0 0 16,-21 0 1-16,0 0-3 0,0 0-1 15,0 0-1-15,19 1-1 0,-19-1-1 16,0 0-4-16,0 0-5 0,0 0-17 0,0 0-13 0,0 0-26 15,20 0-25-15,-20 0-34 16,0 0-39-16,5 3-53 0,-5-3-41 0,0 0-64 0,0 0-143 16,0 0-134-16,0 0-257 15,0 0-204-15</inkml:trace>
  <inkml:trace contextRef="#ctx0" brushRef="#br0" timeOffset="-132712.3">22453 6487 2429 0,'0'0'-131'0,"0"0"14"16,0 0 20-16,0 0 14 0,0 0 14 0,0 0 20 0,0 0 12 15,0 0 14-15,0 0-3 0,0 0 20 0,0 0 11 16,0 0 1-16,0 0 12 16,0 0-2-16,0 0 10 0,0 0 17 0,0 0-6 0,0 0 6 15,0 0 8-15,0 0 4 16,0 0 7-16,0 0-1 0,0 0 15 0,0 0-7 16,0 0 4-16,0 0 1 15,20-6 0-15,-20 6-11 0,0 0-4 0,0 0-8 0,0 0-1 16,0 0-8-16,0 0-1 0,0 0-6 0,0 0 2 15,0 0-5-15,0 0-2 16,0 0 1-16,0 0 0 0,0 0 9 0,0 0 2 0,0 0 2 16,0 0 1-16,0 0-8 15,0 0 6-15,0 0-6 0,0 0-7 0,0 0 0 16,0 0-8-16,0 0 0 16,0 0-1-16,0 0-7 0,0 0 5 0,0 0-7 0,0 0 2 15,0 0-1-15,0 0 0 16,0 0-8-16,0 0 4 0,0 0 6 0,0 0 3 15,0 0 8-15,0 0-3 0,0 0-1 16,0 0-3-16,0 0 0 0,0 0-1 0,0 0 0 16,0 0-7-16,0 0 2 0,0 0-3 0,0 0 2 15,0 0-2-15,0 0-2 16,0 0 2-16,0 0 1 0,0 0 6 0,0 0-4 16,0 0 2-16,0 0-1 0,0 0 3 15,0 0-4-15,0 0 7 0,-45 5-8 0,45-5-1 16,0 0 3-16,0 0-7 0,-15 3 3 0,15-3-4 0,0 0 4 15,0 0-5-15,-11 4 2 16,11-4-1-16,0 0-1 0,0 0-1 0,-14 2 7 16,14-2 3-16,0 0 6 15,-12 4 4-15,12-4 7 0,-12 3-1 0,12-3-2 16,0 0 2-16,0 0-4 0,-16 4-1 16,16-4-3-16,0 0-2 0,0 0 1 0,0 0-2 15,0 0 4-15,-24 5 1 0,24-5-6 0,0 0 2 0,0 0-1 16,0 0 0-16,-19 3-3 15,19-3-4-15,0 0 3 0,0 0-6 16,-16 4 3-16,16-4-2 0,0 0-3 16,0 0 4-16,-18 3-4 0,18-3 0 0,0 0 1 0,0 0-1 15,-18 4-1-15,18-4 1 16,0 0 5-16,0 0-7 0,-20 2 9 0,20-2-8 16,0 0 1-16,-17 0 0 0,17 0-1 15,0 0 3-15,0 0-1 0,0 0 7 0,0 0-7 16,-23 2 1-16,23-2 1 0,0 0-3 0,0 0 1 15,0 0 2-15,0 0-4 16,0 0 3-16,-21 0-3 0,21 0-2 0,0 0 0 0,0 0 2 16,0 0-1-16,0 0-3 15,-22 0 5-15,22 0 4 0,0 0-7 0,0 0-1 16,0 0-1-16,0 0 2 0,-23-2-1 16,23 2-2-16,0 0 4 0,0 0 3 0,0 0 0 15,-19-2-1-15,19 2 0 0,0 0-1 0,0 0 1 16,0 0-2-16,0 0-1 15,0 0 1-15,-21-2-2 0,21 2 0 16,0 0-1-16,0 0 2 0,0 0-1 0,-20-2 1 16,20 2-1-16,0 0 0 0,0 0 3 0,-22-3 1 15,22 3 3-15,0 0 1 0,-21-4 5 16,21 4-2-16,0 0 3 0,-22-4-3 0,22 4-1 16,0 0-2-16,-22-4-2 15,22 4 2-15,0 0-3 0,-22-4 1 0,22 4 2 16,0 0-5-16,-19-2 2 0,19 2-3 0,0 0-1 0,0 0 2 15,-19-4-2-15,19 4-2 16,0 0 3-16,0 0-3 0,-21-1 0 0,21 1-1 16,0 0 1-16,-17-5 0 0,17 5 3 15,0 0-1-15,-21-3 5 0,21 3 2 0,0 0-11 16,-24-1 0-16,24 1 0 16,0 0 8-16,-25-3-7 0,25 3 3 0,-17-2-3 15,17 2-1-15,0 0-2 0,-27-2 3 16,27 2 3-16,-18-1 3 0,18 1 1 0,-18-3 4 15,18 3-3-15,0 0 0 0,-26-1-4 0,26 1 4 16,0 0 0-16,-21-2-2 0,21 2 4 16,0 0-6-16,-20-2 1 0,20 2 5 0,0 0-8 15,0 0 7-15,-22-2-7 16,22 2 1-16,0 0-3 0,0 0 3 0,-24-1-4 16,24 1 5-16,0 0 6 0,-21-3 1 15,21 3 4-15,0 0 7 0,-21-1-1 0,21 1 0 16,0 0-10-16,-21 0 2 0,21 0-2 0,0 0-1 15,-22-3 1-15,22 3-1 0,0 0 2 16,-20 0-10-16,20 0 1 0,0 0-4 0,-21 0 6 16,21 0 2-16,0 0 0 15,-22 0 6-15,22 0-3 0,0 0 1 0,-20 0-4 16,20 0-1-16,0 0 1 0,-20 3-1 16,20-3 0-16,0 0 1 0,0 0-3 0,-25 0-2 15,25 0 3-15,0 0-1 16,0 0-4-16,-24 1 12 0,24-1-14 0,0 0 4 0,-18 0-2 15,18 0-3-15,0 0 8 16,-22 0-3-16,22 0-2 0,0 0 0 0,-21 3-2 16,21-3 4-16,0 0-1 0,-19 1 0 0,19-1-2 0,0 0 17 15,-21 2-1-15,21-2 2 16,0 0-4-16,-22 2-2 0,22-2-2 0,0 0 4 16,-22 2-7-16,22-2-6 15,0 0 3-15,-22 1 3 0,22-1 2 0,0 0-3 0,-23 3-2 16,23-3-3-16,0 0 5 0,-26 1 2 0,26-1-5 15,-20 0 10-15,20 0-10 16,0 0 1-16,-28 0 1 0,28 0 0 0,-17 2-4 0,17-2 0 16,0 0 0-16,-28 0 3 15,28 0-3-15,-18-2 0 0,18 2 3 0,0 0-2 16,-30 0-4-16,30 0 2 16,-20 0 1-16,20 0 0 0,0 0 1 0,-29 0-1 15,29 0 3-15,-20-1-3 0,20 1-1 0,0 0 3 0,-26 1-2 16,26-1-1-16,-22 0 0 15,22 0 4-15,-19 0-4 0,19 0 0 0,0 0 0 0,-28 2 0 16,28-2 0-16,-14 2 0 16,14-2 4-16,0 0-4 0,-26 0-2 0,26 0 0 15,0 0 2-15,-23 0 4 0,23 0-4 16,0 0 3-16,-21 0-4 0,21 0 1 0,0 0 1 16,-21 0 2-16,21 0-2 15,0 0-1-15,-20 0 0 0,20 0-1 0,0 0 0 0,-18 3 1 16,18-3 2-16,0 0 0 0,0 0-1 0,-22 0-2 15,22 0-5-15,0 0 6 16,0 0 2-16,-25 0 2 0,25 0-4 0,0 0 1 0,-22-3-1 16,22 3 1-16,0 0 1 15,-20 3-3-15,20-3-1 0,0 0 5 0,-22-3-2 16,22 3 1-16,0 0-1 16,-21 3-2-16,21-3-3 0,0 0 4 0,-21 3-3 0,21-3 1 15,-15 1-2-15,15-1 11 16,0 0-8-16,-22 3 4 0,22-3-3 0,-18 2 0 15,18-2 1-15,0 0-1 0,-25 1-2 16,25-1 3-16,-15 3-3 0,15-3 3 0,0 0 1 16,-25 1-2-16,25-1-1 0,-18 2-8 0,18-2 11 15,-16 2 0-15,16-2-3 0,0 0 2 16,-26 4-3-16,26-4 9 0,-21 2-7 0,21-2 10 16,-19 4-10-16,19-4-1 15,-21 1 0-15,21-1 3 0,-22 3-4 0,22-3-2 0,-20 1 2 16,20-1 4-16,-21 2-2 0,21-2 0 0,-22 4 4 15,22-4-5-15,-20 2 1 16,20-2 3-16,-20 2-5 0,20-2 2 0,-21 2-3 0,21-2 7 16,-19 0-3-16,19 0 0 15,-21 1-2-15,21-1 2 0,-20 3-2 0,20-3 0 16,-20 0 2-16,20 0-1 16,-22 0 0-16,22 0 0 0,-23 0 3 0,23 0 4 15,-22 0-9-15,22 0 4 0,-20-3-4 16,20 3 2-16,-22-1-1 0,22 1 1 0,-21-2 0 15,21 2-1-15,-21-2-2 0,21 2 6 0,-23-2-5 0,23 2 2 16,-24-2-2-16,24 2 3 16,-23-2-4-16,23 2 4 0,-23-2-2 0,23 2 1 15,-25-1 3-15,25 1-4 0,-24-3 0 16,24 3 0-16,-23-1 2 0,23 1 2 0,-23-3-7 16,23 3 5-16,-21-1-1 15,21 1 3-15,-24 0-2 0,24 0-1 0,-21 0-3 16,21 0 1-16,-19-2 2 0,19 2 0 0,0 0-4 0,-29-4 2 15,29 4 6-15,-20 0-4 16,20 0 2-16,-20 0-1 0,20 0-2 0,-20-2 1 16,20 2 3-16,-21-2-2 0,21 2-1 15,-21-1-1-15,21 1 0 0,-21-3 6 0,21 3-7 16,0 0 2-16,-30-3-2 16,30 3 4-16,-19-3-3 0,19 3 2 0,-19 0 1 0,19 0-4 15,0 0 4-15,-27-1-3 16,27 1 0-16,0 0-1 0,-26-2 4 0,26 2-3 15,-19 0 1-15,19 0 3 0,-21-1-5 16,21 1-1-16,-19-3 4 0,19 3 3 0,0 0-4 16,-34-2 0-16,34 2-4 0,-20 0 3 0,20 0 1 15,-20-2 1-15,20 2 2 16,-21-1-3-16,21 1 1 0,-24-3-1 0,24 3 0 0,-20 0 1 16,20 0 1-16,-24-3-2 15,24 3 3-15,-26-2-2 0,26 2-2 0,-25-2 9 16,25 2 1-16,-28-1 5 0,14 1-1 0,14 0 1 0,-28-3-5 15,28 3 2-15,-31-1 1 16,13-2-1-16,18 3-3 0,-36-4 2 0,20 2-4 16,-4 1-1-16,20 1-1 0,-35-4-2 15,15 2 3-15,-1 2-3 0,2-2-4 0,19 2-13 16,-41-2-20-16,23 0-45 16,-6 2-88-16,3-6-137 0,-4 6-286 15,-4-1-2-15,-3-5 23 0,-9-2-524 0,1 1-674 16</inkml:trace>
  <inkml:trace contextRef="#ctx0" brushRef="#br2" timeOffset="-95172.58">1274 9404 1708 0,'-9'-11'53'0,"9"11"13"0,-8-14-3 15,8 14-10-15,-5-15-11 0,5 15-5 0,-4-17 2 0,4 17 15 16,0 0 6-16,0-25 13 15,0 25 14-15,0 0 21 0,4-25 18 16,-4 25 15-16,0-16 7 0,0 16-4 16,2-16-10-16,-2 16-5 0,0 0-16 0,0-23-4 0,0 23-21 15,0 0-6-15,-8-24-8 16,8 24-9-16,-12-18-4 0,5 11-10 0,7 7-7 16,-21-14-4-16,9 9-3 15,-7 2-4-15,19 3-4 0,-33-7-4 0,17 6 0 16,-4 1 2-16,20 0-3 0,-36 5 1 0,18 1-4 0,3 1 0 15,-2 3 2-15,4 2-4 16,-1 0-2-16,5 2-1 0,3-1-2 0,2 3-2 16,4-16-2-16,0 28-4 0,4-13-7 15,2-1-6-15,1-3-6 0,2 1-8 0,5-1-4 16,-4-3 1-16,3-2 1 16,-1-1-3-16,-12-5-3 0,26 4-5 0,-26-4 1 15,25-4 1-15,-25 4-2 0,23-15 3 0,-13 5 3 0,-3-4 7 16,1-2 4-16,0-4 7 15,-4-2 15-15,0-4 9 0,-2-4 5 0,0 0 3 16,-2 0 5-16,2-4-1 16,-2-1 5-16,0-3-5 0,1 5 0 0,1-1 0 0,-2 4 1 15,2-3-1-15,1 3 5 16,-1 3 5-16,2-1 6 0,-1 3 1 16,-1 4 5-16,1 2 2 0,-1 2 1 15,0-1 0-15,0 3-4 0,-2 15-9 0,4-23-4 0,-4 23-3 16,2-17-3-16,-2 17 10 15,0 0-2-15,0 0-1 0,0 0 4 16,0 0 4-16,0 0-6 0,0 0 10 0,-15 55 18 0,13-30 9 16,-3 2-12-16,5 6-5 0,-2-1-7 15,4 9-7-15,-2 0 1 0,2-2-4 0,1 4-9 16,2-3-3-16,-3-1-3 16,2 4 1-16,2-5-20 0,-4-2-6 0,1-4-17 0,-1-3-25 15,4 0-27-15,-4-5-38 0,0-5-46 0,0 1-57 16,0-4-52-16,0-4-81 15,5 0-168-15,-7-3-100 0,0-9-369 0,2 10-435 0</inkml:trace>
  <inkml:trace contextRef="#ctx0" brushRef="#br2" timeOffset="-94902.45">1485 8877 2965 0,'6'-17'-66'0,"-6"17"32"0,4-12-1 0,-4 12 2 0,0 0 16 16,0 0 40-16,0 0 37 15,0 0 39-15,0 0 15 0,0 0 15 0,0 0 2 16,-14 43-1-16,8-25-5 16,0-1-3-16,2 6-15 0,-3 2-15 0,3 0-8 0,-1-1-11 15,1 3-7-15,0-3-8 0,2 2-3 0,0-2-14 16,2-3-17-16,-3-1-20 15,3 2-31-15,0-5-34 0,0-17-43 0,0 29-45 0,3-17-41 16,-1-3-50-16,-2-9-84 16,0 0-644-16,10 15-408 0</inkml:trace>
  <inkml:trace contextRef="#ctx0" brushRef="#br2" timeOffset="-94652.4">1596 9074 3000 0,'10'-11'20'16,"-10"11"28"-16,0 0-1 0,7-11-8 0,-7 11-3 15,0 0 2-15,0 0 13 0,0 0 9 16,0 0 19-16,0 0 15 0,0 0-1 16,-41-4 6-16,41 4 1 0,0 0-2 15,-29 12-7-15,18-5-3 0,11-7-7 0,-17 14-6 16,17-14-10-16,-12 15-5 0,8-6-2 16,4-9-4-16,-4 19-4 0,4-19 0 0,8 25-9 15,-3-11-6-15,4-1-2 16,0-2-5-16,0 2-2 0,6 2-10 0,1-1-20 15,-2 2-30-15,0-7-45 0,-2 2-61 0,1 1-75 0,-3-3-79 16,1-2-157-16,-2 1-131 16,-4-2-317-16,-5-6-278 0</inkml:trace>
  <inkml:trace contextRef="#ctx0" brushRef="#br2" timeOffset="-94322.65">876 9568 2668 0,'-17'4'-29'0,"17"-4"39"0,0 0 12 15,0 0 3-15,0 0 15 0,0 0 5 0,0 0 16 16,0 0 6-16,0 0 12 15,0 0 4-15,63 6 8 0,-39-5 15 0,2 3 1 16,2-2 0-16,3 3-2 0,3 0-3 16,6-1-10-16,-3 4-3 0,3-3-13 0,3 2-8 15,-3 0-8-15,2 2-5 16,-1-3-8-16,-3 1-7 0,0 0-18 0,-6-3-23 16,-3 2-31-16,-4 0-45 0,0 0-48 15,0-2-62-15,-8 0-51 0,0 1-103 0,-5-1-631 16,-5-2-415-16</inkml:trace>
  <inkml:trace contextRef="#ctx0" brushRef="#br2" timeOffset="-93762.25">1105 9957 2944 0,'-35'-14'-60'0,"35"14"32"0,-18-10 25 0,18 10 13 15,-18-7 8-15,6 3 9 16,12 4 19-16,-26-7 21 0,26 7 17 0,-28-4 15 16,28 4 2-16,-28 2 4 0,12 2-6 15,16-4 2-15,-29 9-5 0,13 1-8 16,4 0-9-16,2 1-7 0,-2 0-9 0,7 3-11 0,-1 1-2 15,3 0-3-15,3-15-4 16,0 27-6-16,1-10-6 0,5-2-4 0,0 0-12 0,0 0-3 16,1-3-9-16,-7-12-4 15,15 15-5-15,-3-7-4 0,-12-8-5 0,19 7-1 16,-19-7 4-16,0 0-1 16,27-10 5-16,-17 2 2 0,-2-4 4 0,-1-1 2 0,-2-6 6 15,1-3 1-15,0-4 7 0,0-4-2 0,-2-5 8 16,0 0 9-16,-1-1 11 15,1 6 9-15,-1 3 12 0,1 1 7 0,-1 2 2 0,-1 2 6 16,0 5-8-16,2 1-3 16,-4 16-3-16,3-26-1 0,-3 26 5 0,0 0 14 15,0-13-7-15,0 13-1 16,0 0 7-16,0 0-6 0,0 0-3 0,0 0-8 0,6 51-6 16,-6-34-8-16,4 4-2 15,-1 3-5-15,-1 0-3 0,6 1-9 0,-4 3-2 16,0-1-6-16,2 0-19 0,1-3-15 0,1 3-27 15,1-2-35-15,-3-4-38 0,0-4-41 16,-2 0-49-16,2-2-55 0,3-5-51 0,-2 0-162 16,1-5-131-16,-8-5 19 15,14 6-328-15,-14-6-306 0</inkml:trace>
  <inkml:trace contextRef="#ctx0" brushRef="#br2" timeOffset="-93442.16">1424 9943 2827 0,'0'0'0'0,"5"-10"15"0,-5 10 2 16,0 0 10-16,0 0 25 16,0 0 31-16,0 0 28 0,-24-16 20 15,24 16 14-15,-23 0 4 0,23 0-6 16,-25 0-4-16,25 0-14 0,-24 5-14 0,24-5-7 0,-21 7-14 16,12 0-13-16,9-7-7 15,-13 13-17-15,13-13-21 0,-3 15-18 0,3-15-19 16,3 23-15-16,-3-23-12 0,17 25 0 0,-9-10 0 0,5 3 3 15,1-4 5-15,-4 5 3 16,2 3 10-16,0-3 8 0,-4 1 10 0,-2-4 16 16,-3 1 11-16,2-2 12 15,-5-15 4-15,-3 29 6 0,-1-16-6 16,-3-1-4-16,7-12-4 0,-20 15-6 0,8-7-10 16,12-8-15-16,-24 5-18 0,24-5-34 0,-27-4-49 15,27 4-58-15,-20-11-68 0,10 2-66 16,0-3-155-16,6 1-133 0,4 11-325 0,-7-27-274 15</inkml:trace>
  <inkml:trace contextRef="#ctx0" brushRef="#br2" timeOffset="-93082.44">1847 9833 2835 0,'0'0'67'0,"0"0"20"15,0 0-3-15,0 0-4 0,0 0-2 0,0 0 5 16,0 0-2-16,0 0-5 16,0 0-10-16,5-21-6 0,-5 21-5 0,0 0-1 0,22 0-13 15,-22 0-2-15,29 0-4 16,-29 0-2-16,31 0-7 0,-16 2-14 0,-15-2-30 16,34-2-41-16,-17 2-56 15,-17 0-53-15,28 0-74 0,-28 0-126 0,18-3-521 16,-11-2-266-16</inkml:trace>
  <inkml:trace contextRef="#ctx0" brushRef="#br2" timeOffset="-92922.73">1865 9685 2835 0,'-13'-7'114'16,"13"7"10"-16,0 0-15 16,0 0-23-16,0 0-14 0,0 0-10 0,0 0-10 15,0 0-14-15,0 0-21 0,0 0-33 0,35-13-41 16,-35 13-47-16,28 0-49 0,-13-1-61 15,-15 1-145-15,30-3-445 0,-18 1-120 0</inkml:trace>
  <inkml:trace contextRef="#ctx0" brushRef="#br2" timeOffset="-92642.31">2267 9697 2336 0,'16'10'-46'15,"-16"-10"20"-15,14 10 18 16,-14-10-6-16,10 11 15 0,-10-11 6 0,4 12 16 16,-4-12 17-16,0 0 29 0,2 17 13 15,-2-17 11-15,0 0 8 0,0 0 10 0,-18 14 5 16,18-14 16-16,-18 3 9 0,18-3 10 16,0 0 4-16,-28-2 0 0,28 2-3 0,0 0-9 15,-23-11-6-15,23 11-15 0,-10-16-17 0,10 16-10 16,-5-13-11-16,5 13-19 15,0 0-19-15,0 0-35 0,11-26-36 0,-11 26-41 0,13-12-48 16,-13 12-60-16,14-6-65 16,-14 6-104-16,13-3-181 0,-13 3-411 15,0 0-346-15</inkml:trace>
  <inkml:trace contextRef="#ctx0" brushRef="#br2" timeOffset="-91162.59">3346 9758 2724 0,'0'0'-57'0,"0"0"50"0,0 0 8 15,0 0 5-15,0 0 1 16,0 0 8-16,0 0 7 0,0 0 18 0,0 0 21 0,0 0 21 16,0 0 17-16,0 0 18 15,0 0 11-15,0 0 10 0,0 0-2 0,0 0 4 16,0 0-15-16,0 0-10 16,0 0-15-16,0 0-5 0,0 0-15 0,5-45-9 0,-5 45-7 15,0-23-6-15,0 23-8 0,-2-36-3 16,2 17-16-16,0-4 3 0,0 2-2 15,0-2-2-15,2 0-4 0,-2-1-3 0,2 3-6 16,-2 2 1-16,0-1-1 0,2 4-3 16,-2 16-4-16,2-29-1 0,-2 29-6 15,2-19 7-15,-2 19-4 0,0 0 1 16,2-14 1-16,-2 14-4 0,0 0 0 0,0 0 0 16,0 0 0-16,0 0-3 0,23 36-1 15,-16-24-3-15,1 2-3 0,1 0 0 0,1 1-5 16,2 3-2-16,0-1-3 0,0 0 5 0,1 0 0 15,-3-2-1-15,3 1 4 16,0-3 0-16,-5-1 0 0,2-2 5 0,0-1-2 0,-2 0 3 16,-8-9 2-16,12 12 2 15,-12-12-1-15,13 6 3 0,-13-6 0 0,0 0 4 16,0 0-1-16,0 0 1 16,30-16 6-16,-30 16-5 0,10-22 0 0,-6 5 1 0,3-5-1 15,0-3-8-15,-1-1 4 0,-2-1-1 0,0-2-4 16,2 3-13-16,-4-1-36 15,2 1-49-15,-1 2-70 0,2 5-74 0,-5-2-152 16,0 4-215-16,-3 2-345 16,3 15-382-16</inkml:trace>
  <inkml:trace contextRef="#ctx0" brushRef="#br2" timeOffset="-90782.33">3882 8938 2832 0,'0'0'-68'0,"0"0"44"16,2-14 13-16,-2 14 24 15,0 0 20-15,0 0 31 0,0 0 25 0,0 0 7 16,0 0-2-16,-30 43-12 0,22-29-11 0,0 4-16 0,-4 2-47 15,0 2-62-15,4 0-96 16,-5-1-124-16,2 4-597 0,-2 4-236 0</inkml:trace>
  <inkml:trace contextRef="#ctx0" brushRef="#br2" timeOffset="-90380.39">4004 9349 2584 0,'5'-20'-25'0,"-5"20"29"0,0 0-4 0,4-12 2 16,-4 12-11-16,0 0 18 16,0 0 13-16,0 0 15 0,0 0 13 0,0 0 11 15,0 0-12-15,0 0 3 0,-4 62-2 0,4-44 0 0,0 3 0 16,0 2-3-16,2-1-8 15,0 5-1-15,2-2-6 0,-4 0-3 0,5-1-13 16,-1-1-13-16,-2-1-24 16,2-4-36-16,0 0-39 0,0-2-42 0,-2 0-49 0,-2-16-113 15,6 20-446-15,-3-11-21 16</inkml:trace>
  <inkml:trace contextRef="#ctx0" brushRef="#br2" timeOffset="-90072.55">3945 9418 2239 0,'-2'-14'37'0,"2"14"6"0,0-26-14 0,0 26-30 16,2-20-18-16,-2 20-5 15,10-19-2-15,-3 12 1 0,-7 7 5 0,21-15-1 0,-10 7 7 16,4 5 0-16,2-2-1 16,-1 1 4-16,6 4 1 0,-1 0 7 0,2 3 5 15,4 0-4-15,1 3 8 0,0 2-3 0,-1-1-3 0,5 7 10 16,-4-1 9-16,-5 1 9 15,-2 3 17-15,-2 0 0 0,-5 3 16 16,0 3 3-16,-6 0 1 0,-2 0 9 16,-4 2 9-16,0-3 11 0,-4-2 12 0,-4 4 8 0,-2-3 2 15,-2 2-1-15,-6-5-9 16,2 0-10-16,-4 0-13 0,2-1-10 0,-3-4-7 16,-1 1-29-16,4-3-41 15,0-3-54-15,4 1-76 0,-1-3-66 0,13-6-126 0,-23 3-565 16,12-3-272-16</inkml:trace>
  <inkml:trace contextRef="#ctx0" brushRef="#br2" timeOffset="-89779.66">4545 9618 2705 0,'22'0'-45'0,"-22"0"5"0,22 1-3 0,-22-1 1 0,23 3 4 16,-23-3-13-16,32 1-4 0,-16 2-11 0,2-2-8 15,-2-1-19-15,-3 2-26 16,2-2-59-16,-2 0-99 0,1 2-234 0,-14-2 316 16</inkml:trace>
  <inkml:trace contextRef="#ctx0" brushRef="#br2" timeOffset="-89602.7">4670 9561 1560 0,'0'0'107'0,"-22"3"12"0,22-3-15 15,0 0-7-15,-15 15-8 0,15-15-9 16,-6 18-10-16,6-18-8 0,-5 22-9 16,5-8 0-16,0-14-12 0,-4 25 2 0,4-25-19 15,-2 27-12-15,2-16-33 0,0-11-46 16,-2 21-48-16,2-21-76 0,0 18-171 0,2-11-201 16,-2-7 246-16</inkml:trace>
  <inkml:trace contextRef="#ctx0" brushRef="#br2" timeOffset="-88332.52">4583 9652 1570 0,'0'0'-22'16,"0"0"26"-16,0 0 11 15,0 0-2-15,0 0 9 0,0 0 10 16,0 0 11-16,0 0 10 0,0 0 17 0,31-6-6 16,-31 6 7-16,0 0-3 0,0 0-3 0,0 0 6 15,28 12 4-15,-28-12-4 16,14 3-3-16,-14-3-7 0,16 6-6 0,-16-6-15 0,16 4-19 16,-16-4-18-16,21 6-22 15,-21-6-29-15,24 5-18 0,-24-5-6 0,20 4 0 16,-20-4 7-16,20 4 0 0,-20-4 5 0,14 2 20 15,-14-2 26-15,0 0 16 16,0 0 18-16,0 0 19 0,0 0 2 0,0 0 26 0,0 0 14 16,0 0 16-16,0 0 19 15,0 0 12-15,0 0 14 0,0 0 11 0,-56-14 8 16,56 14 10-16,-20-5-11 16,20 5-10-16,-19-4-11 0,19 4-18 0,-14-4-9 0,14 4-11 15,0 0-20-15,0 0-25 0,0 0-24 0,0 0-23 16,0 0-27-16,0 0-26 15,0 0-22-15,0 0-16 0,0 0-19 0,0 0-4 0,0 0 2 16,71 6 7-16,-53-3 12 16,-6 1 0-16,-12-4 15 0,24 7 13 15,-14-4 16-15,-10-3 9 0,15 6 13 16,-15-6 22-16,0 0 14 0,0 0 11 0,0 0 10 0,0 0 6 16,0 0 5-16,0 0 11 15,0 0 8-15,0 0 2 0,-63 0 6 0,43-4 0 16,1 2-1-16,0-1-6 0,-2-1-1 0,-1 0-8 15,4 0-5-15,-1 2 1 0,0-2-10 16,19 4-1-16,-30-6-5 0,17 4 0 0,13 2-6 16,0 0-10-16,-18-7-6 15,18 7-4-15,0 0-5 0,0 0-6 0,0 0-8 16,0 0-14-16,0 0-4 16,50-4-3-16,-50 4-7 0,36 2 3 0,-17-2 1 0,5 0 4 15,-6 2 2-15,6 0 0 0,-3-2 7 0,1 1 1 16,-4 2 1-16,1-2-3 15,-19-1 7-15,32 2-1 0,-20-2 3 16,-12 0 3-16,22 3 9 0,-22-3 4 0,0 0 2 16,19 0 1-16,-19 0-3 0,0 0 0 0,0 0-1 15,0 0 0-15,0 0-2 16,0 0 5-16,0 0 7 0,-49-16 2 0,49 16 5 0,-21-3 3 16,21 3 2-16,-19-6-2 15,19 6-2-15,-17-4 1 0,17 4-3 0,0 0-2 16,-16-4-7-16,16 4-8 0,0 0-16 0,0 0-16 15,0 0-8-15,0 0-7 16,0 0-6-16,0 0-3 0,0 0 0 16,0 0 7-16,0 0 5 0,46-9 2 0,-46 9 3 15,0 0 4-15,33 5 4 0,-33-5 0 0,20 4 2 16,-20-4 2-16,14 4 4 0,-14-4 1 16,0 0 10-16,0 0 8 0,0 0-1 0,0 0 9 15,0 0 7-15,0 0 8 0,0 0 7 0,0 0 9 16,-61 7 14-16,42-8 4 15,19 1 1-15,-38-8 0 0,21 4 3 0,-2 1-3 0,19 3-1 16,-32-7-3-16,20 6-4 16,12 1-3-16,-20-6-5 0,20 6-12 0,0 0-9 15,-10-8-11-15,10 8-7 16,0 0-19-16,0 0-20 0,0 0-40 0,0 0-48 0,0 0-66 16,55 0-66-16,-55 0-128 15,30 0-189-15,-16 0-368 0,2 0-353 0</inkml:trace>
  <inkml:trace contextRef="#ctx0" brushRef="#br2" timeOffset="-87972.34">5199 9437 2962 0,'8'-14'50'16,"-8"14"21"-16,0 0-1 0,8-13-7 15,-8 13-1-15,0 0 1 0,0 0 16 0,0 0 14 16,0 0 12-16,0 0-2 0,0 0 2 0,0 0-11 15,7 44-12-15,-5-27-8 16,-2 4-5-16,2 0-12 0,-2 1-1 0,2 0-8 0,0 0-2 16,0 2-9-1,0-1-6-15,0-4-16 0,3 1-22 0,-5-3-34 0,2 1-43 16,0-3-58-16,-2-15-58 16,4 25-63-16,-4-25-151 0,0 17-568 0,0-17-442 0</inkml:trace>
  <inkml:trace contextRef="#ctx0" brushRef="#br2" timeOffset="-87682.61">5183 9427 3092 0,'0'-15'26'0,"0"15"11"15,4-22-6-15,-4 22-4 16,5-16-3-16,-5 16-3 0,11-16 1 0,-11 16 3 16,14-9-5-16,-14 9-1 15,19-6 0-15,-19 6-6 0,28 0-1 0,-12 2 0 0,4 2-5 16,1 5 1-16,0 1 0 0,2 1 0 0,3 7-3 15,-3 1 2-15,3 4 2 16,-5-1 3-16,0 3-17 0,-4 2 10 0,0 0 2 0,-4-2 9 16,-5 1 12-16,-2-3 7 15,-2 0 9-15,-1-2 8 0,-6-2 4 0,1-2 4 16,-6 0-6-16,-3 1-7 16,-1-2-3-16,-3-3 0 0,-2 0-6 0,0-2-19 0,0-3-39 15,0-3-38-15,0-1-57 0,2 0-56 0,15-4-58 16,-30 1-121-16,20-1-576 15,10 0-335-15</inkml:trace>
  <inkml:trace contextRef="#ctx0" brushRef="#br2" timeOffset="-87412.49">5706 8928 2777 0,'0'0'-78'16,"0"0"31"-16,0 0 37 0,0 0 20 0,0 0 23 15,0 0-1-15,0 0 3 0,0 0-3 0,0 0-3 0,0 0 0 16,-22 53-3-1,16-40-5-15,-2 1-18 0,2 1-29 0,2 1-53 0,-2-3-60 16,6-13-95-16,-13 25-518 16,6-18-32-16</inkml:trace>
  <inkml:trace contextRef="#ctx0" brushRef="#br2" timeOffset="-86702.68">5801 9753 2253 0,'0'0'-20'0,"0"0"10"0,0 0 15 0,0 0-5 16,0 0 6-16,0 0 14 0,0 0 10 0,0 0 14 15,0 0 16-15,30-31 1 16,-30 31 11-16,7-21 9 0,-5 6 8 0,2 0 5 0,-2-2 5 16,-2 17 2-16,4-32-3 15,-2 14 1-15,0 5-8 0,-2 13-5 0,2-27-7 16,-2 27-13-16,5-21-3 16,-5 21-8-16,2-17-9 0,-2 17-5 15,5-16-9-15,-5 16-10 0,0 0-5 0,4-14-5 16,-4 14-2-16,0 0 0 0,0 0-1 0,0 0 0 15,0 0 0-15,0 0-5 0,0 0-1 0,36 21 3 0,-36-21-1 16,14 15 0-16,-5-4-2 16,-1 1 6-16,1-3-9 0,-1 3 4 0,1-1-2 15,-1 1-2-15,-8-12 5 16,14 19-2-16,-8-10 3 0,-6-9-3 0,12 14 0 0,-12-14 9 16,8 11 6-16,-8-11 7 15,0 0 3-15,11 9-3 0,-11-9-4 0,0 0 3 16,0 0 2-16,0 0-5 0,0 0-1 0,0 0-2 15,0 0 0-15,13-38 0 0,-13 25-4 16,2-4 3-16,-2 17-2 0,0-36 8 0,0 15-7 16,0 2 3-16,2-1-1 15,0 1-4-15,-2 0 5 0,4 2-10 0,-4 1-11 16,0 16-15-16,4-33-21 0,-1 19-25 16,-3 14-38-16,4-22-40 0,-4 22-41 0,4-19-45 15,-4 10-75-15,0 9-676 0,2-14-431 0</inkml:trace>
  <inkml:trace contextRef="#ctx0" brushRef="#br2" timeOffset="-86132.78">6386 9735 3058 0,'0'0'-20'0,"0"0"8"0,0 0-21 15,0 0-11-15,0 0 0 0,0 0-8 0,0 0 5 16,0 0 2-16,0 0 1 0,0 0 22 15,45 1-15-15,-45-1 8 0,23 1 2 16,-23-1-7-16,27 3-22 0,-27-3-30 16,25 0-29-16,-14-3-45 0,-11 3-101 0,19-5-340 15,-13-1 190-15</inkml:trace>
  <inkml:trace contextRef="#ctx0" brushRef="#br2" timeOffset="-85982.49">6371 9616 1959 0,'0'0'148'15,"0"0"10"-15,-21-4-9 0,21 4-10 16,0 0-16-16,0 0-14 0,0 0-10 0,0 0-11 16,0 0-10-16,0 0-18 15,0 0-26-15,0 0-52 0,0 0-67 0,49-2-75 16,-49 2-140-16,25-1-497 0,-12 1-109 16</inkml:trace>
  <inkml:trace contextRef="#ctx0" brushRef="#br2" timeOffset="-85772.3">6750 9685 2491 0,'0'0'59'0,"0"0"6"16,15 9-4-16,-15-9-1 0,0 0-9 0,8 7 23 0,-8-7 27 16,0 0 31-16,0 0 24 15,0 0 9-15,0 0 0 0,0 0-5 0,0 0-13 16,9 10-37-16,-9-10-14 0,0 0-12 0,0 0-23 15,0 0-40-15,0 0-53 16,0 0-73-16,13 8-86 0,-13-8-87 0,0 0-180 0,0 0-501 16,0 0-399-16</inkml:trace>
  <inkml:trace contextRef="#ctx0" brushRef="#br2" timeOffset="-82592.71">1472 11281 2908 0,'-29'-4'-55'15,"29"4"24"-15,0 0 8 0,0 0-1 0,0 0 11 0,-14-8 13 16,14 8 16-16,0 0 9 16,0 0 23-16,0 0 17 0,-5-13 14 0,5 13 8 15,0 0 3-15,0 0-6 0,0 0 3 16,0 0-3-16,0 0-4 0,0 0-4 16,0 0-9-16,13-30 3 0,-13 30-12 15,12-10-6-15,-12 10-2 0,16-6-6 0,-16 6-4 16,20-3-3-16,-20 3-7 0,23 0-2 0,-23 0-2 15,22 3-2-15,-22-3-1 0,20 4-3 16,-20-4 3-16,20 8 4 0,-20-8 1 0,12 13 3 16,-7-3-2-16,-5-10 0 15,2 19 5-15,-2-19 4 0,0 0 3 0,-12 33 4 16,5-19 0-16,-3-2-2 0,-2 1 5 16,-1-2 1-16,1 5 0 0,-1-4 0 0,2-1-3 15,-1 0-4-15,2 0-1 0,0-1-3 0,10-10-2 16,-16 15-3-16,16-15-4 15,-10 13 1-15,10-13-4 0,0 0-2 0,0 0-2 0,0 0-5 16,24 23 2-16,-14-19-8 16,-10-4-2-16,24 6-14 0,-11-4-10 0,1-1-20 15,0-1-23-15,-14 0-27 16,24 0-33-16,-13 0-58 0,-11 0-40 0,23-1-78 0,-23 1-132 16,15-2-156-16,-15 2-372 15,14-6-387-15</inkml:trace>
  <inkml:trace contextRef="#ctx0" brushRef="#br2" timeOffset="-82067.33">1943 11189 2781 0,'0'0'-126'16,"4"-17"27"-16,-4 17 13 0,0 0 6 0,0 0 14 15,0 0 13-15,3-13 16 16,-3 13 17-16,0 0 18 0,0 0 23 0,0 0 7 0,0 0 12 16,0 0 7-16,0 0 19 15,0 0 28-15,0 0 21 0,0 0 10 0,0 0 5 16,0 0-5-16,0 0 1 0,0 0-5 0,-29-4-8 15,29 4-12-15,0 0-8 16,0 0-11-16,-30 12-13 0,30-12-5 0,-17 8-5 0,17-8-6 16,-12 11-6-1,12-11-5-15,-10 11-1 0,10-11-4 0,-7 13-7 0,7-13-1 16,0 0-11-16,2 23-1 16,-2-23-7-16,9 17-4 0,-3-7-3 0,3 1 0 0,-1 0-3 15,0 1 1-15,4 2-6 0,-4-3 1 0,2 0 0 16,-1 3 0-16,1-3-2 15,-1 3 4-15,-1-3-3 0,-1 0 2 0,-1 1 8 16,-6-12 7-16,6 21 9 0,-6-21 4 16,-2 19 7-16,2-19 3 0,-8 17 2 0,8-17 0 15,-15 13-1-15,7-7-2 16,8-6-6-16,-22 8 2 0,22-8-7 0,-22 6-15 16,22-6-33-16,-23 0-43 0,23 0-61 15,0 0-78-15,-25-8-86 0,25 8-176 0,-13-12-133 16,12 7-229-16,1 5-165 0</inkml:trace>
  <inkml:trace contextRef="#ctx0" brushRef="#br2" timeOffset="-81862.39">2119 11384 2502 0,'0'0'97'0,"20"3"36"0,-20-3-9 0,0 0-14 16,20 0-11-16,-20 0-11 15,0 0-9-15,27 0-12 0,-27 0-2 16,24 0-9-16,-24 0-5 0,26 0-6 16,-13 0-8-16,-13 0-15 0,28 0-27 0,-13 3-27 0,-15-3-52 15,27 0-46-15,-27 0-47 16,24-3-61-16,-24 3-138 0,17-3-409 0,-13-1-85 16</inkml:trace>
  <inkml:trace contextRef="#ctx0" brushRef="#br2" timeOffset="-81672.53">2311 11300 2279 0,'0'0'72'0,"0"0"32"0,-10-10-6 0,10 10-6 0,0 0 0 16,0 0 24-16,0 0 19 15,0 0 3-15,0 0 3 0,-2 39-10 0,2-39-8 16,0 24-12-16,0-24-11 16,2 29-14-16,-2-12-10 0,2-2-5 0,0 3-17 15,0-1-27-15,0-2-36 0,-2-15-40 16,2 25-41-16,0-13-63 0,-1-2-50 0,-1-10-67 15,5 19-151-15,-1-13-450 0,-4-6-231 0</inkml:trace>
  <inkml:trace contextRef="#ctx0" brushRef="#br2" timeOffset="-81252.64">2483 11300 2566 0,'2'-10'-30'15,"-2"10"32"-15,8-17 11 16,-8 17-5-16,8-17 14 0,-8 17-14 0,10-13 3 16,-10 13 3-16,12-13-5 15,-12 13 0-15,19-8-4 0,-19 8-5 0,21-6 6 0,-8 4-1 16,-13 2-1-16,28 0 2 16,-28 0-1-16,26 6 0 0,-26-6 6 0,26 7-2 15,-17-2 7-15,1 2-3 0,-10-7 5 0,10 11 6 0,-10-11 17 16,3 15 15-16,-3-15 12 15,0 0 14-15,0 0 9 0,-15 25 5 0,15-25 2 16,-17 10-2-16,17-10-7 16,-12 5-6-16,12-5-14 0,-14 8 1 0,14-8-13 0,0 0-18 15,0 0-21-15,0 0-15 16,-4 16-11-16,4-16-7 0,0 0-9 0,18 21 0 16,-10-12-3-16,0 3-1 15,3 1 3-15,-3 0 9 0,1 0 3 0,0 3 10 16,-3-1 13-16,-2 0 20 0,0 0 11 15,-2 1 13-15,-2-16 4 0,-4 30 2 0,-2-17-5 16,0 0-6-16,6-13-6 0,-18 19-15 0,8-10-32 16,-1-2-44-16,11-7-65 15,-17 9-66-15,8-5-86 0,9-4-193 0,-14-1-450 0,14 1-299 16</inkml:trace>
  <inkml:trace contextRef="#ctx0" brushRef="#br2" timeOffset="-81052.38">2913 11232 2820 0,'0'0'43'0,"0"0"13"15,31 9-6-15,-24-4-6 0,-7-5-3 16,14 23 1-16,-8-10 1 0,3 5 7 0,-3 5-2 16,0 1 1-16,1 1-9 15,-2 2-2-15,-1 0-15 0,-2 1-14 0,-2 0-33 16,-2-2-54-16,-2 2-56 0,-3-1-60 0,-4 1-112 15,-1-2-514-15,-7-2-142 0</inkml:trace>
  <inkml:trace contextRef="#ctx0" brushRef="#br2" timeOffset="-80402.66">1320 11130 2333 0,'-7'-19'-48'0,"7"19"36"0,0 0 18 15,0 0 6-15,0 0 5 0,0 0 14 16,0 0 24-16,0 0 42 0,0 0 33 0,0 0 18 16,0 0 12-16,0 0 7 15,0 0 5-15,0 0-6 0,-21 42 0 0,16-24-13 16,-1 0-14-16,-2 6-12 0,2-2-11 16,2 5-19-16,-2 0-7 0,1 1-13 0,1 1-5 15,4 1-7-15,0-1-11 0,4 3-6 0,1-1-8 16,1 1-19-16,4 3-21 15,2-5-33-15,0 0-48 0,3 1-55 0,1-3-70 0,6-1-54 16,-6-4-109-16,8 2-158 16,-2-4-406-16,0-2-343 0</inkml:trace>
  <inkml:trace contextRef="#ctx0" brushRef="#br2" timeOffset="-79712.71">3361 11096 2720 0,'0'0'-74'0,"0"0"48"0,0 0 20 0,-10-13 22 16,10 13 17-16,0 0 5 15,0 0 13-15,0 0 14 0,0 0 13 0,-34 21 9 0,34-21 11 16,-16 21 6-16,8-7 4 0,0-2 7 0,-3 8 4 15,3 3 4-15,-1-1-1 16,3 3-8-16,-1-1-5 0,1 3-6 0,2 0-15 16,2 0-5-16,0 2-13 0,2-3-9 15,0 0-3-15,4 3-10 0,0-3-15 0,2 0-23 16,3-2-32-16,2-1-40 16,-1-3-47-16,3 0-58 0,4-2-62 0,-2-4-75 15,-1 2-128-15,4-5-535 0,-4-2-411 0</inkml:trace>
  <inkml:trace contextRef="#ctx0" brushRef="#br2" timeOffset="-79172.71">3780 11158 2835 0,'6'-12'-63'16,"-6"12"44"-16,0 0 11 15,11-13 2-15,-11 13 9 0,0 0 10 0,0 0 7 0,0 0 25 16,0 0 24-16,0 0 14 16,0 0 6-16,0 0 4 0,0 0 3 0,-32-10 1 15,32 10 3-15,0 0-2 16,-34 6-10-16,34-6-6 0,-23 10-9 0,10-6-7 0,13-4-4 16,-19 7-10-16,19-7-2 15,-14 9-8-15,14-9-9 0,-9 12-18 0,9-12-23 16,0 0-17-16,5 24-19 0,-5-24-15 0,12 21 7 15,-4-5 1-15,3 1 5 0,2 2 4 16,0-2 2-16,-3-1 11 0,0 6 3 0,2-2 10 16,-4-2 5-16,-2-1 14 15,-4 2 16-15,0 0 13 0,-2-3 16 0,0-16 3 16,-6 30 1-16,0-17 2 0,-6-1-6 16,4-2-6-16,-4-2-1 0,-1 1-3 0,-2-4-11 15,15-5-16-15,-29 6-30 0,13-6-30 0,16 0-40 16,-24-4-53-16,24 4-49 15,-24-11-57-15,14-2-150 0,1 5-509 0,3-8-297 0</inkml:trace>
  <inkml:trace contextRef="#ctx0" brushRef="#br2" timeOffset="-78742.53">3778 10910 2571 0,'4'-16'-140'0,"-4"16"27"15,0 0 24-15,0 0-1 0,11-11 9 16,-11 11 8-16,0 0 2 0,17-6 11 16,-17 6 5-16,16-4 11 0,-16 4-4 0,0 0 18 0,32 2 7 15,-32-2 13-15,22 0 13 0,-22 0 10 0,19 3 12 16,-19-3 22-16,16 7-5 15,-16-7 14-15,0 0 20 0,11 9 21 16,-11-9-5-16,0 0 2 0,0 0 5 16,0 0 3-16,0 0 1 0,-23 27-2 0,23-27-9 0,-11 9-9 15,11-9-7-15,-12 10-15 16,12-10-12-16,0 0-14 0,-11 11-22 0,11-11-12 16,0 0-19-16,0 0-6 15,0 0-2-15,11 27-5 0,-11-27 1 0,12 16 11 0,-5-5 5 16,-1-2 12-16,0 3 8 0,-6-12 13 0,9 19 10 15,-7-8 12-15,-2-11 16 16,0 19 6-16,0-19 0 0,-9 19-3 0,9-19-7 16,-14 16-13-16,3-9-32 0,11-7-50 15,-19 9-70-15,8-3-71 0,11-6-139 0,-20 8-486 16,8-4-126-16</inkml:trace>
  <inkml:trace contextRef="#ctx0" brushRef="#br2" timeOffset="-78012.75">4185 11468 2429 0,'0'0'14'0,"0"0"39"0,0 0 10 0,0 0 13 0,0 0-3 16,0 0 7-16,0 0 8 15,0 0 11-15,0 0 2 0,0 0 2 0,0 0-6 16,0 0 2-16,0 0-10 0,55 9-8 15,-55-9-8-15,24 4-10 0,-10-3-19 0,-14-1-30 16,23 5-45-16,-23-5-63 0,23 2-66 0,-14-2-67 16,-9 0-147-16,0 0-497 15,10-10-233-15</inkml:trace>
  <inkml:trace contextRef="#ctx0" brushRef="#br2" timeOffset="-77852.42">4274 11394 2581 0,'0'0'27'0,"0"0"28"15,0 0 2-15,0 0 1 0,0 0 9 0,0 0 0 0,-5 45 11 16,5-31-7-16,0-14-6 16,0 32-7-16,0-16-3 0,0 2-10 0,0-18-11 15,-2 32-28-15,2-14-40 16,2-1-61-16,0-2-62 0,-2-2-78 0,3-1-171 0,-1-1-341 16,-2-11-25-16</inkml:trace>
  <inkml:trace contextRef="#ctx0" brushRef="#br2" timeOffset="-77522.83">4415 11339 2211 0,'0'0'4'0,"9"-20"24"16,-5 11-12-16,-4 9 4 0,10-14 3 0,-10 14 0 0,11-11 14 15,-11 11-2-15,15-10-3 16,-15 10 3-16,21-6-12 0,-21 6 4 0,21-1 3 15,-21 1 1-15,27 1 8 0,-27-1 5 0,26 6 3 0,-14-2 1 16,-12-4-4-16,22 11 1 16,-14-4-6-16,-8-7-2 0,9 22-3 0,-5-11 0 15,-4-11 7-15,-4 25 8 16,4-25 5-16,-13 27 11 0,7-12 8 0,-4 1 7 0,0-2 11 16,2 0 7-16,-2 1 0 15,4-2-6-15,-3 3-4 0,2-4-4 0,3 2-7 16,4-14-10-16,-6 25-5 15,6-25-10-15,2 23-16 0,2-11-30 0,-4-12-38 0,15 19-53 16,-4-12-59-16,-1 1-58 0,3-3-91 0,-13-5-168 16,23 7-444-16,-10-7-294 15</inkml:trace>
  <inkml:trace contextRef="#ctx0" brushRef="#br2" timeOffset="-77182.48">4987 11310 2646 0,'0'0'-71'16,"-2"-18"26"-16,2 18 17 0,0 0 14 0,0 0 26 15,-20-15 21-15,20 15 21 16,-16-2 14-16,16 2 26 0,0 0 2 0,0 0 5 16,-34 17-3-16,25-8-7 0,9-9-7 15,-16 20-13-15,9-9-1 0,2 1-7 0,5-12-7 16,-6 27-6-16,6-12-11 0,0-15-10 0,4 32-12 15,0-15-20-15,3 1-1 16,2-2-1-16,-3 2 0 0,5-1 1 0,-5 0 0 0,2-2 4 16,-1-1 3-16,-3-1 2 15,0 2 15-15,-4-15 7 0,3 21-1 0,-3-21 7 16,-9 15-2-16,9-15-4 16,-19 13-2-16,6-8-5 0,13-5-3 0,-30 7-22 0,16-7-33 15,14 0-51-15,-30-2-57 0,30 2-48 0,-25-5-81 16,12-1-158-16,4-2-382 15,1-2-135-15</inkml:trace>
  <inkml:trace contextRef="#ctx0" brushRef="#br2" timeOffset="-76682.83">5070 10939 2426 0,'0'0'-41'0,"0"0"26"16,0 0 4-16,0 0 14 0,0 0 17 0,-8-26 4 16,8 26-7-16,0 0 6 15,0 0-3-15,20-3 16 0,-20 3-23 0,0 0-1 0,28 3 2 16,-28-3 14-16,23 6 11 0,-23-6 11 0,18 7 5 15,-8-1 4-15,-10-6 9 16,12 12 11-16,-12-12 11 0,6 15 9 0,-6-15 9 16,-2 19 2-16,2-19-4 0,-10 21 7 15,4-10 5-15,6-11 0 0,-16 23-14 0,10-11 2 16,6-12-7-16,-8 20-9 16,8-20-11-16,-5 22-16 0,5-22-1 0,5 18-25 15,-5-18-39-15,12 18-49 0,-4-11-55 0,6 2-71 0,-2-4-77 16,-12-5-123-16,28 7-188 15,-14-5-315-15,1 0-251 0</inkml:trace>
  <inkml:trace contextRef="#ctx0" brushRef="#br2" timeOffset="-76322.38">5359 11450 2640 0,'0'25'-17'0,"0"-25"48"15,0 0 32-15,0 0 20 0,0 0 23 0,6 15 21 16,-6-15 11-16,0 0 0 16,18 7-9-16,-18-7-13 0,18 4-11 0,-18-4-15 15,26 4-10-15,-13-1-10 0,-13-3-22 16,30 2-18-16,-16-2-29 0,-14 0-39 0,28 0-43 16,-28 0-46-16,25-5-35 15,-25 5-32-15,19-8-43 0,-12 1-72 0,-7 7-555 16,6-15-224-16</inkml:trace>
  <inkml:trace contextRef="#ctx0" brushRef="#br2" timeOffset="-76182.75">5539 11399 2550 0,'0'0'-54'0,"-10"-9"33"0,10 9 15 16,0 0 22-16,0 0 1 15,0 0 25-15,0 0 14 0,0 0 17 0,-23 24 2 0,23-24 2 16,-5 25-1-16,3-10-6 16,2 2-10-16,0-17-6 0,-3 33-9 0,3-18-17 15,-2 1-26-15,2-16-45 0,0 30-39 0,0-17-52 16,0 0-32-16,0-13-82 0,-2 19-524 15,2-9-65-15</inkml:trace>
  <inkml:trace contextRef="#ctx0" brushRef="#br2" timeOffset="-75762.48">5652 11326 2205 0,'2'-11'-58'0,"-2"11"10"0,8-21 17 0,-8 21-1 16,8-21 5-16,-2 13-7 15,-6 8 12-15,14-16 11 0,-6 10 3 0,-8 6-15 0,17-11 0 16,-17 11 6-16,21-9 0 16,-21 9-4-16,19-1 6 0,-19 1 12 0,24-2 8 15,-24 2 8-15,18 3 15 0,-18-3-6 0,13 7 8 16,-13-7-11-16,0 0 20 0,9 13 15 15,-9-13-3-15,0 0 12 0,0 0 3 0,0 0 7 16,-20 32-1-16,20-32 1 16,-10 12 0-16,10-12-3 0,-8 13-10 0,8-13-9 15,-9 13-2-15,9-13-8 0,0 17-2 16,0-17-6-16,0 0-3 0,5 33-5 0,-1-20-5 16,0 5-2-16,0-4 2 15,2 5-6-15,-2-1 8 0,0 1-6 0,-1-2 13 16,-1 2 11-16,-2-2 15 0,0 1 12 0,0-18 3 0,-7 30-2 15,3-17-6-15,-4 0-9 16,0-3 2-16,-6 2-24 0,4-5-39 0,10-7-58 16,-21 15-66-16,11-9-66 15,10-6-152-15,-20 5-501 0,12-2-200 0</inkml:trace>
  <inkml:trace contextRef="#ctx0" brushRef="#br2" timeOffset="-75412.66">6041 11346 2541 0,'-4'-21'-39'16,"4"21"27"-16,0 0 6 15,-13-12 19-15,13 12 20 0,0 0 20 0,-21-3 18 16,21 3 7-16,0 0 2 0,0 0 0 15,0 0-7-15,0 0-3 0,-32 13-5 0,32-13-11 16,0 0-10-16,0 21-1 0,0-21-9 0,0 0-7 16,12 32-4-16,-4-18-3 15,-2-1-1-15,2 2-4 0,0 0-2 0,-2 2 6 0,1-2 4 16,-3 2 9-16,1-2 17 16,-3 2 6-16,-2-17 5 0,-2 26 1 0,2-26-2 15,-11 23-3-15,2-14-8 0,1 1-4 0,8-10-9 16,-22 13-37-16,14-7-37 0,8-6-52 15,-19 9-57-15,19-9-51 0,-17 4-79 0,17-4-145 16,-12 0-421-16,12 0-187 16</inkml:trace>
  <inkml:trace contextRef="#ctx0" brushRef="#br2" timeOffset="-75222.56">6145 11418 2720 0,'18'-5'77'16,"-18"5"-9"-16,22-5-18 0,-22 5-9 0,28-1 0 0,-12-1-7 16,-16 2 3-16,39 0-5 15,-21 0-3-15,4-2-7 0,-4 2-18 0,4-2-34 16,-22 2-48-16,38 0-47 0,-21-2-46 16,-3-2-93-16,2 3-508 0,-8-3-65 0</inkml:trace>
  <inkml:trace contextRef="#ctx0" brushRef="#br2" timeOffset="-75052.47">6397 11325 2384 0,'-30'14'9'0,"30"-14"9"15,-6 14 14-15,6-14 15 16,-9 23 25-16,7-12 17 0,0 5 9 0,2-16-4 0,-4 30-3 16,2-13-16-16,-1 1-4 15,1-1-9-15,2-17-7 0,-2 30-20 0,2-15-30 16,0-15-69-16,0 25-47 0,0-13-57 15,0-12-96-15,4 19-548 0,-4-11-128 0</inkml:trace>
  <inkml:trace contextRef="#ctx0" brushRef="#br2" timeOffset="-74352.72">6583 11203 2311 0,'0'0'-91'0,"0"0"24"16,0 0 23-16,0 0 1 0,0 0 11 0,18-9 16 15,-18 9 7-15,0 0 10 0,0 0 20 16,22 0 13-16,-22 0 8 0,0 0 16 0,0 0 13 16,28 3 12-16,-28-3 6 15,12 6-1-15,-12-6 6 0,9 10 4 0,-9-10-3 16,0 0 0-16,6 17-2 0,-6-17-5 16,-2 16 11-16,2-16 1 0,-6 23 5 0,6-23 2 15,-13 23 1-15,7-10 5 0,-1 3 0 0,3-2-3 16,-3-2-4-16,1 2-6 15,6-14-7-15,-8 26-9 0,6-12-8 0,2-14-9 0,-2 21-7 16,2-21-9-16,6 23-15 16,0-14-23-16,-6-9-28 0,15 17-38 0,-6-11-47 15,-9-6-50-15,23 10-68 16,-11-8-61-16,-12-2-131 0,24 0-152 0,-24 0-298 16,23-7-215-16</inkml:trace>
  <inkml:trace contextRef="#ctx0" brushRef="#br2" timeOffset="-74142.86">6974 11130 2459 0,'0'0'-56'0,"9"-7"35"0,-9 7 12 0,0 0 4 16,0 0 13-16,0 0 13 16,0 0 5-16,0 0 9 0,26 20 4 0,-22-10 6 0,-2 5 9 15,-2-15 2-15,4 33 6 0,-2-12 21 0,0 3-5 16,0 1-4-16,-2 1-11 15,0 2-4-15,-2-2-4 0,0-1-10 0,-2 0-34 0,0-2-31 16,0-1-52-16,-3 1-53 16,0-3-57-16,-1-4-137 0,0 0-446 0,1-2-56 15</inkml:trace>
  <inkml:trace contextRef="#ctx0" brushRef="#br2" timeOffset="-73792.78">7205 11408 2302 0,'0'0'120'0,"0"0"38"16,0 0 2-16,0 0-11 16,0 0-5-16,0 0-8 0,0 0 0 0,0 0-9 15,26-1-12-15,-26 1-13 16,0 0-11-16,31 0-11 0,-31 0-11 0,28 1-8 16,-14 1-8-16,-14-2-11 0,30 3-14 15,-30-3-13-15,28 1-21 0,-28-1-27 0,21 2-23 16,-21-2-30-16,19 0-35 0,-19 0-37 0,13 0-42 0,-13 0-78 15,0 0-162-15,8-9-393 16,-8 9-166-16</inkml:trace>
  <inkml:trace contextRef="#ctx0" brushRef="#br2" timeOffset="-72552.81">7863 11041 2362 0,'0'0'-67'15,"0"0"39"-15,0 0 11 0,0 0 6 0,0 0 22 16,0 0 34-16,0 0 25 0,0 0 40 15,0 0 24-15,7 17 13 0,-7-17 11 0,0 0 1 16,-13 31 7-16,5-19-3 16,0 4-4-16,-2 0-9 0,0 6-7 0,2 1-5 15,-3 0-14-15,0 2-13 0,1 3-9 16,-1-1-12-16,5 0-11 0,0 1-9 0,2-1-9 16,2 1-7-16,2-1-19 15,4-2-23-15,2 0-28 0,4-3-40 0,1-1-45 16,6-2-64-16,2 2-57 0,-1-7-65 0,2-1-148 15,1-1-141-15,-2-5-300 0,-2-3-242 16</inkml:trace>
  <inkml:trace contextRef="#ctx0" brushRef="#br2" timeOffset="-71122.49">8202 11104 2559 0,'0'0'-74'16,"0"0"42"-16,0 0 11 16,0 0 9-16,0 0 11 0,0 0 5 0,0 0 29 15,-4-21 8-15,4 21 12 0,0 0 11 0,0 0 5 0,0 0-4 16,-4-21 10-16,4 21 14 15,0 0 8-15,0 0-3 0,-2-16 5 0,2 16-3 16,0 0-4-16,0 0-14 0,0 0-8 16,0 0-14-16,0 0-17 0,12-19-23 0,-12 19-16 15,0 0-29-15,27 2-21 16,-27-2-19-16,28 8-1 0,-11-2-5 0,-2 0 16 16,2 1 4-16,-5 1 11 0,4-1 11 15,-4 0 15-15,0 4 13 0,-2-3 11 0,-2 5 17 16,-8-13 1-16,10 16 30 0,-10-16 4 0,-2 18 3 15,2-18 2-15,0 0 6 0,-14 21 1 16,14-21 5-16,-18 12 1 0,10-7-3 0,8-5-9 16,-14 7-4-16,14-7-3 15,0 0-1-15,-16 14-11 0,16-14-8 16,0 0-6-16,0 0-2 0,0 0-4 0,18 29 0 16,-8-18-6-16,2-1 1 0,0 2-3 0,-2 2 2 15,-2-1 0-15,3 5 12 0,-1-2 8 0,-3 1 7 16,-1-2 5-16,-1-1 7 15,-3 1-3-15,-2-15-4 0,-7 27-2 0,1-15-6 0,6-12-9 16,-17 19-9 0,6-11-20-16,11-8-24 0,-18 11-40 0,6-7-52 0,12-4-75 15,-14 3-61-15,14-3-115 16,0 0-171-16,-17-6-450 0,17 6-443 0</inkml:trace>
  <inkml:trace contextRef="#ctx0" brushRef="#br2" timeOffset="-70772.54">8754 11165 2894 0,'-6'-25'-125'0,"6"25"36"0,0 0 24 15,-16-17 24-15,16 17 23 0,-20-8 21 0,20 8 15 16,-21-7 14-16,21 7 5 0,-21-4 2 15,21 4-1-15,-19 1-2 0,19-1-1 16,0 0-7-16,-15 14-11 0,15-14 3 16,-2 17-8-16,2-17 3 0,0 0-5 0,17 36-2 15,-9-21-3-15,3 3 5 16,2 0-4-16,-1 2-2 0,1-1 2 0,-3 0 4 16,1-3 6-16,0 4 15 0,-5-5 17 15,-2 0 20-15,-4-1 6 0,0-14 1 0,-4 23-4 16,4-23-7-16,-10 17-6 0,-1-11-8 0,-4 0-8 0,15-6-16 15,-25 3-37-15,25-3-29 16,-30-2-70-16,30 2-70 0,-26-9-119 0,14 1-591 16,-1 1-270-16</inkml:trace>
  <inkml:trace contextRef="#ctx0" brushRef="#br2" timeOffset="-70452.69">8901 10810 2664 0,'0'0'-86'0,"0"0"5"16,4-16 10-16,-4 16 9 0,0 0 9 0,8-14 3 16,-8 14 8-16,0 0 10 15,0 0 28-15,17-2 12 0,-17 2 20 0,0 0 10 16,0 0 7-16,0 0 14 0,24 19 15 0,-24-19 17 15,6 13 19-15,-6-13 18 0,2 16 9 16,-2-16 3-16,-2 19 6 0,2-19-3 0,0 0-6 16,-6 28-11-16,6-28-12 15,-4 17-12-15,4-17-7 0,-2 14-13 0,2-14-8 0,0 0-5 16,2 21-18-16,-2-21-40 16,12 11-52-16,-12-11-71 0,24 10-64 0,-8-5-56 15,-16-5-91-15,28 4-194 0,-11 0-338 0,-1-2-202 16</inkml:trace>
  <inkml:trace contextRef="#ctx0" brushRef="#br2" timeOffset="-70112.42">9360 11427 2548 0,'0'0'-73'16,"22"5"15"-16,-22-5 6 16,22 3 2-16,-5-1 2 0,0 2 1 0,0-2 5 0,5 0-7 15,-4-1-12-15,2 3-30 16,1-4-53-16,-5 3-115 0,4-3-249 0,-6 1 320 16</inkml:trace>
  <inkml:trace contextRef="#ctx0" brushRef="#br2" timeOffset="-69912.69">9572 11365 1471 0,'0'0'67'0,"0"0"19"0,-20-10-2 16,20 10 10-16,0 0 0 15,0 0 8-15,0 0 21 0,-18 17 6 0,18-17 8 16,-3 18-3-16,3-18-9 16,0 20-10-16,0-20-14 0,3 27-8 0,-3-11-13 15,0-16-10-15,2 28-3 0,0-13-9 0,0-1-16 0,-2-14-17 16,2 22-32-16,-2-22-41 15,4 21-50-15,-2-9-43 0,0-5-46 16,-2-7-108-16,4 12-486 0,-4-12-81 0</inkml:trace>
  <inkml:trace contextRef="#ctx0" brushRef="#br2" timeOffset="-69432.9">9934 11473 2305 0,'0'0'-63'0,"0"0"13"16,0 0 3-16,0 0 6 15,0 0 13-15,0 0 40 0,-28-20 4 0,28 20 44 16,-25-8 13-16,12 4 6 16,13 4 4-16,-32-8 6 0,18 2 0 0,-2 3-6 0,16 3-1 15,-29-8-5-15,18 5-7 0,11 3 2 0,-18-10-9 16,18 10-14-16,-18-6-14 15,18 6-7-15,-8-10-6 0,8 10-4 16,0 0 0-16,0 0-4 0,2-22-9 0,-2 22 4 16,0 0-3-16,19-22 3 0,-10 11-4 0,1 2 2 15,0-4-3-15,4-3-1 16,-4 3 4-16,2-3 2 0,2 0 11 0,-4 0 10 16,1 3 12-16,-1 0 12 0,-2 1 10 15,1 1 8-15,0 4 10 0,-1-3 3 0,-2 2-2 16,-6 8-7-16,0 0 12 0,15-13 13 0,-15 13 7 15,0 0 3-15,0 0-9 0,0 0-7 16,21 21-12-16,-21-21 3 0,7 24-7 0,-5-8-9 16,0 0-2-16,2 4-12 15,0-1-8-15,-2 1 0 0,3-1-12 0,-1 6-9 16,3-1-15-16,-3-2-13 0,2 0-20 16,-2-3-29-16,0-2-34 0,2-2-36 15,2 0-45-15,-4 0-49 0,4-1-43 0,-4-6-64 0,4 3-145 16,1-4-117-16,-3-1-279 15,3 0-214-15</inkml:trace>
  <inkml:trace contextRef="#ctx0" brushRef="#br2" timeOffset="-69062.59">10297 11232 2518 0,'10'-16'-48'0,"-10"16"13"0,8-13 11 16,-8 13 13-16,6-12 11 0,-6 12 35 0,0 0 36 15,0 0 23-15,0 0 20 0,0 0 11 16,0 0 4-16,-12-23 4 0,12 23 0 0,0 0-2 16,-28 0 3-16,28 0-6 15,0 0-5-15,-30 9-5 0,30-9-11 0,-21 5-17 16,21-5-8-16,-17 12-6 0,8-7-7 16,9-5-8-16,-8 14-8 0,8-14-3 0,-4 20-9 15,4-20-7-15,4 25-4 0,0-12-6 0,4 1-4 16,-1 1 0-16,2 4-3 15,1-2 0-15,1 2-2 0,-1 1-2 0,-3-5-3 0,4 3 1 16,-5-2 0-16,2-1 1 16,-4 0-5-16,0-1 5 0,0 0 0 0,-4-14 5 15,0 22-4-15,0-22 1 0,-4 19-1 16,4-19 1-16,-8 13-3 0,8-13-4 0,-12 14-17 16,12-14-18-16,-13 8-25 15,13-8-33-15,0 0-52 0,-19 5-55 0,19-5-53 16,0 0-66-16,0 0-134 0,-17-10-118 0,17 10-286 0,0 0-197 15</inkml:trace>
  <inkml:trace contextRef="#ctx0" brushRef="#br2" timeOffset="-68532.75">10571 11471 2733 0,'0'0'100'15,"0"0"3"-15,0 0-6 0,0 0-8 16,0 0-14-16,0 0-5 0,0 0 0 0,0 0 0 16,19-2-3-16,-19 2-12 15,28 2-4-15,-10 0-7 0,4 2-5 0,-3 0-3 16,3 0-13-16,0 0-21 0,-3-3-35 0,2 3-35 15,-2-2-58-15,-1-1-51 0,-6 2-56 16,-12-3-128-16,19-3-477 0,-19 3-172 16</inkml:trace>
  <inkml:trace contextRef="#ctx0" brushRef="#br2" timeOffset="-68352.86">10717 11391 2518 0,'0'0'3'0,"-14"-5"26"16,14 5 2-16,0 0 9 0,0 0 19 0,0 0 14 0,-10 27 19 15,10-27 9-15,0 22 5 0,0-22-3 0,0 29-5 16,2-12-15-16,0 2-4 16,0-2-10-16,4 2-3 0,-4 0-12 0,0-2-19 0,2 1-33 15,-2-3-43-15,2 2-55 16,-2-4-52-16,0 1-53 0,-2-5-103 0,0-9-567 16,4 15-231-16</inkml:trace>
  <inkml:trace contextRef="#ctx0" brushRef="#br2" timeOffset="-67922.51">10913 11304 2655 0,'4'-10'-44'0,"-4"10"7"0,10-21-4 15,-10 21 4-15,8-17 23 0,-8 17-10 0,12-13 15 0,-12 13-5 16,15-10 5-16,-15 10 0 15,20-6 0-15,-20 6-3 0,24-4 10 16,-24 4-8-16,26 4 5 0,-26-4 0 16,30 5 10-16,-13 0 7 0,-3 1-6 0,2 1 22 0,-2 3-1 15,-1-2 8-15,-4 1 8 16,-9-9 2-16,14 19 20 0,-10-7 15 0,-4-12 9 16,-4 18 10-16,4-18-3 15,-10 17-3-15,10-17-8 0,-18 12-10 0,8-4-4 0,10-8-5 16,-16 9-12-16,16-9-5 0,-16 8-5 0,16-8-13 15,-10 10-11-15,10-10-15 16,0 0-8-16,-3 15-7 0,3-15-3 0,0 0-11 0,9 30 2 16,-3-16 1-16,1 1 3 15,2 0 12-15,-2 0 10 0,0 2 9 0,-1-1 9 16,-2 1 16-16,1-2 7 16,-3 1 7-16,1-1 9 0,-3-2-1 0,0-13-7 0,-7 24-1 15,0-12-9-15,-1-2-4 16,0-1-25-16,0-4-38 0,8-5-40 0,-20 12-60 15,13-6-43-15,-3-2-55 0,10-4-116 0,-15 2-582 16,15-2-319-16</inkml:trace>
  <inkml:trace contextRef="#ctx0" brushRef="#br2" timeOffset="-67622.4">11321 11237 2797 0,'0'0'-65'0,"0"0"25"15,13-10 15-15,-13 10 32 0,0 0 36 0,0 0 17 16,0 0 11-16,33 18 15 16,-25-7 7-16,1 2 12 0,-1 3 15 0,1 3 4 0,3 3 9 15,-5 3-7-15,1 0-2 0,1 2-9 0,-1 0-13 16,-4-1-12-16,1 3-9 15,-1-3-9-15,-2 2-6 0,-2-2-12 0,-4-1-18 0,2 2-31 16,-5-5-35-16,0 2-37 16,-1 0-43-16,2-3-55 0,-2 0-44 0,3-4-43 15,-7-1-104-15,5-3-602 16,1-2-397-16</inkml:trace>
  <inkml:trace contextRef="#ctx0" brushRef="#br2" timeOffset="-67232.79">11788 11246 2796 0,'6'-24'-94'16,"-6"24"41"-16,0 0 33 0,2-17 18 0,-2 17 36 15,0 0 34-15,0 0 28 16,0 0 17-16,0 0 20 0,0 0-2 0,-29 2 3 0,29-2-8 16,0 0 1-16,-22 32 2 15,15-17 3-15,-2 4-5 0,1 2-5 0,0 2-5 16,2 0-10-16,0 4-6 0,3-3-6 0,1 5-10 0,-1-3-15 15,1 1-11-15,4 0-2 16,-2 0-11-16,5-1-19 0,-2-1-25 0,3 0-33 16,0-2-37-16,2-3-46 15,-2-3-51-15,5 2-49 0,-4-5-49 0,0-2-103 0,0-1-146 16,1-3-433-16,-8-8-364 16</inkml:trace>
  <inkml:trace contextRef="#ctx0" brushRef="#br2" timeOffset="-66157.76">12154 11175 2696 0,'0'0'-166'0,"0"0"33"0,0 0 31 15,11-16 21-15,-11 16 26 0,0 0 25 0,0 0 27 16,0 0 31-16,0 0 29 16,0 0 20-16,0 0 22 0,-27-16 13 0,27 16 6 0,-22 0 7 15,22 0 1-15,-25 1 1 16,25-1-12-16,-26 3-2 0,26-3-8 0,-23 8-5 16,11-2-15-16,12-6-9 15,-18 14-7-15,18-14-11 0,-8 12-20 0,8-12-25 0,0 16-28 16,0-16-31-16,10 20-27 0,-1-8-3 0,1 2-7 15,3-1 9-15,3 2 13 16,-1 0 10-16,-1 3 13 0,0-2 19 0,2 2 18 0,-4 1 17 16,-2-2 17-16,1 0 8 15,-4 0 10-15,-1-1 6 0,-4-1 12 16,0 0 6-16,-2-15 2 0,-4 27 10 16,0-14-3-16,-5-2-5 0,9-11-7 0,-18 19-7 0,5-10-8 15,-1-4-5-15,14-5-11 0,-25 9-16 0,14-7-26 16,11-2-38-16,-27 0-47 15,27 0-49-15,0 0-47 0,-30-5-41 0,22-2-80 16,8 7-669-16,-14-18-420 0</inkml:trace>
  <inkml:trace contextRef="#ctx0" brushRef="#br2" timeOffset="-65792.88">12182 10697 2791 0,'21'-8'-136'0,"-21"8"35"15,0 0 17-15,17-3 23 0,-17 3 26 16,0 0 11-16,0 0 25 0,0 0 21 15,0 0 16-15,24 11 15 0,-24-11 13 0,0 0 4 16,0 18 16-16,0-18 3 0,0 0 5 16,-14 25 8-16,14-25 10 0,-10 19-4 0,5-10 8 15,5-9 4-15,-14 19-4 16,7-9-5-16,7-10-3 0,-8 16-2 0,8-16-6 16,-8 13-6-16,8-13-12 15,0 0-8-15,0 20-8 0,0-20-12 0,10 12-20 0,-10-12-26 16,17 10-37-16,-17-10-38 0,23 7-41 0,-5-4-45 15,-2 2-42-15,2-2-46 16,-18-3-98-16,35 4-635 0,-14-4-422 0</inkml:trace>
  <inkml:trace contextRef="#ctx0" brushRef="#br2" timeOffset="-65152.47">12442 11418 2884 0,'0'0'-61'0,"0"0"70"15,0 0 24-15,0 0 18 0,0 0 4 16,0 0 7-16,0 0 10 0,0 0 2 16,0 0 1-16,0 0-5 0,0 0-10 0,0 0 2 0,0 0-8 15,0 0-7-15,53 8 2 0,-40-4-5 0,-13-4-4 16,25 2-8-16,-25-2-6 15,26 0-15-15,-26 0-30 0,25 0-47 0,-10 0-55 16,-15 0-58-16,24 0-67 0,-24 0-164 16,15-6-423-16,-7 2-164 0</inkml:trace>
  <inkml:trace contextRef="#ctx0" brushRef="#br2" timeOffset="-64952.86">12588 11323 2512 0,'0'0'-25'0,"0"0"22"15,0 0 1-15,0 0 10 0,0 0 23 16,-29 21 4-16,29-21 14 0,-5 21 16 0,0-8-2 16,5-13 7-16,-5 30 6 15,3-12-9-15,0-1-9 0,2 2-8 0,0-19-7 16,-2 34-11-16,4-15-19 0,-2-2-25 16,2-1-45-16,-2-1-44 0,2 0-45 0,1-3-63 15,-1-5-151-15,-2-7-347 0,5 17 35 16</inkml:trace>
  <inkml:trace contextRef="#ctx0" brushRef="#br2" timeOffset="-64482.58">12724 11163 1964 0,'2'-17'-95'16,"-2"17"12"-16,0 0 9 15,7-14 9-15,-7 14 5 0,0 0 5 0,0 0 4 16,12-13 5-16,-6 11-2 0,-6 2 0 16,16-6-4-16,-16 6 2 0,16-1 6 0,-16 1 7 15,23 3 16-15,-23-3 23 0,24 4 12 0,-24-4 16 16,20 6 17-16,-20-6 19 15,18 9 10-15,-18-9 3 0,11 11 14 0,-11-11 14 0,4 12-10 16,-4-12 23-16,0 0 5 16,0 0 5-16,0 0 2 0,-17 31-9 0,17-31 7 15,-12 11-16-15,12-11-8 0,-10 10-9 16,10-10-15-16,0 0-11 0,-7 11-6 0,7-11-9 16,0 0-10-16,0 21-6 15,0-21-7-15,0 0-4 0,7 30-7 0,-3-17-5 16,0 2-2-16,0 3 2 0,2-1 0 0,-4 2 6 0,0-1 0 15,-2-1 1-15,0 0 3 16,0-17 6-16,-7 32 8 0,2-14-3 0,-1-3 7 16,-1-2-10-16,1 0-11 15,-6-2-33-15,7 1-41 0,5-12-59 0,-17 22-59 0,9-17-67 16,8-5-172-16,-10 9-415 16,10-9-146-16</inkml:trace>
  <inkml:trace contextRef="#ctx0" brushRef="#br2" timeOffset="-64132.75">13149 11344 2417 0,'0'0'-26'0,"0"0"23"0,0 0 20 0,0 0 21 16,-21-25 28-16,21 25 30 0,-15-2 20 0,15 2 11 16,0 0 4-16,-23 0-5 0,23 0-8 15,0 0-12-15,-22 8-12 0,22-8-12 16,-7 11-6-16,7-11-9 0,-2 17-8 16,2-17-7-16,2 23-5 0,-2-23-7 0,4 31-3 15,1-16-6-15,0 2 1 0,-1 0-1 0,1 0 10 0,-3 0-8 16,0-2 6-16,0 1 5 15,-2-16 2-15,0 27-2 0,0-27-3 0,-6 23-7 16,-1-14-10-16,7-9-41 16,-14 17-45-16,3-9-74 0,3-5-75 0,-6 2-120 0,5-1-221 15,9-4-361-15,-23 1-310 16</inkml:trace>
  <inkml:trace contextRef="#ctx0" brushRef="#br2" timeOffset="-63552.73">13291 11074 2735 0,'0'0'-71'15,"17"-9"25"-15,-17 9 30 0,0 0 29 0,0 0 11 16,17 22 19-16,-11-12 14 16,0 4 8-16,1 4 13 0,5 0 8 0,-4 3 7 15,3 8 11-15,3 1 6 0,-3 1 2 16,-2 1-7-16,3-1-10 0,-4 1-9 0,-1-3-6 16,-3-1-13-16,-2 1-7 15,-2-3-7-15,-4 2-16 0,0-4-30 0,-3-1-39 0,-1 2-51 16,-2-4-70-16,3 0-56 0,-6-2-93 0,4-4-659 15,-4 2-398-15</inkml:trace>
  <inkml:trace contextRef="#ctx0" brushRef="#br2" timeOffset="-63102.49">13675 11443 3012 0,'0'0'2'0,"0"0"31"16,0 0 16-16,0 0 34 16,0 0 33-16,0 0 23 0,0 0 15 0,0 0 1 0,0 0-1 15,0 0-13-15,0 0-14 0,0 0-14 0,4-23-4 16,-4 23-21-16,0 0-12 15,22 0-6-15,-22 0-11 0,0 0-1 0,30 2-10 0,-30-2-6 16,29 2-1-16,-29-2-12 16,27 2-9-16,-14-1-23 0,-13-1-26 15,27 3-30-15,-27-3-48 0,25 0-61 16,-12 0-62-16,-13 0-74 0,0 0-180 0,23-6-116 16,-23 6-293-16,2-6-270 0</inkml:trace>
  <inkml:trace contextRef="#ctx0" brushRef="#br2" timeOffset="-62902.75">13664 11311 2753 0,'-19'-7'8'16,"19"7"22"-16,0 0 2 0,0 0 17 16,-11-8 0-16,11 8 6 0,0 0 10 15,0 0 9-15,0 0 1 0,0 0-7 0,0 0-5 0,0 0-4 16,43-14-8-16,-43 14-8 15,25 3-8-15,-25-3-32 0,29 0-45 0,-29 0-71 0,33 4-71 16,-22-4-123-16,3 0-568 16,-1 0-238-16</inkml:trace>
  <inkml:trace contextRef="#ctx0" brushRef="#br2" timeOffset="-62582.82">14171 11336 2575 0,'0'0'-91'0,"0"0"18"0,13 10 6 0,-13-10 18 15,0 0 18-15,5 15 18 0,-5-15 23 0,0 0 20 16,0 0 26-16,-9 23 19 15,9-23 15-15,0 0 13 0,-14 13 6 0,14-13 5 0,-12 8 0 16,12-8 5-16,0 0 0 16,-21 5 1-16,21-5-8 0,0 0-14 0,0 0-13 15,0 0-15-15,0 0-18 0,0 0-21 16,0 0-18-16,0 0-22 0,0 0-23 0,-5-30-25 16,5 30-25-16,0 0-42 15,0 0-32-15,0 0-34 0,0 0-93 0,15-22-584 16,-15 22-226-16</inkml:trace>
  <inkml:trace contextRef="#ctx0" brushRef="#br2" timeOffset="-47472.89">1279 12746 483 0,'-14'-12'159'0,"14"12"-49"16,0 0-13-16,-19-5-3 0,19 5 4 0,-17-2-7 0,17 2 2 0,0 0 28 15,-27 0-1-15,27 0 4 16,-22 2 6-16,22-2-2 0,-16 4-5 0,16-4-4 16,-18 3-4-16,18-3-9 15,-15 7-3-15,15-7-5 0,0 0-7 0,-21 7-8 0,21-7-5 16,-10 5-9-16,10-5-3 16,0 0 0-16,-17 12-8 0,17-12-5 0,-6 9-7 15,6-9-4-15,0 0-4 0,-5 15 1 0,5-15-7 16,0 0-6-16,0 0 3 15,9 23-8-15,-9-23-3 0,14 14 3 0,-4-9-6 0,0 5-3 16,1-3-1-16,-2 3 2 16,-9-10-4-16,25 18 2 0,-14-11-3 0,0 5-1 15,1-2 1-15,-4-2-1 16,-1 2 4-16,-7-10 1 0,14 18 4 0,-8-9 6 0,-6-9 12 16,7 17 9-16,-7-17 3 15,0 17 8-15,0-17 5 0,0 17 7 0,0-17 2 16,0 0 4-16,-13 23-2 0,3-16-5 0,10-7-5 15,-15 12-3-15,15-12-6 0,-23 10-3 16,14-7-3-16,9-3-7 0,-22 4-3 16,22-4-2-16,-21 2-3 0,21-2-12 15,-20-2-27-15,20 2-34 0,-20-7-43 0,20 7-46 16,-17-12-54-16,9 6-56 0,2-1-87 16,6 7-165-16,-7-17-421 0,7 17-313 0</inkml:trace>
  <inkml:trace contextRef="#ctx0" brushRef="#br2" timeOffset="-47092.94">1382 12976 2723 0,'-14'14'-53'15,"14"-14"38"-15,0 0 15 0,0 0 25 0,0 0 6 16,0 0 6-16,0 0-2 15,0 0 12-15,0 0-3 0,0 0 1 0,25 10-3 16,-25-10-3-16,19 1 2 0,-19-1 0 16,19 2 1-16,-19-2-5 0,27 2-4 0,-27-2-7 15,25 0-7-15,-13 2-17 16,-12-2-38-16,26 0-50 0,-26 0-34 0,24 2-37 16,-13-2-58-16,-11 0-117 0,14-6-386 15,-14 6 19-15</inkml:trace>
  <inkml:trace contextRef="#ctx0" brushRef="#br2" timeOffset="-46902.82">1441 12912 2183 0,'0'0'51'0,"-15"-4"23"16,15 4 47-16,0 0 15 16,0 0 7-16,0 0 14 0,0 0-2 0,0 0-9 15,0 0-7-15,0 0-16 0,0 0-13 0,0 0-16 0,0 0-10 16,0 0-13-16,53-1-35 15,-53 1-59-15,24 0-71 0,-24 0-80 0,23 0-93 16,-23 0-192-16,24-3-401 16,-24 3-208-16</inkml:trace>
  <inkml:trace contextRef="#ctx0" brushRef="#br2" timeOffset="-46622.71">1788 12900 2478 0,'0'0'-61'0,"0"0"32"15,0 0 17-15,10 14 4 0,-10-14 1 0,0 0 14 16,0 0 7-16,20 4 12 15,-20-4 4-15,16 1 8 0,-16-1-5 0,22 2-10 0,-22-2 4 16,23 4-11-16,-23-4-25 16,26 2-33-16,-12-2-47 0,-14 0-45 0,26 0-71 15,-26 0-143-15,23-2-212 16,-14 2 250-16</inkml:trace>
  <inkml:trace contextRef="#ctx0" brushRef="#br2" timeOffset="-46332.79">2125 12718 1609 0,'0'0'13'0,"0"0"22"16,0 0 23-16,0 0 14 0,0 0 24 0,0 0 24 15,0 0 14-15,0 0 27 0,0 0 13 0,0 0 12 0,10 41 8 16,-10-41 2-16,2 27-5 15,-2-12-14-15,0 2-8 0,2 1-10 0,1 1-18 16,-1-1-17-16,0 2-13 16,0 1-11-16,2-2-11 0,-2 0-11 0,0-2-5 0,1 2-16 15,-1-4-15-15,0 0-29 16,2-2-33-16,-4-13-45 0,2 24-58 0,-2-24-66 16,5 18-55-16,-5-18-98 15,0 14-202-15,0-14-378 0,0 0-323 0</inkml:trace>
  <inkml:trace contextRef="#ctx0" brushRef="#br2" timeOffset="-44272.88">1062 13809 2674 0,'13'-10'-124'15,"-13"10"26"-15,0 0 23 0,14-5 28 0,-14 5 15 16,0 0 32-16,0 0 32 16,16-8 26-16,-16 8 27 0,0 0 20 0,0 0 10 0,16-4 14 15,-16 4 5-15,0 0 3 16,0 0-4-16,0 0-6 0,16-3-2 0,-16 3-11 16,0 0-12-16,0 0-8 15,0 0-12-15,0 0-2 0,0 0-5 0,0 0-1 0,0 0-8 16,0 0-4-16,0 0-11 0,0 0-5 0,0 0-2 15,0 0-5-15,-58 3-7 16,58-3-2-16,-25 4-3 0,25-4-1 0,-23 6-5 16,23-6-3-16,-20 6-4 0,20-6 0 15,-18 6-3-15,18-6 2 0,-11 7-1 0,11-7-2 16,0 0-1-16,-8 11-4 16,8-11-4-16,0 0-1 0,0 0-4 0,17 21 2 15,-17-21-1-15,20 14-2 0,-7-9 1 0,2 5 1 0,-2 0 0 16,3-1 2-16,3 1-3 15,0 3-1-15,-4 0 4 0,1-1 0 0,-2-1-4 16,1 2 2-16,-6 1-1 16,3-2-1-16,-3-2-1 0,-3 2 4 0,0-1-1 0,-6-11 4 15,5 21 0-15,-5-21 0 16,-2 18 0-16,2-18 6 0,0 0 0 0,-15 21-1 16,3-16 0-16,12-5 2 15,-22 6 0-15,6-4 2 0,16-2-4 0,-29 0 3 16,29 0-7-16,-32-5-7 0,15 1-24 15,1-2-24-15,3 1-31 0,13 5-44 0,-23-13-56 16,14 6-59-16,9 7-98 0,-11-18-186 0,6 14-399 16,5 4-335-16</inkml:trace>
  <inkml:trace contextRef="#ctx0" brushRef="#br2" timeOffset="-43932.48">1519 14011 2876 0,'0'0'13'0,"0"0"10"16,0 0-14-16,0 0-11 0,0 0 14 15,0 23-5-15,0-23-1 0,0 0 2 0,18 2-1 0,-18-2-5 16,0 0-4-16,31-2 6 16,-31 2-1-16,26 0-1 0,-26 0-34 0,25 0-32 15,-10 0-46-15,-5 0-38 0,-10 0-64 0,23-4-122 16,-11 0-320-16,-12 4 118 0</inkml:trace>
  <inkml:trace contextRef="#ctx0" brushRef="#br2" timeOffset="-43737.64">1560 13931 2077 0,'-15'-6'131'0,"15"6"5"0,0 0-8 0,0 0 3 15,-17-6-2-15,17 6 5 16,0 0 9-16,0 0-4 0,0 0-9 0,0 0-17 0,0 0-12 15,0 0-10-15,0 0-12 16,0 0-14-16,38-12-15 0,-38 12-31 0,19-5-37 16,-19 5-33-16,23-1-37 15,-23 1-43-15,24 0-45 0,-14 0-46 0,-10 0-101 16,23-6-530-16,-12 5-203 0</inkml:trace>
  <inkml:trace contextRef="#ctx0" brushRef="#br2" timeOffset="-43072.77">2154 13933 2441 0,'0'0'-82'0,"0"0"31"0,0 0 22 16,0 0 21-16,0 0 36 0,0 0 23 0,0 0 25 15,0 0 25-15,0 0 18 0,0 0 12 0,0 0 3 16,0 0-7-16,0 0-1 15,0 0 4-15,0 0-1 0,0 0 1 0,0 0-4 0,0 0-9 16,0 0-13-16,15 21-11 16,-15-21-10-16,21 5-8 0,-11-1-9 0,-10-4-8 15,22 4-10 1,-22-4-11-16,21 4-25 0,-10 0-31 0,-11-4-29 16,21 2-40-16,-21-2-42 0,22 4-39 0,-22-4-33 0,17 1-28 0,-17-1-34 15,18 0-59-15,-18 0-561 16,17-1-253-16</inkml:trace>
  <inkml:trace contextRef="#ctx0" brushRef="#br2" timeOffset="-42322.43">2683 13689 2544 0,'0'0'-63'0,"11"-6"35"16,-11 6 18-16,0 0 7 0,0 0 9 16,15-6 23-16,-15 6 20 0,0 0 14 0,0 0-1 15,0 0-3-15,0 0-5 0,0 0-4 0,0 0 1 16,0 0 7-16,0 0 3 15,0 0-5-15,0 0-4 0,0 0-6 0,0 0-2 0,0 0-2 16,-38-16-8-16,38 16-3 16,-23-4 4-16,23 4-9 0,-22-7 1 0,10 4-3 15,12 3-4-15,-20-6-1 16,20 6-1-16,-16-4 6 0,16 4 8 16,-15-5-1-16,15 5 1 0,0 0-2 0,0 0 6 15,0 0 14-15,-26 2 7 0,26-2 1 0,0 0-2 16,-10 12-5-16,10-12-3 0,-6 13-4 0,6-13 0 15,-6 13 3-15,6-13-4 16,-4 17 0-16,4-17-5 0,-4 15-2 16,4-15-4-16,0 0-3 0,-2 23-2 0,2-23-2 15,0 0-3-15,8 20-2 0,-8-20-4 16,0 0 0-16,14 11-4 0,-14-11-9 16,12 4-3-16,-12-4-1 0,0 0 1 0,28 4-5 15,-28-4 3-15,21 1 1 0,-21-1-3 0,24 2 2 0,-12 0-1 16,-12-2 20-16,26 4 0 15,-14 1-1-15,3 1 11 0,-2 0 15 0,0 1 5 16,-3 3 13-16,-2 2-23 0,-1-1-2 16,-7-11 4-16,11 25-1 0,-11-14-4 0,0-11-5 15,0 26-2-15,-2-11-1 16,2-15-4-16,-9 24-11 0,2-13-25 0,1 1-40 16,6-12-55-16,-14 13-65 0,7-5-66 15,7-8-92-15,-13 4-171 0,13-4-103 16,0 0-285-16,0 0-272 0</inkml:trace>
  <inkml:trace contextRef="#ctx0" brushRef="#br2" timeOffset="-42072.82">2848 13956 2809 0,'11'15'75'16,"-11"-15"10"-16,0 0-4 0,9 10-12 0,-9-10 12 0,0 0 7 15,0 0 11-15,0 0-7 16,8 9-10-16,-8-9-11 0,0 0-9 0,0 0-16 16,0 0-32-16,0 0-47 15,0 0-66-15,11 8-75 0,-11-8-102 0,0 0-191 0,0 0-364 16,0 0-165-16</inkml:trace>
  <inkml:trace contextRef="#ctx0" brushRef="#br2" timeOffset="-41272.92">3092 13730 2487 0,'5'-16'-41'0,"-5"16"7"0,0 0 16 0,0 0 9 15,0 0 14-15,0 0 19 16,0 0 23-16,4-17 16 0,-4 17 13 0,0 0 4 0,0 0-1 16,0 0 1-16,12-8-8 15,-12 8-8-15,0 0-5 0,0 0-1 0,22-4-6 16,-22 4 6-16,0 0 4 0,29 4 10 0,-29-4 7 15,21 6 5-15,-21-6 2 0,21 7 2 16,-12-4-2-16,-9-3 1 0,17 14-5 0,-17-14-5 16,10 15-5-16,-10-15-2 15,6 15-3-15,-6-15-6 0,-2 17-3 0,2-17-3 16,0 0-3-16,-12 22-4 16,6-12 2-16,6-10-5 0,-13 13-7 0,13-13-2 0,-11 14 2 15,11-14-9-15,-10 9 1 0,10-9-5 0,0 0-9 16,-9 13-3-16,9-13-10 15,0 0-3-15,0 0-12 0,0 0-5 0,15 19-5 16,-15-19 3-16,15 7 2 0,-15-7 2 16,19 14-2-16,-9-6 3 0,1-1 4 15,0 3 2-15,-1 0 10 0,-1-1 11 16,-9-9 8-16,16 21-3 0,-11-11 3 0,-5-10-4 0,4 20 2 16,-4-20 2-16,-2 22-2 15,2-22-3-15,-7 18 3 0,7-18-4 0,-12 18-4 16,4-10-4-16,8-8-27 0,-17 11-25 15,17-11-43-15,-16 7-51 0,16-7-53 16,0 0-52-16,-18 0-55 0,18 0-118 0,0 0-134 0,0 0-329 16,-6-20-246-1</inkml:trace>
  <inkml:trace contextRef="#ctx0" brushRef="#br2" timeOffset="-40753.02">3505 13723 2838 0,'0'0'94'0,"0"0"-6"16,0 0-7-16,0 0-14 16,14-5-4-16,-14 5-4 0,0 0 21 0,0 0 16 0,0 0 12 15,0 0 4-15,0 0 6 16,0 0-8-16,0 0-16 0,0 0-8 0,24 9-5 16,-24-9-6-16,0 0-13 15,12 12-9-15,-12-12-2 0,11 8-7 0,-11-8-3 0,0 0-9 16,13 9 1-16,-13-9-8 0,8 7 3 0,-8-7-8 15,0 0 0-15,13 10-5 16,-13-10-1-16,0 0-2 0,6 12 3 0,-6-12-5 16,0 0 3-16,0 0-4 0,2 14 1 15,-2-14 0-15,0 0-2 0,0 0-2 0,-16 22-1 16,16-22 3-16,-13 11-3 16,13-11 0-16,-10 11-1 0,10-11-6 0,-11 10 6 15,11-10-2-15,0 0 5 0,-13 12-6 0,13-12-11 0,0 0 1 16,-8 11 2-16,8-11-8 15,0 0-3-15,0 0 1 0,0 0 1 0,0 0-2 16,0 0 5-16,0 0 0 16,0 0 2-16,16 26 0 0,-16-26-1 0,13 7 6 0,-13-7-2 15,15 5-2-15,-15-5 5 16,15 9-3-16,-15-9 3 0,14 12 1 0,-7-4-3 16,-7-8 4-16,7 15 2 0,-7-15 3 0,4 17-2 15,-4-17-1-15,-4 21 6 0,4-21 0 16,-9 22 3-16,0-12-3 0,1-1-1 15,0 3-1-15,-3-2 2 0,1-1 1 16,10-9-2-16,-20 15-15 0,10-8-32 0,10-7-42 16,-18 9-56-16,18-9-66 0,-14 8-70 15,14-8-127-15,-13 0-168 0,13 0-312 0,0 0-253 16</inkml:trace>
  <inkml:trace contextRef="#ctx0" brushRef="#br2" timeOffset="-12291.61">19684 6460 248 0,'0'0'81'0,"0"0"50"0,3 18-39 0,-3-18-19 15,0 0-3-15,0 0-9 0,0 0-12 0,0 0-5 0,0 0 1 16,0 0 0-16,0 0 4 15,0 0-3-15,0 0 8 0,0 0 11 0,0 0 12 16,0 0-3-16,0 0-3 16,0 0 16-16,6 17-4 0,-6-17-4 0,0 0-4 0,0 0 0 15,0 0-8-15,3 16-7 16,-3-16-2-16,0 0-8 0,0 0 7 16,0 0-14-16,0 18 6 0,0-18-2 15,0 0-16-15,0 0 1 0,0 0 5 0,0 0 3 0,0 0 0 16,-3 19 3-16,3-19-1 0,0 0 2 0,0 0 1 15,0 0 1-15,0 0-3 16,0 0 1-16,0 0 7 0,0 0-7 0,0 0 2 0,0 0-1 16,0 0 9-16,0 17 0 15,0-17 3-15,0 0-7 0,0 0-1 16,0 0 0-16,0 0 2 0,0 0-5 16,0 0 3-16,0 0 1 0,0 0 3 0,0 0-2 0,0 0 0 15,0 0 1-15,0 0 3 0,0 0-5 0,0 0-2 16,0 0 0-16,0 0 3 15,0 0-3-15,0 0-2 0,0 0-4 0,0 0-3 16,0 0-3-16,0 0-5 0,0 0-2 16,0 0-2-16,0 0-3 0,0 0-1 0,0 0-4 15,0 0-2-15,0 0-1 16,0 0-3-16,0 0 0 0,0 0-4 0,7-50 1 16,-7 50 4-16,0 0-1 0,0 0 5 15,0 0 2-15,2-16 1 0,-2 16 0 0,0 0 0 16,0 0-2-16,0 0 1 0,0 0 1 0,0 0 8 15,0 0-3-15,0 0 4 0,4-16-2 16,-4 16 4-16,0 0-4 0,0 0 3 0,0 0-3 16,0 0 2-16,0 0-10 15,0 0 5-15,0 0-9 0,0 0 3 0,0 0-6 16,0 0-2-16,0 0-1 0,0 0 1 16,0 0-6-16,0 0 2 0,0 0-1 0,0 0 1 15,0 0 0-15,0 0 1 0,0 0-4 0,0 0 1 16,0 0-1-16,0 0-1 15,0 0 1-15,0 0 0 0,0 0 0 0,0 0-1 0,0 0-2 16,-10 48 2-16,10-48-1 16,0 0 1-16,-7 21 0 0,7-21 4 0,-2 15-2 15,2-15 0-15,0 0-2 0,-5 22 2 16,5-22-2-16,0 0 1 0,-2 20-2 0,2-20 3 16,0 0-2-16,-2 16 0 0,2-16 1 0,0 0 0 15,0 0-1-15,0 0-1 16,0 21 0-16,0-21 4 0,0 0 2 0,0 0-2 0,0 0 6 15,0 0 5-15,0 0 7 16,0 0-2-16,0 0-4 0,0 0 1 0,0 0-3 16,0 0-2-16,0 0 0 15,0 0 0-15,0 0 4 0,0 0-12 0,0 0-5 0,0 0 9 16,0 0-6-16,0 0 2 16,0 0-3-16,0 0 0 0,0 0 4 0,-4-54-5 15,4 54 1-15,0 0-4 0,0 0 5 0,2-23-4 0,-2 23 2 16,0 0-2-16,2-17-1 15,-2 17 4-15,0 0-2 0,0 0 0 0,2-20-5 16,-2 20 5-16,0 0 1 16,0 0 0-16,0 0 0 0,0 0 0 0,2-18-1 0,-2 18-1 15,0 0-1-15,0 0 1 16,0 0-2-16,0 0 2 0,0 0 0 0,5-15-2 16,-5 15 0-16,0 0 0 0,0 0-1 0,0 0 5 0,0 0-2 15,0 0-2-15,0 0 0 16,0 0 0-16,0 0 2 0,0 0-2 0,0 0 0 15,0 0-2-15,0 0 4 16,0 0-1-16,0 0 1 0,0 0 2 0,0 0-2 0,0 0 3 16,0 0-1-16,0 0-7 15,0 0 6-15,0 0 0 0,0 0 2 0,0 0-3 16,0 0 2-16,0 0 0 16,0 55 1-16,0-55-3 0,0 0-4 0,0 19 5 15,0-19 3-15,0 0 3 0,0 16-4 0,0-16-6 0,0 0 1 16,0 0 0-16,0 20 7 15,0-20-3-15,0 0 0 0,0 0-1 0,0 0-3 0,2 16 14 16,-2-16 9-16,0 0-2 16,0 0 1-16,0 0-2 0,0 0-3 0,0 0 0 15,0 0 0-15,0 0-3 16,0 0-2-16,0 0 0 0,0 0-5 0,0 0 0 0,0 0-14 16,0 0-11-16,0 0-14 15,19-38-7-15,-19 38-8 0,6-14-12 0,-6 14-10 16,4-14-13-16,-4 14-33 0,0 0-49 0,4-14-68 15,-4 14-80-15,0-10-169 0,0 10-139 16,0 0-325-16,0 0-375 0</inkml:trace>
  <inkml:trace contextRef="#ctx0" brushRef="#br2" timeOffset="13456.9">18654 12039 1167 0,'0'0'198'0,"0"0"-28"0,0 0 15 16,0 0-15-16,0 0-18 16,0 0-3-16,0 0-15 0,0 0-4 0,0 0 9 15,0 0 7-15,0 0 3 0,0 0 6 0,0 0-2 16,0 0-1-16,0 0-8 0,0 0-7 15,0 0-8-15,0 0-6 0,0 0-13 0,0 0-10 16,0 0-11-16,0 0-8 16,0 0-10-16,0 0 0 0,0 0-3 0,0 0-7 15,0 0 0-15,0 0-11 16,0 0-5-16,0 0-3 0,0 0-2 0,0 0-10 0,0 0-3 16,-41 26-1-16,33-18-2 15,8-8-4-15,-12 14-17 0,12-14-19 0,-16 11-23 16,16-11-34-16,-14 12-30 0,14-12-50 0,-15 11-49 0,11-5-51 15,4-6-75-15,-11 8-158 16,11-8-488-16,-11 8-422 0</inkml:trace>
  <inkml:trace contextRef="#ctx0" brushRef="#br2" timeOffset="13726.99">18668 11663 2949 0,'0'0'-13'16,"0"0"49"-16,4-14 25 15,-4 14 16-15,0 0 11 0,0 0 8 0,5-16 10 16,-5 16-11-16,0 0-10 0,0 0-10 0,0 0-9 0,0 0-18 15,0 0-36-15,5-15-59 16,-5 15-80-16,0 0-80 0,0 0-158 0,0 0-553 16,0 0-321-16</inkml:trace>
  <inkml:trace contextRef="#ctx0" brushRef="#br2" timeOffset="13976.98">18504 11632 2689 0,'0'0'-19'0,"0"0"69"0,0 0 42 15,0 0 12-15,0 0 13 16,-22-2 7-16,22 2 13 0,0 0 12 0,0 0-5 16,0 0-4-16,0 0-8 0,0 23-8 0,0-23-13 15,0 0-14-15,2 26-9 0,-2-26-12 16,0 22-7-16,0-22-5 0,2 26-17 0,-2-13-21 15,0 0-33-15,-2 1-43 16,2-14-59-16,0 27-69 0,-2-12-59 0,-2-6-84 16,2 5-158-16,0-5-478 0,-4 3-388 15</inkml:trace>
  <inkml:trace contextRef="#ctx0" brushRef="#br2" timeOffset="14317.06">18381 11954 2902 0,'0'0'-13'0,"0"0"45"16,0 0 12-16,-20 5 15 16,20-5 18-16,0 0 20 0,0 0 12 0,0 0 8 0,0 0-4 15,0 0-10-15,0 0-8 16,0 0-2-16,0 0-7 0,0 0 3 0,0 0-10 16,-18-19 1-16,18 19-11 15,0 0-3-15,0 0 1 0,2-21-3 0,-2 21-4 0,0 0 0 16,0 0-6-16,0 0-6 0,10-23-6 0,-10 23-5 15,0 0-2-15,13-7-4 16,-13 7-3-16,0 0-4 0,0 0-5 16,0 0 4-16,0 0-1 0,34 15-3 0,-34-15-3 15,6 15 0-15,-6-15-2 0,3 17 3 0,-3-17-2 16,-3 21-1-16,3-21-8 16,-13 21 12-16,5-11-10 0,0 1-15 0,-3-1-18 15,-2-1-26-15,-1-1-37 0,-1-1-47 0,2 1-62 0,-2-4-73 16,1 1-142-16,-2-2-171 15,4-2-401-15,-3-1-440 0</inkml:trace>
  <inkml:trace contextRef="#ctx0" brushRef="#br2" timeOffset="14696.97">18131 11864 3030 0,'0'0'-21'0,"0"-29"33"0,0 29 17 15,0 0 21-15,2-15 21 16,-2 15 8-16,0 0 8 0,0 0 0 0,0 0-4 0,0 0-11 16,0 0-6-16,2-19-4 15,-2 19 6-15,0 0 0 0,0 0-2 16,0 0-5-16,0 0-4 0,0 0-2 16,0 0 3-16,0 0-9 0,0 0-5 0,0 0 0 0,0 0-1 15,0 0-3-15,0 0-2 0,0 0-4 0,0 0-2 16,0 0-7-16,0 0 5 15,0 0 2-15,-45 17 6 0,45-17 4 0,-16-4 0 0,16 4-2 16,0 0 7-16,-26-3-4 16,26 3 5-16,0 0-3 0,-23-2-5 0,23 2 2 15,0 0 2-15,-23 0-3 16,23 0 0-16,0 0-7 0,-21 8-5 0,21-8 10 0,-14 9 3 16,14-9-15-16,-10 13-3 15,10-13-20-15,-6 17-34 0,4-9-56 0,2-8-84 16,2 18-85-16,-2-18-152 0,4 19-184 0,-2-6-9 15,-2-13-353-15,2 21-380 0</inkml:trace>
  <inkml:trace contextRef="#ctx0" brushRef="#br2" timeOffset="14867.02">17906 12245 3033 0,'-2'15'88'0,"2"-15"15"16,0 0-18-16,0 0-19 15,11 15-13-15,-11-15-9 0,17 3-7 0,-17-3-25 0,0 0-42 16,33-3-55-16,-33 3-45 16,28-2-41-16,-11-2-32 0,0 0-78 0,-2 1-528 15,-1-1-125-15</inkml:trace>
  <inkml:trace contextRef="#ctx0" brushRef="#br2" timeOffset="15387.26">17565 11849 2344 0,'0'0'-85'0,"0"0"32"16,-4-16 19-16,4 16 9 0,0 0 17 0,0 0 5 15,-2-20 9-15,2 20 3 16,0 0-2-16,10-19 5 0,-10 19 2 0,12-12-6 0,-12 12 5 16,16-11 2-16,-5 5-9 15,-11 6-15-15,21-8 9 0,-8 4 2 0,-13 4 5 16,28-7-8-16,-16 5-4 0,-12 2 7 0,30-4 2 0,-30 4 7 15,23-4 26-15,-23 4 4 16,19 0 31-16,-19 0 17 0,0 0 19 0,0 0 15 16,23 3 0-16,-23-3-7 15,0 0-7-15,0 0-4 0,0 0-5 0,0 0 0 0,0 0-12 16,0 0 1-16,-38 33-7 16,30-25-7-16,8-8 4 0,-19 17-9 0,8-7-5 15,5 1-5-15,-3 1-4 0,1-1-5 0,2 1-4 16,0 0 0-16,-2 2-8 0,2 0-2 15,2 1-5-15,-2-2-3 0,0 2-5 0,6-15-1 16,-11 27-1-16,5-15-3 16,-3 1-3-16,1-2-9 0,-3 1-30 0,1-5-49 15,-4 2-70-15,4-1-63 16,10-8-147-16,-23 10-206 0,12-9-368 0,-1 2-335 0</inkml:trace>
  <inkml:trace contextRef="#ctx0" brushRef="#br2" timeOffset="15566.98">17672 11646 3291 0,'0'0'210'16,"0"0"-31"-16,10-11-31 0,-10 11-27 0,0 0-25 15,4-11-44-15,-4 11-67 0,0 0-113 0,4-7-120 0,-4 7-258 16,0 0-455-16,0 0-400 15</inkml:trace>
  <inkml:trace contextRef="#ctx0" brushRef="#br2" timeOffset="15927.05">17394 11858 2997 0,'0'0'22'15,"-15"10"24"-15,15-10-4 0,0 0-2 0,0 0 7 16,0 0 12-16,0 0 16 0,0 0 7 0,0 0 0 16,0 0 4-16,0 0-5 0,-12-35 5 15,12 35 5-15,0 0-1 0,0 0-3 0,2-20-7 16,-2 20-8-16,0 0-5 16,0 0-8-16,0 0-6 0,0 0-6 0,8-19-4 15,-8 19-3-15,0 0-7 0,0 0-5 0,0 0-2 0,26 1-3 16,-26-1-4-16,0 0-3 15,0 0-1-15,25 19-1 0,-25-19-2 0,8 13 1 16,-8-13-2-16,5 18-4 16,-5-18 3-16,-3 20 1 0,3-20 3 0,-6 22 5 0,6-22-6 15,-14 23-3 1,5-10 0-16,-1-1-2 0,-3-1-11 0,0 0-18 0,1 1-43 16,-2-3-54-16,2 1-80 0,-3-3-82 0,2 1-170 15,1 0-110-15,1-5-374 0,11-3-346 16</inkml:trace>
  <inkml:trace contextRef="#ctx0" brushRef="#br2" timeOffset="16527">17125 11797 2825 0,'0'0'-53'0,"-10"-15"37"16,10 15 3-16,-6-11 18 0,6 11 8 0,0 0 22 15,-9-14 11-15,9 14 1 0,0 0-8 0,0 0-4 16,0 0 2-16,0 0-11 16,0 0-4-16,13-28-5 0,-13 28-2 0,12-6-2 0,-12 6-1 15,16-6 4-15,-16 6-8 16,18-3 0-16,-18 3 2 0,22-4 1 0,-22 4-1 0,18 0 2 16,-18 0 1-1,19-2 2-15,-19 2 3 0,0 0 17 0,24 0 11 0,-24 0 12 16,0 0-3-16,14 6 0 0,-14-6-4 0,0 0-1 15,0 0-2-15,0 0-4 16,0 0-3-16,0 0-3 0,0 0-5 0,0 0-1 16,-33 30-4-16,22-24 0 0,11-6-4 15,-21 12-4-15,9-7 3 0,-2 3-4 0,2-1-5 16,0 1 3-16,-2-1-5 16,2 3-1-16,-1-3 1 0,3 3-1 0,-3 1-1 15,2 0 0-15,-1 1 5 0,1-1 9 0,0 2 0 0,1 1 9 16,2 0 2-16,-1-3 1 15,0 4-3-15,5-1-2 0,-2-1-2 0,-1 0-2 16,3 1-3-16,4-14 0 16,-6 27-4-16,4-14 2 0,2-13-2 0,-2 27-4 0,2-27 1 15,2 25 1-15,0-9-2 16,2 0 2-16,-4-16 3 0,6 25 3 16,1-13 4-16,-1 2 4 0,3-3-2 0,-1 1 10 0,3-2 0 0,-1 1 24 15,3-2-2-15,2-1 1 16,-3-1-3-16,3 1-1 0,0-3-7 0,0-1-4 15,2 0-10-15,0 0-3 16,-1-2 3-16,-16-2-13 0,37 2 1 0,-20-2-3 0,-17 0-9 16,35-5-7-16,-17 1-27 15,-2-3-32-15,1 0-43 0,-2 0-64 0,2-1-82 16,-5-3-88-16,0 1-199 16,-6-2-77-16,-2 3 47 0,-4 9-292 0,4-20-197 0</inkml:trace>
  <inkml:trace contextRef="#ctx0" brushRef="#br2" timeOffset="16697.05">17284 12100 2594 0,'0'0'83'0,"0"0"49"16,0 0-9-16,0 0-7 0,0 0-6 0,0 0-8 15,0 0-14-15,0 0-9 16,0 0-34-16,0 0-55 0,0 0-77 0,0 0-82 15,0 0-159-15,0 0-551 16,0 0-242-16</inkml:trace>
  <inkml:trace contextRef="#ctx0" brushRef="#br2" timeOffset="17086.78">16996 11603 2643 0,'0'0'-6'0,"0"0"55"16,0 0 18-16,0 0 19 0,0 0 10 16,-15 30 7-16,15-30 5 0,-4 23-4 0,0-10-13 15,4-13-6-15,-8 28-11 0,4-11-8 16,0-2-8-16,-2 0-3 0,2 0-12 15,0-2-18-15,4-13-61 0,-6 27-81 0,2-15-66 0,-2-3-111 16,6-9-647-16,-9 13-357 16</inkml:trace>
  <inkml:trace contextRef="#ctx0" brushRef="#br2" timeOffset="17238.32">16846 11890 2966 0,'-6'14'86'0,"6"-14"34"0,-6 11-6 0,6-11 4 16,-9 15 10-16,9-15 7 0,-11 16-3 0,11-16-13 0,-10 16-17 15,10-16-9-15,-13 14-18 16,13-14-31-16,-13 12-44 0,13-12-59 0,-11 10-76 16,7-7-85-16,4-3-150 15,0 0-197-15,-16 2-311 0,16-2-247 0</inkml:trace>
  <inkml:trace contextRef="#ctx0" brushRef="#br2" timeOffset="17376.75">16820 11717 2804 0,'0'0'61'16,"0"0"-15"-16,9-10-71 0,-9 10-62 0,3-7-58 15,-3 7-89-15,0 0-519 0,0 0-36 16</inkml:trace>
  <inkml:trace contextRef="#ctx0" brushRef="#br2" timeOffset="17706.93">16656 11813 2347 0,'0'0'26'0,"0"0"0"0,0 0-5 0,0 0 20 16,0 0 31-16,0 0 31 0,0 0 20 0,-18-26-4 15,18 26-8-15,0 0-15 0,0 0-6 16,6-22-8-16,-6 22-6 0,0 0-6 0,0 0 3 15,16-15 5-15,-16 15 0 0,0 0-6 0,14-4-5 16,-14 4-5-16,0 0-2 16,0 0-4-16,0 0 0 0,0 0-2 0,22 19-3 0,-22-19-6 15,0 0-4-15,2 19 0 16,-2-19-1-16,0 0 2 0,0 0-1 0,-13 25-3 16,13-25-1-16,-15 13-8 15,3-9-1-15,12-4-4 0,-26 9-5 0,12-5-9 0,1-2-33 16,-2 0-56-16,15-2-69 0,-25 0-85 0,9-4-161 15,2 0-188-15,1-1-350 16,13 5-344-16</inkml:trace>
  <inkml:trace contextRef="#ctx0" brushRef="#br2" timeOffset="17857.09">16543 11630 3024 0,'4'-10'210'0,"-4"10"18"0,18-15-36 16,-12 5-22-16,2 1-22 15,3-1-15-15,-1-1-20 0,3-1-41 0,-2 2-59 16,-1-3-68-16,3 2-82 0,0 2-60 16,-3-1-58-16,-1-1-140 0,-3 3-582 0,0 0-432 15</inkml:trace>
  <inkml:trace contextRef="#ctx0" brushRef="#br2" timeOffset="18447.24">16503 11490 3037 0,'0'0'-16'16,"-8"14"28"-16,8-14-15 15,-5 15 11-15,5-15 16 0,-6 20 21 0,6-9 14 16,-2 1 6-16,0 1 2 16,2-1-14-16,0 6-6 0,0-3-6 0,0 2-6 0,0 0-1 15,0 2-2-15,0-2-8 16,0 1 0-16,2-3-5 0,-2 1 0 0,0-5-1 15,0 2-3-15,0-13-3 0,-2 21 1 16,2-11 1-16,0-10-8 0,-2 13-15 16,2-13-15-16,0 0-10 0,0 0 2 0,0 0 1 0,0 0 7 15,0 0 12-15,0 0 19 16,0 0 20-16,0 0 8 0,0 0 10 0,0 0 7 0,0 0 10 16,0 0-2-16,0 0 2 15,0 0-4-15,17 0-8 0,-17 0-1 0,0 0-3 16,8 11-5-16,-8-11-3 0,2 9-6 0,-2-9 1 15,0 0-6-15,0 16 2 0,0-16 0 16,0 0 2-16,-4 15-3 0,4-15 4 0,-6 7-2 16,6-7 3-16,0 0-7 15,0 0 5-15,-24 7-1 0,24-7 5 0,0 0-4 0,-23-3 1 16,23 3 6-16,0 0 8 16,-30-1 9-16,30 1-3 0,-21 0 17 0,21 0-11 15,-25 0 16-15,10 1-8 0,15-1 7 0,-32 6-3 16,13-4-6-16,2 2-1 0,-2 0 11 15,-2 0-1-15,0 0 1 0,2 1-19 0,-2-2 1 16,0 4-3-16,-3-5-1 16,1 2-6-16,0-1-3 0,-1 1-2 0,3-4-6 15,-3 4-1-15,4-4 2 0,-2 0-5 16,3 0-6-16,19 0 3 0,-38-4-8 0,20 2-2 16,0-3-18-16,2 1-21 0,16 4-32 0,-28-14-33 15,15 8-41-15,3-2-52 0,10 8-75 16,-18-14-62-16,12 6-164 0,-1 1-110 0,7 7-10 15,-7-10-431-15,7 10-535 16</inkml:trace>
  <inkml:trace contextRef="#ctx0" brushRef="#br2" timeOffset="18639.05">15913 12082 3440 0,'0'0'167'0,"0"0"12"15,0 0-16-15,2 26-10 0,-2-26 6 0,0 0 0 16,4 13-8-16,-4-13-21 16,0 0-37-16,0 0-37 0,8 14-39 0,-8-14-36 0,2 5-64 15,-2-5-108-15,0 0-100 16,0 0-257-16,0 0-52 0,0 0-344 0,0 0-369 16</inkml:trace>
  <inkml:trace contextRef="#ctx0" brushRef="#br2" timeOffset="21707.16">19130 12058 2742 0,'0'0'-122'16,"0"0"35"-16,0 0 29 0,0 0 24 0,0 0 27 16,0 0 13-16,0 0 27 15,0 0 15-15,0 0 20 0,0 0 11 0,0 0 14 16,0 0 2-16,0 0 8 0,0 0-3 16,0 0-1-16,0 0 4 0,0 0-3 0,0 0-5 15,0 0 6-15,0 0-1 0,0 0-2 16,0 0-1-16,0 0-6 0,0 0-4 15,0 0-1-15,0 0-2 0,0 0-7 0,0 0-2 0,55-4-1 16,-55 4-7-16,0 0-6 16,22-1-3-16,-22 1-5 0,0 0-5 0,24 0-3 15,-24 0-6-15,20-3-8 16,-20 3-1-16,0 0-1 0,27 3-7 0,-27-3 2 0,18 0-5 16,-18 0 3-16,18 1-13 0,-18-1-1 0,17 4-20 15,-17-4-21-15,0 0-31 16,23 2-41-16,-23-2-49 0,0 0-51 15,21 0-45-15,-21 0-69 0,0 0-159 16,14-10-87-16,-14 10-295 0,0 0-208 0</inkml:trace>
  <inkml:trace contextRef="#ctx0" brushRef="#br2" timeOffset="22137.15">19130 11923 2481 0,'0'0'-73'0,"0"0"45"0,0 0 30 16,0 0 32-16,0 0 23 16,0 0 24-16,0 0 20 0,0 0 11 0,0 0 5 0,0 0-1 15,0 0 1-15,0 0-3 0,0 0-1 16,0 0-6-16,0 0-9 0,0 0-3 15,0 0-7-15,0 0-5 0,0 0-11 0,0 0-5 16,45-13-9-16,-45 13-5 0,20 0-7 16,-20 0-23-16,26 0-30 0,-26 0-41 0,28 0-51 15,-28 0-63-15,27 0-43 16,-27 0-44-16,24-2-109 0,-14 2-553 0,-10 0-306 16</inkml:trace>
  <inkml:trace contextRef="#ctx0" brushRef="#br2" timeOffset="30446.73">19823 11743 1797 0,'0'0'13'16,"0"0"17"-16,0 0-8 0,0 0 6 0,0 0-5 15,0 0 14-15,0 0 25 0,0 0 2 0,0 0 5 0,0 0 8 16,0 0 0-1,0 0 17-15,0 0 12 0,0 0 10 0,0 0 5 0,0 0 4 16,8 54-3-16,-6-42 5 16,-2-12-6-16,2 24-8 0,0-8-13 0,2-1-10 0,-2 2-10 15,2-2-8-15,-1 3-9 16,-1-3-5-16,2 2-5 0,-2-1-8 0,-2-16-4 16,4 28-5-16,-1-17-3 0,-3-11-2 0,2 23-7 15,0-12-12-15,-2-11-29 16,2 18-47-16,-2-18-65 0,2 15-72 0,-2-15-123 0,0 0-230 15,0 0-301-15,0 0-205 16</inkml:trace>
  <inkml:trace contextRef="#ctx0" brushRef="#br2" timeOffset="31166.89">20005 11735 2541 0,'0'0'-65'0,"10"-16"3"15,-10 16 21-15,10-12-14 0,-2 2 5 0,-8 10 10 16,16-15 6-16,-6 8 9 16,1 0-4-16,-11 7 7 0,21-12-8 0,-10 9 7 0,-11 3-3 15,20-7 17-15,-20 7 4 0,22-3 26 0,-22 3-6 16,23 0 19-16,-23 0 5 15,19 3 24-15,-19-3 19 0,13 7 7 0,-13-7 10 16,0 0 2-16,6 19-2 0,-6-19 5 16,0 0 0-16,-8 24-3 0,8-24 9 0,-15 23-6 15,5-12-4-15,1 3-6 16,-2-1-7-16,1 1-11 0,2 1-6 0,-4-2-7 16,0 5-8-16,4-5-4 0,-1 2-6 0,1 2-3 0,1-4-6 15,1 5 4 1,2-3-9-16,2 0-4 0,2-15-3 0,-5 28-4 0,5-14-5 15,0-14 1-15,9 25-7 16,-3-12-8-16,3-3-1 0,2 1-6 0,-3-3-6 0,4 1 0 16,2-4-7-16,-2 2 2 15,-12-7 1-15,21 5 3 0,-21-5 1 0,23 2-2 16,-23-2 8-16,19-2-5 16,-19 2-2-16,16-9 7 0,-16 9-3 0,10-12-1 0,-10 12 6 15,8-19 1-15,-8 19 4 0,4-20 8 0,-4 6 1 16,0 14 2-16,0-27 3 15,0 27 2-15,-2-30 4 0,0 13-3 0,0 1 1 16,-2-1 3-16,4 17-6 0,-6-32 2 16,2 17 0-16,-3-1 4 0,2 1 9 0,1 0-3 15,-2 0-1-15,2-1-2 16,4 16-5-16,-8-26-1 0,3 14-10 0,5 12-24 16,-6-22-46-16,2 10-68 0,4 12-75 0,-7-16-94 0,5 7-208 15,2 9-422-15,0 0-339 16</inkml:trace>
  <inkml:trace contextRef="#ctx0" brushRef="#br2" timeOffset="31777.28">20431 11813 2759 0,'0'0'-63'0,"0"0"9"16,-2-23 5-16,2 23 3 0,0 0 5 0,-2-27 16 16,2 27 17-16,0-20 14 15,0 20 14-15,2-22 2 0,-2 22 5 0,2-21 9 16,-2 21-5-16,8-19 3 0,-8 19-9 16,8-16-7-16,-8 16 5 0,12-12-5 0,-12 12 0 15,13-7-7-15,-13 7 2 0,0 0 5 0,0 0-4 16,30 8-1-16,-30-8-3 15,12 14 5-15,-1-3-4 0,-4-1 1 0,1 2 1 0,-2 2-2 16,2 1 8-16,-1 3 8 16,-3-3 4-16,1 2 3 0,-1 0 4 0,-2 0 10 15,-2 1 10-15,0-18 11 16,-2 32 3-16,0-21 3 0,2-11-8 0,-7 25 2 0,1-14-4 16,6-11-3-16,-13 18-6 15,5-11-2-15,8-7-5 0,-18 8-4 0,18-8-7 16,-16 4 2-16,16-4-2 0,0 0-3 0,0 0 0 0,-32-18-3 15,23 9-1-15,9 9-1 16,-16-21-2-16,10 8 0 0,-2-1 1 16,2 1-2-16,6 13-2 0,-6-25-3 15,4 14-7-15,2 11-6 0,0-23-23 0,0 23-16 16,2-21-43-16,-2 21-56 0,10-17-63 16,-10 17-73-16,10-15-170 0,-4 7-514 0,-6 8-378 15</inkml:trace>
  <inkml:trace contextRef="#ctx0" brushRef="#br2" timeOffset="32716.76">20857 11877 2784 0,'0'0'-108'0,"0"0"29"16,0 0 15-16,0 0 28 16,0 0 8-16,0 0 14 0,0 0 22 0,0 0 16 15,0 0 22-15,0 0 18 0,0 0 16 16,47 0 10-16,-47 0 15 0,19 0 11 0,-19 0 0 16,25 2-1-16,-25-2-10 0,30 2-17 15,-13-2-7-15,2 0-6 0,0 1-10 16,-19-1-7-16,36 0-14 0,-21 0-20 0,2 3-42 0,-17-3-52 15,31 0-76-15,-15 0-59 16,-16 0-118-16,24-3-586 0,-10 2-301 0</inkml:trace>
  <inkml:trace contextRef="#ctx0" brushRef="#br2" timeOffset="33686.99">22051 11511 2718 0,'0'0'-54'16,"0"0"16"-16,0 0 14 0,-17-10 28 15,17 10 14-15,0 0 24 0,0 0 21 0,0 0 9 16,0 0 13-16,0 0 5 16,0 0 2-16,-27 16 0 0,27-16 1 0,-11 13 2 15,11-13 0-15,-14 20 0 0,4-8 0 0,4-2 3 0,-2 4-3 16,0 1-2-16,-1 4-7 15,1 0-4-15,1 4-4 0,1-3-1 0,2 5-10 16,-1-2-1-16,1 4-2 16,4-2-6-16,-2 2-4 0,4 1-6 0,0-1-3 0,0-1-4 15,5 1-3-15,-1 0-5 16,3-2-3-16,-1 0-3 0,1-1 2 16,1-1-14-16,2-2-8 0,-2-1-34 0,0-2-48 0,2 1-68 0,1-3-79 15,-4-3-115-15,2-2-247 16,-3 1 4-16,-8-12-302 0,14 11-254 0</inkml:trace>
  <inkml:trace contextRef="#ctx0" brushRef="#br2" timeOffset="41266.9">25527 4755 166 0,'0'0'2'0,"-7"9"-31"0,7-9-22 16,0 0 20-16,-7 16 11 0</inkml:trace>
  <inkml:trace contextRef="#ctx0" brushRef="#br2" timeOffset="42661.95">25601 4782 325 0,'0'0'118'16,"0"0"-18"-16,0 0-9 0,0 0 9 15,0 0 1-15,0 0 0 0,0 0 8 0,0 0-10 16,0 0-13-16,0 0-5 16,0 0-3-16,0 0-12 0,0 0-6 0,0 0-5 15,0 0-13-15,0 0-10 0,0 0-27 16,0 0-24-16,0 0-24 0,18 23-33 0,-18-23-33 16,0 0-75-16,0 0-214 0,0 0 126 15</inkml:trace>
  <inkml:trace contextRef="#ctx0" brushRef="#br2" timeOffset="42796.89">25563 4902 1105 0,'-4'21'9'0,"4"-21"17"15,-5 17-3-15,5-17 14 0,-7 17 3 0,7-17-3 0,-7 21-10 16,4-10 5-16,3-11-7 16,-4 20-9-16,4-20-33 0,-6 19-28 0,6-19-52 15,-6 17-103-15,6-17-136 0,-3 18 108 0</inkml:trace>
  <inkml:trace contextRef="#ctx0" brushRef="#br2" timeOffset="42946.93">25460 5285 1004 0,'0'0'45'0,"-5"22"-5"16,5-22-3-16,-7 21-7 0,7-21-3 15,-4 19-6-15,4-19-6 0,-2 22-9 0,2-22-15 16,-1 19-30-16,1-19-24 0,-2 21-51 0,2-21-215 15,-5 16 105-15</inkml:trace>
  <inkml:trace contextRef="#ctx0" brushRef="#br2" timeOffset="43116.78">25394 5621 1089 0,'0'0'78'0,"-5"20"-3"0,5-20-16 0,-4 19 0 16,4-19-10-16,-4 22-9 15,0-13-8-15,4-9-9 0,-3 19-14 0,3-19-16 0,-5 17-15 16,5-17-17-16,-6 17-24 16,6-17-23-16,-5 15-31 0,5-15-31 0,-7 15-191 15,7-15 107-15</inkml:trace>
  <inkml:trace contextRef="#ctx0" brushRef="#br2" timeOffset="43237">25315 5877 965 0,'0'0'-2'15,"-6"19"5"-15,2-9 3 16,4-10 5-16,-7 19 14 0,7-19-9 0,-8 17 1 15,8-17-2-15,-8 19-8 16,3-10 3-16,5-9 6 0,-9 18-23 0,9-18-16 0,-9 18-28 16,5-8-48-16,4-10-202 15,-11 16 98-15</inkml:trace>
  <inkml:trace contextRef="#ctx0" brushRef="#br2" timeOffset="43406.83">25157 6218 1009 0,'-5'14'91'0,"5"-14"2"0,-10 13-9 0,10-13-19 0,-11 18 13 15,11-18-26-15,-10 12-1 16,10-12-5-16,-5 16-25 0,5-16-14 0,-8 13-27 16,6-6-31-16,2-7-40 0,-6 12-93 0,6-12-225 0,-5 12 130 15</inkml:trace>
  <inkml:trace contextRef="#ctx0" brushRef="#br2" timeOffset="44436.6">25624 4774 1126 0,'0'0'7'16,"0"0"25"-16,0 0 10 0,0 0 9 0,0 0 16 0,0 0-2 15,6 19 5-15,-6-19 0 16,0 0 0-16,0 0-6 0,0 0-1 0,6 19 2 16,-6-19-6-16,0 0-2 15,0 0-14-15,1 18 1 0,-1-18-22 0,0 0-33 0,5 13-41 16,-5-13-61-16,0 0-139 0,0 9-260 0,0-9 313 15</inkml:trace>
  <inkml:trace contextRef="#ctx0" brushRef="#br2" timeOffset="44606.75">25626 5033 1452 0,'0'0'-26'0,"0"20"4"0,0-20 0 0,-2 26 3 16,2-13-2-16,0-13 6 15,-1 26 5-15,1-11-3 0,0-15 7 0,0 26-10 16,-2-12 0-16,2-14-13 16,0 28-11-16,0-15-29 0,0-13-39 0,-2 27-228 0,2-27 108 15</inkml:trace>
  <inkml:trace contextRef="#ctx0" brushRef="#br2" timeOffset="44776.93">25598 5609 966 0,'0'22'59'16,"0"-22"19"-16,-2 19-7 15,2-19-12-15,-2 20-12 0,2-20-4 0,0 16-6 0,0-16-15 16,-2 20-22 0,2-20-24-16,2 17-43 0,-2-17-71 0,0 0-241 0,-2 23 122 15</inkml:trace>
  <inkml:trace contextRef="#ctx0" brushRef="#br2" timeOffset="44986.94">25567 6302 952 0,'0'21'-114'0,"0"-21"-164"0,0 17 91 0</inkml:trace>
  <inkml:trace contextRef="#ctx0" brushRef="#br2" timeOffset="45147.09">25535 6672 829 0,'0'0'9'16,"2"21"-7"-16,-2-21-40 0,0 18-39 0,0-18-42 0,0 20-84 16,0-20 67-16</inkml:trace>
  <inkml:trace contextRef="#ctx0" brushRef="#br2" timeOffset="45316.66">25567 7072 578 0,'4'20'28'16,"-4"-20"-20"-16,4 14-51 0,-4-14-94 0,0 0-11 15,6 17 52-15</inkml:trace>
  <inkml:trace contextRef="#ctx0" brushRef="#br2" timeOffset="45446.66">25571 7274 430 0,'0'0'41'0,"-2"15"5"0,2-15-7 0,0 0-5 16,0 24-25-16,0-24-18 0,0 0-36 0,0 22-53 15,0-22-53-15,0 0 51 16</inkml:trace>
  <inkml:trace contextRef="#ctx0" brushRef="#br2" timeOffset="45637.07">25558 7588 567 0,'1'22'114'0,"-1"-22"-10"0,2 19-29 0,-2-19-30 16,4 20-20-16,-4-20-19 16,4 18 1-16,-4-18 0 0,2 17-9 0,-2-17-10 0,4 17-6 15,-4-17-18-15,4 17-35 16,-4-17-67-16,0 15-86 0,2-7 73 0</inkml:trace>
  <inkml:trace contextRef="#ctx0" brushRef="#br2" timeOffset="45786.93">25599 7942 842 0,'0'0'132'0,"2"19"-17"15,-2-19-11-15,2 18-3 0,-2-18-8 0,2 17-18 16,-2-17-5-16,2 15-5 16,-2-15-18-16,0 0-44 0,3 21-38 0,-1-12-81 15,-2-9-148-15,0 0-139 0,2 16 128 0</inkml:trace>
  <inkml:trace contextRef="#ctx0" brushRef="#br2" timeOffset="46086.85">25657 8236 1265 0,'0'0'58'0,"0"0"-3"0,2 21-15 0,-2-21-16 15,0 15-12-15,0-15-4 0,0 0-3 0,0 20-3 16,0-20-7-16,0 0-7 0,0 18-7 0,0-18-5 15,0 0 2-15,0 19 1 16,0-19 1-16,3 14-13 16,-3-14-21-16,4 11-12 0,-2-4-27 0,-2-7 1 0,5 14 2 15,-5-14 19-15,0 0 35 0,5 20 47 0,-5-20 27 16,2 15 36-16,-2-15 17 16,0 0 19-16,4 19 23 0,-4-19 15 0,2 13 11 15,-2-13 2-15,0 0-2 0,0 18-13 0,0-18-18 0,0 0-13 16,0 0-29-16,0 0-39 15,0 21-56-15,0-21-57 0,2 5-68 0,-2-5-139 16,0 0-342-16,0 0 173 16</inkml:trace>
  <inkml:trace contextRef="#ctx0" brushRef="#br2" timeOffset="46576.65">25801 8599 1787 0,'0'0'66'15,"0"0"47"-15,0 0 11 0,0 0-3 16,0 0-5-16,0 0 3 0,0 0 0 0,0 0 1 16,0 0-12-16,0 0-12 0,0 0-13 0,0 0-21 15,0 0-25-15,0 0-36 0,0 0-38 0,0 0-37 16,0 0-54-16,-2 16-41 0,2-16-76 15,0 0-509-15,15 2-33 0</inkml:trace>
  <inkml:trace contextRef="#ctx0" brushRef="#br2" timeOffset="46676.6">25956 8648 2223 0,'0'0'-59'0,"19"3"12"16,-19-3-2-16,25 4 3 0,-13-1-12 0,-12-3-19 15,24 0-32-15,-12 0-82 16,-12 0-321-16,20 0 315 0</inkml:trace>
  <inkml:trace contextRef="#ctx0" brushRef="#br2" timeOffset="46806.92">26245 8660 1540 0,'19'1'12'0,"-19"-1"-12"15,0 0-37-15,17 2-43 0,-17-2-52 0,10 0-27 16,-10 0-216-16,0 0 119 0</inkml:trace>
  <inkml:trace contextRef="#ctx0" brushRef="#br2" timeOffset="46896.75">26333 8667 1056 0,'0'0'21'0,"0"0"28"0,0 0 16 0,0 0-9 15,0 0-9-15,25 2-4 16,-25-2-7-16,0 0-20 0,0 0-39 0,7 4-52 0,-7-4-130 16,0 0-152-16,0 0 114 0</inkml:trace>
  <inkml:trace contextRef="#ctx0" brushRef="#br2" timeOffset="49677.01">22324 11578 1233 0,'0'0'135'0,"0"0"0"16,0 0-19-16,0 0 1 0,0 0 5 0,0 0 38 0,0 0 28 15,0 0 14-15,0 0 5 0,0 0-3 0,0 0-11 16,17 30-8-16,-17-30-7 15,0 22-11-15,0-22-10 0,3 24-12 0,-1-9-16 16,0 3-12-16,-2-1-15 0,2 0-10 16,0 1-14-16,-2-2-5 0,2 0-10 0,0 0-7 15,-2-16-4-15,2 30-8 16,0-17-6-16,-2-13-14 0,2 23-21 0,0-14-34 0,-2-9-49 16,0 0-74-16,0 19-76 0,0-19-113 0,0 0-182 15,0 0-39-15,0 0-289 16,0 0-204-16</inkml:trace>
  <inkml:trace contextRef="#ctx0" brushRef="#br2" timeOffset="50046.89">22335 11663 2626 0,'0'0'-37'0,"0"0"-4"0,0-22 20 0,0 22-12 15,0 0 32-15,0-19 28 0,0 19 30 0,0 0 14 16,0 0 13-16,-2-21 1 15,2 21-3-15,0 0 1 0,0 0-1 0,0 0-14 0,6-15-7 16,-6 15-9-16,0 0-6 16,15-8-5-16,-15 8-8 0,0 0-6 0,22-6-5 15,-22 6 0-15,20-1-6 16,-20 1-2-16,24-2 2 0,-24 2-6 0,21 0 5 0,-21 0 10 16,21 0 13-16,-21 0 16 0,19 3 20 0,-19-3 15 15,14 6 11-15,-14-6 5 16,12 12-1-16,-12-12-1 0,8 11-10 0,-8-11-5 0,4 17-8 15,-4-17 4-15,0 19-9 16,0-19-3-16,-2 21-5 0,2-21-7 0,0 23-3 16,0-23-1-16,0 26-6 15,2-14-10-15,-2-12-5 0,2 25-8 0,0-14-7 0,-2-11-13 16,2 21-28-16,-2-21-32 16,5 19-42-16,-5-19-55 0,6 18-67 0,-4-13-62 15,-2-5-126-15,4 15-159 0,-4-15-23 0,4 12-254 0,-4-12-179 16</inkml:trace>
  <inkml:trace contextRef="#ctx0" brushRef="#br2" timeOffset="50436.73">22748 11849 2599 0,'8'-14'46'15,"-8"14"29"-15,0 0 2 0,0 0 8 0,0 0 6 0,0 0 22 16,0 0 23-16,0 0 1 15,0 0 0-15,-32 44-11 0,26-33-7 0,-3 6-8 16,3-3-2-16,-2 5-6 16,0 0-6-16,-2 0-9 0,2 1-11 0,2-1-8 0,-2-1-6 15,-1 4-6-15,1-4-7 16,-1 1-7-16,0-1-1 0,3-1-12 0,2-2-18 16,-2 0-26-16,0 1-30 0,6-16-43 0,-7 23-61 0,2-12-63 15,3-6-87-15,2-5-172 16,-4 13-102-16,4-13-297 0,0 0-232 0</inkml:trace>
  <inkml:trace contextRef="#ctx0" brushRef="#br2" timeOffset="50796.64">22794 12224 2533 0,'0'0'-93'0,"24"-7"23"0,-24 7 24 0,16-6 29 16,-16 6 18-16,19-6 16 0,-19 6 25 15,18-2 7-15,-18 2 11 0,18-2 12 0,-18 2 7 16,24 0 5-16,-24 0 5 16,21 0 5-16,-21 0 9 0,23 4 4 0,-23-4 2 15,23 4-4-15,-23-4-11 16,20 5-7-16,-20-5-6 0,16 6-2 0,-16-6 3 16,13 7 6-16,-13-7-2 0,4 12 4 0,-4-12-2 0,0 0 5 15,0 0 3-15,0 0 2 16,-15 26 1-16,15-26-7 0,-14 14 15 0,14-14-13 15,-12 12-22-15,12-12 4 16,-12 13-4-16,12-13 0 0,-8 13-4 0,8-13-5 0,-2 13-12 16,2-13-1-16,0 0-6 15,8 20-13-15,-8-20-15 0,14 9-25 0,-4-3-24 16,0-2-39-16,3-2-51 0,-2 0-69 16,3 0-68-16,-14-2-63 0,25-4-153 0,-11 2-86 15,-4-2-22-15,-10 4-260 0,19-10-187 0</inkml:trace>
  <inkml:trace contextRef="#ctx0" brushRef="#br2" timeOffset="53016.89">25173 6319 2403 0,'0'0'-85'0,"0"0"26"16,0 0 17-16,0 0 12 0,0 0 21 0,0 0 15 16,0 0 13-16,24-19 17 0,-24 19 7 15,0 0 20-15,0 0-5 0,0 0 6 0,0 0 2 16,0 0 3-16,0 0 8 16,0 0 5-16,0 0-4 0,0 0-1 0,0 0-4 0,0 0-7 15,0 0 1-15,0 0-2 0,0 0 6 0,0 0 0 16,0 0-1-16,0 0 2 15,0 0-9-15,0 0 3 0,0 0-3 0,0 0-1 16,0 0 1-16,0 0-5 0,0 0 1 16,0 0-8-16,0 0-2 0,0 0-3 0,0 0-6 15,29 19-2-15,-29-19-4 16,6 12-8-16,-6-12-2 0,12 15 0 0,-12-15-4 0,8 17-4 16,-1-6 3-16,-7-11-2 0,7 25-3 0,-2-13 1 15,-1 1 0-15,-4-13 0 16,4 29-1-16,-1-15 6 0,-1-2-1 0,-2-12 0 15,0 27 0-15,2-15 2 0,-2-12-5 16,-2 24-4-16,2-24-1 0,-2 19-7 0,-1-10-20 16,3-9-25-16,0 0-39 0,-4 23-47 15,4-23-53-15,0 12-51 0,0-12-97 0,0 0-162 16,-7 8-428-16,7-8-316 16</inkml:trace>
  <inkml:trace contextRef="#ctx0" brushRef="#br2" timeOffset="54086.89">25351 6399 2660 0,'0'0'-119'0,"0"0"27"0,0 0 28 0,0 0 7 16,0 0 22-16,0 0 4 15,0 0 26-15,0 0-2 0,0 0-3 0,9-19 15 16,-9 19 9-16,0 0 1 16,0 0 7-16,9-13 3 0,-9 13 7 0,0 0-5 0,5-16 5 15,-5 16 14 1,0 0 7-16,5-19 7 0,-5 19 14 0,4-17 16 16,-4 17 4-16,2-19 1 0,0 8-5 0,0 1-3 0,-2 10-4 0,2-21-3 15,-2 12-3-15,0 9-4 16,3-20-3-16,0 11 3 0,-3 9-6 0,2-17 3 15,-2 17-7-15,2-15-5 16,-2 15-6-16,2-15-6 0,-2 15-4 0,3-12-4 0,-3 12-6 16,2-11 0-16,-2 11-8 15,2-11-1-15,-2 11-4 0,0 0-2 0,7-12 0 16,-7 12-3-16,0 0-3 16,4-8 3-16,-4 8-3 0,0 0 1 0,0 0-5 0,13-2 2 15,-13 2-5-15,0 0 1 0,0 0-1 0,0 0 0 16,24 12-1-16,-18-6 0 15,-6-6 2-15,8 11-2 0,-1-3-1 0,-4-1 1 0,2 3-2 16,-1 3 2-16,-4-13-2 16,4 23 2-16,1-12 0 0,-5-11 1 0,0 25 0 15,0-25 1-15,0 25 2 16,0-14 4-16,0-11 1 0,-5 25 1 0,5-25 1 0,-6 21 2 16,1-10 3-16,5-11 3 0,-7 18-3 0,7-18-2 15,-11 15-1-15,11-15 3 16,-11 13-3-16,11-13 0 0,-13 9-3 0,13-9 3 15,-10 6-5-15,10-6 0 0,0 0 2 16,0 0 0-16,-24-1-3 0,24 1 1 0,0 0 0 16,-14-15-1-16,14 15-2 15,-9-14 1-15,9 14-2 0,-8-13 0 0,8 13-2 0,0 0 4 16,-5-18-4-16,5 18 3 16,0 0-5-16,0 0 2 0,0 0-3 0,0 0 4 15,9-24-4-15,-9 24 0 0,0 0-5 0,22-6-8 16,-15 6-19-16,-7 0-29 0,0 0-47 15,31 0-64-15,-22 0-60 0,-9 0-101 0,20 0-188 16,-20 0-455-16,17 0-424 16</inkml:trace>
  <inkml:trace contextRef="#ctx0" brushRef="#br2" timeOffset="55256.64">23063 11805 3122 0,'0'0'49'16,"0"0"22"-16,0 0 11 0,0 0 12 0,0 0 14 16,0 0 5-16,0 0 2 0,0 0-1 0,0 0-2 0,0 0-16 15,0 0-7-15,53 12-6 16,-53-12-6-16,25 0-8 0,-10 1-8 0,-15-1-3 0,36 2-8 15,-19 0-6-15,0-2-5 16,0 2-18-16,-17-2-23 0,28 2-38 0,-28-2-45 16,20 1-60-16,-6-1-74 15,-14 0-82-15,0 0-171 0,16-1-108 0,-16 1-284 0,0 0-217 16</inkml:trace>
  <inkml:trace contextRef="#ctx0" brushRef="#br2" timeOffset="55446.66">23241 11743 2762 0,'-7'-14'73'0,"7"14"18"0,0 0-3 16,0 0 20-16,0 0 33 16,0 0 19-16,0 0 11 0,0 0-7 0,0 0 2 15,0 0-16-15,0 0-12 16,0 0-6-16,-4 46-15 0,4-46-17 0,0 30-8 0,2-11-17 16,-2-2-20-16,0 2-34 0,2 0-37 0,-2-2-52 15,2 2-63-15,1-1-76 16,-1-3-78-16,0-4-154 0,0 2-143 0,0-3-347 15,-2-10-340-15</inkml:trace>
  <inkml:trace contextRef="#ctx0" brushRef="#br2" timeOffset="55976.63">23487 12043 2863 0,'18'-2'-7'0,"-18"2"33"15,0 0 8-15,0 0 15 0,0 0 12 0,16-9 10 16,-16 9 8-16,0 0-2 16,10-15-4-16,-10 15-4 0,6-16-10 0,-6 16-2 15,6-17-9-15,-6 17-2 0,7-25-3 16,-1 10-6-16,-2-2-2 0,3-2-5 0,-3-4-3 16,3-2 0-16,-1-2-7 0,0 1-3 0,0-3 1 15,0 2 3-15,4 3 6 0,-4-3 1 16,2 4-2-16,2 0 7 0,-3 1 0 0,2 3 2 15,-3 3-1-15,2 1-3 16,1 2-2-16,-1 2-2 0,-8 11-2 0,20-14 2 16,-20 14-5-16,16-5 4 0,-16 5-4 15,0 0 0-15,28 12 1 0,-20-1-4 0,1-1-2 16,1 5-2-16,-1 1-3 16,-3 1 0-16,1 0-2 0,-1 4 0 0,2 0 1 15,-6-3-1-15,0 0 0 0,0 2 1 0,-4-2-5 0,2 0 0 16,0-18 0-16,-8 30 2 15,2-17-2-15,-2-1 2 0,-4-3-2 0,2 1 4 16,10-10-2-16,-23 11 10 16,10-9 0-16,13-2 12 0,-25 2 7 0,25-2 7 0,-24-4 3 15,24 4 3-15,-21-11 5 16,11 3-2-16,10 8-3 0,-13-13 5 0,13 13-7 16,-9-15-1-16,9 15-5 15,-4-14-6-15,4 14-10 0,0 0 0 0,0 0 0 0,19-20-3 16,-19 20-15-16,17-8-16 0,-17 8-23 0,21-8-24 15,-8 6-32-15,-13 2-40 16,27-6-44-16,-7 5-57 0,-6-3-63 0,1 1-133 0,0 0-161 16,0-1-397-16,-3 0-441 15</inkml:trace>
  <inkml:trace contextRef="#ctx0" brushRef="#br2" timeOffset="56296.56">24028 11532 3030 0,'0'0'-62'0,"0"0"26"15,0 0 6-15,0 0 30 16,0 0 23-16,0 0 24 0,0 0 14 0,30 26 4 15,-26-13-2-15,3 0 3 16,-1 4 5-16,2 2 2 0,-2 4-2 0,1-1-2 0,-2 6-2 16,-1-2-8-16,0 3-5 15,-2-1-2-15,0 1-9 0,-4-1-6 0,2 1-10 16,-4-1-9-16,2 1-24 0,-2-2-28 16,-3-1-42-16,2 0-54 0,-3-4-52 0,2-1-85 15,2-4-189-15,-1-2-379 0,-1-1-169 0</inkml:trace>
  <inkml:trace contextRef="#ctx0" brushRef="#br2" timeOffset="60446.85">24496 11817 2405 0,'0'0'-43'0,"0"0"40"0,0 0 12 0,0 0 5 15,0 0 12-15,0 0 15 0,0 0 10 0,0 0 15 0,0 0 11 16,0 0 9-16,0 0 4 15,0 0 6-15,0 0 6 0,0 0 9 0,0 0 2 16,0 0 3-16,17-18 2 16,-17 18-6-16,0 0-2 0,0 0-13 0,26 2-8 0,-26-2-7 15,20 0-10-15,-20 0-7 16,24 0-8-16,-24 0-6 0,23 2-13 0,-23-2-15 16,24 2-15-16,-24-2-17 0,22 2-23 0,-22-2-21 0,21 0-30 15,-21 0-34-15,16 2-40 16,-16-2-35-16,12 0-44 0,-12 0-121 0,0 0-565 15,0 0-321-15</inkml:trace>
  <inkml:trace contextRef="#ctx0" brushRef="#br2" timeOffset="60686.77">24616 11708 2787 0,'0'0'-10'0,"0"0"30"16,0 0 6-16,0 0 2 0,0 0 15 0,0 0 31 15,0 0 27-15,0 0 20 0,0 0 13 0,0 0 4 16,0 0 2-16,0 0-1 0,0 0 0 16,0 0-3-16,0 0-7 0,-4 47-9 0,4-47-15 15,2 25-10-15,0-8-10 16,-2-17-9-16,5 33-5 0,0-18-14 0,-3 2-12 16,2-2-18-16,0 1-27 0,0-2-35 0,-2-4-48 0,-2-10-57 15,6 23-64-15,-2-13-57 16,-1-5-113-16,-3-5-168 0,5 12-416 0,-5-12-393 15</inkml:trace>
  <inkml:trace contextRef="#ctx0" brushRef="#br2" timeOffset="66916.87">25055 11387 2814 0,'0'0'-137'16,"0"0"31"-16,0 0 7 0,0 0 18 0,0 0 20 0,0 0 16 16,0 0 16-16,0 0 13 15,0 0 5-15,0 0 8 0,0 0 10 16,0 0 10-16,0 0 12 0,0 0 3 16,0 0 13-16,0 0 7 0,0 0 13 0,0 0 9 0,0 0 12 15,0 0 1-15,0 0-4 0,0 0-1 0,0 0-5 16,0 0-4-16,0 0-3 15,0 0-9-15,0 0-3 0,0 0-6 0,0 0-4 0,0 0-2 16,0 0-2-16,0 0-7 16,0 0-1-16,0 0-6 0,0 0-1 0,0 0-3 15,-38 26-2-15,38-26-5 16,-11 14-2-16,5-6 0 0,6-8-2 0,-11 18 0 0,11-18-3 16,-10 16 3-16,5-8-5 0,-3 4 0 0,4-5-1 15,-3 2-4-15,3 1 5 16,-2-2-3-16,6-8 0 0,-8 17 1 0,3-7-5 0,-2-1 3 15,7-9-1-15,-5 19 1 16,3-10 1-16,2-9-5 0,-5 20 3 0,5-10-1 16,0-10 1-16,-2 20-2 15,2-8-1-15,0 1 3 0,0-13-2 0,0 25-1 0,2-12 4 16,0 1-4-16,1-1 1 16,-1 3-3-16,1-2 7 0,-1 1 2 0,1 0-2 15,3-1 4-15,-3-1 2 0,-1 3 3 0,2-3 5 0,2 0-1 16,-2 3 5-16,1-3 4 15,-1 2 1-15,0-1 3 0,4-1 5 0,-3 3 5 16,1-4-4-16,0 4-3 16,2-3-3-16,-1 1-5 0,-1-3-2 0,1 0-4 0,2 1-3 15,-2-1-3-15,0 0-13 16,-1-1-15-16,-6-10-26 0,16 17-35 0,-10-7-46 16,1-3-53-16,-2 2-67 0,-5-9-157 0,9 10-161 15,-3-4-289-15,-6-6-189 0</inkml:trace>
  <inkml:trace contextRef="#ctx0" brushRef="#br2" timeOffset="68556.53">25621 4711 2308 0,'0'0'-183'0,"0"0"27"16,0 0 23-16,0 0 27 0,0 0 23 0,0 0 23 15,0 0 18-15,0 0 13 16,0 0 4-16,0 0 5 0,0 0 6 0,0 0 0 0,0 0 6 16,0 0 4-16,0 0 8 15,0 0 4-15,0 0 9 0,0 0 11 0,0 0-3 16,0 0 4-16,0 0-8 16,0 0 3-16,0 0-7 0,0 0-1 0,0 0-6 0,0 0-15 15,0 0-53-15,0 0-74 0,0 0-155 0,0 0-90 16,0 0 121-16</inkml:trace>
  <inkml:trace contextRef="#ctx0" brushRef="#br2" timeOffset="69586.7">25652 4788 970 0,'0'0'-68'0,"0"0"24"0,0 0 8 0,0 0 19 0,0 0 21 16,0 0 12-16,0 0 23 15,0 0-1-15,0 0-1 0,0 0 10 16,0 0-9-16,0 0-6 0,0 0 1 16,0 0-3-16,0 0 0 0,0 0-5 0,0 0-2 15,0 0-2-15,0 0-2 0,0 0 3 0,0 0-8 16,0 0 2-16,0 0-2 0,0 0-4 15,0 0-12-15,0 0-32 0,0 0-62 16,0 0-101-16,0 0-127 0,0 0 103 16</inkml:trace>
  <inkml:trace contextRef="#ctx0" brushRef="#br2" timeOffset="69756.53">25664 4853 918 0,'0'0'-4'16,"7"13"10"-16,-7-13-1 0,0 0-1 0,7 11 3 0,-7-11-4 15,0 0-1-15,0 0 4 16,10 14 3-16,-10-14-8 0,0 0-1 16,0 0-5-16,9 13-9 0,-9-13-6 15,0 0-11-15,0 0-18 0,8 11-22 0,-8-11-36 0,0 0-114 16,0 0 72-16</inkml:trace>
  <inkml:trace contextRef="#ctx0" brushRef="#br2" timeOffset="69886.75">25717 4978 586 0,'0'0'-11'0,"0"0"11"16,0 0 2-16,0 0 1 0,5 15 8 0,-5-15-5 15,0 0-4-15,6 12-10 16,-6-12-48-16,0 0-89 0,0 0 13 0,10 11 44 0</inkml:trace>
  <inkml:trace contextRef="#ctx0" brushRef="#br2" timeOffset="70036.88">25749 5088 390 0,'2'14'25'0,"-2"-14"1"16,0 0 8-16,0 0 0 15,0 0 4-15,2 17-7 0,-2-17 7 0,0 0-12 16,0 0-4-16,0 0-2 16,0 0-16-16,10 15-26 0,-10-15-38 0,0 0-61 15,0 0-43-15,0 0 54 0</inkml:trace>
  <inkml:trace contextRef="#ctx0" brushRef="#br2" timeOffset="70196.78">25818 5263 488 0,'0'0'25'0,"0"0"-5"0,1 14 1 16,-1-14-2-16,0 0-6 0,0 0 2 15,5 18 2-15,-5-18-3 0,0 0-1 16,4 12-3-16,-4-12-18 0,0 0-25 0,4 16-29 0,-4-16-123 15,0 0 60-15</inkml:trace>
  <inkml:trace contextRef="#ctx0" brushRef="#br2" timeOffset="70356.53">25898 5507 535 0,'0'0'12'0,"0"0"6"16,0 20-1-16,0-20 4 15,0 0-1-15,0 19-1 0,0-19-1 0,0 0-3 0,2 15-6 16,-2-15-23-16,0 0-31 16,6 17-48-16,-6-17-85 0,0 0 58 0</inkml:trace>
  <inkml:trace contextRef="#ctx0" brushRef="#br2" timeOffset="70526.53">25963 5715 543 0,'4'16'24'0,"-4"-16"4"15,4 13 6-15,-4-13-8 16,4 15 13-16,-4-15 8 0,6 14 3 0,-6-14 1 0,0 0-11 16,6 16-1-16,-6-16-1 15,0 0 0-15,5 16 1 0,-5-16-3 0,4 11-8 16,-4-11-7-16,5 12-16 16,-5-12-26-16,0 0-43 0,11 15-63 0,-11-15-175 0,9 10 97 15</inkml:trace>
  <inkml:trace contextRef="#ctx0" brushRef="#br2" timeOffset="70676.8">26084 5997 961 0,'0'0'39'0,"2"16"-3"16,-2-16-7-16,0 0 1 0,0 0-7 0,0 21-4 16,0-21-7-16,0 0-12 0,4 15-17 15,-4-15-33-15,0 0-35 0,9 11-52 0,-9-11-148 16,0 0 92-16</inkml:trace>
  <inkml:trace contextRef="#ctx0" brushRef="#br2" timeOffset="70876.48">26163 6203 794 0,'0'0'22'0,"2"15"15"0,-2-15 12 16,0 0 6-16,0 20-3 15,0-20 4-15,0 0-7 0,2 18-3 0,-2-18-4 16,0 0-2-16,0 18-5 0,0-18-2 15,0 0-6-15,4 19 2 0,-4-19-10 0,5 11 5 16,-5-11-7-16,6 14-1 16,-6-14-20-16,7 11-23 0,-7-11-31 0,7 11-34 15,-7-11-46-15,11 8-231 16,-11-8 118-16</inkml:trace>
  <inkml:trace contextRef="#ctx0" brushRef="#br2" timeOffset="71676.56">26228 6235 947 0,'0'0'-38'0,"0"0"14"15,0 0 23-15,0 0-3 0,0 0 6 0,0 0 0 16,0 0 1-16,0 0-3 16,0 0 0-16,6-19 0 0,-6 19-2 15,0 0 1-15,0 0 1 0,13-10-6 16,-13 10 6-16,0 0-3 0,0 0 4 0,14-7 7 0,-14 7 6 16,0 0 4-16,0 0-2 0,13-7 2 0,-13 7-2 15,0 0 1-15,17-4-7 16,-17 4 8-16,0 0-5 0,24-4-6 0,-24 4 2 15,18 0-2-15,-18 0 2 0,23 0-6 16,-23 0 4-16,19 0-1 0,-19 0 1 0,25 4-4 16,-25-4 3-16,23 1 2 15,-23-1-1-15,23 4 1 0,-10-2-5 0,-13-2 2 16,23 6 2-16,-23-6-3 16,22 4-1-16,-11 0 1 0,-11-4 5 0,18 5 12 0,-18-5 3 15,14 8 10-15,-14-8 14 0,13 10-1 0,-13-10-1 16,11 11 11-16,-11-11-6 15,7 13-9-15,-7-13 9 0,4 15 7 0,-4-15-11 0,4 16 6 16,-4-16 3-16,1 15-25 16,-1-15-3-16,0 0 3 0,0 21-7 0,0-21-5 15,2 15-4-15,-2-15 15 16,0 0-14-16,2 19-3 0,-2-19 5 0,0 0-2 16,3 17-12-16,-3-17-10 0,0 0-26 15,4 13-22-15,-4-13-39 0,0 0-61 0,0 0-136 16,9 8-164-16,-9-8 389 0</inkml:trace>
  <inkml:trace contextRef="#ctx0" brushRef="#br2" timeOffset="72366.53">26663 5929 1270 0,'1'-18'-40'16,"-1"18"5"-16,0 0 10 0,0 0 10 0,0 0 11 15,0 0 8-15,0 0 24 16,0 0 10-16,0 0 7 0,0 0 0 0,0 0 4 16,0 0-10-16,0 0 0 0,0 0 2 15,0 0-7-15,0 0-5 0,10 44 4 0,-10-44-9 16,7 15 1-16,-7-15 8 16,12 16-10-16,-12-16 12 0,10 13-15 0,-10-13-4 15,15 14 4-15,-7-11-9 0,-8-3 6 0,15 9-2 0,-15-9-12 16,17 7 5-16,-17-7 5 15,15 2-11-15,-15-2-2 0,0 0 6 0,25-5-3 16,-25 5-6-16,14-8 2 16,-14 8-4-16,13-10 5 0,-13 10-2 0,11-16-3 0,-11 16-3 15,9-15 5-15,-9 15 1 16,5-19 2-16,-5 19-15 0,4-17 15 0,-4 17 4 16,2-15-8-16,-2 15 4 0,0 0 0 15,-2-19-6-15,2 19 6 0,0 0 0 16,0 0-3-16,-4-21 1 0,4 21 8 0,0 0-1 0,0 0-1 15,-12-7 7-15,12 7 2 16,0 0-3-16,0 0-2 0,0 0 5 0,0 0-10 16,0 0 7-16,-32 20 0 15,32-20-2-15,-10 16 5 0,10-16 14 0,-13 14-11 0,5-4 2 16,8-10 8-16,-9 21 1 16,9-21 3-16,-6 21 0 0,2-12-9 0,4-9 7 15,-3 25-1-15,1-11-1 0,2-14 1 0,-2 25-4 16,2-25-10-16,0 26 2 0,0-26 5 15,0 23 0-15,0-23-1 0,2 21-10 0,-2-21 2 16,5 19-2-16,-5-19-32 16,4 15-39-16,-2-9-58 0,-2-6-101 0,6 7-390 15,-6-7 176-15</inkml:trace>
  <inkml:trace contextRef="#ctx0" brushRef="#br2" timeOffset="72576.45">26944 6095 1820 0,'0'0'-15'0,"0"0"2"0,21-3 5 0,-21 3 16 16,0 0 20-16,0 0 16 0,13 14 29 16,-13-14 4-16,0 0 12 0,6 15-5 0,-6-15-6 15,2 16-7-15,-2-16-8 0,2 17-7 0,-2-17-15 16,0 19-55-16,0-19-78 15,1 19-107-15,-1-10-234 0,0 3-130 0,0-12 246 0</inkml:trace>
  <inkml:trace contextRef="#ctx0" brushRef="#br2" timeOffset="73876.48">25387 11546 1680 0,'-29'13'2'0,"29"-13"-2"0,-13 12 7 15,13-12-1-15,-11 15 12 16,3-6 24-16,8-9 5 0,-11 23 10 0,5-11 14 16,2 3-2-16,4-15-2 15,-4 28 9-15,1-12 15 0,2 2 12 0,1-18 4 0,1 32-2 16,2-18-4-16,1 2-5 16,0 1-14-16,2-4-1 0,-1 2-3 0,1-2 1 15,4-1-2-15,-5 2 0 0,-1-5-1 0,4 1-6 16,-1-1-1-16,-1-1-8 0,2-3-9 15,-8-5-5-15,9 13-1 0,-1-10-5 0,-8-3-4 16,13 1-5-16,-13-1-6 16,0 0 2-16,20-3-13 0,-20 3-4 0,15-12-11 0,-10 5-5 15,1-3-13-15,2-1-8 16,0-3 0-16,-2 1 1 0,2-2-2 0,-1 0 6 16,1-1 2-16,-3-1 11 0,1 2 10 0,-2 2 12 15,2-1 8-15,-4 3 5 0,0 0 3 16,-2 11-3-16,1-20 1 0,-1 11 5 0,0 9 7 15,-3-16 13-15,3 16 3 16,0 0 5-16,0 0 1 0,-18-13-7 0,18 13 0 16,0 0-5-16,0 0-7 0,0 0 4 15,-32 17-5-15,32-17-7 0,-18 16-1 0,10-5-4 16,3 0-4-16,-4 3-1 16,0 0-1-16,0-2-2 0,2 4-5 0,1 1 3 0,-6 2 2 15,4-2 2-15,3 2 1 0,-4 0-1 0,1 0-2 16,0-2-3-16,4 0 0 15,-3 1-5-15,1-3-3 0,2 0 1 0,2 1-13 16,2-16-19-16,-9 24-27 0,7-12-34 16,2-12-48-16,-2 19-59 0,2-10-42 15,0-9-65-15,-2 14-141 0,2-14-113 16,-2 12-322-16,2-12-231 0</inkml:trace>
  <inkml:trace contextRef="#ctx0" brushRef="#br2" timeOffset="74186.39">25657 12022 2693 0,'0'0'21'0,"0"0"24"0,23 8 13 0,-23-8 19 0,0 0 11 16,0 16 13-16,0-16 9 16,0 0 2-16,-7 27-3 0,7-27 2 0,-5 21-4 15,5-21-4-15,-6 23-8 16,5-11-6-16,1-12-11 0,-7 21-9 0,7-21-8 0,-6 21-15 16,6-21-24-16,-2 17-32 0,2-17-47 15,-4 15-61-15,4-15-71 0,-2 11-69 16,2-11-172-16,0 0-514 0,0 0-367 0</inkml:trace>
  <inkml:trace contextRef="#ctx0" brushRef="#br2" timeOffset="76676.61">22764 6342 2707 0,'0'0'-163'15,"0"0"16"-15,0 0 18 0,0 0 17 16,0 0 6-16,0 0 14 0,12-13 6 16,-12 13 6-16,0 0 8 0,6-4-8 0,-6 4-12 0,0 0-11 15,8-6-48-15,-8 6-270 16,0 0 132-16</inkml:trace>
  <inkml:trace contextRef="#ctx0" brushRef="#br2" timeOffset="76826.55">22925 6253 1296 0,'11'-6'38'0,"-11"6"-6"0,0 0 1 15,15-12-1-15,-15 12-9 0,11-7-3 0,-11 7-1 16,10-10-23-16,-10 10-31 0,16-7-41 15,-8 1-62-15,-8 6-267 0,16-12 128 0</inkml:trace>
  <inkml:trace contextRef="#ctx0" brushRef="#br2" timeOffset="76957.56">23249 6083 1119 0,'0'0'-40'0,"15"-9"6"0,-6 3 7 0,-9 6 0 0,14-11-14 15,-14 11-25-15,20-10-34 16,-12 4-162-16,-8 6 86 0</inkml:trace>
  <inkml:trace contextRef="#ctx0" brushRef="#br2" timeOffset="77096.67">23616 5874 716 0,'10'-6'-4'15,"-10"6"-2"-15,15-8-5 0,-15 8-20 0,17-11-30 16,-17 11-57-16,15-12-46 0,-3 4 54 16</inkml:trace>
  <inkml:trace contextRef="#ctx0" brushRef="#br2" timeOffset="77386.75">24272 5327 441 0,'17'-12'13'0,"-17"12"16"0,14-11-12 0,-5 3 3 0,-9 8-1 15,17-13-23-15,-5 7-26 16,-1-1-62-16,-11 7-48 0,26-16 47 0</inkml:trace>
  <inkml:trace contextRef="#ctx0" brushRef="#br2" timeOffset="77586.73">24810 5007 373 0,'16'-10'15'0,"-16"10"12"15,16-9 7-15,-16 9-2 0,15-8 0 0,-15 8-2 16,14-7-6-16,-3 0-9 0,-11 7-22 15,16-5-25-15,-16 5-19 0,20-10-17 0,-20 10-75 16,19-5 48-16</inkml:trace>
  <inkml:trace contextRef="#ctx0" brushRef="#br2" timeOffset="77676.89">24970 4928 411 0,'15'-7'30'15,"-15"7"12"-15,14-7 10 0,-14 7 6 16,9-8-2-16,-9 8 3 0,0 0-9 0,16-11-14 16,-16 11-3-16,13-9-24 0,-13 9-27 0,0 0-42 15,15-9-77-15,-15 9-71 16,16-10 68-16</inkml:trace>
  <inkml:trace contextRef="#ctx0" brushRef="#br2" timeOffset="77858.42">25169 4827 671 0,'19'-9'32'0,"-19"9"6"16,13-4-3-16,-13 4-4 0,0 0-3 16,18-9-3-16,-18 9 2 0,0 0-5 0,15-8-6 15,-15 8 4-15,0 0-8 0,21-8-10 0,-21 8-20 16,11-6-9-16,-11 6 6 0,0 0-1 15,16-7 0-15,-16 7 4 0,0 0-2 0,15-6 0 16,-15 6-17-16,0 0-22 16,0 0-50-16,0 0-87 0,10-9 64 0</inkml:trace>
  <inkml:trace contextRef="#ctx0" brushRef="#br2" timeOffset="78558.78">23182 6205 706 0,'-11'-10'121'0,"11"10"17"15,0 0 0-15,0 0 1 16,0 0-15-16,0 0 25 0,0 0 3 0,0 0 1 15,0 0-7-15,0 0-6 0,0 0-17 16,0 0-10-16,51 10-9 0,-51-10-5 0,14 9-2 16,-14-9-12-16,13 18-6 15,-6-9 7-15,-7-9-10 0,10 19-6 0,-5-8-5 16,-5-11-10-16,6 22-5 16,-4-11-4-16,-2-11-6 0,4 23-5 0,-4-23-28 0,2 21-34 15,-2-21-60-15,2 17-43 0,-2-17-61 0,4 13-108 16,-4-13-504-16,2 8-118 15</inkml:trace>
  <inkml:trace contextRef="#ctx0" brushRef="#br2" timeOffset="78976.68">23446 6169 2291 0,'11'-13'-58'0,"-11"13"17"16,0 0 0-16,6-14 8 0,-6 14 8 0,0 0 16 15,0 0 7-15,0 0 5 0,0 0 3 16,0 0-2-16,0 0 7 0,0 0 8 0,0 0-5 16,0 0-2-16,0 0 7 15,0 0-5-15,15 38-1 0,-15-38 7 0,7 13-8 16,-7-13-2-16,10 10 1 16,-10-10-2-16,14 11-3 0,-14-11-1 0,20 6-10 0,-20-6-9 15,21 2-14-15,-21-2-4 0,21 0 5 0,-21 0 5 16,19-8 1-16,-19 8-1 15,20-11 5-15,-10 3 14 0,-2-1 3 0,-8 9-3 0,13-19 17 16,-5 8 6-16,-8 11 7 16,9-19 23-16,-9 19 22 0,8-18 17 0,-8 18-8 15,5-13-7-15,-5 13-12 16,0 0-4-16,0 0-2 0,0 0 5 0,0 0 2 0,0 0 6 16,0 0-2-16,0 0 3 0,0 0-1 0,0 0-5 15,-55 25-9-15,43-14-3 16,4 4-4-16,0-2-4 0,0 3-3 0,-3 1-7 15,2-2-3-15,3 2 0 0,-2-2-27 16,-1 2-59-16,5-5-65 0,0 2-72 0,4-14-117 16,-10 21-551-16,7-14-208 15</inkml:trace>
  <inkml:trace contextRef="#ctx0" brushRef="#br2" timeOffset="79286.75">23689 6318 2459 0,'12'-14'-117'0,"-12"14"11"0,8-13 7 0,-8 13 11 15,12-14 14-15,-12 14 13 16,13-13 11-16,-13 13 8 0,15-10 14 0,-15 10 5 0,15-7 7 16,-15 7 9-16,19-6 10 0,-19 6 7 0,0 0 20 15,21 2 11-15,-21-2 20 16,0 0 28-16,16 7 24 0,-16-7 4 0,8 13 15 15,-8-13-10-15,2 16-1 16,-2-16 6-16,0 0-6 0,-5 29 0 0,5-29-4 16,-7 19 8-16,7-19-17 0,-4 19-8 15,4-19-11-15,-2 19-9 0,2-19-9 16,0 0-6-16,6 22-21 0,1-14-49 0,-7-8-64 16,19 14-80-16,-6-9-95 0,-1 1-186 0,4-1-443 15,-4-1-234-15</inkml:trace>
  <inkml:trace contextRef="#ctx0" brushRef="#br2" timeOffset="80846.42">25745 11711 2611 0,'0'0'-55'0,"0"0"49"0,0 0 4 0,0 0 25 16,0 0 12-16,0 0 11 15,0 0-6-15,0 0 1 0,0 0 0 0,15 18-5 16,-15-18-1-16,0 0 1 16,0 0 8-16,21 1 6 0,-21-1 5 0,18 5 7 0,-18-5 1 15,22 4-7-15,-22-4-4 0,24 1-6 0,-11 2-8 16,-13-3-10-16,23 3-16 15,-23-3-29-15,19 2-43 0,-19-2-44 0,20 2-43 16,-15-1-43-16,-5-1-86 0,12 2-525 16,-12-2-113-16</inkml:trace>
  <inkml:trace contextRef="#ctx0" brushRef="#br2" timeOffset="81096.48">25837 11660 2475 0,'0'0'21'0,"0"0"4"0,0 0-10 16,0 0 9-16,0 0 9 0,0 0 29 15,0 0 23-15,0 0 8 0,0 0 8 0,0 0-2 16,0 0-4-16,0 0-4 16,-18 27-8-16,18-27-7 0,-3 21-4 0,3-21-7 0,-4 22-8 15,1-9-5-15,3-13-6 0,0 26-7 0,-3-13-8 16,3-13-23-16,0 25-31 15,0-25-43-15,0 25-51 0,0-25-46 0,3 22-45 16,-3-22-112-16,3 19-551 0,-3-11-231 16</inkml:trace>
  <inkml:trace contextRef="#ctx0" brushRef="#br2" timeOffset="81676.72">26140 11551 2668 0,'11'-12'-1'0,"-11"12"29"0,9-9 1 15,-9 9 5-15,0 0 8 0,0 0 26 0,0 0 16 0,0 0 11 16,0 0 5-16,0 0 1 15,0 0 2-15,0 0 0 0,0 0 0 0,0 0-2 16,-13 57-1-16,8-43-6 16,1 2-7-16,-1-1-6 0,5-15-9 0,-5 30-7 0,3-17-10 15,2-13-5-15,4 32-7 16,2-18-2-16,-2 0-11 0,3-3-4 0,1 0-10 16,2 1-12-16,1-3-5 0,-2-1-4 0,-9-8-5 0,27 9-7 15,-18-5-2-15,-9-4 0 16,29 2 1-16,-29-2-2 0,24-2 3 0,-24 2 0 15,26-9 3-15,-11 3 0 16,-3-3 1-16,0-1 6 0,0 0 3 0,-3-2 7 16,0-2-1-16,3 0 9 0,-6 0 5 15,3 2 7-15,-3-2-1 0,-6 14 0 0,5-22-2 16,-2 10-2-16,-3 12-1 16,2-19 1-16,-2 19 0 0,0 0 1 0,0 0 2 15,-10-23 1-15,10 23 1 0,0 0 5 0,0 0 5 0,-25 2 1 16,25-2 8-16,0 0-3 15,-21 25-3-15,9-14-1 0,3 3-4 0,1 0-3 16,-1 2 0-16,-1 3-3 16,1 0-5-16,-1 1 2 0,0 3-7 0,1-5 1 0,3 3-2 15,-1 0-3-15,0 0-1 16,2-4-15-16,1 2-15 0,-1-4-33 0,3 2-39 16,2-17-59-16,-2 33-63 0,4-20-75 0,-2-13-165 0,2 25-111 15,1-13-377-15,-3-12-364 16</inkml:trace>
  <inkml:trace contextRef="#ctx0" brushRef="#br2" timeOffset="82096.5">26528 11998 2846 0,'0'0'2'16,"12"-16"46"-16,-12 16 2 0,6-10-10 0,-6 10-2 15,0 0-5-15,13-13-4 16,-13 13 9-16,0 0-4 0,15-9 1 0,-15 9-8 16,0 0 1-16,13-6-3 0,-13 6 3 0,0 0 7 0,0 0 8 15,24 4 12-15,-24-4 10 16,0 0 6-16,15 9 9 0,-15-9-1 0,0 0 2 15,10 15-2-15,-10-15-2 16,3 18-2-16,-3-18-3 0,0 0-8 0,-5 28 4 16,5-28-4-16,-8 19 4 0,0-7-2 15,-1-3 8-15,9-9-3 0,-13 23 0 0,4-11-1 16,9-12-1-16,-9 17-8 16,2-10-6-16,7-7-6 0,-4 18-7 0,4-18-3 0,0 0-12 15,2 20-16-15,-2-20-22 0,13 14-21 0,-13-14-25 16,23 9-34-16,-8-5-34 15,-1-2-43-15,4 2-40 0,-2-2-38 0,-1-2-52 0,3-4-136 16,-1 2-125-16,-4-1-312 16,5-3-233-16</inkml:trace>
  <inkml:trace contextRef="#ctx0" brushRef="#br2" timeOffset="82626.67">26831 11479 2556 0,'0'0'-72'0,"0"0"20"0,0 0 8 16,0 0 9-16,0 0 3 0,0 0 21 0,0 0 11 15,0 0 11-15,0 0 10 16,0 0 10-16,0 0 19 0,0 0 12 0,0 0 15 0,0 0 1 15,0 0 11-15,0 0-2 16,23 29 5-16,-23-29-5 0,5 15 1 16,-5-15 0-16,6 20-7 0,-4-10-5 15,0 2-6-15,2 1-4 0,0 3 7 0,-2-3-3 0,0 4 5 16,2-2-8-16,-3 2-4 16,3 0-5-16,-2 3-2 0,3-2-6 0,0 3-6 15,-1 0-5-15,1 2-2 0,-1 0-5 16,-2-2 3-16,0 0-3 0,0 0 6 0,0 2-2 15,-1-4 1-15,-2 2-5 0,1 0-2 0,-4-2-6 16,2 2-5-16,0-2-20 0,-2 0-36 16,-1-2-54-16,1 2-81 0,-4-4-73 15,2 1-170-15,-1-3-163 16,-1-2-298-16,-4 3-242 0</inkml:trace>
  <inkml:trace contextRef="#ctx0" brushRef="#br2" timeOffset="90446.51">24757 7083 1235 0,'14'-5'128'0,"-14"5"-31"0,0 0-19 16,0 0-19-16,0 0 9 16,0 0-1-16,0 0 6 0,19-3 9 0,-19 3 16 0,0 0 2 15,0 0 9-15,0 0 5 0,0 0-5 0,0 0-2 16,0 0-8-16,0 0-9 15,0 0-12-15,0 0-7 0,0 0-7 0,20-1-2 0,-20 1-9 16,0 0 0-16,0 0 3 16,0 0 7-16,0 0 0 0,0 0 4 0,0 0-2 15,0 0 2-15,20 4-5 16,-20-4-6-16,0 0-5 0,0 0-5 0,20 1-5 0,-20-1-5 16,0 0-12-16,21 3-19 0,-21-3-26 15,0 0-28-15,19 1-50 0,-19-1-33 16,0 0-35-16,15 4-35 0,-15-4-46 0,0 0-89 15,8 2-449-15,-8-2-91 16</inkml:trace>
  <inkml:trace contextRef="#ctx0" brushRef="#br2" timeOffset="90816.5">25037 6965 2259 0,'0'0'-64'0,"0"0"36"16,3-15 26-16,-3 15 24 0,0 0 41 0,0 0 12 0,0 0 19 16,0 0 14-16,0 0 7 15,0 0 5-15,0 0 7 0,0 0-2 0,0 0-10 16,0 0-6-16,0 0-17 16,0 0-10-16,0 0-10 0,4 49-6 0,-4-49-11 0,-2 29-19 15,0-14-32-15,1 2-49 0,1-17-55 0,-2 39-56 16,2-20-76-16,0-2-178 15,-2 4-420-15,-1-3-164 0</inkml:trace>
  <inkml:trace contextRef="#ctx0" brushRef="#br2" timeOffset="101436.38">7986 7355 2305 0,'0'0'-154'15,"0"0"26"-15,0 0 14 16,0 0 14-16,0 0 24 0,0 0 15 0,0 0 11 16,0 0 2-16,0 0 7 0,0 0 12 15,0 0 13-15,0 0 4 0,0 0 3 0,0 0 4 16,0 0 3-16,0 0 4 16,0 0-7-16,0 0 12 0,0 0 6 0,-28 31 6 15,28-31-2-15,0 0 8 0,0 0 9 0,0 0 3 0,0 0 9 16,0 0 1-16,0 0 9 15,0 0-9-15,0 0 12 0,0 0 11 0,0 0 6 16,0 0 4-16,0 0 14 16,-4 16 10-16,4-16-7 0,0 0-12 0,0 0-1 15,0 0 2-15,0 0 1 0,0 0-7 16,0 0-5-16,0 0-6 0,0 0-10 0,2 22-1 16,-2-22-11-16,0 0-7 0,0 0-11 0,0 0-51 0,7 20-55 15,-7-20-67-15,0 0-71 16,0 0-152-16,2 13-370 0,-2-13-7 0</inkml:trace>
  <inkml:trace contextRef="#ctx0" brushRef="#br2" timeOffset="103296.4">25599 6593 2058 0,'0'0'-86'16,"0"0"19"-16,2-26 18 0,-2 26 13 0,0 0 13 15,0 0 0-15,0 0 22 0,0 0 20 16,0 0 11-16,6-13 15 0,-6 13 15 0,0 0 16 16,0 0 17-16,0 0 11 15,0 0 3-15,0 0 2 0,0 0-4 0,0 0 1 16,5-16 7-16,-5 16-2 0,0 0-3 16,0 0 4-16,0 0-4 0,0 0-1 0,0 0-3 15,0 0-12-15,0 0-7 0,0 0-6 0,0 0-7 16,0 0-9-16,0 0-8 15,0 0-3-15,0 0-6 0,0 0-8 0,0 0 3 0,0 0-9 16,0 0-6-16,0 0 0 16,0 0-4-16,0 0-6 0,-16 44-7 0,16-44-6 15,0 0-1-15,-4 14-1 16,4-14-2-16,0 0 1 0,0 0-4 0,-7 13 4 16,7-13 0-16,0 0-1 0,0 0 4 0,0 0 0 0,0 0-3 15,-10 11 1-15,10-11-2 16,0 0 1-16,0 0-3 0,0 0 5 0,0 0-4 0,0 0-2 15,0 0 2-15,0 0 1 16,0 0-2-16,0 0 1 0,0 0 1 0,0 0 1 16,-6-41 5-16,6 41-7 15,0 0 3-15,0 0 2 0,0 0 1 16,2-23 3-16,-2 23 4 0,0 0 2 0,0 0 4 16,0 0-2-16,0 0 4 0,0 0-2 0,4-19-4 15,-4 19 0-15,0 0-2 0,0 0-3 0,0 0 0 16,0 0-1-16,0 0 0 15,0 0 0-15,0 0 0 0,0 0-1 0,0 0-4 0,0 0 3 16,0 0 1-16,0 0-3 16,0 0-2-16,0 52 4 0,0-52-1 0,-4 17-1 15,4-17-1-15,-2 19 1 16,2-19-1-16,0 0 1 0,-4 22 0 0,4-22-4 0,-2 14 3 16,2-14 1-16,0 0-3 0,-4 15 4 0,4-15-1 15,0 0 0-15,0 0-1 16,0 0 1-16,0 0 0 0,0 0-1 0,-10 10 0 0,10-10-2 15,0 0 5-15,0 0-5 16,0 0 2-16,0 0-4 0,0 0 2 0,0 0 3 16,0 0 3-16,0 0 6 15,0 0-2-15,0 0 0 0,0 0-2 0,9-54-2 0,-9 54-1 16,0 0-4 0,0 0-17-16,0 0-28 0,0 0-44 0,0 0-53 0,0 0-64 15,0 0-72-15,0 0-157 0,0 0-542 0,0 0-430 16</inkml:trace>
  <inkml:trace contextRef="#ctx0" brushRef="#br2" timeOffset="86386.71">19399 13031 2569 0,'0'0'-60'0,"0"0"47"0,0 0 29 0,0 0 37 0,0 0 36 16,-8-17 19-16,8 17 14 0,0 0 6 16,0 0 8-16,0 0-1 0,0 0-2 0,0 0 0 15,22-9-11-15,-22 9-12 16,0 0-9-16,24 0-12 0,-24 0-12 0,0 0-6 15,27 2-10-15,-27-2-10 0,26 2-18 16,-26-2-21-16,24 4-29 0,-12-3-35 0,-12-1-36 16,23 3-46-16,-23-3-46 15,21 4-38-15,-21-4-63 0,15 1-127 0,-15-1-475 16,10 0-254-16</inkml:trace>
  <inkml:trace contextRef="#ctx0" brushRef="#br2" timeOffset="86917.05">19322 13268 2550 0,'0'0'-92'0,"0"0"40"0,0 0 33 0,0 0 17 0,0 0 36 16,0 0 28-16,0 0 28 16,0 0 18-16,0 0 16 0,0 0 2 0,0 0-1 15,0 0-10-15,0 0-11 0,0 0-7 16,0 0-13-16,0 0-6 0,0 0-3 0,0 0 4 15,0 0 1-15,0 0 0 16,35 7-3-16,-35-7-4 0,27 4-11 0,-10-1-3 16,-3 0-9-16,6 1-6 15,-3-2-9-15,0 0-15 0,0 0-23 0,-1 0-25 0,-16-2-34 16,26 3-45-16,-14 0-47 0,-12-3-55 0,22 1-56 16,-22-1-116-16,15 0-544 15,-15 0-329-15</inkml:trace>
  <inkml:trace contextRef="#ctx0" brushRef="#br2" timeOffset="88556.68">20914 13201 2562 0,'0'0'-63'0,"0"0"31"0,0 0 31 16,0 0 38-16,0 0 20 15,0 0 15-15,9 16 22 0,-9-16 9 0,0 0-1 0,0 0 8 16,21 0-4-16,-21 0 0 0,0 0-10 0,24 1-5 16,-24-1-5-16,18 0-10 15,-18 0-3-15,19 3 2 0,-19-3-1 16,20 1-1-16,-20-1-2 0,16 2 1 0,-16-2-6 15,20 0-3-15,-20 0-2 0,18 2-1 0,-18-2 3 16,0 0-14-16,26 2-2 16,-26-2-5-16,15 2-4 0,-15-2-5 0,0 0-2 15,0 0-5-15,24 0-1 0,-24 0-2 0,0 0-5 16,0 0-9-16,0 0-27 0,20 0-32 16,-20 0-46-16,0 0-79 0,0 0-66 0,0 0-132 15,6-6-195-15,-6 6-386 16,0 0-387-16</inkml:trace>
  <inkml:trace contextRef="#ctx0" brushRef="#br2" timeOffset="93166.68">19989 13072 864 0,'0'0'229'0,"0"0"-54"0,0 0-51 16,0 0-30-16,0 0-13 0,-12-23 9 0,12 23-7 16,0 0 4-16,0 0 21 15,0 0 10-15,0 0 13 0,0 0 6 0,0 0 3 0,0 0 5 16,0 0 0-16,0 0 9 15,0 0 6-15,0 0 6 0,2-23 2 0,-2 23 5 16,0 0-5-16,0 0-5 16,0 0-12-16,0 0-7 0,0 0-23 0,0 0-14 0,0 0-11 15,0 0-16-15,0 0-5 0,0 0 0 0,0 0-8 16,0 0-19-16,0 0 7 16,0 0 4-16,0 0-1 0,0 0-4 0,-6 57-19 15,1-40 0-15,3 1-1 0,0-2-4 16,-2 4-3-16,2 1 2 0,0-2-6 0,-2 1-5 15,1-1-1-15,1-2 5 16,2 1-7-16,-2-1-4 0,2-17 10 0,-2 27-15 16,2-27 0-16,-3 21-9 15,3-21-6-15,0 19-21 0,0-19-28 0,0 0-48 0,0 0-52 16,3 15-58-16,-3-15-43 0,0 0-59 0,0 0-137 16,0 0-118-16,0 0-399 15,0 0-415-15</inkml:trace>
  <inkml:trace contextRef="#ctx0" brushRef="#br2" timeOffset="93537.83">19924 13078 2914 0,'0'0'-102'0,"-4"-14"23"16,4 14 16 0,0 0 11-16,-2-17 18 0,2 17 31 0,0 0-3 0,0 0 11 15,6-19 9-15,-6 19 6 16,0 0-1-16,12-10 2 0,-12 10-2 0,16-5-4 0,-16 5 2 15,18-4-5-15,-18 4-5 16,23-4 6-16,-23 4 3 0,26-2-8 0,-26 2-1 16,24-2-1-16,-24 2 3 0,25 0 1 0,-25 0-2 15,21 2 10-15,-21-2-1 16,21 0 10-16,-21 0 11 0,14 2 13 0,-14-2 35 0,0 0 20 16,18 6 18-16,-18-6 11 15,0 0 12-15,4 17-4 0,-4-17-1 16,-4 19-4-16,4-19-2 0,-8 26-5 15,4-10-7-15,-4 0-9 0,4 2-3 0,0 2-13 0,0-4-7 16,0 4-7-16,2-4-14 16,0 2-3-16,0 0-3 0,2-18-30 0,6 33-8 15,-2-15-28-15,4-5-38 0,-2 0-65 0,4-2-86 0,2 0-87 16,1-7-157-16,2 5-157 16,-3-5-14-16,1-1-277 0,-13-3-250 0</inkml:trace>
  <inkml:trace contextRef="#ctx0" brushRef="#br2" timeOffset="94386.4">21630 13072 2674 0,'0'0'-47'0,"0"0"14"0,0 0 4 0,0 0 9 15,0 0 2-15,2-22 17 0,-2 22 22 16,0 0 34-16,0 0 17 0,0 0 10 16,0 0 4-16,0 0 1 0,0 0 3 0,0 0-4 0,0 0-2 15,-11 61-15-15,9-47 2 16,2 4-5-16,-2-2-5 0,2 4-2 0,0-20-2 15,0 34-12-15,2-17-7 16,-2 0 1-16,2 0-6 0,0-2-3 0,-2-15-9 0,3 25-18 16,-3-25-49-16,4 19-52 0,-4-19-60 0,7 16-61 15,-7-16-89-15,8 8-589 16,-8-8-280-16</inkml:trace>
  <inkml:trace contextRef="#ctx0" brushRef="#br2" timeOffset="94726.43">21663 13078 2651 0,'0'0'-95'0,"0"-29"11"16,0 29 15-16,0-21 22 0,0 21 18 15,0-19 32-15,0 19 15 0,2-15 16 0,-2 15 1 16,0 0-2-16,8-19 1 0,-8 19-7 0,10-9 0 16,-10 9-6-16,15-4 1 0,-15 4-12 0,21-3 2 15,-21 3 3-15,25 3-4 16,-25-3-1-16,26 4 3 0,-26-4-10 0,25 5 9 15,-14-1-6-15,-11-4-3 0,19 11 10 16,-19-11 22-16,10 12 16 0,-10-12 17 0,6 15 10 16,-6-15 14-16,0 17 13 15,0-17 7-15,-2 20 2 0,2-20 0 0,-8 29 0 16,6-15-4-16,-2 4-7 0,0-4-9 16,-1 4-5-16,5-18-10 0,-6 32-9 0,4-15-7 15,2 2-5-15,-2-2-6 0,4 0-9 0,-2-17-3 16,2 33-10-16,0-20-29 15,2 1-51-15,1-1-56 0,1 0-62 0,0-1-59 0,-6-12-63 16,13 16-154-16,-6-9-497 16,1-2-359-16</inkml:trace>
  <inkml:trace contextRef="#ctx0" brushRef="#br2" timeOffset="94956.84">22034 13344 2784 0,'0'0'-48'0,"0"0"63"15,23 3 27-15,-23-3 21 16,0 0 15-16,0 0 2 0,0 0 21 0,-16 34 15 0,16-34 12 16,-19 24 4-16,8-7 3 15,-4-2-6-15,3 5-10 0,-4-1-7 0,2 2-12 16,-1-2-9-16,0 2-9 0,0 0-12 16,1 0 11-16,1-1-9 0,-2 2-11 15,3-2-26-15,0 0-41 0,0-4-48 0,4 0-62 0,1-1-81 16,1-4-74-1,6-11-172-15,-6 18-154 0,6-18-285 0,0 0-252 0</inkml:trace>
  <inkml:trace contextRef="#ctx0" brushRef="#br2" timeOffset="95286.74">21988 13727 2707 0,'0'0'-27'16,"19"-5"14"-16,-19 5-8 0,0 0 8 0,19-6 1 0,-19 6-3 15,15-2-1-15,-15 2 1 16,0 0 17-16,20-2 7 0,-20 2-5 16,0 0 8-16,28 6-8 0,-28-6 7 15,17 8-2-15,-17-8-5 0,17 9 21 0,-8-3 18 0,-9-6 31 16,8 15 16-16,-8-15 13 0,4 17 17 16,-4-17 8-16,-4 19 11 0,4-19 1 15,-13 22 3-15,5-8 5 0,0-2-6 0,-3 1-1 16,0-1-6-16,1-1-5 0,2 0-19 15,-4-1-5-15,12-10-19 0,-14 19-2 0,14-19-14 16,-8 15 1-16,8-15-13 16,-5 16-23-16,5-16-8 0,0 0-10 0,15 20-22 15,-15-20-33-15,20 10-41 0,-20-10-63 0,20 5-58 0,-7-5-62 16,0 0-74-16,1-1-159 16,-14 1-85-16,26-4-298 0,-26 4-244 0</inkml:trace>
  <inkml:trace contextRef="#ctx0" brushRef="#br2" timeOffset="98806.8">22560 13347 2535 0,'0'0'-88'16,"0"0"32"-16,0 0 24 0,0 0 32 0,0 0 23 16,0 0 24-16,0 0 20 0,0 0 15 15,0 0 1-15,0 0 4 0,0 0-12 0,0 0 0 16,0 0-2-16,0 0-6 15,0 0 5-15,0 0-6 0,0 0 0 0,0 0-1 0,0 0-5 16,22-20-11-16,-22 20-1 16,0 0-3-16,0 0-8 0,28 3-2 0,-28-3-3 15,21 1-3-15,-21-1-7 0,24 3-1 0,-24-3-8 16,28 5-14-16,-16-4-26 0,-12-1-36 16,27 3-35-16,-14-2-46 0,0-1-27 0,-13 0-57 15,20 0-115-15,-20 0-466 16,16-1-127-16</inkml:trace>
  <inkml:trace contextRef="#ctx0" brushRef="#br2" timeOffset="99096.49">22659 13209 2284 0,'0'0'-92'0,"0"0"29"0,0 0 29 16,0 0 24-16,0 0 24 15,6-21 26-15,-6 21 8 0,0 0 26 0,0 0 12 16,0 0 16-16,0 0 17 0,0 0 11 16,0 0 1-16,0 0 1 0,0 0 0 0,0 0-6 15,0 0-6-15,0 0-11 0,0 0-4 0,10 49-9 16,-10-33-2-16,2-1-13 16,-2 2-6-16,0-17-10 0,-2 34-6 0,2-14-7 0,2-4-4 15,-2 4-8-15,2-1-2 16,2-2-16-16,-2 0-25 0,0-2-42 15,-2-15-48-15,4 26-51 0,0-13-69 16,-4-13-106-16,8 16-189 0,-6-9-375 0,-2-7-254 0</inkml:trace>
  <inkml:trace contextRef="#ctx0" brushRef="#br2" timeOffset="102186.93">24687 13291 2745 0,'0'0'-93'0,"0"0"18"16,0 0 16-16,0 0 29 0,0 0 23 0,0 0 16 15,0 0 12-15,0 0 12 0,0 0-2 16,0 0 15-16,0 0 7 0,0 0 9 0,0 0 2 16,0 0 2-16,0 0 0 15,16-9-9-15,-16 9-2 0,22 0-2 0,-22 0-10 0,25 0-1 16,-25 0-8-16,27 0-2 0,-27 0-11 0,20 0-25 16,-20 0-50-16,21-3-45 15,-21 3-57-15,0 0-60 0,22-1-130 0,-22 1-399 16,6-2-26-16</inkml:trace>
  <inkml:trace contextRef="#ctx0" brushRef="#br2" timeOffset="102436.6">24755 13199 2229 0,'0'0'-42'0,"0"0"-5"16,0 0 6-16,-5-18 8 0,5 18 16 0,0 0 15 0,0 0 18 15,0 0 6 1,0 0 2-16,0 0 17 0,0 0 21 0,0 0 5 0,0 0 18 15,0 0 6-15,0 0 2 16,0 0 8-16,0 0-2 0,0 0-7 0,0 0-8 0,0 0-6 16,3 49-7-16,-3-49-7 0,-3 27-6 15,3-15-4-15,0-12-4 0,0 29-6 16,0-15-5-16,0-14-3 0,0 27-4 16,0-27-6-16,0 23-3 0,0-23-25 15,0 20-36-15,0-20-51 0,3 19-44 0,-3-19-57 0,0 0-106 16,0 20-549-16,0-20-183 15</inkml:trace>
  <inkml:trace contextRef="#ctx0" brushRef="#br2" timeOffset="103206.8">25293 13095 2515 0,'0'0'-51'15,"0"0"30"-15,0 0 12 16,5-13 21-16,-5 13 15 0,0 0 47 0,0 0 25 15,0 0 10-15,0 0 5 16,0 0 3-16,0 0-7 0,0 0-6 0,0 0-10 16,0 0-9-16,0 0-5 0,-34 34-7 15,34-34-5-15,-7 21-6 0,2-12-6 0,5-9-7 16,-4 25-4-16,4-25-3 0,-2 23-4 0,2-23-5 16,2 24-1-16,-2-24-4 0,7 22-4 15,-3-13-2-15,-4-9 3 0,14 17-7 0,-5-8-5 16,-9-9 0-16,16 8 3 15,-16-8-10-15,19 8 7 0,-19-8-5 0,21 0-1 16,-21 0-4-16,0 0-1 0,31-12-6 16,-21 2-4-16,0 2-2 0,2-4 4 0,-3-1-2 15,2-1 0-15,-2-1 2 0,0 0 3 0,-2 2-2 16,-1 0 6-16,2-1 15 16,-2 2 8-16,-6 12 3 0,9-19 6 0,-9 19-5 15,5-16 5-15,-5 16 3 0,0 0 7 16,0 0-1-16,0 0 7 0,0 0 5 0,0 0 2 15,-25-7-4-15,25 7 2 16,0 0 2-16,-27 29-2 0,16-16-5 0,-2 5-2 16,0-1-4-16,1 2-3 0,-1 0 0 15,-2 1-1-15,3 2-6 0,1-2-8 0,0 0 2 16,1 1-1-16,0 0-6 0,1-3-2 0,0-2 0 16,3 1-7-16,-3-4-19 15,5 0-28-15,4-13-42 0,-10 23-47 0,10-23-65 0,-6 16-70 16,6-16-102-16,-2 11-165 15,2-11-81-15,0 0-301 0,0 0-301 0</inkml:trace>
  <inkml:trace contextRef="#ctx0" brushRef="#br2" timeOffset="103536.46">25502 13358 2680 0,'16'-6'-54'0,"-16"6"28"15,0 0 9-15,15-9-6 16,-15 9 2-16,14-4 6 0,-14 4 3 16,0 0 2-16,20-2 8 0,-20 2 11 15,0 0 0-15,25 2 17 0,-25-2 14 0,0 0 16 0,20 5 24 16,-20-5 14-16,11 10 11 0,-11-10 30 0,3 12 16 16,-3-12 14-16,0 0 2 15,-3 24 2-15,3-24-5 0,-9 19-16 0,2-7 9 16,7-12-23-16,-11 20 5 0,4-11-30 15,7-9 0-15,-8 18-28 0,8-18-6 16,-6 15-4-16,6-15-9 0,-2 15-9 16,2-15-1-16,0 0-10 0,10 21-15 0,-10-21-44 15,13 8-44-15,-6-4-66 0,-7-4-72 0,20 8-71 0,-13-8-116 16,-7 0-168-16,18 1-59 16,-18-1-271-16,0 0-256 0</inkml:trace>
  <inkml:trace contextRef="#ctx0" brushRef="#br2" timeOffset="124376.74">23095 13195 840 0,'0'0'164'0,"0"0"-49"15,0 0-23-15,0 0-16 0,0 0-17 16,0 0 9-16,0 0-15 0,0 0 8 0,0 0 13 15,0 0 13-15,0 0 16 0,0 0 13 0,0 0 4 16,0 0 3-16,0 0 8 16,0 0-2-16,0 0-7 0,0 0 3 0,0 0-9 15,0 0-2-15,0 0-5 0,0 0-9 0,0 0 5 0,-4 41-9 16,4-41-7-16,2 22-8 16,-2-22-3-16,2 25-4 15,0-13-8-15,-2-12-2 0,2 23-2 16,0-11-7-16,-2-12-7 0,4 18 3 0,-4-18-9 0,6 18-7 15,-6-18-2-15,5 15-6 0,-5-15-8 16,4 11-21-16,-4-11-30 0,0 0-33 0,9 9-59 16,-9-9-37-16,0 0-62 0,12 6-86 0,-12-6-654 15,0 0-402-15</inkml:trace>
  <inkml:trace contextRef="#ctx0" brushRef="#br2" timeOffset="125066.76">23131 13167 2833 0,'-4'-17'-119'16,"4"17"11"-16,0 0 28 0,0 0 10 0,-4-16 13 15,4 16 8-15,0 0 27 16,0 0-5-16,0 0 22 0,0 0 5 0,-5-15 9 16,5 15 7-16,0 0 10 15,0 0 6-15,0 0 0 0,0 0 18 0,0 0-15 0,0 0-16 16,0 0 14-16,0 0 0 0,0 0-9 0,0 0 4 16,0 0-3-16,-4-15 2 15,4 15-4-15,0 0-5 0,0 0-5 0,0 0-1 16,0 0-8-16,0 0-8 0,0 0-2 15,-29 8-26-15,29-8-8 0,0 0 3 0,0 0-13 16,0 0 9-16,0 0 8 16,0 0 3-16,0 0 17 0,0 0 13 0,-22 7 9 15,22-7-3-15,0 0 22 0,0 0-1 0,0 0 18 0,0 0 1 16,0 0 4-16,0 0-15 16,0 0 5-16,0 0-11 0,0 0 4 0,0 0-5 15,64 0-4-15,-64 0-4 16,25-1-1-16,-25 1-3 0,28 0-5 0,-14-2 5 15,-14 2-2-15,30 0 0 0,-30 0-7 16,27 0-4-16,-27 0 8 0,26 2-4 0,-26-2 0 16,22-2 0-16,-22 2 0 0,16 2 3 0,-16-2 10 15,0 0-3 1,23 0 13-16,-23 0 18 0,0 0 10 0,13 3 10 16,-13-3 9-16,0 0 5 0,0 0-4 0,6 12-2 15,-6-12-4-15,0 0-4 0,0 0-3 0,0 0-3 16,-6 29-5-16,6-29 3 15,0 0-5-15,-4 19 4 0,4-19 1 0,-4 17 3 16,4-17-1-16,-5 19-1 0,5-19 0 16,-2 20-7-16,2-20-4 0,0 24-4 0,0-24-6 15,2 24-4-15,0-12-3 0,-2-12-5 0,5 22-2 16,-5-22-2-16,4 24-5 16,0-15-4-16,-4-9-24 0,2 21-42 0,-2-21-61 0,4 15-73 15,-4-15-69-15,5 15-145 16,-1-7-181-16,-4-8-376 0,0 0-388 0</inkml:trace>
  <inkml:trace contextRef="#ctx0" brushRef="#br2" timeOffset="125346.73">23519 13327 2848 0,'0'0'-89'0,"0"0"32"0,0 0 10 0,0 0-6 0,0 0 10 16,0 0 10-16,0 0 9 16,0 0 31-16,0 0 17 0,0 0 12 0,0 0 1 15,33 0-6-15,-33 0-5 16,0 0 0-16,28 3-1 0,-28-3-10 0,22 1-2 0,-22-1-25 15,26 3-44-15,-13 0-44 16,-13-3-55-16,23 2-122 0,-10-1-398 0,-13-1 86 16</inkml:trace>
  <inkml:trace contextRef="#ctx0" brushRef="#br2" timeOffset="126416.62">24079 13401 2833 0,'0'0'-119'0,"0"0"20"16,0 0 17-16,0 0 19 0,0 0-2 0,0 0 19 15,0 0 14-15,0 0 27 16,0 0-9-16,0 0 21 0,0 0 8 0,17-7 14 15,-17 7 9-15,0 0 5 16,5-21 4-16,-5 21 8 0,2-21 5 16,-2 21 5-16,4-25-2 0,-2 10 6 0,0-2 1 0,0-2-7 0,2 0-5 15,-2-1-1-15,0 0-1 16,2 1 5-16,3-4-3 0,-2 2-2 0,1 1-6 16,0 2-4-16,-2 0-2 0,5 3-2 15,-3-2-3-15,-2 4 2 0,5-1-6 16,-3 3-3-16,3 0 0 0,-9 11-5 15,14-16-4-15,-14 16 1 0,18-6-5 0,-18 6-3 16,0 0-2-16,22 6 1 0,-22-6-2 16,15 20 2-16,-8-5-4 0,-1 2 1 0,3 6 0 15,-5-1-3-15,3 5 0 0,-4-2 1 0,1 1-1 16,-2 1-1-16,-2-6 1 16,0 2 6-16,-2-2 7 0,-2 0 8 0,1-2 8 0,-4-2 14 15,-2-3 3-15,1-1 7 16,-1-2-3-16,9-11-2 0,-23 16-8 0,14-13-2 15,9-3-1-15,-21 0-3 16,21 0-5-16,0 0-2 0,-25-11-8 0,25 11 1 16,-11-16-6-16,11 16-1 0,-2-16-5 15,2 16-2-15,0 0-16 0,0 0-23 16,18-31-41-16,-10 26-43 0,-8 5-62 0,26-10-59 0,-14 4-110 16,0 4-208-16,1-1-413 15,-13 3-396-15</inkml:trace>
  <inkml:trace contextRef="#ctx0" brushRef="#br2" timeOffset="128786.34">23828 13143 432 0,'0'0'111'0,"4"-25"-25"0,-4 25-16 0,0 0-9 0,0 0-6 15,0 0 1-15,2-20 5 16,-2 20 2-16,0 0 5 0,0 0-1 0,0 0 7 16,4-16-5-16,-4 16-8 0,0 0-3 0,0 0-1 15,8-13-13-15,-8 13 3 16,0 0-10-16,0 0-7 0,15-8 0 0,-15 8-5 0,0 0 2 16,15-6-8-16,-15 6 3 15,0 0-1-15,0 0-1 0,19-6 1 0,-19 6-6 16,0 0 6-16,0 0-3 15,18 0 3-15,-18 0-1 0,0 0-11 0,0 0 6 0,0 0-4 16,20 8-1-16,-20-8 1 16,0 0 0-16,8 9-6 0,-8-9 8 0,0 0-3 15,7 13-2-15,-7-13-7 0,0 0 17 16,0 18-2-16,0-18-8 0,0 0 3 16,0 17-3-16,0-17 13 0,0 0 5 0,-5 20-4 0,5-20 4 15,-8 14 2-15,8-14 2 16,-6 14-2-16,6-14-14 0,-12 14 1 0,12-14 5 15,-14 14-1-15,14-14-2 16,-10 11-11-16,10-11 14 0,-8 13-13 0,8-13 1 0,-9 10 9 16,9-10-8-16,-11 9 3 0,11-9-6 0,0 0-6 15,-12 14 3-15,12-14 20 16,-7 10-21-16,7-10 7 0,0 0-8 16,-12 11 1-16,12-11 4 0,0 0 0 15,-9 10 9-15,9-10-10 0,0 0 5 0,0 0-10 16,0 0 6-16,0 0 8 0,0 0-7 15,-9 13 11-15,9-13 9 0,0 0-4 0,0 0-3 16,0 0 3-16,0 0-1 16,0 0-9-16,0 0 0 0,0 0 2 0,0 0-3 0,32 9-2 15,-32-9 6-15,15 3-11 0,-15-3-8 0,22 1-25 16,-22-1-41-16,22 4-40 16,-8-1-58-16,-14-3-155 0,20 3-320 0,-9-1 131 15</inkml:trace>
  <inkml:trace contextRef="#ctx0" brushRef="#br2" timeOffset="142696.44">18789 3950 705 0,'0'0'251'0,"0"0"-81"16,0 0-35-16,0 0-7 15,0 0-9-15,-16-11-8 0,16 11 5 0,0 0 8 16,0 0 13-16,0 0 14 15,0 0 3-15,0 0-6 0,0 0 2 0,0 0-12 0,-5-16-6 16,5 16-12-16,0 0-13 16,0 0-9-16,0 0-10 0,0 0-13 0,11-28-4 15,-11 28-10-15,6-16-5 0,-6 16-9 0,10-22-2 0,-6 13-2 16,4-5-7-16,-8 14-4 16,14-22-4-16,-6 8-2 0,1 3 1 0,-1 2-1 15,1-3-1-15,0 1-1 16,-1 2-4-16,-8 9-4 0,16-16 3 0,-6 9-2 0,-10 7 0 15,14-12-5 1,-14 12-2-16,15-12 1 0,-15 12-2 0,15-8 1 0,-15 8-6 16,15-7 1-16,-15 7 0 0,0 0-2 0,16-2-3 15,-16 2 3-15,0 0 1 0,0 0-4 16,18 14 5-16,-18-14 0 0,8 17-4 0,-8-17 2 16,6 23 1-16,-4-9 0 15,2 1 2-15,-2-1-3 0,0 4 1 16,1-1 0-16,-1 2-2 0,-2 0 3 0,2 0-5 15,-2-2 6-15,0-17-2 0,-2 35 3 16,0-19 1-16,-1 2 2 0,1-3 1 16,2-15 1-16,-8 26-3 0,2-12 4 0,0-1 0 15,-3-1 2-15,-2-3-2 0,11-9 2 16,-19 16 3-16,9-9 3 0,10-7-3 0,-22 8 5 16,22-8 8-16,-22 2-1 0,22-2 4 0,-22-4-8 15,22 4 2-15,-23-8 0 16,23 8 0-16,-21-11-1 0,12 3 3 0,9 8-5 0,-18-17 1 15,8 10 2 1,10 7-3-16,-12-18 2 0,6 9 2 0,6 9 1 0,-9-18-3 16,9 18-5-16,-4-14-3 0,4 14-1 0,-2-18-4 15,2 18-2-15,0 0-1 0,2-24-4 16,-2 24-6-16,4-16-9 0,-4 16-11 0,7-15-15 16,-7 15-18-16,0 0-31 15,10-19-38-15,-10 19-58 0,10-10-50 16,0 4-67-16,-10 6-161 0,16-9-128 0,-5 6-286 15,-11 3-231-15</inkml:trace>
  <inkml:trace contextRef="#ctx0" brushRef="#br2" timeOffset="143066.56">19160 3947 2551 0,'0'0'-90'0,"0"0"13"0,0 0 17 0,0 0 17 16,-13 10 12-16,13-10 29 16,0 0 8-16,0 0 13 0,0 0 3 0,0 0-2 15,0 0 4-15,0 0 1 0,0 0 7 0,30 9 1 0,-30-9-12 16,16 4 5-16,-16-4-3 16,22 2 4-16,-22-2-20 0,21 2-13 0,-21-2-28 15,23 4-33-15,-23-4-28 16,19 0-50-16,-19 0-93 0,0 0-380 0,22-6 166 0</inkml:trace>
  <inkml:trace contextRef="#ctx0" brushRef="#br2" timeOffset="143236.31">19189 3895 1853 0,'0'0'27'0,"-14"-8"38"0,14 8-28 16,0 0 4-16,0 0-3 15,0 0-9-15,0 0-7 0,0 0-8 0,0 0-26 0,0 0-17 16,40-12-44-16,-40 12-41 16,16-4-85-16,-16 4-345 0,20-5 267 0</inkml:trace>
  <inkml:trace contextRef="#ctx0" brushRef="#br2" timeOffset="143566.34">18819 3774 1590 0,'0'0'-1'0,"0"0"9"0,0 0 19 0,0 0 26 16,0 0 16-16,0 0 28 16,0 0 31-16,0 0 21 0,0 0 15 0,0 0-5 15,0 0-6-15,0 0-12 0,36 17-15 0,-36-17-18 16,25 2-11-16,-7 0-15 0,-4 1-31 16,-14-3-37-16,34 3-50 0,-15-2-45 0,-2 3-51 15,0-2-28-15,-1 0-52 16,-16-2-117-16,32 4-381 0,-17-3 33 0</inkml:trace>
  <inkml:trace contextRef="#ctx0" brushRef="#br2" timeOffset="143986.34">19454 3695 2095 0,'0'0'-42'16,"0"0"9"-16,0 0 4 0,0 0 9 15,0 0 8-15,0 0 4 0,0 0 11 0,0 0 12 16,0 0-12-16,0 0-3 15,0 0 7-15,58-11-3 0,-58 11-2 0,24 0-4 16,-24 0-17-16,26 3-20 0,-26-3-25 16,21-3-44-16,-21 3-103 0,17-3-286 0,-10 0 330 15</inkml:trace>
  <inkml:trace contextRef="#ctx0" brushRef="#br2" timeOffset="144236.37">19566 3641 1438 0,'0'0'2'0,"-8"-18"17"0,8 18-2 0,0 0 10 16,0 0 22-16,0 0 1 15,0 0 8-15,0 0 22 0,0 0 3 0,0 0 13 16,0 0 7-16,-15 33 1 0,15-33 6 0,-7 19 4 16,7-19-3-16,-6 24 0 15,4-10-15-15,0 1 0 0,2-15-9 0,-4 29-19 0,2-12 1 16,0-2-9-16,2-15-10 15,-2 26-11-15,2-26-44 0,2 26-47 0,-2-26-39 16,4 21-47-16,-4-21-43 16,4 17-93-16,-4-17-473 0,8 13-24 0</inkml:trace>
  <inkml:trace contextRef="#ctx0" brushRef="#br2" timeOffset="144626.43">19754 3821 2229 0,'0'0'-32'0,"0"0"-1"16,3-16 8-16,-3 16 9 0,0 0 21 0,0 0 20 0,0 0 28 15,-13-21 23-15,13 21 7 16,0 0 1-16,0 0-3 0,0 0-6 0,0 0-7 16,-34 28-2-16,34-28-5 15,-8 19-8-15,4-9-2 0,4-10-3 0,-5 22-4 0,5-22-5 16,-2 21 6-16,2-21-7 15,2 19-3-15,-2-19-6 0,7 14 0 0,-7-14-5 16,10 11-2-16,-10-11-6 16,12 8 2-16,-12-8-7 0,0 0 1 0,0 0-4 0,35-12 2 15,-35 12 9-15,19-13 12 0,-9 5 13 0,-10 8 23 16,17-14 20-16,-11 7 13 16,-6 7 3-16,16-13-3 0,-16 13-11 0,12-9-13 0,-12 9-8 15,10-7-2-15,-10 7-8 16,0 0 6-16,0 0-10 0,0 0-5 0,0 0-4 15,0 0-5-15,22 22-5 16,-22-22-1-16,4 14-6 0,-2-5-28 0,-2-9-56 0,0 0-66 16,9 23-87-16,-7-20-79 15,-2-3-178-15,6 10-117 0,-6-10-291 0,0 0-239 16</inkml:trace>
  <inkml:trace contextRef="#ctx0" brushRef="#br2" timeOffset="144976.37">19993 3884 2788 0,'0'0'15'16,"0"0"-6"-16,0 0 8 0,14-5-7 0,-14 5 2 16,0 0 0-16,0 0 13 0,0 0 9 0,0 0 12 15,0 0-2-15,0 0-1 0,8 28-4 0,-8-28-8 16,0 0-3-16,2 20-2 16,-2-20-3-16,0 0-1 0,0 16-4 0,0-16 3 0,0 0 0 15,0 0-6-15,0 0-1 16,0 0-3-16,6 12 1 0,-6-12-3 0,0 0 1 15,0 0 5-15,0 0-3 16,0 0 9-16,0 0 19 0,24-37 17 0,-24 37 15 0,8-11 5 16,-8 11 3-16,11-9 3 15,-11 9 4-15,0 0-1 0,14-9-2 0,-14 9-3 16,0 0-8-16,0 0-6 0,0 0-7 16,28 14-4-16,-28-14-7 0,10 14-6 0,-10-14-2 15,12 15-4-15,-6-5-5 0,-6-10-4 0,8 15-12 16,-8-15-36-16,8 15-50 15,-8-15-52-15,9 13-74 0,-5-7-66 0,-4-6-135 16,0 0-176-16,7 4-340 0,-7-4-308 16</inkml:trace>
  <inkml:trace contextRef="#ctx0" brushRef="#br2" timeOffset="145216.61">20227 3515 2695 0,'-2'-16'-16'15,"2"16"48"-15,0 0 24 0,0 0 25 16,0-18 19-16,0 18 6 0,0 0 2 0,0 0 5 16,14-14-4-16,-14 14-9 0,17-4-6 15,-17 4-13-15,23-1-8 0,-23 1-9 0,26-2-30 16,-13-1-43-16,-13 3-54 15,22 0-68-15,-22 0-68 0,24-1-99 0,-13-2-645 16,-11 3-366-16</inkml:trace>
  <inkml:trace contextRef="#ctx0" brushRef="#br2" timeOffset="145426.51">20512 3299 2856 0,'0'0'-78'0,"0"0"29"16,0 0 46-16,0 0 49 0,0 0 27 0,0 0 14 0,0 0 8 15,0 0-7-15,0 0-5 16,0 0-10-16,-10 52-7 0,8-37-7 0,2-15-15 16,-5 32-38-16,3-15-65 15,0 1-72-15,2 1-84 0,0-19-175 0,-2 32-426 0,2-14-141 16</inkml:trace>
  <inkml:trace contextRef="#ctx0" brushRef="#br2" timeOffset="145936.51">20851 3442 2315 0,'8'-12'-95'0,"-8"12"17"0,0 0 24 15,0 0 21-15,0 0 22 0,0 0 16 0,0 0 22 0,0 0 25 16,0 0 6-16,0 0 18 16,-34 45 6-16,24-28 0 0,-3 0 7 0,3 4 1 15,-3 6 1-15,0 0 3 16,-1 1 5-16,2 2 5 0,0 3 3 15,0 1-6-15,-1 3 0 0,2-4-4 0,1 5-1 16,1-2-8-16,1 0-3 0,2 2-4 0,-4 0 4 16,6-2-7-16,-2 0-2 0,4 2-5 15,0-8-7-15,2 3 0 0,0-1-5 16,2-1-8-16,-2-1-2 0,4 0-6 0,0-3-3 0,0 0-6 16,1-2-40-16,0-6-49 15,-1 0-70-15,2 0-81 0,-4-4-104 0,2-2-209 16,0 1-453-16,-4-14-420 15</inkml:trace>
  <inkml:trace contextRef="#ctx0" brushRef="#br2" timeOffset="156586.59">22346 3434 2494 0,'0'0'-149'0,"0"0"26"16,0 0 24-16,0 0 18 0,0 0 19 0,0 0 22 0,0 0 17 15,0 0 12-15,0 0 11 16,0 0 24-16,0 0 15 0,14-13 1 0,-14 13 9 16,0 0 3-16,0 0 8 15,0 0 3-15,0 0 3 0,0 0-3 0,0 0 4 0,0 0 1 16,0 0 7-16,0 0-4 15,0 0 6-15,26 27-4 0,-26-27 3 0,4 15-1 16,-4-15 2-16,4 18-1 16,-4-18 0-16,6 18 3 0,-2-8-3 0,3 4-4 0,-7-14-26 15,9 24-1-15,-3-11-6 0,0 2 1 0,1 1-5 16,-1-2 1-16,2 1-1 16,-2-1-2-16,1 2-1 0,0 0-1 15,-1-1-4-15,0 2-5 0,0-2 1 0,1 0-3 16,-3 0-1-16,3 1 0 0,-3-1-5 0,0 0 13 15,0-2 5-15,0 2-5 16,1-1 0-16,-1 1-5 0,-4-15 6 0,4 27-7 16,-2-16-1-16,-2-11-2 0,2 25 2 0,-2-25-2 0,0 25 2 15,0-25 2-15,0 23-2 16,0-10 1-16,0-13-4 0,-2 25 4 0,2-25-3 16,-4 26-2-16,2-13-1 15,0 3-3-15,2-16 3 0,-5 29-1 0,1-13-2 0,2-2 1 16,2-14-1-16,-6 29-1 15,4-14 3-15,-2 2-5 0,-1-2 2 0,1 1 1 16,2 0 4-16,-3 0-1 16,1 1 5-16,0 0 1 0,4-17 6 0,-6 31-4 15,2-14 2-15,0 0 3 0,-1-2-3 0,-2 1 0 0,3-3-2 16,-2 2-3-16,2 0-1 16,4-15-2-16,-11 27-2 0,7-14-2 0,0 1 0 15,4-14 0-15,-8 22-4 0,3-12-25 16,5-10-58-16,-9 19-88 0,9-11-96 0,0-8-195 15,-8 12-145-15,8-12-385 16,0 0-443-16</inkml:trace>
  <inkml:trace contextRef="#ctx0" brushRef="#br0" timeOffset="-181181.02">9075 7587 668 0,'0'0'325'0,"0"0"-106"15,0 0-17-15,0 0-19 0,0 0-24 0,0 0 2 16,0 0-15-16,0 0-4 0,0 0 11 0,0 0-3 16,0 0-6-16,0 0-5 15,0 0-1-15,-6-24-10 0,6 24 1 0,0 0-8 0,0 0-6 16,0 0-4-16,0 0-11 16,0 0-11-16,0 0-5 0,0 0-5 0,0 0-9 15,0 0-11-15,0 0-4 16,0 0-2-16,0 0-2 0,0 0 0 0,0 0-3 0,0 0 4 15,0 0 1-15,0 0 1 16,0 0-6-16,0 0-2 0,0 0-2 0,52 10-4 16,-52-10-2-16,27 4-1 0,-7 0-4 0,-2-2-3 0,6 0-2 15,1 3-4-15,3-3-1 16,2 2-2-16,-1 0 0 0,3-1 15 0,0-1-5 16,-1 3-8-16,9-1 1 15,2 0 0-15,3 0-5 0,-1-1 4 0,1 1-9 0,1-2 4 16,-3 2-3-16,1-1-1 15,-2 1 0-15,-1-2-2 0,-7 1-2 0,-2-1 2 16,-3 2-3-16,-1-4 0 0,-5 4-2 0,-2-2 0 0,-2-2-1 16,0 1 4-16,-19-1-3 15,27 3 2-15,-13-2 1 0,-14-1-4 0,23 3-1 16,-23-3-12-16,19 0-18 16,-11 2-26-16,-8-2-39 0,0 0-48 0,0 0-61 15,25 3-55-15,-25-3-97 0,7 0-175 16,-7 0-79-16,0 0-303 0,0 0-298 0</inkml:trace>
  <inkml:trace contextRef="#ctx0" brushRef="#br0" timeOffset="-180720.7">9510 7942 2646 0,'0'0'-74'0,"0"0"35"0,-11-15 12 0,11 15 14 16,0 0 16-16,-4-15 25 16,4 15 25-16,0 0 13 0,0 0 30 0,4-25-6 0,-4 25-1 15,9-10-3-15,-9 10-4 16,13-8 1-16,-13 8-3 0,13-8-3 0,-13 8-11 15,14-6-7-15,-14 6-2 16,0 0-6-16,24 0-5 0,-24 0-2 0,0 0-4 0,20 14 5 16,-20-14-4-16,12 15-1 0,-12-15 4 0,6 19 2 15,-6-8 0-15,0-11 2 16,2 23 2-16,-2-23 6 0,-2 27 2 0,2-27 3 0,-2 25-2 16,-2-10 8-16,4-15-3 15,-5 23 1-15,5-23-9 0,-4 21-3 0,4-21 2 16,-3 17 3-16,3-17-2 15,-4 17 0-15,4-17 0 0,0 0-4 0,2 23-7 0,-2-23-5 16,9 15-4-16,-9-15 1 0,19 12 13 0,-4-9-18 16,2 3-23-16,4-4-44 15,1-2-49-15,-2-2-73 0,4 2-72 0,1-3-85 16,5-2-196-16,-5 1-100 0,-4-1-359 16,-2-1-415-16</inkml:trace>
  <inkml:trace contextRef="#ctx0" brushRef="#br2" timeOffset="-158720.88">21270 3810 1126 0,'0'0'222'0,"0"0"-50"0,0 0-22 0,0 0-39 16,0 0-15-16,0 0 6 15,0 0-2-15,0 0 2 0,0 0 8 0,0 0 7 0,0 0-1 16,0 0 3-16,0 0-6 0,0 0 5 0,0 0 3 16,0 0-1-16,5 27-4 15,-5-27 0-15,0 0-1 0,0 0-5 0,0 26-9 0,0-26-7 16,0 19-12 0,0-19-5-16,-2 25-6 0,4-11-10 0,-2-14-9 0,-2 26-5 15,4-8-3-15,-2-4-5 16,0-14-4-16,0 33-1 0,0-18-5 0,2 0 1 0,-2-15-7 15,2 27-2-15,-2-27-1 16,0 23-1-16,0-23-3 0,2 19 0 0,-2-19-1 16,2 16 3-16,-2-16 6 0,0 0 5 0,2 19 1 15,-2-19-4-15,0 0-4 0,0 0-1 16,0 0-3-16,0 0-4 0,0 0 4 0,0 0-7 16,0 0 1-16,0 0-4 15,0 0 0-15,0 0 1 0,13-46-7 0,-13 46-2 16,4-29-3-16,-2 11-2 15,-2 2-3-15,2-1-1 0,0-5-6 0,0 3-1 0,0-1-1 16,0-1 5-16,1 0-1 0,-1 0 0 0,0 2 5 16,0-1 1-16,-2 2-2 15,2-1 3-15,1 0 2 0,-3 2 2 0,2-1-2 0,-2 18 2 16,4-30 0-16,-2 15 3 16,0-1 0-16,-2 16 2 0,4-24-3 0,-4 24 3 15,2-24 0-15,-2 24 5 16,4-18-1-16,-4 18 7 0,2-18-2 0,-2 18 8 0,2-15-2 15,-2 15 1-15,0 0 2 16,4-17-6-16,-4 17-1 0,0 0-2 0,0 0-1 16,6-15 2-16,-6 15-1 0,0 0-1 0,0 0-4 15,12-14 1-15,-12 14-2 0,0 0 3 16,17-5-4-16,-17 5 2 0,21-4 2 0,-21 4 3 16,31-4-6-16,-11 3 0 15,1 1 6-15,2 0 2 0,7-3-4 16,1 3 2-16,1 0 0 0,2 0-3 0,0 0 0 15,2 0 1-15,-2 3-6 0,-2-3 2 0,0 1 1 16,-1-1-2-16,-3 0-1 0,-5 2-5 0,0-2-6 16,-4 0-9-16,-1 2-16 0,-18-2-29 15,31-2-36-15,-31 2-61 0,23 0-68 0,-12 2-79 16,-11-2-190-16,13 0-120 16,-13 0-296-16,0 0-307 0</inkml:trace>
  <inkml:trace contextRef="#ctx0" brushRef="#br2" timeOffset="-157721.26">22828 3970 2593 0,'0'0'-108'16,"0"0"34"-16,0 0 16 0,0 0 26 0,0 0 35 0,0 0 44 15,0 0 34-15,0 0 32 16,0 0 15-16,0 0 12 0,0 0 5 0,0 0-1 16,0 0-1-16,0 0 3 15,0 0-4-15,0 0-4 0,0 0-1 0,0 0-11 0,0 0-14 16,0 0-10-16,0 0-8 15,15 15-15-15,-15-15-7 0,19 0-6 0,-19 0-14 16,21 0-6-16,-21 0-15 0,24-2-18 0,-24 2-27 16,20-4-31-16,-20 4-36 15,20-1-38-15,-20 1-45 0,15-4-37 0,-15 4-29 0,14-4-30 16,-14 4-78-16,8-5-616 16,-8 5-383-16</inkml:trace>
  <inkml:trace contextRef="#ctx0" brushRef="#br2" timeOffset="-157491.03">22798 3866 2826 0,'0'0'-99'0,"-14"-4"30"16,14 4 22-16,0 0 33 0,-20-2 25 16,20 2 36-16,0 0 24 0,0 0 9 15,0 0-4-15,0 0-7 0,0 0-3 0,0 0-5 0,0 0 7 16,0 0-5-16,0 0-4 15,0 0-6-15,0 0-9 0,52-15-3 0,-38 12-8 16,-14 3-18-16,25-3-33 0,-25 3-39 0,26-5-40 16,-26 5-50-16,26-1-33 15,-26 1-61-15,18-4-120 0,-9 4-373 0,-9 0-7 0</inkml:trace>
  <inkml:trace contextRef="#ctx0" brushRef="#br2" timeOffset="-157020.86">23307 3625 2073 0,'0'0'-78'0,"0"0"25"0,0 0 25 0,0 0 30 0,0 0 19 15,0 0 32-15,0 0 22 16,0 0 16-16,0 0 9 0,0 0 12 0,0 0 8 16,0 0-8-16,0 0 11 0,0 0-1 0,0 0 4 15,14 27-1-15,-14-27 1 0,2 21-3 16,-2-21 4-16,2 25-18 0,0-12-9 0,-2-13-6 16,7 28-12-16,-5-12-9 15,0-1-7-15,0 0-5 0,3 1-8 0,-1-2-7 16,-4-14-3-16,4 26-10 0,-2-15-14 15,-2-11-32-15,4 19-45 0,-4-19-63 0,5 21-68 16,-3-13-70-16,-2-8-161 0,4 11-538 0,-4-11-397 16</inkml:trace>
  <inkml:trace contextRef="#ctx0" brushRef="#br2" timeOffset="-156741.25">23541 4002 3044 0,'0'0'10'16,"0"0"7"-16,0 0-2 15,13 8 4-15,-13-8 6 0,0 0 9 0,0 0-5 16,0 0 2-16,0 0-10 0,0 0-8 0,11 7-29 16,-11-7-36-16,0 0-44 15,0 0-33-15,0 0-62 0,0 0-134 0,0 0-437 0,0 0-47 16</inkml:trace>
  <inkml:trace contextRef="#ctx0" brushRef="#br2" timeOffset="-156230.92">23730 3610 2214 0,'0'0'-50'16,"0"0"20"-16,0 0 24 15,0 0 14-15,-3-21 10 0,3 21 12 0,0 0 17 16,0 0 7-16,7-14 8 0,-7 14-1 16,0 0-11-16,0 0 1 0,0 0 3 0,11-15-15 15,-11 15-1-15,0 0-7 16,12-7-3-16,-12 7-9 0,0 0 5 0,17-4-8 0,-17 4-2 15,0 0 2-15,20-2-5 16,-20 2 0-16,0 0 5 0,0 0 0 0,24 4-7 16,-24-4 1-16,0 0-5 0,14 12 10 0,-14-12-2 15,0 0 9-15,0 21 3 0,0-21 5 16,0 0-4-16,-14 31 7 0,10-19 2 0,-4 2 7 16,2 1 6-16,0-2 12 15,-3 2 1-15,0 0 2 0,3-1 2 0,2 1-1 16,-3-1-2-16,7-14-7 15,-8 26 1-15,8-15-4 0,0-11-2 0,0 19-5 0,0-19-5 16,6 22 0-16,-6-22-8 0,15 13-6 0,-7-9-6 16,-8-4-31-16,22 9-45 15,-10-7-61-15,-12-2-61 0,26 0-74 0,-26 0-158 0,23-6-479 16,-12 1-266-16</inkml:trace>
  <inkml:trace contextRef="#ctx0" brushRef="#br2" timeOffset="-155806.86">23982 3721 2649 0,'0'0'-58'0,"0"0"17"0,2-18 6 15,-2 18-1-15,0 0 12 0,0-21 21 16,0 21 24-16,4-15 21 0,-4 15 11 16,4-15-3-16,-4 15-7 0,6-18-6 15,-6 18 1-15,10-14-9 0,-10 14-1 0,10-14 1 16,-10 14-5-16,8-13-4 15,-8 13-4-15,10-8-2 0,-10 8-2 0,14-10 1 0,-14 10-2 16,0 0 1-16,19-5-8 0,-19 5 13 0,0 0-17 16,18 2 7-16,-18-2-8 15,0 0 10-15,18 15-9 0,-12-7 6 0,-6-8 0 0,6 26-1 16,-2-13-2-16,-2 3 6 16,0 0 2-16,0 0 17 0,-2-16 10 0,0 31 13 15,0-16 7-15,0-15-3 16,-2 27 16-16,0-16 7 0,2-11 10 0,-6 23 5 0,6-23-2 15,-8 17 4-15,8-17-3 16,-11 15 1-16,11-15 2 0,-11 10-6 16,11-10 1-16,0 0-11 0,-14 3-9 0,14-3-9 0,0 0-4 0,0 0 16 15,0 0-13-15,-15-28-13 16,15 28-21-16,-4-21-18 0,4 21-26 0,-2-22-37 16,2 22-51-16,-2-24-61 15,2 15-58-15,0 9-98 0,2-19-192 0,-2 10-93 0,0 9-219 16,0 0-157-1</inkml:trace>
  <inkml:trace contextRef="#ctx0" brushRef="#br2" timeOffset="-155331.07">24416 3678 2397 0,'0'0'-89'0,"0"0"14"0,0 0 11 16,0 0 13-16,0 0 15 0,0 0 6 15,0 0 20-15,0 0 18 0,0 0 2 0,0 0 18 0,0 0-1 16,0 0 9-16,0 0 10 15,-28 20 7-15,28-20 18 0,0 0-5 0,0 0 0 16,0 0-1-16,0 0 0 0,0 0-5 0,-27-23-4 16,27 23 0-16,0 0-4 0,-2-19 12 15,2 19-7-15,0 0-5 0,0-19-2 0,0 19-4 16,0 0-5-16,0 0-1 16,8-23-10-16,-8 23-1 0,0 0 0 0,13-13-9 15,-13 13-1-15,10-6-1 0,-10 6-2 16,0 0-1-16,0 0 1 0,25 0 7 0,-25 0 8 15,0 0 18-15,13 19 11 16,-13-19 0-16,4 25 0 0,-2-12-1 0,-2 4-7 16,-2 2-3-16,0 0-5 0,0 2-6 0,-2-2 2 0,0 4-8 15,-1-2-3-15,-2 0-17 16,0 0-31-16,0-4-36 0,1 0-57 0,0-2-53 16,2 1-59-16,-3-5-130 15,3-2-572-15,0 0-328 0</inkml:trace>
  <inkml:trace contextRef="#ctx0" brushRef="#br2" timeOffset="-154810.88">24794 3698 2686 0,'0'0'-138'0,"0"0"21"0,0 0 16 15,0 0 19-15,0 0 18 16,-31-14 31-16,31 14 11 0,-22-2 16 16,22 2 12-16,-22 0 4 0,22 0 12 15,-26 0 11-15,26 0-1 0,-25 0 24 0,25 0 3 16,-22-1 14-16,22 1-8 0,0 0 7 15,-27 0 6-15,27 0-2 0,0 0-6 0,-21-4-12 16,21 4-7-16,0 0-9 0,-13-10-2 0,13 10-11 16,0 0-3-16,0 0-3 15,6-23-3-15,-6 23-4 0,0 0-2 0,19-23-3 0,-10 14 3 16,2-1-4-16,-1 1-2 16,-10 9 1-16,22-18 0 0,-11 9 7 0,-2 2 6 15,2-1-2-15,-11 8 6 16,20-13-2-16,-10 7 4 0,-10 6 3 0,15-8 6 0,-15 8 10 15,17-4 18-15,-17 4 14 16,0 0 13-16,22 12 11 0,-22-12 1 16,9 15-4-16,-5-2-6 0,0 1-11 0,-1 3-10 0,1 0-4 0,-2 2-8 15,0 0-6-15,3 1-6 16,-3 1-8-16,1-3-15 0,0 4-17 0,1-2-30 16,-2-1-38-16,4 0-47 15,0 2-67-15,2-6-64 0,0 1-82 0,0-3-160 0,-2-1-461 16,-1-3-357-16</inkml:trace>
  <inkml:trace contextRef="#ctx0" brushRef="#br2" timeOffset="-97057.34">21673 3863 528 0,'0'0'143'16,"0"0"-32"-16,0 0-4 16,0 0-8-16,0 0-24 0,0 0 11 0,0 0-5 0,0 0 9 15,0 0-2-15,0-18 17 16,0 18-16-16,0 0 11 0,0 0 7 0,0 0-5 15,0 0 5-15,0 0 6 0,0 0 6 0,0 0 2 16,0 0 1-16,0 0 2 0,0 0 1 16,0 0 4-16,0 0-3 0,0 0-2 0,0 0-10 15,0 0-5-15,0 0-6 16,0 0-5-16,0 0-6 0,0 0-7 0,0 0-6 16,0 0-7-16,0 0-9 0,0 0-5 15,0 0-6-15,0 0-4 0,0 0-7 0,0 0-2 16,0 0-3-16,0 0 0 0,6-14-3 15,-6 14 3-15,0 0-3 0,0 0-1 16,0 0-3-16,0 0-1 0,23 0 2 16,-23 0-7-16,0 0-1 0,28-2-2 0,-28 2-3 15,20 0 0-15,-20 0-2 0,22 0-3 0,-22 0-1 16,25-2 0-16,-25 2-3 16,21 0 1-16,-21 0-3 0,21 0 0 0,-21 0-2 0,22 0 2 15,-22 0-2-15,0 0 1 16,21 0 0-16,-21 0-1 0,0 0 0 0,19 0-2 15,-19 0-1-15,0 0-1 0,0 0 1 0,0 0 3 0,21 0-3 16,-21 0 1-16,0 0-1 16,0 0 3-16,0 0 0 0,0 0-2 0,0 0 0 15,0 0 1-15,0 0-1 16,22 0 1-16,-22 0 9 0,0 0 9 0,0 0 0 0,0 0 3 16,0 0-2-16,0 0 2 15,0 0-3-15,-9 26 1 0,9-26-2 0,0 0 2 16,-13 22-5-16,13-22 1 0,-11 17-6 0,11-17 2 15,-12 15-4-15,6-4 0 0,-3-1 0 16,9-10-1-16,-13 22-1 0,5-13-2 0,2 2 1 16,6-11-1-16,-16 17-1 15,16-17-1-15,-10 15-1 0,10-15 1 0,-8 15 1 16,8-15-3-16,-9 12-3 16,9-12-8-16,-8 13-20 0,8-13-28 0,-7 11-51 0,7-11-69 15,0 0-67-15,-6 18-83 16,1-12-177-16,5-6-91 0,-8 12-318 0,8-12-312 15</inkml:trace>
  <inkml:trace contextRef="#ctx0" brushRef="#br2" timeOffset="-90907.58">27971 3482 972 0,'0'0'128'0,"0"0"-24"0,-26-1-7 0,26 1-13 16,0 0 5-16,0 0 7 15,0 0 13-15,0 0 11 0,0 0 23 0,0 0 0 0,0 0 12 16,-23 3 2-16,23-3-1 16,0 0-2-16,0 0-12 0,0 0-3 0,0 0-9 15,-11 12-7-15,11-12-11 16,0 0-14-16,-8 13-9 0,8-13-7 0,0 0-10 0,-6 18-9 15,6-18-4-15,-7 12-5 0,7-12-8 0,-2 16-2 16,2-16-1-16,0 0-10 16,-3 20-3-16,3-20 0 0,0 0-4 0,3 22-2 15,-3-22-2-15,0 0-4 0,9 17-3 16,-9-17 1-16,10 7-3 0,-10-7-3 16,13 8 0-16,-13-8-1 0,15 4 1 15,-15-4-3-15,0 0 0 0,25 0-2 0,-25 0-2 16,0 0-1-16,28-10 2 0,-28 10-2 0,16-11 1 0,-6 4 4 15,-10 7-6-15,19-18 4 16,-9 9 2-16,-10 9 0 0,13-18 3 0,-7 11 3 16,-6 7 0-16,13-17 10 15,-9 8 2-15,-4 9 3 0,8-16 4 0,-8 16-3 0,6-15-2 16,-6 15 0-16,3-14-7 16,-3 14 3-16,0 0-5 0,4-17-2 0,-4 17-1 15,0 0-4-15,0 0 2 16,0 0-4-16,-9-19 2 0,9 19 0 0,0 0 6 0,0 0-1 15,-24 0 1-15,24 0 0 0,0 0-1 0,0 0-1 16,-29 21 1-16,19-13-4 16,2 1 1-16,-4 5 2 0,2-3 0 0,0 3 1 15,-1 2-4-15,0 0 1 16,3 1-3-16,-3 4 5 0,1-2 0 0,1 2 2 0,-3-1 2 16,5 2-8-16,-1-1-3 15,-1 0-2-15,2-4-1 0,2 0-27 0,-1 0-35 16,1-3-42-16,1-1-47 0,4-13-56 0,-6 25-46 15,1-16-52-15,0 1-138 0,5-10-141 16,-3 13-311-16,3-13-270 0</inkml:trace>
  <inkml:trace contextRef="#ctx0" brushRef="#br2" timeOffset="-90457.38">28096 3793 2715 0,'0'0'2'15,"0"0"36"-15,0 0 23 0,6-21 19 0,-6 21 14 16,0 0 8-16,0 0 7 0,0 0-5 0,13-12-11 0,-13 12-12 15,0 0-6 1,12-7-9-16,-12 7-5 0,0 0-7 0,19-3-6 0,-19 3-5 16,0 0-2-16,20-3-6 15,-20 3 1-15,0 0 2 0,18 8-6 0,-18-8 1 0,0 0-5 16,14 13 1-16,-14-13 0 16,4 16-3-16,-4-16 0 0,0 17-1 15,0-17 7-15,-4 20 9 0,4-20-2 16,-7 21-4-16,7-21-4 0,-5 21 9 0,5-21 6 0,-6 19-4 15,6-19-4-15,-5 20-5 0,5-20 1 0,-2 16-1 16,2-16-5-16,0 0-3 16,7 21-4-16,-7-21-10 0,11 12-18 0,-4-8-28 0,1 0-35 15,1 0-42-15,-9-4-32 16,23 3-48-16,-11-3-31 0,1 0-39 0,-13 0-69 16,23-3-125-16,-12 0-428 15,-11 3-255-15</inkml:trace>
  <inkml:trace contextRef="#ctx0" brushRef="#br2" timeOffset="-90167.36">28549 3691 2640 0,'0'0'-53'16,"0"0"38"-16,0 0 18 16,0 0 36-16,0 0 18 0,6-14 17 0,-6 14 17 15,0 0 2-15,0 0-8 0,0 0 1 16,0 0-11-16,17-4-7 0,-17 4-6 0,0 0-8 16,0 0-7-16,30 2-2 15,-30-2-14-15,0 0-25 0,27 2-35 0,-27-2-38 16,19 0-52-16,-19 0-42 0,17 0-55 0,-17 0-99 15,13-2-482-15,-13 2-109 0</inkml:trace>
  <inkml:trace contextRef="#ctx0" brushRef="#br2" timeOffset="-90017.32">28602 3644 2341 0,'0'0'-11'0,"-22"-5"29"0,22 5 11 0,0 0 16 15,0 0 3-15,-10-10-3 16,10 10 2-16,0 0-6 0,0 0-4 0,0 0 0 15,0 0-15-15,30-15-16 0,-30 15-40 0,22-4-35 0,-22 4-37 16,28-4-43-16,-15 3-91 16,4-2-424-16,-5 2 99 0</inkml:trace>
  <inkml:trace contextRef="#ctx0" brushRef="#br2" timeOffset="-89277.5">28985 3578 2006 0,'-19'-10'32'16,"19"10"29"-16,0 0 21 15,0 0 24-15,0 0 18 0,0 0 1 0,0 0 2 16,-7-13-6-16,7 13-13 0,0 0-11 16,0 0-11-16,0 0-6 0,0 0-11 0,0 0-6 15,36-9-9-15,-36 9-5 0,0 0-8 0,25 0-8 16,-25 0-21-16,22 0-40 15,-22 0-50-15,0 0-54 0,27 1-58 0,-27-1-107 0,17-1-548 16,-17 1-183-16</inkml:trace>
  <inkml:trace contextRef="#ctx0" brushRef="#br2" timeOffset="-89047.16">29084 3515 2397 0,'0'0'-64'0,"-4"-23"46"0,4 23 22 0,0 0 25 15,0 0 14-15,0 0 1 16,0 0 20-16,0 0 21 0,0 0 13 0,0 0 3 0,0 0-6 16,0 0-5-16,0 0-11 15,0 0-8-15,0 0-5 0,-28 38-5 0,24-27-7 16,4-11-1-16,-6 27-2 16,2-13-8-16,2 1-2 0,2-15-8 0,-4 30-12 0,4-16-33 15,0-14-43-15,2 28-49 0,0-15-35 0,-2-13-44 16,6 21-51-16,-6-21-53 15,12 18-495-15,-3-12-85 0</inkml:trace>
  <inkml:trace contextRef="#ctx0" brushRef="#br2" timeOffset="-88687.13">29196 3695 2278 0,'13'-14'-31'0,"-13"14"48"16,9-12 20-16,-9 12 15 15,6-12 12-15,-6 12 15 0,0 0 21 0,0 0 9 16,0 0 9-16,0 0-3 0,0 0-2 0,0 0-11 0,0 0-7 15,-45 5-7-15,45-5-9 16,0 0-10-16,-20 19-6 0,20-19-6 0,-14 14-9 16,14-14-1-16,-8 10-1 0,8-10-6 15,-6 12-6-15,6-12-1 0,0 0 0 0,0 0-5 16,-2 17-5-16,2-17-5 16,0 0-5-16,0 0-5 0,0 0-1 0,0 0 0 15,0 0-3-15,36-6-1 16,-36 6 3-16,0 0-3 0,23-13 12 0,-15 5 10 0,-8 8 15 15,16-9 9-15,-16 9 10 0,12-7 5 0,-12 7-2 16,10-10-6-16,-10 10-5 16,0 0 2-16,0 0-8 0,22-3-9 0,-22 3-15 0,0 0-3 15,0 0 1-15,19 18-1 16,-19-18-5-16,8 11 0 0,-8-11-11 0,11 16-37 16,-11-16-50-16,6 11-60 15,-6-11-67-15,9 9-71 0,-9-9-143 0,4 8-157 0,-4-8-300 16,0 0-251-16</inkml:trace>
  <inkml:trace contextRef="#ctx0" brushRef="#br2" timeOffset="-88377.4">29408 3691 2593 0,'0'0'-81'0,"15"-7"24"16,-15 7 16-16,0 0 21 0,0 0 3 0,0 0 25 15,0 0 0-15,0 0 19 16,13 19-6-16,-13-19-4 0,0 0 3 0,0 0-5 0,4 18 4 15,-4-18-16-15,0 0 0 0,0 0-6 0,6 11-10 16,-6-11-5-16,0 0 12 16,0 0 9-16,0 0 3 0,0 0 6 0,0 0 18 15,0 0 21-15,38-19 23 16,-38 19 25-16,13-8 19 0,-13 8 14 0,15-9 7 0,-15 9-1 16,13-5 5-16,-13 5 1 15,0 0 1-15,18-4-8 0,-18 4-11 0,0 0-14 16,0 0-11-16,28 8-13 0,-28-8-13 0,13 8-7 0,-13-8-35 15,10 12-45-15,-10-12-55 16,11 12-53-16,-11-12-74 0,13 12-66 0,-13-12-128 16,6 8-162-16,-6-8-323 15,4 8-237-15</inkml:trace>
  <inkml:trace contextRef="#ctx0" brushRef="#br2" timeOffset="-88177.19">29634 3462 2524 0,'0'-18'-61'15,"0"18"44"-15,0 0 20 0,4-17 18 16,-4 17 21-16,0 0 5 0,14-12 9 0,-14 12-11 16,14-3-7-16,-14 3 0 15,0 0-29-15,28-2-52 0,-28 2-63 0,21-2-78 16,-21 2-159-16,19-3-310 0,-8-1 115 0</inkml:trace>
  <inkml:trace contextRef="#ctx0" brushRef="#br2" timeOffset="-87997.23">29854 3253 1948 0,'0'0'70'0,"0"0"21"15,8-11 23-15,-8 11 28 16,0 0 20-16,0 0 3 0,0 0-6 0,0 0-15 15,0 0-17-15,0 0-11 0,0 0-10 0,-8 61-18 0,8-44-7 16,-2 2-14-16,0 1-36 16,0-1-67-16,0 4-79 0,0-1-85 0,-4 3-162 15,0 0-521-15,-3 1-254 16</inkml:trace>
  <inkml:trace contextRef="#ctx0" brushRef="#br2" timeOffset="-85497.29">30308 3481 2527 0,'0'0'-87'15,"0"0"20"-15,0 0 12 16,-20-3 13-16,20 3 31 0,0 0 17 0,0 0 18 16,0 0 17-16,-26 21 11 15,26-21 15-15,-12 14 8 0,6-4 12 0,6-10 13 16,-8 23-1-16,2-9 9 0,1 1-5 16,1 1-2-16,-2 3-13 0,3 2-6 0,-1 1-10 15,2 3-8-15,-2 2-7 16,2 2-6-16,2-3-2 0,0 3-8 0,0 2-5 15,2-1-1-15,0-1-6 0,2-1-6 0,3 1-16 0,-1 0-21 16,5-1-28-16,-1 0-40 16,4-1-41-16,0-6-48 0,0-2-69 0,1-2-145 15,2-4-446-15,-4 0-165 16</inkml:trace>
  <inkml:trace contextRef="#ctx0" brushRef="#br2" timeOffset="-84787.56">30657 3505 2493 0,'0'0'-38'15,"0"0"21"-15,5-14 10 0,-5 14 14 0,0 0 27 16,0 0 3-16,4-16 10 16,-4 16 5-16,0 0 6 0,0 0 5 0,0 0 4 0,0 0-11 15,0 0 3-15,0 0-12 16,0 0-5-16,0 0-1 0,0 0-2 0,0 0-5 16,8 43-1-16,-8-43-1 15,2 16-6-15,-2-16-4 0,0 0-1 0,4 21-1 0,-4-21-1 16,0 0 1-16,4 13-2 0,-4-13-2 0,0 0-2 15,0 0 2-15,11 7 11 16,-11-7-9-16,0 0-3 0,0 0 1 0,0 0-4 16,0 0-4-16,0 0 0 15,15-37-1-15,-15 37-3 0,4-23-2 0,-4 10-3 16,0 13-3-16,2-29 3 0,-2 12-5 16,0 17 6-16,-2-36-4 0,2 18-2 0,-2 1 2 15,0 0 0-15,2 17 1 0,-2-36 2 0,2 19 1 0,-2-2-2 16,2 19 2-16,0-37 2 15,-2 20 2-15,4 0 4 0,-2 0 4 0,2 0 5 16,-2 17 1-16,6-31 3 16,-4 17 0-16,0-2-1 0,-2 16 2 0,5-23 5 15,-1 12 2-15,-4 11-1 0,4-19 8 16,-4 19-9-16,6-20 1 0,-6 20-4 16,5-15 5-16,-5 15 3 0,6-13-1 15,-6 13 4-15,0 0-1 0,9-19 5 0,-9 19-5 16,0 0-2-16,10-12-3 0,-10 12-3 0,12-5 2 0,-12 5 1 15,0 0-3 1,24 0-3-16,-24 0-3 0,25 2 0 0,-9 1 0 0,2 1-4 16,4 0 0-16,3 4-5 15,3-2 1-15,-1-1-4 0,4 0 1 0,6 3 0 0,-1 0-3 16,0-1-1-16,0 2 3 16,-7-6-3-16,1 5 2 0,-2-4-10 0,-3-1-10 15,-4 1-22-15,-2 0-31 16,0-1-39-16,-4-2-43 0,0 1-71 0,-7 0-103 15,-8-2-184-15,0 0-398 0,0 0-292 0</inkml:trace>
  <inkml:trace contextRef="#ctx0" brushRef="#br2" timeOffset="-84347.38">30962 3244 2682 0,'0'0'-89'16,"0"0"26"-16,0 0 14 16,0 0 31-16,0 0 22 0,0 0 14 0,0 0 12 0,0 0 2 15,0 0-1-15,0 0-10 16,0 0-2-16,0 0-5 0,0 0 6 0,0 0-2 15,47 19-8-15,-35-15-1 0,-12-4 3 0,27 8-11 16,-11-5 5-16,0 0-3 16,-16-3 9-16,26 7-3 0,-14-4 1 0,-12-3-1 0,24 5 8 15,-24-5-13-15,19 3 9 16,-19-3 1-16,14 4 6 0,-14-4 6 0,14 4 18 16,-14-4 26-16,0 0-2 15,0 0 5-15,6 13-2 0,-6-13-8 0,0 0-6 0,0 0-3 16,0 0-4-16,-18 26-1 0,18-26-2 0,-10 14 2 15,10-14-6-15,-14 18-4 16,5-7-6-16,2 1 0 0,7-12-5 0,-19 22-3 16,11-11-2-16,0 1 0 0,-3-1-6 15,4 1-14-15,-1 0-37 0,0-1-60 0,8-11-78 16,-8 19-94-16,8-19-188 16,-7 17-399-16,2-11-203 0</inkml:trace>
  <inkml:trace contextRef="#ctx0" brushRef="#br2" timeOffset="-83807.34">30587 3660 2446 0,'0'0'-87'0,"0"0"23"0,0 0 14 16,0 0 10-16,0 0 7 0,0 0 1 0,0 0 20 0,0 0 20 16,0 0 3-16,0 0 11 15,0 0 10-15,43 11 17 0,-43-11 6 0,22 2 13 16,-6 0-12-16,-16-2 8 0,36 0-1 15,-13 2 4-15,3-1-1 0,-2-1 3 16,6 3-4-16,0-3-4 0,1 1-10 0,1-1-3 0,-2 2-5 16,2 1-4-16,-3-3-14 15,-3 0 4-15,-1 0-1 0,1 1 0 0,-3 2-8 16,0-2 1-16,-2-1 2 16,1 3-12-16,-4-3-12 0,0 1-17 0,-18-1-26 0,29 2-28 15,-14-1-39-15,-15-1-28 16,23 3-31-16,-15-3-73 0,-8 0-519 0,16 1-50 15</inkml:trace>
  <inkml:trace contextRef="#ctx0" brushRef="#br2" timeOffset="-71037.21">31144 4481 1674 0,'0'0'-77'0,"0"0"8"0,0 0-7 16,-2-15-15-16,2 15-23 15,0 0-49-15,0 0-192 0,0 0 112 0</inkml:trace>
  <inkml:trace contextRef="#ctx0" brushRef="#br2" timeOffset="-65527.75">31102 3950 629 0,'0'0'236'16,"0"0"-60"-16,12-12-34 0,-12 12-12 0,0 0 2 15,0 0 0-15,0 0 3 16,0 0-14-16,9-10 12 0,-9 10-6 0,0 0 9 16,0 0-3-16,0 0 1 0,0 0 3 15,0 0-3-15,0 0-7 0,0 0-5 0,0 0-13 16,0 0-10-16,0 0-5 0,0 0-14 0,0 0-7 15,0 0-7-15,0 0-10 16,0 0 1-16,-35-13-10 0,35 13-6 0,-18-1-1 0,18 1-6 16,-19-5-5-16,19 5 0 15,-19-2-2-15,19 2-8 0,-21-2 6 0,21 2-10 16,0 0 0-16,-30-2-1 16,30 2-2-16,-15-1-1 0,15 1-1 0,0 0-3 0,0 0 6 15,-21 0-6-15,21 0 7 16,0 0 1-16,-19 7-2 0,19-7 3 0,-11 8 2 15,11-8-7-15,-11 11 2 0,11-11-1 16,-12 14-1-16,12-14 1 0,-8 11-4 0,8-11-1 16,-12 13 2-16,12-13-3 0,-6 12 2 0,6-12 6 15,0 0-8-15,-8 13 1 16,8-13 1-16,0 0 2 0,-6 11 2 0,6-11 3 16,0 0 5-16,0 0-1 15,0 0-4-15,0 0 1 0,0 0 3 0,0 0-8 0,0 0 1 16,0 0-2-16,0 0-1 0,16 18 1 0,-16-18-2 15,0 0-2-15,22 1 5 16,-22-1-1-16,14 6 6 0,-14-6 2 0,20 6 4 0,-10 0-2 16,3 0 3-16,-3 1 5 15,-10-7 2-15,24 14 0 0,-16-5 4 0,1-2-2 16,-9-7-1-16,13 18-2 16,-9-9 1-16,-4-9 0 0,4 22-2 15,-4-22-4-15,-2 22 0 0,2-22-5 0,-10 23-7 0,3-14-17 0,-2 3-28 16,9-12-37-16,-18 15-50 15,9-7-62-15,9-8-59 0,-17 11-58 0,17-11-169 16,-15 6-121-16,9-4-304 0,6-2-275 16</inkml:trace>
  <inkml:trace contextRef="#ctx0" brushRef="#br2" timeOffset="-65007.58">31546 3507 2629 0,'0'0'-66'0,"0"0"42"0,0 0 41 16,0 0 24-16,4-16 20 0,-4 16 26 0,0 0 23 15,0 0 14-15,0 0 7 16,0 0 1-16,0 0-2 0,0 0-6 0,0 0-3 16,0 0-14-16,0 0-2 15,0 0 0-15,0 0-4 0,0 0-14 0,0 0-2 0,0 0-14 16,13 39-4-16,-13-39-6 16,2 33-8-16,-4-12 2 0,2 5 7 15,-2 1-4-15,0 2-7 0,-2 0-5 0,-1 0-6 0,1 6-3 0,-2-3-5 16,-3 2-3-16,1 1-15 15,-1 0-25-15,1-2-54 0,-4-2-75 0,2 1-95 16,-4-2-134-16,1-1-236 16,-2-2-14-16,-2-2-248 0,3-6-227 0</inkml:trace>
  <inkml:trace contextRef="#ctx0" brushRef="#br2" timeOffset="-496.53">28537 5079 1474 0,'0'0'34'0,"0"0"3"0,-8-22 2 0,8 22-11 16,0 0 14-16,0 0 9 16,0 0 35-16,0 0 15 0,24-19 0 0,-24 19-6 0,0 0-5 15,21-7-9 1,-21 7-10-16,16-6-5 0,-16 6-7 0,20-4-8 0,-20 4-1 15,24-3-4-15,-24 3-9 0,22 2-5 0,-22-2-5 16,24-2-12-16,-24 2-29 0,21 0-40 16,-21 0-26-16,20-2-59 0,-20 2-62 0,0 0-149 15,22-2-247-15,-22 2 197 16</inkml:trace>
  <inkml:trace contextRef="#ctx0" brushRef="#br2" timeOffset="-226.17">28598 4963 1843 0,'0'0'60'16,"-13"-6"43"-16,13 6 27 16,0 0 32-16,0 0 15 0,0 0-1 0,0 0-4 15,0 0-9-15,0 0-14 0,0 0-13 16,0 0-12-16,0 0-12 0,0 0-14 0,0 0-9 15,0 0-8-15,0 0-12 0,0 0-9 0,51-7-4 16,-51 7-11-16,25 1-14 16,-25-1-20-16,30 0-39 0,-16 0-45 0,-14 0-53 0,30 0-41 15,-13-1-38-15,-17 1-39 16,27-3-95-16,-14 2-535 0,-13 1-239 0</inkml:trace>
  <inkml:trace contextRef="#ctx0" brushRef="#br2" timeOffset="383.47">29167 4801 2484 0,'0'0'-131'0,"10"-8"25"15,-10 8 17-15,13-10 24 0,-13 10 21 16,0 0 20-16,13-11 30 0,-13 11 18 0,0 0 24 16,11-9 14-16,-11 9 26 0,0 0 3 15,0 0 5-15,0 0 0 0,12-8 8 0,-12 8 12 16,0 0 3-16,0 0 1 15,0 0-4-15,0 0-4 0,0 0-5 0,0 0 2 0,0 0-7 16,0 0 1-16,-44 27-2 0,35-20 0 0,-1 3-8 16,-1 0-7-16,0 1-8 15,-1 2-7-15,1 0-7 0,0 1-4 0,1 3-11 0,-1-2-1 16,5 0-7 0,0 5-2-16,1-4-5 0,1 4-1 0,2-3-4 0,2 2 2 15,2-2-6-15,0 0-3 16,3-1-1-16,-1-1-3 0,0 0-3 0,2-3-1 15,1-1 2-15,-7-11-5 0,10 17 1 0,-10-17-1 16,11 14-1-16,-11-14 1 0,11 7-2 16,-11-7-2-16,0 0-3 0,12 6-1 0,-12-6 3 15,0 0-4-15,0 0 2 16,20 0-3-16,-20 0 1 0,0 0-1 0,0 0 0 16,0 0-1-16,0 0 0 15,0 0 0-15,0 0-2 0,0 0 0 0,0 0-2 0,20-3-1 16,-20 3-2-16,0 0-1 15,0 0 3-15,0 0-3 0,0 0-9 0,0 0-11 0,0 0-23 16,0 0-27-16,0 0-33 0,0 0-36 0,0 0-47 16,0 0-46-16,0 0-64 15,0 0-151-15,0 0-496 0,0 0-382 16</inkml:trace>
  <inkml:trace contextRef="#ctx0" brushRef="#br2" timeOffset="993.54">29123 5045 2793 0,'-2'-21'-116'0,"2"21"23"16,0 0 27-16,2-22 18 0,-2 22 18 0,0 0 22 15,4-24 25-15,-4 24 13 0,4-19 18 16,-4 19 3-16,6-21 6 0,-2 11 4 16,-4 10 1-16,6-21 6 0,-6 21 5 0,10-21 4 0,-6 12-5 15,-4 9-8-15,10-17-1 16,-10 17-10-16,11-15-1 0,-11 15-4 0,10-12-4 16,-10 12-4-16,15-9-8 15,-15 9-1-15,17-4 1 0,-17 4-7 0,0 0 9 0,0 0-4 16,28 7 1-16,-28-7 10 15,10 16-1-15,-10-16 2 0,6 21 9 0,-6-8-2 16,0-13 1-16,-2 27 1 0,2-27-1 0,-6 30 6 16,2-13-3-16,-2-2 1 15,-4 1 0-15,4-1-2 0,0 0 3 0,-2-2-3 0,0 0-2 16,1-1 2-16,-2 1 1 16,9-13 4-16,-14 20 0 0,7-12-2 0,7-8-2 15,-10 15-2-15,10-15-4 0,-11 9-10 16,11-9-2-16,0 0-14 0,0 0-15 0,0 0-26 15,0 0-40-15,0 0-54 0,0 0-65 0,-25-23-70 16,25 23-104-16,0-13-192 16,0 13-53-16,0 0-268 0,0 0-223 0</inkml:trace>
  <inkml:trace contextRef="#ctx0" brushRef="#br2" timeOffset="1203.35">29499 5231 2623 0,'17'7'57'0,"-17"-7"43"15,0 0 12-15,0 0 20 0,0 0 16 0,0 0 5 16,0 0 0-16,0 0-9 16,15 5-17-16,-15-5-13 0,0 0-11 0,0 0-26 15,0 0-38-15,0 0-59 16,0 0-72-16,0 0-78 0,0 0-64 0,0 0-124 15,0 0-605-15,0 0-404 0</inkml:trace>
  <inkml:trace contextRef="#ctx0" brushRef="#br2" timeOffset="1725.1">29677 4970 2790 0,'0'0'-113'16,"0"0"29"-16,11-9 18 0,-11 9 23 0,0 0 23 16,0 0 31-16,0 0 11 0,0 0 26 15,0 0 10-15,0 0 0 0,0 0 4 0,0 0-2 16,0 0 2-16,0 0 1 16,0 0-3-16,0 0-7 0,-47 0-3 0,47 0-6 15,0 0-4-15,-27 0 0 0,27 0 0 16,0 0 5-16,-26 0-4 0,26 0-3 0,0 0-1 15,-23 0-2-15,23 0-3 0,0 0 0 0,-18-2-5 16,18 2 5-16,0 0-8 16,0 0 3-16,-10-12-9 0,10 12 1 15,0 0-3-15,0 0 2 0,0 0-5 0,0 0-2 16,0 0-3-16,26-28-1 0,-26 28-1 0,16-13 0 16,-7 7 2-16,-9 6-3 15,21-14-4-15,-8 7 3 0,-1-1-1 0,2 1-2 0,-2-1 4 16,0 1 5-16,-12 7 3 15,24-12 7-15,-15 6 4 0,-9 6 5 0,16-10 4 16,-16 10 0-16,16-7 1 0,-16 7-3 16,12-4 3-16,-12 4 10 0,0 0 7 0,0 0 1 15,0 0-1-15,16 20-1 0,-16-20 4 0,3 19-9 16,-3-19-3-16,-3 24-3 16,3-9-2-16,0-15-5 0,-2 33-3 0,2-16-2 15,-2 2-2-15,2-2-5 0,-2 2-5 16,2-19-12-16,-2 32-32 0,2-19-52 0,-2 2-71 15,2-15-68-15,0 26-75 0,0-26-149 0,-2 20-143 16,2-13-277-16,0-7-217 16</inkml:trace>
  <inkml:trace contextRef="#ctx0" brushRef="#br2" timeOffset="2473.63">29945 4891 2521 0,'0'0'-95'16,"0"0"23"-16,0 0 19 0,6-24 31 0,-6 24 17 0,4-14 24 15,-4 14 21-15,6-12 11 0,-6 12 8 0,8-16 0 16,-8 16-2-16,13-13-1 16,-13 13 11-16,13-13-9 0,-13 13-1 15,16-10-5-15,-16 10-7 0,17-7-7 16,-6 3-4-16,-11 4-3 0,19-6 0 0,-19 6-5 0,19-6 7 16,-19 6-2-16,17-2-3 15,-17 2-3-15,0 0-5 0,23-1 0 0,-23 1 0 16,0 0-6-16,0 0 2 0,26 3-2 15,-26-3 1-15,0 0 0 0,12 6 17 0,-12-6 6 16,0 0 5-16,0 0 11 0,8 10-1 0,-8-10-3 16,0 0-3-16,0 0-5 15,5 13 0-15,-5-13-5 0,0 0-5 0,0 0 0 0,-5 21-3 16,5-21-3 0,0 0 0-16,-10 23-1 0,10-23 0 0,-12 18 1 0,3-5-3 15,0-2 3-15,1 3-3 16,0-2-1-16,-1 4-3 0,-3 1 1 0,1 2-3 15,0-2-2-15,3 0 0 0,-2 0-4 0,1 1 1 16,2-3-3-16,1-1 3 0,0 2 0 16,2-3-5-16,-1 3-1 0,5-16-3 0,-4 21-11 15,4-21 0-15,2 20-5 0,-2-20-9 16,7 14 4-16,-7-14 0 0,0 0 0 0,12 8 1 16,-12-8 2-16,0 0 2 15,0 0 3-15,0 0-1 0,0 0 2 0,34-18 4 16,-34 18-1-16,12-14 12 15,-12 14 8-15,12-19 1 0,-8 9 1 0,-4 10 8 0,8-19 9 16,-8 19 3-16,2-19 1 0,-2 19 5 0,-4-21 3 16,4 21 6-16,-10-21 6 15,1 9-6-15,0 1 3 0,-3-1 1 16,-1 1 0-16,0-1-2 0,3 1-4 16,-1 2-7-16,11 9-2 0,-19-15-2 0,10 7-2 0,9 8-8 15,-12-14-21-15,12 14-25 16,-6-13-31-16,6 13-35 0,0 0-43 0,0 0-61 0,4-23-50 15,-4 23-54-15,8-9-106 0,-8 9-144 0,11-8-360 16,-11 8-291-16</inkml:trace>
  <inkml:trace contextRef="#ctx0" brushRef="#br2" timeOffset="2933.54">30511 4839 2652 0,'15'-9'-74'16,"-15"9"38"-16,0 0 15 0,11-9 15 16,-11 9 32-16,0 0 26 0,0 0 19 15,0 0 10-15,0 0 12 0,0 0 1 0,0 0 5 16,0 0 2-16,-39 31-10 0,27-19-3 0,1 1-7 15,-4 2-5-15,3 2-10 16,-4 2-3-16,4 0-8 0,1-2-4 0,-1 2-9 16,1 3-2-16,2-3-6 0,3 0-8 0,2-2-11 0,2 0-3 15,2-17-5-15,4 32-1 16,0-16-1-16,2-3-1 0,1 0-6 0,2-3-2 16,-9-10-6-16,14 15 4 0,-14-15-2 15,15 7 1-15,-15-7 7 0,0 0 5 0,22-3 6 16,-22 3 8-16,0 0-1 15,16-19 7-15,-16 19 10 0,4-19 9 0,-4 19 11 16,2-19 5-16,-2 19 2 0,-2-19-2 0,2 19-5 0,0 0-6 16,-6-25-5-16,6 25-4 15,-8-13-4-15,8 13-10 0,-8-14-11 0,8 14-18 16,0 0-31-16,-9-15-44 16,9 15-53-16,0 0-70 0,-5-12-71 0,5 12-117 0,0 0-150 15,0-13-335 1,0 13-243-16</inkml:trace>
  <inkml:trace contextRef="#ctx0" brushRef="#br2" timeOffset="3443.52">30706 4942 2682 0,'0'0'-18'16,"0"0"25"-16,0 0 4 16,-15-8 20-16,15 8 9 0,0 0 4 0,0 0-2 15,0 0-7-15,0 0-4 0,0 0-2 16,0 0-11-16,0 0-7 0,0 0-9 0,0 0-13 16,51-7 3-16,-51 7-3 15,23 0-2-15,-23 0 5 0,26-2-4 0,-26 2 9 16,23-2 0-16,-23 2 8 15,19-2 13-15,-19 2 26 0,0 0-5 0,25 0 3 0,-25 0 11 16,0 0 40-16,18 6-3 0,-18-6 9 0,0 0 6 16,-4 19 2-16,4-19 2 15,0 0-5-15,-14 34-10 0,6-19-7 0,-1 0-13 0,1 3-5 16,-1 0-6-16,-1 3-9 16,-3 3-14-16,5-6-26 0,-4 4-45 0,0 0-48 15,4-1-46-15,0 2-71 16,1-2-83-16,-2-2-168 0,1 1-500 0,2-2-370 0</inkml:trace>
  <inkml:trace contextRef="#ctx0" brushRef="#br2" timeOffset="13503.44">26176 13433 1420 0,'0'0'157'0,"0"0"-54"16,0 0-25-16,15-12-6 15,-15 12 15-15,0 0 30 0,0 0 10 0,0 0-3 16,0 0 16-16,0 0 1 15,16-7 1-15,-16 7 6 0,0 0-1 0,0 0 4 0,0 0-8 16,0 0-8-16,23 0-4 0,-23 0-9 0,0 0-6 16,0 0-10-16,0 0-12 15,27 7-10-15,-27-7-8 0,13 1-10 16,-13-1-3-16,0 0-7 0,27 6-6 0,-27-6-6 16,21 4 0-16,-21-4-5 0,21 4-5 0,-9-3-4 15,-12-1-2-15,20 3-2 16,-20-3-5-16,25 3-5 0,-25-3-9 0,16 0-16 15,-16 0-21-15,17 2-27 0,-17-2-32 16,0 0-45-16,0 0-34 0,21-4-55 16,-21 4-43-16,0 0-87 0,0 0-119 15,0 0-408-15,0 0-246 0</inkml:trace>
  <inkml:trace contextRef="#ctx0" brushRef="#br2" timeOffset="13863.66">26176 13348 2517 0,'0'0'-112'0,"0"0"29"0,0 0 23 0,0 0 27 15,-13-14 24-15,13 14 29 0,0 0 28 16,0 0 18-16,0 0 27 0,0 0 11 0,0 0 9 16,0 0 11-16,0 0 7 0,0 0-6 15,0 0-3-15,0 0-2 0,0 0 4 16,0 0 3-16,0 0 2 0,0 0-1 0,0 0-17 0,28-11-1 16,-28 11 0-16,0 0-10 15,30 0-5-15,-30 0-6 0,24 2-15 0,-24-2-8 16,23 5-9-16,-23-5-10 15,27 0-21-15,-27 0-26 0,20 1-37 0,-20-1-48 16,18 2-69-16,-18-2-67 0,18 0-73 0,-18 0-167 0,11 1-100 16,-11-1-314-16,0 0-238 15</inkml:trace>
  <inkml:trace contextRef="#ctx0" brushRef="#br2" timeOffset="211146.39">26911 13272 2470 0,'-7'-17'-73'0,"7"17"49"0,0 0 19 0,-5-18 24 15,5 18 23-15,0 0 28 0,0 0 11 0,0-20 13 16,0 20 1-16,0 0-1 16,5-19-6-16,-5 19-4 0,0 0-1 0,11-17 1 15,-11 17-2-15,9-10 2 16,-9 10-1-16,14-9-5 0,-14 9-2 0,13-4-9 0,-13 4 0 16,0 0 0-16,27-3-8 0,-27 3 0 0,0 0-6 15,25 7-5-15,-25-7-2 16,15 9-1-16,-15-9-6 0,12 14-2 0,-8-5-4 0,-4-9-3 15,9 17-1-15,-9-17-4 16,0 20 0-16,0-20-1 0,-2 24-3 0,2-24-3 16,-7 23-1-16,3-14 4 15,4-9 1-15,-10 24 1 0,6-14 4 0,4-10 0 16,-11 19 2-16,8-9 7 0,3-10 3 16,-11 17 1-16,11-17 2 0,-5 18-4 0,5-18-3 15,-6 13 3-15,6-13 6 0,0 0-2 0,-2 19-1 16,2-19-3-16,0 0-8 0,11 13-2 15,-11-13 1-15,18 10-7 0,-18-10-2 0,23 9-12 16,-8-5-20-16,1-2-30 16,-16-2-46-16,27 2-63 0,-12-1-68 0,0-1-61 15,-15 0-121-15,21-1-171 16,-9 1-38-16,-12 0-235 0,17-2-190 0</inkml:trace>
  <inkml:trace contextRef="#ctx0" brushRef="#br2" timeOffset="211366.65">27287 13479 2581 0,'0'0'40'0,"0"0"35"0,0 0 13 0,0 0 13 16,0 0 20-16,0 0 17 16,9 12 13-16,-9-12-6 0,0 0-11 0,0 0-18 0,0 0-11 15,0 0-13-15,0 0-8 0,0 0-6 0,0 0-22 16,0 0-51-16,12 7-61 15,-12-7-88-15,0 0-82 0,0 0-179 0,0 0-576 0,0 0-439 16</inkml:trace>
  <inkml:trace contextRef="#ctx0" brushRef="#br2" timeOffset="211836.31">27427 13236 2871 0,'-5'-12'-99'0,"5"12"44"15,0 0 29-15,-4-17 28 0,4 17 31 0,0 0 38 0,0 0 26 16,-5-17 6-16,5 17 10 15,0 0-10-15,0 0-9 0,0 0-6 0,0 0-9 16,0 0-11-16,7-23-5 16,-7 23-6-16,0 0-10 0,22-5-4 0,-22 5-3 0,21-7-4 15,-21 7-5-15,22-3-2 16,-6 3-5-16,-16 0 0 0,30-6-4 0,-14 4-1 16,-16 2 0-16,30-1-8 0,-18-2 3 0,-12 3-3 15,22-3 2-15,-22 3-2 16,18-3 5-16,-18 3 13 0,0 0 17 0,0 0 10 0,18 10 11 15,-18-10-11 1,0 0 4-16,-4 23 1 0,4-23 0 0,0 0-1 0,-16 36 3 16,11-21 0-16,-4 0-3 15,2 2 1-15,1 1-4 0,-3-1-5 0,5 1 0 0,-1 0 1 16,0 0-10-16,-1 1-8 16,1-2-8-16,1-2 3 0,2 0-7 0,-3 2-26 15,5-17-24-15,-4 23-44 0,4-23-51 0,-4 19-63 16,4-11-66-16,0-8-77 0,0 0-154 15,-2 11-122-15,2-11-335 0,0 0-356 0</inkml:trace>
  <inkml:trace contextRef="#ctx0" brushRef="#br2" timeOffset="212516.65">27744 13228 2768 0,'0'0'-94'16,"-4"-19"29"-16,4 19 27 15,0 0 17-15,0 0 25 0,-3-21 20 0,3 21 25 16,0 0-5-16,3-19 8 16,-3 19 2-16,0 0 2 0,6-19-8 0,-6 19 0 0,7-11-9 15,-7 11-4-15,10-12 0 16,-10 12-4-16,12-9 3 0,-12 9-18 0,16-7 9 16,-16 7-9-16,18-8 2 0,-18 8-5 0,22-5 0 0,-22 5 2 15,18-1-3-15,-18 1-1 16,0 0 5-16,27 3 2 0,-27-3 3 0,16 12-4 15,-16-12 6-15,11 11 1 16,-11-11-2-16,2 20 9 0,-2-20 1 0,0 20-2 16,0-20 6-16,-4 27-1 0,0-14 3 15,-1 2-3-15,-2 0 3 0,2 1-2 0,-2-1-3 16,3 0-3-16,-2 1 0 16,0 0 6-16,-2-2 3 0,5 1-3 0,-1-1-4 15,4-14-1-15,-4 25-3 0,2-14-3 0,2-11-2 0,2 23-2 16,-2-23-3-16,8 17-2 15,-8-17-3-15,13 15-1 0,-7-7-2 0,-6-8-2 16,19 9-3-16,-19-9-7 16,17 6-4-16,-17-6-3 0,15 1 1 0,-15-1 2 15,0 0 0-15,25-7 0 0,-25 7 0 16,0 0-3-16,17-15 12 0,-17 15-8 0,4-15 1 16,-4 15 8-16,2-19 6 0,-2 19 9 0,-2-23 7 15,2 23 9-15,-7-23 6 16,7 23 3-16,-8-23 3 0,4 10-3 0,0 0-4 0,-2-1-4 15,6 14-6-15,-8-21 0 16,-1 10-4-16,9 11-10 0,-5-17-18 0,5 17-38 16,-8-18-47-16,8 18-65 15,0 0-82-15,-4-20-143 0,4 20-217 0,0-14-326 0,0 14-320 16</inkml:trace>
  <inkml:trace contextRef="#ctx0" brushRef="#br2" timeOffset="213026.49">28129 13249 2720 0,'0'0'-103'0,"0"0"22"16,0 0 20-16,0 0 18 0,3-44 17 0,-3 44 34 16,8-17 7-16,-8 17 26 15,10-19 12-15,-5 9 11 0,-5 10 4 0,11-15 0 16,-11 15-4-16,12-17-9 16,-12 17-5-16,13-11 0 0,-4 6-4 0,-9 5-4 0,0 0 1 15,20-7-1-15,-20 7-2 0,0 0-2 0,0 0 3 16,28 14-10-16,-23-7 1 15,-5-7-4-15,14 23-5 0,-8-8 1 0,-1 1-4 0,-1-1-1 16,0 2-2-16,0 0 3 16,-2 0 2-16,-2 0 3 0,0-17 4 0,3 29 9 15,-6-15 4-15,3-14 12 16,-3 26 4-16,-4-14 4 0,7-12 9 0,-13 19 3 16,7-12 6-16,6-7 0 0,-15 12 0 15,15-12 9-15,-14 5-1 0,14-5-3 0,0 0-5 16,0 0-4-16,-28-7-9 0,28 7-3 0,-13-13-4 15,13 13-17-15,-7-19-2 16,7 19-7-16,-2-26-10 0,2 26-18 0,2-24-26 0,-2 24-37 16,5-25-40-16,0 14-50 15,1-1-56-15,0 0-55 0,-1 3-70 0,4-2-158 16,1 1-103-16,-2 1-251 16,0 1-177-16</inkml:trace>
  <inkml:trace contextRef="#ctx0" brushRef="#br2" timeOffset="213546.54">28523 13112 2446 0,'0'0'-58'0,"0"0"41"16,6-12 25-16,-6 12 32 15,0 0 25-15,0 0 26 0,0 0 11 0,7-15 11 16,-7 15-1-16,0 0 0 0,0 0-9 0,7-13-8 16,-7 13-6-16,0 0-8 15,0 0-13-15,10-14-6 0,-10 14-6 0,0 0-7 0,15-8-7 16,-15 8-1-16,0 0-3 16,20-1-7-16,-20 1-1 0,0 0-6 0,30 4-1 15,-30-4-1-15,20 8-8 0,-10-3 3 0,-10-5-2 16,15 13-3-16,-9-5 2 0,-6-8 0 15,7 18-4-15,-7-18-1 0,-2 20 7 0,2-20 8 16,-9 18-1-16,9-18 7 16,-13 16-2-16,5-6-1 0,8-10-3 0,-15 16 0 15,15-16-2-15,-11 10-3 16,11-10-4-16,-8 12 0 0,8-12-5 0,0 0-1 0,-4 14-6 16,4-14-3-16,0 0-5 15,0 0-2-15,16 20-3 0,-16-20 1 0,18 16 1 16,-6-7 3-16,1 3-3 0,0-1 4 0,1 4 2 0,-1 0 3 15,1 0 7-15,-2 3 8 16,-2-1 5-16,-4 0 6 0,1 0 0 0,-4 1 6 16,1-2 6-16,-4 2-2 15,0-18-2-15,-11 30-1 0,2-14-6 0,-1-3-2 16,-2-2-14-16,-2 1-34 0,0-2-47 16,1-1-58-16,-2-2-77 0,-2-1-116 0,5 0-230 15,12-6-425-15,-28 6-428 0</inkml:trace>
  <inkml:trace contextRef="#ctx0" brushRef="#br2" timeOffset="-201103.53">30157 13057 1073 0,'0'0'237'0,"0"0"-54"0,0 0-39 0,-16-2 28 15,16 2-4-15,0 0 3 0,0 0 2 16,0 0-18-16,0 0 12 0,0 0 4 16,-24 9 7-16,24-9 2 0,-10 12-8 15,10-12-3-15,-15 15-3 0,9-3-12 0,-3-1-2 16,0 4-14-16,1 0-23 16,-2 3-5-16,-1 2-13 0,0 1-7 0,1 2-7 0,-3 0-14 15,3 3-4-15,1-3-6 0,-2 9-5 0,1-8-7 16,4 3-7-16,2-1-6 0,0 3-1 15,0-3-10-15,4 3 0 0,4-1-12 0,0 0-19 16,0-6-36-16,2 3-35 16,0-2-48-16,5 0-57 0,2-2-39 0,-1-5-62 15,-1-2-89-15,3-1-196 16,2-1-387-16,-2-2-390 0</inkml:trace>
  <inkml:trace contextRef="#ctx0" brushRef="#br2" timeOffset="-200735.37">30316 13245 2889 0,'0'0'-59'16,"0"0"35"-16,5-15 18 16,-5 15 31-16,0 0 22 0,0 0 19 0,6-16 13 0,-6 16 2 15,0 0 16 1,0 0 15-16,0 0 7 0,0 0 0 0,0 0 0 0,0 0-8 16,0 0-3-16,0 0-2 0,0 0-7 15,-9 68-12-15,7-52-7 0,0 0-8 0,2-16-8 16,-2 34-6-16,2-19-9 0,0-15-7 15,0 29-11-15,0-29-23 0,0 25-28 16,0-25-30-16,0 19-30 0,0-19-30 16,0 14-52-16,0-14-39 0,0 0-42 15,6 14-50-15,-6-14-97 0,5 4-528 0,-5-4-316 0</inkml:trace>
  <inkml:trace contextRef="#ctx0" brushRef="#br2" timeOffset="-200140.4">30591 13163 2718 0,'9'-9'-83'15,"-9"9"14"-15,0 0 23 16,11-10 31-16,-11 10 19 0,0 0 17 0,0 0 9 0,0 0 6 16,0 0-8-16,0 0 3 0,0 0-6 0,0 0-3 15,0 0 5-15,0 0-7 16,-34-7 3-16,34 7 5 0,0 0 5 0,-24 0 6 15,24 0 5-15,0 0 5 0,-25 2 6 16,25-2 1-16,0 0 0 0,-21 0 3 0,21 0 13 16,0 0-2-16,-21 4-4 15,21-4-1-15,-14 5-3 0,14-5-9 16,0 0-4-16,-16 7-4 0,16-7-5 16,0 0 0-16,-15 11-7 0,15-11-4 0,-9 10-3 0,9-10 1 15,0 0-7-15,-6 19 1 0,6-19-4 0,-2 14-3 16,2-14 1-16,0 0-5 15,2 21-7-15,-2-21 2 0,0 0-2 0,4 15-4 16,-4-15-1-16,0 0 2 16,0 0-5-16,11 12 1 0,-11-12-4 0,0 0-2 0,0 0 3 15,21-2 1-15,-21 2-2 16,0 0 6-16,0 0-5 0,0 0 4 0,28-12 0 16,-28 12 3-16,0 0-1 0,17-10 2 0,-17 10 1 0,0 0-5 15,15-7 6 1,-15 7-2-16,0 0-2 0,15-8 1 0,-15 8 0 0,0 0 1 15,14-4 1-15,-14 4 2 16,0 0-2-16,0 0 2 0,22 0-3 0,-22 0 2 16,0 0 6-16,14 10-1 0,-14-10 3 15,11 9 3-15,-11-9 2 0,6 16 10 16,-6-16 7-16,2 20 3 0,-2-20 2 16,-2 22 5-16,2-22-1 0,-6 27-2 0,1-14-3 15,-1 3-4-15,-2-4-2 0,0 2-5 0,-4 1-9 0,2-2-14 16,2-1-23-16,-3-1-33 15,3 1-43-15,-1-1-65 0,9-11-58 0,-13 17-74 16,9-6-160-16,0-7-482 16,4-4-349-16</inkml:trace>
  <inkml:trace contextRef="#ctx0" brushRef="#br2" timeOffset="-199690.46">30909 13278 2723 0,'0'0'-127'0,"0"0"18"0,0 0 22 15,0 0 18-15,0 0 19 0,0 0 42 0,0 0-3 16,0 0 20-16,0 0 5 15,0 0 16-15,0 0 19 0,-49 15 15 0,49-15 5 0,0 0 11 16,0 0 0 0,-16 2 2-16,16-2 2 0,0 0 2 0,0 0 2 0,-18-13 7 15,18 13 3-15,0 0 3 16,-8-18 4-16,8 18 2 0,2-17 4 0,-2 17-7 16,0 0-1-16,0 0-3 0,6-30-6 0,-6 30-7 0,9-14-10 15,-9 14-6-15,9-8-11 16,-9 8 0-16,0 0-9 0,18-3 0 0,-18 3-1 15,0 0-6-15,22 17-3 16,-16-5 2-16,-2 3 4 0,-2-1-10 0,0 4 8 16,0 1-3-16,-2 2-10 0,-2-2 4 15,-2 2-9-15,0 2-9 0,-2 0-16 0,-2-4-31 16,-4 4-38-16,2-2-44 16,2-2-59-16,-1 0-66 0,0-2-85 0,1-4-132 0,2 1-147 15,-1-1-297-15,7-13-277 0</inkml:trace>
  <inkml:trace contextRef="#ctx0" brushRef="#br2" timeOffset="-199080.4">31100 13552 2674 0,'0'0'55'0,"0"0"58"0,0 0 18 0,0 0 21 0,0 0 22 16,0 0 10-16,0 0-1 16,0 0-15-16,0 0-19 0,0 0-11 0,0 0-23 15,0 0-22-15,0 0-20 16,0 0-47-16,0 0-62 0,0 0-72 0,0 0-94 0,0 0-95 16,0 0-198-16,0 0-490 0,0 0-442 0</inkml:trace>
  <inkml:trace contextRef="#ctx0" brushRef="#br2" timeOffset="-198800.38">31169 13371 2902 0,'14'-17'-134'0,"-14"17"21"0,12-14 8 0,-4 8 16 0,-8 6 10 15,15-9 24-15,-15 9 29 0,17-6 4 0,-17 6 19 16,0 0 12-16,21-1 4 15,-21 1 11-15,0 0 4 0,0 0 4 0,15 13 2 16,-15-13 17-16,0 0-6 16,-3 19 11-16,3-19 21 0,0 0 11 0,-12 29 12 0,12-29 2 15,-10 19-3 1,5-8-4-16,5-11-11 0,-8 21 2 0,8-21-7 0,-4 19-7 16,4-19-9-16,4 19-4 0,-4-19-13 0,8 17-27 15,-8-17-42-15,17 12-59 0,-7-7-74 16,-10-5-78-16,24 3-157 0,-24-3-454 0,26 0-183 15</inkml:trace>
  <inkml:trace contextRef="#ctx0" brushRef="#br2" timeOffset="-198589.89">31559 13300 2490 0,'0'0'-58'0,"0"0"32"0,0 0 20 15,0 0 20-15,0 0 18 0,0 0 15 0,0 0 2 0,4 50-5 16,-2-31 3-16,-2 2-3 16,-2 6 21-16,2 1-4 0,0-1-11 0,-2 2-7 15,0 0-23-15,-4-1-61 16,-1 8-44-16,-3-4-84 0,-3 1-170 0,-4-1-376 0,-1 0 26 16</inkml:trace>
  <inkml:trace contextRef="#ctx0" brushRef="#br2" timeOffset="-195750.49">25489 4641 849 0,'0'0'160'16,"0"0"-53"-16,0 0-23 0,0 0-14 15,0 0-1-15,0 0-2 0,0 0-4 0,0 0 3 16,0 0 4-16,0 0-20 0,0 0 8 0,0 0-3 15,0 0-8-15,0 0-1 16,0 0-15-16,0 0-2 0,0 0-16 0,0 0-34 0,0 0-47 16,0 0-113-16,0 0-353 15,0 0 282-15</inkml:trace>
  <inkml:trace contextRef="#ctx0" brushRef="#br2" timeOffset="-195570.51">25372 4692 1520 0,'0'0'-10'0,"0"0"4"0,0 0 0 15,0 0 11-15,-27-4-9 16,27 4 4-16,0 0-6 0,0 0-16 0,0 0-9 16,-19-3-25-16,19 3-25 0,0 0-48 0,-11 0-256 0,11 0 122 15</inkml:trace>
  <inkml:trace contextRef="#ctx0" brushRef="#br2" timeOffset="-195110.4">25489 4657 1068 0,'0'0'11'0,"0"0"17"0,0 0 11 16,0 0-4-16,0 0-7 0,0 0-11 16,0 0-11-16,0 0-12 0,0 0-18 0,0 0-39 15,0 0-61-15,0 0-210 0,0 0 105 16</inkml:trace>
  <inkml:trace contextRef="#ctx0" brushRef="#br2" timeOffset="-194960.23">25500 4653 1027 0,'0'0'85'16,"0"0"17"-16,0 0 32 0,0 0 11 0,0 0 12 16,0 0-2-16,0 0-14 15,0 0-18-15,0 0-17 0,0 0-31 0,0 0-38 16,0 0-48-16,0 0-48 0,0 0-43 16,0 0-47-16,0 0-66 0,0 0-345 0,0 0 247 15</inkml:trace>
  <inkml:trace contextRef="#ctx0" brushRef="#br2" timeOffset="-194790.55">25324 4666 1570 0,'0'0'-45'0,"-23"0"26"16,23 0 12-16,0 0 12 0,-24 0 7 0,24 0 4 16,0 0-10-16,-22 0 4 0,22 0-1 0,0 0-4 15,-21 0-12-15,21 0-16 16,0 0-30-16,-20 1-53 0,20-1-90 0,-11 0-188 0,11 0 121 15</inkml:trace>
  <inkml:trace contextRef="#ctx0" brushRef="#br2" timeOffset="-194650.6">25070 4675 1086 0,'0'0'26'0,"0"0"15"15,-22 0 6-15,22 0-7 0,0 0-7 0,0 0 7 16,-20 0-19-16,20 0-14 15,0 0-30-15,-11 0-41 0,11 0-67 16,0 0-238-16,0 0 118 0</inkml:trace>
  <inkml:trace contextRef="#ctx0" brushRef="#br2" timeOffset="-194540.34">24951 4675 1148 0,'-23'4'64'0,"23"-4"20"15,0 0 2-15,0 0-13 16,0 0-15-16,0 0-28 0,0 0-31 0,-13 0-59 15,13 0-121-15,0 0-244 0,0 0 135 16</inkml:trace>
  <inkml:trace contextRef="#ctx0" brushRef="#br0" timeOffset="-186980.35">25575 4538 842 0,'0'0'189'0,"0"0"-50"0,0 0-37 0,0 0-9 0,0 0-18 15,0 0-2 1,0 0-16-16,0 0-5 0,0 0-14 0,0 0-3 0,0 0-3 16,0 0-3-16,0 0 6 15,0 0 1-15,0 0-2 0,0 0 18 0,0 0-11 0,0 0 14 16,0 0 5-16,0 0 10 0,0 0 2 0,0 0-7 16,0 0 6-16,0 0 1 15,0 0-4-15,-23-35-2 0,23 35-5 0,0 0 1 16,0 0-2-16,-12-11 1 15,12 11-13-15,0 0 1 0,-11-10-8 0,11 10-7 16,0 0 1-16,-9-13-4 0,9 13 3 16,0 0-3-16,-14-10-9 0,14 10 6 0,-9-11-5 15,9 11 2-15,0 0-4 16,-10-14 5-16,10 14-3 0,0 0 8 0,-10-13-2 0,10 13 2 16,0 0-8-16,-11-12-2 0,11 12 0 0,0 0 1 15,-11-14-10-15,11 14 4 16,0 0-2-16,-11-13-3 0,11 13-1 0,0 0 0 0,-12-12-1 15,12 12-1-15,0 0 1 16,-11-11-1-16,11 11-4 0,0 0 2 0,-11-12 1 16,11 12 3-16,0 0-1 15,-7-9 3-15,7 9 0 0,0 0 1 0,0 0-4 0,-14-11 0 16,14 11 0-16,0 0-1 0,0 0-1 0,-12-13 1 16,12 13-3-16,0 0 0 15,0 0 2-15,-11-12-3 0,11 12-1 0,0 0 1 16,0 0 4-16,-11-13-5 0,11 13 0 15,0 0 0-15,0 0 1 0,-12-8-3 16,12 8 2-16,0 0-2 0,0 0 5 16,0 0-4-16,-9-14 0 0,9 14-4 0,0 0 2 15,0 0 0-15,-12-8-2 0,12 8 1 16,0 0 0-16,0 0-1 0,-13-13 5 16,13 13 2-16,0 0-7 0,0 0 4 0,-14-12-3 0,14 12 0 15,0 0 1-15,-9-9 0 16,9 9 1-16,0 0 0 0,0 0-1 0,-18-9-1 0,18 9-2 15,0 0 2-15,0 0-2 16,-11-8 2-16,11 8-9 0,0 0-12 16,0 0-23-16,0 0-31 0,0 0-38 15,0 0-37-15,-15-7-40 0,15 7-56 0,0 0-125 0,0 0-404 16,0 0-73-16</inkml:trace>
  <inkml:trace contextRef="#ctx0" brushRef="#br0" timeOffset="-182530.36">25626 8720 2162 0,'0'0'-110'16,"0"0"24"-16,0 0 18 0,0 0 15 0,0 0 20 0,0 0 13 15,0 0 17-15,0 0 10 0,0 0-1 0,0 0 12 16,0 0 11-16,0 0 5 15,0 0-1-15,0 0 10 0,0 0 7 0,0 0 9 16,0 0 5-16,0 0 9 0,0 0 4 16,0 0 8-16,0 0 9 0,0 0 2 0,0 0 2 15,0 0-4-15,0 0 2 16,0 0 3-16,0 0 0 0,0 0 2 0,0 0 1 16,0 0-1-16,0 0-1 0,0 0-9 0,0 0-6 0,0 0-2 15,0 0-3-15,0 0-3 16,0 0 3-16,0 0-8 0,0 0 3 15,0 0-10-15,0 0-3 0,0 0-9 16,0 0-4-16,0 0-1 0,-34 22 1 0,34-22-7 0,-11 11-2 16,11-11-5-16,-12 11-1 15,12-11-6-15,-11 14 2 0,2-9-7 0,9-5 5 16,-14 16-5-16,14-16-3 0,-12 15-2 16,12-15-2-16,-13 12-1 0,7-3 0 0,6-9-3 15,-13 17 0-15,13-17-4 0,-12 13 1 0,12-13 1 16,-11 13 2-16,11-13-7 15,-10 13 3-15,10-13-3 0,-10 14-2 16,10-14-1-16,-9 10 4 0,9-10-6 16,-7 11 5-16,7-11-4 0,0 0 2 0,-11 12-2 0,11-12 0 15,0 0 1-15,-7 13 1 16,7-13 0-16,0 0-1 0,-11 9-4 16,11-9 4-16,0 0 0 0,0 0 0 0,-9 16-3 0,9-16 8 0,0 0-6 15,-11 9-1-15,11-9 2 16,0 0-2-16,0 0-1 0,-9 14 2 0,9-14-1 0,0 0 7 15,-10 11-9-15,10-11 6 16,0 0-4-16,-9 12-1 0,9-12 0 0,0 0 0 16,-8 11 0-16,8-11 2 15,0 0 2-15,-9 9-5 0,9-9 4 0,0 0 0 0,0 0-7 16,-12 10-3-16,12-10-5 16,0 0-6-16,0 0-3 0,0 0 0 0,0 0-4 15,0 0 5-15,0 0 1 0,0 0 3 0,0 0 1 16,0 0 0-16,0 0-2 15,0 0-1-15,0 0 0 0,0 0-2 0,0 0-4 0,0 0-2 16,0 0-3-16,0 0 0 16,0 0 6-16,0 0 1 0,0 0-1 0,0 0 2 0,0 0-1 15,0 0 2-15,0 0 4 16,0 0 0-16,0 0 3 0,0 0 2 0,0 0 0 16,38-23 1-16,-38 23 4 0,0 0 0 0,0 0-14 15,0 0-24-15,0 0-34 0,0 0-34 16,0 0-33-16,0 0-25 0,0 0-21 15,5-6-15-15,-5 6-19 0,0 0-40 16,0 0-598-16,0 0-220 0</inkml:trace>
  <inkml:trace contextRef="#ctx0" brushRef="#br0" timeOffset="-178020.57">19647 6548 2482 0,'0'0'-109'0,"0"0"26"0,0 0 13 0,0 0 11 16,0 0 16-16,0 0 26 15,-2-25 3-15,2 25 14 0,0 0 16 0,0 0 15 0,0 0 33 16,0 0-6-16,0 0 14 15,0-19 3-15,0 19 7 0,0 0-2 0,0 0-5 16,0 0-2-16,0 0-11 16,0 0-4-16,0 0 1 0,0 0-5 0,0 0 6 15,0 0 3-15,0 0-3 0,0 0-7 16,0 0-5-16,0 0-7 0,0 0-2 0,0 0-2 16,0 0-5-16,0 0-7 0,0 0 3 0,0 0-4 0,0 0-2 15,0 0-5-15,0 59-3 16,2-52-1-16,-2-7-1 0,0 0 3 15,4 26-6-15,-4-19 1 0,0-7 1 16,2 15-5-16,-2-15 1 0,0 16-1 0,0-16 1 16,4 13-2-16,-4-13-1 15,2 12 1-15,-2-12 0 0,2 10 2 0,-2-10 1 0,0 0 1 16,0 0 0-16,0 0-4 16,5 10 6-16,-5-10 2 0,0 0 9 0,0 0 2 15,0 0 3-15,0 0 5 0,0 0 0 0,0 0 3 0,0 0 1 16,0 0-2-16,4-47 9 15,-4 47 4-15,0-19-1 0,0 19-2 0,4-17-2 16,-4 17 3-16,2-16 0 0,-2 16 11 16,0 0-11-16,4-19 0 0,-4 19-4 15,0 0-4-15,0 0 4 0,0 0 7 16,4-13 7-16,-4 13-4 0,0 0 0 0,0 0-9 16,0 0-4-16,0 0-3 0,0 0-4 15,-6 54-4-15,6-54-2 0,-2 26 2 0,0-11-6 16,2-15-10-16,2 33-24 0,-2-16-50 0,-2-2-62 0,4 5-84 15,-4-6-86 1,2 3-206-16,-4 1-78 0,0-3-378 0,-1 0-390 0</inkml:trace>
  <inkml:trace contextRef="#ctx0" brushRef="#br0" timeOffset="-174000.33">25181 4087 221 0,'0'0'92'0,"0"0"-4"16,0 0-35-16,-16-12-7 0,16 12-3 0,0 0-4 15,0 0-7-15,-9-9-6 0,9 9-6 16,0 0-5-16,0 0 5 0,0 0 1 0,-14-13-10 16,14 13 7-16,0 0-3 15,0 0 10-15,-17-7 6 0,17 7 2 0,0 0 3 16,-15-5 11-16,15 5-7 0,0 0 15 0,0 0-10 0,-17-12-8 16,17 12 3-16,0 0 1 15,-15-8-5-15,15 8 3 0,0 0-1 0,-14-7 5 16,14 7-7-16,0 0-4 15,0 0-3-15,-16-9 0 0,16 9-5 0,0 0 1 0,-11-8-1 16,11 8-4-16,0 0-1 16,-18-6-8-16,18 6 13 0,0 0 1 0,-19-9-7 15,19 9-1-15,-15-6 11 16,15 6 5-16,-17-7 9 0,17 7 3 16,-15-9-1-16,15 9 6 0,-14-7 4 0,14 7 4 0,0 0-12 0,-19-10-8 15,19 10 6-15,-11-5-8 16,11 5 1-16,0 0-6 0,0 0-5 0,-16-8-7 15,16 8-4-15,0 0-15 0,0 0-14 16,0 0-21-16,0 0-18 0,0 0-19 0,0 0-26 16,-11-3-41-16,11 3-93 15,0 0-308-15,0 0 276 0</inkml:trace>
  <inkml:trace contextRef="#ctx0" brushRef="#br0" timeOffset="-167750.63">25271 4183 1543 0,'0'0'-30'0,"0"0"16"15,0 0 4-15,0 0 5 0,0 0 10 16,0 0 16-16,-12-20 12 0,12 20 8 0,0 0-6 15,-9-12 3-15,9 12-3 16,0 0-9-16,-10-13 9 0,10 13-17 16,-10-11-3-16,10 11 3 0,0 0 0 0,-16-18 5 15,16 18 3-15,-13-11 14 0,13 11 13 0,-13-16-11 16,13 16 9-16,-15-13-5 16,7 4 2-16,8 9 2 0,-16-18-11 0,9 10 14 15,7 8-5-15,-21-14 1 0,13 6 1 0,8 8-2 16,-22-17-4-16,11 9 1 0,1 0-11 15,10 8 1-15,-22-14-4 0,11 6-3 0,11 8-4 16,-25-14 0-16,13 7-2 16,-1-1 2-16,0 1-7 0,-3 0 0 0,-1-2-7 15,-1 4 0-15,0-6 6 0,-3 3-4 16,-1 0-4-16,2-2-3 0,-4 0 0 0,0 2 0 16,1-3 2-16,0 4-3 0,0-3 3 0,-2 1 0 15,1-1 5-15,0 1-9 0,0 2-5 16,0-3 5-16,1 3-3 0,-1-1 1 15,2 1 2-15,0-1 4 0,1 0-5 16,0 2-2-16,3-1 0 0,-3 1 0 16,4 0-2-16,-4 2 5 0,5-2 0 0,-3-1 0 15,1 2-2-15,2 0-2 0,0 0 1 0,0-3 3 16,-1 5-3-16,0-3 0 16,17 6 3-16,-31-8-3 0,15 2-6 0,2 2 9 15,14 4-5-15,-30-8-2 0,15 5 4 0,1-1 3 0,14 4-3 16,-26-7 3-16,16 2 0 15,10 5-6-15,-28-7 1 0,28 7 7 0,-23-6-7 16,23 6 2-16,-22-5 0 16,22 5 9-16,-22-6-14 0,22 6 12 0,-22-4-1 0,22 4-3 15,-19-3 0-15,19 3 0 16,-17-5 2-16,17 5-2 0,-21-4 0 16,21 4 1-16,-18-3-2 0,18 3 0 0,-20-4 0 0,20 4 8 15,-19-3-3-15,19 3-7 0,-22-2 2 16,22 2-4-16,-22-4 0 0,22 4 5 0,-24-4 1 15,24 4-4-15,-26-2-3 16,12 0 16-16,14 2-3 0,-28-4-2 0,13 3-3 16,15 1 7-16,-30-5-1 15,30 5 0-15,-27-3 1 0,15 1-1 0,12 2-2 0,-24-2 2 16,24 2 6-16,-26-2-3 0,26 2-4 0,-20-4 1 16,20 4-2-16,-22-1 1 15,22 1-3-15,-19 0 4 0,19 0-5 0,-20-3 1 16,20 3-3-16,0 0 0 0,-30-1 1 15,30 1 4-15,-24 0-8 0,24 0 5 0,-23 0-6 16,23 0 5-16,-26 0-2 16,26 0-6-16,-24-3 6 0,24 3 1 0,-24 0-3 0,24 0 1 15,-25 0 1-15,25 0-1 16,-26 0 1-16,26 0 2 0,-24 0 2 0,24 0 1 16,-22-2 0-16,22 2 1 0,-20 0-8 0,20 0-2 0,-19 2 7 15,19-2-2-15,0 0 2 16,-27 0 0-16,27 0-3 0,-19 0 0 15,19 0-2-15,-21 3 1 0,21-3 0 16,-19 0 2-16,19 0 2 0,-23 4-4 16,23-4 1-16,-24 1 5 0,24-1-4 15,-23 0 0-15,23 0 0 0,-23 4 3 0,23-4-2 0,-26 2 0 16,26-2-3-16,-23 2 3 16,23-2-1-16,-24 3 4 0,12-1-3 0,12-2-2 15,-23 2 1-15,23-2 0 0,-24 6-3 0,24-6 3 0,-18 4-1 16,18-4 1-16,-20 4-3 15,20-4 1-15,-21 6 3 0,21-6-4 0,-19 3 1 16,19-3-1-16,-19 6 0 0,19-6 4 16,-22 6-5-16,22-6 0 0,-18 4 4 0,18-4-2 15,-22 5 0-15,22-5-4 16,-18 6 6-16,18-6-2 0,-22 8 0 0,22-8-1 16,-19 7-1-16,9-3 0 0,10-4 0 0,-20 8 0 15,20-8-4-15,-20 7 21 0,7-1-5 16,13-6 0-16,-22 9 1 0,12-5 0 0,10-4-1 15,-26 11-2-15,16-6-2 16,10-5 0-16,-21 7 0 0,8-3-2 16,13-4 2-16,-19 8-5 0,7-2 2 0,12-6 1 15,-22 8-3-15,22-8 1 0,-18 4-4 0,18-4 2 16,-22 8 2-16,22-8-3 16,-19 8 2-16,19-8-3 0,-19 8 12 0,8-4-9 15,11-4-3-15,-18 9 2 0,18-9-1 0,-22 7 2 0,12-3-3 16,10-4 0-16,-22 8 0 15,22-8 1-15,-21 10 0 0,11-5-2 0,10-5 1 0,-22 8-1 16,10-2 1 0,12-6 1-16,-26 11 0 0,16-5 0 0,-3-1-2 0,13-5 4 15,-24 9-2-15,12-3-2 16,0 0 1-16,12-6 0 0,-22 14 0 0,10-9 0 0,1 1 1 16,11-6 0-16,-26 11 2 0,14-5 1 15,12-6-2-15,-24 12-3 0,12-6 1 16,-1 2 1-16,13-8 7 0,-25 10-5 15,12-4-3-15,1 0 1 0,12-6 3 0,-26 11-4 16,14-5 2-16,-2-1-2 0,14-5 3 0,-27 11-3 16,12-4 0-16,2-1 2 15,-1 0 1-15,1-1 0 0,13-5 0 0,-27 13-1 16,14-9 1-16,-2 3-3 0,2 0 0 0,13-7 4 0,-26 12-2 16,12-4 0-16,2-2 5 15,-1 0-5-15,0 2 6 0,13-8-2 0,-25 11-2 16,11-4 4-16,0-1-2 15,2 2-1-15,12-8 3 0,-28 12-2 0,15-5 0 0,1-1 0 16,-2 1 2-16,14-7-2 16,-24 14-2-16,10-9 2 0,2 3-1 0,-1-1-1 15,1 0 1-15,12-7 3 16,-24 15-3-16,12-8-3 0,-2 0 0 0,2-1-1 16,0 2 3-16,-3 0-3 0,2-1 1 0,0 2 1 0,1-2-2 15,-2 0 0-15,2 1 4 16,0-1-3-16,-1 0 0 0,0 1-1 0,13-8 1 0,-25 16-4 15,14-8 4-15,-4-1 0 16,3 1 1-16,-1-1-2 16,0 1-2-16,0 0 1 0,1 0 1 0,-3-1-2 15,2 1 2-15,1 1-1 0,-4-1 1 0,4-1 2 0,-1 2-7 16,-2 1 3-16,3-2 2 16,-3 1 0-16,3 1-1 0,-4-1 0 0,2 0-1 15,1 2 2-15,-2-3 0 0,0 3 2 0,1 0-3 16,-2-1 1-16,2 0 2 0,-1 1-3 15,2-2 1-15,-2 3-1 0,3-1 7 16,-3-2-7-16,2 3-2 0,1-1 2 16,1-2 1-16,-2 1-3 0,3 2 4 0,-1-3-1 15,-2 1 2-15,5 0-5 0,-3 1 2 16,1-2-1-16,0 1 4 0,10-10-2 0,-22 19-2 16,12-12 2-16,-1 3 0 0,0 0-1 15,1-1 3-15,1 1-2 0,-1-1 1 16,10-9 0-16,-20 17 0 0,12-7-2 0,0-1-1 15,8-9 0-15,-18 18 2 0,10-7-1 16,0-1 2-16,8-10-2 0,-17 16 2 0,9-6-4 16,1 0 1-16,7-10 2 15,-17 19 1-15,9-10 0 0,0 1-1 0,8-10 1 0,-16 19-1 16,8-10 0-16,-1 1-1 16,9-10 0-16,-14 21 0 0,7-10 0 0,1 0 0 15,6-11-2-15,-13 19 4 0,7-7 1 0,0 0-5 16,6-12 2-16,-14 21 2 15,8-11-4-15,-2 1 7 0,0 0-5 0,8-11 0 0,-15 21 0 16,6-10-1-16,1 3 1 16,1-5 0-16,-1 3 0 0,8-12 2 0,-15 23 0 15,6-14-5-15,3 2 2 0,6-11 2 16,-14 21-4-16,7-11 5 0,0 1 0 16,7-11 1-16,-14 19-4 0,8-7 1 0,-1-1 1 0,7-11 5 15,-12 23-6-15,7-11 3 0,-3-1-3 16,8-11 0-16,-13 23 0 0,7-12 0 0,0 2-3 15,0-1 4-15,6-12 1 16,-14 23-1-16,6-10-1 0,2-1 1 0,6-12-1 16,-11 21 0-16,5-11 1 15,-1 2-2-15,7-12 4 0,-13 21-3 0,7-9-2 0,0 0 1 16,0 0 4-16,6-12-1 16,-14 21-2-16,8-9 0 0,0-1 1 0,6-11 0 15,-12 22-1-15,5-12 4 0,7-10-3 0,-15 22 2 16,7-11-2-16,-1-2-2 15,3 3 1-15,6-12 2 0,-15 20 1 0,8-9-1 0,-1 0 1 16,2 1-3-16,6-12 1 16,-12 16 1-16,12-16 1 0,-12 22-1 0,6-13 2 15,6-9 0-15,-10 17-3 0,3-7 3 16,7-10-1-16,-8 19 2 0,2-10 0 0,6-9 2 16,-9 20 0-16,9-20 0 0,-13 16-1 0,7-6 0 15,6-10-1-15,-10 18 1 16,4-7-2-16,6-11-1 0,-10 19 2 0,4-10 0 15,6-9 0-15,-10 19-1 0,6-9 0 16,4-10 0-16,-11 19 1 0,7-9-4 0,4-10 5 16,-9 16 3-16,9-16-3 15,-11 19 1-15,5-11-1 0,6-8 1 0,-10 17 0 0,4-7-2 16,6-10 1-16,-10 15 1 16,10-15-4-16,-10 17 4 0,10-17-5 0,-8 15 1 15,8-15 1-15,-6 16 0 0,6-16-2 0,-7 15 1 16,7-15 0-16,-8 13 1 0,8-13-3 15,-7 12 0-15,7-12-1 0,-6 15 3 0,6-15-1 16,-6 12-1-16,6-12-1 16,-7 13 0-16,7-13 0 0,-4 15 1 0,4-15-1 0,0 0 2 15,-8 19-4-15,8-19 9 16,-4 15-8-16,4-15 5 0,-5 15-3 16,5-15 1-16,-5 16-3 0,5-16 2 0,-2 16 1 0,2-16-1 0,-4 16 1 15,4-16-1-15,-4 17 4 16,4-17 1-16,-4 18 1 0,4-18 1 0,-6 17-4 15,6-17 2-15,-4 15-4 16,4-15 3-16,-7 15-2 0,7-15 1 16,-4 17-2-16,4-17 3 0,0 0-3 0,-2 21 3 15,2-21-5-15,0 0 2 0,-3 21 1 0,3-21 0 16,0 0-2-16,0 21-1 16,0-21 0-16,0 0 2 0,0 23 0 0,0-23-1 0,0 17-1 15,0-17 2-15,3 18-2 0,-3-18 2 0,2 16-2 16,-2-16 1-16,2 17-2 15,-2-17 3-15,5 20-3 0,-5-20 2 0,2 17-1 0,-2-17 1 16,2 17 0-16,-2-17-1 16,4 19 0-16,-4-19 1 0,4 17-2 0,-4-17 4 15,2 17-7-15,-2-17 4 16,2 17-1-16,-2-17 6 0,0 16-5 0,0-16 1 0,2 17-4 16,-2-17 5-16,2 17-4 0,-2-17 1 0,0 0 2 15,2 23 1-15,-2-23-2 16,2 15 0-16,-2-15 2 0,0 0-2 0,2 26 1 15,-2-26 0-15,2 15-1 0,-2-15 0 16,5 15 0-16,-5-15 0 0,3 19-1 0,-3-19 0 16,4 16 0-16,-4-16 2 15,4 18-1-15,-4-18 1 0,2 19-2 0,-2-19 2 16,4 17-2-16,-4-17 2 16,2 17-2-16,-2-17 1 0,4 19 0 0,-4-19 1 0,2 18-2 15,-2-18 1-15,5 18 0 0,-5-18 0 0,2 17 2 16,-2-17-1-16,4 18-1 15,-4-18 3-15,4 19-1 0,-4-19-1 0,7 19-1 0,-7-19 0 16,4 19 0-16,-4-19 1 16,4 19-2-16,-4-19 4 0,5 20-3 0,-5-20 2 15,0 18-2-15,0-18-2 0,2 21 3 16,-2-21 2-16,4 19-4 0,-4-19 0 16,2 19 0-16,-2-19 2 0,4 19-1 0,-2-8 3 0,-2-11-3 15,4 19 2-15,-4-19-1 16,2 20 1-16,2-8-2 0,-4-12 1 0,4 18 0 0,-4-18 2 15,6 18-3-15,-6-18 1 16,6 19 0-16,-6-19-1 0,4 18 1 0,0-8-2 16,-4-10 2-16,4 17 0 15,-4-17-1-15,4 20 3 0,1-12-4 0,-5-8 2 16,4 18-1-16,-4-18 0 0,6 19 1 16,-6-19 0-16,7 20 0 0,-7-20-1 0,6 19 0 15,-6-19 4-15,4 20-1 0,3-7 1 0,-3-1-1 0,-4-12 2 16,6 23-1-16,0-12 2 15,1 3-1-15,-7-14-1 0,11 23 0 0,-7-8-3 16,0-4 5-16,2 3-3 16,0-2 0-16,1 1-3 0,-7-13 1 0,13 24 3 15,-5-13 0-15,-1 1-1 0,-1-1 0 16,2 1-3-16,1-1 3 0,-3 0 0 0,3 0 2 16,-3 1-5-16,2-1 3 0,-2 1 0 0,4-2-1 15,-10-10 5-15,14 23-7 0,-8-14 2 16,3 3-4-16,-3-1 2 0,-6-11 0 15,15 19 2-15,-6-7-2 0,-3-1 1 16,-6-11-2-16,14 20 1 0,-6-8 1 0,-2-2 0 16,2 1-1-16,-2 1 0 0,2-1 3 15,1 0-1-15,0-1-3 0,-9-10 2 0,17 23 0 16,-9-12 1-16,0 1 0 16,4 0-1-16,-4-1-1 0,2 0 2 0,0 0-1 15,1-1 1-15,0 2 0 0,-3-1-1 0,3 1 1 16,-1-1 3-16,-1 0-5 0,0 1-2 15,1-4 4-15,-2 5 0 0,-8-13-2 0,16 21 2 16,-8-10 0-16,0-1-1 16,1 2 2-16,-1-5 2 0,1 6 0 0,-1-4 0 15,3 1-3-15,-3 1 3 0,2-1-1 16,0 1 2-16,0-1-3 0,0 0 3 0,-1-1-4 16,1 0 0-16,1 1 0 0,-2 0 2 0,-1-1-2 0,2-1-2 15,-10-8 2-15,18 19 2 16,-10-11-2-16,0 0 6 0,1 3-2 0,2-2 8 15,-11-9 2-15,14 17 3 16,-3-10 1-16,-3 4-2 0,3-2 3 0,-11-9 0 0,17 15 1 16,-7-5 2-16,1-1 6 15,-2-1-1-15,3 2-1 0,-1 0-4 0,-1 0 1 16,1 0-1-16,0-1-4 16,1 1-1-16,0 0-3 0,0-2 1 0,-2 2-5 0,3-2 1 15,-3 2-3-15,1-2 1 0,0-1-2 0,-3 3 3 16,-8-10-5-16,22 12-2 15,-14-3 1-15,-8-9 0 0,16 11 0 0,-7-4-4 0,-9-7 3 16,15 12-1 0,-7-7 0-16,-8-5 0 0,15 14-3 0,-7-8 2 0,-8-6-5 15,18 10 4-15,-10-3 1 16,-8-7-18-16,19 11 1 0,-8-7 4 0,-1 3 1 0,-10-7 3 16,26 13-6-16,-13-8 3 0,-1 1 1 15,0 1 1-15,2-1 1 0,-2 2 2 16,1-1 1-16,0 1-2 0,-13-8 2 0,23 12-1 15,-11-3 1-15,2-2 6 0,-4-1-5 16,2 1 0-16,-12-7 1 0,24 14-1 16,-14-6-1-16,1-3 2 0,1 3 2 15,-12-8-2-15,22 11 1 0,-12-5-2 0,3 2 3 0,-13-8 0 16,21 11 1-16,-12-8-1 16,-9-3 1-16,21 13 6 0,-12-8 3 0,-9-5 0 15,20 10 4-15,-8-4-3 0,-12-6 2 0,20 11-2 0,-7-4 2 16,0-1-1-16,-13-6 3 15,23 12-1-15,-13-8-3 0,4 1 0 0,-14-5 3 16,22 11 1-16,-9-4 2 16,-2-2-5-16,-11-5 2 0,23 11-4 0,-10-7 1 0,-2 2-6 15,-11-6 4-15,20 9 2 16,-6-1-6-16,-2-3 1 0,1 2-2 16,-1-2-2-16,-12-5 1 0,26 11-3 0,-14-7 2 0,2 2-2 0,-2 0 2 15,-12-6-2-15,23 8-1 16,-12-3 6-16,-11-5-4 0,25 9 0 0,-13-5-2 15,2 0 1-15,-14-4 2 16,25 8-1-16,-12-2 2 0,-1-3-4 16,-12-3 1-16,28 11-5 0,-13-6 5 15,-1-2 4-15,2 3-5 0,0-1 2 0,-1-1-1 0,0 1-4 16,0 0 4-16,-1-1-3 16,-14-4 3-16,26 7 0 0,-14-4 1 0,-12-3-1 0,22 5 1 15,-22-5-2-15,19 8 4 0,-19-8-5 0,18 6 2 16,-18-6 0-16,20 4 2 15,-20-4-2-15,17 5 3 0,-17-5-2 0,19 6 5 0,-19-6-9 16,21 6 4 0,-21-6-2-16,22 5 0 0,-22-5 1 0,20 4-1 0,-9 0-1 15,-11-4 2-15,23 3-2 16,-12 1 5-16,-11-4-5 0,21 4 3 0,-21-4-3 0,21 8 1 16,-11-6 4-16,-10-2-6 0,22 5 2 0,-22-5 0 15,19 6 1-15,-19-6-2 16,24 6 1-16,-24-6 3 0,22 6-4 0,-10-4 1 15,-12-2-1-15,24 5 4 16,-24-5-2-16,26 4-3 0,-13-2 4 0,-13-2-3 0,25 4 0 16,-12-1 4-16,-13-3-5 15,23 3 4-15,-23-3 1 0,21 4-4 16,-21-4-1-16,21 3 3 0,-21-3 0 0,22 2 3 0,-22-2-5 0,16 4-1 16,-16-4 4-16,24 6 0 15,-24-6-2-15,23 1 0 0,-23-1 1 16,24 5 1-16,-12-3-2 0,-12-2 2 15,26 6-2-15,-14-5 2 0,-12-1-1 0,24 4-2 0,-24-4-1 16,23 2 8-16,-11-1-10 16,-12-1 8-16,22 4-2 0,-22-4-4 0,23 4 2 0,-23-4 0 15,23 3 9-15,-23-3-9 16,21 1 2-16,-21-1-4 0,24 2 1 0,-24-2-2 16,20 2 0-16,-20-2 7 15,24 2-1-15,-24-2-4 0,21 0 0 0,-21 0 1 0,22 2 2 16,-22-2-2-16,22 1-2 0,-22-1 2 0,22 0 0 15,-22 0 0-15,19 3 2 16,-19-3 10-16,19 1-2 0,-19-1 4 0,19 3-6 0,-19-3 8 16,19 3-6-16,-19-3 1 15,17 2-3-15,-17-2 3 0,19 4-3 16,-19-4 2-16,19 2-5 0,-19-2 7 16,21 4-6-16,-21-4-1 0,20 4-5 0,-20-4 7 15,20 3-7-15,-20-3 2 0,20 2 2 0,-20-2 1 0,18 4-3 16,-18-4-4-16,15 4 4 15,-15-4 2-15,0 0-3 0,24 3-1 0,-24-3 0 0,12 4 4 16,-12-4-3 0,0 0 4-16,22 4-3 0,-22-4-2 0,0 0 4 0,16 4-4 15,-16-4 0-15,0 0 4 16,18 4-4-16,-18-4-2 0,0 0-1 0,19 3 8 0,-19-3-2 16,0 0 3-16,20 6 4 0,-20-6-7 0,16 4 9 15,-16-4-7-15,14 3-1 16,-14-3 3-16,15 4-2 0,-15-4 5 15,0 0 1-15,17 4 6 0,-17-4-2 16,0 0-1-16,15 4 1 0,-15-4-4 0,0 0-1 0,0 0 0 16,0 0-1-16,14 4 3 15,-14-4-7-15,0 0-2 0,0 0-2 0,0 0 3 0,0 0-2 16,0 0 10-16,16 3-13 0,-16-3 4 0,0 0 0 16,0 0 1-16,0 0-3 15,0 0 1-15,0 0-1 0,0 0 3 16,16 3-2-16,-16-3 2 0,0 0 0 0,0 0 2 15,0 0-2-15,0 0 1 0,22 4-1 0,-22-4 1 16,0 0 0-16,16 3 0 0,-16-3 1 16,15 6-2-16,-15-6-2 0,18 4 1 0,-18-4-3 15,16 2 2-15,-16-2-5 16,20 4 7-16,-20-4-3 0,16 2 1 0,-16-2 1 16,17 1-3-16,-17-1 3 0,19 2 1 0,-19-2-4 0,0 0 0 15,25 4 0-15,-25-4 0 16,16 4-2-16,-16-4 4 0,18 3-3 0,-18-3 4 15,18 3-5-15,-18-3 2 0,16 2 0 16,-16-2 0-16,21 3 1 0,-21-3-3 0,22 2 4 16,-22-2-1-16,18 2 0 15,-18-2-1-15,20 4-1 0,-20-4 1 16,19 4 0-16,-19-4 3 0,19 2-4 0,-19-2 0 0,19 1 0 0,-19-1 2 16,16 4-1-16,-16-4 0 15,18 2 1-15,-18-2 1 0,19 1-4 16,-19-1 4-16,21 3-3 0,-21-3 2 0,19-3-2 15,-19 3 3-15,22 0-2 0,-22 0 0 0,0 0 0 16,29-3 0-16,-29 3 0 16,21-4 0-16,-21 4 2 0,21-3-2 0,-21 3 4 0,22-2-7 15,-22 2 1-15,20-4 1 16,-20 4 1-16,22-4-1 0,-22 4-1 0,23-3 4 16,-23 3-2-16,24-6 0 0,-24 6 0 0,20-7 1 0,-20 7-1 15,21-3 1-15,-21 3-3 16,19-4 2-16,-19 4-3 0,24-5-2 15,-24 5 4-15,22-4 2 0,-22 4-3 16,21-3 6-16,-21 3-6 0,20-4 1 0,-7 1-1 0,-13 3 4 16,23-3-4-1,-23 3-2-15,26-4 2 0,-11 1 2 0,-15 3-3 16,25-3 4-16,-8-1 0 0,-17 4 3 16,30-5-5-16,-17 2 3 0,-13 3-3 0,26-7-1 15,-10 3 1-15,-16 4 1 0,25-8 0 0,-10 4-3 0,-15 4 3 16,23-7 0-16,-10 4-2 15,-13 3 3-15,23-8-2 0,-10 4 3 0,-13 4 1 0,21-7-1 16,-6 0-4-16,-15 7-3 16,22-7 1-16,-8 3 7 0,-14 4-2 15,21-9-3-15,-8 3 1 0,-1 0 4 16,-12 6-6-16,21-13 6 0,-10 7-5 0,-11 6 2 0,19-11-3 16,-11 5 7-16,-8 6-6 0,20-9 2 0,-10 3-2 15,-10 6 2-15,18-14 0 16,-10 9 4-16,-8 5-6 0,19-11 5 0,-19 11-6 0,14-13 5 15,-3 8-4-15,-11 5 6 16,13-14-5-16,-13 14-1 0,15-11-1 16,-15 11 8-16,14-9-5 0,-14 9 2 15,11-12-2-15,-11 12 5 0,14-11-7 0,-14 11 2 0,11-12-5 16,-11 12 5-16,11-9-2 0,-11 9 9 16,11-10-7-16,-11 10 0 0,10-10-4 15,-10 10 5-15,13-11-1 0,-13 11 1 0,11-8 2 0,-11 8-6 16,11-11 2-16,-11 11 8 15,10-11-8-15,-10 11-2 0,8-10 5 0,-8 10 2 16,13-10-3-16,-13 10-1 0,11-8 0 16,-11 8 2-16,10-8-2 0,-10 8 2 0,13-10-2 15,-13 10 1-15,12-10 2 16,-12 10 1-16,9-9 1 0,-9 9 1 16,16-7-4-16,-16 7 18 0,11-8-2 0,-11 8-4 0,17-8 0 0,-17 8 0 15,17-7-4-15,-17 7 1 16,20-9 1-16,-20 9-4 0,18-9-4 0,-9 4 2 15,-9 5-6-15,24-16-17 0,-14 9-33 16,2-2-49-16,-1-7-74 0,4 4-103 0,-5-6-150 16,3 1-185-16,0-1 18 15,-1-1-516-15,1 1-708 0</inkml:trace>
  <inkml:trace contextRef="#ctx0" brushRef="#br0" timeOffset="-134690.78">782 15094 974 0,'0'0'224'16,"0"0"-90"-16,0 0-7 0,0-23-29 15,0 23 0-15,0 0 13 0,0 0-10 0,0 0 7 16,0 0-1-16,5-20 8 0,-5 20-4 15,0 0 9-15,0 0 11 0,0 0-1 0,4-13 11 16,-4 13-2-16,0 0 2 0,0 0-3 0,0 0-2 16,0 0-8-16,0 0-10 15,7-13-13-15,-7 13-7 0,0 0-11 0,0 0-10 16,0 0-5-16,0 0-8 0,0 0-8 0,0 0-5 0,-38 0-6 16,38 0-3-16,0 0 1 15,-34 7-2-15,16-3 5 0,2 0-10 0,3 3 1 16,-2-3-6-16,0 3-5 0,15-7-4 15,-24 8 2-15,13-3-4 0,11-5-1 16,-18 8-6-16,18-8 3 0,-11 9-6 16,11-9-3-16,0 0-7 0,0 0-8 15,0 0-1-15,0 0 0 0,24 23-3 16,-24-23 4-16,20 7-1 0,-6-3 0 16,-3 0 1-16,-11-4 0 0,25 8 2 0,-14-5-1 0,-11-3 0 0,20 10-1 15,-20-10 4-15,18 6-2 16,-18-6 5-16,12 10 6 0,-12-10 9 0,8 12 2 15,-8-12 10-15,3 14 4 16,-3-14 0-16,0 0-1 0,-7 23 1 0,7-23-3 0,-11 13-2 16,11-13-3-16,-12 12-2 15,12-12-2-15,-15 15-5 0,15-15-9 16,-14 9-23-16,14-9-33 0,-13 4-44 0,13-4-60 16,-15 4-61-16,15-4-58 0,0 0-109 0,-21-6-146 15,21 6-426-15,-16-9-389 0</inkml:trace>
  <inkml:trace contextRef="#ctx0" brushRef="#br0" timeOffset="-134040.41">819 14804 2797 0,'-10'-15'-115'16,"10"15"32"-16,0 0 29 0,0 0 36 0,0 0 12 15,0 0 15-15,0-21 9 16,0 21-6-16,0 0 3 0,0 0 4 0,16-15-2 0,-16 15-5 16,9-9 4-16,-9 9-4 0,16-7-3 0,-16 7-2 15,15-6-3-15,-15 6-2 16,18-5 11-16,-18 5-11 0,16-2 6 15,-16 2 1-15,0 0-1 0,23 2 6 16,-23-2 27-16,0 0 4 0,13 9 14 0,-13-9 7 0,0 0 2 16,2 15 2-16,-2-15 9 15,0 0 3-15,0 0-5 0,0 0 4 16,-15 29 3-16,15-29-8 0,0 0-4 0,-9 12-2 16,9-12-10-16,0 0-7 0,0 0-6 0,0 0-16 15,0 0-10-15,0 0-7 0,0 0-11 0,0 0-5 16,0 0-2-16,0 0-4 15,17 8-2-15,-17-8 5 0,0 0-4 16,23 6 4-16,-23-6-1 0,21 11 1 0,-11-6 3 16,-10-5-1-16,16 15 4 15,-7-7 0-15,-9-8 5 0,11 17 12 0,-11-17 12 16,4 19 6-16,-4-19 2 0,-4 21 3 0,4-21 6 0,-6 17-3 16,6-17-4-16,-14 17-3 0,7-9-5 15,7-8-11-15,-13 14-24 0,13-14-40 16,-16 9-53-16,16-9-71 0,-15 6-74 0,15-6-116 15,-16 1-189-15,16-1-314 16,0 0-208-16</inkml:trace>
  <inkml:trace contextRef="#ctx0" brushRef="#br0" timeOffset="-133390.62">1335 15233 2623 0,'0'0'48'16,"0"0"34"-16,0 0 11 0,0 0 6 0,0 0 6 16,0 0 3-16,0 0 2 0,0 0-6 15,0 0-8-15,0 0-11 0,0 0-6 0,0 0-2 16,0 0 5-16,0 0-1 0,0 0 8 0,43-22 3 0,-43 22-5 16,22-6-11-1,-8 5-7-15,-14 1-9 0,20-2-6 0,-20 2-8 0,24-2-14 16,-24 2-28-16,0 0-40 15,25 0-44-15,-25 0-56 0,0 0-57 0,18-2-43 0,-18 2-57 16,0 0-79-16,0 0-572 16,0 0-369-16</inkml:trace>
  <inkml:trace contextRef="#ctx0" brushRef="#br0" timeOffset="-133130.72">1501 15198 2823 0,'-43'-18'-75'0,"43"18"25"0,0 0 38 15,0 0 34-15,-7-14 19 16,7 14 27-16,0 0 17 0,0 0 10 0,-6-13 11 15,6 13 6-15,0 0-2 16,0 0-1-16,0 0-9 0,0 0-12 16,0 0 10-16,0 0 3 0,0 0 6 0,0 0-1 15,0 0-5-15,0 0 0 0,0 0-12 0,0 0-9 16,0 0 0-16,0 0-13 0,0 0-4 0,4 51-3 16,-4-51-6-16,5 23-6 0,-5-23-13 15,4 27 2-15,-4-16-1 0,0-11-2 0,4 25-9 16,-4-13-15-16,0-12-24 15,3 19-32-15,-3-19-30 0,2 16-40 16,-2-16-41-16,0 0-42 0,0 21-50 16,2-15-62-16,-2-6-123 0,0 0-140 0,0 0-277 0,0 0-198 15</inkml:trace>
  <inkml:trace contextRef="#ctx0" brushRef="#br0" timeOffset="-131560.8">1887 14873 2435 0,'0'0'-68'0,"0"0"28"16,0 0 34-16,0 0 9 0,-2-18 12 0,2 18 8 16,0 0 14-16,0 0 14 0,0 0 20 15,0 0 17-15,0 0 11 0,0 0 7 0,0 0 8 16,0 0-1-16,0 0 8 15,0 0-4-15,0 0-4 0,0 0-1 16,-29 43-7-16,23-30-6 0,1-1-10 16,1 5-3-16,-3 0-8 0,3-1-8 0,0 3-9 0,0 1-6 15,0 0-2-15,2-1-8 16,0 3-4-16,2-4-5 0,0 4-12 0,2-3-26 16,0-3-36-16,2 2-48 0,0-2-59 0,4-1-56 0,1-1-59 15,2-3-108 1,0-3-605-16,-2 2-422 0</inkml:trace>
  <inkml:trace contextRef="#ctx0" brushRef="#br0" timeOffset="-130960.56">2000 15061 2869 0,'2'-17'-110'16,"-2"17"28"-16,0 0 14 0,4-21 27 0,-4 21 6 15,4-14 25-15,-4 14 26 16,5-12 16-16,-5 12 12 0,0 0-1 0,13-18 6 16,-13 18-10-16,8-10 9 0,-8 10 6 0,10-9-1 0,-10 9 5 15,10-10-7-15,-10 10 5 16,14-7 0-16,-14 7-7 0,0 0-3 0,19-6 1 15,-19 6-9-15,0 0-3 16,18-2-1-16,-18 2-2 0,0 0-4 0,0 0 1 0,24 8-2 16,-24-8-5-16,0 0 5 15,13 11-1-15,-13-11 1 0,6 13 3 0,-6-13-1 16,2 15-1-16,-2-15 4 0,0 16 4 0,0-16-2 0,0 0 6 16,-8 27-1-16,8-27-2 15,-9 19 0-15,5-9-2 0,4-10-3 0,-12 15-3 16,12-15-2-16,-14 17-2 15,10-9-1-15,4-8-5 0,-12 17-2 0,12-17 1 16,-11 14 2-16,11-14-2 0,-11 12 3 16,11-12-2-16,-8 10 1 0,8-10 1 0,0 0-2 15,-10 13-1-15,10-13 0 16,0 0-3-16,-7 11 0 0,7-11 1 0,0 0-4 16,0 0 5-16,0 0-4 0,0 0 0 0,0 0 0 0,0 0-3 15,21 16-1-15,-21-16 3 16,18 3-3-16,-18-3-3 0,20 0 1 0,-20 0-3 15,26 3 4-15,-26-3-4 16,27 0-1-16,-27 0-1 0,26 0 3 0,-26 0 0 0,26 0-8 16,-26 0-8-16,18-3-27 15,-18 3-35-15,19-1-42 0,-19 1-49 0,0 0-45 16,24-4-48-16,-24 4-104 0,12-8-147 0,-6 4-347 16,-6 4-202-16</inkml:trace>
  <inkml:trace contextRef="#ctx0" brushRef="#br0" timeOffset="-129390.39">2404 15122 2484 0,'0'0'-76'15,"0"0"27"-15,0 0 9 16,0 0 3-16,0 0 12 16,0 0 7-16,0 0 12 0,0 0 13 0,0 0 29 15,0 0-4-15,0 0 25 0,0 0 15 0,0 0 12 16,30-27 4-16,-30 27 8 0,0 0-4 16,0 0-4-16,23-1-4 0,-23 1-9 0,17 0-8 15,-17 0-5-15,0 0-7 0,27-3-10 0,-27 3-20 16,18 0-32-16,-18 0-36 15,18-1-39-15,-18 1-41 0,0 0-29 0,22 0-28 0,-22 0-40 16,0 0-93-16,0 0-372 16,21 0 70-16</inkml:trace>
  <inkml:trace contextRef="#ctx0" brushRef="#br0" timeOffset="-129080.64">2463 15047 1980 0,'0'0'-19'15,"-8"-16"29"-15,8 16 7 0,0 0 7 0,0 0 10 0,0 0 16 16,0 0 8-16,0 0 25 0,0 0 13 0,0 0 17 16,0 0 13-16,0 0 7 15,0 0 7-15,0 0-2 0,0 0-3 0,0 0 1 0,0 0-4 16,0 0-7-16,10 51-9 15,-7-38-5-15,1 3-8 0,-4-16-9 0,4 32-4 16,-2-15-15-16,3 0-8 16,-3 3-5-16,0-2-3 0,2-3-9 0,0 5-8 0,-2-3-3 15,0 0-8-15,2-2-12 16,-4-15-27-16,4 25-37 0,-4-25-48 0,8 19-55 16,-6-9-60-16,-2-10-75 0,0 0-143 0,8 15-550 15,-8-15-428-15</inkml:trace>
  <inkml:trace contextRef="#ctx0" brushRef="#br0" timeOffset="-128760.75">2694 14972 2879 0,'0'0'-107'0,"7"-14"42"0,-7 14 25 16,8-9 13-16,-8 9 45 0,0 0 28 16,0 0 38-16,0 0 30 0,0 0 4 0,0 0-1 15,0 0-1-15,0 0 7 16,0 0-10-16,12 34-4 0,-12-34-4 0,2 25-9 0,0-10 17 16,-2 2-10-16,3 1-9 0,-3-18-12 15,5 32-10-15,-3-15-6 0,0-2-13 16,2 3-2-16,-2-5-23 0,0 1-32 0,-2-14-49 15,4 23-49-15,-4-23-57 0,4 21-49 16,-4-21-61-16,5 8-94 0,-5-8-114 16,8 6-387-16,-8-6-220 0</inkml:trace>
  <inkml:trace contextRef="#ctx0" brushRef="#br0" timeOffset="-128510.5">2885 15035 2698 0,'0'0'22'0,"4"-14"6"16,-4 14 5-16,0 0 2 15,0 0 33-15,0 0 40 0,-15-20 25 0,15 20 5 16,0 0 3-16,-21-3-3 0,21 3 6 16,0 0-5-16,0 0 0 0,-33 11-6 0,33-11-7 15,-18 12-12-15,10-4 0 16,8-8-16-16,-11 15-11 0,11-15-11 0,-8 22-7 16,8-22-3-16,0 22-19 0,0-22 3 0,8 23-2 0,-1-9-10 15,-1-2-1-15,2 1-6 16,0 0-22-16,4-1-27 0,-2-2-37 0,2 0-47 15,1-5-64-15,0 3-77 16,-2-4-79-16,1-1-179 0,-12-3-116 0,22 3-315 0,-22-3-341 16</inkml:trace>
  <inkml:trace contextRef="#ctx0" brushRef="#br0" timeOffset="-128270.58">3065 15005 2814 0,'4'-16'-15'0,"-4"16"6"0,0 0 3 0,6-17 29 16,-6 17-13-16,0 0 21 16,6-12 19-16,-6 12 8 0,0 0 6 0,0 0-5 0,0 0 10 15,0 0 5-15,0 0 3 16,32 26 8-16,-26-11-2 0,-2-3-3 0,4 4 4 16,-4-1-7-16,0 4-3 0,0 0-13 0,-2-2-5 15,-2 5-5-15,2-3-7 16,-4 0-14-16,0-1-28 0,-2 2-32 0,-2-2-36 15,-2 0-39-15,4-3-52 0,-4 0-53 16,2-2-84-16,-2 1-659 0,1-5-380 0</inkml:trace>
  <inkml:trace contextRef="#ctx0" brushRef="#br0" timeOffset="-127790.83">3486 14873 2830 0,'0'0'-91'0,"0"0"19"0,0 0 38 0,0 0 44 16,0 0 23-16,0 0 33 15,-32-5 25-15,32 5 11 0,0 0 4 0,0 0 4 16,-32 20-1-16,24-13-13 0,8-7-6 0,-13 12-4 0,13-12-16 16,-10 15-2-1,10-15-8-15,-5 18-13 0,5-18 0 0,0 17-6 0,0-17-13 16,9 16-7-16,-9-16-9 15,15 19 0-15,-5-9-7 0,0 0 3 0,2 1-3 16,-2 1 0-16,0 0 2 0,-1-1-2 16,0-3 11-16,-1 5 10 0,-2-2 10 15,-6-11 10-15,5 21 2 0,-5-21-1 16,-2 19-4-16,2-19-3 0,-9 17 0 0,9-17-9 16,-13 15-8-16,5-7-18 0,8-8-28 0,-19 10-43 0,19-10-54 15,-16 5-64-15,16-5-58 16,0 0-87-16,-26-5-140 0,26 5-425 0,-15-13-275 15</inkml:trace>
  <inkml:trace contextRef="#ctx0" brushRef="#br0" timeOffset="-127350.84">3509 14653 2584 0,'0'0'-94'0,"2"-20"23"0,-2 20 13 15,0 0 8-15,0 0 12 16,0 0 8-16,0 0 6 0,6-15 10 0,-6 15 9 15,0 0 2-15,0 0 9 16,0 0-4-16,16-5 7 0,-16 5-3 0,0 0 8 0,0 0 3 16,0 0 17-16,0 0-1 15,22 2 16-15,-22-2 18 0,0 0 20 0,0 0 12 16,0 0 23-16,9 22 8 0,-9-22-5 0,0 0 4 0,-4 24-2 16,4-24-2-1,0 0 0-15,-9 26-6 0,9-26-11 0,-6 18-10 0,2-8-11 16,4-10-6-16,-4 15-11 15,4-15-7-15,-4 14-7 0,4-14-3 0,0 0-7 0,-4 18-5 16,4-18-8-16,0 0-24 16,0 0-35-16,0 0-29 0,12 17-52 0,-12-17-54 15,17 4-60-15,-17-4-67 16,17 2-145-16,-7-2-496 0,-10 0-340 0</inkml:trace>
  <inkml:trace contextRef="#ctx0" brushRef="#br0" timeOffset="-124990.63">3901 15105 2701 0,'0'0'-126'0,"0"0"26"0,0 0 25 0,0 0 28 15,0 0 18-15,0 0 20 16,0 0 18-16,0 0 11 0,0 0 7 0,0 0 10 16,0 0 1-16,0 0 4 0,0 0 2 0,0 0-5 15,0 0 2-15,0 0 5 16,0 0 0-16,0 0-2 0,0 0-1 0,61 2 2 0,-61-2-5 15,21 0-1 1,-21 0-3-16,21-2-12 0,-21 2-20 0,22 0-21 0,-22 0-43 16,0 0-59-16,30 0-38 15,-30 0-63-15,0 0-125 0,18-2-307 0,-18 2 121 16</inkml:trace>
  <inkml:trace contextRef="#ctx0" brushRef="#br0" timeOffset="-124700.58">4000 15059 1951 0,'-8'-12'50'15,"8"12"31"-15,0 0 2 16,0 0 22-16,0 0 16 0,-5-18 17 0,5 18 7 0,0 0-5 16,0 0-16-16,0 0-10 0,0 0 12 0,0 0 2 15,0 0 6-15,0 0-3 16,0 0-3-16,0 0-2 0,0 0-7 0,0 0-9 15,0 0-6-15,-8 47-14 0,8-47-12 16,0 22-7-16,0-22-5 0,-2 23-5 0,2-23-7 16,2 24-10-16,-2-24-9 15,0 22-16-15,0-22-23 0,0 22-34 0,0-22-34 16,2 19-45-16,-2-19-49 0,2 14-61 0,-2-14-71 0,0 0-143 16,7 18-155-16,-7-18-239 15,0 0-169-15</inkml:trace>
  <inkml:trace contextRef="#ctx0" brushRef="#br0" timeOffset="-124350.79">4347 14863 2458 0,'0'0'-33'0,"0"0"34"0,0 0 25 0,0 0 19 16,0 0 24-16,0 0 26 0,0 0 21 0,-34 32 15 16,34-32-4-16,-10 23 4 15,4-7 0-15,1 0-4 0,1 1-10 0,0 2-4 16,2 0-10-16,0 1-12 0,0 2-10 15,0-3-6-15,2 3-10 0,2-2-8 0,0 0-3 16,0-1-7-16,4-3-12 16,-2 3-27-16,1-4-40 0,-1-1-50 0,2-3-61 0,3 4-61 15,-9-15-90-15,15 15-163 16,-9-10-469-16,-6-5-328 0</inkml:trace>
  <inkml:trace contextRef="#ctx0" brushRef="#br0" timeOffset="-123740.49">4498 15044 2714 0,'-9'-12'-91'0,"9"12"28"0,0 0 20 16,0 0 16-16,0 0 15 0,0 0 24 16,0 0 0-16,-9-15 18 0,9 15 13 0,0 0 6 15,0 0-2-15,0 0 15 16,0 0 2-16,0 0 5 0,0-20 0 0,0 20-1 16,0 0-10-16,0 0-4 0,0 0-5 0,11-18-8 0,-11 18-4 15,13-6-3-15,-13 6-13 16,0 0-15-16,21-7-12 0,-21 7-7 0,20-2-3 15,-20 2-2-15,20-2-1 16,-20 2 1-16,22 2 6 0,-22-2-3 0,16 3 4 16,-16-3-4-16,15 8 10 0,-15-8-2 15,11 10-2-15,-11-10 10 0,0 0 9 0,7 17 15 16,-7-17 8-16,0 0 7 0,0 0 6 0,-7 23 5 16,7-23 7-16,0 0-2 0,-11 13-2 15,11-13-3-15,0 0-1 0,-6 12-11 0,6-12-1 16,0 0-2-16,0 0-5 15,0 0-8-15,0 0-2 0,-4 16-5 0,4-16-8 16,0 0 5-16,0 0-4 0,0 0 0 16,0 0-1-16,0 0 0 0,17 14-4 0,-17-14 4 15,11 8-5-15,-11-8-1 16,10 11 2-16,-10-11-1 0,8 16 0 0,-8-16 1 0,10 17-1 16,-10-17 2-16,8 18 6 0,-6-6 10 0,-2-12 15 15,2 21 8-15,-2-21 5 16,-2 21 0-16,2-21-1 0,-7 21-1 0,7-21-5 15,-9 16-4-15,3-5-3 16,6-11-13-16,-14 13-23 0,14-13-39 0,-20 14-46 0,12-9-56 16,8-5-71-16,-17 6-84 15,17-6-184-15,-15 1-454 0,15-1-346 0</inkml:trace>
  <inkml:trace contextRef="#ctx0" brushRef="#br0" timeOffset="-123220.71">4872 15208 2671 0,'0'0'-93'15,"0"0"39"-15,0 0 27 0,0 0 45 16,0 0 11-16,0 0 17 0,0 0 10 0,0 0 16 16,0 0 11-16,0 0 10 0,0 0-7 0,0 0 2 15,0 0-16-15,13-11-7 16,-13 11-6-16,0 0-7 0,0 0-5 0,0 0-4 0,28 0-6 15,-28 0-6-15,16 0 2 16,-16 0-8-16,0 0 0 0,24-2-2 0,-24 2-3 16,0 0-11-16,24 0-16 15,-24 0-25-15,0 0-45 0,20-5-44 0,-20 5-36 16,17 0-51-16,-17 0-88 0,0 0-536 0,22-3-169 16</inkml:trace>
  <inkml:trace contextRef="#ctx0" brushRef="#br0" timeOffset="-122830.55">4908 15105 2428 0,'0'0'-95'0,"0"0"30"0,0 0 16 16,0 0 22-16,0 0 26 15,0 0 27-15,0 0 28 0,0 0 19 0,0 0 3 16,0 0 6-16,0 0 3 0,0 0-1 0,0 0 12 0,0 0-7 16,0 0 13-16,0 0 5 15,0 0 12-15,0 0 6 0,0 0 4 0,0 0-4 16,21 40-7-16,-21-40-13 15,7 21-9-15,-7-21-10 0,6 21-7 16,-3-10-11-16,-3-11-3 0,8 21-13 0,-6-10-1 16,-2-11-4-16,6 20-7 0,-6-20-13 0,4 21-6 15,-4-21-23-15,4 16-30 16,-4-16-33-16,4 15-42 0,-4-15-48 0,4 13-48 16,-4-13-62-16,0 0-145 0,2 13-546 0,-2-13-389 0</inkml:trace>
  <inkml:trace contextRef="#ctx0" brushRef="#br0" timeOffset="-122200.92">5149 15073 2758 0,'0'0'-109'0,"0"0"35"15,0 0 20-15,-8-10 20 16,8 10 31-16,0 0 18 0,0 0 22 0,-8-16 11 0,8 16 17 15,0 0-3-15,0 0 4 16,-4-18-10-16,4 18-5 0,0 0-4 0,0 0-10 16,0 0-3-16,6-25-12 15,-6 25-9-15,8-10-9 0,-8 10-4 16,13-8-6-16,-13 8 4 0,19-3-10 0,-19 3 0 0,19-1 0 0,-19 1 10 16,21 0-5-16,-21 0 1 15,21 4-3-15,-21-4 1 0,18 8 5 0,-10 0 6 16,-8-8 3-16,8 14 3 15,-8-14 8-15,6 16 13 0,-6-16 8 0,-4 18 7 0,4-18 24 16,-6 19 5-16,6-19-3 16,-12 17 3-16,5-9 3 0,7-8-2 0,-13 14-8 15,13-14-9-15,-12 10-4 16,12-10-6-16,-9 10-9 0,9-10-16 0,0 0-19 0,-8 12-16 16,8-12-5-16,0 0-5 0,0 0-1 0,0 0 11 15,0 0-7-15,19 20 1 16,-19-20 5-16,14 10 3 15,-3-5-3-15,-11-5 8 0,21 15-6 0,-11-5 5 0,2 1 6 16,-4-3 11-16,0 3 1 0,-8-11 11 0,11 20 8 16,-7-11 7-16,-4-9 4 15,2 21-1-15,-2-21 1 0,0 0-8 0,-8 27-2 16,8-27-18-16,-13 15-31 0,13-15-38 0,-12 12-53 0,12-12-57 16,-12 11-78-16,12-11-127 15,-14 5-547-15,14-5-312 0</inkml:trace>
  <inkml:trace contextRef="#ctx0" brushRef="#br0" timeOffset="-121900.69">5470 15021 2775 0,'0'0'-36'0,"0"0"26"0,10-9 20 0,-10 9 22 0,0 0 26 16,0 0 24-16,0 0 10 15,0 0 10-15,0 0-2 0,0 0-3 0,0 0 0 16,4 42-1-16,-4-30-4 0,0-12-8 0,0 32-10 16,0-15-7-16,0 0-6 0,2-2-9 15,-2 4-6-15,2-3-3 0,-2-16-9 16,2 33-20-16,-2-19-30 0,0-14-54 15,4 25-56-15,-4-14-52 0,0-11-51 0,2 18-103 16,3-11-607-16,-5-7-355 16</inkml:trace>
  <inkml:trace contextRef="#ctx0" brushRef="#br0" timeOffset="-121670.57">5599 15160 2932 0,'4'-13'-38'16,"-4"13"5"-16,0 0 5 0,0 0 2 0,0 0 33 15,-14-22 35-15,14 22 17 16,0 0 5-16,-16-7 8 0,16 7-5 16,0 0 8-16,0 0 11 0,0 0 7 0,-32 14 2 15,32-14-5-15,-10 13-11 0,10-13-7 0,-5 17-7 16,5-17-8-16,0 20-4 0,0-20-6 0,0 0-11 16,11 33-17-1,-5-26-27-15,5 5-34 0,-2-5-34 0,3 4-34 0,0-4-37 0,2-1-40 16,0 0-60-16,-14-6-134 15,28 8-472-15,-17-7-203 0</inkml:trace>
  <inkml:trace contextRef="#ctx0" brushRef="#br0" timeOffset="-121270.5">5801 14985 2523 0,'0'0'-50'0,"0"0"40"0,0 0 31 16,0 0 18-16,5-13 13 0,-5 13 10 0,0 0-3 16,0 0 10-16,0 0 5 15,0 0-2-15,0 0 6 0,0 0 4 0,0 0 1 16,0 0 2-16,0 0 1 15,0 0-1-15,0 0 0 0,9 37-5 0,-9-37-6 0,0 0-5 16,2 22 1-16,-2-22-1 16,2 16-10-16,-2-16 2 0,4 19-4 0,0-5-9 15,-2 1-1-15,-2-15-2 16,6 30-6-16,-3-14-6 0,-1-1-1 0,0 2 1 0,0-1 2 16,0 0-1-16,-4 4-1 0,2-20-3 0,-2 34-4 15,0-17 1-15,-3 1-9 16,-1-3-8-16,0 0-18 0,0 0-28 0,-1-4-34 15,0 3-41-15,7-14-57 0,-12 23-63 16,6-15-80-16,2-1-195 0,4-7-426 16,0 0-341-16</inkml:trace>
  <inkml:trace contextRef="#ctx0" brushRef="#br0" timeOffset="-120820.81">6026 14989 2718 0,'0'0'-92'0,"0"0"25"0,6-14 17 0,-6 14 19 0,0 0 20 15,0 0 34-15,0 0 17 16,0 0 27-16,0 0-4 0,0 0 1 15,0 0-1-15,0 0 1 0,0 0 4 16,0 0 2-16,0 0-11 0,0 0-4 16,0 0-7-16,-37 26-5 0,37-26-3 15,0 0-3-15,0 0-2 0,6 24-7 0,-6-24-5 0,0 0 4 16,16 22-4-16,-7-15-7 0,2 2-1 0,-1 1 1 16,3-1-2-16,-3 0-3 15,4 3-3-15,-4-2 0 0,0 2 4 0,-2-3 2 16,2 0 12-16,-2 2 20 0,-8-11 13 15,10 19 7-15,-10-19 10 0,2 17 0 0,-2-17-5 16,0 18 1-16,0-18-9 16,0 0-6-16,-12 17-5 0,12-17-5 0,-18 9-9 0,18-9-16 15,-16 6-22-15,16-6-37 16,-20 4-33-16,20-4-44 0,0 0-60 16,-29-7-65-16,29 7-108 0,-17-7-163 0,11 4-346 0,6 3-211 15</inkml:trace>
  <inkml:trace contextRef="#ctx0" brushRef="#br0" timeOffset="-120300.88">6498 15185 2685 0,'0'0'20'15,"0"0"7"-15,0 0 2 0,0 0 10 0,0 0 0 16,0 0 11-16,0 0 5 16,0 0 0-16,0 0-7 0,0 0-3 15,0 0-8-15,14 12-1 0,-14-12 0 0,20 1 2 16,-20-1 5-16,19 0-3 0,-19 0 3 16,0 0-5-16,32-3-5 0,-32 3-1 0,20 0-11 0,-20 0-6 15,0 0-33-15,26-2-48 16,-26 2-63-16,17 0-52 0,-17 0-87 0,0 0-600 0,15-4-228 15</inkml:trace>
  <inkml:trace contextRef="#ctx0" brushRef="#br0" timeOffset="-119999.34">6597 15153 2440 0,'0'0'-109'0,"-8"-12"37"0,8 12 27 16,0 0 20-16,0 0 22 0,0 0 28 15,-6-15 7-15,6 15 13 0,0 0-2 0,0 0 6 16,0 0 14-16,0 0 24 0,0 0 26 16,0 0 12-16,0 0 8 0,0 0 1 15,0 0-3-15,0 0-2 0,0 0-8 16,0 0-5-16,0 0-12 0,0 0-1 0,0 0-11 16,2 51-7-16,-2-51 3 0,4 21-4 0,-4-21-7 0,2 24-5 15,0-13-7-15,-2-11-6 16,6 24-7-16,-6-24-6 0,4 22-5 0,-4-22-6 15,4 20-7-15,-4-20-25 16,4 17-42-16,-4-17-47 0,2 15-65 0,-2-15-56 16,4 12-76-16,-4-12-158 0,2 10-157 15,-2-10-249-15,0 0-189 0</inkml:trace>
  <inkml:trace contextRef="#ctx0" brushRef="#br0" timeOffset="-118820.93">6860 15107 2443 0,'0'0'-101'0,"0"0"32"16,0 0 7-16,0 0 24 15,4-19 29-15,-4 19 20 0,0 0 22 0,0 0 9 16,0 0 9-16,7-15 6 15,-7 15-1-15,0 0 2 0,0 0-9 0,6-15 1 16,-6 15 5-16,0 0-14 0,7-11-4 16,-7 11-4-16,0 0-1 0,0 0-4 0,10-12-3 15,-10 12-4-15,0 0 4 16,0 0-7-16,0 0-2 0,12-10 1 0,-12 10 0 16,0 0-7-16,0 0-2 0,0 0 3 0,22-2 10 15,-22 2-12-15,0 0 5 0,0 0 4 16,0 0 7-16,0 0 9 15,23 13 4-15,-23-13 4 0,9 8 5 0,-9-8-7 16,0 0 1-16,10 15-5 0,-10-15 5 0,7 12 8 16,-7-12 10-16,0 0 7 0,4 20 7 15,-4-20 3-15,0 14 2 0,0-14 2 0,0 0 1 16,-4 25-4-16,4-25-4 0,-5 17-4 0,5-17-5 16,-6 16-7-16,6-16 1 15,-6 17-2-15,6-17-6 0,-7 17 0 0,7-17 2 16,-4 14-8-16,4-14 0 0,0 0-2 15,-7 16-3-15,7-16-6 0,0 0-2 0,-4 17 1 16,4-17 0-16,0 0-2 16,0 0-5-16,6 19-2 0,-6-19-1 0,13 8-2 15,-13-8-3-15,20 8-4 0,-20-8-8 16,20 4-21-16,-6-3-38 0,-14-1-52 0,22 2-59 16,-22-2-66-16,24 0-96 0,-11 0-185 0,-13 0-102 0,16-3-287 15,-16 3-286-15</inkml:trace>
  <inkml:trace contextRef="#ctx0" brushRef="#br0" timeOffset="-115180.66">7404 15204 2603 0,'0'0'-97'16,"0"0"46"-16,0 0 52 0,0 0 30 0,0 0 33 0,0 0 27 15,0 0 26-15,0 0 18 16,0 0 8-16,0 0 2 0,0 0-1 0,0 0 4 0,0 0-15 15,0 0-5-15,0 0-4 16,0 0-12-16,0 0-4 0,0 0-14 0,0 0-10 16,0 0-5-16,0 0-13 15,0 0-4-15,0 0-10 0,0 0-3 0,0 0-12 0,0 0-12 16,63-11-20-16,-48 11-23 0,-15 0-30 0,28-3-31 16,-28 3-35-16,26-1-47 15,-26 1-38-15,22-2-42 0,-22 2-67 0,13-5-146 16,-8 0-458-16,-5 5-308 15</inkml:trace>
  <inkml:trace contextRef="#ctx0" brushRef="#br0" timeOffset="-115020.74">7267 15047 2797 0,'0'0'23'0,"0"0"10"0,0 0-5 16,0 0-5-16,0 0-3 0,0 0 0 0,0 0-6 15,61 0-7-15,-42 3-31 0,4 1-61 16,4 0-69-16,-3-3-116 0,8 1-487 0,-5 0-40 16</inkml:trace>
  <inkml:trace contextRef="#ctx0" brushRef="#br0" timeOffset="-114850.77">7800 15080 2572 0,'0'0'142'0,"0"0"-18"0,0 0-36 16,0 0-34-16,0 0-25 0,0 0-7 0,0 0-29 15,0 0-46-15,0 0-59 16,23-4-76-16,-23 4-188 0,0 0-342 0,10 8 19 16</inkml:trace>
  <inkml:trace contextRef="#ctx0" brushRef="#br0" timeOffset="-109580.46">9707 14040 997 0,'0'0'214'0,"0"0"-31"0,0 0-67 15,0 0 11-15,8-15-44 0,-8 15 6 0,0 0 16 0,0 0 3 16,0 0 14-16,0 0-1 16,7-14 5-16,-7 14-6 0,0 0 1 0,0 0-4 15,0 0-3-15,0 0 8 16,0 0 5-16,0 0-2 0,0 0-3 0,0 0-7 0,0 0-10 16,0 0-8-16,0 0-9 0,0 0-11 0,0 0-6 15,0 0-8-15,-53 14-7 16,43-6-10-16,-3-1 2 0,2 2-6 0,11-9-7 15,-23 17-1-15,13-8-5 16,0-2 1-16,10-7-3 0,-16 19-5 0,10-12-1 0,6-7-5 16,-6 17 0-16,6-17-4 15,0 0-8-15,0 0-6 0,10 29-3 0,-4-21-3 16,-6-8 0-16,22 15 2 0,-12-7-2 16,3-1 7-16,-1 2-6 0,1-1 1 0,0 0 2 15,-3 1 1-15,0-1 2 0,2 2-1 0,-4-1 7 16,-8-9 5-16,12 16 4 15,-7-5 14-15,-5-11 0 0,2 19 2 0,-2-19 5 0,0 19 2 16,0-19-1-16,-9 19-1 16,9-19-3-16,-10 17-5 0,4-9-2 0,6-8-11 15,-18 11-17-15,18-11-30 16,-18 9-39-16,7-6-47 0,11-3-63 0,-19 0-49 0,19 0-56 16,-21-8-146-16,13 2-127 0,-4-2-293 0,12 8-204 15</inkml:trace>
  <inkml:trace contextRef="#ctx0" brushRef="#br0" timeOffset="-108990.96">9743 13744 2434 0,'0'0'-110'15,"0"0"12"-15,-13-7 3 16,13 7 6-16,0 0 16 0,0 0 4 0,0 0 2 15,0 0 3-15,0 0 10 0,0 0 6 16,0 0 10-16,0 0 8 0,0 0 6 0,28-19 7 16,-28 19 6-16,0 0 1 15,26-2 15-15,-26 2 1 0,20 2 15 0,-20-2 5 16,0 0 4-16,30 8 12 0,-21-4-1 0,-9-4 9 0,12 9 17 16,-12-9 14-16,11 13 9 15,-11-13 13-15,2 15 20 0,-2-15 2 0,0 0 0 16,0 0 5-16,-13 27-3 15,13-27-5-15,-10 13-12 0,10-13-12 0,-7 10-9 16,7-10-6-16,0 0-16 0,-8 11-20 16,8-11-18-16,0 0-19 0,0 0-22 0,0 0-15 15,0 0-12-15,0 0-7 16,0 0 2-16,0 0-4 0,0 0 4 0,25 8 3 0,-25-8 15 16,15 4 3-16,-15-4 16 0,15 7 6 0,-15-7 13 15,10 10 21-15,-10-10 7 16,9 12 7-16,-9-12 8 0,4 14-1 0,-4-14-3 15,0 0-4-15,-4 24-2 0,4-24-7 16,-9 16-3-16,9-16-26 0,-10 18-43 16,4-9-76-16,-3 0-58 0,-2 1-87 15,3 0-203-15,-5-3-309 0,1 1-55 0</inkml:trace>
  <inkml:trace contextRef="#ctx0" brushRef="#br0" timeOffset="-108160.58">9665 15205 2219 0,'0'0'-47'15,"0"-25"15"-15,0 25 17 0,0 0 11 0,0 0 15 16,0 0 24-16,0 0 20 16,0 0 18-16,2-18 11 0,-2 18 9 0,0 0 7 15,0 0 11-15,0 0 3 0,0 0 5 0,0 0 3 16,0 0 5-16,0 0-2 0,0 0-3 15,0 0 0-15,-28 1-6 0,28-1-7 0,0 0-10 16,0 0-8-16,-25 17-11 16,25-17-6-16,-10 9-10 0,10-9-1 0,-12 9-14 0,12-9-1 15,0 0-7-15,-8 17-5 16,8-17-5-16,0 0-2 0,0 14-5 0,0-14-7 16,0 0-5-16,0 0-7 0,13 23-9 15,-13-23-2-15,13 11-1 0,-13-11 0 0,12 12-3 16,-12-12 5-16,17 11-3 0,-8-6 1 0,-9-5 2 15,13 14-3-15,-13-14 1 16,10 16 4-16,-4-9-1 0,-6-7 0 0,6 15 10 16,-6-15 3-16,2 18 6 15,-2-18 6-15,0 0 4 0,-6 22 4 0,6-22 6 16,-10 15-4-16,10-15-3 0,-12 13-2 0,12-13 2 0,-16 11-12 0,6-6-13 16,4-2-23-16,6-3-42 15,-19 3-42-15,19-3-51 0,-16-3-52 0,16 3-44 16,-12-8-89-16,4 1-159 15,8 7-430-15,-11-17-335 0</inkml:trace>
  <inkml:trace contextRef="#ctx0" brushRef="#br0" timeOffset="-107780.46">9669 14918 2800 0,'6'-11'-102'16,"-6"11"21"-16,0 0 2 0,0 0 5 0,0 0 13 0,0 0 14 16,10-12 2-1,-10 12 16-15,0 0-3 0,0 0 4 0,0 0 6 16,0 0-3-16,26 4 8 0,-26-4 1 15,0 0 14-15,0 0 10 0,22 12 13 0,-22-12 18 0,8 9 12 16,-8-9 17-16,0 0 17 16,0 0 18-16,-4 21 6 0,4-21 3 0,0 0 5 15,-13 19 5-15,13-19-1 16,-11 15-6-16,11-15-4 0,-10 14-7 0,10-14-10 0,-8 12-12 16,8-12-5-16,-10 8-11 0,10-8-6 0,0 0-8 15,0 0-34-15,0 0-43 16,0 0-63-16,16 27-55 0,-16-27-52 0,19 8-61 15,-19-8-156-15,23 6-433 0,-10-2-188 16</inkml:trace>
  <inkml:trace contextRef="#ctx0" brushRef="#br0" timeOffset="-106910.61">9663 16157 2441 0,'0'0'-76'0,"0"0"32"0,0 0 28 0,0 0 22 0,0 0 16 16,0 0 13-16,0 0 26 15,0 0 13-15,-6-21 32 0,6 21 21 0,0 0 3 16,0 0 10-16,0 0 4 0,0 0-3 15,-30 8-6-15,30-8-3 0,0 0-11 16,-28 9-9-16,28-9-6 0,-17 10-18 16,17-10-4-16,-16 7-10 0,16-7-10 0,-16 10-6 15,16-10-4-15,-10 10-5 0,10-10-7 16,-9 11-1-16,9-11-4 0,0 0-8 0,-4 18 1 16,4-18-5-16,0 0 0 0,0 0-3 0,15 22-4 15,-15-22-2-15,15 10 0 16,-6-5-2-16,-9-5-5 0,16 11 5 0,-6-5-6 15,-10-6-2-15,20 11 2 0,-12-5-1 16,-8-6 0-16,17 12-1 0,-17-12 3 0,13 13 8 16,-6-6 9-16,-7-7 1 15,6 14 11-15,-6-14 0 0,0 0 9 0,-2 19-3 0,2-19 19 16,0 0-6-16,-18 15-5 0,18-15 1 0,-18 7-8 16,18-7-12-16,-21 4-16 15,21-4-32-15,-22 5-34 0,12-5-43 16,10 0-60-16,-20-2-62 0,20 2-62 0,-18-7-105 15,9 2-167-15,9 5-27 0,-15-9-338 0,15 9-308 16</inkml:trace>
  <inkml:trace contextRef="#ctx0" brushRef="#br0" timeOffset="-105330.55">9711 15934 2749 0,'0'0'-50'0,"0"0"43"15,0 0 1-15,0 0 25 0,0 0 27 0,0 0 25 16,0 0 29-16,0 0 23 0,0 0 16 15,0 0 11-15,0 0-2 0,0 0-8 0,0 0-3 16,0 0-4-16,0 0-13 16,0 0-12-16,0 0-10 0,0 0-13 0,0 0-9 0,0 0-5 15,0 0-12-15,0 0-19 16,0 0-45-16,15 47-62 0,-13-35-74 0,5 0-84 16,-7-12-125-16,8 25-213 0,-3-11-398 15,-3 1-398-15</inkml:trace>
  <inkml:trace contextRef="#ctx0" brushRef="#br0" timeOffset="-104460.79">9685 17001 2892 0,'0'0'-89'0,"8"-15"18"15,-8 15 5-15,0 0 5 0,0 0 9 0,0 0 22 16,0 0 22-16,0 0 16 0,0 0 20 0,0 0 23 0,-22-14 8 16,22 14 17-16,0 0 10 15,-23-2 3-15,23 2-1 0,0 0-1 0,-30 2-3 16,30-2-5-16,-21 4-7 0,21-4-3 15,-21 7-2-15,21-7-8 0,-19 4-5 0,19-4-1 16,-13 8-2-16,13-8-5 16,-13 10-8-16,13-10-1 0,-4 14-4 0,4-14-8 15,0 0-11-15,0 0-5 16,15 28-9-16,-7-21 1 0,3 3-2 0,0-1-2 16,-1-1 6-16,3 4-7 0,0-3 1 0,-3 0 5 0,3 2 4 15,-1 0 1-15,-3 0 12 16,0 0 11-16,-3 1 7 0,-6-12 11 0,8 21 12 0,-8-21 6 15,0 21 16-15,0-21-6 16,-6 18-3-16,6-18 4 0,-12 20-14 0,1-13-9 16,-2 1-5-16,2 0-8 15,11-8-21-15,-23 9-26 0,23-9-41 16,-21 4-56-16,21-4-62 0,-17 2-65 0,17-2-81 0,0 0-143 0,-21-6-96 16,21 6-311-16,0 0-214 15</inkml:trace>
  <inkml:trace contextRef="#ctx0" brushRef="#br0" timeOffset="-103930.84">9722 16898 2581 0,'0'0'-43'0,"0"0"26"0,0 0 2 0,0 0 0 0,0 0 2 15,0 0 4-15,0 0 4 16,0 0 10-16,0 0 11 0,30 23 11 0,-30-23 8 16,0 0 9-16,0 0 11 15,2 15 16-15,-2-15 9 0,0 0 9 0,0 0 14 16,0 0-10-16,0 0-13 0,0 0-5 0,0 0-10 0,0 0-22 16,0 0-33-16,0 0-48 15,0 0-59-15,0 0-55 0,0 0-100 16,-4-55-190-16,4 55-298 0,6-19-16 15</inkml:trace>
  <inkml:trace contextRef="#ctx0" brushRef="#br0" timeOffset="-102650.61">10194 13731 2131 0,'0'0'-63'0,"-4"23"15"16,2-11 15-16,2-12 7 0,-2 33 0 15,2-14 25-15,0 3-3 0,0 0 4 0,0 3-1 16,2 4 6-16,-2 2 1 15,0-1-3-15,2 0 13 0,-4 4-3 0,2 0 0 16,0 6-2-16,-2-3 5 0,0 1-3 16,2 2-2-16,-2-2 10 0,2 2-7 0,-2-1-11 15,-1-1 2-15,1 0 11 16,2 0-1-16,0 3-7 0,0-4-1 0,0-5-3 16,0 2 1-16,0 5 9 0,0 1-14 0,0-2 3 0,0-3-1 15,0-3 4-15,2 8-4 16,-2-3 4-16,3 4 2 0,-1-3 4 0,0 0-5 15,-2 0-4-15,2 0 8 16,0 1-5-16,0-2 2 0,2-1-1 0,-4-2-7 0,0-2 4 16,0 3-11-16,0-2 10 15,0 1 15-15,0 4-18 0,-2-4 3 0,2 6 1 16,-2-5 1-16,2-1-2 0,-2 5 0 0,2-7 0 16,-2 2 5-16,2-1-5 0,0-1-4 15,0 0 5-15,0 0-1 0,0 0 2 16,0 0-8-16,0-2 12 0,0 1-1 15,-2 1-10-15,2-3 4 0,0 1 4 16,0-1-5-16,0 1 6 0,0 0-9 16,0 0 5-16,2 2 2 0,-2-2-2 0,0 2-3 0,0 1 9 15,-2 2-4-15,2-3-2 16,0 2 6-16,0-1 0 0,0 1-1 0,0-2-2 16,2 3 0-16,-2-3 11 0,0 0-13 0,0 0 10 15,2 1-2-15,-2-2-1 0,0 1 7 16,2-2 5-16,-2 0 16 0,-2-1 4 0,2 4-9 15,0-3 11-15,0 1-4 16,-2-1-4-16,2 0-6 0,0 1 1 0,-2 0-6 16,2-3 1-16,-2 2-2 15,2-1 0-15,0 0-3 0,0 1-2 0,-2 1-3 16,2-1 3-16,0 1 7 0,0 2 5 0,0-1-11 0,0 0 3 16,-3 2 3-16,1 4 1 0,2 0 1 15,-2-5 0-15,-1-1-6 0,1 0-1 0,-2 3-12 16,0-5-20-16,2-1-27 15,-2-1-38-15,2-1-43 0,0-6-62 0,-1-2-158 16,-1 0-431-16,2-4-63 0</inkml:trace>
  <inkml:trace contextRef="#ctx0" brushRef="#br0" timeOffset="-101400.84">9188 14645 2151 0,'0'0'-91'16,"0"0"37"-16,0 0 27 0,0 0 20 0,0 0 23 15,0 0 18-15,0 0 15 16,0 0 34-16,0 0-1 0,0 0 6 0,0 0 10 0,0 0 1 16,0 0-2-16,0 0-2 15,0 0-7-15,0 0-5 0,0 0-2 0,0 0-6 16,0 0-8-16,0 0-1 0,0 0-5 0,0 0-9 0,0 0-4 16,57-8-7-1,-57 8-4-15,24 3-3 0,-24-3-5 0,30 1-7 16,-11 3-10-16,0-2-22 0,2 1-13 15,3-1-14-15,0 0-12 0,4 1-8 0,-1 1-3 0,3-2 14 16,0 2-5-16,3-3 8 16,1 1 8-16,0 0 5 0,1 1 3 0,-1-2 12 15,-1 2 3-15,1-2 7 16,0 1-2-16,-2 0 9 0,1-2 3 0,-1 2 3 16,0-1-2-16,0-1 1 0,-3 3-6 0,3-2 3 15,0-1 1-15,-1 3-4 0,3-3 2 16,0 1 0-16,1-1-2 0,-2 3 2 0,3-3-4 15,0 0 2-15,6 1 2 16,3-1-6-16,-3 0 3 0,1 3 3 0,1-3 1 0,0 0-4 16,-1 3-1-1,-1-3 1-15,3 2-3 0,-3-2 6 0,-6 2-6 0,9-2 8 16,-10 0-5-16,10 2-2 0,-3-2-11 0,2 0-5 16,-2 1-5-16,3-1 0 15,-3 0 2-15,1 3-4 0,1-3 10 0,-2 2 2 0,1-2 3 16,-1 0 0-16,1 0-4 15,1 1 8-15,1-1-4 0,-1 2 5 0,2-2 6 16,3 2-8-16,3 0 4 16,4 0-6-16,3-1 6 0,-1 2-1 0,-1-2-5 15,3 3 4-15,-4-2 7 0,-7 0 0 16,8 0-1-16,-8 0 9 0,1 2-4 0,-3-2 0 16,2-1 3-16,1 2-9 0,-3 1 7 0,2-4-3 15,-2 1-2-15,-2 2 11 16,-1-2-21-16,2-1 0 0,-3 2 1 0,2-2-8 0,-2 2 1 15,0-2-1-15,-1 0-2 16,1 0 7-16,1-2-3 0,0 2 5 0,-2 0 2 0,-2 0 8 16,5 0 1-16,0 0 1 15,0-2 6-15,0 4 9 0,-5-4-3 0,6 2-3 16,-2 2 0-16,-1-4-3 0,-5 2-5 0,0 0 9 16,0 0-4-16,-1 0-3 15,-1 0-1-15,-3 0-2 0,1-1-2 0,-3 1-8 16,-1 0-23-16,-4 0-24 0,-4-3-33 15,-1 3-38-15,-3-1-63 0,-18 1-161 0,22-7-302 16,-14 4 120-16</inkml:trace>
  <inkml:trace contextRef="#ctx0" brushRef="#br0" timeOffset="-99340.81">10634 14090 1945 0,'0'0'40'0,"4"-18"48"0,-4 18 20 16,0 0 33-16,7-13 21 0,-7 13 24 0,0 0 10 16,0 0 3-16,6-13-12 15,-6 13 8-15,0 0 6 0,0 0 0 0,0 0-2 16,0 0 15-16,0 0-12 0,15 36-18 15,-15-36-15-15,4 29-24 0,-1-13-14 0,1 4-16 16,-2-1-16-16,2 1-9 16,2 1-15-16,0 2-27 0,4-2-40 0,-2 1-54 0,-2-4-63 15,0-1-94 1,3-2-89-16,-1 1-202 0,-1-5-123 0,-7-11 34 0,8 19-375 16,-8-19-390-16</inkml:trace>
  <inkml:trace contextRef="#ctx0" brushRef="#br0" timeOffset="-96690.9">13497 14105 2829 0,'0'0'-87'16,"0"0"58"-16,0 0 30 16,0 0 33-16,0 0 25 0,0 0 18 0,-16-7 17 15,16 7 14-15,0 0 7 0,0 0 10 16,0 0 1-16,0 0 0 0,0 0-6 16,0 0-8-16,1-23-10 0,-1 23-12 0,0 0-11 0,0 0-10 15,15-20-7-15,-15 20-9 16,11-14-2-16,-11 14-5 0,14-8-9 0,-14 8-3 0,18-11-6 15,-18 11-1-15,20-7-3 16,-20 7-1-16,22-4-2 0,-22 4-1 0,21-4-7 16,-21 4 1-1,21 2-2-15,-21-2-2 0,19 6-1 0,-19-6-1 0,15 10-1 0,-15-10-1 16,12 12-2-16,-7-3 5 0,-5-9-3 0,2 19-2 16,-2-19 2-16,0 0-1 15,-7 26 1-15,7-26 0 0,-9 17 1 0,9-17 5 16,-12 17 3-16,4-11-1 0,8-6 2 15,-14 12-1-15,14-12 6 0,-9 9 0 0,9-9-2 16,0 0-4-16,0 0-9 16,0 0-4-16,0 0-3 0,0 0-5 0,0 0-7 15,0 0-5-15,0 0-3 0,0 0-4 16,0 0 3-16,0 0 4 0,0 0-4 0,0 0 5 16,0 0 1-16,0 0 0 15,52-9 3-15,-52 9 3 0,21 7-1 0,-11-3 3 16,1 4 0-16,-11-8-1 0,17 15 5 15,-9-6 0-15,-8-9 1 0,9 19 6 0,-5-7 2 16,-4-12 7-16,0 20 2 0,0-20 3 0,-6 22 3 16,-3-12 0-16,9-10 2 15,-16 22-5-15,5-12-3 0,-2-3 1 0,3 1-5 0,-3-1-18 16,2 1-23-16,11-8-50 0,-24 6-61 0,24-6-63 16,-19 4-58-16,19-4-103 15,-17-4-160-15,17 4-422 0,-14-7-372 0</inkml:trace>
  <inkml:trace contextRef="#ctx0" brushRef="#br0" timeOffset="-96350.71">13890 14164 2921 0,'0'0'0'0,"0"0"41"16,0 0 25-16,0 0 11 15,0 0 8-15,13-15 4 0,-13 15-7 0,0 0-9 16,0 0-7-16,20-6-9 15,-20 6-3-15,21-2-7 0,-21 2-7 0,20 0-3 0,-20 0-11 16,27 0-15-16,-27 0-29 16,27-2-33-16,-27 2-37 0,23-2-31 0,-23 2-25 15,22-2-21-15,-15 2-19 16,-7 0-35-16,0 0-84 0,0 0-468 0,15-12-61 16</inkml:trace>
  <inkml:trace contextRef="#ctx0" brushRef="#br0" timeOffset="-96150.71">14022 14057 2279 0,'0'0'-23'0,"-8"-14"40"0,8 14 37 0,0 0 19 0,0 0 21 16,0 0 26-16,0 0 21 15,0 0 18-15,0 0-8 0,0 0-8 0,0 0-7 16,0 0-1-16,0 0-13 0,0 0-8 0,-7 44-13 0,7-44-9 16,0 31-11-16,2-16-6 15,1 2-10-15,-1 0-7 0,0 1-7 0,0-4-12 16,-2-14-24-16,4 31-52 15,-4-20-60-15,0-11-64 0,4 25-53 0,-3-18-66 16,-1-7-180-16,3 16-462 0,-3-16-321 16</inkml:trace>
  <inkml:trace contextRef="#ctx0" brushRef="#br0" timeOffset="-95620.85">14185 14053 2702 0,'0'0'-88'16,"0"-19"36"-16,0 19 22 0,0 0 7 0,0 0 7 0,6-16 1 16,-6 16 22-16,0 0-22 15,11-14 1-15,-11 14 14 0,12-12-7 0,-12 12-2 16,18-6 1-16,-18 6 1 15,18-5-1-15,-18 5-1 0,22-4 6 0,-22 4 18 0,20-2-18 16,-20 2 3-16,25 2 0 16,-25-2 0-16,18 5 8 0,-18-5-2 0,15 10 6 15,-15-10 15-15,9 12 14 16,-9-12 7-16,2 14 11 0,-2-14 14 0,0 0 11 0,0 0 4 16,-17 25 7-16,17-25 6 15,-12 12-6-15,12-12-7 0,-13 11 3 0,13-11-12 16,-11 9-4-16,11-9-8 0,0 0-8 0,-14 7-10 15,14-7-16-15,0 0-15 16,0 0-13-16,0 0-15 0,0 0-7 0,0 0-2 0,0 0-5 16,0 0 3-16,0 0 4 15,0 0-1-15,0 0 4 0,31 16 0 0,-31-16 1 16,15 9 4-16,-15-9 3 0,13 13 4 0,-3-3 6 0,-4-1 4 16,1 2 9-16,-7-11 11 15,6 23 11-15,-4-11 6 16,-2-12 10-16,-2 24 3 0,2-24 3 0,-8 27-1 15,0-14-2-15,-3 0-6 0,4-2-7 0,-3-1-5 0,-2 2-6 16,1-3-28-16,-1 2-46 16,12-11-45-16,-16 12-62 0,10-5-68 0,6-7-89 15,-11 3-170-15,11-3-404 16,0 0-245-16</inkml:trace>
  <inkml:trace contextRef="#ctx0" brushRef="#br0" timeOffset="-95270.86">14517 13925 2618 0,'0'0'-43'16,"9"-11"49"-16,-9 11 19 15,9-10 29-15,-9 10 19 0,0 0 17 0,0 0 13 0,8-13 12 16,-8 13 10-16,0 0 11 16,0 0 10-16,0 0-7 0,0 0 3 0,0 0-3 15,13 28-4-15,-13-28-9 16,2 25-6-16,-2-7-10 0,0-1-9 0,0 2-5 0,0 1-16 16,0-2-3-16,-2 3-8 0,2-1-9 15,0 2-7-15,0-3-8 0,0 0-14 16,0 1-24-16,0-20-41 0,0 28-45 0,-3-17-61 15,3-11-60-15,3 22-55 0,-3-14-69 16,0-8-129-16,2 10-111 0,-2-10-327 0,0 0-269 16</inkml:trace>
  <inkml:trace contextRef="#ctx0" brushRef="#br0" timeOffset="-95021.02">14721 14048 2652 0,'8'-18'-53'0,"-8"18"35"16,0 0 36-16,0 0 31 15,0 0 30-15,0 0 19 0,0 0 12 16,0 0 3-16,0 0-4 0,-39 0-9 0,39 0-4 16,0 0 5-16,-23 19-2 0,17-11-3 15,6-8 0-15,-10 15 2 0,10-15 6 16,-4 23 1-16,4-23-4 0,5 25-3 0,4-12-3 16,2 4-9-16,6 0-9 0,2 1-6 0,5 1-3 0,3 0-14 15,0-2-7-15,3 2-5 16,0-2-7-16,-4-2-24 0,3 1-41 0,-6-5-65 15,-2-2-86-15,2 1-71 0,-7-2-157 16,-2 0-159-16,-6-3-4 0,-8-5-266 16,0 0-176-16</inkml:trace>
  <inkml:trace contextRef="#ctx0" brushRef="#br0" timeOffset="-92491.05">10424 15215 2387 0,'0'0'-83'0,"0"0"33"15,0 0 19-15,-20-13 16 16,20 13 24-16,0 0 16 0,0 0 15 0,0 0 5 16,0 0 1-16,0 0 4 0,4-25 6 15,-4 25-3-15,0 0 8 0,0 0 7 0,16-23 3 16,-16 23 3-16,16-9 4 0,-16 9-7 0,14-10 1 0,-14 10-9 16,17-7-3-16,-17 7-12 15,18-3 3-15,-18 3-6 16,16-4-6-16,-16 4 0 0,0 0 4 0,0 0 2 15,26 9 0-15,-26-9 1 0,8 13 7 0,-8-13 0 0,0 17-2 16,0-17 8-16,0 20 3 16,0-20 1-16,-6 20-3 0,6-20 1 15,-11 22-3-15,7-14-1 0,4-8-5 16,-11 18-3-16,11-18-6 0,-10 15-3 0,10-15-6 16,-8 16 0-16,8-16-3 0,-7 11-5 0,7-11 1 0,0 0 0 15,-5 17-1-15,5-17-3 16,0 0-3-16,0 0-1 0,10 24-1 0,-10-24-1 15,12 10-4-15,-12-10-1 16,16 9-2-16,-2-2-6 0,-14-7-24 0,23 4-28 0,-23-4-47 16,23 1-71-16,-23-1-67 15,25-1-115-15,-14-3-189 0,2 1-426 0,-13 3-402 16</inkml:trace>
  <inkml:trace contextRef="#ctx0" brushRef="#br0" timeOffset="-92290.98">10740 15279 2872 0,'0'0'-19'0,"13"-16"14"0,-13 16 5 0,0 0 0 15,17-4 0-15,-17 4 30 16,0 0 18-16,26-3 8 0,-26 3-7 0,18 0 0 16,-18 0-5-16,22 1-3 0,-22-1-6 0,23 0-19 15,-23 0-42-15,21 2-50 16,-21-2-49-16,19 0-47 0,-11 0-70 0,-8 0-139 0,0 0-309 15,20-3 64-15</inkml:trace>
  <inkml:trace contextRef="#ctx0" brushRef="#br0" timeOffset="-92070.93">10861 15187 2001 0,'0'0'-13'15,"0"0"43"-15,-11-10 10 0,11 10 8 0,0 0 32 0,0 0 29 16,0 0 13-16,0 0 15 15,0 0 14-15,0 0-3 0,0 0 1 0,-10 31-7 16,10-31-4-16,-2 19-9 0,2-19-12 16,0 23-12-16,0-23-13 0,2 26-11 15,-2-26-5-15,2 26-9 0,-2-13-9 16,0-13-11-16,2 22-25 0,-2-22-34 16,4 20-39-16,-4-20-53 0,2 16-55 0,0-9-49 15,-2-7-80-15,0 0-141 0,9 11-435 0,-9-11-219 16</inkml:trace>
  <inkml:trace contextRef="#ctx0" brushRef="#br0" timeOffset="-91790.95">10990 15105 2523 0,'7'-19'-23'0,"-7"19"56"0,3-15 12 0,-3 15 1 16,0 0 16-16,6-13 1 15,-6 13 23-15,0 0 13 0,0 0 5 0,0 0 5 16,0 0 16-16,0 0 2 16,0 0 0-16,0 0-4 0,0 0-5 0,14 41-8 0,-14-27-14 15,2 1-10 1,-2-15-7-16,2 32-10 0,0-17-7 0,0 3-7 0,-2 0-4 16,4-4-10-16,-4-14-17 0,2 27-24 0,1-16-38 15,-3-11-46-15,1 21-55 16,-1-21-46-16,7 20-45 0,-5-15-60 0,-2-5-129 0,6 7-505 15,-6-7-329-15</inkml:trace>
  <inkml:trace contextRef="#ctx0" brushRef="#br0" timeOffset="-91520.44">11161 15234 2715 0,'9'-15'-58'0,"-9"15"50"16,10-8 7-16,-10 8 14 15,9-11 9-15,-9 11 2 0,0 0 15 0,0 0-2 0,0 0 19 16,0 0 16-16,0 0 6 15,0 0 1-15,0 0 10 0,0 0 2 0,-23-17 2 16,23 17 1-16,0 0 0 16,0 0 3-16,0 0 1 0,0 0-2 15,-32 17 4-15,32-17 0 0,0 0 5 16,-11 18-10-16,11-18 0 0,-6 12-5 0,6-12-3 0,-2 18-7 16,2-18-6-16,2 19-8 0,-2-19-7 15,6 19-6-15,-6-19-6 0,13 21-9 0,-2-12-28 16,-1 3-32-16,3-5-47 0,-1 1-63 0,4-2-79 15,-2-1-76-15,1-1-179 16,2-1-105-16,-2 0-381 0,-3-1-379 0</inkml:trace>
  <inkml:trace contextRef="#ctx0" brushRef="#br0" timeOffset="-86940.66">13672 15113 2803 0,'0'0'-108'0,"0"0"19"0,0 0 19 0,0 0 18 16,-8-18 17-16,8 18 15 16,0 0 5-16,0 0 6 0,0 0 13 0,0 0 12 0,0 0 20 15,0 0 12-15,21-16 29 0,-21 16 20 0,0 0 7 16,0 0 4-16,17-10 6 15,-17 10 1-15,0 0-8 0,15-6-5 16,-15 6-15-16,0 0-8 0,16-2-8 0,-16 2-8 16,0 0 1-16,0 0-3 0,25 10 0 15,-25-10-2-15,9 9 1 0,-9-9-6 16,8 14 10-16,0-5 0 0,-8-9 3 0,4 22 4 16,-4-10 1-16,0-12-3 0,-2 23-2 0,2-23-2 0,-10 27-2 15,6-16 2-15,4-11-5 16,-7 24 6-16,1-16 11 0,6-8 1 0,-8 18 19 15,8-18-1-15,-8 13-4 16,8-13-6-16,-5 14-16 0,5-14 5 0,0 0-13 0,0 0-8 16,0 0-14-16,9 19-16 15,-9-19-13-15,18 8-29 0,-18-8-6 0,21 5-29 16,-8-1-17-16,-13-4-25 0,27 5-27 0,-14-3-49 16,1 2-60-16,-3-2-52 0,-3 2-92 15,-8-4-151-15,17 3-70 0,-17-3-336 0,0 0-341 16</inkml:trace>
  <inkml:trace contextRef="#ctx0" brushRef="#br0" timeOffset="-79030.88">9176 15770 2708 0,'0'0'-121'0,"0"0"27"0,-12-5 21 0,12 5 26 16,0 0 28-16,0 0 3 0,0 0 19 15,0 0 7-15,0 0 10 0,0 0 12 16,0 0 6-16,0 0 18 0,0 0 16 0,0 0 10 0,-14-11 9 15,14 11 10 1,0 0 11-16,0 0 5 0,0 0 4 0,0 0-1 0,0 0-2 16,0 0-7-16,0 0-13 15,0 0-7-15,0 0-10 0,0 0-8 0,0 0-11 0,0 0-10 16,45-3-10-16,-45 3-10 0,23 2-14 16,-23-2-11-16,36 4-6 0,-15-2-3 15,1-2-3-15,5 3 0 0,1 0-2 0,-1-2-4 16,2 3 1-16,4-2-3 15,1-1-8-15,-3 5 0 0,9-4-1 0,-4 0-4 0,2 2-1 16,5 0 0-16,-3 0 3 16,0 0 0-16,1 1 0 0,-1-1 6 0,-7-3 0 15,7 5 1-15,-3-2 4 16,-3-1 4-16,0 0-1 0,-1 1 8 0,-1 1-2 0,2-1 0 16,-2-1 1-16,1 0 1 0,1 1 2 0,0 0 0 15,5 0-1-15,-5-1 4 16,3 1-5-16,5-1 1 0,-1 0-1 0,1-3 6 0,-2 2-4 15,1 0 3-15,1 0 1 16,-6-1-2-16,6 2-4 0,-5-3 3 0,0 0 1 16,-3 0 0-16,2 2-1 15,0-2 3-15,-2 0-4 0,5-2-1 0,-6 2 1 16,1 0 1-16,0 0-1 0,2 0 6 0,-3 0-6 16,3 2-4-16,-2-4 6 0,3 4 0 15,-1-2 1-15,-1 0-3 0,1 2 0 0,0-2 2 16,5 1 0-16,-5-1-2 15,2 2 1-15,-3-2-1 0,3 0-3 0,-1 0 6 0,1 0-3 16,-2 0 1-16,2-2-2 16,-2 2 5-16,2 0-2 0,-2 0 5 0,2 0-1 15,0-1 3-15,1 1-5 16,3 0-1-16,0 0 2 0,4-2-1 0,-3 0-1 0,0 2 3 16,-1-3-2-16,-6 3-2 0,1-1 2 0,-3-1-1 15,1 2 2-15,1-2-5 16,-3 0 6-16,-1 0-4 0,1 1-2 15,-2-2 0-15,1 1 0 0,-3 0 2 0,3 1-1 16,-1-1 1-16,1 0-3 0,1 0 1 0,-2 1-4 16,1-2 3-16,1 3 1 15,-1-1-5-15,2 1 1 0,1 0-2 0,0-3 1 16,1 3-1-16,0-3 1 0,2 3 0 0,-1 0-3 16,-3 0 3-16,9 0-1 0,-7-3 2 15,0 2-2-15,0 1 0 0,3-3 3 0,-4 3-4 16,1-3 5-16,0 1 0 15,0 2 4-15,-1-2-5 0,-3 2 3 0,5 0-2 0,0-2 0 16,-1 2 1 0,0 2 1-16,0-4-1 0,0 4-2 0,2-2 2 0,-2 2 2 15,0-2 1-15,0 2-2 16,-1-2 1-16,0 0-2 0,-1 3 2 0,0-3 1 16,-1 0-2-16,-4 0 4 0,3 0-1 0,-1 0-2 0,-8 0 0 15,-1 0-7 1,2-3-20-16,-5 3-28 0,-19 0-32 0,27 0-43 0,-27 0-43 15,22 0-48-15,-22 0-114 16,0 0-505-16,0 0-176 0</inkml:trace>
  <inkml:trace contextRef="#ctx0" brushRef="#br0" timeOffset="-77871.14">10501 16569 2373 0,'0'0'-65'0,"0"0"36"0,0 0 51 0,0 0 7 16,0 0 25-16,0 0 18 0,0 0 16 15,0 0 17-15,0 0 17 0,0 0 6 0,0 0 3 16,0 0-3-16,0 0-4 0,0 0-7 0,0 0-8 16,0 0-10-16,0 0-8 0,0 0-14 15,0 0 0-15,0 0-8 0,0 0-5 0,0 0-8 16,19-35 2-16,-19 35-2 15,9-23-4-15,-3 8-4 0,0 0-4 0,3-4-5 16,-1 0-2-16,0-2-3 0,1 0 1 16,2 0-2-16,-1 0-1 0,-2 2-2 15,4 0 5-15,-4 1-3 0,0 5 3 16,1-2-3-16,-3 2 7 0,2 2-3 16,-8 11-3-16,13-20-3 0,-6 11-10 0,-7 9 3 0,12-14-2 0,-12 14 2 15,12-7 6-15,-12 7 6 16,0 0 5-16,18-3 7 0,-18 3-27 0,0 0 8 15,0 0 2-15,23 22 4 16,-14-13 5-16,-3 3 2 0,2 1 18 0,1 0 2 16,-1 3 0-16,0-1 1 15,2 4-6-15,-2 0 2 0,2 0-9 0,-2-1-5 0,1 2-3 16,0-1 0-16,-1-4-6 0,-1 1-4 0,-3-1-5 0,0-2 0 16,0 0-3-16,-4-13-4 15,6 19-1-15,-6-19-3 0,7 18-4 0,-7-18-12 16,4 15-24-16,-4-15-2 15,8 13-17-15,-8-13-20 0,1 12-12 0,-1-12-21 0,4 8-28 16,-4-8-39-16,0 0-56 16,4 8-56-16,-4-8-103 0,0 0-169 0,0 0-30 15,0 0-422-15,0 0-475 0</inkml:trace>
  <inkml:trace contextRef="#ctx0" brushRef="#br0" timeOffset="-77675.95">10658 16467 3105 0,'0'0'0'0,"-13"-7"43"16,13 7 9-16,0 0 13 0,0 0 26 15,0 0 16-15,0 0 18 0,0 0-2 16,0 0-3-16,0 0-8 0,0 0-15 0,46 0-10 16,-46 0-10-16,34 6-16 0,-15-5-36 0,3-1-56 15,-2 3-81-15,4-2-95 0,-3-2-116 0,3-2-214 16,-1 3-393-16,-2-4-342 15</inkml:trace>
  <inkml:trace contextRef="#ctx0" brushRef="#br0" timeOffset="-75270.61">1295 17594 2691 0,'0'0'-100'0,"0"0"57"0,0 0 55 0,-12 9 37 15,12-9 37-15,0 0 39 16,0 0 31-16,0 0 23 0,0 0 10 0,0 0 0 0,0 0-6 16,0 0 1-16,0 0 6 0,0 0-21 0,0 0-6 15,0 0-33-15,0 0-3 16,0 0-13-16,0 0-17 0,0 0-9 0,0 0-10 15,2-46-11-15,-2 46-8 0,10-27-12 16,-6 12-2-16,0 0-5 0,3-2-3 0,-4-4-7 16,4-2-2-16,-1-1-6 15,1-1 1-15,2-2-7 0,-3 0-1 0,1 3 2 16,0-3 3-16,3 4-13 0,-2 2 6 0,0-1 4 0,-3 5-5 16,2 1 12-16,-2 0 3 15,2 4 0-15,-7 12-1 0,8-22-5 0,-8 22 8 16,9-14 0-16,-9 14 1 15,12-3 2-15,-12 3 3 0,0 0-2 16,0 0-2-16,24 25-2 0,-19-14 5 0,4 4 0 16,-3 1 1-16,2 3 0 0,2 2-2 0,-3-2-2 15,0 3-2-15,2 0-2 16,-1-2-3-16,-2 4-3 0,0-6-2 0,1 1-3 0,-2-3-6 16,-1 1-15-16,0-1-13 0,0-5-20 0,-4-11-26 15,5 21-23-15,-5-21-22 16,5 16-30-16,-3-9-42 0,-2-7-40 0,0 11-42 15,0-11-40-15,0 0-81 16,0 0-120-16,-9 9-76 0,9-9-431 0,0 0-496 0</inkml:trace>
  <inkml:trace contextRef="#ctx0" brushRef="#br0" timeOffset="-75071.02">1414 17445 3146 0,'0'0'18'0,"-19"-7"23"0,19 7 10 16,0 0 11-16,-11-7 35 15,11 7 20-15,0 0 15 0,0 0 3 0,0 0-11 0,-16-7-13 16,16 7-7-16,0 0-12 16,0 0-10-16,0 0-7 0,0 0-7 0,0 0-10 15,37-13-9-15,-37 13-11 16,21-5-15-16,-21 5-28 0,28-4-35 0,-15 1-42 16,3 1-54-16,-16 2-48 0,34-4-46 0,-17 2-52 0,-5 1-114 15,4 1-582-15,-3-2-434 16</inkml:trace>
  <inkml:trace contextRef="#ctx0" brushRef="#br0" timeOffset="-74865.69">1860 17377 3065 0,'21'0'-35'0,"-21"0"5"15,22 0-2-15,-22 0-2 0,25 0 15 0,-25 0 6 0,27 0 13 16,-12-1 14-16,-15 1-6 15,36 0 2-15,-19-2 1 16,2 0-8-16,-19 2-3 0,39-2-17 0,-23 2-29 16,4-1-36-16,-20 1-33 0,31-4-46 0,-18 2-82 0,-13 2-472 15,19-6 24 1</inkml:trace>
  <inkml:trace contextRef="#ctx0" brushRef="#br0" timeOffset="-74700.9">2038 17264 2425 0,'0'0'196'0,"-19"-4"-11"0,19 4-20 0,0 0-15 16,-13-8-7-16,13 8-9 0,0 0-2 0,0 0-9 16,0 0-15-16,0 0-11 15,0 0-17-15,0 0-17 0,0 0-30 0,53-5-42 16,-36 5-39-16,-17 0-64 0,33-2-55 16,-13 0-89-16,-1 0-135 0,0-1-532 0,0 0-327 15</inkml:trace>
  <inkml:trace contextRef="#ctx0" brushRef="#br0" timeOffset="-74060.63">2557 17052 2814 0,'0'0'-33'0,"0"0"14"0,0 0-6 16,0 0 3-16,4-22 14 0,-4 22-7 15,0 0 2-15,0 0 2 0,10-15 11 0,-10 15-4 16,9-9 8-16,-9 9 2 0,14-5 11 0,-14 5 16 15,16-6 17-15,-16 6 6 16,18-4 15-16,-18 4-1 0,22-1 7 0,-22 1-7 0,0 0-1 16,33 3-2-16,-24 1 1 15,-9-4-4-15,19 8 2 0,-19-8-1 0,10 14-3 16,-10-14-1-16,10 16-2 0,-10-16-3 0,0 19-2 16,0-19-8-16,-8 25 2 15,2-11-2-15,0-1 8 0,0 0 0 0,-2-2 5 0,8-11-5 16,-16 24-1-16,10-13-4 15,0 0-3-15,6-11-7 0,-11 17 2 0,11-17 2 16,-8 18-3-16,8-18 3 16,-6 13-4-16,6-13 3 0,0 0-3 0,2 19-6 15,-2-19-9-15,0 0 1 0,14 15 2 16,-14-15-12-16,19 8-18 0,-19-8-32 0,22 4-37 16,-22-4-48-16,24 0-60 0,-24 0-61 0,26-3-121 15,-26 3-163-15,28-3-444 16,-28 3-414-16</inkml:trace>
  <inkml:trace contextRef="#ctx0" brushRef="#br0" timeOffset="-73861.16">2921 17188 3115 0,'0'0'40'0,"0"0"-2"0,14-5-4 16,-14 5-5-16,0 0-2 15,20-6 4-15,-20 6 3 0,19-1-7 0,-19 1 1 16,21 0-4-16,-21 0-11 0,23-2-13 16,-23 2-37-16,24 0-40 0,-24 0-51 0,25-2-47 15,-17 2-70-15,-8 0-143 16,17-3-357-16,-17 3-22 0</inkml:trace>
  <inkml:trace contextRef="#ctx0" brushRef="#br0" timeOffset="-73641.08">3046 17117 2403 0,'0'0'112'16,"0"0"0"-16,-14-9-16 0,14 9-9 0,0 0-8 16,0 0 24-16,0 0 19 0,0 0 18 15,0 0 8-15,0 0 0 0,0 0-4 0,0 0-9 16,-6 36-7-16,6-36-3 0,2 23-16 0,-2-23-8 16,0 24-13-16,2-9-7 15,-2-15-10-15,2 29-8 0,1-13-14 0,-3-16-15 0,2 26-21 16,1-16-35-16,-3-10-42 15,2 21-53-15,-2-21-55 0,0 0-50 0,2 21-57 16,-2-21-118-16,2 5-125 16,-2-5-360-16,0 0-254 0</inkml:trace>
  <inkml:trace contextRef="#ctx0" brushRef="#br0" timeOffset="-73380.97">3194 16896 2664 0,'0'0'13'0,"4"-15"15"16,-4 15-4-16,4-11-2 0,-4 11 11 0,0 0 34 16,0 0 37-16,0 0 27 15,0 0 10-15,0 0 2 0,0 0-4 0,0 0 0 16,0 0-2-16,10 47-8 0,-10-28-2 0,3 0-12 0,-1 0-9 16,-2 2-13-16,3-1-11 15,1 0-9-15,-2 1-8 0,0-2-11 0,2 0-14 16,-2-2-29-16,2-1-36 15,-4-16-35-15,4 22-47 0,-4-22-52 16,2 21-53-16,0-14-50 0,-2-7-101 0,5 11-136 16,-5-11-409-16,0 0-299 0</inkml:trace>
  <inkml:trace contextRef="#ctx0" brushRef="#br0" timeOffset="-73150.69">3331 17054 2866 0,'0'0'0'15,"0"0"-3"-15,0 0 1 0,0 0 2 16,0 0 0-16,0 0 5 0,0 0 23 0,0 0 20 0,0 0 16 16,-32-6 10-16,32 6 12 15,0 0 13-15,0 0 3 0,-25 18 6 0,25-18-2 0,-10 11-1 16,10-11-5-16,-7 16-6 0,7-16-8 0,0 18-9 16,0-18-3-1,7 19-10-15,-7-19-7 0,12 24-5 0,-3-15-13 0,1 0-37 16,-1 2-34-16,2-4-49 0,1 0-52 15,0 1-59-15,-12-8-70 0,24 4-153 0,-24-4-550 16,21 2-408-16</inkml:trace>
  <inkml:trace contextRef="#ctx0" brushRef="#br0" timeOffset="-72950.93">3464 16980 2904 0,'0'0'7'16,"13"-11"18"-16,-13 11 0 0,13-8 3 15,-13 8 18-15,0 0 27 0,31 8 17 16,-31-8 3-16,24 17-5 0,-14-6-3 0,1 7-7 0,0-2-3 16,-3 4-13-16,-1 0-9 15,-1 3 0-15,-2 0-10 0,-2-2-12 0,-2-1-35 16,-4 5-49-16,-2-2-68 0,-3 2-61 0,-3-2-97 16,-8 4-156-16,0-2-418 0,-12 2-201 15</inkml:trace>
  <inkml:trace contextRef="#ctx0" brushRef="#br0" timeOffset="-72390.96">2493 16909 2621 0,'0'0'21'16,"0"0"17"-16,0 0 18 0,0 0 22 0,0 0 34 15,0 0 24-15,0 0 22 16,0 0 12-16,0 0 2 0,0 0-10 0,-12 57-8 16,5-39-7-16,2-1-17 15,-1 6 1-15,-2-2-14 0,2 1-14 0,-1 4-7 0,3-2-13 16,0 0-1-16,4 2-15 0,0 0-12 0,4 1-1 16,0 0-4-16,5 0-5 15,3 1-9-15,1 0-7 0,6 0-18 0,1 0-25 0,-2-5-30 16,6-1-32-16,-1-1-45 15,3-2-57-15,3-1-60 0,-4-9-92 16,7 5-169-16,-5-7-82 0,1 0-338 16,2 0-317-16</inkml:trace>
  <inkml:trace contextRef="#ctx0" brushRef="#br0" timeOffset="-71831.16">3873 16783 2661 0,'0'0'-71'0,"0"0"43"0,0 0 19 16,0 0 15-16,0 0 21 15,0 0 17-15,0 0 9 0,0 0 23 0,0 0 26 0,0 0 23 16,0 0 7-16,0 0 13 15,-13 46-1-15,7-32 6 0,2 3-10 0,0 0-13 16,0 2-16-16,0 0-12 16,2 2-10-16,-1 0-10 0,0-1-6 0,3 2-15 0,3-1-25 15,-3-2-32 1,3 0-34-16,1 0-43 0,2-2-38 0,0 0-54 0,2-1-53 16,-1-5-78-16,2 0-160 0,-1-2-450 0,-8-9-301 15</inkml:trace>
  <inkml:trace contextRef="#ctx0" brushRef="#br0" timeOffset="-71270.58">4038 16866 2708 0,'0'0'-72'0,"-2"-21"16"15,2 21 17-15,0 0 7 16,-4-18 7-16,4 18 5 0,0 0 11 0,-2-16 3 16,2 16 10-16,0 0-5 0,0 0 1 0,2-21 0 0,-2 21 0 15,0 0 3 1,8-14 3-16,-8 14-8 0,14-10-2 0,-14 10-16 0,16-5-13 15,-16 5 7-15,19-4-14 16,-19 4 15-16,28 0 1 0,-28 0-4 0,28 1 3 16,-28-1 8-16,26 7 5 0,-17-2 7 15,2 1 22-15,-11-6 13 0,15 15 24 16,-15-15 7-16,2 17 15 0,-2-17 18 0,-5 21 7 0,5-21 2 16,-12 18 6-16,3-7 4 15,9-11-3-15,-15 15-6 0,15-15-11 0,-14 12-10 0,14-12-8 16,-10 9-19-16,10-9-30 15,0 0-32-15,-14 8-25 0,14-8-27 0,0 0-5 16,0 0-13-16,0 0-9 16,0 0 2-16,0 0 13 0,0 0 2 0,34 19 19 15,-23-13 17-15,0 1 22 16,1-1 11-16,-12-6 15 0,17 17 12 0,-11-8 14 16,-6-9 13-16,4 18 16 0,-4-18 11 0,-2 19 7 0,2-19 8 15,-8 17-12-15,8-17 5 16,-17 14-13-16,9-7-9 0,8-7-14 0,-20 10-34 0,20-10-42 15,-18 3-68-15,18-3-67 16,-18 2-80-16,18-2-167 0,0 0-463 0,-23-8-227 16</inkml:trace>
  <inkml:trace contextRef="#ctx0" brushRef="#br0" timeOffset="-71031.13">4392 16941 2557 0,'0'0'-84'0,"0"0"11"0,28 0 11 0,-28 0-3 15,20-1 9-15,-20 1 8 16,26 0-4-16,-26 0 6 0,30 0-30 0,-30 0-27 15,27-2-61-15,-27 2-112 16,30-4-193-16,-20 4 364 0</inkml:trace>
  <inkml:trace contextRef="#ctx0" brushRef="#br0" timeOffset="-70820.86">4536 16885 1373 0,'-17'-6'89'0,"17"6"26"0,0 0 8 0,-17-2 7 0,17 2 20 16,0 0 17-16,0 0 16 15,0 0 5-15,-13 21 2 0,13-21-10 0,0 19-9 16,0-19-8-16,0 27-13 16,0-27-15-16,2 28-18 0,1-10-11 15,-3-3-13-15,2 2-11 0,-2-17-9 0,2 26-15 0,0-14-26 0,-2-12-40 16,2 21-51-16,-2-21-65 16,4 17-62-16,-4-12-74 0,0-5-150 0,0 0-505 15,7 12-313-15</inkml:trace>
  <inkml:trace contextRef="#ctx0" brushRef="#br0" timeOffset="-70380.71">4633 16831 2707 0,'3'-20'-99'0,"-3"20"11"0,2-16 15 16,-2 16 3-16,4-15 11 15,-4 15 14-15,6-14 8 0,-6 14-5 0,8-11 7 16,-8 11 1-16,14-10 2 0,-14 10 4 16,16-7-3-16,-16 7 7 0,21-4-1 0,-21 4 9 15,26-2 16-15,-26 2 6 16,23 2 12-16,-23-2 11 0,23 6 12 0,-12-2 5 16,-11-4 1-16,17 11 22 0,-17-11 13 0,6 15-1 0,-6-15 12 15,0 0 7-15,-6 21 10 16,6-21 0-16,-13 14-3 0,13-14-1 0,-15 11-15 15,15-11-3-15,-12 11-13 16,12-11-21-16,-11 8-27 0,11-8-28 0,0 0-15 16,0 0-13-16,-7 12 2 15,7-12 0-15,0 0 4 0,0 0-1 0,20 23 5 0,-12-16-3 16,0 5 11-16,1-1 1 0,-2 0 16 0,-1 3 9 16,0-1 17-16,-2 2 17 15,-4-15 11-15,2 27 8 0,-4-12 8 0,2-15-9 16,-10 27-8-16,1-15-4 0,1-1-5 15,-5-2-11-15,1 1-25 0,0-1-38 0,0-3-52 16,12-6-55-16,-21 10-58 16,21-10-77-16,-21 1-145 0,21-1-400 0,-13-1-133 15</inkml:trace>
  <inkml:trace contextRef="#ctx0" brushRef="#br0" timeOffset="-70090.9">4915 16696 2344 0,'0'0'-53'0,"0"0"38"16,0 0 18-16,0 0 36 15,0 0 30-15,0 0 17 0,0 0 19 0,0 0 9 0,21 34 4 16,-21-34 7-16,2 27-1 15,-2-11-3-15,2 4-3 0,-2-2-12 0,2 0-9 16,1 4-11-16,-3-3-14 16,4 0-1-16,-4-2-10 0,0-1-8 0,2 2-12 0,-2-18-23 15,2 25-34 1,-2-13-41-16,0-12-52 0,2 22-48 0,-2-22-50 0,4 13-79 16,-4-13-643-16,4 10-335 0</inkml:trace>
  <inkml:trace contextRef="#ctx0" brushRef="#br0" timeOffset="-69830.83">5084 16889 2902 0,'0'0'-6'15,"8"-10"-1"-15,-8 10 2 0,0 0 7 0,0 0-4 0,0 0 17 16,0 0 15-16,0 0 26 0,0 0 18 0,0 0 4 16,0 0 12-16,0 0 8 15,0 0 9-15,-48 6 14 0,48-6 2 0,-15 13-3 16,15-13 2-16,-15 17-3 0,11-7 3 15,4-10-10-15,-11 19-2 0,7-8-3 16,4-11-8-16,-2 25-3 0,2-25-18 16,2 23-8-16,-2-23-8 0,6 23-6 0,3-11-27 15,-1-2-29-15,3-2-34 16,0 2-43-16,1-5-62 0,6 3-68 0,-4-4-63 0,-2-2-106 16,2 0-158-16,-2-2-48 0,-12 0-264 0,0 0-189 15</inkml:trace>
  <inkml:trace contextRef="#ctx0" brushRef="#br0" timeOffset="-69540.9">5222 16683 2651 0,'8'-13'16'0,"-8"13"9"15,0 0-2-15,15-8 13 0,-15 8 19 0,0 0 23 16,0 0 9-16,0 0 6 16,27 21-13-16,-23-11 6 0,3 3 5 0,-2 0 3 0,1 4 0 15,-2 0 1-15,0 2-8 16,0 0-5-16,-2 1-9 0,2 0-11 0,-1 0-2 16,-1 0-8-16,-2-1-8 0,0 0-4 0,0-1-9 15,0-18-23-15,-5 31-37 0,5-17-50 16,0-14-74-16,-2 27-57 0,2-27-74 0,-2 17-156 15,2-9-456-15,0-8-278 16</inkml:trace>
  <inkml:trace contextRef="#ctx0" brushRef="#br0" timeOffset="-69000.69">5611 16948 2783 0,'0'0'7'16,"0"0"13"-16,0 0 8 0,0 0-1 0,0 0 10 15,0 0 20-15,0 0 17 16,0 0 14-16,0 0 10 0,0 0 8 0,0 0 3 16,0 0 4-16,0 0-2 0,0 0-10 0,0 0-1 0,0 0-13 15,23 1-13-15,-23-1-3 16,0 0-11-16,32 2-9 0,-32-2-7 0,22 2-15 15,-22-2-32-15,20 4-38 16,-20-4-52-16,22 0-69 0,-22 0-51 0,19 1-61 0,-19-1-153 16,16-3-499-1,-16 3-332-15</inkml:trace>
  <inkml:trace contextRef="#ctx0" brushRef="#br0" timeOffset="-68591.19">5896 16749 2852 0,'0'0'-16'0,"0"0"6"0,-6-15-2 0,6 15 4 15,0 0-1-15,-4-15 0 16,4 15 5-16,0 0 11 0,0 0-1 0,0 0 4 15,10-25 9-15,-10 25 11 0,12-8 8 16,-12 8 12-16,14-3 8 0,-14 3 8 0,0 0 8 16,26 0 3-16,-26 0-1 15,0 0-3-15,27 7 1 0,-27-7-3 0,16 8 1 16,-16-8 0-16,12 15 3 0,-12-15 5 0,6 17 5 16,-4-7 3-16,-2-10-2 15,-2 25 2-15,2-25-1 0,-6 28 0 0,4-15 1 0,2-13 1 16,-6 29 3-16,4-17-13 15,-4 1 1-15,6-13-4 0,-4 23-7 0,4-23-3 0,0 20 8 16,0-20-11-16,4 19-7 16,4-9-26-16,-8-10-26 0,18 17-46 0,-5-9-48 15,0-2-56-15,4 0-58 16,1-1-52-16,0-2-84 0,2 3-163 0,-2-5-98 0,-3 2-313 16,-3 0-311-16</inkml:trace>
  <inkml:trace contextRef="#ctx0" brushRef="#br0" timeOffset="-67190.84">2539 17652 2623 0,'0'0'-106'0,"0"0"18"15,9-14 18-15,-9 14 9 0,0 0-4 0,11-8 10 16,-11 8 8-16,0 0-8 16,10-10-3-16,-10 10 2 0,0 0-3 0,13-13 10 15,-13 13 18-15,8-8 7 16,-8 8 24-16,0 0 31 0,0 0 22 0,11-9 18 0,-11 9 21 16,0 0 16-16,0 0 8 0,15-10-4 0,-15 10-7 15,0 0-8-15,14-6-7 16,-14 6-5-16,18-4-5 0,-18 4-4 15,21-1-8-15,-21 1-7 0,25-4 0 16,-4 2 0-16,-1 2-3 0,-2-2 12 0,6 0 6 0,-1 0 0 16,1 2 4-16,0-2 1 15,2 2-7-15,-1 0-5 0,5 0-7 16,0-1-6-16,1 2-8 0,-1-2-2 0,4-2-7 16,-2 3-6-16,1-2-8 0,3 1-7 15,-1 1 2-15,1-3-8 0,0 3-1 0,-1-1 0 0,3-2-2 16,-2 3-2-16,1-1 1 15,-3 1 0-15,1-2-1 0,1 0-2 0,-2 0-3 16,0 2 2-16,0-1 2 0,-1 1-2 16,0-3-2-16,1 3 0 0,-2-1 3 0,-3-2 0 15,3 3 6-15,0-1-9 16,-5 1 7-16,3 0 1 0,-1 0-5 0,0 0 2 16,3 0 0-16,-2 0-5 0,-1 0-7 0,3-3-8 0,0 3-6 15,1 0-6-15,-5-1 3 16,4 1 0-16,1-2 5 0,-2 2 2 0,1-2-1 15,0 2 8-15,0 0 3 16,-5 0 4-16,3-2 3 0,-6 2-7 0,2 0 3 0,0 0-2 16,1-2-11-16,-1 1-8 15,1-2-17-15,-2 2-11 0,-1-1-6 0,1 0 2 16,-1 0 3-16,1 0 4 0,-2 0 7 0,0 0 4 16,1 0 11-16,-1-2 7 15,0 3 7-15,-2 1 12 0,3-4-1 0,-1 4 1 16,0-2 2-16,-2 0 2 0,3 0-1 15,-2 0 1-15,2 0-2 0,0 2 1 0,-1-1-2 16,3-2-5-16,-4 3-1 16,2-1-5-16,-1-2-2 0,3 3 7 0,-6-1-3 0,4-1 1 15,-1 0 2-15,-1 0 2 16,-2 0 6-16,2 1 5 0,-3-2 2 0,0 1 3 16,0 1 2-16,-19 1 2 0,38-2-3 0,-19 0 3 15,-2 0-6-15,2 0-1 0,-19 2 2 16,38-2-3-16,-19 0-1 0,2 2-1 0,0 0 0 15,1 0-2-15,-2 0 3 16,2 0-1-16,-1 0-2 0,-2 0 8 0,2 0 2 16,-1 2 1-16,-2-2-3 15,2 2 3-15,-20-2-5 0,31 2-6 0,-15-2-14 16,-16 0-10-16,24 0-25 0,-24 0-21 0,22 0-37 0,-22 0-36 16,21 0-42-16,-21 0-68 15,0 0-134-15,19 0-435 0,-19 0-140 0</inkml:trace>
  <inkml:trace contextRef="#ctx0" brushRef="#br0" timeOffset="-64490.9">3931 17979 2319 0,'0'0'-96'15,"-26"-3"24"-15,26 3 16 16,0 0 10-16,0 0 9 0,-15-6 4 0,15 6 18 16,0 0 18-16,0 0 21 0,-14-9 26 0,14 9 15 0,0 0 7 15,-12-12 9-15,12 12 10 16,0 0 2-16,0 0 0 0,-8-15 1 15,8 15 0-15,0 0-8 0,-2-17 9 16,2 17 4-16,0 0-3 0,0 0 1 0,8-27 0 0,-8 27-3 16,11-14-3-1,-11 14-3-15,15-16-6 0,-15 16-6 0,17-13-10 0,-7 7-8 16,-10 6-5-16,22-11-4 0,-12 5-7 0,-10 6 0 16,18-9-2-16,-18 9 1 15,18-6-2-15,-18 6 4 0,0 0 4 0,23 0 7 0,-23 0 0 16,0 0 4-16,18 10-5 15,-18-10 0-15,4 12-1 0,-4-12-2 0,0 18 3 16,0-18-3-16,0 0-7 16,-8 28 1-16,8-28 0 0,-11 21 1 0,4-10-5 0,7-11 2 15,-12 22 0-15,5-13 6 16,7-9-8-16,-12 19-3 0,12-19-2 0,-9 17-1 16,9-17 1-16,-9 15 17 0,9-15 0 0,-2 14-8 15,2-14-10-15,0 0-5 0,0 0 2 16,14 23-9-16,-14-23-6 0,16 7-6 0,-16-7-33 15,23 7-19-15,-23-7-36 16,26-3-46-16,-26 3-51 16,32 0-61-16,-16-4-68 0,2 0-140 0,-1 1-143 15,-3-3-6-15,-14 6-300 0,30-9-271 0</inkml:trace>
  <inkml:trace contextRef="#ctx0" brushRef="#br0" timeOffset="-64131">4260 17867 2677 0,'0'0'53'0,"0"0"42"0,0 0 11 0,0 0-7 0,0 0-3 16,0 0 2-16,0 0 6 15,0 0-6-15,0 0-4 0,24 22-5 0,-24-22-4 16,27 0-13-16,-12 1-7 15,-15-1-7-15,29 0-19 0,-9 0-33 0,-3 0-41 0,-17 0-44 16,32 0-56-16,-18-1-49 16,0 1-80-16,-14 0-146 0,18-2-455 0,-18 2-219 15</inkml:trace>
  <inkml:trace contextRef="#ctx0" brushRef="#br0" timeOffset="-63901">4379 17828 2568 0,'0'0'81'15,"-12"-9"29"-15,12 9-3 16,0 0-8-16,0 0 14 0,0 0 20 0,0 0 17 0,0 0 11 16,0 0-2-1,0 0-10-15,0 0 2 0,0 0-15 0,0 0-7 0,16 48-7 16,-16-48 15-16,2 23-20 0,3-7-10 0,-3-1-14 16,-2-15-1-16,4 27-23 15,-2-14-3-15,0 0-18 0,-2-13-18 0,2 21-34 0,-2-21-47 16,5 20-57-16,-5-20-57 15,4 13-83-15,-4-13-95 0,6 6-158 0,-6-6-95 16,0 0-343-16,0 0-355 16</inkml:trace>
  <inkml:trace contextRef="#ctx0" brushRef="#br0" timeOffset="-63661.25">4608 17734 2889 0,'0'0'29'0,"0"0"25"0,0 0 1 16,0 0 7-16,0 0 10 0,0 0 15 0,0 0 28 16,19 23 9-16,-19-23 0 15,4 20 0-15,-4-20 1 0,5 26-8 0,-3-13-7 0,0 2-9 16,0 1-14-16,-2-16-10 0,6 29-3 0,-4-16-9 16,2 0-16-16,-4-13-14 15,4 19-27-15,-4-19-35 0,4 19-46 0,-4-19-71 16,8 12-63-16,-4-9-60 15,-4-3-114-15,0 0-128 0,12 2-395 0,-12-2-289 0</inkml:trace>
  <inkml:trace contextRef="#ctx0" brushRef="#br0" timeOffset="-63415.84">4815 17824 2833 0,'0'0'48'0,"0"0"3"0,0 0-7 15,0 0-6-15,0 0-5 16,0 0 12-16,0 0 21 0,-28-13 19 0,28 13 5 15,0 0 8-15,-26 5 4 16,26-5 2-16,0 0 7 0,-26 8 8 0,26-8 1 0,-13 9-2 16,13-9 2-16,-11 12-4 15,11-12-7-15,-4 13-6 0,4-13-12 0,0 0-11 16,0 0-10-16,13 29-1 0,-4-22-12 0,1 3-14 0,0-2-17 16,4-1-32-1,-2-1-37-15,3 0-44 0,-2-1-56 0,1 0-67 0,-1-2-63 16,-13-3-129-16,22 5-155 15,-14-5-421-15,-8 0-434 0</inkml:trace>
  <inkml:trace contextRef="#ctx0" brushRef="#br0" timeOffset="-60130.88">10562 17211 1323 0,'0'0'183'16,"11"-9"-15"-16,-11 9-63 0,11-11-26 0,-11 11 14 0,14-7-8 16,-14 7 10-16,16-7 0 15,-16 7 12-15,14-5 1 0,-14 5 5 0,0 0 13 16,23-3 7-16,-23 3 3 15,0 0 0-15,26 0 3 0,-26 0-8 0,18 0-11 16,-18 0-6-16,0 0-8 0,26 3-4 16,-26-3-5-16,17 5-9 0,-17-5-4 0,11 7 2 15,-11-7-3-15,12 11-2 0,-12-11-8 0,9 14 4 16,-9-14-8-16,6 13 0 16,-6-13-7-16,4 17-3 0,-4-17-2 0,2 18-4 0,-2-18 17 15,0 14 7-15,0-14-7 16,0 0-10-16,-4 25-5 0,4-25 1 0,-8 16-8 15,8-16-17-15,-11 17-3 16,5-10 2-16,6-7 3 0,-15 15-4 0,15-15-3 0,-15 12-2 16,15-12-5-16,-10 13 0 15,10-13 3-15,-8 10 1 0,8-10-11 0,0 0 2 16,-12 11 5-16,12-11 2 0,0 0 2 0,0 0 1 16,0 0 1-16,0 0 3 0,0 0 0 15,20 23-3-15,-20-23-4 0,23 4 2 0,-6-2-16 16,-2 2-27-16,3-3-35 15,0 1-36-15,-18-2-65 0,34 0-84 0,-17 0-73 16,-17 0-185-16,25-3-84 0,-16 0-12 16,-9 3-386-16,0 0-438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1T17:02:10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3401 313 0,'0'0'60'15,"0"-26"1"-15,0 26-7 0,0 0-1 16,0 0-1-16,0 0 12 0,0 0 2 0,0 0-5 15,0 0 11-15,0 0 8 16,0 0 6-16,0 0 11 0,0 0 5 0,0 0 19 16,0 0 3-16,0 0 5 15,0 0 12-15,0 0 6 0,0 0 3 0,0 0 4 16,0 0-3-16,0 0 2 0,0 0-1 0,2-16-2 0,-2 16-8 16,0 0 5-16,0 0 8 15,0 0 6-15,0 0-12 0,0 0-5 0,0 0-11 0,0 0-10 16,0 0-11-1,0 0-1-15,0 0-12 0,0 0 0 0,0 0-4 0,12 49-6 16,-12-49 1-16,2 15-36 16,-2-15-5-16,4 19-8 0,-4-19 4 0,3 23-9 0,-1-11 3 15,-2-12-2-15,2 25 7 0,-2-10-5 0,0-15 1 16,2 26 1-16,0-12 23 16,-2-14-3-16,0 28-3 0,0-12 2 0,1-2-8 15,-1 4-4-15,0-18-1 16,0 27-3-16,0-14-10 0,0-13 3 0,0 25-12 0,0-25 6 15,0 20-2-15,0-20-5 16,2 20 0-16,-2-20-5 0,0 15 0 0,0-15-2 0,0 0-1 16,0 19-10-16,0-19-29 15,0 10-35-15,0-10-50 0,0 0-72 0,0 0-87 16,0 0-110-16,0 0-219 0,0 0-29 0,0 0 29 16,0 0-312-16,0 0-298 15</inkml:trace>
  <inkml:trace contextRef="#ctx0" brushRef="#br0" timeOffset="316.31">1809 3612 2817 0,'0'0'0'0,"0"0"16"16,0 0 9-16,0 0 6 0,11 8 25 0,-11-8 19 16,0 0 24-16,0 0 9 15,16 1 6-15,-16-1-7 0,0 0-5 16,22 0-8-16,-22 0 5 0,21 0-7 0,-21 0-6 16,26 0-2-16,-26 0-9 0,29-1-8 15,-10 1-3-15,-2-3-12 0,-17 3-3 0,36-2-9 0,-19 1-18 16,-17 1-35-16,31-6-42 15,-18 4-52-15,-13 2-58 0,24-5-50 16,-14 1-68-16,-10 4-146 0,14-6-509 16,-14 6-353-16</inkml:trace>
  <inkml:trace contextRef="#ctx0" brushRef="#br0" timeOffset="575.04">1980 3520 2966 0,'0'0'5'0,"-14"-5"2"15,14 5-6-15,0 0 6 0,0 0 6 16,0 0 29-16,0 0 22 0,0 0 14 16,0 0 21-16,0 0 6 0,0 0 4 15,-6 26 2-15,6-26 4 0,0 0-7 0,6 29-2 0,-6-29-10 16,6 25-9-16,-3-10-13 0,2 0-2 16,-2 1-10-16,2-1-2 0,1 0-12 15,-2-2-2-15,0 2-5 0,-4-15-6 0,6 25-7 16,-2-15-18-16,-4-10-39 0,7 19-37 15,-7-19-42-15,6 15-49 0,-6-15-52 0,7 11-69 16,-7-11-137-16,0 0-169 0,8 3-259 16,-8-3-185-16</inkml:trace>
  <inkml:trace contextRef="#ctx0" brushRef="#br0" timeOffset="879.79">2337 3277 2614 0,'6'-21'-12'0,"-6"21"1"0,6-14 9 16,-6 14-1-16,0 0 8 0,3-15 18 15,-3 15 27-15,0 0 42 0,0 0 28 16,0 0 18-16,0 0-5 0,0 0-4 0,0 0 5 16,0 0-4-16,10 51-2 0,-8-33 3 15,0-1-10-15,0 4-3 0,2 0 18 0,-2 3-17 16,5 2-8-16,-3-2-16 0,1 0-3 15,1 4-33-15,-2-2-6 0,2-1-8 0,-2 2 0 16,2-2-7-16,2-3-4 16,-2 1-6-16,-2 0-3 0,2-2-5 0,-2-3-21 15,3-4-34-15,-5-1-42 0,-2-13-46 0,8 21-67 0,-6-13-56 16,-2-8-77-16,0 0-140 16,11 6-136-16,-11-6-279 0,0 0-247 0</inkml:trace>
  <inkml:trace contextRef="#ctx0" brushRef="#br0" timeOffset="1229.93">2582 3382 2624 0,'0'0'33'0,"8"-16"24"0,-8 16-4 0,0 0-8 16,0 0 1-16,6-15-6 0,-6 15 11 0,0 0 3 16,0 0 12-16,0 0 0 15,0 0-7-15,0 0-4 0,0 0-7 16,0 0-6-16,0 0 1 0,-41 33 9 0,32-26 6 15,9-7 1-15,-19 15 4 0,11-7-4 0,8-8 3 16,-18 13-2-16,10-7 0 16,8-6 8-16,-17 13 3 0,17-13 1 0,-13 14-4 0,13-14-1 15,-12 13 0-15,12-13-9 0,-9 12-1 16,9-12-4-16,-8 13-4 0,8-13-1 16,-4 13 4-16,4-13-1 0,0 0 1 0,0 21 7 15,0-21-1-15,6 17 0 16,-6-17-12-16,10 19 0 0,-3-12-27 0,-7-7 0 0,16 22-1 15,-4-11-5-15,-2 1-1 16,0-3 0-16,4 4-4 0,-4-2-6 0,2 2-30 16,-1-2-40-16,2-1-52 15,-3-1-58-15,3 0-61 0,-1-1-71 0,0 0-146 16,-4-5-146-16,2 1-323 0,1 0-329 0</inkml:trace>
  <inkml:trace contextRef="#ctx0" brushRef="#br0" timeOffset="1790.06">3054 3379 2783 0,'4'-11'-72'0,"-4"11"16"15,9-17 16-15,-9 17 24 16,6-17 28-16,-6 17 26 0,4-17 24 15,-4 17 15-15,4-14 9 0,-4 14-6 16,0 0-7-16,0 0-3 0,-2-22-2 0,2 22 2 0,0 0 15 16,0 0 14-16,-23-6 14 15,23 6-1-15,0 0-3 0,-34 16-3 0,22-8-4 16,-1 4-4-16,0 0-5 0,-2 1-1 0,3 4-7 0,-1 0-10 16,0 2-4-16,3 0-6 15,2 2-8-15,-2 2-4 0,6-2-25 0,0 1 2 16,4-2-2-16,0 1-6 15,4 0-2-15,2 1-3 0,4 0-2 0,-2-2 2 0,4 0-4 16,4-4 0-16,0 0-3 16,1-2-2-16,3-3-1 0,-2 0-2 0,2-2-8 15,-2-3-2-15,1-2-3 0,-1-2-3 0,-2 0-4 0,-16-2-6 16,30-2-5-16,-30 2-2 16,25-7-4-16,-16-1 0 0,-9 8 4 0,13-16-8 15,-13 16 4-15,6-18-3 16,-6 18 8-16,0-21-1 0,0 21 2 0,0 0 5 0,-11-27 1 15,11 27 2-15,-6-16 1 16,6 16 2-16,-8-11 3 0,8 11 6 0,-9-11 5 16,9 11 7-16,0 0 7 15,0 0 6-15,-11-11 3 0,11 11 7 0,0 0 9 16,0 0-2-16,0 0-1 0,0 0-4 0,0 0-1 16,0 0-4-16,41-9-3 0,-41 9-6 15,28-1-32-15,-16-1-50 0,4 0-72 0,4 0-87 16,-3-3-89-16,-1-1-210 0,2 0-91 15,-4 1-247-15,-14 5-214 0</inkml:trace>
  <inkml:trace contextRef="#ctx0" brushRef="#br0" timeOffset="2080.03">3492 3363 2575 0,'0'0'-52'0,"0"0"17"0,0 0 14 0,0 0 6 16,0 0 30-16,0 0 27 15,0 0 24-15,0 0 16 0,0 0 6 0,0 0 12 0,0 0 4 16,-36 32-5-16,36-32-1 0,-8 25-2 0,4-12-6 16,0 2-7-16,4-15-3 15,-4 33-3-15,0-16 10 0,4 0-8 16,0 2-13-16,0-19-2 0,6 32-9 15,-2-16-5-15,2-1-22 0,2 0-40 0,0-2-42 16,3-1-57-16,2-3-61 0,0-2-80 16,-1 0-135-16,2-1-527 0,-2-5-307 0</inkml:trace>
  <inkml:trace contextRef="#ctx0" brushRef="#br0" timeOffset="2370.21">3672 3496 2856 0,'0'0'18'16,"-2"-27"2"-16,2 27 0 0,0 0-5 16,0 0-6-16,0 0 11 0,0 0 14 15,0 0 18-15,0 0 21 0,0 0-6 16,0 0-1-16,0 0-2 0,0 0-4 0,0 0-6 0,-22 38 2 0,22-38-4 16,0 0 1-16,5 27-3 15,-5-27-3-15,5 21 5 0,-1-10 2 0,-4-11 6 16,6 25 4-16,-4-11 5 15,2 1 0-15,-4-15-3 0,2 24 2 0,-4-8-7 0,2-16-6 16,-6 31-4-16,0-19-5 16,0 0-8-16,-4 1-8 0,4-2-17 0,6-11-34 15,-14 18-48-15,8-10-55 0,6-8-73 0,-14 11-73 16,14-11-147-16,-10 6-192 16,10-6-241-16,0 0-197 0</inkml:trace>
  <inkml:trace contextRef="#ctx0" brushRef="#br0" timeOffset="2629.78">3757 3515 2472 0,'6'-12'-37'0,"-6"12"22"0,0 0 12 16,15-7 30-16,-15 7 29 15,0 0 25-15,0 0 21 0,0 0 6 0,0 0 2 16,32 17 2-16,-24-10 1 0,-2 5-2 15,0-1-3-15,4 3-3 0,-4-1 0 0,0 1-3 16,-2 0-2-16,4 2-14 16,-3 3-5-16,-1-4-9 0,1 3-4 0,-1 0-11 0,-4 0-10 15,2 1-16-15,-2-2-37 0,0 0-49 0,0-17-58 16,-2 32-76-16,2-18-73 16,0-14-137-16,-2 22-556 0,0-11-387 0</inkml:trace>
  <inkml:trace contextRef="#ctx0" brushRef="#br0" timeOffset="2990.2">4278 3650 2931 0,'0'0'21'0,"0"0"9"0,0 0 4 0,0 0-5 0,-22 7 18 15,22-7 18-15,0 0 24 16,0 0 26-16,0 0 10 0,0 0-5 0,0 0-10 15,0 0-14-15,0 0-9 16,0 0-9-16,0 0-8 0,55 6-8 0,-55-6-10 0,32-1-13 16,-12-1-28-16,-2-1-31 15,1 2-44-15,-2-3-55 0,0 2-63 0,-2-2-60 16,-2-1-119-16,-5-2-606 0,-8 7-411 0</inkml:trace>
  <inkml:trace contextRef="#ctx0" brushRef="#br0" timeOffset="3139.7">4284 3572 3071 0,'-22'0'44'0,"22"0"-1"16,0 0-3-16,0 0-8 0,0 0-4 0,0 0-2 15,0 0 0-15,0 0-3 0,0 0 3 0,0 0-7 16,0 0-15-16,43-23-45 16,-26 21-69-16,0-2-70 0,-3-1-147 0,6-1-509 0,-6 1-174 15</inkml:trace>
  <inkml:trace contextRef="#ctx0" brushRef="#br0" timeOffset="3389.92">4690 3491 2512 0,'17'7'12'0,"-17"-7"11"0,15 7-11 16,-15-7 7-16,11 8-7 15,-11-8 13-15,8 10 11 0,-8-10 24 0,0 0 19 0,4 15 15 16,-4-15 0-16,0 0 10 15,0 0 12-15,0 0 14 0,0 0 16 0,-12 21 2 16,12-21-9-16,0 0-15 16,0 0-12-16,0 0-10 0,0 0-13 0,0 0-14 0,0 0-8 15,0 0-22-15,0 0-31 0,0 0-38 0,18-42-39 16,-18 42-46-16,18-12-46 16,-6 6-47-16,1 2-75 0,2 0-196 0,-2-2-459 0,-13 6-344 15</inkml:trace>
  <inkml:trace contextRef="#ctx0" brushRef="#br0" timeOffset="4019.76">8568 3327 2863 0,'0'0'-25'0,"11"-14"4"0,-11 14 8 0,0 0-1 15,0 0-1-15,11-10 12 0,-11 10 21 16,0 0 12-16,0 0 36 0,0 0 16 0,0 0 0 15,0 0 3-15,0 0 2 16,0 0-4-16,2 46-1 0,-2-46-1 0,-2 25-4 16,2-10-11-16,0 2-6 0,0 0-6 15,0 1-4-15,2 1-7 0,-2-1-3 16,4 2-4-16,-2-1-10 0,0 0-30 0,0-2-50 0,0-2-49 16,0 2-56-16,3-1-45 15,-5-16-53-15,2 19-134 0,0-10-452 0,-2-9-184 16</inkml:trace>
  <inkml:trace contextRef="#ctx0" brushRef="#br0" timeOffset="4299.72">8772 3401 2497 0,'0'0'-44'16,"0"0"20"-16,8-10 4 0,-8 10 11 0,0 0 17 15,0 0-4-15,0 0 18 0,0 0 13 16,0 0 20-16,0 0 8 0,0 0 8 0,-42 36 13 15,31-29 0-15,2 3-4 16,9-10 0-16,-16 18-1 0,9-11-2 0,7-7-6 16,-12 16 6-16,8-5 5 15,4-11 5-15,-7 19 5 0,7-19-2 0,0 0-9 16,9 26-8-16,-1-16-9 0,2 2-3 0,3-3-8 0,0 1-5 16,4-1-5-16,-3-2-5 15,4 1-18-15,-2 0-37 0,4-5-46 0,-3 5-60 0,-1-2-57 16,2-3-64-16,-18-3-137 15,25 7-558-15,-12-6-358 0</inkml:trace>
  <inkml:trace contextRef="#ctx0" brushRef="#br0" timeOffset="4669.81">9241 3372 2817 0,'0'0'-71'15,"0"0"14"-15,18-6 8 16,-18 6 5-16,0 0 4 0,0 0 14 16,0 0 20-16,0 0 24 0,0 0 20 15,0 0 5-15,0 0 8 0,-24 40-1 0,24-40 1 0,-15 14 0 16,15-14 17-16,-14 13 0 0,5-7 4 0,9-6 2 16,-15 10 0-16,15-10-4 15,-12 13 0-15,12-13 3 0,-14 7 2 0,14-7 5 16,0 0 3-16,-12 9 5 15,12-9-3-15,0 0-6 0,0 0-8 0,-10 14-7 0,10-14-7 16,0 0-2-16,0 0 0 16,0 0-2-16,0 0 2 0,12 31-4 15,-4-24-1-15,2 4-1 0,0-1-1 0,2-1-3 0,1 3-9 0,2 1-21 16,2 0-2-16,-3 1 0 16,6-1-1-16,-4 1-13 0,2-1-32 0,-6-2-44 15,3 1-50-15,-2-3-58 16,-2 3-60-16,-11-12-87 0,18 13-159 0,-12-7-454 0,-6-6-368 15</inkml:trace>
  <inkml:trace contextRef="#ctx0" brushRef="#br0" timeOffset="5209.67">9633 3495 2787 0,'17'-10'-104'0,"-17"10"14"15,0 0 20-15,0 0 19 0,0 0 37 0,0 0 46 0,0 0 22 16,0 0 25-16,19 17 12 16,-19-17 4-16,0 0-8 0,0 0 5 0,0 0-4 15,0 0 4-15,-21 36 7 16,21-36-1-16,-13 11 8 0,13-11-2 15,-15 10-2-15,15-10-2 0,-14 7-7 0,14-7-8 16,-14 4-9-16,14-4-9 0,0 0-4 0,0 0-8 16,0 0-7-16,-28-7-3 15,28 7-6-15,0 0-5 0,-10-17-5 0,10 17-3 16,0 0-3-16,-2-22-2 0,2 22-4 0,0 0 0 0,0 0-7 16,12-26 0-16,-12 26 0 15,10-10-2-15,-10 10-2 0,14-6 4 0,-14 6-7 16,18-4 1-16,-18 4-2 15,0 0-1-15,29 6 1 0,-29-6 2 0,24 7-3 0,-10-2-1 16,-2 1 1-16,4-1 1 16,-2 1-2-16,1-1-2 0,3 0-1 0,-4-1-12 15,-14-4-14-15,30 5-13 0,-18-5-6 0,-12 0-8 0,26 0-5 16,-26 0 5-16,23-5-1 16,-23 5 8-16,17-10 7 0,-8 2 9 0,-9 8 10 15,8-17 7-15,-8 17 17 16,2-17 16-16,-2 17 6 0,0 0-1 0,-6-26-5 0,6 26-4 15,-10-12 2-15,10 12-12 16,-18-10-16-16,18 10-33 0,-23-6-50 0,23 6-71 16,-28 0-66-16,10 0-120 15,-2 2-623-15,-3 0-430 0</inkml:trace>
  <inkml:trace contextRef="#ctx0" brushRef="#br0" timeOffset="5850.18">8289 3402 2914 0,'0'0'-94'0,"0"0"35"0,0 0-3 16,0 0 18-16,0 0-6 16,0 0 10-16,8 50 11 15,-8-50 23-15,-8 19 26 0,8-19 20 0,-11 21 9 0,3-11 1 16,-1-1 4-16,9-9 0 0,-16 16 1 0,4-7 1 15,12-9-2-15,-18 11 1 16,18-11-1-16,-19 6-4 0,19-6 8 0,-15 6 1 0,15-6-3 16,0 0-3-1,-21 4 3-15,21-4 5 0,0 0 3 0,0 0 1 0,-20 3 0 16,20-3-10-16,0 0 5 0,0 0 6 0,0 0 7 16,0 0 7-16,0 0-4 0,0 0-4 15,24 29-6-15,-12-22-4 0,-3 3-1 16,-9-10-6-16,24 17-3 0,-14-5-8 15,2-1-5-15,0-1 0 0,-2 3-8 0,0-1-4 16,1-1-19-16,0 2-42 0,-3-3-54 16,3-1-63-16,-3 3-66 0,-2-4-76 0,1-1-141 15,-7-7-154-15,4 11-275 0,-4-11-215 0</inkml:trace>
  <inkml:trace contextRef="#ctx0" brushRef="#br0" timeOffset="6280.13">7740 3667 2482 0,'-14'-7'-95'0,"14"7"19"16,0 0 24-16,0 0 13 0,-4-16 14 16,4 16 35-16,0 0 8 0,0 0 30 0,0 0 22 15,12-30 18-15,-12 30 10 0,10-16 2 0,-10 16-1 16,16-11-5-16,-16 11-6 16,17-12 0-16,-9 7-6 0,-8 5-9 15,19-5 0-15,-19 5-3 0,19-5-5 16,-19 5-5-16,0 0-5 0,30 8-3 0,-30-8 0 0,17 10-3 15,-17-10 0-15,10 13 5 16,-10-13 10-16,7 15 7 0,-7-15-1 0,2 14 3 0,-2-14 6 16,0 0 4-16,0 0 6 15,-13 26 2-15,13-26 2 0,-13 6-11 0,13-6-8 16,-16 4-9-16,16-4-5 0,0 0-5 0,0 0-21 0,-30-12-32 16,30 12-39-16,-11-13-65 15,11 13-94-15,-8-14-65 0,8 14-138 0,-5-15-199 16,5 15-370-16,0 0-408 15</inkml:trace>
  <inkml:trace contextRef="#ctx0" brushRef="#br0" timeOffset="12029.66">7694 4482 2898 0,'0'0'-91'0,"-4"-16"29"15,4 16 31-15,0 0 30 0,0 0 25 0,0 0 26 16,0-20 22-16,0 20 15 16,0 0 8-16,0 0 3 0,0 0-3 0,0 0-5 15,0 0-8-15,0 0-4 0,0 0 5 16,0 0-1-16,0 0-1 0,0 0 1 0,0 0 0 15,0 0-8-15,0 0 4 16,-15 49-11-16,13-35-6 0,2-14-5 0,0 34-9 16,0-14-2-16,-2-4-6 0,2 6-2 15,2-2-3-15,-2 0-5 0,0 0-2 0,2 0-3 16,-2-1-3-16,0-2-7 0,2 0-9 0,0-1-19 16,-2-16-32-16,2 24-43 15,-2-24-38-15,0 23-56 0,0-23-38 0,2 17-45 16,-2-17-99-16,0 7-608 15,0-7-417-15</inkml:trace>
  <inkml:trace contextRef="#ctx0" brushRef="#br0" timeOffset="12380.05">7835 4583 2885 0,'12'-13'-36'15,"-12"13"17"-15,0 0 9 0,6-11-3 16,-6 11 2-16,0 0-2 0,0 0 11 0,0 0 5 15,0 0 25-15,0 0 16 16,0 0 5-16,0 0 14 0,-42 20 7 0,42-20 7 16,-20 10 3-16,10-4 7 15,10-6 1-15,-19 10 4 0,9-5-9 0,10-5-4 16,-18 8-8-16,18-8-2 0,-12 7-7 0,12-7 2 0,-13 8-4 16,13-8-2-16,0 0 2 15,-7 13 1-15,7-13 1 0,0 0 0 16,0 0 4-16,0 0 2 0,11 27 0 15,-11-27 1-15,13 15-4 0,-3-5-1 0,-2-2-5 0,2 1-7 16,0 1-9-16,0 1 0 16,-1-1-6-16,1-1-4 0,-1 0-4 0,2-1-18 0,-11-8-30 15,16 16-36-15,-10-11-50 0,-6-5-58 0,16 13-56 16,-10-7-48-16,-6-6-74 16,10 9-125-16,-10-9-98 0,9 9-283 0,-9-9-189 15</inkml:trace>
  <inkml:trace contextRef="#ctx0" brushRef="#br0" timeOffset="12989.71">8102 4576 2455 0,'0'0'-18'0,"14"-17"42"15,-14 17 6-15,0 0 2 0,0 0-4 0,8-12 8 16,-8 12 1-16,0 0 12 0,0 0 20 0,0 0 14 0,0 0 6 16,0 0-6-16,0 0-8 15,0 0-5-15,0 0-4 0,0 0-2 0,0 0-3 16,0 0-2-16,-24 41 3 0,24-41 1 15,-10 9 4-15,10-9 1 0,-9 9-3 0,9-9-1 16,0 0-1-16,-12 12 0 16,12-12-3-16,0 0-2 0,0 0-1 0,-11 9 1 15,11-9 0-15,0 0-10 0,0 0-4 0,-7 12-4 0,7-12 5 16,0 0-1-16,0 0 1 16,-2 17 15-16,2-17 1 0,0 0-7 0,9 21 4 15,-9-21-1-15,7 15 0 0,-1-4 31 16,0 3-5-16,3 0 0 0,-1-2-8 0,3 4-26 15,0-1-5-15,1 0-8 16,0-2-1-16,0 1-4 0,-2 0-5 0,0-3-13 16,1 0-20-16,-2 1-32 15,-1-3-44-15,-2-1-62 0,-6-8-66 0,13 14-70 16,-9-10-145-16,-4-4-156 0,0 0-29 0,8 5-296 0,-8-5-297 16</inkml:trace>
  <inkml:trace contextRef="#ctx0" brushRef="#br0" timeOffset="13529.89">8384 4630 2590 0,'0'0'-124'0,"0"0"23"0,11-10 15 16,-11 10 16-16,0 0 12 0,0 0 16 0,0 0 21 15,0 0 32-15,25 5 24 0,-25-5 28 0,0 0 11 16,0 0 16-16,17 16 16 16,-17-16-1-16,6 11 3 0,-6-11 8 0,0 0 4 15,2 19 9-15,-2-19-1 0,0 0 2 16,0 0 3-16,-12 25-2 0,12-25-4 0,-11 10-1 15,11-10-2-15,-13 8-6 16,13-8-3-16,0 0 1 0,-19 5 24 0,19-5-12 0,0 0-6 16,0 0-17-16,0 0-10 15,0 0-16-15,-27-17-11 0,27 17-26 16,-5-14-21-16,3 5-26 0,2 9-36 0,2-18-37 0,-2 18-42 0,7-16-53 16,0 6-46-16,-7 10-45 15,8-14-76-15,-4 7-138 0,-4 7-116 0,6-9-258 16,-6 9-199-16</inkml:trace>
  <inkml:trace contextRef="#ctx0" brushRef="#br0" timeOffset="14840.02">7313 4585 2484 0,'0'0'-93'0,"0"0"29"0,0 0 16 0,0 0 9 0,0 0 27 16,0 0 27-16,19-3 21 15,-19 3 32-15,0 0 8 0,0 0 10 0,0 0-1 16,0 0 0-16,0 0-5 0,0 0 6 16,0 0-7-16,0 0-1 0,-10 36-4 0,10-36-3 15,0 0-6-15,-11 23-5 0,11-23-4 0,-13 15-5 16,13-15-4-16,-10 17-9 16,3-9-2-16,7-8-4 0,-10 15-1 0,10-15-5 15,-11 13-1-15,11-13-3 0,-11 12-4 16,11-12-1-16,-8 10-2 0,8-10-1 0,0 0 6 15,-10 11-6-15,10-11-1 16,0 0-1-16,0 0 2 0,-10 13 5 0,10-13 4 0,0 0 5 16,0 0 4-16,0 0 6 0,0 0 5 0,-6 11 9 15,6-11-7-15,0 0 0 16,0 0 4-16,0 0 5 0,0 0 9 0,0 0-2 0,18 19 5 16,-18-19 0-16,16 12 1 15,-5-4 2-15,2-1-2 0,0 2 20 16,1 1-14-16,-1 2-5 0,2-3-12 15,-3 3-6-15,4-3-16 0,-4 1-38 16,-1-1-49-16,-1-1-67 0,1 1-78 0,0-3-82 16,-5 0-167-16,0 1-154 0,-6-7-3 0,0 0-232 15,0 0-171-15</inkml:trace>
  <inkml:trace contextRef="#ctx0" brushRef="#br0" timeOffset="15509.94">6695 4788 2484 0,'0'0'-79'0,"0"0"13"16,0 0-2-16,-13-14 14 15,13 14 4-15,0 0 1 0,0 0 16 0,0 0 16 16,0 0 10-16,0 0 7 15,0 0 15-15,0 0 10 0,0 0 8 0,-29 8 19 16,29-8 12-16,0 0 8 0,0 0 9 16,0 0 7-16,-22 3-2 0,22-3-5 0,0 0-3 0,0 0-8 15,-24-2-4-15,24 2-12 0,-22 0-1 16,22 0-2-16,-28 0 17 0,28 0 12 16,-29-1 10-16,11 1 5 0,18 0 6 0,-31 0 2 15,14-2-2-15,17 2-6 0,-29 0-4 16,29 0-6-16,-28 0-6 15,28 0-3-15,-24-2 0 0,24 2 7 0,0 0-6 16,-25-2-1-16,25 2-8 0,0 0-4 0,0 0-9 16,-21 0-9-16,21 0-1 0,0 0-9 15,0 0-13-15,0 0-19 0,0 0-26 16,0 0-44-16,0 0-45 0,0 0-63 0,0 0-56 0,0 0-70 16,0 0-137-16,0 0-134 15,0 0-296-15,0 0-224 0</inkml:trace>
  <inkml:trace contextRef="#ctx0" brushRef="#br0" timeOffset="16349.68">6902 4719 2470 0,'0'0'-85'0,"0"0"11"0,0 0 10 15,0 0 9-15,0 0 16 0,0 0 25 0,20 12 6 16,-20-12 13-16,0 0 17 16,0 16 7-16,0-16 3 0,0 0 2 0,0 0 4 15,0 0 9-15,-16 33 9 0,16-33 20 16,-8 9-4-16,8-9 3 0,-10 12-4 0,10-12-4 15,-9 9-6-15,9-9-6 16,0 0-2-16,-17 6-6 0,17-6 6 0,0 0 3 16,0 0 4-16,0 0 5 15,-23-2-3-15,23 2-1 0,0 0-1 0,0 0 0 16,-18-17-5-16,18 17-7 0,-6-14-3 0,6 14-6 0,-6-13-3 16,6 13-4-16,0 0 0 15,-4-17-6-15,4 17-5 0,0 0-4 16,0 0-1-16,2-20-1 0,-2 20-1 15,0 0 0-15,0 0-4 0,0 0 2 0,17-12-7 0,-17 12 2 16,0 0-1-16,0 0 0 16,23 0-1-16,-23 0 1 0,0 0-1 0,24 4 0 0,-24-4-1 15,19 3 1-15,-19-3 0 0,18 5-1 0,-18-5 0 16,18 1 8-16,-18-1-5 16,14 4 5-16,-14-4-3 0,0 0 2 0,22 2-1 0,-22-2 0 15,0 0 6-15,0 0 4 16,19 2-1-16,-19-2 2 0,0 0 2 0,0 0 0 15,0 0 0-15,16-9-4 16,-16 9 4-16,0 0-4 0,0 0-3 0,5-16 3 0,-5 16-3 16,0 0 1-16,0 0 2 15,0 0 1-15,-5-25 1 0,5 25 2 0,0 0-2 16,0 0-4-16,-8-23-3 0,8 23 0 0,0 0 2 16,-8-13 1-16,8 13-1 15,0 0-5-15,0 0 0 0,-11-11 1 0,11 11-4 16,0 0 0-16,0 0 2 0,0 0-2 15,0 0 1-15,0 0-2 0,0 0-2 0,0 0-1 16,0 0-11-16,-34 19-35 0,34-19-57 16,-6 15-71-16,6-15-72 0,-8 16-145 0,2-9-185 15,6-7-355-15,-8 19-332 0</inkml:trace>
  <inkml:trace contextRef="#ctx0" brushRef="#br0" timeOffset="37289.68">1877 7045 610 0,'0'0'326'0,"0"0"-72"15,0 0-90-15,0 0-29 16,-15-25-4-16,15 25-8 0,0 0 5 0,-2-14-9 16,2 14 1-16,0 0-1 0,-2-20-9 0,2 20-6 15,0 0-3-15,4-23-8 0,-4 23 6 16,5-17-8-16,-5 17 0 0,5-17-5 0,-5 17 2 16,7-19-1-16,-1 8-8 15,-6 11-1-15,12-21-8 0,-6 10-8 0,0-2-4 16,-6 13-9-16,12-22-4 0,-3 10-4 15,-3 3-4-15,-6 9-3 0,14-18 0 0,-4 11-6 16,-10 7 2-16,15-12-5 16,-15 12-4-16,21-7-1 0,-21 7 0 0,19-2-2 15,-19 2 0-15,27 5 0 0,-13 2-5 0,0 1-2 0,1 0 4 16,-3 4-5 0,0 3 0-16,2 0-1 0,-5 1 2 0,3 1-3 0,-4-2-1 15,1 1 1-15,-5-1 5 16,0 2 2-16,-3-2 10 0,-1-15 0 0,-1 29-1 15,-5-14 1-15,-1-2-2 0,-1 2-2 16,-3-5 1-16,-1 0 5 0,-4-1 6 0,1-1 3 16,-1-3 7-16,1-1 1 15,15-4 8-15,-29 3-1 0,29-3 6 16,-32-4-6-16,18 0 2 0,-2-4-9 0,4 0 1 0,12 8-9 0,-21-18-14 16,14 8-14-16,7 10-27 15,-9-23-46-15,7 9-57 0,2 14-69 0,0 0-73 16,7-32-122-16,-3 23-191 15,-2-1-395-15,-2 10-415 0</inkml:trace>
  <inkml:trace contextRef="#ctx0" brushRef="#br0" timeOffset="38139.91">1196 6977 2901 0,'-23'1'-100'0,"23"-1"23"16,0 0 14-16,0 0 1 0,0 0 5 16,0 0 8-16,0 0 14 0,0 0 20 0,0 0 13 15,0 0 31-15,0 0 3 16,0 0 4-16,0 0 9 0,-20-3 12 0,20 3 5 15,0 0 10-15,0 0 2 16,0 0-8-16,0 0-4 0,0 0-5 0,0 0-5 16,58-10-1-16,-58 10 4 0,35-2 2 0,-16 2 11 0,1 0-14 15,0-2-6-15,3 2-4 16,-1 0-3-16,2 0-8 0,-3 0-2 0,4 0-1 0,-2 0 3 16,1 0-14-16,-4-2-4 15,1 2-6-15,-1-2-6 0,-20 2-8 0,32 0-2 16,-32 0-3-16,25-1-9 15,-25 1 1-15,23 0-6 0,-23 0-3 0,17-2-1 16,-17 2-5-16,0 0-8 16,21 0 3-16,-21 0-10 0,0 0 3 0,0 0-1 0,0 0 11 15,17-6 0-15,-17 6 5 0,0 0 1 0,0 0 10 16,0 0 4-16,0 0 13 16,0 0-8-16,0 0 12 0,0 0 2 0,0 0 2 0,-27-30 7 15,27 30 4 1,0 0 2-16,-13-14 10 0,13 14-4 0,-12-8 9 0,12 8 4 15,0 0 2-15,-11-10 3 16,11 10 6-16,0 0 8 0,-13-8 4 0,13 8 7 0,0 0 4 16,0 0 6-16,0 0-4 0,0 0 4 0,-14-11-5 15,14 11-3-15,0 0-4 16,0 0-6-16,0 0-6 0,0 0-4 0,0 0 2 16,0 0 1-16,0 0-5 0,0 0 0 15,0 0-5-15,0 0-4 0,0 0-2 0,0 0-5 16,0 0-1-16,50 19-5 15,-37-14-4-15,0 0-1 0,-13-5-4 0,27 13-6 16,-14-6 2-16,-1 1-1 0,-1-1-5 16,0 3 0-16,-2-3-5 0,-9-7 3 0,12 17-10 15,-12-17-7-15,2 21-19 0,-2-21-15 0,-7 20-18 16,7-20-21-16,-16 25-35 16,7-15-51-16,0 0-50 0,9-10-102 0,-16 16-195 0,8-11-450 15,8-5-408-15</inkml:trace>
  <inkml:trace contextRef="#ctx0" brushRef="#br0" timeOffset="38659.86">2165 6910 2956 0,'0'0'-27'16,"-15"4"36"-16,15-4-3 0,0 0 6 0,0 0 1 16,0 0 4-16,0 0 1 0,0 0 9 15,0 0 1-15,0 0-4 0,0 0-2 0,0 0-2 16,0 0-1-16,0 0-3 15,0 0-3-15,0 0-2 0,58 11 3 0,-42-9-6 16,3-2 3-16,3 2 2 0,0 0 10 16,4-2 16-16,2 2 18 0,3-2 12 0,1 0 10 15,2 0 2-15,-3 0 0 0,3 0-5 0,-4 0-7 16,2 0-5-16,-3 2-9 16,1-4-7-16,-6 4-11 0,-1-2-20 0,-4-2-34 0,0 2-36 15,-19 0-57-15,28 0-56 16,-28 0-70-16,0 0-104 0,16 0-598 0,-16 0-349 15</inkml:trace>
  <inkml:trace contextRef="#ctx0" brushRef="#br0" timeOffset="38979.82">2810 6681 2755 0,'10'-18'-72'15,"-10"18"41"-15,6-17 16 0,-6 17 21 0,6-12-1 16,-6 12 4-16,0 0 4 16,8-16 0-16,-8 16 21 0,0 0 26 0,0 0 15 0,0 0 9 15,0 0 10-15,0 0 1 0,0 0 7 0,11 46-1 16,-9-27-3-16,2 6-4 16,0 0-5-16,1 5-8 0,1 0-4 0,-2 5-6 15,3 0-7-15,-1 1-7 0,2-2-3 16,-2 2-8-16,4-2-6 0,-2 1-4 15,-2-1-1-15,2-1-6 0,-1-7 1 16,-1 3-8-16,1-5-5 0,-3-2-24 0,0-3-38 16,0 2-37-16,0-6-86 0,1 0-66 15,-5-15-124-15,2 19-199 0,0-11-304 0,-2-8-217 16</inkml:trace>
  <inkml:trace contextRef="#ctx0" brushRef="#br0" timeOffset="39759.99">2913 6579 2441 0,'0'0'-113'0,"-12"-10"39"0,12 10 31 15,0 0 23-15,-12-10 34 16,12 10 28-16,0 0 21 0,0 0 23 0,-11-9 17 15,11 9-2-15,0 0 1 0,0 0 3 16,0 0 2-16,0 0-8 0,0 0-4 0,0 0-9 16,0 0 4-16,0 0-4 0,0 0-9 0,0 0-2 0,23-19-8 15,-23 19-7-15,22-2-6 16,-22 2-3-16,32-2-6 0,-11 0-4 0,2 0-6 16,8 0-1-16,6 2-3 15,5-3-5-15,4 0-3 0,9-2-2 0,5 3-6 0,-3-2-4 16,4 0-11-1,1 0-5-15,-3 3-6 0,3-5-2 0,-3 3-2 0,0 0-1 16,-9 1-1-16,6 0-6 16,-7 1-1-16,-5-2 0 0,3 2 0 0,-11 1-2 0,-1-2 0 15,-1 2 1-15,-4 0 0 0,-4-2 1 0,-3 2 2 16,-2-2-1-16,-4 4 2 16,-17-2 1-16,32 0 4 0,-20 0 3 0,-12 0 4 15,19 0-3-15,-19 0 7 16,18 8-1-16,-18-8-1 0,10 9-1 0,-10-9 4 0,8 17 2 15,-8-17 2-15,6 19-3 16,1-5 4-16,-2 1 1 0,-1 2 0 0,2 0 1 16,0 3 2-16,1 5-4 0,1-2 7 0,-2 4-4 15,3 6 3-15,0-3-1 0,-1 4-2 16,2 1 3-16,4-1-1 0,-4 2-1 0,0-3 2 16,3 1-2-16,-2 0 0 15,1 0-1-15,-1-1 2 0,-3-1-2 0,2-1-4 0,0-3 3 16,-4-3 2-16,0 1 0 15,0-1 4-15,0-2-4 0,-1 1-5 0,-3-3 4 16,0-4-1-16,0 2 2 16,-2-4 8-16,0 2 8 0,0-17-3 0,-6 31-1 0,-1-16 3 15,1-2-1-15,-4-2-6 16,-3 2-1-16,0-4 1 0,-6 0-3 16,-2-1-2-16,-4-1-2 0,-3-1 1 0,1-1 3 0,-5 0-7 0,-6 0 1 15,-5-1-2-15,-1-2 1 16,-2 0-1-16,-1 0-2 0,-4-2 0 0,-2 2 3 15,-8-2-2-15,2 0 5 16,-3 0-2-16,1-2 1 0,4 0 0 0,5 2 0 0,2-2-3 16,1 2-3-16,2-2 5 0,3 0-3 0,2 2-1 15,3-2 0-15,6 2-3 16,1 0-14-16,0 0-29 0,2 0-47 0,10 0-58 16,-1 0-53-16,-1-2-111 0,6 0-621 15,0 2-355-15</inkml:trace>
  <inkml:trace contextRef="#ctx0" brushRef="#br0" timeOffset="40139.83">3511 6809 2858 0,'0'0'-65'0,"0"0"11"15,0 0 10-15,0 0 0 0,0 0 8 0,0 0 15 16,0 0 14-16,20 44 26 0,-18-27 26 15,2 2 17-15,-2 1 6 0,0 0 2 0,2 5-6 16,0-1-3-16,-2 1-7 16,2 0-6-16,1 0-5 0,-3-3 0 0,2 2-9 15,-1-4-6-15,1 2 0 16,-2-3-10-16,0-5-19 0,0 2-39 0,2 0-43 16,-4-16-42-16,7 18-49 0,-7-18-66 0,4 14-122 0,-2-9-343 15,-2-5 41-15</inkml:trace>
  <inkml:trace contextRef="#ctx0" brushRef="#br0" timeOffset="40391.61">3704 7031 2276 0,'0'0'124'0,"4"-13"9"0,-4 13-17 0,0 0-10 16,0 0-22-16,0 0-9 0,0 0-11 0,0 0-4 0,-19-16-1 16,19 16 15-16,0 0 18 15,-25 4 12-15,25-4 13 0,0 0 4 0,-30 14-1 16,20-9-12-16,10-5-8 15,-16 15-9-15,16-15-11 0,-10 17-9 0,10-17-3 0,-4 17-7 16,4-17-5-16,0 0-7 16,10 29-6-16,-1-20-2 0,4 1-5 0,1-1-20 15,6 1-20-15,-2-1-21 0,4 1-22 0,-1-5-23 16,5 4-32-16,-2-4-30 16,2 2-32-16,-1-1-46 0,1 1-38 0,-5-7-89 0,4 7-626 15,-4-7-402-15</inkml:trace>
  <inkml:trace contextRef="#ctx0" brushRef="#br0" timeOffset="40892.44">4664 6978 3004 0,'0'0'-15'0,"-12"6"-3"0,12-6 6 16,0 0-3-16,0 0-4 0,0 0 2 0,0 0 3 0,0 0 19 16,0 0 1-16,0 0 5 15,0 0 5-15,0 0-4 0,0 0 3 0,0 0-6 16,0 0-1-16,44 9 5 15,-44-9-2-15,37-3 2 0,-17 1 11 0,6 2 5 16,6-2 15-16,-1 0 10 0,5 1 13 16,7-1 1-16,-3-1-3 0,5 2-9 0,-5-1-2 15,2 2-9-15,-6-5-5 0,-2 4-8 0,0 1-30 16,-4-1-37-16,0-2-47 16,-6 3-51-16,0 0-49 0,-3-2-55 0,-4 0-146 15,-2 2-403-15,-3-2-91 0</inkml:trace>
  <inkml:trace contextRef="#ctx0" brushRef="#br0" timeOffset="41279.8">5510 6625 2307 0,'0'0'-34'16,"4"-14"20"-16,-4 14 2 0,0 0 2 0,6-15 6 15,-6 15 8-15,0 0 23 0,0 0 7 16,0 0 4-16,0 0 10 0,0 0 3 0,19 50 4 15,-15-32 8-15,0 9 4 16,1 2 6-16,1 2-2 0,1 6 1 0,-1-1 0 16,0 0-1-16,2 3-31 0,-1-3 0 15,2 2-5-15,-1 0-3 0,-2-2-5 0,1-1 2 16,1-3-6-16,-2 0-1 0,3-4-1 0,-2-3-8 16,-1-1-18-16,2-1-42 15,-4-6-52-15,2 0-48 0,2-4-65 0,-8-13-162 16,8 15-368-16,-4-9-15 15</inkml:trace>
  <inkml:trace contextRef="#ctx0" brushRef="#br0" timeOffset="42344.49">5547 6481 2128 0,'0'0'-62'16,"14"-14"18"-16,-14 14 10 15,0 0 7-15,20-8 4 0,-20 8 4 0,18-6 5 0,-18 6 1 16,25-4-5-16,-8 2 2 15,0 0 3-15,3 0 1 0,2 2 6 0,4-2 9 16,3 0-13-16,5 1 2 16,2 1-5-16,9-3 1 0,1 2-1 0,11-1-8 15,2-1 1-15,5 2 12 0,-1-3-7 0,1 0 5 16,3 1 0-16,-1-1-1 0,0 2-8 16,0-3-14-16,-3 2-7 0,1-1-9 0,-1-2 4 0,-1 4 1 15,-3-3 8-15,0 3 12 16,1-4 15-16,-4 2 14 0,1 0 6 0,-10 3 11 15,-1-3-2-15,1 2 1 16,-3 0-9-16,-3 0-6 0,-5 0-12 0,-4 1-10 16,0-1 1-16,-3 2 3 0,-5-3-2 15,-4 2 1-15,2 1 1 0,-6-2 13 0,-16 2-2 16,30 0 1-16,-30 0 3 0,25 0 7 0,-25 0 14 16,24 0 7-16,-24 0 18 15,21 2-7-15,-21-2 5 0,21 1-5 0,-21-1 13 16,19 5 17-16,-19-5-21 0,20 5 11 15,-10 1-1-15,-10-6 2 0,19 11 13 16,-6-3 5-16,-3-1 11 0,1 3 6 16,-3 1 0-16,3 3-3 0,-2-1 0 0,1 2-10 0,-2 4-5 15,0 1-7-15,4 3-9 0,-4 0-2 16,0-1-4-16,3 4-4 0,-1 5 2 16,1 0-12-16,0 1 0 0,-1 3-6 0,-2-2-2 0,4 4-2 15,-2-3-3-15,0 3-6 16,-1-3 1-16,-1 2-1 0,1-2-4 0,0 2-4 15,-3-1-1-15,0-1 1 16,0 1 0-16,0 0-4 0,-1 1 0 0,2-1-1 0,-3-5 2 16,0 1-3-16,2-2-3 15,-2-1-1-15,0 0 4 0,1-1-2 0,-1 0-2 16,1-4 2-16,1 0-1 0,-4-2-1 0,2-4-2 16,-2 3 6-16,0-4-4 0,0 0 0 15,-2-16 2-15,3 25 3 16,-1-14 11-16,-2-11 5 0,0 22 1 0,0-22 5 15,0 0-3-15,-7 26-1 0,7-26-3 0,-10 11-6 16,1-4 3-16,9-7-6 0,-25 12-1 16,10-8-2-16,-4 0 6 0,-4 1-5 0,-5-3 1 15,-2 2-3-15,-3 0-1 0,-7 0-1 16,-3 2 4-16,-1-5-6 0,0 1-4 16,-5 2 1-16,-1 0-2 0,0-2-1 0,-1-1 7 0,-6 2-4 15,-3-1-3-15,1-1-1 16,-2-1 0-16,1 2 0 0,-1-2-1 0,1 0-1 15,-3 0 2-15,5 0-1 16,-4 0 0-16,3 0 0 0,0-2-2 0,6 2 3 0,1 0 1 16,2 0 5-16,-1 0-2 15,5 0-2-15,-1 0 3 0,1 0-5 0,3 0 1 16,1 0-2-16,6-1-4 0,-1 1 1 0,4-2-2 0,-1 2 3 16,2-3-4-16,2 3-1 15,3-1-6-15,2 1-1 0,0-2-8 0,3-2 0 16,1 2 0-16,2-2-1 15,2 1 4-15,-2-1 1 0,19 4 2 16,-31-7-2-16,15 5-19 0,16 2-21 16,-23-7-18-16,23 7-54 0,-21-3-55 0,10-1-71 15,11 4-170-15,-18-8-467 0,9 4-269 0</inkml:trace>
  <inkml:trace contextRef="#ctx0" brushRef="#br0" timeOffset="42949.62">6613 6767 2562 0,'-14'-13'-66'0,"14"13"49"0,0 0 19 0,-22-6 17 16,22 6 14-16,-24 3 12 0,24-3 17 16,-31 12 15-16,13-5 6 0,-2 3 11 0,-2 2 1 15,1 3 9-15,-1-2-8 16,4 2-6-16,-2 3-8 0,6 1-11 0,-3-2-8 0,2 4-4 15,4-2-8-15,1 3-10 16,2 0 3-16,2 1-3 0,0-4-5 0,6 0-4 16,0 0-3-16,6 0-5 0,0-2-1 15,2 4-1-15,2-4-4 0,5-2-3 16,2 0 0-16,0-1-4 0,5-4-8 0,0 1-1 0,2-4-7 16,-1 0-7-16,1-7-9 15,-4 3-12-15,2-1-4 0,-1-4-2 0,0-1-6 16,-2 0 3-16,1-1-3 15,-6-5 3-15,1 2-2 0,-2-2 7 0,-3-1 3 16,-10 10 9-16,9-15 5 0,-9 15 11 16,0 0 0-16,-5-22 11 0,5 22 5 0,-16-13 9 0,16 13 10 15,-26-8 15-15,12 2 7 0,14 6 12 0,-30-5-1 16,17 3 3-16,13 2 4 16,-21-4 3-16,21 4 2 0,-17-6-1 0,17 6-9 15,0 0-6-15,0 0-7 0,0 0-6 16,0 0-5-16,0 0-7 0,0 0-16 0,51-16-22 15,-33 12-35-15,4 1-50 16,5 0-66-16,-3-1-68 0,-4 1-113 0,4-4-198 16,-5 4-356-16,0-3-272 0</inkml:trace>
  <inkml:trace contextRef="#ctx0" brushRef="#br0" timeOffset="43429.98">6997 6901 2633 0,'0'0'-44'0,"-14"-8"27"16,14 8 10-16,0 0 10 0,0 0 10 0,-28 3 14 16,28-3 20-16,-19 13 25 0,11-6 10 0,-2 4 8 15,-2 0 3-15,4 2 5 0,0 1-1 16,2 2-2-16,-1-1-9 0,5 0-6 0,0 2-8 16,2-17-8-16,0 32-7 0,4-17-1 0,0-1-18 15,3 0-38-15,-1-2-44 16,2 0-59-16,6-2-67 0,-4-5-69 0,-10-5-150 15,23 12-466-15,-12-9-202 16</inkml:trace>
  <inkml:trace contextRef="#ctx0" brushRef="#br0" timeOffset="43699.83">7118 6965 2692 0,'-6'-14'64'0,"6"14"-4"0,0 0-8 16,-15-10-5-16,15 10-6 15,0 0-8-15,-17-8-1 0,17 8 2 0,0 0 15 0,-15-4 16 16,15 4 4-16,0 0-4 16,0 0-4-16,0 0-10 0,0 0-6 0,0 0-2 15,0 0-9-15,-10 22-9 0,10-22-17 0,0 0-11 16,23 26-2-16,-13-13-6 0,4-4 5 16,0 7 1-16,1-3-1 0,0 2 2 0,-3-1-1 15,-1 1 2-15,-3-1 1 16,1-1 4-16,-5 0 1 0,1-2 0 0,-5-11-2 15,0 22-13-15,0-22-31 0,0 0-61 16,-9 26-49-16,9-26-61 0,-13 10-122 0,7-7-485 16,6-3-147-16</inkml:trace>
  <inkml:trace contextRef="#ctx0" brushRef="#br0" timeOffset="43895.5">7264 6859 2783 0,'24'-6'101'0,"-24"6"-14"0,20 1-8 16,-20-1-17-16,24 14-13 0,-12-4-5 16,2 1-1-16,-4 2-7 0,-1 4 0 0,-3 1-5 15,-2-1 0-15,-2 4-9 0,0-3 2 0,-2 7 0 16,0-5-4-16,-2 1-14 0,0-1-38 16,-2 1-47-16,2-2-56 0,0 0-59 0,-3-3-96 15,5-3-553-15,-2-1-184 16</inkml:trace>
  <inkml:trace contextRef="#ctx0" brushRef="#br0" timeOffset="44289.94">8090 6870 2612 0,'0'0'37'0,"0"0"12"16,0 0-10-16,0 0-1 0,0 0-4 0,0 0 3 15,0 0-4-15,12-13 10 0,-12 13 6 16,0 0 3-16,20-3 4 0,-20 3-5 0,26-1-2 16,-12-1-6-16,-14 2-8 15,40-1-1-15,-11 1-3 0,-3-3-2 0,6 3-5 16,1-2 0-16,5 1-5 0,3-1 5 0,1 2-4 0,-4 0 2 16,1-3-6-16,-3 2-3 15,-2 1-19-15,-3 0-41 0,-1 0-60 0,-4 0-60 0,-6-3-73 16,-3 3-159-16,-4 0-390 15,-13 0-91-15</inkml:trace>
  <inkml:trace contextRef="#ctx0" brushRef="#br0" timeOffset="45609.53">8431 6845 2295 0,'0'0'-62'16,"0"0"23"-16,0 0 29 0,0 0 23 0,0 0 10 16,0 0 16-16,28 33-7 15,-28-33 10-15,0 21 1 0,0-8 6 0,0-13 10 0,0 34 10 16,0-15-1-16,-2 2 4 0,2 3 2 0,-4-2 2 16,4 5 3-16,4 1-1 15,-2 0 2-15,2 3-7 0,-2 0-6 0,4 5-4 0,0 1-5 16,0-1-4-16,1 1-5 15,-1 3-6-15,3 1-8 0,2 4 0 0,-3-1-3 16,0 4-1-16,-2-8-2 16,4 4-8-16,-2 3 2 0,-4-3-3 0,2 4-1 15,0-1-2-15,-2-4-3 0,3 6-1 0,-2-5 1 16,-3-2-4-16,2 0 2 0,0-2-4 16,0-1 3-16,0-1-3 0,1 1-2 0,-1-4-1 0,0-2-9 15,2 2-9-15,-2-9-9 16,3-1-4-16,0-1-2 0,-3-2-4 0,4-1-4 15,-4-4 4-15,2 0 5 16,-1-1-2-16,-1-3 6 0,-4-13-1 0,7 21 3 0,-7-21 4 16,6 18 10-16,-6-18 5 0,4 15 2 0,-4-15 0 15,0 0 5-15,0 18-5 16,0-18 3-16,0 0-1 0,0 0 1 0,-21 11-6 16,21-11 3-16,-21 2 0 0,21-2 3 15,-24 4-4-15,8-4-1 0,-3 1 4 0,19-1 3 16,-40 0 1-16,18 0 6 15,-1 0 5-15,-3 0 4 0,-4 0 5 0,1 3 4 16,-5-3-4-16,2-3 1 16,-4 3-3-16,3 3-2 0,-5-3-3 0,2-3 0 0,-9 3-2 15,1 3-3-15,-1-3-2 0,1 0 3 0,-5 0 0 16,3 3-8-16,-5-2 2 16,1-1 2-16,0 3 3 0,1-3 7 0,-1 0 1 0,-1 3 4 15,0-2 0-15,1-1 2 16,-2 3 3-16,-5-2-1 0,-4 1 7 0,11-2-2 15,-2 2-3-15,1-2 3 0,-1 3-3 16,-5-3-2-16,0 0-1 0,-3 3-4 0,1-3 0 16,-1 2-4-16,1-2-1 0,0 0 2 0,-3 0 0 15,3 2 1-15,-2-2-5 16,3 2-2-16,8-1 0 0,1-1-1 0,-1 0-4 0,-1 0 2 16,2 0-4-16,-1 0 2 15,0 0-1-15,1 0 0 0,1 0-2 0,-3 0 0 16,1-1 0-16,-3 1 1 15,2 0-5-15,-9-2 0 0,8 2 1 0,-5 0 0 0,3-2-1 16,1 2-1-16,-6 0-1 16,3-2-1-16,4 2-1 0,3-3 1 0,1 3 3 15,-1 0-2-15,1 0-1 0,3-3 4 0,1 3-5 16,-1-2 3-16,3 0-4 0,-1 1 2 16,3-2-1-16,-2 2 2 0,-1-2 5 0,3 0-1 15,5 2 5-15,-5-2-1 16,-3 0 2-16,3 2-4 0,-2-1 0 0,1 0-2 0,1 0-3 15,-2 1 2-15,-1-1-2 16,7 0 1-16,-4 0 2 0,5 0 4 0,-4 0 3 16,3 2 5-16,0-2-2 0,0 2 3 0,0-2-2 15,1 2 0-15,0-1-2 0,-1 1-2 16,0 0-5-16,0-2 4 0,3 2-3 0,-3 0 2 16,2 0-3-16,-3 0-4 15,1 0 3-15,3 0-1 0,-3 2-1 0,2-2 1 0,0 0-2 16,0 1-2-16,3-1 4 15,-4 0-4-15,3 0 0 0,1 0-3 16,-1 0 2-16,0 2 1 0,0-2 3 16,3 0-3-16,-3 0-3 0,2 2 4 0,1-2-1 0,-1 0-2 15,0 0 1-15,4 0-2 0,0 2 0 0,1-2 3 16,-3-2-4-16,0 2 2 16,3 0 1-16,-5 0 5 0,0 0-5 0,6 0 0 0,-2-2 1 15,3 2-3-15,-1 0 1 16,2 0 3-16,-4-2-3 0,5 2 1 0,-3 0-4 15,0-1 4-15,4 1-2 16,-1 0 2-16,-3-2-4 0,24 2 1 0,-40 0 2 16,19 0 1-16,0 0-3 0,0 0 0 15,-1 0 1-15,22 0 1 0,-38 0-1 0,19 0 3 16,2 2-2-16,17-2 0 0,-33-2-1 0,33 2 0 16,-30 0-1-16,15 0 2 0,15 0 0 15,-25-3 4-15,25 3-2 0,-23 0-2 0,13-1-13 16,10 1-6-16,-20-3-15 15,20 3-15-15,-20-2-12 0,20 2-9 16,-21-3-8-16,9 1 2 0,1-2 1 16,11 4 2-16,-23-6-6 0,11 4-6 0,0-2-30 0,0 1-54 15,12 3-53-15,-24-7-92 0,14 1-195 16,-3 0-391-16,-2 0-285 0</inkml:trace>
  <inkml:trace contextRef="#ctx0" brushRef="#br0" timeOffset="46190">2053 7413 2685 0,'0'0'-37'0,"0"0"41"0,-4-16 15 0,4 16 8 15,0 0 11-15,0 0 1 16,0 0 16-16,0-20-7 0,0 20 6 0,0 0 13 15,0 0 10-15,0 0 0 16,5-20 1-16,-5 20 4 0,0 0 8 0,0 0 7 16,9-10-1-16,-9 10-6 0,0 0-7 0,0 0-8 0,0 0 9 15,0 0 0 1,0 0 1-16,0 0-1 0,0 0-3 0,0 0-7 0,0 0-7 16,26 34-5-16,-24-22-2 15,1 4-7-15,2 2-2 0,-1 1-4 0,0-2-5 16,4 7-4-16,-4 2-3 0,2-1-7 15,0 5 6-15,-2 1-6 0,3 2-3 0,-3 2-4 16,0 1-2-16,2-1 4 16,-1 0-4-16,1 3-2 0,-3-2 3 0,5 3-7 0,-2-3 7 15,0 2 4-15,1-2 1 0,4 0 2 16,-3-1 3-16,0-1-5 0,3-2 4 16,-3-1-21-16,1 0-2 0,-1-4 1 0,1-3-3 15,-1-1-3-15,0-2-1 0,-1-1-19 16,0-2-19-16,-3-3-39 0,2-1-53 0,-4-1-67 15,4-2-68-15,-4-1-94 16,-2-10-167-16,2 12-66 0,-2-12-329 0,0 0-321 16</inkml:trace>
  <inkml:trace contextRef="#ctx0" brushRef="#br0" timeOffset="46819.97">2105 7323 2629 0,'0'0'-142'0,"-6"-15"42"0,6 15 23 0,0 0 23 0,0 0 21 15,0 0 27 1,-5-17 4-16,5 17 15 0,0 0 35 0,0 0 12 0,0 0 21 16,0 0 11-16,0 0 5 15,0 0-2-15,0 0 5 0,0 0-12 0,0 0-1 0,-29 27-9 16,29-27-3-16,-11 17 0 0,11-17-3 0,-12 20 5 16,8-8-4-1,-2-2 0-15,6-10-5 0,-13 23 6 0,6-14-3 0,7-9-2 16,-10 18-4-16,6-8-2 0,4-10-4 15,-7 14-8-15,7-14-6 0,-8 16-1 0,8-16-7 16,-8 12-2-16,8-12-3 16,0 0 0-16,-7 14-4 0,7-14-1 0,0 0-2 15,0 0-2-15,0 0-5 0,0 0 1 0,0 0-4 16,0 0 0-16,0 0-1 0,0 0-2 16,0 0-1-16,0 0-3 0,0 0-1 0,0 0 1 15,0 0-5-15,7-61 5 16,-2 46-3-16,3 0 3 0,-5 2-1 0,6-6 4 0,-5 4-1 15,4 1 7-15,-1-4 0 16,2 3 10-16,-1 2 8 0,-2-2 7 0,1 2 7 16,-7 13 12-16,14-21 1 15,-7 13-4-15,-7 8 1 0,13-14 2 0,-13 14 5 16,11-3-16-16,-11 3 7 0,0 0-4 0,0 0-4 16,33 18-3-16,-25-7-3 0,3 0-3 15,-3 2-4-15,3 0-5 0,-2 3-6 0,1 1-18 16,0 0-29-16,0 1-36 0,-3-3-47 15,0 0-56-15,-1 2-65 0,-2 0-57 16,0-4-82-16,0-1-141 0,-4-1-92 16,0-11-362-16,-4 17-395 0</inkml:trace>
  <inkml:trace contextRef="#ctx0" brushRef="#br0" timeOffset="47179.8">1512 6486 2934 0,'0'0'4'0,"0"0"24"15,-11-8 3-15,11 8 5 0,0 0 2 0,0 0 5 16,0 0 14-16,0 0 17 0,0 0 14 16,0 0-1-16,0 0-3 0,0 0-13 0,0 0-6 15,36-14-8-15,-36 14-15 0,23-5-34 16,-23 5-49-16,17-5-50 0,-5 4-56 0,-12 1-58 15,17-6-68-15,-12 2-131 16,-5 4-396-16,12-5-108 0</inkml:trace>
  <inkml:trace contextRef="#ctx0" brushRef="#br0" timeOffset="47369.7">1562 6363 2617 0,'0'0'135'0,"0"0"-9"0,0 0-14 0,-12-9-16 0,12 9-11 16,0 0-11-16,0 0-3 15,0 0-9-15,0 0-2 0,0 0-1 0,0 0-3 16,0 0-5-16,18 49-5 16,-13-35-6-16,2 3-3 0,-2 2-5 0,4 2-3 15,-3 0-13-15,-2 3-49 0,2 2-70 16,-1-1-66-16,1 2-85 0,-2 0-191 0,-2 0-412 16,0 3-208-16</inkml:trace>
  <inkml:trace contextRef="#ctx0" brushRef="#br0" timeOffset="47770">1491 7600 2660 0,'0'0'26'0,"0"0"8"15,10 10-2-15,-10-10 0 16,0 0 4-16,14 5 30 0,-14-5 36 0,0 0 20 0,20 3 16 16,-20-3 6-16,18 0-3 15,-18 0-6-15,0 0-11 0,36-3-11 0,-19 2-13 16,2-2-13-16,2 2-12 0,0-2-41 0,7-1-70 16,0 1-109-16,-1-1-95 0,1-2-191 15,-6 4-160-15,0 2-254 0,-3-1-190 0</inkml:trace>
  <inkml:trace contextRef="#ctx0" brushRef="#br0" timeOffset="51419.75">3697 7697 2358 0,'11'-15'-146'0,"-11"15"19"0,9-10 8 15,-9 10 7-15,0 0 13 16,12-15 11-16,-12 15 16 0,0 0 42 0,10-12 20 15,-10 12 30-15,0 0 19 16,10-9 31-16,-10 9-3 0,0 0 2 0,0 0 11 0,0 0 11 16,0 0 0-16,0 0-9 15,0 0-9-15,0 0 0 0,0 0-4 0,0 0-5 16,0 0 1-16,-30 43-5 0,19-29-1 0,0 2 0 16,1 0-5-16,-3 4-4 0,3 2-4 15,-3-1-4-15,4 2-1 0,-1 2-8 16,2 2-6-16,1 0 4 0,0 1-6 15,3 1-3-15,2-2-10 0,2 3-8 0,4-2-11 16,1-2-5-16,4 2-16 16,1-4 4-16,4 4-6 0,4-5 6 0,-1 3 2 0,2-6 1 15,0 2 10-15,-1-3 3 0,2-3 11 0,-1 2 7 16,0-3 7-16,0 1 2 16,-3-1-8-16,4 0 5 0,-6 0 0 15,2 0 1-15,-2 0-5 0,-3 3 2 0,-3-2-4 16,1-2 3-16,-5 4-3 0,-4-1 1 0,0 0 3 15,-2 4-7-15,-7 2-1 16,1-1-1-16,-2 2 2 0,-5 2 1 16,-3 3-2-16,0-1 0 0,-4 8 0 0,-1-4-1 0,-2 3-3 0,0 0 4 15,-3 2-2-15,0 1 2 16,1-2-6-16,-9 17 0 0,4-10 2 0,7-4 1 16,-11 12 3-16,2-2 2 15,6-3 2-15,1-6 6 0,3 0 2 0,-9 13 9 0,5-6 5 16,5-10 9-16,-2 1 2 15,1-2 8-15,1 1 6 0,1-3 6 0,4-5-1 0,-2-2-9 16,4-1-3-16,-1-2-2 16,4-2-6-16,-2-3-8 0,3-4-8 15,0-1-7-15,4-1-16 0,0 0-18 0,0-4-23 0,8-9-17 16,-13 14-13-16,13-14 0 0,-11 5 4 16,11-5 5-16,0 0 7 0,0 0 7 0,0 0 3 15,0 0 6-15,-15-36-2 16,18 18-1-16,-3 0 7 0,0 18 18 0,4-44 17 15,-2 22 8-15,4-5 10 16,-2 4 6-16,3 0 16 0,-3 2 18 0,3-1 3 0,-1 3 5 16,0 2 0-16,-2 5 1 15,2-4-4-15,2 5-8 0,-8 11-4 0,8-19-5 16,-8 19-2-16,8-13 6 0,-8 13 0 0,0 0 0 16,0 0-3-16,0 0 0 0,0 0-5 15,0 0-6-15,0 0-4 0,-4 51-4 0,-2-36-2 16,2 4-4-16,-4-2-3 15,2 2-1-15,0 3-1 0,-2 0-4 0,2 1 3 16,-3-2-1-16,0 2-2 16,1 0 7-16,-1-3 1 0,3 2-1 0,-2-5 0 0,2 0 3 15,1-2 3-15,0 0 5 0,1-1 1 0,4-14-1 0,-2 19-1 16,2-19-5-16,9 15-1 16,-9-15-6-16,17 9-9 0,-4-4-24 0,-13-5-29 15,34 3-41-15,-18-3-58 16,6 2-77-16,-1-4-76 0,0 4-159 15,-2-2-124-15,-2 0-352 0,0 4-334 0</inkml:trace>
  <inkml:trace contextRef="#ctx0" brushRef="#br0" timeOffset="51803.53">3065 10219 2810 0,'-19'-5'16'0,"19"5"44"0,0 0 12 0,0 0-9 15,0 0 2-15,0 0-4 16,0 0 19-16,-16 15 22 0,16-15 15 0,0 0 12 0,-4 17 2 15,4-17 1-15,0 0-11 16,-2 27 3-16,2-27-3 0,0 24-8 0,0-24-4 16,4 29-11-16,-4-13-12 0,0-16-4 15,0 33-14-15,2-17-6 0,-2 2-2 0,2-4-10 16,-2 4-2-16,3-1-8 0,-3 0-7 0,0-17-15 16,0 29-13-16,0-16-16 15,0-13-28-15,0 23-32 0,0-23-48 0,0 19-58 0,0-11-63 16,0-8-97-16,0 0-165 15,0 0-92-15,0 0-312 0,0 0-296 0</inkml:trace>
  <inkml:trace contextRef="#ctx0" brushRef="#br0" timeOffset="52144.92">3168 10235 2830 0,'15'-8'52'15,"-15"8"11"-15,0 0-8 0,0 0-4 16,17-4-10-16,-17 4-4 15,0 0-2-15,0 0 13 0,0 0 7 0,0 0 0 16,0 0-2-16,0 0-4 0,-6 36-5 0,6-36 0 16,-11 18-3-16,11-18-2 0,-12 19 4 15,3-9 3-15,0-1 5 0,9-9 2 0,-14 17-4 16,14-17 0-16,-14 11 1 0,14-11-6 0,-8 12-1 16,8-12 1-16,0 0 1 0,-8 12-4 15,8-12 2-15,0 0 6 0,0 0 6 16,0 0 7-16,0 0 3 0,12 27 7 15,-12-27-6-15,12 10 5 0,-12-10-1 0,14 14 1 16,-8-6 4-16,-6-8-8 0,18 15-9 16,-10-7-3-16,3 1 0 0,-11-9-14 0,16 15-9 15,-7-7-12-15,2 0-20 0,-5-3-25 0,0 2-34 16,-6-7-49-16,13 10-55 16,-4-4-60-16,-9-6-57 0,12 6-106 0,-12-6-155 0,13 3-39 15,-13-3-281 1,0 0-212-16</inkml:trace>
  <inkml:trace contextRef="#ctx0" brushRef="#br0" timeOffset="52659.86">3620 10259 2565 0,'0'0'61'0,"0"0"33"16,-7-14-4-16,7 14-11 0,0 0-9 16,-11-12-5-16,11 12 5 0,0 0 20 0,0 0 18 15,-21 0 4-15,21 0-3 0,0 0-3 16,0 0-4-16,-32 16 1 0,24-7-9 16,-2-2-4-16,10-7-8 0,-20 20-4 15,12-11-10-15,-1 1-1 0,-1-1-6 16,10-9-1-16,-17 19-8 0,8-11-2 15,9-8-7-15,-12 13 0 0,12-13-11 0,-10 12 0 16,10-12-3-16,-12 10-4 0,12-10-3 0,0 0-6 0,-10 11 2 16,10-11-10-16,0 0-3 15,0 0 0-15,-15 4-4 0,15-4-2 0,0 0-4 16,0 0 2-16,0 0 0 0,0 0 5 0,0 0 0 0,0 0 8 16,0 0 3-16,0 0 3 15,0 0 1-15,0 0 2 0,0 0 4 0,0 0 0 16,0 0 3-16,0 0 10 15,0 0-2-15,0 0 8 0,0 0 1 0,0 0 2 0,0 0 29 16,53 4-10-16,-45 1-2 16,-8-5-2-16,22 15-6 0,-12-7-1 0,3-1-5 15,-3-1-6-15,-10-6-5 0,20 14-10 0,-12-9-18 16,-8-5-20-16,19 10-31 0,-10-7-38 16,-1 1-39-16,-8-4-46 0,15 6-53 0,-15-6-44 15,12 4-72-15,-12-4-134 16,0 0-133-16,18-3 21 0,-18 3-276 0,0 0-204 0</inkml:trace>
  <inkml:trace contextRef="#ctx0" brushRef="#br0" timeOffset="52949.85">3814 10343 2563 0,'0'0'-10'0,"16"-1"16"0,-16 1-6 15,0 0-18-15,26 1 0 0,-26-1-11 0,0 0 11 16,22 4 1-16,-22-4 13 15,10 6 21-15,-10-6 19 0,0 0 31 0,11 15 18 16,-11-15 14-16,0 0 16 16,0 18 7-16,0-18-3 0,0 0 0 0,0 0-4 0,-15 21 4 15,15-21 7-15,0 0 7 0,-20 7-5 0,20-7-3 0,-14 2-8 16,14-2-15-16,0 0-13 16,0 0-9-16,-20-19-8 0,20 19-7 0,-6-17-11 15,6 17-7-15,2-19-7 16,-2 19-10-16,0 0-21 0,14-29-22 0,-8 22-34 15,-6 7-45-15,16-16-55 0,-7 11-56 16,0-2-59-16,-9 7-106 0,17-5-137 0,-17 5-417 16,12-2-326-16</inkml:trace>
  <inkml:trace contextRef="#ctx0" brushRef="#br0" timeOffset="54069.66">4322 10445 2717 0,'0'0'-65'16,"0"0"28"-16,0 0 12 0,0 0-2 0,0 0 9 15,0 0-1-15,0 0 5 0,0 0 11 16,0 0-3-16,0 0 24 0,49 9 8 0,-35-7 4 16,6-2 11-16,-1 2 20 0,3-1 12 0,2-1 14 0,2 3 13 15,3-3 8 1,1 3 2-16,0-3-9 0,1 2-4 0,1 0-10 0,0 0-7 16,2 0-8-16,-3 0-9 15,1 0-12-15,-2-1-7 0,1 2-19 0,-1-1-20 0,-6-2-28 16,-1 2-27-16,-2-1-29 15,-2-1-39-15,-1 0-16 0,-4 3-33 0,-2-3-24 16,-12 0-60-16,17-3-124 16,-17 3-370-16,9-5-26 0</inkml:trace>
  <inkml:trace contextRef="#ctx0" brushRef="#br0" timeOffset="54339.89">4951 10375 2572 0,'0'0'200'0,"0"0"-18"0,-9-13-24 0,9 13-31 15,0 0-27-15,0 0-11 16,0 0-12-16,0 0-7 0,0 0-8 0,0 0-6 16,0 0-6-16,0 0-7 0,0 0-1 15,0 0-3-15,39 0-7 0,-39 0-3 0,29 14-1 16,-14-7-3-16,4 4-3 0,-1-1-5 0,0 2 1 16,1 1 3-16,-4 0 1 15,-3-1 5-15,-1-1 6 0,-3 2 3 0,-2 1 3 16,-6-14 4-16,7 22 2 0,-7-22-1 15,-4 19-2-15,4-19-5 0,-15 22-4 16,5-12-12-16,1-3-28 0,9-7-31 16,-19 11-52-16,19-11-69 0,-17 11-64 0,9-10-110 0,8-1-169 15,-16 4-441-15,16-4-365 0</inkml:trace>
  <inkml:trace contextRef="#ctx0" brushRef="#br0" timeOffset="56389.84">6339 9968 2839 0,'0'0'-12'16,"0"0"41"-16,0 0 17 15,0 0 1-15,0 0 14 0,0 0 15 0,0 0 4 16,0 0 7-16,0 0 19 0,0 0 10 0,0 0 2 16,0 0 0-16,0 0-5 15,0 0-4-15,0 0-5 0,0 0-1 0,-4 50-5 0,4-31-6 16,-2 2-2-16,2 6-1 15,0-1-13-15,-2 2-4 0,2 0-5 0,2 2-6 16,0 0-6-16,-2-1-8 16,2 0-2-16,3-1 1 0,-1-1-12 0,0 0-2 0,0-3-4 15,0 1-5-15,3-4-3 0,-3-2-16 0,0 0-33 16,-2-4-39-16,2-1-55 16,-4-14-65-16,9 22-78 0,-4-16-120 0,-1 2-158 0,-4-8-42 15,6 9-305 1,-6-9-269-16</inkml:trace>
  <inkml:trace contextRef="#ctx0" brushRef="#br0" timeOffset="56699.88">6678 10437 2784 0,'0'0'52'0,"0"0"18"0,0 0-7 0,0 0-8 15,17 4-4-15,-17-4-7 16,0 0 6-16,21-2 3 0,-21 2 4 16,21-4 12-16,-21 4 9 0,26-4 11 0,-26 4 13 0,34-4 7 0,-16 4-5 15,2 0-6-15,1-1-14 16,-21 1-9-16,38-3-10 0,-20 3-28 0,0 0-38 15,-18 0-44-15,27 0-56 16,-27 0-67-16,28 0-52 0,-28 0-75 0,17-1-148 0,-17 1-445 16,0 0-262-16</inkml:trace>
  <inkml:trace contextRef="#ctx0" brushRef="#br0" timeOffset="56949.65">6877 10346 2705 0,'0'0'18'15,"0"0"24"-15,0 0-1 0,-2-16-8 0,2 16 2 16,0 0 10-16,0 0 39 16,0 0 28-16,0 0 19 0,0 0 18 0,0 0 7 0,0 0 11 15,0 0-13-15,0 0 22 0,19 52-8 0,-17-37-19 16,0 0-5-16,0 2-17 16,2 0-16-16,-2 1-14 0,2 1-9 0,-2-1-6 0,4 2-9 15,-4-1-10-15,2 0-14 16,-2-2-17-16,2 1-20 0,0-2-29 0,-2 0-37 15,0-3-42-15,0 0-50 16,2-1-64-16,-1-3-59 0,-3-9-82 0,6 13-157 16,-6-13-89-16,11 8-311 0,-11-8-301 0</inkml:trace>
  <inkml:trace contextRef="#ctx0" brushRef="#br0" timeOffset="57329.48">7330 10010 2842 0,'0'0'27'0,"0"0"18"0,8-13-1 15,-8 13-6-15,0 0 4 16,0 0 23-16,0 0 27 0,0 0 23 0,0 0 17 0,0 0 2 16,0 0 2-16,15 38 25 15,-15-21-3-15,3 2-3 0,-3 2-5 16,2 0-14-16,2 6-8 0,-2-3-8 0,2 3-12 0,-2 0-12 0,2 0-8 16,1-5-8-1,1 3-15-15,-2 0-4 0,0-2-11 0,0-4-10 0,3 0-11 16,-2-3-27-16,-1 0-34 15,0-3-31-15,0 1-45 0,0-2-44 0,0-5-63 0,0 2-52 16,-4-9-58-16,7 8-109 16,-7-8-125-16,11 4-399 0,-11-4-390 0</inkml:trace>
  <inkml:trace contextRef="#ctx0" brushRef="#br0" timeOffset="57639.47">7631 10212 2944 0,'0'0'69'0,"10"-13"28"0,-10 13-17 0,0 0-14 15,10-14-12-15,-10 14-8 16,0 0-4-16,0 0-4 0,0 0-3 0,0 0-2 0,0 0-7 16,0 0-2-16,0 0-2 15,0 0-1-15,-52 12-4 0,52-12-4 0,-23 6 1 16,7 0-1-16,16-6 6 0,-24 9-2 0,8-4 11 0,6 1 15 16,10-6 14-16,-21 13 8 15,12-5 6-15,9-8 10 0,-15 17 6 0,11-7 15 16,4-10-1-16,-4 20 2 15,4-20 25-15,2 25-5 0,-2-25-14 0,6 29-4 16,3-15-21-16,-1 1-4 0,3-1-5 16,2 1-12-16,1-2-12 0,2 0-13 0,-2 1-22 15,1-4-26-15,2 2-30 0,-4-2-38 0,1-2-38 0,2-1-39 16,-4-2-40-16,2 4-35 16,2-5-36-16,-2 1-61 0,-3-1-110 0,1-2-101 15,0 1-348-15,0-1-258 16</inkml:trace>
  <inkml:trace contextRef="#ctx0" brushRef="#br0" timeOffset="58259.9">8443 10010 2649 0,'10'-19'-56'16,"-10"19"28"-16,8-15 1 0,-8 15 7 0,4-15 14 15,-4 15 5-15,0 0 20 16,-2-24 19-16,2 24 30 0,-12-12 16 15,12 12 16-15,-14-10 21 0,14 10 14 0,-21-6 15 16,21 6-1-16,-28-2 1 0,28 2-4 0,-34 6-7 16,18 0-11-16,-2 1-4 15,0 4-13-15,-1 1-9 0,-1 3-4 0,4 4-11 16,-2 1 0-16,2 0-8 0,3 2-4 0,2 2-11 0,1 1-10 16,1 0-4-16,3 2-6 15,4-1-3-15,0-1-4 0,2-3-5 0,4 4-5 0,2-4 0 16,3 1-8-16,1-2-6 15,5-4-9-15,-2 1-7 0,6-2-9 0,0-3-13 16,0-1-10-16,4-2-6 16,0-3-12-16,1 1-8 0,-3-4-7 0,0-2-4 0,0-2 3 15,-1 0 5-15,-2-4 10 0,0 0 11 0,-4-3 3 16,-1-1 12-16,-13 8 8 16,19-15 12-16,-12 7 8 0,-7 8 4 0,2-19 10 0,-2 19 11 15,0 0 7-15,0 0 10 16,-13-25 7-16,13 25 9 0,-15-11 4 0,15 11 3 15,-11-6-2-15,11 6 0 16,0 0-26-16,-12-10-8 0,12 10 4 0,0 0-6 0,0 0-1 16,0 0-5-16,0 0-7 0,0 0-21 0,34-9-29 15,-22 7-42-15,-12 2-58 16,29-5-81-16,-11 1-46 0,-4 0-99 0,4 0-161 16,-4-2-54-16,3 3-302 15,-6-3-246-15</inkml:trace>
  <inkml:trace contextRef="#ctx0" brushRef="#br0" timeOffset="58469.82">8736 10126 2655 0,'0'0'6'0,"0"0"38"0,-4-25 7 16,4 25 15-16,0 0 17 16,0 0 12-16,0 0 20 0,0 0 15 0,0 0 9 0,0 0 10 15,-26 38-1-15,19-26-5 16,3 4-12-16,4-16-10 0,-6 32-17 15,4-15-12-15,0 0-4 0,2-17-12 16,4 32-11-16,-2-14-26 0,4-1-43 0,1-2-44 16,-1-2-70-16,5 1-64 0,0-3-70 15,1-2-101-15,2 0-171 0,0-4-401 0,0 1-331 16</inkml:trace>
  <inkml:trace contextRef="#ctx0" brushRef="#br0" timeOffset="58739.78">9011 10175 2780 0,'0'0'-19'0,"0"0"58"16,-9-13 12-16,9 13 16 0,0 0 24 0,-16-5 4 15,16 5 9-15,0 0-5 0,0 0 5 0,0 0 0 0,0 0-2 16,-32 14-3-16,32-14 1 16,-6 11-1-16,6-11 0 0,0 0-3 0,4 25-6 15,-4-25-7-15,12 20-9 16,-6-8-9-16,3-1-6 0,0 3-7 15,1-1-2-15,-2 2-10 0,1-1-3 16,-1-1-5-16,-1-2-1 0,-3 2-5 0,-4-13-1 0,4 24-4 16,-4-24-12-16,0 20-38 15,0-20-48-15,-8 16-62 0,1-9-79 0,1-1-64 16,6-6-149-16,-13 6-154 0,13-6-337 0,-12 4-321 0</inkml:trace>
  <inkml:trace contextRef="#ctx0" brushRef="#br0" timeOffset="58959.57">9201 10157 2908 0,'21'0'48'16,"-21"0"17"-16,15 7-3 0,-15-7-8 0,13 12-5 16,-6-1-1-16,-1 1 2 0,0 1 13 0,-2 2 10 15,0 3 8-15,0-2 7 16,-2 4-5-16,1-5-5 0,-1 4-12 0,0-2-4 0,1 0-10 15,-3-17-11-15,-3 29-34 16,3-16-50-16,0-13-62 0,-2 23-64 16,0-14-89-16,2-9-193 0,-5 14-446 0,5-14-280 0</inkml:trace>
  <inkml:trace contextRef="#ctx0" brushRef="#br0" timeOffset="59169.94">9542 10397 2924 0,'26'0'68'0,"-26"0"-6"0,0 0-13 16,24 2-12-16,-24-2-11 16,26 0-6-16,-9 0-8 0,-17 0-17 0,36 0-17 15,-19-2-24-15,4 2-28 0,-21 0-28 16,36 2-21-16,-19-4-30 0,-2 0-70 0,-2 1-118 15,-1-2-325-15,-12 3 101 16</inkml:trace>
  <inkml:trace contextRef="#ctx0" brushRef="#br0" timeOffset="59319.68">9625 10328 1985 0,'0'0'122'0,"-21"0"42"15,21 0-6-15,0 0-10 0,-20-3-21 0,20 3-15 0,0 0-13 16,0 0-8-16,0 0-12 15,0 0-32-15,0 0-51 0,0 0-58 0,47-8-60 16,-35 6-95-16,-12 2-186 16,32-4-324-16,-16 0 8 0</inkml:trace>
  <inkml:trace contextRef="#ctx0" brushRef="#br0" timeOffset="59559.39">10160 10315 2256 0,'0'0'6'0,"17"10"10"16,-17-10-3-16,15 14 1 0,-15-14 3 0,8 12 6 15,-8-12 25-15,0 16 26 16,0-16 27-16,0 0 32 0,-10 20 14 0,10-20 17 16,-15 12 0-16,15-12-10 15,-17 8-20-15,17-8-15 0,-15 2-29 0,15-2-38 0,0 0-39 16,0 0-48-16,0 0-51 15,-25-14-60-15,25 14-62 0,0 0-134 0,-5-19-548 0,5 19-263 16</inkml:trace>
  <inkml:trace contextRef="#ctx0" brushRef="#br0" timeOffset="64799.85">1117 13237 2515 0,'0'0'-125'0,"0"0"30"16,0 0 20-16,0 0 24 0,0 0 21 0,0 0 23 15,0 0 26-15,0 0 17 16,0 0 30-16,0 0 11 0,0 0 16 0,0 0 1 0,0 0 7 15,0 0 4-15,0 0 8 16,0 0-1-16,0 0 5 0,0 0 0 0,0 0 0 16,0 0-4-16,0 0-3 0,0 0 0 0,0 0-2 15,0 0 4-15,0 0-2 16,0 0-9-16,0 0-8 0,0 0-9 0,0 0-7 0,0 0-11 16,54 0-5-16,-36 3-7 15,2-3-5-15,2 1-8 0,-1 1-3 0,6-2-2 16,-5 0-11-16,3 0 2 15,4 2-3-15,0-2-2 0,1 2-1 0,-5-2-3 0,1 0 3 16,-2 0-10-16,-1 2-1 16,0-2 1-16,0 0 2 0,-6 0-7 0,4 0 2 15,-21 0-1-15,29 1-6 0,-29-1 6 0,24 0 1 0,-24 0-8 16,18 3 5-16,-18-3-3 16,18 0 1-16,-18 0-9 0,0 0 3 0,20 0-7 15,-20 0-9-15,0 0-13 16,0 0-15-16,20 2-26 0,-20-2-21 0,0 0-17 0,0 0-18 15,0 0-10 1,0 0-6-16,0 0-24 0,21-5 3 0,-21 5 6 0,0 0 15 16,0 0 11-16,0 0 17 0,0 0 9 0,0 0 16 15,0 0 4-15,0 0 6 16,-9-26 10-16,9 26 18 0,0 0 7 0,0 0 14 0,-14-17 26 16,14 17 6-16,-9-12 12 15,9 12 6-15,0 0 6 0,-13-14 20 16,13 14 8-16,-6-12 11 0,6 12 10 15,0 0 17-15,-8-14 8 0,8 14 0 0,0 0 3 0,0 0 0 16,-8-12-4 0,8 12-5-16,0 0-8 0,0 0-4 0,0 0-7 0,0 0 1 15,-10-14-7-15,10 14 6 0,0 0 5 0,0 0 4 0,0 0-7 16,0 0-7-16,0 0-10 16,0 0-1-16,0 0-10 0,0 0-1 0,0 0-5 15,0 0-7-15,0 0 1 16,2 47-8-16,-2-47-4 0,14 14-4 0,-14-14-9 15,16 13-14-15,-7-7-12 0,2 2-5 16,-11-8-5-16,21 14 2 16,-13-5 0-16,2-2 3 0,-10-7 1 0,16 14 6 15,-10-6-5-15,-6-8 5 0,10 20 2 0,-10-20 1 16,0 23 4-16,0-23 4 0,-6 25-4 0,2-12 2 0,-4-1-2 16,-1 1 2-16,-1 0 1 15,3-2-20-15,-4-1-43 0,2 2-58 16,9-12-66-16,-12 16-71 0,6-8-162 15,-1-3-174-15,7-5-239 0,0 0-172 0</inkml:trace>
  <inkml:trace contextRef="#ctx0" brushRef="#br0" timeOffset="65329.85">1843 13293 2400 0,'0'0'-61'0,"0"0"17"16,2-24 2-16,-2 24 4 0,2-20 1 15,-2 20 9-15,3-23 6 0,-1 10 26 0,-2 13 28 0,6-27 18 16,-2 16 21-16,-4 11 18 16,9-23 6-16,-6 14-4 0,-3 9 0 0,11-18-3 15,-5 9-14-15,-6 9-6 0,18-12-5 0,-8 6-10 16,-10 6-3-16,24-3-5 16,-9 1-8-16,-15 2-5 0,31 7-3 0,-12 1-4 15,1 2-8-15,-2 1 9 0,1 3-9 16,-1 1 0-16,-4 0-4 0,1 0-2 0,-4-2 12 15,-2 4-1-15,1-2 4 16,-6 1 7-16,-2-1 14 0,-2-15 2 0,-2 25 11 0,2-25 1 16,-9 25 2-1,1-14 9-15,-2-2-3 0,-4 0 4 0,2-2 2 16,-3-2 5-16,-2 2-10 0,0-6 21 0,-2 2-4 0,19-3 12 16,-36 0-6-16,17-4-5 0,2-3-8 15,0 2-21-15,2-2 2 0,3-3-9 0,0 0-18 16,12 10-23-16,-18-20-32 15,11 8-39-15,7 12-52 0,-3-23-65 0,3 23-59 16,5-19-96-16,2 11-188 16,1-2-96-16,-8 10-246 0,16-14-218 0</inkml:trace>
  <inkml:trace contextRef="#ctx0" brushRef="#br0" timeOffset="66019.75">1972 13413 2530 0,'0'0'-46'16,"0"0"37"-16,0 0 18 15,0 0 9-15,0 0 1 0,0 0-7 0,0 0 5 16,0 0 1-16,0 0-2 16,0 0 12-16,-10 45 2 0,10-45-5 0,-2 21 6 15,2-21 3-15,0 25 5 0,0-11 6 0,2 3 4 0,-2 0 1 16,0 2 21-16,0-2 1 16,2 2-12-16,-4 4-3 0,2-3-5 0,0 10-1 15,0-5-5-15,2 5 2 16,-2 1 3-16,0-2 8 0,2 2-15 15,0 0 0-15,0-1 1 0,-2 1 3 0,4 1 0 16,-3-1-2-16,1-1-4 0,1 0-6 0,-3-2-1 16,3 2-5-16,-3-4-2 0,0 3-5 0,0-8-3 15,0 0-8-15,0 0-7 16,0-4-16-16,0-2-21 0,0-15-21 0,-3 24-40 0,3-24-48 16,0 16-45-16,0-16-34 15,0 0-78-15,0 0-601 0,0 12-278 0</inkml:trace>
  <inkml:trace contextRef="#ctx0" brushRef="#br0" timeOffset="66629.56">1943 13468 2639 0,'0'0'-83'0,"0"0"26"15,0 0 2-15,0 0 7 0,0 0 10 0,0 0 1 0,0 0 11 16,0 0 21-16,0 0 22 16,0 0 32-16,-42 25 15 0,42-25 15 0,-14 15 8 0,8-5 10 15,-3 2-6-15,9-12-2 0,-14 22-8 0,8-11 13 16,-3 1-4-16,0 1-7 16,1-2-7-16,0 1-2 0,2-1-1 0,-3 1-6 15,9-12-1-15,-15 19-9 16,7-8-4-16,8-11-5 0,-10 16-4 0,10-16-7 0,-10 11 2 15,10-11 4-15,0 0-3 16,-8 13-3-16,8-13-3 0,0 0-4 16,0 0-3-16,0 0-7 0,0 0 1 0,0 0-5 0,0 0-4 0,0 0-2 15,34-29-2-15,-34 29-2 16,17-25-3-16,-6 12 3 0,-3-2-1 0,3-2-3 16,1 0 1-16,-1 2-1 15,0 0 3-15,-4 1 0 0,2 1 4 0,3 0 6 16,-4 3 2-16,0 0 11 0,2 1 8 15,-10 9 12-15,18-10 18 0,-18 10 6 0,19 0 5 16,-19 0 0-16,0 0-10 16,22 16-3-16,-13-7-9 0,0 3-8 0,1-1-5 15,-3 2-1-15,3 1-9 0,-1-1-25 0,1-1-45 0,-3-1-67 16,1 0-99-16,-2-3-117 16,-1 0-229-16,-5-8-70 0,6 13-327 0,-6-13-370 15</inkml:trace>
  <inkml:trace contextRef="#ctx0" brushRef="#br0" timeOffset="67089.8">1447 12833 2919 0,'0'0'0'15,"0"0"12"-15,0 0-11 0,0 0-14 0,0 0-2 16,0 0 3-16,0 0-1 15,0 0 3-15,36-16 2 0,-36 16-1 0,22-4 2 0,-22 4-8 16,25-4-24-16,-12 2-32 16,-13 2-31-16,23-4-38 0,-16 1-99 0,5 1-463 15,-12 2 43-15</inkml:trace>
  <inkml:trace contextRef="#ctx0" brushRef="#br0" timeOffset="67249.69">1537 12719 2382 0,'-14'-7'163'0,"14"7"-12"16,0 0-20-16,0 0-9 0,0 0-17 0,0 0-8 16,3 45-11-16,-1-29-10 0,0 1-5 0,2 0-11 15,-3 2-5-15,1 1-12 16,1 2-38-16,2 3-68 0,-2 1-77 0,2-2-94 0,-2 0-216 16,1 3-370-16,-4-3-142 15</inkml:trace>
  <inkml:trace contextRef="#ctx0" brushRef="#br0" timeOffset="67669.67">1613 13966 2499 0,'-9'5'58'16,"9"-5"17"-16,0 0-8 16,0 0-7-16,-12 8 3 0,12-8 7 0,0 0 18 15,0 0 4-15,0 0 0 0,0 0 9 16,0 0 2-16,0 0-3 0,0 0-6 0,0 0-10 16,0 0-1-16,0 0-13 0,46 3-10 0,-46-3-7 15,25-3-22-15,-25 3-30 16,27-4-41-16,-10 2-60 0,-17 2-63 0,37-4-63 15,-21-2-127-15,4 2-573 0,-2-1-332 16</inkml:trace>
  <inkml:trace contextRef="#ctx0" brushRef="#br0" timeOffset="68819.63">1676 13891 2817 0,'0'0'9'16,"0"0"57"-16,0 0 28 0,0 0 20 0,0 0 23 15,14-23 26-15,-14 23 26 16,0 0 24-16,0 0 23 0,0 0 25 0,0 0-10 16,0 0-20-16,20 33-15 0,-20-33-26 15,2 29-26-15,0-12-19 0,0 3-23 0,-2 2-27 16,0 4-52-1,0 2-67-15,0-3-88 0,0 5-123 0,-2-5-163 16,-2 2-200-16,1-2-18 0,-1-1-486 0,0-5-691 16</inkml:trace>
  <inkml:trace contextRef="#ctx0" brushRef="#br0" timeOffset="69609.31">2125 13247 3254 0,'0'0'-174'0,"0"0"28"15,0 0 24-15,0 0 2 0,0 0 18 16,0 0 14-16,0 0 18 0,0 0 20 0,0 0 24 15,0 0 1-15,0 0 18 16,0 0 10-16,0 0 14 0,0 0 26 0,0 0 5 16,0 0 13-16,0 0 14 15,0 0-1-15,0 0-5 0,0 0-3 0,0 0-4 0,40-4-8 16,-40 4-11-16,27 0-2 0,-9-2-2 0,2 2-7 16,2-1 0-16,1-2-4 15,1 3-2-15,3-4 1 0,-2 4-8 16,-2-2-2-16,1 1 5 0,-1-1-5 0,0 2-2 15,-4 0-1-15,1-2 0 0,-20 2-2 0,34 0-4 16,-20 0-4-16,-14 0-7 16,24-2-6-16,-24 2-28 0,21 0-34 0,-21 0-36 15,0 0-54-15,20-2-59 0,-20 2-162 0,10-4-342 0,-10 4 10 16</inkml:trace>
  <inkml:trace contextRef="#ctx0" brushRef="#br0" timeOffset="69989.75">2596 12771 2197 0,'0'0'81'16,"0"-27"6"-16,0 27-8 0,3-17-2 0,-3 17-4 0,0 0-6 15,0-16-1-15,0 16 10 0,0 0 23 0,0 0 1 16,0 0-9-16,0 0-5 16,0 0-8-16,0 0 1 0,-3 68 5 0,3-46 4 0,3 5-4 15,-3 3 4-15,2 3-1 16,3 5 3-16,-1-1-4 0,-2 2 2 0,2-1-14 15,0 1-3-15,2-3-14 16,-4 0 0-16,2-2-8 0,1-4-5 0,-1-1-5 16,1 0-9-16,-3-2-30 0,2-5-41 15,0-3-48-15,-2-1-60 0,2-3-59 0,-1-4-86 16,-3-11-155-16,6 15-519 0,-6-15-408 0</inkml:trace>
  <inkml:trace contextRef="#ctx0" brushRef="#br0" timeOffset="70789.6">2580 12800 2866 0,'0'0'-115'0,"2"-24"32"16,-2 24 21-16,2-17 21 0,-2 17 26 15,4-13 21-15,-4 13 32 0,6-13 13 16,-6 13 2-16,0 0 0 0,10-18 2 0,-10 18-8 0,8-8-11 16,-8 8 10-16,12-9-8 15,-12 9-2-15,15-7-4 0,-15 7 0 0,30-6-5 0,-11 2-27 16,2 1 0-16,1 1 5 0,5-1-5 0,5-1-1 16,2 3 1-16,6-3-11 15,4 0 4-15,1 2-7 0,1-1-14 0,1 1-16 16,1-2-10-16,1 1-13 0,0 0-2 15,-1 1-14-15,-1-2-5 0,1 3-4 16,-1-2 0-16,-3 1 5 0,-1 1 4 16,-1-1 15-16,-6 0 9 0,-2 2 10 0,-5-2 3 15,1 2 14-15,-6-2 21 0,-3 2 9 16,0 2 6-16,-21-2 24 0,29-2 25 0,-13 4 8 16,-16-2 11-16,23 0-4 15,-23 0-7-15,19 2-4 0,-19-2-9 0,17 2 0 16,-17-2-6-16,12 8-5 0,-12-8-1 15,11 9-5-15,-11-9 0 0,13 15-3 0,-7-3-2 16,0 1-3-16,0 0 5 0,3 3-5 16,-2-1 5-16,1 4 5 0,1 2-2 0,-1 0-4 15,0 2 3-15,3 1 1 0,-2 3-8 16,3 3-2-16,-2 1 1 0,0 2-6 0,2-1-1 16,-4 2-4-16,3-1 3 0,-3 1 0 15,3 0-3-15,0 0-3 0,-3-1 5 0,0 1-5 16,6-2 0-16,-6 1-8 0,-2-6-3 15,0-1-3-15,1-3-1 0,-3 2-6 0,-2-4 8 16,2-4-1-16,-1 2 2 16,-3-2 8-16,0-17 6 0,0 27-3 0,0-27 5 15,-7 21-1-15,1-12-5 0,6-9 2 16,-13 16 2-16,13-16-5 0,-19 9 3 0,6-5-1 16,-1 0-6-16,14-4 1 0,-39 3 3 0,19 0 1 15,-4-3-1-15,-6 1-2 16,-1-1 1-16,-3 3 3 0,-4-3-4 0,-5 0-1 0,-1 0 1 15,-5 0 1-15,1 0-1 16,-3 0 2-16,-1 0 1 0,-7 1 3 0,7-2 10 16,1 1 8-16,0 1 10 15,0-1-1-15,0 0 5 0,0 0-5 0,5 2-3 0,-1-2-3 16,5-2 1-16,4 4-1 0,4-2-7 0,3 0 1 16,1-2-9-16,0 2-24 15,7-1-24-15,1-2-43 0,2-1-45 0,20 4-42 16,-28-5-40-16,15 1-92 0,7-2-557 15,6 6-199-15</inkml:trace>
  <inkml:trace contextRef="#ctx0" brushRef="#br0" timeOffset="71109.73">3010 12931 2649 0,'0'0'28'0,"10"-10"-3"16,-10 10-4-16,0 0-5 0,0 0 1 0,0 0 14 0,0 0-1 16,0 0 1-16,26 23 16 15,-24-8 14-15,0 2 10 0,2 5 17 0,-2-2 2 16,0 3 4-16,2 4-3 15,3 0-2-15,-5-1-10 0,4 1-7 0,-4-2-8 0,3 0-5 16,-1-1-6-16,0-5-7 16,-2 2 0-16,3-4-14 0,-1 1-15 0,-2-3-36 15,-2-15-44-15,4 22-64 0,-2-12-48 0,2-2-58 0,-4-8-105 16,8 7-570-16,-8-7-298 16</inkml:trace>
  <inkml:trace contextRef="#ctx0" brushRef="#br0" timeOffset="71369.64">3217 13171 2833 0,'5'-12'66'0,"-5"12"8"16,0 0-4-16,0 0-20 15,0 0-8-15,0 0-6 0,0 0-1 0,0 0 0 16,-32-1 6-16,32 1 2 0,0 0 4 0,-32 11 7 0,32-11 8 16,-19 10 0-16,19-10 5 15,-20 9-3-15,12-2-1 0,8-7 5 0,-14 14 4 16,14-14 3-16,-9 17 4 15,9-17-1-15,-2 17 1 0,2-17-4 0,8 19-9 16,-8-19-12-16,17 20 0 0,-5-11-8 16,4-2-15-16,5 0-27 0,2 2-36 0,2-4-47 15,3 1-60-15,4 0-74 0,-1-3-71 0,1 0-150 16,2-1-155-16,-2-1-257 0,-1-1-185 16</inkml:trace>
  <inkml:trace contextRef="#ctx0" brushRef="#br0" timeOffset="72007.13">4195 13061 2455 0,'0'0'-58'0,"0"0"20"0,0 0 3 16,0 0-4-1,0 0-1-15,47 3 4 0,-47-3-9 0,25 0 6 0,-25 0 2 16,32 0 1-16,-13 0 9 0,2-2 5 16,1 2 9-16,0 0 11 0,2 0 10 15,5-1 16-15,1 1 14 0,0-3 11 0,-1 3 27 0,1 0 0 16,0 0 1-16,-1 0 1 15,1-1-2-15,0 1-13 0,-3 0-1 16,-2-2-3-16,0 2 2 0,-1 0 4 16,-1 0 10-16,1 0 8 0,-1-2-1 0,-2 2-7 15,0 0 0-15,2 0-9 0,-2 0-9 0,1 0-6 0,-2 0-4 16,2 0-7-16,-1 0-2 16,3 0-5-16,-4-3-2 0,2 3-5 0,-1 0 1 15,0 0-3-15,-2 0-1 16,-19 0 10-16,38-1 8 0,-22 1 1 0,-16 0 8 15,29 0 3-15,-17-2 0 0,-12 2-2 16,26 0-7-16,-26 0-1 0,22-2-6 0,-22 2-4 0,22 0-4 16,-22 0-4-16,0 0-7 0,24 0-6 0,-24 0-15 15,0 0-17-15,21-2-34 16,-21 2-40-16,0 0-55 0,10 0-59 0,-10 0-58 16,0 0-133-16,0 0-518 0,0 0-312 15</inkml:trace>
  <inkml:trace contextRef="#ctx0" brushRef="#br0" timeOffset="72319.83">5308 12914 2708 0,'0'0'-105'0,"-2"-16"20"0,2 16 7 16,0 0-1-16,0 0 19 16,4-29 29-16,-4 29 34 0,0 0 29 0,9-14 36 0,-9 14 32 15,0 0 24-15,0 0 22 16,8-9 12-16,-8 9-5 0,0 0-7 0,0 0-10 15,0 0-14-15,0 0-10 16,11 35-10-16,-11-35-10 0,0 23 1 0,2-8-4 0,0 3 1 16,-2 0-5-16,3 3-6 0,1 3-4 15,0 0-6-15,0 1-7 0,0-1-2 16,-2 3-4-16,2 0-6 0,0-2-7 0,2-1 6 16,-2 3-11-16,0-2-2 0,-2-3-3 15,2 0-8-15,-2-1-2 0,0-2-7 0,2-1-11 16,-2-1-27-16,0-5-41 15,-2-12-54-15,5 26-72 0,-5-19-74 0,0-7-143 16,4 13-179-16,-4-13-374 16,0 0-399-16</inkml:trace>
  <inkml:trace contextRef="#ctx0" brushRef="#br0" timeOffset="73499.75">5238 12633 2816 0,'0'0'-71'0,"-6"-20"40"16,6 20-3-16,0 0 0 15,0 0 25-15,0-22-17 0,0 22 2 0,0 0 3 16,0 0 5-16,9-15 13 16,-9 15 9-16,0 0 9 0,15-11 11 0,-15 11-3 0,12-6 9 15,-12 6-1-15,20-7-3 0,-20 7-3 0,29-4 0 16,-14 2 1-16,8 0-4 16,-1 1-8-16,4-2 4 0,6 2-7 0,3-2 1 15,5 2-4-15,2 1 4 16,5-2-21-16,3 2-15 0,9-2-25 0,3 2-26 0,3-2-16 15,4 2-12-15,22-4 1 16,-16 6-7-16,-7-4 5 0,-5 2 9 0,1-2 5 16,-3 0 16-16,-1 2 16 0,-3-2 6 0,-8 1 15 15,-3 1-4-15,-1-3 5 16,-1 2-1-16,-1 1 1 0,-9-2 2 0,-1 2 9 0,-1-2 7 16,-4 0 13-16,-4 2 5 15,0-1 0-15,-5 1 12 0,3-3 8 0,-22 3 3 16,34 0-3-16,-20 0 17 0,-14 0 2 15,26 3 15-15,-26-3 15 0,23 1 15 0,-23-1 15 16,19 6-1-16,-8-1 7 16,-11-5 0-16,16 12-12 0,-7-3-8 0,2 3-9 15,-3-2-5-15,0 4-9 0,1 1-6 0,-1 5-6 16,1 0-1-16,2 4-7 0,-3 0-3 16,0 4-4-16,5 1 0 0,-2 2-2 0,-1 2-1 15,1 3 5-15,-1-3 6 16,3 5-3-16,-2-1 3 0,1 5-4 0,0 0-2 15,4-1-4-15,-4 4-3 0,1-4-5 16,0-1 0-16,0-2-3 0,-1 4-1 0,4-1-1 16,0-3-1-16,-4-4-3 15,2 0 2-15,0 1 7 0,1-3 15 0,0 1 2 0,-2-1-2 16,1-1-5-16,2-2-3 0,-4-2-3 0,-2-2-1 16,1-2-7-16,-2 0 2 15,-3-5 6-15,1-1 14 0,-3-1 15 0,-2 0 5 0,-2-16 5 16,-2 25-7-16,2-25-4 15,-15 22-8-15,2-12-3 0,-2-3-6 0,-4 0-4 16,-4 0-1-16,-3-2-5 16,-1 1-7-16,-1-2-2 0,-6 0-1 0,1-3-2 0,-7 4-1 15,-1-4-4-15,-1 3 0 0,-2-2-1 0,-1 0-2 16,-5 2-1-16,-2-4-3 16,-7 2 3-16,0-2-2 0,-3 1-3 0,-1-1-6 15,2 3-2-15,-1-3 2 0,3-3-8 16,-1 3-4-16,1 0 0 0,11 0-2 0,-3 3 4 15,2-3 3-15,3 0-3 16,-1 0-1-16,3 0 7 0,2-3-7 0,-3 2-5 16,3-1-7-16,-1-2-5 0,3 0-2 0,2 0 0 15,4 3-3-15,2-1 7 0,1-2 4 16,1 0-1-16,0 1 3 0,5 0-3 0,-3 2 4 16,7-3 3-16,0 0 0 15,0 0 5-15,3 1 2 0,2-4 9 0,16 7-1 0,-30-7 2 16,15 3 2-16,3-2-4 15,12 6 5-15,-26-9-2 0,26 9-2 0,-20-8 5 16,20 8 6-16,-18-10 4 16,18 10 6-16,-15-7 5 0,15 7 1 0,-12-10-3 0,12 10 1 15,0 0 0-15,-13-11 2 0,13 11 1 0,0 0-3 16,-4-15-2-16,4 15 2 16,0 0-1-16,0-22 6 0,0 22-1 0,0 0 1 15,4-30 3-15,0 17 1 0,-4 13-2 16,5-32-5-16,-3 10-1 0,0-2 4 0,-2-3-9 15,4-1-4-15,-2 1 2 16,-2-2-2-16,0 3 1 0,2-3-2 0,-2 4-4 0,0 2 2 16,0 3-10-16,0-1-13 0,0 0-19 0,-2 0-26 15,-2 2-35-15,2 0-51 16,-2 2-59-16,1-1-56 0,-3 1-85 0,-1 2-164 16,3-2-457-16,-2 4-402 0</inkml:trace>
  <inkml:trace contextRef="#ctx0" brushRef="#br0" timeOffset="74159.36">6155 12943 2908 0,'0'0'30'0,"15"-14"31"16,-15 14-3-16,13-11-15 15,-13 11 1-15,10-10-6 0,-10 10-4 0,0 0-11 0,10-11 1 16,-10 11-4-16,0 0 13 16,0 0-2-16,0 0 4 0,0 0 10 0,0 0 10 15,0 0 8-15,0 0 11 0,0 0 5 0,-52 6-2 16,52-6 2-16,-29 16-3 0,13-2 2 16,0-1-1-16,-2 4-5 0,2 1 1 15,1-1-11-15,0 2-3 0,2 1-9 16,3 4-3-16,0-2-6 0,2 3-1 0,4-2-6 15,2 1 0-15,2-3-7 0,4 4-3 16,0-2 1-16,6 0-3 0,2-2-4 0,3 0-1 16,0-2-4-16,4-2-4 0,2-2-7 0,6-1-11 15,-3-1-10-15,-1-3-8 16,3-2-12-16,-4-3-4 0,0-1-7 0,-3 0 5 0,-2-4-2 16,-17 0 1-16,29-6 8 15,-17 0 2-15,-12 6 1 0,10-17 7 0,-10 17 2 16,0-22 0-16,0 22 6 15,-14-28 7-15,6 14 1 0,-2 4 8 0,0-3 5 0,-1 0 7 16,11 13 16-16,-19-19 11 16,10 12 5-16,9 7 8 0,-12-12-1 0,12 12 0 15,-6-10-3-15,6 10-3 0,0 0-4 0,0 0-3 16,0 0-3-16,24-14-5 0,-24 14-6 16,28-4-19-16,-13 2-42 0,-15 2-58 0,36-3-86 15,-17 0-75-15,-2-2-130 16,0 0-173-16,-1-1-382 0,2 0-369 0</inkml:trace>
  <inkml:trace contextRef="#ctx0" brushRef="#br0" timeOffset="74379.67">6512 13009 2915 0,'0'0'-50'15,"0"0"7"-15,0 0 11 0,0 0 7 0,0 0 32 0,0 0 35 16,0 0 23-16,0 0 24 15,0 0 9-15,0 0 7 0,-28 40-1 0,21-28-4 16,0 0-8-16,3 2-12 0,4-14-7 16,-8 27-5-16,6-14-8 0,2-13-8 0,0 28-7 15,0-14-18-15,0-14-39 0,6 26-38 0,-2-14-60 16,5-1-50-16,0-1-70 16,-9-10-112-16,18 12-560 0,-5-9-286 0</inkml:trace>
  <inkml:trace contextRef="#ctx0" brushRef="#br0" timeOffset="74639.66">6678 13146 2938 0,'-6'-19'59'15,"6"19"1"-15,0 0-10 0,-15-11-6 0,15 11-2 16,0 0 11-16,-24-5 31 0,24 5 12 0,0 0 4 16,-22 0-2-16,22 0-9 15,0 0-7-15,0 0-9 0,-20 12-8 0,20-12-6 0,0 0-5 16,0 20-4-16,0-20-7 15,0 0-2-15,18 26-5 0,-10-14-6 0,0-1-1 16,2 2-5-16,1-1 1 16,0 1-5-16,-3-2-3 0,1 3-1 0,-1-3 1 0,-2 1-5 15,-6-12 1-15,7 17-4 0,-7-17-28 0,-3 17-29 16,3-17-37-16,0 0-53 16,-10 18-53-16,10-18-62 0,-8 4-93 0,8-4-141 15,0 0-386-15,0 0-237 0</inkml:trace>
  <inkml:trace contextRef="#ctx0" brushRef="#br0" timeOffset="74817.1">6716 13158 2881 0,'0'0'91'0,"24"-8"-6"0,-24 8-10 15,21 0-5-15,-21 0-7 16,23 5 8-16,-10 2 9 0,-3 0 8 0,-10-7 2 16,17 21 4-16,-10-10-2 15,-3-1-10-15,-4-10-8 0,6 25-7 0,-6-14-8 0,0-11-18 16,-2 28-40-1,2-28-54-15,-2 22-73 0,2-22-67 0,-6 19-107 16,8-12-201-16,-2-7-391 0,-2 14-269 16</inkml:trace>
  <inkml:trace contextRef="#ctx0" brushRef="#br0" timeOffset="75329.53">7243 13166 2609 0,'0'0'-98'0,"0"0"13"15,0 0 13-15,0 0 8 16,0 0 7-16,0 0 13 0,0 0 14 0,0 0 10 16,0 0 17-16,0 0 9 0,49 9 13 15,-49-9 1-15,40 1 27 0,-16-1 9 16,7 3 14-16,1-3 22 0,4 0-2 0,6 2 9 0,-1-1 9 16,3-1-2-16,1 0-3 15,-1 3 0-15,3-3-1 0,-1 0-7 0,-4 0-6 0,3 0-10 16,-9 0-10-16,-3 0-4 15,-1 0-17-15,-6-3-28 0,-5 3-50 0,0-1-58 16,-4 1-77-16,-17 0-103 16,19-2-231-16,-19 2-295 0,0 0-106 0</inkml:trace>
  <inkml:trace contextRef="#ctx0" brushRef="#br0" timeOffset="76621.19">7861 13173 2293 0,'0'0'-65'16,"0"0"45"-16,0 0 23 0,11 34 28 0,-11-34 29 0,2 21 15 15,-2-21 24-15,0 27 11 16,2-10 2-16,-2 0 4 0,2 2-1 0,0 3-3 16,0-2 0-16,1 3-8 15,-1 3 0-15,2-1-1 0,0 1 8 0,1 0-5 16,1 2 5-16,2 3-5 0,0 3-5 15,2-4-29-15,0 1 1 0,0 3 0 0,1-1 2 16,2 1-1-16,-1 2 0 16,1-2-7-16,2 1-5 0,-2 1-12 0,-1 6 0 0,1-6-6 15,-2 0-4-15,-1 0-6 0,3 3-2 16,-5-5-4-16,3 2-3 0,-2-3-8 16,-1 1 2-16,-2-6 2 0,0-1-9 0,0-1-1 15,0-4 3-15,-2 0-7 0,0-2-1 16,-2-3 1-16,2 0 0 0,-2-2 4 0,-2-15-6 15,2 29 0-15,-2-18 2 16,0-11 8-16,-2 22 5 0,2-22 10 0,-8 17 2 16,8-17-8-16,-14 13 1 0,6-8 7 0,8-5-4 15,-23 13 1-15,8-10-3 16,0 0-1-16,-3 2-2 0,-2-2-2 0,2 2-2 0,-6-4 3 16,1 0-3-16,-7 4 0 15,0-3 1-15,-3-1 0 0,-3 2-4 0,-7-3-2 16,-1 2 2-16,-2-1-6 0,-3 1 1 15,-1 0 19-15,0-2-6 0,1 2 5 0,-2-2-12 16,-5 1 3-16,5-1-2 16,-9 3-5-16,3-2 2 0,4-1-5 0,-9 0 5 0,4 0-12 15,-3 0 4-15,-1-1 5 0,1 1-6 0,-4-3 0 16,2 3-1-16,0 0-2 16,-1-1-3-16,1 1 4 0,1 0 4 0,3 0-8 0,-2-2 1 15,3 2-3-15,6-2 1 16,1 2-5-16,-6-3 6 0,8 3 4 0,-2-2-6 15,-8-1 4-15,2 2-4 16,7-1-5-16,-2 0 5 0,3-2-8 0,-7 3 0 0,5-2-6 16,-9 1-1-16,1-1 2 15,2-2 0-15,-3 2 2 0,3 0 6 0,3 0-6 16,3-1-1-16,2 3 2 0,1-2 2 0,0-1 3 0,0 3-1 16,1-3 1-16,-1 2-2 15,-1 1 2-15,0-2 7 16,1 0-1-16,-1 2-6 0,3 0 2 0,-3-1-1 15,1-1 3-15,-2 2 3 0,4-2-4 0,-3 2 4 16,4-3-3-16,-1 1 5 0,2 3-5 16,1-3 2-16,-1-1 0 0,1 4-2 0,3 0 4 15,7-3-4-15,-3 2 1 0,2 1-4 0,0-3 5 0,2 3 0 16,-2 0 1 0,2-1 0-16,-2 1-8 0,3-3 8 0,-3 3 2 0,2 0 0 15,0-2-1-15,-1 0-1 16,1 2-3-16,-2 0 1 0,2-2 4 0,-1 0 2 0,1 1-5 15,-2 1 2-15,0-2 2 16,3 0 0-16,-4 2 2 0,3-2 2 0,2 0 2 16,1 2-4-16,-1-2-5 0,3 2 16 0,0-2-7 0,1 2 0 15,1-2 4 1,-1 2-8-16,3 0 7 0,-2 0-13 0,1 0 5 0,1 0 2 16,1 0 0-16,2 0-4 15,-6 0 2-15,5 0-2 0,-3 0-3 0,4 0 2 16,-2 2-3-16,3-2 8 0,19 0-5 15,-40 0 0-15,26 0 2 0,14 0-2 0,-32 2 0 16,15-2 8-16,17 0-9 16,-34 0-12-16,20 0 15 0,14 0 0 0,-32 2-3 0,14-2-15 15,18 0 21-15,-33 0-3 0,13 0-2 0,4 0 5 16,16 0-5-16,-32 2-4 16,17-2 1-16,15 0 4 0,-28 0-1 0,14 2 1 0,14-2 3 15,-30 2-2-15,15 0 9 16,15-2-9-16,-25 1 1 0,25-1-5 0,-27 4 0 15,11-2 2-15,16-2-1 16,-27 2 0-16,12 1 1 0,15-3-2 0,-27 0 1 0,27 0 0 16,-28 0 2-16,14 0-3 15,14 0 4-15,-28 0-3 0,28 0 7 0,-25 0 5 16,25 0 4-16,-24-3 6 0,24 3-3 0,-24-2-3 0,24 2-3 16,-20-2 3-16,20 2-11 15,-22-2 3-15,22 2 1 0,-21-2 0 0,11 1-1 16,10 1 0-16,0 0-1 15,-30-4-4-15,20 2 2 0,10 2 2 0,-18-8-4 16,18 8-6-16,-14-8 0 0,14 8-9 16,-15-11-11-16,11 6-19 0,4 5-14 0,-11-16-34 15,4 6-43-15,3 1-54 0,4 9-66 0,-7-19-64 0,2 7-141 16,-1 1-135 0,-3 2-25-16,2 1-318 0,7 8-348 0</inkml:trace>
  <inkml:trace contextRef="#ctx0" brushRef="#br0" timeOffset="80249.75">2436 15321 2826 0,'6'-17'-32'0,"-6"17"25"0,0 0 17 16,4-14 12-16,-4 14 27 16,0 0 21-16,0 0 18 0,0 0 3 0,0 0 3 0,0 0-4 15,0 0 17-15,0 0 19 0,0 0 11 0,0 0 2 16,0 0 1-16,0 0 1 16,0 0-3-16,0 0-10 0,-8 67-8 0,6-47 18 15,-3 5-13-15,4 3-6 16,-3 1-7-16,2 0-12 0,-1 1-13 0,-2 3-18 15,3-2-3-15,0-4-2 0,2 2-8 16,-2-1-8-16,0-1-2 0,0 1-9 0,0-8-6 16,2-1-27-16,0 1-12 0,0-20-25 0,-2 28-32 0,2-17-42 15,0-11-58 1,-2 18-76-16,2-18-53 0,0 0-77 0,2 10-136 0,-2-10-102 16,0 0-347-16,0 0-389 15</inkml:trace>
  <inkml:trace contextRef="#ctx0" brushRef="#br0" timeOffset="80529.42">2513 15511 2891 0,'0'0'-30'0,"6"-9"8"0,-6 9 12 15,0 0 10-15,0 0 26 0,0 0 25 0,0 0 22 0,0 0 13 16,0 0 10-16,0 0-3 16,0 0-3-16,0 0-3 0,-50 24 3 0,40-16 4 15,10-8-2-15,-21 13 0 16,13-6-8-16,8-7-3 0,-14 14-7 0,14-14 3 0,-8 14-1 15,8-14-2-15,0 19-2 16,0-19-3-16,13 19-2 0,-3-8-5 0,8 2-3 16,-2 1-3-16,6-1-6 15,-2 1-5-15,2-1-2 0,6 2-6 0,-3 0-5 16,3 1-4-16,-6-6-15 0,2 3-30 16,-3-1-39-16,-1-4-51 0,-6 0-62 15,3-1-61-15,-2 0-51 0,-5 0-113 0,1-4-152 16,-11-3-390-16,21 6-348 0</inkml:trace>
  <inkml:trace contextRef="#ctx0" brushRef="#br0" timeOffset="81039.47">3342 15322 2856 0,'0'0'-59'16,"9"-23"11"-16,-9 23 4 0,4-16 12 16,-4 16 25-16,2-16 18 0,-2 16 14 0,0 0 24 0,-11-19 14 0,11 19 18 15,-17-7 19 1,17 7 9-16,-21 0 13 0,21 0 8 0,-27 7 1 0,10-1-1 16,1 3-2-16,-2 3-3 15,-2 3-4-15,2 0-10 0,1 4-3 0,0 4-9 0,2-2-7 16,3 6-8-16,-2-4-8 15,4 3-10-15,4 0-6 0,-1 0-4 0,3 0-8 16,2-1-4-16,4 0-6 16,2 0 1-16,3-2-8 0,3 0-4 0,2-7-9 0,4 4-4 15,0-6-11-15,4-2-15 0,-1-2-19 16,-1-3-13-16,2-3-15 0,-1 0-13 16,-2-4-13-16,-17 0-5 0,33-4 2 0,-19-1 1 15,-2-3 4-15,-2-2 5 16,-10 10 3-16,12-23 14 0,-12 23 9 0,4-21 15 0,-4 21 11 15,-4-21 19-15,4 21 16 16,-10-17 15-16,10 17 22 0,-8-16 12 0,8 16 7 16,0 0 5-16,-12-14-7 0,12 14 2 0,0 0-7 0,0 0-5 15,0 0-2-15,0 0-9 16,0 0-7-16,0 0-1 0,23-18-7 0,-23 18-16 16,23-5-38-16,-8 3-50 15,2-2-66-15,0 1-70 0,-3-5-79 0,4 2-159 16,-4 1-134-16,1-3-309 0,-2 1-275 15</inkml:trace>
  <inkml:trace contextRef="#ctx0" brushRef="#br0" timeOffset="81569.59">3656 15385 2695 0,'0'0'3'0,"0"0"35"0,0 0 17 16,0 0 13-16,0 0 17 0,0 0 18 15,0 0 26-15,0 0 11 0,-39 33-5 0,32-21-1 16,1 3-8-16,2 2-12 16,0 0-11-16,2 2-11 0,2 0-7 0,0-19-11 15,2 36-8-15,0-17-2 0,2 0-15 16,2-2-23-16,-1 0-38 0,4-4-54 15,-3 0-63-15,2 2-72 0,2-6-68 0,0-1-127 0,-2-3-159 16,-8-5-290-16,21 5-188 16</inkml:trace>
  <inkml:trace contextRef="#ctx0" brushRef="#br0" timeOffset="81819.62">3850 15483 2618 0,'0'0'-12'0,"0"0"14"0,0 0-8 15,-10-13 15-15,10 13 29 0,0 0 24 16,0 0 8-16,-22 0 7 0,22 0-6 0,0 0-3 16,0 0-3-16,0 0-8 0,0 0-7 0,-17 22 0 15,17-22-4-15,0 0-8 16,0 0-2-16,17 28-4 0,-9-18 1 0,4 1-2 0,-2 2 2 16,0-1 0-16,1 1 3 15,0 1 1-15,-3 1-9 0,1-2 2 0,-3 1-5 16,0-1-1-16,-4 1 3 15,-2-14-6-15,2 18-29 0,-2-18-49 0,0 0-75 0,-10 25-75 16,10-25-112-16,-15 8-592 16,15-8-306-16</inkml:trace>
  <inkml:trace contextRef="#ctx0" brushRef="#br0" timeOffset="82009.53">4182 15437 2938 0,'26'3'59'16,"-14"1"3"-16,-12-4-3 0,18 11-6 0,-12 0-8 0,-6-11-3 16,8 24 6-16,-4-9-2 0,-2 2-11 0,0 1 1 15,-2 1-5-15,0-19-14 16,-2 35-26-16,0-13-53 0,0-3-65 0,-2 2-71 16,-2-4-121-16,0 3-526 15,-6 0-188-15</inkml:trace>
  <inkml:trace contextRef="#ctx0" brushRef="#br0" timeOffset="82719.31">1646 16139 2481 0,'0'0'-50'16,"0"0"22"-16,0 0 28 16,0 0 6-16,0 0 20 0,0 0 32 15,0 0 23-15,0 0 12 0,0 0-1 0,0 0-3 16,46 8-11-16,-26-8-5 0,-20 0-8 0,40-2-8 15,-10 1-5-15,2-2-2 16,4 1-6-16,9 1-9 0,1-3 10 0,4 2-2 0,8-1 5 16,2-4 6-16,1 6 3 0,5-5-5 15,1 4 6-15,18-4-6 0,-12 2 0 16,-7 0 10-16,-1 3 8 0,1-3 10 0,1 2 7 16,22-1 4-16,-14-2-4 15,-7 4-3-15,-1-1-9 0,1 0-6 16,2 0-8-16,-4 0-9 0,-1 0-4 0,-1 2-3 15,-1-2-9-15,-1 2-4 0,-3 0-1 0,-8 0-5 16,1 0 0-16,-3 0-4 16,-1 2-2-16,2-2-4 0,-1 4 2 0,-1-4-2 15,1 2-4-15,-1 2 0 0,-1-4 1 0,-1 3 7 16,1-3 3-16,-1 4 8 0,1-4 3 16,-3 2 3-16,1 0 18 0,-3 0 1 0,-6-2-17 15,-1 0-5-15,-1 0-5 16,-8 0 6-16,0 0-4 0,-3 0-12 0,-1 0-8 15,-4-2-8-15,-18 2-23 0,32 0-26 16,-19 0-28-16,-13 0-40 0,19-2-48 0,-19 2-61 16,11 0-56-16,-11 0-83 0,0 0-137 0,0 0-106 15,0 0-312-15,0 0-315 16</inkml:trace>
  <inkml:trace contextRef="#ctx0" brushRef="#br0" timeOffset="83179.77">2150 16795 2832 0,'0'0'20'0,"0"0"16"0,0 0 7 16,0 0 8-16,0 0 11 15,0 0 18-15,0 0 26 0,0 0 5 16,0 0 8-16,0 0 8 0,0 0-6 16,0 0-6-16,0 0-3 0,-2 29-1 0,2-29-10 0,2 23 1 15,-2-23-4-15,2 30-9 0,-2-17-6 0,0-13-13 16,0 32-3-16,0-18-9 16,0 3-6-16,0-17-3 0,2 33-7 0,-2-20-6 0,0-13-9 15,0 27-15-15,0-15-37 16,0-12-48-16,-2 18-71 0,2-18-82 0,-2 15-111 15,2-15-198-15,0 0-48 16,0 0-330-16,0 0-305 0</inkml:trace>
  <inkml:trace contextRef="#ctx0" brushRef="#br0" timeOffset="83489.36">2455 17001 2866 0,'0'0'69'0,"19"2"20"0,-19-2-13 0,17 2 2 16,-17-2 19-16,0 0 26 16,32 0 15-16,-32 0 3 0,23 0 2 0,-23 0-14 15,25 0-10-15,-10 0-10 16,-15 0-9-16,34-2-4 0,-17 2-12 0,2 0-1 15,-19 0-17-15,34 2-8 16,-17-4-5-16,-17 2-3 0,34 0-11 0,-22 0-18 0,-12 0-24 16,26 0-28-16,-26 0-42 0,19-2-47 0,-19 2-61 15,0 0-50-15,28-2-93 16,-28 2-150-16,14-2-99 0,-6 0-288 0,-8 2-217 0</inkml:trace>
  <inkml:trace contextRef="#ctx0" brushRef="#br0" timeOffset="84379.34">3281 16608 2530 0,'0'0'-63'0,"2"-17"39"16,-2 17 37-16,0 0 27 0,4-19 29 15,-4 19 23-15,0 0 19 0,2-17 2 16,-2 17 3-16,0 0-3 0,0 0 9 0,0 0 5 16,0 0 3-16,0 0 3 0,0 0-3 0,0 0-2 15,0 0-3-15,0 0-5 16,0 0 0-16,0 0-1 0,0 60-2 0,2-44-3 0,-2 5 2 16,2-2 7-16,0 3-8 15,0 4-11-15,0-1-4 0,-2 0-16 0,2 1-7 0,1-2-11 16,-3 0-7-16,2-1-6 15,-2-3-3-15,2 3-7 0,0-2-2 0,1 0-4 16,-3-2-2-16,2-2-5 16,0-1-6-16,-2-16-10 0,2 27-15 0,0-16-25 15,-2-11-34-15,2 19-40 0,-2-19-62 0,0 0-59 0,4 15-51 16,-4-15-50-16,0 0-105 16,0 0-120-16,0 0-34 0,0 0-341 0,0 0-325 15</inkml:trace>
  <inkml:trace contextRef="#ctx0" brushRef="#br0" timeOffset="84669.64">3505 16765 2661 0,'6'-10'-74'15,"-6"10"46"-15,10-14 19 0,-10 14 21 0,0 0 19 16,10-9 30-16,-10 9 30 0,0 0 22 0,0 0 2 0,0 0-2 16,0 0-6-16,0 0-3 15,0 0 3-15,0 0 1 0,-43 26-1 0,32-18-8 16,1-1 1-16,-1 4 0 15,11-11 1-15,-16 19 1 0,6-7-3 0,2-3-3 0,8-9-6 16,-8 21 6 0,4-12-8-16,4-9-2 0,0 21-10 0,0-21-8 0,4 25-7 15,2-12-8-15,0-1-2 0,4 1-4 0,0 0-5 16,2-1-5-16,-1 1-8 0,2-2-12 16,-1 1-18-16,3-2-32 0,0 0-50 15,-2-3-58-15,-1 1-71 0,3-3-68 16,-4-1-118-16,-1 0-149 0,1-3-40 15,-11-1-290-15,0 0-243 0</inkml:trace>
  <inkml:trace contextRef="#ctx0" brushRef="#br0" timeOffset="85219.27">4161 16626 2674 0,'0'0'-14'0,"8"-14"33"0,-8 14 0 16,0 0-7-16,9-15 10 0,-9 15 31 16,0 0 36-16,0 0 25 0,0 0 23 15,0 0 18-15,-27-7 5 0,27 7 2 16,0 0-1-16,-32 13-11 0,17-5-6 0,0 1-13 0,0 2-8 15,-1 5-6-15,0 0-5 16,0 2-6-16,1 1-12 0,0 2-7 0,0 6-7 16,3-6-10-16,-2 3-9 15,6-1-2-15,2 2-4 0,0-3-6 0,2 4-4 0,4-6-11 16,2 1 2-16,0 0-3 0,6-2-10 0,0 1-1 16,6-4 0-16,-2 2-13 15,5-4 0-15,-2-5-17 0,0 0-7 0,5-1-4 16,-2-1-18-16,0-3 1 0,0-2-1 15,-1 0-1-15,-17-2 0 0,30-4-1 16,-16-1 4-16,-4-3 0 0,-10 8-2 16,16-21 7-16,-14 10 1 0,-2 11 2 0,2-25 2 15,-2 25 6-15,-7-28 9 0,3 16 5 0,4 12 4 0,-9-20 8 16,9 20 10-16,-8-16 7 16,8 16 1-16,-6-14 2 0,6 14 3 0,0 0 4 15,-6-12 2-15,6 12-3 16,0 0 1-16,0 0 1 0,0 0-9 0,0 0-6 15,0 0-11-15,33-9-22 0,-33 9-37 16,24-1-47-16,-24 1-53 0,27-3-70 16,-12-1-72-16,-15 4-133 0,28-5-173 0,-14-1 12 0,-1 2-282 15,-13 4-226-15</inkml:trace>
  <inkml:trace contextRef="#ctx0" brushRef="#br0" timeOffset="85439.81">4466 16738 2502 0,'0'0'-52'16,"0"0"60"-16,0 0 55 0,0 0 31 0,-24-9 23 15,24 9 13-15,0 0 11 0,0 0 13 0,-25 22 0 16,25-22 6-16,-12 19-7 0,5-6-19 16,1-1-10-16,-1-1-14 0,7-11-12 0,-8 28-12 15,6-15-10-15,2-13-11 16,0 24-21-16,0-24-40 0,4 23-45 0,0-14-59 15,3 3-65-15,1-2-56 16,-1-5-75-16,-7-5-174 0,21 10-458 0,-9-9-338 0</inkml:trace>
  <inkml:trace contextRef="#ctx0" brushRef="#br0" timeOffset="85709.5">4686 16757 2826 0,'0'0'-33'0,"-10"-8"15"0,10 8 11 0,0 0 26 16,-20-4 27-16,20 4 22 16,0 0 11-16,0 0 12 0,0 0-1 0,-27 10 3 0,27-10 5 15,0 0-7-15,-4 18-2 0,4-18-7 0,0 0-10 16,6 28-4-16,-6-28-10 16,15 23-6-16,-7-9-6 0,0-1-2 0,4-1-7 15,-4 2-2-15,0 2-4 16,1-3-6-16,-1 0 1 0,-1 0-5 0,-1-1-4 0,-6-12-2 15,2 21-19-15,-2-21-36 16,0 0-35-16,-8 22-57 0,8-22-47 0,-11 12-60 16,11-12-106-16,-15 4-602 0,15-4-375 0</inkml:trace>
  <inkml:trace contextRef="#ctx0" brushRef="#br0" timeOffset="85949.81">4923 16693 2863 0,'0'0'-60'15,"22"7"41"-15,-22-7 7 0,10 13 34 0,-10-13 16 16,8 21 14-16,-2-7 25 0,-2 1 13 16,2 2 19-16,0 2 9 0,0 2-6 15,-2 0-2-15,-2 0-5 0,0 0-10 16,0-1-12-16,-2-1-1 0,0 3-18 0,-2-3-13 15,-2-2-35-15,-2 0-56 16,0-2-64-16,2 0-68 0,-4-1-84 0,0-3-144 16,0 1-517-16,0-3-312 15</inkml:trace>
  <inkml:trace contextRef="#ctx0" brushRef="#br0" timeOffset="91879.8">8102 16334 2858 0,'0'0'3'15,"0"0"12"-15,0 0 7 0,0 0 5 16,-4-15 2-16,4 15 12 0,0 0 12 0,0 0 13 16,0 0 15-16,0 0 6 0,0 0 5 0,0 0 2 15,0 0 2-15,0 0 10 0,0 0 12 16,0 0 2-16,0 0 3 0,0 0-2 0,0 0 0 16,0 0-4-16,0 0-10 15,0 0-2-15,-15 38-10 0,13-22-7 0,2-16-4 16,-4 35-5-16,2-14-25 15,0-2-2-15,0 4-5 0,0-2-4 0,2 2-2 0,-2-2-2 16,0 0-11-16,2-1 0 16,-2 0-6-16,2-1-6 0,0-1-13 0,0-18-25 15,0 28-36-15,-2-17-47 0,2-11-61 0,0 20-74 0,0-20-74 16,0 10-172-16,0-10-99 16,0 0-12-16,0 0-246 0,0 0-184 0</inkml:trace>
  <inkml:trace contextRef="#ctx0" brushRef="#br0" timeOffset="92423.9">8431 16593 2668 0,'0'0'90'0,"0"0"18"0,0 0-9 16,0 0 1-16,0 0-1 15,0 0 8-15,0 0 28 0,26-2 16 0,-26 2 8 16,0 0 0-16,0 0-3 16,26 0-5-16,-26 0-3 0,24 0-12 0,-24 0-5 0,29 0-13 15,-9-1-5-15,-2 1-12 0,-18 0-10 0,41 0-13 16,-20 1-6-16,0-1-9 16,1 0-14-16,-2 2-15 0,-1-2-39 0,-1 0-35 15,-4 0-53-15,-14 0-75 0,28 0-74 16,-18-2-84-16,3 1-165 0,-13 1-96 15,17-4-13-15,-8-1-248 0,-9 5-190 16</inkml:trace>
  <inkml:trace contextRef="#ctx0" brushRef="#br0" timeOffset="92749.48">8954 16326 2449 0,'8'-17'-8'0,"-8"17"51"0,6-15 15 0,-6 15 9 15,4-13 1-15,-4 13 1 0,0 0 4 0,7-15 10 0,-7 15 17 16,0 0 13-16,0 0 11 16,0 0 1-16,0 0 0 0,0 0 0 15,0 0-4-15,0 0-7 0,0 0-2 16,0 0-8-16,-5 64-10 0,7-44-5 0,-2-2-14 0,0 3-2 15,5 5-11 1,-3-2-7-16,1 0-3 0,-1 2-3 0,2-2-8 0,-2 1 1 16,2-2-9-16,-2-3-5 0,0 2-12 0,2-5-22 15,-1 1-44-15,-1-4-44 16,-2-14-54-16,4 23-57 0,-2-14-68 0,-2-9-133 0,2 12-151 16,-2-12-361-16,0 0-321 15</inkml:trace>
  <inkml:trace contextRef="#ctx0" brushRef="#br0" timeOffset="93059.51">9127 16422 2832 0,'0'0'-28'16,"0"0"-4"-16,0 0 5 16,0 0-1-16,0 0 6 0,0 0 16 0,0 0 22 15,0 0 16-15,0 0 15 16,-48 17 12-16,48-17 7 0,-16 12 7 0,16-12-1 0,-14 11-7 15,14-11 3-15,-13 11-1 16,13-11 7-16,-11 16 5 0,11-16 13 0,-8 14 9 0,8-14 6 16,-4 16 2-16,4-16 9 0,-2 17 2 15,2-17-10-15,2 19-4 0,-2-19-14 16,10 22-10-16,-1-9-8 0,0-2-5 0,5 0-11 16,0 1-2-16,2 2-12 15,3-4-6-15,-2 2-3 0,0-2-38 0,-1-3-42 0,0 0-59 16,0-1-78-16,-1 2-70 15,-15-8-122-15,26 5-170 0,-16-5-31 0,-10 0-266 16,20 3-179-16</inkml:trace>
  <inkml:trace contextRef="#ctx0" brushRef="#br0" timeOffset="93649.68">9828 16183 2515 0,'4'-17'-42'16,"-4"17"9"-16,0 0 4 15,-2-19 12-15,2 19 26 0,0 0 2 0,-13-15 30 16,13 15 25-16,-17-7 25 0,17 7 24 16,-18-3 14-16,18 3 17 0,-26 0 7 15,26 0 8-15,-30 10-2 0,13-4-4 0,-1 3-8 0,-2 3-4 0,3 1-12 16,-2 2-5-16,0 0-17 16,0 3-9-16,0 5-7 0,0-3-11 0,2 6-6 15,4-6-7-15,3 5-7 16,-1-2-10-16,2 1-5 0,5 0-2 0,2 0-7 0,0-2-4 15,6-2-5-15,0 3 0 16,5-2-4-16,2-2-1 0,1 0-10 0,5-3 1 16,1-1-22-16,0-2-11 0,4-2-21 0,-1 0-9 15,0-4-18-15,-2-4-10 16,2 2-9-16,-2-4-2 0,0-1 1 0,0-4 8 16,-19 4 6-16,25-11 5 0,-13 2 8 15,-4-1 12-15,-8 10 12 0,8-21 10 0,-8 21 18 16,-4-25 18-16,4 25 8 15,-12-26 9-15,2 14 7 0,0 3 8 0,0-1 9 0,-1 1 3 16,11 9 1-16,-19-16 3 16,19 16-4-16,-15-10-2 0,15 10-6 0,-8-9-1 15,8 9-10-15,0 0 3 0,0 0-13 0,0 0-1 0,0 0-16 16,0 0-34-16,0 0-52 16,31-15-64-16,-31 15-85 0,28-2-103 15,-18 0-205-15,4 2-71 0,-14 0-299 16,26-6-289-16</inkml:trace>
  <inkml:trace contextRef="#ctx0" brushRef="#br0" timeOffset="93879.64">10004 16341 2612 0,'0'0'-61'0,"0"0"39"0,0 0 26 0,0 0 20 16,0 0 21-16,0 0 17 15,0 0 13-15,0 0 11 0,0 0 1 0,-36 43 0 16,32-30-6-16,-3 1 0 0,0-2-8 16,3 4-8-16,-2-1-3 0,4 2-8 15,-2 1-6-15,4-18-3 0,0 30-6 0,0-15-14 0,4 0-40 16,2 1-51-16,3-4-61 16,2 1-75-16,-1-4-112 0,6 0-555 0,0-1-232 0</inkml:trace>
  <inkml:trace contextRef="#ctx0" brushRef="#br0" timeOffset="94149.24">10218 16470 2649 0,'0'0'-25'0,"-7"-14"34"16,7 14 15-16,-13-8 21 0,13 8 27 0,0 0 22 16,-23-5 16-16,23 5 6 15,0 0 2-15,-23 2-8 0,23-2-9 0,0 0-8 0,-15 11-12 16,15-11-7-16,0 0-5 15,-2 19-8-15,2-19-7 0,0 0-2 0,12 33-3 16,-5-20-4-16,1 0-5 16,0 0-5-16,2 3 2 0,-2-3-5 0,-2 1-4 15,0-3-1-15,-2 3-2 0,-4-14 2 0,4 23-4 0,-4-23 1 16,0 18-10-16,0-18-21 16,0 0-35-16,-10 21-53 0,10-21-65 15,-12 9-61-15,12-9-87 0,0 0-158 0,-24 0-447 16,24 0-310-16</inkml:trace>
  <inkml:trace contextRef="#ctx0" brushRef="#br0" timeOffset="94369.49">10291 16420 2926 0,'20'9'45'0,"-20"-9"5"0,14 16-2 16,-3-7-10-1,-5 3-1-15,3 1 5 0,-3 0 6 0,1 0 5 0,-3 3 4 16,-2-1-1-16,0 2-2 16,-2-17-4-16,0 33-7 0,0-18-6 15,0-15-6-15,-4 30-27 0,0-16-44 0,1-1-44 0,3-13-56 0,-6 23-46 16,2-14-85-16,-1 1-612 16,5-10-254-16</inkml:trace>
  <inkml:trace contextRef="#ctx0" brushRef="#br0" timeOffset="95339.42">10723 16591 2620 0,'0'0'-31'0,"0"0"62"16,0 0 35-16,0 0 31 0,0 0 19 0,0 0 11 0,0 0 11 15,0 0 5-15,0 0 2 16,0 0 1-16,0 0-4 0,0 0-9 0,0 0-14 16,0 0-9-16,0 0-12 15,0 0-2-15,0 0-12 0,0 0-8 0,45-10-8 0,-45 10-5 16,30 0-11-16,-14 3-1 15,3-1-13-15,-2-1-28 0,-17-1-39 0,32 3-53 16,-17-3-72-16,-15 0-76 16,23 0-111-16,-14-3-201 0,-9 3-57 0,0 0-248 15,0 0-189-15</inkml:trace>
  <inkml:trace contextRef="#ctx0" brushRef="#br0" timeOffset="95479.63">10632 16479 2586 0,'0'0'74'0,"0"0"15"0,0 0-9 16,0 0-11-16,0 0-6 0,0 0-10 0,0 0 1 0,0 0-10 16,0 0-6-16,47-9-9 0,-29 9-35 0,-18 0-57 15,43 1-74-15,-24-1-151 16,4 0-538-16,-1 0-155 0</inkml:trace>
  <inkml:trace contextRef="#ctx0" brushRef="#br0" timeOffset="95749.2">11123 16460 2399 0,'28'6'-86'0,"-18"-2"23"0,-10-4 10 0,23 7 9 16,-11-1 28 0,-12-6 27-16,14 11 10 0,-7-3 18 0,-7-8 12 15,0 0 11-15,2 17-1 0,-2-17 3 16,0 0-5-16,0 0-4 0,-30 11 3 0,30-11 16 0,-23 2 14 15,23-2 18-15,-23-2 15 16,23 2 1-16,-20-8-12 0,20 8-10 0,-14-11-13 16,14 11-9-16,-9-13-4 0,9 13-12 0,0 0-20 15,3-21-18-15,-3 21-36 0,0 0-45 16,16-14-60-16,-10 11-64 0,-6 3-68 0,0 0-180 16,22-6-391-16,-22 6-143 15</inkml:trace>
  <inkml:trace contextRef="#ctx0" brushRef="#br0" timeOffset="104509.37">12994 16419 2371 0,'0'0'-97'0,"-33"3"40"15,33-3 2-15,0 0 18 0,0 0 15 16,0 0 39-16,0 0 33 0,0 0 20 15,0 0 26-15,0 0 18 0,0 0 8 0,0 0 8 16,0 0 7-16,0 0 0 0,0 0-8 16,0 0 3-16,0 0-5 0,0 0-5 0,0 0-4 15,0 0-7-15,0 0-6 0,0 0 1 0,0 0-8 16,0 0-5-16,0 0 0 16,0 0-6-16,0 0-9 0,0 0 2 0,0 0-13 0,0 0-4 15,0 0-9-15,0 0-1 16,0 0-10-16,0 0-1 15,44 15-5-15,-44-15-8 0,21 2 1 0,-21-2-5 16,22 2-3-16,-22-2 0 0,22 4-4 0,-22-4-2 0,20 3 0 16,-20-3-8-16,17 5-10 0,-17-5-18 0,0 0-26 15,21 1-40-15,-21-1-57 16,0 0-54-16,19-1-57 0,-19 1-83 0,13-5-154 16,-13 5-82-16,12-5-298 0,-12 5-231 15</inkml:trace>
  <inkml:trace contextRef="#ctx0" brushRef="#br0" timeOffset="104909.35">13387 16219 2493 0,'0'0'-105'0,"0"0"24"0,11-18 10 0,-11 18 21 16,5-12 17-16,-5 12 19 0,0 0 34 0,6-19 38 15,-6 19 26-15,0 0 14 16,10-11 18-16,-10 11 5 0,0 0-1 0,6-12-1 16,-6 12-1-16,0 0 0 0,0 0 21 15,0 0 11-15,0 0 0 0,0 0 4 0,0 0 1 16,0 0-11-16,0 0-15 0,0 0 1 15,-18 46-4-15,14-31-13 0,1 0-1 0,1 5-19 16,0-1-16-16,-2 0-8 16,1 2-6-16,1 3-4 0,0-3-8 0,2 0-7 0,-2 2-1 15,2-2-3-15,0-2-10 0,-3 1 1 0,3-4-7 16,0-16-5-16,-2 31-17 16,2-18-24-16,0-2-31 0,0-11-33 0,-3 18-56 15,3-18-58-15,0 11-53 16,0-11-56-16,0 0-107 0,0 0-97 0,0 0-464 0,0 0-432 15</inkml:trace>
  <inkml:trace contextRef="#ctx0" brushRef="#br0" timeOffset="105189.4">13484 16353 2919 0,'0'0'-40'0,"15"-13"43"16,-15 13 24-16,7-10-1 0,-7 10 4 0,0 0 2 16,9-9 4-16,-9 9 20 15,0 0 12-15,0 0 12 0,0 0-1 16,0 0 5-16,0 0 0 0,0 0 4 0,0 0 4 15,0 0 2-15,0 0 1 0,-45 20 3 0,45-20-2 16,-13 12-3-16,13-12-7 16,-15 12-3-16,15-12-5 0,-13 11-9 0,13-11 1 15,-10 13-1-15,10-13-10 0,-8 16-5 0,8-16-3 0,-2 17-4 16,2-17-7-16,10 17-3 16,-10-17-3-16,21 17-5 0,-9-10-3 0,4 3-5 15,6-2-11-15,-4 0-28 16,4-1-34-16,-1 0-44 0,2 1-56 0,-2-2-59 15,4 2-52-15,-8-4-80 16,4-1-155-16,-4 3-91 0,-2-4-263 0,-1 2-199 0</inkml:trace>
  <inkml:trace contextRef="#ctx0" brushRef="#br0" timeOffset="105719.66">13908 16460 2493 0,'0'0'-27'15,"0"0"48"-15,0 0 4 0,0 0 19 0,0 0 11 16,-7 15-2 0,7-15 15-16,0 0 6 0,0 0 11 0,0 0-5 15,0 0-3-15,0 0-6 0,0 0-6 0,29 8-7 16,-29-8-8-16,19 1-5 0,-19-1-4 0,20 2-4 15,-20-2-4-15,19 3-3 16,-19-3-13-16,21 0-23 0,-21 0-29 0,0 0-37 16,27-3-37-16,-27 3-43 0,18-2-74 0,-18 2-157 0,11-3-396 15,-11 3-76 1</inkml:trace>
  <inkml:trace contextRef="#ctx0" brushRef="#br0" timeOffset="105919.48">13935 16399 2333 0,'0'0'20'16,"0"0"50"-16,-12-6 18 0,12 6 12 0,0 0 9 15,0 0 9-15,0 0 13 0,0 0 5 0,0 0 1 0,0 0-8 16,0 0-12-16,0 0-12 16,0 0-13-16,0 0-11 0,0 0-11 0,0 0-21 15,0 0-30-15,51-6-54 16,-51 6-62-16,17 0-64 0,-17 0-67 0,18-3-132 0,-18 3-556 15,15-4-313 1</inkml:trace>
  <inkml:trace contextRef="#ctx0" brushRef="#br0" timeOffset="106535.32">14426 16208 2686 0,'0'0'-111'0,"0"0"23"16,-2-19 24-16,2 19 31 16,0 0 37-16,0 0 25 0,2-21 44 0,-2 21 30 0,0 0 22 15,0 0 17-15,5-15 11 16,-5 15-4-16,0 0 0 0,0 0-11 0,0 0-1 16,0 0-7-16,0 0 5 0,0 0-3 0,0 0 1 15,0 0-13-15,0 0-7 0,0 0 12 16,0 0-3-16,0 0-23 0,-24 42 1 15,22-28-3-15,1 6-1 0,-2-1-20 16,-1 3 15-16,2-2-5 0,0 1-14 0,2 2-2 16,0 0-13-16,-2 0-7 0,2-1-6 0,2-1-5 0,-2 3-2 15,0-5-6-15,-2-1-8 16,2 0-19-16,0-18-22 0,0 30-28 0,0-18-33 16,0-3-47-16,0-9-71 15,0 16-73-15,0-16-97 0,0 0-144 0,0 0-74 16,0 0-9-16,0 0-284 0,0 0-247 15</inkml:trace>
  <inkml:trace contextRef="#ctx0" brushRef="#br0" timeOffset="106929.3">14608 16262 2553 0,'0'0'-101'16,"0"0"22"-16,13-8 22 0,-13 8 19 0,0 0 31 0,0 0 31 15,0 0 22-15,0 0 27 16,0 0 12-16,0 0 3 0,0 0 5 0,0 0 4 16,0 0-2-16,-49 27 1 0,39-22 4 0,10-5 3 0,-23 10-2 15,10-4-3-15,13-6 0 16,-21 7-5-16,11-1-5 0,10-6-10 16,-18 7-1-16,18-7-3 0,-14 7-2 15,14-7-4-15,0 0 1 0,-18 7-4 0,18-7-3 16,0 0-1-16,-14 5-6 15,14-5-6-15,0 0-3 0,0 0-5 0,-11 9 1 0,11-9 3 16,0 0 1-16,0 0 0 16,0 0-3-16,0 0-2 0,0 0 7 0,0 0-7 15,14 30-1-15,-3-21 2 0,-2 1 12 0,4-1-8 0,3 3-2 16,2 2-1-16,-2-1-10 16,4 0-3-16,-1 0-7 0,-3 0-3 0,3 1-19 15,-2-3-43-15,-4-3-49 16,0 2-61-16,0-3-69 0,-6-2-83 0,-7-5-177 0,15 6-115 15,-15-6 3-15,0 0-241 16,0 0-168-16</inkml:trace>
  <inkml:trace contextRef="#ctx0" brushRef="#br0" timeOffset="107989.22">14361 16058 2388 0,'0'0'-90'16,"0"0"35"-16,0 0 13 0,-15 12 22 0,15-12 20 16,0 0 24-16,0 0 18 15,0 0 19-15,0 0 19 0,0 0 7 0,0 0 4 16,0 0 4-16,0 0 3 0,0 0-18 15,0 0-11-15,0 0-4 0,0 0-3 0,0 0-8 16,0 0-7-16,0 0-3 16,0 0-7-16,0 0 0 0,-2-48-3 0,2 48-2 15,0 0-8-15,0 0 3 0,6-25 0 0,-6 25-7 0,3-16-2 16,-3 16 9-16,6-13-1 16,-6 13-3-16,0 0 1 0,10-17-2 0,-10 17 0 15,7-10-2-15,-7 10-3 16,0 0-2-16,10-13 2 0,-10 13-2 0,0 0 5 0,9-11 0 15,-9 11 2-15,0 0 1 16,16-6 5-16,-16 6-4 0,0 0 0 0,0 0 0 16,20-5-3-16,-20 5 1 0,0 0 2 0,0 0 1 15,0 0 2-15,27 12 2 16,-27-12 5-16,12 7-3 0,-12-7-1 16,11 9-1-16,-11-9 2 0,14 7 0 0,-14-7-1 15,10 10 0-15,-10-10-3 0,7 10 1 0,-7-10 0 16,0 0-1-16,16 11-3 15,-16-11 3-15,9 8 0 0,-9-8-1 0,0 0-4 0,10 9-1 16,-10-9 1-16,0 0 0 16,0 0 1-16,13 10-1 0,-13-10 5 0,0 0 0 15,0 0-1-15,0 0-5 0,0 0 1 16,12 6-4-16,-12-6 1 0,0 0-4 0,0 0-2 16,0 0 1-16,0 0-1 0,0 0-5 0,0 0 5 15,26-14-5-15,-26 14-1 16,0 0 1-16,0 0-1 0,10-12-6 0,-10 12 10 15,0 0 1-15,6-13 0 16,-6 13-3-16,0 0-3 0,0 0 2 0,10-15-2 16,-10 15-13-16,0 0-10 0,5-13-23 0,-5 13-34 0,0 0-45 15,0 0-56-15,5-20-75 16,-5 20-142-16,0-9-204 0,0 9-378 0,0 0-424 16</inkml:trace>
  <inkml:trace contextRef="#ctx0" brushRef="#br0" timeOffset="111949.45">10568 17657 1086 0,'3'-19'376'16,"-3"19"-108"-16,0 0-56 0,6-16-63 16,-6 16-28-16,0 0-23 0,9-15-3 0,-9 15-10 0,0 0 6 15,6-13 2-15,-6 13-3 16,0 0-3-16,0 0-10 0,0 0-10 16,8-14 2-16,-8 14 2 0,0 0 7 0,0 0 6 15,0 0 7-15,0 0 10 0,6-11 6 0,-6 11 14 16,0 0 6-16,0 0-3 15,0 0 0-15,0 0-10 0,0 0-3 0,0 0-16 16,0 0 6-16,0 0 15 0,0 0-11 16,8 40-5-16,-8-40-18 0,2 21-5 0,-2-21-9 15,2 22 0-15,0-8-8 0,-2-14-1 0,4 28 1 16,0-13-8-16,0 1 1 16,0-1-9-16,-4-15-5 0,7 29-4 0,-3-15 0 0,0 0-7 15,-4-14 0-15,7 25-4 16,-5-14-4-16,-2-11-8 0,6 19-14 0,-6-19-29 15,7 18-37-15,-7-12-48 16,0-6-68-16,4 13-87 0,-4-13-131 0,0 0-173 0,0 0-26 16,0 0-418-16,0 0-512 0</inkml:trace>
  <inkml:trace contextRef="#ctx0" brushRef="#br0" timeOffset="112319.56">10990 17787 3121 0,'0'0'-53'0,"0"0"42"15,0 0 20-15,0 0 18 16,0 0 17-16,0 0 24 0,26-3 21 0,-26 3 23 0,0 0 11 16,0 0 7-16,0 0 2 0,0 0-7 0,27 3-5 15,-27-3-7-15,17 1-10 16,-17-1-14-16,23 2-9 0,-23-2-5 0,26 4-14 16,-12-3-5-16,6 3-5 0,-20-4-6 15,31 3-11-15,-13-3-20 0,-4 1-30 0,-14-1-38 16,26 2-46-16,-26-2-44 15,22 2-42-15,-13-2-33 0,-9 0-62 0,0 0-108 16,13-5-134-16,-13 5-347 16,0 0-227-16</inkml:trace>
  <inkml:trace contextRef="#ctx0" brushRef="#br0" timeOffset="112569.31">11157 17715 2688 0,'0'0'41'16,"0"0"31"-16,0 0 2 0,0 0 0 15,-6-13 1-15,6 13 18 0,0 0 16 0,0 0 16 16,0 0 21-16,0 0 18 0,0 0 3 0,0 0-1 0,0 0-25 16,0 0-1-16,0 0 2 0,0 0-14 0,0 0-4 15,-2 42-2-15,2-42-19 16,-2 21-9-16,2-21-11 0,0 25-6 0,0-25-13 16,2 26-3-16,-2-12-6 0,0-14-9 15,2 25-8-15,1-13-9 0,-3-12-9 0,3 23-35 16,-1-11-22-16,0-2-30 15,0-1-39-15,-2-9-53 0,3 17-69 0,1-11-70 16,-4-6-140-16,4 10-126 16,-4-10-26-16,0 0-309 0,0 0-283 0</inkml:trace>
  <inkml:trace contextRef="#ctx0" brushRef="#br0" timeOffset="113449.63">11824 17479 2649 0,'2'-17'-59'16,"-2"17"34"-16,0 0 22 0,0 0-9 0,4-15 15 16,-4 15 16-16,0 0 21 15,0 0 15-15,0 0 15 0,0 0 19 0,9-12 21 16,-9 12 15-16,0 0 7 0,0 0 3 15,0 0 8-15,0 0-7 0,0 0-3 0,0 0-1 16,0 0-10-16,2 52-6 16,-2-52-3-16,-2 26-5 0,4-9 9 0,-2 1 3 15,0 3-8-15,3-2-24 0,-2 2-14 16,2-2-2-16,2 2 0 0,-3 4-18 0,1-5-9 16,1 1-1-16,-2-2-2 0,2 1-4 0,1-1-7 15,-3-2-3-15,3-2-2 16,-5-15-18-16,5 26-15 0,-3-14-28 15,4-3-30-15,-4 1-46 0,-2-10-58 0,3 12-66 16,-3-12-54-16,0 0-137 0,7 7-136 0,-7-7-27 16,0 0-272-16,0 0-214 0</inkml:trace>
  <inkml:trace contextRef="#ctx0" brushRef="#br0" timeOffset="113819.62">12109 17605 2710 0,'0'0'5'0,"0"0"6"0,0 0-2 16,0 0 4-16,16-3 6 16,-16 3 13-16,0 0 12 0,0 0 21 0,0 0 12 15,0 0 3-15,0 0 2 16,0 0 1-16,-30 31-2 0,30-31 4 0,-20 14 3 16,9-9-2-16,-3 3-2 0,14-8-2 0,-25 11 1 0,14-5-5 15,11-6 2-15,-20 10-3 16,11-4 4-16,9-6-6 0,-15 9 3 0,15-9-6 15,-14 10 2-15,14-10-2 16,-13 7-4-16,13-7 0 0,0 0 0 0,-14 12-6 16,14-12 8-16,-8 9-9 0,8-9-7 0,0 0 2 0,-3 15 4 15,3-15-8-15,0 0-2 16,0 0 0-16,13 25-10 0,-3-15-3 16,0-1-11-16,5-1 6 0,0 1 0 15,6 1-8-15,2 2-3 0,2-1-13 0,0-2-23 0,2 0-33 16,-4 0-44-16,-1 0-55 15,0-4-58-15,1 3-55 0,-8-4-100 0,0 1-171 16,-3-3-61-16,-12-2-367 0,0 0-399 16</inkml:trace>
  <inkml:trace contextRef="#ctx0" brushRef="#br0" timeOffset="114299.43">11779 17426 2793 0,'0'0'-83'0,"0"0"52"0,0 0 16 0,-18-2-3 16,18 2 5-16,0 0 0 16,0 0 8-16,-9-13 27 0,9 13 33 0,0 0 31 0,-5-18 18 15,5 18 9-15,0 0 2 0,3-28-1 0,-3 28-4 16,4-21-4-16,-4 21 1 16,7-22-5-16,-7 22-4 0,6-19-6 0,-6 19-11 15,11-14-8-15,-5 6-9 0,-6 8-6 16,15-10-6-16,-15 10-8 0,21-1-2 15,-21 1-3-15,24 4-4 0,-8-1-3 16,2 1 0-16,-1 4 1 0,1-3 0 0,2 1-2 16,5 0-2-16,-2 0-3 15,-4-1 1-15,0-1-2 0,2 0-2 0,-5-3 3 0,5 2 0 16,-21-3 9-16,30-3 3 0,-30 3 0 0,26-4-5 16,-12 1-5-16,0-3-3 15,-14 6-18-15,20-13-23 0,-20 13-29 0,11-13-35 0,-11 13-51 16,11-12-72-16,-11 12-61 15,6-11-102-15,0 5-158 0,-6 6-450 0,7-7-419 16</inkml:trace>
  <inkml:trace contextRef="#ctx0" brushRef="#br0" timeOffset="114934.54">12720 17384 2944 0,'0'0'-102'0,"0"0"16"0,0 0 6 0,0 0 13 16,0 0 33-16,-15-19 40 15,15 19 27-15,0 0 35 0,-23 0 28 0,23 0 24 0,0 0 13 16,0 0 14-16,-36 9 5 16,24-3-2-16,12-6-4 0,-19 15-8 0,5-5-3 15,3 1-19-15,-1 0-6 0,1 3-11 0,2 5-10 16,-2-4-5-16,2 3-12 16,0-2-6-16,5 1-6 0,-4 5-7 0,4-1-3 15,2-2-7-15,-1 2-3 16,1 0-4-16,4 0-7 0,1-2-8 0,1 0 6 0,2 1-4 15,2 0-6-15,5-1 4 16,1-4 0-16,-3-1-9 0,6 3-1 0,-2-6-17 16,3-4-5-16,-5 3-5 0,5-4-11 0,-2 1-8 15,2-4-10-15,-18-3-9 0,27 1-5 16,-27-1 0-16,29-4-4 0,-18 0 2 0,-11 4 4 16,25-15 3-16,-16 6 4 0,-3-1 3 15,4-3 8-15,-10 13 2 0,7-21 9 16,-3 12 8-16,-4 9 9 0,0-20 9 15,0 20 7-15,0 0 9 0,-7-25 6 0,7 25 13 16,-10-11 2-16,10 11 10 0,0 0 7 16,-12-13 7-16,12 13 1 0,0 0 7 15,0 0-2-15,0 0-3 0,-13-6 9 16,13 6-26-16,0 0 1 0,0 0-3 0,0 0-5 16,0 0-2-16,0 0-8 0,53 11-6 0,-53-11-8 0,25 4-29 15,-25-4-31-15,29 0-45 16,-29 0-55-16,27 0-62 0,-12 0-56 0,-3-1-93 15,1-2-151-15,-13 3-54 16,25-5-316-16,-12 1-247 16</inkml:trace>
  <inkml:trace contextRef="#ctx0" brushRef="#br0" timeOffset="115169.3">13140 17548 2563 0,'7'-14'-31'0,"-7"14"34"0,6-9 7 16,-6 9-4-16,0 0 15 15,0 0 19-15,0 0 19 0,0 0 32 0,0 0 26 16,0 0 20-16,0 0 13 16,0 0 5-16,0 0-2 0,0 0-5 0,-42 26-8 0,36-14-10 15,6-12-12-15,-12 23 9 0,7-10-18 0,1 3-8 16,4-16-11-16,-5 26-13 16,5-26-10-16,0 25-20 0,0-25-27 0,7 21-39 15,-5-10-41-15,-2-11-46 0,15 19-53 16,-5-11-48-16,1 0-49 0,-11-8-105 0,25 11-148 15,-10-10-394-15,-1 2-287 16</inkml:trace>
  <inkml:trace contextRef="#ctx0" brushRef="#br0" timeOffset="115442.89">13352 17660 2812 0,'2'-17'-12'0,"-2"17"6"16,0 0-4-16,0 0 13 15,-14-24 17-15,14 24 28 0,-11-10 35 0,11 10 29 16,-16-4 14-16,16 4 4 0,0 0 2 15,-27-2-3-15,27 2-12 0,0 0 0 16,0 0-9-16,-24 9-7 0,24-9-12 16,-8 10-6-16,8-10-6 0,0 0-12 0,-2 23-12 15,2-23-2-15,10 21-2 0,-10-21-7 16,10 24-4-16,-3-10-8 0,0-1 0 0,0 1-5 16,0-1 3-16,1-2-6 0,-8-11-2 0,9 21-6 15,-9-21 3-15,5 19-11 16,-5-19-10-16,0 0-26 0,-9 21-28 15,9-21-39-15,-16 8-50 0,16-8-50 0,-14 6-63 16,14-6-126-16,-17-4-150 0,17 4-383 0,-18-6-318 16</inkml:trace>
  <inkml:trace contextRef="#ctx0" brushRef="#br0" timeOffset="115669.27">13434 17570 2737 0,'0'0'-51'0,"23"6"60"16,-23-6 22-16,24 10 18 0,-13-5 28 16,3 3 23-16,-3 2 19 0,2 3 8 0,1 3 8 15,-5-2 3-15,2 4-8 0,-1-1-4 0,-4-2-7 16,-1 2-11-16,-1 0-10 16,-2 1-12-16,0-3-5 0,-2-15-14 0,-4 30-23 15,2-17-41-15,2-13-52 16,-9 23-66-16,3-15-79 0,-2 0-91 0,8-8-171 0,-13 11-514 15,6-7-416-15</inkml:trace>
  <inkml:trace contextRef="#ctx0" brushRef="#br0" timeOffset="117329.62">8986 15954 2866 0,'0'0'-97'0,"0"0"33"0,0 0 19 16,-7 12 15-16,7-12 26 15,0 0 23-15,0 0 21 0,0 0 11 0,0 0 7 0,0 0 6 16,0 0-6-16,0 0-5 15,0 0 8-15,0 0 1 0,0 0-8 0,0 0 1 16,0 0-11-16,0 0-5 16,0 0 1-16,0 0-12 0,0 0-8 0,0 0 3 0,0 0-7 15,-3-48 0-15,3 48 3 0,10-24-6 16,-6 9-4-16,0-3 5 0,2 1-4 16,3-2-3-16,1 0-3 0,1 0 1 0,4-3 16 15,1 1 4-15,6-2-4 0,-1 1-9 16,4 3 6-16,0 2-4 0,5-2-3 0,0 2 3 15,1 2-4-15,1 0-1 16,2 0 1-16,-2 1-2 0,-1 0-3 0,1 1 6 16,-6 4 1-16,-1-1 3 0,1 0 2 0,-5 1-1 0,-4 4-2 15,-2-3 0-15,-3 3-2 16,-12 5 1-16,18-10-3 0,-18 10 1 0,0 0-3 16,6-9 1-16,-6 9 1 15,0 0-5-15,0 0 1 0,0 0-2 0,0 0 1 16,-47-13-1-16,32 13 3 0,15 0 1 15,-33-1-3-15,13 0 5 0,20 1 6 16,-29-3 1-16,14 3 4 0,15 0 2 16,-23-3 7-16,23 3 2 0,-22 0 4 0,22 0 5 15,0 0-1-15,-23-1-6 0,23 1-1 0,0 0-5 16,0 0-2-16,-17-4-4 0,17 4-6 16,0 0 2-16,0 0-1 0,0 0-4 0,0 0-1 15,0 0-1-15,0 0-3 16,0 0 0-16,0 0 0 0,46-18-4 0,-46 18 1 15,26-4 1-15,-11 1-8 16,2 3 3-16,-17 0 0 0,33-6 1 0,-13 6-1 0,-3-1-1 16,-17 1 3-16,36-1 1 15,-22 1-1-15,-14 0-1 0,28 0 1 0,-28 0 1 16,24 1 11-16,-24-1 7 0,16 7 4 0,-16-7 6 0,11 10-1 16,-11-10-6-1,2 15 3-15,-2-15-7 0,0 19-2 0,0-19 1 0,-4 21-9 16,4-21-13-16,-4 25-22 15,-1-13-33-15,5-12-46 0,-6 20-46 0,6-20-45 16,-4 20-37-16,4-20-37 0,0 15-87 16,0-15-118-16,2 11-398 0,-2-11-233 0</inkml:trace>
  <inkml:trace contextRef="#ctx0" brushRef="#br0" timeOffset="117749.47">10170 15047 2518 0,'16'-11'-92'0,"-16"11"34"0,0 0 12 16,0 0 23-16,0 0 25 0,0 0 24 16,0 0 12-16,0 0 17 0,22 20 4 0,-22-20 10 0,0 0 10 15,0 17 8-15,0-17 13 0,0 0 2 0,0 0 5 16,-8 28 2-16,8-28 4 16,0 0-1-16,-10 14-1 0,10-14-1 0,0 0-2 15,-17 6-3-15,17-6-9 16,0 0-7-16,0 0-6 0,0 0-7 0,0 0-7 0,-32-20-10 15,32 20-6 1,-2-13-8-16,2 13-3 0,0 0-8 0,0 0-2 0,8-29-11 16,-8 29-1-16,13-12-1 0,-13 12-15 0,17-3-11 0,-17 3-22 15,21-1-35-15,-21 1-54 16,0 0-66-16,30 4-60 0,-30-4-96 0,17 3-159 16,-11-2-423-16,-6-1-326 15</inkml:trace>
  <inkml:trace contextRef="#ctx0" brushRef="#br0" timeOffset="118479.23">10611 14844 2753 0,'0'0'-68'16,"0"0"37"-16,0 0 34 0,0 0 23 0,0 0 27 16,0 0 24-16,0 0 11 15,0 0-3-15,-21 41 4 0,13-31-14 0,-1 3-8 0,0 2-2 16,-1-1-8-16,-1 3 4 15,1 1-3-15,-3-1 0 0,2-1-4 0,-1 2 0 16,2-5-5-16,0 1 3 16,2-1-8-16,0-3 10 0,8-10 3 0,-13 17 6 15,13-17-3-15,-8 13-4 0,8-13-4 16,0 0-5-16,-7 12-5 0,7-12 1 16,0 0-9-16,0 0-2 0,0 0-2 0,0 0-4 0,0 0 4 15,0 0 7-15,38 7 11 16,-22-3 12-16,-2 2 6 0,5 2 0 15,2 0-6-15,2 4-1 0,3-1-6 0,2 3-10 16,-1 1-3-16,-2 0-8 0,2 0-16 0,-3-1-39 16,-3-2-43-16,-2-1-56 0,0-2-75 0,-1 1-68 15,-4-5-130-15,1-1-182 16,-4 0-33-16,-11-4-225 0,17 5-172 0</inkml:trace>
  <inkml:trace contextRef="#ctx0" brushRef="#br0" timeOffset="119249.64">11043 14808 2450 0,'0'0'-27'0,"0"0"51"0,2-19 13 16,-2 19 21-16,0 0 36 16,0 0 44-16,0 0 36 0,0 0 7 0,0 0 10 0,0 0-12 15,0 0-7-15,0 0-7 16,0 0-16-16,6 62-14 0,-8-45-10 0,2 3-12 15,0-1-28-15,0 0-7 16,0 0-9-16,2 0-5 0,-2 2-10 0,0-4-5 16,0 0-15-16,2 0-16 0,-2 1-23 0,0-18-40 0,0 22-36 15,0-22-49-15,3 19-70 16,-1-11-44-16,-2-8-51 0,0 0-122 0,8 8-107 16,-8-8-351-16,0 0-240 0</inkml:trace>
  <inkml:trace contextRef="#ctx0" brushRef="#br0" timeOffset="119509.25">11176 14911 2676 0,'0'0'-8'0,"0"0"28"0,0 0 2 0,0 0 1 15,0 0-3-15,0 0 14 0,0 0 12 16,0 0 5-16,0 0 0 0,0 0 0 16,0 0-2-16,-53 16 3 0,53-16 12 0,-18 14 9 0,8-8 9 15,10-6 10-15,-16 13-4 16,16-13-4-16,-13 12-4 0,13-12-4 0,-8 13-2 15,8-13 0-15,-5 13 8 16,5-13-2-16,0 0-3 0,7 25-10 0,-7-25-4 16,17 15-8-16,-7-6-2 0,3 0-12 0,2-2 0 0,1 1-13 15,2 0-31 1,-1-3-50-16,-1 1-60 0,4 2-81 0,-2-7-79 0,-2 3-165 16,0-2-142-16,-3-2-279 15,-13 0-211-15</inkml:trace>
  <inkml:trace contextRef="#ctx0" brushRef="#br0" timeOffset="119979.19">11597 14766 2606 0,'0'0'36'0,"0"0"45"16,0 0-1-16,0 0-8 15,0 0-3-15,0 0-4 0,-25 38 1 0,19-26 7 16,6-12 7-16,-17 20 2 0,7-8-8 16,-2-2 4-16,4-2-2 0,-2 3 3 0,10-11-3 15,-18 16 4-15,12-8 2 0,6-8-1 0,-15 11-7 16,15-11-4-16,-10 10 0 0,10-10-2 16,-7 12-7-16,7-12-4 0,0 0-9 0,-6 15-3 15,6-15-3-15,0 0-6 16,9 24-2-16,-9-24-1 0,14 21-5 0,-5-10-5 15,1 0 0-15,3 0 1 0,3 5-6 16,-3-5-2-16,3 1-17 0,-2-5-40 0,1 2-46 16,-2 0-51-16,2 1-70 0,0-3-62 0,-1-2-119 15,-5 0-163-15,-1-1-364 16,-8-4-310-16</inkml:trace>
  <inkml:trace contextRef="#ctx0" brushRef="#br0" timeOffset="120519.06">11909 14843 2839 0,'0'0'-30'0,"20"8"4"0,-20-8 17 0,0 0-16 0,0 17 12 15,0-17 16-15,0 0 17 16,-13 25 9-16,13-25 13 0,-16 15 0 0,9-7 4 15,-4-1-1-15,11-7 8 16,-24 14 0-16,11-8 2 0,13-6-8 0,-23 6-2 16,23-6-4-16,-26 4-4 0,26-4-6 15,-22 0 0-15,22 0-5 0,-24-6-1 16,24 6-1-16,-19-10-4 0,19 10-3 0,-18-14-3 0,18 14-4 16,-12-15 3-16,12 15 2 15,-5-13 1-15,5 13-6 0,0 0 3 0,0 0-4 16,0 0 1-16,0 0-1 0,0 0 1 15,0 0-1-15,23-18 8 0,-23 18-5 0,0 0-1 16,37 11 0-16,-17-6 0 16,-2 1-3-16,6 0 2 0,-1 0-2 0,2-1 0 15,2 1-2-15,-2-1-1 0,-4 0 2 0,1-3 3 16,0-1-11-16,-3-1-11 0,0 0-6 16,-19 0 0-16,27-3 1 0,-13-2 2 0,-14 5-2 15,20-9 7-15,-11 2-1 0,-9 7 6 16,11-18 6-16,-11 18 14 0,7-20 20 0,-7 20 15 15,4-20 10-15,-4 20 8 16,0-17 2-16,0 17-3 0,0 0-7 0,-13-20-6 16,13 20-3-16,-18-12-3 0,9 7-3 0,9 5-5 0,-29-1-5 15,29 1-2 1,-25 1-4-16,25-1-4 0,-28 9-4 0,18-6-24 0,10-3-54 16,-20 7-71-1,20-7-85-15,-12 12-150 0,8-5-245 0,4-7-313 0,0 0-321 16</inkml:trace>
  <inkml:trace contextRef="#ctx0" brushRef="#br0" timeOffset="122017.98">14858 15886 2809 0,'0'0'-3'0,"0"0"29"15,0 0 11-15,0 0 12 0,0 0 4 0,0 0 7 16,0 0 14-16,0 0-4 0,0 0 1 0,0 0 8 16,0 0 2-16,0 0 5 0,0 0-4 0,0 0-10 15,0 0 2-15,0 0 0 0,14-45-9 16,-5 35-6-16,-3-2-9 0,6-1-4 0,0-4-6 16,-1 1-4-16,2 0-9 15,-1-1 6-15,3 2-10 0,0-1-1 0,-1 0-6 16,1 3-7-16,3 3 2 15,-4-2-4-15,1 1 0 0,1 2 3 0,4 2-8 16,-1 1 4-16,-2 2 1 0,4 1 0 16,0 1-5-16,2-1 2 0,-2 3-3 0,3 0-1 15,-3 0-6-15,2 0 17 0,1 0-8 0,-1 0 0 0,-2 0-3 16,0 0-2-16,1-4 1 16,-4 3 1-16,2-3-1 0,-1-2 0 0,-4 1-1 15,2-2 0-15,-3-2 2 16,-3 0-1-16,2 0 0 0,-5-3 3 0,0 0 1 15,-8 12 0-15,11-24 3 16,-9 12-1-16,-2 12 0 0,2-24-2 0,-2 24 5 16,-2-23 4-16,2 23 1 0,-11-19 8 0,11 19 4 0,-12-15-1 15,4 8-1-15,8 7 3 16,-24-10 1-16,14 5-2 0,10 5 2 0,-24-5-3 0,24 5 1 16,-24-2 0-1,24 2 5-15,-21 0-8 0,21 0-3 0,0 0 0 0,-26 2-1 16,26-2-1-16,0 0-1 15,-22 0-1-15,22 0 1 0,0 0 0 0,0 0 2 0,-19 2-3 16,19-2-3-16,0 0-3 16,0 0 3-16,0 0-1 0,0 0-3 0,0 0-2 15,0 0 0-15,0 0 2 0,0 0 0 0,0 0-5 16,57-13 0-16,-37 13-4 16,-2-3 3-16,-18 3-4 0,41 3-3 0,-21-3 1 0,2 1-1 15,-1 1 1-15,2-2-4 16,-4 2 5-16,1 0-2 0,-2-2 1 0,-18 0 1 15,28 2 0-15,-15 2 5 16,-13-4 7-16,17 5 11 0,-17-5 5 0,8 11-1 0,-8-11 2 16,5 13-5-16,-5-13 0 0,0 0-5 0,-7 23-10 15,7-23-24-15,-6 18-38 16,6-18-49-16,-9 16-52 0,9-16-63 0,-4 15-55 0,4-15-92 16,-4 9-162-16,4-9-72 15,0 0-234-15,0 0-172 16</inkml:trace>
  <inkml:trace contextRef="#ctx0" brushRef="#br0" timeOffset="122869.57">16171 14949 2461 0,'0'0'-32'0,"10"-6"58"16,-10 6 25-16,0 0 21 0,0 0 8 0,17-8 5 0,-17 8-2 15,0 0 0-15,0 0-6 16,13-5-6-16,-13 5-4 0,0 0-7 0,0 0 1 16,0 0-7-16,0 0 6 0,0 0-1 0,0 0 3 15,0 0 4-15,0 0 3 16,0 0 1-16,0 0-5 0,0 0-1 0,0 0-9 0,0 0-8 16,0 0 1-16,0 0-9 15,0 0 1-15,0 0-7 0,0 0 2 0,0 0-6 16,0 0-1-16,0 0-3 15,0 0-5-15,0 0-1 0,0 0-6 0,0 0-2 16,0 0-1-16,0 0-1 0,0 0-7 16,0 0 0-16,0 0-4 0,0 0 2 0,0 0-2 15,0 0 2-15,11-10 1 0,-11 10-2 0,0 0-1 16,0 0 4-16,4-15 4 16,-4 15 9-16,0 0 6 0,0 0 0 15,0 0 2-15,0 0-9 0,8-13 2 0,-8 13-1 16,0 0 3-16,0 0 3 0,0 0 10 0,0 0 2 15,0 0 8-15,0 0 0 16,0 0 9-16,0 0-7 0,0 0-6 0,-30 45-4 0,20-35 0 16,-1 0-7-16,1-1-1 0,-1 0 0 0,-2 1-3 15,1-1-2-15,0-1-2 16,0 2-3-16,12-10 3 0,-20 13-7 0,20-13 7 0,-15 10 3 16,15-10-7-1,-15 8 3-15,15-8 8 0,-9 7-3 0,9-7-5 0,0 0 3 16,0 0-4-16,0 0-2 15,0 0-3-15,0 0-4 0,26 29 2 0,-13-22 0 16,1 5 1-16,4-2 1 0,0 3-7 16,4 0 3-16,-1 0-5 0,-1-1-30 0,0-1-38 15,-2 1-55-15,2-1-64 0,-1 0-74 0,-6-3-104 16,0-1-188-16,-5 1-60 16,-8-8-309-16,12 7-319 0</inkml:trace>
  <inkml:trace contextRef="#ctx0" brushRef="#br0" timeOffset="123189.12">15851 15012 2717 0,'0'0'-60'0,"0"0"39"0,0 0 8 0,0 0 4 16,0 0 15-16,0 0 1 16,0 0 26-16,0 0 14 0,0 0 7 0,0 0 12 0,0 0 8 15,0 0 1-15,-2 42 7 0,2-42 6 0,0 0 14 16,0 0 3-16,-9 9-4 16,9-9-9-16,0 0-8 0,0 0-11 0,0 0-7 15,0 0-7-15,0 0-8 0,0 0-11 16,0 0-21-16,0 0-34 0,0 0-35 0,0 0-45 15,0 0-46-15,0 0-53 16,0 0-54-16,0 0-135 0,13-46-478 0,-13 46-212 16</inkml:trace>
  <inkml:trace contextRef="#ctx0" brushRef="#br0" timeOffset="123959.21">15034 15098 2717 0,'0'0'55'0,"0"0"15"0,0 0-6 15,0 0-4-15,0 0-5 16,0 0-4-16,0 0-1 0,0 0-11 0,0 0-2 0,0 0-7 15,0 0-8-15,0 0-24 16,0 0-48-16,67 0-41 0,-67 0-51 0,30 1-46 16,-30-1-96-16,32-1-489 15,-13 1-69-15</inkml:trace>
  <inkml:trace contextRef="#ctx0" brushRef="#br0" timeOffset="124539.28">15510 15008 2281 0,'0'0'-42'0,"0"0"23"0,15-7 16 0,-15 7-13 0,0 0 6 15,0 0 20-15,15-4 39 0,-15 4-11 0,0 0 21 16,0 0 5-16,0 0 1 0,0 0 9 16,0 0 12-16,8 22 4 0,-8-22 4 0,0 0 0 15,0 0 1-15,-15 32-3 16,15-32-3-16,-12 18-6 0,12-18 3 0,-14 13-10 15,3-7 1-15,11-6-5 0,-17 11-7 16,17-11-1-16,-22 6-1 0,22-6-5 16,-19 3-5-16,19-3-2 0,-20 0-8 0,20 0-4 0,0 0-5 15,-30-5-1-15,30 5-4 16,-13-9-5-16,13 9-1 0,-13-10-3 0,13 10-1 16,-7-15-3-16,7 15-4 0,0 0 1 15,-1-22-4-15,1 22-3 0,0 0 7 0,0 0-7 16,14-20-4-16,-14 20 3 15,18-6 1-15,-18 6 0 0,20 0-3 0,-20 0 2 0,24 2 0 16,-24-2-2-16,32 8-2 16,-15-3 2-16,-1 2 0 0,-1 0 0 0,2 1-1 15,2-3 1-15,-4 3 0 0,2 0-2 0,-2-3 1 16,0 1 1-16,-1-2 0 0,-14-4-5 16,24 7-4-16,-24-7-1 0,19 0-6 0,-19 0-1 15,0 0 2-15,25-3-1 16,-25 3 5-16,13-8-3 0,-13 8 3 0,10-11 3 15,-10 11-5-15,8-13 3 16,-8 13 2-16,8-19-3 0,-8 19 3 0,6-18 0 0,-6 18-1 16,2-16 6-16,-2 16 2 15,0 0 9-15,-2-19 7 0,2 19 2 0,0 0 5 16,-16-11 0-16,16 11-3 0,0 0-3 0,-22-1-2 0,22 1-1 16,0 0-3-1,-28 4-23-15,28-4-40 0,-15 6-55 0,15-6-64 0,-12 9-69 16,12-9-93-16,-9 3-207 15,9-3-356-15,0 0-275 0</inkml:trace>
  <inkml:trace contextRef="#ctx0" brushRef="#br0" timeOffset="125069.51">16565 14863 2720 0,'0'0'-15'15,"0"0"36"-15,0 0 31 16,0 0 23-16,0 0 33 0,0 0 32 0,10-8 24 16,-10 8 9-16,0 0-9 0,0 0 6 15,0 0-16-15,0 0-4 0,0 43-7 0,0-43-4 16,0 25-29-16,0-11-9 0,0 6-13 0,0-4-5 16,2 3-12-16,-2-2-1 15,0 3-13-15,0-2-4 0,0 1-12 0,0-1-10 0,0 1-21 16,0-6-31-16,2 1-45 15,-2-14-42-15,0 0-62 0,0 29-71 0,0-25-58 16,0-4-124-16,0 0-133 16,0 0-404-16,0 0-391 0</inkml:trace>
  <inkml:trace contextRef="#ctx0" brushRef="#br0" timeOffset="125352">16666 15009 2958 0,'10'-7'-42'0,"-10"7"15"16,0 0 24-16,0 0 36 0,0 0 19 0,0 0 14 15,0 0 16-15,0 0 5 16,0 0 9-16,0 0 0 0,0 0-2 0,0 0-2 16,0 0 1-16,0 0-3 0,0 0 5 0,-50 19 2 0,50-19 0 15,-17 6-1-15,17-6 5 16,-17 5-1-16,17-5 2 0,-13 6-4 0,13-6-1 16,0 0-12-16,-14 13-2 15,14-13-14-15,0 0-8 0,4 20-5 0,-4-20-5 16,0 0-9-16,23 20 1 0,-10-10 14 15,4-3-22-15,3 3-25 0,2-2-16 0,1 1-26 16,-1-3-34-16,-2 0-43 16,0 0-53-16,1-3-67 0,-4 1-58 0,-5-4-126 0,1 0-164 15,-13 0-9-15,17-4-264 0,-17 4-197 0</inkml:trace>
  <inkml:trace contextRef="#ctx0" brushRef="#br0" timeOffset="125709.34">16509 14691 2649 0,'-6'-16'25'15,"6"16"27"-15,0 0 7 0,0 0 34 0,0 0 21 16,-2-18 20-16,2 18 18 0,0 0 16 0,0 0-5 16,0 0-6-16,0 0-14 15,0 0-14-15,0 0-17 0,12-17-6 0,-12 17-16 0,0 0-10 16,14-10-17-16,-14 10 0 15,0 0-6-15,16-9-6 0,-16 9-12 0,0 0 0 16,22 0 0-16,-22 0-8 16,0 0-4-16,27 5-1 0,-17 2-3 0,-10-7-2 15,28 11-4-15,-14-5 3 0,2 1 0 0,0-1-7 16,-1-1 0-16,0 2 0 0,2-3-3 16,-17-4 1-16,30 3-1 0,-18-3-1 0,-12 0 3 15,24-3-8-15,-24 3 4 16,21-9-13-16,-21 9 10 0,17-11-6 0,-6 4-11 0,-11 7-19 15,10-15-28 1,-10 15-44-16,10-16-51 0,-10 16-79 0,7-10-110 0,-2 3-245 16,-5 7-29-16,0 0-273 0,0 0-266 0</inkml:trace>
  <inkml:trace contextRef="#ctx0" brushRef="#br0" timeOffset="131219.53">17303 14937 2153 0,'0'0'-104'0,"7"-11"21"0,-7 11 18 0,0 0 25 0,0 0 15 16,8-11 30-16,-8 11 15 16,0 0 22-16,0 0 17 0,0 0 21 15,9-12 7-15,-9 12 12 0,0 0-5 16,0 0-2-16,0 0 12 0,0 0 11 15,0 0 5-15,0 0-2 0,0 0-6 16,0 0-8-16,-28 32-11 0,17-20-8 0,-1-1-6 0,-6 3-11 16,4-1-6-16,-1 0-8 0,0 1-7 0,0 1-3 15,3-4-6-15,-1 1-4 16,2-3-3-16,1 1-3 0,0 0-1 0,10-10-3 0,-16 12-4 16,8-4 0-16,8-8 1 15,-13 9-4-15,13-9-1 0,0 0-3 0,-12 10-2 16,12-10-1-16,0 0-3 15,0 0 2-15,0 0-3 0,0 0-1 0,0 0 0 0,0 0-1 16,0 0 1-16,0 0-4 16,0 0 5-16,0 0-6 0,0 0 5 0,0 0-5 15,0 0 0-15,0 0 5 0,0 0-4 0,42 3 0 16,-42-3 2-16,17 9-1 0,-9-4 3 16,5 5-3-16,-13-10 1 0,21 15-2 0,-8-9-1 15,0 3 3-15,0 1-1 16,-3 2 2-16,2-4-3 0,2 5-2 0,-2-4 1 15,-2-2-6-15,3 3-5 16,-2-2-16-16,0-1-19 0,-11-7-20 0,16 12-29 0,-8-7-37 16,-8-5-47-16,18 7-46 0,-18-7-149 0,12 0-497 15,-12 0-233-15</inkml:trace>
  <inkml:trace contextRef="#ctx0" brushRef="#br0" timeOffset="131599.14">17474 15094 2584 0,'0'0'-78'16,"0"0"12"-16,9-12 14 0,-9 12 11 0,0 0 5 0,0 0 23 15,13-13 13-15,-13 13 0 16,0 0-2-16,15-6 10 0,-15 6-2 0,0 0-1 15,0 0 19-15,0 0 7 16,25 3 16-16,-25-3-1 0,0 0-3 0,0 0 5 16,15 16 4-16,-15-16-12 0,0 0 3 0,4 16-6 0,-4-16 5 15,0 0-1-15,0 0-2 16,0 0-1-16,-17 24 1 0,17-24-2 0,0 0 8 16,-21 6 6-16,21-6 3 15,-17 0 7-15,17 0 5 0,0 0-2 0,0 0 0 16,-30-10-5-16,30 10-6 15,-8-11-6-15,8 11-3 0,-6-16-10 0,6 16-10 0,0 0-16 16,0 0-22-16,14-32-30 16,-14 32-34-16,16-12-27 0,-8 5-44 0,-8 7-43 0,17-9-109 15,-11 5-543-15,-6 4-187 0</inkml:trace>
  <inkml:trace contextRef="#ctx0" brushRef="#br0" timeOffset="138389.5">4763 9951 664 0,'0'0'140'0,"-2"20"-86"16,2-20-25-16,-5 24-14 0,5-10-23 0,0-14-4 16,-5 31-14-16,3-13-17 0,0-3-14 0,0 0-33 15,2-15-133-15,-4 27 74 16</inkml:trace>
  <inkml:trace contextRef="#ctx0" brushRef="#br0" timeOffset="167039.34">16169 4459 765 0,'0'0'144'0,"14"-11"-35"15,-14 11-15-15,11-7-4 0,-11 7-3 16,0 0-4-16,17-14 5 0,-17 14 7 0,11-9 20 16,-11 9 11-16,0 0 7 0,12-12 20 0,-12 12 4 0,0 0 4 15,10-13-19 1,-10 13-1-16,7-10-10 0,-7 10-4 0,0 0-6 0,7-13 0 16,-7 13 3-16,0 0-11 15,0 0-3-15,4-17-5 0,-4 17-5 0,0 0-12 0,0 0-7 16,-11-21-10-1,11 21-10-15,-13-11-6 0,13 11-7 0,-18-12-4 0,7 6-4 16,11 6-8-16,-28-11-1 16,14 5-2-16,-4 1-3 0,2 1-1 0,-2 0-2 0,0 0 0 15,-1 1-1-15,-1 0-1 0,20 3 3 0,-38-2 1 16,20 2 1-16,18 0 0 16,-37 0 1-16,21 5 0 0,-2-4 0 0,4 5 2 15,-1 0 0-15,0 1-3 16,0 3 1-16,3 1-1 0,1 1-2 0,-2 1-3 0,3 5 0 15,0 1 3-15,0-3-5 16,-1 5-4-16,6 0 2 0,-2 2-2 0,-1-2 1 16,4 3-3-16,-1-4 5 0,1 1-13 0,2 0 6 15,-2 0 15-15,4-2-1 0,0 4 0 16,0-2-1-16,0-2-5 0,1 2 0 0,4-2-7 16,2 4 2-16,-1-4-10 15,0-2 6-15,5 4-1 0,-1-4-3 0,4-2 1 16,0 0 3-16,0-1-7 0,4-3 5 15,1 1-10-15,0-3 0 0,2-1 0 0,0-3-4 16,2 1 0-16,1-2-2 0,-3 0 7 0,1-2-13 16,-2-2 3-16,1 0-1 0,1-3-6 15,-4-1-8-15,2-3 0 0,-4 2-3 0,0-1-4 16,-4-4 1-16,-1 0 0 16,-1 2-2-16,-4-4 2 0,-1 0 0 0,-3 1 2 0,-2 11 1 15,0-23 2-15,0 23 4 16,-9-21 5-16,3 10 4 0,0 2 7 0,-1-1 8 15,-1 3 8-15,8 7 6 16,-15-16 2-16,15 16 5 0,-13-11 1 0,13 11 5 16,-8-10 0-16,8 10 2 0,0 0-2 0,0 0 3 0,0 0 5 15,0 0 2-15,0 0-1 16,0 0-3-16,0 0-9 0,0 0-1 0,36-11-1 16,-19 11-20-16,0 1-22 15,4-1-41-15,-2 0-56 0,-19 0-76 0,44 0-63 0,-22 0-112 16,-2-1-199-16,2 1-40 15,-3-3-299-15,0 2-291 0</inkml:trace>
  <inkml:trace contextRef="#ctx0" brushRef="#br0" timeOffset="167319.04">16620 4547 2699 0,'0'0'-102'0,"2"-14"16"0,-2 14 22 0,0 0 45 15,2-24 31-15,-2 24 39 0,0 0 24 16,0-14 10-16,0 14 17 0,0 0 16 0,0 0 6 16,0 0 7-16,-19-9 1 0,19 9-6 0,0 0-1 15,0 0-4-15,0 0-8 16,-32 25-7-16,32-25-10 0,-10 17-9 0,5-7-9 0,5-10-9 16,-7 25-10-16,5-14-5 15,2-11-2-15,-2 24-9 0,2-8-11 0,0-16-11 16,7 27-14-16,0-12-26 15,-1-2-29-15,2 0-42 0,0 0-50 0,1-2-54 16,4 0-47-16,-5-3-90 0,3 0-128 16,1-1-432-16,-1-1-265 0</inkml:trace>
  <inkml:trace contextRef="#ctx0" brushRef="#br0" timeOffset="167649.1">16799 4551 2748 0,'0'-23'-44'16,"0"23"-3"-16,0-19 8 0,0 19-1 0,0 0 9 0,-2-21 46 16,2 21 29-16,0 0 27 0,0 0 10 0,-10-11 6 15,10 11-3-15,0 0 7 16,0 0-6-16,0 0-1 0,0 0-5 0,0 0-8 0,-28 26-6 16,28-26-3-16,-4 16-9 15,4-16-2-15,0 0-7 0,4 28-4 0,-4-28-5 16,13 23-4-16,-4-11-3 15,3 1-5-15,1-2-3 0,1 4-1 0,2 1-5 0,-2-3 1 16,6 1 0-16,-6 1-4 0,1 1 1 16,2-4-5-16,-4 2 6 0,-3-1 2 15,-2 0 9-15,-2-1 23 0,-6-12-1 16,10 19-5-16,-10-19 2 0,-2 17-16 16,2-17-17-16,0 0-34 0,-16 19-46 0,16-19-76 0,-14 10-62 15,5-10-106-15,9 0-185 16,0 0-381-16,-25-6-251 0</inkml:trace>
  <inkml:trace contextRef="#ctx0" brushRef="#br0" timeOffset="167909.28">17127 4459 2720 0,'0'0'-15'0,"0"0"2"0,28 2 13 15,-28-2 6-15,8 12 7 0,-8-12 8 0,9 15 24 16,-9-15 11-16,9 23 10 16,-7-11 8-16,4 1 5 0,-2 2 5 0,0 0 3 15,1 1-8-15,-3 0-10 0,2 2-4 0,-2-1-5 0,2 0-7 16,-4 0-8-16,2 1-7 16,-2-18 1-16,2 32-8 0,-2-32-22 0,-2 25-36 15,0-14-52-15,2-11-62 16,0 21-47-16,-2-15-85 0,2-6-186 0,0 0-329 0,-4 13-90 15</inkml:trace>
  <inkml:trace contextRef="#ctx0" brushRef="#br0" timeOffset="168169.12">17468 4669 2470 0,'0'0'89'15,"0"0"10"-15,20 6-15 0,-20-6-16 0,0 0-9 16,21 4-6-16,-21-4-4 16,23 2-1-16,-23-2-10 0,25 0-6 0,-25 0-9 15,30 0-24-15,-15-2-37 16,-15 2-40-16,30 0-48 0,-16 0-42 0,-2-2-104 0,2 0-483 15,-14 2-41-15</inkml:trace>
  <inkml:trace contextRef="#ctx0" brushRef="#br0" timeOffset="168309.37">17595 4637 2524 0,'0'0'178'0,"-14"-4"-9"16,14 4-26-16,0 0-25 0,0 0-24 15,-14-8-13-15,14 8-12 0,0 0-10 0,0 0-16 16,0 0-43-16,0 0-50 0,0 0-68 15,47-15-50-15,-32 14-85 0,0-3-151 0,2 1-368 16,0 2-63-16</inkml:trace>
  <inkml:trace contextRef="#ctx0" brushRef="#br0" timeOffset="169199.24">18373 3889 2441 0,'0'0'83'0,"0"0"2"0,6-12-11 0,-6 12-8 16,0 0-9-16,0 0-8 15,0 0-2-15,0 0-5 0,0 0 6 0,0 0 22 16,0 0 21-16,0 0 6 16,14 34 0-16,-14-15 4 0,0 1-4 0,0 2 2 0,0 4-8 15,0 3-1-15,2 0-5 0,0 3-8 0,0 1-7 16,3 1-4-16,-1 2-4 16,1-2 1-16,-1 1-7 0,0-7 0 0,0 1-10 0,2-3-3 15,-1 0-4 1,1-4-2-16,-4-3-4 0,2-2-6 0,0 1-17 0,1-3-25 15,-3-4-39-15,-2-11-53 16,5 17-67-16,-3-10-63 0,-2-7-76 0,0 0-143 0,0 0-515 16,0 0-419-16</inkml:trace>
  <inkml:trace contextRef="#ctx0" brushRef="#br0" timeOffset="169639.29">18377 3951 2944 0,'-4'-19'-20'0,"4"19"34"0,-3-15-1 0,3 15 11 16,0 0 4-16,-4-19 13 15,4 19-2-15,0 0 3 0,0 0 13 16,4-21 21-16,-4 21 16 0,0 0 8 16,0 0 1-16,5-17-6 0,-5 17-7 0,0 0-10 0,10-10-8 15,-10 10-10-15,12-9-6 16,-12 9-8-16,24-7-12 0,-11 4-11 15,5-1-12-15,2 0-17 0,0 2-10 16,4 1-8-16,4-4-2 0,-1 5 2 0,3-1 4 16,-3-1 3-16,-1 2 1 0,0 0 3 0,-4 0 0 0,0 2 3 15,-1-2 3-15,-4 1 12 16,-17-1 15-16,25 8 11 0,-15-4 22 0,-10-4 7 16,16 15 2-16,-10-4 4 15,0 2-4-15,-6-13 2 0,6 29 1 0,-3-13-3 0,-1 3-2 16,0 1 3-16,-2-1-6 15,4 5 0-15,-2 0 6 0,0 4-9 0,3-2-7 0,-1 1-1 16,0 2-5-16,5-1 1 16,-1 2-6-16,2 1-1 0,4-1-3 0,-2-1-2 15,3-2-2-15,0-1-12 0,2-1-7 0,-5-6-43 16,3-2-42-16,-2 0-60 0,1-2-71 16,2-2-62-16,-6-2-120 0,1-4-190 0,-1 1 2 15,-10-8-310-15,20 7-263 16</inkml:trace>
  <inkml:trace contextRef="#ctx0" brushRef="#br0" timeOffset="170029.12">19516 3787 2718 0,'0'0'-22'0,"6"-9"6"16,-6 9 2-16,0 0-3 16,0 0 1-16,10-10 10 0,-10 10 36 0,0 0 23 15,0 0 30-15,0 0 35 16,0 0 15-16,0 0 16 0,0 0 1 0,-14 55-1 0,12-39-9 15,-2 1-5-15,-2 2-18 16,4 1-7-16,2-1-16 0,-2 1-9 0,2 3-9 16,0-1-3-16,2 4-12 0,0-2-4 0,4 0-7 15,-2 4-1-15,2-4-7 16,2-1 0-16,5 0-9 0,-3 0-6 0,3 0-23 0,2-4-32 16,-1-2-45-16,2 0-60 15,0-1-62-15,4-3-53 0,-6-3-78 16,1-1-124-16,0-1-520 0,2-3-416 0</inkml:trace>
  <inkml:trace contextRef="#ctx0" brushRef="#br0" timeOffset="170448.86">20027 3902 2973 0,'0'0'-57'0,"0"0"13"0,0-15-5 0,0 15 11 16,0 0-1-16,0 0 11 0,0 0 8 0,0 0 10 0,0 0 27 15,-29-6 29-15,29 6 6 16,0 0 8-16,-28 7-1 0,28-7-9 0,-16 8-1 16,16-8-4-16,-16 7-6 15,16-7 0-15,-10 12-3 0,10-12-3 0,-4 13-7 16,4-13-2-16,0 0-11 0,12 25-5 15,-3-15-16-15,2 3-3 0,6 0 2 0,-1 0 1 16,6 2-1-16,-4 1 4 16,4-1-2-16,-3 3 14 0,2-3 9 0,-2 0 16 0,1 3 15 15,-6-5 24-15,-2-1 18 0,-3 2 9 0,0-2 6 16,-9-12 0-16,6 20-4 16,-6-20 3-16,-4 17-7 0,4-17-8 0,-15 15-11 15,4-8-5-15,11-7-7 0,-20 7-9 16,6-4-8-16,14-3-13 0,-27 0-21 0,27 0-32 15,-26-4-49-15,12-2-44 16,14 6-71-16,-22-12-59 0,12 1-84 0,4 3-151 16,2-2-467-16,4 10-365 0</inkml:trace>
  <inkml:trace contextRef="#ctx0" brushRef="#br0" timeOffset="170828.96">20468 4045 2919 0,'0'0'43'0,"0"0"23"15,0 0 9-15,-23 1 16 16,23-1 6-16,0 0 6 0,0 0 4 0,0 0-6 16,0 0 0-16,0 0-3 0,0 0-14 15,0 0-5-15,0 0-14 0,0 0-7 16,0 0-6-16,67-4-5 0,-51 3-8 15,-16 1-9-15,28 0-22 0,-28 0-31 0,35-2-42 16,-19 2-53-16,4 0-54 0,-20 0-45 0,27-2-68 0,-27 2-139 16,23-4-475-16,-14 2-283 15</inkml:trace>
  <inkml:trace contextRef="#ctx0" brushRef="#br0" timeOffset="171038.95">20609 3969 2748 0,'0'0'16'16,"0"0"11"-16,0 0 4 0,0 0-8 0,0 0-2 0,0 0-2 16,0 0 0-16,0 0-2 0,-4 32 14 0,4-32 9 15,4 20 20-15,-4-20 3 16,7 25 2-16,-5-9-4 0,3-1-5 0,-3 0-9 16,2 0-1-16,0 1-8 15,-2-1-28-15,2 0-48 0,0 1-63 0,0-3-66 0,1-4-69 16,-5-9-157-16,5 19-383 15,-3-9-73-15</inkml:trace>
  <inkml:trace contextRef="#ctx0" brushRef="#br0" timeOffset="172369.09">20991 3869 2295 0,'0'0'-33'0,"0"0"24"0,0 0 6 15,0 0 6-15,-23-3 18 0,23 3 20 0,0 0 17 16,0 0 19-16,0 0 21 15,0 0 18-15,0 0 3 0,0 0-3 0,0 0-12 0,0 0-7 16,0 0-11-16,0 0-4 16,0 0-14-16,0 0-6 0,0 0-9 0,0 0-3 15,35-21-9-15,-35 21-5 0,28-4-3 0,-16 0-7 0,-12 4-1 16,32-3-6-16,-17 2-2 16,4-1 1-16,-2 0-2 0,-17 2-3 0,30-2 0 15,-30 2-4-15,25 0 1 16,-25 0 0-16,24-2-1 0,-24 2-1 0,18 2-6 0,-18-2 6 15,16 2 6-15,-16-2 7 16,0 0-2-16,0 0 1 0,8 13 1 0,-8-13 3 16,0 0 4-16,0 0 7 0,0 0-6 0,-19 39 5 15,10-31 1-15,3 5 9 0,-2-1 0 16,-1-2 7-16,1 2 2 0,-1 2 7 0,9-14-2 16,-17 22 2-16,9-12-6 15,0 1-3-15,-2 1-4 0,10-12-1 0,-10 19-7 0,6-10 5 16,4-9-8-16,-6 19 1 15,6-19-4-15,2 17-1 0,-2-17-1 0,8 15-5 16,-8-15-4-16,12 16-4 16,0-9-16-16,0 0-25 0,1-3-45 0,-13-4-55 0,27 10-74 15,-10-6-70-15,-4-4-127 0,2 2-203 0,-3-2 17 16,-12 0-260-16,28 0-175 16</inkml:trace>
  <inkml:trace contextRef="#ctx0" brushRef="#br0" timeOffset="172549.44">21408 4117 2723 0,'21'-3'162'0,"-21"3"-12"16,0 0-21-16,0 0-21 0,0 0-19 15,14 9-10-15,-14-9-6 0,0 0-16 0,10 13-3 16,-10-13-6-16,4 15-3 0,-4-15-1 0,4 18-4 16,-4-18-7-16,8 22-2 15,-2-8-2-15,1-3-4 0,-1 3-21 0,1-3-35 0,-1 0-47 16,2-2-59-16,-1 1-54 15,-1-4-79-15,-6-6-162 0,12 8-420 0,-12-8-202 16</inkml:trace>
  <inkml:trace contextRef="#ctx0" brushRef="#br0" timeOffset="172719.3">21520 3831 2724 0,'0'-19'134'0,"0"19"-13"0,0 0-39 15,0 0-51-15,0 0-43 0,4-19-21 16,-4 19-14-16,0 0 2 0,0 0-8 0,0 0-4 16,0 0-24-16,13-4-31 0,-13 4-71 0,0 0-169 0,0 0-315 15,0 0 95-15</inkml:trace>
  <inkml:trace contextRef="#ctx0" brushRef="#br0" timeOffset="172979.16">21713 3687 1930 0,'0'0'28'0,"19"8"17"0,-9 0-12 0,0 2 7 15,8 7 2-15,-4 0 18 16,4 6 23-16,1 4 24 0,-3-1 24 0,0 4 16 15,0 1 0-15,-1 3-5 16,-2 3-20-16,-5-1-8 0,1 2-17 0,-5 2-10 16,-4-2-30-16,-2 5-54 0,-5-4-65 0,-5 6-67 0,-6 0-72 15,-8 12-170-15,-4-11-446 16,-7 3-140-16</inkml:trace>
  <inkml:trace contextRef="#ctx0" brushRef="#br0" timeOffset="173709.05">18502 4921 2394 0,'-20'-3'-49'15,"20"3"8"-15,0 0-4 0,0 0-3 16,0 0 6-16,-14-11 4 0,14 11 10 0,0 0 4 15,0 0 6-15,0 0 30 16,-7-15 18-16,7 15 15 0,0 0 15 0,0 0 5 16,0 0 9-16,0 0-1 0,0 0 4 0,0 0 1 0,0 0-1 15,0 0-2-15,29-15-5 16,-29 15-1-16,24-2-11 0,-5 2-6 0,5-2-2 16,6 2-3-16,3 0-9 0,11 2-2 15,5-2-10-15,4 0 1 0,12 0-5 16,4 2-5-16,26-2 0 0,0 2 2 15,4 0-11-15,5 0-12 0,-2-2-11 0,1 2-11 16,6-1-19-16,-2-1-27 0,2 2-5 16,0-2-11-16,-3 0-3 0,2 0 1 0,2 0 6 15,2 0 5-15,-2 3 20 16,-2-6 6-16,-6 1-4 0,-7 1 17 0,-1-1 2 16,-19 0 20-16,-6 0 13 0,-2 0 13 15,-1 0 15-15,-1 0 15 0,-1 0 23 0,-1-2 17 16,-1 3 2-16,-3-4 11 0,-2 5-3 0,-9-1-12 15,-1-2-12-15,-3 2-20 0,-1-2-38 16,-7 2-61-16,-2 1-56 0,-4 0-80 16,-5-2-175-16,-3 2-347 0,-8 0 28 15</inkml:trace>
  <inkml:trace contextRef="#ctx0" brushRef="#br0" timeOffset="174239.03">18664 5573 2197 0,'0'0'133'16,"0"0"9"-16,0 0-20 0,0 0-11 0,0 0-12 15,0 0-12-15,0 0-5 0,0 0-15 0,0 0-4 16,0 0 13-16,22 43 17 16,-20-25 10-16,0-2 1 0,-2 4-3 0,2-1-1 15,-2 3-5-15,2 4-11 0,-2 0-10 16,4 3-6-16,-4-1-6 0,2 1-4 15,0-1-10-15,-2 3-1 0,0-2-5 16,0 1-3-16,0-4-7 0,-2 2-3 0,2 0-4 0,0-3-10 16,0-4-26-16,0-3-40 15,0 0-40-15,0-2-68 0,0-4-59 16,0-12-56-16,0 0-96 0,0 25-597 0,0-25-412 0</inkml:trace>
  <inkml:trace contextRef="#ctx0" brushRef="#br0" timeOffset="174672.95">18601 5601 2869 0,'-2'-13'-44'0,"2"13"58"0,-4-19 19 16,4 19 9-16,-4-16 6 0,4 16 0 16,0 0 1-16,0 0-3 15,0 0 4-15,0-22 0 0,0 22 5 0,0 0 6 16,14-8 8-16,-14 8-4 0,19-4-8 0,-19 4-3 15,28-1-5-15,-10 1-5 0,4 1-6 16,-1-1-5-16,2 0-4 0,0 2-5 0,3-2 2 16,2 4-6-16,-3-4-1 0,-2 2 0 0,2-1-2 15,-3 2-6-15,-1-2 1 0,0 1-4 16,-4 1 2-16,0-2 0 0,-17-1 4 16,25 2 3-16,-25-2 15 0,22 6 10 15,-22-6 23-15,14 5 15 0,-14-5 4 0,11 16-2 16,-11-16-2-16,4 19-9 0,-4-19 4 15,0 24-6-15,0-9 2 0,-2 3 3 16,2-18-9-16,-2 36-1 0,0-15-10 0,0 0-3 0,2 0 4 16,-2 2-13-16,2 4-1 15,0-1-7-15,0 1 6 0,2 2 5 0,0-3-36 16,2 1 1-16,0 0-4 0,2-1 1 16,1-1-7-16,0-1-9 0,-3 0-18 15,4-3-33-15,-4-4-55 0,0 2-72 16,2-4-70-16,-1-2-83 0,0 3-153 0,1-5-77 0,-2-3-405 15,2-1-428-15</inkml:trace>
  <inkml:trace contextRef="#ctx0" brushRef="#br0" timeOffset="175009.36">19591 5582 2982 0,'0'0'-40'0,"0"0"50"16,0 0 24-16,0 0 24 0,0 0 16 0,0 0 2 15,0 0 6-15,0 0 1 16,-2 43-6-16,0-27 2 0,2 0-14 0,0 4 1 16,-2-1-10-16,0 3-5 0,4-3-9 0,-2 3-4 0,4 3-12 15,0-3-12-15,0 1-27 16,6 1-31-16,-4-2-45 0,6 2-49 0,1-5-39 0,2 1-51 16,0-4-105-1,4-1-538-15,-2-2-231 0</inkml:trace>
  <inkml:trace contextRef="#ctx0" brushRef="#br0" timeOffset="175378.91">20074 5613 2509 0,'0'0'-66'0,"0"0"34"0,0 0 21 16,-25 0 19-16,25 0 7 0,0 0-7 0,-24 11 7 16,24-11 2-16,-16 10 1 0,16-10 0 0,-18 15 4 15,12-8-8-15,6-7 10 16,-10 17-15-16,10-17-3 0,-2 19-6 0,2-19-5 0,2 19-4 16,-2-19-15-16,10 23-9 15,-2-11-7-15,1-1-6 0,2 2 11 0,-1 1-3 16,0-3 1-16,2 3 8 15,-4-2 10-15,0 1 16 0,-1-2 20 0,-1 1 25 16,-6-12 23-16,4 20 22 0,-4-20 5 0,0 0 6 0,-12 25 0 16,3-17-7-16,9-8-12 15,-19 5-18-15,19-5-30 0,-21 4-52 16,21-4-71-16,-17 0-60 0,17 0-59 0,0 0-176 16,-21-8-291-16,21 8 80 0</inkml:trace>
  <inkml:trace contextRef="#ctx0" brushRef="#br0" timeOffset="175569.17">20312 5788 2206 0,'18'1'78'0,"-18"-1"-15"16,15 3-28-16,-15-3-17 0,0 0-18 15,30 0 16-15,-30 0-3 0,25 0 1 0,-25 0 4 16,27-3 5-16,-11 3-11 0,-16 0 10 15,33-1-28-15,-14 1-31 0,-2-2-48 16,-1 2-66-16,-16 0-119 0,28-2-355 0,-16 2 159 0</inkml:trace>
  <inkml:trace contextRef="#ctx0" brushRef="#br0" timeOffset="175779.06">20478 5718 1867 0,'0'0'112'0,"0"0"8"0,-12-7-19 0,12 7-6 15,0 0-14-15,0 0-8 16,0 0 5-16,0 0 7 0,0 0 16 0,4 40 19 16,-4-40 19-16,6 27 7 0,-1-13-1 0,-1 3-16 15,2-1-10-15,1 6-17 0,-3-3-9 16,0 0-11-16,2-2-18 0,-2 2-31 0,0 0-38 16,-2-2-50-16,4-1-59 15,-2 0-57-15,-4-16-75 0,4 25-162 0,-2-14-472 16,0-2-248-16</inkml:trace>
  <inkml:trace contextRef="#ctx0" brushRef="#br0" timeOffset="176028.95">20829 5643 2845 0,'14'-12'37'0,"-14"12"-1"0,0 0-2 16,0 0-7-16,18 0 0 0,-18 0 33 0,0 0 36 15,7 23 29-15,-9-9 24 0,2-14 9 16,2 34 2-16,0-13-7 0,-2 2-1 0,2 4-18 16,0 1-10-16,1 0-13 0,1 3-15 0,-2 0-4 0,2-1-36 15,-2-1-8-15,2-1-6 16,3 0-9-16,-5 0-17 0,2-6-23 16,-2-1-30-16,2-3-39 0,-2 0-54 15,2 0-63-15,-1-3-46 0,-1-4-47 0,-2-1-109 0,0-10-168 16,5 11-316-16,-5-11-249 15</inkml:trace>
  <inkml:trace contextRef="#ctx0" brushRef="#br0" timeOffset="176298.93">20809 5593 2819 0,'0'-17'70'0,"-2"2"4"0,4 1-21 0,-2 4-7 0,2-2-5 15,-2 12-8-15,8-18-3 16,-8 18-3-16,13-15 2 0,-2 9-9 0,3 2-1 15,3-1-1-15,2 1-3 16,2 4-2-16,3 2-4 0,-3-2 0 0,4 7 2 0,-1-3 0 16,-1 5 3-16,-1-2 7 0,-4 2 7 15,-3 1 17-15,-4 1 16 0,-5-1 8 16,-2 1 5-16,-4-11 5 0,-2 21-2 0,-4-9-2 0,-3-3-8 16,1 3-6-1,-5-3-13-15,3-1-18 0,-2-1-44 0,12-7-52 16,-20 12-65-16,14-6-63 0,-3-3-102 15,9-3-188-15,-13 5-402 0,13-5-261 0</inkml:trace>
  <inkml:trace contextRef="#ctx0" brushRef="#br0" timeOffset="176578.97">21368 5923 2581 0,'0'0'-61'0,"-9"24"53"16,9-24 38-16,-7 20 22 0,3-9 37 0,4-11 22 16,-6 27 14-16,6-27 7 15,-2 24 7-15,0-12-4 0,2-12-9 0,0 27-5 16,0-27-12-16,6 24-9 0,-2-12-13 15,-4-12-16-15,8 19-18 0,2-11-37 0,-10-8-44 16,12 13-64-16,-12-13-69 0,17 12-55 0,-11-11-104 16,-6-1-638-1,0 0-397-15</inkml:trace>
  <inkml:trace contextRef="#ctx0" brushRef="#br0" timeOffset="176738.96">21356 5715 3183 0,'-4'-13'207'0,"4"13"-5"0,-2-17-28 15,2 17-37-15,0 0-30 16,0 0-23-16,4-19-10 0,-4 19-17 0,0 0-12 16,0 0-33-16,2-10-39 0,-2 10-63 0,0 0-79 0,0 0-84 15,0 0-173-15,0 0-149 16,12-4-267-16,-12 4-180 0</inkml:trace>
  <inkml:trace contextRef="#ctx0" brushRef="#br0" timeOffset="177519.18">21592 5410 2449 0,'0'0'-41'16,"8"-15"47"-16,-8 15 26 16,0 0 28-16,0 0 17 0,0 0 19 15,11-9 19-15,-11 9 29 0,0 0 10 16,0 0 11-16,0 0 14 0,0 0 7 0,26 19-4 0,-20-6 29 15,2 3-5-15,0 2-2 16,6 7-27-16,-2 4 8 0,1 3-10 0,2 0-14 16,-3 3-17-16,1 1-17 0,-3 0-16 0,-1 0-13 0,-2 2-17 15,-5 0-24 1,-4 1-37-16,0-1-50 0,-3 2-60 0,-8 1-90 0,-1 0-108 16,-6 0-167-16,-3-2-138 15,-5-3 17-15,1 0-473 0,-3-3-573 0</inkml:trace>
  <inkml:trace contextRef="#ctx0" brushRef="#br0" timeOffset="183389.13">16458 8019 871 0,'0'0'525'16,"5"-20"-129"-16,-5 20-139 0,2-13-83 16,-2 13-53-16,0 0-34 0,4-25-13 0,-4 25-23 15,5-14 8-15,-5 14 0 0,2-15-1 0,-2 15 0 16,0 0 4-16,4-20 0 16,-4 20 10-16,0 0 1 0,2-20 8 0,-2 20 10 0,2-14 6 15,-2 14-7-15,0 0-9 16,-2-21-4-16,2 21-5 0,0 0-4 0,-4-19-13 15,4 19-5-15,0 0-4 16,-11-20-8-16,11 20 0 0,-11-10-6 0,11 10-3 0,-14-8-3 16,14 8 0-16,-22-7-1 0,22 7-4 0,-25-5 0 15,10 4 2-15,15 1-4 16,-29 1 3-16,11 1-3 0,2 3 2 16,-3 0 2-16,0 5-1 0,-2-2 5 15,-1 2 6-15,2 2 1 0,-2 2 1 0,3 3 0 0,-5 2-2 16,6-1 8-16,-4 6-3 15,6-2-1-15,-1 5-1 0,2-2-4 0,2-2 2 0,3 2 2 16,2-1-4-16,-2 1-4 0,6 0-7 0,0 0 3 16,4-3 1-16,0-1-4 15,2 0-4-15,4 0-1 0,-2 2-3 0,6-5 1 16,0 4-4-16,2-5 2 0,-1 0-5 16,4-1 1-16,-2-6-4 0,-1 2-3 0,4-2-8 15,0 0-6-15,1-4-1 16,0-2-7-16,2 1-3 0,-2-1-2 0,2-2-5 15,-19-2 2-15,36-2-4 0,-19-2-4 16,0-1-7-16,-17 5-3 0,27-12 1 16,-13 4 3-16,-2-2 4 0,-2 1 1 0,-1-1 4 0,-9 10 2 15,10-23 2-15,-7 14 6 0,-3 9 3 16,2-23 2-16,-2 23 5 0,0 0 3 0,-11-28 7 16,5 20 5-16,6 8 2 15,-15-15 8-15,15 15 8 0,-14-12 5 0,14 12 6 16,-16-7 11-16,16 7 1 0,-14-4 5 15,14 4 6-15,0 0 4 0,0 0-3 0,0 0 1 16,0 0-1-16,0 0-2 0,0 0-3 0,0 0-9 16,0 0 4-16,0 0-9 15,0 0-17-15,38 21-19 0,-38-21-26 0,27 3-35 16,-12-1-47-16,-15-2-54 0,31 3-55 16,-15-2-40-16,-4-1-97 0,1 0-160 0,-13 0-75 15,21 0-248-15,-21 0-172 16</inkml:trace>
  <inkml:trace contextRef="#ctx0" brushRef="#br0" timeOffset="183949.08">16850 7993 2390 0,'0'0'-42'0,"0"0"47"0,0 0 10 16,0 0 5-16,0 0 0 0,0 0 12 0,0 0 24 16,0 0 25-16,0 0 31 0,0 0 16 15,0 0 17-15,0 0 4 0,-38 21-2 0,30-11 2 16,-3 2-9-16,3 2-7 16,-1 1-9-16,3 0-8 0,-1 0-6 0,1 3-11 15,2-2-12-15,2 0-7 16,0 0-11-16,2-16-10 0,2 31-23 0,4-16-32 0,-2 0-40 15,2-2-53-15,3-2-61 16,2 2-50-16,-1-3-68 0,1-2-120 0,1-1-178 16,2-1-282-16,-2-3-193 0</inkml:trace>
  <inkml:trace contextRef="#ctx0" brushRef="#br0" timeOffset="184258.79">17056 8106 2711 0,'-2'-26'79'16,"2"26"-3"-16,0 0-13 16,-9-15-30-16,9 15-5 0,0 0-12 0,-15-8-1 15,15 8-2-15,0 0 1 0,0 0 6 0,0 0-2 0,-27 4 3 16,27-4 1-16,0 0-3 16,0 0 1-16,-17 15-2 0,17-15-3 0,0 0 4 0,2 19-11 15,-2-19 2-15,0 0-5 16,8 25 0-16,-8-25 3 0,13 19-3 0,-6-5-1 15,1-3 2-15,-2 0-1 16,2 3 6-16,-1 0 3 0,0 0 2 16,-3-2 4-16,0 3 0 0,-4-15 5 0,2 23 1 0,-2-23-2 0,-2 23-1 15,2-23-7-15,-8 16-37 16,8-16-46-16,-14 16-44 0,6-10-57 0,8-6-90 0,-10 5-192 16,10-5-297-16,0 0-24 15</inkml:trace>
  <inkml:trace contextRef="#ctx0" brushRef="#br0" timeOffset="184469.13">17254 8022 2493 0,'0'0'115'0,"0"0"-9"16,20 13-14-16,-20-13-9 0,10 16-10 0,-6-2-5 0,0-1-1 15,1 2 19-15,-1 2 3 16,-4 1 9-16,2 1 0 0,-2-2-7 0,-2 2-5 15,2 1-11-15,-2-4-9 16,0 1-6-16,0 1-6 0,-3-1-16 0,3-2-27 0,2-15-40 16,-6 24-52-16,6-24-58 0,-2 21-62 0,0-11-101 15,2-10-659-15,0 12-397 16</inkml:trace>
  <inkml:trace contextRef="#ctx0" brushRef="#br0" timeOffset="184738.8">17589 8263 3150 0,'0'0'96'0,"0"0"11"0,0 0-10 15,0 0-13-15,0 0-8 16,0 0-11-16,0 0-8 0,21-6-3 0,-21 6-10 16,22-8-19-16,-8 5-25 0,1-1-35 0,2 0-49 0,0 1-47 15,2-3-46-15,0 6-27 16,-2-7-49-16,-2 4-118 0,-1-1-432 0,-3 3-116 16</inkml:trace>
  <inkml:trace contextRef="#ctx0" brushRef="#br0" timeOffset="184868.7">17811 8204 2541 0,'-48'-9'86'0,"48"9"17"0,0 0-7 0,-24 0-3 16,24 0 0-16,0 0 6 0,0 0-2 16,-19-3-13-16,19 3-12 0,0 0-25 15,0 0-35-15,0 0-51 0,0 0-67 0,0 0-64 16,45-24-112-16,-29 16-582 0,2 1-220 16</inkml:trace>
  <inkml:trace contextRef="#ctx0" brushRef="#br0" timeOffset="185818.87">17585 8036 2574 0,'0'0'-50'0,"0"0"25"0,0 0 13 0,0 0 19 0,-18 8 29 15,18-8 45-15,0 0 47 16,0 0 35-16,0 0 15 0,0 0 7 0,0 0-3 0,0 0-7 16,0 0-16-16,0 0-16 15,0 0-18-15,54 11-13 0,-39-11-15 0,-15 0-22 16,38-1-33-16,-20-2-37 15,4 2-59-15,1-1-68 0,-1 0-78 0,-2 0-66 0,2 0-143 16,-1 1-151-16,-2-2-288 16,2 1-195-16</inkml:trace>
  <inkml:trace contextRef="#ctx0" brushRef="#br0" timeOffset="187318.89">19187 7649 2455 0,'-10'-14'-87'16,"10"14"21"-16,0 0 12 0,-7-17 3 15,7 17 12-15,0 0 15 16,0 0 16-16,7-30 26 0,-7 30 29 0,8-15 21 15,-8 15 20-15,12-16 5 0,-12 16 3 0,14-15 1 16,-6 9-1-16,-8 6-2 0,19-11 2 16,-19 11-3-16,19-9 0 0,-8 6-5 0,-11 3-2 15,20-4-4-15,-20 4 4 0,22 0-8 0,-22 0-7 16,21 7-9-16,-12 2-3 16,-9-9-4-16,12 22-6 0,-5-9-2 0,-5 2-7 15,0 0-2-15,-2-15-2 0,-4 35 1 16,2-16-7-16,-5-3 0 0,1 2-1 0,-2 1 4 15,-4 0-1-15,2-4-1 0,2 0-3 16,-2-1 4-16,-2-3 3 0,2 2 7 16,-1-2 4-16,3 0 7 0,8-11 3 0,-13 15 8 0,13-15 5 15,-11 14 5-15,11-14 6 16,-8 8-7-16,8-8-7 0,0 0 0 0,0 0-15 0,0 0-2 16,0 0-6-1,21 20-9-15,-21-20 3 0,24 2-18 0,-10 0-5 0,-14-2-14 16,36 2-23-16,-16-2-34 15,-1-2-36-15,-19 2-49 0,40 0-56 0,-20 0-52 0,0-4-87 16,1 2-175-16,-2-1-85 0,-2 2-320 0,-3-1-314 16</inkml:trace>
  <inkml:trace contextRef="#ctx0" brushRef="#br0" timeOffset="187579.36">19813 7705 2962 0,'0'0'89'0,"0"0"13"0,0 0-10 16,0 0-7-16,0 0-9 15,0 0-6-15,18-6-1 0,-18 6-8 0,14-2 5 0,-1 0-6 16,-13 2-6-16,24-2-6 15,-10 1-7-15,4-1-4 0,2-1-19 0,0 2-41 16,-1-3-64-16,1 1-74 16,2 2-72-16,-4-3-149 0,4 2-539 0,-3-1-324 0</inkml:trace>
  <inkml:trace contextRef="#ctx0" brushRef="#br0" timeOffset="187938.74">20415 7535 2637 0,'0'0'-144'0,"8"-10"10"0,-8 10 17 0,8-7 9 0,-8 7 26 15,0 0 29-15,0 0 29 16,0 0 40-16,0 0 39 0,0 0 33 0,-31-12 28 16,31 12 19-16,-23 3 16 0,23-3 8 15,-25 5 2-15,9-1-8 0,16-4-9 0,-22 10-13 16,10-5-9-16,12-5-16 15,-14 12-11-15,14-12-12 0,-2 15-20 0,2-15-26 16,0 0-30-16,16 28-29 0,-2-16-12 16,2 2-5-16,2 1 1 0,2 0 2 0,2 0 8 15,1 3 15-15,1-2 13 0,-2 3 19 0,-5-4 12 16,3 0 11-16,-6 1 9 16,2-1 4-16,-8-1 9 0,0-1 2 0,-2-2 1 0,-4 1-6 15,-2-3-2-15,0-9-17 16,-6 18-23-16,0-11-35 0,6-7-41 0,-18 14-65 15,10-8-73-15,-2-3-104 16,10-3-207-16,-21 7-396 0,8-2-286 0</inkml:trace>
  <inkml:trace contextRef="#ctx0" brushRef="#br0" timeOffset="188538.72">18872 8164 2568 0,'0'0'-115'16,"0"0"23"-16,0 0 10 0,0 0 11 0,0 0 14 16,50-10 5-16,-28 9 14 15,1-1 23-15,5-1 0 0,4 3 17 0,-1 0 7 16,7-1 28-16,6 1 15 0,3 0 8 16,2 0 3-16,3 0 19 0,8 0-1 0,1 0-2 15,3 0-3-15,-1 0 10 0,6 1 4 16,-4-1 5-16,5 0 8 0,21 3 2 0,-15-1 5 15,-8-1-3-15,20 0-3 16,-15 4-4-16,-12-4-9 0,3 2-9 0,-1 0-9 16,2 0-5-16,-1-1-2 0,1 0-8 0,-1-1 0 0,1 3-8 15,0 0-4-15,-5-2-7 16,0 2 1-16,-3-3-8 0,-10 1-5 0,-1 2-5 16,-1 0-11-16,-5-1-23 15,-6-2-22-15,-5 1-35 0,-1-1-47 16,-3 3-55-16,-3 0-44 0,-6-2-90 0,2 0-183 15,-8 1-376-15,-10-3-219 0</inkml:trace>
  <inkml:trace contextRef="#ctx0" brushRef="#br0" timeOffset="189149.1">19420 8612 2596 0,'0'0'-22'0,"0"0"17"16,5-19-1-16,-5 19 9 0,0 0 0 0,0 0-3 15,0 0 17-15,0 0 20 16,0 0 10-16,-24-10 19 0,24 10 8 0,0 0 2 0,-28 3 3 15,28-3-3-15,0 0 0 16,-35 10 4-16,24-6-4 0,11-4 0 0,-23 10-5 16,23-10-7-16,-18 9-3 0,10-1-6 0,8-8-5 0,-8 14-6 15,8-14-6-15,0 17-2 16,0-17-5-16,10 19-2 0,-2-10-7 16,4 2-2-16,4 2-2 0,1 1 1 15,-2 0-3-15,4-1-1 0,-2 3-6 0,0-4 5 0,-3 3-3 16,2-1 2-1,-4 1-6-15,-1-2 0 0,-3-1 6 0,-3 1 6 0,-1 0 9 16,-4-13 16-16,-2 22 8 16,2-22 5-16,-13 14 1 0,4-3-3 0,9-11-3 0,-24 11-3 15,8-5-9-15,0-2 1 0,-2-3-8 0,18-1-4 16,-27 0-18-16,27 0-19 16,-28-4-38-16,16-2-49 0,12 6-52 0,-20-9-45 15,14 6-51-15,6 3-73 0,-4-14-191 16,4 14-410-16,0 0-314 0</inkml:trace>
  <inkml:trace contextRef="#ctx0" brushRef="#br0" timeOffset="189415.08">19678 8836 2759 0,'0'0'67'0,"0"0"53"15,0 0-2-15,22 5-21 0,-22-5-16 0,10 0-16 0,-10 0-7 16,17-2-8-16,-17 2-15 16,19-3-13-16,-19 3-18 0,21-3-17 15,-21 3-27-15,24-4-36 0,-14 4-45 16,-10 0-48-16,20-6-126 0,-20 6-551 0,12-4-192 0</inkml:trace>
  <inkml:trace contextRef="#ctx0" brushRef="#br0" timeOffset="189639.09">19754 8743 2470 0,'0'0'-23'0,"0"0"32"0,0 0 17 0,0 0 7 16,0 0 11-16,0 0-4 15,0 0 10-15,0 0 24 0,0 0 10 0,15 48 17 0,-13-35 11 16,-2-13 3-16,-2 27-1 0,2-8-6 0,0-2-10 16,0 2-8-16,0 0-11 15,0-19-9-15,-2 37-10 0,2-19-13 0,0 0-20 0,-2-3-27 16,2-15-40-16,0 29-48 16,0-29-55-16,4 23-44 0,-2-16-91 0,0 1-172 15,-2-8-364-15,7 7-136 0</inkml:trace>
  <inkml:trace contextRef="#ctx0" brushRef="#br0" timeOffset="190228.81">20013 8622 2350 0,'0'0'-105'0,"12"-5"14"0,-12 5-2 16,20-2 17-16,-20 2 2 0,21-1 16 0,-9 2 7 15,1 1 12-15,-13-2 22 16,23 5 17-16,-23-5 22 0,22 9 15 0,-12-4 7 16,-10-5-1-16,10 14 3 0,-10-14 11 15,7 13-2-15,-7-13 10 0,0 0 9 0,-9 23 5 16,9-23 4-16,-14 11 12 15,14-11 7-15,-20 10 4 0,20-10-1 0,-14 10 1 0,14-10-10 16,-15 5-16-16,15-5-25 16,0 0-18-16,0 0-9 0,-11 7-9 0,11-7-4 15,0 0-10-15,0 0 3 0,0 0-3 16,32 14 4-16,-20-8-4 0,4 2 10 0,-2-1 15 16,6 4 14-16,-3 1 24 0,-1 4 8 0,-2-4 14 15,0 6 9-15,-4-5 6 16,-1 2-4-16,-2 2 3 0,-3-2-1 0,-4 2-8 0,0-17-1 15,-4 32-4-15,-3-17-9 16,0 0-4-16,-1-2-9 0,-2 2-20 16,2-3-45-16,-6-2-61 0,4-3-95 0,2-3-97 0,-3-1-209 0,11-3-128 15,-17 0-352-15,17 0-355 16</inkml:trace>
  <inkml:trace contextRef="#ctx0" brushRef="#br0" timeOffset="190429.02">20466 8669 3048 0,'17'0'85'16,"-17"0"-5"-16,17 8-9 15,-17-8-10-15,18 13-8 0,-8-2-5 0,0 3-10 0,-2 0-1 16,-2 2 4-16,1 6 8 16,-1 0 13-16,-3 3 1 0,1 3-3 0,-2 1-6 0,-2-1-7 15,-4 2-11-15,-1 1-29 16,-4 2-43-16,-3 0-61 0,-2 1-64 0,-8 2-49 15,-3-6-105-15,-5 1-626 16,-4-1-361-16</inkml:trace>
  <inkml:trace contextRef="#ctx0" brushRef="#br0" timeOffset="190919.16">19130 8556 2714 0,'0'0'-105'15,"0"0"29"-15,-17-23 21 0,17 23 17 0,0 0 30 16,0 0 48-16,0 0 41 15,0 0 37-15,-49 23 27 0,39-11 15 0,-1 1 6 16,-3 2 1-16,3 4-9 0,-2 2-6 16,3 3-7-16,-1 2-6 0,2 5-13 0,1 3-9 15,2 0-12-15,-1 3-10 0,5 1-8 0,2-1-14 16,2 5-8-16,1-2 1 16,3 3-14-16,4 4-10 0,1 1-17 0,2-5-26 0,1 1-49 15,2-3-55-15,0-2-69 16,3-1-61-16,-4-9-130 0,6-1-198 0,-1-3-415 15,-2-3-429-15</inkml:trace>
  <inkml:trace contextRef="#ctx0" brushRef="#br0" timeOffset="191459.18">20893 8574 2973 0,'0'0'-39'15,"0"0"34"-15,0 0 8 0,0 0 11 0,0 0 11 0,-32 29 3 0,26-20 17 16,-4 2 16-16,2 5 10 16,-2-4 7-16,2 8 11 0,0 0 2 0,2 4 7 15,-1-3-4-15,3 1-9 16,2 3-10-16,0-2-7 0,4-3-6 0,0 6-5 0,2-1-7 15,5-3-8-15,-1 0-15 16,2-1-27-16,2-3-43 0,2 1-60 0,1-1-76 16,-2-7-93-16,3 0-196 0,-1-1-449 0,-2-6-315 15</inkml:trace>
  <inkml:trace contextRef="#ctx0" brushRef="#br0" timeOffset="191829.34">21306 8684 2772 0,'0'0'-67'0,"0"0"29"16,0 0 8-16,-21-15 25 0,21 15 8 0,0 0 29 15,0 0 30-15,-28 8 19 0,28-8 10 16,0 0 0-16,-29 9-7 0,29-9-5 0,-15 7-7 15,15-7-9-15,-15 12-6 16,15-12-12-16,-6 13-1 0,6-13-6 0,0 0-13 16,4 21-12-16,-4-21-5 0,13 19-8 0,-5-9-5 0,3 3-3 15,0 0 0-15,-1-1 2 16,0 1 0-16,1-1 1 0,-2 1-1 16,-1-2 1-16,-2 1 8 0,-6-12 5 0,7 19 11 15,-7-19 9-15,-5 17 7 0,5-17 8 0,-12 14 9 16,12-14-13-16,-22 7-6 15,22-7-1-15,-24 5-8 0,8-5-19 0,16 0-33 16,-25-3-43-16,25 3-59 0,-21-5-41 16,10-3-63-16,11 8-130 0,-20-14-492 15,14 6-204-15</inkml:trace>
  <inkml:trace contextRef="#ctx0" brushRef="#br0" timeOffset="193329.3">21539 8812 2414 0,'0'0'-86'0,"0"0"36"0,0 0 26 0,0 0 20 16,0 0 22-16,0 0 5 0,0 0 13 15,0 0-1-15,0 0 9 0,0 0 16 0,0 0 19 16,0 0 13-16,0 0 16 0,0 0-1 0,0 0 4 16,0 0-2-16,0 0-3 15,0 0-6-15,0 0-13 0,0 0-6 0,53-2-10 0,-53 2-8 16,25 2-8-16,-25-2-14 15,30 0-26-15,-16 0-43 0,-14 0-57 0,32 3-51 16,-17-3-45-16,-2-1-78 0,-13 1-160 0,23-4-380 0,-15 2-107 16</inkml:trace>
  <inkml:trace contextRef="#ctx0" brushRef="#br0" timeOffset="193589.14">21691 8729 2281 0,'0'0'-56'0,"0"0"45"0,0 0 37 0,0 0 42 0,0 0 47 15,0 0 30-15,0 0 22 16,0 0 9-16,0 0 0 0,0 0 2 0,11 49 0 16,-11-49-2-16,-2 22-4 0,2-22-11 15,-2 25-14-15,-1-11-16 0,3-14-20 0,0 28-15 16,0-14-11-16,0-14-20 15,5 29-20-15,-5-13-31 0,0-16-37 0,4 25-35 16,0-13-49-16,-4-12-58 0,7 18-42 0,-3-9-56 0,2-5-114 16,1 5-141-16,-7-9-372 15,14 5-270-15</inkml:trace>
  <inkml:trace contextRef="#ctx0" brushRef="#br0" timeOffset="194054">22115 8877 2783 0,'0'0'33'0,"0"0"17"16,0 0-8-16,15-6-1 0,-15 6-8 0,0 0-3 15,0 0 1-15,0 0-5 16,0 0 6-16,0 0 15 0,0 0 13 0,0 0 5 0,-57 0-2 16,57 0-9-16,-30 0-2 15,30 0-2-15,-32 0 1 0,15 0-3 0,17 0-4 16,-30 0 2-16,30 0 5 15,-27 0 3-15,27 0 6 0,-19-2-6 0,19 2-4 0,0 0-11 16,-21-4-3 0,21 4-5-16,0 0-6 0,0 0-7 0,0-17-2 15,0 17-9-15,0 0 2 0,0 0-8 0,25-30-4 0,-14 18-4 16,-3-1 0-16,3-1-2 0,-3-1 1 16,2 2 7-16,0-5 6 0,0 3 13 0,-4 2 8 15,2 1 14-15,1-1 14 16,-9 13 4-16,11-19 2 0,-5 12-1 0,-6 7 0 0,9-13 7 15,-9 13 13-15,0 0 8 16,0 0-2-16,0 0 7 0,0 0-19 0,0 0 5 16,0 0-10-16,30 28 25 0,-26-15-12 0,2 4 2 0,-2 1-6 15,2-2-9-15,-2 4-8 16,5 1-4-16,-3-2-11 0,1 3-5 0,-3-4-18 16,0-1-14-16,0 2-30 15,1-4-35-15,-1 0-35 0,0-1-54 0,-2-3-70 0,2 1-62 16,-4-12-104-1,4 15-177-15,-4-15-23 0,5 9-430 0,-5-9-501 0</inkml:trace>
  <inkml:trace contextRef="#ctx0" brushRef="#br0" timeOffset="194283.95">22352 8469 3224 0,'0'0'78'15,"0"0"32"-15,0 0-13 16,0 0-10-16,0 0-10 0,26 27-5 0,-20-14-7 0,-2 2 0 16,2 4 17-16,0 5 17 0,1 2 6 0,-1 0-20 15,-1 3-1-15,1 1-10 16,-2 5-12-16,-2-5-2 0,0 2-8 0,-2-1-30 0,-4-1-46 16,0-1-58-16,-7 3-79 15,2 0-61-15,-5-3-92 0,-6 0-178 0,0-2-71 16,-4-2-279-16,-1-3-180 15</inkml:trace>
  <inkml:trace contextRef="#ctx0" brushRef="#br0" timeOffset="198979">23372 8175 963 0,'0'0'274'0,"0"0"-35"0,0 0-40 0,0 0-15 16,0 0-1-16,0 0-8 0,0 0-13 0,0 0-5 16,0 0 2-16,0 0-1 15,-32-17-2-15,32 17-4 0,0 0-6 0,0 0-7 0,0 0-10 16,0 0 3-16,0 0-8 16,0 0-1-16,0 0-8 0,0 0-9 0,0 0-13 15,0 0-8-15,0 0-10 16,0 0-11-16,0 0-8 0,66 2-5 0,-66-2-4 15,28 0-6-15,-14-2-6 0,-14 2-8 16,28 0-6-16,-28 0-19 0,25-3-25 0,-25 3-32 16,20-1-52-16,-20 1-56 0,18-3-65 0,-11-1-76 15,-7 4-186-15,6-8-89 0,-6 8-285 16,0 0-217-16</inkml:trace>
  <inkml:trace contextRef="#ctx0" brushRef="#br0" timeOffset="199169">23332 8050 2541 0,'0'0'-18'15,"-11"-8"48"-15,11 8 22 0,0 0 11 0,0 0 28 16,0 0 13-16,0 0 16 16,0 0 7-16,0 0-10 0,0 0-10 0,36-23-11 0,-36 23-11 15,23-5-11-15,-7 2-21 16,-2 0-37-16,-14 3-74 0,32-4-78 0,-17-1-94 15,-1 2-205-15,0 0-422 0,-14 3-207 16</inkml:trace>
  <inkml:trace contextRef="#ctx0" brushRef="#br0" timeOffset="199638.97">24139 8041 2493 0,'0'0'-73'0,"0"0"33"0,0 0 37 0,0 0 32 16,0 0 32-16,0 0 23 15,0 0 23-15,0 0 19 0,0 0 14 0,0 0 12 0,0 0 7 16,0 0 4-16,0 0-11 0,0 0-12 0,0 0-7 16,0 0-23-16,23 17-14 15,-23-17-10-15,17 0-9 0,-17 0-13 0,21 3-7 16,-21-3-11-16,26 0-40 16,-26 0-61-16,24-3-70 0,-24 3-68 0,26-1-97 0,-15-1-201 15,0-2-473-15,-11 4-405 16</inkml:trace>
  <inkml:trace contextRef="#ctx0" brushRef="#br0" timeOffset="201119.15">25803 7367 2781 0,'0'0'-146'0,"0"0"17"15,0 0 10-15,6-25 6 0,-6 25 11 0,0 0 12 16,10-13 17-16,-10 13 18 0,11-9 17 15,-11 9 33-15,0 0 26 0,15-14 22 0,-15 14 23 16,10-9 19-16,-10 9 17 16,0 0 14-16,11-10 7 0,-11 10 12 0,0 0 2 15,0 0-4-15,6-11-3 0,-6 11-15 0,0 0-4 0,0 0-3 16,0 0-6-16,0 0 2 16,0 0 6-16,-38-6 1 0,38 6-2 0,0 0-4 15,-29 10-13-15,29-10-3 16,-20 11-9-16,11-5-7 0,9-6-10 0,-16 13-5 0,7-5-7 15,9-8-5-15,-6 17-6 16,6-17-7-16,0 17 1 0,0-17-6 0,10 22-5 16,0-14-7-16,1 3-1 0,0 1-2 0,5 2-3 15,0-1-3-15,4 2 1 0,-4-1 1 16,-1 1-2-16,2-2 2 0,-4 3-4 0,-1-1 0 16,-2-2 1-16,-3-1 3 15,-3-2 0-15,-4-10 12 0,2 22-5 0,-2-22 11 16,0 0 5-16,-13 28 9 0,1-19 26 15,2-1-15-15,-1 1 1 0,11-9-6 0,-25 9-10 16,11-4-4-16,14-5-9 0,-24 6-18 16,24-6-25-16,-21 0-23 0,10 0-45 15,11 0-52-15,0 0-59 0,-22-7-59 0,15 1-97 0,7 6-197 16,-8-13-64-16,8 13-298 16,0 0-305-16</inkml:trace>
  <inkml:trace contextRef="#ctx0" brushRef="#br0" timeOffset="201388.87">26149 7524 2830 0,'0'0'15'0,"0"0"12"0,0 0 10 0,0 0 13 0,25-8 12 16,-25 8 24-16,0 0 12 0,0 0 2 16,20-2-10-16,-20 2-6 0,18-1-10 0,-18 1-8 15,24 0-6-15,-24 0-7 0,28-3-10 0,-11 3-12 16,-17 0-40-16,34-1-47 16,-16 1-63-16,3 0-63 0,-21 0-82 0,31-4-183 15,-18 4-390-15,1-2-177 0</inkml:trace>
  <inkml:trace contextRef="#ctx0" brushRef="#br0" timeOffset="201688.93">26591 7354 2541 0,'10'-12'-56'0,"-10"12"3"0,8-10 12 0,-8 10 3 16,0 0 13-16,16-10 13 15,-16 10 0-15,0 0 13 0,18-4-4 0,-18 4 16 16,0 0 2-16,0 0 22 16,21 14 12-16,-21-14 19 0,0 0 10 0,2 22 15 15,-2-22 17-15,-3 23 4 0,3-23 10 0,-11 28 6 0,6-11 2 16,-1-4-3-16,1 3-1 16,1 0-15-16,4-16-8 0,-4 24-11 0,2-12-12 15,2-12-2-15,6 22-12 0,1-9-10 16,3-3-12-16,2-3-37 0,1 3-52 0,4-2-75 15,0-2-77-15,1-2-100 16,0 1-198-16,2-3-426 0,-4 0-317 0</inkml:trace>
  <inkml:trace contextRef="#ctx0" brushRef="#br0" timeOffset="202398.9">25640 8002 2689 0,'0'0'-93'16,"0"0"29"-16,0 0 28 16,0 0 24-16,0 0 28 0,0 0 28 0,0 0 21 15,0 0 12-15,0 0 4 0,0 0 4 16,0 0 2-16,0 0-6 0,0 0-7 15,0 0-10-15,0 0-6 0,0 0-3 16,0 0-6-16,0 0-9 0,48 9-5 0,-25-9-4 16,9 0-2-16,3 3-4 0,6-2 2 15,4-1-6-15,3 2-4 0,2 0-3 16,7 1 1-16,3-2-2 0,1-1-2 16,-2 1 2-16,1 2-5 0,1-1 1 0,0 0-5 15,1-1 5-15,1-1-4 0,-4 3 1 0,1-3-1 0,0-3 2 16,-8 3 4-16,0-1 12 15,0 1 10-15,-1 0 13 0,1 0 8 0,-5 0 4 16,3 1 5-16,-1-1-10 0,-2 0-4 16,0 3-3-16,-2-2-8 0,1 1-5 15,-4 1-3-15,0-2-6 0,1 1 1 0,-11 0-4 0,3 0-3 16,-5 0-3-16,-1 2-14 16,-6-3-27-16,-1 1-48 0,-4-2-51 0,-3 1-57 15,1 2-54-15,-16-3-104 0,14 0-168 16,-14 0-353-16,0 0-214 0</inkml:trace>
  <inkml:trace contextRef="#ctx0" brushRef="#br0" timeOffset="203488.96">26102 8720 2470 0,'9'-15'-61'0,"-9"15"39"0,7-15 22 15,-7 15 24-15,4-16 20 16,-4 16 16-16,0 0 21 0,0-19 22 16,0 19 21-16,0 0 25 0,-17-14 14 15,17 14 8-15,-21-10-1 0,21 10 2 0,-25-2-2 0,25 2-6 16,-32 0-14-1,15 4-1-15,1-1-16 0,-5 2-9 0,8 0-4 0,-3 3-24 16,3-1-9-16,2 1-8 0,-1 1-6 0,12-9-12 0,-13 19 0 16,13-19-36-16,0 21-9 15,0-21-13-15,13 27-5 0,-3-14 0 0,1 3-6 16,2 1 1-16,1-2 3 16,-1 2-3-16,3-1 2 0,-3-1 1 0,-1 0-1 15,-3 0 3-15,-1-2-2 0,-1 0 2 16,-3 1-1-16,-4-14 4 0,-2 27 6 15,2-27 2-15,-11 27 2 0,2-14-1 16,-2-1-5-16,2-3 4 0,-2 1-7 16,-3-1-20-16,3-4-29 0,-3 1-45 0,14-6-56 0,-24 10-72 0,12-8-52 15,12-2-135-15,-21-2-168 16,21 2-26-16,-12-7-250 0,12 7-198 0</inkml:trace>
  <inkml:trace contextRef="#ctx0" brushRef="#br0" timeOffset="203718.81">26220 8831 2559 0,'25'-6'13'15,"-25"6"14"-15,0 0-5 16,19-2-3-16,-19 2-7 0,22-1 4 0,-22 1-4 15,22 0 6-15,-22 0-8 0,27-3 8 16,-27 3-5-16,29-1-10 0,-16 1-21 0,-13 0-29 16,26-4-50-16,-13 2-69 0,-2-2-158 0,-11 4-336 15,17-9 108-15</inkml:trace>
  <inkml:trace contextRef="#ctx0" brushRef="#br0" timeOffset="203898.96">26365 8764 2144 0,'0'0'101'0,"-3"14"10"16,3-14-12-16,-2 16 3 0,2-16 1 0,0 25 4 15,-2-11 0-15,2-14-5 0,0 32-5 0,0-15-12 16,0-2-4-16,0 3-13 0,0 0 0 16,0 0-17-16,2-1-29 0,-2-17-60 0,2 31-75 15,1-18-73-15,-3-2-134 16,2-1-534-16,-2-10-205 0</inkml:trace>
  <inkml:trace contextRef="#ctx0" brushRef="#br0" timeOffset="204308.69">26504 8739 2689 0,'0'0'44'0,"2"-19"8"15,-2 19-1-15,2-17-3 0,-2 17 0 0,7-17-11 0,-7 17-3 16,7-12-2-16,-7 12 1 0,14-11-7 0,-14 11 1 16,15-8-6-16,-15 8-2 15,23-4-5-15,-23 4-2 0,24 0 2 0,-24 0 0 0,28 3-1 16,-28-3 7-16,21 6-12 16,-21-6 4-16,17 9-2 0,-17-9 9 0,6 11 2 15,-6-11 8-15,0 0 8 16,-4 23 17-16,4-23 11 0,0 0 2 0,-19 19 0 15,13-12-5-15,6-7-4 0,-11 13-8 16,11-13-4-16,-8 12-6 0,8-12-3 0,-4 14-8 16,4-14-5-16,0 0-26 0,10 25-20 0,-2-14-21 0,3 0-15 15,3 3 9-15,-5 3-10 16,6-2 6-16,-1 5 10 0,-5-4 6 16,3 4 11-16,-6-5 24 0,-1 2 20 15,-1 1 21-15,-4-4 15 0,0-14 1 0,-9 31-4 0,-3-20-5 16,2 2-18-1,1-3-36-15,-5-1-65 0,3-1-82 0,2 0-95 0,-3-6-205 16,12-2-438-16,-17 8-275 0</inkml:trace>
  <inkml:trace contextRef="#ctx0" brushRef="#br0" timeOffset="204528.91">26930 8718 2790 0,'0'0'7'0,"27"18"21"16,-23-7-2-16,2 2-2 0,-2 6 6 0,3 2 9 15,-3 4 12-15,0 2 4 0,-1 2-1 16,-3 0-5-16,0 4-4 0,-3-2-2 0,-1 5-17 16,-5 0-40-16,-2-1-44 0,-3 1-48 15,-1-2-57-15,-3 0-80 0,-11-1-169 0,4-1-299 16,-5-4 29-16</inkml:trace>
  <inkml:trace contextRef="#ctx0" brushRef="#br0" timeOffset="204998.96">25724 8619 2184 0,'0'0'53'0,"0"0"34"0,0 0 3 16,0 0 11-16,0 0 10 16,0 0 5-16,0 0 14 0,0 0 8 0,-36 39 25 0,28-19-2 15,1 5-4-15,-2 1-7 16,4 8-6-16,0 2-15 0,1-2-6 0,0 4-10 15,2 0-4-15,4 0-14 16,-2 2-8-16,4 0-11 0,0 0-4 16,1-2-13-16,2 2-6 0,5 5-12 0,-2-8-19 0,1-3-44 15,3 1-54-15,1-3-78 0,6 3-79 16,-1-11-128-16,2 1-213 0,5-4-3 0,0-2-271 16,0-4-193-16</inkml:trace>
  <inkml:trace contextRef="#ctx0" brushRef="#br0" timeOffset="205528.76">27315 8591 2584 0,'0'0'15'16,"-23"-5"31"-16,23 5-2 0,0 0 22 0,0 0 15 15,-25 18 21-15,19-8 22 16,6-10 16-16,-14 22 5 0,5-10-4 0,2 3-11 16,3 2-12-16,0 2-8 0,1 0-7 0,-1 2-16 0,4 0-10 15,0 0-5-15,6 4-9 16,-3 0-9-16,3-1-10 0,4 2-17 0,-1-2-38 16,2-1-48-16,1 0-65 15,2-2-73-15,0-3-72 0,0-4-147 0,-4-3-148 0,3 1-276 16,0-4-175-16</inkml:trace>
  <inkml:trace contextRef="#ctx0" brushRef="#br0" timeOffset="205839.16">27608 8690 2586 0,'0'0'-11'16,"-10"-13"7"-16,10 13 4 0,-12-8 1 0,12 8 11 15,-15-6 13-15,15 6 24 16,0 0 22-16,-20-2 14 0,20 2 0 0,0 0-2 0,0 0-11 16,-16 13-11-16,16-13-1 0,0 0-11 0,2 21-5 15,-2-21-7-15,12 20-14 16,-3-10-2-16,-1 4 12 0,3 0-5 0,-1 4-2 16,3-4-2-16,-2 4-8 0,-2-3 1 15,-2 0 2-15,-3 0 7 0,3 0 8 0,-5 0 7 16,-2-15 0-16,-7 25 7 15,7-25 2-15,-13 21-1 0,1-13-6 0,0-1-4 16,-2-1-13-16,14-6-27 0,-27 8-39 16,15-6-57-16,12-2-67 0,-19 0-82 0,19 0-153 15,-15-6-502-15,15 6-282 0</inkml:trace>
  <inkml:trace contextRef="#ctx0" brushRef="#br0" timeOffset="205979">27723 8818 2676 0,'0'0'-53'0,"25"0"16"0,-25 0-5 16,30 0-15-16,-10 0-10 0,-20 0-5 0,35 0-17 0,-17-3-23 15,0 3-60-15,-18 0-153 16,34-5-206-16,-23 1 290 0</inkml:trace>
  <inkml:trace contextRef="#ctx0" brushRef="#br0" timeOffset="206178.87">27882 8724 1715 0,'-25'8'159'0,"25"-8"30"15,0 0-1-15,-11 13-7 0,11-13-2 0,-6 18-18 16,6-18-2-16,-2 22-10 16,0-10-13-16,2-12-13 0,-3 29-14 0,6-13-12 15,-3-16-11-15,0 32-14 16,2-16-21-16,-2 1-43 0,0-17-62 0,6 29-69 0,-4-18-64 15,-1-1-90-15,3 1-195 16,2-1-344-16,-6-10-139 0</inkml:trace>
  <inkml:trace contextRef="#ctx0" brushRef="#br0" timeOffset="206608.72">28163 8768 2368 0,'0'0'-24'0,"0"0"16"16,0 0 5-16,0 0-3 0,0 0 1 0,0 0 5 0,0 0 2 16,-38-10 13-16,38 10 19 15,-25 0 10-15,25 0 6 0,-23 2 10 0,23-2 4 16,-24 0 6-16,24 0 11 16,0 0 10-16,-27-2 11 0,27 2 0 0,-14-4-6 0,14 4-6 15,0 0-11-15,-17-11-7 16,17 11-10-16,0 0 1 0,-4-19-15 15,4 19-7-15,0 0-23 0,11-27-7 16,-11 27-14-16,14-23-4 0,-6 10 0 0,-1 0 9 16,5 0 2-16,-2 1 12 0,-1 1 12 0,-2-1 16 0,3 1 12 15,-10 11 12-15,14-18 3 16,-14 18 1-16,12-10 18 0,-12 10 20 0,0 0 15 0,14-1 13 16,-14 1-4-16,0 0-29 15,0 0-2-15,10 31-2 0,-7-18-9 0,5 2 11 16,-3 2-2-16,0 7-13 15,2-2-19-15,-1 1-8 0,3 1-4 0,-3 0-18 0,2 1-25 16,2-3-29-16,-4 1-36 16,0-5-41-16,-1-1-59 0,2-2-75 0,0-4-74 15,-2-4-168-15,-5-7-120 0,6 12-17 0,-6-12-303 0,0 0-301 16</inkml:trace>
  <inkml:trace contextRef="#ctx0" brushRef="#br0" timeOffset="206798.95">28433 8603 3148 0,'16'-7'143'0,"-16"7"-14"0,0 0-13 15,0 0-13-15,25 19-15 0,-18-7-4 16,1 3 5-16,1 4 16 0,0 4 6 16,-1 0-7-16,0 3-11 0,-2 4-10 15,1-2-16-15,-2 0-36 0,-3 3-53 0,-2-3-63 16,-6 3-82-16,-2 2-78 0,-4-3-179 15,-5-2-168-15,-6-1-307 0,-7 0-283 0</inkml:trace>
  <inkml:trace contextRef="#ctx0" brushRef="#br0" timeOffset="208217.57">24808 8393 2691 0,'0'0'-91'0,"-9"10"9"0,9-10 1 15,0 0 18-15,-13 7 7 0,13-7 22 16,0 0 12-16,-21 5 31 0,21-5 18 0,-20 4 22 16,20-4 13-16,-18 4 14 0,18-4 11 0,-24 6 9 15,24-6 3-15,-25 3-3 16,13 0 0-16,12-3-3 0,-31 1-2 0,12-1-4 0,19 0-4 16,-37 0-5-1,14-1-10-15,2-2-8 0,-5 2-4 0,0-1-8 0,-1-2 0 16,-1 1-8-16,1-2-6 15,1 2-1-15,1-1-2 0,0-3-7 0,-1 4 0 0,1-2-3 16,-1-2-1-16,4 2-4 0,-4-3-1 16,2 1-4-16,1-1 3 0,-1-1-4 15,4-1 2-15,-2 0-5 0,-1-3-1 0,0 1 1 0,4-1-4 16,0-1 2 0,-2-1 1-16,2 0 0 0,-1 1-4 0,6-2 0 0,-4 0 1 15,6-2-1-15,0 1-2 16,1 0 0-16,0-1 0 0,1 2 5 0,3-4 1 0,-1 3 1 15,2 0 9-15,2-2 7 16,2 2-1-16,-3-2 6 0,2 0 1 0,3 0-2 16,-2 0-4-16,4-3 14 0,1 5 1 0,-3-3-7 15,5 1-5-15,-1-4-4 16,0 1 0-16,4 2-3 0,1-4-1 0,1 1-6 16,1 3 1-16,2-2-1 0,1 4-1 15,-4-4-2-15,6 3-2 0,-4 1-2 0,3 1 1 16,-2-3 0-16,0 3-1 0,1-1-1 15,2 3 1-15,-4 1 0 0,2 1-3 0,2 3-1 16,-4-2 3-16,7 1-2 0,-1-1-1 0,-2 5-1 16,1-1 1-16,0 3-1 15,0-3 3-15,2 4-1 0,0-1-3 0,-1 1 0 16,2 1 1-16,1 2-3 0,3 1 4 16,-4 0-1-16,7 1 2 0,-4 2-2 0,4 1 2 15,-1 1-2-15,2 1 0 16,-2 1 1-16,0-1 0 0,1 2-2 0,-1 3 5 15,-1-1-2-15,0 1 2 0,-4 3-2 16,1-3 2-16,2 2-4 0,-4-1 4 0,1 1 1 16,-1 2-1-16,-2 0-3 0,0-4 2 15,0 4-1-15,-3-2-1 0,1 2 0 0,-2-2 4 16,0 3 2-16,2-1 5 0,-4 0 2 0,-1-2 8 16,0 3 4-16,-1-1 7 15,1 2 1-15,-3-1 7 0,0-1 1 0,3 2-7 0,-6 0-2 16,1-1 1-1,-2 3-7-15,2-3 3 0,-1 3-2 0,-1-2 1 0,-2 3-4 16,0-2 6-16,0 1 4 16,2 1-1-16,-4 1 3 0,0-2-3 0,0 2 11 15,0-2 7-15,0 4-4 0,-4-3 4 0,2 2 3 16,0-1 2-16,-2 3 2 0,0-1-19 16,-3-1 7-16,1 0 3 0,-4 1 2 0,-2-3 4 15,2 2-5-15,-5-1-4 16,-1 3-4-16,-6-1-8 0,-2-2-4 0,0-2-18 0,-4 0-22 15,-1 0-37-15,-3-1-42 16,0-1-53-16,-11-2-88 0,9-1-95 0,1-3-217 0,-3 0-55 16,2 0 23-16,-2-7-466 15,5 2-556-15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1T19:37:06.1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1770 3313 2702 0,'0'0'-170'15,"-5"-11"22"-15,5 11 17 16,0 0 23-16,0 0 18 0,0 0 28 0,0 0 19 16,-10-14 17-16,10 14 16 0,0 0 23 15,0 0 13-15,0 0 28 0,0 0 34 0,0 0 18 16,0 0 28-16,0 0 9 16,0 0 2-16,0 0-4 0,0 0-1 0,0 0-9 15,0 0-9-15,0 0-6 0,0 0-6 0,-9-11-4 0,9 11-4 16,0 0-8-16,0 0-2 15,0 0 3-15,0 0 8 0,0 0-2 0,0 0 5 16,0 0 11-16,0 0-10 16,0 0 2-16,0 0 14 0,0 0-2 0,0 43-11 15,0-43-22-15,0 0 5 0,2 29-16 16,-2-29 8-16,4 23-13 0,-4-23 4 0,2 25-5 16,-2-10-3-16,1 2-8 0,1 0-5 0,1 0-6 15,-3 1-2-15,3-1-5 16,-1 2-1-16,-2-19-2 0,2 32-1 0,-1-13-1 15,1-3-5-15,2 1-3 0,-2-3-3 16,-2-14-1-16,4 29-1 0,-4-13-7 0,0-16-2 16,4 22 0-16,-2-9-3 0,-2-13-17 15,2 18-31-15,-2-18-43 0,2 17-62 0,-2-17-87 16,2 13-99-16,-2-13-195 16,0 0-120-16,0 0 9 0,0 0-400 0,0 0-545 15</inkml:trace>
  <inkml:trace contextRef="#ctx0" brushRef="#br0" timeOffset="770.09">2339 3568 3019 0,'0'0'-147'15,"0"0"44"-15,0 0 29 0,0 0 37 0,0 0 40 0,0 0 29 16,0 0 42-16,0 0 20 16,0 0 11-16,0 0 5 0,0 0-2 0,0 0-5 15,0 0-6-15,0 0-9 16,0 0-6-16,0 0-9 0,0 0-9 0,0 0-5 16,0 0-4-16,0 0-3 0,21-25-4 0,-21 25 1 0,0 0-6 15,23 3 5 1,-23-3-3-16,25 3-3 0,-25-3 3 0,32 2 3 0,-13-2 4 15,3 2-3-15,-2 0-2 16,4-2 13-16,-3 2-5 0,2-2-8 0,-2 2-3 0,3-2-8 16,-1 0-1-16,-4 0-4 15,0 1-4-15,-19-1-11 0,32 0-19 0,-18 0-26 16,-14 0-37-16,22 3-39 16,-22-3-54-16,21 0-62 0,-21 0-79 0,0 0-145 0,15-4-187 15,-15 4-216-15,0 0-190 0</inkml:trace>
  <inkml:trace contextRef="#ctx0" brushRef="#br0" timeOffset="1229.78">2599 3330 2524 0,'0'0'-48'0,"0"0"39"16,0 0 9-16,0 0 45 15,0 0 26-15,0 0 23 0,0 0 3 0,0 0 7 16,0 0 10-16,0 0 9 16,0 0 7-16,0 0 7 0,0 0 6 0,0 0 8 15,0 0-9-15,0 0 4 16,-15 52 19-16,15-52-6 0,-2 30-12 0,0-13-23 16,2 0-3-16,-2 2-3 0,2 1-11 15,-2 2-4-15,2 1-12 0,0-2 12 0,0 3-10 16,0 2-8-16,0-2-15 0,2 1-8 0,-2-2-3 0,0 0-8 15,0-2-5-15,0 0-2 16,0-2-9-16,0 0-7 0,0-4-20 0,2 2-36 16,-2-4-50-16,0-1-64 15,0-12-78-15,0 20-86 0,2-11-151 0,-2-9-172 0,0 0-21 16,0 0-330-16,0 0-435 16</inkml:trace>
  <inkml:trace contextRef="#ctx0" brushRef="#br0" timeOffset="1770.02">3147 3234 2983 0,'0'0'-75'0,"0"0"23"16,4-17 36-16,-4 17 29 0,0 0 30 0,0 0 26 16,0 0 23-16,7-11 2 15,-7 11 5-15,0 0-2 0,0 0-1 0,0 0 14 0,0 0 7 16,0 0 7-16,-3 51 0 0,3-51-4 0,-2 34 3 15,0-18-19-15,2 4 12 16,-2-1-9-16,2 3-19 0,-2-1-7 0,0 2-5 16,2-1-11-16,0 1-4 0,-2 1-11 15,2-3-2-15,0 1-27 0,0-3-17 0,0 3-22 16,0-5-35-16,0-17-50 16,0 30-52-16,0-15-58 0,2-3-48 0,-2-12-66 15,0 0-137-15,0 17-144 0,0-17-243 0,0 0-200 0</inkml:trace>
  <inkml:trace contextRef="#ctx0" brushRef="#br0" timeOffset="2119.71">3349 3374 2544 0,'0'0'-41'0,"8"-9"13"0,-8 9-6 16,0 0 13-16,0 0 32 15,0 0 19-15,0 0 14 0,0 0 7 0,0 0 1 16,0 0 4-16,0 0 1 0,0 0 13 0,0 0-2 15,-51 10 2-15,51-10-6 0,-21 9-3 16,21-9-7-16,-21 7-4 0,21-7-6 0,-18 7-4 16,18-7-6-16,-18 7 1 15,18-7-6-15,-18 5-1 0,18-5-1 0,-14 5 6 0,14-5 6 16,0 0-3 0,-13 10 2-16,13-10 6 0,0 0 6 0,-10 14 10 0,10-14 8 15,0 0 3-15,2 18 5 0,-2-18 2 0,8 20-2 16,-8-20 6-16,15 21-3 0,-7-12-3 15,3 4 0-15,0 1 13 0,1 3-15 0,1-2-1 16,2 3-13-16,0-1-3 16,-1 2-9-16,4-2-3 0,-4 2-30 0,1-4-49 15,-2 1-73-15,1 0-90 16,-3-6-92-16,2 0-184 0,-2-1-171 0,-1-2-291 16,-10-7-346-16</inkml:trace>
  <inkml:trace contextRef="#ctx0" brushRef="#br0" timeOffset="2729.92">4193 3263 2735 0,'0'0'-105'0,"4"-19"32"0,-4 19 22 15,0-17 29-15,0 17 22 16,0 0 12-16,-6-23 13 0,6 23 14 0,-11-13 3 16,11 13 5-16,-17-9 2 0,17 9 18 0,-23-7 10 0,23 7 12 15,-30 3 13-15,11 1 7 16,2 1-3-16,-6 3 10 0,0 1 2 0,-1 2-6 15,1 3-12-15,2-1-4 0,-4 4-8 16,3 5-10-16,3-5-9 0,3 5-4 0,0-3-6 16,6 2-6-16,2 3-2 15,2 0-2-15,4 1-5 0,2-2-3 0,4 3-3 16,2 1-3-16,4 2-3 0,5-1-5 16,2-1 2-16,4-3-3 0,3 0-3 0,-4-3-1 15,6-2-4-15,-1-1 0 0,-1-6-3 0,-1 0 0 16,2-3-3-16,-1-2-1 15,-3-3-7-15,1-1-13 0,-2-6-13 0,2 2-13 0,-4-5-22 16,-1-3-13-16,1-3-14 16,-4-1-13-16,-2-5-8 0,0 1 4 0,-6 2 6 15,-2-3 12-15,-4 1 6 16,0 17 6-16,-2-30 13 0,-2 15 21 0,4 15 12 0,-11-25 16 16,6 16 16-16,5 9 11 15,-12-15 15-15,12 15 9 0,-8-12 2 0,8 12 3 16,0 0 1-16,-8-9 8 0,8 9-2 0,0 0 1 15,0 0-9-15,0 0 0 0,0 0-7 16,0 0-3-16,46 0-18 0,-46 0-27 16,29 0-42-16,-11 1-57 0,-18-1-66 15,38 0-70-15,-22-1-127 0,3-2-196 0,-1 2-275 16,-2-2-180-16</inkml:trace>
  <inkml:trace contextRef="#ctx0" brushRef="#br0" timeOffset="3010.16">4696 3384 2476 0,'0'0'-74'0,"0"0"26"0,0 0 22 0,-48-2 28 16,48 2 26-16,0 0 30 0,-28 13 7 0,18-3 10 0,-1-3 6 15,-1 2 2-15,1 0 1 16,2 3 3-16,1 2-5 0,2-3 2 0,0 3-11 16,6-14 19-16,-5 30-13 0,5-17-9 15,0-13-3-15,7 29-10 0,-3-14-16 0,4-1-32 16,0-1-45-16,1-2-50 16,4 0-61-16,-1-1-53 0,1-3-89 0,2 1-564 15,0-4-203-15</inkml:trace>
  <inkml:trace contextRef="#ctx0" brushRef="#br0" timeOffset="3310.2">4860 3502 2470 0,'-4'-24'-59'0,"4"24"24"16,0 0 13-16,0 0 18 0,-18-9 30 15,18 9 32-15,0 0 17 0,-25 0-1 16,25 0-5-16,0 0-3 0,0 0-1 0,-30 9-2 0,30-9-3 15,-12 10-4-15,12-10-6 16,-6 14-4-16,6-14-7 0,0 0-1 0,2 22-11 16,-2-22-9-16,12 22-11 15,-4-11 1-15,1 4 20 0,2-2 1 0,-3 0-8 0,1 1 3 16,-3-1-5-16,-2 3 1 16,2-1 11-16,-4 0 10 0,-2-15 5 0,3 27 3 15,-3-27 1-15,-9 25-7 0,5-14-3 0,4-11-4 16,-15 21-11-16,7-11-31 15,8-10-55-15,-15 11-82 0,15-11-98 0,-15 6-166 0,15-6-460 16,-12 0-227-16</inkml:trace>
  <inkml:trace contextRef="#ctx0" brushRef="#br0" timeOffset="3540.11">4987 3485 2563 0,'19'-1'-70'15,"-19"1"17"-15,0 0 30 16,23 4 23-16,-23-4 38 0,17 11 1 0,-17-11 5 16,10 18 14-16,-6-7 4 15,1 4 31-15,0 1 1 0,-5-16-1 0,2 32-3 16,-2-13-3-16,0 0-9 16,-2 0-6-16,0 0-9 0,-4 1-7 0,4 0-4 0,-2 0-13 15,-2-4-34-15,2 1-57 0,0 2-67 0,0-3-86 16,-1-1-112-16,3-4-536 15,0-1-203-15</inkml:trace>
  <inkml:trace contextRef="#ctx0" brushRef="#br0" timeOffset="3849.88">5456 3820 2587 0,'0'0'-22'16,"0"0"22"-16,0 0 13 0,0 0 39 0,0 0 28 0,0 0 24 15,0 0 6-15,0 0-10 0,0 0-12 0,0 0-7 16,0 0-11-16,-2 25-8 15,2-25-7-15,22 1-7 0,-22-1-4 0,30 0-4 0,-16 2-9 16,-14-2-23-16,36 0-37 16,-17-3-45-16,1 3-60 15,-20 0-38-15,35-4-46 0,-20 0-95 0,0 1-493 16,-7 0-121-16</inkml:trace>
  <inkml:trace contextRef="#ctx0" brushRef="#br0" timeOffset="4030.24">5461 3718 2362 0,'-23'-3'-41'0,"23"3"25"16,-17-2 9-16,17 2 24 0,0 0 30 0,0 0 23 15,0 0 18-15,0 0 4 0,0 0-6 0,0 0-6 16,0 0-5-16,0 0-9 16,0 0-6-16,0 0-6 0,49 15-7 0,-49-15-17 0,31 2-40 15,-14-2-56-15,4-2-69 0,-4 2-59 0,-17 0-132 16,36-7-416-16,-19 3-17 15</inkml:trace>
  <inkml:trace contextRef="#ctx0" brushRef="#br0" timeOffset="4329.85">5926 3673 2140 0,'15'5'-67'0,"-15"-5"17"15,13 9 23-15,-13-9 19 16,13 12 23-16,-13-12 15 0,6 16 11 0,-6-16 22 0,4 17 5 16,-4-17 14-16,0 18 16 15,0-18 19-15,0 0 14 0,-6 20 5 0,6-20 4 16,-10 12 2-16,10-12 7 16,0 0 2-16,-18 5-13 0,18-5-4 0,0 0-13 0,0 0-11 15,0 0-15-15,0 0-9 0,-21-28-11 0,21 28-10 16,0 0-2-16,2-23-23 15,-2 23-23-15,0 0-26 0,9-25-34 0,-9 25-49 16,8-13-65-16,1 7-64 0,-9 6-90 16,11-11-210-16,-3 5-373 0,-2 0-275 15</inkml:trace>
  <inkml:trace contextRef="#ctx0" brushRef="#br0" timeOffset="6279.92">8579 3253 2633 0,'0'0'-89'0,"0"0"17"0,0 0 20 16,0 0 29-16,0 0 34 0,0 0 25 15,0 0 35-15,-39 29 23 0,33-17 5 16,0 1 16-16,-2 0 7 0,1 1 16 0,3 1 6 15,-2 2-3-15,-1 1-1 0,1 3-12 16,2-5-12-16,-1 4-9 0,-1 2-36 0,2-3-4 16,2 1-5-16,0-2-8 15,0 1-8-15,0 1-3 0,0-4-5 0,0 2-6 16,0-3 0-16,2-15-4 0,-8 26-9 16,6-14-17-16,2-12-23 0,-2 21-36 0,2-21-49 15,0 0-72-15,0 20-51 0,0-20-67 0,0 0-127 16,0 0-499-16,0 0-321 15</inkml:trace>
  <inkml:trace contextRef="#ctx0" brushRef="#br0" timeOffset="6589.84">8600 3441 2820 0,'0'0'-20'0,"11"-11"5"0,-11 11 7 16,0 0 3-16,0 0 20 15,0 0 8-15,0 0 18 0,0 0 4 0,0 0 5 16,0 0 8-16,0 0 6 0,0 0 14 0,0 0 7 15,-21 39 4-15,21-39 1 0,-16 13-7 16,6-7-6-16,10-6-8 0,-16 11-8 0,16-11-6 16,-16 10-8-16,16-10-4 15,-12 11-4-15,12-11 0 0,-13 8-6 0,13-8-2 16,0 0 0-16,-11 11 10 16,11-11 6-16,0 0 3 0,0 0 7 0,2 24 8 0,-2-24 1 15,0 0-6-15,18 24-22 0,-12-14 1 0,4 1-2 16,0 1-5-1,6-3-2-15,0 4-4 0,2 1-3 0,1-3-2 0,-1 3-14 0,2 0-32 16,-2-4-53-16,2 0-65 16,-3-1-80-16,-3-1-85 0,0-2-211 0,-4-1-94 15,-2-2-230-15,-8-3-184 16</inkml:trace>
  <inkml:trace contextRef="#ctx0" brushRef="#br0" timeOffset="7040.27">9182 3437 2446 0,'13'-10'-58'0,"-13"10"12"0,0 0 6 15,0 0 14-15,0 0 29 0,0 0 23 0,0 0 43 16,0 0 16-16,0 0-14 15,0 0 10-15,0 0 13 0,-27 35 15 0,27-35 8 0,-24 15 6 16,12-8-5-16,-1 1-6 16,-2-1-8-16,2 3-8 0,-1-4-10 15,14-6-11-15,-24 12-7 0,14-7-4 16,10-5-8-16,-20 7-4 0,20-7-1 0,-14 8-9 16,14-8-2-16,0 0 4 0,-19 6 8 0,19-6 5 15,0 0-3-15,-11 6-11 0,11-6-2 16,0 0-2-16,0 0-3 0,0 0 2 0,0 0 4 15,0 0 11-15,0 0 16 16,27 28 5-16,-16-20-12 0,-1 2 1 0,4 0 5 0,0 4-3 16,4 1-7-16,-2 1 24 15,1 1-16-15,2 1-4 0,-2 0-6 0,2 1-11 16,0 2 0-16,-2-4-5 16,0 0-17-16,0 1-21 0,-3-2-41 0,-2-3-43 0,-2-1-57 15,0-1-68-15,1-1-59 0,-4-2-74 0,1-1-170 16,-2-1-131-1,-6-6-313-15,9 10-387 0</inkml:trace>
  <inkml:trace contextRef="#ctx0" brushRef="#br0" timeOffset="7490.12">9705 3633 2793 0,'8'-10'-141'0,"-8"10"25"0,0 0 26 0,0 0 20 16,0 0 19 0,0 0 17-16,0 0 22 0,0 0 37 0,0 0-13 15,0 0 10-15,0 0 16 0,0 39 26 16,0-39 20-16,0 0 19 0,-10 20 6 0,10-20 0 0,-12 10 5 16,12-10 5-16,-18 7 8 15,18-7 11-15,-23 3-3 0,23-3 1 0,-23-3-5 16,23 3-11-16,-23-7-10 0,9 2-12 0,14 5-16 15,-18-16-5-15,10 7-5 0,8 9-11 16,-14-18-5-16,14 18-11 0,-2-17-17 0,2 17-26 16,0 0-37-16,11-21-43 15,-11 21-46-15,11-9-48 0,-11 9-38 0,14-6-37 16,-14 6-65-16,11-4-150 0,-11 4-409 16,0 0-236-16</inkml:trace>
  <inkml:trace contextRef="#ctx0" brushRef="#br0" timeOffset="8090.03">8016 3437 2518 0,'0'0'-89'16,"15"-10"33"-16,-15 10 14 16,0 0 39-16,12-6 31 0,-12 6 7 0,0 0 18 15,0 0 23-15,0 0 0 16,0 0 11-16,0 0 5 0,0 0 2 0,0 0 3 0,0 0-4 16,0 0-4-16,2 32-3 0,-2-32-7 0,0 0-8 15,-20 22-3-15,11-15-3 16,9-7-4-16,-17 13-7 0,6-6-5 0,11-7-4 15,-19 9-4-15,19-9-2 16,-17 7 1-16,17-7 2 0,-16 9 1 0,16-9 13 0,-16 3 6 16,16-3 4-16,0 0 4 15,-16 6 4-15,16-6-3 0,0 0-9 0,0 0-9 16,0 0-5-16,0 0-2 16,0 0 0-16,0 0-3 0,0 0-4 0,0 0 2 0,0 0 0 15,30 32 7-15,-20-25-4 0,2 3-4 0,4 0-25 16,-4 1-2-16,3-2 1 15,-1 5-3-15,0-2-3 0,0 0-1 0,-1 1-23 0,0-1-34 16,-3 1-45 0,1-5-62-16,-3 4-72 0,-4-6-70 0,-4-6-151 0,5 15-162 15,-5-15-309-15,-11 11-321 16</inkml:trace>
  <inkml:trace contextRef="#ctx0" brushRef="#br0" timeOffset="8390.03">7106 3648 2682 0,'0'0'-82'16,"0"0"44"-16,0 0 9 0,-11-9 20 16,11 9 21-16,0 0 6 0,0 0 3 0,0 0 7 15,0 0-13-15,0 0-1 16,38-10-6-16,-38 10-11 0,21-4-20 0,-21 4-29 16,26 0-43-16,-13 0-42 0,-1-2-84 0,-12 2-445 0,26-2 101 15</inkml:trace>
  <inkml:trace contextRef="#ctx0" brushRef="#br0" timeOffset="8910.01">7437 3530 1961 0,'0'0'-39'16,"14"-6"4"-16,-14 6 9 0,0 0 23 0,0 0 11 0,0 0 11 15,0 0 4-15,0 0-4 0,0 0 5 0,0 0 10 16,0 0 25-16,0 0 9 15,0 0-2-15,0 0 12 0,0 0 14 0,0 0-5 16,-24 44-2-16,24-44-6 16,-12 6-7-16,12-6-7 0,-15 5-8 0,15-5-5 15,0 0-8-15,-23 6-4 0,23-6-1 16,0 0-4-16,-26-3-3 0,26 3-3 0,0 0-1 16,-19-12-2-16,19 12 3 0,-12-10 0 0,12 10 3 15,-7-13 2-15,7 13-1 16,0 0-9-16,-2-17-6 0,2 17 2 0,0 0-4 0,0 0 1 15,0 0-3-15,17-23-3 16,-17 23 1-16,16-4-1 0,-16 4-1 0,20-1-2 16,-20 1-2-16,25 0-1 0,-25 0 2 15,26 3-1-15,-10-1-2 0,2 0 3 16,-2 2 0-16,1-2-2 0,1 0 1 16,-2-1-3-16,2 4 2 0,-18-5-1 0,29 1 2 15,-16-1-1-15,-13 0-8 0,25-4-3 0,-25 4 3 0,22-3-1 16,-12-3 0-16,-10 6 0 15,12-9-2-15,-12 9 16 0,9-14 15 0,-9 14 15 16,6-11 14-16,-6 11 10 16,0 0-5-16,7-15-8 0,-7 15-5 0,0 0-5 15,0 0-4-15,0 0-3 0,0 0-5 16,0 0 0-16,0 0-3 0,-30-10-5 0,30 10 1 16,0 0-1-16,0 0-6 0,0 0-22 0,-38 13-49 15,38-13-75-15,-9 10-81 0,9-10-145 16,-10 13-254-16,10-13-228 0,-7 14-176 15</inkml:trace>
  <inkml:trace contextRef="#ctx0" brushRef="#br0" timeOffset="9489.94">10582 3998 2599 0,'0'0'21'0,"0"0"2"0,-14-11-2 16,14 11 17-16,-8-9 18 0,8 9 19 0,-6-13 8 15,6 13-2-15,0 0-9 0,-2-23 2 16,2 23 3-16,0 0 5 0,4-24-1 0,-4 24-6 16,8-11-4-16,-8 11 5 0,11-11 0 0,-11 11 4 15,0 0 0-15,17-4 4 16,-17 4-1-16,0 0-12 0,0 0-5 0,0 0 1 0,14 23-1 15,-14-23-5-15,0 0-5 16,-6 28-8-16,6-28-3 0,-12 26-6 0,6-13-5 16,-3-2-19-16,0 1-48 15,1-2-62-15,-3 0-71 0,5-1-80 0,6-9-132 0,-17 16-195 16,10-7-359-16,7-9-343 16</inkml:trace>
  <inkml:trace contextRef="#ctx0" brushRef="#br0" timeOffset="10129.78">11905 3484 2701 0,'13'-19'-104'0,"-10"11"40"0,-3 8 9 16,6-15 26-16,-6 15 24 0,6-13 16 0,-6 13 21 15,8-14 28-15,-8 14-5 0,0 0 0 0,0 0-4 16,-8-26 6-16,8 26 4 15,0 0 1-15,-15-14 6 0,15 14-3 0,-20-5 6 0,20 5-1 16,-25-2 10-16,25 2 3 16,-34 6 7-16,15-1 4 0,-2 1 2 0,-2 4-1 15,-3 0-1-15,3 2-9 16,-3 0-3-16,1 5-5 0,1 0 1 0,0 1-7 0,4-1-8 16,4 0-11-16,-2 0 1 15,3 4-3-15,5 0-23 0,0 0 0 0,0 1 2 16,8-2-5-16,2-1-1 0,4 0 2 0,4 2-5 15,2-2-3-15,4 0-1 0,4-2-2 16,1-2 1-16,5 3-4 0,0-7 0 0,4 0-1 16,-1-2-4-16,-1-3 3 15,1 0-1-15,-4-4 0 0,1-2-2 0,-3 0-2 16,-1-4-1-16,-4 0 1 0,-1-2-2 16,-15 6-1-16,23-13 0 0,-14 6-2 0,-9 7 0 15,11-16 2-15,-11 16-3 0,2-14 0 16,-2 14 3-16,1-15-1 0,-1 15 0 15,0 0 3-15,2-18 4 0,-2 18 2 0,0 0-3 0,0 0 2 16,0 0-3-16,6-19 3 16,-6 19-2-16,14-6 1 0,-14 6-2 0,17-2 2 15,-17 2-5-15,23-3-18 16,-23 3-34-16,23-3-53 0,-8 0-68 0,1 2-73 0,-16 1-92 16,27-8-199-16,-14 3-78 0,1 0-224 0,-14 5-175 15</inkml:trace>
  <inkml:trace contextRef="#ctx0" brushRef="#br0" timeOffset="10379.99">12343 3518 2512 0,'0'0'-34'0,"0"0"23"15,0 0 23-15,0 0 24 0,0 0 27 0,-19-13 13 16,19 13 13-16,0 0 10 15,0 0-3-15,0 0 3 0,-40 22-6 0,40-22 1 0,-18 14-4 16,12-4-4-16,-1 2-10 16,-2-1-3-16,9-11-8 0,-12 23-7 0,10-10-5 15,2-13-7-15,0 23-2 16,0-23-25-16,6 27-35 0,-1-16-44 0,-5-11-49 16,14 24-62-16,-9-17-57 0,-5-7-93 0,15 9-570 0,-8-5-269 15</inkml:trace>
  <inkml:trace contextRef="#ctx0" brushRef="#br0" timeOffset="10720">12446 3601 2682 0,'4'-17'-50'0,"-4"17"14"0,0 0 18 0,0 0 14 16,0 0 4-16,0-18 16 15,0 18 11-15,0 0 2 0,0 0 14 0,0 0-3 16,-13-9 11-16,13 9-2 0,0 0 3 16,0 0-1-16,0 0-10 0,0 0 5 0,0 0-4 15,0 0-6-15,0 0 2 16,0 0-7-16,0 0-2 0,0 0-4 0,0 0-2 16,0 0-1-16,15 55-26 15,-5-46-1-15,-4 1 2 0,-6-10 6 0,9 19-1 0,-6-9 13 16,-3-10 7-16,6 17 13 0,-6-17 7 0,0 19 9 15,0-19-4-15,-7 19-5 16,7-19-3-16,-11 15-12 0,11-15-35 0,-16 9-54 0,16-9-59 16,-13 12-64-16,13-12-72 15,-18 4-156-15,11-4-371 0,7 0-86 0</inkml:trace>
  <inkml:trace contextRef="#ctx0" brushRef="#br0" timeOffset="10949.84">12646 3530 2291 0,'0'0'-38'0,"16"-3"25"0,-16 3 15 15,0 0 32-15,26 1 26 16,-26-1 23-16,14 8 12 0,-14-8 9 16,9 11 7-16,-9-11-1 0,9 21 13 0,-7-10 0 0,-2-11-6 0,4 27-6 15,-4-12-9 1,0 3-10-16,0-18-10 0,0 30-9 0,0-17-6 0,0-13-8 15,-2 31-6-15,2-31-19 16,-4 23-50-16,2-12-71 0,2-11-65 0,-3 18-94 0,3-18-166 16,-4 13-489-16,4-13-282 15</inkml:trace>
  <inkml:trace contextRef="#ctx0" brushRef="#br0" timeOffset="11249.73">13019 3742 2664 0,'0'0'-34'0,"0"0"46"0,0 0 13 0,0 0 32 15,0 0 33-15,-23-27 20 0,23 27 3 16,0 0-3-16,0 0-12 0,0 0-9 0,0 0-8 15,0 0-9-15,0 0-9 16,0 0-6-16,0 0-6 0,25-4-7 0,-25 4-6 0,0 0-2 16,34 6-6-16,-34-6 0 15,27 4-21-15,-12-4-31 0,-15 0-37 0,27 0-46 16,-13 2-43-16,-3-4-46 16,-11 2-54-16,0 0-141 0,23-10-435 0,-23 10-154 0</inkml:trace>
  <inkml:trace contextRef="#ctx0" brushRef="#br0" timeOffset="11410.13">12963 3625 2463 0,'-17'0'-7'15,"17"0"35"-15,0 0 6 0,0 0 25 16,0 0 21-16,0 0 16 0,0 0 7 0,0 0-10 16,0 0-12-16,0 0-8 0,0 0-7 0,0 0-11 0,57 16-27 15,-57-16-68-15,35-2-83 16,-18 0-85-16,-2-2-177 0,3 0-389 0,-3 2-70 15</inkml:trace>
  <inkml:trace contextRef="#ctx0" brushRef="#br0" timeOffset="12500.09">14041 3225 2264 0,'0'0'-64'0,"6"-17"8"0,-6 17 21 0,0 0 22 16,0 0 35-16,0 0 41 0,0 0 15 0,0 0 25 0,0 0 5 15,0 0 15-15,-8 55 1 16,5-40 8-16,1 3-1 0,0-1 7 0,2 2-2 15,0 0-12-15,2 2-13 16,0-2-8-16,1 2-11 0,-1 0-12 0,0-2-9 0,2 2-7 16,-4-2-4-16,5-2-11 15,-3 1-6-15,5-4-20 0,-5 0-43 0,-2-14-42 16,3 20-62-16,-3-20-69 16,4 14-80-16,-4-14-180 0,0 0-444 0,0 0-277 0</inkml:trace>
  <inkml:trace contextRef="#ctx0" brushRef="#br0" timeOffset="12919.94">13984 3193 2661 0,'0'0'-96'0,"4"-14"12"16,-4 14 28-16,5-13 16 0,-5 13 37 15,8-13 38-15,-8 13 32 0,0 0 5 0,8-15 1 16,-8 15 15-16,9-10-4 0,-9 10-1 0,0 0-11 15,16-14-1-15,-16 14-11 16,18-7-5-16,-18 7-8 0,22-5-5 0,-4 2-4 0,-4 0-10 16,-14 3 4-16,35-2-8 15,-20 0-5-15,-15 2-1 0,29 0-4 0,-29 0 2 16,24 2-8-16,-24-2 2 16,25 5 0-16,-17-1-6 0,-8-4 6 0,17 8 3 0,-17-8 7 15,13 13 14-15,-13-13 9 0,9 15 13 0,-5-5 19 16,-4-10 4-16,3 21 6 15,-3-21 3-15,4 25-7 0,-4-12 4 0,2 2-4 0,-2-15 1 16,-2 33-1-16,4-16-6 16,-2 1-2-16,0-2 4 0,0 4-5 15,3-1-2-15,-1-2-4 0,2 2-8 16,1 0-7-16,-1 0-4 0,1-2-7 0,1-1-2 0,-1 2-3 16,2-1-15-16,2-3-30 0,-1 1-45 0,-1-4-64 15,-1 0-78-15,3 1-74 16,-3-4-133-16,0-1-200 0,-6-7-4 0,0 0-255 15,9 18-215-15</inkml:trace>
  <inkml:trace contextRef="#ctx0" brushRef="#br0" timeOffset="13390.03">14822 3147 2481 0,'0'0'-97'16,"0"0"28"-16,0 0 27 0,0 0 45 0,0 0 37 15,0 0 38-15,0 0 39 0,0 0 15 0,0 0 6 0,0 0 5 16,0 0 6-16,0 0-6 15,-28 36-6-15,22-26-7 0,-2 1-2 0,1 2-9 16,7-13-16-16,-10 29-10 16,6-13-10-16,2-1-7 0,0 2-9 15,2 2-2-15,0-19-11 0,4 36-2 0,2-17-10 16,0-2-10-16,3 3-31 0,1-4-41 0,2 0-63 16,0 0-78-16,2 0-77 0,-1-4-140 0,0-1-217 15,0-1-243-15,-1-3-209 0</inkml:trace>
  <inkml:trace contextRef="#ctx0" brushRef="#br0" timeOffset="13960.14">15284 3206 2417 0,'-11'-27'-102'0,"11"27"35"0,0 0 28 0,0 0 31 0,-22-4 19 15,22 4 38-15,0 0 5 0,0 0 8 0,-29 4 4 16,29-4-10-16,0 0-5 0,-20 6-10 15,20-6-2-15,0 0-3 0,-18 10-4 16,18-10-7-16,0 0-3 0,-4 13-5 16,4-13-4-16,0 0-4 0,0 0 3 0,22 30-5 15,-14-19-3-15,2 2 2 16,1 0 0-16,0 0-2 0,1 2 11 0,-1-1 10 0,-3 1 1 16,0-1 16-16,-1-1 19 0,0 0 13 0,-7-13 24 15,4 23 14-15,-4-23 4 16,-2 20 0-16,2-20-13 0,-13 15-11 0,4-6-10 0,9-9-10 15,-26 7-13-15,14-5-14 16,12-2-47-16,-29 0-55 0,29 0-70 0,-32-7-84 16,15 0-160-16,2 0-589 15,0-3-395-15</inkml:trace>
  <inkml:trace contextRef="#ctx0" brushRef="#br0" timeOffset="14660.31">15563 3336 2842 0,'0'0'-91'0,"0"0"35"16,0 0 34-16,0 0 34 16,0 0-2-16,0 0 12 0,0 0-3 0,0 0 1 15,0 0-1-15,0 0-1 16,0 0-4-16,0 0 2 0,0 0-6 0,0 0-1 0,41-16 4 16,-41 16-7-16,24-1-15 0,-8-1-37 0,-4 2-56 15,3 0-39-15,-2-2-60 16,-13 2-139-16,21-2-300 0,-21 2 136 0</inkml:trace>
  <inkml:trace contextRef="#ctx0" brushRef="#br0" timeOffset="14880.14">15695 3265 1905 0,'-15'-8'3'0,"15"8"24"0,0 0 7 0,0 0 9 15,0 0 30-15,0 0 3 0,0 0 17 16,0 0 7-16,0 0 7 0,0 0 18 15,0 0 3-15,-11 34-9 0,11-34-8 0,0 16-11 16,0-16-12-16,2 21-9 0,-2-21-10 16,0 23-8-16,0-23-4 0,2 24-17 15,0-12-32-15,-2-12-42 0,5 21-41 16,-5-21-39-16,6 19-44 0,-6-19-31 0,6 17-60 16,-6-17-561-16,7 13-129 0</inkml:trace>
  <inkml:trace contextRef="#ctx0" brushRef="#br0" timeOffset="15709.93">15951 3214 2368 0,'0'0'-58'0,"0"0"16"16,0 0 3-16,0 0 10 0,0 0 2 15,0 0-4-15,0 0 3 0,0 0 2 0,0 0 3 16,35-13 2-16,-35 13 8 16,26 1-3-16,-26-1 10 0,26 2 6 0,-26-2 6 0,25 2 1 15,-25-2 15-15,21 2 3 0,-21-2-4 0,17 2 14 16,-17-2-6-16,0 0 9 15,19 4-5-15,-19-4 18 0,0 0 9 0,5 11 13 16,-5-11 5-16,0 0 10 0,0 0 5 16,0 0 3-16,-28 31 9 0,17-22 6 0,3 1 6 15,-5-1-3-15,2 3 5 16,-1-3 2-16,2 3-8 0,-4-1 2 0,4 0 0 16,2 1-5-16,-3-3-6 0,2 3-7 0,9-12-4 0,-13 19-7 15,13-19-1-15,-4 17-3 16,4-17-6-16,0 0-9 0,11 22-11 0,-1-11-5 15,3-4-4-15,4-2-12 16,1 4-32-16,0-6-51 0,3 1-71 0,5 0-95 0,-6-2-108 16,2-2-224-1,-1-2-90-15,0 0-248 0,-4-2-255 0</inkml:trace>
  <inkml:trace contextRef="#ctx0" brushRef="#br0" timeOffset="15890.12">16317 3402 2889 0,'0'0'73'15,"0"0"-7"-15,0 0-8 0,0 0-7 0,0 0-2 16,0 0 4-16,0 0 5 16,0 0-8-16,0 0-2 0,10 35-1 0,-10-35-2 0,2 15 5 15,-2-15-6 1,2 15 3-16,-2-15-7 0,0 0-1 0,4 21-11 0,-4-21-31 16,2 14-54-16,-2-14-68 0,8 11-81 0,-8-11-158 0,2 7-540 15,-2-7-294-15</inkml:trace>
  <inkml:trace contextRef="#ctx0" brushRef="#br0" timeOffset="16049.97">16370 3214 3094 0,'0'0'90'0,"6"-17"-18"0,-6 17-10 15,4-14-8-15,-4 14 0 0,0 0-17 16,7-13-44-16,-7 13-62 0,0 0-55 0,6-8-63 15,-6 8-64-15,0 0-163 0,0 0-337 0,0 0-31 16</inkml:trace>
  <inkml:trace contextRef="#ctx0" brushRef="#br0" timeOffset="16279.82">16592 3094 2201 0,'0'0'-43'0,"0"0"24"15,21 2 45-15,-21-2 48 16,15 7 32-16,-15-7 36 0,14 14 6 0,-4-4-3 16,-4 2 0-16,4 2-8 15,-2 1-6-15,1 4-10 0,-3 2-9 0,1 0-12 0,-1 2-9 16,1 2-10-16,-5 0-7 16,0 0-10-16,-4 1-7 0,-2-1-20 0,-5-1-42 15,-4 4-58-15,-4 4-77 0,-3-6-96 0,-12 4-153 16,-5 1-546-16,-13 4-349 0</inkml:trace>
  <inkml:trace contextRef="#ctx0" brushRef="#br0" timeOffset="17050.14">13875 3774 2804 0,'0'0'-56'0,"0"0"18"0,0 0 16 16,0 0 26-16,0 0 30 16,0 0 24-16,0 0 21 0,0 0 10 0,55-6 4 0,-55 6-1 15,21 0 5-15,-21 0 2 0,35 0 2 0,-14-2-3 16,-1 2-8-16,9 0-12 15,2 2-5-15,4 0-7 0,7-2-8 0,3 2-9 16,2 2-6-16,14-1-2 16,2 3-3-16,22 0-8 0,-13-2-2 0,15 2-4 0,0 1 1 15,-4 0-7-15,4 3-1 16,0-4 0-16,-4 2-2 0,4-2-2 0,-3 1 0 0,-11-2-4 16,-10 0 0-16,3-1 0 0,23 1-2 0,-5-1 0 15,3 3-3-15,0-2 2 16,-16-3-1-16,-4 4 1 0,-2-5-3 0,-1 3-3 15,1-1 8-15,-3 1 13 0,-1 0 16 16,0 0 7-16,-1-1 5 0,-3 2-2 16,-9-4-3-16,-1 3-6 0,-3-2-4 15,3 2-4-15,-5 0-5 0,-4-3 0 0,-2 3-5 16,-3-1-3-16,-2 1-1 0,-2-1-3 16,1 1 1-16,-5-1-11 0,1 2-14 0,-5-1-23 15,-2-3-30-15,0 3-45 0,-19-4-36 0,26 4-45 16,-16-3-32-16,-10-1-60 15,0 0-147-15,11 3-182 0,-11-3-225 0,0 0-171 0</inkml:trace>
  <inkml:trace contextRef="#ctx0" brushRef="#br0" timeOffset="17570.09">13962 4246 2562 0,'0'0'-20'0,"7"-25"22"16,-7 25 13-16,0 0 26 0,0 0 26 0,0 0 27 15,0 0 17-15,0 0 13 16,0 0 4-16,0 0 4 0,0 0 0 0,0 0 0 0,32 31-4 15,-32-31 0-15,6 25-7 16,-1-10-11-16,-1 0-4 0,0 2 0 0,0 2-13 16,-1 1-6-16,4 2-1 15,-2 2-9-15,1-3-6 0,-1 1-8 0,-1 1 18 0,0 0-11 16,1 0-6-16,-2-2-9 16,-1-2-2-16,2-1-2 0,-2 4-9 0,3-5-6 15,-3 0-2-15,0-2-5 0,0 1-19 0,-2-16-21 16,7 22-23-16,-4-12-42 0,-3-10-59 15,0 0-65-15,6 16-60 0,-6-16-75 0,0 0-146 16,0 0-129-16,0 0-321 16,0 0-339-16</inkml:trace>
  <inkml:trace contextRef="#ctx0" brushRef="#br0" timeOffset="17979.75">13995 4376 2720 0,'-6'-17'-112'15,"1"4"13"-15,5 13 6 16,-8-22 10-16,8 22 21 0,-10-17 17 0,10 17 36 0,-6-12 20 15,6 12 34-15,0 0 18 16,-7-16 15-16,7 16 23 0,0 0 27 16,-4-18 16-16,4 18 10 0,0 0-10 15,0 0-12-15,0 0-13 0,0 0-15 0,8-22-4 16,-8 22-10-16,0 0-12 0,19-6-11 16,-19 6-3-16,23-3-9 0,-23 3-6 0,27-3-6 15,-8 1-2-15,1 2-4 0,-20 0-4 0,41 0-8 0,-17 0-4 16,-4 2-1-16,5-2-3 15,0 3-5-15,-4-3 1 0,-2 1-1 0,0-1-2 16,-1 2-1-16,-18-2-2 16,24 4 7-16,-24-4 5 0,20 8 6 0,-20-8 1 15,9 11 7-15,-9-11 2 0,5 17-1 16,-5-17 2-16,0 23-2 0,0-23 3 0,0 27-7 16,-3-12-6-16,3 2 7 0,0 0-2 0,0 0-2 15,3 0 7-15,-3 2 2 16,0 1-1-16,3-1 5 0,-3-1-11 0,4 3-1 0,-2 0-6 15,0-2 1-15,0 2-1 16,0 0-1-16,1 0-8 0,3-2-19 0,-2 1-34 16,-1-1-45-16,2-2-57 15,0-2-76-15,1-2-73 0,-6-13-157 0,11 24-145 0,-7-17-358 16,-4-7-377-16</inkml:trace>
  <inkml:trace contextRef="#ctx0" brushRef="#br0" timeOffset="18289.84">14968 4263 2859 0,'7'-11'-63'0,"-7"11"9"15,0 0 22-15,0 0 27 0,0 0 32 0,0 0 12 16,0 0 13-16,0 0-1 0,0 0 7 16,0 0 6-16,-19 43 1 0,12-29 6 15,3 4 5-15,-2 1 2 0,2 0-5 0,0 3-6 0,1 0-6 16,-1 2-6-16,4-4-6 16,0 2-5-16,2 1 0 0,3-2-8 0,-3 2-8 15,4-1-31-15,-2-3-38 0,2 3-53 0,3-3-55 0,1-2-59 16,-1-5-106-16,0 1-579 15,1-2-270-15</inkml:trace>
  <inkml:trace contextRef="#ctx0" brushRef="#br0" timeOffset="18680.06">15392 4298 2562 0,'0'0'-86'16,"0"0"26"-16,-8-16 17 15,8 16 23-15,0 0 43 0,-20-5 39 0,20 5 36 0,-21 0 24 16,21 0 7-16,0 0-7 16,-32 5-7-16,32-5-2 0,-22 7-5 0,22-7-10 15,-16 13-11-15,10-6-5 0,6-7-10 0,-9 18-10 16,9-18-5-16,0 20-5 0,0-20-7 15,9 25-6-15,-3-12-3 0,2 0-3 0,0 3-3 16,4 0-3-16,-4-1-4 16,2 0-2-16,-1 0-3 0,0-1-2 0,-3 0 3 15,0 2 1-15,-1-2 6 16,-5-14 11-16,1 22 12 0,-1-22 3 0,-1 21-6 0,1-21 0 16,-11 17-4-16,11-17-9 0,-15 13 1 0,15-13-10 15,-19 8-21-15,19-8-40 16,-20 2-48-16,20-2-55 0,0 0-64 15,-26-4-60-15,26 4-115 0,-17-10-154 0,11 6-333 16,6 4-222-16</inkml:trace>
  <inkml:trace contextRef="#ctx0" brushRef="#br0" timeOffset="18849.84">15485 4542 2633 0,'28'1'-65'16,"-28"-1"12"-16,23 0 13 15,-23 0-10-15,27 0 13 0,-27 0 8 0,28-1 8 0,-15-1 1 16,-13 2-10-16,27-2-2 16,-27 2-7-16,25-4-20 0,-14 1-28 0,-1 0-54 15,-10 3-129-15,22-9-264 16,-16 5 286-16</inkml:trace>
  <inkml:trace contextRef="#ctx0" brushRef="#br0" timeOffset="19009.96">15680 4452 1639 0,'0'0'66'15,"0"0"18"-15,0 0 7 0,0 0 20 16,0 0 16-16,-22 19 8 16,22-19 0-16,-2 17-9 0,2-17-16 0,-2 23-10 15,2-23-8-15,2 27-13 0,0-14-6 0,-2 5-8 16,3-4-5-16,1 4-23 0,-4-18-62 16,4 32-49-16,0-17-73 0,0-2-73 15,-4-13-176-15,7 24-314 0,-3-14 30 0</inkml:trace>
  <inkml:trace contextRef="#ctx0" brushRef="#br0" timeOffset="19269.84">15923 4521 2208 0,'0'0'74'0,"8"-10"6"0,-8 10-10 0,0 0-3 0,0 0 36 15,0 0 24-15,0 0 15 16,0 0-4-16,0 0 1 0,0 0-3 0,0 0 6 15,9 36-1-15,-9-36-2 16,-5 32-7-16,5-14-10 0,-2 3-14 0,0 0-12 0,2 0-9 16,-2 0-9-16,2 1-5 15,0 0-11-15,0-1-8 0,0-1-11 0,0 2-26 16,2-5-35-16,-2-2-37 16,0-15-46-16,0 25-53 0,0-25-55 15,0 16-55-15,0-16-98 0,-2 9-131 0,2-9-396 0,0 0-266 0</inkml:trace>
  <inkml:trace contextRef="#ctx0" brushRef="#br0" timeOffset="19500.16">15881 4506 2680 0,'0'-21'-38'15,"2"3"1"-15,0 1 3 16,2 4 13-16,-4 13 4 0,8-23 4 16,-1 11 2-16,2 3 10 0,-9 9 2 0,20-15-8 15,-8 11-4-15,-12 4 8 0,25-5-1 0,-25 5 23 16,32 3 17-16,-18 3 6 0,-2-1 20 0,2 5 12 15,-2-1 8-15,-3 5 4 16,-3-3 7-16,-6-11 11 0,7 23 4 16,-7-23 3-16,-3 23-5 0,3-23-6 0,-10 22-10 15,1-15-11-15,-1 2-6 0,10-9-23 16,-22 13-58-16,22-13-77 0,-18 9-92 16,18-9-140-16,-20 1-647 0,12-1-406 0</inkml:trace>
  <inkml:trace contextRef="#ctx0" brushRef="#br0" timeOffset="19720.05">16300 4646 2976 0,'0'0'-64'0,"0"18"10"15,0-18 18-15,0 0-2 16,-9 32 19-16,7-19 21 0,-2 3 8 0,4-16 7 15,-4 30-7 1,2-13 2-16,2-1-6 0,0-16 5 0,2 26 1 0,0-13-11 0,-2-13-38 16,8 22-55-16,-1-15-66 15,-7-7-145-15,11 10-405 0,-11-10 38 0</inkml:trace>
  <inkml:trace contextRef="#ctx0" brushRef="#br0" timeOffset="19869.99">16359 4610 2240 0,'4'-22'212'0,"-4"22"-3"16,2-14-24-16,-2 14-19 0,0 0-23 16,0 0-12-16,5-15-15 0,-5 15-17 0,0 0-53 15,0 0-76-15,0 0-81 16,0 0-65-16,2-12-71 0,-2 12-147 0,0 0-406 16,0 0-111-16</inkml:trace>
  <inkml:trace contextRef="#ctx0" brushRef="#br0" timeOffset="20679.75">13951 5086 2354 0,'0'0'-56'0,"0"0"14"0,0 0 9 16,0 0 25-16,0 0 36 15,0 0 47-15,0 0 39 0,0 0 19 0,0 0 9 16,0 0 4-16,-2 41 7 16,2-41-1-16,-5 16-3 0,5-16-10 0,-4 22-10 0,-1-11-10 15,5-11-11-15,-5 23-11 16,5-23-8-16,-4 22-11 0,4-22-5 0,0 24-7 16,0-24-2-16,0 21-11 0,0-21-5 0,4 17-5 15,-4-17-9-15,8 16-31 16,-8-16-44-16,8 8-55 0,-8-8-56 0,9 4-60 0,-9-4-75 15,0 0-171-15,0 0-504 16,21-16-402-16</inkml:trace>
  <inkml:trace contextRef="#ctx0" brushRef="#br0" timeOffset="20820.14">13935 5005 3130 0,'0'0'128'0,"-5"-20"9"0,5 20-17 15,-4-12-7-15,4 12-1 0,0 0-3 0,0 0-6 0,-3-16-13 16,3 16-17-16,0 0-36 15,0 0-42-15,0 0-45 0,0 0-65 0,0-14-70 16,0 14-101-16,0 0-225 16,0 0-399-16,0 0-302 0</inkml:trace>
  <inkml:trace contextRef="#ctx0" brushRef="#br0" timeOffset="21069.77">14141 5289 2812 0,'9'11'36'0,"-9"-11"27"0,0 0 2 16,12 11-3-16,-12-11 10 16,0 0 18-16,13 4 9 0,-13-4-11 0,0 0-7 0,25 3-9 15,-25-3-10-15,21-4-3 0,-21 4-14 0,21-4-19 16,-21 4-28-16,19-6-40 15,-19 6-54-15,20-5-40 0,-13 1-51 0,-7 4-54 0,0 0-160 16,9-20-409-16,-12 12-129 16</inkml:trace>
  <inkml:trace contextRef="#ctx0" brushRef="#br0" timeOffset="21190.22">14160 5176 2456 0,'0'0'11'0,"0"0"16"0,0 0-1 15,0 0 1 1,0 0 16-16,0 0 9 0,0 0-3 0,0 0-1 0,38-17 0 15,-25 15-29-15,-13 2-54 0,34-4-48 16,-18 2-72-16,-3-3-170 0,3 1-368 16,-5-2 56-16</inkml:trace>
  <inkml:trace contextRef="#ctx0" brushRef="#br0" timeOffset="21390">14414 5102 2247 0,'0'0'114'0,"8"13"16"0,-8-13 19 0,6 13 24 16,-6-13 10-16,6 15 0 16,-6-15-5-16,7 22-20 0,-5-13-19 0,-2-9-16 15,4 23-13-15,-2-11-15 16,-2-12-6-16,5 24-22 0,-5-24-52 0,0 19-74 0,4-7-88 16,-4-5-85-16,0-7-167 0,0 0-187 0,-2 18-252 15,2-18-176-15</inkml:trace>
  <inkml:trace contextRef="#ctx0" brushRef="#br0" timeOffset="22630.03">14068 3902 2368 0,'0'0'-106'16,"0"0"30"-16,0 0 19 0,0 0 15 0,0 0 21 0,0 0 24 15,0 0 16-15,0 0 21 16,0 0 12-16,0 0-3 0,-16 45 4 0,16-45 9 16,-2 18 8-16,2-18 13 0,0 17 10 0,0-17 0 0,0 0 2 15,-3 20 1 1,3-20-4-16,0 0-4 0,-2 19-10 0,2-19-2 0,0 0-2 15,-2 20-12-15,2-20-11 16,0 0-2-16,0 18-9 0,0-18 0 0,0 0-5 0,0 0-1 16,0 0-5-1,2 20 4-15,-2-20-2 0,0 0-1 0,0 0-5 0,0 0 2 16,0 0-4-16,0 0 1 16,0 0-3-16,0 0 5 0,0 0 0 0,0 0 2 0,0 0-1 15,0 0 1-15,0 0 2 0,0 0-6 0,0 0 0 16,0 0 0-16,7-62-6 15,-7 62-1-15,6-15 0 0,-6 15-2 0,7-17-5 0,-7 17-3 16,5-15 4-16,-5 15-2 16,7-15-1-16,-7 15-2 0,8-13-2 0,-8 13 3 15,0 0-2-15,7-15-2 16,-7 15 0-16,0 0 2 0,7-13-3 0,-7 13 1 0,0 0-3 16,0 0 4-16,7-11-1 0,-7 11 3 0,0 0-3 15,0 0-2-15,0 0 5 16,0 0 3-16,0 0 0 0,11-8 3 0,-11 8-2 15,0 0 3-15,0 0 1 0,0 0 2 16,0 0 1-16,0 0-3 0,0 0 0 16,0 0 0-16,26 3 1 0,-26-3 3 15,0 0-4-15,0 0 3 0,0 0 3 0,0 0 1 16,0 0 3-16,21 4 9 0,-21-4 5 16,0 0 1-16,0 0 1 0,0 0 2 15,7 12 5-15,-7-12 1 0,0 0-1 0,6 13 10 0,-6-13-5 16,0 0 12-16,7 16-4 15,-7-16-4-15,1 14-9 0,-1-14 11 0,2 15-4 0,-2-15-5 16,2 17 1-16,-2-17-7 16,2 17-2-16,-2-17-3 0,3 18-7 0,-3-18-3 15,2 15-18-15,-2-15-23 16,2 11-50-16,-2-11-71 0,2 12-116 0,-2-12-180 0,0 0-207 16,0 0 31-16,0 0-419 0,0 0-528 0</inkml:trace>
  <inkml:trace contextRef="#ctx0" brushRef="#br0" timeOffset="23389.69">14263 3587 3071 0,'0'0'-130'0,"0"0"25"16,0 0 31-16,0 0 32 0,0 0 39 0,0 0 42 15,0 0 21-15,-21 34 19 0,21-34-2 0,0 0 8 0,-6 21 16 16,6-21-1-16,-4 18 6 15,4-18-3-15,0 17-6 0,0-17-3 0,0 0-7 16,0 25-6-16,0-25-8 16,4 16-10-16,-4-16-5 0,4 16-4 0,-4-16-6 0,7 13-9 15,-7-13-15 1,0 0-23-16,7 13-25 0,-7-13-38 0,0 0-44 16,9 12-52-16,-9-12-51 0,0 0-70 0,0 0-170 0,0 0-435 15,0 0-253-15</inkml:trace>
  <inkml:trace contextRef="#ctx0" brushRef="#br0" timeOffset="23539.82">14229 3591 2572 0,'0'0'5'0,"0"0"18"16,-4-17 1-16,4 17 4 16,0 0 15-16,-2-15 8 0,2 15-7 0,0 0-2 15,0 0-32-15,0 0-36 0,0 0-42 0,0-21-32 0,0 21-27 16,0 0-44-16,0 0-106 15,4-8-378-15,-4 8 115 0</inkml:trace>
  <inkml:trace contextRef="#ctx0" brushRef="#br0" timeOffset="23900.07">14428 3692 1849 0,'0'0'-49'0,"0"0"12"0,0 0 19 0,0 0 23 16,0 0 16-16,0 0 20 0,0 0 34 15,0 0 12-15,0 0 13 0,0 0 6 0,0 0-7 16,0 0 1-16,0 0-16 16,0 0-9-16,0 0-10 0,11 15-1 0,-11-15-7 15,0 0-6-15,0 0-10 0,22 0-6 16,-22 0 0-16,0 0-2 0,20 0-10 0,-20 0-13 16,0 0-26-16,26 0-34 0,-26 0-42 0,0 0-31 15,21-2-34-15,-21 2-69 16,0 0-490-16,11-9 22 0</inkml:trace>
  <inkml:trace contextRef="#ctx0" brushRef="#br0" timeOffset="24080.03">14439 3642 2088 0,'0'0'-9'16,"0"0"33"-16,-17-3 15 0,17 3 33 16,0 0 32-16,0 0 28 0,0 0 1 0,-17-6-8 15,17 6-19-15,0 0-8 0,0 0-11 0,0 0-10 16,0 0-9-16,0 0-4 0,0 0-14 15,0 0-9-15,38-13-37 0,-38 13-49 0,20-3-63 16,-20 3-43-16,18-3-44 16,-18 3-103-16,20-4-478 0,-13 0-76 0</inkml:trace>
  <inkml:trace contextRef="#ctx0" brushRef="#br0" timeOffset="24269.86">14596 3574 2347 0,'0'0'18'0,"0"0"7"15,0 0-1-15,0 0 8 16,0 0 39-16,0 0 27 0,0 0 14 0,0 0 0 16,0 0 4-16,0 0-6 15,16 19-2-15,-16-19-3 0,4 13-11 0,-4-13-7 0,8 15-9 16,-8-15-13-16,5 18-14 16,-5-18-38-16,7 17-60 0,-3-7-76 0,-4-10-68 15,0 0-124-15,5 16-591 0,-5-16-300 0</inkml:trace>
  <inkml:trace contextRef="#ctx0" brushRef="#br0" timeOffset="25299.87">14099 2853 2620 0,'0'0'-123'0,"0"0"37"16,0 0 16-16,0 0 30 16,0 0 27-16,0 0 27 0,0 0 22 0,0 0 14 15,0 0 14-15,0 0 11 0,0 0 16 0,0 0 8 16,0 0 3-16,0 0-5 0,13 46 0 15,-13-46-10-15,3 15-8 0,-3-15-10 0,2 18-6 16,-2-18-6-16,2 19-7 16,-2-19-4-16,5 17-2 0,-5-17-6 0,2 19-4 15,-2-19 0-15,2 17-7 0,-2-17 0 16,2 16-2-16,-2-16-2 0,3 13-1 0,-3-13 2 16,0 0-8-16,6 15 6 0,-6-15 4 0,0 0-4 15,0 0 0-15,0 0 0 16,0 0-6-16,0 0 1 0,0 0-4 0,0 0 0 0,0 0-3 15,0 0-3-15,0 0 5 16,0 0-4-16,25-27-2 0,-25 27 2 0,7-17-5 16,-7 17 2-16,6-17-2 15,-6 17-4-15,10-17 2 0,-10 17-1 0,7-15 5 0,-7 15-7 16,6-12-1-16,-6 12 3 16,0 0 2-16,6-16-9 0,-6 16 2 0,0 0 1 15,0 0 1-15,0 0 0 0,0 0-1 0,0 0 2 16,0 0 2-16,0 0-5 0,0 0 8 15,0 0-3-15,0 0 4 0,0 0 0 0,0 0 2 16,10 38 3-16,-10-38 1 16,0 0 4-16,0 0 3 0,0 0 13 0,3 17 4 15,-3-17 0-15,0 0-1 0,0 0-6 16,0 0 1-16,0 0-7 0,0 0 0 0,0 0-7 16,0 0-6-16,0 0 2 0,0 0-10 15,0 0 2-15,19-31 0 0,-19 31 1 16,0 0-4-16,11-17-3 0,-11 17 5 0,10-10-2 0,-10 10-1 15,13-10-1-15,-13 10 3 16,15-4 3-16,-15 4 7 0,14-7 4 0,-14 7 11 16,0 0-1-16,22-4 6 15,-22 4 5-15,0 0 2 0,23 4 9 0,-23-4 8 16,15 7 4-16,-15-7-8 0,15 9-2 16,-15-9-5-16,14 9-4 0,-14-9-2 0,14 11-5 15,-9-3-3-15,-5-8-14 0,15 12-26 0,-15-12-43 16,10 11-62-16,-10-11-77 0,11 9-67 15,-7-5-143-15,-4-4-204 0,9 10-377 0,-9-10-445 16</inkml:trace>
  <inkml:trace contextRef="#ctx0" brushRef="#br0" timeOffset="26900">14348 2905 2794 0,'0'0'-205'0,"0"0"24"16,0 0 26-16,28-9 23 0,-28 9 23 0,0 0 26 0,0 0 20 15,0 0 17-15,0 0 13 16,0 0 20-16,0 0 17 0,0 0 10 0,0 0 14 16,0 0 13-16,0 0 7 15,0 0 18-15,14-5 6 0,-14 5 7 0,0 0 6 16,0 0 9-16,0 0 9 0,0 0-6 16,0 0-3-16,0 0-4 0,0 0-7 0,0 0-7 15,0 0-9-15,0 0-6 0,0 0-3 0,0 0 0 16,0 0 0-16,0 0 8 15,0 0-3-15,0 0 6 0,0 0-1 0,0 0-2 0,0 0-1 16,0 0-1-16,0 0 0 16,-2 36-4-16,2-36 0 0,0 0-3 0,0 0-7 15,0 0-3-15,-6 24-5 16,6-24 1-16,0 0-6 0,-4 15 0 0,4-15-6 0,0 0-2 16,-4 13-4-16,4-13 0 0,0 0 0 0,0 0-3 15,-5 18 4-15,5-18 5 16,0 0 2-16,0 0 6 0,0 0 0 0,0 0-3 15,0 0 4-15,0 19 8 0,0-19-3 16,0 0-3-16,0 0-1 0,0 0 0 16,0 0-6-16,0 0 3 0,0 0-8 15,0 0 0-15,0 0-8 0,0 0-3 0,0 0 5 16,0 0-3-16,0 0-8 0,0 0 4 16,0 0-6-16,0 0 0 0,0 0 3 0,0 0-1 15,0 0-2-15,0 0 2 0,0 0-7 0,0 0 0 16,0 0 0-16,0 0 0 15,0 0 1-15,0 0-2 0,0 0-2 0,0 0-8 16,36-29 10-16,-36 29-3 0,0 0 2 16,11-15 1-16,-11 15-6 0,10-12 3 0,-10 12 0 15,13-11-8-15,-13 11 8 16,10-14-3-16,-10 14 1 0,16-11 2 0,-11 4-1 0,-5 7-2 16,15-12-1-16,-15 12 3 0,16-9-1 0,-16 9-5 15,16-11 6-15,-7 6-1 16,-9 5-9-16,15-9 11 0,-15 9 1 0,15-8-5 15,-15 8 2-15,12-6-3 16,-12 6 1-16,0 0 4 0,18-8-6 0,-18 8 4 0,0 0-2 16,16-5 0-16,-16 5-1 15,0 0 2-15,0 0 3 0,19 0 8 0,-19 0-3 16,0 0 1-16,0 0 14 16,19 5-5-16,-19-5 4 0,0 0-2 0,14 8 7 15,-14-8-14-15,0 0 6 0,11 8 6 0,-11-8 6 0,0 0-2 16,12 12-1-16,-12-12 9 15,0 0 7-15,6 14-4 0,-6-14-2 16,0 0 1-16,4 16 5 0,-4-16-10 0,2 13 4 16,-2-13-11-16,0 0 1 0,0 19-1 0,0-19-2 15,0 0-5-15,0 20 0 16,0-20-19-16,0 0-40 0,1 16-39 0,-1-16-49 0,0 0-73 16,0 18-72-16,0-18-95 0,-3 9-177 0,3-9-79 15,-6 9-6-15,6-9-254 16,0 0-256-16</inkml:trace>
  <inkml:trace contextRef="#ctx0" brushRef="#br0" timeOffset="35299.9">2161 6335 2509 0,'0'0'-59'0,"6"-16"14"0,-6 16 13 0,3-13 3 0,-3 13 21 15,0 0 25-15,8-21 17 16,-8 21 7-16,0 0-5 0,0-17-4 0,0 17 1 15,0 0 9-15,0 0 7 16,-13-19 11-16,13 19 13 0,-15-6-1 16,15 6-2-16,-21 0 3 0,21 0 0 15,-28 2-2-15,28-2-5 0,-34 11 1 0,13-3 5 0,0 2 11 16,-2-1 6-16,-2 4 10 16,1 2-2-16,-1 3 12 0,0-1-4 0,1 2-6 0,1 2-7 15,1-1 0-15,4 3-9 0,0-1-12 0,6-1-3 16,2 2-6-16,1 0-4 15,2 0-3-15,4-3-10 0,6 3-2 0,0 2-4 16,2-2-2-16,7 1-8 0,-2-3-3 16,5 2-4-16,4-1-2 0,2-2-12 0,5-3-7 15,-6-2-15-15,1-1-12 16,3-2-16-16,0-1-3 0,-4-3-8 0,0-3-6 16,-1-1-3-16,-2-4-4 0,-17 0 1 0,31-6 1 15,-17 1 3-15,-14 5 4 0,18-16 2 16,-14 7 7-16,-4 9 6 0,4-22 11 0,-4 22 13 15,-2-24 6-15,2 24 8 16,-8-21 13-16,8 21 6 0,-12-21 15 0,5 13 10 0,7 8 9 16,-15-15 7-16,15 15 2 15,-10-12 1-15,10 12-1 0,-9-8-2 0,9 8-4 16,0 0 4-16,0 0-4 16,0 0-9-16,0 0-1 0,0 0-8 0,0 0-15 15,34-10-29-15,-34 10-35 0,27-2-43 0,-9 2-53 0,1-2-62 16,-19 2-78-16,36-4-147 15,-20 0-193-15,4-1-271 0,-6 2-274 0</inkml:trace>
  <inkml:trace contextRef="#ctx0" brushRef="#br0" timeOffset="35589.93">2469 6443 2596 0,'0'0'-52'0,"3"-18"19"0,-3 18 10 16,0 0 13-16,0 0 41 15,0 0 25-15,0 0 28 0,-17-12 10 0,17 12 5 0,0 0 0 16,0 0 11-16,0 0 17 16,-34 26 4-16,27-16 2 0,1 1-8 0,0 3-6 15,0-1-17-15,6-13-8 0,-8 28-11 0,3-11-8 16,5-1-7-16,-2 1-9 0,2-17-13 15,4 32-14-15,1-16-21 0,-1-1-29 0,2-2-32 16,0 0-42-16,2-3-48 16,2 0-50-16,0-1-57 0,-10-9-96 0,21 12-613 15,-11-8-386-15</inkml:trace>
  <inkml:trace contextRef="#ctx0" brushRef="#br0" timeOffset="35899.65">2628 6511 2972 0,'0'0'-23'0,"-8"-18"18"0,8 18 20 16,0 0 33-16,-19-12 48 15,19 12 35-15,-17-3 13 0,17 3 3 0,0 0-5 16,-27 0-9-16,27 0-7 0,0 0-4 16,-26 5-8-16,26-5-14 0,-12 7-7 0,12-7-13 15,-8 12-6-15,8-12-5 0,0 0-2 0,4 25-13 16,-4-25-11-16,10 21-6 15,-2-8-10-15,1-1 0 0,-1 2-4 0,3 1 1 0,-1-3-10 16,3 6-1-16,-5-3 2 16,1 1-2-16,-2-3-2 0,-3 2-3 0,-4-15-1 15,4 24-1-15,-4-11 2 16,0-13-3-16,-4 20-1 0,4-20-2 0,-13 17-14 0,13-17-29 16,-15 9-48-16,15-9-55 0,-13 6-72 0,7-4-73 15,6-2-129-15,0 0-165 16,0 0-377-16,0 0-396 0</inkml:trace>
  <inkml:trace contextRef="#ctx0" brushRef="#br0" timeOffset="36139.75">2785 6443 2894 0,'0'0'-25'0,"13"-5"18"0,-13 5 6 15,0 0 25-15,0 0 49 0,0 0 17 0,0 0 17 16,28 13-4-16,-28-13-9 15,8 17-10-15,-6-6-8 0,-2-11-1 0,4 31 10 0,-2-16 5 16,2 5 2 0,-4-4-8-16,2 3-8 0,1 3-14 0,-3-4 0 0,0 1-7 15,0 1-8-15,-3-3-3 16,1 2-8-16,2-19-19 0,-6 30-28 0,2-17-47 0,4-13-49 16,-8 25-77-16,6-18-75 0,2-7-145 0,-10 10-187 15,10-10-245-15,0 0-173 16</inkml:trace>
  <inkml:trace contextRef="#ctx0" brushRef="#br0" timeOffset="36350.65">3046 6725 2571 0,'23'4'52'0,"-23"-4"20"0,0 0 10 16,0 0 2-16,21 2-7 15,-21-2-8-15,0 0-5 0,21-2-11 0,-21 2-19 16,20-1-34-16,-20 1-36 16,22-3-46-16,-22 3-27 0,24-3-51 0,-11-1-54 15,-13 4-103-15,22-8-385 0,-12 4 42 16</inkml:trace>
  <inkml:trace contextRef="#ctx0" brushRef="#br0" timeOffset="36499.57">3171 6635 2217 0,'-22'-4'88'0,"22"4"10"0,-16-6-8 15,16 6 1-15,0 0 10 16,-20-3 20-16,20 3 9 0,0 0-8 0,0 0-9 0,0 0-16 16,0 0-9-16,0 0-12 15,0 0-16-15,0 0-19 0,0 0-34 0,0 0-43 16,45-9-66-16,-45 9-51 16,29-4-58-16,-14 0-85 0,3 2-546 0,-2-2-180 15</inkml:trace>
  <inkml:trace contextRef="#ctx0" brushRef="#br0" timeOffset="36819.94">3646 6559 2478 0,'0'0'58'0,"0"0"21"0,0 0-8 0,0 0-12 16,0 0 3-16,0 0 3 16,0 0 9-16,2 21-8 0,-2-21-10 0,16 4-3 15,-16-4-3-15,21 3-9 0,-6-1-1 0,-15-2-8 16,31 4 1-16,-13-1-6 0,2-3-19 15,0 1-39-15,1-1-58 0,-1 2-63 0,0-2-72 16,-1 0-133-16,0 0-419 16,-2-2-69-16</inkml:trace>
  <inkml:trace contextRef="#ctx0" brushRef="#br0" timeOffset="37129.5">4140 6331 2325 0,'11'-10'2'15,"-11"10"39"-15,0 0 5 0,0 0 22 0,0 0 36 16,0 0 21-16,0 0 20 15,8 33 5-15,-8-33-3 0,-2 23-2 0,2-23 3 0,-2 29 3 16,2-14-4-16,0 5-6 16,0 2-11-16,2-2-14 0,0 1-12 0,0 0-10 15,0 4-14-15,0-1-10 16,2 1-25-16,-2-4-52 0,1-2-77 0,1 1-104 0,-2-3-93 16,0 0-197-16,-2-4-124 0,0-1-278 15,0-12-246-15</inkml:trace>
  <inkml:trace contextRef="#ctx0" brushRef="#br0" timeOffset="41959.68">3958 6853 456 0,'0'0'96'0,"19"-3"-3"0,-19 3-15 16,0 0 1-16,0 0-19 0,0 0-6 15,17-3-5-15,-17 3-5 0,0 0-1 0,0 0 8 16,0 0 15-16,0 0-2 16,0 0 13-16,0 0 5 0,0 0 15 0,0 0 14 15,0 0 1-15,21 0-7 0,-21 0 2 0,0 0-17 0,0 0-8 16,0 0 5-16,0 0-14 15,0 0-2-15,0 0 2 0,0 0 5 0,21-2 4 16,-21 2 4-16,0 0 0 16,0 0-2-16,20 0 2 0,-20 0-3 0,18 2-3 0,-18-2-16 15,24 3 9-15,-24-3-2 16,33 1-8-16,-11-1-4 0,-4 2 2 16,6-2 3-16,-1 0-6 0,1 1-1 0,-4-1-1 0,2 0-2 15,1 3 3-15,-4-3-5 0,0 0-7 16,-19 0-4-16,32 0-6 0,-17 2-3 0,-15-2-7 15,28 0 0-15,-28 0-11 16,20 0-19-16,-20 0-32 0,18 0-47 0,-18 0-70 16,0 0-57-16,20 0-72 15,-20 0-165-15,9 0-422 0,-9 0-231 0</inkml:trace>
  <inkml:trace contextRef="#ctx0" brushRef="#br0" timeOffset="42519.81">4087 7050 2466 0,'0'0'-98'0,"0"0"28"15,0 0 12-15,0 0 29 0,0 0 21 0,0 0 28 0,0 0 19 16,0 0 7-16,0 0 11 16,0 0 7-16,0 0 9 0,13 22 15 0,-13-22 33 15,0 0 19-15,2 20 2 16,-2-20 0-16,0 18-6 0,0-18-5 0,0 24-11 16,0-24-2-16,2 27-6 0,-2-11-2 0,0 0-4 0,0-16-5 15,-2 38-5-15,2-19 3 16,0-2-37-16,0 3-1 0,2-1-5 0,-2 0-1 15,0 1-4-15,2-2-5 16,-2 1-3-16,0-1-3 0,0-1-3 0,2-2-5 0,-2-15-2 16,0 27-7-16,2-16 2 15,-2-11-6-15,0 0 1 0,0 29 3 0,0-29-9 16,0 15-14-16,0-15-27 16,0 0-46-16,0 0-54 0,3 15-71 0,-3-15-60 0,0 0-90 15,0 0-178-15,0 0-89 0,0 0-222 0,0 0-177 16</inkml:trace>
  <inkml:trace contextRef="#ctx0" brushRef="#br0" timeOffset="42957.89">4206 7293 2452 0,'14'-10'-87'15,"-14"10"20"-15,11-7 6 0,-11 7 21 16,0 0 19-16,13-9 20 0,-13 9 13 15,0 0 15-15,0 0 2 0,0 0 7 16,0 0 7-16,0 0 20 0,0 0 13 0,0 0 10 0,0 0 10 16,0 0-4-16,0 0-1 15,0 0-2-15,-43 20-1 0,43-20-2 0,-16 8-2 16,16-8-8-16,-18 10-3 16,18-10-3-16,-16 9-3 0,16-9-7 0,-16 8-4 0,16-8-4 15,-14 5-6-15,14-5-3 0,0 0-2 0,-17 10-6 16,17-10-1-16,0 0-3 15,-11 5-6-15,11-5 2 0,0 0-5 0,0 0 1 16,0 0-6-16,0 0-1 0,0 0 1 16,0 0-2-16,0 0 7 0,0 0 5 0,0 0 2 15,0 0 6-15,30 18 0 16,-30-18 3-16,0 0 2 0,14 3 1 0,-14-3-1 16,16 4 3-16,-16-4-2 0,16 7-3 0,-16-7-7 15,20 8-1-15,-10-1-4 0,3-3-2 16,-3 5-3-16,-10-9 4 0,22 11-12 0,-12-5-10 15,-10-6-36-15,20 10-54 16,-20-10-67-16,16 9-71 0,-16-9-82 0,15 8-167 0,-11-7-130 16,-4-1-237-1,0 0-177-15</inkml:trace>
  <inkml:trace contextRef="#ctx0" brushRef="#br0" timeOffset="51679.52">1669 8509 578 0,'0'0'302'0,"0"0"-96"0,0 0-22 0,0 0-33 15,0 0-7-15,0 0 29 16,0 0-40-16,0 0-17 0,5-16 12 0,-5 16 5 0,0 0 4 15,0 0 17-15,0 0 11 16,0 0 0-16,0 0 4 0,0 0 2 0,0 0-1 16,0 0-7-16,0 0-2 15,0 0-7-15,0 0-9 0,0 0-16 0,0 0-5 0,0 0-4 16,0 0-10-16,16 45-6 0,-16-45-26 0,2 20 3 16,-2-20 7-16,-2 28-4 15,2-10-11-15,-1 0 24 16,1 1-15-16,-2 3-5 0,-2 2-10 0,2 4-3 15,-3-1-7-15,3-1-8 0,-1 3-9 0,-1 0 2 0,2 0-2 16,0 0-7-16,0 2 2 16,-2-1-10-16,1-1-2 0,1 1-2 0,1-1-2 0,-1-2 3 15,2 1-8 1,-3 1 3-16,1-3-2 0,0 2-6 0,2-2 2 0,-2-5-1 16,0 2 1-16,0-4-4 0,2-1-19 0,-2 0-5 15,2-18-18-15,0 30-32 0,-2-18-37 16,2-1-39-16,0-11-62 0,-3 16-71 0,3-16-120 15,-4 9-205-15,4-9 0 16,0 0-416-16,0 0-511 0</inkml:trace>
  <inkml:trace contextRef="#ctx0" brushRef="#br0" timeOffset="52769.93">2499 8614 3071 0,'0'0'-116'0,"0"0"19"16,0 0 7-16,0 0 18 16,0 0 28-16,-4-23 29 0,4 23 21 0,0 0 27 15,0 0 14-15,-21-12 8 16,21 12 12-16,-19-4 17 0,19 4 17 0,-21-1 11 0,21 1 4 16,-26 1 10-16,26-1-1 0,-32 3-1 0,16 0 5 15,-1 2-3-15,-3 0-5 16,2-1-10-16,0 4 2 0,0-3-12 0,-2 4-4 15,-1 3-2-15,4-2-3 16,-2 2-27-16,3 2 1 0,-1 1-11 0,0 2-6 16,2 3-2-16,0-1-7 0,2 3-6 15,3 1-2-15,2 2-4 0,-1 0 1 0,4 2-2 16,-1-1-7-16,4 0 1 16,2 2-1-16,2-2 2 0,2 3-7 0,5-3-3 15,-2 0 0-15,6 0-3 0,0-4 1 0,7 2-3 16,-1-5-1-16,0-2-3 0,2-2-6 15,-1-2-4-15,0-1-3 0,2-2-7 0,1-3-4 0,-4-3-1 16,-2 0 0-16,2-3-2 16,-19-1-1-16,34-4 3 0,-20 1-2 0,2-1 1 15,-2-4-2-15,-14 8 3 16,24-15 0-16,-18 6 2 0,-6 9 2 0,8-21 0 0,-8 21 1 16,-2-20 1-16,2 20 3 0,-10-25 0 0,1 15 4 15,9 10 0-15,-19-18 6 16,9 10 6-16,-1 1 7 0,11 7 8 0,-19-12 0 15,19 12 4-15,-15-9-3 0,15 9 4 16,-10-7 0-16,10 7-4 0,0 0 0 0,0 0-7 16,0 0 6-16,0 0-6 15,0 0-2-15,0 0-10 0,48-8-12 0,-33 6-28 16,-15 2-30-16,36 0-38 0,-19-2-43 16,2 2-57-16,0 0-46 0,-3-4-59 0,-16 4-145 15,30-5-123-15,-17 2-290 0,-2 0-233 0</inkml:trace>
  <inkml:trace contextRef="#ctx0" brushRef="#br0" timeOffset="53139.62">2855 8841 2505 0,'0'0'-91'16,"0"0"44"-16,0 0-1 0,0 0 28 0,0 0 29 0,0 0 48 15,0 0 24-15,0 0 20 0,0 0 15 16,0 0 8-16,-53 19-2 0,43-10 7 15,-1 3 4-15,2-2-2 0,1 4 1 16,-1 2-7-16,1-1-14 0,2 0-9 0,2 1-11 16,0 0-8-16,2 1-9 0,-1 2-7 0,3-19-9 15,5 36-5-15,-3-18-11 16,2-1-9-16,0 0-23 0,2-3-36 0,3 0-40 0,-3-4-61 16,5 2-64-16,-1-5-65 0,-10-7-127 0,17 10-587 15,-7-8-416-15</inkml:trace>
  <inkml:trace contextRef="#ctx0" brushRef="#br0" timeOffset="53449.57">3044 8918 2958 0,'0'0'-46'0,"0"-21"20"0,0 21 14 15,0 0 29-15,0 0 36 0,-16-15 30 0,16 15 19 16,0 0-1-16,-18-4-3 15,18 4-7-15,0 0 2 0,0 0-8 16,0 0-5-16,0 0-2 0,-30 13-7 0,30-13-5 16,0 0-9-16,0 22-9 0,0-22-7 0,0 0-6 15,17 34-9-15,-8-21 2 16,-1 1-8-16,2 2 1 0,-2-2-1 0,2 4-4 16,-4-4 1-16,0 4 7 0,-2-1 8 0,-2-2 4 0,0 2 6 15,-2-17-2-15,-2 29-3 16,2-29-6-16,-10 25-5 0,4-18-19 0,-3 3-32 15,9-10-33-15,-19 11-49 0,19-11-65 16,-15 6-55-16,15-6-66 0,0 0-137 0,-21-8-528 16,21 8-390-16</inkml:trace>
  <inkml:trace contextRef="#ctx0" brushRef="#br0" timeOffset="53899.65">3335 8751 2881 0,'0'0'-80'0,"24"-4"21"0,-24 4 9 0,0 0 16 15,0 0 21-15,0 0 23 0,0 0 26 0,10 13 18 0,-10-13 11 16,0 0 14-16,9 21 22 15,-5-8 14-15,2 3 14 0,-1-1 9 0,-1 2-3 16,3 1-2-16,-3 4-10 16,0-3-8-16,0 4-11 0,0 2-17 0,-4-3-4 0,0-2-10 15,-2 1-13-15,0-2-7 16,-2 0-18-16,-2 0-32 0,-3-4-40 16,0 2-37-16,-3 0-39 0,1 0-43 0,-1-5-43 0,1-1-39 0,-2-1-76 15,3 1-660-15,-1-3-419 16</inkml:trace>
  <inkml:trace contextRef="#ctx0" brushRef="#br0" timeOffset="54359.73">3681 8465 2936 0,'0'0'-83'0,"0"0"34"15,0 0 38-15,8-10 28 16,-8 10 21-16,0 0 8 0,0 0 9 0,0 0 12 16,0 0 6-16,0 0 14 15,0 0 13-15,-8 62 12 0,3-47 15 0,5 4 4 16,-2 1 3-16,0 5-11 0,0 2-10 16,0 1-7-16,2 3-7 0,0 0-11 0,-2-1-11 15,2 2-8-15,0 1-3 0,-2 0-10 0,4-1-4 16,-2 0-5-16,-2 1-8 15,2 0-2-15,2-1-6 0,-4 0-1 0,2 0-3 0,-2-3-2 16,2-1-12-16,0-1-10 16,-2 0-22-16,0-6-36 0,2-2-41 15,0-2-46-15,0-17-51 0,-2 28-69 16,-1-20-118-16,3-8-176 0,-2 15-400 0,2-15-388 16</inkml:trace>
  <inkml:trace contextRef="#ctx0" brushRef="#br0" timeOffset="54939.55">4121 8899 2817 0,'0'0'-69'0,"0"0"47"0,0 0 16 16,-6 18 18-16,6-18 24 0,0 0 32 15,0 0 28-15,0 0-11 0,0 0-8 16,0 0-13-16,20 7-7 0,-20-7-1 0,0 0-9 16,26 2-4-16,-26-2-4 0,24 2-3 0,-12-1-4 0,-12-1-4 15,27 0-11-15,-11 3-17 16,-16-3-29-16,29-3-40 0,-29 3-52 0,25-1-44 15,-12 1-38-15,-13 0-46 16,0 0-137-16,19-10-331 0,-19 10 21 0</inkml:trace>
  <inkml:trace contextRef="#ctx0" brushRef="#br0" timeOffset="55119.89">4133 8806 2220 0,'-14'-7'95'15,"14"7"13"-15,0 0-16 0,-11-8 11 16,11 8 11-16,0 0 15 0,0 0 5 15,0 0-8-15,0 0-12 0,0 0-13 0,0 0-15 16,0 0-7-16,29-19-8 0,-29 19-11 16,22-1-3-16,-22 1-21 0,30 0-26 0,-16 0-42 15,-14 0-44-15,33 1-47 16,-15 1-40-16,2-2-38 0,-4 1-58 0,-16-1-101 16,39 0-421-16,-23 0-81 0</inkml:trace>
  <inkml:trace contextRef="#ctx0" brushRef="#br0" timeOffset="56189.74">5060 8325 2308 0,'10'-11'-15'0,"-10"11"49"0,0 0 29 16,0 0 23-16,0 0 29 0,0 0 20 15,0 0 11-15,0 0 3 0,0 0 2 16,0 0 11-16,0 0 8 0,0 0 5 15,0 0-2-15,0 0-7 0,0 0-7 0,0 0-17 16,0 0-5-16,-12 54-6 0,8-39 4 16,2 1-7-16,-2 0-6 0,2 4-7 0,0 0 12 15,-2 2-17-15,2-2-12 16,0 2-7-16,-1 2-13 0,1 0-9 0,0-5-8 16,2 3-6-16,-2-1-4 0,0-2-13 0,2-2-14 0,-2 0-22 15,2-17-32-15,0 27-41 16,0-18-51-16,-2 2-63 0,2-11-90 0,0 16-95 15,0-16-197-15,-5 12-50 0,5-12 31 16,-8 10-342-16,8-10-334 0</inkml:trace>
  <inkml:trace contextRef="#ctx0" brushRef="#br0" timeOffset="56790.06">4836 8878 2772 0,'0'0'-81'16,"0"0"10"-16,0 0 13 0,0 0 5 0,-23 0 23 0,23 0 26 16,0 0 38-16,0 0 23 0,0 0 26 0,0 0 7 15,0 0-3-15,0 0 5 16,0 0 0-16,0 0 6 0,0 0-11 0,0 0-4 0,0 0-12 15,0 0-6-15,67 3-3 16,-43-3 7-16,-1 0 5 0,9 1 7 0,2-1 13 16,0 2 5-16,9 2 9 15,1-2-1-15,3 1-9 0,-5 1-7 0,0 0-9 16,1-2-12-16,-4 2-11 0,-5-1-15 16,-2 0-24-16,-2-1-35 0,-5 0-45 0,-3-1-48 15,-6 2-45-15,1 0-52 0,-6-1-57 0,-11-2-136 0,12 3-182 16,-12-3-274-16,0 0-205 15</inkml:trace>
  <inkml:trace contextRef="#ctx0" brushRef="#br0" timeOffset="57279.68">5046 9158 2435 0,'0'0'-85'0,"6"-19"43"0,-6 19 39 15,0 0 26-15,6-13 31 0,-6 13 33 0,0 0 25 0,0 0 21 16,4-16 18-16,-4 16 5 16,0 0 6-16,0 0-1 0,0 0-6 0,0 0 0 15,0 0 16-15,0 0-7 16,0 0-26-16,0 0-3 0,0 0-8 0,0 0-7 0,0 0-6 16,0 0-5-16,3 55-2 0,-3-37 4 0,0 2-11 15,0 0-5-15,0 3-2 16,0 4-5-16,3 1-2 0,-1 0-2 0,0 1-10 0,-2 0 1 15,2 0-10-15,0 0-6 16,0-1-7-16,0-1-5 0,0-1-4 0,0-1 7 16,0-2-9-16,-2-2-2 15,2-2-6-15,2-2-13 0,-4-2-14 0,0-15-19 16,2 25-25-16,-2-25-28 0,0 19-57 16,2-13-58-16,-2-6-65 0,0 0-52 0,0 0-73 15,7 10-143-15,-7-10-106 0,0 0 23 0,0 0-322 16,0 0-317-16</inkml:trace>
  <inkml:trace contextRef="#ctx0" brushRef="#br0" timeOffset="57650.14">5219 9404 2772 0,'0'0'-7'0,"7"-9"17"16,-7 9-1-16,0 0 3 0,8-12-2 0,-8 12 13 15,0 0 10-15,0 0 16 16,0 0 5-16,9-11-2 0,-9 11-4 0,0 0 8 0,0 0 7 15,0 0 6 1,0 0 6-16,0 0 7 0,0 0 0 0,0 0-2 0,0 0 0 16,0 0-5-16,-42 25-5 15,42-25 3-15,-18 7 2 0,18-7 1 0,-18 10 0 0,18-10 4 16,-18 8 2-16,18-8 0 16,-16 9-2-16,16-9-5 0,-13 8-5 0,13-8-5 15,-13 9-7-15,13-9-2 0,0 0-11 0,-13 11 5 16,13-11 1-16,0 0 2 15,-4 14-6-15,4-14-6 0,0 0-8 16,0 0-3-16,19 23-6 0,-8-16 3 0,0 3-2 16,-1-2-20-16,2 0 4 0,4 3-4 0,-2 0 0 15,2 0-3-15,-2 1 2 16,3 1-8-16,-2 3 0 0,0-3-16 0,-1 0-24 0,0-1-36 16,-4-1-48-16,0 1-52 0,1-2-68 0,-1 1-70 15,-10-11-146-15,13 15-123 16,-8-8-356-16,1-1-360 0</inkml:trace>
  <inkml:trace contextRef="#ctx0" brushRef="#br0" timeOffset="59680.01">4866 9046 2819 0,'0'0'-95'15,"0"0"17"-15,0 0 13 0,0 0 17 0,0 0 26 16,0 0 37-16,0 0 34 16,0 0 34-16,0 0 15 0,0 0 15 0,0 0 14 15,0 0 10-15,0 0 1 0,0 0 6 0,0 0-6 0,4 40-10 16,-4-40-4-16,-2 31-11 15,0-13 1-15,0 0-5 0,0 3 0 0,0 4-6 16,0 2-1-16,0 1-9 16,0 0-5-16,2 3-6 0,-2-1-3 15,-1 3-7-15,3 1-3 0,0-2-6 0,0 7 5 16,0-5-12-16,0-2-10 0,0 3-3 16,3-3-4-16,-3 2 18 0,0-1-4 0,0-3-20 15,0-1-24-15,0 2-19 0,0-5-29 16,0-1-46-16,0-7-55 0,0 3-59 15,2 0-61-15,-2-3-83 0,0-1-150 0,0-5-115 16,0 2-361-16,2-2-412 0</inkml:trace>
  <inkml:trace contextRef="#ctx0" brushRef="#br0" timeOffset="60339.84">5496 9181 2901 0,'0'0'-55'15,"18"-9"32"-15,-18 9 25 0,0 0 15 0,0 0 37 16,0 0 33-16,0 0 30 16,0 0 17-16,0 0 7 0,0 0 8 0,0 0 6 0,12 25 4 15,-12-25 5-15,0 21-4 0,0-4 0 16,3 2 9-16,-3 1-16 15,0 7-19-15,2 1-15 0,-2 4-16 0,2-2-19 0,0 6-28 0,0 2-36 16,0-2-48-16,0 1-60 16,2 1-81-16,1 0-85 0,-5-4-123 0,2 3-218 15,0 2-19-15,0-1-304 16,-2 1-321-16</inkml:trace>
  <inkml:trace contextRef="#ctx0" brushRef="#br0" timeOffset="62969.46">12194 8497 2243 0,'0'0'290'15,"0"0"-132"-15,0 0-69 16,-20 7-30-16,20-7-2 0,0 0 13 0,-15 11 15 0,15-11 1 16,-19 7 18-16,8-2 8 15,-3 4 3-15,-3-4 6 0,-3 5 14 0,-2-3 9 16,1 3-4-16,-4 1-5 0,0-1 17 0,0 1-21 15,-8 1-9-15,2-1-8 0,-1-1-17 16,-2 0-20-16,-2 2-4 0,3-2 0 0,-3-1-33 16,0-1 7-16,-1-3-10 15,1 3 9-15,-2-2-5 0,1 0 8 0,1-3 15 16,-5 2-7-16,7-2-4 0,3 1-8 16,-3-4-2-16,3 0-7 0,0-2-3 0,4 2-3 15,1-3 2-15,5-1-7 0,0 0-3 0,2-2-3 16,4 2-3-16,-2-2-5 15,7 3 2-15,-3-1 3 0,13 4-5 0,-19-6-1 0,19 6-5 16,-15-2 8-16,15 2-1 16,0 0 6-16,-15 6 7 0,15-6-2 0,-6 9 6 0,6-9-2 15,-6 20 3-15,1-11 5 16,3 2 6-16,0 5 4 0,0-1 4 0,-4 2 6 16,1 1-2-16,1-2-1 0,-3 4-7 0,4-1-4 0,-4 0-4 15,3-2-6-15,-2 0-2 16,0-2-5-16,-2 1-11 0,4-1-14 0,-1-1-9 15,-2-2-17-15,3-1-22 16,0-1-31-16,-3 0-42 0,7-10-58 0,-8 9-82 0,8-9-73 16,0 0-165-16,-11 3-98 15,11-3-13-15,0 0-482 0,0 0-671 0</inkml:trace>
  <inkml:trace contextRef="#ctx0" brushRef="#br0" timeOffset="63189.9">11475 8170 3503 0,'12'-10'9'0,"-12"10"8"15,11-9-6-15,-11 9 2 0,18-10 0 0,-18 10-8 16,17-9 2-16,-3 5-10 0,-14 4-29 0,27-10-40 15,-12 6-40-15,2 0-35 16,-2 0-17-16,2 1-44 0,-17 3-106 0,27-12-469 16,-16 8-82-16</inkml:trace>
  <inkml:trace contextRef="#ctx0" brushRef="#br0" timeOffset="63329.75">11574 7979 2584 0,'-15'-5'118'0,"15"5"-13"15,0 0-36-15,-14-10-27 0,14 10-24 0,0 0-29 16,-9-13-63-16,9 13-82 16,0 0-169-16,-7-10-415 0,7 10-12 15</inkml:trace>
  <inkml:trace contextRef="#ctx0" brushRef="#br0" timeOffset="63569.65">10977 7982 2148 0,'0'0'63'16,"-13"4"33"-16,13-4-9 0,0 0 7 0,-17 7 24 15,17-7 25-15,0 0 4 0,-10 11-5 0,10-11-8 16,-4 15-9-16,4-15-10 0,0 23-12 0,0-23-4 16,-2 32-5-16,2-15-6 15,-2 5-11-15,0-2-7 0,0 5-8 0,0 0-7 0,-4-1-9 16,4 4-23-16,-4-4-27 15,0 1-41-15,0 0-43 0,0-1-60 0,-1 0-55 16,1-3-51-16,-3 0-116 16,3-6-544-16,0 0-311 0</inkml:trace>
  <inkml:trace contextRef="#ctx0" brushRef="#br0" timeOffset="64059.57">10791 8484 2746 0,'0'0'-17'0,"0"0"11"15,0 0 0-15,0 0 0 0,0 0 16 0,0 0 6 16,0 0 18-16,0 0-5 0,0 0-2 0,0 0 2 16,45-17 0-16,-33 10-9 0,-1-2 4 0,1 0 10 15,1-1 17-15,0 1 14 16,1 0 7-16,2-2 5 0,-2 4 1 0,-1-1 0 0,2 3-4 15,-15 5-6-15,31-10-7 16,-17 9-2-16,-14 1 8 0,24-2 10 0,-24 2 1 16,24 3 4-16,-24-3 3 15,17 10 0-15,-17-10 1 0,8 13-11 0,-8-13-6 16,0 16-5-16,0-16-2 0,0 0-3 16,-21 23-4-16,8-14-7 0,-3-2-6 0,-5 2-5 15,-1-2-1-15,-5-1-6 0,1-1-21 0,0 1-37 0,0-2-53 16,-2-2-76-16,3 1-79 15,-3 0-97-15,6 0-184 0,-3-3-61 0,4 2-296 16,0 0-236-16</inkml:trace>
  <inkml:trace contextRef="#ctx0" brushRef="#br0" timeOffset="64469.81">10482 8299 2748 0,'7'-15'97'0,"-7"15"19"0,0 0-12 0,4-13 13 16,-4 13 40-16,0 0 19 0,0 0 12 0,0 0-16 15,0 0-9-15,0 0-15 0,0 0-22 16,-22 47-9-16,20-32-11 0,-2 5-15 0,2-3-5 15,-2 4-3-15,-1-2-31 16,3 2-45-16,-2-5-50 0,0 6-62 0,0-1-72 0,-3-2-66 16,1-4-92-16,1 0-162 15,-3-1-101-15,0 0-273 0,-2-6-236 0</inkml:trace>
  <inkml:trace contextRef="#ctx0" brushRef="#br0" timeOffset="64759.81">10283 8619 2688 0,'-26'-7'77'0,"26"7"32"15,0 0-15-15,0 0-10 0,0 0 8 0,0 0-2 16,0 0-6-16,-21-2-7 16,21 2-10-16,0 0-7 0,0 0-2 0,0 0-10 15,0 0-4-15,0 0 0 0,0 0 2 16,0 0-3-16,0 0-2 0,-23-2 0 0,23 2 5 16,0 0 4-16,-13-9 8 0,13 9 6 15,0 0 6-15,-12-10 7 0,12 10 0 0,0 0-1 16,0 0 1-16,0 0 7 0,-20 0 28 0,20 0 5 15,0 0-32-15,-18 17-5 16,9-8-10-16,1 1-10 0,-1 4-6 0,-2-3-1 0,3 2-10 16,-2 2 1-16,-2-2 5 15,2 3-18-15,-2 1-17 0,1-3-27 0,0-3-33 16,1 0-46-16,-1 0-61 16,1-3-81-16,0 2-67 0,-2-6-155 0,12-4-145 0,-18 4 23 15,18-4-308-15,-18-3-254 0</inkml:trace>
  <inkml:trace contextRef="#ctx0" brushRef="#br0" timeOffset="64909.93">10156 8259 3050 0,'4'-8'100'16,"-4"8"-77"-16,0 0-42 0,10-15-23 0,-10 15-19 15,3-7-42-15,-3 7-96 16,0 0-215-16,0 0-316 0,0 0 3 15</inkml:trace>
  <inkml:trace contextRef="#ctx0" brushRef="#br0" timeOffset="65499.64">9877 8586 2250 0,'0'0'-3'0,"-11"13"-2"0,11-13 0 0,-9 9 35 16,9-9 30-16,0 0 33 0,0 0 20 15,0 0 9-15,0 0-6 0,0 0-3 0,0 0 5 16,0 0 9-16,-27-25 7 16,27 25-9-16,0-22-9 0,0 22-16 0,2-32-13 15,-2 12-11-15,2-1-7 0,-2-6-8 16,2-2-2-16,0 0-5 0,1-2 7 0,-1-3-3 16,2-1 2-16,2 1-1 0,-2 6 3 15,2-2 3-15,1 4 0 0,2 1-7 0,-1 0-4 16,0 4-7-16,1 2-1 0,-2 2-3 15,1 2-5-15,0 2 2 0,1 4-3 16,-9 9 19-16,14-12 12 0,-14 12 6 0,0 0 1 16,0 0-7-16,24 22-2 0,-22-5-9 15,2 2-7-15,-2 8 0 0,-2 2-7 0,2 3-4 16,-2 0-7-16,-2 7-4 16,-2-1-20-16,0 1 1 0,-2 2-4 0,-5 3 1 15,-4-2-1-15,2 1 20 0,-3 0-8 0,-4-5-3 0,0 0 4 16,2-9-6-16,-1-1-3 15,0-4-2-15,-2-2-10 0,2-5-10 0,0-4-7 16,0-1-9-16,2-6-6 16,0-5-3-16,3 2-1 0,-4-7 4 0,18 4 3 15,-30-6 3-15,18 0 7 0,1 2 8 16,1 0 10-16,10 4 12 0,-18-4 8 0,18 4 10 0,-14-6 3 16,14 6-4-16,-12-1 1 0,12 1 22 0,0 0 18 15,-16 10 6-15,10-3 9 16,6-7 3-16,-13 19 1 0,3-8-2 0,2 3-1 15,-3 1-1-15,-2 2-6 0,1 0-1 16,-4 1-6-16,0-1-8 0,-1-1-8 0,-3 1-10 16,4-3-15-16,-4 1-24 15,4-3-33-15,-3 0-43 0,4-3-40 0,-2-3-63 16,2-1-90-16,4-5-70 0,11 0-162 16,-22-4-98-16,10 1-19 0,4-6-502 0,8 9-729 15</inkml:trace>
  <inkml:trace contextRef="#ctx0" brushRef="#br0" timeOffset="65649.73">9473 8429 3961 0,'0'0'131'16,"14"-14"-13"-16,-14 14-32 0,6-7-14 0,-6 7 0 16,0 0-12-16,11-12-29 0,-11 12-62 0,0 0-74 15,0 0-90-15,4-10-44 0,-4 10-64 0,0 0-127 16,0 0-539-16,0 0-412 0</inkml:trace>
  <inkml:trace contextRef="#ctx0" brushRef="#br0" timeOffset="65879.48">9263 8538 3027 0,'-9'18'-15'0,"9"-18"15"0,-4 19-3 16,1-8 3-16,3-11 8 15,0 24 37-15,0-24 28 0,0 21 23 0,0-21 14 16,-4 20 13-16,4-20 20 0,-4 18 12 15,4-18 19-15,-8 13 33 0,8-13-40 0,-11 8 2 16,11-8-11-16,0 0-17 0,0 0-21 16,-25-4-12-16,25 4-16 0,0 0-34 15,-11-17-35-15,11 17-35 0,0-14-56 16,0 14-85-16,0 0-96 0,4-16-104 0,-4 16-197 16,0 0-65-16,0 0-341 0,0 0-389 0</inkml:trace>
  <inkml:trace contextRef="#ctx0" brushRef="#br0" timeOffset="81359.64">1667 11043 1425 0,'0'0'244'0,"0"0"-93"15,0 0-60-15,0 0 28 0,0 0-21 0,0 0 14 0,0 0 6 16,0 0-4-16,0 0 0 16,-33 31 5-16,22-20 9 0,1 0 11 0,-1 3 13 0,-2-1 14 15,-1 3 4-15,1-2-20 0,-3 4-10 0,2 0-11 16,-6 3-5-16,-1 1-12 15,0 2-1-15,0-1-17 0,0 2-10 16,-4 0-12-16,-2 5-3 0,-1-2-8 0,-3 1-5 16,2 0-7-16,0-3-6 0,1-4 0 0,3 0-6 15,-1-1-6-15,4-2 2 16,-3-2-9-16,5-2 2 0,-2 1-7 0,6-5-1 16,1-1 4-16,0 1-5 0,4-3 0 0,1 0 1 0,10-8-5 15,-17 9 7-15,17-9-11 16,-18 5 2-16,18-5 3 0,0 0-6 0,-15 3 0 15,15-3-6-15,0 0 2 16,0 0 0-16,0 0-1 0,0 0 1 0,0 0-2 0,-14-23 2 16,14 23-2-16,0 0 0 15,0 0 0-15,0 0 1 0,0 0-4 0,6-25 3 16,-6 25 1-16,0 0 7 16,0 0 6-16,21-6 8 0,-21 6 4 0,0 0 0 15,31 3-2-15,-31-3 6 0,33 5-6 0,-14-1 6 0,8 0 29 16,-1 1 4-16,2 3 3 15,1 0 1-15,4 1-3 0,0 0-9 0,-5 3-7 0,1 0-5 16,-6-1-8-16,1-1-24 16,-2 3-50-16,-4-4-71 0,-3 1-90 0,0-1-115 15,-6-1-234-15,3-2-70 16,-12-6 28-16,19 6-452 0,-19-6-562 0</inkml:trace>
  <inkml:trace contextRef="#ctx0" brushRef="#br0" timeOffset="82479.47">2523 11068 3150 0,'0'0'-120'0,"8"-14"11"0,-8 14 24 16,3-13 27-16,-3 13 28 0,0 0 30 0,5-18 23 16,-5 18 18-16,0 0 12 0,0 0 11 0,0 0 16 15,-8-20 11-15,8 20 11 16,0 0 12-16,-20-6 5 0,20 6 10 0,-20 0 10 16,20 0 4-16,-30 4-13 0,13 0-4 0,-1 1-12 0,-6 3-11 15,-2 1-4-15,-3 5-12 16,-4-1-9-16,2 4-8 0,-3 6-4 0,3-2-6 15,-1 4-6-15,2 3-7 16,1 5-22-16,1-1-3 0,3 3 1 0,4 1-6 16,2 0 0-16,4-1 1 0,2-2-3 15,3 2-2-15,3-1 1 0,3 0-2 0,4-2-2 16,3-3 1-16,5 2-1 0,2-1 0 0,5-1-2 16,2-2-3-16,4-5 8 15,1-1-9-15,2-3 2 0,0-5-2 0,-1 0 1 16,1-3-5-16,0-5 6 0,0 1-5 15,-3-4 2-15,1-2-1 0,-2-2 1 0,0-1-4 16,-4-5 8-16,2 0-11 0,-7-3 7 16,1-1-6-16,-2 0 5 0,-3-4-2 0,-3 3-3 15,-1-4 2-15,-3 17-1 16,-3-24 5-16,3 24 3 0,-9-24 3 0,9 24 11 16,-10-22-1-16,10 22 3 0,-6-14-2 0,6 14 0 0,-5-14-3 15,5 14 8-15,0 0-6 16,0 0 3-16,0 0-5 0,0 0 1 0,13-21-3 15,-13 21-1-15,24 0-3 16,-24 0-1-16,29 0-14 0,-10 0-23 0,0-2-23 0,3 2-40 16,-4-1-55-1,2-2-75-15,0 0-52 0,-2-1-97 0,-4-2-151 0,1 2-81 16,0-1-346-16,-15 5-372 0</inkml:trace>
  <inkml:trace contextRef="#ctx0" brushRef="#br0" timeOffset="82769.7">2788 11300 2755 0,'2'-15'-63'0,"-2"15"44"16,0 0 1-16,0 0 20 0,0 0 27 0,-13-20 38 0,13 20 32 15,0 0 34 1,-22-1 21-16,22 1 6 0,0 0 4 0,-27 15-4 0,18-5-8 15,-1 1-4-15,2 0-5 16,1 4-14-16,1 2-13 0,-1-1-8 0,3 1-17 0,0 1-7 16,2 1-13-16,2 0-5 15,0-1-7-15,4 1-15 0,0 1-25 0,5 1-30 16,0-2-44-16,-1-4-44 0,0 0-48 0,4 1-50 0,2-4-43 16,-2-2-57-1,1 0-118-15,0-4-148 0,-2-1-302 0,-1-1-221 0</inkml:trace>
  <inkml:trace contextRef="#ctx0" brushRef="#br0" timeOffset="83059.3">2944 11453 2521 0,'2'-23'-16'16,"-2"23"37"-16,0 0 12 0,-4-20 10 0,4 20 18 16,0 0 29-16,-13-13 26 0,13 13 8 0,-14-3 4 0,14 3 7 15,0 0 4-15,-22-3 4 16,22 3 5-16,0 0-3 0,0 0-15 15,-27 14-6-15,27-14-10 0,-11 13-15 16,11-13-8-16,-7 17-12 0,7-17-4 0,-2 23-9 0,2-23-7 16,7 29-7-1,1-15-6-15,-1 2-4 0,1-1-6 0,1 4 1 0,1-1-11 16,-2-3-1-16,0 0-5 16,-2 0-3-16,-2-2 0 0,0 1-1 0,-4-14-7 0,2 22-8 15,-2-22-18-15,-6 18-36 0,6-18-45 0,-8 12-50 16,8-12-66-16,-14 8-50 15,6-8-86-15,8 0-151 0,0 0-91 0,0 0-258 16,0 0-197-16</inkml:trace>
  <inkml:trace contextRef="#ctx0" brushRef="#br0" timeOffset="83339.5">3153 11384 2612 0,'0'0'2'0,"15"-4"-1"16,-15 4 26-16,0 0 42 0,28 4 40 0,-28-4 27 0,19 7 8 16,-19-7-2-16,19 14-2 15,-11-3-5-15,1 0 1 0,0 5-3 0,-1-1-4 16,-4 2-9-16,2 1-14 0,1 0-9 0,-5 1-13 16,2 1-7-16,-4-1-5 15,2 2-5-15,-4-3-9 0,0 4-4 0,0-3-9 0,-2 0-5 16,-1 0-3-16,1-2-6 15,-2 2-3-15,0-3-7 0,-3-2-29 0,4 2-42 16,-3-5-59-16,8-11-76 0,-10 19-72 16,2-13-118-16,3 0-176 0,5-6-68 0,-11 6-210 15,11-6-162-15</inkml:trace>
  <inkml:trace contextRef="#ctx0" brushRef="#br0" timeOffset="83649.35">3628 11682 2651 0,'0'0'88'0,"0"0"0"16,0 0-10-16,18 8-7 0,-18-8 11 16,0 0 7-16,20 4-4 0,-20-4-10 0,19 0-7 15,-19 0-7-15,23 2-6 16,-23-2-8-16,25 1-6 0,-9 2-15 0,-16-3-21 16,27 0-35-16,-27 0-35 0,25 1-64 0,-25-1-64 0,21-1-101 15,-7 1-590-15,-14 0-253 16</inkml:trace>
  <inkml:trace contextRef="#ctx0" brushRef="#br0" timeOffset="83849.42">3644 11608 2836 0,'-20'-1'108'16,"20"1"10"-16,-14-6-1 15,14 6 11-15,0 0 16 0,0 0 9 0,-12-10-10 0,12 10-15 16,0 0-14-16,0 0-13 15,0 0-14-15,0 0-7 0,0 0-8 0,38-15-9 16,-38 15-10-16,24-1-13 16,-24 1-27-16,27-3-42 0,-12 2-57 0,-15 1-78 0,27-2-74 15,-27 2-126-15,34-2-188 16,-21 2-374-16,0 2-335 0</inkml:trace>
  <inkml:trace contextRef="#ctx0" brushRef="#br0" timeOffset="84609.75">4420 11494 2764 0,'0'0'-87'0,"-7"-13"10"0,7 13 6 0,-6-13 21 16,6 13 26-16,-2-18 36 15,2 18 36-15,0 0 17 0,2-30 7 0,-2 30-4 0,6-21 5 16,1 9-5 0,-1 1 13-16,2 0 10 0,0-1 0 0,2 2-13 0,0-1-4 15,-10 11-7-15,23-15-7 16,-10 8-7-16,-13 7-4 0,23-10-7 0,-11 7-2 16,-12 3-4-16,24-1-1 0,-24 1 11 0,21 9 5 0,-10-1 6 15,-3 2 8-15,-8-10 4 16,11 27-1-16,-7-12-6 0,-4 0-6 0,-2 4-6 0,2-19-5 15,-7 36-2-15,-1-15-2 16,-2 0-4-16,-1-2 2 0,-2-1-2 0,-1 0 2 16,-4 0 4-16,2-1 8 15,-1-2 7-15,-1 0 7 0,2-2 1 0,0 1-4 16,2-3-1-16,4-1 0 0,-1-2-5 0,11-8 4 0,-19 15 21 16,12-10 3-16,7-5-14 15,-8 12 10-15,8-12-8 0,0 0-9 0,0 0-7 16,0 0-5-16,0 0-12 0,36 15 0 15,-17-14-10-15,1-1-6 0,2 0-16 16,2 0-28-16,-1-1-35 0,3-2-48 16,-2 0-55-16,2-1-74 0,2-1-70 0,-3-1-159 15,-1 0-165-15,-6 1 24 0,-1-3-352 16,-2 2-384-16</inkml:trace>
  <inkml:trace contextRef="#ctx0" brushRef="#br0" timeOffset="85119.57">4872 11665 2869 0,'0'0'-16'0,"0"0"11"16,0 0 6-16,20 8-2 0,-20-8 9 0,0 0 20 15,23-4 7-15,-23 4-3 0,19-7-3 0,-19 7 1 16,25-9-2-16,-13 1 3 15,2-2 7-15,0-1 1 0,3 0-2 0,-2-5-1 0,0-3-7 16,4-4 1 0,-2-3-11-16,-3-3 5 0,2 0-6 0,-2-3-1 0,1 0-3 15,-2-3 2-15,0 2 4 16,-3-1 24-16,0-2 10 0,2 2 14 0,-4 2 8 0,0-3-8 16,1 3-1-16,-3 4-2 0,0 1-6 0,-1 0-4 15,1 2-2-15,-4 4 3 16,3 2-1-16,-3 1 2 0,0 2-9 0,2 1-4 15,-4 15-7-15,4-21-1 0,-4 21-4 16,0 0-3-16,2-15-3 0,-2 15-1 0,0 0-2 16,0 0 1-16,0 0 2 15,0 0 2-15,-38 43 5 0,25-25 0 0,3 4 2 16,-5 4-2-16,0 2-4 0,3 2 3 16,-2 3 0-16,0 2-3 0,3 3 3 0,-1 3-3 15,-1 1 2-15,2-5 10 0,3 5 3 0,0-6 8 16,4-3-11-16,-1 2 5 15,0-5 4-15,5-2 1 0,0-2-5 0,0-2-1 16,5 1-7-16,2-4-3 0,1-1-3 16,4-2-12-16,1-2-19 0,0-5-28 0,2-1-37 15,-1-3-41-15,2-4-55 16,0 2-72-16,2-5-51 0,-2-5-68 0,3-2-138 0,1-3-109 16,0-1-349-16,0-6-370 0</inkml:trace>
  <inkml:trace contextRef="#ctx0" brushRef="#br0" timeOffset="85809.76">5592 11353 2781 0,'0'0'-42'0,"5"-14"51"0,-5 14 23 15,6-13 11-15,-6 13 18 16,0 0 23-16,8-13 14 0,-8 13 20 0,0 0 34 15,0 0 7-15,0 0 0 16,0 0 5-16,0 0 23 0,0 0 6 0,0 0-17 0,2 46-6 16,-4-29-15-16,2-17-7 15,-2 37-19-15,0-17-13 0,0 1-10 0,0 0-17 16,0 0-7-16,0 2-9 16,0-2-10-16,2-2-2 0,-2 2-9 0,2-2-3 15,0-1-13-15,0-18-13 0,-3 29-25 0,3-15-34 0,0-2-44 16,0-12-58-16,0 18-78 15,0-18-65-15,5 10-84 0,-5-10-153 0,0 0-108 0,0 0 27 16,0 0-275-16,0 0-239 16</inkml:trace>
  <inkml:trace contextRef="#ctx0" brushRef="#br0" timeOffset="86169.5">5634 11300 2609 0,'0'0'-23'0,"0"-18"28"0,0 18 25 0,0 0 13 15,0 0 29-15,0-22 15 0,0 22 12 16,0 0-1-16,0 0-6 0,2-17-14 0,-2 17-8 16,0 0-5-16,0 0-8 15,18-8-8-15,-18 8-4 0,16 0-9 0,-16 0-8 16,0 0-9-16,34 4-6 0,-34-4-1 0,26 2 0 0,-14 0-1 16,-12-2-3-16,23 3-4 15,-23-3 4-15,20 3-3 0,-20-3 12 0,14 5 10 16,-14-5 23-16,7 10 20 15,-7-10 22-15,0 0 12 0,0 18 12 0,0-18 3 16,0 0 7-16,-13 35 28 0,9-22-11 16,0 4-2-16,-2 1-8 0,-1 4-4 0,2-1-2 15,1 3-9-15,-2-2-14 0,4 1-15 16,-2 1-8-16,2-2-9 0,2 1-8 0,0-2-6 16,0-1-17-16,0 3-22 0,4 0-30 0,2 0-53 15,-2-6-52-15,3 0-73 16,4 3-91-16,-5-7-130 0,2-1-212 0,3-1 12 0,-2-4-432 15,-9-7-562-15</inkml:trace>
  <inkml:trace contextRef="#ctx0" brushRef="#br0" timeOffset="86909.73">7356 11658 3235 0,'0'0'-59'15,"0"0"9"-15,0 0 18 0,0 0 14 0,0 0 18 16,0 0 13-16,0 0 5 0,0 0 0 16,0 0-3-16,0 0-1 0,0 0 8 0,29-26 4 15,-17 16 2-15,2 1-1 16,-2-3-1-16,5-3-3 0,-2-2-4 16,0-2-5-16,2-6 3 0,0-3-10 0,-3 2-9 0,0-4-8 0,-2-3 0 15,-4 1 3-15,-2 0 1 16,1-2-2-16,-3 1-1 0,-2 2 4 0,-2 1 2 15,0 1 3-15,-2 3 11 0,0 4 3 16,0 0 1-16,0 2-2 0,-1 4-2 0,3 16 4 16,-8-25-3-16,8 25 1 15,-12-13 11-15,12 13 8 0,-16-4 13 16,16 4 15-16,0 0 4 0,-27 17-2 0,17-5 11 16,-3 5 3-16,2 2 5 0,-1 2-3 0,-4 5 5 15,6 3-1-15,-2 1-6 0,1 3-2 0,0 3 1 16,1-2 7-16,1 3-5 15,1-1-3-15,-3-2-5 0,5 2-9 0,-3-2-3 0,5 1-1 16,0-7-2-16,0 3 1 16,4-2-10-16,-2-3-1 0,4-3 1 0,0 0-7 15,2-1 3-15,4-2-9 16,3-1-5-16,2-2-4 0,4-4-1 0,2 1-4 0,4-5-9 16,1-1-21-16,3-4-31 0,1-2-42 15,-6-4-67-15,6-2-90 0,-2-6-99 16,3-5-220-16,-1-2-52 0,-3-4-367 0,-2-4-433 0</inkml:trace>
  <inkml:trace contextRef="#ctx0" brushRef="#br0" timeOffset="87429.89">8221 11351 2963 0,'8'-11'-52'0,"-8"11"35"0,0 0 14 0,0 0 30 16,4-17 37-16,-4 17 30 0,0 0 24 0,0 0 5 15,-29-6 4-15,29 6 4 16,0 0 11-16,-46 18 3 0,24-7 3 0,2 2 0 0,0 3-11 15,-3 4-3-15,1 3 5 16,2 0-27-16,0 1-5 0,4 4-9 16,1-2-13-16,4-2-11 0,2 2-11 15,3-1-5-15,2-2 0 0,4-1-11 0,2-1-2 0,2 0-8 16,3-1-5-16,4 0-1 16,-3-5-18-16,5 0-23 0,-1-3-22 0,-1-4-17 15,2-1-30-15,-1-3-32 0,-4-2-40 0,-8-2-46 0,20-2-39 16,-20 2-21-1,12-10-17-15,-12 10-8 0,3-10 14 0,-3 10 25 0,0 0 54 16,-13-22 43-16,13 22 46 16,-12-11 55-16,2 7 44 0,10 4 42 0,-12-10 42 0,12 10 30 15,-12-7 28-15,12 7 10 16,-7-7-4-16,7 7-17 0,0 0-10 0,0 0-14 16,0 0-11-16,0 0-13 0,25-12-13 0,-12 10-20 0,2 0-20 15,2-2-30-15,2 0-37 16,2 0-48-16,5 0-57 0,-3-2-45 0,2-1-56 15,-2 0-127-15,1-3-551 16,-5 1-321-16</inkml:trace>
  <inkml:trace contextRef="#ctx0" brushRef="#br0" timeOffset="87959.39">8509 11372 2626 0,'11'-9'-127'16,"-11"9"39"-16,0 0 28 0,0 0 31 0,10-12 37 15,-10 12 38-15,0 0 15 0,0 0 2 16,12-8-10-16,-12 8-1 0,0 0-3 0,18-7-2 15,-18 7-3-15,19 0-2 16,-19 0-13-16,0 0-3 0,34 3 1 0,-34-3-1 16,30 5-5-16,-18-3-1 0,3-1 0 15,-15-1-4-15,32 3 7 0,-20-2-11 0,-12-1 12 16,26 0 10-16,-26 0 13 0,20 0 17 0,-20 0 1 16,18 0 4-16,-18 0-1 15,0 0-2-15,19 0 2 0,-19 0 0 0,0 0 0 0,0 0 0 16,0 0-1-16,2 18-5 15,-2-18-5-15,0 0-2 0,-21 25-2 0,9-14 1 16,-4 4-8-16,0 2-4 16,0 2 6-16,0 0 15 0,-3 2 18 0,1 2 7 0,2-3 2 15,3 0-7-15,0-1-8 16,1 0-1-16,3 1-2 0,1-4 2 0,4 2 19 16,-1-4-4-16,3 2-15 0,2-16-5 0,2 27-7 0,5-14-8 15,-3 1-9-15,6-3-1 16,1-2-11-16,1 1-8 0,4-3-18 15,-2-1-24-15,4 0-38 0,0-4-51 16,-1-2-68-16,3 0-74 0,-2-4-96 0,0 0-187 0,-4-3-74 16,-1-1 13-16,0-2-272 15,-5 1-217-15</inkml:trace>
  <inkml:trace contextRef="#ctx0" brushRef="#br0" timeOffset="88229.5">8665 11399 2563 0,'0'0'-67'0,"-2"-17"23"0,2 17 27 16,0 0 40-16,0 0 25 0,-2-15 39 0,2 15 40 0,0 0 11 15,0 0 1-15,0 0 17 16,0 0-4-16,0 0-5 0,-25 32-2 0,16-18-8 15,3 0-17-15,-4 8-12 16,-3-2-11-16,3 4-13 0,-8 0-9 0,6 3-25 16,-4-2-41-16,-2 1-57 0,1 1-81 15,2 0-88-15,-2-3-115 0,3 3-207 0,0-6-374 16,0-2-308-16</inkml:trace>
  <inkml:trace contextRef="#ctx0" brushRef="#br0" timeOffset="88979.59">8011 11817 2667 0,'0'0'-95'15,"0"0"26"-15,0 0 7 16,0 0 20-16,0 0 22 0,0 0 15 0,0 0 7 0,43 18 12 16,-26-14-1-16,2 0 25 15,0-2-12-15,4 2-6 0,5-2-52 16,1 0-98-16,-5-2-213 0,2 0-286 16,-4-2 154-16</inkml:trace>
  <inkml:trace contextRef="#ctx0" brushRef="#br0" timeOffset="90409.55">8540 11771 1738 0,'0'0'-63'0,"0"0"28"0,0 0 19 0,0 0 21 0,0 0 33 16,0 0 22-1,0 0 13-15,0 0 19 0,0 0 15 0,0 0 0 0,0 0 6 16,0 0 13-16,0 0 10 16,0 0 7-16,-12 11-5 0,12-11-6 0,0 0-9 0,0 0-5 15,0 0-7-15,0 0-2 0,0 0-8 16,0 0-4-16,0 0-1 0,0 0-2 15,0 0-3-15,0 0 3 0,0 0 1 0,0 0 7 16,0 0 5-16,0 0 0 0,0 0 2 16,0 0 0-16,0 0 0 0,0 0 21 0,36 9-2 15,-36-9-20-15,19 3 0 16,-19-3-13-16,26 1-8 0,-10 1-16 0,4-2-5 0,-2 2-17 16,2 0-42-16,3-2-48 0,-2-2-72 0,0 2-80 15,1 0-81-15,-4-2-135 16,2 2-217-16,-6-2 20 0,-1 1-369 0,-13 1-425 15</inkml:trace>
  <inkml:trace contextRef="#ctx0" brushRef="#br0" timeOffset="106009.66">15593 11195 2028 0,'0'0'339'0,"0"0"-134"0,-26-11-75 0,26 11-19 15,0 0 1-15,0 0 4 16,-21 2-4-16,21-2-13 0,0 0-11 0,-25 8-8 16,25-8 0-16,-22 5 13 0,10 1 14 0,-4-1 11 0,16-5 2 15,-27 13-6-15,13-4-1 16,0-4-16-16,-4 4-9 0,-1 1-14 0,0 2 2 15,0-1-1-15,-6 0-6 0,4 0-3 16,-5 1 1-16,-3 0 6 0,-1-1 13 0,-4 0-4 16,2 1-22-16,-2 0 8 15,1-3 1-15,-4 1-8 0,3-3 4 0,-2 1-10 16,1 0-10-16,5-3-5 0,-3 1-3 16,2-4-1-16,1-1-5 0,1 2-4 0,-1-6 0 15,3 0-5-15,-1-3-3 0,3 1 0 0,2-5-2 16,-1-2 0-16,5 3-5 0,2-1 9 15,3 1-13-15,1 1-1 0,-1 0-2 0,14 8 4 16,-18-11-1-16,18 11-1 16,-18-11-2-16,18 11-3 0,-11-6 3 0,11 6-2 0,0 0-1 15,0 0 0-15,0 0-2 16,0 0 3-16,-27 17-3 0,27-17 3 0,-5 14 0 16,5-14 0-16,-6 15 0 0,6-15 0 0,-7 19 1 15,7-19-1-15,-7 21-4 0,3-12 4 16,4-9 2-16,-11 25 0 0,8-11-5 0,-4-2 1 15,7-12 0-15,-10 25 1 16,5-14-5-16,5-11 5 0,-12 20-4 0,12-20-11 0,-7 18-14 16,7-18-10-1,-8 14-16-15,6-5-8 0,2-9-33 0,-9 10-22 0,4-2-30 16,5-8-38-16,-5 10-52 0,5-10-39 0,0 0-88 0,-8 11-167 16,8-11-78-16,0 0-335 15,0 0-360-15</inkml:trace>
  <inkml:trace contextRef="#ctx0" brushRef="#br0" timeOffset="106239.61">15006 10919 2993 0,'0'-12'97'0,"0"12"18"0,-2-15-15 15,2 15-9-15,0 0 2 0,2-21-2 16,0 14-14-16,-2 7-4 0,12-14-13 0,-4 9-22 16,-8 5-25-16,21-10-24 15,-9 4-28-15,4 3-37 0,-16 3-39 0,28-10-45 0,-14 7-58 16,-2-3-132-16,1 2-526 0,-2-2-242 0</inkml:trace>
  <inkml:trace contextRef="#ctx0" brushRef="#br0" timeOffset="106379.4">15105 10656 2732 0,'0'0'137'0,"-6"-15"24"0,6 15-18 0,0 0-15 15,-3-19-15-15,3 19-15 0,0 0-14 16,0 0-56-16,5-23-89 0,-5 23-99 0,0 0-153 16,0-13-621-16,0 13-344 0</inkml:trace>
  <inkml:trace contextRef="#ctx0" brushRef="#br0" timeOffset="106859.67">14326 10758 2962 0,'0'0'73'0,"0"0"18"0,-14-7-11 0,14 7-7 0,0 0-7 16,0 0-1-1,-15-7-8-15,15 7-7 0,0 0-3 0,0 0-2 0,0 0-5 16,0 0-4-16,-14 27-4 16,14-27-4-16,-6 20-2 0,3-8-1 0,1 5-1 15,0 0-3-15,-1 0-3 0,1 2 0 16,-2 2-5-16,2 0 1 0,-1-3-4 0,-1 4 1 16,2-2-1-16,1-1-2 0,-3 0 0 0,-1-3 0 15,3 0-6-15,-2-1 4 16,4-15 2-16,-2 23-2 0,2-23 1 0,-5 21-4 15,5-21-1-15,0 0-2 0,0 0-4 16,5 15 7-16,-5-15-3 0,0 0-1 0,0 0 3 16,0 0 2-16,0 0 4 15,35-32 18-15,-25 22 8 0,0 1 6 0,0-1-1 0,-10 10-3 16,24-13-3-16,-15 7-1 16,-9 6 11-16,23-6 0 0,-23 6 1 0,23 0 9 15,-23 0 0-15,17 6-3 0,-17-6 0 0,14 11 3 0,-14-11-1 16,4 15 4-16,-4-15 1 15,0 0 24-15,-16 25-8 0,7-15-2 0,-3-2-13 16,-3 1-6-16,-2-1-25 16,0-3-13-16,-2 4-34 0,-2-8-61 0,1 5-88 0,0-5-101 15,0-1-202-15,-1 0-125 16,2 0 2-16,19 0-308 0,-37-1-287 0</inkml:trace>
  <inkml:trace contextRef="#ctx0" brushRef="#br0" timeOffset="107449.57">13811 11246 2637 0,'0'0'-34'0,"0"0"45"0,0 0 2 16,3-38 6-16,-3 38 17 0,0 0 21 16,0 0 13-16,0 0 23 0,0 0 15 0,0 0 17 15,0 0 15-15,0 0 13 16,0 0 13-16,0 0 3 0,0 0 4 0,0 0-1 16,-16 57-10-16,10-41-4 0,-3 0-37 0,-1 4-17 0,1-1-2 15,-1 0-17-15,-2-2-9 16,-1 1-9-16,6-5-2 0,-5 0-12 0,4-2-29 0,1 1-44 15,2-6-66-15,5-6-109 16,-7 9-96-16,7-9-222 0,0 0-81 0,0 0 1 16,0 0-273-16,0 0-223 15</inkml:trace>
  <inkml:trace contextRef="#ctx0" brushRef="#br0" timeOffset="107589.39">13890 11045 2825 0,'0'0'121'0,"2"-19"-15"0,-2 19-30 0,5-19-33 16,-5 19-21-16,4-20-57 16,-2 11-72-16,-2 9-148 0,0-19-293 0,0 19-157 15,0 0 40-15</inkml:trace>
  <inkml:trace contextRef="#ctx0" brushRef="#br0" timeOffset="107799.66">13693 10833 2463 0,'0'0'217'0,"-16"-10"-23"0,16 10-27 16,0 0-17-16,0 0-16 16,0 0-13-16,0 0-17 0,0 0-10 0,-21 23-20 15,21-23-31-15,-2 25-40 0,-2-10-41 0,4-15-30 0,0 35-61 16,-1-16-44-1,1 2-48-15,-4-4-100 0,0 2-540 0,0 0-214 0</inkml:trace>
  <inkml:trace contextRef="#ctx0" brushRef="#br0" timeOffset="108059.5">13526 11213 2472 0,'-17'5'-63'0,"17"-5"33"16,0 0 28-16,0 0 34 0,0 0 18 15,0 0 35-15,0 0 26 0,0 0 25 0,-19-21 8 16,19 21 11-16,0 0 5 0,-2-25-3 0,2 25 3 15,2-17 0-15,-2 17-7 16,0 0-12-16,5-22-12 0,-5 22-13 0,0 0-12 16,0 0 5-16,11-10 24 15,-11 10-5-15,0 0-12 0,0 0-6 0,0 0-12 0,0 0-33 16,7 38-6-16,-7-38-4 0,-5 23-4 0,5-23-6 16,-16 26-5-16,6-9-7 15,-5 1-12-15,0-3-33 0,1-2-31 0,-3-1-63 0,-2-1-75 16,2-3-72-16,-1-4-85 15,-1-1-165-15,2-3-84 0,-1 0-11 0,-2-1-263 16,4-5-212-16</inkml:trace>
  <inkml:trace contextRef="#ctx0" brushRef="#br0" timeOffset="108309.34">13191 11147 2707 0,'0'0'39'15,"16"-4"19"-15,-16 4 7 16,0 0 25-16,0 0 31 0,0 0 18 0,0 0 14 15,0 0-5-15,0 0-11 16,0 0-4-16,0 0 0 0,0 0 6 0,0 0 1 0,0 0 27 16,0 0-13-16,-33 35-42 15,33-35-5-15,-23 8-2 0,23-8-10 0,-21 5 4 16,21-5-8-16,-21 6 1 0,9-4-14 0,12-2-4 0,-27 9-10 16,16-3-3-16,0 2-7 15,1 2-7-15,-2-1-19 0,5 4-44 0,-1 1-47 16,4 0-69-16,0 4-104 15,2-3-89-15,1 2-223 0,2 1-69 0,-1 1 25 0,2-1-344 16,-2 3-351-16</inkml:trace>
  <inkml:trace contextRef="#ctx0" brushRef="#br0" timeOffset="108464.11">12987 11845 3295 0,'-2'19'181'0,"2"-19"-37"0,0 0-23 16,3 13-13-16,-3-13-12 0,15 0-12 15,-15 0-39-15,22-5-60 0,-8-3-58 0,4 2-38 16,0-3-20-16,4-3-11 0,-2 1-32 16,3-2-57-16,-3-3-169 0,0-1-455 15,-4-1-209-15</inkml:trace>
  <inkml:trace contextRef="#ctx0" brushRef="#br0" timeOffset="148689.23">23501 8987 629 0,'0'0'144'0,"-14"10"-61"0,14-10-32 0,0 0 1 15,0 0 22-15,0 0 12 16,0 0 7-16,-16 6 13 0,16-6 25 0,0 0 24 0,0 0 19 16,0 0 7-16,0 0 5 0,0 0-9 0,0 0-17 15,0 0-15-15,0 0-13 16,0 0-16-16,0 0-11 0,0 0-12 0,0 0-8 0,-12 7-11 15,12-7 4-15,0 0-18 16,0 0-4-16,0 0-10 0,0 0-2 16,0 0-6-16,0 0-7 0,0 0-3 15,0 0 0-15,0 0-7 0,17-47-1 0,-17 47-2 0,9-25-5 16,-3 11-1-16,-2-1-3 0,2-1 0 0,-2 1-2 16,2-2-2-16,2 0 2 15,-4 2-5-15,2 0 3 0,0 1-2 0,0 1 0 16,-6 13-3-16,11-24 6 0,-7 12 1 15,-4 12 2-15,7-18-2 0,-7 18 1 0,6-11 13 16,-6 11 8-16,0 0 9 16,0 0 2-16,0 0 0 0,0 0-2 0,0 0 1 0,0 0 10 15,0 0 4-15,4 42-1 16,-4-42-7-16,3 30 7 0,-3-12-10 0,4-1-2 16,-2 4-4-16,2-2-6 0,0-2-3 0,0 4-1 15,2-2-4-15,-2-2-6 16,2 3-20-16,-2-4-30 0,0-2-44 0,-2 1-52 0,2-1-49 15,-4-14-56-15,6 23-61 16,-6-23-145-16,2 16-508 0,-2-10-374 0</inkml:trace>
  <inkml:trace contextRef="#ctx0" brushRef="#br0" timeOffset="149519.06">23531 8789 2756 0,'2'-15'-133'0,"-2"15"22"15,0 0 10-15,4-16 26 16,-4 16 24-16,0 0 16 0,0 0 35 0,0 0 6 0,0-19 14 15,0 19 2-15,0 0-2 16,0 0 27-16,0 0 13 0,0 0 3 16,0 0 5-16,0 0-7 0,0 0-7 15,0 0-2-15,0 0 16 0,0 0-1 0,0 0-6 0,-8 61-4 16,8-46 11-16,-2 3-9 0,2-18-2 0,0 38-1 16,-2-18-4-16,0 4-2 15,2 3-5-15,-2 2-5 0,2 0-7 0,0 0 1 0,0 5-7 16,2-1-2-16,-2 7 6 15,2 0-6-15,0-1-6 0,-2 4-2 0,2-4 1 16,0 3-2-16,-2 1 4 16,2-2 2-16,0-1 1 0,0 0 2 0,-2 0-4 0,2 0 0 15,0 0-4-15,0 1 1 16,1-4 0-16,-1 4-2 0,2-4-3 0,-2 3 2 16,0-1-3-16,2-1 1 0,-1-1-3 0,1 2 2 15,-2-1 2-15,2 1 4 16,-1-3 2-16,-1 0 3 0,0 2 1 0,-2-6-1 0,4 0 4 15,-2 1 4-15,0-3 3 16,0 3 3-16,0-1 2 0,0-1-5 0,0-1 0 16,0 0 3-16,0 1-6 0,2-3-4 15,0 3-1-15,0-2-1 0,0 0-5 0,-2 1 1 16,2 0-1-16,0 1-4 0,-2-1-2 0,0 1 2 16,2-1-2-16,1 5-2 15,-1-5 1-15,0 6 0 0,-2-5-2 0,3-2-1 0,-1 3-1 16,0 4 1-16,0-2-1 15,3 0 2-15,-3 2-1 0,0 2-1 0,0-3 1 16,-2-5 1-16,2 7-3 16,-2-5 0-16,1-1 0 0,-1 0 0 0,-2-1-4 0,3 0 4 15,-3-2-1-15,2 3 7 16,-2-2 1-16,-2 1 2 0,4 1 6 0,-2-3-1 16,0 3-1-16,2-1 0 0,-4 1-1 0,4-2 2 15,-2 4-2-15,2-1-4 16,0 0-3-16,0 4 7 0,0-4-6 0,0 4-2 0,2 1 1 15,0-3 1-15,-2-4-1 16,3 1-2-16,-3-1-3 0,0 1 1 0,0-3-4 16,1 1 5-16,-1-1-8 0,-2 1 2 15,-2-1-6-15,-1-1-3 0,1-2-14 0,0 0-19 16,-3-6-26-16,1 0-25 0,0 0-35 0,0 0-38 16,0-2-48-16,0 0-33 0,0-4-52 15,-1-1-107-15,0-4-140 0,5-8-342 0,-10 15-256 16</inkml:trace>
  <inkml:trace contextRef="#ctx0" brushRef="#br0" timeOffset="150589.12">20100 11230 2541 0,'6'-17'-77'0,"-6"17"19"0,0 0 19 16,12-14 8-16,-12 14 3 16,16-10 22-16,-16 10 9 0,16-7 22 0,-16 7 7 15,26-5 0-15,-11 0 6 16,-1 4-6-16,6-3 0 0,-4 2 8 0,4 0 5 0,1-2 0 16,2 3 3-16,-2-2 2 0,7 1-7 0,-1 0-7 15,3-2-1 1,0 3-7-16,1 1-10 0,9-3 2 0,2 0-15 0,5 3-6 0,-1-1 4 15,3 1-5-15,3-3 2 16,-2 3 0-16,9-3 0 0,0 3 5 0,-1-1 2 16,-5 1 1-16,6 0 2 15,1 0 7-15,1-2 3 0,2 2-13 0,1 0 5 0,1 0 2 16,1-1-2-16,-1-2-5 0,1 2 2 16,-1-1-2-16,-1 0 3 0,2-2-2 15,-4 2 3-15,-1 0 2 0,0 0 4 0,3-1 9 16,-3-1-2-16,1 0 1 15,1 1-3-15,-1 0-6 0,1-2 5 0,-2 1-2 0,-1-3-3 16,1 4-4-16,-2-3-4 16,3 2 5-16,-4-3-7 0,4 3 3 0,-3-1-3 15,-2 1 7-15,3 2-5 0,-5-2 1 16,2 0-1-16,0 0 0 0,-2 2-1 0,0-1 4 16,-4 0-2-16,-3 0-1 0,7-1-4 0,3 2-3 15,-3-2 5-15,-7 1-2 16,7-3 0-16,1 2-2 0,-7 1 10 15,3-4 2-15,3 4 4 0,-8-1 3 0,7-1 6 16,-4 2 12-16,-1-1-6 0,5 1 5 16,-5 1 8-16,8-2 7 0,3 3 1 15,-3-2 4-15,-8 1-2 0,1 0-3 0,0 1-2 0,2-2-4 16,-3 2-1-16,-1-1-9 0,2 0-5 0,-3 0 0 16,2 1-2-16,-3 1-5 15,-3-3-3-15,1 3 3 0,-5-3-6 0,3 3-3 0,-4 0 0 16,-2 0 2-16,-3 0-7 15,2 0 4-15,-3 0-8 0,1 0-2 0,-9 0-8 16,-1-1-18-16,0 1-27 16,-1-2-38-16,-4 2-61 0,-1-1-53 0,-1 1-71 0,-4-3-135 15,-12 3-562-15,0 0-408 16</inkml:trace>
  <inkml:trace contextRef="#ctx0" brushRef="#br0" timeOffset="151379.13">22816 10929 2946 0,'6'-14'-30'0,"-6"14"19"0,0 0 8 16,0 0 15-16,6-14 18 0,-6 14 21 0,0 0 18 16,0 0 17-16,0 0-13 15,0 0-5-15,4-12-12 0,-4 12-5 0,0 0-5 16,0 0 1-16,0 0 12 0,0 0 2 0,0 0-2 16,0 0-9-16,0 0-3 0,-28 32-2 15,28-32-2-15,-16 23-5 0,8-9-1 0,-4-1-3 16,2 3-6-16,0 2 3 15,-3-1-6-15,2 2 7 0,-2-2 20 0,1 0-7 16,2 0 1-16,-2-1-7 0,0 2 0 16,4-1-9-16,-1-2 3 0,1-2-5 0,1-2-6 15,7-11-15-15,-13 23-15 16,9-15-18-16,4-8-28 0,-6 14-39 0,6-14-57 0,0 0-52 16,-2 12-67-16,2-12-138 0,0 0-557 0,0 0-406 15</inkml:trace>
  <inkml:trace contextRef="#ctx0" brushRef="#br0" timeOffset="151689.12">22612 10965 2919 0,'0'0'-48'0,"0"0"30"0,0 0 13 16,0 0 3-16,4-19 25 0,-4 19 10 15,0 0 24-15,0 0 17 0,0 0 10 0,7-14 1 16,-7 14 8-16,0 0 14 16,0 0 8-16,0 0 14 0,0 0-3 0,0 0-4 15,36 15-8-15,-36-15-9 0,14 16 2 16,-4-7-14-16,0 3-4 0,0-1-6 0,1 1-8 16,2 1-4-16,-3-2-12 0,3 3-6 0,-1 1-8 15,2 0-2-15,-4-1-7 16,0-2-18-16,1 2-25 0,0-3-45 0,-3-1-62 0,0 1-76 15,1 0-64-15,-5-4-107 16,2-1-189-16,-6-6-48 0,7 11-248 0,-7-11-189 16</inkml:trace>
  <inkml:trace contextRef="#ctx0" brushRef="#br0" timeOffset="153589.07">21079 11129 2478 0,'0'0'-81'0,"0"0"19"0,-6-18 9 16,6 18 11-16,0 0 5 15,0 0 17-15,-4-15 17 0,4 15 20 16,0 0 23-16,0 0 27 0,0 0 16 0,4-25 17 0,-4 25 15 0,0 0 4 16,4-17 5-16,-4 17 2 15,0 0-5-15,9-17-5 0,-9 17-11 0,6-11-8 16,-6 11-18-16,11-12-1 15,-11 12-15-15,13-9-4 0,-13 9-8 0,12-10-6 16,-12 10-5-16,18-8 3 0,-18 8-6 16,14-5 4-16,-14 5-2 0,19-4-1 0,-19 4-2 15,17-3-2-15,-17 3-7 0,0 0-4 16,27 3-4-16,-27-3 4 0,16 4-7 0,-16-4 3 16,14 9-1-16,-14-9-1 0,13 14 0 0,-13-14 1 15,11 15-2-15,-11-15 4 16,8 17-2-16,-8-17 3 0,6 17 1 0,-4-6 4 0,-2-11 5 15,0 18 6-15,0-18 1 16,0 0 2-16,-6 28 7 0,6-28-7 0,-8 15 1 16,2-5-3-16,6-10 2 15,-18 15 1-15,10-8 7 0,-5 0 6 0,13-7-20 16,-23 10 7-16,12-7 0 0,11-3-3 0,-23 4 7 0,23-4-3 16,-25-2 0-16,25 2 1 15,-28-3-3-15,16-3-6 0,12 6-2 0,-24-12-7 0,13 4-3 16,11 8-4-16,-12-18-13 15,8 10-19-15,2-2-19 0,2 10-25 0,0-21-41 16,0 21-55-16,4-19-70 16,0 6-63-16,0 1-157 0,0-1-141 0,0 2-11 15,3 1-292-15,-7 10-262 0</inkml:trace>
  <inkml:trace contextRef="#ctx0" brushRef="#br0" timeOffset="157489.29">21850 10862 2514 0,'0'0'-118'0,"0"0"20"0,43 2 9 16,-43-2 12-16,0 0 11 15,0 0 14-15,0 0 13 0,0 0 9 0,0 0 12 16,0 0-4-16,0 0 9 0,0 0 9 0,0 0-7 0,0 0 5 16,0 0-4-16,0 0 5 15,10 13-8-15,-10-13-13 0,0 0-9 0,0 0-2 16,0 0-18-16,0 0-3 15,0 0 0-15,0 0 0 0,0 0 2 0,0 0 7 0,19-17 3 16,-19 17 11-16,0 0 8 16,0 0 4-16,0 0 16 0,19 0 7 0,-19 0 0 15,0 0 5-15,0 0 6 16,0 0 6-16,0 0-1 0,0 0 4 0,11 13 8 0,-11-13 11 16,0 0 1-16,0 0 9 0,0 0 1 0,0 0 4 15,0 0 1-15,0 0-5 16,0 0 4-16,0 0 7 0,0 0 5 0,0 0 5 15,0 0 0-15,0 0-19 0,0 0 5 16,0 0-20-16,0 0 10 0,0 0-44 0,0 0 4 16,0 0-23-16,0 0-23 15,0 0-14-15,0 0-36 0,8-23-57 16,-8 23-142-16,0 0-228 0,6-4 308 0</inkml:trace>
  <inkml:trace contextRef="#ctx0" brushRef="#br0" timeOffset="158829.34">21839 10852 1356 0,'0'0'-65'16,"0"0"19"-16,0 0 26 0,0 0 9 0,0 0 18 0,0 0 9 16,0 0 6-16,0 0 3 0,43-13-3 0,-43 13-5 15,0 0-4-15,0 0 2 16,21-2-3-16,-21 2 7 0,0 0 3 0,23 2-1 15,-23-2-1-15,0 0 1 0,28 2-1 16,-28-2 0-16,18 1-3 16,-18-1 15-16,22 3-15 0,-22-3 1 0,21 1 4 15,-21-1-14-15,26 0 1 0,-14 3-6 0,-12-3 4 16,24 1-11-16,-24-1-2 0,25 0 6 0,-25 0 6 16,23 2-4-16,-23-2 6 15,21 2 1-15,-21-2 1 0,20 0 11 0,-20 0-11 16,18 2-3-16,-18-2-7 0,20 4 16 15,-20-4-7-15,19 2-9 0,-19-2-2 16,14 2 9-16,-14-2-3 0,20 1-4 0,-20-1 4 16,18 3 7-16,-18-3-6 0,20 1-6 0,-20-1 7 15,19 4-4-15,-19-4 3 16,19 2-7-16,-19-2 7 0,19 6-2 0,-19-6-6 16,14 2 0-16,-14-2 8 0,20 3-4 0,-20-3 7 15,16 6 1-15,-16-6-8 0,20 2-6 16,-20-2 7-16,15 3-2 0,-15-3 3 0,0 0-8 15,20 7 4-15,-20-7 9 16,16 3-10-16,-16-3 6 0,0 0 2 0,20 4-1 16,-20-4 8-16,16 4-1 15,-16-4 4-15,14 4 11 0,-14-4-6 0,0 0 18 0,19 4 0 16,-19-4 5-16,13 3 3 0,-13-3-11 0,0 0 7 0,19 6 0 16,-19-6 7-16,12 4-11 15,-12-4-5-15,16 6 1 0,-16-6-10 0,0 0 2 16,21 8-1-16,-21-8 6 15,12 3-6-15,-12-3-10 0,0 0-1 0,18 6-3 0,-18-6-21 16,0 0-28-16,16 4-57 16,-16-4-82-16,0 0-199 0,14-2-209 0,-14 2 213 15</inkml:trace>
  <inkml:trace contextRef="#ctx0" brushRef="#br0" timeOffset="160299.31">22606 10881 1600 0,'0'0'-40'16,"0"0"18"-16,0 0 14 0,0 0-4 0,2-21 20 16,-2 21-6-16,0 0 15 0,0 0 12 0,0 0-8 0,6-18 18 15,-6 18-9-15,0 0 1 16,0 0-6-16,9-13 0 0,-9 13-9 0,0 0 1 15,12-9 1-15,-12 9-2 16,0 0 2-16,13-10-5 0,-13 10-7 0,0 0-1 0,17-7 2 16,-17 7-4-16,12-6 10 15,-12 6-3-15,0 0-5 0,22-6-1 16,-22 6-2-16,19-1-7 0,-19 1 2 0,19-4-7 0,-19 4 4 0,23-3-6 16,-23 3-2-16,24 0 12 15,-24 0 2-15,25 0-6 0,-25 0 2 0,23 0 8 16,-23 0-9-16,26 0 0 15,-26 0 7-15,23 0 1 0,-23 0-2 0,19 3-2 16,-19-3 6-16,19 1 3 0,-19-1-7 16,17 4-5-16,-17-4 0 0,0 0 6 0,24 4 1 15,-24-4-11-15,14 6 11 16,-14-6 2-16,14 4-3 0,-14-4-1 0,0 0 14 16,18 8-4-16,-18-8 1 0,0 0-1 0,14 5 7 0,-14-5 3 15,0 0-7-15,16 5 7 16,-16-5-2-16,0 0-7 0,10 6-3 0,-10-6 4 15,0 0-2-15,11 8 3 16,-11-8 4-16,0 0 5 0,0 0 9 0,10 9-7 0,-10-9 8 16,0 0-3-1,11 12-2-15,-11-12 0 0,0 0 9 0,11 11-3 0,-11-11 4 16,10 6-9-16,-10-6 6 0,0 0 0 0,10 11-10 0,-10-11-4 16,9 8 2-1,-9-8-17-15,0 0 3 0,11 10-14 0,-11-10-22 16,0 0-42-16,8 7-45 0,-8-7-79 15,0 0-194-15,0 0-177 0,0 0 242 0</inkml:trace>
  <inkml:trace contextRef="#ctx0" brushRef="#br0" timeOffset="168459.02">21780 10961 1525 0,'0'0'-65'0,"0"0"11"0,0 0 6 0,0 0 1 0,15-6 1 16,-15 6-1-16,0 0 10 15,0 0 4-15,0 0-3 0,0 0 13 0,0 0 9 16,0 0 11-16,0 0 17 0,0 0 11 0,0 0 4 0,0 0 5 16,0 0 6-16,0 0 4 15,0 0-4-15,0 0-9 0,0 0 6 0,0 0-2 16,0 0 2-16,0 0-1 15,0 0 0-15,-38 27-14 0,38-27-2 0,-21 9-3 16,6-5 4-16,0 2-1 0,0 0-5 16,-1-3 0-16,-2 3 4 0,2 0 7 0,-4-2-21 15,4 3 10-15,-3-1-3 0,1 0-1 0,0-1-3 16,-2 3-1-16,1-2 1 16,1-1-8-16,0 3-6 0,0-2-9 0,0 0-15 0,0-1-5 15,0 1-3-15,-1-2-10 16,1 2-3-16,0-3-1 0,0 1 11 0,2 0 15 15,16-4 13-15,-27 5 7 16,15-1 10-16,12-4-1 0,-20 3-3 0,20-3-5 0,-16 3-27 16,16-3-46-1,0 0-58-15,0 0-239 0,0 0 119 0</inkml:trace>
  <inkml:trace contextRef="#ctx0" brushRef="#br0" timeOffset="168838.92">21376 11097 1047 0,'10'-12'9'0,"-10"12"19"0,0 0-9 0,9-8 1 16,-9 8-4-16,0 0-2 15,0 0 7-15,13-9 5 0,-13 9 11 0,0 0 13 16,0 0 9-16,15-4 20 0,-15 4 14 0,0 0 6 16,0 0 4-16,0 0-5 15,0 0 6-15,22 17-23 0,-22-17-8 0,6 13-7 0,-6-13-8 16,4 17-8-16,-4-17 1 15,0 0-28-15,0 21 6 0,0-21-17 0,0 0-13 16,-8 21-24-16,8-21-32 16,-8 14-33-16,8-14-36 0,-8 11-60 0,8-11-97 0,-10 13-232 15,3-9 311-15</inkml:trace>
  <inkml:trace contextRef="#ctx0" brushRef="#br0" timeOffset="204101.91">23554 11001 1409 0,'0'0'-39'0,"0"0"11"0,0 0 6 16,0 0 5-16,0 0 13 0,0 0 9 0,0 0 4 0,0 0 3 0,0 0 12 16,0 0 5-16,0 0 7 15,0 0 10-15,0 0 10 0,0 0 12 16,0 0-15-16,0 0 2 0,0 0-2 15,0 0-4-15,0 0-8 0,0 0-2 0,-27-26-8 16,27 26-1-16,0 0-1 0,0 0-5 16,0 0-3-16,0 0-7 0,0 0 10 15,0 0 0-15,0 0 3 0,0 0-4 0,0 0 10 16,0 0-1-16,4-24 2 0,-4 24-1 0,0 0 9 16,12-9 19-16,-12 9-12 0,0 0-2 0,15-9 7 15,-15 9 2-15,0 0-7 16,20-8 10-16,-20 8 3 0,14-6 6 15,-14 6 1-15,18-4 6 0,-18 4 2 16,14-5-1-16,-14 5-1 0,17-5 2 0,-17 5-8 0,0 0-4 16,21-4-1-16,-21 4-7 15,15-4-6-15,-15 4-1 0,0 0-3 0,21-1 4 16,-21 1-6-16,0 0 1 0,0 0-2 16,23-2-3-16,-23 2-4 0,0 0 1 0,0 0-1 15,20 3-3-15,-20-3-3 0,0 0-2 16,12 7-4-16,-12-7-1 0,0 0-1 15,0 0 5-15,11 11-5 0,-11-11 1 16,0 0 1-16,6 11 2 0,-6-11-6 0,0 0 3 16,4 16 6-16,-4-16 0 0,0 0-1 15,4 19-2-15,-4-19 0 0,0 0-2 0,2 17 0 16,-2-17 1-16,0 0-5 0,0 17-2 0,0-17 1 16,0 0 0-16,0 0 5 0,-4 21-9 0,4-21 2 15,0 0 3-15,-8 15-1 16,8-15 0-16,0 0 0 0,-13 12 4 15,13-12-5-15,-10 7 2 0,10-7 0 0,0 0-1 16,-22 6 5-16,22-6 1 0,-20 2 0 0,20-2 1 16,-24 0 0-16,24 0-1 15,-23 2 4-15,23-2-5 0,-24-2 3 16,24 2-1-16,-22 0 2 0,22 0 6 0,-22-4 13 16,22 4-7-16,-21-4 9 0,21 4-6 0,-19-4-1 15,19 4-3-15,-15-5-4 0,15 5-5 16,-14-6-2-16,14 6-1 0,0 0 0 15,-16-12-10-15,16 12-9 0,-8-9-13 0,8 9-21 16,-4-7-28-16,4 7-35 0,-4-12-52 16,4 12-81-16,0 0-82 0,2-17-201 15,-2 17-121-15,0 0 36 0,4-20-346 0,-4 20-349 16</inkml:trace>
  <inkml:trace contextRef="#ctx0" brushRef="#br0" timeOffset="207368.86">21386 11077 2689 0,'0'0'-148'0,"0"0"30"0,0 0 25 0,0 0 16 16,0 0 22-16,0 0 11 0,0 0 15 0,0 0 8 0,0 0 4 15,0 0 7-15,0 0-1 16,0 0 22-16,0 0 5 0,0 0-2 0,-12 8 32 15,12-8 2-15,0 0 21 16,0 0 5-16,0 0 11 0,0 0-3 0,0 0-9 0,0 0-3 16,0 0-7-16,0 0-5 15,0 0-3-15,0 0-6 0,0 0-2 16,0 0-2-16,36 9 0 0,-36-9 1 0,0 0 13 0,17 2-1 0,-17-2-2 16,0 0-1-16,18 1-6 15,-18-1-4-15,0 0 2 0,26 3-7 0,-26-3 0 16,19 1-10-16,-19-1 1 15,19 0-3-15,-19 0-4 0,21 3-3 0,-21-3-2 0,24-3-4 16,-24 3 0-16,23 0-1 16,-23 0-1-16,25 0 1 0,-25 0-4 0,26-1 2 15,-26 1-5-15,27-3-2 16,-14 2 3-16,-13 1-4 0,27 0 1 0,-27 0-1 0,28-2-2 16,-15 0 6-16,-13 2-4 0,26-2 2 0,-26 2 7 15,24-1-6-15,-24 1 7 16,26 0-1-16,-26 0-2 0,23-2 0 15,-23 2-1-15,24-2 1 0,-24 2-3 16,20-2 0-16,-20 2 2 0,22 0-5 0,-22 0-1 0,19-2 1 16,-19 2 0-16,21 0-4 15,-21 0 4-15,21 0-6 0,-21 0 5 0,0 0 1 16,30 0-3-16,-30 0 4 0,19 2 0 0,-19-2-4 0,21 0 3 16,-21 0-5-16,19 0 2 15,-19 0-2-15,20 2 0 0,-20-2 0 16,18 0 0-16,-18 0-2 0,19 0 3 15,-19 0-2-15,0 0 4 0,28 2-3 0,-28-2 2 0,19 0-1 16,-19 0-2-16,19 2 1 16,-19-2-2-16,21 0 4 0,-21 0-2 0,19 1-2 15,-19-1 2-15,19 2-1 16,-19-2 1-16,22 2-1 0,-22-2 0 0,18 0 2 0,-18 0-4 16,20 2 5-16,-20-2-2 0,0 0 1 0,23 1-1 15,-23-1 1-15,19 0 0 16,-19 0-1-16,0 0-2 0,23 0 2 0,-23 0 1 15,20 3 2-15,-20-3-3 0,16 1-3 16,-16-1 3-16,19 3 0 16,-19-3-1-16,0 0 2 0,28 4 0 0,-28-4-1 15,18 3 2-15,-18-3-2 0,16 2 0 16,-16-2 4-16,0 0-6 0,20 2 4 0,-20-2-2 0,0 0 3 0,18 2 1 16,-18-2-4-1,0 0 5-15,0 0-3 0,17 2 0 0,-17-2 1 0,0 0-1 16,0 0 2-16,0 0-3 15,0 0 0-15,0 0 2 0,21 0 1 0,-21 0 3 0,0 0 0 16,0 0-1-16,0 0 5 16,0 0-1-16,0 0-3 0,0 0 3 0,0 0 3 15,0 0-1-15,0 0 2 0,0 0-7 0,0 0 4 16,0 0-5-16,0 0 2 0,0 0-1 16,0 0 2-16,0 0-2 0,0 0 3 0,0 0-7 15,0 0 4-15,0 0-2 16,0 0-3-16,0 0 4 0,-60 7-1 0,60-7-2 15,-25 0 4-15,25 0-3 0,-29-1 1 16,12-1 3-16,-3 0-5 0,20 2 4 0,-38-4-2 16,20 2-1-16,-2 0-1 15,3 0 0-15,-1-1 0 0,18 3-1 0,-36-3-3 16,18 2 4-16,-1-2 1 0,19 3-5 0,-32-1 3 0,32 1-2 16,-29-3 2-16,16 3-3 15,13 0 0-15,-27 0 3 0,27 0 1 16,-26 0 0-16,26 0-3 0,-26 3-1 15,26-3 3-15,-24 0-2 0,24 0-2 0,-26 1 4 0,26-1 1 16,-25 0-2-16,25 0 1 16,-26 0 1-16,26 0 1 0,-27 3-5 0,27-3 2 15,-26 0-2-15,12 1 2 0,14-1-3 0,-24 3 2 16,24-3 0-16,-25 2 2 0,25-2-2 16,-25 1-1-16,25-1 1 0,-24 0 1 0,24 0-3 15,-21 2 2-15,21-2 2 16,-22 2-3-16,22-2 1 0,0 0 0 15,-26 2 0-15,26-2-1 0,-18 2 1 0,18-2-1 16,0 0 1-16,-25 2 1 0,25-2-3 0,0 0 2 16,-24 2 0-16,24-2 2 15,0 0-4-15,-24 0 3 0,24 0 0 0,0 0 1 16,-22 2 0-16,22-2-2 0,0 0 1 0,-25 0-4 0,25 0 3 16,0 0 3-16,-22-2 0 15,22 2-4-15,0 0 1 0,-20 0 0 16,20 0-1-16,0 0 0 0,0 0-3 15,-26 0 5-15,26 0-1 0,0 0-1 0,0 0 0 0,-21-2 0 16,21 2 0-16,0 0 3 16,0 0-8-16,-26 0 1 0,26 0 1 0,0 0-1 15,-18-2 3-15,18 2-1 0,0 0 1 0,-20-2 0 16,20 2-3-16,0 0 6 0,0 0 0 16,0 0-4-16,-23-2 0 0,23 2 1 0,0 0-5 15,0 0 2-15,0 0-5 16,0 0 4-16,0 0 3 0,0 0 0 0,0 0-2 0,0 0-2 15,0 0 2 1,0 0 1-16,0 0-2 0,0 0 5 0,0 0-1 0,0 0 0 16,0 0-1-16,0 0 1 15,0 0-2-15,0 0 3 0,59-5-4 0,-59 5 3 16,26 0-1-16,-26 0 0 0,29 0 0 0,-11 1 1 0,-2-1 2 16,4 0 0-16,-2 0-6 15,1 0 8-15,1 0-2 0,-20 0-2 16,34 0 2-16,-18 0 1 0,-16 0 2 15,28 0-3-15,-13 0-3 0,-15 0 6 0,28 0-5 0,-14 0 2 16,-14 0 2-16,25 0-2 16,-25 0 1-16,28 0 1 0,-28 0-5 0,26 0 5 15,-26 0 2-15,24-1-7 16,-24 1 3-16,26 0 4 0,-26 0-4 0,25 0-1 0,-25 0-1 16,26-2 5-16,-26 2-2 0,24-3 0 0,-24 3 0 15,22-1-2-15,-22 1 1 16,24-3 3-16,-24 3-3 0,21-1 0 0,-21 1 0 0,18 0-3 15,-18 0 3 1,20-3-1-16,-20 3 1 0,19-1 1 0,-19 1-1 0,19-2-2 16,-19 2 2-16,0 0-3 15,25-2 6-15,-25 2-3 0,18-2-3 0,-18 2 6 16,0 0-4-16,27 0 4 0,-27 0-3 0,19 0-1 0,-19 0 3 16,0 0 1-16,27 0-3 15,-27 0 1-15,18 0 1 0,-18 0 0 0,0 0-1 16,26-1 0-16,-26 1 3 15,18 0-3-15,-18 0-1 0,0 0 7 0,25 0-5 0,-25 0 3 16,17-2 5-16,-17 2 0 16,0 0 2-16,21-2-1 0,-21 2-3 0,0 0 0 15,24 0 1-15,-24 0-7 16,0 0 4-16,23 0 0 0,-23 0-3 0,0 0 3 0,25 0-4 16,-25 0 6-16,0 0-8 0,23 0 3 0,-23 0 1 15,0 0-7-15,18 2 7 16,-18-2-2-16,0 0-2 0,18 0 5 0,-18 0-4 0,0 0 1 15,0 0 5 1,22-2-4-16,-22 2-1 0,0 0 1 0,0 0 0 0,19 2-1 16,-19-2 0-16,0 0 1 15,0 0-1-15,0 0-2 0,21 0 2 0,-21 0 0 0,0 0-2 16,0 0 3-16,21 0-3 0,-21 0 1 16,0 0 0-16,0 0 1 0,0 0-1 15,0 0 3-15,22 0 4 0,-22 0 2 0,0 0 4 16,0 0 1-16,0 0 2 0,0 0 1 15,0 0-2-15,0 0 1 0,18 0 0 0,-18 0-5 16,0 0-2-16,0 0-3 16,0 0 0-16,0 0-5 0,0 0-18 0,0 0-19 15,0 0-25-15,0 0-35 16,0 0-43-16,0 0-61 0,0 0-46 0,0 0-96 0,0 0-157 16,0 0-387-16,0 0-257 0</inkml:trace>
  <inkml:trace contextRef="#ctx0" brushRef="#br0" timeOffset="-214657.83">21962 10707 2512 0,'0'0'-147'16,"0"0"21"-16,0 0 19 0,0 0 14 0,0 0 16 0,0 0 7 16,0 0 14-1,0 0 9-15,0 0 8 0,0 0 4 0,0 0 12 0,0 0 10 16,0 0 4-16,0 0 3 0,0 0 6 0,0 0-4 16,0 0 4-16,0 0 2 15,0 0-2-15,0 0 2 0,0 0-2 0,0 0 11 0,0 0-14 16,0 0 1-16,0 0 2 15,0 0 5-15,0 0-1 0,0 0-4 0,0 0 3 16,0 0-3-16,0 0-12 16,0 0-9-16,0 0-23 0,0 0-41 0,0 0-57 0,0 0-306 15,0 0 396-15</inkml:trace>
  <inkml:trace contextRef="#ctx0" brushRef="#br0" timeOffset="-214547.77">21990 10744 1219 0,'0'0'-61'0,"0"0"12"16,0 0-10-16,0 0 6 0,0 0-12 0,-8 11-16 16,8-11-32-16,0 0-133 0,0 0 81 15</inkml:trace>
  <inkml:trace contextRef="#ctx0" brushRef="#br0" timeOffset="-213724.22">21944 10765 736 0,'0'0'20'15,"0"0"4"-15,0 0 0 0,0 0 5 0,0 0 5 16,0 0-3-16,0 0 7 16,0 0 7-16,0 0-4 0,0 0 0 0,0 0-1 15,0 0-3-15,52-10-5 0,-52 10-4 16,0 0-2-16,23-4-12 0,-23 4 7 0,18 0-5 16,-18 0-2-16,20 2-9 0,-20-2-14 0,28 5 7 15,-13-4-8-15,2 1-6 16,0-1-4-16,-1 2-5 0,4 0 4 0,1 1 2 0,-2-1 1 15,2 0 1-15,3-1 4 16,-4 1 3-16,2 1-1 0,1 0-1 0,3 0 7 16,-6-2-6-16,4 2 6 15,-3-2 3-15,0 2 5 0,-2-3 3 0,3 1 6 0,-2 1 0 16,0-2 24-16,-1 1 6 0,0 0-5 0,2 0-10 16,-5 0 19-16,4-1-8 15,-1 2-7-15,0-2 5 0,0 1-4 0,-19-2 2 16,34 2-14-16,-15 0-3 0,-2 0 7 15,0-2-14-15,-17 0-1 0,30 4 1 0,-16-4 1 16,-14 0-4-16,26 3 3 16,-26-3 4-16,25 3-11 0,-12-3 2 0,-13 0 7 15,23 1-14-15,-23-1 7 0,24 0 3 16,-24 0-8-16,23 3 5 0,-23-3-8 0,25 1 1 16,-12 1 6-16,-13-2-8 0,24 2 3 15,-24-2-1-15,24 2 2 0,-24-2-2 16,22 4-3-16,-22-4 4 0,23 2-8 15,-23-2 6-15,21 3 3 0,-21-3-5 0,21 4 2 16,-21-4-4-16,24 2 7 0,-24-2-5 0,23 4 8 16,-13-1 4-16,-10-3-10 15,26 5 3-15,-26-5 1 0,28 6 3 0,-16-5-8 0,-12-1 4 16,27 4-3-16,-14-1 6 0,-13-3-13 0,25 4 14 16,-13 0-1-16,-12-4 0 15,20 5-1-15,-20-5 3 0,20 3 0 0,-20-3 15 16,16 4-13-16,-16-4-4 0,17 2 2 15,-17-2 0-15,0 0 2 0,22 2 3 16,-22-2-7-16,0 0 2 0,18 4 7 16,-18-4-2-16,0 0-5 0,20 1 1 0,-20-1 4 15,14 3 7-15,-14-3-17 0,17 1 5 0,-17-1-4 0,18 3 4 16,-18-3-3-16,18 6 4 16,-18-6 12-16,18 3-13 0,-18-3 4 0,18 2-9 15,-18-2-4-15,19 2 3 16,-19-2 7-16,20 4 2 0,-20-4 2 0,0 0 7 0,22 3 9 15,-22-3-10-15,16 2 5 16,-16-2 2-16,0 0-9 0,18 3 7 0,-18-3-8 16,15 3 6-16,-15-3-7 15,17 4-3-15,-17-4 2 0,19 3-1 0,-19-3-2 0,20 4-10 16,-20-4 10-16,18 6-9 0,-18-6-12 0,16 4-22 16,-16-4-17-16,0 0-34 15,20 4-51-15,-20-4-107 0,11 0-227 0,-11 0 365 16</inkml:trace>
  <inkml:trace contextRef="#ctx0" brushRef="#br0" timeOffset="-212723.61">23453 10915 1261 0,'0'0'-68'0,"0"0"24"16,0 0 11-16,0 0 15 16,0 0 20-16,-15-14 16 0,15 14 15 15,0 0 13-15,0 0 1 0,0 0 10 16,0 0-2-16,-6-15 2 0,6 15-15 0,0 0 6 0,0 0 1 15,0 0-11-15,0 0-3 16,0-21-5-16,0 21 7 0,0 0-2 0,0 0-12 16,14-20-5-16,-14 20 6 15,11-14-7-15,-11 14 9 0,14-11 0 0,-5 4-10 0,-9 7 5 16,17-16-2-16,-7 9-4 0,-10 7-5 0,24-14-4 16,-14 6 10-16,3 1-6 15,-13 7-1-15,26-12 7 0,-14 7 0 0,0 1-3 0,-12 4 6 16,28-8 10-16,-13 6-9 15,-15 2 9-15,28-4-1 0,-28 4 3 0,28 2-3 16,-28-2-7-16,33 2 2 16,-16 0-9-16,2 2 0 0,-2 0 3 0,2 0 9 15,-2-1-2-15,-2 3 7 0,2 0-4 0,-2-3 22 0,0 2-5 16,-1-1 7-16,-2 1 2 16,-12-5-7-16,24 7 1 0,-24-7 7 0,19 8-3 15,-19-8-4-15,17 10-3 16,-8-6-3-16,-9-4-2 0,14 8 0 0,-14-8-5 0,16 9 4 15,-16-9-3-15,12 11-1 16,-12-11 9-16,12 12 2 0,-12-12-8 0,14 13-3 16,-8-6-4-16,-6-7 1 15,13 13-4-15,-13-13-3 0,12 14-2 0,-12-14-2 0,11 9-5 16,-11-9 3-16,11 12-7 0,-11-12-3 0,8 10-28 16,-8-10-28-16,0 0-57 15,8 9-66-15,-8-9-121 0,0 0-588 16,0 0-246-16</inkml:trace>
  <inkml:trace contextRef="#ctx0" brushRef="#br0" timeOffset="-204427.66">21281 12940 2580 0,'0'0'-45'0,"0"0"43"0,0 0 4 0,0 0-7 16,0 0 20-16,0 0 5 16,-18-13 18-16,18 13 23 0,0 0 7 0,0 0 9 15,0 0 3-15,0 0 9 0,0 0 6 0,0 0 8 0,0 0 5 16,0 0 4 0,0 0 0-16,0 0-13 0,22-27-11 0,-22 27-12 0,0 0-8 15,0 0-7-15,17-6-7 16,-17 6-7-16,0 0-10 0,0 0-1 0,0 0-4 0,26 4-6 15,-26-4 0-15,0 0-4 16,0 0 0-16,14 14 3 0,-14-14 3 0,0 0-4 16,4 13 5-16,-4-13-3 15,0 0 2-15,0 0-2 0,0 0 0 0,0 0-3 0,-23 23-1 16,23-23-1-16,-17 4-1 16,17-4-4-16,-19 0 1 0,19 0-5 0,0 0 3 15,-30-4-4-15,30 4-2 0,-14-9-9 0,14 9-5 0,-9-14-13 16,9 14-15-1,-4-14-19-15,4 14-29 0,0 0-31 0,0-24-47 0,0 24-38 16,9-14-63-16,-9 14-136 16,10-13-583-16,-6 8-431 0</inkml:trace>
  <inkml:trace contextRef="#ctx0" brushRef="#br0" timeOffset="-200587.75">21990 11136 2861 0,'0'0'-156'0,"0"0"23"15,0 0 14-15,0 0 22 0,10-13 19 0,-10 13 14 16,0 0 34-16,0 0 10 0,0 0 26 16,0 0 29-16,0 0 7 0,0 0 12 0,0 0 7 15,0 0 9-15,0 0-6 0,0 0-4 0,0 0-8 16,0 0-5-16,0 0-1 16,0 0-8-16,0 0 1 0,-18 49-3 0,11-37-1 15,7-12 0-15,-15 21 3 16,7-6 16-16,0 0-2 0,-3 3-4 0,0 0-6 0,3 1-2 15,-1 2-3-15,1 0-2 16,2 0-7-16,-1 2 1 0,5-4-6 0,2 2 0 0,2 0-9 16,5 4 4-16,3-5-8 15,0 3-2-15,7 2 0 0,5-2 3 0,-2 2 1 16,4 0 2-16,1-2 6 0,3 0 6 0,-2 1 4 16,1-1-4-16,-4 0 1 0,0-2-3 15,-1 2 2-15,-4-2-5 0,0-2-4 0,-6 2-1 16,-1-2-1-16,-1 2 0 15,-3-4 0-15,-3 0-4 0,-2 2 3 0,1-1-2 0,-6-2-5 16,1 4 5-16,-2-3-6 16,-5 4 6-16,1-3-5 0,-3 4 1 0,-1-2-2 15,-1 2 0-15,-6 1 2 0,0-2-3 0,0 1-2 16,-2-1 4-16,-1 0-4 0,0 2-3 16,0-2-2-16,-1-2-1 0,-1 1-7 0,2-1-17 15,-2 1-10-15,3-6-6 16,2 1-9-16,0-2-5 0,1-1-5 0,2-3-4 15,3-2 0-15,0 0 7 0,13-7 4 16,-19 7 0-16,19-7 6 0,0 0 6 16,0 0 6-16,0 0 2 0,0 0 15 15,0 0 13-15,0 0 13 0,0 0 16 0,0 0 16 16,15-46 12-16,-15 46 5 0,12-15 5 0,-12 15 12 0,16-11 3 16,-16 11 3-16,10-12-2 15,-10 12-6-15,0 0-3 0,13-9 4 0,-13 9 15 16,0 0-1-16,0 0-2 15,0 0-4-15,0 0-5 0,0 0-7 0,0 0-7 0,0 0-5 16,0 0-4-16,0 0-5 16,-21 45-6-16,21-45-4 0,-6 19 0 0,6-19-4 15,-2 19-4-15,2-19 1 16,2 19-3-16,-2-19-5 0,8 17-5 0,-2-7-13 0,4-2-29 16,-10-8-44-16,18 9-50 0,-6-2-62 0,1 0-63 15,-13-7-76-15,28 7-158 16,-16-3-101-16,-2 0-255 0,-10-4-170 15</inkml:trace>
  <inkml:trace contextRef="#ctx0" brushRef="#br0" timeOffset="-199827.63">22113 13000 2458 0,'0'0'6'0,"2"-18"44"15,-2 18 1-15,0 0 2 0,4-19 17 0,-4 19 9 0,0 0 16 16,4-15 8-16,-4 15 0 0,0 0 18 16,0 0 6-16,0 0 3 0,0 0-2 15,0 0 1-15,0 0-2 0,0 0-1 0,0 0-13 16,0 0-9-16,2 61 0 0,-4-42-2 15,2 2-12-15,-2-1-5 0,2 8-3 16,0-4-17-16,-2 3 6 0,2 1-14 16,0-1-3-16,-2 0-3 0,2 0-9 0,-2-5-2 15,2 4-10-15,0-4-8 0,-2-1-14 16,2-2-19-16,0-1-22 0,-2-2-22 0,2-16-25 16,0 23-32-16,0-23-37 0,-3 17-39 0,3-17-28 15,0 0-9-15,0 12-15 16,0-12-7-16,0 0-5 0,0 0-13 0,0 0-6 0,0 0-568 15,22-31-176-15</inkml:trace>
  <inkml:trace contextRef="#ctx0" brushRef="#br0" timeOffset="-199577.91">22164 13381 2385 0,'12'-15'-87'0,"-2"1"32"16,-1 5 29-16,2-1 20 0,-11 10 10 15,12-14 23-15,-12 14 18 0,13-11 24 0,-13 11 25 0,8-8 12 16,-8 8 9-16,0 0 11 0,0 0 11 0,0 0 2 16,0 0 0-16,0 0 0 15,0 0-1-15,0 0 5 0,0 0 11 0,0 0-2 0,0 0-2 16,0 0-6-16,0 0-8 15,-55 14-10-15,55-14-12 0,-14 11-1 0,14-11-26 16,-15 12 1-16,15-12-9 16,-11 13-16-16,11-13-6 0,-8 16-4 0,8-16-6 0,-4 13-7 15,4-13-8-15,0 0-6 16,0 0-11-16,10 26-12 0,-10-26-15 0,15 13-7 16,-4-7-16-16,-11-6-21 0,20 12-31 0,-8-8-23 15,-12-4-40-15,21 9-42 16,-11-5-36-16,3 0-44 0,-13-4-98 0,17 1-154 0,-9 2-451 15,-8-3-428-15</inkml:trace>
  <inkml:trace contextRef="#ctx0" brushRef="#br0" timeOffset="-199177.66">22462 13305 2875 0,'0'0'-85'0,"0"0"40"0,11-12 8 16,-11 12 9-16,0 0 30 16,0 0 12-16,0 0 30 0,0 0 22 0,0 0 16 0,0 0 16 15,0 0 5-15,0 0 1 16,0 0 6-16,0 0 5 0,0 0-5 0,-28 34-6 16,28-34-7-16,-19 16-6 0,13-9-2 0,6-7-1 0,-18 16-11 15,18-16-10-15,-12 11-1 16,12-11-7-16,-10 9-8 0,10-9 0 0,-10 9 0 15,10-9 2-15,0 0-8 16,-10 10-1-16,10-10-5 0,0 0-1 0,0 0-4 16,0 0-3-16,0 0 4 0,0 0 0 15,0 0 3-15,20 23 1 0,-20-23-2 0,14 9 5 16,-6-1-5-16,3 0 1 0,-11-8 6 0,24 16-10 0,-14-3 1 16,2-2-14-16,0 0-2 15,0 1 0-15,0-1-20 0,2-1-20 0,-4 0-32 16,-2-1-37-16,-8-9-46 15,15 15-48-15,-6-7-41 0,-3-2-39 0,-6-6-75 16,11 5-153-16,-11-5-92 16,0 0-269-16,0 0-203 0</inkml:trace>
  <inkml:trace contextRef="#ctx0" brushRef="#br0" timeOffset="-198955.25">22687 13461 2816 0,'0'0'140'0,"8"-8"1"16,-8 8-11-16,0 0 7 0,0 0 6 15,0 0 11-15,0 0 18 0,0 0-8 16,0 0-9-16,0 0-12 0,0 0-21 0,0 0-4 16,0 0-20-16,0 0-7 0,0 0-20 0,0 0-18 15,0 0-35-15,25 8-58 0,-25-8-66 0,0 0-88 16,0 0-118-16,0 0-234 15,0 0-46-15,0 0-337 0,0 0-340 0</inkml:trace>
  <inkml:trace contextRef="#ctx0" brushRef="#br0" timeOffset="-196847.76">23247 11050 2677 0,'0'0'-163'0,"0"0"26"0,0 0 17 0,0 0 14 0,0 0 18 16,0 0 10-16,0 0 14 15,2 28 9-15,-2-28 7 0,0 0 12 0,-10 16 15 16,10-16 1-16,-9 16 9 0,9-16 4 0,-8 16 4 16,8-16 0-16,-8 24 8 15,3-11 3-15,-2 1 5 0,3 0-1 0,0 2-3 0,0 0 9 16,-2 2-8-16,2 1 7 15,0 0-6-15,1 2 4 0,1-2-2 16,0 5-5-16,2-4 7 0,2 1-1 16,3 3 2-16,-1 1 4 0,4 0 1 0,2-1-1 0,4 5 8 15,0 0-6-15,1-2-6 16,4 1 5-16,0 1-2 0,5 3-2 0,-6-3-6 16,4 1 0-16,-3-1-3 0,1-2 2 0,-2 1 4 0,-2 0-2 15,0-1-5-15,-2 0 4 16,-5-1 0-16,-1-4-10 0,0 0 5 0,-1 3-2 15,-3-2 5-15,-1-4-1 16,-3 0-2-16,0 1 5 0,-3-2-2 0,1 0 7 0,-5 1-5 16,1-2-4-16,-2 4-1 15,-3-4 7-15,-1 2-19 0,-1-2 10 0,-2 2 4 16,1-4-6-16,-2 1-4 0,2-1 10 0,-1-2-16 16,2-1 10-16,2-4-1 15,1 3-13-15,0-4 1 0,10-7-12 0,-20 14-1 0,20-14 6 16,-14 7-4-16,14-7 3 15,0 0 5-15,-18 4 0 0,18-4 4 0,0 0 17 16,0 0-7-16,0 0 12 16,0 0 2-16,0 0 11 0,0 0 14 0,-12-21-3 0,12 21 3 15,0 0 4-15,0 0 6 16,0 0-4-16,0 0 4 0,0 0-9 0,0 0 10 16,0 0-6-16,0 0 6 0,0 0-3 0,0 0 9 0,0 0 0 15,0 0 6-15,0 0 1 16,0 0-5-16,0 0-6 0,0 0-2 0,0 0-1 15,0 0-2-15,0 0-8 16,0 0-2-16,0 0-6 0,0 0 0 0,-15 20-4 0,15-20 0 16,0 0-2-16,-6 14-1 15,6-14 0-15,0 0-1 0,0 0-6 0,-4 16 5 16,4-16 4-16,0 0 6 0,0 0 9 0,0 0 4 16,0 0 0-16,0 0-5 0,0 0-3 15,0 0 3-15,0 0 0 0,0 0 0 0,0 0 0 16,0 0 1-16,0 0 0 15,0 0-5-15,48-19-2 0,-48 19-4 16,13-6-3-16,-13 6-7 0,0 0 0 16,16-8-1-16,-16 8-7 0,0 0 0 0,14-7-2 0,-14 7-1 15,0 0-2-15,0 0-5 0,0 0 4 0,0 0-4 16,23 0-2-16,-23 0-10 16,0 0-21-16,0 0-28 0,10 13-41 0,-10-13-38 0,0 0-48 15,7 19-37-15,-7-19-83 16,2 16-665-16,-2-9-419 0</inkml:trace>
  <inkml:trace contextRef="#ctx0" brushRef="#br0" timeOffset="-196528">23313 12766 2956 0,'0'0'-55'0,"0"0"28"15,0 0-5-15,0 0-1 16,0 0 8-16,0 0 29 0,0 0 21 0,0 0 15 16,0 0 12-16,0 0 9 0,8 24 8 0,-8-24 6 0,0 0-1 15,-2 28-1 1,0-15-5-16,2-13-6 0,-6 29-6 0,4-13-8 0,2-1-6 15,-4 2-1-15,2-2-8 16,2-15-17-16,-4 27-19 0,4-27-30 0,-4 23-43 0,4-23-45 16,0 19-34-16,0-11-54 15,0-8-96-15,0 0-531 0,4 13-171 0</inkml:trace>
  <inkml:trace contextRef="#ctx0" brushRef="#br0" timeOffset="-196308.08">23438 12919 2499 0,'15'-7'-17'16,"-15"7"41"-16,0 0-9 0,0 0 8 0,0 0 14 16,0 0 14-16,0 0 30 0,0 0 13 0,0 0 10 15,0 0-1-15,0 0 5 0,-57 9 5 0,57-9 5 16,-20 8 3-16,20-8-11 16,-12 11-12-16,12-11-8 0,-9 14-10 0,9-14-12 0,-2 17-6 15,2-17-9-15,0 0-8 16,11 30-12-16,-5-18-20 0,2-3-22 0,3 0-33 15,0 3-41-15,-3-2-50 16,4-1-54-16,0-3-61 0,-12-6-141 0,16 10-529 0,-9-6-321 16</inkml:trace>
  <inkml:trace contextRef="#ctx0" brushRef="#br0" timeOffset="-195708.01">23592 13007 2748 0,'0'0'-62'16,"0"0"37"-16,0 0 4 0,0 0 14 0,0 0 26 16,0 0 20-16,0 0 26 15,0 0 18-15,0 0 6 0,0 0 7 0,0 0 2 0,0 0-5 16,0 0-1-16,0 0 1 15,24 10 7-15,-24-10 2 0,0 0 2 16,16 4-11-16,-16-4-10 0,13 5-11 16,-13-5-3-16,11 7-10 0,-11-7-6 15,13 8-6-15,-13-8-6 0,0 0-7 16,14 9-9-16,-14-9-5 0,0 0-16 0,8 11-5 0,-8-11-13 16,0 0-9-16,0 0-14 0,0 0-8 15,0 0-6-15,0 0-8 0,7 11 7 0,-7-11 3 16,0 0 2-16,0 0 6 0,0 0 11 0,0 0 2 15,0 0 13-15,0 0 13 16,0 0 20-16,0 0 14 0,0 0 13 0,0 0 13 16,0 0 8-16,0 0 12 0,-27 17-1 15,27-17 5-15,-11 9-3 0,11-9-2 0,-13 10-8 16,13-10-5-16,-13 10-7 0,13-10-6 16,-12 11-6-16,12-11-8 0,-12 10-7 15,12-10-35-15,-12 7-57 0,12-7-58 16,0 0-81-16,-10 9-68 0,10-9-126 0,-8 3-175 15,8-3-379-15,0 0-379 0</inkml:trace>
  <inkml:trace contextRef="#ctx0" brushRef="#br0" timeOffset="-195528.1">23794 13131 3176 0,'22'-4'149'0,"-22"4"-10"0,0 0-14 15,0 0-19-15,0 0-13 16,0 0-13-16,0 0-15 0,20-2-30 0,-20 2-43 0,0 0-64 16,0 0-66-16,0 0-62 15,0 0-111-15,12 2-660 0,-12-2-419 0</inkml:trace>
  <inkml:trace contextRef="#ctx0" brushRef="#br0" timeOffset="-172348.08">1909 14967 1592 0,'0'0'283'0,"3"-20"-125"16,-3 20-70-16,0 0-25 0,0 0 26 0,0 0-3 0,0 0 13 16,0 0 5-16,0 0 10 15,0 0 7-15,0 0 13 0,0 0 13 0,0 0-12 16,0 0 5-16,0 0 6 0,0 0-4 0,0 0-8 16,0 0-5-16,0 58-3 0,0-58-6 15,3 27 6-15,1-12 11 0,-2 1-14 16,0 1-9-16,3 1 0 0,-3-1-12 15,2 2-4-15,-2 0-6 0,3-1 0 0,-3 4-6 16,0-3-10-16,2-1-9 0,-3 0-5 16,2-1-8-16,-1-2-1 0,1 0-10 0,-3-15-4 15,4 23-7-15,-2-12-2 0,-2-11-13 0,4 18-27 16,-4-18-32-16,4 15-45 16,-4-15-55-16,0 0-76 0,3 14-70 0,-3-14-108 0,0 0-172 15,13 0-41-15,-13 0-390 16,0 0-471-16</inkml:trace>
  <inkml:trace contextRef="#ctx0" brushRef="#br0" timeOffset="-172077.91">2228 15225 3006 0,'0'0'-30'0,"0"0"30"16,11-7 13-16,-11 7 12 16,0 0 20-16,0 0 21 0,13-7 22 15,-13 7 4-15,0 0-7 0,19-6-3 0,-19 6-4 0,21-1-4 0,-21 1-8 16,29-4-8-16,-11 4-9 16,1 0-5-16,2 0-10 15,-21 0-27-15,35-2-43 0,-18 2-48 0,-17 0-68 16,28-1-52-16,-28 1-58 0,22-2-110 0,-16 0-478 0,-6 2-194 15</inkml:trace>
  <inkml:trace contextRef="#ctx0" brushRef="#br0" timeOffset="-171857.83">2347 15128 2446 0,'-17'-10'-46'16,"17"10"49"-16,0 0 20 15,0 0 6-15,-11-7 25 0,11 7 34 0,0 0 35 16,0 0 10-16,0 0 0 15,0 0-9-15,0 0-17 0,0 0-3 0,0 0-7 0,0 0-7 16,0 0-10-16,-5 30-9 16,5-30-8-16,0 0-4 0,3 26-9 0,-3-26-4 15,4 20-9-15,-4-20-21 0,2 18-34 0,-2-18-40 0,5 22-51 16,-1-12-47-16,-4-10-42 16,7 17-46-16,-7-17-100 0,6 15-514 0,-2-8-209 15</inkml:trace>
  <inkml:trace contextRef="#ctx0" brushRef="#br0" timeOffset="-171538.2">2728 14850 2649 0,'7'-13'-9'15,"-7"13"-7"-15,10-14 13 0,-10 14 11 0,8-12 23 16,-8 12 16-16,0 0 8 16,9-12-1-16,-9 12 26 0,0 0 13 0,0 0 5 0,0 0 10 15,0 0 27-15,0 0 14 16,17 35-9-16,-15-19-2 0,2 0-12 0,-4 4-13 16,0-1 16-16,3 3-17 0,-1 4-5 15,0-2-16-15,0 3-19 0,0 0 6 0,0 0-11 16,0-3-8-16,2 1-6 0,0 0-10 0,0-3-8 15,0-3-37-15,2-2-45 16,-4-3-43-16,2 0-44 0,-4-14-52 0,10 19-76 16,-6-12-97-16,-4-7-162 15,13 4-452-15,-13-4-417 0</inkml:trace>
  <inkml:trace contextRef="#ctx0" brushRef="#br0" timeOffset="-171297.84">3048 14947 2941 0,'0'0'-59'0,"0"0"19"0,4-12-9 0,-4 12 12 0,0 0 33 16,0 0 21-16,0 0 34 16,0 0 4-16,0 0 11 0,0 0-4 0,0 0 11 15,-46 12 15-15,46-12 16 0,-16 10 6 0,16-10 1 0,-12 12-9 16,12-12-9-16,-11 17-4 16,7-6-4-16,4-11-5 0,-4 20-5 0,4-20-7 15,0 23-6-15,0-23 15 16,6 29-8-16,0-16-11 0,1 0-8 0,1 0-31 15,3 1-39-15,0-2-52 0,1-3-70 16,0 1-75-16,2-3-137 0,0-4-213 0,3 4-354 16,-2-2-324-16</inkml:trace>
  <inkml:trace contextRef="#ctx0" brushRef="#br0" timeOffset="-170767.95">3488 15276 2714 0,'0'0'-65'0,"0"0"25"0,0 0 30 0,0 0 1 16,0 0 18-16,0 0 12 0,0 0 11 0,23-24 2 15,-17 12 1-15,-2-3-8 16,6 1 2-16,-4-4-6 0,2-4 3 0,0-1-6 16,1 0 2-16,2-8-5 15,-3 0 2-15,3 0 12 0,-3 3 13 0,2 1 7 0,-3 0 8 16,2 4 2-16,-1 1 6 0,0 2 10 0,-2 1 3 16,2 4-8-16,-2 1-11 15,-2 3-6-15,-4 11 5 0,12-10-3 0,-12 10 2 0,0 0-6 16,0 0-6-16,0 0-7 15,30 14 0-15,-30-14-4 0,15 20-1 0,-7-7-6 16,0 1-1-16,2 1 2 16,-2-2-4-16,0 0 1 0,3 1 3 0,-1-1-1 0,-1-1 0 15,0-2-1-15,1 0 0 0,0-1 8 0,-10-9 3 16,22 12 3-16,-12-9 0 16,-10-3 3-16,22 0 2 0,-22 0-3 0,23-9-6 15,-11 2 6-15,-1-6-13 0,2-2-4 16,-1-5-3-16,-1-2-6 0,4-5 0 0,-7 2-2 15,3-2-3-15,-1 2-2 16,-1 3-4-16,0 1 0 0,-3 0-12 0,0 5-24 16,-2 0-41-16,0 3-55 15,2 1-80-15,-3 2-73 0,-3 10-146 0,0-15-194 0,0 15-310 16,0 0-334-16</inkml:trace>
  <inkml:trace contextRef="#ctx0" brushRef="#br0" timeOffset="-170498.03">4301 14670 2788 0,'0'0'-52'0,"0"0"21"0,0 0 6 15,0 0 12-15,0 0 38 0,0 0 22 16,0 0 23-16,0 0 2 0,-17 45-7 0,11-33 8 15,2 4 5-15,-3-1 4 0,2 3-3 16,3 1-4-16,-2 0-5 16,2 1 11-16,0 1-6 0,4 1-10 0,0-4-21 15,2 2-28-15,0-1-39 0,3-3-50 0,4 1-57 16,-1-2-45-16,1-3-67 0,-1-2-119 0,6-2-463 0,-4-4-154 16</inkml:trace>
  <inkml:trace contextRef="#ctx0" brushRef="#br0" timeOffset="-170258.22">4549 14851 2568 0,'0'0'65'0,"2"-18"6"0,-2 18-4 0,0 0 1 15,0 0 11-15,-15-15 15 0,15 15 1 0,0 0-8 16,-19-4-8-16,19 4-1 16,0 0-13-16,0 0 1 0,0 0-7 0,0 0-6 0,0 0-5 15,-9 30-2-15,9-30-8 16,0 0-1-16,21 33 4 0,-12-20 1 0,0 2 6 15,1 0-1-15,-2 5-2 16,1-6 0-16,-2 4-2 0,-1-1-6 0,-2-2-2 16,-2 2-4-16,-2-17-3 0,-4 30-13 15,2-15-25-15,-7-2-62 0,2-2-70 0,7-11-69 16,-14 17-85-16,10-13-194 0,4-4-419 0,0 0-303 16</inkml:trace>
  <inkml:trace contextRef="#ctx0" brushRef="#br0" timeOffset="-170058.16">4849 14908 2809 0,'0'0'-25'0,"0"0"16"0,17 8 3 16,-17-8 2-16,10 14 19 16,-10-14 22-16,4 20 11 0,-1-8 3 15,-3-12-5-15,0 30-5 0,-3-10 0 16,1-1-6-16,-4 4-6 0,-2 2-4 0,0-1-33 0,-6 3-58 15,2 2-65-15,-5-3-62 16,-4 1-113-16,2-2-449 0,-5-1-41 0</inkml:trace>
  <inkml:trace contextRef="#ctx0" brushRef="#br0" timeOffset="-169738.02">3594 15492 2208 0,'0'0'-19'0,"-19"2"27"16,19-2 17-16,0 0 0 0,0 0 2 0,0 0 14 15,0 0 0-15,0 0 3 16,0 0-3-16,0 0 2 0,65 0 3 0,-41 0 11 0,-1 0 8 16,11 0 9-16,0 0-3 15,0 0-2-15,3-2-9 0,-1 2-7 0,7 0-8 16,-7 0-18-16,-2 0-34 0,-3 0-54 16,-1 0-50-16,-4 0-43 0,-5-2-106 15,-2 4-504-15,-19-2-52 0</inkml:trace>
  <inkml:trace contextRef="#ctx0" brushRef="#br0" timeOffset="-169497.9">3765 15797 2330 0,'-8'19'0'16,"6"-8"0"-16,2-11 6 0,-4 24-3 0,4-24 23 0,2 28 14 15,-2-13 16-15,2 2 7 16,0 2-6-16,0 0-6 0,0 0 3 0,2 2-8 16,-2-2 0-16,2 7-5 15,-1-6-7-15,1-1-11 0,-2 0-11 0,0 2-37 16,0-4-54-16,-2 0-50 0,2-1-71 0,-2-16-143 0,0 23-322 16,-4-16 96-16</inkml:trace>
  <inkml:trace contextRef="#ctx0" brushRef="#br0" timeOffset="-169188.2">3644 15898 2203 0,'0'0'118'0,"0"-29"-11"0,2 16-5 0,-2 13-2 16,2-22 2-16,-2 22 5 16,10-19 5-16,-4 6-9 0,-6 13-17 0,14-16-3 15,-3 9-12-15,2-2-9 0,2 5 2 16,1 0-8-16,-16 4-7 0,36 0-2 0,-14 4-8 15,-1 3-5-15,3 3 0 16,-2 2-7-16,4 5-3 0,-5 2-19 0,3 1-2 16,-4 0-2-16,0 3 0 0,-4 1 2 15,-3-2 2-15,-2 0 6 0,-3 2 11 0,-3-1 3 16,-3-2 12-16,-4 1 5 0,-5 1 3 0,-2 0 0 16,-3 0-2-16,-1-5-4 15,-3 2-4-15,-4 1-2 0,1-6-5 0,0 2-5 0,0-2-5 16,2-3-27-16,2-3-37 15,3-1-57-15,12-8-92 0,-22 7-71 0,22-7-109 16,-14-1-586-16,14 1-400 16</inkml:trace>
  <inkml:trace contextRef="#ctx0" brushRef="#br0" timeOffset="-168947.88">4322 15818 2797 0,'0'0'-95'0,"0"0"26"0,17-2 14 0,-17 2 24 16,0 0 44-16,0 0 29 15,0 0 41-15,-30 36 25 0,20-22 7 0,-1 3-4 16,-1-2-4-16,3 4-2 0,0-2-3 0,1 2-1 0,0 1-15 16,4-2-9-16,-1 0-11 15,5 2-32-15,0-20-49 0,5 33-48 0,3-18-63 16,0-2-60-16,0-1-77 15,6-3-155-15,-2-2-393 0,-1 0-126 0</inkml:trace>
  <inkml:trace contextRef="#ctx0" brushRef="#br0" timeOffset="-168717.86">4485 16015 2399 0,'0'0'73'0,"0"0"21"0,0 0-8 15,0 0-9-15,0 0 3 16,-17-15 15-16,17 15 20 0,0 0 8 0,0 0-11 15,0 0-3-15,0 0-14 16,0 0-6-16,-28 26-6 0,28-26-7 0,0 0-7 0,2 26-8 16,-2-26-5-16,4 25-8 15,2-12-8-15,0 0-1 0,-6-13-7 0,6 29-1 16,-2-16-5-16,0 1-1 0,0-3-3 0,-4-11-6 16,2 23-10-16,-2-23-28 15,0 0-50-15,-10 23-66 0,10-23-62 0,-12 10-71 0,12-10-146 16,-20 1-508-16,12-1-329 15</inkml:trace>
  <inkml:trace contextRef="#ctx0" brushRef="#br0" timeOffset="-168518">4540 16020 2914 0,'13'7'15'0,"-13"-7"19"0,8 12 26 16,-8-12 42-16,10 15 33 0,-10-15 9 0,7 17 1 0,-7-17-15 15,3 19-14-15,-3-19-14 16,0 23-12-16,0-23-11 0,0 21-8 0,0-21-16 16,-3 23-28-16,3-23-55 15,-2 16-76-15,2-16-79 0,-7 17-72 0,7-17-131 16,-6 11-592-16,6-11-429 0</inkml:trace>
  <inkml:trace contextRef="#ctx0" brushRef="#br0" timeOffset="-168188.1">5230 15753 2992 0,'19'-6'76'16,"-19"6"49"-16,0 0-1 0,0 0 5 0,0 0 9 0,0 0 5 16,19-2 0-1,-19 2 0-15,0 0-9 0,26 0-12 0,-26 0-14 0,23 2-6 16,-23-2-3-16,25-2 4 0,-25 2-11 0,25-1-9 16,-25 1-30-16,24-4-37 0,-24 4-38 15,19-6-44-15,-19 6-58 0,9-9-66 16,-9 9-47-16,-3-12-41 0,3 12-55 15,-17-15-43-15,3 7-15 0,-2 1-495 0,2-1-258 16</inkml:trace>
  <inkml:trace contextRef="#ctx0" brushRef="#br0" timeOffset="-168097.81">5278 15651 2580 0,'-22'-8'-63'0,"4"3"61"0,4 2 34 0,14 3 27 0,-21-6 17 15,21 6 10-15,0 0 22 0,-20-6 15 0,20 6 2 16,0 0-12-16,0 0-9 16,0 0-26-16,0 0-38 0,0 0-56 0,0 0-74 15,0 0-73-15,0 0-128 0,51-21-593 16,-36 17-253-16</inkml:trace>
  <inkml:trace contextRef="#ctx0" brushRef="#br0" timeOffset="-167857.89">5719 15564 2941 0,'11'9'106'0,"-11"-9"-7"0,8 9-8 16,-8-9 12-16,0 0 15 16,11 9 8-16,-11-9-3 0,0 0-4 0,0 0-10 15,8 11-10-15,-8-11-8 0,0 0-3 0,0 0-9 0,8 10-12 16,-8-10-46-16,0 0-79 16,0 0-97-16,0 0-134 0,0 0-273 0,0 0-58 15,0 0-209-15,0 0-160 16</inkml:trace>
  <inkml:trace contextRef="#ctx0" brushRef="#br0" timeOffset="-166697.85">7669 15118 2591 0,'0'0'95'0,"4"-10"33"15,-4 10-6-15,0 0 0 16,6-14 2-16,-6 14 15 0,0 0 0 0,0 0-7 15,7-14-18-15,-7 14-14 16,0 0-4-16,0 0 3 0,0 0 5 0,0 0 9 16,0 0 0-16,4 48-4 15,-2-29-10-15,-4 1-2 0,4 8-22 0,-2-1-2 0,2-1-9 16,0 2-7-16,0 3-3 0,0-3-10 0,2 1-20 16,-1-2-26-16,1-3-37 15,-2-2-36-15,1-4-50 0,1 2-48 0,-2-5-51 16,0 0-33-16,0-8-60 0,-2-7-147 15,0 13-106-15,0-13-282 0,0 0-199 0</inkml:trace>
  <inkml:trace contextRef="#ctx0" brushRef="#br0" timeOffset="-166378.22">7560 15237 2655 0,'-6'-19'96'0,"2"1"22"0,-2 5-8 16,2-3 1-16,4 16 10 0,-6-24 12 0,6 24 11 15,-2-21-2-15,2 21-14 0,2-23-19 16,-2 23-19-16,10-23-9 0,0 12-11 15,1 1-10-15,6 1-8 0,0 2-6 16,4 0-8-16,4 2-3 0,3 1-6 0,1 2-8 16,3 2 1-16,2 4-2 15,7 2-2-15,-1 3-2 0,-2 3-5 0,2 5 2 0,0 8-2 16,-2-1-4-16,-4 1 2 0,-6 5-2 0,-5-5 1 16,-2 3 1-16,-8 1 7 15,1 2 14-15,-8-5 2 0,0 3-2 0,-6-1 2 16,-6 0 1-16,0-2 4 0,-2 0 6 15,-6 1-2-15,-2-2-6 0,-3-3-1 0,1 0-3 16,0-5-5-16,0-1-1 16,-2-4-10-16,3-1-19 0,3-3-39 0,-2-3-38 15,16-5-58-15,-26 0-52 0,26 0-59 0,-28-14-76 0,15 3-149 16,5 0-125 0,1-3-282-16,3-1-249 0</inkml:trace>
  <inkml:trace contextRef="#ctx0" brushRef="#br0" timeOffset="-166077.86">8625 15090 2698 0,'0'0'16'16,"0"0"22"-16,0 0-2 0,0 0 9 16,0 0 30-16,0 0 20 0,0 0 14 0,0 0-5 15,-46 26-2-15,33-10 2 0,-1 0-9 16,-2 3-5-16,6 1-6 0,0 1-8 0,1 1-9 16,3 2-6-16,1 1-7 0,3-2-18 15,4-4-34-15,0 1-34 0,5 3-54 16,1 0-72-16,3-6-50 0,-1-3-87 0,6-2-668 0,-4-2-404 15</inkml:trace>
  <inkml:trace contextRef="#ctx0" brushRef="#br0" timeOffset="-165818.25">8756 15237 3031 0,'0'0'55'15,"0"0"24"-15,0 0-7 0,-6-15-6 0,6 15-2 16,0 0 13-16,0 0 16 15,0 0-2-15,-23 3-1 0,23-3-9 0,0 0-5 0,0 0-2 16,-13 25-8-16,13-25-2 16,0 21-2-16,0-21-1 0,9 28-6 15,-3-12-3-15,1 0-7 16,-1 2-1-16,2 3 3 0,-4-4-9 0,5 4-5 0,-2-4-1 0,-3 1-6 16,-2-3 0-16,2 2 3 0,-4-17-3 0,-2 27-3 15,2-27-5-15,-6 18-33 16,6-18-60-16,-16 14-71 0,16-14-69 0,-14 7-97 15,8-7-182-15,6 0-119 16,0 0-251-16,0 0-220 0</inkml:trace>
  <inkml:trace contextRef="#ctx0" brushRef="#br0" timeOffset="-165608.16">8901 15256 2736 0,'0'0'103'0,"25"1"-7"0,-25-1-8 16,15 6-14-16,-15-6-5 15,17 12 6-15,-9-7-5 0,0 5 6 0,1-1-7 16,0 3-3-16,-3-1-9 0,2 2-5 16,-1 1-4-16,-3 1-7 0,2-2-2 0,-2 3-7 15,1 0-3-15,-3 0 0 16,-2 2-8-16,0-18-7 0,0 32-20 0,-2-17-42 16,2-15-60-16,-2 30-56 0,-1-18-77 0,3-12-128 15,-8 21-527-15,4-13-278 0</inkml:trace>
  <inkml:trace contextRef="#ctx0" brushRef="#br0" timeOffset="-165358.22">9225 15381 2823 0,'16'-1'48'0,"-16"1"5"0,0 0-14 15,20-3 0-15,-20 3-11 0,20 0-1 0,-20 0-4 0,30-1-11 16,-11 1-49-16,1 0-43 16,-2-3-42-16,4 2-40 0,-1-1-59 0,-4-2-129 15,0 2-318-15,-5 0 94 0</inkml:trace>
  <inkml:trace contextRef="#ctx0" brushRef="#br0" timeOffset="-165188.22">9398 15287 2243 0,'0'0'148'0,"0"0"-1"0,0 0-8 16,-28 11 20-16,28-11 14 0,-6 15-3 0,6-15-10 16,-4 18-17-16,4-18-16 15,-2 26-10-15,2-26-18 0,4 24-21 0,-2-9-25 16,0 0-39-16,-2-15-46 15,4 29-43-15,0-16-67 0,1 0-46 0,0-4-57 0,-5-9-107 16,4 15-540-16,0-9-274 16</inkml:trace>
  <inkml:trace contextRef="#ctx0" brushRef="#br0" timeOffset="-164922.99">9788 14863 2633 0,'0'0'43'16,"12"-12"23"-16,-12 12-7 15,0 0-4-15,13-3 21 0,-13 3 25 0,0 0 8 16,0 0 2-16,9 25-7 0,-9-25-10 0,2 30-9 0,-2-11-2 16,0 0 1-16,-2 2-1 15,2 2-9-15,0 4-5 0,2-1-10 0,0 2-6 16,0-3-14-16,0 2-31 15,-2-4-43-15,2-1-58 0,0 2-70 0,0-6-50 16,0-1-65-16,-2-17-106 0,3 25-505 16,-1-16-266-16</inkml:trace>
  <inkml:trace contextRef="#ctx0" brushRef="#br0" timeOffset="-164728">9911 15073 2691 0,'0'0'-27'0,"0"0"34"0,0 0 11 0,0 0 22 15,0 0 19-15,-20-7 22 0,20 7 13 16,0 0 1-16,0 0 0 0,-32 14-2 0,32-14-6 16,-14 21-4-16,7-9 0 15,7-12-2-15,-2 24-9 0,2-8-8 0,0-16-7 16,13 30-12-16,-3-13-28 0,6-2-38 0,-2 3-45 0,3-1-68 16,2 0-54-16,0-4-88 15,1-2-176-15,0 3-377 0,-2-3-162 0</inkml:trace>
  <inkml:trace contextRef="#ctx0" brushRef="#br0" timeOffset="-164248.15">10257 15458 2611 0,'0'0'60'0,"5"15"8"16,-5-15-11-16,0 0-8 0,0 0-5 0,0 0 2 0,0 0-2 16,0 0-4-16,19-36-7 15,-15 21-2-15,2 1-6 0,-2-3-4 0,2-6-4 16,2-4 2-16,-2 1-5 0,2-6-7 0,0-1 5 16,-1 5 3-16,-1 3 6 0,1-1 13 15,-1 8 3-15,-2 0-6 0,-1 4-7 0,1 0-4 16,-4 14 4-16,6-19-2 15,-6 19 0-15,0 0 1 0,0 0 1 0,0 0-2 16,0 0 2-16,0 0-3 16,0 0-4-16,0 0 9 0,24 38-9 0,-18-24-2 15,-2-4 5-15,-4-10 3 0,10 21-3 16,-4-10 5-16,-6-11-5 0,14 15-1 0,-14-15-2 16,12 7-1-16,-12-7-3 0,15 1 5 15,-15-1 4-15,0 0 11 0,0 0 10 0,32-18 11 16,-26 8 6-16,2-4 8 0,3-1-5 0,-2-3-7 15,3-5-5-15,-1-2-5 16,1-6-5-16,2 1-3 0,-2-1-9 0,-2 3-5 16,-1 6-6-16,0 0-9 0,-1 3-18 15,-2 2-32-15,-2 3-35 0,-4 14-48 0,5-17-66 16,-5 17-84-16,0 0-184 0,-7-14-152 0,7 14-220 16,0 0-163-16</inkml:trace>
  <inkml:trace contextRef="#ctx0" brushRef="#br0" timeOffset="-164008.05">10793 14977 2491 0,'0'0'-4'0,"0"0"28"0,0 0 18 0,0 0 10 15,0 0 31-15,0 0 32 16,0 0 31-16,-30 39 8 0,20-28 1 0,1 5 2 0,1-1-11 15,1 0-9 1,1 3-16-16,2 2-14 0,0 3-6 0,2-3-15 0,0 3-6 16,2 0-18-16,4-1-25 15,0 4-36-15,2-5-37 0,3 0-44 0,-1-2-57 0,5-2-51 16,2-4-59-16,-5-3-110 0,6-2-617 0,-4-3-422 16</inkml:trace>
  <inkml:trace contextRef="#ctx0" brushRef="#br0" timeOffset="-163738.15">11045 15132 3082 0,'0'0'48'0,"0"0"17"15,-11-19-7-15,11 19 0 0,0 0 13 0,-20-6 9 0,20 6 13 16,0 0 1-16,-26 4-8 16,26-4-9-16,0 0-6 0,-19 15-7 15,19-15-7-15,-2 17-4 0,2-17-8 16,5 24-9-16,-5-24-13 0,12 30-9 0,-6-12-3 15,2 0 1-15,0 3-4 0,0-3 2 16,-4 1-2-16,0 3 0 0,-2-4 5 0,-2 0 3 16,-2 1 2-16,-2 0 5 15,-2-4-3-15,-6 1-4 0,2 1-1 0,-3-1-7 16,0-5-33-16,1 0-56 0,1-1-72 0,1-5-64 0,10-5-139 16,-18 8-195-16,12-6-353 15,6-2-292-15</inkml:trace>
  <inkml:trace contextRef="#ctx0" brushRef="#br0" timeOffset="-163547.78">11143 15219 2922 0,'0'0'13'0,"18"3"3"16,-18-3 6-16,0 0 9 0,18 15 17 16,-13-5 25-16,-5-10 21 0,14 22-3 15,-10-8 1-15,2 2-5 0,0 0-12 16,-3 0-7-16,-1 2-9 0,-1 1 0 0,3 0-13 15,-4 1-12-15,0-2-35 0,0 1-48 16,0 0-51-16,-2 1-68 0,0-5-62 0,1-1-144 16,-1 0-512-16,2-14-258 15</inkml:trace>
  <inkml:trace contextRef="#ctx0" brushRef="#br0" timeOffset="-162678.08">7885 15827 2496 0,'0'0'-125'0,"0"0"44"0,-11-9 44 16,11 9 38-16,0 0 47 16,0 0 15-16,0 0 22 0,0 0 9 0,0 0-5 0,0 0 5 15,0 0-4-15,0 0-6 0,0 0-3 0,0 0-6 16,50 0-11-16,-24 4-6 16,6-1-7-16,11 3-12 0,3 1-5 0,11 2-12 15,28 2-4-15,1 0-17 0,8 1-13 16,3-2-13-16,7 2-24 0,1 0-27 0,4-1-21 15,3 1-17-15,-5-3-9 16,4 1 2-16,-2-2-1 0,0-1 1 0,-4 1 4 16,-2-2 3-16,-6-1 17 15,-4-3 10-15,-6 4 14 0,-13-3 9 0,-11 1 12 0,1-1 2 16,-3 0 6-16,0 3 6 0,-1-4 7 0,-1 0-1 16,-4 2 4-16,-7-3 0 15,-3 1-16-15,-1-2 7 0,-4 1-1 16,-5 3 2-16,-5-3 11 0,-4 1 9 15,-2-2 3-15,-1 2-6 0,-3 0-14 0,-20-2-18 0,26 2-62 16,-26-2-144-16,20 0-56 16,-20 0 101-16</inkml:trace>
  <inkml:trace contextRef="#ctx0" brushRef="#br0" timeOffset="-162358.25">9322 16275 1093 0,'0'0'140'0,"0"0"4"0,-4 17-6 0,4-17-3 16,0 0 2-16,-5 25-8 15,5-25-7-15,0 24-9 0,-2-6-13 0,0-1-6 16,2 2-1-16,0 1 5 0,-2 2 3 16,0-1 2-16,2 2-4 0,0-2-13 0,0 2-8 15,-2-1-9-15,2 1-11 0,0-2-12 0,0 0-29 16,-2-2-37-16,2-19-27 0,0 31-44 16,2-20-30-16,-2-11-34 0,0 20-47 0,0-20-74 15,0 0-438-15,-4 7 25 16</inkml:trace>
  <inkml:trace contextRef="#ctx0" brushRef="#br0" timeOffset="-162088.3">9243 16484 2039 0,'-6'-31'-22'0,"2"4"30"0,2 6 14 0,2 0 40 15,-2 3 24-15,2 18 20 0,0-28 15 0,0 28 20 16,2-27 4-16,2 14-11 0,0 1-11 0,-4 12-10 16,13-20-13-16,-2 12-9 0,-11 8-9 15,25-10-10-15,-10 6-7 0,-15 4-8 16,34 0-5-16,-15 4-8 0,1 2-4 15,4 3-6-15,-1 3 18 0,1 2-5 0,0 2-6 16,2 5-3-16,-2 0 5 0,-3 2 2 16,-2 2-3-16,-2-1-5 0,-5-2 0 0,-3-1-5 15,-4-2 4-15,-3 0-2 0,-6 0-1 0,-1-2-6 16,-6 0 0-16,-1 2-3 16,-3-1 0-16,-2-3-4 0,-2 0-19 0,0-4-34 0,0 1-50 15,1-1-54-15,4-2-53 16,4-2-61-16,10-7-167 0,-22 5-554 0,16-3-421 15</inkml:trace>
  <inkml:trace contextRef="#ctx0" brushRef="#br0" timeOffset="-161837.87">9964 16384 2989 0,'0'0'-27'0,"0"0"27"16,0 0 9-16,0 0 15 0,-35-12 22 0,35 12 18 0,-21 17 26 15,10-5 10-15,1 2-8 0,4-2-7 0,0 4-8 16,-1-1-8-16,5 2-10 16,-1 2-1-16,3-19-20 0,5 32-23 0,-3-17-45 15,5 1-47-15,1-3-58 16,0-2-59-16,1-1-96 0,2-2-636 0,-3-4-332 0</inkml:trace>
  <inkml:trace contextRef="#ctx0" brushRef="#br0" timeOffset="-161582.96">10083 16467 2790 0,'0'-19'-3'16,"0"19"38"-16,0 0 14 15,0 0 8-15,-22-11 18 0,22 11 11 16,0 0 9-16,-24 4-4 0,24-4-7 0,0 0-8 15,-19 12-6-15,19-12 0 0,-10 13-5 0,10-13-7 16,0 17-6-16,0-17-3 16,4 22-9-16,2-8-6 0,3-1-5 0,-1 2-3 15,1 1-4-15,-1-3-1 0,-1 2-4 0,-1 0-1 0,0 1-2 16,-2 0 2-16,-4-16-4 16,2 22-1-16,-2-22-3 0,-6 19-14 0,6-19-43 15,-12 15-61-15,5-9-82 16,7-6-110-16,-13 6-205 0,13-6-377 0,0 0-253 0</inkml:trace>
  <inkml:trace contextRef="#ctx0" brushRef="#br0" timeOffset="-161417.28">10137 16601 2686 0,'0'0'88'0,"23"0"30"0,-23 0-1 16,0 0 0-16,17 10 7 15,-17-10 5-15,9 11-7 0,-9-11-10 0,6 17-14 16,-6-17-5-16,2 23-17 15,-2-23-11-15,-2 22-16 0,2-22-20 0,-8 29-45 16,-1-15-61-16,2 0-65 0,-5 0-75 16,-5-3-115-16,-2 3-639 0,-4-4-419 0</inkml:trace>
  <inkml:trace contextRef="#ctx0" brushRef="#br0" timeOffset="-158837.98">11667 16107 2901 0,'0'0'-65'0,"0"0"62"15,0 0 33-15,0 0 32 0,0 0 37 0,0 0 30 0,0 0 21 16,0 0 14-16,0 0-1 15,0 0-27-15,0 0-3 0,0 0-12 0,0 0-12 16,13 11 1-16,-13-11-8 16,0 0-4-16,0 0-5 0,29-3-10 0,-29 3-4 0,22 0-12 15,-22 0-10-15,25 2-4 0,-25-2-4 0,32 1-12 16,-15 2-12-16,-2-2-10 16,-15-1-30-16,25 3-27 0,-25-3-45 0,21 0-40 15,-21 0-49-15,0 0-52 16,21-7-58-16,-21 7-120 0,0-7-126 0,0 7-404 0,0 0-348 15</inkml:trace>
  <inkml:trace contextRef="#ctx0" brushRef="#br0" timeOffset="-158697.86">11676 16002 2714 0,'0'0'-56'0,"-15"-5"59"0,15 5 19 16,0 0 13-16,0 0 16 0,-15-8 16 0,15 8-7 16,0 0-1-16,0 0-11 15,0 0-4-15,0 0-5 0,0 0-8 0,0 0-16 16,0 0-43-16,50-9-60 0,-39 8-67 15,-11 1-140-15,20-6-498 0,-8 3-102 0</inkml:trace>
  <inkml:trace contextRef="#ctx0" brushRef="#br0" timeOffset="-158507.79">12157 15980 2456 0,'0'0'25'0,"19"6"0"0,-19-6-4 15,18 7 20-15,-18-7 23 0,15 6 21 16,-15-6 10-16,13 6-2 0,-13-6-6 16,0 0-4-16,14 7-3 0,-14-7-9 15,0 0-6-15,0 0-23 0,17 8-57 0,-17-8-87 16,0 0-94-16,0 0-200 0,7 0-413 16,-7 0-128-16</inkml:trace>
  <inkml:trace contextRef="#ctx0" brushRef="#br0" timeOffset="-152987.86">16613 4317 2225 0,'0'0'-140'16,"0"0"24"-16,0 0 21 15,0 0 28-15,0 0 11 0,0 0 27 0,0 0 9 16,0 0 20-16,0 0 8 0,0 0 22 15,0 0 11-15,0 0 8 0,0 0 13 0,0 0 0 16,0 0 10-16,0 0 1 16,0 0-11-16,0 0 0 0,0 0 8 0,0 0 2 15,0 0 7-15,0 0-2 0,0 0 5 0,0 0-2 0,0 0-4 16,0 0-3-16,29 25-6 16,-29-25-1-16,14 19-5 0,-8-8-9 0,0 0-1 15,2 3 2-15,-1-1-11 16,1 2 2-16,-1 1-5 0,1-1 2 0,-1 2-2 0,1-1 0 15,-4 4-3 1,4-1-3-16,0 4 1 0,-4-4-5 0,2 2-20 0,0 2-2 16,-4-4-1-16,2 1 1 15,0 2 0-15,-1 1 0 0,1-2-1 0,-2 0-2 16,0 2 0-16,1-3-4 0,-1-1-30 0,0 0-59 16,0 1-54-16,0-4-75 0,0 0-169 15,0-1-456-15,-2-1-184 0</inkml:trace>
  <inkml:trace contextRef="#ctx0" brushRef="#br0" timeOffset="-122998.08">1100 5205 403 0,'-9'-12'140'0,"9"12"-13"16,0 0-30-16,0 0-20 15,-6-19-5-15,6 19 2 0,0 0-15 0,0 0-5 16,0-17-4-16,0 17 4 0,0 0-7 16,0 0-3-16,0 0-6 0,7-19-4 0,-7 19-7 15,0 0 2-15,0 0 0 0,0 0-5 0,0 0 1 0,0 0-16 16,0 0 11-16,0 0 10 16,0 0 1-16,0 0 2 0,0 0 10 0,0 0 2 15,0 0 4-15,0 0 23 16,21 36-3-16,-21-36-8 0,0 0 6 0,0 0 6 0,0 0-1 15,0 0-10-15,0 0 0 16,0 0-3-16,0 0-1 0,-38 6-13 0,38-6 0 16,0 0-12-16,0 0-3 15,0 0-21-15,-15-21-15 0,15 21-27 0,0 0-30 0,0 0-34 16,0 0-28-16,5-25-56 0,-5 25-147 0,0 0-232 16,0 0 250-16</inkml:trace>
  <inkml:trace contextRef="#ctx0" brushRef="#br0" timeOffset="-103357.68">18696 16606 1479 0,'0'0'166'15,"0"0"-35"-15,0 0-59 16,0 0-11-16,-14-11 18 0,14 11-25 0,0 0 22 0,0 0 6 15,0 0 19-15,-10-11 15 16,10 11 6-16,0 0 9 0,0 0 8 16,-8-14 14-16,8 14-8 0,0 0-7 15,-6-17-11-15,6 17-15 0,-2-19-12 0,2 19-13 0,-2-21-11 16,2 21-14-16,-4-29-11 0,1 15-3 0,3-5-2 16,0 19-11-16,0-35 0 15,0 16-3-15,3-1-3 0,-1 6-3 0,2-4 2 0,0 3 2 16,2 0-1-16,0 2-4 15,4 0-3-15,-2 1-2 0,2 1-3 16,3 1 3-16,0 2-7 0,-1 1 1 16,3 1-3-16,-15 6-4 0,28-8 3 0,-16 7-2 0,-12 1 0 15,28 3 0-15,-13 2 0 16,-15-5-1-16,25 13-1 0,-12-6-3 0,-3 5 3 16,4-1 1-16,-4 6-1 0,2 0-2 0,1 1-1 15,-2 0 0-15,-3 1-2 0,1 1 3 16,-3-4 0-16,-2 4 1 0,0-1 2 0,-2 0 3 15,-2 2 1-15,0-2 3 16,-2 0-3-16,-2-2 3 0,-2 2 2 0,0-4 3 16,-3 1 0-16,1-1 0 0,-3-1-1 0,-2-3 1 0,1-2 0 15,-4-1-4 1,2 0 1-16,-1-5-3 0,-2 1 2 0,17-4 1 0,-31 0-3 16,31 0 0-16,-30-4 4 15,15-2-5-15,0-1 0 0,3 0-3 0,1-3-3 0,1 1 1 16,10 9 3-16,-18-25-6 15,12 11 0-15,6 14 1 0,-8-23 3 0,6 11 2 16,2 12 2-16,-4-20-4 16,4 20 5-16,2-21-4 0,-2 21 0 0,4-19-1 0,-4 19-2 15,12-14-4-15,-12 14-9 0,20-13-15 0,-8 7-28 16,1 3-45-16,1-3-62 16,-14 6-70-16,34-5-71 0,-14 0-190 0,-6 3-70 15,3-2-355-15,-17 4-310 16</inkml:trace>
  <inkml:trace contextRef="#ctx0" brushRef="#br0" timeOffset="-100198.36">17818 16536 2713 0,'0'0'-42'16,"0"0"59"-16,0 0 15 15,0 0 22-15,0 0 23 0,0 0 14 0,0 0 11 16,0 0 2-16,0 0-2 0,-3-25-8 0,3 25-12 0,0 0-7 16,0 0-5-16,0 0-1 15,0 0 9-15,0 0 8 0,0 0 4 0,0 0-2 16,0 0-5-16,0 0-7 15,0 0-4-15,0 0-8 0,0 0-9 0,-10 59-5 16,8-45-6-16,2-14-3 0,-2 28-3 16,2-14-4-16,0-14-6 0,2 30-2 0,-2-16-4 15,0-14 1-15,0 23-3 0,0-23-6 16,0 22 1-16,0-22-1 0,2 17 0 0,-2-17 2 16,0 16-12-16,0-16 3 0,0 0-2 0,0 0-3 15,0 0-1-15,0 0 2 16,0 0-4-16,0 0-2 0,0 0 1 0,0 0-1 0,0 0-3 15,0 0 3-15,0 0-2 16,8-54 1-16,-6 41 2 0,5-2 2 0,-3 0 0 16,2 2 5-16,1-1 2 15,-1 1 4-15,3 1 0 0,-9 12-1 0,14-22 2 0,-8 15 3 16,-6 7-4-16,14-15 1 0,-14 15-1 0,14-8 2 16,-14 8 0-16,15-2 4 15,-15 2-5-15,0 0-2 0,0 0-1 0,24 16 0 16,-24-16-3-16,8 16 2 0,-4-6 0 15,-4-10 6-15,6 21-10 0,-4-9 1 16,-2-12-4-16,4 19 1 0,-4-19 2 16,2 17 1-16,-2-17-4 0,4 15 3 0,-4-15-1 15,0 0-2-15,6 13-3 0,-6-13-12 0,0 0 0 0,0 0-2 16,0 0-1-16,0 0 0 16,0 0 0-16,0 0 0 0,31-24-1 0,-20 15 5 15,-1-3-1-15,-10 12 3 16,19-20 2-16,-8 12 7 0,0-2 5 0,-11 10 6 0,18-15 4 15,-7 9 5-15,-11 6 29 16,17-7 2-16,-17 7 6 0,17-1 6 0,-17 1 10 16,0 0-16-16,24 12 12 15,-24-12 2-15,12 15 0 0,-6-6 5 0,-6-9-10 16,8 19-6-16,-3-5-5 0,2-1-7 0,-7-1-5 0,0-12-6 16,8 23-8-16,-8-23-17 15,4 20-30-15,-2-10-28 0,0-2-37 0,-2-8-47 0,2 11-69 16,-2-11-70-16,0 0-118 15,2 11-174-15,-2-11-27 0,0 0-444 0,0 0-546 16</inkml:trace>
  <inkml:trace contextRef="#ctx0" brushRef="#br0" timeOffset="-97278.58">4618 4961 610 0,'-33'-21'184'15,"1"4"-51"-15,2 0-35 0,5 3-2 16,-1 5-20-16,3-3-12 0,-2 5-12 0,1-1-5 15,1 1-10-15,1 3 3 16,2 2-6-16,1 0-12 0,19 2 5 0,-42 5-21 0,22-1-4 16,-5 6-14-16,-1 0-28 0,-3 3-40 0,-5-1-112 15,-2 2-201-15,-6 2 123 16</inkml:trace>
  <inkml:trace contextRef="#ctx0" brushRef="#br0" timeOffset="-95298.11">19291 16532 1207 0,'0'0'132'0,"0"0"39"0,0 0-6 16,0 0-4-16,0 0 6 16,0 0 10-16,0 0 11 0,0 0 6 0,0 0 2 0,0 0-5 15,0 0 7-15,0 0-1 0,0 0-4 0,0 0-5 16,0 0-4-16,0 0-11 16,38 17-10-16,-38-17 3 0,15 6-19 0,-15-6-18 0,21 3-10 15,-11 2-20-15,-10-5-21 16,28 3-20-16,-11 1-34 0,-2-4-34 15,0 2-40-15,-3-2-37 0,-12 0-52 16,30 1-64-16,-18-1-56 0,-12 0-99 0,24-3-179 0,-16 2-49 16,-8 1-281-1,15-4-224-15</inkml:trace>
  <inkml:trace contextRef="#ctx0" brushRef="#br0" timeOffset="-94908.33">19672 16505 2538 0,'0'0'-8'0,"0"0"46"16,15-5-20-16,-15 5 10 0,0 0-9 0,0 0-3 15,0 0-4-15,0 0 4 0,0 0 0 0,0 0-2 0,0 0-1 16,17 15 3-16,-17-15 0 16,0 0 10-16,-4 21 12 0,4-21 12 0,0 0 3 15,-4 27-1-15,4-27-9 0,-3 17 1 16,3-17-10-16,0 0-4 0,0 23-2 0,0-23 0 15,0 0-1-15,0 0-4 16,0 0-1-16,3 16-7 0,-3-16-2 0,0 0 0 0,0 0-5 16,0 0 2-1,0 0-6-15,33-32 3 0,-24 21-2 0,-1-2 7 0,0-1 7 16,3 1 11-16,-3 2 23 0,1-3 17 0,2 3 18 16,-3 1-1-16,-8 10-7 15,12-15 0-15,-12 15 5 0,14-8 9 0,-14 8-4 0,0 0-12 16,0 0-4-16,0 0-10 15,23 22-5-15,-23-22-7 0,6 19-9 0,-2-6-19 16,-2-2-35-16,1 1-51 0,-3-12-55 16,6 25-68-16,-2-13-72 0,0-2-164 0,-1 0-127 15,-3-10-336-15,8 15-260 0</inkml:trace>
  <inkml:trace contextRef="#ctx0" brushRef="#br0" timeOffset="-94398.58">20041 16656 2671 0,'0'0'-50'0,"0"0"29"16,0 0-4-16,6-22 7 0,-6 22 17 15,0 0 4-15,6-22 22 0,-6 22 12 16,8-19 13-16,-6 7 6 0,5 0 5 15,-1-6 3-15,-2 1 2 0,3-2 12 0,2-4 6 16,-3 1 2-16,2-1 4 0,0-2-7 16,4 2 1-16,-2 0 0 0,0 0-10 0,1 2 2 15,2 2-9-15,2 0-10 0,-3 2-8 0,3 2-6 16,-4 4-2-16,1-1-4 16,1 4-3-16,0 3 0 0,-13 5 3 0,23-3-3 15,-23 3-2-15,21 14 1 0,-10-3-5 16,-1 4 2-16,-2 6-6 0,2 0-2 0,-2 4 0 15,-2 0-4-15,-4 1-2 16,0-1 0-16,-2-2-3 0,0 4 4 0,-4-2-3 0,-2-3 1 16,-2 0 1-16,-2-2 4 0,0-2-1 15,-4-4 1-15,-2 0 0 0,2-4-1 16,-1-3 1-16,0 0-1 0,0-3 3 0,15-4 0 16,-26-3 6-16,26 3 2 15,-20-10 5-15,20 10-1 0,-13-13-2 0,13 13 3 0,-4-20-1 16,4 20-6-16,0 0-2 15,17-26-4-15,-5 19-5 0,6-1-14 0,2-2-30 16,6 3-37-16,-1 1-48 16,3 0-53-16,2 1-47 0,-1 1-54 0,-1 0-101 15,2-2-149-15,-6 3-441 0,-2-3-390 0</inkml:trace>
  <inkml:trace contextRef="#ctx0" brushRef="#br0" timeOffset="-93418.47">20637 16173 2884 0,'0'0'-87'0,"0"0"17"0,0 0 20 16,0 0 2-16,0 0 18 0,0 0 18 0,0 0 14 15,0 0 21-15,0 0 11 16,0 0 18-16,0 0 21 0,0 0 15 0,0 0 16 0,0 0 26 16,0 0 7-16,0 0-4 15,0 0-7-15,0 0-6 0,22 43-8 0,-22-24-12 16,2 2-3-16,0 6-12 0,0 3-2 0,0 8-8 16,0 0-11-16,-2 4-8 15,2 2 0-15,-2 0-9 0,-2 0 0 0,0-1-6 0,-2 9-4 16,-2-4-3-16,-4-3-14 15,0 1-17-15,-4-2-38 0,-4-6-40 0,-5 0-50 16,-3-2-54-16,-5-2-59 16,-3-5-84-16,-16 7-133 0,3-9-490 0,3-6-369 0</inkml:trace>
  <inkml:trace contextRef="#ctx0" brushRef="#br0" timeOffset="-92648.53">17519 16248 2866 0,'0'0'-50'0,"0"0"30"16,-17-9 5-16,17 9 1 0,0 0 9 0,-16-2 12 0,16 2 20 16,0 0 17-16,0 0 5 15,-32 14 11-15,21-7-3 0,0 2 16 0,-1 1 14 16,-1 2 12-16,0 7 8 0,-2-1 5 0,3 3-4 16,-4 4-9-16,0 4-10 0,3 1-11 15,1 2-8-15,-1 3-5 0,2 1-9 16,5 0-3-16,-2 2-9 0,4-1-2 15,-1 2-3-15,2-1-7 0,3-5-5 0,3 5-9 16,0-2-11-16,3-2-19 0,0-4-34 16,2-1-42-16,1-2-64 0,1-2-59 0,-1-4-99 15,-3 0-170-15,3-6-433 0,-3-1-308 0</inkml:trace>
  <inkml:trace contextRef="#ctx0" brushRef="#br0" timeOffset="-84336.07">21499 16619 1239 0,'0'0'151'0,"0"0"-38"0,0 0-51 0,0 0 20 0,0 0-6 16,0 0 8-16,0 0 30 0,0 0-10 0,0 0 10 0,0 0 6 16,0 0 17-16,0 0 11 15,0 0 18-15,0 0 10 0,0 0 7 0,0 0-7 16,0 0-7-16,0 0-16 15,0 0-17-15,0 0-16 0,0 0-13 0,0 0-13 16,0 0-8-16,0 0-7 16,59-8-11-16,-59 8-8 0,26 0-7 0,-26 0-9 0,29 0-1 15,-14 0-4-15,-15 0-6 0,29 0-8 0,-29 0-7 16,28 0-13-16,-28 0-21 16,21 0-19-16,-21 0-32 0,17-3-34 0,-17 3-44 0,0 0-58 15,11-3-45 1,-11 3-107-16,0 0-133 0,0 0-400 0,0 0-265 0</inkml:trace>
  <inkml:trace contextRef="#ctx0" brushRef="#br0" timeOffset="-84158.57">21408 16515 2721 0,'-20'-2'-14'0,"20"2"14"0,0 0-9 0,0 0 6 16,0 0 6-16,-18-2 10 0,18 2 12 15,0 0 8-15,0 0 5 16,0 0-3-16,0 0 4 0,0 0-15 0,0 0 9 15,0 0-9-15,67-8-7 0,-51 7 0 0,2-1-17 16,-1 0-31-16,4 2-38 16,-2-2-36-16,3 0-38 0,-4 0-62 0,2 0-139 15,-3-2-318-15,-1 1 103 0</inkml:trace>
  <inkml:trace contextRef="#ctx0" brushRef="#br0" timeOffset="-82458.59">22873 16363 1966 0,'0'0'0'0,"0"0"25"0,0 0 6 0,0 0-1 15,0 0 9-15,0 0 35 16,0 0 20-16,0 0 12 0,0 0 10 0,0 0-1 0,0 0 2 15,0 0-4-15,0 0 5 16,2-38 3-16,-2 38 1 0,0 0-2 0,10-33 1 16,-6 18-16-16,0 1-14 15,0-1-8-15,4 1-8 0,-6-4-11 0,4-1 2 0,-2 2-17 16,2 0-5-16,1-1-2 0,-3 2-8 0,2-2-2 16,3 5-5-16,-3-2-4 15,3 2-3-15,1 1-2 0,-2 1-1 16,4 1-4-16,-12 10-4 0,20-15 2 15,-9 13 2-15,-11 2-4 0,19 0 2 0,-19 0 0 0,23 14 0 16,-12-5-1-16,0 4-1 16,1 4-1-16,-2 0 0 0,2 2 2 0,-4 1-2 0,0 1-1 15,-1-1 2-15,-3-1 0 0,-2 0-2 0,0-1 4 16,-4 0 5-16,2-18 0 16,-9 33 0-16,1-20-2 0,-2 0 1 0,-1-1-3 15,-4-2-1-15,-2-1 0 16,2-3-2-16,1-2 0 0,-3-1 0 0,17-3-4 0,-30 0 2 15,30 0 0-15,-32-6-1 16,20-1 0-16,-3-1 0 0,4-1-4 0,0 0 5 16,11 9 1-16,-14-22-3 15,8 13 0-15,6 9-1 0,-2-17 1 0,2 17 3 0,0 0-8 16,14-23 0-16,-4 15 0 0,-10 8-13 0,24-10-11 16,-9 3-25-16,-1 3-25 15,4 1-32-15,-2-1-41 0,-16 4-38 0,36-4-34 0,-21 2-38 16,-15 2-108-16,30-5-592 15,-16 4-390-15</inkml:trace>
  <inkml:trace contextRef="#ctx0" brushRef="#br0" timeOffset="-82098.24">23476 16202 2921 0,'0'0'-27'0,"0"0"41"16,0 0-6 0,0 0 0-16,11 14-1 0,-11-14-3 0,0 0 5 0,0 0-2 15,24-1-6-15,-24 1-4 0,24 1-4 0,-24-1-3 16,28 0 2-16,-13 0-5 16,-15 0 1-16,26 0-12 0,-12 3-21 0,-14-3-27 0,23 0-34 15,-23 0-40-15,0 0-82 16,19 0-485-16,-19 0 26 0</inkml:trace>
  <inkml:trace contextRef="#ctx0" brushRef="#br0" timeOffset="-81938.48">23487 16170 2262 0,'-20'-5'114'0,"20"5"25"16,0 0-19-16,0 0-10 0,-12-6-12 0,12 6-3 16,0 0-6-16,0 0-9 0,0 0-9 15,0 0-27-15,0 0-31 0,54-12-26 0,-36 10-29 16,-2 1-35-16,4-2-29 15,-20 3-30-15,35-3-46 0,-17 1-109 0,2 0-453 16,-2-2-22-16</inkml:trace>
  <inkml:trace contextRef="#ctx0" brushRef="#br0" timeOffset="-80928.59">24303 15876 2305 0,'0'0'45'0,"4"-22"11"0,-4 22 1 0,0 0 4 16,8-20-4-16,-8 20 1 0,6-12 7 15,-6 12-5-15,6-16 8 0,-6 16-4 16,9-15-1-16,-4 5 5 0,-5 10 10 0,13-15 4 16,-4 6-1-16,-9 9-1 0,19-16-9 0,-11 10-6 15,-8 6-6-15,22-10-8 0,-12 6-3 0,-10 4-6 16,24-4-5-16,-24 4-6 16,23 1 0-16,-23-1-3 0,19 7 0 0,-19-7-5 0,17 12 4 15,-11-4 5-15,-6-8-2 16,7 21 0-16,-6-8-1 0,-1-13-1 0,-1 23-2 15,1-23 7-15,-9 29 5 16,3-13 7-16,-1-2 5 0,-1 0 2 16,0 1 9-16,-3-2 12 0,2 1 2 0,2-1 3 15,-2 0-4-15,-1-2 3 0,2 0-14 16,8-11-3-16,-10 18-9 0,10-18-3 0,-6 16-10 0,6-16 2 16,0 0-1-16,0 0-7 0,12 23-13 15,-4-16-15-15,-8-7-25 0,26 8-34 0,-11-8-25 16,-15 0-30-16,36 2-28 15,-18-2-25-15,2 0-32 0,1-2-28 0,0-1-17 16,-4-1-43-16,3 0-66 0,-6 0-627 16,0 0-427-16</inkml:trace>
  <inkml:trace contextRef="#ctx0" brushRef="#br0" timeOffset="-80518.5">24753 15972 2905 0,'0'0'-29'0,"12"-6"57"0,-12 6 24 16,0 0 9-16,15-8 16 0,-15 8 19 15,0 0 16-15,17-9 12 0,-17 9-7 0,11-8-8 16,-11 8-13-16,12-9-11 0,-12 9-8 0,12-14-5 15,-12 14-3-15,18-16-5 16,-10 8-9-16,-8 8-4 0,15-21-4 0,-4 9-6 16,-5 2-5-16,2-4-2 0,1-1-8 15,-3-3 1-15,1 1-6 0,-2 0 1 0,2-4-5 16,-2 2-2-16,-1 0-1 0,2-2-3 0,-2 2 4 16,-2-1-5-16,3 4-6 15,-3-1 4-15,0 1 3 0,-2 16 0 0,2-26-2 16,-2 26 4-16,0-23 2 0,0 23 1 15,0-21-1-15,0 21 0 0,-4-15-3 0,4 15 3 16,0 0 2-16,0 0 7 16,-17-6-6-16,17 6 3 0,0 0 6 0,-25 26 3 0,14-6-2 15,-1-1 4-15,1 6 1 0,-2 1 0 0,2 5-4 16,1-3 0-16,2-1 1 16,0 1 2-16,2-2-7 0,2 4 2 0,2-4-1 15,2 3-5-15,2-2 1 16,0-3-1-16,6-1-3 0,2 2-3 0,1-4 5 0,0-2-25 15,5-4-12-15,-2 1-15 16,-1-4-25-16,1-5-33 0,0-1-40 0,0-2-53 16,-14-4-53-16,26 0-58 15,-14-4-105-15,-1 0-128 0,-3-2-45 0,1-2-269 16,-2 1-177-16</inkml:trace>
  <inkml:trace contextRef="#ctx0" brushRef="#br0" timeOffset="-79953.21">25161 15670 2385 0,'0'0'-70'0,"2"-23"34"0,2 11 30 0,-4 12 12 16,4-22 20-16,-4 22 28 16,8-19 16-16,-8 19 27 0,5-17 4 15,-5 17 1-15,2-13-11 0,-2 13 14 16,0 0 7-16,0 0 8 0,0 0 2 0,0 0-10 0,0 0-11 15,0 0-6-15,11 54-11 16,-11-34-7-16,0 4-6 0,-2 4-7 0,2 0-1 16,0 1-7-16,0-1-7 0,0 1-6 0,0 1-2 15,0-5-6-15,0-1 2 0,0-4-9 16,-1-1 0-16,1 0-7 0,0-2-10 0,0-17-24 16,-4 25-34-16,4-25-41 15,-2 14-38-15,2-14-25 0,0 0-11 16,0 0-10-16,0 0-3 0,0 0 7 15,0 0 13-15,0 0 12 0,0 0 9 0,-7-65 22 0,5 42 29 16,2 3 13-16,2-8 35 16,-1 4 17-16,1-1 13 0,2 0 22 0,2 3 9 15,-3 1 7-15,5-1 15 0,-1 5-1 0,2 2 2 0,-4 0-5 16,3 2 2 0,4 2 5-16,-3 1 6 0,0 0 16 0,-9 10 5 0,24-10 12 15,-11 9 4-15,-13 1 12 16,23 1 9-16,-23-1 7 0,27 13 1 0,-15-6-7 15,-1 3-6-15,-2 5-1 0,-3-1-7 16,2 1-1-16,-4 5 1 0,-1 0 7 0,-1-1-2 16,-2 6 3-16,0-5-7 0,-2 0-7 0,2 2-5 15,-3 3 10-15,1-2-14 16,0-3-19-16,-1 1-2 0,0-2-6 0,3 2-14 0,3-2-27 16,2-2-40-16,-1-1-54 15,1-1-72-15,4-1-83 0,0-2-69 0,-1-2-150 16,2 0-145-16,1-1 17 15,-2-3-325-15,-9-6-286 0</inkml:trace>
  <inkml:trace contextRef="#ctx0" brushRef="#br0" timeOffset="-79531.19">24343 16313 2759 0,'0'0'-23'0,"0"0"20"16,0 0 0-16,0 0-4 0,0 0-2 0,0 0 13 0,41 13 10 15,-41-13 0-15,34-1-2 0,-8-2 1 0,3 3-4 16,5-1 14-16,2-1 14 16,8 0 18-16,-1 2 8 0,3-4 6 0,1 2-4 0,1 0-10 15,-1 1-7-15,1 1-1 16,1-3-3-16,-2 1-8 0,-1 1-3 0,-4-2-6 15,3 3-9-15,-9-1-16 0,-2 1-17 16,-2 0-20-16,-3 0-27 0,-5 0-34 0,-1 0-37 16,-1 1-39-16,-8-1-78 15,-14 0-564-15,25 0-133 0</inkml:trace>
  <inkml:trace contextRef="#ctx0" brushRef="#br0" timeOffset="-78518.51">24426 16745 2408 0,'0'0'-67'0,"0"0"22"0,0 0 19 0,0 0 32 0,0 0 33 15,0 0 14-15,0 0 17 0,0 0 1 0,0 0-5 16,0 0 4-16,0 0 2 16,0 0 11-16,0 54 11 0,0-54 7 0,4 23-4 0,-4-10 0 15,0-13 5-15,2 25-3 16,-2-12 3-16,0-13 0 0,2 25-5 0,0-12-5 15,-2-13-7-15,4 21-10 16,-4-21-5-16,1 19-7 0,-1-19 2 0,0 15-2 0,0-15-6 16,0 0-9-16,0 0-6 15,5 14-3-15,-5-14-3 0,0 0-7 0,0 0-1 16,0 0-3-16,0 0-3 0,0 0-4 16,14-44-1-16,-10 30 1 0,3 0 1 0,-1 0 5 15,0 1 7-15,2-1-3 0,-3 3 5 16,-5 11 5-16,11-17 3 0,-11 17-1 15,11-15-2-15,-11 15 10 0,9-9 11 0,-9 9 7 16,0 0-17-16,20-4-2 0,-20 4 1 16,0 0-7-16,0 0-5 0,21 15 3 0,-21-15-6 15,9 17 6-15,-5-8 1 0,-4-9-1 0,8 25-4 16,-2-9 1-16,-3-3-9 16,1 2 1-16,0 0-5 0,-2 0-1 15,2 0-3-15,-4-15-1 0,4 25-6 0,1-13-4 16,-5-12-12-16,5 21-14 0,-5-21-16 0,4 15-22 15,-2-7-22-15,-2-8-23 16,0 0-25-16,0 13-20 0,0-13-16 0,0 0-10 0,0 0-22 16,0 0-10-16,0 0-41 0,0 0-28 15,0 0-81-15,0 0-121 0,0 0-447 16,0 0-323-16</inkml:trace>
  <inkml:trace contextRef="#ctx0" brushRef="#br0" timeOffset="-77988.24">24678 16919 2803 0,'0'0'-22'0,"0"0"28"0,2-21 4 0,-2 21 5 15,0 0-1-15,0 0 12 0,7-17 6 0,-7 17-2 16,6-14 1-16,-6 14 10 0,8-13 3 16,-8 13 12-16,12-13 16 0,-12 13 11 15,10-10 10-15,-10 10 1 0,12-7 0 16,-12 7-7-16,0 0-7 0,18-8-3 0,-18 8-2 15,0 0 0-15,0 0 3 0,0 0-4 16,0 0-7-16,0 0-4 0,27 11-9 16,-27-11-4-16,0 0-5 0,4 16-3 15,-4-16-7-15,0 0-6 0,0 0 1 0,2 17-12 16,-2-17-22-16,0 0-38 0,0 0-55 0,0 0-85 0,0 0-111 16,0 7-192-16,0-7-96 15,0 0-280-15,0 0-217 0</inkml:trace>
  <inkml:trace contextRef="#ctx0" brushRef="#br0" timeOffset="-77538.46">24761 16819 2618 0,'0'0'11'0,"0"0"53"16,0 0 27-16,0 0 23 16,0 0 22-16,0 0 19 0,0 0 15 0,0 0 5 15,0 0-12-15,0 0-12 0,0 0-10 0,0 0-9 0,0 0-10 16,0 0-12-16,0 0-8 16,0 0-13-16,57 0-10 0,-39 0-16 0,3 0-7 15,-1 1-4-15,1-1-14 16,2-1-9-16,-1 1-13 0,1 0-24 0,-2 0-21 0,0-3-28 15,-1 3-31-15,-2-1-38 16,-18 1-48-16,32 0-59 0,-21-4-86 0,2 4-173 16,-13 0-92-16,14-5-264 15,-14 5-193-15</inkml:trace>
  <inkml:trace contextRef="#ctx0" brushRef="#br0" timeOffset="-77028.54">25255 16755 2637 0,'16'-4'24'16,"-16"4"13"-16,0 0 0 0,0 0 6 0,0 0 30 15,0 0 20-15,0 0 21 16,17 15-1-16,-17-15-1 0,2 17-8 0,-2-17 1 0,5 18 7 16,-5-18 8-16,3 23-5 15,0-9-5-15,-3-14-11 0,2 25-6 0,-2-13-16 16,0-12-7-16,0 21-10 0,0-21-4 15,4 19-8-15,-4-19-3 0,4 15-9 16,-4-15-1-16,0 0-6 0,0 0-1 0,0 0-7 16,0 0-5-16,0 0-2 0,0 0 0 15,0 0-5-15,0 0-3 0,32-34-3 16,-26 23-2-16,0-3 3 0,2 1 1 0,-8 13-2 16,14-20 2-16,-10 11 5 0,-4 9 3 15,13-13 6-15,-13 13 6 0,12-8 1 0,-12 8-1 16,0 0 0-16,0 0 1 0,0 0-3 15,26 7-7-15,-26-7 0 0,0 0 3 16,0 0-8-16,12 12 2 0,-12-12-4 0,0 0-2 16,8 11 1-16,-8-11-4 0,0 0-11 15,0 0-7-15,0 0-7 0,0 0 2 0,0 0-2 16,27-14 4-16,-27 14 0 0,12-12 2 16,-12 12 6-16,15-11 8 0,-15 11 11 15,17-8 15-15,-17 8 15 0,17-3 4 16,-17 3 8-16,19 0-14 0,-19 0-5 0,20 5-4 0,-20-5 2 15,17 10-7-15,-17-10-5 16,16 14-15-16,-9-9-31 0,-2 2-41 0,-5-7-67 0,12 14-92 16,-11-8-87-16,-1-6-178 15,5 9-78-15,-5-9-10 0,0 0-282 0,0 0-214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1T19:43:39.7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1621 10786 965 0,'0'0'174'0,"0"0"-22"0,-19-8-32 0,19 8-21 15,-15-3 1-15,15 3 7 16,0 0-9-16,-23-7 8 0,23 7 6 0,-19-1-6 0,19 1 16 15,-19-2-3-15,19 2 6 16,0 0 9-16,-27 2-4 0,27-2-5 0,-20 4 0 16,20-4-12-16,-19 9-7 0,8-3-8 0,-1 3-3 15,1 1 2-15,1 1-6 0,1 0-8 16,0 4-2-16,4-1-5 0,0 1-2 16,1-1-2-16,4-14-2 0,-6 26-2 15,4-14-6-15,2-12 1 0,-2 23-8 16,2-23-1-16,4 17 0 0,-4-17-2 15,6 15-6-15,-6-15-6 0,9 9-1 0,-9-9-3 0,0 0-7 16,23 4-1-16,-23-4-3 16,0 0-2-16,23-13-4 0,-23 13-1 0,19-15 0 15,-10 3-13-15,-4 1 8 0,4-3-3 0,-1-1-2 0,-2-2 0 16,0-2-3 0,0-2 3-16,-1-2-3 0,0 0 1 0,-1-2-3 0,-2 3 5 15,1-3-4-15,-1 4-1 16,0-2-2-16,2 2 2 0,-4 0 1 0,0 0 3 15,0 2-3-15,0 0 5 0,0 3 4 16,0 16 5-16,0-33-2 16,0 21-17-16,0 12 0 0,-2-25 1 0,2 25-1 15,0-20 1-15,0 20-2 0,0 0 0 0,0-18 2 16,0 18 0-16,0 0-1 0,0 0 2 0,0 0 13 0,0 0 7 16,0 0 3-16,-15 61-1 15,13-42 2-15,-1 2-6 0,-1 2-2 0,3 2-5 16,-1 1 5-16,0 1-1 15,0-2-5-15,2-4 1 0,-2 3-3 0,2-4-8 0,0-1-21 16,0 0-29-16,2-2-35 16,-2-17-52-16,2 28-59 0,0-16-52 0,1-2-54 15,-1-1-121-15,3-1-166 0,-5-8-357 0,0 0-369 16</inkml:trace>
  <inkml:trace contextRef="#ctx0" brushRef="#br0" timeOffset="269.8">1692 10678 2816 0,'0'0'-47'0,"7"-16"45"0,-7 16 25 0,0 0 20 16,4-20 10-16,-4 20 10 0,0 0 18 16,0 0 11-16,0 0 13 0,0 0 1 0,0 0-7 15,0 0-5-15,0 0-2 0,0 0-6 0,11 41-3 16,-11-41-2-16,5 27-9 15,-3-14-7-15,0 4-10 0,-2-17-5 0,2 31-4 16,-2-15-7-16,0 0-1 0,0-16-13 16,0 26-30-16,2-14-41 0,-2-12-34 0,0 21-37 15,0-21-44-15,1 16-29 0,-1-16-35 0,0 0-45 16,9 14-85-16,-9-14-504 16,7 0-213-16</inkml:trace>
  <inkml:trace contextRef="#ctx0" brushRef="#br0" timeOffset="489.91">1816 10742 2518 0,'0'0'-69'16,"6"-16"43"-16,-6 16 17 0,0 0 21 16,6-16 15-16,-6 16 17 0,0 0 27 0,0 0 15 0,0 0 12 0,0 0 2 15,0 0-1-15,0 0 7 16,0 0-2-16,0 0 0 0,-42 9-5 0,42-9 0 16,-16 11-8-16,16-11-8 15,-15 14-5-15,15-14-12 0,-9 14-6 0,9-14 1 0,-7 13-9 16,7-13-5-16,0 0-2 15,0 0-9-15,15 28-1 0,-15-28-14 0,22 11-27 16,-10-5-29-16,3 0-43 16,0-1-34-16,1-1-40 0,2 2-40 0,-1-2-38 0,-1 0-72 15,-16-4-615-15,30 7-319 0</inkml:trace>
  <inkml:trace contextRef="#ctx0" brushRef="#br0" timeOffset="836.11">1372 11194 2742 0,'-15'5'-82'0,"15"-5"40"0,0 0 21 16,0 0 32-16,0 0 24 0,0 0 23 16,0 0 10-16,0 0 11 0,0 0-2 0,0 0 0 15,0 0 10-15,0 0 8 0,0 0 8 0,65-10 10 0,-46 7-4 16,0-1-12-16,6 0-12 16,0 1-7-16,0-1-8 0,6-2-7 15,-3 2-11-15,1 2-8 0,0-2-17 16,0 0-29-16,-7 0-39 0,0 3-47 0,-1-1-49 15,-2 1-56-15,-2 1-53 0,-6 0-89 16,-11 0-571-16,23 1-293 0</inkml:trace>
  <inkml:trace contextRef="#ctx0" brushRef="#br0" timeOffset="1329.86">1577 11530 2693 0,'-9'10'-57'0,"9"-10"7"16,0 0 17-16,0 0 27 0,0 0 22 16,0 0 30-16,0 0 19 0,0 0 17 0,-28-26 10 15,28 26 2-15,-10-13-24 0,10 13 14 16,-13-8 13-16,13 8 4 0,-14-8 0 16,14 8 1-16,-18-4-5 0,18 4-5 0,0 0-3 0,-29 8-11 15,16-3-6-15,1 5-5 16,3 0-1-16,9-10-13 0,-17 21-7 0,7-8 2 15,3-2-8-15,-1 2-1 16,8-13-4-16,-8 23-1 0,4-11-5 0,4-12 1 0,0 20-2 16,0-20-3-16,0 0 0 0,10 22-6 0,-10-22 1 15,10 9-1-15,-10-9 2 16,17 0-9-16,-17 0 0 0,0 0-3 0,29-15 1 16,-18 7-12-16,0-3-4 0,2-6-8 15,-3-3-5-15,0-2-3 0,2-3 2 0,-5 0 1 16,4 3 2-16,-4-2 3 15,-1 5 10-15,-3 2 5 0,5 0 14 0,-5 4 4 0,-3 13 1 16,7-25-2-16,-2 16-3 16,-5 9 0-16,0 0 2 0,4-16 1 0,-4 16 0 15,0 0 5-15,0 0-4 0,0 0-2 0,0 0 5 16,0 0 3-16,0 0 2 0,-2 60-8 16,2-43 6-16,0 2-5 0,2 0 0 15,0-2-1-15,0 2-15 0,2 0-24 16,-1-2-45-16,1-2-64 0,4 2-80 0,-1-3-68 15,-7-14-136-15,14 19-187 16,-7-14-350-16,3 2-380 0</inkml:trace>
  <inkml:trace contextRef="#ctx0" brushRef="#br0" timeOffset="1640.1">1874 11403 2909 0,'3'-13'-25'15,"-3"13"13"-15,0 0-7 0,0 0 4 0,-15-21 4 16,15 21 20-16,-12-6 20 0,12 6 4 16,0 0 1-16,-20-4-7 0,20 4 0 0,0 0 1 15,0 0 9-15,0 0 4 0,-23 13-9 0,23-13-3 16,0 0-2-16,0 0 1 16,0 0-4-16,19 36-2 0,-11-22-3 0,3-3 2 0,0 2-8 15,0 3 0 1,-4-3 11-16,2 2 16 0,-1 3 22 0,-2-3 18 0,-4-2 14 15,-2-13 6-15,0 27-2 16,0-27-8-16,-12 28-12 0,6-14-5 0,-3-2-12 0,-1-3-12 16,0-2-27-16,10-7-39 0,-19 8-42 0,19-8-64 15,-17 2-59-15,17-2-58 16,0 0-114-16,-21-17-611 0,18 8-408 16</inkml:trace>
  <inkml:trace contextRef="#ctx0" brushRef="#br0" timeOffset="1890.02">2087 11237 2836 0,'0'0'-29'15,"0"0"45"-15,0 0 12 0,0 0 7 16,0 0 14-16,14-11 2 0,-14 11 10 0,0 0 2 15,18-6-7-15,-18 6-3 16,20-2-4-16,-20 2-10 0,30-4 3 16,-11 3-11-16,1-4 0 0,-4 4-4 0,5-1-14 0,-1-2-38 0,-4 2-65 15,4-2-51-15,-20 4-51 16,27-6-78-16,-16 3-570 0,-5-1-175 0</inkml:trace>
  <inkml:trace contextRef="#ctx0" brushRef="#br0" timeOffset="2030.05">2119 11130 2556 0,'-18'-1'61'0,"18"1"20"0,-23 0 8 16,23 0-1-16,0 0 6 16,-19-3 10-16,19 3 9 0,0 0-15 0,0 0-10 15,0 0-13-15,0 0-25 0,0 0-38 0,0 0-42 0,0 0-65 16,64-16-73-16,-45 10-96 16,4 2-204-16,0-2-303 0,0-1-64 0</inkml:trace>
  <inkml:trace contextRef="#ctx0" brushRef="#br0" timeOffset="2250.02">2537 11023 2385 0,'0'0'8'15,"18"10"7"-15,-18-10-6 16,14 12 12-16,-14-12 26 0,13 9 30 16,-13-9 10-16,10 10 12 0,-10-10 4 15,9 10-3-15,-9-10 14 0,0 0 19 0,0 0 18 0,5 15 0 16,-5-15-10-16,0 0-7 15,0 0-17-15,0 0-15 0,0 0-11 0,0 0-9 0,0 0-23 16,0 0-26-16,0 0-39 16,0 0-59-16,10-36-52 0,-10 36-56 0,12-12-52 15,-8 6-53-15,-4 6-128 0,14-9-501 0,-14 9-297 16</inkml:trace>
  <inkml:trace contextRef="#ctx0" brushRef="#br0" timeOffset="3439.71">3473 10926 2683 0,'0'0'-111'15,"0"0"9"-15,0 0 8 0,0 0 13 0,0 0 20 16,-25-16 25-16,25 16 13 16,-20-3 9-16,20 3 14 0,-22 0 17 0,22 0 22 0,-26 3 6 15,26-3 41-15,-25 3-14 0,25-3-2 0,-22 6-3 16,22-6 6-16,-18 6-26 16,18-6 5-16,-14 7-9 0,14-7-6 0,0 0 10 15,-2 18-17-15,2-18-2 0,0 0-8 16,20 26 1-16,-12-13-7 0,4-1 5 0,2 1-7 15,-2 2 5-15,3 1 1 16,-2 1 4-16,-2-5 7 0,-1 3 22 0,-4-4 17 16,0 2 21-16,-6-13 23 0,6 20 16 0,-6-20 4 0,-2 18-13 15,2-18-9-15,0 0-16 16,-20 20-7-16,11-16-7 0,9-4-10 0,-23 3-14 16,23-3-26-16,0 0-36 15,-32-6-45-15,32 6-54 0,-17-9-70 16,13 4-69-16,4 5-120 0,-8-12-183 0,8 12-315 15,0 0-218-15</inkml:trace>
  <inkml:trace contextRef="#ctx0" brushRef="#br0" timeOffset="4569.85">3674 11140 2423 0,'0'0'-113'0,"0"0"25"16,0 0 24-16,0 0 20 0,0 0 15 0,-21 4 32 0,21-4 15 15,0 0 15-15,0 0 1 16,0 0-7-16,0 0 4 0,0 0 8 0,0 0 18 16,0 0 7-16,0 0 15 15,0 0-2-15,0 0 0 0,0 0 0 0,0 0 0 0,0 0-2 16,0 0 7-1,0 0-11-15,0 0 6 0,0 0-10 0,0 0-6 0,0 0-3 16,0 0-2-16,0 0-9 16,0 0-4-16,0 0-8 0,0 0-1 0,0 0-5 0,0 0 0 15,0 0-7-15,0 0 1 0,0 0-4 0,0 0 3 16,0 0-6-16,-19 2-3 16,19-2-2-16,0 0 2 0,0 0-1 0,0 0-5 15,0 0 1-15,0 0-5 0,0 0 2 16,0 0-5-16,0 0 5 0,0 0-1 0,0 0 3 15,0 0 0-15,0 0 1 16,0 0 2-16,0 0 0 0,0 0 6 0,0 0 1 16,0 0 4-16,0 0 2 0,0 0 7 0,0 0-2 0,0 0 0 15,0 0-4-15,0 0-3 16,0 0-2-16,0 0 0 0,0 0-5 0,0 0 0 16,0 0-1-16,0 0-3 15,0 0 1-15,0 0 1 0,0 0-5 0,0 0 2 0,0 0-6 16,0 0 4-16,0 0-3 15,0 0 1-15,0 0 0 0,0 0 3 0,0 0-3 16,0 0 4-16,0 0-6 16,0 0 1-16,0 0 1 0,0 0-2 0,0 0-2 15,0 0 5-15,0 0-3 0,0 0 6 0,0 0-1 0,0 0 1 16,0 0-1-16,14 32 3 16,-14-32-4-16,0 0 2 0,0 0-4 15,0 0 3-15,12 9-4 0,-12-9 1 16,0 0-3-16,0 0 4 0,0 0-1 0,0 0 2 0,0 0-3 15,0 0 1-15,10 8-2 16,-10-8 1-16,0 0 0 0,0 0-2 0,0 0 3 16,0 0-3-16,0 0-2 0,0 0 5 0,0 0-4 15,0 0-1-15,0 0 4 0,0 0-3 16,0 0-1-16,0 0 1 0,0 0-1 0,0 0 1 16,0 0 0-16,0 0-2 15,32-15 1-15,-32 15 3 0,13-9-6 0,-13 9 6 16,12-18-6-16,-4 9 3 15,4-3 0-15,-4-1-1 0,2-1-4 0,1-1 9 0,-3 0-8 16,3 2 1-16,0-3-1 16,-3 1 4-16,2 2-2 0,-1 0 2 0,0 2-3 15,-1-3 1-15,0 1 2 0,-2 1-2 0,3 1 0 0,-9 11 0 16,13-21-1-16,-7 11 3 16,-6 10-2-16,11-16 2 0,-11 16-9 0,8-12-12 15,-8 12-24-15,9-10-36 16,-9 10-44-16,0 0-63 0,9-13-67 0,-9 13-122 15,4-4-581-15,-4 4-393 0</inkml:trace>
  <inkml:trace contextRef="#ctx0" brushRef="#br0" timeOffset="5549.76">4563 10818 2835 0,'0'0'-114'0,"0"0"14"0,2-17 18 0,-2 17 13 15,0 0 19-15,0 0 17 16,6-15 31-16,-6 15 19 0,0 0 10 0,0 0 10 16,0 0 14-16,0 0 10 0,0 0 7 15,0 0 1-15,0 0 6 0,0 0 1 0,-4 59-4 16,4-59 6-16,-4 30 0 15,2-15 3-15,0 2 1 0,0 1-2 0,0-1-3 16,0 2-7-16,0-2 3 0,0 0-12 16,2-17-6-16,0 34-1 0,-2-17-5 0,2-1-7 15,0-16-5-15,0 27-3 0,0-27-5 0,2 21-9 16,-2-21-24-16,2 19-41 16,-2-19-50-16,4 14-69 0,-4-14-51 0,0 0-61 0,8 8-110 15,-8-8-458-15,0 0-187 16</inkml:trace>
  <inkml:trace contextRef="#ctx0" brushRef="#br0" timeOffset="5819.96">4718 10944 2456 0,'0'0'-62'16,"11"-12"24"-16,-11 12 4 0,0 0 10 0,0 0 19 16,0 0 17-16,0 0 19 15,0 0 0-15,0 0-5 0,0 0 6 0,0 0-7 0,0 0 4 16,-37-7 21-16,37 7 5 15,0 0-2-15,0 0 2 0,-34 8-1 0,34-8-7 16,-16 9 5-16,16-9 1 16,-11 9-6-16,11-9 0 0,-6 12-5 0,6-12-5 0,0 0-5 15,2 21 4-15,-2-21-2 16,11 19-3-16,-5-8-4 0,-6-11-1 0,14 19-3 16,-2-7-1-16,-2-1-2 0,0 1 2 0,1-3-6 15,-1 1-12-15,1-3-31 16,-11-7-42-16,19 16-57 0,-11-13-70 0,-8-3-110 15,20 8-507-15,-14-4-136 0</inkml:trace>
  <inkml:trace contextRef="#ctx0" brushRef="#br0" timeOffset="10559.72">3246 10801 2256 0,'0'0'-141'0,"0"0"35"0,0 0 32 16,0 0 39-16,0 0 15 0,0 0 23 0,0 0 10 0,0 0 16 15,-29 4 8-15,29-4 13 16,0 0 7-16,0 0 10 0,0 0 8 0,0 0-1 16,0 0 8-16,0 0 0 15,0 0 5-15,0 0 10 0,0 0 7 0,0 0-3 16,0 0 2-16,0 0-6 0,0 0-3 15,0 0-6-15,0 0-7 0,0 0-12 16,0 0-3-16,0 0-7 0,0 0-8 16,0 0-4-16,0 0-4 0,0 0-2 0,0 0-5 15,0 0-1-15,66-4 0 0,-66 4-2 0,27 2 0 0,-12-2-2 16,-15 0-4 0,30 0-4-16,-14 0-2 0,-16 0-4 0,28 2-5 0,-13 0-36 15,-15-2-64-15,26 0-85 16,-26 0-124-16,22-2-253 0,-9 0-319 0,-13 2-232 15</inkml:trace>
  <inkml:trace contextRef="#ctx0" brushRef="#br0" timeOffset="13499.81">5027 11087 2533 0,'0'0'-101'0,"0"0"13"0,0 0 23 15,0 0 23-15,0 0 19 16,0 0 20-16,0 0 26 0,0 0 22 0,27-9 18 0,-27 9 12 15,0 0 8-15,0 0 16 16,0 0 4-16,16-3 7 0,-16 3-4 0,0 0-1 16,0 0 1-16,0 0 4 0,18-1-4 0,-18 1-1 0,0 0-5 15,0 0-2-15,0 0-11 16,19-3-7-16,-19 3-3 0,0 0-8 0,0 0-7 16,24-3-4-16,-24 3-7 15,0 0-4-15,20-3-7 0,-20 3-1 0,0 0-7 0,22-1 0 16,-22 1-6-1,0 0-1-15,21-2-3 0,-21 2-6 0,0 0-6 0,0 0-20 16,23-2-25-16,-23 2-24 16,0 0-37-16,0 0-37 0,0 0-35 0,17 0-58 15,-17 0-68-15,0 0-141 0,0 0-465 0,0 0-287 0</inkml:trace>
  <inkml:trace contextRef="#ctx0" brushRef="#br0" timeOffset="13829.82">5036 10991 2649 0,'0'0'-84'0,"0"0"25"0,0 0 22 0,0 0 11 16,0 0 15-16,0 0 31 16,0 0 19-16,0 0 15 0,-18-4 0 0,18 4 11 15,0 0 11-15,0 0 17 0,0 0 3 0,0 0 2 16,0 0-3-16,0 0-6 0,0 0-3 16,0 0-11-16,0 0-5 0,0 0-8 0,0 0-9 15,52-3-4-15,-52 3-19 16,20-2-36-16,-20 2-48 0,24-2-71 0,-24 2-69 15,25-2-95-15,-13 0-613 16,2 1-286-16</inkml:trace>
  <inkml:trace contextRef="#ctx0" brushRef="#br0" timeOffset="14509.96">5622 10641 2577 0,'0'0'-95'0,"0"0"30"16,0 0 27-16,14-10 12 0,-14 10 17 0,0 0 24 16,0 0 2-16,0 0 15 0,0 0 3 15,0 0 0-15,0 0 2 0,0 0 8 0,0 0 21 16,20 19-7-16,-20-19 25 0,0 0-2 0,0 0 5 16,6 18-2-16,-6-18 2 15,0 0 3-15,4 18 9 0,-4-18 0 0,4 15-4 16,-4-15-13-16,2 18-5 0,-2-18-11 15,4 20 7-15,-4-20-7 0,5 20-7 0,0-11-5 16,-5-9-6-16,4 19-6 16,-4-19-5-16,4 20-18 0,-4-20-27 0,4 19-40 15,-4-19-39-15,4 16-56 0,-4-16-63 16,2 16-89-16,-2-16-163 0,0 15-418 0,0-15-241 16</inkml:trace>
  <inkml:trace contextRef="#ctx0" brushRef="#br0" timeOffset="15614.84">5395 10897 2512 0,'0'0'-68'0,"0"0"38"0,0 0 21 0,0 0 16 16,0 0 24-16,0 0 25 16,0 0 26-16,0 0 16 0,0 0 14 0,0 0 11 15,0 0 0-15,0 0 5 16,0 0-2-16,0 0-6 0,0 0-14 0,38-16-12 15,-38 16-12-15,0 0-14 0,28 0-34 16,-28 0-51-16,19-3-62 0,-19 3-82 0,21 0-87 16,-21 0-167-16,19-1-462 0,-8 1-243 15</inkml:trace>
  <inkml:trace contextRef="#ctx0" brushRef="#br0" timeOffset="16179.65">5579 11050 2502 0,'0'0'-125'0,"0"0"21"16,0 0 25-16,0 0 22 16,0 0 26-16,0 0 24 0,0 0 29 0,0 0 15 0,0 0 6 15,0 0-4-15,0 0-3 16,0 0-10-16,0 0-1 0,0 0 4 15,0 0-9-15,0 0 0 0,0 0 7 16,49 12-13-16,-49-12-2 0,28-2 6 0,-10 2 0 0,-18 0 17 16,41-2-4-16,-20 0-1 0,2 2 6 0,3-2-1 15,-1 2-5-15,3-1-5 16,-1-2 0-16,0 2-8 0,-3-2-13 0,-1 3-15 0,1-1-40 16,-6-1-16-1,4 0-18-15,-8 2-29 0,1 0-26 0,-15 0-57 0,0 0-117 16,28-2-253-16,-28 2 238 15</inkml:trace>
  <inkml:trace contextRef="#ctx0" brushRef="#br0" timeOffset="16799.9">5799 11273 1547 0,'0'0'-75'0,"0"0"21"0,2-17 14 0,-2 17 22 16,0 0 18-16,0 0 22 15,0 0 14-15,-4-24 13 0,4 24 0 0,0 0 2 16,0 0 4-16,-12-14-5 16,12 14 8-16,0 0 6 0,0 0 3 0,-22 0 10 15,22 0 10-15,0 0 5 0,0 0 11 0,-33 19 7 0,24-10-11 16,-2 1 19-16,3 3 2 16,0 3-6-16,0-4 1 0,0 6-8 0,2-1-9 0,0 1-13 15,4 1-8-15,-2 2-10 16,2-3-7-16,0 1-4 0,2 0-7 15,0 0-6-15,4 1-1 0,0-5-4 16,2 0-7-16,2 0 0 0,2-1-4 0,0-3-4 0,0 1-4 16,1-3-9-16,2-1-3 0,-13-8-16 0,21 11-4 15,-11-9-11-15,-10-2-7 16,20 2-4-16,-20-2 0 0,0 0-4 0,25-8 4 0,-25 8-1 16,13-11 6-16,-13 11-3 15,6-11 7-15,-6 11 6 0,0 0 2 0,0 0-5 16,-4-26 3-16,4 26 6 15,0 0-1-15,-13-14 4 0,13 14 7 0,0 0-3 16,-13-12 9-16,13 12-1 0,0 0 5 16,-12-6-4-16,12 6 6 0,0 0-5 0,0 0 9 15,0 0-1-15,0 0 3 0,0 0-4 0,0 0-3 16,0 0-4-16,0 0-15 0,0 0-26 16,0 0-34-16,34-10-29 0,-24 9-54 15,-10 1-59-15,17-6-115 0,-7 2-432 16,-10 4-46-16</inkml:trace>
  <inkml:trace contextRef="#ctx0" brushRef="#br0" timeOffset="17160">6039 11325 2178 0,'0'0'-77'0,"-22"0"29"0,22 0 36 15,0 0 26-15,0 0 22 16,-20 15 18-16,20-15 18 0,-10 13 18 15,10-13 6-15,-10 22 0 0,6-13-5 16,0 6-2-16,4-15-6 0,-8 27 3 0,5-12-10 16,1 0-12-16,2-15-5 0,-2 26-5 0,2-12-5 0,0-14-2 15,2 27-13-15,0-14-13 16,-2-13-34-16,7 22-44 0,-3-11-52 0,0-2-38 0,-4-9-65 16,10 12-118-16,0-8-414 15,-10-4-18-15</inkml:trace>
  <inkml:trace contextRef="#ctx0" brushRef="#br0" timeOffset="17459.87">6205 11416 2205 0,'-10'-9'-47'0,"10"9"7"0,0 0 10 0,-18-10 37 15,18 10 12-15,-16-2 18 0,16 2-1 16,0 0-1-16,0 0-6 0,-25 2 1 0,25-2 0 15,0 0 6-15,0 0 1 16,-12 16-9-16,12-16-5 0,0 0 6 0,0 0-5 0,8 26 0 16,-8-26-9-16,13 17 5 0,-5-8 1 15,0 3-8-15,-1 0 3 0,-1-1 4 16,1 0 0-16,-1 3 23 0,-6-14 13 0,6 19 14 0,-4-8 5 16,-2-11 5-16,0 0-3 15,-4 25-5-15,4-25-13 0,-8 15-4 0,8-15-11 16,-15 12-28-16,15-12-39 15,-15 7-51-15,9-4-44 0,6-3-65 0,0 0-83 0,0 0-542 16,-23-9-126-16</inkml:trace>
  <inkml:trace contextRef="#ctx0" brushRef="#br0" timeOffset="18059.73">6136 11297 2384 0,'0'0'-69'0,"0"0"7"16,0 0-5-16,0 0 10 16,0 0 5-16,0 0 5 0,0 0 7 0,49 13-4 15,-49-13-15-15,23-2-23 0,-23 2-20 16,27-3-21-16,-14-1-31 0,-13 4-307 15,26-4 374-15</inkml:trace>
  <inkml:trace contextRef="#ctx0" brushRef="#br0" timeOffset="18344.74">6373 11273 1334 0,'0'0'34'16,"0"0"18"-16,0 0 7 0,0 0 20 0,0 0 23 15,0 0 9-15,6 24-7 0,-6-24-13 0,0 0-2 0,0 26-2 16,2-13-15-16,-2-13 1 16,2 27 4-16,1-10 0 0,-1-2-3 0,1 3-8 15,1-1-7-15,-2-1-4 16,0 2-11-16,2-1-8 0,-4-2-17 0,0-15-19 15,2 27-23-15,-2-14-18 0,0-13-32 16,-2 22-28-16,-2-13-46 0,4-9-82 0,0 0-457 16,-11 17 70-16</inkml:trace>
  <inkml:trace contextRef="#ctx0" brushRef="#br0" timeOffset="19273.02">6670 10787 1924 0,'0'0'-50'16,"0"0"22"-16,0 0 14 0,0 0 15 0,0 0 12 0,0 0 16 15,0 0 15-15,0 0 20 16,0 0-1-16,0 0-3 0,0 0-2 0,-13 52 4 15,7-42 3-15,-3 1 9 0,9-11-4 16,-15 21-2-16,7-12-6 0,0 1-9 0,8-10 0 16,-14 15-10-16,6-7 2 0,8-8-16 0,-12 10 8 15,12-10-6-15,-11 11-8 0,11-11 3 16,0 0 0-16,-15 7-8 0,15-7 8 16,0 0 6-16,-13 7 5 0,13-7-3 15,0 0-1-15,0 0-7 0,0 0-2 0,0 0-3 16,0 0-3-16,0 0 2 15,0 0 5-15,0 0 6 0,9 26 9 0,-9-26 5 0,12 13 4 16,-12-13-7-16,15 17-6 16,-6-8 1-16,-1-1-3 0,2 2-8 0,0-1-9 0,-2 1-15 15,-8-10-26-15,14 15-48 16,-5-7-46-16,-9-8-34 0,11 13-55 0,-11-13-114 16,10 5-512-16,-10-5-166 15</inkml:trace>
  <inkml:trace contextRef="#ctx0" brushRef="#br0" timeOffset="19539.96">6777 10965 2426 0,'0'0'-105'0,"0"0"15"0,0 0 18 16,0 0 17-16,0 0 16 0,0 0 7 15,0 0 24-15,0 0 25 0,0 0 1 0,0 0 17 16,0 0 9-16,0 0-3 0,0 0 12 16,0 0-8-16,0 0-1 0,0 0-15 0,0 0-7 0,0 0-1 15,0 0-1-15,0 0-9 0,0 0-17 16,0 0-28-16,0 0-6 16,0 0-20-16,0 0-30 0,0 0-45 0,0 0-120 15,22-4-322-15,-22 4 227 0</inkml:trace>
  <inkml:trace contextRef="#ctx0" brushRef="#br0" timeOffset="44119.73">19566 11191 1047 0,'0'0'202'0,"0"0"-47"16,0 0-21-16,0-19-10 0,0 19-28 0,0 0 13 15,0 0-9-15,0 0 6 0,0 0-1 0,0 0 2 0,0 0 5 16,0 0 5-16,2-17-4 16,-2 17 0-16,0 0-2 0,0 0-3 0,0 0 1 15,0 0-12-15,11-12-9 16,-11 12-8-16,0 0-10 0,8-11-5 15,-8 11-9-15,0 0-6 0,0 0-5 0,16-9-5 16,-16 9-4-16,0 0-4 0,16-8-5 0,-16 8 0 16,12-5-3-16,-12 5-3 0,0 0 2 0,18-6-7 15,-18 6 3-15,0 0-4 0,19-3 0 16,-19 3-1-16,0 0-7 0,0 0 4 0,21 3-3 16,-21-3-2-16,0 0 2 15,13 9 0-15,-13-9 1 0,0 0-7 0,8 12 3 16,-8-12 0-16,0 0 5 0,4 15-1 15,-4-15 6-15,0 0 3 0,0 0 6 16,-2 23 0-16,2-23-1 0,0 0-3 16,0 0-1-16,-6 21 4 0,6-21 3 0,-8 10 1 15,8-10 3-15,0 0 6 0,-14 13 1 0,14-13 7 0,-12 3 1 16,12-3 2-16,0 0 4 16,-21 4-1-16,21-4-4 0,0 0-5 0,-22-1-3 15,22 1-5-15,0 0 2 16,-18-10-10-16,18 10 1 0,0 0-5 0,-16-12 0 0,16 12-2 15,0 0-5-15,-8-16-8 16,8 16-12-16,0 0-27 0,-4-17-45 0,4 17-48 16,0 0-74-16,4-19-80 0,-4 19-167 0,4-13-159 0,-4 13-337 15,6-11-360-15</inkml:trace>
  <inkml:trace contextRef="#ctx0" brushRef="#br0" timeOffset="44889.64">19898 10999 2732 0,'0'0'-130'0,"0"0"24"16,0 0 30-16,0 0 15 16,0 0 20-16,0 0 14 0,0 0 14 0,0 0 3 15,0 0 10-15,0 0-3 0,0 0 3 16,0 0 0-16,0 0 0 0,0 0 8 0,0 0-8 15,0 0-5-15,0 0 2 16,0 0 0-16,0 0 0 0,0 0-3 0,0 0-5 16,0 0 2-16,0 0-1 0,0 0-10 0,0 0-8 0,0 0-26 15,0 0-18 1,0 0-23-16,0 0-24 0,0 0-52 0,0 0-363 0,0 0 282 16</inkml:trace>
  <inkml:trace contextRef="#ctx0" brushRef="#br0" timeOffset="45069.84">19875 10989 1525 0,'0'0'17'0,"0"0"-2"0,0 0 15 0,0 0 5 16,-17-9 7-16,17 9 7 16,0 0 9-16,0 0 7 0,0 0 7 0,0 0-11 0,0 0 0 15,0 0 0-15,0 0 9 0,0 0-5 16,0 0-1-16,0 0-15 0,0 0 3 16,0 0-6-16,0 0-2 0,0 0-13 0,0 0-19 15,0 0-37-15,0 0-45 0,0 0-40 16,34-2-70-16,-34 2-157 0,0 0-239 15,8-6 228-15</inkml:trace>
  <inkml:trace contextRef="#ctx0" brushRef="#br0" timeOffset="45769.75">19778 11087 1589 0,'0'0'-64'0,"0"0"15"0,0 0 18 0,0 0 0 16,0 0 6-16,0 0 11 15,0 0 7-15,0 0 2 0,0 0 8 0,0 0-6 16,0 0 6-16,0 0 4 15,0 0 2-15,0 0 6 0,0 0 2 0,0 0 0 0,0 0 12 16,0 0 19-16,0 0 6 0,0 0 11 0,0 0 13 16,0 0 14-16,0 0 7 15,0 0-10-15,0 0-11 0,0 0-2 0,0 0-10 0,0 0-9 16,23-9-11-16,-23 9-1 16,0 0-11-16,16-9-5 0,-16 9-5 0,18-9-12 15,-18 9 2-15,19-14-5 16,-6 5 9-16,-3-1-33 0,3 1-11 0,1-2-15 0,2-2-9 15,0-1 0 1,2 1-13-16,-4-1 6 0,3 3-3 0,0-2 5 0,0-1 4 16,0 3-3-16,0-1 4 0,0 1 4 0,-2-1 14 15,0 5-9-15,-1-5 10 16,2 3 11-16,-4 1 15 0,0-2 5 0,1 3 15 16,-2-1 18-16,-11 8 0 0,19-13 4 15,-11 8 5-15,-8 5-5 0,14-10 2 0,-14 10-6 16,12-8 1-16,-12 8-4 15,0 0-8-15,12-10 8 0,-12 10-5 16,0 0-8-16,13-7-1 0,-13 7 0 0,0 0 1 16,0 0-8-16,0 0-7 0,13-8-2 0,-13 8 0 15,0 0-28-15,0 0-23 0,0 0-30 0,0 0-31 16,0 0-52-16,0 0-101 0,0 0-229 16,0 0 334-16</inkml:trace>
  <inkml:trace contextRef="#ctx0" brushRef="#br0" timeOffset="46359.8">19714 11153 1416 0,'0'0'-2'0,"0"0"11"16,0 0-4-16,0 0 5 15,0 0 11-15,0 0-6 0,0 0 0 0,0 0-5 0,0 0 4 16,0 0-11-16,0 0 4 15,51 6 0-15,-51-6 1 0,21 4-9 0,-8 0 7 16,-13-4 3-16,26 8-4 0,-10-5-5 16,1 3 3-16,2 1 0 0,2 1 8 15,3 1-18-15,3 1 2 0,-1-1 1 0,6 3-2 0,-1 3 7 16,-1-4 1-16,0 3 0 16,-6-3 4-16,0 0-2 0,2 1-8 0,-5 0 8 0,-1-1-8 15,2-1 8-15,-7-3 3 16,2-1-4-16,-5 2 5 0,3 0 22 0,-4-3-11 15,-11-5 4-15,19 7 4 16,-19-7-11-16,16 8-3 0,-16-8-32 0,14 6-16 16,-14-6-34-16,0 0-49 0,14 6-124 0,-14-6-161 0,7 1 128 15</inkml:trace>
  <inkml:trace contextRef="#ctx0" brushRef="#br0" timeOffset="46769.78">19724 11304 1156 0,'0'0'-3'0,"0"0"8"0,0 0-3 15,0 0 8 1,0 0 11-16,0 0-8 0,-6 17 9 0,6-17-1 0,0 0 2 16,0 0-2-16,6 32-1 15,-6-32-4-15,5 23 1 0,-2-8 2 0,1 2 20 0,-2 1 8 16,0 1-8-16,2 0-2 15,-2-1 3-15,0 1-15 0,0 1 4 0,0-1-9 16,-2 0 3-16,2 0-5 16,-2 0-8-16,3-3-5 0,-3-16-1 0,2 32-11 0,-2-19-6 15,0-13-11-15,4 24-17 0,-2-12-23 16,-2-12-26-16,2 20-55 0,-2-20-283 16,0 16 419-16</inkml:trace>
  <inkml:trace contextRef="#ctx0" brushRef="#br0" timeOffset="48179.68">19928 11056 1162 0,'0'0'-29'0,"0"0"22"16,0 0 4-16,0 0 8 0,0 0 7 0,0 0 4 15,0 0 4-15,0 0-3 0,0 0 1 0,0 0-1 0,0 0 4 16,0 0 10-16,0 0-1 16,0 0 2-16,0 0 8 0,0 0 9 0,0 0 1 0,0 0 1 15,0 0-3-15,0 0 2 16,0 0 7-16,0 0-4 0,0 0 3 0,0 0-4 15,0 0-2-15,0 0-11 16,0 0 3-16,0 0-9 0,0 0 4 0,0 0-13 16,0 0 4-16,0 0-9 0,0 0 19 0,0 0-15 0,0 0 2 15,0 0-11-15,0 0 13 16,0 0-6-16,0 0 4 0,0 0 3 0,0 0-5 16,0 0 6-16,0 0-15 15,0 0-4-15,0 0-1 0,0 0-15 0,0 0 6 0,0 0 3 16,0 0-12-16,0 0 0 15,0 0 4-15,0 0-7 0,0 0 3 0,0 0 12 16,0 0-11-16,0 0 10 16,0 0 12-16,0 0-14 0,0 0-3 0,0 0 1 0,0 0-4 15,0 0 8-15,0 0 1 0,0 0-14 0,0 0-9 16,0 0-15-16,0 0-2 16,0 0 2-16,0 0-8 0,0 0 2 0,0 0-13 15,0 0 2-15,0 0-5 0,0 0-1 16,0 0-2-16,0 0 3 0,0 0-4 0,0 0 0 15,0 0-6-15,0 0 4 16,0 0-7-16,0 0-1 0,0 0-3 16,0 0-9-16,0 0-4 0,0 0-1 0,0 0-3 0,0 0 8 0,0 0 22 15,0 0 24-15,0 0 24 16,-32-25 24-16,32 25 2 0,0 0 18 0,0 0-4 16,0 0-5-16,0 0-11 15,0 0-18-15,0 0-28 0,0 0-45 0,0 0-82 16,0 0-47-16,0 0 68 0</inkml:trace>
  <inkml:trace contextRef="#ctx0" brushRef="#br0" timeOffset="49949.75">19888 11060 612 0,'0'0'26'0,"0"0"-2"0,0 0-2 16,0 0 0-16,0 0 2 16,0 0 0-16,0 0 6 0,0 0 4 0,0 0-3 15,0 0-4-15,0 0-1 0,0 0-7 0,0 0 1 0,0 0-4 16,0 0-3-16,0 0-8 15,0 0-3-15,0 0-13 0,0 0 4 0,0 0-5 16,0 0 8-16,0 0 0 16,0 0 8-16,0 0 14 0,0 0 5 0,0 0 8 0,4-23 10 15,-4 23 3-15,0 0 5 0,0 0 9 0,0 0-14 16,17-4 6-16,-17 4-5 16,0 0-1-16,0 0-6 0,0 0-4 0,0 0-3 15,0 0 8-15,0 0-6 0,0 0 4 16,25 13 15-16,-25-13-11 0,0 0 4 0,0 0 6 15,0 0 6-15,0 0 4 16,0 0 1-16,0 0 6 0,0 0 2 0,0 0-3 16,0 0-6-16,0 0-7 0,0 0-6 0,0 0 3 0,0 0-22 15,0 0 5-15,0 0-17 16,0 0 10-16,0 0-4 0,0 0-13 0,0 0 1 16,0 0 7-16,0 0-15 15,4-23 12-15,-4 23-5 0,0 0 3 0,0 0 4 0,0 0 14 16,0 0 1-16,0 0 5 15,0 0 1-15,0 0 0 0,0 0-2 0,0 0 1 16,0 0-2-16,0 0-1 16,0 0-4-16,11 27 1 0,-11-27 8 0,0 0 6 0,0 0-1 15,0 0 3-15,0 0-5 0,0 0 3 16,0 0-4-16,0 0-3 0,0 0-1 16,0 0-5-16,0 0-7 0,0 0-2 0,0 0-6 15,0 0-4-15,0 0-4 0,0 0-3 16,0 0-1-16,0 0 0 0,0 0 1 0,0 0-4 15,0 0-2-15,0 0 2 16,0 0-5-16,0 0 2 0,0 0-3 0,0 0 2 16,0 0 2-16,0 0 0 0,0 0-2 0,0 0-1 0,0 0 0 15,0 0 6-15,0 0-2 16,0 0-2-16,0 0 1 16,0 0 3-16,0 0-3 0,0 0 2 0,0 0 2 15,0 0 0-15,0 0-1 0,0 0-1 0,0 0 1 0,0 0-2 16,0 0-1-16,0 0 10 15,0 0-9-15,-29-32 2 0,29 32-3 0,0 0 2 16,0 0 1-16,-4-17-5 16,4 17 1-16,0 0-1 0,0 0-4 0,0 0-11 0,0 0-12 15,0 0-3-15,0 0-5 0,0 0 0 0,0 0 2 16,0 0 1-16,0 0 1 16,20-12-1-16,-20 12 1 0,0 0 7 0,0 0-3 15,0 0 10-15,0 0 1 0,0 0 0 16,0 0 4-16,0 0 4 0,24 21 2 0,-24-21 2 15,0 0-4-15,0 0 2 16,0 0-1-16,0 0 6 0,0 0-2 0,0 0 9 16,0 0-10-16,0 0 6 0,0 0-9 0,0 0 4 0,0 0-7 15,0 0-4-15,0 0-11 16,0 0-8-16,0 0-11 0,0 0-15 0,0 0-3 16,0 0-9-16,0 0 16 15,0 0-6-15,0 0 3 0,0 0 7 0,0 0-24 0,0 0-20 16,0 0-25-16,0 0-60 15,0 0-128-15,0-19-223 0,0 19 285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1T19:46:12.5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1776 3456 578 0,'0'0'247'0,"0"0"-54"0,0 0-67 16,-11-10-37-16,11 10-12 0,0 0-14 15,0 0-8-15,0 0 8 0,0 0 4 16,-11-12 4-16,11 12 20 0,0 0 9 0,0 0 22 16,0 0 15-16,0 0 20 0,0 0 9 15,-8-11 16-15,8 11 6 0,0 0 2 16,0 0 5-16,0 0 1 0,0 0 0 16,0 0-5-16,0 0 10 0,0 0 1 0,0 0-43 15,0 0-11-15,0 0-9 0,0 0-13 16,0 0-10-16,0 0-13 0,0 0-5 0,0 0 0 15,0 0-8-15,0 0-7 0,0 0-10 16,0 0-5-16,0 0-10 0,0 0-1 16,0 0-6-16,-4 42 4 0,4-42-4 0,0 20-3 15,0-20 0-15,0 22-8 0,0-22-2 16,-3 27-4-16,3-14-1 0,0-13-4 0,-2 31-5 16,2-16 9-16,-2 2-1 0,2-17-4 15,-3 32-3-15,3-17-2 0,-2 1-2 16,2-16-3-16,-2 26 0 0,1-12-2 0,1-14 0 15,-2 23-5-15,2-23 0 0,-2 23-1 16,2-23-1-16,-2 19-3 0,2-19-15 0,-5 17-15 16,5-17-41-16,0 0-25 0,0 20-41 15,0-20-51-15,0 0-70 0,-2 16-59 0,2-16-108 16,-2 8-159-16,2-8-42 0,0 0-442 16,-7 9-604-16</inkml:trace>
  <inkml:trace contextRef="#ctx0" brushRef="#br0" timeOffset="420.09">2091 3743 3190 0,'0'0'-98'0,"0"0"41"0,0 0 24 15,-19-22 20-15,19 22 36 0,0 0 33 16,0 0 13-16,0 0 13 0,0 0 1 0,0 0-1 15,0 0 2-15,0 0-10 0,0 0 3 16,0 0 2-16,0 0 1 0,0 0-3 0,0 0-9 16,0 0-4-16,31-6-5 0,-31 6-6 15,26 3-2-15,-26-3-6 0,32 3-4 16,-15-1-5-16,1-1-4 0,2 2-3 0,-1-3-2 16,0 1-7-16,-2 1-12 0,-17-2-19 15,36 2-25-15,-24-2-30 0,-12 0-32 16,26 0-36-16,-26 0-37 0,23 2-48 0,-23-2-63 15,0 0-148-15,17-2-464 0,-17 2-275 16</inkml:trace>
  <inkml:trace contextRef="#ctx0" brushRef="#br0" timeOffset="732.76">2226 3644 2661 0,'-6'-15'-62'0,"6"15"22"15,0 0 31-15,0 0 21 0,0 0 37 16,0 0 25-16,0-21 22 0,0 21 5 0,0 0 6 16,0 0 4-16,0 0 15 0,0 0 13 15,0 0 8-15,0 0-4 0,0 0-4 16,0 0-10-16,0 0-9 0,0 0-2 16,0 0-14-16,25 36-9 0,-25-36-12 0,4 23-7 15,-1-8-6-15,-1 1-6 16,0 1-18-16,0-2 3 0,0 2-3 0,0 1-2 15,1-4-11-15,-1 4-1 0,0-1-11 0,0 0-13 16,-2 0-26-16,0-17-32 0,2 29-34 16,-2-29-39-16,-2 25-38 0,4-13-44 0,-2-2-43 15,0-10-55-15,-2 18-121 0,2-18-157 16,-2 15-259-16,2-15-177 0</inkml:trace>
  <inkml:trace contextRef="#ctx0" brushRef="#br0" timeOffset="1119.2">2703 3534 2485 0,'6'-16'-32'16,"-6"16"20"-16,8-11 3 0,-8 11 9 0,0 0 46 16,8-12 20-16,-8 12 23 0,0 0 18 15,0 0 6-15,0 0 5 0,0 0 3 16,0 0 4-16,0 0 17 0,0 0-2 0,0 0-3 16,-2 43-4-16,2-43-5 0,-4 32-7 15,2-15-10-15,0 2-22 0,2 0-6 16,-2 2-11-16,0 0-5 0,0 0-5 0,2 0-8 15,-2 0-6-15,2 0-2 0,-2-2-6 16,2 0-4-16,0-2-4 0,0-17-5 0,0 33-15 16,2-20-16-16,-2-13-30 0,-2 23-29 15,2-23-44-15,2 17-47 0,-2-17-49 0,4 13-40 16,-4-13-33-16,0 0-88 0,14 0-119 16,-14 0-392-16,0 0-238 0</inkml:trace>
  <inkml:trace contextRef="#ctx0" brushRef="#br0" timeOffset="1465.95">2955 3657 2629 0,'0'0'-8'0,"12"-9"32"16,-12 9-5-16,11-9 3 0,-11 9 3 15,0 0-1-15,10-12 6 0,-10 12 5 0,0 0-5 16,0 0 1-16,0 0-3 0,0 0-1 16,0 0 5-16,0 0 13 0,0 0 14 15,0 0 11-15,-55 4 6 0,55-4-7 0,-22 6-4 16,22-6-7-16,-24 5 3 0,24-5 3 15,-19 6 1-15,19-6 12 0,-20 5 5 16,20-5 4-16,-16 9 10 0,16-9 8 0,-12 11 9 16,12-11-19-16,-10 15 5 0,10-15 7 15,-8 15-5-15,8-15-7 0,-4 21-1 16,4-21 22-16,2 22-2 0,-2-22-10 0,6 20-7 16,-2-8-8-16,2 1-10 0,4 1-7 15,0-4-5-15,0 4-13 0,3-2-6 0,0-1-6 16,0 0-19-16,1-1-27 0,0 1-33 15,0 0-31-15,-2-4-32 0,0 2-35 0,-2-2-44 16,3-1-43-16,-3 2-30 0,-2-2-38 16,1-2-56-16,-9-4-116 0,15 5-113 15,-15-5-316-15,16 4-274 0</inkml:trace>
  <inkml:trace contextRef="#ctx0" brushRef="#br0" timeOffset="2213.75">3681 3579 2596 0,'0'0'-81'0,"8"-13"12"0,-8 13 11 16,8-13 17-16,-8 13 18 0,7-14 17 16,-7 14 24-16,0 0 4 0,4-16 11 15,-4 16-4-15,0 0 3 0,0 0 6 16,-8-24 13-16,8 24 11 0,0 0 9 0,-17-11 6 15,17 11 8-15,-17-6 3 0,17 6 8 16,-22-4 8-16,22 4 3 0,-24 3-1 16,24-3 3-16,-33 4-5 0,17 2-8 15,-2-1-4-15,0 1 0 0,0 1 1 0,0 1-11 16,1 3-2-16,-3 0-7 0,4 3-2 0,0-1-7 16,2 3-5-16,-1-1-5 0,2 2-1 15,1 0-8-15,3 2-1 0,1 0-7 16,2-1 3-16,2 0-9 0,-1 0 1 0,5 2-2 15,0 0-1-15,2-1-4 0,3 0-6 16,3 1 0-16,0 0 2 0,5-1-8 16,0-2 4-16,0 1 0 0,3-4-8 0,0 1 2 15,0 0 0-15,3-3-2 0,-2 0 0 16,0-3 0-16,-3 1-2 0,4-5-6 16,-4 1-9-16,-1-1-1 0,2-1-5 0,-15-4-5 15,25 3-2-15,-25-3-3 0,0 0 2 16,30-7-6-16,-30 7 2 0,12-11 1 15,-12 11 0-15,12-13 1 0,-12 13 1 0,4-17 4 16,-4 17 4-16,0-18-2 0,0 18 2 16,-2-18 0-16,2 18 3 0,-9-19 0 0,9 19 7 15,-7-15 1-15,7 15 3 0,-8-16 8 16,8 16 5-16,-8-11 4 0,8 11 6 0,0 0 4 16,-4-15-1-16,4 15 1 0,0 0-2 15,0 0-2-15,0 0-3 0,0 0-5 16,0 0 3-16,32-8-7 0,-32 8 2 0,25 2-1 15,-25-2-13-15,36 3-26 0,-20 0-32 16,4-2-47-16,1-1-55 0,0 4-61 16,0-4-73-16,1 0-158 0,-4-2-170 0,0 0-251 15,-18 2-240-15</inkml:trace>
  <inkml:trace contextRef="#ctx0" brushRef="#br0" timeOffset="2496.53">4072 3671 2617 0,'2'-18'-42'0,"-2"18"9"0,0 0 0 16,0 0 5-16,0 0 37 0,0 0 45 0,-20-11 13 15,20 11 17-15,0 0 6 0,0 0 0 16,0 0 8-16,-41 21 9 0,34-13 3 0,-3 2-9 15,10-10-5-15,-15 24-8 0,9-11-10 16,2 1-7-16,0 1-11 0,4-15-4 0,-7 29-2 16,7-12-5-16,0-2-14 0,5 2-23 15,-3-1-27-15,4-4-37 0,0 4-46 16,2-3-47-16,3 0-47 0,-3-5-50 0,3 3-114 16,4-7-499-16,-5 2-202 0</inkml:trace>
  <inkml:trace contextRef="#ctx0" brushRef="#br0" timeOffset="2817">4274 3738 2481 0,'0'0'-49'16,"0"0"33"-16,0 0-3 0,0 0 16 16,-7-25 31-16,7 25 25 0,0 0 19 0,0 0 14 15,-19-8-2-15,19 8-1 0,0 0-5 16,0 0-1-16,-22 2 6 0,22-2 5 15,0 0-3-15,0 0-8 0,0 0-25 0,-14 20-5 16,14-20-8-16,0 0-2 0,2 23 0 16,-2-23-8-16,10 22 1 0,-3-10-6 0,0 2-3 15,-1 2-2-15,0-1-5 0,2 1 3 16,-2 1-3-16,1-2 2 0,-2 3-2 16,-1-4 1-16,-2 1 7 0,0 0 2 0,-2-15 4 15,-2 26 3-15,2-26-5 0,-6 20 2 16,-1-10-5-16,7-10-4 0,-13 13-9 15,13-13-32-15,-16 9-41 0,16-9-51 0,-18 7-49 16,18-7-58-16,-14-4-79 0,14 4-621 16,-13-10-321-16</inkml:trace>
  <inkml:trace contextRef="#ctx0" brushRef="#br0" timeOffset="3033.91">4361 3723 2718 0,'0'0'-51'0,"14"-6"14"15,-14 6 6-15,0 0 7 0,21 1 46 16,-21-1 33-16,0 0 25 0,19 16 11 0,-12-4 10 16,-1 1-1-16,-4 4 0 0,2 0 6 15,-2 2 0-15,0 2 0 0,0-1-8 16,-2 2-12-16,0 1-8 0,-2 2-6 16,0-1-9-16,-4 1-9 0,0-2-26 0,-1-3-39 15,-3 2-54-15,-1 0-71 0,0-6-61 16,-1 1-62-16,-6-4-141 0,4-1-471 15,-1-2-233-15</inkml:trace>
  <inkml:trace contextRef="#ctx0" brushRef="#br0" timeOffset="3647.47">4792 3877 2730 0,'0'0'-4'0,"0"0"-5"0,0 0 12 0,0 0 1 16,0 0 12-16,0 0 5 0,0 0 9 0,0 0-2 15,46 12 4-15,-46-12-8 0,30 6 2 16,-13-5 7-16,2 1 1 0,0 0-6 16,0-2-4-16,-19 0-25 0,31 0-47 0,-13 2-57 15,-18-2-50-15,25-4-84 0,-14 2-530 16,-11 2-56-16</inkml:trace>
  <inkml:trace contextRef="#ctx0" brushRef="#br0" timeOffset="3797.12">4838 3753 2222 0,'-8'-6'71'0,"8"6"53"0,-15-8 16 16,15 8 8-16,0 0 3 0,0 0-12 16,0 0-16-16,0 0-14 0,0 0-12 15,0 0-17-15,0 0-29 0,0 0-47 0,49-7-60 16,-28 9-63-16,2-2-61 0,-2 0-101 15,5 0-583-15,-2 0-217 0</inkml:trace>
  <inkml:trace contextRef="#ctx0" brushRef="#br0" timeOffset="3951.89">5323 3755 2965 0,'0'0'172'0,"11"5"-15"15,-11-5-20-15,0 0 2 0,17 5 9 0,-17-5 4 16,14 3-7-16,-14-3-16 0,0 0-18 15,20 4-23-15,-20-4-27 0,12 4-39 16,-12-4-61-16,0 0-96 0,22 2-101 0,-22-2-193 16,10 0-179-16,-10 0-297 0,0 0-291 15</inkml:trace>
  <inkml:trace contextRef="#ctx0" brushRef="#br0" timeOffset="4563.92">7385 3414 2814 0,'0'0'21'0,"0"0"3"0,4-21 3 15,-4 21 26-15,0 0 32 0,0 0 15 0,4-21 3 16,-4 21-8-16,0 0-9 0,0 0 19 16,0 0 14-16,0 0-1 0,0 0 7 15,0 0-3-15,0 0-3 0,0 0-15 0,-14 53-8 16,9-34-11-16,1 2-11 0,-2 5-4 16,2-4-26-16,-3 3-4 0,3-3-2 15,-1 3-8-15,3 0 4 0,-2-1-17 0,0 2-19 16,2-8-33-16,0 2-40 0,-2-3-54 15,2 0-55-15,2-17-46 0,-2 23-37 16,2-23-80-16,-2 17-111 0,0-11-457 0,2-6-313 16</inkml:trace>
  <inkml:trace contextRef="#ctx0" brushRef="#br0" timeOffset="4915.52">7599 3469 2817 0,'12'-6'-5'0,"-12"6"6"0,18-10 19 0,-18 10-21 15,10-5 4-15,-10 5 23 0,0 0 24 0,0 0 4 16,0 0-2-16,0 0-4 0,0 0-2 16,0 0 7-16,0 0 6 0,0 0 2 15,0 0 8-15,-42 33 1 0,31-30-6 0,11-3 3 16,-19 12-4-16,8-6 4 0,-1-1 2 16,12-5 1-16,-20 10-1 15,10-4 3-15,10-6 2 0,-19 9 3 0,19-9-6 0,-21 11 4 16,12-5-10-16,9-6 6 0,-16 10-9 15,16-10-7-15,-16 11 1 0,16-11 1 16,-12 12 0-16,12-12-12 0,-6 11-18 16,6-11-2-16,0 0 2 0,2 22-7 0,-2-22 3 15,12 18-5-15,-1-9-6 0,2 2 2 16,-1 2-2-16,7-2 0 0,-1 3-1 0,0-3-11 16,0 2-30-16,-2-4-32 0,-1 1-52 15,0-2-53-15,0 0-57 0,-3-1-46 16,-12-7-99-16,22 9-146 0,-14-7-441 0,0 2-389 15</inkml:trace>
  <inkml:trace contextRef="#ctx0" brushRef="#br0" timeOffset="5431.92">8049 3471 2813 0,'0'0'-115'0,"0"0"32"0,0 0 15 0,0 0 39 16,0 0 43-16,0 0 43 0,0 0 30 15,0 0 15-15,0 0 14 0,0 0-10 16,0 0-9-16,0 0-5 0,0 0-3 16,0 0-4-16,-22 44-1 0,11-35-10 0,0 1-4 15,1-1-11-15,-1 1-5 0,1 0-1 16,10-10-9-16,-24 16-2 0,14-8-3 16,-3-2-5-16,13-6-3 0,-17 13-2 0,17-13-1 15,-17 8-2-15,17-8-3 0,-13 6-2 16,13-6-1-16,0 0-3 0,0 0-2 15,0 0 0-15,0 0 0 0,-21 0 2 0,21 0 1 16,0 0-3-16,0 0 0 0,0 0-4 16,0 0 5-16,0 0 0 0,0 0 4 0,0 0 8 15,0 0 11-15,45 13 5 0,-33-7 1 16,-1 3 0-16,2 3-24 0,1 1 2 0,1 1-4 16,-2-3-1-16,2 4-4 0,-1 0-5 15,2 0 4-15,-2 1-11 0,-1-5-22 16,-2 1-39-16,-1-1-48 0,1 1-60 15,-1-5-55-15,-1 1-82 0,-9-8-173 0,19 9-497 16,-13-7-422-16</inkml:trace>
  <inkml:trace contextRef="#ctx0" brushRef="#br0" timeOffset="5679.95">8342 3692 2962 0,'0'0'-71'0,"14"-5"-8"0,-14 5 18 15,0 0-4-15,0 0 24 0,0 0 33 16,0 0 17-16,0 0-3 0,0 0 8 0,0 0-1 16,0 0 13-16,0 0 12 0,0 0 15 15,0 0 16-15,0 0 15 0,0 0 2 16,0 0-2-16,0 0-3 0,0 0 1 16,0 0-8-16,0 0-2 0,0 0-8 0,0 0-11 15,4-20 2-15,-4 20-9 0,0 0-3 16,8-10-6-16,-8 10-4 0,0 0-11 0,0 0-36 15,0 0-50-15,16-4-67 0,-16 4-76 16,0 0-107-16,0 0-609 0,0 0-327 16</inkml:trace>
  <inkml:trace contextRef="#ctx0" brushRef="#br0" timeOffset="6584.66">6833 3560 2661 0,'0'0'-95'0,"14"-11"25"0,-14 11 6 16,0 0 22-16,0 0 13 0,0 0 18 0,0 0 14 16,0 0 29-16,0 0 12 0,0 0 2 15,0 0 21-15,0 0-3 0,0 0 18 16,-50 21 4-16,50-21 6 0,-24 9-6 15,12-3-4-15,1 0-13 0,11-6-8 0,-22 10-2 16,12-6-9-16,10-4-3 0,-14 9-4 16,14-9-6-16,-16 6 2 0,16-6-6 0,0 0-4 15,-12 7 2-15,12-7-2 0,0 0-3 16,0 0-6-16,0 0 5 0,0 0 1 16,0 0 11-16,0 0 8 0,14 30 9 0,-14-30 4 15,18 16 2-15,-6-7-4 0,-1 4 2 16,2-3-13-16,-3 3-1 0,3-1-9 15,-3 0 0-15,1-1-14 0,-2 1-28 0,-1-3-49 16,0 1-58-16,-8-10-60 0,14 14-51 16,-14-14-79-16,0 0-156 0,4 12-415 15,-4-12-238-15</inkml:trace>
  <inkml:trace contextRef="#ctx0" brushRef="#br0" timeOffset="7063.92">6316 3530 2667 0,'0'0'-43'0,"0"0"18"0,0 0 3 16,0 0 22-16,0 0 25 0,0 0 3 0,-34 19 9 15,34-19-6-15,-14 11 0 0,3-5-1 16,11-6 11-16,-17 12 7 0,6-6-5 15,11-6 4-15,-16 7-6 0,16-7-3 0,-18 10-1 16,18-10-8-16,-16 0 3 0,16 0-5 16,0 0-3-16,-22 0 5 0,22 0 3 15,0 0 8-15,0 0 6 0,0 0 0 0,-21-14-5 16,21 14 1-16,0 0-6 0,0 0-2 16,0 0-5-16,-4-15 0 0,4 15-2 15,0 0 0-15,0 0 6 0,0 0-1 0,0 0 0 16,0 0-1-16,0 0-1 0,0 0 2 15,0 0-6-15,0 0-1 0,21-19-5 0,-21 19 0 16,0 0 3-16,0 0-2 0,19-2 3 16,-19 2 2-16,0 0-2 0,0 0-1 15,27 6-3-15,-27-6 1 0,18 3-2 16,-18-3 2-16,18 5-5 0,-18-5 0 0,24 3 0 16,-24-3-3-16,25 4-3 0,-13-2 0 15,-12-2-4-15,26 1-4 0,-26-1-7 0,22 3-7 16,-22-3-14-16,19-3-19 0,-19 3-34 15,16 3-49-15,-16-3-72 0,0 0-123 16,14-4-236-16,-14 4-308 0,0 0-227 0</inkml:trace>
  <inkml:trace contextRef="#ctx0" brushRef="#br0" timeOffset="7963.62">5825 3546 2467 0,'0'0'-68'0,"0"0"36"16,0 0 24-16,0 0 22 0,0 0 29 0,0 0 37 16,-17-5 36-16,17 5 11 0,0 0 0 15,0 0-1-15,0 0-13 0,0 0-1 0,0 0-13 16,0 0-5-16,0 0-13 0,0 0-9 15,0 0-5-15,0 0-12 0,0 0-32 16,55 0-40-16,-55 0-60 0,23 0-75 0,-10 0-50 16,-13 0-69-16,0 0-150 0,32 0-373 15,-24 0-102-15</inkml:trace>
  <inkml:trace contextRef="#ctx0" brushRef="#br0" timeOffset="8878.29">6181 3574 2305 0,'0'0'-51'0,"0"0"20"16,0 0 20-16,0 0 25 0,0 0 24 16,0 0 11-16,0 0 15 0,0 0 9 0,0 0 12 15,0 0 7-15,0 0 4 0,0 0 4 16,0 0-4-16,0 0-3 0,0 0-8 16,-18 24-6-16,18-24-7 0,-12 7-10 0,12-7-5 15,-15 5-5-15,15-5-3 0,0 0 3 16,-21 5 3-16,21-5 0 0,-17 5-3 15,17-5 4-15,0 0-6 0,-26 0 1 0,26 0-2 16,0 0 1-16,0 0-8 0,-27-6 2 16,27 6-6-16,-13-6 4 0,13 6-1 0,0 0-3 15,-13-13-3-15,13 13-1 0,0 0-1 16,-6-17-1-16,6 17-2 0,0 0-4 16,0-18-3-16,0 18 2 0,0 0-3 15,0 0-2-15,13-22-1 0,-13 22-5 0,11-10-2 16,-11 10 2-16,14-5-5 0,-14 5 2 15,19-6-5-15,-19 6 0 0,20-6 1 16,-20 6 0-16,20-4-1 0,-20 4-1 0,22-2 1 16,-22 2-1-16,21 0 0 0,-21 0 0 15,0 0-1-15,26 2-1 0,-26-2-1 0,16 6 7 16,-16-6-4-16,16 7-2 0,-16-7 0 16,14 12 0-16,-6-5-4 0,-8-7 4 0,15 14-1 15,-8-7 1-15,-7-7 2 0,17 18-1 16,-9-11 3-16,0 3 0 0,4 0 0 15,-4-1 2-15,2 0 3 0,0-1 0 0,-10-8-1 16,20 15 0-16,-10-8-4 0,1 0-1 16,-11-7-1-16,22 7 0 0,-22-7-4 15,20 4-4-15,-20-4-1 0,20 0-3 16,-20 0-1-16,0 0 2 0,27-8-1 0,-17 2 4 16,-10 6-4-16,16-11 3 0,-16 11 1 0,12-15 2 15,-4 7-2-15,-8 8-1 0,8-17 2 16,-8 17 6-16,5-15 1 0,-5 15 1 15,3-17-1-15,-3 17-2 0,0 0-4 0,-5-21 3 16,5 21-1-16,0 0 2 0,-11-17-4 16,11 17 3-16,-12-6-2 0,12 6 2 0,0 0-5 15,-26-2-1-15,26 2-23 0,0 0-43 16,-27 8-59-16,27-8-77 0,-20 5-85 16,20-5-174-16,-20 10-165 0,9-2-252 0,0-1-250 15</inkml:trace>
  <inkml:trace contextRef="#ctx0" brushRef="#br0" timeOffset="10414.79">11280 3315 1565 0,'4'-21'203'0,"-4"21"-66"0,0 0-39 16,5-16-16-16,-5 16 2 0,0 0-6 16,2-15 20-16,-2 15-14 0,0 0 7 0,0 0-9 15,0-19 2-15,0 19 8 0,0 0 5 16,0 0 7-16,-13-17 6 0,13 17-8 16,-13-7-3-16,13 7-10 0,-19-8-9 0,19 8-3 15,-26-6-7-15,8 4-5 0,-2 0 2 16,1 1 1-16,-3 1 3 0,-2 0-1 0,-2 1 3 15,-1-1 0-15,0 4-2 0,-2 0-3 16,3 0-5-16,0 2-5 0,1-1 0 16,-1 3-5-16,3 1-5 0,2 2-1 0,2 3 2 15,-1 0-4-15,4 1-1 0,3 0-6 16,0 2-1-16,3 2-5 0,1 0 0 0,3 0-5 16,4 1-3-16,0 0 3 0,4 1-5 15,2 2 2-15,2 0-7 0,5 2-1 16,-1-3-2-16,6 4 13 0,0-2 3 0,-1-3-5 15,4 0-1-15,-2-4-4 0,5 1-3 16,-4-3 5-16,4-1-9 0,1-4-8 0,-2 0-1 16,0-1-5-16,1-1-5 0,-1-4-1 15,0-1-2-15,-2 0 0 0,-19-3-11 0,32-3 3 16,-18 0-4-16,-14 3 6 0,26-12-3 16,-18 3 3-16,1-1-3 0,-9 10-1 15,13-17 0-15,-13 17 1 0,1-21 2 0,-1 21 2 16,-4-21-2-16,0 12 4 0,4 9 1 15,-11-20 0-15,7 11 2 0,4 9-2 16,-8-15 4-16,4 9 7 0,4 6-1 0,0 0 5 16,-9-17 11-16,9 17-3 0,0 0 7 15,0 0 2-15,0 0 4 0,0 0-3 0,0 0-4 16,18-15 0-16,-18 15-2 0,0 0-1 16,35 4-13-16,-22-4-15 0,2 1-39 15,0-1-48-15,-15 0-66 0,31 5-68 0,-18-7-80 16,4 2-186-16,-5-3-124 0,4 2-302 15,-16 1-328-15</inkml:trace>
  <inkml:trace contextRef="#ctx0" brushRef="#br0" timeOffset="10684.84">11519 3475 2730 0,'12'-12'-31'15,"-12"12"34"-15,0 0 0 0,0 0 9 0,0 0 0 16,0 0 26-16,0 0 28 0,0 0 27 16,0 0 8-16,0 0 7 0,0 0-4 15,0 0 2-15,0 0 9 0,0 0 5 0,0 0-2 16,0 0-4-16,-24 36-17 0,24-36-10 16,-5 21-8-16,5-21-7 0,-4 23-12 0,4-9-3 15,0-14-10-15,4 27-17 0,-1-14-38 16,1 0-40-16,0 0-55 0,-4-13-61 15,14 23-60-15,-5-13-78 0,-9-10-157 16,18 10-460-16,-9-7-317 0</inkml:trace>
  <inkml:trace contextRef="#ctx0" brushRef="#br0" timeOffset="10979.92">11830 3485 2671 0,'0'0'-47'0,"0"0"23"0,-2-20 17 15,2 20 7-15,0 0 30 0,-13-9 39 0,13 9 26 16,-16-7 4-16,16 7-5 0,0 0-3 16,-21 0-8-16,21 0 6 0,0 0-4 0,0 0-7 15,-26 11-2-15,26-11-8 0,0 0-9 16,-11 11-4-16,11-11-1 0,0 0-8 16,2 24-5-16,-2-24-5 0,13 18-4 15,-4-4-5-15,2-2-1 0,-1 2-3 16,3 1-1-16,-3-1-4 0,1 2 0 0,1 0-2 15,-3-1-1-15,0 0-2 0,-3-2-2 16,-2 1 1-16,-4-14-1 0,4 24-2 0,-4-24 3 16,-4 18-1-16,4-18-8 0,-10 14-30 15,10-14-48-15,-16 9-58 0,16-9-71 0,-14 3-74 16,14-3-174-16,0 0-446 0,-19-5-277 16</inkml:trace>
  <inkml:trace contextRef="#ctx0" brushRef="#br0" timeOffset="11199.47">12098 3538 2704 0,'0'0'-33'0,"0"0"16"0,23 1 11 0,-23-1 26 16,0 0 36-16,19 10 36 0,-19-10 14 16,7 14-4-16,-7-14 0 0,7 19-4 15,-4-8-6-15,-3-11 3 0,4 27-9 16,-4-10-4-16,2-2-7 0,-2 2-8 0,0-17-5 15,0 33-12-15,-2-17-13 0,2-16-32 16,-2 32-55-16,0-19-72 0,2-13-68 0,-5 22-104 16,3-14-672-16,2-8-409 0</inkml:trace>
  <inkml:trace contextRef="#ctx0" brushRef="#br0" timeOffset="11411.9">12374 3765 3045 0,'17'-5'12'0,"-17"5"11"15,0 0-5-15,19-3 5 0,-19 3 9 16,22-2 15-16,-22 2 3 0,22-4-5 0,-22 4-7 16,32 0-3-16,-14 0-8 0,-18 0-20 15,31 0-37-15,-17 0-35 0,-14 0-51 16,31 0-52-16,-21-1-67 0,-10 1-95 0,19-3-434 15,-19 3-52-15</inkml:trace>
  <inkml:trace contextRef="#ctx0" brushRef="#br0" timeOffset="11545.09">12464 3677 2358 0,'-14'-4'76'0,"14"4"34"0,-18-7 0 0,18 7-2 16,0 0 22-16,-16-6 2 0,16 6-10 16,0 0-15-16,0 0-16 0,0 0-4 15,0 0-31-15,0 0-34 0,50-3-39 0,-50 3-57 16,38 3-65-16,-15-6-72 0,-3 3-177 15,4 0-436-15,-1 0-154 0</inkml:trace>
  <inkml:trace contextRef="#ctx0" brushRef="#br0" timeOffset="20558.48">13167 3675 920 0,'0'0'331'16,"0"0"-79"-16,0 0-136 0,0 0-41 0,0 0-18 15,0 0-11-15,0 0 8 0,0 0 0 16,0 0-5-16,0 0 6 0,0 0-7 0,32 17 7 16,-32-17 2-16,0 0 7 0,21-1 1 15,-21 1-7-15,19 0-6 0,-19 0-4 16,25 1-2-16,-25-1 0 0,29 0-7 15,-9 0-6-15,0 3-4 0,3-3-2 0,1 0-5 16,-1 0 3-16,3 0-8 0,6 0-1 16,-3 1-1-16,3-1-2 0,-3 2 2 15,2-1-4-15,1-1-2 0,-3 3-1 0,3-2 3 16,-6-1-3-16,1 2 15 0,3-2-3 16,-3 2 2-16,2 0-4 0,2-2 8 0,-1 2-8 15,-4 0-8-15,1-2 4 0,-4 2-8 16,2-2 4-16,0 0 0 0,-4 2-5 15,2-1 4-15,0 2-2 0,-2-1-4 0,2-1 2 16,-2 2 2-16,2-2 0 0,-4 1-5 0,2 0 3 16,-3 2-5-16,4-2 0 0,-4-1 0 15,2 3 5-15,-2-1 2 0,2 1 0 16,-2-3-2-16,4 3 3 0,-3-2-3 0,1 1-1 16,5 0 0-16,-2 0-4 0,1 1 4 15,-2-4-2-15,3 4-2 0,2-4 1 16,-2 4-1-16,-1-3 1 0,0 2 1 0,-3-3-1 15,2 0 3-15,0 2-2 0,-3-2-2 16,2 0 1-16,-1 0-1 0,-2 0 6 0,2-2-6 16,-1 4 2-16,-2-2 0 0,2 0-4 15,0 1 18-15,-2-1-15 0,3 0-1 16,-6 2-3-16,-15-2 0 0,38 0 1 0,-20 0-3 16,2 0 4-16,-2 2 7 0,2 0-6 15,-1-2-2-15,0 0 2 0,0 0-3 16,-1 2 8-16,2-2-10 0,-1 0 10 0,0 0-5 15,0 0 1-15,-19 0-2 0,35 0 2 16,-15-2 3-16,-2 2-2 0,2-2 0 0,-20 2 0 16,36-2 3-16,-19 0 2 0,-17 2 0 15,31-3 3-15,-15 3-1 0,-16 0 2 16,29-3 2-16,-13 2-2 0,-16 1-2 0,28-2-1 16,-12 0 1-16,-16 2-4 0,29-2 0 15,-29 2 1-15,30 0-5 0,-16 0 3 16,-14 0-1-16,32 2 5 0,-17-2-4 0,-15 0 2 15,30 0 0-15,-14 0 0 0,-16 0 2 16,30-2 3-16,-13 2-7 0,2-2 5 0,-19 2-5 16,33-2 2-16,-19 2-1 0,-14 0 1 15,30 2-4-15,-16 0-3 0,-14-2 5 16,35 0 0-16,-19 2-3 0,1-2 1 0,2 2-5 16,-2 0 8-16,-17-2-7 0,36 1 3 15,-17 2 0-15,2-1 2 0,-2-1-3 0,3 1 0 16,-4 0 1-16,6 0 2 0,-3-2 1 15,-2 2-4-15,4 0 3 0,-1-2-1 16,-2 2 1-16,2-2 0 0,1 1-3 0,-1 2 4 16,-2-3 0-16,4 1 2 0,-3 2 2 15,0-2 2-15,0 1-2 0,3 0-3 0,-3 0 2 16,-2 0-2-16,2-1 2 0,1 1-2 16,-2 1 0-16,-1-2 2 0,0-1-5 0,0 2 2 15,-19-2 2-15,32 2-4 0,-19-2 4 16,-13 0-12-16,23 2-28 0,-23-2-53 15,23 0-59-15,-16-4-76 0,-7 4-203 0,0 0-375 16,6-9-109-16</inkml:trace>
  <inkml:trace contextRef="#ctx0" brushRef="#br0" timeOffset="21452.27">14232 3162 2194 0,'0'0'-131'16,"0"0"27"-16,0 0 25 0,0 0 17 0,0 0 30 16,0 0 25-16,0 0 6 0,0 0 17 15,0 0 17-15,0 0 14 0,0 0 1 0,0 0 21 16,-64-5 6-16,64 5-5 0,-20 3-8 15,20-3 2-15,-18 5-1 0,18-5-3 16,-18 3-4-16,18-3-12 0,-15 6-2 0,15-6 3 16,0 0-11-16,-18 9-1 0,18-9-2 15,0 0 1-15,-7 12 1 0,7-12-4 16,0 0-9-16,0 0 2 0,0 0-3 0,13 30-2 16,-3-22 2-16,-10-8-5 0,15 15-4 15,-1-6 3-15,-3 1 0 0,2 0 5 0,3-2-6 16,-3 3 6-16,6 0 2 0,-1 1 7 15,0-1 7-15,0 0-3 0,-1 1 1 0,-1-2 7 16,-5-1 6-16,3 1 13 0,-3-1 3 16,-4 2 7-16,-7-11-2 0,16 18 1 15,-12-11-2-15,-4-7 7 0,4 17 1 16,-4-17 2-16,0 0 1 0,-4 21-9 0,4-21-3 16,-14 10-3-16,14-10-11 0,-17 9-5 15,17-9-4-15,-25 7-5 0,14-6-5 0,11-1-2 16,-29 0-5-16,29 0-11 0,-29-1-20 15,29 1-25-15,-27-6-34 0,27 6-53 16,-23-7-51-16,16 2-59 0,-1-3-83 0,0 0-166 16,8 8-410-16,-5-16-262 0</inkml:trace>
  <inkml:trace contextRef="#ctx0" brushRef="#br0" timeOffset="21724.74">14445 3338 2661 0,'16'13'-67'15,"-16"-13"12"-15,0 0 3 0,9 8 0 0,-9-8 25 16,13 6 35-16,-13-6 4 0,18 3 9 15,-18-3-3-15,25 4-3 0,-8-2 0 0,0-1 5 16,-2 2-1-16,6-2 1 0,-3-1-7 16,-18 0-13-16,35 5-16 0,-19-4-49 15,0-1-44-15,-5 0-59 0,-11 0-129 0,21-1-311 16,-21 1 180-16</inkml:trace>
  <inkml:trace contextRef="#ctx0" brushRef="#br0" timeOffset="21959.64">14596 3296 1710 0,'0'0'12'0,"0"0"21"0,0 0-2 15,0 0 11-15,0 0 26 0,0 0 37 16,0 0 22-16,0 0 15 0,0 0-4 0,-21 15 10 16,21-15 4-16,0 0 5 0,6 25-6 15,-6-25-5-15,5 21-10 0,-5-21-19 0,3 22-8 16,-1-8-11-16,-2-14-12 0,7 27-6 15,-3-14-20-15,0-2-28 0,-4-11-29 16,4 23-43-16,-4-23-50 0,6 21-56 0,-1-11-47 16,-2-1-59-16,-3-9-148 0,7 13-446 15,-7-13-192-15</inkml:trace>
  <inkml:trace contextRef="#ctx0" brushRef="#br0" timeOffset="22541.82">14826 3223 2493 0,'8'-13'-52'0,"-8"13"19"0,0 0 1 16,0 0 14-16,10-13-10 0,-10 13 6 15,0 0 12-15,0 0-6 0,0 0-7 0,8-14 3 16,-8 14-2-16,0 0-3 0,13-9 9 16,-13 9-6-16,0 0 7 0,20-4-6 15,-20 4 7-15,20-2 6 0,-20 2-1 16,23-2 1-16,-23 2 5 0,28 2 1 0,-28-2 15 16,28 6 3-16,-14-2 13 0,3 0 22 15,-4 1 13-15,-1 1 4 0,1 2 11 16,-13-8-6-16,16 13 4 0,-6-6 0 0,-10-7-10 15,8 17-3-15,-8-17-4 0,0 15-4 16,0-15-3-16,0 0-6 0,-10 22-3 0,10-22 1 16,-16 9-8-16,16-9 2 0,-14 10-6 15,14-10-6-15,-13 8 0 0,13-8-2 16,0 0-2-16,-14 3-3 0,14-3-6 16,0 0-9-16,0 0 1 0,0 0-2 0,0 0-5 15,0 0-1-15,0 0-3 0,0 0 1 16,0 0 4-16,0 0-7 0,0 0 8 0,0 0-3 15,47 8-3-15,-35-4 0 0,-12-4 2 16,26 10 3-16,-12-5-1 0,-2 2 5 0,3 1 8 16,-4 0 11-16,-1 2 8 0,-1-1 7 15,-9-9 1-15,10 15 6 0,-10-15 6 16,0 19 7-16,0-19-1 0,0 0 0 16,-16 22-7-16,5-13-6 0,11-9-6 0,-28 9-6 15,12-5-24-15,-5 0-32 0,4-3-45 16,-6-1-64-16,3 0-65 0,20 0-94 0,-43-4-657 15,22 0-378-15</inkml:trace>
  <inkml:trace contextRef="#ctx0" brushRef="#br0" timeOffset="23544.81">13938 4286 2852 0,'11'-17'-81'15,"-11"17"33"-15,0 0 20 0,6-13 28 16,-6 13 25-16,0 0 16 0,7-11 12 0,-7 11-6 16,0 0-4-16,0 0-6 0,0 0-3 15,0 0 10-15,0 0 6 0,-20-21 16 16,20 21 12-16,-19-4 3 0,19 4-3 0,-24-4-2 15,24 4-8-15,-22-2-4 0,22 2-9 16,-20 0-6-16,20 0-6 0,0 0-4 16,-23 2-4-16,23-2-3 0,0 0-3 0,-15 8-2 15,15-8-4-15,0 0-2 0,0 0-3 16,0 22-1-16,0-22 1 0,0 0-3 0,21 29-2 16,-13-18-2-16,1 1 0 0,3-1-1 15,0 1-4-15,2 3 2 0,-3-1 1 16,-2-3-2-16,2 2-1 0,-2 0-2 0,0-2 2 15,-2 1 8-15,-1-1 7 0,-6-11 5 16,7 22 9-16,-7-22 9 0,0 18 16 0,0-18 3 16,-9 16 7-16,9-16-3 0,-11 12 0 15,11-12-5-15,-20 11-6 0,7-5-4 16,13-6-4-16,-23 3-7 0,12 2-3 0,11-5 2 16,-25 0-7-16,25 0-6 0,-20-3-20 15,20 3-24-15,-23-8-34 0,23 8-40 16,-15-14-61-16,15 14-64 0,-11-14-52 0,6 6-88 15,5 8-174-15,-3-19-453 0,3 19-438 16</inkml:trace>
  <inkml:trace contextRef="#ctx0" brushRef="#br0" timeOffset="23810.85">14119 4445 2931 0,'0'0'-42'0,"16"5"32"15,-16-5 9-15,13 3-1 0,-13-3 5 0,0 0 23 16,27 3 10-16,-27-3 5 0,25 3-7 16,-14-2 1-16,-11-1-6 0,29 0-4 15,-15 1-5-15,-14-1 1 0,31 0-5 0,-17 0-2 16,-14 0-24-16,26 0-48 0,-26 0-41 15,21-1-45-15,-14 0-45 0,-7 1-107 16,13-11-445-16,-13 11-20 0</inkml:trace>
  <inkml:trace contextRef="#ctx0" brushRef="#br0" timeOffset="24013.14">14234 4342 2206 0,'0'0'-6'0,"-23"-8"25"15,23 8-2-15,0 0 15 0,0 0 31 0,0 0 26 16,0 0 26-16,0 0 11 0,0 0 0 15,-11 23 3-15,11-23 6 0,2 17 4 16,-2-17 1-16,0 0-12 0,7 28-8 0,-2-16-14 16,0 1-13-16,-5-13-8 0,6 21-12 15,-4-9-6-15,-2-12-11 0,9 22-23 0,-7-9-38 16,-2-13-50-16,4 16-58 0,-4-16-57 16,5 17-52-16,-3-9-67 0,-2-8-151 15,3 11-415-15,-3-11-209 0</inkml:trace>
  <inkml:trace contextRef="#ctx0" brushRef="#br0" timeOffset="24291.78">14439 4314 2688 0,'0'0'45'0,"0"0"0"0,6-11-9 16,-6 11 12-16,0 0 29 0,0 0 22 15,0 0 18-15,0 0 0 0,0 0-2 0,0 0-7 16,16 33 6-16,-16-33 4 0,2 25-1 16,-2-12-4-16,0-13-11 0,4 31-9 15,-4-15-10-15,0 2-3 0,2-1-18 0,-1 2-2 16,1-2-16-16,0 0-18 0,1 1-25 16,-1-2-26-16,-2 2-25 0,2-3-26 15,-2-15-29-15,2 29-31 0,0-18-46 0,-2-11-39 16,6 21-69-16,-6-21-160 0,2 15-452 15,-2-15-291-15</inkml:trace>
  <inkml:trace contextRef="#ctx0" brushRef="#br0" timeOffset="24559.97">14732 4277 2655 0,'0'0'-92'16,"0"0"16"-16,33 12 12 0,-27 1 26 15,1 0 29-15,-1 3 21 0,0 3 14 0,-2 3 18 16,2 1 19-16,-2 2 0 0,-4 1-1 16,0 1 12-16,-2 2-14 0,-5 0 2 15,0-1-13-15,-3 2 1 0,-3 2-15 0,-6-3-26 16,-4 3-56-16,-6 0-43 0,-2-6-51 15,-5-2-57-15,-4 0-97 0,0-3-401 16,-4-5 56-16</inkml:trace>
  <inkml:trace contextRef="#ctx0" brushRef="#br0" timeOffset="25023.84">13666 4127 1942 0,'-17'-9'-37'0,"17"9"41"0,-17-3 14 0,17 3 30 16,0 0 38-16,0 0 28 0,-33 12 24 15,21-5 16-15,3 6-1 0,0 1-11 16,-3 7 0-16,4-1-16 0,3 3-9 0,-1 4-3 16,1 2-8-16,2-1-3 0,1 3-9 15,2-1-9-15,2 2-13 0,1 3-11 0,4 1-2 16,0 0-8-16,1 1-8 0,9 2-22 16,-5-3-53-16,3-1-66 0,4 1-76 0,-3-5-106 15,0 1-206-15,6-4-394 0,-3-2-248 16</inkml:trace>
  <inkml:trace contextRef="#ctx0" brushRef="#br0" timeOffset="28627.91">13373 4266 1557 0,'0'0'214'0,"0"0"-37"0,16-10-81 16,-16 10 18-16,0 0 1 0,13-8 3 0,-13 8-6 15,0 0-6-15,12-9 0 0,-12 9 1 16,0 0 9-16,0 0 5 0,15-8 2 15,-15 8 2-15,0 0-8 0,0 0-9 0,0 0-12 16,0 0-6-16,0 0-9 0,0 0-6 16,0 0-6-16,0 0-4 0,0 0-8 15,0 0-2-15,0 0-8 0,0 0-2 0,-44-4-6 16,44 4-2-16,0 0-3 0,-31 7-4 16,31-7-5-16,-21 7-3 0,21-7-2 15,-18 5-3-15,18-5 4 0,-13 6-4 0,13-6-4 16,0 0-2-16,-16 14 0 0,16-14-1 15,0 0-2-15,-5 15 1 0,5-15-1 0,0 0-2 16,0 19 1-16,0-19-1 0,0 0 0 16,7 21 1-16,-7-21-5 0,9 15 0 0,-9-15-2 15,9 15 4-15,-9-15-1 0,9 18-1 16,-2-11 2-16,-7-7 0 0,9 15-2 16,-5-5 3-16,-4-10-4 0,11 15 0 15,-11-15 2-15,10 15 3 0,-10-15 0 0,6 14 2 16,-6-14 7-16,3 14 5 0,-3-14 5 15,0 0 5-15,0 18 3 0,0-18 2 0,0 0 2 16,-11 18-9-16,11-18-3 0,-21 7-2 16,10-3-5-16,11-4 0 0,-27 3-2 15,13-1-15-15,14-2-22 0,-31-2-40 0,31 2-40 16,-32-3-63-16,17-1-65 0,-1 0-57 16,1-2-161-16,1 0-145 0,-1-1-331 0,15 7-328 15</inkml:trace>
  <inkml:trace contextRef="#ctx0" brushRef="#br0" timeOffset="30709.35">15251 4239 2686 0,'0'0'-100'0,"0"0"32"0,0 0 6 15,0 0 32-15,3-22 18 0,-3 22 20 16,0 0 22-16,0 0 17 0,0 0 7 0,0 0 4 16,0 0 5-16,0 0 14 0,0 0 17 15,-38 29 15-15,38-29-1 0,-12 20 6 16,3-9-4-16,0 0-6 0,1 4-10 0,0 1 0 16,-1 3-8-16,3 2-6 0,-3-2-9 15,3 4-8-15,-2 0-6 0,5-1-5 16,-1 1-5-16,2 0-7 0,0-1 3 0,2 0-9 15,2-1-4-15,2 1-4 0,1 1-13 16,5-1-25-16,1-3-32 0,-1-1-54 0,5-2-59 16,-1 2-61-16,0-10-82 0,-2 0-163 15,1-2-427-15,-2 0-270 0</inkml:trace>
  <inkml:trace contextRef="#ctx0" brushRef="#br0" timeOffset="31188.77">15438 4319 2664 0,'0'0'-53'0,"4"-13"16"0,-4 13 13 16,0 0 16-16,0 0 19 0,2-17 22 15,-2 17 27-15,0 0 14 0,0 0 12 16,0 0 2-16,0 0 7 0,0 0 8 0,0 0 0 16,-36 7 0-16,36-7-5 0,0 0-10 15,-24 11-10-15,24-11-5 0,-13 10-4 16,13-10-11-16,-13 10-6 0,13-10-6 0,-7 11-7 16,7-11-8-16,0 0-12 0,0 0-17 15,3 21-10-15,-3-21-9 0,12 11-2 0,-12-11 0 16,15 13 9-16,-4-3-4 0,1-2 3 15,2 1 1-15,-2 1 0 0,-2 0 5 16,3-1 0-16,-2 0 2 0,-4 2 6 16,5-3 7-16,-12-8 6 0,12 18 8 0,-6-11 10 15,-6-7 13-15,8 15 8 0,-8-15 4 16,0 0 0-16,0 0 5 0,-18 26-6 0,18-26-5 16,-14 9-7-16,14-9-2 0,-24 5-4 15,11-2-6-15,13-3-6 0,-28 1-12 16,28-1-20-16,-26-1-31 0,26 1-41 0,-24-7-51 15,11 4-49-15,3-1-59 0,-1-4-68 16,11 8-166-16,-14-11-463 0,11 3-343 0</inkml:trace>
  <inkml:trace contextRef="#ctx0" brushRef="#br0" timeOffset="31391.39">15586 4431 2790 0,'0'0'-45'0,"0"0"20"16,0 0-12-16,26-1 0 0,-26 1 5 15,16-3 4-15,-16 3 4 0,20-3-2 0,-20 3 2 16,23 0 2-16,-23 0 10 0,26-3-16 16,-26 3-8-16,28 0-22 0,-18-1-24 15,2 1-31-15,-12 0-63 0,19-6-135 0,-19 6-226 16,11-5 278-16</inkml:trace>
  <inkml:trace contextRef="#ctx0" brushRef="#br0" timeOffset="31590.8">15715 4361 1535 0,'0'0'37'16,"0"0"31"-16,0 0 5 0,0 0 13 16,0 0 3-16,-16 17 22 0,16-17-7 0,-2 17 12 15,2-17-8-15,-2 19-3 0,2-19-7 16,0 25-10-16,0-25-1 0,2 25-8 15,0-12-11-15,0 2-4 0,-2-15-9 16,2 27-9-16,2-15-16 0,-4-12-47 0,4 20-64 16,0-8-54-16,-4-12-70 0,0 0-170 15,4 19-326-15,-4-19 46 0</inkml:trace>
  <inkml:trace contextRef="#ctx0" brushRef="#br0" timeOffset="31959.27">15844 4331 2164 0,'3'-14'20'0,"-3"14"-7"0,0 0-10 16,6-15-3-16,-6 15 11 0,0 0-11 15,7-13 4-15,-7 13 3 0,0 0-18 0,0 0 5 16,17-8 1-16,-17 8 6 0,14-2 6 15,-14 2-9-15,0 0 1 0,26 2 2 16,-26-2 1-16,0 0 7 0,23 7 14 16,-14 0-9-16,-9-7 13 0,10 12 17 0,-10-12 27 15,6 20 21-15,-6-20 6 0,0 20 8 16,0-20 11-16,-2 25-2 0,-2-12-1 0,0 3-4 16,4-16-6-16,-8 26-3 0,6-12 0 15,2-14 0-15,-10 23-3 0,10-23-6 0,-2 21-4 16,2-21-7-16,-2 21-7 0,2-21-8 15,2 17-5-15,-2-17-11 0,12 15-27 16,-12-15-38-16,14 12-50 0,-14-12-57 0,19 7-53 16,-8-3-47-16,2-4-66 0,-13 0-147 15,22 0-440-15,-22 0-238 0</inkml:trace>
  <inkml:trace contextRef="#ctx0" brushRef="#br0" timeOffset="32409.77">16224 4253 2568 0,'-6'-16'-51'0,"6"16"-8"16,0 0 26-16,0 0 8 0,0 0 25 15,0 0 20-15,0 0 7 0,0 0 13 16,0 0 8-16,0 0 10 0,14-16 13 0,-14 16 2 15,0 0 10-15,0 0 11 0,26 40-2 16,-18-26-1-16,-2 3-1 0,5 5-4 0,-3-4-6 16,-1 5 2-16,-1-2-5 0,-1 0-5 15,-1 0-4-15,-2-2-8 0,0 0-5 16,-2 0-7-16,-2-2-5 0,0 2-2 0,-2-2-10 16,-3-2-31-16,-2 1-42 0,3-3-50 15,-2 0-62-15,1-1-42 0,-1-4-63 0,8-8-131 16,-17 13-465-16,10-10-209 0</inkml:trace>
  <inkml:trace contextRef="#ctx0" brushRef="#br0" timeOffset="32695.05">16543 4183 2505 0,'4'-18'-88'0,"-4"18"22"0,0 0 13 0,0 0 25 15,0 0 15-15,0 0 30 0,0 0 17 16,0 0 22-16,0 0 5 0,-29 41 16 0,24-23 7 16,-1-1-4-16,0 3-1 0,2 1-2 15,2 0-7-15,0 0-6 0,-1 1-8 0,6-2-6 16,-1 3-5-16,2 0-8 0,2-1-16 15,0 3-39-15,3-5-61 0,2-1-48 16,1 0-50-16,-4-5-78 0,4-3-522 16,-2-2-77-16</inkml:trace>
  <inkml:trace contextRef="#ctx0" brushRef="#br0" timeOffset="33092.53">16804 4263 2265 0,'4'-18'-6'0,"-4"18"21"15,0 0 6-15,2-20-3 0,-2 20 25 0,0 0 36 16,0 0 27-16,0 0 8 0,-17-11 0 16,17 11-7-16,0 0-10 0,0 0-2 15,0 0 1-15,0 0-3 0,-34 17-6 16,34-17-3-16,-8 11-8 0,8-11-10 0,-8 11-6 15,8-11-6-15,0 0-3 0,-2 22-9 16,2-22-4-16,0 0-3 0,8 27-5 16,-8-27-3-16,10 19-4 0,-4-8-1 0,3 0-3 15,-2-1-2-15,-1 3 3 0,-6-13-5 16,8 23 0-16,-4-11 4 0,-4-12 9 16,5 20 12-16,-5-20 14 0,-2 22 0 0,2-22 6 15,-7 18-2-15,7-18-3 0,-10 18-4 16,1-12-7-16,9-6-5 0,-19 11-3 0,19-11-6 15,-18 7-15-15,18-7-28 0,-20 3-29 16,20-3-44-16,0 0-50 0,-28-6-56 16,28 6-44-16,-15-11-52 0,15 11-125 0,-8-12-552 15,4 6-407-15</inkml:trace>
  <inkml:trace contextRef="#ctx0" brushRef="#br0" timeOffset="33278.8">16860 4387 2992 0,'22'2'-6'0,"-22"-2"15"0,19 0-4 0,-19 0 1 15,21 2 9-15,-21-2 19 0,23 0 5 16,-23 0-4-16,28-2-2 0,-28 2-8 0,30 0 0 16,-15 0-6-16,-15 0 6 0,34-2-17 15,-20 2-35-15,-14 0-46 0,28-2-54 16,-16 2-54-16,-1-2-94 0,-11 2-522 0,12-5-109 15</inkml:trace>
  <inkml:trace contextRef="#ctx0" brushRef="#br0" timeOffset="33495.65">17016 4319 2440 0,'0'0'9'16,"0"0"9"-16,0 0 17 0,0 0 40 15,0 0 34-15,0 0 28 0,0 0 26 0,-7 27 1 16,7-27-7-16,-2 20-14 0,2-20-13 15,2 23-4-15,-2-23-8 0,2 29-11 16,-2-14-11-16,2 0-13 0,1 3-7 16,-1-3-10-16,0 2-10 0,-2-17-19 0,6 29-29 15,-6-18-42-15,0-11-54 0,4 21-49 16,-4-21-52-16,4 19-54 0,-4-19-109 16,4 10-149-16,-4-10-358 0,4 5-213 0</inkml:trace>
  <inkml:trace contextRef="#ctx0" brushRef="#br0" timeOffset="33992.53">17333 4372 2568 0,'16'-6'-68'0,"-16"6"21"15,0 0-6-15,0 0 9 0,0 0 7 16,0 0 8-16,0 0-2 0,0 0 0 0,0 0 8 15,0 0 7-15,0 0-3 0,-63 4 22 16,63-4 22-16,-30 0 19 0,12 0 9 16,18 0 2-16,-30 0-2 0,30 0 0 0,-29-1-7 15,15-2-15-15,14 3 23 0,-22-1 2 16,22 1 0-16,-18-4-9 0,18 4-6 16,0 0-5-16,-14-10-6 0,14 10-4 0,0 0-9 15,0 0-2-15,0 0-7 0,0 0-5 16,16-32-4-16,-16 32-1 0,18-16-2 0,-10 9 0 15,2-3 5-15,-10 10 1 0,22-19 0 16,-14 11 3-16,5-3 5 0,-3 2 7 16,3-3-2-16,-2 2 11 0,-1-1 6 0,3 2 15 15,0-1 9-15,-3 1 4 0,1 0 6 16,-1 1 2-16,-10 8-2 0,15-11 2 0,-15 11 4 16,17-8 6-16,-17 8 11 0,0 0 12 15,20 1 1-15,-20-1-3 0,0 0-2 16,12 20-10-16,-12-20 1 0,6 20-13 0,-2-6-4 15,-2 3-3-15,3-1-7 0,-3 0-12 16,2 4-2-16,-1-4-5 0,1 4-8 0,0 1-1 16,0-2-5-16,0 4-13 0,3-3-18 15,-3 0-30-15,0-1-42 0,0-2-46 16,2 1-73-16,1-2-70 0,-2-3-127 16,-1 1-191-16,-2-2-360 0,-2-12-363 0</inkml:trace>
  <inkml:trace contextRef="#ctx0" brushRef="#br0" timeOffset="34443.75">17632 4042 2888 0,'0'0'-27'0,"0"0"25"16,16-1 27-16,-16 1 35 0,0 0 22 15,0 0 24-15,24 19 12 0,-18-10-4 16,-2 4-8-16,2 5-14 0,-2-1-8 0,3 2-1 16,-3 6-3-16,1-1-9 0,-3 1-1 15,0-1-7-15,0 3-7 0,-2-3-5 16,-2 2-8-16,-2-1 0 0,-1 0-24 0,-3-3-31 15,-1 1-45-15,-3-2-45 0,2-2-44 16,-6 1-55-16,0-4-38 0,-2-2-96 16,-1-3-609-16,-1 1-367 0</inkml:trace>
  <inkml:trace contextRef="#ctx0" brushRef="#br0" timeOffset="35424.15">16446 3815 2748 0,'0'0'-146'16,"0"0"25"-16,0 0 22 0,0 0 21 0,0 0 25 15,0 0 19-15,0 0 11 0,19-18 7 0,-19 18 8 16,0 0 7-16,21 0 10 0,-21 0 10 15,0 0-1-15,32 0 4 0,-32 0-9 16,29 0-4-16,-9 0 3 0,-1 1-2 0,2-2 0 16,4 2 4-16,-1-1-11 0,1 0-3 15,3 0 5-15,-1 0 3 0,4 3-7 16,-1-3 4-16,2 0-8 0,-3 0 15 0,3-3-4 16,-2 3-5-16,-1 0 0 0,3-1-2 15,-2 1-4-15,-1-2 6 0,1 2-9 16,0 0 11-16,-1-2-8 0,-1 4 3 0,-2-2 3 15,1 0-6-15,1 0 15 0,-3 0-12 16,4-2 6-16,-3 2-3 0,1 2-4 0,1-2-1 16,-2 0 7-16,-1 0-7 0,-1 0 8 15,-2 2-3-15,2-2-9 0,-1 1 8 0,1-1 5 16,-4 3-5-16,4-3 3 0,-3 0-10 16,0 0 7-16,0 1-2 0,3-1-2 15,-4 3 5-15,4-3 0 0,-3 1-7 0,3-1-1 16,-4 0 2-16,4 0 3 0,-1 0-6 15,-1-1 9-15,0 2 0 0,0-1 0 0,1 0 9 16,1 2 2-16,-2-2-7 0,2 0-10 16,-3 0 5-16,0 0 7 0,0 0-4 15,-1 2-4-15,0-2 11 0,0 0-18 0,-20 0 9 16,31 0 2-16,-15 0-2 0,-16 0-5 16,28 0 7-16,-28 0-2 0,26 0 0 15,-13 2 1-15,-13-2-7 0,21 0-7 0,-21 0-13 16,21 0-36-16,-13 0-46 0,-8 0-67 15,0 0-179-15,22-2-205 0,-22 2 257 16</inkml:trace>
  <inkml:trace contextRef="#ctx0" brushRef="#br1" timeOffset="73727.11">25000 5260 464 0,'-6'-8'60'16,"6"8"-21"-16,-13-14-24 0,7 9 6 15,-3-3-6-15,9 8-4 0,-15-15-2 0,15 15-5 16,-16-13 3-16,4 4-3 0,4 3-2 16,0-2 0-16,-3 0-2 0,1 1-11 15,-1-1-6-15,0 0-11 0,2-1-19 16,-2 2-24-16,-1-2-91 0,12 9 54 0</inkml:trace>
  <inkml:trace contextRef="#ctx0" brushRef="#br1" timeOffset="74387.3">24689 4703 460 0,'0'0'9'0,"0"0"-1"16,0 0 0-16,0 0-5 0,0 0 1 0,0 0-8 16,0 0-1-16,11 4-18 0,-11-4-21 15,0 0-43-15,0 0-25 0,0 0 38 16</inkml:trace>
  <inkml:trace contextRef="#ctx0" brushRef="#br1" timeOffset="76575.63">24693 4853 333 0,'0'0'15'0,"5"13"10"16,-5-13-4-16,0 0-2 0,0 0-2 0,0 0-2 15,0 0-4-15,5 13 6 0,-5-13 6 16,0 0 9-16,2 17 0 0,-2-17-1 0,0 0-4 16,0 25-3-16,0-25-4 0,3 21 0 15,-3-21-3-15,3 24-2 0,-3-10-2 16,2 1 1-16,-2 4-1 0,0-2-2 0,1 2-7 16,-1 4 11-16,0-1-12 0,3 2 3 15,-3 0-3-15,0-1 1 0,0 4-4 16,2 0 2-16,-2 2 0 0,0-3 1 15,2 3-1-15,-2-1 4 0,2-1-6 0,-2 2 7 16,0-1-7-16,0 1 0 0,0-1 3 16,2 1-1-16,-2 0 0 0,0-1 5 0,0 1-5 15,2-1 0-15,-2 3 2 0,0-3 3 16,0 3-5-16,0 0 0 0,2 1-1 0,-2-2 3 16,0 0-4-16,0 4 4 0,2-5-4 15,-2 4 0-15,0 1-2 0,0-1 4 16,2 0-2-16,-2-2 0 0,0 4 1 15,2-3 1-15,-2 1 0 0,0-1 2 0,0 0 1 16,3 1-3-16,-3 1-2 0,0-2 4 16,1 3-3-16,-1-2 1 0,0 0-2 15,0 1 0-15,2 5-3 0,-2-1 3 0,0 0 0 16,0-1 3-16,2 3 1 0,-2-3-2 16,0 3-1-16,0 0-1 0,2-3 2 0,-2 1 0 15,0 2-2-15,3 0 4 0,-3-2-4 16,0 2 3-16,2-2-6 0,-2 2 3 15,0 0-2-15,0-3-7 0,0 4 5 0,3-1 6 16,-3-5-6-16,0 4 3 0,2 0-1 16,-2 1 2-16,0-2 2 0,2 0-1 0,-2 2 1 15,0-3 4-15,0 4-5 0,2-2-8 16,-2 0 9-16,0 1-2 0,2 1-2 16,-2-2 6-16,0 2-1 0,0 2-1 0,0-1-2 15,0 2 4-15,2-2-2 0,-2 0-2 16,0 3-4-16,0-1 9 0,0-3-3 15,2 4-2-15,-2-3 2 0,0 0 0 0,2 1 0 16,-2-3 3-16,0 2-3 0,2 1 1 16,-2-2-3-16,0 1 8 0,0 0-7 15,2 0 8-15,-2 0-9 0,0 0 6 0,0 0-3 16,0 1 3-16,2-2-8 0,-2 2 6 16,0 0-3-16,4-1 8 0,-4 1-5 0,0 1 3 15,0-1 4-15,0 2 7 0,0 0-6 16,2-1 6-16,-2 2 0 0,0-2 0 15,0 0-4-15,0-1 3 0,0 1-4 0,1-2-3 16,-1 3-3-16,0-2 0 0,0-2 2 16,0 1-2-16,2 0 0 0,-2-2 7 15,0 2-10-15,2 0 5 0,-2-2-8 0,0 0 10 16,0 2-4-16,0-1 3 0,0 0 10 16,0-1-10-16,0 2-1 0,0-2 3 15,0 1-5-15,0-4-4 0,2 3 4 0,-2 0 12 16,0-2-19-16,0 0 9 0,0-3-1 0,0 2-2 15,2-2-1-15,-2-1 2 0,0-1-4 16,0 1-5-16,0 4 9 0,0-3-3 16,0-2-1-16,2 2 6 0,-2 0-8 15,0-1 3-15,0 3-4 0,0-2 7 0,0 3-2 16,0-6-7-16,0 1 2 0,0 1 4 16,2 6-6-16,-2-2-2 0,0-5 4 15,0 5 6-15,0-4-6 0,2-1 1 0,-2-3-1 16,0 4 4-16,0-2-4 0,0 3 1 15,0-5 5-15,3 1-6 0,-3 0 3 16,0 1 2-16,0-3 4 0,0 1 3 0,0 1 1 16,2-3-4-16,-2 2-2 0,0 0-1 15,0 1 0-15,0 0-1 0,0-1-2 0,2 2 2 16,-2-1 2-16,0 0-11 0,0 1 8 16,0-2 3-16,2 2-7 0,-2-3 1 15,0 0 4-15,0 0-6 0,0-1 1 0,-2-1 0 16,4 2-2-16,-2-3 2 0,0 3-3 15,0-3 9-15,2 3-2 0,-2-3-3 0,0 2 1 16,0-2-4-16,0 3-6 0,0-3 6 16,0 3-3-16,0 0 4 0,3-1-5 15,-6 0-2-15,3-1 3 0,0 0 2 16,0-4-3-16,3 2 12 0,-3-2-8 16,0 0-2-16,0-3 1 0,0 3 1 0,0-2-1 15,0-2-2-15,0 2 1 0,0-2 3 0,0 3-3 16,0-4 4-16,0 3-3 0,0-2 1 15,0 0-8-15,2 0 7 0,-4-2-3 16,2-17 3-16,0 35-2 0,0-18 3 0,2-2-5 16,-2 2 6-16,0-17-6 0,0 27 5 15,0-27-3-15,0 23 5 0,0-23-4 0,0 23 3 16,0-23-3-16,0 22 9 0,0-22-1 16,2 21 8-16,-2-21-14 0,0 21 0 15,0-21 1-15,0 19 2 0,0-19-2 16,0 20 2-16,0-20-2 0,0 16-1 0,0-16 2 15,0 0 5-15,0 20-5 0,0-20 0 16,0 0 4-16,0 17 4 0,0-17-8 16,0 0 2-16,0 0-6 0,0 17 1 0,0-17 3 15,0 0 0-15,0 0-3 0,0 0 13 16,0 0-10-16,0 17 0 0,0-17-4 16,0 0 8-16,0 0-4 0,0 0 0 0,0 0 0 15,0 0 3-15,0 0-6 0,0 0-1 0,0 0 3 16,0 0 2-16,0 0 1 0,0 17-4 15,0-17 1-15,0 0 4 0,0 0-5 16,0 0 2-16,0 0 4 0,0 0-8 0,0 0 3 16,0 0 1-16,0 0-4 0,0 0-1 15,0 0 0-15,0 0 0 0,0 0-4 16,0 0-4-16,0 0 11 0,0 0 22 16,0 0-14-16,0 0 4 0,0 0 2 0,0 0-7 15,0 0-2-15,0 0-3 0,0 0 4 16,0 0 3-16,0 0-11 0,0 0 6 0,0 0-2 15,0 0-2-15,0 0 6 0,0 0-1 16,0 0-6-16,0 0-4 0,0 0 7 0,0 0-4 16,0 0-1-16,0 0-5 0,0 0 1 15,0 0 4-15,0 0-10 0,0 0 5 16,0 0-11-16,0 0-8 0,0 0-1 0,0 0-6 16,0 0 1-16,0 0 7 0,-7-45 3 15,7 45 2-15,0 0-1 0,0 0 1 16,0-13-6-16,0 13 6 0,0 0-7 15,0 0 1-15,0 0-3 0,0 0 1 0,0 0-3 16,-2-14 5-16,2 14-5 0,0 0 1 0,0 0 5 16,0 0 3-16,0 0 6 0,0 0-1 15,0 0 1-15,0 0 5 0,0 0-5 16,0 0 4-16,0 0 2 0,-2-13 2 0,2 13-2 16,0 0 7-16,0 0 1 0,0 0-3 15,0 0 25-15,0 0 2 0,0-18-10 0,0 18-2 16,2-17 8-16,-2 17 0 0,-2-12 0 15,2 12-4-15,0 0-2 0,0-20-18 16,0 20-4-16,0-18-20 0,0 18-49 0,0-16-102 16,0 16 61-16</inkml:trace>
  <inkml:trace contextRef="#ctx0" brushRef="#br1" timeOffset="85618.82">15559 10551 477 0,'-8'-5'58'0,"8"5"-22"0,0 0-4 16,0 0-8-16,-15-7 2 0,15 7 0 15,0 0-6-15,0 0-7 0,0 0 9 0,-7-7-15 16,7 7-18-16,0 0-13 0,0 0-18 16,0 0-25-16,0 0-133 0,0 0 66 15</inkml:trace>
  <inkml:trace contextRef="#ctx0" brushRef="#br1" timeOffset="110124.36">15813 8836 479 0,'-11'-7'92'0,"11"7"-42"0,0 0-20 0,0 0-17 16,-8-7 4-16,8 7-8 0,0 0 4 16,0 0 0-16,0 0 0 0,0 0-4 0,0 0 2 15,0 0 0-15,-8-10 3 0,8 10-4 16,0 0-3-16,0 0-2 0,0 0 10 16,0 0-6-16,0 0 0 0,0 0-3 0,0 0-3 15,0 0-3-15,0 0 7 0,-7-8 3 16,7 8 10-16,0 0 30 0,0 0-10 0,0 0-3 15,0 0 6-15,0 0-6 0,0 0 0 16,0 0-7-16,0 0-2 0,0 0-1 16,0 0 8-16,0 0-8 0,0 0-1 0,0 0-5 15,0 0 12-15,0 0-1 0,0 0 3 16,0 0-8-16,0 0 9 0,0 0-9 0,0 0-9 16,0 0 4-16,0 0-2 0,0 0-3 15,0 0 5-15,0 0-10 0,0 0 4 16,0 0-1-16,0 0 5 0,0 0-3 0,0 0-4 15,0 0 2-15,0 0 3 0,0 0-5 16,0 0 7-16,0 0-8 0,0 0 11 0,0 0-5 16,0 0 0-16,0 0 4 0,0 0-7 15,0 0 3-15,0 0-7 0,0 0 7 16,0 0 1-16,0 0-4 0,0 0 7 0,0 0 9 16,0 0-14-16,0 0 15 0,0 0-13 15,0 0 5-15,0 0-9 0,0 0-4 0,0 0-1 16,0 0 4-16,0 0 6 0,0 0-7 15,0 0 4-15,0 0-9 0,0 0 3 16,0 0-3-16,0 0-2 0,0 0 9 0,0 0-7 16,0 0 5-16,16-21-15 0,-16 21 22 15,0 0-9-15,0 0-6 0,0 0-7 0,29 2 1 16,-29-2 7-16,0 0 0 0,25 2-8 16,-25-2 4-16,21 0-7 0,-21 0 14 15,23 0-19-15,-23 0 11 0,26 2 2 0,-26-2-6 16,28 2 2-16,-14-2-2 0,5 2 0 15,1-2 12-15,-2 0-12 0,4 0 3 0,-4 0 3 16,6 1-6-16,-3-1 3 0,1 0 7 16,0 3-10-16,2-3 6 0,-1 2-3 15,1-2 7-15,0 0-14 0,0 0 17 0,3 1-10 16,-1-1 1-16,0 0-7 0,-1 0 4 16,4 0 9-16,-2 3-10 0,3-3-1 0,-4 0 6 15,3 0 4-15,1 1-4 0,2-1-4 16,-3 0 5-16,3 2-9 0,0-2 8 15,0 0-5-15,-1 0 6 0,1 2 1 0,2-2-8 16,0 0 7-16,0 0-3 0,0 0 4 16,2 0-2-16,0 0 4 0,0 2 2 0,1-2-16 15,0 0 16-15,-1 2-16 0,2-2 2 16,-2 0 6-16,7 0 1 0,-5 0-5 0,4 0 7 16,-7 0-9-16,4 0 10 0,-3 0-4 15,2 0 2-15,-2 0-8 0,2 0 12 16,5 2-20-16,-8-2 12 0,3 0 1 0,4 0 1 15,1 1 8-15,-5-1-8 0,4-1-3 16,1 2 10-16,-7-1-5 0,8 0 1 16,-5 0-8-16,3 0 7 0,3 0-4 0,-7 0 4 15,3 0 7-15,1 3-7 0,3-6-4 16,-3 3 11-16,1 3-7 0,1-6-2 0,1 6-2 16,1-3 4-16,-1 0-2 0,2 0 3 15,0 1 0-15,1-2-6 0,-1 2 10 0,-1-1-5 16,3 0 0-16,-3 0-1 0,1 3-7 15,-3-6 12-15,1 6-6 0,-1-3 3 16,1 1-3-16,-1-2 12 0,0 1-13 0,3 0 4 16,-3 0 5-16,1 1-2 0,1-1-8 15,1 2 11-15,-1-2-1 0,5 1-5 0,-1-1-5 16,-2 3 10-16,3-3-11 0,-1 2 12 16,1-2-9-16,2 0 6 0,7-2-10 15,1 4 7-15,-2 0 4 0,1-2-8 0,-1 2 5 16,-9-2 2-16,10 1-7 0,-3 2 13 15,-6-3-18-15,8 2 7 0,0-2-13 0,-2 0 6 16,4 0 6-16,1 1 0 0,1-1 0 16,-1 0 3-16,-1 0-6 0,0 2 3 15,-1 0 12-15,1-2-13 0,-1 2-4 0,1 0 2 16,-2-2 6-16,1 2-6 0,-1-2-1 16,0 2 5-16,3-2 7 0,-3 0-5 0,2 1 6 15,-1 2-9-15,-1-3 0 0,-9 0 0 16,4 0-5-16,-3 0 4 0,-1 2 4 0,3-2 1 15,-4 0-5-15,1 0 2 0,1 0-5 16,1 0 1-16,-2 0 6 0,1 0 3 0,-3 1-2 16,3-1-4-16,0 2 2 0,-3-4-5 15,2 2-2-15,-6 0 4 0,1 0 1 16,-4 0 1-16,5 0 1 0,-11 0 10 0,3 0-9 16,6 0 5-16,-1 2 19 0,-1-4-9 15,1 2-5-15,-5 0-5 0,0 0 10 0,-2 0-3 16,1 0-15-16,0 0 19 0,-1 0-6 15,8 2-1-15,-6-4 5 0,1 4-7 16,3-2-4-16,-4 0-2 0,5-2 5 0,-8 2-2 16,1 0-2-16,2 2 1 0,-2-2 0 15,-1 0 2-15,1 2 0 0,1-2-4 0,-3 0 1 16,4 0 5-16,-2 2-9 0,1-2 8 16,-1 0 0-16,-3 0-6 0,5 0 1 15,2 2-2-15,-1 0-2 0,-3-2-2 0,0 0 11 16,1 0-8-16,1 2-2 0,1-2 7 15,-1 0-1-15,4 1-3 0,1-1-6 0,1 0-2 16,-1 0 6-16,1 3-3 0,-2-3 6 16,3 0-5-16,-1 0-5 0,-1 1 8 15,-5-1-1-15,2 3 0 0,-2-3 2 0,0 0 1 16,-2 1-9-16,2-1 5 0,-2 2-2 16,2-2 1-16,1 0 4 0,-3 2-2 0,-1-2 0 15,-1 0 0-15,2 0 4 0,0 0-5 16,-2 0-1-16,0 2-2 0,0-2 5 0,0 0 1 15,-1 0-11-15,1 2 12 0,1-2-6 16,-4 0 3-16,3 0 6 0,0 1-9 0,-1 1 4 16,0-2-1-16,1 0-4 0,-1 0 1 15,1 0 3-15,2 3-1 0,-1-3-8 16,-3 0 1-16,2 0-8 0,3 0 3 0,-2 0-2 16,0 0-4-16,-1 1 10 0,0-1-4 15,-1 2-3-15,1-2 2 0,-5 0-3 0,5 0 12 16,-3 2-4-16,0-2 5 0,-1 0-8 15,-1 0 0-15,-4 0-2 0,4 0 10 16,-4 0-4-16,4 0 1 0,-2 2-2 0,0-2 13 16,-3 0-13-16,4 2 15 0,-3-2-15 15,4 0 0-15,0 0-1 0,0 2 5 16,1-2 8-16,1 0-10 0,-2 0 10 0,3 0-6 16,-8 0 1-16,5 0 5 0,4 2-15 0,-3-2 15 15,-1 0-11-15,2 0 4 0,1 1-2 16,-1-1 1-16,1-1 5 0,2 2-9 0,-2-1 3 15,-1 3-9-15,0-1 6 0,1-4 0 16,1 4 1-16,-3-2 3 0,1 2 4 16,1-1-7-16,-1-1-4 0,1 0 9 0,-3 3 6 15,2-3-3-15,0 0-8 0,-1 1 5 16,1 1-1-16,1-4 7 0,-3 4-8 0,2-2 8 16,-2 2-15-16,1-2 15 0,-4 2-12 15,3-2 9-15,-2 0 3 0,3 1-2 16,-5-1-2-16,3 0-5 0,-3 3 6 0,1-3 9 15,-2 0-6-15,2 0-3 0,0 1-3 16,-4-1 1-16,5 0 4 0,-5 3 1 0,2-3-2 16,1 0-2-16,-1 0 1 0,-3 0 1 15,4 2 3-15,-4-2 2 0,3 0-3 16,-2 1-3-16,1 2 0 0,2-3 1 0,-2 0 5 16,0 0-6-16,0 0-1 0,0 0-2 15,-1 1 0-15,1-1 0 0,-1 2-2 0,1-2 5 16,0 0-3-16,-2 0 3 0,0 2-6 15,1-2 3-15,-2 0 3 0,0 0-9 16,1 2 5-16,-1-2-6 0,2 0 8 0,-3 0-4 16,2 0 4-16,-2 0-4 0,1 0-6 15,-2 2 7-15,2-2 4 0,-2 0-1 0,1 0 2 16,1 0-1-16,-4 0-9 0,0 0 6 16,-2 0 2-16,3 0-1 0,0 0-2 0,0 0-1 15,0 0-2-15,-1 0 11 0,2 2 1 16,-3-2-4-16,-1 2-8 0,-1-2 6 15,3 0-1-15,0 0 6 0,-2 0 0 0,0 0-1 16,0 0-1-16,-14 0 1 0,28 0-4 16,-15 0-2-16,3 0 5 0,-2 2-4 0,0-2 3 15,1 0-4-15,0 0 4 0,-1 0 15 16,3 1-12-16,-4-1-4 0,2 0-9 16,-1 0 6-16,1 0-7 0,-2 2 0 0,2-2 16 15,-15 0-10-15,26 0-4 0,-14 0 10 16,0 3 4-16,-12-3-2 0,22 0 0 15,-22 0-6-15,21 0 0 0,-13 0-7 0,-8 0 9 16,20 0 2-16,-20 0-4 0,18 1 19 16,-18-1-16-16,16 0-9 0,-16 0 5 0,14 0 3 15,-14 0-2-15,15 0 7 0,-15 0-5 16,17-1 2-16,-17 1 3 0,17 0-11 16,-17 0 4-16,16 0 0 0,-16 0 9 0,22 0-15 15,-22 0-5-15,19 0 17 0,-19 0-11 16,21 0 3-16,-8 0 2 0,-13 0 0 0,19 0-2 15,-19 0-4-15,23-3 4 0,-12 3 2 16,-11 0-10-16,21 3 12 0,-10-3-2 16,-11 0-4-16,19 0 1 0,-19 0 1 0,17 0-4 15,-17 0 1-15,14 0 6 0,-14 0-1 16,14 0-3-16,-14 0 1 0,0 0 3 0,14 0 10 16,-14 0-3-16,0 0-2 0,0 0-1 15,15 0-4-15,-15 0 10 0,0 0-3 0,0 0 1 16,0 0 1-16,0 0-4 0,15 1 0 15,-15-1 2-15,0 0 4 0,0 0-9 16,0 0 6-16,0 0-2 0,0 0-1 0,0 0 6 16,0 0-7-16,0 0-4 0,0 0-4 15,15 0 1-15,-15 0 8 0,0 0-4 16,0 0-2-16,0 0-7 0,0 0-20 0,0 0-30 16,12 4-30-16,-12-4-92 0,12 3-380 15,-12-3 249-15</inkml:trace>
  <inkml:trace contextRef="#ctx0" brushRef="#br1" timeOffset="116783.39">29577 8869 346 0,'0'0'178'0,"0"0"-53"0,0 0-20 0,-14-8-17 16,14 8-5-16,0 0-4 0,0 0 5 16,0 0-9-16,0 0 4 0,-16-6-1 15,16 6 8-15,0 0-3 0,0 0 3 0,0 0-1 16,-16-9-5-16,16 9 3 0,0 0 3 15,0 0 6-15,0 0-2 0,-15-4-11 16,15 4-9-16,0 0 3 0,0 0-7 0,0 0-2 16,-19-6 2-16,19 6 2 0,0 0 1 15,0 0 2-15,0 0 3 0,-15-5-2 16,15 5-1-16,0 0-2 0,0 0 1 0,0 0 1 16,0 0 4-16,0 0 0 0,0 0 2 15,0 0 0-15,0 0 7 0,0 0-10 0,0 0-1 16,0 0-3-16,0 0 6 0,0 0 1 15,-23 10-6-15,23-10 2 0,0 0-6 0,0 0-3 16,0 0-5-16,0 0 0 0,0 0-8 16,0 0-2-16,0 0-1 0,0 0-6 15,0 0 7-15,0 0-6 0,0 0 2 0,0 0-12 16,0 0 19-16,0 0-6 0,0 0-9 16,38 19-1-16,-38-19 0 0,0 0-7 15,21 1 3-15,-21-1-9 0,0 0 0 16,19 0-4-16,-19 0 1 0,0 0-2 0,0 0 2 15,22 0-8-15,-22 0 6 0,0 0-1 16,0 0-4-16,14 4 1 0,-14-4-5 0,0 0 1 16,0 0-1-16,0 0-5 0,15 4 10 15,-15-4-2-15,0 0-3 0,0 0-3 0,0 0 1 16,0 0 2-16,0 0 0 0,0 0-4 16,17 5 3-16,-17-5 2 0,0 0-5 15,0 0-2-15,0 0 1 0,0 0 1 0,0 0-2 16,0 0 0-16,0 0 0 0,0 0-3 15,0 0 2-15,0 0 2 0,0 0 1 0,0 0 0 16,0 0-4-16,13 7-2 0,-13-7 2 16,0 0 2-16,0 0-2 0,0 0 2 15,0 0 4-15,0 0-2 0,0 0 1 0,10 10-1 16,-10-10 1-16,0 0 9 0,0 0-6 16,0 0 2-16,0 0 2 0,10 12 0 0,-10-12 4 15,0 0-1-15,0 0 4 0,8 12-2 16,-8-12 3-16,0 0-6 0,0 0 1 15,2 14 3-15,-2-14-5 0,0 0 3 0,0 0-5 16,0 22-1-16,0-22-1 0,0 0 0 16,-7 21 1-16,7-21-5 0,-7 19 4 0,7-19-4 15,-6 19 3-15,0-7-7 0,0 1-1 16,-1 2-8-16,1-2-1 0,0 2-12 0,1 3-14 16,-1-4-15-16,-1 4-47 0,1-4-70 15,4 2-100-15,-4-2-155 0,2-1-198 16,0-1 19-16,4-12-400 0,-2 18-478 0</inkml:trace>
  <inkml:trace contextRef="#ctx0" brushRef="#br1" timeOffset="120201.46">24717 4925 2839 0,'0'0'-212'0,"0"0"32"0,0 0 31 0,0 0 20 16,0 0 21-16,0 0 16 0,0 0 15 15,-6 18 15-15,6-18 19 0,0 0 22 16,0 0 0-16,0 0 14 0,0 0 9 15,0 0-2-15,0 0 8 0,0 0 8 0,0 0-2 16,0 0-3-16,0 0 15 0,0 0-6 16,0 0-2-16,0 0 4 0,0 0 4 0,-31-7 15 15,31 7-1-15,0 0 8 0,0 0-4 16,0 0 3-16,0 0 4 0,0 0 2 0,0 0-4 16,0 0 15-16,0 0-11 0,0 0 5 15,0 0 8-15,-14-15-7 0,14 15-7 16,0 0 2-16,0 0-8 0,0 0-3 0,0 0-5 15,0 0-5-15,-16-7-1 0,16 7-2 16,0 0-6-16,0 0-6 0,0 0 0 16,-14-8 8-16,14 8-8 0,0 0 2 0,0 0 2 15,0 0 3-15,0 0-4 0,-12-10-1 16,12 10-4-16,0 0 1 0,0 0-3 16,0 0-4-16,0 0-2 0,0 0 3 0,0 0-6 15,0 0 1-15,0 0-2 0,0 0 2 16,0 0-2-16,0 0 0 0,0 0 1 15,0 0 1-15,0 0 1 0,0 0-5 0,-16 22 4 16,16-22 1-16,0 0-2 0,-2 18 1 16,2-18-2-16,0 0 5 0,-2 21-2 0,2-21 2 15,-2 17 0-15,2-17-1 0,0 0 0 16,0 23 0-16,0-23 0 0,2 15 2 0,-2-15-6 16,0 0 5-16,0 19-6 0,0-19-1 15,0 0 1-15,0 18 1 0,0-18-1 16,0 0 1-16,2 15-1 0,-2-15 3 0,0 0-2 15,0 0 3-15,0 0-3 0,2 17 1 16,-2-17-1-16,0 0 6 0,0 0-1 16,0 0 10-16,0 0 9 0,0 0 7 15,0 0 2-15,6 14 4 0,-6-14-1 0,0 0-8 16,0 0 3-16,0 0 1 0,0 0 1 16,0 0 1-16,0 0-4 0,0 0 0 0,0 0-4 15,0 0-3-15,21-39-2 0,-21 39-3 16,3-13-3-16,-3 13-1 0,6-18-3 15,-6 18-6-15,4-18 6 0,-4 18-4 0,4-18 1 16,-4 18-3-16,5-16-1 0,-5 16-1 16,3-16 1-16,-3 16-2 0,0 0 0 0,0-24-1 15,0 24-1-15,0 0 1 0,0-22-1 16,0 22-2-16,0 0-1 0,-3-19 1 16,3 19 0-16,0 0-1 0,-5-15 0 0,5 15 5 15,0 0-7-15,-6-17 1 0,6 17 1 16,0 0-2-16,-4-14 1 0,4 14 1 0,0 0-2 15,0 0 2-15,-6-15-2 0,6 15-1 16,0 0 3-16,0 0-2 0,0 0 1 16,-8-15 0-16,8 15-3 0,0 0 6 15,0 0-8-15,0 0 3 0,0 0-1 0,0 0 1 16,0 0 1-16,0 0-4 0,0 0 0 16,0 0 4-16,-7-11-3 0,7 11-1 0,0 0 3 15,0 0 1-15,0 0 1 0,0 0 1 16,0 0-2-16,0 0 0 0,0 0 1 15,0 0 0-15,0 0-2 0,0 0 4 0,0 0 0 16,0 0-2-16,0 0 4 0,25 36-6 16,-25-36 7-16,0 0-5 0,9 11 0 0,-9-11 1 15,0 0-1-15,11 9 4 0,-11-9 3 16,0 0-4-16,12 10 3 0,-12-10-2 16,11 6 1-16,-11-6 0 0,0 0-1 0,14 4 3 15,-14-4-4-15,0 0 0 0,14 5 0 16,-14-5 2-16,0 0 2 0,0 0 4 0,16 5 0 15,-16-5 4-15,0 0 7 0,0 0-7 16,0 0 4-16,0 0 1 0,0 0-2 16,0 0 2-16,17 1-2 0,-17-1-1 15,0 0 2-15,0 0-1 0,0 0 10 0,0 0-9 16,0 0 3-16,0 0-3 0,0 0 2 16,0 0-2-16,0 0-2 0,0 0 0 0,0 0-3 15,0 0 2-15,0 0-6 0,0 0 0 16,13-15 4-16,-13 15-6 0,0 0-1 0,0 0-1 15,0 0 1-15,0 0 1 0,0 0-2 16,0 0-2-16,0 0 1 0,0 0 0 16,0 0-3-16,0 0 1 0,0 0 0 0,0 0-2 15,0 0 1-15,0 0-2 0,0 0 1 16,8-11-1-16,-8 11 1 0,0 0-1 0,0 0 4 16,0 0-3-16,0 0 0 0,0 0 0 15,0 0 2-15,32 9-2 0,-32-9 1 16,15 4 1-16,-15-4 0 0,12 6 0 15,-12-6 2-15,16 3-6 0,-16-3 3 16,14 7 1-16,-14-7-3 0,13 5 0 0,-13-5-2 16,0 0 4-16,20 7 1 0,-20-7-6 15,14 7 6-15,-14-7-3 0,0 0-3 0,16 5 6 16,-16-5-6-16,0 0 9 0,14 8-5 16,-14-8-1-16,0 0 0 0,0 0-1 0,14 6 2 15,-14-6 0-15,0 0 1 0,0 0-1 16,0 0 2-16,0 0-1 0,0 0-2 15,0 0 0-15,15 5-19 0,-15-5-31 0,0 0-48 16,0 0-54-16,0 0-63 0,0 0-62 16,0 0-121-16,11 2-232 0,-11-2-257 0,0 0-263 15</inkml:trace>
  <inkml:trace contextRef="#ctx0" brushRef="#br0" timeOffset="156357.06">24888 8749 2615 0,'0'0'-91'0,"0"0"37"0,0 0 24 16,0 0 22-16,0 0 28 0,0 0 15 0,0 0 16 16,0 0 8-16,0 0 5 0,0 0 4 15,0 0 13-15,0 0 0 0,0 0 17 16,0 0 2-16,0 0 0 0,0 0 5 0,0 0-4 15,0 0-5-15,0 0-2 0,0 0-6 16,0 0-2-16,-20 34-6 0,20-34-1 16,-8 17 0-16,3-7-3 0,5-10-6 0,-15 21 4 15,5-11-3-15,2 1-4 0,1 0-5 16,7-11-3-16,-16 21-6 0,5-8-6 0,3-3-1 16,8-10-4-16,-15 19-5 0,9-9-4 15,-3-1-1-15,9-9-6 0,-12 13 0 0,12-13 5 16,-11 14-11-16,11-14-2 0,-6 9-3 15,6-9 1-15,0 0-8 0,-10 13-2 16,10-13-16-16,0 0-16 0,-8 12-19 0,8-12-20 16,0 0-31-16,0 0-31 0,0 0-32 15,0 0-29-15,0 0-30 0,-8 8-23 0,8-8-34 16,0 0-57-16,0 0-617 0,0 0-374 16</inkml:trace>
  <inkml:trace contextRef="#ctx0" brushRef="#br0" timeOffset="157258.04">24644 8803 2729 0,'0'0'-157'0,"0"0"34"16,0 0 25-16,0 0 23 0,0 0 18 15,0 0 32-15,0 0 15 0,0 0 26 0,0 0 13 16,0 0 4-16,0 0 0 0,0 0 11 16,0 0-4-16,0 0 13 0,0 0 8 0,0 0-1 15,0 0-7-15,0 0-4 0,0 0 4 16,0 0-5-16,0 0 2 0,0 0 6 16,0 0 6-16,0 0 9 0,0 0-11 0,0 0 3 15,0 0 2-15,0 0 0 0,0 0 4 16,0 0 6-16,0 0 4 0,0 0 4 15,0 0 3-15,0 0-2 0,0 0-1 0,0 0-1 16,0 0 0-16,0 0-7 0,0 0-2 16,0 0 1-16,0 0-8 0,0 0 2 15,0 0 3-15,0 0-12 0,0 0-7 0,0 0 2 16,43 12-5-16,-43-12-8 0,0 0 1 16,0 0-7-16,14 10 3 0,-14-10 0 15,0 0-6-15,0 0-1 0,12 11-4 0,-12-11 2 16,0 0 2-16,10 10-9 0,-10-10 1 15,0 0 0-15,10 14-2 0,-10-14-1 16,0 0-3-16,10 13 0 0,-10-13-2 0,10 8 6 16,-10-8 6-16,8 9-2 0,-8-9-1 15,8 9-2-15,-8-9-1 0,0 0 3 0,13 11-4 16,-13-11 2-16,0 0-10 0,12 11 0 16,-12-11 3-16,0 0-4 0,11 11 0 0,-11-11-1 15,0 0 9-15,12 7-3 0,-12-7-1 16,0 0-3-16,11 10-4 0,-11-10 3 15,0 0 3-15,14 6-25 0,-14-6 2 0,0 0 0 16,13 8 0-16,-13-8 5 0,0 0-3 16,0 0 4-16,0 0-2 0,16 8 4 0,-16-8-1 15,0 0 6-15,0 0 1 0,13 5-3 16,-13-5 1-16,0 0 0 0,0 0 3 0,0 0-4 16,0 0-3-16,14 7 1 0,-14-7 0 15,0 0-1-15,0 0 7 0,0 0-3 16,0 0-4-16,0 0 1 0,15 4 1 0,-15-4 1 15,0 0-3-15,0 0-1 0,0 0 7 16,0 0-6-16,0 0 1 0,0 0 0 16,0 0 3-16,0 0-4 0,19 4-1 15,-19-4-6-15,0 0-5 0,0 0-9 0,0 0-20 16,5 2-26-16,-5-2-34 0,0 0-51 16,0 0-64-16,0 0-59 0,0 0-93 0,0 0-165 15,0 0-54-15,0 0-339 0,0 0-337 0</inkml:trace>
  <inkml:trace contextRef="#ctx0" brushRef="#br0" timeOffset="160544.87">23256 8810 2617 0,'0'0'-154'0,"-5"-13"30"15,5 13 22-15,0 0 26 0,0 0 14 0,0 0 13 16,0 0 17-16,0 0 13 0,0 0 8 16,0 0 14-16,0 0-6 0,0 0 10 0,0 0 7 15,0 0 8-15,0 0 0 0,0 0 16 16,0 0 18-16,0 0 3 0,0 0 11 15,0 0-2-15,0 0 11 0,0 0 0 0,22-6 12 16,-22 6 5-16,0 0 2 0,0 0 6 16,0 0-9-16,0 0-2 0,0 0-6 0,0 0-3 15,0 0 2-15,0 0 14 0,0 0 6 16,0 0 9-16,0 0-8 0,0 0-3 0,0 0-7 16,0 0-5-16,0 0-5 0,-26 38-4 15,26-38-6-15,-8 15 3 0,8-15 3 16,-11 17-10-16,11-17-6 0,-10 17-4 15,6-7-7-15,4-10-1 0,-12 19-10 0,6-9-8 16,6-10 0-16,-10 16 1 0,10-16 6 16,-10 18-16-16,10-18-8 0,-9 16-2 15,9-16-1-15,-9 12 2 0,9-12-5 0,-6 12-5 16,6-12-1-16,0 0-2 0,-9 17-6 16,9-17-11-16,0 0-12 0,-6 11-20 0,6-11-25 15,-4 8-30-15,4-8-40 0,0 0-54 16,0 0-39-16,0 0-54 0,0 0-103 0,0 0-142 15,0 0-409-15,0 0-358 0</inkml:trace>
  <inkml:trace contextRef="#ctx0" brushRef="#br0" timeOffset="161159.01">23167 8791 2696 0,'-7'-12'-130'0,"7"12"34"0,0 0 25 16,0 0 22-16,0 0 6 0,0 0 24 0,0 0 22 16,0 0 21-16,0 0 19 0,0 0 5 15,0 0 4-15,0 0 11 0,0 0 3 16,0 0 5-16,0 0 10 0,0 0 6 0,0 0 5 15,0 0 4-15,0 0 1 0,0 0 3 16,0 0-5-16,0 0 2 0,0 0-5 16,0 0-8-16,0 0-5 0,0 0-6 0,0 0-9 15,0 0-2-15,0 0-7 0,0 0 0 16,0 0 1-16,0 0 6 0,0 0 4 0,0 0 3 16,-14 35 4-16,14-35-1 0,0 0-3 15,0 0 5-15,0 0-5 0,0 0 1 0,0 0-6 16,12 25 0-16,-12-25-3 0,9 9-3 15,-9-9 1-15,9 10-2 0,-9-10 3 16,10 11-10-16,-10-11-9 0,12 9-1 0,-12-9 1 16,14 13-27-16,-6-5-3 0,-8-8-2 15,14 14 0-15,-5-6 0 0,-9-8 3 0,15 17-7 16,-7-10 1-16,-8-7-3 0,13 19-1 16,-5-7-4-16,-2-3-15 0,2 5-23 0,-2-5-45 15,0 1-57-15,-2 3-80 0,2-2-59 16,-4 1-119-16,0-3-175 0,3 2-25 15,-3 1-300-15,0-1-280 0</inkml:trace>
  <inkml:trace contextRef="#ctx0" brushRef="#br0" timeOffset="163455.34">21681 8806 2571 0,'0'0'-125'0,"0"0"26"0,0 0 30 16,0 0 5-16,0 0 17 0,0 0 25 16,0 0 6-16,0 0 18 0,0 0 12 0,0 0 6 15,0 0 9-15,0 0 0 0,0 0 9 16,0 0 9-16,0 0 15 0,0 0 11 15,0 0 7-15,0 0 6 0,0 0 1 0,0 0 8 16,0 0-2-16,0 0-1 0,0 0 3 16,0 0 7-16,0 0-8 0,0 0-2 0,0 0-1 15,0 0 1-15,0 0 1 0,0 0 2 16,0 0 3-16,0 0 3 0,0 0-7 16,0 0-3-16,0 0 5 0,0 0-3 0,0 0 8 15,0 0 2-15,0 0-1 0,0 0-24 16,0 0 1-16,0 0-7 0,0 0-7 15,0 0-6-15,-26 35 0 0,26-35-2 0,-8 14-8 16,8-14 1-16,-10 18 0 0,3-9-3 16,7-9-3-16,-11 19-3 0,7-10-3 0,4-9-2 15,-10 19-5-15,3-6-5 0,7-13 3 16,-10 21-6-16,4-12 0 0,6-9-4 16,-7 19-4-16,7-19 0 0,-7 15-5 0,7-15-5 15,-4 13-13-15,4-13-10 0,0 0-12 16,-6 16-11-16,6-16-23 0,-2 10-23 0,2-10-27 15,0 0-30-15,0 0-37 0,-6 9-26 16,6-9-21-16,0 0-11 0,0 0-9 0,0 0-9 16,0 0-20-16,0 0-47 0,0 0-627 15,0 0-382-15</inkml:trace>
  <inkml:trace contextRef="#ctx0" brushRef="#br0" timeOffset="164010.26">21562 8793 2803 0,'0'0'-126'0,"0"0"20"15,0 0 7-15,0 0 14 0,0 0 5 16,0 0 21-16,0 0 20 0,0 0 17 0,0 0 15 15,0 0 14-15,0 0 11 0,-2-22 13 16,2 22 18-16,0 0 13 0,0 0 16 0,0 0 9 16,0 0 10-16,0 0 9 0,0 0 2 15,0 0 8-15,0 0-4 0,0 0 3 0,0 0 5 16,0 0 2-16,0 0-1 0,0 0 4 16,0 0-11-16,0 0-2 0,0 0-3 15,0 0-1-15,0 0-3 0,0 0-3 0,0 0-5 16,15 44 1-16,-15-44-13 0,7 14-4 15,-7-14-10-15,8 15-8 0,-8-15-4 0,12 16-6 16,-12-16-4-16,11 14-7 0,-5-2-6 16,3-2-2-16,-9-10 1 0,15 21-7 15,-9-12-8-15,2 1 3 0,-2 1-4 0,-6-11-3 16,16 20-18-16,-8-9-24 0,-4-4-51 16,-4-7-69-16,13 23-87 0,-11-17-98 15,5 3-214-15,-5 1-63 0,-2-10-366 0,4 19-419 16</inkml:trace>
  <inkml:trace contextRef="#ctx0" brushRef="#br0" timeOffset="169227.44">19223 8674 965 0,'0'0'130'16,"0"0"-44"-16,0 0-20 0,0 0-15 15,0 0 11-15,0 0-4 0,0 0-5 16,0 0-4-16,0 0 15 0,0 0-3 0,0 0 9 16,0 0 12-16,0 0-2 0,0 0 12 0,0 0 2 15,0 0 16-15,0 0-18 0,0 0-3 16,0 0 0-16,0 0-5 0,0 0 1 16,0 0 7-16,0 0 16 0,0 0 4 0,0 0 1 15,0 0 3-15,0 0-6 0,0 0 1 16,0 0-3-16,0 0-3 0,0 0-6 15,0 0 1-15,0 0-6 0,0 0 3 0,0 0-5 16,-28 27-2-16,28-27 1 0,-6 16-2 16,6-16-4-16,-10 19-5 0,6-8-4 15,4-11 1-15,-11 27-13 0,7-16 3 0,-3 3 1 16,1-1-18-16,-1 0 5 0,1 1-3 16,0-1-5-16,2 0-9 0,4-13-1 15,-13 23-9-15,8-12 8 0,5-11-11 0,-8 19-4 16,8-19-6-16,-8 18 1 0,8-18-1 15,-6 15-9-15,6-15-1 0,-7 13-8 0,7-13-10 16,-6 15-6-16,6-15-19 0,-7 12-28 16,7-12-28-16,0 0-37 0,-6 13-42 0,6-13-44 15,-2 10-43-15,2-10-55 0,0 0-122 16,-9 8-127-16,9-8-339 0,0 0-288 16</inkml:trace>
  <inkml:trace contextRef="#ctx0" brushRef="#br0" timeOffset="169888.43">19064 8751 2673 0,'0'0'-95'16,"0"0"23"-16,0 0 19 0,0 0 12 0,0 0 14 15,0 0 18-15,0 0 29 0,0 0 12 16,0 0 10-16,0 0 15 0,0 0 15 15,0 0 11-15,0 0 9 0,0 0 10 0,2-26 14 16,-2 26 0-16,0 0 7 0,0 0 3 16,0 0 6-16,0 0-7 0,0 0 0 15,0 0-5-15,0 0-2 0,0 0-2 0,0 0-4 16,0 0 0-16,0 0-8 0,0 0-1 16,0 0 12-16,0 0-7 0,0 0-20 0,0 0-1 15,0 0-4-15,0 0 1 0,0 0-6 16,0 0-2-16,16 47-4 0,-16-47 8 15,8 11-3-15,-8-11-4 0,12 14-11 0,-12-14-6 16,18 15-3-16,-8-8-9 0,0 3-4 16,1 0-4-16,0-1-10 0,0 3-2 0,-1-3-7 15,2 3-14-15,0-3-24 0,-2 4-17 16,0-1-33-16,1 1-26 0,-2-2-45 16,-3 3-65-16,2 1-63 0,-1-2-80 0,-3 3-167 15,0 1-82-15,0 2 11 0,-2-2-323 16,2 2-306-16</inkml:trace>
  <inkml:trace contextRef="#ctx0" brushRef="#br0" timeOffset="174751.02">20256 8806 2627 0,'0'0'-125'0,"0"0"26"0,0 0 20 16,0 0 9-16,0 0 16 0,0 0 18 0,0 0 3 16,0 0 17-16,0 0 13 0,0 0 9 15,0 0-1-15,9-32 3 0,-9 32-5 16,0 0 13-16,0 0 7 0,8-10 4 0,-8 10 9 16,0 0 1-16,0 0 5 0,0 0-1 15,11-10 0-15,-11 10 5 0,0 0 8 16,0 0 2-16,0 0-3 0,0 0 7 0,0 0-3 15,10-11-2-15,-10 11 0 0,0 0 0 16,0 0-1-16,0 0-1 0,0 0 0 16,13-7-3-16,-13 7 2 0,0 0-1 0,0 0-2 15,0 0 6-15,13-7 0 0,-13 7 0 16,0 0-2-16,0 0 0 0,0 0-4 0,0 0-2 16,16-4-5-16,-16 4 2 0,0 0-7 15,0 0 4-15,0 0-4 0,18-3 2 0,-18 3 1 16,0 0 3-16,0 0 5 0,0 0 12 15,0 0 2-15,0 0 4 0,19 10 0 16,-19-10 1-16,0 0-3 0,0 0-4 0,6 13-3 16,-6-13 2-16,0 0-6 0,0 0-5 15,2 15 1-15,-2-15-4 0,0 0 4 0,0 0-8 16,2 15 6-16,-2-15-2 0,0 0 1 16,0 0 2-16,0 0-6 0,0 18-9 0,0-18 4 15,0 0 0-15,0 0-4 0,0 0-3 16,0 0-2-16,0 19-3 0,0-19 4 15,0 0-28-15,0 0 4 0,0 0-3 16,0 0 2-16,0 0 3 0,-2 21-1 0,2-21-1 16,0 0 2-16,0 0-1 0,-6 11-3 0,6-11 9 15,0 0-7-15,0 0-3 0,0 0 0 16,-9 14-3-16,9-14 2 0,0 0 7 16,0 0-5-16,0 0-1 0,-8 13 1 0,8-13 0 15,0 0 1-15,0 0-4 0,0 0 6 16,0 0-5-16,-10 10 0 0,10-10 6 15,0 0-3-15,0 0 1 0,0 0 0 0,0 0-2 16,-14 5-2-16,14-5-1 0,0 0 5 16,0 0-3-16,0 0 2 0,0 0-3 0,-20 0 2 15,20 0-1-15,0 0 2 0,0 0 6 16,0 0-9-16,0 0 4 0,0 0-2 16,-26-2-1-16,26 2 1 0,0 0-1 0,0 0 4 15,0 0 1-15,0 0 0 0,0 0 1 16,-19-7 2-16,19 7-2 0,0 0-1 0,0 0 7 15,0 0-4-15,-6-16 1 0,6 16-2 16,0 0-3-16,0 0 6 0,-5-19-7 16,5 19-3-16,0 0 2 0,0 0-14 0,3-23-13 15,-3 23-12-15,0 0-18 0,2-16-28 16,-2 16-42-16,0 0-60 0,2-16-75 0,-2 16-109 16,0 0-218-16,0-15-27 0,0 15-369 15,0 0-440-15</inkml:trace>
  <inkml:trace contextRef="#ctx0" brushRef="#br0" timeOffset="188074.43">24895 8910 2796 0,'0'0'-200'0,"0"0"23"16,0 0 15-16,0 0 11 0,0 0 14 16,0 0 14-16,0 0 9 0,0 0 7 15,0 0 8-15,0 0 13 0,0 0 9 0,0 0 3 16,0 0 11-16,0 0 11 0,0 0 1 16,0 0 1-16,0 0 8 0,0 0 6 15,0 0 4-15,0 0 7 0,0 0 8 0,0 0 17 16,0 0 0-16,0 0 11 0,0 0 4 15,0 0 6-15,0 0 4 0,0 0 6 0,0 0 2 16,0 0 6-16,0 0 5 0,0 0 2 16,0 0 1-16,0 0 5 0,0 0-1 0,0 0-2 15,0 0-6-15,0 0-4 0,0 0-3 16,0 0-11-16,0 0 5 0,0 0-8 16,0 0 0-16,0 0 0 0,0 0-6 0,0 0-1 15,0 0-5-15,0 0 4 0,0 0 2 16,0 0 6-16,0 0-4 0,0 0 2 15,0 0-2-15,0 0 3 0,0 0 5 0,0 0-5 16,0 0 2-16,0 0 8 0,0 0-4 16,0 0-1-16,0 0-3 0,0 0 2 0,16-36 9 15,-16 36-11-15,0 0 3 0,0 0 7 16,0 0 2-16,0 0 4 0,0 0 1 16,0 0 5-16,17-3-6 0,-17 3 4 0,0 0-5 15,0 0-6-15,0 0 0 0,0 0-6 16,0 0-2-16,0 0 1 0,0 0-11 15,19-2 4-15,-19 2-8 0,0 0 4 0,0 0-1 16,0 0-3-16,0 0-1 0,0 0-1 16,0 0-1-16,0 0 3 0,0 0-1 0,0 0-3 15,0 0 0-15,0 0 4 0,0 0-7 16,19-2 0-16,-19 2-1 0,0 0-1 16,0 0 8-16,0 0 4 0,0 0-7 0,0 0 0 15,0 0 1-15,0 0-2 0,0 0 2 16,0 0-4-16,0 0-5 0,0 0-6 0,0 0-6 15,0 0-24-15,0 0-10 0,0 0-30 16,0 0-27-16,0 0-20 0,11 0-27 16,-11 0-37-16,0 0-51 0,0 0-317 0,0 0 252 15</inkml:trace>
  <inkml:trace contextRef="#ctx0" brushRef="#br0" timeOffset="193017.27">24888 8877 1506 0,'0'0'-76'0,"0"0"14"16,0 0 11-16,0 0 9 0,0 0 11 15,0 0 5-15,0 0 6 0,0 0 8 0,0 0 12 16,-22 1-5-16,22-1 5 0,0 0 3 16,0 0 4-16,0 0 2 0,0 0 5 0,0 0 2 15,0 0-2-15,0 0-4 0,0 0 6 16,0 0 5-16,0 0 3 0,0 0 5 16,0 0 9-16,0 0 1 0,0 0 6 0,0 0-5 15,0 0-4-15,0 0 4 0,0 0 3 16,0 0-1-16,0 0-7 0,0 0-4 0,0 0-3 15,0 0-3-15,0 0-7 0,0 0 14 16,0 0-15-16,0 0-3 0,0 0 4 16,0 0 2-16,0 0-8 0,0 0 5 15,0 0 3-15,0 0 1 0,0 0-8 0,0 0 8 16,0 0 0-16,0 0-7 0,0 0-3 16,0 0 5-16,0 0-5 0,0 0 5 15,0 0-5-15,0 0-3 0,0 0 6 0,0 0-9 16,0 0 7-16,0 0-9 0,57 3 2 15,-57-3 8-15,0 0-1 0,0 0-1 0,0 0 6 16,0 0-9-16,20 1 0 0,-20-1-4 16,0 0-4-16,0 0 8 0,0 0-5 0,0 0 4 15,21 2-1-15,-21-2-5 0,0 0 4 16,0 0-3-16,0 0 5 0,19 0-7 16,-19 0 3-16,0 0 8 0,0 0-2 0,0 0-9 15,0 0 8-15,23-2 1 0,-23 2 5 16,0 0 3-16,0 0-8 0,0 0 1 0,0 0-6 15,18-1 2-15,-18 1 8 0,0 0-11 16,0 0 3-16,0 0-4 0,0 0 4 16,20 0-2-16,-20 0-10 0,0 0 12 0,0 0-1 15,0 0-10-15,0 0 10 0,0 0-2 16,20 1-2-16,-20-1-1 0,0 0-3 16,0 0 6-16,0 0 1 0,0 0-6 0,0 0 11 15,14 4-10-15,-14-4 2 0,0 0 1 16,0 0-1-16,0 0 1 0,0 0 7 15,0 0-2-15,19 0-10 0,-19 0-1 0,0 0 8 16,0 0-4-16,0 0-6 0,0 0 11 16,0 0-2-16,22 0-6 0,-22 0 9 0,0 0-14 15,0 0 8-15,0 0-3 0,16 2 2 16,-16-2 5-16,0 0 1 0,0 0-2 16,0 0-5-16,0 0 1 0,0 0 2 0,22 0-5 15,-22 0 4-15,0 0 3 0,0 0-3 16,0 0-6-16,0 0 7 0,22 0-2 0,-22 0-2 15,0 0-2-15,0 0 5 0,0 0 2 16,0 0-7-16,0 0 8 0,0 0-10 16,20 0 5-16,-20 0 8 0,0 0-10 15,0 0 8-15,0 0-7 0,0 0 3 0,0 0 6 16,22 2-12-16,-22-2 6 0,0 0 3 16,0 0-3-16,0 0-1 0,0 0 4 0,0 0 3 15,21 0-3-15,-21 0-5 0,0 0-1 16,0 0 5-16,0 0-4 0,17 1 2 0,-17-1-7 15,0 0 11-15,0 0-5 0,0 0 5 16,0 0 2-16,23 2-12 0,-23-2 6 0,0 0 0 16,0 0 3-16,0 0 2 0,16 3-13 15,-16-3 8-15,0 0-3 0,0 0 6 16,0 0-6-16,17 3 8 0,-17-3-10 0,0 0 2 16,0 0 6-16,0 0 0 0,21 4 5 15,-21-4-8-15,0 0-3 0,0 0 6 16,17 4 3-16,-17-4-3 0,0 0-3 15,0 0 21-15,23 2 5 0,-23-2-1 0,0 0 4 16,0 0-11-16,18-2 5 0,-18 2 6 16,0 0-4-16,0 0 0 0,0 0-9 0,0 0 8 15,21-2-5-15,-21 2 3 0,0 0-6 16,0 0 7-16,0 0-4 0,0 0 2 0,19-2 0 16,-19 2 2-16,0 0-8 0,0 0 4 15,0 0-6-15,0 0 1 0,0 0-3 16,0 0 2-16,0 0-4 0,16-4 2 0,-16 4-1 15,0 0 4-15,0 0 7 0,0 0-4 16,0 0 1-16,0 0 3 0,0 0-7 0,0 0 4 16,0 0-1-16,20-2-7 0,-20 2 1 15,0 0 1-15,0 0-3 0,0 0 0 16,0 0 2-16,0 0-4 0,0 0 0 0,0 0-1 16,21-1-1-16,-21 1 1 0,0 0-2 15,0 0 2-15,0 0-1 0,0 0-5 0,0 0 4 16,0 0-3-16,17-3 2 0,-17 3 2 15,0 0-7-15,0 0 2 0,0 0 0 16,0 0 2-16,0 0 1 0,0 0 9 0,0 0-14 16,23 4 2-16,-23-4-2 0,0 0 1 15,0 0 2-15,0 0 1 0,21 2 10 16,-21-2 10-16,0 0-8 0,15 2 0 0,-15-2-3 16,0 0-2-16,0 0 2 0,19 2-2 15,-19-2 2-15,0 0-4 0,0 0-2 0,17 4 3 16,-17-4-4-16,0 0 0 0,0 0 2 15,0 0-4-15,0 0 1 0,20 2 1 0,-20-2-1 16,0 0 1-16,0 0-4 0,0 0 4 16,0 0-4-16,0 0 4 0,0 0-3 15,0 0 10-15,17 1-1 0,-17-1-12 0,0 0 3 16,0 0-1-16,0 0 0 0,0 0-1 16,0 0 3-16,0 0-2 0,0 0 0 15,17 3 0-15,-17-3-2 0,0 0 4 0,0 0 1 16,0 0-4-16,0 0-1 0,0 0 4 15,14 5-2-15,-14-5-4 0,0 0 6 16,0 0-2-16,0 0 2 0,0 0-2 0,0 0 1 16,19 4-1-16,-19-4-1 0,0 0 5 15,0 0-6-15,19 2 4 0,-19-2-2 0,0 0 0 16,0 0-2-16,19 2 2 0,-19-2-2 16,0 0 3-16,0 0-1 0,0 0 0 15,19 2 1-15,-19-2-1 0,0 0 0 0,0 0 2 16,0 0-2-16,0 0 0 0,0 0 2 15,20 1-4-15,-20-1 4 0,0 0-2 0,0 0 0 16,0 0 6-16,0 0-6 0,0 0 1 16,18 3-4-16,-18-3 2 0,0 0 2 15,0 0-5-15,0 0 6 0,21 0-4 0,-21 0 2 16,0 0 2-16,24 1-1 0,-24-1-2 16,15 3 3-16,-15-3-2 0,0 0 0 0,23 3 0 15,-23-3-1-15,0 0 0 0,23 3 3 16,-23-3-3-16,15 0 2 0,-15 0-5 15,0 0 4-15,21 3 0 0,-21-3-2 0,0 0 4 16,17 0-4-16,-17 0 11 0,0 0-12 16,0 0 3-16,0 0 2 0,23 0-4 0,-23 0 6 15,0 0-5-15,0 0 1 0,0 0 0 16,22 0 0-16,-22 0 3 0,0 0-7 16,0 0 5-16,0 0-1 0,21-2 1 0,-21 2 1 15,0 0-2-15,0 0-2 0,0 0 4 16,19-4-2-16,-19 4 0 0,0 0-2 0,0 0 4 15,0 0-4-15,19-1 2 0,-19 1-1 16,0 0 0-16,0 0 7 0,0 0 15 16,23 0 4-16,-23 0-2 0,0 0-4 15,21 0-3-15,-21 0 4 0,0 0-3 0,21 0-4 16,-21 0-2-16,0 0 0 0,20 0-1 16,-20 0-1-16,0 0-3 0,0 0 3 0,20 0 3 15,-20 0-6-15,0 0 3 0,0 0-6 16,0 0 3-16,0 0-1 0,21 1-2 0,-21-1 3 15,0 0-3-15,0 0 1 0,0 0 1 16,17-3-5-16,-17 3 0 0,0 0 2 16,0 0-2-16,0 0 5 0,0 0-6 0,23 0 4 15,-23 0-3-15,0 0-2 0,0 0 4 16,0 0-2-16,0 0 2 0,18-3-2 16,-18 3 0-16,0 0-2 0,0 0 2 0,0 0 0 15,0 0 0-15,22 0 5 0,-22 0 1 16,0 0 1-16,18 3-1 0,-18-3-1 0,0 0-1 15,19 0 1-15,-19 0-1 0,0 0-2 16,19 2 3-16,-19-2-1 0,0 0 2 0,21 0 1 16,-21 0-2-16,0 0 1 0,20 1 4 15,-20-1 0-15,0 0 1 0,0 0-1 16,18 0-2-16,-18 0 1 0,0 0 1 0,0 0-3 16,18 3-2-16,-18-3 2 0,0 0-3 15,0 0 0-15,0 0 2 0,20 1-1 0,-20-1-2 16,0 0 3-16,0 0-1 0,0 0-2 15,0 0 4-15,22-4 1 0,-22 4 0 16,0 0-1-16,0 0-1 0,0 0 2 0,19-1-2 16,-19 1 0-16,0 0-3 0,0 0 6 15,19-2 3-15,-19 2-1 0,0 0 1 16,0 0-1-16,23-3-2 0,-23 3 1 0,0 0-6 16,19-4 4-16,-19 4-6 0,0 0 7 15,0 0-6-15,19-1 0 0,-19 1 0 16,0 0 0-16,0 0 0 0,0 0 0 0,0 0-2 15,21 0 0-15,-21 0 1 0,0 0 3 16,0 0-4-16,0 0 3 0,0 0-4 0,0 0 5 16,25 0-5-16,-25 0 0 0,0 0 2 15,0 0 1-15,22 0-5 0,-22 0 1 16,0 0 1-16,20 1 3 0,-20-1-2 0,0 0-1 16,20 0-4-16,-20 0 5 0,0 0 1 15,21 0-1-15,-21 0 0 0,0 0-3 0,0 0 2 16,20-1 1-16,-20 1 4 0,0 0-3 15,0 0-6-15,0 0 6 0,0 0-1 16,0 0 1-16,24 0-3 0,-24 0-3 16,0 0 4-16,0 0 3 0,0 0-6 0,17-2 5 15,-17 2-2-15,0 0 0 0,0 0 0 16,0 0 0-16,19-2-3 0,-19 2 3 0,0 0 0 16,19-2 3-16,-19 2-3 0,0 0 0 15,0 0-2-15,25 0 4 0,-25 0-2 0,0 0 0 16,0 0-2-16,21 0 2 0,-21 0-1 15,0 0 0-15,0 0 1 0,19-1 4 0,-19 1-7 16,0 0 2-16,0 0 1 0,0 0 0 16,22-3 0-16,-22 3 1 0,0 0-3 0,0 0 3 15,22 3-1-15,-22-3 1 0,18 1 2 16,-18-1-6-16,0 0 3 0,23 4 1 16,-23-4-2-16,15 2 1 0,-15-2-1 0,14 4 3 15,-14-4-4-15,0 0 3 0,20 1-2 16,-20-1 1-16,0 0 1 0,16 3-2 15,-16-3 1-15,0 0 0 0,15 3-2 0,-15-3 3 16,0 0-1-16,0 0-1 0,19 3 1 16,-19-3 0-16,0 0 0 0,17 1 1 0,-17-1-4 15,0 0 3-15,21 4 2 0,-21-4-1 16,16 2 0-16,-16-2 0 0,0 0-1 16,22 2 3-16,-22-2-3 0,0 0 0 0,20 4 0 15,-20-4 1-15,0 0-1 0,19 0 0 16,-19 0-1-16,0 0 1 0,0 0 0 15,19 2 2-15,-19-2-2 0,0 0 0 0,0 0 0 16,0 0 0-16,23-2 0 0,-23 2-2 16,0 0 4-16,0 0-2 0,18 2 0 0,-18-2 1 15,0 0 0-15,0 0 1 0,18 0-4 16,-18 0 4-16,0 0 1 0,22 0 7 16,-22 0-2-16,0 0 0 0,23 0 0 15,-23 0 1-15,0 0-3 0,24-2-1 0,-24 2-2 16,0 0 2-16,20 0-1 0,-20 0 0 0,0 0-1 15,19-2 2-15,-19 2 0 0,0 0 1 16,0 0 3-16,0 0-1 0,22-2 0 16,-22 2 1-16,0 0-3 0,0 0 3 0,18-4-4 15,-18 4 2-15,0 0-2 0,0 0 1 16,20 0-4-16,-20 0-1 0,0 0 1 16,0 0 2-16,16-4-3 0,-16 4 2 0,0 0-4 15,0 0 2-15,18-4-1 0,-18 4 2 16,0 0-2-16,0 0 2 0,0 0-2 0,18-3 3 15,-18 3-6-15,0 0 6 0,0 0-3 16,26-3 3-16,-26 3-2 0,0 0 2 0,19-1-6 16,-19 1 6-16,0 0-4 0,18 0 2 15,-18 0-2-15,0 0 3 0,22 0-4 16,-22 0-1-16,0 0 4 0,21 0 1 0,-21 0-4 16,0 0 5-16,0 0-6 0,23 0 5 15,-23 0-4-15,0 0 5 0,0 0-3 0,19 0 1 16,-19 0-2-16,0 0 3 0,0 0-3 15,0 0 2-15,21-3-2 0,-21 3 3 16,0 0 2-16,0 0-1 0,0 0-1 16,21-1 3-16,-21 1-1 0,0 0-1 0,0 0-1 15,0 0 1-15,19-2-3 0,-19 2 7 16,0 0-9-16,0 0 5 0,18-4-3 0,-18 4 2 16,0 0-3-16,20 0 3 0,-20 0-4 15,0 0 4-15,0 0-3 0,26 2 1 16,-26-2 0-16,0 0 2 0,22 0-3 0,-22 0 2 15,0 0-3-15,14 2 3 0,-14-2 4 16,0 0-5-16,0 0 0 0,21 0 1 0,-21 0-1 16,0 0 0-16,0 0 0 0,18 2 2 15,-18-2-4-15,0 0 3 0,0 0-3 0,0 0 2 16,0 0 0-16,25-2 2 0,-25 2-4 16,0 0 3-16,18 2-1 0,-18-2 2 15,0 0-4-15,27 0 1 0,-27 0 1 0,0 0 1 16,23 1-3-16,-23-1 4 0,15 0-2 15,-15 0 2-15,0 0-2 0,23 4 0 16,-23-4-1-16,0 0 0 0,15 0 1 0,-15 0 2 16,0 0-3-16,0 0 1 0,0 0 0 15,25-1 6-15,-25 1-3 0,0 0 5 16,0 0-3-16,0 0 0 0,21 0 0 0,-21 0-2 16,0 0 0-16,0 0-1 0,0 0 0 15,24 0-4-15,-24 0 5 0,0 0-1 0,18 1 0 16,-18-1 2-16,0 0-5 0,20 0 2 15,-20 0-2-15,0 0 2 0,0 0-2 0,23 0 1 16,-23 0 0-16,0 0 1 0,19 0 0 16,-19 0 0-16,0 0 0 0,0 0 1 15,21 3-2-15,-21-3 3 0,0 0-4 0,0 0 1 16,19 0 0-16,-19 0 0 0,0 0-2 16,0 0 2-16,21 2-2 0,-21-2 4 15,0 0-2-15,19 1-1 0,-19-1 1 0,0 0-1 16,21 0 2-16,-21 0 0 0,0 0-3 15,19 3 3-15,-19-3 0 0,0 0-2 0,20 1-2 16,-20-1 3-16,0 0 0 0,0 0 1 16,20 0-2-16,-20 0 1 0,0 0 0 15,0 0 0-15,18 2-2 0,-18-2 2 16,0 0-3-16,0 0 8 0,0 0-5 0,23-2 0 16,-23 2-2-16,0 0 3 0,0 0-1 15,0 0-1-15,19 2 3 0,-19-2 0 0,0 0-2 16,0 0 0-16,0 0-1 0,0 0 2 15,19 0-3-15,-19 0 4 0,0 0-4 0,0 0 2 16,0 0-2-16,0 0 4 0,0 0-3 16,0 0 1-16,0 0-1 0,20 0 3 0,-20 0-1 15,0 0-1-15,0 0-1 0,0 0 2 16,0 0 0-16,0 0 0 0,0 0-2 16,16 2 2-16,-16-2-2 0,0 0 3 0,0 0-2 15,0 0-1-15,0 0 2 0,0 0-1 16,0 0-2-16,0 0 2 0,23-2 0 15,-23 2 0-15,0 0 1 0,0 0 0 0,0 0-3 16,0 0 1-16,19 2 0 0,-19-2 2 16,0 0-2-16,14 4 3 0,-14-4-4 0,0 0 3 15,0 0-1-15,21 0 1 0,-21 0-2 16,0 0 0-16,0 0 0 0,18 4 2 16,-18-4 0-16,0 0 0 0,0 0-1 15,0 0-2-15,0 0 2 0,22 0 2 0,-22 0-4 16,0 0 2-16,0 0 0 0,0 0 1 15,0 0 0-15,16 2-1 0,-16-2 0 0,0 0 1 16,0 0-2-16,0 0 2 0,0 0-2 16,0 0 0-16,21-4 0 0,-21 4 1 15,0 0-1-15,0 0 2 0,0 0-3 0,0 0 3 16,0 0-4-16,19 2 3 0,-19-2 0 16,0 0-1-16,0 0 0 0,0 0 0 0,0 0 0 15,0 0 2-15,21-2-1 0,-21 2 2 16,0 0-2-16,0 0-1 0,0 0-2 0,19 2 3 15,-19-2-1-15,0 0 1 0,0 0 1 16,0 0 1-16,0 0 0 0,0 0-3 16,18 2 1-16,-18-2 1 0,0 0-2 0,0 0 1 15,0 0 1-15,0 0-1 0,0 0 0 16,0 0 0-16,0 0-1 0,0 0 2 0,0 0-1 16,0 0-2-16,0 0 2 0,19 1 1 15,-19-1 0-15,0 0 2 0,0 0-5 16,0 0 2-16,0 0 0 0,0 0 3 0,0 0-2 15,0 0-2-15,0 0 2 0,0 0-1 16,0 0 2-16,0 0-2 0,0 0-1 0,0 0 1 16,0 0-1-16,21 0 2 0,-21 0-1 15,0 0 0-15,0 0-1 0,0 0 2 0,0 0-3 16,0 0-7-16,0 0-24 0,0 0-30 16,0 0-50-16,0 0-65 0,0 0-62 15,6 2-118-15,-6-2-196 0,0 0-332 0,0 0-258 16</inkml:trace>
  <inkml:trace contextRef="#ctx0" brushRef="#br0" timeOffset="195462.49">28566 8985 2491 0,'0'0'-167'16,"0"0"15"-16,0 0 13 0,0 0 14 15,0 0 8-15,0 0 18 0,0 0 9 16,0 0 9-16,0 0 2 0,0 0 5 0,0 0 4 15,0 0 4-15,0 0 4 0,0 0 10 0,0 0 0 16,0 0 4-16,0 0 9 0,0 0 10 16,0 0 0-16,0 0 8 0,0 0 10 15,0 0 9-15,0 0 6 0,0 0 10 0,0 0 6 16,0 0 11-16,0 0 4 0,0 0-4 16,0 0 10-16,0 0 8 0,0 0-6 15,0 0 0-15,0 0 11 0,0 0-8 0,0 0 7 16,0 0-2-16,0 0 14 0,0 0-19 15,0 0 8-15,0 0-11 0,0 0 4 16,0 0-9-16,0 0 3 0,0 0 4 0,8-22-1 16,-8 22 2-16,0 0 13 0,0 0-6 15,0 0 10-15,0 0 0 0,0 0 3 0,0 0-15 16,0 0 13-16,22 0-1 0,-22 0-10 16,0 0 0-16,0 0-3 0,0 0-11 15,0 0 4-15,0 0-7 0,24 4-5 0,-24-4-3 16,0 0 3-16,0 0-9 0,0 0 3 15,22 0-12-15,-22 0 9 0,0 0-4 16,0 0 7-16,21-4-6 0,-21 4-9 0,0 0 5 16,0 0 7-16,19-3-15 0,-19 3 2 15,0 0-4-15,0 0 7 0,19-2-7 16,-19 2 15-16,0 0-6 0,0 0 2 0,18-1 0 16,-18 1-4-16,0 0 1 0,0 0-2 15,16-4 5-15,-16 4-4 0,0 0-1 0,0 0 9 16,0 0-6-16,19-4-2 0,-19 4-1 15,0 0 3-15,0 0-6 0,0 0 6 16,21-2-7-16,-21 2-1 0,0 0 3 16,0 0-3-16,0 0-1 0,21 0-1 0,-21 0 3 15,0 0-4-15,0 0 2 0,0 0 2 16,22-2-3-16,-22 2 3 0,0 0 1 0,0 0 5 16,0 0-8-16,20 0 7 0,-20 0-5 15,0 0-3-15,0 0 2 0,0 0 0 16,20-2 1-16,-20 2-5 0,0 0 0 0,0 0 2 15,0 0-5-15,19-1 2 0,-19 1 2 16,0 0-2-16,0 0 1 0,0 0 3 0,0 0-6 16,23 0 8-16,-23 0-9 0,0 0 0 15,0 0 4-15,19-3 1 0,-19 3-3 0,0 0 3 16,0 0-1-16,0 0-4 0,22 0 2 16,-22 0 0-16,0 0 0 0,0 0 0 15,0 0 1-15,20 0 0 0,-20 0-3 0,0 0 6 16,0 0-6-16,0 0 1 0,20-1 4 15,-20 1-6-15,0 0 3 0,0 0 0 16,21 0-1-16,-21 0 1 0,0 0 1 0,0 0-5 16,0 0 1-16,20 0 3 0,-20 0-2 15,0 0 4-15,0 0-4 0,20-2 3 16,-20 2 0-16,0 0-1 0,0 0 0 0,0 0 6 16,19-3-6-16,-19 3 1 0,0 0-4 15,0 0 3-15,0 0-2 0,21 0 2 0,-21 0 1 16,0 0-1-16,0 0-4 0,0 0 5 15,19-1-1-15,-19 1 2 0,0 0-5 16,0 0 7-16,0 0-7 0,0 0 6 0,24-3-3 16,-24 3 0-16,0 0-3 0,0 0 2 15,16 3 2-15,-16-3 5 0,0 0-8 16,0 0 5-16,20 0-2 0,-20 0 1 0,0 0-6 16,0 0 5-16,18 0-2 0,-18 0-1 15,0 0 4-15,0 0 2 0,0 0-4 16,19 0 0-16,-19 0-2 0,0 0 0 0,0 0 4 15,0 0-4-15,0 0 4 0,22 0-3 16,-22 0-2-16,0 0 6 0,0 0-4 0,0 0-1 16,20 0 1-16,-20 0 1 0,0 0 1 15,20 1 1-15,-20-1-4 0,0 0 2 16,0 0 6-16,23 0-10 0,-23 0 4 0,0 0 2 16,17 0-6-16,-17 0 11 0,0 0-6 15,0 0-2-15,0 0-4 0,19 3 5 0,-19-3 0 16,0 0-3-16,0 0 3 0,0 0 1 15,0 0 1-15,20 0 4 0,-20 0 1 16,0 0 4-16,0 0 0 0,0 0-2 0,0 0-2 16,0 0 1-16,22-3 1 0,-22 3 4 15,0 0-7-15,0 0 0 0,18-1-3 16,-18 1 2-16,0 0 3 0,0 0 6 0,25 0-4 16,-25 0 1-16,0 0-1 0,19 1 1 0,-19-1-3 15,0 0 0-15,21 0-4 0,-21 0 6 16,0 0-1-16,24 3 7 0,-24-3-4 15,14 2-2-15,-14-2 1 0,0 0-1 16,25 0-3-16,-25 0-11 0,0 0-30 0,20 0-33 16,-20 0-53-16,16 1-53 0,-16-1-73 15,0 0-183-15,20-3-359 0,-20 3-90 0</inkml:trace>
  <inkml:trace contextRef="#ctx0" brushRef="#br0" timeOffset="203071.45">21762 8886 2165 0,'0'0'-150'0,"0"0"17"15,0 0 12-15,0 0 10 0,-2-13 8 16,2 13 16-16,0 0 5 0,0 0 8 0,0 0 9 16,0 0 14-16,0 0 7 0,0 0 9 15,0 0 15-15,0 0 4 0,0 0 13 16,0 0 12-16,0 0 5 0,0 0 9 16,0 0-2-16,0 0 2 0,0 0-6 0,0 0 4 15,0 0-3-15,0 0 3 0,0 0-6 16,0 0 3-16,0 0-3 0,0 0 13 15,0 0 1-15,0 0 1 0,0 0 4 0,0 0 2 16,0 0-7-16,0 0 3 0,0 0 0 16,0 0-7-16,0 0 2 0,0 0 1 0,0 0 1 15,0 0-4-15,0 0 1 0,0 0-4 16,0 0-3-16,0 0 5 0,0 0-6 16,0 0 0-16,0 0-4 0,0 0-1 0,0 0-3 15,0 0-3-15,0 0 1 0,0 0 5 16,0 0-3-16,0 0-2 0,0 0-4 15,0 0 5-15,0 0-5 0,0 0 3 0,0 0-4 16,0 0 8-16,0 0-11 0,0 0 4 0,0 0-1 16,0 0-2-16,0 0-5 0,0 0 0 15,0 0 11-15,0 0-4 0,0 0 0 16,0 0 9-16,-35 17 0 0,35-17 13 0,0 0 13 16,0 0-5-16,0 0 7 0,0 0 9 15,0 0-7-15,0 0 0 0,0 0-8 16,0 0-7-16,0 0-3 0,0 0 1 0,0 0 1 15,0 0-6-15,0 0 1 0,0 0-4 16,0 0-8-16,0 0 14 0,0 0-16 16,0 0-2-16,0 0 4 0,0 0-1 0,0 0 7 15,0 0-11-15,0 0 1 0,0 0 11 16,0 0-13-16,0 0 11 0,0 0-4 16,0 0 7-16,0 0 2 0,0 0 8 0,0 0 2 15,0 0 14-15,0 0 1 0,0 0 9 16,0 0 6-16,0 0 9 0,0 0 7 0,0 0-6 15,0 0-5-15,0 0 0 0,0 0-10 16,0 0-5-16,0 0-3 0,0 0-4 16,0 0-3-16,0 0-7 0,0 0-2 0,0 0-3 15,0 0-2-15,0 0 1 0,55-9 0 16,-55 9 3-16,0 0 0 0,19-3-1 0,-19 3 3 16,0 0-2-16,19-1 1 0,-19 1 0 15,0 0 3-15,19-3-5 0,-19 3 0 0,0 0-3 16,0 0-3-16,24 3-1 0,-24-3-2 15,0 0-2-15,18 1 1 0,-18-1 0 16,0 0 1-16,0 0-3 0,26-1 5 0,-26 1-3 16,0 0 4-16,19-4-5 0,-19 4 1 15,0 0 1-15,0 0 0 0,24-2-4 0,-24 2-1 16,0 0 1-16,0 0-2 0,16-2-3 16,-16 2 0-16,0 0-1 0,0 0-1 15,20 0 1-15,-20 0 0 0,0 0-2 0,0 0 2 16,18-2-4-16,-18 2 5 0,0 0 1 15,0 0 4-15,0 0 0 0,20-2 2 16,-20 2 0-16,0 0-5 0,0 0 1 0,0 0 1 16,0 0-4-16,0 0-1 0,21-4-1 15,-21 4 5-15,0 0-6 0,0 0-2 0,0 0 3 16,16-1-3-16,-16 1-1 0,0 0-1 16,0 0 0-16,0 0 3 0,0 0-4 15,0 0 4-15,20-2-5 0,-20 2 2 16,0 0 2-16,0 0-2 0,0 0 2 0,0 0-3 15,0 0 7-15,0 0 0 0,0 0-2 16,16-4-2-16,-16 4-2 0,0 0 2 0,0 0 0 16,0 0-2-16,0 0-1 0,0 0 4 15,0 0-3-15,24 1 1 0,-24-1-3 0,0 0 2 16,0 0-1-16,0 0 0 0,0 0 2 16,21 0 0-16,-21 0 0 0,0 0-1 15,0 0-1-15,0 0-1 0,24 0 0 0,-24 0 2 16,0 0-1-16,0 0-2 0,18 0 2 15,-18 0 0-15,0 0-2 0,0 0 1 0,22 0 2 16,-22 0-2-16,0 0 0 0,0 0 1 16,0 0 0-16,21 0 3 0,-21 0-1 15,0 0-2-15,0 0 1 0,0 0-1 0,19 3 1 16,-19-3 3-16,0 0-5 0,0 0 0 16,0 0-1-16,17 2 1 0,-17-2-1 0,0 0 3 15,0 0-1-15,0 0 0 0,0 0 0 16,23 0-1-16,-23 0-1 0,0 0 1 15,0 0 0-15,0 0 1 0,0 0-1 0,0 0 0 16,0 0 1-16,23 0-1 0,-23 0-1 16,0 0 0-16,0 0-1 0,0 0-2 0,17 0 4 15,-17 0-2-15,0 0 4 0,0 0-2 16,17 1-1-16,-17-1 1 0,0 0-3 16,0 0 2-16,21 2-2 0,-21-2 4 0,0 0-4 15,0 0 2-15,22 2-2 0,-22-2 2 16,0 0 0-16,0 0 0 0,18 0 0 15,-18 0 1-15,0 0 0 0,0 0-1 0,18 4 0 16,-18-4 3-16,0 0-4 0,0 0 2 16,21 2-1-16,-21-2 2 0,0 0-3 0,16 0 3 15,-16 0-1-15,0 0-2 0,0 0 2 16,24 0 0-16,-24 0 0 0,0 0-1 16,0 0-2-16,21 2 3 0,-21-2-2 0,0 0 2 15,17 1-1-15,-17-1-1 0,0 0 2 16,0 0 0-16,23-1-2 0,-23 1 2 15,0 0-1-15,0 0 0 0,24 0-2 0,-24 0 2 16,0 0 0-16,0 0-1 0,18-2 0 16,-18 2 1-16,0 0-2 0,0 0 4 0,22-2-1 15,-22 2 0-15,0 0-1 0,0 0-1 16,0 0 2-16,21 0-2 0,-21 0 0 16,0 0 0-16,0 0-1 0,19-2 0 0,-19 2 4 15,0 0-4-15,0 0 2 0,21 4 0 16,-21-4 0-16,0 0 0 0,18 2 2 0,-18-2-2 15,0 0-2-15,0 0 4 0,0 0-2 16,22 0 1-16,-22 0 1 0,0 0-1 16,0 0-1-16,0 0 3 0,20 0 6 0,-20 0 4 15,0 0-1-15,0 0 1 0,0 0-3 16,0 0-1-16,23 0-2 0,-23 0 0 0,0 0-2 16,0 0 3-16,0 0-4 0,16 0 2 15,-16 0-2-15,0 0 0 0,0 0 1 16,0 0-2-16,0 0-2 0,20 0 1 0,-20 0-1 15,0 0 2-15,0 0-2 0,0 0 5 16,0 0-4-16,21 0-3 0,-21 0 4 0,0 0 0 16,0 0 3-16,0 0-2 0,0 0 4 15,23-2 6-15,-23 2 0 0,0 0-2 0,0 0 1 16,15-4-3-16,-15 4 1 0,0 0-3 16,0 0 0-16,0 0-1 0,0 0-3 15,21 0 2-15,-21 0-2 0,0 0-2 16,0 0 3-16,0 0 4 0,0 0-1 0,19-2-6 15,-19 2-2-15,0 0 1 0,0 0-1 16,0 0 2-16,0 0 0 0,22 0 0 0,-22 0-2 16,0 0 1-16,0 0-3 0,0 0 2 15,20 2 0-15,-20-2 0 0,0 0 0 16,0 0-2-16,0 0 0 0,0 0 1 0,22 0 0 16,-22 0 2-16,0 0-3 0,0 0 3 15,0 0 1-15,17 2-1 0,-17-2-3 0,0 0 4 16,0 0-2-16,0 0 4 0,0 0-4 15,22 0 1-15,-22 0-3 0,0 0 2 0,0 0 3 16,0 0-1-16,20 2-2 0,-20-2 4 16,0 0-7-16,0 0 3 0,17 2-4 15,-17-2 4-15,0 0-1 0,0 0 1 0,0 0-2 16,0 0 0-16,0 0 2 0,19 1-1 16,-19-1 1-16,0 0 1 0,0 0-2 15,0 0 3-15,0 0-2 0,0 0 2 0,19 3-1 16,-19-3 1-16,0 0-3 0,0 0 2 15,0 0-1-15,0 0 1 0,0 0 1 0,0 0 2 16,0 0-4-16,19 1-1 0,-19-1 0 16,0 0 5-16,0 0-4 0,0 0 3 15,0 0-6-15,0 0 7 0,0 0-6 0,0 0 0 16,0 0 1-16,0 0 1 0,0 0-1 16,0 0 2-16,0 0-1 0,25-1 0 0,-25 1-4 15,0 0 3-15,0 0 1 0,0 0-4 16,0 0 7-16,0 0-3 0,0 0-2 0,18-3-11 15,-18 3-21-15,0 0-33 0,0 0-51 16,0 0-87-16,0 0-95 0,0 0-225 16,0 0-101-16,0 0-315 0,0 0-357 0</inkml:trace>
  <inkml:trace contextRef="#ctx0" brushRef="#br0" timeOffset="210245.21">19185 8791 407 0,'0'0'153'0,"0"0"-40"0,0 0-21 0,0 0-17 15,0 0-15-15,0 0 14 0,0 0 1 16,0 0-12-16,0 0 9 0,0 0 2 0,0 0-2 16,0 0 4-16,12-24-5 0,-12 24 7 15,0 0 4-15,0 0-4 0,0 0 7 0,0 0-13 16,0 0 12-16,0 0 2 0,0 0 3 15,0 0 5-15,0 0 5 0,20-3 5 16,-20 3-2-16,0 0 7 0,0 0-3 0,0 0 0 16,0 0-3-16,0 0-2 0,0 0-6 15,23 3-8-15,-23-3-6 0,0 0-4 16,0 0-4-16,0 0-5 0,0 0-7 0,26 1 1 16,-26-1-8-16,0 0-4 0,0 0-7 15,0 0-3-15,20 0-3 0,-20 0-6 0,0 0-1 16,0 0-1-16,18-1-4 0,-18 1-3 15,0 0 0-15,0 0 1 0,18-3-1 16,-18 3-1-16,0 0-4 0,0 0 1 16,0 0-4-16,22 0 6 0,-22 0-8 0,0 0-3 15,0 0-2-15,19-1 4 0,-19 1-3 16,0 0-1-16,0 0-3 0,0 0 4 0,21 0-2 16,-21 0 2-16,0 0 0 0,0 0 2 15,0 0-1-15,23 0 4 0,-23 0-7 16,0 0 2-16,0 0-1 0,0 0 4 0,18-3-8 15,-18 3 3-15,0 0-1 0,0 0-1 0,0 0 0 16,0 0 3-16,20 0 3 0,-20 0-1 16,0 0 1-16,0 0-2 0,0 0 2 15,0 0 1-15,0 0 0 0,24 0-1 0,-24 0 1 16,0 0-2-16,0 0-2 0,0 0 4 16,0 0-4-16,21 0-1 0,-21 0 2 15,0 0-2-15,0 0-1 0,0 0 1 0,14 4-3 16,-14-4 2-16,0 0-3 0,0 0 1 15,0 0 1-15,0 0-2 0,0 0 1 0,0 0 0 16,0 0 1-16,0 0-3 0,0 0-1 16,0 0 2-16,0 0-2 0,0 0 3 15,22 3-1-15,-22-3 0 0,0 0-2 0,0 0 1 16,0 0 0-16,0 0 2 0,0 0-1 16,0 0 6-16,0 0 3 0,0 0 6 0,0 0-2 15,0 0 1-15,0 0-1 0,0 0-3 16,0 0 1-16,0 0-3 0,19 1-2 15,-19-1 3-15,0 0-6 0,0 0 3 0,0 0-2 16,0 0-2-16,0 0-1 0,0 0-1 16,0 0 1-16,0 0 2 0,0 0-1 15,17 3-1-15,-17-3 2 0,0 0-1 0,0 0 1 16,0 0-1-16,0 0-2 0,0 0 0 16,0 0 0-16,0 0 2 0,0 0-3 15,0 0 2-15,0 0-4 0,0 0 3 0,0 0 2 16,0 0 2-16,0 0-6 0,19 1 1 15,-19-1-2-15,0 0 3 0,0 0-2 0,0 0 2 16,0 0-2-16,0 0 6 0,0 0-9 16,0 0 0-16,0 0-10 0,0 0-12 15,0 0-19-15,0 0-21 0,0 0-26 0,0 0-32 16,0 0-38-16,0 0-40 0,0 0-43 16,0 0-55-16,0 0-120 0,0 0-517 0,0 0-350 15</inkml:trace>
  <inkml:trace contextRef="#ctx0" brushRef="#br0" timeOffset="211880.91">19249 8787 2713 0,'0'0'-130'16,"0"0"26"-16,0 0 10 0,0 0 20 15,0 0 8-15,0 0 7 0,0 0 15 0,-11-13 9 16,11 13 19-16,0 0 13 0,0 0 3 16,0 0 15-16,0 0 18 0,0 0 9 15,0 0 20-15,0 0 6 0,0 0 9 0,0 0-4 16,0 0 5-16,0 0 4 0,0 0-2 16,0 0 3-16,0 0 2 0,0 0 4 0,42 0 0 15,-42 0 2-15,0 0 0 0,0 0-7 16,22 0-2-16,-22 0-7 0,0 0-8 0,0 0-7 15,25 1-5-15,-25-1-5 0,0 0-5 16,19 3-3-16,-19-3-2 0,0 0 1 16,19 1-4-16,-19-1-1 0,0 0-5 0,17 2 5 15,-17-2-8-15,0 0-1 0,0 0-6 16,23 4 4-16,-23-4-2 0,0 0-2 0,20 2-2 16,-20-2 3-16,0 0-2 0,18 2 7 15,-18-2-2-15,0 0 6 0,19 4-1 16,-19-4 3-16,0 0-2 0,15 1-3 0,-15-1-4 15,0 0-3-15,0 0-2 0,17 3 1 16,-17-3-5-16,0 0 1 0,0 0-4 16,20 3 6-16,-20-3 3 0,0 0-3 0,0 0 2 15,18 4-3-15,-18-4-1 0,0 0 1 16,0 0-2-16,17 2 1 0,-17-2-4 16,0 0-2-16,17 2 0 0,-17-2 0 0,0 0-2 15,0 0 0-15,19 2 2 0,-19-2-3 16,0 0-3-16,0 0 4 0,18 2-3 0,-18-2-1 15,0 0 0-15,0 0-2 0,18 2 1 16,-18-2 1-16,0 0-3 0,0 0 1 16,19 1 2-16,-19-1 1 0,0 0-4 0,0 0 2 15,15 4-3-15,-15-4 4 0,0 0-1 16,0 0-5-16,19 4 2 0,-19-4 2 16,0 0 1-16,0 0-1 0,19 2-2 0,-19-2 1 15,0 0 1-15,0 0-3 0,0 0 8 16,21 0 1-16,-21 0-1 0,0 0 0 0,0 0-3 15,0 0 4-15,0 0-4 0,22 0-3 16,-22 0 5-16,0 0-2 0,0 0-5 0,0 0 3 16,16 6-1-16,-16-6 2 0,0 0 0 15,0 0-2-15,0 0 1 0,0 0 2 16,19 0-4-16,-19 0 1 0,0 0-1 0,0 0 2 16,0 0 1-16,0 0 0 0,20 4-3 15,-20-4 0-15,0 0 2 0,0 0-2 0,0 0 1 16,0 0 0-16,16 1-1 0,-16-1 1 15,0 0-1-15,0 0 0 0,0 0 0 16,0 0 3-16,0 0-1 0,26-3-1 0,-26 3-4 16,0 0 3-16,0 0 3 0,0 0-2 15,19 0-1-15,-19 0-2 0,0 0 0 0,0 0 3 16,0 0-2-16,0 0 1 0,0 0-5 16,21-2 7-16,-21 2-2 0,0 0 0 0,0 0 0 15,0 0 0-15,17-5 2 0,-17 5-1 16,0 0-1-16,0 0 0 0,0 0 0 15,0 0 0-15,0 0 0 0,0 0-5 0,22 0 5 16,-22 0 4-16,0 0-6 0,0 0 4 16,0 0-4-16,0 0 2 0,0 0-3 15,0 0 8-15,20-1-7 0,-20 1 4 16,0 0-4-16,0 0 2 0,0 0 4 0,0 0-5 16,0 0 2-16,0 0 0 0,22 0-1 15,-22 0 0-15,0 0 1 0,0 0-1 0,0 0 0 16,0 0 1-16,0 0-3 0,19-2 2 15,-19 2-2-15,0 0 5 0,0 0-3 16,0 0-1-16,0 0 0 0,20-1 4 0,-20 1-3 16,0 0 0-16,0 0-3 0,0 0 2 15,18-4 1-15,-18 4 0 0,0 0 0 0,0 0 1 16,0 0-3-16,0 0 2 0,20-4-4 16,-20 4 4-16,0 0-1 0,0 0 3 15,0 0-5-15,0 0 7 0,0 0-4 0,22 0 2 16,-22 0-4-16,0 0 1 0,0 0-1 15,0 0 2-15,19-2 0 0,-19 2 0 0,0 0 0 16,0 0 2-16,19-2-4 0,-19 2 3 16,0 0-2-16,0 0 1 0,21 0-2 15,-21 0 2-15,0 0 2 0,0 0-4 0,0 0 2 16,20-2 1-16,-20 2-2 0,0 0 3 16,0 0-4-16,0 0 2 0,0 0 0 0,0 0 2 15,20 0-4-15,-20 0 5 0,0 0-3 16,0 0 0-16,0 0-1 0,0 0 1 0,0 0-2 15,0 0 3-15,0 0 1 0,0 0-2 16,22 0-1-16,-22 0 3 0,0 0-1 16,0 0-1-16,0 0-3 0,0 0 2 0,0 0-2 15,0 0-8-15,0 0-11 0,0 0-21 16,0 0-24-16,0 0-36 0,0 0-40 0,0 0-49 16,17 0-55-16,-17 0-76 0,0 0-155 15,0 0-506-15,0 0-445 0</inkml:trace>
  <inkml:trace contextRef="#ctx0" brushRef="#br2" timeOffset="-187106.07">3537 7161 1887 0,'0'0'58'16,"0"0"19"-16,0 0-1 0,0 0 26 16,0 0 2-16,0 0 18 0,0 0 8 15,0 0 3-15,0 0-8 0,0 0-1 0,0 0 11 16,0 0 4-16,0 0 8 0,0 0-3 15,0 0-10-15,0 0-7 0,0 0-11 16,0 0-10-16,0 0-10 0,0 0-5 0,0 0-12 16,-22 50-7-16,18-40-5 0,4-10-15 15,-12 18 1-15,5-6-7 0,1 0-5 0,-3-1-9 16,1 1-1-16,8-12-15 0,-15 19-39 16,9-11-50-16,6-8-58 0,-12 12-81 0,12-12-82 15,-16 10-167-15,10-10-156 0,6 0-254 16,0 0-231-16</inkml:trace>
  <inkml:trace contextRef="#ctx0" brushRef="#br2" timeOffset="-186909.03">3480 6842 2723 0,'6'-18'86'16,"-6"18"4"-16,6-11-10 0,-6 11-8 15,0 0-8-15,5-16-6 0,-5 16-8 16,0 0-8-16,0 0-16 0,6-15-31 0,-6 15-40 16,0 0-48-16,0 0-38 0,0 0-61 15,0 0-118-15,0-9-470 0,0 9-77 16</inkml:trace>
  <inkml:trace contextRef="#ctx0" brushRef="#br2" timeOffset="-186569.18">3255 6933 2409 0,'0'0'40'0,"0"0"7"15,2-17 2-15,-2 17 5 0,0 0 18 16,0 0 32-16,0 0 20 0,0 0 10 16,0 0-6-16,0 0-6 0,0 0-5 0,0 0-6 15,0 0-17-15,-2 57-6 0,2-57-9 16,0 33-10-16,0-14-15 0,0-1-35 0,0-1-55 15,0-17-80-15,0 35-82 0,0-22-153 16,0-2-614-16,-2 4-405 0</inkml:trace>
  <inkml:trace contextRef="#ctx0" brushRef="#br2" timeOffset="-186268.85">3192 7174 2963 0,'-26'-5'0'0,"26"5"16"15,0 0 1-15,0 0 6 0,0 0-1 0,-19-4 30 16,19 4 23-16,0 0 2 0,0 0-2 16,0 0-11-16,-18-5-2 0,18 5-1 0,0 0 4 15,-10-11-1-15,10 11-2 0,0 0-6 16,-2-18-6-16,2 18-5 0,0 0-4 16,0 0-3-16,0 0-5 0,8-25 0 15,-8 25 5-15,0 0 7 0,0 0 10 0,0 0 4 16,0 0 2-16,0 0 2 0,0 0-6 15,30 29-7-15,-30-29 0 0,3 19-6 0,-3-19-3 16,0 20-9-16,0-20-3 0,-7 25-9 16,7-25-22-16,-10 19-37 0,2-12-50 15,-4 4-55-15,12-11-70 0,-18 11-71 0,7-7-148 16,0-1-174-16,11-3-257 0,0 0-219 16</inkml:trace>
  <inkml:trace contextRef="#ctx0" brushRef="#br2" timeOffset="-186039.84">2971 7028 2530 0,'0'0'-4'0,"7"-15"16"0,-7 15 9 15,0 0 6-15,0 0 22 0,0 0 27 0,0 0 32 16,0 0 17-16,0 0 3 0,0 0 5 16,0 0 6-16,0 0-3 0,-36 5 14 15,36-5 1-15,0 0-1 0,0 0-16 0,-25 7-10 16,25-7-34-16,-14 9-12 0,14-9-8 15,-12 9-10-15,12-9-6 0,-8 16-9 0,8-16-32 16,-7 16-52-16,7-16-65 0,-2 22-77 16,2-22-82-16,0 22-132 0,0-7-179 0,2-3-348 15,-2 2-321-15</inkml:trace>
  <inkml:trace contextRef="#ctx0" brushRef="#br2" timeOffset="-185918.66">2876 7413 2799 0,'0'0'39'0,"0"19"17"15,0-19-11-15,5 15 2 0,-5-15-9 16,0 0-12-16,14 14-21 0,-14-14-46 0,18-2-67 16,-18 2-91-16,16-5-187 0,-6-3-340 15,2 0 9-15</inkml:trace>
  <inkml:trace contextRef="#ctx0" brushRef="#br2" timeOffset="-185063.27">2569 6748 2134 0,'0'0'-16'16,"13"-11"16"-16,-13 11 30 0,0 0 9 15,0 0 11-15,0 0 21 0,0 0 11 0,0 0-9 16,0 0-6-16,12-8-3 0,-12 8-12 16,0 0-7-16,0 0-3 0,14-9-1 0,-14 9-12 15,0 0 3-15,16-6-4 0,-16 6 1 16,0 0-6-16,15-8-3 0,-15 8 1 16,0 0-5-16,0 0-6 0,19-7-4 15,-19 7 3-15,0 0 1 0,0 0-3 0,0 0 12 16,0 0 6-16,0 0 11 0,0 0 12 15,0 0 3-15,0 0 6 0,0 0 3 16,0 0-5-16,0 0 0 0,-34 34-3 0,24-25-2 16,0-1-1-16,-2 1-3 0,0 2-4 15,1-3 2-15,3 2-7 0,-3-1-2 0,11-9-4 16,-16 16-3-16,16-16-3 0,-9 15-2 16,9-15-2-16,-4 11-8 0,4-11-6 15,0 0-7-15,0 0-8 0,0 0 0 0,0 0 0 16,16 24 2-16,-16-24-2 0,13 7 0 15,-13-7 3-15,13 5 1 0,-13-5-7 0,13 8 9 16,-13-8-3-16,8 10 4 0,-8-10 1 16,0 0 0-16,4 17 4 0,-4-17 2 15,0 0 3-15,0 19 6 0,0-19 5 0,0 0 5 16,-8 19 3-16,8-19 10 0,-9 11 4 16,9-11 4-16,-10 11-1 0,10-11 8 15,-15 11-3-15,15-11 1 0,-15 7-1 0,15-7 1 16,-16 5 1-16,16-5 3 0,-18 6-6 15,18-6-6-15,0 0-8 0,-23-3-3 16,23 3 0-16,0 0-4 0,-21-8 2 0,21 8 0 16,-11-11-3-16,11 11 4 0,-8-14 1 15,8 14-3-15,-6-17 2 0,6 17-7 16,-2-19 4-16,2 19-4 0,-2-18-1 0,2 18-1 16,4-22 2-16,-4 22-3 0,3-20-6 15,-3 20-2-15,5-22 2 0,-5 22-6 0,6-18-4 16,-6 18-9-16,4-18-38 0,-4 18-51 15,5-16-62-15,-5 16-83 0,2-7-86 0,-2 7-180 16,0 0-133-16,0 0-310 0,0 0-372 16</inkml:trace>
  <inkml:trace contextRef="#ctx0" brushRef="#br2" timeOffset="-184904.67">2417 7254 3033 0,'7'19'36'0,"-7"-19"-2"16,0 0-2-16,2 16-1 0,-2-16 5 0,0 0-4 16,0 0-8-16,0 0-45 0,0 0-63 15,5 8-87-15,-5-8-93 0,0 0-571 0,0 0-170 16</inkml:trace>
  <inkml:trace contextRef="#ctx0" brushRef="#br2" timeOffset="-184533.11">2335 6725 2526 0,'0'0'-50'0,"0"0"14"15,0 0 19-15,0 0 20 0,0 0 20 0,0 0 19 16,0 0 11-16,0 0-4 0,0 0 3 16,0 0-6-16,-22 40 8 0,22-40 15 15,-6 20 6-15,6-20 9 0,-8 18 0 0,8-18-6 16,-9 16-8-16,9-16-7 0,-9 13-3 15,9-13-6-15,-8 12-6 0,8-12-3 16,0 0-8-16,-17 9-3 0,17-9 7 16,-11 6 2-16,11-6 0 0,0 0 0 0,-17 5-1 15,17-5 4-15,0 0 4 0,-22 8 8 16,22-8 0-16,-24 6 9 0,7-5 5 16,-2 3 14-16,0-1 5 0,-5 0 10 0,4-1 6 15,-10 0 2-15,2 0-22 0,-1-1 8 0,-3-1 1 16,2-1-8-16,-1-1-6 0,0 0-9 15,2-3-10-15,2-2-10 0,-1 0-23 16,5-2-39-16,-3-4-46 0,1-2-71 16,6 0-103-16,-2-5-108 0,8 0-233 0,1-1-52 15,-1 0 30-15,6-2-246 0,1 1-176 0</inkml:trace>
  <inkml:trace contextRef="#ctx0" brushRef="#br2" timeOffset="-184383.2">1955 6287 2627 0,'22'-5'129'16,"-22"5"-7"-16,12-3-18 0,-12 3-15 15,0 0-13-15,11-5-8 0,-11 5-25 16,0 0-53-16,0 0-92 0,0 0-108 0,0 0-206 16,0 0-366-16,0 0-78 0</inkml:trace>
  <inkml:trace contextRef="#ctx0" brushRef="#br2" timeOffset="-184175.1">1945 7232 2423 0,'-4'29'127'0,"4"-29"-6"15,0 0-18-15,-5 15-44 0,5-15-36 0,0 0-20 16,0 0-50-16,-4 7-57 0,4-7-66 16,0 0-156-16,0 0-368 0,0 0 54 0</inkml:trace>
  <inkml:trace contextRef="#ctx0" brushRef="#br2" timeOffset="-183717.87">1510 6904 2164 0,'0'0'81'0,"0"0"-15"0,-9-11 8 15,9 11 2-15,0 0 7 0,0 0 12 16,-12-12-2-16,12 12-6 0,0 0-10 16,0 0-5-16,0 0-3 0,-12-7 4 0,12 7 10 15,0 0 10-15,0 0 8 0,0 0 3 16,-21-4-3-16,21 4-2 0,0 0 2 0,-25-6-1 15,25 6 0-15,-17-5-6 0,17 5-4 16,-21-9-1-16,12 3-3 0,9 6-11 16,-18-17-4-16,9 5-7 0,4 0-10 15,5 12-3-15,-8-26-10 0,6 12-13 0,2 14-11 16,6-28-13-16,-2 13-11 0,4-1-6 16,0 3-2-16,6-1-5 0,-3 0-4 15,3-2-7-15,-1 3-2 0,-4 1 0 0,5 1 5 16,-6-1 3-16,3 2 3 0,-3 0 2 15,-8 10 3-15,11-20 0 0,-11 20 2 0,-2-18 5 16,2 18 1-16,-12-20-12 0,1 9 17 16,0 0 16-16,-5 1 4 0,5 0 11 0,-4 1-1 15,2-1-3-15,1 1 0 0,-2-1-1 16,3 3 2-16,11 7-6 0,-16-20-8 16,12 9-20-16,4 11-33 0,-7-17-33 15,7 17-44-15,0 0-49 0,13-29-49 0,-4 20-46 16,-2-2-118-16,2 1-167 0,3 1-297 0,-4-1-192 15</inkml:trace>
  <inkml:trace contextRef="#ctx0" brushRef="#br2" timeOffset="-176074.05">5068 6628 2452 0,'0'0'-72'15,"0"0"31"-15,0 0 17 0,0 0 10 16,-12-14 18-16,12 14 24 0,0 0 27 16,0 0 18-16,0 0 16 0,0 0 12 0,0 0-9 15,0 0-2-15,0 0 1 0,0 0-9 16,0 0-3-16,0 0-6 0,0 0-11 0,0 0-6 16,9-28-7-16,-9 28-2 0,0 0-4 15,15-17-4-15,-15 17-6 0,12-12-1 16,-3 5-8-16,-9 7 4 0,17-12-2 15,-17 12 1-15,17-11-1 0,-7 7 5 0,-10 4-1 16,22-12 0-16,-22 12-2 0,18-5 0 0,-18 5-4 16,22-6-1-16,-22 6-4 0,17-4 1 15,-17 4 0-15,0 0 5 0,23 8 3 16,-23-8 8-16,9 11 3 0,-9-11-1 16,4 20 1-16,-4-20 0 0,-2 26-1 0,2-26 0 15,-11 31-4-15,5-14 4 0,-1-1-3 16,-3 5 5-16,-1-3 2 0,1 1 4 0,-3 0 4 15,2 1 2-15,-1-4-3 0,3 0-3 16,-2-3-10-16,3 0 10 0,2-1-10 0,-3-1 2 16,9-11 2-16,-10 16 5 0,10-16 4 15,-7 16 4-15,7-16-29 0,0 0-1 16,0 0-2-16,0 0-6 0,15 22 2 16,-15-22-3-16,23 3-7 0,-7-3-19 0,2 3-18 15,-18-3-33-15,36-3-33 0,-15 2-48 16,-1-1-45-16,0-1-50 0,0 0-53 0,-4-3-153 15,2 0-140-15,-3 2-332 0,-1-3-312 16</inkml:trace>
  <inkml:trace contextRef="#ctx0" brushRef="#br2" timeOffset="-175562.3">5492 6699 2729 0,'18'12'-59'16,"-18"-12"24"-16,0 0 6 0,0 0 10 0,0 0 4 16,0 0 11-16,0 0 11 0,16 3 2 15,-16-3-2-15,0 0 5 0,0 0 15 16,21-15-2-16,-21 15 15 0,14-16 16 0,-6 7 9 15,-2-2-3-15,4-3-5 0,-3 0-10 16,0 1 1-16,-1-4-7 0,2-4-9 0,-2 2-3 16,1-1-3-16,-5 0-1 0,2 1 11 15,-2 0 1-15,0 2-1 0,-2 0 11 16,0 17 4-16,3-28-2 0,-3 28-1 16,0-22-5-16,0 22-3 0,-5-17-4 0,5 17-1 15,0 0-1-15,-10-16 8 0,10 16 7 16,0 0 15-16,0 0 10 0,0 0 5 0,0 0 12 15,-37 36-10-15,33-24-1 0,-2 5-9 16,2 2 0-16,-2 5-5 0,2-2-4 16,2 3-4-16,-3 0-2 0,1 2-1 0,4-1-5 15,-2 2 3-15,2 0-2 0,0-1-4 16,0-2-2-16,2 2-5 0,0-2 1 0,0 0-5 16,3-6-6-16,-1 1-2 0,2-3 2 15,0-1-3-15,2-2-12 0,2-1-1 16,0-4-6-16,2-1-27 0,-12-8-41 0,22 6-51 15,-22-6-62-15,25-4-66 0,-13-1-83 16,2-5-156-16,-2 0-137 0,-4-1-340 0,3 0-384 16</inkml:trace>
  <inkml:trace contextRef="#ctx0" brushRef="#br2" timeOffset="-175128.07">5882 6525 2869 0,'4'-19'-100'16,"-4"19"23"-16,0 0 21 0,0 0 19 0,0 0 34 16,0 0 37-16,0 0 29 0,0 0 11 15,0 0 5-15,0 0 10 0,-6 55 9 0,6-37 4 16,-2-1 5-16,4 1 7 0,-2 2-2 15,2 0-4-15,0 2-9 0,-2-2-7 0,2 2-9 16,0-2-8-16,0 1-8 0,0-2-7 16,0 0-8-16,0-3-6 0,1 2-11 15,-3-18-21-15,3 23-26 0,-3-23-50 0,2 18-58 16,-2-18-55-16,2 11-48 0,-2-11-47 16,0 0-111-16,0 0-517 0,0 0-282 15</inkml:trace>
  <inkml:trace contextRef="#ctx0" brushRef="#br2" timeOffset="-174831.28">5848 6573 2768 0,'0'0'-15'0,"-2"-21"26"16,2 21 15-16,0 0 17 0,0-20 6 15,0 20 4-15,0 0-5 0,4-14-3 0,-4 14-11 16,11-10 1-16,-11 10-3 0,0 0-1 16,21-8-7-16,-21 8 1 0,20-1-4 15,-20 1-1-15,0 0 5 0,31 5 2 0,-31-5 4 16,21 10 6-16,-12-6 12 0,-1 5 14 15,2 1 12-15,-10-10 4 0,12 22 20 16,-6-8 4-16,-4-1 8 0,0 3 6 0,-2-16 3 16,0 33 2-16,0-14-6 0,0-1-4 15,0 1-14-15,-2 0-8 0,2 0-10 16,2 0-5-16,0 0-8 0,-2 0-6 0,4 0-8 16,-2-2-6-16,4-1-10 0,1 0-18 15,1 0-30-15,-1-3-44 0,3 0-56 0,-1 0-64 16,1-4-71-16,1 0-82 0,0-1-166 15,-5-2-107-15,-6-6-346 0,12 10-370 0</inkml:trace>
  <inkml:trace contextRef="#ctx0" brushRef="#br2" timeOffset="-174303.36">5203 7258 2758 0,'0'0'-115'0,"0"0"32"16,0 0 19-16,0 0 23 0,0 0 29 16,0 0 30-16,0 0 30 0,0 0 18 15,0 0 14-15,0 0 10 0,0 0 1 0,0 0 11 16,0 0 0-16,0 0 2 0,55-4 0 15,-55 4-11-15,30-3-2 0,-12 2-8 0,3-2-5 16,5 2-10-16,4-4-4 0,1 3-1 16,3 1 2-16,8-1 6 0,1 0 1 15,3-1 0-15,1 0-3 0,1 3-6 0,10-4-4 16,-7 4-5-16,6-1-2 0,-7-1-10 16,10-1-2-16,-9 2-6 0,-1 1-2 0,-3-2-5 15,0 0-4-15,-7 0 3 0,-4 0-16 16,-5-1-20-16,1 3-18 0,-8 0-24 15,-1-3-26-15,-4 3-30 0,0 0-40 16,-19 0-42-16,32 0-50 0,-32 0-109 0,21 0-173 16,-15 0-354-16,-6 0-244 0</inkml:trace>
  <inkml:trace contextRef="#ctx0" brushRef="#br2" timeOffset="-172163.28">5421 7600 2596 0,'0'0'-72'0,"0"0"12"0,0 0-1 16,0 0 12-16,0 0 16 0,0 0 13 16,0 0 24-16,0 0 21 0,0 0 24 0,0 0 21 15,0 0 23-15,0 0 20 0,0 0 16 16,0 0 8-16,0 0 1 0,10 47-4 0,-10-47-13 15,2 27-4-15,-2-14-10 0,0 5-3 16,2-4-12-16,-2-14-3 0,3 34-9 16,-1-20-3-16,-2-14-8 0,0 28-2 0,0-17-6 15,0-11-2-15,0 22-9 0,0-22 0 16,-2 18-6-16,2-18 3 0,0 0 0 16,2 21-5-16,-2-21-7 0,0 0-3 15,0 0-5-15,0 0 1 0,0 0-6 0,0 0 1 16,0 0-7-16,0 0 2 0,18-44-4 15,-13 27-1-15,0 1-3 0,-1 1 4 0,0-2-7 16,2 1 4-16,-2 1 0 0,2 0 4 16,-2 2 0-16,-4 13 1 0,10-21 0 0,-10 21 0 15,6-15 7-15,-6 15 17 0,0 0 2 16,12-6 6-16,-12 6 1 0,0 0 2 16,0 0-6-16,0 0 17 0,21 27-28 0,-21-27 0 15,7 19 5-15,-3-8-2 0,-4-11-6 16,7 21-6-16,-3-7 0 0,-4-14-2 0,6 20-5 15,-2-8-18-15,-4-12-20 0,6 19-30 16,-4-11-39-16,-2-8-53 0,0 0-73 16,7 17-60-16,-7-17-111 0,3 6-157 0,-3-6-84 15,0 0-322-15,0 0-378 0</inkml:trace>
  <inkml:trace contextRef="#ctx0" brushRef="#br2" timeOffset="-171956.23">5700 7787 2939 0,'19'-8'6'0,"-19"8"15"0,0 0 10 16,19-4 16-16,-19 4 31 0,17-2 24 0,-17 2 18 16,20-4-10-16,-20 4-10 0,24-1-13 15,-24 1-12-15,28-7-19 0,-11 6-29 0,-17 1-48 16,32-6-63-16,-16 5-67 0,0-3-86 15,-2 0-170-15,-1 0-477 0,-2-2-253 0</inkml:trace>
  <inkml:trace contextRef="#ctx0" brushRef="#br2" timeOffset="-171375.42">6054 7635 2581 0,'14'-6'-82'15,"-14"6"35"-15,0 0 24 0,0 0 23 0,0 0 34 16,22 15 23-16,-22-15 20 0,8 13 9 0,-8-13 5 16,4 21 14-16,0-12 1 0,-4-9-2 15,2 24 0-15,2-16 2 0,-4-8-2 16,3 26-12-16,-3-26-12 0,4 22-6 0,-4-22-8 16,3 16-9-16,-3-16-3 0,2 13 0 15,-2-13-1-15,0 0-6 0,6 12-9 0,-6-12 0 16,0 0-6-16,0 0-4 0,0 0-1 15,0 0-7-15,0 0-1 0,21-39-1 0,-17 26-2 16,2-1-2-16,-6 14-1 0,11-26 2 16,-6 15 11-16,-1-1-1 0,-4 12-1 15,10-16 3-15,-10 16 0 0,10-13 2 0,-10 13 4 16,12-5 3-16,-12 5 6 0,0 0-7 16,0 0 0-16,0 0-1 0,0 0-3 15,31 15-3-15,-31-15 1 0,8 10-1 16,-8-10-3-16,0 0-6 0,11 13-2 0,-11-13 2 15,0 0-2-15,9 12 2 0,-9-12-4 16,0 0-4-16,0 0-4 0,0 0-6 0,0 0-4 16,0 0 3-16,0 0-5 0,24-23 1 15,-24 23-2-15,10-19-1 0,-4 7 2 0,-6 12 3 16,6-20 3-16,0 10 10 0,-6 10 8 16,9-18 3-16,-9 18 9 0,9-12 6 15,-9 12 30-15,0 0 13 0,14-5-13 0,-14 5 13 16,0 0 6-16,0 0 1 0,0 0 0 15,30 17-3-15,-23-9-11 0,-7-8-8 0,14 14-6 16,-8-7-5-16,-6-7-9 0,11 15-9 16,-11-15-15-16,13 13-16 0,-13-13-37 15,10 13-34-15,-6-8-27 0,-4-5-41 0,7 10-45 16,-7-10-66-16,8 5-59 0,-8-5-101 16,0 0-155-16,0 0-65 0,0 0-372 15,0 0-467-15</inkml:trace>
  <inkml:trace contextRef="#ctx0" brushRef="#br2" timeOffset="-170974.09">6773 7141 3024 0,'0'0'-69'15,"0"0"38"-15,0 0 29 0,0 0 22 16,0 0 40-16,0 0 25 0,0 0 17 16,0 0 6-16,0 0 1 0,0 0-7 0,0 0-4 15,26 23-6-15,-26-23-7 0,0 0-10 16,18 1-8-16,-18-1-9 0,20 2-6 16,-20-2-5-16,0 0-19 0,29-3-32 0,-29 3-44 15,22-3-54-15,-22 3-60 0,20-5-48 16,-20 5-87-16,18-7-686 0,-14 0-443 15</inkml:trace>
  <inkml:trace contextRef="#ctx0" brushRef="#br2" timeOffset="-170797.25">6799 7079 3080 0,'-26'0'41'0,"26"0"22"0,0 0 9 15,0 0 4-15,0 0-5 0,0 0 5 16,-19-1 6-16,19 1-1 0,0 0-7 0,0 0-13 15,0 0-5-15,0 0-12 0,0 0-17 16,0 0-38-16,57-14-59 0,-57 14-78 16,26-4-69-16,-16 1-106 0,1 1-621 0,-1-2-369 15</inkml:trace>
  <inkml:trace contextRef="#ctx0" brushRef="#br2" timeOffset="-169468.1">7381 6710 2745 0,'0'0'-113'0,"12"-15"23"0,-12 15 15 15,13-14 14-15,-4 9 16 0,-9 5 5 0,22-13 7 16,-8 6 24-16,0 5 3 0,-14 2 7 16,28-8 10-16,-13 3 19 0,-15 5 5 15,26-3 20-15,-12 3 15 0,-14 0 2 0,25 0 2 16,-25 0-7-16,24 5 3 0,-24-5-8 16,16 11 0-16,-9-4-2 0,-7-7-5 15,5 16-2-15,-5-16-6 0,-5 23 4 0,5-23-2 16,-13 29 0-16,3-14 4 0,-3 4 9 15,-2-4 9-15,0 3 13 0,1-1 7 0,-2 1 5 16,4-2 1-16,-3 1-3 0,5-2-8 16,-1 1-7-16,2-2 0 0,3 1-4 0,0-4-7 15,6-11-4-15,-2 22-8 0,2-22-2 16,4 20-9-16,-4-20-3 0,17 13-4 16,-2-10-5-16,2 3-21 0,1-6-40 15,4 0-53-15,-1 0-66 0,9-6-72 0,-4-1-103 16,2-1-207-16,-2-1-60 0,-1-3-244 15,-1-1-166-15</inkml:trace>
  <inkml:trace contextRef="#ctx0" brushRef="#br2" timeOffset="-169010.13">7920 6805 2438 0,'20'22'-105'0,"-20"-22"23"15,0 0 15-15,0 0 31 0,0 0 28 0,18 4 26 16,-18-4 27-16,0 0 14 0,0 0 7 16,24-3-1-16,-24 3 6 0,0 0 3 0,21-9 0 15,-21 9-4-15,17-10-7 0,-17 10-7 16,17-13-2-16,-7 3-5 0,1 1-1 16,0-3-11-16,-3-2-2 0,3 1-4 15,-5 0 0-15,0-2-5 0,1-4-1 0,-1 2-4 16,1-3 10-16,-5 1-1 0,0 1 0 15,2-2-3-15,-4 2 6 0,0-2-1 16,2 3-3-16,-2 17-3 0,-2-32-2 0,2 18-1 16,0 14-2-16,-4-22-1 0,4 22-5 15,-6-15 7-15,6 15 6 0,0 0 10 0,-16-6 3 16,16 6 2-16,0 0 4 0,0 0 4 16,-25 25 1-16,19-13 6 0,0 4 1 15,2 1-5-15,-3 6 2 0,2 0 5 0,-1 1 0 16,4 1 7-16,0 3-3 0,0 0 0 15,2-2-5-15,0 2 2 0,2-2-11 0,0-2-5 16,0-2-2-16,0-3-6 0,2 0-6 16,1-3-2-16,2 0-4 0,-1-3-18 15,2-1-32-15,3-5-43 0,-11-7-59 0,21 10-71 16,-8-8-69-16,-13-2-113 0,24-5-195 16,-12-2-371-16,-12 7-364 0</inkml:trace>
  <inkml:trace contextRef="#ctx0" brushRef="#br2" timeOffset="-168716.91">8281 6704 2830 0,'0'0'-117'0,"6"-15"-6"0,-6 15 8 16,6-12 7-16,-6 12 17 0,9-13 20 0,-9 13 35 15,6-10 18-15,-6 10 28 0,0 0 40 16,8-16 34-16,-8 16 21 0,0 0 6 15,6-13-7-15,-6 13-1 0,0 0 17 0,0 0-4 16,0 0-9-16,0 0-13 0,0 0-10 16,0 0-5-16,10 42-15 0,-10-42-4 0,0 28-7 15,0-13-3-15,2 3-6 0,-2 0-5 16,2-1-1-16,0-2-4 0,-2 4-4 16,2-3-2-16,-2-16-6 0,2 29-7 0,0-18-27 15,-2-11-39-15,2 19-44 0,-2-19-68 16,4 15-47-16,-4-15-68 0,0 0-628 0,6 2-296 15</inkml:trace>
  <inkml:trace contextRef="#ctx0" brushRef="#br2" timeOffset="-168427.25">8344 6659 2677 0,'-2'-18'-47'16,"2"18"41"-16,-2-21 19 0,2 21 11 16,0 0 8-16,2-24 11 0,-2 24-2 15,0 0-4-15,6-17-3 0,-6 17-6 0,0 0 1 16,10-14-2-16,-10 14-1 0,14-4 6 15,-14 4 15-15,0 0 28 0,25 0 0 16,-25 0-5-16,19 8-6 0,-19-8-3 0,19 13-3 16,-11-3 2-16,0 0 8 0,0 1 13 0,-8-11 18 15,8 25 10-15,-6-12 1 0,0 3 2 16,-2-16-5-16,0 28 6 0,-2-13-6 16,2-15 1-16,-2 31-18 0,0-16-7 0,2-15-2 15,-4 26-14-15,4-12-13 0,0-14-7 16,0 28 1-16,2-17-9 0,2 5-28 0,0-4-35 15,2-1-46-15,3 1-57 0,1-2-74 16,3 0-73-16,-2-2-115 0,1 0-201 16,-2-1-7-16,2-1-249 0,-2-3-192 0</inkml:trace>
  <inkml:trace contextRef="#ctx0" brushRef="#br2" timeOffset="-167923.37">7526 7283 2479 0,'0'0'-85'0,"0"0"30"0,0 0 14 16,0 0 10-16,0 0 17 0,28 17 28 0,-28-17 12 15,19 0 8-15,-19 0 3 0,30-1-1 16,-8-1-1-16,-2 0-15 0,8 0 15 0,1 0-1 16,3-2 10-16,4 0 11 0,7 2 5 15,1-1 5-15,5 1 7 0,5-1 4 0,4-2-4 16,1 2-2-16,0-1-4 0,1 0-6 16,-1 1-9-16,-2-1-5 0,3 0-2 15,-3-1-2-15,0 2 1 0,-11 1-5 0,3 0-4 16,-5 0-3-16,-2 2-3 0,1-1-13 15,-9-5-15-15,-2 6-32 0,-5-2-29 16,-1 2-46-16,-3-2-31 0,-2 2-39 16,-4-3-57-16,-17 3-131 0,21-3-388 0,-14 1-38 15</inkml:trace>
  <inkml:trace contextRef="#ctx0" brushRef="#br2" timeOffset="-166742.39">8088 7524 2203 0,'0'0'-52'0,"0"0"10"15,0 0 9-15,-9-18-5 0,9 18 12 16,0 0 10-16,0 0 11 0,0 0 29 16,0 0 11-16,-2-17 30 0,2 17 20 0,0 0 26 15,0 0 24-15,0 0 15 0,0 0 10 16,0 0-7-16,2-25-11 0,-2 25-17 0,0 0-17 15,9-10-13-15,-9 10-10 0,0 0-8 16,17-10-9-16,-17 10-7 0,15-6-7 16,-15 6-6-16,18-6-5 0,-18 6-6 0,24-1-4 15,-24 1-5-15,25 1 0 0,-25-1-3 0,30 5-4 16,-16-4-1-16,0 5-2 0,-14-6-5 16,22 13 3-16,-11-7-5 0,-2 3 1 15,-9-9-1-15,8 17 0 0,-4-5 1 0,-4-12-1 16,0 19 1-16,0-19 9 0,0 0 1 15,-10 27 5-15,10-27-2 0,-11 14-2 16,5-5 0-16,6-9 1 0,-13 11-5 0,13-11-1 16,-10 9-2-16,10-9 0 0,0 0-2 15,-10 10-5-15,10-10-6 0,0 0-8 16,0 0-3-16,0 0-7 0,0 0-3 0,0 0-3 16,0 0-1-16,0 0 1 0,20 18 2 15,-20-18-3-15,19 7 4 0,-19-7 0 16,19 10 4-16,-8-7 2 0,-11-3 7 0,19 13-3 15,-12-5 2-15,1 2 12 0,-8-10 6 16,10 21 13-16,-10-21 10 0,2 19 15 0,-2-19 5 16,-4 18 2-16,4-18-8 0,-12 22 0 15,1-13-6-15,-2 1-3 0,1-1-13 16,-3-2-20-16,0 2-41 0,-2-3-62 0,3-2-85 16,-2 1-91-16,16-5-184 0,-33 3-146 15,17-3-301-15,16 0-292 0</inkml:trace>
  <inkml:trace contextRef="#ctx0" brushRef="#br2" timeOffset="-163543.99">9281 7106 2589 0,'0'0'-128'16,"0"0"28"-16,0 0 20 0,0 0 16 15,0 0 12-15,0 0 19 0,0 0 16 0,0 0 27 16,0 0 10-16,0 0 7 0,0 0 4 16,0 0 13-16,0 0 10 0,0 0 10 15,0 0 3-15,0 0 16 0,0 0 11 0,0 0 8 16,0 0 1-16,0 0-9 0,0 0-5 16,0 0-15-16,0 0-8 0,34-6-5 15,-34 6-5-15,19-14-7 0,-5 6-5 0,-2-3-7 16,4-1-6-16,0-2 0 0,3-2-14 15,0 2-8-15,0-4-2 0,3-2-3 0,0-2-4 16,0 0-7-16,-1-3-7 0,2 0 2 16,-2-1-3-16,3 0-6 0,-3-1 10 15,0 0 0-15,0 0-1 0,0 1 7 0,-2-1 0 16,0 1 3-16,0 0 2 0,-2 2-3 16,1-4 14-16,-2 4 0 0,1 0 0 15,-2-2-3-15,0 6-3 0,-1-1 2 0,2 1-1 16,-4 4 4-16,2-4-6 0,0 5 2 15,-2-1-2-15,1 3-1 0,-1 2 2 0,-1-2-1 16,2 3-1-16,-5-1 2 0,5 1-3 16,-2 2-1-16,-11 8-1 0,16-18 3 15,-7 12-5-15,-9 6 1 0,13-12 6 16,-13 12-6-16,10-8 2 0,-10 8 5 0,11-8 3 16,-11 8-3-16,0 0 1 0,0 0-2 0,10-12-1 15,-10 12 0-15,0 0 13 0,0 0-11 16,0 0-4-16,0 0 3 0,0 0-5 15,0 0 3-15,0 0-2 0,0 0 2 0,0 0-2 16,-55 12-1-16,55-12 4 0,-20 9-1 16,6-3-2-16,2 2 3 0,-1-3 1 0,13-5-2 15,-25 12 1-15,12-7 1 0,13-5-2 16,-19 10-3-16,19-10 5 0,-17 7-4 0,17-7 4 16,-10 6-1-16,10-6-4 0,0 0 2 15,0 0 1-15,0 0 1 0,0 0 0 16,0 0-1-16,0 0-2 0,0 0-1 0,0 0-1 15,0 0 0-15,0 0 1 0,44-17 0 16,-31 9-2-16,-1 1 1 0,1-3 0 16,0 2 1-16,1 1 0 0,0 0 1 0,0-3-4 15,-1 4 3-15,-1-2-1 0,-12 8 1 16,26-11 0-16,-16 7-3 0,-10 4-4 16,18-10 7-16,-18 10 2 0,14-1 13 0,-14 1 3 15,0 0 5-15,0 0 1 0,0 0 3 16,0 0-2-16,13 18-5 0,-13-18-1 0,0 0-1 15,-7 22 0-15,7-22-1 0,0 0-10 16,-10 26-22-16,10-26-44 0,-6 20-56 0,6-20-61 16,-2 16-66-16,2-16-142 0,0 16-484 15,0-16-228-15</inkml:trace>
  <inkml:trace contextRef="#ctx0" brushRef="#br2" timeOffset="-161496.22">10539 6013 2506 0,'0'0'-122'0,"0"0"14"15,0 0 13-15,0 0 7 0,0 0 20 16,0 0 12-16,27-2 8 0,-27 2 14 0,0 0 8 16,0 0 8-16,0 0 13 0,0 0 12 15,22-6 10-15,-22 6 8 0,0 0 12 0,0 0 14 16,18-4-11-16,-18 4-6 0,0 0 13 16,0 0-1-16,22 0-7 0,-22 0 0 15,0 0 3-15,0 0 6 0,19 8 1 0,-19-8 8 16,11 5 2-16,-11-5-13 0,10 11 11 15,-10-11-5-15,11 14-5 0,-11-14 2 0,8 15-6 16,-8-15-6-16,10 16 2 0,-10-16-2 16,6 17 0-16,-6-17 3 0,4 15 7 15,-4-15 4-15,0 17 4 0,0-17 5 0,0 0 3 16,-2 19 4-16,2-19-2 0,0 0-5 16,-12 18-5-16,12-18 0 0,-10 7-8 15,10-7-5-15,-15 6-1 0,15-6 0 0,0 0 5 16,-25 0-3-16,25 0 3 0,0 0-4 15,-25-4 2-15,25 4-3 0,-18-8-2 0,18 8-2 16,-12-11-3-16,12 11-1 0,-11-14-7 16,11 14-3-16,-6-13-4 0,6 13-7 15,0 0-5-15,-3-24-9 0,3 24-21 0,0 0-20 16,12-24-30-16,-12 24-32 0,10-15-43 16,-4 8-39-16,0 1-49 0,-6 6-128 0,6-11-551 15,-6 11-311-15</inkml:trace>
  <inkml:trace contextRef="#ctx0" brushRef="#br2" timeOffset="-153274.28">9441 7192 763 0,'0'0'130'0,"0"0"-51"0,0 0-4 16,0 0-17-16,0 0-3 0,0 0-11 15,0 0 11-15,0 0-1 0,0 0-4 0,-9-13 8 16,9 13 3-16,0 0 7 0,0 0-6 16,0 0 11-16,0 0 6 0,0 0-7 0,0 0 0 15,0 0 8-15,0 0-3 0,0 0 3 16,0 0 4-16,0 0 8 0,0 0 1 16,0 0-5-16,0 0 0 0,0 0-4 0,0 0-9 15,0 0-5-15,0 0-8 0,47-5-8 16,-47 5 0-16,25 0-6 0,-25 0-2 15,30 0-5-15,-10 0-5 0,2-3-5 0,-1 3 2 16,4-2-5-16,1 2-4 0,1-2-3 16,5 2-1-16,-2-2-4 0,1 1-1 15,1 1 1-15,0 0-5 0,-1-3 0 0,-1 3-2 16,0-1 0-16,0-2-1 0,-7 3-1 16,1-1 0-16,-2 1-3 0,0-2 2 0,-3 2-2 15,-1-3 0-15,-18 3 3 0,32 0-6 16,-17-1 5-16,-15 1 0 0,24 0 0 15,-24 0-4-15,21-1 4 0,-21 1-4 16,19-3 2-16,-19 3 0 0,0 0 3 0,21 0-1 16,-21 0 2-16,0 0-4 0,17-4-1 0,-17 4 0 15,0 0-2-15,0 0 0 0,0 0-2 16,15-5 2-16,-15 5-6 0,0 0 2 16,0 0 1-16,0 0 3 0,0 0-5 0,0 0 3 15,0 0 10-15,-13-31 3 0,13 31 3 16,0 0 20-16,-12-11 10 0,12 11 9 0,0 0 12 15,0 0 3-15,-14-16 2 0,14 16 2 16,0 0-6-16,0 0-3 0,0 0-4 0,-8-11-5 16,8 11-5-16,0 0-7 0,0 0-6 15,0 0 1-15,0 0-5 0,0 0-1 16,0 0 2-16,0 0-7 0,0 0-5 16,0 0 1-16,51 15-1 0,-51-15-2 15,19 16 2-15,-10-9-3 0,-1 1 1 0,0 1-2 16,-8-9 0-16,8 18-1 0,-8-18-2 15,8 16-1-15,-8-16 2 0,0 20-4 0,0-20 0 16,0 0-1-16,-10 26-9 0,10-26-21 16,-8 15-35-16,8-15-45 0,-8 14-57 0,8-14-55 15,-4 11-49-15,4-11-96 0,-4 7-140 16,4-7-448-16,0 0-362 0</inkml:trace>
  <inkml:trace contextRef="#ctx0" brushRef="#br2" timeOffset="-152848.78">10554 7020 2796 0,'0'-18'-82'0,"0"18"17"15,0 0 22-15,6-19 6 0,-6 19 10 0,6-13 21 16,-6 13 12-16,9-13 2 0,-9 13 2 16,13-13 2-16,-13 13-7 0,14-9 2 15,-14 9 9-15,16-11 17 0,-16 11 1 0,16-8 1 16,-16 8 11-16,15-4 3 0,-15 4 2 16,0 0 5-16,0 0 2 0,32 10 0 0,-32-10-2 15,10 11 0-15,-10-11-9 0,8 15 2 16,-8-15 3-16,4 20 0 0,-4-20-2 0,0 20-4 15,0-20 6-15,-4 23 0 0,4-23 3 16,-6 21-7-16,6-21 1 0,-4 18-3 16,4-18-3-16,-4 17 2 0,4-17 0 15,0 0 4-15,-2 20-7 0,2-20-2 0,0 0 0 16,4 16-8-16,-4-16-2 0,10 7-6 16,-10-7-9-16,18 4-23 0,-18-4-43 0,23 1-43 15,-23-1-58-15,23 0-50 0,-23 0-56 16,27-5-130-16,-15 1-517 0,-2-2-294 15</inkml:trace>
  <inkml:trace contextRef="#ctx0" brushRef="#br2" timeOffset="-152578.37">10859 6973 2629 0,'0'0'-48'15,"6"-14"35"-15,-6 14 26 0,0 0-3 0,0 0 5 16,0 0 15-16,0 0 14 0,0 0 22 15,0 0 8-15,0 0 4 0,0 0-1 0,0 0 2 16,0 0 4-16,0 0 7 0,0 0 1 16,0 0-1-16,0 0-9 0,10 44-8 15,-5-32-8-15,-5-12-7 0,4 19-8 0,-4-19-2 16,5 17-3-16,-5-17-6 0,5 19-6 16,-5-19-4-16,3 13-7 0,-3-13-17 0,4 14-23 15,-4-14-26-15,0 0-38 0,6 13-39 16,-6-13-41-16,0 0-31 0,0 0-15 15,0 0-32-15,0 0-57 0,0 0-503 0,0 0-113 16</inkml:trace>
  <inkml:trace contextRef="#ctx0" brushRef="#br2" timeOffset="-152263.25">10903 7018 2279 0,'0'0'-37'0,"-4"-22"9"0,4 22 22 0,-2-23 20 16,2 23 14-16,-2-22 27 0,2 22 22 16,-1-18 25-16,1 18 14 0,-5-19 2 0,5 19-6 15,-3-15-1-15,3 15-9 0,0 0-9 16,-2-20 2-16,2 20-8 0,0 0-9 15,0 0-2-15,0 0-11 0,7-22-5 0,-7 22-5 16,0 0-7-16,14-7-1 0,-14 7-8 16,18-5-2-16,-18 5-2 0,16-3-8 15,-16 3 1-15,0 0-3 0,25 3-3 0,-25-3 19 16,16 8 5-16,-16-8 10 0,12 11 9 16,-6-1 7-16,-6-10 1 0,4 19 0 0,-2-6-3 15,-2-13 0-15,0 25-2 0,0-25 1 16,-2 28-6-16,0-12-4 0,0-1-4 15,2-15-2-15,-1 32-5 0,1-18-5 0,1 1-7 16,-1-15 23-16,6 28-12 0,-2-14-16 16,4-1-24-16,0-1-36 0,0-3-51 0,-8-9-68 15,15 19-78-15,-4-11-68 0,-7-2-147 16,-4-6-177-16,8 11 26 0,-8-11-248 16,3 8-178-16</inkml:trace>
  <inkml:trace contextRef="#ctx0" brushRef="#br2" timeOffset="-141184.55">9544 7407 333 0,'0'0'121'16,"0"0"-30"-16,0 0-30 0,0 0-10 0,0 0-14 15,0 0 5-15,0 0 7 0,0 0 1 16,0 0-1-16,24-2-4 0,-24 2-2 16,0 0 3-16,0 0 6 0,0 0-8 0,0 0 4 15,0 0 4-15,0 0-1 0,0 0-3 16,0 0 7-16,0 0 0 0,0 0-4 16,0 0-7-16,0 0 8 0,0 0-7 0,0 0 12 15,0 0 3-15,18 2 10 0,-18-2 0 16,0 0 3-16,0 0 2 0,0 0-16 15,13 12-4-15,-13-12-5 0,9 10 6 0,-9-10-17 16,10 13 3-16,-10-13 1 0,15 15-4 16,-9-8 7-16,3 3-1 0,0-1-3 0,1 1 21 15,0 2 4-15,1-3-13 0,2 2-2 16,-1-1-1-16,3 2 1 0,0-4-8 16,0 2-4-16,-1 0 4 0,4 0-10 0,0 1 0 15,-2-2 2-15,3 4-3 0,-5-6-2 16,4 3-2-16,-4-1-5 0,1-2-3 0,-2 2 1 15,1 0-2-15,-1-1-1 0,0 1-3 16,-2-2-1-16,-1 3 0 0,2-1 0 0,0-2 0 16,-2 3-3-16,0-1 0 0,1-1 1 15,0 2-2-15,-3 1 1 0,3-3-2 16,-1 1-4-16,0 2 0 0,2-3 0 0,-12-8-2 16,20 22 1-16,-9-15 0 0,0 3-1 15,-1-1 0-15,1 1 0 0,-3 0 4 0,3-1 3 16,0 1-7-16,-3-1 6 0,2-2-6 15,-10-7-3-15,16 19 2 0,-8-9 1 16,0 2-3-16,1-3 2 0,-3 2-1 0,-6-11 1 16,13 19 0-16,-6-9-2 0,-1 2 2 15,0-1-3-15,-6-11 0 0,12 22 1 16,-5-13 0-16,-7-9 1 0,9 18-1 0,-3-8 1 16,-6-10 1-16,10 17-2 0,-3-9 10 15,-7-8-7-15,10 14-3 0,-10-14 2 16,9 12-1-16,-9-12 5 0,9 10-5 15,-9-10 2-15,0 0-1 0,12 12-3 0,-12-12 1 16,0 0 3-16,0 0-3 0,0 0 1 16,0 0-1-16,0 0-2 0,0 0 1 0,0 0 1 15,20-23 0-15,-20 23 2 0,0 0 2 16,-3-25-5-16,3 25 14 0,-3-20 1 0,3 20-3 16,-4-20 0-16,4 20 6 0,-2-17 9 15,2 17 6-15,-4-19 4 0,4 19 2 0,0 0 0 16,-4-21-1-16,4 21-5 0,0 0-3 15,-2-17-4-15,2 17-2 0,0 0-1 16,0 0 3-16,0 0-1 0,0 0 4 16,0 0-5-16,0 0 2 0,0 0-6 0,0 0 0 15,0 0 2-15,34 33-5 0,-28-24-1 0,2 1 0 16,-8-10-3-16,13 22 0 0,-6-12-3 16,-1 0 2-16,0 2-3 0,-6-12 1 15,9 19-1-15,-9-19-1 0,2 18-1 0,-2-18 4 16,0 0-6-16,-4 21-10 0,4-21-30 15,-11 11-33-15,11-11-40 0,-12 11-51 16,3-7-39-16,9-4-54 0,-15 2-124 0,15-2-583 16,-12 2-394-16</inkml:trace>
  <inkml:trace contextRef="#ctx0" brushRef="#br2" timeOffset="-140609.9">10950 8170 2810 0,'22'-3'-103'0,"-22"3"23"16,0 0 15-16,12-6 9 0,-12 6 5 15,0 0 16-15,0 0 3 0,0 0 15 0,0 0-4 16,0 0 15-16,0 0 1 0,0 0 17 15,0 0 11-15,0 0 17 0,0 0 13 0,0 0 4 16,-61-7 5-16,61 7-3 0,-26 0-2 16,26 0-6-16,-24 1-7 0,24-1-6 15,-23 0-10-15,23 0 7 0,-21 0-4 16,21 0 2-16,-19-1 2 0,19 1-4 16,0 0-7-16,0 0 0 0,-22-6-3 0,22 6-3 15,0 0-5-15,0 0 2 0,0 0 2 16,0 0-4-16,0 0-4 0,0 0-1 0,28-38-1 15,-17 31-3-15,-2-3 0 0,-9 10 3 16,23-17-6-16,-13 8 2 0,3-1 0 0,-1 1-2 16,-1-3-2-16,-1 3 6 0,4-1-5 15,-4 1 3-15,1 0 5 0,1-1-1 0,-1 2 1 16,-11 8 5-16,19-14 4 0,-19 14-3 16,12-11-1-16,-12 11 0 0,16-5 3 15,-16 5 12-15,0 0 8 0,18 0 14 0,-18 0 4 16,0 0 4-16,0 0 7 0,18 19-2 15,-18-19 2-15,6 20 4 0,-2-8-5 16,-2 3-3-16,0 0-3 0,4 1-7 0,-6-16-5 16,1 34-3-16,1-17-5 0,0 1-4 15,0-2-3-15,2-1-2 0,-2 4-4 16,0-5-5-16,0 4-6 0,-2-18-18 0,5 26-33 16,-3-16-47-16,-2-10-65 0,5 22-55 15,-5-15-67-15,0-7-160 0,6 14-519 16,-6-14-380-16</inkml:trace>
  <inkml:trace contextRef="#ctx0" brushRef="#br2" timeOffset="-139859.58">11250 8078 2772 0,'0'0'-117'16,"0"-20"25"-16,0 20 16 0,0 0 1 15,0 0 16-15,0 0 27 0,0 0 24 0,0 0 33 16,0 0 1-16,0 0 4 0,0 0 8 15,0 0 17-15,0 0 8 0,0 0 11 16,0 0 12-16,0 0-2 0,-8 51 0 0,8-51-6 16,0 23-4-16,0-23-10 0,4 23-3 15,-2-10-8-15,-2-13-5 0,2 24-5 16,-2-24-6-16,8 23-3 0,-7-12-4 0,-1-11-3 16,4 20 1-16,-4-20-3 0,2 15-2 15,-2-15-9-15,4 13-7 0,-4-13-18 16,0 0-23-16,0 0-22 0,0 0-26 15,0 0-5-15,0 0-9 0,0 0-18 0,0 0-14 16,0 0-8-16,0 0-11 0,0 0-7 16,0 0-1-16,0 0 4 0,4-52 14 0,-4 52 15 15,-4-26 23-15,4 26 20 0,-6-24 27 16,4 10 18-16,2 14 14 0,-7-26 22 0,5 14 8 16,2 12 7-16,-4-21 19 0,4 21 20 15,-4-19 13-15,4 19 6 0,-4-15 2 0,4 15 3 16,0 0-6-16,-4-19 20 0,4 19 8 15,0 0 5-15,0 0-13 0,0-22-6 16,0 22-16-16,0 0-2 0,8-10-10 0,-8 10-4 16,14-8-9-16,-14 8-4 0,13-6-5 15,-13 6-2-15,18-7-7 0,-18 7 6 16,20-3-10-16,-20 3-3 0,25-1-1 0,-25 1-4 16,18-3-2-16,-18 3-1 0,22 0 2 15,-22 0-5-15,0 0 12 0,20 3 15 0,-20-3 22 16,10 7 9-16,-10-7 7 0,9 15 1 15,-9-15 6-15,0 20 1 0,0-20 4 16,0 24 0-16,0-24 1 0,-6 28-8 0,3-12-7 16,1 2 1-16,2-18-9 0,0 34-7 15,2-17-6-15,1 0-3 0,-1 1-7 16,2 1-5-16,-1-3-5 0,1 1-18 0,0-1-40 16,2-1-66-16,-2-2-78 0,2 1-75 15,-1-4-151-15,-1 0-195 0,-4-10-342 0,0 0-344 16</inkml:trace>
  <inkml:trace contextRef="#ctx0" brushRef="#br2" timeOffset="-129910.22">10630 7246 2646 0,'0'0'-153'0,"0"0"28"0,13-8 24 16,-13 8 14-16,0 0 14 0,0 0 24 16,0 0 5-16,0 0 21 0,15-7 20 0,-15 7 2 15,0 0 21-15,0 0 6 0,0 0 9 16,21-3 17-16,-21 3 11 0,0 0 2 15,0 0 11-15,20 0 3 0,-20 0 3 0,0 0-1 16,18-3-1-16,-18 3 3 0,0 0 0 16,0 0-3-16,23 0-7 0,-23 0 7 0,0 0-4 15,26 0 1-15,-26 0 1 0,22 0-5 16,-22 0-2-16,26 0-4 0,-7-1-9 16,0 1-3-16,-19 0-9 0,39-3-3 0,-19-1-3 15,2 4-8-15,-1-2-1 0,0-2-3 16,2 2-7-16,-1-1 0 0,-2 3 0 15,0-3-2-15,-3 2-3 0,-17 1-4 0,30-3-9 16,-18 0-21-16,-12 3-29 0,19-3-40 16,-19 3-58-16,0 0-45 0,19 3-40 15,-19-3-81-15,0 0-574 0,0 0-257 0</inkml:trace>
  <inkml:trace contextRef="#ctx0" brushRef="#br2" timeOffset="-129365.31">10911 7352 2505 0,'0'0'-121'16,"0"0"25"-16,-25-4 34 0,25 4 9 15,0 0 6-15,0 0 22 0,0 0 27 16,0 0 9-16,0 0 17 0,-11-11 30 0,11 11-2 16,0 0 6-16,0 0-7 0,0 0 0 15,0 0-4-15,0 0-9 0,0 0-1 0,0 0-1 16,32-23 4-16,-32 23-13 0,16-4-6 16,-16 4 3-16,0 0-3 0,22 0-8 15,-22 0-2-15,0 0 1 0,24 5-5 0,-24-5 8 16,15 8-7-16,-15-8 2 0,10 12 2 15,-10-12-2-15,6 12 5 0,-6-12 11 0,4 13 8 16,-4-13 13-16,0 0 2 0,0 0-1 16,-6 25 2-16,6-25-1 0,0 0-4 0,-12 15-4 15,12-15-3-15,0 0-5 0,-9 11-1 16,9-11-5-16,0 0-6 0,0 0-4 16,0 0-4-16,0 0-9 0,0 0 1 15,0 0-4-15,0 0-1 0,0 0-1 0,0 0-4 16,21 12 5-16,-21-12 0 0,16 6-2 15,-16-6 2-15,16 8 3 0,-16-8-1 0,15 12 3 16,-9-4 2-16,-6-8 4 0,9 15 10 16,-9-15 21-16,6 17 0 0,-6-17 1 15,-2 17-5-15,2-17-5 0,-8 18-3 0,8-18-4 16,-13 12-5-16,13-12-32 0,-19 12-46 16,19-12-59-16,-22 6-69 0,12-6-79 0,10 0-186 15,-20-1-439-15,20 1-257 0</inkml:trace>
  <inkml:trace contextRef="#ctx0" brushRef="#br2" timeOffset="-128714.97">10952 8436 2578 0,'0'0'-73'0,"0"0"34"0,0 0 29 0,0 0 15 16,0 0 15-16,0 0 29 0,0 0 17 15,0 0 4-15,0 0 9 0,0 0-10 16,0 0 2-16,0 0 9 0,66 0 7 0,-47-1 8 16,2 1 10-16,4-3-1 0,3 2 3 15,6-1-6-15,0 0-8 0,-1 0-10 0,3 0-7 16,7 1-8-16,-5-2-7 0,-4 1-9 16,-1 0-6-16,1 1-8 0,-4-1-21 15,-5 2-25-15,-3-2-44 0,-2 0-56 0,-20 2-61 16,32 0-56-16,-32 0-87 0,17-2-655 15,-17 2-412-15</inkml:trace>
  <inkml:trace contextRef="#ctx0" brushRef="#br2" timeOffset="-128062.28">11214 8882 2759 0,'0'0'-200'0,"0"0"14"0,0 0 16 15,-14-24 22-15,14 24 38 0,-7-8 32 0,7 8 34 16,0 0 15-16,0 0 32 0,-14-17 15 16,14 17 20-16,-11-11 14 0,11 11 18 15,-9-12 10-15,9 12 19 0,-10-11 9 16,10 11-2-16,0 0 8 0,-8-21 0 0,8 21-2 16,-3-14-14-16,3 14-2 0,0 0 1 0,0 0-7 15,7-31-4-15,-7 31-5 0,10-11-5 16,-10 11-2-16,15-13-6 0,-15 13-8 0,17-8-6 15,-17 8-5-15,23-6-1 0,-23 6 5 16,24-2-8-16,-24 2 3 0,25 2-5 16,-25-2 1-16,23 4-10 0,-23-4 2 15,21 10-5-15,-21-10-2 0,16 9-1 0,-16-9 1 16,8 14 1-16,-8-14-1 0,4 11 0 0,-4-11-2 16,0 0 2-16,-6 25 1 0,6-25 0 15,0 0-3-15,-12 17-4 0,12-17 0 16,-6 9-2-16,6-9 2 0,0 0-4 0,-6 14 0 15,6-14-7-15,0 0-3 0,0 0-3 16,0 0 2-16,0 0-2 0,14 15-2 16,-14-15 0-16,21 6 2 0,-12 0-1 0,-9-6 2 15,27 9-2-15,-17-1 7 0,0-2 0 16,0 3 8-16,-10-9 6 0,16 15 1 16,-12-7 3-16,-4-8 7 0,4 19 4 0,-4-19 2 15,-2 20-6-15,2-20-5 0,-10 22 0 0,-2-13-6 16,2 2-16-16,-5-4-29 0,1 0-47 15,-4-1-65-15,2 0-89 0,-2-6-90 16,0 2-216-16,-2-4-99 0,5-1-292 0,15 3-312 16</inkml:trace>
  <inkml:trace contextRef="#ctx0" brushRef="#br2" timeOffset="-123232.33">3436 9654 1191 0,'0'0'234'16,"0"0"-59"-16,0 0-45 0,0 0 62 16,0 0-8-16,0 0-17 0,0 0-9 15,-16-8-11-15,16 8 1 0,0 0 4 0,0 0-11 16,0 0-3-16,0 0-4 0,0 0-7 15,0 0-8-15,0 0-4 0,0 0-12 0,0 0-1 16,0 0-12-16,0 0-11 0,0 0-3 16,0 0-13-16,0 0-7 0,0 0-6 15,0 0-12-15,38-13-3 0,-38 13-9 0,17-2 1 16,-17 2-8-16,0 0 0 0,26-4-3 16,-26 4-3-16,0 0-2 0,16-1-1 0,-16 1-4 15,0 0 1-15,0 0-5 0,0 0 4 16,22 3-5-16,-22-3 4 0,0 0-3 15,0 0 5-15,0 0-5 0,0 0 1 0,0 0 1 16,-18 32 1-16,18-32-2 0,-16 16 2 16,5-8 0-16,3 1 0 0,-3 0 5 15,0 3 1-15,1-3-2 0,10-9 1 16,-18 19-1-16,8-9-1 0,2-2 1 0,8-8 0 16,-10 17-1-16,10-17 0 0,-11 13 0 15,11-13-2-15,0 0 0 0,-2 16-2 0,2-16 1 16,0 0-3-16,0 0-10 0,17 11-1 15,-17-11-5-15,0 0 2 0,26 4-3 0,-26-4 4 16,18 0 1-16,-18 0 1 0,17 0 2 16,-17 0 2-16,0 0-1 0,24 0 4 15,-24 0-2-15,0 0 4 0,18 1-3 0,-18-1 4 16,0 0-1-16,0 0 0 0,16 6 1 16,-16-6 0-16,0 0 2 0,0 0 1 15,0 0 4-15,4 13-1 0,-4-13 1 0,0 0 2 16,0 0-5-16,-2 19 8 0,2-19-6 15,0 0 7-15,0 0-1 0,0 0 0 16,-9 25 0-16,9-25 1 0,0 0 0 0,-7 14 1 16,7-14 1-16,0 0 0 0,0 0-2 15,-6 15 1-15,6-15-1 0,0 0 2 0,0 0 3 16,-6 13-2-16,6-13-9 0,0 0 5 16,0 0 1-16,0 0 0 0,-11 14-3 15,11-14 2-15,0 0-3 0,0 0 0 0,-10 9 3 16,10-9-4-16,0 0 10 0,-13 6 0 15,13-6-6-15,0 0 8 0,-17 5 1 16,17-5-20-16,-14 6 0 0,14-6 1 0,0 0-4 16,-24 6 4-16,24-6-1 0,-17 2 0 15,17-2 1-15,-19 0 0 0,19 0 0 16,0 0 1-16,-27-4 8 0,27 4 3 16,-20-4 5-16,20 4 2 0,-16-6-5 0,16 6 0 15,-16-7 2-15,16 7 0 0,-14-9-4 16,14 9 2-16,-13-14 0 0,13 14-2 0,-12-15 2 15,12 15-7-15,-11-17 3 0,11 17-3 16,-9-19 4-16,9 19-4 0,-6-22 5 0,6 22 0 16,-2-17 5-16,2 17-2 0,-2-19 0 15,2 19 7-15,0 0 1 0,-2-19 0 16,2 19 0-16,0 0-4 0,-4-14-4 0,4 14-4 16,0 0 3-16,0 0 1 0,0 0-2 15,0 0 0-15,0 0-3 0,0 0-2 0,0 0 1 16,0 0 0-16,0 0 13 0,-9 43 0 15,9-43-1-15,0 23-4 0,0-23-1 0,3 30-4 16,-3-13 0-16,0 1-3 0,2 3 1 16,-2-1-7-16,0 0 8 0,0 2-5 15,0 1-4-15,0 0 1 0,0 0 1 0,0 4 1 16,0-5-3-16,0 2 0 0,-2-2 0 16,2 0 1-16,-3-2-1 0,1-1 0 15,-1 1-1-15,-1-2-3 0,0 0 4 0,0-2-1 16,-4 0 0-16,-3 0 2 0,3-2-2 15,-5 0 0-15,-4-3-1 0,5-1 1 0,-6-1-1 16,2-3-1-16,-4-2 5 0,-1-1-4 16,2 0 2-16,0-3-2 0,19 0 0 0,-34-3-2 15,17-2 2-15,5 0-10 0,12 5-11 16,-20-16-24-16,12 9-29 0,4-3-38 0,0-2-54 16,4 12-66-16,0-21-65 15,0 8-100-15,2-2-173 0,0 0-70 0,-2 15-403 16,8-29-557-16</inkml:trace>
  <inkml:trace contextRef="#ctx0" brushRef="#br2" timeOffset="-122880.27">2946 9980 3118 0,'9'-19'-132'15,"-9"19"24"-15,0 0 21 0,4-18 16 16,-4 18 22-16,0 0 39 0,2-14 23 16,-2 14 18-16,0 0 13 0,0 0 7 0,0 0 10 15,0 0 17-15,0 0 13 0,0 0 5 16,0 0 17-16,-13-14 3 0,13 14 3 16,0 0 3-16,0 0-2 0,0 0 0 0,0 0-2 15,-37 25-7-15,25-18-8 0,12-7-9 16,-16 17-8-16,7-7-6 0,9-10-7 15,-13 21-8-15,7-9 13 0,2-1-8 0,4-11-9 16,-9 28 2-16,5-15-12 0,2 2-17 16,2-15 5-16,-8 27-9 0,2-13-10 0,-2-1-23 15,0 1-39-15,0-3-60 0,-2 0-77 16,-3 1-74-16,-2-1-132 0,0-1-188 0,-2 2-33 16,-2 1-268-16,-2-2-243 0</inkml:trace>
  <inkml:trace contextRef="#ctx0" brushRef="#br2" timeOffset="-122713.27">2723 10427 2919 0,'0'0'111'0,"12"4"-8"0,-12-4-6 0,0 0-16 16,0 0-5-16,0 0-9 0,0 0-22 15,0 0-40-15,0 0-61 0,0 0-72 16,18-13-50-16,-18 13-59 0,0 0-144 0,-4-15-402 15,4 15-80-15</inkml:trace>
  <inkml:trace contextRef="#ctx0" brushRef="#br2" timeOffset="-122082.34">2544 9994 2382 0,'-10'-20'-11'16,"10"20"17"-16,-5-19 2 0,5 19 21 0,-6-18 33 16,6 18 28-16,-6-20 18 0,6 20 1 15,-4-20-7-15,4 20-2 0,-2-20 1 16,2 20 6-16,0-21 5 0,0 21-2 0,2-19-8 16,-2 19-9-16,6-15-12 0,-6 15-8 15,8-13-6-15,-8 13-8 0,0 0-6 16,15-10-2-16,-15 10-11 0,0 0-3 15,23 0-3-15,-23 0-5 0,0 0-5 0,31 10-7 16,-17-7 0-16,-14-3-11 0,27 7-6 0,-16-3-2 16,-11-4-1-16,23 6-2 0,-23-6 2 15,19 4-5-15,-19-4-1 0,17-2-1 16,-17 2-1-16,0 0 2 0,0 0 0 16,18-9 2-16,-18 9 4 0,0 0 3 0,0 0 9 15,0 0 3-15,0 0 1 0,0 0 4 16,0 0 6-16,0 0 9 0,0 0 4 0,0 0-2 15,0 0-5-15,0 0 2 0,0 0-4 16,-60 15-3-16,53-6-4 0,7-9 2 0,-14 18-4 16,5-9 5-16,0 3 2 0,9-12 5 15,-18 18 2-15,9-8-1 0,0-2 0 0,9-8 0 16,-16 15-2-16,7-9-1 0,9-6-5 16,-15 9-2-16,15-9 0 0,-16 6-6 15,16-6-1-15,0 0-5 0,-17 2-6 0,17-2-7 16,0 0-3-16,0 0-2 0,0 0 1 15,0 0-1-15,0 0-1 0,0 0 2 0,0 0 2 16,0 0 5-16,0 0 2 0,0 0 3 16,0 0 6-16,0 0 5 0,0 0 7 15,0 0-2-15,0 0 4 0,0 0-4 16,-4 26 8-16,-4-16-5 0,8-10 0 0,-20 21 1 16,7-11-6-16,-4 3-7 0,0-2-14 15,0-3-29-15,0-1-37 0,1-1-52 16,-2 0-79-16,0-2-75 0,1-4-124 0,-1 0-181 15,2-4-19-15,2 1-241 0,14 3-177 16</inkml:trace>
  <inkml:trace contextRef="#ctx0" brushRef="#br2" timeOffset="-121917.3">2421 9618 2899 0,'9'-11'149'0,"-9"11"-15"15,0 0-22-15,8-12-8 0,-8 12-15 0,0 0-14 16,0 0-54-16,8-12-87 0,-8 12-87 16,0 0-68-16,0 0-125 0,0 0-509 15,0 0-209-15</inkml:trace>
  <inkml:trace contextRef="#ctx0" brushRef="#br2" timeOffset="-121719.58">2269 9737 2646 0,'-7'12'59'0,"7"-12"-8"16,0 0-1-16,-2 22-3 0,2-22-6 0,0 0 11 16,9 20 23-16,-9-20-3 0,10 18 1 15,-4-9 3-15,-6-9 10 0,10 17 1 16,-4-6 5-16,-6-11-5 0,4 19-9 0,-4-19-7 16,2 23-13-16,-2-23-2 0,-8 23-25 15,-1-12-40-15,-2 0-55 0,1 2-70 16,-5 0-87-16,-4-1-124 0,-2-1-595 0,1 1-357 15</inkml:trace>
  <inkml:trace contextRef="#ctx0" brushRef="#br2" timeOffset="-121101.91">2273 10064 2816 0,'0'0'-74'0,"0"0"25"0,0 0 20 16,0 0 31-16,0 0 30 0,0 0 39 15,0 0 16-15,-28 26 2 0,13-19-7 0,1 3-9 16,-6 2-5-16,2-2-10 0,-4 4-5 16,1 0-11-16,1-3-27 0,-2 3-57 0,1-1-68 15,2-1-51-15,-2-1-82 0,1-2-172 16,2 1-323-16,-2-1-11 0</inkml:trace>
  <inkml:trace contextRef="#ctx0" brushRef="#br2" timeOffset="-117681.29">1858 9627 2285 0,'0'0'71'0,"0"0"14"0,0-18 10 0,0 18 6 16,0 0 4-16,0 0-8 0,2-19-12 16,-2 19-7-16,0 0-11 0,9-14-7 0,-9 14-7 15,10-11-4-15,-10 11-7 0,0 0-4 16,20-8-5-16,-20 8-1 0,13-6-8 0,-13 6 11 16,16-6-14-16,-16 6-3 0,0 0-5 15,15-5-4-15,-15 5 2 0,0 0-3 16,0 0 5-16,0 0 6 0,0 0 14 15,0 0 22-15,0 0 8 0,0 0 15 0,-34 39 5 16,22-27-2-16,-2 0 2 0,2-1-10 16,-1 4-8-16,2-3-3 0,-2 1-7 0,5 0-7 15,0 1-4-15,2-1-7 0,6-13-1 16,-9 23 0-16,6-12-8 0,3-11-1 0,0 19-5 16,0-19-9-16,9 15-11 0,-9-15-11 15,13 14-11-15,-13-14-6 0,12 9 0 16,-12-9 3-16,13 8 1 0,-13-8 3 15,11 6 2-15,-11-6 3 0,0 0 3 0,13 8 7 16,-13-8 4-16,0 0 9 0,6 11 9 16,-6-11 12-16,0 0 9 0,0 0 10 0,0 0 2 15,-12 28 4-15,12-28-12 0,-11 15-17 16,4-5-2-16,7-10-1 0,-13 17-1 0,7-9 0 16,6-8 1-16,-12 15-10 0,12-15 3 15,-13 15-2-15,13-15-1 0,-15 10-2 16,15-10-1-16,-14 7 5 0,14-7 3 0,-17 3 8 15,17-3 4-15,0 0 7 0,0 0 4 16,-27-17 3-16,27 17 23 0,-9-14-5 16,4 2-6-16,5 12-15 0,-11-25 6 0,9 14 0 15,2 11 3-15,-6-25 3 0,6 25-7 16,-2-23-3-16,2 23 3 0,-3-20-7 16,3 20-3-16,3-20-4 0,-3 20 1 0,2-18-6 15,-2 18-4-15,2-16-2 0,-2 16-15 16,0 0-19-16,4-19-35 0,-4 19-46 0,2-11-57 15,-2 11-69-15,0 0-54 0,0 0-70 16,0 0-164-16,0 0-120 0,0 0 28 16,0 0-309-16,0 0-301 0</inkml:trace>
  <inkml:trace contextRef="#ctx0" brushRef="#br2" timeOffset="-117528.41">1703 10119 2845 0,'0'0'96'16,"2"17"8"-16,-2-17-12 0,2 13-9 0,-2-13-6 15,0 0 8-15,0 0 12 0,5 15-12 16,-5-15-10-16,0 0-33 0,0 0-32 0,0 0-30 16,0 0-36-16,0 0-42 0,0 0-47 15,0 0-55-15,0 0-123 0,0 0-547 16,-9-45-231-16</inkml:trace>
  <inkml:trace contextRef="#ctx0" brushRef="#br2" timeOffset="-117133.45">1572 9822 2602 0,'0'0'19'0,"0"0"18"16,-6-13-3-16,6 13-5 0,0 0 8 0,0 0 24 16,0 0 21-16,0 0 9 0,0 0-12 15,0 0-10-15,0 0-4 0,0 0-7 16,0 0-8-16,-23 24-4 0,23-24-1 0,0 0 1 16,-8 17-7-16,8-17 2 0,-5 14 0 15,5-14 2-15,-7 10-8 0,7-10-2 16,0 0-3-16,-8 14-1 0,8-14-3 0,0 0-1 15,-14 6-5-15,14-6-3 0,0 0 2 16,-20 2 3-16,20-2 5 0,0 0 5 0,0 0 3 16,0 0 2-16,-30-8 4 0,30 8 7 15,0 0 6-15,0 0 4 0,-23-3 5 0,23 3 5 16,0 0 1-16,-25 3 3 0,25-3 6 16,-21 4 9-16,21-4 26 0,-29 8 3 15,13-5-2-15,-4 3 6 0,2-2-8 0,-7 0-4 16,1 0-6-16,-3 0-7 0,0-3-7 15,-3 2-7-15,-3 0-10 0,5-3-6 0,-2 0-9 16,-2-3-5-16,3 3-9 0,-1-3-13 16,1-1-24-16,2 1-34 0,2-3-37 15,1 0-47-15,4-1-58 0,1-1-65 0,4 1-63 16,-1-4-128-16,5 1-191 0,0 0 14 16,4-4-418-16,7 14-522 0</inkml:trace>
  <inkml:trace contextRef="#ctx0" brushRef="#br2" timeOffset="-116944.39">1217 9452 3435 0,'14'-6'148'0,"-14"6"-5"0,0 0-16 16,13-7 0-16,-13 7 1 0,0 0-12 0,13-6-14 15,-13 6-11-15,0 0-26 0,0 0-38 16,14-4-36-16,-14 4-46 0,0 0-42 15,0 0-51-15,0 0-53 0,16 8-80 0,-16-8-203 16,0 17-486-16,0-17-416 0</inkml:trace>
  <inkml:trace contextRef="#ctx0" brushRef="#br2" timeOffset="-116758.38">1225 10269 2902 0,'0'0'-75'0,"2"16"20"16,-2-16 20-16,0 0-6 0,0 0-4 0,0 0 15 15,0 0-5-15,0 0-15 0,0 0-28 16,0 0-33-16,0 0-47 0,0 0-93 0,0 0-364 16,-31-8 170-16</inkml:trace>
  <inkml:trace contextRef="#ctx0" brushRef="#br2" timeOffset="-116358.11">735 9859 1893 0,'-7'-7'113'16,"7"7"9"-16,-13-15-8 0,13 15-12 0,-11-10 4 15,11 10 21-15,0 0 3 0,-14-15-10 16,14 15-9-16,-5-11-15 0,5 11-9 15,0 0-2-15,-10-16 3 0,10 16 5 0,-7-11-1 16,7 11-9-16,-10-16-8 0,10 16-14 16,-8-16-7-16,8 16-5 0,-5-25-5 15,1 11-6-15,4 14-8 0,-9-26-3 0,9 10-6 16,0 16-4-16,-3-30-6 0,9 17-11 0,-6 13-6 16,6-31-9-16,0 18-7 0,-1 1 2 15,6-1-2-15,-6 2 2 0,-5 11 5 16,13-21 1-16,-9 11 21 0,-4 10 11 15,7-17 15-15,-7 17 8 0,3-17 6 0,-3 17 0 16,0 0 4-16,-7-25 3 0,7 25 7 16,-13-19 7-16,4 9 1 0,9 10-2 0,-19-20 0 15,11 8 0-15,-2 1-9 0,10 11-4 16,-15-25-11-16,12 16-17 0,3 9-28 16,-6-24-42-16,6 24-69 0,2-21-79 0,0 12-82 15,-2 9-180-15,11-17-132 0,-8 9-342 16,-3 8-334-16</inkml:trace>
  <inkml:trace contextRef="#ctx0" brushRef="#br2" timeOffset="-112362.38">3939 10473 2803 0,'0'0'-25'0,"0"0"22"0,0 0 11 16,-6-21 5-16,6 21-3 0,0 0 4 0,0 0 17 15,0 0 10-15,0 0 13 0,0 0 10 16,0 0 15-16,0 0 16 0,0 0 19 16,0 0 11-16,-2-17 9 0,2 17 2 0,0 0-8 15,0 0-2-15,0 0-4 0,0 0-14 16,0 0-6-16,0 0-8 0,0 0-8 0,31-6-13 15,-31 6-9-15,21 0-5 0,-21 0-2 16,23-2-10-16,-23 2-1 0,30-4-9 16,-15 3-1-16,4-1-2 0,-19 2-7 0,34-2-2 15,-17 0-5-15,-3 0-13 0,-14 2-18 16,28-4-29-16,-28 4-37 0,22-3-46 16,-22 3-63-16,14-4-55 0,-14 4-58 0,0 0-126 15,7-12-158-15,-7 12-328 0,0 0-306 16</inkml:trace>
  <inkml:trace contextRef="#ctx0" brushRef="#br2" timeOffset="-112122.4">4022 10317 2817 0,'-24'-4'5'0,"24"4"-4"0,0 0 8 16,0 0-5-16,-17-4 31 0,17 4 32 0,0 0 28 15,0 0 7-15,0 0 4 0,0 0-3 16,-16-5 3-16,16 5 14 0,0 0 5 0,0 0-5 15,0 0-10-15,0 0-10 0,0 0-11 16,0 0-10-16,0 0-10 0,0 0-6 0,0 0-9 16,0 0-7-16,35-18-14 15,-35 18-18-15,24-3-17 0,-24 3-34 0,24-6-27 16,-6 2-38-16,-4 0-31 0,-14 4-49 16,35-5-42-16,-23 0-51 0,-12 5-143 0,26-5-505 15,-16 1-323-15</inkml:trace>
  <inkml:trace contextRef="#ctx0" brushRef="#br2" timeOffset="-110369.4">4682 10286 2784 0,'-20'6'-51'15,"20"-6"28"-15,0 0 37 0,0 0 21 0,0 0 48 16,0 0 33-16,0 0 26 0,0 0 10 16,0 0-10-16,0 0-10 0,0 0 3 15,0 0 3-15,0 0 9 0,0 0 9 0,0 0-1 16,0 0 23-16,0 0-14 0,0 0-17 15,0 0-9-15,0 0-18 0,0 0-11 0,60-7-18 16,-60 7-6-16,25 0-8 0,-25 0-15 16,32 0-4-16,-15 0-12 0,4 0-6 15,-2 1-16-15,1-1-29 0,-2 2-35 0,4-2-41 16,-5 0-50-16,-17 0-75 0,36-2-68 16,-20 1-104-16,-2 1-177 0,0-2-55 0,-1 0-381 15,-13 2-456-15</inkml:trace>
  <inkml:trace contextRef="#ctx0" brushRef="#br2" timeOffset="-109663.53">5543 10219 2935 0,'-25'0'-126'0,"25"0"24"16,0 0 19-16,0 0 27 0,0 0 12 0,0 0 31 15,0 0 22-15,0 0 13 0,0 0 29 16,0 0-15-16,0 0 6 0,0 0-8 0,0 0 16 16,0 0-1-16,0 0 3 0,0 0 3 15,0 0 6-15,0 0 2 0,0 0-1 16,0 0 2-16,0 0-2 0,0 0-7 0,0 0-7 15,0 0-4-15,63 8-4 0,-49-6-6 16,-14-2-2-16,33 0-3 0,-12 0-2 16,2 2-2-16,1-2-3 0,3 0 8 0,3 0 6 15,2 2-5-15,2-2-3 0,1 0 0 16,3 0-1-16,7 2-3 0,-1-2-1 0,1 0-6 16,1 0 0-16,4 0-3 0,-4 0 1 15,1-2-4-15,-1 0-1 0,1 2 0 16,-1 0-1-16,-1 0-2 0,-1-2 2 15,1 2-1-15,-1 0-3 0,-2-2 3 0,1 2-3 16,-5 0-1-16,-3 0-2 0,3 0 2 16,-1 0-1-16,5-1-5 0,-4 2 1 0,5-1-1 15,-5 0-5-15,4 2 6 0,1-2 1 16,-1 2 0-16,0 0 1 0,3 0-4 0,-1 0 3 16,1 0 0-16,-1 1-2 0,3 0 4 15,-3 1-2-15,-2-4 1 0,1 1 3 16,-3 3-4-16,-5-2 0 0,-1 0 2 0,-2-1-2 15,-2 1 3-15,-3 1-1 0,-5-3-1 16,-1 1 3-16,-2-1-19 0,-2 2-22 0,-17-2-41 16,26 0-67-16,-26 0-70 0,0 0-137 15,18-3-591-15,-18 3-360 0</inkml:trace>
  <inkml:trace contextRef="#ctx0" brushRef="#br2" timeOffset="-109152.27">5993 9429 2858 0</inkml:trace>
  <inkml:trace contextRef="#ctx0" brushRef="#br2" timeOffset="-108645.39">5993 9429 2571 0,'0'0'-99'16,"12"-11"6"-16,-12 11 12 0,0 0 8 15,0 0 18-15,0 0 24 0,0 0 20 16,0 0 19-16,0 0 20 0,0 0 16 0,0 0 15 15,0 0 10-15,0 0 0 0,0 0-4 16,-49 13-3-16,49-13-7 0,-30 8-2 0,14-6-10 16,-4-1-6-16,0 3-4 0,-2-2 1 15,-1-2-4-15,-1 2-8 0,2 0 2 16,-4-2-1-16,3-2 9 0,-1 2 6 16,4-2 1-16,-2 2 1 0,22 0 11 0,-36-2 0 15,21 2 6-15,15 0 5 0,-26 0-2 16,26 0-9-16,-16-1-3 0,16 1-9 0,0 0-1 15,0 0-4-15,0 0-7 0,0 0 1 16,0 0-2-16,0 0-2 0,0 0-3 16,0 0-2-16,0 0 1 0,57 14-8 0,-42-8 1 15,0 0-2-15,1 1 2 0,0 1-1 16,-2 2-2-16,-1-3-3 0,0 3 1 0,-1 1 0 16,-1 0-5-16,-5-3 3 0,2 4-1 15,-8-12 3-15,8 23 3 0,-8-23 4 16,0 25 1-16,0-25 3 0,-8 28-5 0,4-13 1 15,-4 0 4-15,2 1-2 0,-3-1 1 16,1 0-18-16,-1 0 0 0,1-1 0 16,-1 1 5-16,1-2 10 0,2-1 6 0,6-12 2 15,-8 25 7-15,2-14 1 0,6-11 7 16,-6 21 3-16,6-21 6 0,0 21 8 16,0-21 5-16,6 17 0 0,4-7-9 0,0-3-5 15,2 1-2-15,1-1-3 0,4-1 3 16,2 0-1-16,1 0 1 0,4-2-1 0,2 0-8 15,-1 0-2-15,3-1-3 0,0-2-2 16,-1 4-4-16,1-4 1 0,-2 2-11 0,-4-3-17 16,0 1-35-16,-1-2-56 0,-21 1-71 15,36-3-77-15,-22 0-115 0,-3-1-192 16,0 0-56-16,-11 4-269 0,0 0-243 16</inkml:trace>
  <inkml:trace contextRef="#ctx0" brushRef="#br2" timeOffset="-108050.38">6276 9671 2674 0,'-6'-13'22'15,"6"13"-1"-15,0 0-5 0,0 0 2 16,-5-17-2-16,5 17 27 0,0 0 19 0,0 0 12 16,0 0 3-16,0 0 0 0,0 0-2 15,0 0 3-15,-17 33 10 0,17-33 2 16,-2 23 5-16,0-9-4 0,2-14-2 0,2 34-7 16,-2-17-7-16,2 0-7 0,0-1-6 15,0 1-8-15,3 0-5 0,-1-1-7 16,0-2-3-16,3 0-3 0,-3-1-6 15,-4-13-1-15,6 21-6 0,-6-21-23 0,4 18-27 16,-4-18-42-16,4 12-39 0,-4-12-37 16,0 0-21-16,0 0-4 0,0 0 3 0,0 0 14 15,0 0 9-15,0 0 12 0,0 0 19 16,0 0 16-16,-22-41 17 0,15 23 19 0,1 1 19 16,1-2 27-16,1 0 11 0,0 0 45 15,2 0 9-15,-3 1 19 0,3-4 25 16,0 3 6-16,2 0 9 0,-2 0-1 0,4 2-5 15,0-2-12-15,0 2-4 0,3-2-13 16,1 3-8-16,0 1-6 0,3 2-5 16,2-1-5-16,-1 3-5 0,2 2-5 0,2 3-2 15,-14 6-5-15,23-6 3 0,-23 6 6 16,27 3 6-16,-14 4 1 0,-13-7 4 16,20 13 2-16,-14-4 0 0,-6-9 1 0,6 20 3 15,-6-20-1-15,-2 21-5 0,2-21-6 16,-15 24-2-16,4-12-9 0,-1-1-1 0,-3-2-10 15,0 1-12-15,2-1-37 0,-1-2-51 16,0-2-74-16,4 1-91 0,10-6-140 16,-17 4-216-16,17-4-369 0,0 0-408 15</inkml:trace>
  <inkml:trace contextRef="#ctx0" brushRef="#br2" timeOffset="-107790.53">6551 9799 2959 0,'0'0'-43'15,"6"11"16"-15,-6-11 19 0,5 13 2 0,-5-13 36 16,2 16 30-16,-2-16 19 0,0 19 6 16,0-19 8-16,2 23-2 0,-2-23-1 15,2 22 16-15,-2-8-6 0,0-14-3 0,4 23-11 16,1-12-5-16,-5-11-11 0,8 23-6 15,-4-14-11-15,-4-9-11 0,10 18-28 0,-10-18-37 16,10 11-49-16,-10-11-52 0,12 6-60 16,-12-6-37-16,0 0-60 0,0 0-111 0,0 0-471 15,14-17-215-15</inkml:trace>
  <inkml:trace contextRef="#ctx0" brushRef="#br2" timeOffset="-107643.41">6566 9700 2609 0,'-2'-22'126'0,"2"22"18"15,0 0-6-15,-2-17-20 0,2 17-12 16,0 0 1-16,0 0-7 0,0 0-12 16,0 0-13-16,0 0-18 0,-5-16-39 15,5 16-51-15,0 0-50 0,0 0-73 0,0 0-94 16,0 0-203-16,0 0-379 0,0 0-169 16</inkml:trace>
  <inkml:trace contextRef="#ctx0" brushRef="#br2" timeOffset="-107296.41">6924 9803 2487 0,'0'0'-34'0,"0"0"27"16,0 0 31-16,0 0 38 0,0 0 23 16,2 23 33-16,-2-23 13 0,0 0-2 0,0 0-3 15,16 1-13-15,-16-1-14 0,0 0-1 16,26 0-3-16,-26 0-7 0,23 0-12 15,-23 0-8-15,26 0-6 0,-26 0-8 0,27 0-19 16,-27 0-37-16,26 0-56 0,-26 0-73 16,27-4-72-16,-16 0-99 0,3 1-663 0,-5-1-405 15</inkml:trace>
  <inkml:trace contextRef="#ctx0" brushRef="#br2" timeOffset="-106695.1">7720 9342 2939 0,'0'0'-38'0,"18"-13"6"15,-9 8-1-15,-9 5 10 0,13-7 13 16,-13 7 16-16,0 0 8 0,12-8 2 0,-12 8 0 15,0 0 0-15,0 0-3 16,0 0 5-16,0 0 25 0,0 0 8 0,0 0 7 16,-56 1 3-16,34 2 6 0,-5-1 0 0,-3 1 12 15,-2 1 4-15,3 0 3 0,-1-1 2 16,0 0-6-16,1 1-4 0,-1-1 0 16,6 0-2-16,4-2-4 0,-2 1-2 15,3 2-9-15,19-4-6 0,-32 2-4 0,22 0-4 16,10-2-11-16,-14 5 2 0,14-5-3 15,0 0-4-15,0 0-6 0,0 0-1 0,0 0-1 16,22 32-3-16,-9-25-2 0,2 3-7 16,0-1 6-16,4 2-2 0,-2 3-4 15,-1-3-1-15,2 2-5 0,-6-1 2 0,1-1 0 16,-5 2 0-16,1 1-5 0,-2-1 4 16,-7-13-1-16,4 27 2 0,-6-11-4 15,2-16 3-15,-7 28-3 0,1-13 1 0,-1 0-2 16,1-2 3-16,-3 3 1 0,3-1 7 15,0 0 4-15,0-2 5 0,-1 3 1 16,7-16 3-16,-9 25-10 0,7-12 14 0,2-13-3 16,-4 21-14-16,4-21 7 0,2 21 7 15,-2-21-1-15,6 19-3 0,1-12 1 0,-7-7-3 16,19 16-2-16,-6-9 0 0,2-1-1 16,2 0-4-16,-1 0 1 0,4-3-5 15,1 3-1-15,0-5-5 0,2 3-17 0,1-1-32 16,-1-2-42-16,0-1-52 0,0 0-72 15,3-1-65-15,-8-3-128 0,4 0-179 16,-5 0-15-16,-2-1-238 0,0-1-174 0</inkml:trace>
  <inkml:trace contextRef="#ctx0" brushRef="#br2" timeOffset="-106299.89">7946 9673 2565 0,'0'0'-12'16,"-6"-14"10"-16,6 14 17 0,0 0 31 15,0 0 47-15,0 0 27 0,-6-14 4 0,6 14-9 16,0 0-15-16,0 0-15 0,0 0-6 16,0 0-8-16,14-18-8 0,-14 18-6 15,15-4-6-15,-15 4-3 0,19-4-9 0,-19 4-3 16,23-1-4-16,-23 1-3 0,26 1-3 15,-26-1-4-15,23 4-1 0,-23-4-1 0,19 8 1 16,-19-8 0-16,15 11 6 0,-15-11-1 16,8 13 3-16,-8-13 8 0,-2 19 7 0,2-19-2 15,0 0 6-15,-15 32 5 0,9-21 1 16,-2 1 5-16,-1 1 7 0,0-2-1 16,9-11 2-16,-14 23-2 0,8-14-5 15,6-9-4-15,-11 19-1 0,11-19-7 0,-5 18-3 16,5-18-1-16,0 0 1 0,5 20-17 15,-5-20-24-15,15 10-30 0,-15-10-41 16,16 7-58-16,-16-7-76 0,26 5-70 0,-26-5-133 16,25 0-187-16,-12-5-388 0,-13 5-431 15</inkml:trace>
  <inkml:trace contextRef="#ctx0" brushRef="#br2" timeOffset="-106141.45">8334 9827 3356 0,'0'0'110'0,"10"6"-12"0,-10-6-10 15,0 0-10-15,12 9-4 0,-12-9 0 0,0 0-6 16,12 14-6-16,-12-14-10 0,0 0-13 16,4 15-18-16,-4-15-12 0,0 0-25 15,4 14-49-15,-4-14-78 0,2 7-68 0,-2-7-131 16,0 0-217-16,0 0-296 0,0 0-205 16</inkml:trace>
  <inkml:trace contextRef="#ctx0" brushRef="#br2" timeOffset="-105911.39">8257 9547 2762 0,'4'-23'150'0,"-4"23"-5"0,0 0-13 0,4-15-16 16,-4 15-5-16,0 0 1 0,5-17-8 15,-5 17-11-15,0 0-19 0,0 0-23 0,0 0-18 16,2-18-12-16,-2 18-10 0,0 0-27 16,0 0-55-16,0 0-78 0,0 0-94 15,0 0-183-15,0 0-486 0,0 0-308 0</inkml:trace>
  <inkml:trace contextRef="#ctx0" brushRef="#br2" timeOffset="-104403.43">6090 10758 2919 0,'-14'-14'49'0,"14"14"3"0,0 0 4 16,0 0 18-16,0 0 21 0,0 0 8 16,0 0-1-16,0 0-12 0,0 0-8 15,0 0-7-15,0 0-6 0,0 0-2 0,8 42 0 16,-8-42 1-16,6 19-5 0,-6-19-7 16,6 17-4-16,-6-17-6 0,6 19-8 0,-6-19 0 15,6 17-4-15,-6-17-4 0,4 15-4 16,-4-15 0-16,5 13-4 0,-5-13 3 15,0 0-4-15,7 11-3 0,-7-11-1 0,0 0-4 16,0 0-1-16,0 0 1 0,0 0-2 16,0 0-5-16,0 0 2 0,12-33-3 0,-12 33-1 15,9-25 1-15,-5 13 1 0,2 1 2 16,-6 11 10-16,13-21 8 0,-13 21 6 0,11-15 4 16,-11 15 5-16,14-12 5 0,-14 12 8 15,12-3-6-15,-12 3-1 0,0 0 1 16,0 0-1-16,0 0-2 0,33 13-4 0,-33-13-1 15,10 12-7-15,-10-12-1 0,11 13-7 16,-11-13-7-16,9 15-16 0,-9-15-44 16,8 11-65-16,-8-11-89 0,6 10-86 15,-6-10-177-15,4 6-139 0,-4-6 1 0,0 0-304 16,0 0-289-16</inkml:trace>
  <inkml:trace contextRef="#ctx0" brushRef="#br2" timeOffset="-104222.47">6524 10896 2689 0,'21'5'15'0,"-21"-5"26"15,21 4 1-15,-21-4 4 0,21 5 20 0,-9-4 32 16,-12-1 9-16,24 2-10 0,-24-2-14 0,28 0-10 16,-28 0-18-16,27 2-21 0,-13-4-46 15,-14 2-69-15,34-2-66 0,-16-2-80 16,-6 1-172-16,1 0-399 0,-3-1-106 0</inkml:trace>
  <inkml:trace contextRef="#ctx0" brushRef="#br2" timeOffset="-103688.35">6892 10822 2408 0,'0'0'-3'0,"0"0"12"16,28 5 20-16,-28-5 9 0,0 0 23 15,10 14 11-15,-10-14 6 0,4 11 1 0,-4-11 3 16,4 16 6-16,-4-16 15 0,6 15 14 16,-6-15 9-16,5 17-3 0,-5-17-12 15,8 15-10-15,-8-15-14 0,5 15-4 0,-5-15-12 16,4 12-5-16,-4-12-6 0,0 0-3 16,6 13-10-16,-6-13-5 0,0 0-6 0,0 0-5 15,0 0-1-15,0 0-1 0,0 0-6 16,0 0-6-16,35-26-2 0,-35 26-2 0,12-18-4 15,-6 11 1-15,2-3 0 0,-8 10-3 16,18-13 1-16,-10 7-1 0,-8 6 8 16,17-10 1-16,-17 10 13 0,17-1 2 0,-17 1 2 15,0 0-3-15,25 7-1 0,-25-7-2 16,15 12-2-16,-6-5-2 0,-9-7-1 16,10 11-4-16,-10-11-2 0,13 14 0 15,-13-14-1-15,10 10-2 0,-10-10 1 0,9 8-5 16,-9-8-9-16,0 0-15 0,15 6-11 15,-15-6 5-15,0 0-3 0,0 0 2 0,20-16 3 16,-20 16 3-16,14-13 2 0,-14 13 7 16,12-16 9-16,-12 16 15 0,13-13 13 15,-13 13 11-15,13-10 8 0,-13 10 14 0,12-7 13 16,-12 7-8-16,0 0 6 0,21-2-15 0,-21 2-8 16,0 0-6-16,24 3-4 0,-24-3-6 15,14 8-4-15,-14-8-13 0,18 10-27 16,-10-4-30-16,1-3-54 0,-1 1-67 0,2 0-84 15,-10-4-97-15,20 7-176 0,-12-4-85 16,4-2 24-16,-12-1-256 0,26 4-168 0</inkml:trace>
  <inkml:trace contextRef="#ctx0" brushRef="#br2" timeOffset="-103071.25">8986 10483 2637 0,'0'0'43'0,"0"0"6"0,0 0-1 0,0 0 17 16,0 0 22-16,0 0 11 0,0 0 1 15,0 0-6-15,0 0-7 0,0 0-4 16,0 0 10-16,0 0 1 0,0 0 6 0,0 0-2 16,0 0-1-16,0 0-10 0,0 0-12 15,35 6-6-15,-35-6-9 0,22 1-11 16,-22-1-18-16,18 0-43 0,-18 0-58 0,0 0-51 15,28-4-68-15,-20 3-56 0,-8 1-107 16,11-7-617-16,-11 7-416 0</inkml:trace>
  <inkml:trace contextRef="#ctx0" brushRef="#br2" timeOffset="-102884.46">8918 10382 2944 0,'0'0'18'0,"0"0"23"16,-19-6 7-16,19 6 4 0,0 0 18 15,0 0 33-15,0 0 16 0,0 0 5 16,0 0-7-16,0 0-10 0,0 0-10 0,0 0-12 16,0 0-13-16,0 0-5 0,0 0-18 15,49-8-41-15,-49 8-60 0,24-3-74 16,-24 3-72-16,28-3-91 0,-15 2-179 0,-3-3-440 16,-10 4-294-16</inkml:trace>
  <inkml:trace contextRef="#ctx0" brushRef="#br2" timeOffset="-100042.47">9691 10387 2729 0,'0'0'-8'15,"0"0"45"-15,0 0 31 0,0 0 17 0,0 0 25 16,0 0 24-16,0 0 24 0,0 0 13 16,0 0-3-16,0 0-1 0,0 0-11 0,0 0-2 15,0 0-12-15,0 0-11 0,0 0-9 16,0 0-36-16,42-16-6 0,-42 16-14 15,25-3-2-15,-25 3-21 0,30-3-22 0,-16 3-32 16,3-3-47-16,-17 3-59 0,32-1-77 16,-17-1-65-16,-2 0-119 0,-1 0-199 15,3 0-408-15,-15 2-442 0</inkml:trace>
  <inkml:trace contextRef="#ctx0" brushRef="#br2" timeOffset="-99391.47">10398 10326 3000 0,'0'0'-68'0,"0"0"11"16,0 0 9-16,0 0 1 0,18 6 6 16,-18-6 32-16,0 0 6 0,0 0 16 15,22 0-4-15,-22 0 4 0,0 0-3 0,27-2 1 16,-27 2 5-16,30 0 7 0,-12-2 17 0,6 2 10 16,-1-2 3-16,1 1 2 0,6 1-10 15,-1-3-2-15,3 2-1 0,-2-1 3 16,1 2 1-16,1-2 4 0,2 2 0 0,0-4-9 15,-1 2 16-15,3 0-3 0,0 0 0 16,5-1 0-16,-5 3 3 0,4-4-2 0,-5 1 0 16,1 2 3-16,-2-1 1 0,3-2 2 15,-3 4 0-15,-3-2-3 0,3 0-1 16,-2-1-5-16,0 3-1 0,-1-2-5 0,1-1-4 16,-2 2-4-16,-1-1-6 0,4 0-1 15,-4 0-2-15,2 0-3 0,-1 0 3 16,2 0-1-16,1 1 4 0,-3 1 0 0,5 0-1 15,-4-3-4-15,3 1 0 0,2 2-1 16,-2-1-5-16,0-1-3 0,2 2-1 0,-3 0-2 16,3-2-1-16,0 2-2 0,0-2 0 15,1 0-2-15,-1 1-3 0,-3 1 1 16,3-3-1-16,0 2 2 0,0-2-2 0,2 3 10 16,3-1 3-16,-4 1-2 0,-1 0-2 15,3 0 1-15,-1 0 6 0,-2-2-9 0,2 4 6 16,-3-2 1-16,1 0 1 0,1 0-1 15,-1 0-3-15,-2 0-3 0,-1 1-4 16,-2-1 3-16,1 0 1 0,-3 0 1 0,-6 0-11 16,4 0-7-16,-8-1-33 0,4 1-50 15,-8-2-65-15,4 0-86 0,-3-2-127 0,-3-3-245 16,-4 3 2-16,-9 4-323 0,16-15-340 16</inkml:trace>
  <inkml:trace contextRef="#ctx0" brushRef="#br2" timeOffset="-96902.48">10552 9826 2852 0,'0'0'-29'0,"-25"-3"19"0,25 3 11 0,0 0 12 16,0 0 26-16,0 0 16 0,0 0 3 15,0 0-2-15,0 0-1 0,0 0 3 16,0 0 6-16,0 0 16 0,0 0 6 0,0 0 0 16,0 0-5-16,0 0-8 0,0 0-7 15,0 0-10-15,53-7 0 0,-53 7-9 0,24-2-5 16,-10 0-4-16,-14 2-5 0,31-3-7 15,-14 3 1-15,2-2-4 0,-19 2-2 16,30-3-1-16,-30 3-6 0,27-1 2 0,-27 1-2 16,28 0-2-16,-28 0 2 0,18 0 13 15,-18 0 17-15,18 4 19 0,-18-4 15 16,0 0 4-16,8 15 7 0,-8-15 20 0,0 0-3 16,-8 28-5-16,8-28-28 0,-15 28-6 15,6-12-1-15,1-3-7 0,0 5-3 0,-1-3-13 16,-1 2-3-16,3 0-4 0,-2-1-4 15,3 3-2-15,0-5-7 0,0 2-1 0,0-1-17 16,2-2-13-16,0-2-31 0,0 1-42 16,0-2-71-16,4-10-92 0,-6 13-114 0,6-13-236 15,-6 8-17-15,6-8 22 0,0 0-246 16,0 0-170-16</inkml:trace>
  <inkml:trace contextRef="#ctx0" brushRef="#br2" timeOffset="-94945.25">11206 9990 2469 0,'0'0'-16'0,"0"0"12"0,46-3 13 16,-46 3-6-16,0 0 26 0,0 0 2 0,24-2 26 16,-24 2 10-16,0 0 6 0,20-2-3 15,-20 2 14-15,0 0 16 0,23-1 17 16,-23 1 7-16,17-2 10 0,-17 2-1 0,0 0 2 16,25 2-15-16,-25-2-14 0,21 0-11 15,-21 0-8-15,19 1-14 0,-19-1-18 0,19 2-29 16,-9 0-32-16,-10-2-42 0,0 0-46 15,28 3-65-15,-18-2-40 0,-10-1-60 0,15-1-133 16,-15 1-524-16,15-5-310 0</inkml:trace>
  <inkml:trace contextRef="#ctx0" brushRef="#br2" timeOffset="-94486.42">11635 9749 2794 0,'-7'-20'-23'15,"7"20"27"-15,0 0 18 0,0 0 11 16,0 0 19-16,-4-14 18 0,4 14 13 0,0 0-3 16,0 0-5-16,0 0-9 0,0 0-6 15,0 0-9-15,14-18-6 0,-14 18-1 0,14-3-5 16,-14 3-5-16,21-2-1 0,-21 2-1 15,0 0 4-15,34 8-2 0,-20-7 5 0,-14-1-10 16,24 10 1-16,-13-4-2 0,-11-6 2 16,18 11-4-16,-14-2 11 0,-4-9 1 0,6 16 9 15,-6-16 1-15,0 0 2 0,-8 26 1 16,8-26 7-16,-11 18-2 0,11-18-3 16,-11 15-7-16,11-15-4 0,-9 11-5 0,9-11-1 15,-7 12-5-15,7-12-5 0,0 0-5 16,0 0 1-16,1 21-4 0,-1-21-1 0,0 0-4 15,20 18-6-15,-10-10 2 0,0 0 0 16,3 2-3-16,0-1 2 0,0 1-4 16,-3-1 2-16,1 0-2 0,-2 0 3 15,-9-9-4-15,8 16 3 0,-8-16-1 0,-1 18 0 16,1-18 3-16,-14 17-18 0,14-17-34 16,-19 13-44-16,6-7-69 0,-2 0-80 0,0-1-138 15,1-1-208-15,14-4-375 0,-27 6-392 16</inkml:trace>
  <inkml:trace contextRef="#ctx0" brushRef="#br2" timeOffset="-89500.04">11202 10675 2971 0,'-6'-21'9'0,"6"21"18"0,0 0 7 15,0 0 4-15,-4-17 27 0,4 17 33 16,0 0 19-16,0 0-1 0,-8-15-8 0,8 15-9 16,0 0-10-16,0 0-8 0,0 0-10 15,3-21-7-15,-3 21-8 0,0 0-2 16,13-10-10-16,-13 10-3 0,17-4-4 0,-17 4-4 16,0 0-3-16,33 3-3 0,-33-3-5 15,30 9-3-15,-14-1-1 0,-3-1-3 0,1 1-1 16,-1 3-1-16,-4-2-2 0,0 3 3 15,-2-1-4-15,-1 2 2 0,-6-13-1 0,7 22 2 16,-7-22-1-16,-2 21 2 0,2-21 0 16,-7 18 0-16,7-18-2 0,-11 12 2 0,11-12-4 15,-13 10-1-15,13-10-1 0,0 0-3 16,-14 4-12-16,14-4-10 0,0 0-12 16,0 0-4-16,0 0-6 0,0 0 4 0,0 0-2 15,0 0 7-15,0 0 2 0,0 0 5 16,47 3 3-16,-39 4 0 0,-8-7 9 15,20 11 6-15,-8-3 7 0,-4 1 9 0,-8-9 10 16,10 17 10-16,-10-17 3 0,0 17 2 16,0-17-8-16,0 0-5 0,-16 25 3 15,7-18-4-15,-6 1-1 0,2-2-19 0,-1 0-30 16,14-6-51-16,-28 7-80 0,16-6-61 16,-4-1-103-16,6 3-189 0,10-3-447 0,0 0-399 15</inkml:trace>
  <inkml:trace contextRef="#ctx0" brushRef="#br2" timeOffset="-88620.51">13367 10168 2859 0,'0'0'-111'0,"0"0"33"15,0 0 17-15,0 0 18 0,0 0 34 16,0 0 30-16,0 0 25 0,0 0 28 16,0 0 24-16,0 0 10 0,0 0 15 0,0 0 7 15,-5 17-3-15,5-17 0 0,0 0-4 16,0 0-5-16,0 0-7 0,0 0-7 15,0 0-7-15,0 0-12 0,23 14-6 0,-23-14-3 16,17 5-8-16,-17-5-7 0,21 5-7 16,-21-5-6-16,21 3-3 0,-21-3-9 0,24 4 0 15,-10-4-17-15,-14 0-22 0,24 0-35 16,-24 0-42-16,20 0-48 0,-20 0-49 16,20-2-60-16,-15-2-82 0,-5 4-177 0,9-6-438 15,-9 6-347-15</inkml:trace>
  <inkml:trace contextRef="#ctx0" brushRef="#br2" timeOffset="-88380">13333 10083 2790 0,'0'0'-58'0,"-18"-10"39"16,18 10 30-16,0 0 27 0,0 0 20 0,-13-6 28 15,13 6 22-15,0 0 10 0,0 0 6 16,0 0 8-16,0 0-3 0,0 0-6 15,0 0-13-15,0 0-11 0,0 0-13 0,44-6-7 16,-44 6-11-16,27 0-10 0,-27 0-7 0,30 0-23 16,-12-2-27-16,-18 2-30 0,33 0-37 15,-17-1-30-15,-16 1-40 0,33 0-27 16,-19 0-30-16,2 1-28 0,-3-2-48 0,-13 1-92 16,30-2-466-16,-19 2-154 0</inkml:trace>
  <inkml:trace contextRef="#ctx0" brushRef="#br2" timeOffset="-88070.99">13850 10059 2377 0,'0'0'-50'16,"0"0"22"-16,0 0 31 0,0 0 25 0,0 0 7 16,0 0 35-16,11 14 7 0,-11-14 11 15,0 0 4-15,0 0 0 0,0 0-4 16,0 0-4-16,23-2-6 0,-23 2-9 0,0 0-8 16,0 0-2-16,26 0-10 0,-26 0-8 15,16 0-7-15,-16 0-29 0,22-4-27 0,-22 4-35 16,21 0-34-16,-21 0-22 0,24 0-27 15,-12-2-22-15,-12 2-33 0,22-1-76 0,-22 1-450 16,27-5 19-16</inkml:trace>
  <inkml:trace contextRef="#ctx0" brushRef="#br2" timeOffset="-87454.65">14382 9972 2022 0,'0'0'-51'16,"0"0"18"-16,0 0 12 0,0 0 5 15,0 0 2-15,0 0 7 0,0 0-6 16,0 0 8-16,0 0 4 0,0 0-9 0,0 0 7 16,-67 6 4-16,67-6 8 0,-25 4 13 15,14-3 15-15,11-1 10 0,-25 2-2 16,25-2 4-16,-18 5-1 0,18-5-10 0,0 0-7 16,-25 1 2-16,25-1-16 0,0 0 1 15,0 0-5-15,0 0-1 0,0 0-4 0,0 0 0 16,0 0-14-16,0 0 10 0,0 0-10 15,0 0-8-15,0 0 0 0,0 0-11 0,27-40 7 16,-27 40-3-16,16-15 2 0,-7 5 5 16,-9 10 11-16,20-17 13 0,-13 8 26 15,4-1 20-15,-2 1-2 0,2-1 18 0,-11 10 4 16,17-17 5-16,-11 9 9 0,-6 8-9 16,15-13 9-16,-8 6-9 0,-7 7 5 15,14-14-2-15,-14 14 10 0,11-11 2 0,-11 11-5 16,13-8-5-16,-13 8-1 0,0 0 5 15,12-8 9-15,-12 8 2 0,0 0-5 16,0 0-4-16,0 0-1 0,16 24-7 0,-16-24-4 16,2 20-7-16,0-7 0 0,1 3-9 15,-3-16-6-15,2 32-7 0,0-13-5 16,0-2-9-16,0 4 0 0,0-1-6 0,1 0 3 16,1 0-6-16,-2 2-2 0,1-2-15 15,-1-2-19-15,0 1-38 0,0-1-37 0,0-1-41 16,-1-2-42-16,3-2-38 0,-1-1-36 15,-3-12-62-15,2 19-158 0,0-14-492 0,-2-5-384 16</inkml:trace>
  <inkml:trace contextRef="#ctx0" brushRef="#br2" timeOffset="-86557">14294 10286 2742 0,'0'0'-134'0,"0"0"23"15,0 0 22-15,0 0 11 0,0 0 22 16,0 0 19-16,0 0 22 0,0 0 10 0,0 0 25 15,0 0 19-15,0 0 20 0,0 0 26 16,0 0 13-16,0 0 5 0,0 0 9 16,0 0 0-16,0 0-1 0,0 0-9 0,0 0-7 15,0 0-7-15,0 0-4 0,0 0-7 16,0 0-5-16,0 0-9 0,54-3-2 16,-39-2-2-16,2 4-3 0,-17 1 6 0,36-4-1 15,-16 2 0-15,2 0-7 0,-3 0-1 16,3 2-8-16,-2-3-4 0,2 3-5 0,-3-3-11 15,-19 3-31-15,29-2-45 0,-14 1-54 16,-15 1-69-16,23 0-57 0,-14 0-99 16,-9 0-645-16,0 0-426 0</inkml:trace>
  <inkml:trace contextRef="#ctx0" brushRef="#br2" timeOffset="-86070.55">14376 10555 2992 0,'-11'7'-23'0,"11"-7"32"0,0 0 29 16,0 0 14-16,0 0 19 0,0 0 10 0,0 0 2 16,0 0-2-16,0 0-3 0,0 0-4 15,0 0-5-15,0 0-4 0,0 0-5 16,0 0-3-16,0 0-8 0,0 0-2 0,0 0-10 15,46-16-1-15,-46 16-5 0,21 0-5 16,-21 0-3-16,22 5 0 0,-22-5-3 16,20 8-3-16,-11-2 0 0,-9-6-3 0,16 10-1 15,-16-10-1-15,4 12 4 0,-4-12-4 16,0 0 1-16,0 0-1 0,0 0 6 16,-12 27 2-16,12-27 5 0,-14 8 5 0,14-8 3 15,0 0 4-15,-14 9-3 0,14-9-2 16,0 0-3-16,-11 8-4 0,11-8-1 0,0 0-7 15,0 0-2-15,0 0-1 0,0 0-3 16,0 0-1-16,22 25 1 0,-11-20-3 0,-11-5 0 16,25 14-4-16,-13-5 3 0,1 0 5 15,-1 0-9-15,-1 0 2 0,-3 2 3 16,-1-1 0-16,-7-10-1 0,11 19 9 0,-11-19 4 16,-3 16 4-16,3-16 0 0,0 0 0 15,-19 22-5-15,7-14-2 0,12-8-2 0,-22 11-24 16,6-7-37-16,16-4-53 0,-25 3-85 15,12 0-67-15,13-3-141 0,-27 0-181 16,27 0-405-16,-25-3-431 0</inkml:trace>
  <inkml:trace contextRef="#ctx0" brushRef="#br2" timeOffset="-82005.75">22764 8860 449 0,'0'0'75'16,"0"0"-37"-16,0 0-40 0,0 0-56 16,0 0-96-16,0 0 37 0,0 0 37 0</inkml:trace>
  <inkml:trace contextRef="#ctx0" brushRef="#br2" timeOffset="-81824.53">22760 8842 456 0,'0'0'94'0,"0"0"5"0,0 0-8 16,0 0-13-16,-31 23-2 0,31-23-4 0,0 0-2 15,0 0 1-15,0 0-8 0,0 0-12 16,0 0-21-16,0 0-8 0,0 0-18 0,0 0-27 15,0 0-43-15,0 0-104 0,0 0-166 16,0 0 108-16</inkml:trace>
  <inkml:trace contextRef="#ctx0" brushRef="#br2" timeOffset="-81668.03">22729 8865 1041 0,'0'0'48'0,"0"0"16"0,0 0-3 15,0 0 5-15,0 0-5 0,0 0-8 16,0 0 3-16,0 0-10 0,0 0-29 16,0 0-46-16,14 26-70 0,-14-26-138 0,0 0-140 15,0 0 121-15</inkml:trace>
  <inkml:trace contextRef="#ctx0" brushRef="#br2" timeOffset="-81524.53">22790 8884 1218 0,'0'0'69'0,"-6"25"0"0,6-25-11 16,0 0-5-16,0 0 0 0,0 0-15 15,0 0-12-15,0 0-40 0,-2 13-50 0,2-13-82 16,0 0-296-16,0 0 402 0</inkml:trace>
  <inkml:trace contextRef="#ctx0" brushRef="#br2" timeOffset="-81366.36">22804 8886 1370 0,'0'0'96'15,"0"0"30"-15,0 0-1 0,0 0-9 0,0 0 2 16,0 0-11-16,0 0-6 0,0 0-37 16,0 0-53-16,0 0-73 0,0 0-85 0,0 0-198 15,0 0-195-15,0 0 278 0</inkml:trace>
  <inkml:trace contextRef="#ctx0" brushRef="#br2" timeOffset="-68542.58">22794 8778 1408 0,'0'0'-114'0,"0"0"4"16,0-15 1-16,0 15-9 0,0 0-197 15,0 0 101-15</inkml:trace>
  <inkml:trace contextRef="#ctx0" brushRef="#br2" timeOffset="-68356.59">22794 8710 990 0,'0'0'62'16,"0"0"2"-16,0 0-17 0,0 0-13 0,0 0-5 16,-6-20-11-16,6 20-11 0,0 0-19 0,0 0-34 15,0 0-44-15,-2-13-72 0,2 13-148 16,0 0 99-16</inkml:trace>
  <inkml:trace contextRef="#ctx0" brushRef="#br2" timeOffset="-67942.58">22788 8365 873 0,'-6'-22'-18'15,"6"22"-4"-15,0 0-6 0,0 0-21 16,0 0-26-16,-4-20-154 0,4 20 77 0</inkml:trace>
  <inkml:trace contextRef="#ctx0" brushRef="#br2" timeOffset="-66592.21">22768 8789 697 0,'0'0'55'0,"0"0"18"0,0 0 0 0,0 0-8 16,0 0-10-16,0 0 6 0,0 0-15 16,0 0-8-16,0 0-24 0,0 0-14 0,0 0-10 15,0 0-17-15,0 0-20 0,0 0-15 16,0 0-10-16,0 0-27 0,-10-31-186 0,10 31 92 15</inkml:trace>
  <inkml:trace contextRef="#ctx0" brushRef="#br2" timeOffset="-66333.33">22625 8568 876 0,'0'0'15'0,"-9"-10"-1"16,9 10-7-16,0 0-16 0,-14-15-25 0,10 10-51 15,4 5-177-15,-12-13 86 0</inkml:trace>
  <inkml:trace contextRef="#ctx0" brushRef="#br2" timeOffset="-66190.53">22495 8393 758 0,'-12'-12'24'0,"12"12"-2"0,0 0-10 15,-14-16-3-15,9 12-16 0,5 4-22 0,-11-10-44 16,5 4-68-16,6 6-52 0,-8-14 65 16</inkml:trace>
  <inkml:trace contextRef="#ctx0" brushRef="#br2" timeOffset="-66013.94">22378 8210 577 0,'0'0'63'0,"-14"-15"13"0,14 15-3 15,0 0-9-15,-10-16-3 0,10 16-3 0,-8-11-10 16,8 11-9-16,0 0-7 0,-13-17-14 16,13 17-4-16,-9-13-9 0,5 4-5 0,4 9-7 15,-9-15-11-15,5 7-10 0,4 8-18 16,-8-13-26-16,4 3-40 0,4 10-168 16,0 0 91-16</inkml:trace>
  <inkml:trace contextRef="#ctx0" brushRef="#br2" timeOffset="-65891.45">22225 7912 800 0,'0'0'7'0,"-9"-13"8"0,9 13-13 15,-8-13-11-15,8 13-24 0,-10-17-8 0,10 17-18 16,-12-15-24-16,6 3-119 0,6 12 68 16</inkml:trace>
  <inkml:trace contextRef="#ctx0" brushRef="#br2" timeOffset="-65720.03">21922 7538 539 0,'0'0'-21'0,"-11"-14"3"15,11 14-13-15,-12-14 9 0,12 14-5 16,-13-15-28-16,13 15-68 0,-15-16 40 15</inkml:trace>
  <inkml:trace contextRef="#ctx0" brushRef="#br2" timeOffset="-65529.59">21643 7127 313 0,'0'0'-88'0,"-9"-19"10"0,5 8 27 16</inkml:trace>
  <inkml:trace contextRef="#ctx0" brushRef="#br2" timeOffset="-65177.47">21384 6587 302 0,'0'0'52'16,"-6"-10"-1"-16,6 10-7 0,0 0-1 15,-6-18 4-15,6 18 4 0,0 0-14 16,-8-14 0-16,8 14-13 0,-8-13-7 0,8 13-12 16,0 0 1-16,-8-14-10 0,8 14 0 15,-8-12 2-15,8 12 6 0,0 0 9 16,-8-19 7-16,8 19 15 0,-4-13 11 15,4 13 5-15,-7-15-5 0,7 15-4 0,-7-16-6 16,7 16-8-16,-6-19-33 0,6 19-40 16,-6-15-83-16,6 15-154 0,-9-17 91 0</inkml:trace>
  <inkml:trace contextRef="#ctx0" brushRef="#br2" timeOffset="-64973.56">21057 6177 712 0,'0'0'-50'15,"0"0"4"-15,-10-14 1 0,10 14-6 16,0 0-17-16,-4-17-84 0,4 17 50 0</inkml:trace>
  <inkml:trace contextRef="#ctx0" brushRef="#br2" timeOffset="-64893.57">20997 6047 428 0,'-8'-15'-34'16,"8"15"-72"-16,-7-16 8 0,5 9 33 0</inkml:trace>
  <inkml:trace contextRef="#ctx0" brushRef="#br2" timeOffset="-57842.72">22828 8994 302 0,'0'0'19'0,"0"0"-4"0,0 0-7 16,0 0-16-16,0 0-36 0,0 0-54 0,0 0 31 15</inkml:trace>
  <inkml:trace contextRef="#ctx0" brushRef="#br2" timeOffset="-57540.77">22746 9033 346 0,'0'0'38'0,"-7"9"0"0,7-9-9 16,0 0-7-16,0 0-5 0,-8 8 2 0,8-8-13 16,0 0-10-16,0 0-41 0,0 0-56 15,-9 8-22-15,9-8 40 0</inkml:trace>
  <inkml:trace contextRef="#ctx0" brushRef="#br2" timeOffset="-57396.17">22669 9129 434 0,'0'0'49'0,"0"0"-4"0,-6 14-6 16,6-14-1-16,0 0-5 0,0 0-5 15,-10 12-8-15,10-12-22 0,-3 5-25 16,3-5-44-16,0 0-125 0,0 0 64 0</inkml:trace>
  <inkml:trace contextRef="#ctx0" brushRef="#br2" timeOffset="-57258.01">22633 9181 543 0,'0'0'20'0,"0"0"-1"0,0 0-6 0,0 0 4 15,-13 13-11-15,13-13-1 0,0 0-3 16,0 0-6-16,-4 9 4 0,4-9 2 0,0 0-6 16,0 0 4-16,0 0-1 0,-6 9 4 15,6-9 1-15,0 0 2 0,0 0-1 0,0 0-5 16,-6 10-11-16,6-10-19 0,0 0-39 16,0 0-107-16,0 0 57 0</inkml:trace>
  <inkml:trace contextRef="#ctx0" brushRef="#br2" timeOffset="-57096.3">22596 9267 591 0,'0'0'60'16,"0"0"12"-16,0 0 1 0,0 0-9 0,0 0 5 16,0 0-5-16,-2 17-12 0,2-17-1 15,0 0-19-15,0 0-21 0,0 0-31 16,0 0-43-16,0 0-97 0,0 0-137 0,0 0 95 15</inkml:trace>
  <inkml:trace contextRef="#ctx0" brushRef="#br2" timeOffset="-56909.66">22574 9355 902 0,'0'0'30'0,"0"0"-5"16,0 0-7-16,-6 10-12 0,6-10-10 16,0 0-10-16,-6 11-24 0,6-11-43 15,0 0-90-15,0 0-53 0,-7 7 73 16</inkml:trace>
  <inkml:trace contextRef="#ctx0" brushRef="#br2" timeOffset="-56771.87">22532 9433 743 0,'-11'15'68'0,"11"-15"5"0,-8 10-5 16,8-10-12-16,0 0-5 0,-11 13 2 0,11-13-10 16,-9 10-12-16,9-10-6 0,0 0-15 15,-12 12-26-15,10-8-27 0,2-4-28 0,-8 10-50 16,8-10-200-16,0 0 104 0</inkml:trace>
  <inkml:trace contextRef="#ctx0" brushRef="#br2" timeOffset="-56637.68">22409 9658 894 0,'-9'13'-18'0,"5"-7"2"0,4-6-6 16,-6 11-12-16,6-11-36 0,-6 8-59 0,6-8-75 16,0 0 68-16</inkml:trace>
  <inkml:trace contextRef="#ctx0" brushRef="#br2" timeOffset="-56487.28">22324 9829 655 0,'0'0'75'0,"-8"13"10"0,8-13-7 16,-7 14-10-16,7-14-14 0,-8 11-17 16,8-11-19-16,0 0-32 0,-6 18-38 15,6-18-68-15,0 0-173 0,-6 11 96 0</inkml:trace>
  <inkml:trace contextRef="#ctx0" brushRef="#br2" timeOffset="-56330.55">22218 10035 853 0,'0'0'20'0,"-10"11"3"15,10-11-1-15,-8 13-15 0,8-13-5 0,-9 14-11 16,9-14-6-16,-11 12-17 0,11-12-37 15,-8 9-73-15,8-9-79 0,0 0 72 16</inkml:trace>
  <inkml:trace contextRef="#ctx0" brushRef="#br2" timeOffset="-56192.63">22093 10226 662 0,'-10'16'50'0,"10"-16"9"15,-8 16-1-15,8-16-3 0,-12 13-3 0,12-13-4 16,-8 15-7-16,8-15-3 0,-8 11-15 15,8-11-21-15,-8 12-24 0,1-6-33 16,7-6-65-16,0 0-176 0,-10 13 97 0</inkml:trace>
  <inkml:trace contextRef="#ctx0" brushRef="#br2" timeOffset="-56047.53">21916 10483 847 0,'0'0'-5'0,"-9"11"7"0,9-11-6 16,-8 11 2-16,8-11-9 0,-6 12-7 0,6-12-26 16,0 0-37-16,-11 13-147 0,11-13 74 15</inkml:trace>
  <inkml:trace contextRef="#ctx0" brushRef="#br2" timeOffset="-55894.44">21812 10641 741 0,'-8'11'84'0,"8"-11"0"16,-9 12 0-16,9-12-11 0,0 0-20 0,-11 13-16 15,11-13-26-15,0 0-27 0,-6 12-46 16,6-12-88-16,0 0-160 0,-8 7 99 0</inkml:trace>
  <inkml:trace contextRef="#ctx0" brushRef="#br2" timeOffset="-55763.3">21706 10803 891 0,'0'0'-9'0,"-8"10"-8"0,8-10-15 16,0 0-43-16,-11 10-62 0,11-10-71 0,0 0 68 16</inkml:trace>
  <inkml:trace contextRef="#ctx0" brushRef="#br2" timeOffset="-55612.78">21611 10936 664 0,'0'0'72'16,"-9"10"1"-16,9-10-2 0,0 0-15 16,-12 13-22-16,12-13-16 0,0 0-25 15,-11 12-35-15,11-12-79 0,0 0-150 0,-9 5 87 16</inkml:trace>
  <inkml:trace contextRef="#ctx0" brushRef="#br2" timeOffset="-55447.7">21505 11064 758 0,'-8'10'-6'15,"8"-10"1"-15,0 0 9 0,-11 11-8 16,11-11-3-16,0 0 1 0,0 0 2 15,-9 11-18-15,9-11-33 0,0 0-40 0,0 0-92 16,0 0 62-16</inkml:trace>
  <inkml:trace contextRef="#ctx0" brushRef="#br2" timeOffset="-55289.46">21435 11159 638 0,'0'0'70'0,"0"0"6"0,-8 12-9 15,8-12-2-15,0 0 5 0,0 0 0 0,-9 13-7 16,9-13-12-16,0 0-12 0,0 0-30 16,-6 13-32-16,6-13-28 0,0 0-59 15,0 0-230-15,0 0 108 0</inkml:trace>
  <inkml:trace contextRef="#ctx0" brushRef="#br2" timeOffset="-36460.78">1037 13247 1575 0,'0'0'271'0,"-6"-17"-54"0,6 17-61 0,-5-17-2 16,5 17-24-16,-8-18-1 0,8 18-8 15,-9-16-13-15,9 16 7 0,-9-17-5 0,9 17 2 16,-9-14 4-16,9 14-2 0,-9-14-4 16,9 14-7-16,0 0-13 0,-14-13-7 15,14 13-9-15,-13-5-6 0,13 5-8 0,0 0-5 16,-29 2-6-16,29-2-4 0,-25 9-5 15,10-3-5-15,-1 4-3 0,1-1-1 0,0 1-4 16,-2 1 0-16,1-2-4 0,5 3 1 16,-3-3-2-16,5 1 2 0,0-1-3 15,9-9-1-15,-11 15 3 0,11-15 2 0,0 0-3 16,-2 18-3-16,2-18 1 0,0 0-3 16,0 0 0-16,18 11-1 0,-18-11-2 15,0 0-1-15,0 0 1 0,33-8-2 0,-33 8-2 16,21-13 2-16,-13 4-3 0,3-3 0 15,-1 1 3-15,1-3-1 0,-2-4-3 16,2 0 1-16,-6-2 1 0,4-4-4 16,-5-2 0-16,0-1-1 0,-2-2-2 0,2-3-5 15,-2-6 6-15,-2-4 1 0,2 0-5 16,-2 0 4-16,0-1-4 0,0 0 10 0,0 6 9 16,0 2 8-16,0 2 2 0,0 4 21 15,2-1-9-15,-2 8 4 0,3 1-5 16,-3 2-3-16,0 2-2 0,0 17-31 0,0-29 1 15,0 29 3-15,2-19-2 0,-2 19-1 0,0 0-1 16,0 0 0-16,0 0 5 0,0 0-3 16,0 0 1-16,0 0 1 0,6 71 4 15,-1-47 2-15,-3 5-2 0,0 0 0 16,3-1 0-16,-3 3 0 0,2-3-4 0,-1 2-1 16,1-2-2-16,1-2-17 0,-1 0-32 15,0-3-48-15,0-3-59 0,0-1-72 0,-2-1-56 16,2-4-58-16,0-1-121 0,-3-1-133 15,1-1-352-15,2-3-366 0</inkml:trace>
  <inkml:trace contextRef="#ctx0" brushRef="#br2" timeOffset="-36223.39">1123 12798 3065 0,'5'-12'61'0,"-5"12"17"16,5-15 1-16,-5 15 8 0,0 0 10 15,7-14 23-15,-7 14 14 0,0 0 2 0,0 0-22 16,0 0-10-16,0 0-14 0,0 0-5 16,13 43-10-16,-10-30-5 0,1 4-5 15,0 2-1-15,-2 0-8 0,2 0-7 16,-1 1-4-16,2 0-10 0,-1 1-29 0,1-2-42 16,-3-2-47-16,1 0-56 0,1 0-46 15,0-2-62-15,-2-1-39 0,0-4-106 16,-2-10-132-16,5 15-340 0,-3-9-217 0</inkml:trace>
  <inkml:trace contextRef="#ctx0" brushRef="#br2" timeOffset="-35965.22">1265 12955 2575 0,'4'-12'27'0,"-4"12"44"0,4-20 17 16,-4 20 9-16,1-12 10 0,-1 12 4 0,0 0 11 16,5-18-3-16,-5 18 0 0,0 0 7 15,0 0-9-15,0 0 0 0,0 0-6 0,0 0-8 16,0 0-7-16,0 0-4 0,-35 4-8 15,35-4-15-15,0 0 5 0,-15 18-5 16,15-18-7-16,-6 18-2 0,6-18-2 16,-2 15-6-16,2-15-8 0,0 0 1 0,8 25-10 15,-8-25-1-15,13 15-6 0,-5-8-2 16,3 3-4-16,-1-2-2 0,6 0 4 16,-4-1-6-16,1-2-22 0,-13-5-32 0,23 12-33 15,-12-7-48-15,-11-5-54 0,16 12-55 16,-10-8-75-16,-6-4-149 0,12 13-164 0,-8-7-305 15,-4-6-318-15</inkml:trace>
  <inkml:trace contextRef="#ctx0" brushRef="#br2" timeOffset="-35672.71">558 13489 2736 0,'-18'2'-12'15,"18"-2"47"-15,0 0 9 0,0 0 6 16,0 0 18-16,0 0 20 0,0 0 15 16,0 0 5-16,0 0-11 0,0 0-3 0,0 0-2 15,0 0 3-15,65 0 6 0,-35 0 6 16,3 0-1-16,3 2-10 0,0-2-10 15,6 2-9-15,1-2-19 0,-7 2-23 0,2-2-41 16,-2-2-51-16,-5 2-70 0,3 2-69 16,-7-1-73-16,-3-1-140 0,-3 4-552 0,-4-2-400 15</inkml:trace>
  <inkml:trace contextRef="#ctx0" brushRef="#br2" timeOffset="-35185.04">926 13701 2793 0,'0'0'-51'0,"-15"4"38"0,15-4 29 15,0 0 11-15,-25 3 21 0,25-3 31 0,-21-3 24 16,21 3 12-16,0 0 5 0,-34-1-4 16,34 1-3-16,-22 0-1 0,22 0-1 15,-20 4-5-15,20-4 8 0,-23 8-8 0,10-1-5 16,0 1-12-16,2 2-4 0,3 1-9 15,-3 3-7-15,5 0-5 0,2 0-4 0,-1 1-11 16,0 1-3-16,5-16-4 0,0 34-4 16,2-20-4-16,3 2-1 0,0-1-5 0,1-1-2 15,1-2-8-15,-7-12-3 16,16 14 0-16,-9-8-3 0,-7-6-1 0,18 2-3 16,-18-2-2-16,0 0-6 0,22-11 3 15,-16-3 0-15,1 1 2 0,0-3-2 0,-5-2-2 16,2-7-4-16,-4 0 4 0,1-4 0 15,-1 3 9-15,0 3 3 0,0 2 12 0,0 2 7 16,0 0 7-16,0 19 1 0,0-31-6 16,0 19-5-16,0 12 7 0,0 0-5 15,0-20-10-15,0 20-8 0,0 0 2 0,0 0-2 16,0 0 3-16,0 0-2 0,0 0-1 16,0 0-5-16,12 50 5 0,-8-35-2 15,4 2-2-15,1 2 0 0,1 0-9 0,-1 2-17 16,1-4-25-16,-1 0-39 0,-1-1-48 15,1-1-64-15,1-1-56 0,-2-2-51 0,-2-5-98 16,1 0-157-16,2-1-33 0,-9-6-281 16,0 0-230-16</inkml:trace>
  <inkml:trace contextRef="#ctx0" brushRef="#br2" timeOffset="-34897.83">1135 13680 2562 0,'0'0'52'16,"0"0"20"-16,2-16 4 0,-2 16-3 15,0 0 6-15,0 0 26 0,0 0 19 16,-20-9 6-16,20 9-5 0,0 0-8 0,0 0-10 16,0 0-4-16,-34 13-7 0,34-13-5 15,0 0-9-15,-6 17-8 0,6-17-8 0,0 0-5 16,12 29-11-16,-1-17-6 0,-1-1-2 16,3 4-5-16,1 0-6 0,2 4-3 15,-3-1-8-15,-1-1 5 0,2-1-6 0,-2 0 0 16,-5-1 2-16,1 0 7 0,-4 0 6 15,-2-1 2-15,-2-14-9 0,-8 29 4 0,-1-18-3 16,-1 0-5-16,-1-1-5 0,-5-1-24 16,5-1-34-16,11-8-45 0,-29 8-67 15,17-8-69-15,12 0-81 0,0 0-166 16,-28-9-135-16,22-1-275 0,6 10-245 0</inkml:trace>
  <inkml:trace contextRef="#ctx0" brushRef="#br2" timeOffset="-34631.42">1493 13649 2708 0,'0'0'21'0,"0"0"12"0,0 0 5 15,0 0-2-15,8-19 6 0,-8 19 1 16,0 0 7-16,22-4-11 0,-22 4 1 0,20-1-5 16,-20 1-2-16,27 0-5 0,-12-3-3 15,-15 3-14-15,26-4-27 0,-26 4-50 16,25-1-48-16,-15-2-39 0,-10 3-68 0,0 0-162 16,15-7-316-16,-15 7 47 0</inkml:trace>
  <inkml:trace contextRef="#ctx0" brushRef="#br2" timeOffset="-34490.76">1441 13544 2310 0,'0'0'166'0,"-17"-1"-2"0,17 1-13 16,0 0-4-16,0 0-16 0,-17-4-10 15,17 4-16-15,0 0-12 0,0 0-15 0,0 0-29 16,0 0-40-16,0 0-46 0,47-9-59 16,-47 9-72-16,27-7-87 0,-13 3-183 15,1 3-346-15,1-3-84 0</inkml:trace>
  <inkml:trace contextRef="#ctx0" brushRef="#br2" timeOffset="-34258.74">1763 13498 2581 0,'0'0'99'0,"15"6"-10"16,-15-6-5-16,12 10 17 0,-12-10 34 0,13 8 24 16,-13-8-3-16,9 11-10 0,-9-11-15 15,0 0-7-15,10 11 1 0,-10-11 10 0,0 0 0 16,6 10-2-16,-6-10-17 0,0 0 1 15,0 0-11-15,0 0-12 0,0 0-7 16,0 0-14-16,0 0-13 0,0 0-20 16,0 0-30-16,30-17-29 0,-26 11-31 0,-4 6-37 15,0 0-50-15,15-13-59 0,-9 11-65 16,-6 2-99-16,0 0-188 0,0 0-71 16,0 0-227-16,0 0-189 0</inkml:trace>
  <inkml:trace contextRef="#ctx0" brushRef="#br2" timeOffset="-32798.78">2967 13453 2575 0,'0'22'25'0,"0"-22"8"0,0 0 8 16,0 0 8-16,0 0 19 0,0 0 19 0,0 0 10 16,0 0 3-16,0 0-10 0,0 0-2 15,0 0-2-15,0 0 1 0,0 0 2 16,0 0 0-16,0 0-4 0,0 0-6 0,0 0-7 16,0 0-7-16,13-42-9 0,-9 27-7 15,0 0-3-15,-2-6-9 0,3-2-4 16,-1-2-9-16,1-4-1 0,1 3-3 0,-2-3 1 15,0 1-5-15,2 4 7 0,-4-1 6 16,2 4 11-16,-2 2 11 0,3 2 0 0,-2 1-3 16,1 3-4-16,-4 13-3 0,4-23-7 15,-4 23-1-15,6-17-5 0,-6 17-2 0,6-11-2 16,-6 11-5-16,0 0 2 0,0 0-5 16,21 0 0-16,-21 0-4 0,0 0 2 15,20 17-4-15,-10-8 1 0,-2 1-1 16,4 1 1-16,-2 1-2 0,0-3-3 0,1 3 3 15,2-1 0-15,-1 1-5 0,1-1 2 16,-1 1-3-16,2-3 3 0,0 1 0 0,-1-1 1 16,-2 0-2-16,1-1-6 0,1-1 10 15,-3 1 7-15,-10-8 7 0,18 11 11 16,-10-4-1-16,-8-7 6 0,14 7 4 0,-14-7-1 16,14 3-5-16,-14-3 7 0,0 0-12 15,0 0-4-15,27-7 0 0,-27 7-3 0,15-12-7 16,-9 2-8-16,-6 10-10 0,11-27-24 15,-7 9-33-15,0 0-43 0,-4-1-52 16,2-2-66-16,0 0-74 0,-2 0-124 0,-2 0-177 16,0 2-31-16,0 0-258 0,-2 2-254 15</inkml:trace>
  <inkml:trace contextRef="#ctx0" brushRef="#br2" timeOffset="-32478.73">3613 12437 2627 0,'0'-17'-19'16,"0"17"17"-16,0 0 5 0,2-15 25 0,-2 15 43 16,0 0 15-16,0 0 4 0,0 0-3 15,0 0-10-15,0 0-4 0,-19 53 0 16,10-30-11-16,3 0-11 0,0 4-2 0,-3-3-5 16,3 3-16-16,-3 0-46 0,3 0-66 15,2-1-60-15,-4-1-122 0,6 2-210 16,-5-5-284-16,2-1-42 0</inkml:trace>
  <inkml:trace contextRef="#ctx0" brushRef="#br2" timeOffset="-32193.89">3689 12973 2333 0,'26'8'-3'15,"-26"-8"6"-15,0 0-5 0,2 20 6 16,-2-20 15-16,2 23 15 0,-2-11 9 0,0-12-4 16,0 32-9-16,2-13 0 0,-2-2 3 15,0 0-6-15,2 2-3 0,0-1-3 16,0-1 1-16,0-2-25 0,-2-15-37 0,6 31-41 15,-4-21-41-15,0 0-83 0,-2-10-145 16,6 16-241-16,-6-16 204 0</inkml:trace>
  <inkml:trace contextRef="#ctx0" brushRef="#br2" timeOffset="-31915.79">3666 12973 1738 0,'-2'-19'160'15,"-4"4"21"-15,6 15-10 0,-5-21-13 16,5 21-13-16,0-18 0 0,0 18-5 0,0 0-2 15,0 0-14-15,11-17-16 0,-11 17-14 16,0 0-9-16,23-2-10 0,-23 2-7 16,26 8-6-16,-10 0-6 0,4 2-9 0,-2 2-4 15,4 3-4-15,3 5-4 0,-1 1-4 16,-4-1-2-16,0 3-3 0,-4 2-1 16,-1-4 6-16,-4 0 9 0,-2-1 7 15,-5 2 9-15,-2-3 0 0,-2 1 7 0,-2-4-4 16,-5 1-7-16,-2-2-4 0,1 2-4 15,-2-3-11-15,-1-1-16 0,1-3-33 0,-4 0-42 16,4-3-51-16,10-7-56 0,-21 8-57 16,12-6-37-16,9-2-74 0,0 0-109 15,0 0-432-15,-20-10-239 0</inkml:trace>
  <inkml:trace contextRef="#ctx0" brushRef="#br2" timeOffset="-31665.47">4180 13222 2683 0,'0'0'35'0,"13"6"16"0,-13-6 7 0,0 0-14 16,21 2-1-16,-21-2 5 0,22 0 13 15,-22 0-11-15,26 0-6 0,-26 0-11 16,32-2-22-16,-15 0-22 0,3 0-39 0,-2 0-46 16,2 1-55-16,-6-2-56 0,1 2-120 15,0-2-398-15,-4 0 9 0</inkml:trace>
  <inkml:trace contextRef="#ctx0" brushRef="#br2" timeOffset="-31414.79">4622 12962 2126 0,'7'-12'46'16,"-7"12"13"-16,0 0 28 0,0 0 9 0,0 0 14 16,0 0 9-16,0 0 9 0,0 0-11 15,0 0-13-15,0 0-9 0,4 51-2 16,-4-35-15-16,3 0 0 0,-1 4-11 0,2-4-7 15,-2 4-6-15,2-1-8 0,-2-2-16 16,2 1-29-16,-2-2-44 0,2 0-52 0,0-3-48 16,-1-2-48-16,0-1-56 0,-3-10-105 15,2 13-430-15,-2-13-81 0</inkml:trace>
  <inkml:trace contextRef="#ctx0" brushRef="#br2" timeOffset="-31148.2">4603 13047 2279 0,'-2'-19'39'0,"0"2"51"0,0 1 11 15,2 16 4-15,2-20-2 0,-2 20 10 0,4-20 11 16,-4 20-7-16,11-12-6 0,-11 12-14 16,17-12-9-16,-6 8-11 0,-11 4-10 0,25-8-8 15,-10 8-2-15,-15 0-11 0,34 2-3 16,-15 2-5-16,2 4-4 0,0 2-3 16,0 2-4-16,3 4-3 0,-6-1-1 0,4 4-4 15,-6 0-1-15,2 2-1 0,-6 0 2 16,-1 0 4-16,-3 0 11 0,-4 0 7 0,-4-2 5 15,0 0 2-15,-6 0-4 0,0 2-3 16,-5-2-7-16,-3-2-2 0,-2 1-8 0,2-4-26 16,-3-2-30-16,2-1-44 0,2-4-48 15,-1 2-65-15,1-4-63 0,13-5-115 16,-23 2-617-16,13-4-445 0</inkml:trace>
  <inkml:trace contextRef="#ctx0" brushRef="#br2" timeOffset="-30942.52">5033 12535 3048 0,'0'0'-35'0,"0"0"-2"16,0 0 0-16,0 0 9 0,0 0 19 15,0 0 16-15,0 0 5 0,-21 55 1 16,12-40-3-16,1 1-5 0,2 0-25 15,0 2-48-15,0-1-31 0,0 0-51 0,0 1-85 16,4-4-507-16,-4 1-15 0</inkml:trace>
  <inkml:trace contextRef="#ctx0" brushRef="#br2" timeOffset="-30374.36">5181 13300 2390 0,'0'0'68'0,"0"0"-2"0,0 0 0 0,0 0-16 15,0 0 8-15,0 0 3 0,16-39 3 16,-14 25-11-16,2-3-4 0,-2-4-9 0,2 2-5 16,0-4 10-16,-2 2 17 0,2 4 13 15,1 0-3-15,-3 2-4 0,-2 15-7 16,6-28-10-16,-4 20-6 0,-2 8-2 15,0 0-4-15,9-18-7 0,-9 18-1 0,0 0-3 16,0 0-5-16,0 0 0 0,0 0-4 16,0 0-1-16,29 33-1 0,-21-22-2 15,2 0-5-15,0 2 1 0,-2-1-2 0,5-1 0 16,-4 1 0-16,1 0-1 0,1-3 0 16,-3 0 5-16,-8-9 11 0,16 12 15 15,-16-12 5-15,14 7 6 0,-14-7 3 0,0 0 10 16,19-1-1-16,-19 1 2 0,0 0 2 15,11-19-5-15,-11 19 2 0,8-25-6 0,-6 9-4 16,2-2-9-16,1-1-5 0,-1 0-6 16,0 2 0-16,-2-3-3 0,2 3-7 15,0 2-6-15,-4 15-18 0,5-28-30 0,-3 16-46 16,-2 12-52-16,5-17-63 0,-5 17-64 16,0 0-90-16,2-21-175 0,-2 21-443 15,0-8-403-15</inkml:trace>
  <inkml:trace contextRef="#ctx0" brushRef="#br2" timeOffset="-29762.77">5848 13209 2872 0,'0'0'-36'0,"0"0"23"0,-23 2 7 0,23-2-2 16,0 0 2-16,0 0 20 0,0 0 11 15,0 0 1-15,0 0 2 0,0 0-2 0,0 0-2 16,0 0-1-16,0 0 3 0,0 0-5 16,61-12 0-16,-61 12 0 0,20-4-8 15,-20 4-12-15,20-3-30 0,-20 3-35 16,22-4-46-16,-14 1-54 0,1-1-72 0,-9 4-531 16,14-8-57-16</inkml:trace>
  <inkml:trace contextRef="#ctx0" brushRef="#br2" timeOffset="-29581.17">5863 13100 2487 0,'-21'0'103'0,"21"0"-1"0,0 0-6 16,0 0-12-16,0 0-1 0,0 0 5 16,0 0-5-16,0 0-9 0,0 0-6 15,0 0-11-15,0 0-12 0,0 0-15 0,0 0-16 16,0 0-42-16,57-7-67 0,-44 5-81 15,1-2-103-15,1 0-588 0,-2 0-224 16</inkml:trace>
  <inkml:trace contextRef="#ctx0" brushRef="#br2" timeOffset="-29337.97">6183 13112 2615 0,'0'0'-7'0,"0"0"25"16,12 6 14-16,-12-6 17 0,0 0 32 16,0 0 35-16,13 7 25 0,-13-7 14 15,0 0 9-15,0 0 2 0,0 0-7 0,0 0-3 16,0 0-8-16,0 0-14 0,0 0-16 16,0 0-10-16,23-2-25 0,-23 2-5 0,0 0-29 15,0 0-42-15,0 0-62 0,0 0-87 16,17-7-96-16,-17 7-163 0,0 0-209 15,0 0-333-15,0-11-360 0</inkml:trace>
  <inkml:trace contextRef="#ctx0" brushRef="#br2" timeOffset="-7377.03">6631 13704 791 0,'0'0'305'0,"0"0"-124"0,0 0-66 16,0 0-50-16,0 0-6 0,7-22 7 0,-7 22 2 15,0 0-3-15,0 0 9 16,15-16 1-16,-15 16-4 0,0 0-10 0,17-11 9 0,-17 11 15 15,14-8 4-15,-14 8 9 16,18-10 1-16,-18 10-4 0,20-5-4 0,-20 5-7 16,20-4-7-16,-20 4-8 15,19-2-3-15,-19 2-6 0,0 0-12 0,25 2 4 0,-25-2-7 16,15 4-5-16,-15-4 7 0,10 9-5 0,-10-9 2 16,0 0-5-16,4 20 0 15,-4-20-6-15,0 0-1 0,0 0 0 0,-12 24-3 16,12-24 0-16,-8 12 2 15,8-12-3-15,0 0 2 0,-11 14 3 0,11-14-6 16,0 0-3-16,-11 11-1 0,11-11-1 16,0 0-8-16,0 0-4 0,0 0-4 0,0 0 3 15,0 0-2-15,0 0-2 16,11 22 0-16,-11-22 1 0,15 10-4 0,-15-10 1 0,16 12 0 16,-4-5-1-16,-2 2 3 0,-2 1 1 0,3 3-2 15,-3 0 2-15,-1 1 3 16,-1 0 9-16,-4 1 4 0,-2-15 1 0,2 28 3 15,-4-13 3-15,2-15 0 0,-8 31 0 16,-1-17-3-16,1-1-2 0,-3 0-2 0,-1-2-3 16,-2 1-1-16,2-1-3 15,-3-2-3-15,-2-2-13 0,0-2-31 0,3 1-28 16,-4-5-44-16,18-1-61 0,-27 4-51 0,14-8-73 0,13 4-170 16,-25-7-408-1,25 7-224-15</inkml:trace>
  <inkml:trace contextRef="#ctx0" brushRef="#br2" timeOffset="-6917.24">7169 13643 2562 0,'0'0'-87'0,"0"0"23"0,4-13 14 16,-4 13 13-16,0 0 29 0,0 0 11 0,0 0 25 0,0 0 16 16,0 0 12-16,0 0 15 15,0 0 10-15,-40 4 9 0,40-4 2 0,0 0 1 16,-23 12-6-16,23-12-7 15,-15 11-9-15,15-11-10 0,-9 11-3 0,9-11-2 16,-2 15-11-16,2-15-5 0,0 0-2 16,13 22-5-16,-4-11-2 0,-1-1-5 0,2-1 0 15,4 0-6-15,-2 1 4 16,-1-1-7-16,1 3 1 0,-1-1 4 0,0 1 9 16,-3 1 9-16,0-2 9 0,-2 3 5 0,-6-14 9 0,8 23-3 15,-8-23-2-15,-8 21-3 16,8-21-7-16,-12 21-8 0,2-15-1 0,-3 3-5 15,13-9-6-15,-28 7-14 16,14-5-31-16,14-2-42 0,-26 2-46 0,26-2-55 16,-23-4-53-16,23 4-53 0,-21-9-127 15,10 4-524-15,11 5-315 0</inkml:trace>
  <inkml:trace contextRef="#ctx0" brushRef="#br2" timeOffset="-5907.03">7512 13411 2695 0,'20'-8'-83'0,"-20"8"21"16,0 0 5-16,0 0 16 0,0 0 15 0,0 0 17 16,0 0 12-16,0 0 12 0,0 0 11 0,0 0 4 0,0 0 18 15,0 0 12 1,0 0 15-16,0 0 13 0,0 0 6 0,0 0-4 0,0 0 5 15,0 0-12-15,0 0-9 16,0 0-9-16,-65 11-7 0,53-8-9 0,12-3 1 16,-24 5-8-16,24-5-7 0,-20 2 0 15,20-2-5-15,-20 4-1 0,20-4-1 0,0 0-3 16,-21 2-6-16,21-2-5 0,0 0-5 0,0 0-1 16,0 0-4-16,-14-12-4 15,14 12 1-15,0 0-3 0,0 0-2 0,0 0 4 0,0 0 0 16,18-37-4-16,-9 27 3 15,-9 10-1-15,14-19 0 0,-5 10 2 0,0-3 0 16,-1 2-3-16,-8 10 7 16,17-18 2-16,-8 10 11 0,-9 8 5 0,14-13 11 0,-14 13 3 15,11-13 4 1,-11 13 5-16,10-7 17 0,-10 7 5 0,0 0 14 0,0 0 8 16,0 0 0-16,0 0-6 0,26 16-7 0,-26-16-6 15,6 19-5-15,-6-19-9 16,6 22-1-16,-4-8-8 0,2 0-9 0,2 1-1 0,-2-2 0 15,0 2-8-15,2 0-9 16,0-2-31-16,-2 1-45 0,3-1-54 0,-3 0-65 16,3-2-68-16,-7-11-109 15,8 26-190-15,-4-16-70 0,-4-10-240 0,7 25-202 0</inkml:trace>
  <inkml:trace contextRef="#ctx0" brushRef="#br2" timeOffset="-5507.14">7756 13862 2606 0,'0'0'-28'15,"0"0"33"-15,0 0 2 0,-7 11 23 0,7-11 30 16,0 0 25-16,0 0 5 15,0 0-11-15,0 0-10 0,0 0-6 16,0 0-3-16,0 0-11 0,0 0-5 16,0 0-7-16,47-7-2 0,-47 7-1 0,25-4-7 0,-11 1-15 15,-14 3-15-15,30-4-32 16,-15 2-41-16,-15 2-45 0,26-3-20 0,-26 3-44 16,21-4-83-16,-21 4-517 0,17-6-87 0</inkml:trace>
  <inkml:trace contextRef="#ctx0" brushRef="#br2" timeOffset="-5267.24">7861 13794 2387 0,'0'0'7'0,"0"0"2"0,0 0 2 16,0 0 18-16,0 0 31 0,0 0 40 16,0 0 17-16,0 0 8 0,-24 15 1 0,24-15 8 15,0 0-2-15,4 27-4 0,-4-27-4 0,2 23-11 16,-2-23-13-16,6 28-14 15,-4-11-6-15,2 1-8 0,0-3-7 0,0 4-11 0,0-2-11 16,1-1-25-16,-1 0-32 16,0 0-29-16,1-1-35 0,-1-2-44 0,-4-13-42 15,6 23-36-15,-1-13-51 16,-5-10-157-16,6 11-460 0,-6-11-226 0</inkml:trace>
  <inkml:trace contextRef="#ctx0" brushRef="#br2" timeOffset="-4887.07">8037 13741 2648 0,'2'-23'-15'0,"-2"23"17"0,0 0-7 15,4-20 8-15,-4 20 1 0,8-11-9 0,-8 11 15 16,14-11-9-16,-14 11-1 15,16-12 0-15,-5 7-7 0,-11 5 6 0,26-9 14 16,-14 8 5-16,-12 1 15 0,28-3 14 16,-28 3 7-16,25 1 12 0,-14 5 6 15,-11-6 4-15,21 13 4 0,-15-3 5 16,0-1 4-16,-6-9 2 0,4 26 8 0,-4-14 5 16,0-12 2-16,-4 29-11 0,0-12 1 0,0 0 2 0,-2 1 2 15,-1-4-5-15,1 4 1 16,2-4-8-16,0 2-6 15,-1-2-9-15,1 1-5 0,4-15-9 0,-4 24-5 16,4-24-7-16,0 24-1 0,0-24-14 0,8 16-14 0,-1-8-25 16,3 0-31-16,-10-8-31 15,21 7-39-15,-3-4-48 0,0-3-51 0,2-3-43 16,-4 0-84-16,7-3-141 0,1-1-479 0,-3-1-385 16</inkml:trace>
  <inkml:trace contextRef="#ctx0" brushRef="#br2" timeOffset="-4507.17">8625 13669 2928 0,'0'-26'-26'0,"0"26"10"0,0 0 2 16,0 0 5-16,-6-18 38 0,6 18 30 0,0 0 23 16,0 0 14-16,-23 1 6 0,23-1-4 0,0 0 4 0,-26 24 5 15,18-10 1 1,-2 2-4-16,0-3 0 0,2 6-13 0,2-1-11 0,2 1-8 15,0-1-4-15,0 3-6 16,1-2-10-16,3 0-5 0,0-2-7 0,3 1-5 0,1-2-11 16,2 1-14-16,-2-7-8 15,4 2-15-15,-8-12-14 0,18 15-15 0,-8-9-21 16,-10-6-5-16,22 4-12 0,-22-4 0 0,0 0 1 16,25-10 6-16,-25 10 5 0,12-17 9 15,-5 4 3-15,-7 13 15 0,2-21 19 0,-2 21 18 16,-2-23 26-16,2 23 20 15,-9-21 19-15,1 11 9 0,8 10 3 0,-19-17 2 16,11 9-6-16,8 8-10 0,-20-9-1 16,20 9-9-16,-16-10-5 0,16 10-9 0,-14-5-10 15,14 5-35-15,0 0-40 16,0 0-55-16,0 0-73 0,-4-10-56 0,4 10-99 16,0 0-180-16,0 0-377 0,28-8-263 0</inkml:trace>
  <inkml:trace contextRef="#ctx0" brushRef="#br2" timeOffset="-4175.79">8892 13672 2689 0,'11'-13'-54'0,"-11"13"10"0,0 0 18 0,0 0 36 16,0 0 20-16,0 0 31 0,0 0 24 15,0 0 4-15,-30-13 0 16,30 13 1-16,0 0-6 0,0 0-3 0,0 0-1 15,0 0-8-15,-34 16-8 0,34-16-4 0,0 0-11 16,0 18-3-16,0-18-12 0,0 0-12 16,22 21-14-16,-12-11-7 0,2-2 1 15,4 3-1-15,-4-2 0 0,3 2 2 16,0 1 0-16,-4-1-2 0,1 1 3 0,-4-2 10 16,1 4 19-16,-4-1 16 0,-5-13 3 0,4 24 9 15,-4-24-3-15,-4 19-6 0,4-19-3 16,-14 18-4-16,4-10-6 0,10-8-6 0,-19 13-12 15,19-13-42-15,-21 5-53 16,21-5-68-16,-19 0-45 0,19 0-72 0,-20-12-128 0,14 6-542 16,0-5-335-16</inkml:trace>
  <inkml:trace contextRef="#ctx0" brushRef="#br2" timeOffset="-3787.3">9030 13266 2965 0,'0'0'28'0,"0"0"-2"0,0-19-10 15,0 19-3-15,0 0 1 16,2-17 0-16,-2 17 0 0,0 0-10 0,9-16-12 16,-9 16-21-16,12-9 5 0,-12 9-5 0,24-6 1 0,-10 2 11 15,3 3 7-15,-17 1-10 16,28-2 6-16,-28 2 1 0,28 3-3 0,-16 1 9 15,-12-4 0-15,16 10 13 16,-16-10 15-16,7 13 16 0,-7-13 13 0,0 0 8 16,0 0 12-16,-19 33 2 15,9-26 10-15,10-7-14 0,-20 16-6 0,12-11-6 0,8-5-9 16,-13 14-6-16,13-14-3 0,-8 14-4 0,8-14 0 16,0 0-6-16,2 22-1 15,-2-22-4-15,11 17-5 0,-5-8 5 0,-6-9-4 0,10 20-4 16,-6-11 4-1,-4-9-3-15,7 19 3 0,-7-19-1 0,3 17-2 0,-3-17-11 16,-10 17-21-16,10-17-55 16,-12 16-55-16,4-9-66 0,-3-3-81 0,0 3-195 0,1-5-375 15,10-2-184 1</inkml:trace>
  <inkml:trace contextRef="#ctx0" brushRef="#br2" timeOffset="-3367.17">9402 13834 2568 0,'0'0'-2'0,"0"0"10"0,0 0-7 15,0 0 13-15,0 0 2 0,0 0 5 16,0 0 7-16,0 0 4 0,0 0-4 0,0 0 6 0,0 0-7 16,0 0 8-16,0 0 16 15,53-6 4-15,-35 3-5 0,-18 3-9 0,33-4 0 16,-18 4-10-16,-15 0-25 0,31-7-40 0,-15 7-52 0,-16 0-43 16,22-5-70-16,-22 5-153 15,14-4-363-15,-14 4 23 0</inkml:trace>
  <inkml:trace contextRef="#ctx0" brushRef="#br2" timeOffset="-3174.7">9506 13773 2153 0,'0'0'1'16,"0"0"37"-16,-19 7 6 0,19-7 22 0,0 0 35 16,0 0 13-16,-6 21 6 0,6-21-9 0,-2 17-13 0,2-17-12 15,-2 25-4-15,2-25-13 16,0 23-8-16,0-7-3 0,0-16-10 0,2 32-14 15,-2-19-35-15,0 3-52 16,2 0-58-16,2-2-49 0,-4-14-73 0,2 25-151 0,0-16-348 16,0 2 0-16</inkml:trace>
  <inkml:trace contextRef="#ctx0" brushRef="#br2" timeOffset="-1937.06">9709 13636 2239 0,'0'0'69'16,"-21"-2"5"-16,21 2-1 0,0 0-10 0,0 0-10 15,0 0 0-15,0 0-6 16,0 0-7-16,0 0 0 0,0 0 0 0,0 0-11 0,0 0-3 16,0 0 3-16,42-12 11 15,-42 12-1-15,26-4-5 0,-26 4-2 0,28-1-4 16,-14-2-1-16,-14 3-5 0,28 0-1 0,-28 0-4 0,25-1 1 16,-25 1-5-16,22 0 3 15,-22 0-3-15,18-2 11 0,-18 2 7 0,0 0 16 16,22-2 8-16,-22 2 7 15,0 0 6-15,0 0 8 0,0 0 3 0,23 0 9 0,-23 0 3 16,0 0 3-16,0 0-3 16,2 17-11-16,-2-17-6 0,0 0-9 0,0 0-6 15,-19 35-5-15,15-21-4 16,-3-2-6-16,1 2-6 0,-3-1 2 0,3 3-11 16,-2 1 0-16,2-1-3 0,-6 3 0 0,6-3-5 0,0 0-7 15,0 2-7-15,1-3-29 16,-1 0-41-16,6-15-43 0,-8 23-63 15,6-11-55-15,-3-5-52 0,5-7-139 16,-6 15-151-16,6-15-296 0,-3 11-214 0</inkml:trace>
  <inkml:trace contextRef="#ctx0" brushRef="#br2" timeOffset="-1502.53">10042 13669 2639 0,'0'0'6'0,"0"0"20"0,0 0 10 0,0 0-7 0,0 0 6 15,0 0-6-15,0 0-6 16,0 0 0-16,0 0-3 0,0 0-11 0,25-7-16 15,-25 7-26-15,20-5 5 0,-8 1-10 16,-12 4 12-16,25-6-15 0,-8 2 0 0,-2 1-5 16,-15 3-6-16,26-6 12 15,-14 2 5-15,-12 4 0 0,21-5 7 0,-21 5 12 16,19-4 13-16,-19 4 17 0,0 0 44 0,21 0 26 0,-21 0 31 16,0 0 14-16,0 0 9 15,9 13-3-15,-9-13-5 0,0 0-3 0,0 0-5 16,-13 35-8-16,13-35-6 15,-10 26-5-15,3-13-8 0,1 1-12 0,0 1-8 16,-1-2-7-16,-2 0-9 16,3 1-4-16,2-1-5 0,-2 1-14 0,0 0-23 0,6-14-44 15,-11 22-39-15,6-12-58 16,5-10-50-16,-4 16-34 0,4-16-42 0,0 0-117 0,-4 16-557 16,4-16-339-16</inkml:trace>
  <inkml:trace contextRef="#ctx0" brushRef="#br2" timeOffset="-1147.34">10537 13599 2904 0,'13'-13'5'15,"-13"13"17"-15,0 0 3 16,0 0 5-16,0 0 10 0,0 0 19 0,0 0 17 15,0 0 16-15,0 0 8 0,0 0-2 16,0 0-6-16,0 0-3 0,0 0-5 16,0 0-8-16,0 0-9 0,0 0-3 0,-47 17-10 0,47-17-4 15,0 0-12-15,0 0-13 16,15 37-13-16,-15-37-9 0,17 22 0 16,-7-9 2-16,1-1-2 0,1 2 3 0,2 1-1 0,-6 0 3 0,0 1 4 15,-2-1 11-15,-2 2 9 16,2-2 9-16,-9 2 2 0,3-17 2 0,-9 32-1 15,3-18-6-15,-2 1-4 16,-3-2-5-16,-2-1 0 0,3-2-9 0,-3-1-21 0,3-2-35 16,10-7-55-16,-24 10-66 15,14-8-67-15,10-2-85 0,0 0-156 16,-24-8-507-16,24 8-420 0</inkml:trace>
  <inkml:trace contextRef="#ctx0" brushRef="#br2" timeOffset="-837.2">10662 13319 3048 0,'6'-11'-17'0,"-6"11"2"0,9-11-1 0,-9 11-1 16,10-10 2-16,-10 10 6 0,16-9-2 0,-16 9 7 15,20-6-5-15,-20 6 6 0,24-3 0 16,-24 3 12-16,27 0 21 0,-27 0 23 15,26 6 5-15,-16-2 7 0,2 2 7 16,-12-6 14-16,18 18 8 0,-14-9 19 0,-4-9 11 0,2 21 5 16,-2-21 6-16,-2 25 5 15,2-25-4-15,-8 24-12 0,3-11-26 0,-2-1-5 16,7-12-10-16,-8 21-6 0,4-9-13 0,4-12-5 16,-6 18-5-16,6-18-21 0,0 18-36 15,0-18-51-15,10 13-77 0,-10-13-82 0,20 12-94 16,-8-11-194-16,1 1-90 15,-1-1-335-15,-12-1-328 0</inkml:trace>
  <inkml:trace contextRef="#ctx0" brushRef="#br2" timeOffset="1452.78">10899 13861 2809 0,'0'0'-16'0,"0"0"26"0,0 0 4 16,0 0-2-16,0 0 4 0,0 0-2 0,10 15 3 16,-10-15 13-16,0 0-7 15,24-3-3-15,-24 3 7 0,26-1-6 0,-26 1 10 0,31-3 12 16,-13 0-4-16,0 2 1 15,1-2-8-15,0 2-3 0,0-1-35 0,-2 0-49 16,-17 2-48-16,31-4-50 16,-17 1-62-16,-14 3-149 0,16-7-361 0,-11 0 13 0</inkml:trace>
  <inkml:trace contextRef="#ctx0" brushRef="#br2" timeOffset="1652.59">11083 13777 2273 0,'0'0'52'15,"0"0"13"-15,-17-6 14 0,17 6 17 16,0 0 27-16,0 0 3 0,0 0 1 0,0 0-13 16,-4 33-8-16,4-33-10 0,0 26-12 15,0-13-7-15,0-13-8 0,0 33-6 16,2-15-8-16,0-1-7 0,-2-1-10 0,2 1-32 16,-2-17-48-16,2 29-51 0,1-16-49 15,0-1-51-15,-3-12-66 0,0 0-153 0,1 24-380 0,3-20-94 16</inkml:trace>
  <inkml:trace contextRef="#ctx0" brushRef="#br2" timeOffset="2152.83">11184 13763 2402 0,'8'-20'-25'0,"0"3"4"0,-4 2 1 0,0 1 8 15,2 0 16-15,-6 14 4 0,13-24 12 16,-4 12 0-16,1 1 3 0,2 0-16 0,-3-1 13 15,6 2-11-15,0 1 11 16,-1 1 0-16,4 1 2 0,-2 1-10 0,2 0 12 16,1 2-9-16,0 0-1 0,-2 3 5 15,-17 1-4-15,31 0 1 0,-31 0 12 16,24 4 3-16,-14 0 18 0,-10-4 15 16,13 15 15-16,-13-15 10 0,4 20 10 0,-4-20 0 15,-4 25 1-15,4-25-3 0,-11 31-4 0,7-13-4 0,-2-2-7 16,1 1-8-16,-1 5-4 15,2-2-2-15,0-1-6 0,2 0-7 0,-3-2-4 16,3 3-4-16,2-2-6 16,0-18-6-16,6 30-2 0,-5-14-4 0,3-3-1 0,2-1-1 15,-6-12-6-15,11 17-5 16,-3-9-11-16,-8-8-12 0,15 10-13 0,-15-10-15 16,15 1-11-16,-15-1-6 0,0 0 1 0,20-13-1 0,-20 13 8 15,10-15 7-15,-10 15 6 16,4-18 11-16,-4 18 9 0,-4-22 17 15,4 22 16-15,-14-23 11 0,6 10 5 16,-2 1 9-16,-3 3 9 0,0-3 0 0,1 0-2 0,-3 3 5 16,0-1-7-16,0 1-5 15,1-1-4-15,1 5-5 0,0-3-4 0,13 8-3 16,-21-13-4-16,12 7-4 0,9 6-18 0,-15-12-38 16,15 12-43-16,-7-11-52 0,7 11-56 15,-5-7-46-15,5 7-79 0,0 0-164 0,0 0-463 16,6-21-355-16</inkml:trace>
  <inkml:trace contextRef="#ctx0" brushRef="#br2" timeOffset="2672.73">11765 13618 2759 0,'0'0'-101'0,"0"0"29"0,0 0 22 0,0 0 7 0,-36-9 22 16,36 9 4-16,0 0 2 0,0 0 16 0,-31 5-8 15,31-5 11-15,0 0-2 16,-22 8 16-16,22-8 14 0,-11 6 8 0,11-6-7 15,0 0 0-15,-15 12-5 0,15-12-3 16,0 0-7-16,-4 15 3 0,4-15-4 0,0 0-9 16,0 0-7-16,0 0-1 15,14 22-4-15,-14-22 5 0,0 0 5 0,13 14 0 0,-13-14-12 16,7 6 3-16,-7-6-3 0,0 0 9 0,0 0 1 16,11 11 4-16,-11-11 1 15,0 0-2-15,0 0-1 0,0 0 0 0,0 0-33 16,0 0-15-16,0 0-34 0,0 0-39 15,5 6-55-15,-5-6-134 0,0 0-335 0,0 0 139 16</inkml:trace>
  <inkml:trace contextRef="#ctx0" brushRef="#br2" timeOffset="3202.5">11796 13704 1807 0,'0'0'-33'16,"0"0"17"-16,0 0 6 15,0 0 5-15,0 0 8 0,0 0 14 0,0 0 12 16,-49-11 17-16,49 11 3 0,0 0 14 0,-34 2 2 0,34-2 11 16,-20 3 6-16,20-3 4 15,-19 3-7-15,19-3-11 0,-20 1 2 0,20-1-5 16,0 0 0-16,-19 2 6 15,19-2 5-15,0 0-6 0,0 0-5 0,0 0-11 0,0 0-3 16,0 0-10 0,0 0-3-16,0 0-10 0,0 0-13 0,0 0-6 0,0 0-3 15,0 0 4-15,26-36-6 16,-18 27 5-16,3-1-4 0,0-2 1 0,-2 0-4 0,0-2 3 16,5-3-7-16,-1 2 9 0,-2-2 6 0,1-1 4 15,-4 4 4-15,3 0 13 16,-3 0 10-16,0 1 16 0,1 0 9 0,1 1 6 15,-3 3 0-15,-7 9 0 0,10-18-7 16,-10 18-8-16,11-11 2 0,-11 11 23 0,0 0 4 16,0 0 3-16,0 0-9 15,0 0-6-15,0 0-8 0,17 32-3 0,-15-15-7 16,0-3-3-16,0 2-6 0,0 4-4 0,2-2-7 0,-1 1-3 16,2 1-6-16,-1-3-1 15,1 2-2-15,1 3-3 0,-3-3-3 0,3 2 1 16,1-3-10-16,-3 0-20 15,1 0-33-15,-2-3-42 0,-1-1-42 0,2 0-46 0,0 1-52 16,-2-3-40-16,-2-12-69 16,6 17-130-16,-6-17-488 0,2 15-375 0</inkml:trace>
  <inkml:trace contextRef="#ctx0" brushRef="#br2" timeOffset="3642.71">12262 13544 2825 0,'0'0'-118'0,"8"-9"20"0,-8 9 18 0,0 0 12 16,10-13 19-16,-10 13 10 15,0 0 31-15,0 0 19 0,0 0 21 0,0 0 21 16,0 0 12-16,-34-10 15 16,34 10 10-16,0 0-5 0,-29 7-3 0,29-7-3 0,-21 8-7 15,21-8-3-15,-18 10-8 16,9-4-7-16,9-6-4 0,-12 11-7 0,12-11-2 16,-5 13-6-16,5-13-3 0,0 0-13 0,0 0-11 0,11 28-15 15,-5-18-4-15,6 2-5 16,-5-1 7-16,4 1-2 0,-1 1 2 0,1 0-1 15,1 1 5-15,0-1-2 16,-3-1 18-16,-3 5 21 0,-1-4 22 0,-1 1 20 0,0-1 11 16,-4-13 8-16,-2 20 0 15,2-20-6-15,-8 23-11 0,1-11-4 0,-2-3-9 16,-5-1-9-16,14-8-14 0,-23 9-40 0,10-2-49 16,13-7-74-16,-22 5-61 0,11-7-76 15,11 2-151-15,-21 0-537 0,21 0-374 0</inkml:trace>
  <inkml:trace contextRef="#ctx0" brushRef="#br2" timeOffset="4762.67">12521 13722 2671 0,'0'0'-190'16,"0"0"24"-16,0 0 23 15,0 0 26-15,0 0 24 0,0 0 29 0,0 0 20 0,0 0 30 16,0 0 14-16,0 0 22 0,0 0 11 0,0 0 17 16,0 0 19-16,0 0 1 15,0 0 4-15,0 0 4 0,0 0 7 0,0 0-1 16,0 0 5-16,0 0 1 0,0 0 0 15,0 0 3-15,0 0-8 0,0 0-3 0,0 0 1 16,0 0-8-16,0 0-1 16,35 1-1-16,-35-1-7 0,22 0-7 0,-22 0-7 0,23 0-4 15,-23 0-5-15,25 0-16 16,-25 0-27-16,24-1-39 0,-24 1-52 0,20-3-42 16,-8 3-41-16,-12 0-47 0,0 0-110 0,23-5-456 15,-23 5-93-15</inkml:trace>
  <inkml:trace contextRef="#ctx0" brushRef="#br2" timeOffset="4982.42">12586 13683 2368 0,'0'0'-35'0,"0"0"18"16,-23-1 6-16,23 1 27 0,0 0 31 0,0 0 37 16,0 0 23-16,0 0 14 15,0 0 8-15,0 0 1 0,0 0 2 0,0 0 1 0,2 23-4 16,-2-23-6-16,0 0-11 15,6 29-10-15,-6-29-13 0,2 20-9 0,3-5-7 16,-3 1-10-16,-2-16-4 16,4 28-6-16,0-13-18 0,-2 0-37 0,0-1-39 15,-2-14-44-15,5 20-51 0,-1-8-45 0,0-3-49 0,-4-9-130 16,7 14-573-16,-7-14-343 16</inkml:trace>
  <inkml:trace contextRef="#ctx0" brushRef="#br2" timeOffset="5342.58">12702 13711 2814 0,'7'-24'-69'0,"-7"24"25"0,6-19 7 16,-1 10 10-16,-5 9 14 15,13-22 25-15,-6 15 13 0,-7 7 9 0,15-17 3 0,-8 9 0 16,-7 8-5-16,19-13 9 15,-9 9 11-15,-10 4 5 0,21-9 2 16,-21 9 3-16,23-6-4 0,-23 6 1 16,19-2-6-16,-19 2-1 0,0 0-2 15,23 10-6-15,-23-10-5 0,6 13 0 16,-6-13-2-16,0 17-6 0,0-17 9 0,0 0 8 0,-10 35 7 16,5-24 3-16,-1 1 1 0,0 4 1 0,0-3 1 15,6-13-1-15,-6 24-3 0,3-12 1 16,3-12-4-16,-2 20-3 0,2-20-1 0,0 21-4 15,0-21-1-15,9 17-8 16,-1-8-5-16,4-1-18 0,-12-8-28 0,25 9-38 16,-10-5-53-16,2-1-67 0,2-3-60 15,-2-3-108-15,2 2-188 0,-1-3-375 0,-2 0-292 16</inkml:trace>
  <inkml:trace contextRef="#ctx0" brushRef="#br2" timeOffset="5882.84">13297 13719 2629 0,'0'0'-87'15,"0"0"26"-15,0 0 6 16,0 0 8-16,0 0 12 0,0 0 24 0,0 0 22 0,0 0 30 15,0 0 20 1,0 0 23-16,-65 0 18 0,49 3 25 0,16-3 13 0,-34 4 8 16,14-3-2-16,0 3-11 15,2-1-15-15,1-2-9 0,17-1-15 0,-35 4-10 16,24-2-11-16,11-2-8 0,-23 3-1 0,23-3-13 0,-21 3-4 16,21-3-6-16,-16 2-2 15,16-2-8-15,0 0-5 0,0 0-1 16,0 0-10-16,0 0-8 0,0 0-5 0,0 0-1 15,0 0-4-15,0 0-2 0,27-45 1 0,-16 36 2 16,0-3 0-16,0 1-2 16,0-2-1-16,5 0 2 0,-5-1-1 0,1 0 0 15,-1 1 2-15,0 2 2 0,-1 2 8 16,0-3 2-16,-1 2 15 0,-9 10 4 0,18-15 1 16,-18 15-3-16,11-9-1 0,-11 9 16 0,12-6 5 15,-12 6 4-15,0 0 3 16,0 0 4-16,0 0 2 0,18 21 2 0,-18-21 3 0,4 23-1 15,-1-12-7-15,-3-11-3 16,2 33 16-16,0-17-9 0,0 2-8 0,-2-1-4 16,3 0-2-16,-1-2-9 0,2 3-15 15,-2 1-16-15,0-4-31 0,-1 2-37 0,1-4-44 16,0 0-51-16,5-3-63 0,-4 3-52 0,1-5-107 16,-4-8-191-16,11 13-19 15,-7-9-340-15,-4-4-328 0</inkml:trace>
  <inkml:trace contextRef="#ctx0" brushRef="#br2" timeOffset="6102.45">13557 13769 2932 0,'0'0'17'0,"0"0"-1"0,23-3 1 16,-23 3-2-16,0 0 11 0,25-4 16 0,-25 4 10 15,25-3-4-15,-25 3-2 16,31-1-8-16,-15-1 0 0,0 0-3 0,1 0-4 16,-17 2-24-16,34-3-28 15,-18 1-31-15,-16 2-56 0,20-6-41 0,-8 4-52 0,-12 2-116 16,8-9-462-16,-8 9-76 0</inkml:trace>
  <inkml:trace contextRef="#ctx0" brushRef="#br2" timeOffset="6272.74">13593 13685 2240 0,'0'0'-14'16,"0"0"41"-16,-29 2 28 16,29-2 22-16,0 0 25 0,-18-2-3 0,18 2 4 0,0 0 8 15,0 0-12 1,0 0-8-16,0 0-5 0,0 0-18 0,0 0 0 0,0 0-12 16,0 0-30-16,49-17-34 0,-49 17-48 0,29-7-70 15,-16 1-93-15,0 1-205 0,1-2-340 16,-14 7-55-16</inkml:trace>
  <inkml:trace contextRef="#ctx0" brushRef="#br2" timeOffset="6572.61">13865 13659 2328 0,'14'5'8'15,"-14"-5"-8"-15,13 5 14 0,-13-5 26 0,16 6 36 0,-16-6 24 16,16 5 14-16,-16-5-1 15,0 0-5-15,20 3-12 0,-20-3 0 0,0 0-2 16,13 6 13-16,-13-6 2 16,0 0-3-16,0 0-5 0,0 0-9 0,0 0-8 0,0 0-2 15,0 0 1-15,0 0-3 16,0 0-5-16,0 0-1 0,-33 16 2 0,33-16-6 16,0 0-6-16,0 0-6 0,0 0-6 0,0 0-7 15,0 0-3-15,-18-23-7 16,18 23-5-16,0 0-15 0,0 0-27 0,0 0-35 0,0 0-35 15,24-27-47-15,-24 27-38 16,14-6-61-16,-14 6-98 0,7-6-197 0,-7 6-427 16,0 0-375-16</inkml:trace>
  <inkml:trace contextRef="#ctx0" brushRef="#br2" timeOffset="8552.62">6337 14323 2736 0,'0'0'-112'0,"0"0"32"0,0 0 23 0,0 0 22 15,0 0 12-15,0 0 32 16,0 0 23-16,0 0 7 0,-33 25 9 0,21-15 3 15,0 1-1-15,0 2 3 16,-4 2 10-16,2 0 11 0,-5 0 16 0,-1 2 9 16,2 1 1-16,-6 4 0 0,3-1-7 15,-3 2-5-15,4 1-6 0,-6-1-8 0,3 2-9 16,-1 0-2-16,2 0-6 0,-6 5-6 0,5-3-4 16,-7 1-5-16,6-2 16 15,2-2-5-15,-2 2-6 0,1-4-5 0,1-2-3 0,2 0-8 16,-2 2-1-16,5-5-2 15,3 1 0-15,-4-1-2 0,4-2-4 0,-1-2 2 16,0 1 2-16,5-2 1 16,-3-1-6-16,2 0 0 0,1-3-3 0,1 1 3 0,9-9 0 15,-14 14-2-15,14-14-4 16,-14 9 2-16,14-9 0 0,-10 10-6 0,10-10 2 16,-10 7 0-16,10-7-1 0,0 0 4 15,-13 10 3-15,13-10 5 0,0 0 1 16,0 0 4-16,-13 9 2 0,13-9-2 0,0 0-11 0,0 0 7 15,0 0 1 1,0 0 4-16,0 0-3 0,-17 4-4 0,17-4 5 0,0 0-3 16,0 0-3-16,0 0 0 15,0 0-4-15,0 0 0 0,0 0-2 0,0 0 3 16,0 0-7-16,0 0 4 0,0 0-5 0,0 0-1 0,0 0-7 16,0 0 2-16,0 0 4 15,0 0-7-15,0 0 9 0,0 0-3 16,0 0 8-16,0 0-8 0,0 0-2 0,0 0-2 15,0 0-1-15,0 0 1 0,0 0 5 0,0 0-3 16,0 0 2-16,0 0-6 16,0 0 2-16,0 0 2 0,0 0-2 0,0 0-1 15,0 0-10-15,0 0 10 0,0 0 2 16,0 0-4-16,0 0 0 0,0 0 3 0,0 0-3 16,13-47 1-16,-13 47-4 0,0 0 3 0,6-13 1 15,-6 13-1-15,0 0 1 16,6-20-1-16,-6 20-2 0,5-18 2 15,-5 18 0-15,6-20 2 0,-6 20 2 16,7-19 0-16,-5 7 3 0,-2 12 1 0,8-19 9 0,-8 19-12 16,6-15 4-16,-6 15 1 15,6-13-2-15,-6 13-3 0,0 0 3 16,0 0-5-16,8-15-1 0,-8 15 4 0,0 0 9 0,0 0 5 0,0 0-2 16,0 0-1-16,0 0-1 15,0 0-3-15,-22 38 3 0,22-38-4 0,-15 24 6 16,9-11-7-16,-3 2 1 0,1-3 13 15,-3 3 1-15,3-1 0 0,2 1-2 0,-3-2 2 16,0-1-2-16,9-12-5 16,-12 23 2-16,8-14-2 0,4-9-1 15,-6 18 0-15,6-18 8 0,-2 15 5 0,2-15-4 16,0 0 0-16,10 19-4 0,-10-19-2 0,18 7-2 16,-4-2-4-16,2-4-12 0,-16-1-19 15,37 3-26-15,-19 0-37 0,4-3-39 0,-3 0-61 16,2 1-75-16,-4-2-68 0,-1-2-129 0,0 2-160 15,-4 2 11-15,-12-1-403 16,0 0-481-16</inkml:trace>
  <inkml:trace contextRef="#ctx0" brushRef="#br2" timeOffset="9452.91">3244 16103 2941 0,'0'0'-144'0,"0"0"27"0,0 0 12 0,0 0 15 0,-20-17 24 16,20 17 14-16,0 0 21 16,-30 0 19-16,30 0 27 0,-23 6 8 0,23-6 23 15,-28 10 19-15,14-7 12 16,-2 3 16-16,2 0 17 0,-1-1 0 0,2 3-5 0,13-8-14 16,-23 14-7-16,15-7-14 0,8-7-1 0,-12 14-10 15,12-14-9-15,-2 15-2 16,2-15-5-16,0 0-12 0,18 28 5 0,-8-17-9 15,3-3-3-15,-1 2 3 16,3 1-4-16,2-1-2 0,1 2-3 0,-2 1 1 0,1-2-1 16,-4 0 1-16,2 3 2 15,-3-3 8-15,-2 0 7 0,-2 1 18 16,-2 0 13-16,-6-12 13 0,6 21-1 0,-6-21 3 0,-6 22-5 16,6-22 1-16,-18 21-5 0,8-11-4 15,-5-1 0-15,0-1-5 0,-2-2-12 0,-1-2 14 16,0 0-8-16,18-4-11 15,-34 0-18-15,18-3-39 0,16 3-42 0,-33-9-51 16,21 4-64-16,12 5-65 0,-12-14-82 16,12 14-171-16,-2-13-113 0,2 13-290 0,0 0-260 15</inkml:trace>
  <inkml:trace contextRef="#ctx0" brushRef="#br2" timeOffset="9712.65">3521 16344 2896 0,'0'0'83'0,"16"3"-10"16,-16-3-8-16,0 0-3 0,0 0 1 0,18 3 19 16,-18-3 10-1,0 0-7-15,24 1-8 0,-24-1-11 0,21-1-6 16,-21 1-5-16,26-3-2 0,-26 3-8 0,32-3-2 15,-14 3-8-15,-18 0-21 0,32-4-33 0,-17 0-41 16,-15 4-51-16,28-6-48 16,-18 5-54-16,0-3-50 0,-10 4-105 15,9-10-477-15,-9 10-188 0</inkml:trace>
  <inkml:trace contextRef="#ctx0" brushRef="#br2" timeOffset="9852.89">3640 16260 2587 0,'-16'-2'39'0,"16"2"43"15,-24-4 27-15,24 4 18 16,-17-1 18-16,17 1 8 0,0 0-5 0,0 0-14 0,0 0-14 15,0 0-16-15,0 0-7 16,0 0-12-16,0 0-18 0,0 0-22 0,0 0-33 16,53-12-42-16,-53 12-44 15,34-4-48-15,-17 2-45 0,0 1-51 0,-17 1-78 16,31-5-651-16,-17 5-375 0</inkml:trace>
  <inkml:trace contextRef="#ctx0" brushRef="#br2" timeOffset="10912.7">4260 16253 2726 0,'0'0'-136'0,"0"0"33"0,20-2 12 0,-20 2 19 0,0 0 12 16,0 0 22 0,0 0 20-16,0 0 33 0,0 0 21 0,0 0 23 0,0 0 22 15,0 0 25-15,19 2 13 16,-19-2 8-16,0 0 6 0,0 0-8 0,19 0 1 15,-19 0-12-15,0 0-2 0,23 0-6 16,-23 0-2-16,16 0-2 0,-16 0 3 16,24 0 2-16,-24 0 4 0,26 1-1 15,-26-1-3-15,27 0-11 0,-12 0-3 0,-15 0-12 16,29 0-6-16,-13 2-12 0,-16-2-11 0,27 2-19 0,-27-2-27 16,26 0-35-16,-26 0-39 15,22-2-47-15,-22 2-54 0,22 0-52 0,-14-2-74 16,-8 2-159-16,15-1-133 15,-15 1-263-15,13-5-196 0</inkml:trace>
  <inkml:trace contextRef="#ctx0" brushRef="#br2" timeOffset="11572.57">4796 16181 2530 0,'0'0'-37'0,"0"0"32"0,0 0 20 16,-6-15 23-16,6 15 7 0,0 0 12 0,0 0 8 16,0-27 5-16,0 27-3 15,2-18-8-15,-2 18-9 0,6-23-4 0,-6 23-2 16,9-23 1-16,-5 11 1 0,2 1-2 0,-6 11-4 0,13-18-5 16,-7 10-2-16,-6 8-2 15,18-11-2-15,-18 11-2 0,18-7-5 0,-18 7 0 16,22 1-4-16,-22-1 0 15,23 13-1-15,-13-1 3 0,1-2 0 0,0 2 5 0,-3 3 2 16,0-2 6-16,0 2 1 16,0 1-1-16,-2-1 6 0,-4 2 9 0,2-3 12 15,-4-14 2-15,-2 26 9 16,2-26 4-16,-10 25 3 0,0-15 0 0,2-1 3 16,8-9-4-16,-21 12 0 0,10-8-7 0,11-4-6 0,-23 0-9 15,23 0-7-15,-21-10-7 16,21 10-6-16,-23-14-5 0,15 6-16 0,8 8-31 15,-14-20-30-15,12 8-50 16,2 12-55-16,-4-17-59 0,4 17-82 0,0 0-165 0,0-27-125 16,2 18-303-1,-2 9-258-15</inkml:trace>
  <inkml:trace contextRef="#ctx0" brushRef="#br2" timeOffset="11842.79">5207 16247 2756 0,'0'0'103'16,"12"6"30"-16,-12-6 4 0,0 0-1 0,15 5 2 0,-15-5 6 15,0 0 0-15,0 0-14 16,15 8-20-16,-15-8-10 0,0 0-9 0,0 0-14 15,0 0-8-15,13 5-10 16,-13-5-17-16,0 0-50 0,0 0-74 0,0 0-91 0,0 0-103 16,0 0-197-16,0 0-96 15,0 0-284-15,0 0-204 0</inkml:trace>
  <inkml:trace contextRef="#ctx0" brushRef="#br2" timeOffset="12382.52">5494 16165 2618 0,'0'0'33'0,"0"0"14"15,0 0-8-15,0 0-7 0,0 0 2 16,0 0 5-16,0 0 18 0,0 0 9 0,0 0 10 0,-44-8-2 16,44 8 22-16,-38 2 13 15,19-2 18-15,-3 2 10 0,0 0 5 0,0-2-14 0,1 0-10 16,3 0-16-16,18 0-6 0,-34-2-10 0,34 2-11 16,-26-4-8-16,15 0-15 15,11 4-11-15,0 0-6 0,-12-14-8 0,12 14-2 16,0 0-14-16,0 0-5 0,23-32-11 15,-10 21-8-15,2-1-12 0,1-1-9 16,2 1 1-16,0 1 0 0,1 0 5 16,1 0-1-16,-4 0 4 0,0 2 3 0,-2 2 3 15,1-3 7-15,-4 4 8 16,1-1 9-16,-12 7 10 0,17-10 12 0,-17 10 1 16,17-9-3-16,-17 9 7 0,11-8 3 0,-11 8 9 0,0 0 15 15,0 0 15-15,0 0 11 16,0 0 4-16,23 16-3 0,-23-16-3 0,4 21-21 0,1-7-1 15,-1 1-1-15,0 4-7 16,0-2-4-16,0 2-3 0,1 0-5 0,-1 3-7 16,0 1-7-16,2-3 1 15,1 3-11-15,-1-3-28 0,1 2-34 0,-1-6-36 0,-2 0-56 16,2-4-76-16,2 2-63 0,-3-5-137 0,4-1-168 16,-3-3-3-16,-6-5-361 15,0 0-369-15</inkml:trace>
  <inkml:trace contextRef="#ctx0" brushRef="#br2" timeOffset="13302.66">6746 14611 2822 0,'0'0'-66'0,"0"-18"52"0,0 18-15 0,0 0 21 0,0 0 23 16,0 0 17-16,0 0 25 0,0 0 10 0,0 0-2 16,0 0-3-16,38 20-6 15,-27-8-8-15,-1 0 2 0,0 4-1 0,6-1 1 16,-2 4 1-16,7 5-2 15,-1-1-3-15,2 0-5 0,2 1-4 0,6 6-4 0,1-1-3 16,3-1 1-16,2 2-5 16,13 12-2-16,0-3-2 0,1 1-1 0,1-5-2 15,3 5 1-15,-4-4-4 16,-7-6 2-16,-5-1-1 0,-3 0 3 0,-1-3 4 0,2 1-4 16,-4-3 2-16,-3-3 3 0,-3 0 1 0,0 0 0 15,-3-2 3-15,0-1-5 16,-4-4-3-16,0-1 3 0,-4 2-1 0,0-7-5 15,-3 2-1-15,-1 1-2 0,0-4 0 16,-1 0-1-16,-10-7-1 0,14 12 0 0,-4-6-4 16,-10-6-3-16,0 0-4 15,14 7-4-15,-14-7-2 0,0 0-1 0,0 0 0 16,0 0 2-16,0 0-1 0,0 0-1 0,21-20 4 0,-21 20-2 16,5-18 5-16,-5 18 6 15,2-22 8-15,-2 22 9 0,0-16 12 0,0 16 10 16,4-20 13-16,-4 20 12 15,0 0-1-15,2-22-2 0,-2 22-13 0,0 0-4 0,2-15-6 16,-2 15-7-16,0 0 1 16,0 0-3-16,0 0-7 0,15-6-1 0,-15 6-3 15,0 0-11-15,0 0 8 16,26 25-4-16,-18-15-3 0,0 0 1 0,1 4-1 16,2-2-1-16,-1 3 1 0,-1 0-2 15,1-2-2-15,-2 3-3 0,1-3-16 0,0 3-31 16,-3-4-36-16,-2 0-61 0,-4-12-76 0,10 19-113 15,-5-11-234-15,-1-2-46 16,-4-6-335-16,0 0-358 0</inkml:trace>
  <inkml:trace contextRef="#ctx0" brushRef="#br2" timeOffset="13902.43">8683 15917 2762 0,'0'0'-82'0,"0"0"32"0,0 0 13 0,0 0 21 16,0 0 8-16,-18-26 11 15,18 26 11-15,-22-5 12 0,22 5 17 0,-28 0 19 0,9 0 21 16,19 0 16-16,-38 4 9 16,18-3 3-16,4 2-6 0,16-3-12 0,-32 8-9 15,19-4-8-15,3 3-7 0,10-7-18 0,-16 12-11 0,16-12-22 16,0 0-10-16,10 24-13 16,-10-24-10-16,25 23 5 0,-6-9-5 15,2 0 5-15,3 1 3 0,2 4 4 16,0-2 3-16,-1-1 14 0,-1 1 7 0,-3-2 18 15,-2 1 6-15,-6-1 11 0,-1-4 17 16,-5 1 21-16,-1 0 5 0,-6-12-3 0,0 0 0 16,-8 24-13-16,8-24 1 15,-22 13-15-15,8-7-4 0,-4-2-9 0,0-1-9 16,-2-3-12-16,20 0-18 0,-39-6-34 0,19 2-43 16,2-3-51-16,2-1-55 0,2 1-50 15,1-3-64-15,0 0-146 0,5 0-155 0,8 10-284 16,-5-15-221-16</inkml:trace>
  <inkml:trace contextRef="#ctx0" brushRef="#br2" timeOffset="14162.4">8976 16115 2721 0,'0'0'79'16,"12"10"20"-16,-12-10 5 0,0 0 0 0,0 0 1 16,18 5 9-16,-18-5-4 0,17 0-9 15,-17 0-14-15,24 0-7 0,-24 0-12 0,30-1-4 16,-12 1-8-16,-1-3-5 0,3 2-19 0,-20 1-32 0,36-4-31 16,-22 0-45-16,-14 4-42 15,26-6-32-15,-16 2-34 0,-10 4-27 0,13-11-59 16,-13 11-44-16,0 0-495 15,-4-21-125-15</inkml:trace>
  <inkml:trace contextRef="#ctx0" brushRef="#br2" timeOffset="14302.74">9108 16000 2388 0,'-15'-5'-6'0,"3"1"61"0,12 4 37 15,-18-5 21-15,18 5 29 0,0 0 15 16,-16-6 12-16,16 6-6 0,0 0-13 0,0 0-19 16,0 0-17-16,0 0-10 0,0 0-14 15,0 0-13-15,0 0-18 0,0 0-33 0,0 0-47 16,40-12-49-16,-40 12-53 0,23-2-63 0,-12-2-73 15,-11 4-160-15,19-4-477 16,-9 3-276-16</inkml:trace>
  <inkml:trace contextRef="#ctx0" brushRef="#br2" timeOffset="15142.53">9504 16029 2609 0,'0'0'-79'0,"0"0"21"16,0 0 11-16,0 0 19 15,0 0 13-15,-13 6 10 0,13-6 13 0,0 0 4 0,0 0 0 16,0 0 8-16,0 0-8 16,0 0 0-16,0 0 16 0,0 0-1 0,0 0 18 15,0 0 11-15,0 0 6 16,0 0 2-16,0 0 1 0,0 0-4 0,-10 9-3 0,10-9 1 16,0 0-4-16,0 0-5 15,0 0-4-15,0 0 7 0,0 0-12 0,0 0-1 16,0 0-4-16,0 0-5 0,0 0 0 15,0 0 2-15,0 0-5 0,0 0 2 0,0 0 0 16,0 0 0-16,0 0 0 0,0 0-4 0,0 0 4 16,0 0-1-16,0 0-4 15,0 0-1-15,0 0-3 0,0 0-5 0,0 0-2 16,0 0-1-16,0 0 2 0,0 0-3 0,0 0 1 0,0 0 7 16,0 0 3-16,0 0 6 15,0 0 2-15,0 0 9 0,0 0 1 0,0 0 4 16,0 0 3-16,0 0-3 15,0 0-1-15,0 0-2 0,0 0-5 0,0 0-4 0,0 0 0 16,0 0-7-16,36 8-2 16,-36-8-1-16,0 0-7 0,0 0 3 15,0 0-5-15,0 0 1 0,0 0-3 16,0 0-1-16,0 0 1 0,14 4 2 0,-14-4 5 16,0 0 1-16,0 0-1 0,0 0-1 0,0 0-3 0,0 0 0 15,0 0-3 1,0 0-3-16,0 0-5 0,0 0-10 0,0 0-9 0,0 0-18 15,0 0-13-15,0 0-12 16,0 0-13-16,0 0-13 0,0 0-11 0,0 0-11 0,0 0-13 16,0 0-15-16,0 0-18 15,0 0 5-15,0 0 3 0,0 0 2 0,0 0 11 16,0 0 13-16,0 0 9 0,0 0 7 16,0 0-5-16,0 0-13 0,0 0-29 15,0 0-74-15,0 0-468 0,0 0 63 0</inkml:trace>
  <inkml:trace contextRef="#ctx0" brushRef="#br2" timeOffset="16512.5">9493 16051 1908 0,'0'0'-47'0,"0"0"22"15,0 0 22-15,0 0 13 0,-22 0 9 0,22 0 27 16,0 0 29-16,0 0 18 0,0 0 25 0,0 0 16 16,0 0 7-16,-22 0 8 15,22 0 4-15,0 0 0 0,0 0-6 0,0 0-6 0,0 0-9 16,0 0-18-16,0 0-9 15,0 0-13-15,0 0-9 0,0 0-11 0,0 0-7 16,0 0-9-16,0 0-2 16,0 0-3-16,50-10 4 0,-50 10-1 15,28-4 0-15,-15 2-8 0,4-3-2 0,-17 5-9 16,31-3-7-16,-15 2-29 0,0-3-42 0,-16 4-60 16,26-4-68-16,-26 4-86 0,21-6-169 0,-21 6-153 15,16-6-271-15,-16 6-194 16</inkml:trace>
  <inkml:trace contextRef="#ctx0" brushRef="#br2" timeOffset="16802.8">9798 15797 2544 0,'10'-10'12'0,"-10"10"25"0,0 0 25 0,0 0 19 16,0 0 34-16,0 0 30 16,0 0 12-16,0 0-4 0,0 0-5 0,26 21-10 15,-26-21-18-15,7 21-12 16,-5-9-13-16,0 5-9 0,0-2-13 0,0 2-2 0,0-2-11 16,2 2-7-16,-2 1-27 0,2-1-21 15,-2-1-29-15,1 0-29 0,-1 1-33 16,3-1-39-16,-1-1-42 0,-2 0-32 0,-2-15-66 0,4 23-150 15,-4-14-483-15,4 1-281 16</inkml:trace>
  <inkml:trace contextRef="#ctx0" brushRef="#br2" timeOffset="17052.89">10044 16107 2790 0,'0'0'105'0,"0"0"30"15,0 0 11-15,0 0 3 16,0 0 8-16,0 0 3 0,21-4 2 0,-21 4-11 16,0 0-16-16,0 0-18 0,0 0-15 0,0 0-20 0,0 0-31 15,0 0-38-15,0 0-58 16,0 0-74-16,0 0-74 0,0 0-87 0,16-5-174 15,-16 5-123-15,0 0-276 16,0 0-203-16</inkml:trace>
  <inkml:trace contextRef="#ctx0" brushRef="#br2" timeOffset="17562.9">10289 15715 2526 0,'0'0'-9'0,"10"-17"27"16,-10 17 22-16,10-10-1 16,-10 10 10-16,0 0 18 0,8-13 16 0,-8 13 13 0,0 0 7 15,0 0 3-15,0 0 10 16,0 0 11-16,0 0 7 0,0 0 1 0,0 0 3 16,0 0 1-16,0 0-5 0,0 0-7 0,0 0-13 15,-22 43-9-15,16-29-9 0,0-1-8 16,0 2-4-16,-3 0-6 0,3 3-7 0,-3-2-4 15,3 2-18-15,0-1 5 16,-1 0-3-16,1 1-3 0,2-1-7 0,0 0-3 16,2 0-3-16,-3-2-6 15,5-15-3-15,-2 31-3 0,-1-18-5 0,3-13 4 16,0 26-9-16,0-26-2 0,3 19 3 0,-3-19-5 0,4 17-4 16,-4-17-1-16,5 12-4 15,-5-12-5-15,0 0-6 0,6 12 1 0,-6-12 1 0,0 0 1 16,0 0-11-16,0 0 15 15,21-2-5-15,-21 2 1 0,0 0 3 0,0 0-4 16,21-17 1-16,-21 17-6 16,11-12-2-16,-11 12-2 0,6-15 0 0,-6 15-1 15,4-14 3-15,-4 14 3 0,-2-20 0 16,2 20-2-16,0 0 4 0,-8-30 1 0,4 19 4 16,4 11-1-16,-11-14-1 0,11 14 2 0,-11-15-2 15,11 15 0-15,-10-12 4 0,10 12-8 16,-9-10-26-16,9 10-44 0,0 0-55 0,-12-7-63 15,12 7-66-15,0 0-112 16,-7-5-180-16,7 5-33 0,0 0-261 0,0 0-202 16</inkml:trace>
  <inkml:trace contextRef="#ctx0" brushRef="#br2" timeOffset="36352.67">4074 17011 997 0,'0'0'138'0,"0"0"-21"0,0 0-9 16,0 0-28-16,0 0 0 15,0 0-3-15,0 0-10 0,0 0 2 0,0 0 2 16,0 0 2-16,0 0-13 0,0 0 6 16,0 0-4-16,0 0 17 0,0 0 3 0,0 0 7 15,0 0-4-15,0 0 8 16,0 0 3-16,0 0-2 0,0 0 3 0,0 0 1 16,0 0-1-16,0 0-6 0,0 0 1 0,0 0 3 15,0 0-3-15,0 0 11 0,0 0-4 16,0 0-6-16,0 0-3 0,0 0-8 0,0 0-6 15,0 0 7-15,0 0-8 16,0 0 0-16,0 0-5 0,0 0-8 0,0 0-5 16,0 0-2-16,0 0-6 0,0 0-7 15,0 0-7-15,0 0-4 0,0 0-1 0,0 0-3 16,0 0-3-16,0 0 0 0,0 0-7 0,0 0-4 16,0 0 4-16,0 0-1 15,0 0-5-15,0 0 3 0,0 0 2 0,0 0 1 16,0 0 5-16,0 0 3 0,0 0-3 15,0 0 8-15,0 0 10 0,0 0 3 16,0 0-2-16,0 0 6 0,0 0-8 16,0 0 2-16,2 23-2 0,-2-23-3 0,2 14 5 15,-2-14-8-15,0 25-2 0,2-9 3 16,1-2-2-16,1 4 13 0,-2 1 4 0,2-1-19 16,-1 0 5-16,-1 3-4 0,2-2-2 0,0 3-8 15,0-3 0-15,1-1 0 16,-1 0 2-16,0 1-16 0,0-5-8 0,0 1-23 0,0-1-25 15,-4-14-26-15,5 19-30 16,-5-19-33-16,7 16-39 0,-7-16-41 0,6 12-28 16,-6-12-22-16,6 3-24 15,-6-3-46-15,0 0-67 0,0 0-62 0,0 0-404 0,0 0-233 16</inkml:trace>
  <inkml:trace contextRef="#ctx0" brushRef="#br2" timeOffset="36682.45">4222 17283 2517 0,'4'-12'-89'0,"-4"12"40"15,12-14 5-15,-12 14 13 0,8-16 20 16,-8 16 29-16,10-11 16 0,-10 11 38 16,11-8 8-16,-11 8 12 0,0 0 2 0,0 0 4 0,0 0 12 15,0 0 9-15,0 0 7 16,0 0 2-16,0 0-2 0,0 0-7 0,0 0-6 16,0 0-10-16,0 0-3 0,0 0-12 0,-25 36-7 15,25-36-5-15,-16 9-6 0,16-9-9 16,-10 10 0-16,10-10-12 0,-13 10-2 0,13-10-1 15,0 0-2-15,-12 9-4 16,12-9-2-16,0 0-4 0,-11 7-1 16,11-7-2-16,0 0 0 0,0 0-1 0,0 0 5 15,0 0 5-15,0 0-4 0,0 0-4 0,19 26-2 16,-19-26-7-16,27 9-1 0,-9-6-1 0,0 1-3 16,6 2-2-16,-1 0-9 0,-1-2-14 15,4 0-24-15,-2 0-28 0,0-1-39 0,-5-1-51 16,3 1-52-16,-2 3-54 15,-3-5-85-15,0-1-159 0,-4 2-71 16,-13-2-275-16,0 0-188 0</inkml:trace>
  <inkml:trace contextRef="#ctx0" brushRef="#br2" timeOffset="36982.61">4662 17277 2670 0,'10'-11'41'15,"-10"11"4"-15,0 0 5 16,0 0-8-16,6-12 12 0,-6 12 5 0,0 0 8 16,0 0-1-16,0 0-6 15,0 0-9-15,0 0-6 0,14-7-4 16,-14 7-4-16,0 0-1 0,0 0-1 0,22 1-3 0,-22-1-4 0,0 0-3 16,0 0 0-1,27 10 7-15,-27-10 14 0,10 12 8 0,-10-12 16 16,10 15 7-16,-10-15 12 0,0 21 9 15,0-21 1-15,-5 27-2 0,-2-12-3 0,1 0-14 0,-2 2-7 16,-1 0-9-16,-3 1-6 16,1 0-13-16,2-2-24 0,-1-1-48 0,0-2-62 15,3-3-77-15,0 3-70 16,7-13-120-16,-14 13-181 0,14-13-422 0,0 0-399 0</inkml:trace>
  <inkml:trace contextRef="#ctx0" brushRef="#br2" timeOffset="37162.64">4902 17451 2938 0,'29'-2'103'0,"-29"2"20"0,0 0-5 16,22 0-10-16,-22 0-11 0,0 0-6 0,0 0-5 16,16 2-5-16,-16-2-11 15,0 0-41-15,0 0-53 0,0 0-58 0,0 0-62 0,20 0-78 16,-20 0-150-16,0 0-538 15,0 0-302-15</inkml:trace>
  <inkml:trace contextRef="#ctx0" brushRef="#br2" timeOffset="38272.47">9170 16744 2769 0,'0'0'31'0,"0"0"20"0,0 0 9 16,0 0 2-16,0 0 16 15,0 0 19-15,0 0 13 0,0 0 14 16,0 0-2-16,-22 26-2 0,22-26-3 0,-6 25 1 15,4-9-7-15,2 0-2 0,0-16 4 0,0 36-6 16,0-14-9-16,2-4-12 16,-2 4-6-16,2-3-11 0,-2 2-6 0,0-2-8 15,2 0-6-15,-2-2-12 0,0 1-20 0,0-18-30 16,2 26-36-16,-2-26-43 16,0 21-50-16,0-21-46 0,2 15-54 0,0-9-35 0,-2-6-91 15,0 0-111-15,14 2-431 16,-14-2-305-16</inkml:trace>
  <inkml:trace contextRef="#ctx0" brushRef="#br2" timeOffset="38542.51">9341 16915 2668 0,'0'0'-13'0,"0"0"24"0,15-6 18 16,-15 6 6-16,0 0 3 0,0 0 14 0,0 0 13 0,0 0 4 16,0 0 3-1,0 0-4-15,0 0 3 0,0 0 6 0,0 0 10 0,-55 21 10 16,42-17 9-16,13-4-1 15,-19 7-7-15,19-7-3 0,-19 8-12 0,19-8-10 16,-15 12-8-16,15-12-3 0,-10 13-7 16,10-13-5-16,-5 13-5 0,5-13-3 0,0 0-3 15,5 25-1-15,-5-25-3 0,12 18-4 16,-2-9-3-16,2-1 1 0,0 1-5 16,3-1-5-16,0 1-4 0,-1-1-17 0,-1 0-26 0,2-3-37 15,-2 1-45-15,1 0-60 16,2-1-47-16,-16-5-65 0,22 4-166 0,-11-4-525 15,-11 0-417-15</inkml:trace>
  <inkml:trace contextRef="#ctx0" brushRef="#br2" timeOffset="39002.37">9750 16953 2878 0,'0'0'-27'16,"8"-13"35"-16,-8 13 22 0,0 0 7 0,0 0 5 16,0 0 18-16,8-11 17 0,-8 11 9 0,0 0 5 15,0 0 3-15,0 0-4 0,0 0-6 16,0 0 3-16,0 0 1 0,0 0 3 0,-36 34 0 15,36-34-4-15,-15 14-1 16,9-5-10-16,6-9-1 0,-16 15-9 0,6-7-6 16,10-8-8-16,-14 13-6 15,14-13-2-15,-15 9 0 0,15-9-2 0,-13 8 0 16,13-8-5-16,0 0-6 0,-16 8 7 0,16-8 1 16,0 0-3-16,-11 5-3 0,11-5-3 15,0 0-8-15,0 0 7 0,0 0 4 0,0 0-4 0,0 0 9 16,0 0-2-16,17 35 0 15,-7-28 4-15,-1 2-5 0,0 1 3 0,1-1-1 16,0 2-24-16,2-3-1 16,-2 2-5-16,2 0-1 0,1-1-13 0,-2-2-24 15,2 2-35-15,-13-9-39 0,16 7-72 16,-8-1-59-16,4-3-59 0,-12-3-124 0,16 0-137 16,-16 0-38-16,0 0-262 0,0 0-206 0</inkml:trace>
  <inkml:trace contextRef="#ctx0" brushRef="#br2" timeOffset="39202.82">9978 17087 2698 0,'0'0'50'15,"0"0"19"-15,0 0 10 0,0 0 4 0,22-4 17 0,-22 4 27 16,0 0 16-16,0 0 13 0,0 0 3 0,0 0-2 16,0 0-1-16,0 0 2 15,0 0 0-15,0 0 2 0,0 0-24 16,0 0-26-16,0 0-18 0,0 0-21 0,0 0-24 15,0 0-22-15,0 0-41 0,-28-19-58 16,28 19-67-16,0 0-73 0,0 0-88 16,0 0-177-16,4-17-86 0,-4 17-381 0,0 0-373 15</inkml:trace>
  <inkml:trace contextRef="#ctx0" brushRef="#br2" timeOffset="49902.81">22178 8804 543 0,'0'0'163'0,"0"0"-25"0,0 0-26 0,0 0-5 16,0 0-3-16,0 0 2 0,0 0-7 0,0 0-7 15,0 0 18-15,0 0 0 0,0 0 6 16,0 0 13-16,0 0-3 0,0 0 5 0,0 0-1 15,0 0-6-15,0 0 1 16,0 0-7-16,0 0-2 0,0 0-7 0,0 0-5 0,0 0-9 16,0 0-11-16,0 0-3 15,0 0-4-15,0 0 0 0,0 0 2 0,0 0-10 16,-6 48-3-16,6-48-3 0,0 22-3 0,0-22-3 0,-2 23 1 16,2-23-2-16,-2 25-3 15,2-25-2-15,0 23-2 0,0-23-7 0,0 22-2 16,0-22-7-16,0 18 1 15,0-18-7-15,0 0 0 0,0 23 0 0,0-23 4 0,0 0 1 16,-2 18 1-16,2-18 4 16,0 0-3-16,0 0-3 0,0 0-5 15,0 0-2-15,0 0-2 0,0 0-4 16,0 0 0-16,0 0-4 0,0 0 2 0,0 0-5 0,0 0 1 16,0 0-3-16,0 0 3 0,0 0-6 0,-2-62 1 15,2 62 1-15,2-21-5 16,-2 21-2-16,0-21 7 0,0 21 0 0,2-21 3 0,-2 21 8 15,0-17-2-15,0 17-1 16,0 0-2-16,0-23 0 0,0 23 1 0,0 0 2 16,0-19-7-16,0 19 3 15,0 0 0-15,0 0 1 0,0-19 0 0,0 19-2 0,0 0 1 16,0 0-2-16,2-15-2 0,-2 15-2 0,0 0-3 16,0 0 0-16,0 0-1 15,0 0 2-15,0 0-2 0,0 0-2 0,0 0 4 16,0 0-3-16,0 0 2 0,0 0-1 15,0 0 0-15,0 0 0 0,0 0 1 0,0 0-1 16,0 0 1-16,0 0-2 16,-13 50 1-16,13-50-2 0,0 0-1 0,0 23 4 15,0-23-4-15,0 15 6 0,0-15-3 16,0 0 0-16,0 0 0 0,-2 19 1 0,2-19 3 16,0 0-3-16,0 0-3 0,0 0 8 15,0 0 3-15,0 18-2 0,0-18 1 16,0 0 2-16,0 0-2 0,0 0-3 0,0 0 2 0,0 0-1 15,0 0-2-15,0 0-1 16,0 0 4-16,0 0-7 0,5-59 4 0,-5 59-3 16,0-19 1-16,0 19 1 15,0-16-4-15,0 16 4 0,0 0-2 0,-3-25 7 0,3 25-5 16,0 0 5-16,0-21 0 0,0 21 5 0,0 0-1 16,0-21-1-16,0 21 0 15,0 0 1-15,0 0-3 0,0-19 0 0,0 19 3 0,0 0-11 16,0 0-2-1,0 0 9-15,0 0-8 0,0 0 2 0,0 0-5 0,0 0 3 16,0 0 9-16,0 0-10 16,0 0-4-16,0 0 6 0,0 0-3 15,0 0 1-15,0 0 1 0,7 51-3 0,-7-51-3 16,2 18 3-16,-2-18-2 0,4 14 1 0,-4-14 2 16,0 0 2-16,0 19 3 0,0-19-1 0,0 0-3 15,2 16 4-15,-2-16-4 0,0 0 3 16,0 0-2-16,0 0 5 0,0 0-1 0,0 0-1 15,0 0 3-15,0 0-8 16,0 0-20-16,0 0 8 0,0 0-4 0,0 0 0 0,0 0-1 16,0 0 6-16,12-45 3 15,-12 45-7-15,0 0-5 0,2-18-3 0,-2 18-16 16,0 0-8-16,5-17-11 0,-5 17-10 0,0-10-9 0,0 10-25 16,0 0-34-16,0 0-56 15,0 0-59-15,0 0-124 0,0 0-202 0,0 0-24 16,0 0-264-16,0 0-217 15</inkml:trace>
  <inkml:trace contextRef="#ctx0" brushRef="#br2" timeOffset="59832.31">9250 17717 993 0,'0'0'602'0,"0"0"-202"0,0 0-127 16,0 0-82-16,0 0-35 0,0 0-15 15,0 0-16-15,0 0-6 0,0 0 6 0,0 0 0 0,0 0-11 16,0 0-2-16,0 0-3 15,17 37-1-15,-17-37 3 0,8 11-3 0,-8-11 0 16,6 12-6-16,-6-12-10 16,9 11-11-16,-9-11-10 0,11 9-8 0,-11-9-5 0,0 0-5 15,14 10-5 1,-14-10-5-16,0 0-1 0,17 4-10 0,-17-4-2 0,0 0-1 16,24-14-6-16,-24 14-2 0,18-23-3 0,-4 8-4 0,-2-4 1 15,1-2-5-15,2-4-1 16,0-2-5-16,3-1-11 0,0 0-16 0,-2 0-25 15,2-1-32-15,-2 0-37 16,1 4-39-16,-2 4-45 0,0 2-42 0,-7 0-89 16,3 5-166-16,-4 3-456 0,-7 11-387 15</inkml:trace>
  <inkml:trace contextRef="#ctx0" brushRef="#br2" timeOffset="61012.55">5325 17622 2848 0,'0'0'-81'0,"7"-17"18"0,-7 17 20 16,0 0 17-16,0 0 9 0,0 0 11 0,0 0 30 16,0 0 20-16,0 0 16 0,0 0 20 15,0 0 15-15,0 0 11 0,0 0 16 0,0 0 0 16,0 0 5-16,0 0-4 15,0 0-12-15,-17 53-8 0,12-40-11 0,-3 1-10 16,4-1-10-16,-4 1-6 16,1 0-5-16,-2 1-10 0,1-1-4 15,0 1-5-15,-1-1-5 0,1 1-4 0,-3-2-5 0,3 1-15 0,1-2-18 16,7-12-34-16,-14 20-38 16,7-12-38-16,7-8-48 0,-13 11-34 0,13-11-48 15,-10 8-87-15,10-8-625 16,-13 0-388-16</inkml:trace>
  <inkml:trace contextRef="#ctx0" brushRef="#br2" timeOffset="61253.52">5101 17741 2922 0,'0'0'24'16,"2"-16"26"-16,-2 16 5 0,0 0-1 15,0 0 7-15,7-18 18 0,-7 18 17 0,0 0 19 16,0 0 8-16,0 0 1 0,0 0-4 15,0 0-5-15,25 6-2 0,-25-6-6 0,0 0-6 16,28 16-6-16,-16-9-12 16,0-2-11-16,6 3-9 0,-1 0-11 15,2-2-23-15,2 4-32 0,0-3-37 0,-4 1-39 0,4-1-51 0,-2 5-46 16,2 0-44 0,-1-1-31-16,-2 0-67 0,-1 3-129 15,-2 1-460-15,-2 2-297 0</inkml:trace>
  <inkml:trace contextRef="#ctx0" brushRef="#br0" timeOffset="70932.61">22111 8794 401 0,'0'0'205'0,"0"0"-62"15,0 0-48-15,0 0-25 0,-3-13-16 0,3 13-4 16,0 0-5-16,0 0 4 15,0 0 4-15,0 0 1 0,0 0 0 0,0 0 3 0,0 0 12 16,0 0-4-16,0 0 13 16,0 0 4-16,0 0 11 0,0 0-1 0,0 0 10 15,0 0-1-15,0 0-1 16,0 0-9-16,5-24-1 0,-5 24-21 0,0 0 3 0,0 0-15 16,0 0-10-16,0 0-2 0,0 0-2 0,0 0-12 15,0 0 1-15,8-12 8 16,-8 12 2-16,0 0 10 0,0 0 6 15,0 0-4-15,0 0 1 0,0 0-7 0,0 0 0 16,0 0-9-16,0 0-6 0,0 0-11 0,0 0-1 16,0 0-9-16,0 0 2 15,0 0-6-15,0 0 10 0,0 0-6 0,0 0 7 16,0 0 15-16,0 0 3 0,0 0 7 0,0 0 8 0,0 0 1 16,0 0 10-16,11 42-6 15,-11-42 5-15,4 19 10 0,-4-19 0 0,2 20 0 0,-2-20-3 16,2 22 0-16,0-10-1 15,-2-12 1-15,4 22-4 0,-4-22-4 16,0 21-9-16,0-21-6 0,4 21-4 16,-4-21 0-16,3 19-8 0,-3-19-2 0,2 17-5 0,-2-17 3 15,2 14-6-15,-2-14-6 0,0 0 1 0,3 17-1 16,-3-17 5-16,0 0 5 16,0 0 1-16,0 0-5 0,0 0-1 15,0 0-1-15,0 0-3 0,0 0-3 0,0 0-3 16,0 0 0-16,0 0-2 0,0 0 0 0,0 0 0 15,0 0-3-15,0 0-5 16,0 0 6-16,0 0-3 0,8-53 7 0,-8 53-11 16,2-21 3-16,-2 21 3 0,2-20-1 15,-2 20 2-15,2-19 1 0,-2 19 6 0,4-17 3 16,-4 17 3-16,4-15 2 0,-4 15-2 16,0 0 3-16,4-21-6 0,-4 21-2 15,0 0 3-15,5-15-5 0,-5 15 1 0,0 0-7 0,0 0 1 16,0 0 0-16,2-17-4 15,-2 17 2-15,0 0 0 0,0 0-1 0,0 0 0 16,0 0-1-16,0 0-5 0,0 0 3 16,0 0 3-16,0 0-5 0,0 0 4 0,0 0-2 15,0 0-3-15,0 0 0 16,2 51 2-16,-2-51 0 0,0 0 4 0,0 0-9 0,-2 17 0 16,2-17 1-16,0 0 5 0,0 0-10 0,0 0 4 15,0 0 0-15,0 17 2 16,0-17 2-16,0 0-5 0,0 0 2 0,0 0 1 15,0 0 0-15,0 0 5 0,0 0 0 16,0 0-4-16,0 0-1 0,0 0-3 0,0 0 3 16,0 0 2-16,0 0-1 15,0 0-1-15,0 0 1 0,0 0 1 0,0 0-3 16,0 0 3-16,0 0-3 0,0 0 4 0,0 0-1 0,0 0-1 16,0 0 3-16,0 0 3 15,0 0 0-15,0 0-2 0,0 0-1 0,0 0-3 0,0 0 0 16,0 0 6-16,0 0-5 15,0 0 1-15,0 0 0 0,15-43-2 16,-15 43-6-16,0 0 6 0,0 0 1 16,0 0-2-16,-2-21 1 0,2 21-1 0,0 0 0 0,0 0-1 15,0 0 1-15,0-20 5 0,0 20-7 0,0 0 4 16,0 0 0-16,0 0-3 16,0-19 2-16,0 19-2 0,0 0 0 0,0 0 0 0,0 0 2 15,0-21 0-15,0 21-3 16,0 0 0-16,0 0 4 0,0 0-2 0,0-18-2 15,0 18 2-15,0 0 1 16,0 0 0-16,0 0 0 0,0 0-1 0,0-21 0 0,0 21 1 16,0 0-2-16,0 0 8 15,0 0-9-15,-2-20-2 0,2 20 2 0,0 0 2 16,0 0 4-16,0 0-6 0,-2-18 1 16,2 18 3-16,0 0 0 0,0 0-1 15,0 0-4-15,-2-17 5 0,2 17-1 0,0 0-2 0,0 0 1 16,0 0 2-16,-5-19-1 15,5 19-1-15,0 0 5 0,0 0-3 0,0 0-5 0,-2-19 0 16,2 19 2-16,0 0-2 16,0 0 3-16,0 0-1 0,-7-18 0 0,7 18-3 15,0 0 6-15,0 0-4 0,-4-15 3 0,4 15 2 16,0 0-4-16,0 0-1 0,-4-18 2 16,4 18 2-16,0 0-4 0,0 0 2 0,-2-18 4 15,2 18-6-15,0 0 5 16,0 0-3-16,-4-15 1 0,4 15 0 0,0 0-8 0,0 0 11 15,-6-19-2-15,6 19 0 16,0 0-3-16,0 0 0 0,-6-18 2 0,6 18-2 16,0 0 0-16,-7-13 2 15,7 13-2-15,0 0 10 0,-9-14-8 0,9 14 0 16,0 0 0-16,-6-14 2 0,6 14-2 0,0 0-1 16,-6-16 4-16,6 16-6 0,0 0 1 15,-7-15 2-15,7 15 0 0,0 0-3 0,-6-15 1 16,6 15 5-16,0 0-2 0,-8-14 4 15,8 14-6-15,0 0 7 0,-7-13-6 0,7 13 13 16,0 0-10-16,-9-12 2 16,9 12 1-16,0 0-4 0,0 0 0 0,-10-14 2 0,10 14-2 15,0 0 1-15,0 0-4 16,-10-12 3-16,10 12-2 0,0 0 2 0,0 0-7 16,-12-14 6-16,12 14 4 0,0 0-2 0,0 0-1 0,-8-15-1 15,8 15 1-15,0 0-1 16,-8-14-2-16,8 14 8 0,0 0-7 0,-6-13 0 15,6 13-2-15,0 0 6 16,0 0 4-16,-9-14-6 0,9 14-1 0,0 0-4 0,0 0 4 16,-6-16-6-16,6 16 6 15,0 0 0-15,0 0-4 0,-7-15 4 0,7 15-2 16,0 0 0-16,-4-13 3 0,4 13-3 0,0 0-1 16,0 0-1-16,-8-18 2 15,8 18 1-15,0 0-1 0,-7-14 1 0,7 14-4 0,0 0 3 16,-4-18-2-16,4 18 1 15,-6-13 2-15,6 13 1 0,0 0-4 0,-6-18 0 0,6 18 3 16,0 0 0-16,-9-16-3 16,9 16 9-16,-7-14-11 0,7 14 2 0,0 0-1 15,-8-18 12-15,8 18-11 16,-6-11 2-16,6 11-1 0,0 0 7 0,-8-17-8 16,8 17 0-16,0 0 0 0,-9-17 2 0,9 17-7 0,0 0 6 15,-9-17-2-15,9 17 5 16,-6-12-4-16,6 12 11 0,0 0-10 0,-13-17-2 0,13 17-2 15,-6-11 3-15,6 11 1 16,-8-14 3-16,8 14-4 0,-9-13 4 16,9 13-11-16,-9-13 6 0,9 13-3 15,-8-15 3-15,8 15 0 0,-6-14 2 0,6 14-3 0,-8-13-1 16,8 13 2-16,-12-14 3 0,12 14-4 0,-8-11 3 16,8 11 0-16,-8-13-3 15,8 13 2-15,-9-13 3 0,9 13 1 0,-10-16-3 0,10 16-2 16,-9-15-1-16,9 15 5 15,-11-17-2-15,11 17 0 0,-12-15 1 0,6 7-2 16,6 8 2-16,-13-17-1 16,13 17-1-16,-13-19 5 0,7 11 3 0,6 8-7 0,-13-18-2 15,13 18 0-15,-12-16 0 0,3 8 0 0,9 8 8 16,-13-15-8-16,13 15 3 16,-14-15-1-16,8 8 3 0,6 7 1 0,-16-18-2 0,10 8-2 15,6 10 2-15,-12-17-4 16,12 17 3-16,-11-17-1 0,4 9 4 0,7 8-8 15,-12-17 4-15,12 17-3 0,-11-15 3 16,11 15 5-16,-10-18-6 0,6 9 0 0,4 9 2 16,-12-15 0-16,12 15 2 15,-10-15-6-15,10 15 5 0,-10-15-1 0,10 15 0 16,-9-16 1-16,9 16-1 0,-9-13-2 0,9 13 3 16,-8-15 0-16,8 15 6 0,-8-12-9 15,8 12 3-15,-7-12-3 0,7 12 5 0,0 0-5 16,-10-22 3-16,10 22-3 0,-4-13 1 15,4 13 0-15,-9-11 2 0,9 11 3 0,0 0-7 16,-9-19 1-16,9 19-1 16,0 0 1-16,-8-18 2 0,8 18-2 0,-6-11 6 15,6 11-8-15,-6-14 4 16,6 14 5-16,0 0-5 0,-10-14 2 0,10 14-2 0,0 0-4 16,-6-18 4-16,6 18-2 0,-6-12 0 0,6 12 0 15,0 0 3-15,-8-15-4 0,8 15 7 16,0 0-8-16,-9-14 2 0,9 14 1 0,0 0 2 15,-10-18 1-15,10 18-1 16,-7-12 1-16,7 12-3 0,0 0 1 0,-8-18 2 16,8 18-3-16,-7-13 0 0,7 13-3 15,0 0 4-15,-8-16-2 0,8 16 0 0,-6-12 2 16,6 12 1-16,0 0-4 0,-8-16 3 0,8 16 2 16,-8-12-4-16,8 12 2 0,0 0-1 15,-6-19 0-15,6 19-1 0,-6-13 2 0,6 13 2 16,0 0-4-16,-8-22 2 15,8 22 9-15,-4-15-12 0,4 15-1 16,-7-15 2-16,7 15 0 0,0 0-1 0,-6-21 1 16,6 21-1-16,-7-14 0 0,7 14 1 0,-6-15 0 15,6 15 2-15,0 0 0 16,-11-19 0-16,11 19 0 0,-8-14-1 0,8 14 1 0,-6-13 0 16,6 13-2-16,-6-13 2 0,6 13-2 0,-7-15 1 15,7 15 0-15,-7-13 8 16,7 13-7-16,-8-15 0 0,8 15-1 0,-8-15-1 0,8 15 0 15,-6-16 6 1,6 16-8-16,-9-13 3 0,9 13 0 0,-11-15-2 0,11 15 0 16,-6-18 5-16,6 18 0 15,-8-15-6-15,8 15 8 0,-11-17-5 0,11 17 0 16,-8-15-3-16,8 15 4 0,-11-14 2 0,11 14-4 0,-13-17 3 16,7 9-4-16,6 8 7 15,-10-15-9-15,10 15 11 0,-10-13-3 0,10 13-3 16,-10-15 0-16,10 15 1 0,-8-14-2 15,8 14 0-15,-13-14 0 0,13 14 1 0,-11-13-2 16,3 5 3-16,8 8 0 16,-13-15-2-16,13 15 1 0,-12-17 0 0,12 17 3 0,-14-15-4 15,14 15 0-15,-12-17 0 0,6 9 6 0,6 8-4 16,-13-17-4-16,13 17 1 16,-13-15 1-16,3 5 0 0,10 10-1 0,-13-14-1 0,5 4 6 15,8 10-3-15,-16-15-1 16,16 15 2-16,-12-18-1 0,12 18-3 0,-12-12 3 15,3 2 1-15,9 10-1 16,-13-15 0-16,13 15 2 0,-12-17 7 0,3 10-10 0,9 7 1 16,-15-19 1-16,7 11 5 15,8 8-6-15,-17-20-3 0,9 10 2 0,-1 1-5 16,9 9 1-16,-17-23 8 0,9 13-6 0,1-3-4 0,-1 2 3 16,-1-1-4-16,3 0-8 15,-3-1-8-15,3 0-17 0,-2 3-22 0,2-5-29 16,-4 4-32-16,2-2-64 15,2 1-57-15,-4-1-73 0,1 2-218 0,-2-3-76 0,1 3-328 16,-1-1-360-16</inkml:trace>
  <inkml:trace contextRef="#ctx0" brushRef="#br0" timeOffset="73652.03">22225 8869 2724 0,'0'0'-140'0,"0"0"12"15,0 0 14-15,0 0 15 0,0 0 14 0,0 0 15 0,0 0 15 16,0 0 18-16,0 0 12 0,0 0 10 0,0 0 7 16,0 0 11-16,0 0 20 15,0 0-1-15,0 0 13 0,0 0 16 0,-15 27-1 16,15-27 1-16,0 0 22 0,0 0 1 15,-2 21 4-15,2-21 1 16,0 0-3-16,-2 21 1 0,2-21 7 0,-2 15-5 16,2-15-7-16,-2 15-1 0,2-5 4 0,0-10-4 15,-2 16-8-15,2-16-1 0,-2 20-4 0,2-20-1 0,0 21 3 16,0-11-1-16,0-10-1 16,-3 20-3-16,3-11 5 0,0-9-3 0,3 22-6 15,-3-11-5-15,0-11-3 0,-3 21-5 16,6-11 0-16,-3 1-4 0,0-11-3 0,-3 22 0 15,3-12 0-15,0-10-1 16,0 22 3-16,-2-11 2 0,2-11 4 0,-2 23-7 16,2-12 2-16,0-11-4 0,-3 21-3 15,1-12-2-15,2-9 2 0,-2 19-6 0,2-7-1 16,0-12 5-16,-2 17-2 0,0-7 3 0,2-10 0 16,-4 19 1-16,2-10-5 0,2-9-3 15,-4 19-2-15,2-9 1 0,2-10-1 0,-2 19-2 16,-2-9-2-16,4-10-2 15,-5 19-1-15,3-10-2 0,2-9 2 0,-5 17-2 16,3-7-2-16,2-10-1 0,-4 16 2 16,4-16 0-16,0 0-1 0,-6 26 1 0,6-26 1 15,-4 17-1-15,4-17 1 16,-7 15 1-16,7-15-1 0,-6 14 0 0,6-14 2 16,-6 17-5-16,6-17 4 0,-7 13 0 0,7-13-1 0,0 0 1 15,-8 19-3-15,8-19 0 16,-7 13-1-16,7-13 3 0,-4 14-2 0,4-14-2 15,-6 13 0-15,6-13 0 0,-10 13 2 16,10-13 0-16,-10 15-2 0,10-15 0 0,-8 15 6 16,8-15-2-16,-8 16 2 15,8-16-2-15,-8 13-1 0,8-13-1 0,-9 16 1 16,9-16-1-16,-8 13 1 0,8-13 1 0,-9 13-2 0,9-13-3 16,-9 14 2-16,9-14 2 15,-10 13 3-15,10-13-1 0,-8 14 4 0,8-14-1 16,-8 13 0-16,8-13 3 0,-10 13 0 15,10-13 7-15,-8 11-8 0,8-11 2 0,-8 12 2 16,8-12 0-16,-8 11-3 16,8-11-3-16,-7 12 1 0,7-12-3 0,0 0 2 15,-13 13-4-15,13-13-1 0,-8 9 1 0,8-9-3 0,0 0 6 16,-13 14-4-16,13-14 2 16,-8 9-7-16,8-9 7 0,-11 10-6 0,11-10 4 15,-11 10 3-15,11-10 0 0,-10 11 0 16,10-11 0-16,-10 11 1 0,10-11-2 15,-12 12-1-15,12-12 2 0,-10 11 2 16,10-11-5-16,-8 12-3 0,8-12 5 0,-11 9-1 16,11-9 0-16,-8 11 2 0,8-11-3 15,-9 12 3-15,9-12 0 0,0 0 4 16,-15 15-4-16,15-15-1 0,-8 9 24 0,8-9-10 0,0 0-1 16,-15 18 0-16,15-18-1 0,-9 9 1 15,9-9-1-15,-8 11-7 0,8-11-1 0,-6 12 2 16,6-12-6-16,-11 12 2 15,11-12-4-15,-8 12 5 0,8-12-5 0,-9 13-1 0,9-13 0 16,-8 9-2-16,8-9-1 16,0 0 3-16,-11 17 1 0,11-17-2 0,-8 11 3 15,8-11-2-15,-8 12 1 0,8-12-2 0,-8 12-2 0,8-12-1 16,0 0-2-16,-8 16 6 16,8-16-3-16,-6 12 1 0,6-12-2 0,0 0 0 15,-10 17 0-15,10-17-1 16,-5 12 3-16,5-12-5 0,0 0 5 0,-11 17-4 0,11-17 2 15,-8 11 1-15,8-11 0 16,-8 14-6-16,8-14 5 0,-7 13-6 0,7-13 8 16,-8 13 0-16,8-13-3 0,-6 14 5 15,6-14-14-15,-9 13 10 0,9-13-4 0,-9 13 1 16,9-13 3-16,-8 15 1 0,8-15 0 0,-6 14 4 16,6-14-6-16,-8 15 2 15,8-15-1-15,-12 13-5 0,12-13 3 0,-10 16-3 16,10-16 2-16,-10 13 1 0,10-13 0 15,-9 13-1-15,9-13 2 0,-10 14 1 0,10-14 0 16,-9 11-1-16,9-11-4 0,-9 14 4 16,9-14 6-16,-8 11-9 0,8-11 1 0,-8 11 0 15,8-11 1-15,-6 12 2 16,6-12-1-16,-10 11-7 0,10-11 3 0,-8 12 7 0,8-12-9 16,-8 11 6-16,8-11 1 0,-8 12-2 0,8-12-2 15,0 0 2-15,-13 14 3 16,13-14-3-16,-9 12 5 0,9-12-4 0,-8 11-1 0,8-11 0 15,-9 12-2-15,9-12 4 16,-8 13 1-16,8-13 0 0,-8 12-4 0,8-12 2 16,-10 13-1-16,10-13-1 15,-10 12-2-15,10-12 3 0,-8 12-4 0,8-12 3 0,-13 14 5 16,13-14-5-16,-8 13 5 0,8-13-6 0,-11 12-1 16,11-12 2-16,-11 13 1 15,11-13 3-15,-10 12-2 0,10-12 3 0,-8 13-1 0,8-13-3 16,-7 12-1-16,7-12 1 15,-9 11 1-15,9-11-4 0,0 0 2 0,-10 15 2 16,10-15 0-16,-8 10 5 16,8-10-6-16,-11 9-1 0,11-9-1 0,0 0 1 0,-11 14 4 15,11-14-6-15,0 0 2 0,-8 13 1 0,8-13 5 16,0 0-2-16,-11 13-4 16,11-13 4-16,0 0-5 0,-12 14 6 0,12-14-7 0,-9 8 1 15,9-8 0-15,0 0 4 16,-15 16 2-16,15-16-3 0,-10 10 0 15,10-10 2-15,-12 10-3 0,12-10 3 0,-12 14-5 16,12-14-3-16,-10 12 5 0,10-12 0 0,-10 13-1 16,10-13 7-16,-11 14-4 15,2-5-1-15,9-9 1 0,-19 19 2 0,11-10 1 0,0 3-4 16,-4-1 0-16,2 3-1 0,-2 0-10 0,-1 1-15 16,-2 4-40-16,-2-2-53 15,-5 5-92-15,2 3-104 0,-8 4-276 0,1 3 14 0,-3 0 23 16,0 3-467-16,-14 15-518 15</inkml:trace>
  <inkml:trace contextRef="#ctx0" brushRef="#br3" timeOffset="90822.13">31357 12617 1809 0,'0'0'27'0,"0"0"24"0,0 0 23 0,-8-12 25 16,8 12 24-16,0 0 15 15,0 0 4-15,0 0 3 0,0 0-5 0,0 0-7 0,0 0 0 16,0 0 8-16,0 0 9 0,0 0-1 0,0 0-6 16,0 0-1-16,0 0-9 15,0 0-3-15,0 0-10 0,0 0-4 0,0 0-1 16,0 0 0-16,0 0-16 0,0 0 6 15,2 45-11-15,-2-45-7 0,2 31-2 16,0-14-7-16,-2 0-8 0,2 2-2 16,1 2-12-16,-1 0 0 0,0 1-8 0,0 2-4 15,1 0-6-15,1 3 3 0,0-2 10 16,0 2-4-16,0-2-1 0,0-2-6 0,0-1-2 16,0-3 0-16,-1-2-10 0,2 1-6 0,-1-3-17 15,0-1-18-15,-4-14-27 16,4 22-14-16,-2-11-27 0,0-4-32 0,-2-7-49 0,0 0-57 15,4 13-40-15,-4-13-40 16,0 0-62-16,0 0-101 0,0 0-103 0,0 0-378 16,0 0-360-16</inkml:trace>
  <inkml:trace contextRef="#ctx0" brushRef="#br3" timeOffset="91167.86">31567 12837 2859 0,'0'0'-56'0,"8"-19"47"15,-8 19 29-15,5-11 35 0,-5 11 31 0,0 0 11 0,5-16 4 16,-5 16-9-16,0 0-7 16,0 0-4-16,0 0-3 0,0 0 0 0,-22-10-4 15,22 10-3-15,0 0-2 16,0 0 2-16,-38 10 2 0,38-10 3 0,-19 12-4 0,9-6-5 16,10-6 3-16,-20 12-3 0,12-7 0 0,8-5-1 15,-19 13 0 1,10-3 3-16,9-10 1 0,-17 17-7 0,11-7 6 15,6-10-5-15,-12 15 3 0,7-6-1 16,5-9 1-16,-7 18-14 0,7-18 0 0,-2 19 5 0,2-19-2 16,0 0-9-1,14 26 5-15,-8-16-10 0,4-1-4 0,1 1-4 0,1-2-4 16,1-1-4-16,0 0 0 0,-1 1-18 0,4 0-13 0,-4-5-29 16,1 3-31-16,0-2-43 15,-13-4-53-15,21 6-70 0,-9-5-74 0,-12-1-127 16,20 0-160-16,-20 0-30 15,18 0-283-15,-18 0-291 0</inkml:trace>
  <inkml:trace contextRef="#ctx0" brushRef="#br3" timeOffset="91532.06">31795 12833 2753 0,'2'-16'6'0,"-2"16"34"16,0 0 10-16,0 0 25 0,-2-22 38 0,2 22 29 16,0 0 4-16,0 0-8 0,0 0-3 15,0 0-12-15,0 0-11 0,0 0-6 0,0 0-14 16,0 0-6-16,50 27-10 0,-33-19-7 0,-1-2-8 16,2 1-7-16,2 3-12 15,2-1 5-15,-1-2-7 0,0 3-4 0,-4-2-6 16,-3-1 0-16,2-1-7 0,-6 2 10 15,1-1 6-15,-11-7 9 0,12 18 5 0,-7-8 3 16,-5-10 12-16,-5 23-5 16,5-23-14-16,-8 28 1 0,-1-13 0 0,1 0-5 0,-4 2-3 15,0 0-8-15,2 1 0 0,-2-1-5 16,-1-2-3-16,0 2-11 0,5-2-26 16,-3-1-40-16,3-2-52 0,-1-3-66 0,5 1-74 15,-3-5-78-15,7-5-151 16,-10 9-121-16,10-9-20 0,0 0-240 0,0 0-199 0</inkml:trace>
  <inkml:trace contextRef="#ctx0" brushRef="#br3" timeOffset="91752.12">32203 12950 2692 0,'0'0'73'0,"8"-7"41"15,-8 7 28-15,0 0 27 0,10-10 28 16,-10 10 18-16,0 0-22 0,0 0 1 15,11-10 4-15,-11 10 22 0,0 0-12 16,0 0-15-16,0 0-15 0,11-8-18 0,-11 8-20 16,0 0-18-16,0 0-15 0,0 0-22 0,0 0-36 15,0 0-48-15,19-1-70 0,-19 1-84 0,0 0-109 0,0 0-132 16,0 0-233-16,0 0 22 16,0 0-441-16,0 0-570 0</inkml:trace>
  <inkml:trace contextRef="#ctx0" brushRef="#br3" timeOffset="92402.48">31036 14389 3161 0,'6'-12'-46'0,"-6"12"49"0,0 0 22 0,9-10 32 0,-9 10 56 15,0 0 42-15,0 0 10 16,0 0-12-16,0 0 4 0,0 0-14 0,4 40-13 16,-4-40-2-16,-9 29-13 15,5-14-8-15,2 3-17 0,-2-1-11 0,0-1-5 16,-1-2-9-16,-1 1-17 0,2 1-33 0,-2-3-44 0,6-13-55 16,-13 21-76-1,6-12-83-15,1-3-120 0,6-6-188 0,-14 6-60 0,5-4-271 16,9-2-254-16</inkml:trace>
  <inkml:trace contextRef="#ctx0" brushRef="#br3" timeOffset="92552.39">31044 14068 2856 0,'0'0'88'0,"4"-20"12"15,-4 20-2-15,0 0-3 0,5-14 7 16,-5 14-15-16,0 0-24 0,0 0-59 0,0 0-85 15,2-19-82-15,-2 19-134 16,0 0-600-16,-7-10-280 0</inkml:trace>
  <inkml:trace contextRef="#ctx0" brushRef="#br3" timeOffset="92742.25">30862 13982 2735 0,'0'0'-20'0,"-14"10"53"16,14-10 22-16,-4 15 27 0,4-15 19 0,-7 21 0 16,7-8-9-16,0-13-11 0,-4 34-13 0,4-18-33 15,0 4-45-15,2-4-59 0,-2 4-68 0,2-1-69 16,-2-3-93-16,2 3-515 16,-4-2-136-16</inkml:trace>
  <inkml:trace contextRef="#ctx0" brushRef="#br3" timeOffset="93022.47">30767 14402 2533 0,'0'0'42'0,"0"0"37"15,-17 5 19-15,17-5 22 0,0 0 22 16,0 0 8-16,0 0-9 0,0 0 6 0,0 0 3 0,0 0-5 16,0 0-4-16,-25-13-6 15,25 13-11-15,0 0-12 0,0 0-6 0,0 0-7 0,2-21-10 16,-2 21-5-16,0 0-3 15,0 0-8-15,0 0 5 0,0 0-11 0,0 0-2 16,0 0 6-16,0 0-1 16,0 0-9-16,0 0-6 0,38 26-4 0,-38-26-9 0,0 22-1 15,0-22-9-15,-4 23-11 0,4-23-22 16,-8 27-30-16,1-16-40 0,-2 1-57 16,-1-1-83-16,-1-1-72 0,-3-3-125 0,0-1-183 15,0 0-23-15,14-6-324 0,-24 3-353 16</inkml:trace>
  <inkml:trace contextRef="#ctx0" brushRef="#br3" timeOffset="93265.45">30583 14371 2878 0,'0'0'-13'0,"0"0"24"0,0 0 17 16,0 0 31-16,0 0 46 15,0 0 24-15,0 0 11 0,0 0 7 16,0 0 1-16,0 0 7 0,0 0 7 15,-32 0 4-15,32 0 5 0,0 0-17 16,0 0-16-16,-32 8-9 0,32-8-12 0,-17 6-9 16,17-6-12-16,-16 7-13 0,16-7-3 15,-16 13-15-15,8-5-5 0,8-8-19 0,-10 17-32 16,10-17-47-16,-8 20-61 0,3-11-91 16,3 3-93-16,2-12-171 0,-7 18-142 15,5-5-7-15,0 1-335 0,2-14-349 0</inkml:trace>
  <inkml:trace contextRef="#ctx0" brushRef="#br3" timeOffset="93392.2">30403 14859 3193 0,'2'14'78'0,"-2"-14"-24"0,0 0-7 16,17 13-1-16,-17-13-14 0,17 0-15 16,-17 0-48-16,0 0-57 0,39-9-47 15,-25 2-40-15,-2 0-47 0,3-1-135 0,-2-2-407 0,0-1-53 16</inkml:trace>
  <inkml:trace contextRef="#ctx0" brushRef="#br3" timeOffset="94082.2">29921 14237 2250 0,'0'0'48'16,"-13"-12"5"-16,13 12 7 0,-7-10 10 0,7 10 20 0,0 0 32 16,0 0 7-16,-6-19-12 15,6 19-15-15,0 0-4 0,0 0-7 0,0 0 4 16,19-17 0-16,-19 17-3 0,15-4-16 0,-15 4-5 16,16-6-8-16,-16 6-4 15,20-5-9-15,-20 5-6 0,19-5-3 16,-19 5-3-16,17-2-5 0,-17 2-10 0,0 0 4 15,21-3 0-15,-21 3 8 0,0 0 4 0,0 0-3 16,12 10 0-16,-12-10-6 16,0 0-1-16,0 0-1 0,0 0-2 0,-25 34-1 0,17-25 2 15,-3 1-3-15,0 2 2 0,-1-1 0 0,2 0-3 16,-2 4-3-16,2-5 0 16,2 2-3-16,-3-1 0 0,5 1-4 0,-3-1 2 15,9-11-4-15,-8 19-1 16,8-19-9-16,-2 19-6 0,2-19-9 0,0 0-8 0,8 17-10 15,-8-17-8-15,11 9-9 16,-11-9-1-16,15 8-3 0,-15-8 4 0,14 5 8 16,-14-5 0-16,16 6 4 15,-16-6 5-15,12 7 7 0,-12-7 5 0,10 7 15 0,-10-7 14 16,0 0 3-16,7 15 9 0,-7-15-2 0,0 0 2 16,-5 20 5-16,5-20 1 15,0 0 5-15,-12 25 8 0,6-18 4 0,6-7 5 16,-16 16 3-16,8-7 1 0,8-9-1 15,-19 12 5-15,11-5 4 0,8-7 7 0,-17 9 0 16,17-9 7-16,-19 8 7 16,19-8-19-16,-18 3 9 0,18-3-3 0,0 0 7 15,-22-2 0-15,22 2 2 0,0 0 7 0,-22-14 4 16,22 14-3-16,-12-16-8 0,5 6-2 16,7 10-6-16,-8-19-8 0,8 19-4 0,-4-20-6 15,4 20-8-15,-4-22-4 16,4 22-5-16,0-22-2 0,0 22-10 15,0-23-17-15,0 23-25 0,0-20-39 16,0 20-42-16,2-16-55 0,-2 16-78 0,0-13-89 0,0 13-186 16,0 0-106-16,0 0-1 15,0 0-445-15,0 0-600 0</inkml:trace>
  <inkml:trace contextRef="#ctx0" brushRef="#br3" timeOffset="94252.54">29761 14743 3464 0,'0'19'74'0,"0"-19"12"0,-2 15-6 16,2-15 2-16,0 0 26 0,0 19 11 0,0-19-12 15,0 0-17-15,0 0-18 0,0 0-32 0,2 20-38 16,-2-20-54-16,0 0-70 0,0 0-82 16,0 0-114-16,0 0-200 0,0 0-420 0,0 0-356 15</inkml:trace>
  <inkml:trace contextRef="#ctx0" brushRef="#br3" timeOffset="94652.89">29590 14590 2896 0,'0'0'-54'0,"0"0"11"16,-17-5 6-16,17 5 34 0,0 0 24 0,0 0 19 16,0 0-5-16,0 0 5 15,0 0-6-15,-2 33-4 0,2-33-4 0,0 0 2 0,-4 15 3 16,4-15-3-16,0 0 7 15,0 0 6-15,-4 14 15 0,4-14-11 0,0 0-6 16,0 0 1-16,0 0-1 0,0 0-3 16,0 0 4-16,0 0 4 0,0 0 1 0,0 0 14 15,-28-29 7-15,28 29 4 0,0 0 2 0,-10-13-9 16,10 13 4-16,0 0 5 16,0 0 3-16,-24 0 6 0,24 0 11 0,0 0-5 0,-33 10-6 15,17-4 12-15,0-1-7 16,-6 3 12-16,-1-2 4 0,0 1-15 0,-4 0 4 15,-7 4-6-15,-3-6 4 16,-1 4 5-16,-6-2-1 0,1-3 2 0,-3 1-1 16,1-2-4-16,-1-2-5 0,-1 2-6 15,3-6-11-15,0 3-9 0,-1-5-5 0,5 1-8 16,-1-4-13-16,5 1-26 0,1-3-41 0,3-1-35 16,2-2-48-16,3 2-59 15,6-1-81-15,4-6-78 0,-1 3-171 16,8 1-91-16,1-1-16 0,4-2-384 15,3 0-469-15</inkml:trace>
  <inkml:trace contextRef="#ctx0" brushRef="#br3" timeOffset="94872.17">29078 14157 3198 0,'25'-3'165'16,"-25"3"5"-16,0 0-21 0,0 0-21 0,22 3-17 0,-22-3-3 16,0 0-12-16,0 0-19 15,16 2-41-15,-16-2-58 0,0 0-65 0,11 8-70 16,-11-8-81-16,0 0-183 0,11 12-174 0,-11-5-240 16,0-7-170-16</inkml:trace>
  <inkml:trace contextRef="#ctx0" brushRef="#br3" timeOffset="95202.19">29157 15101 2791 0,'0'0'172'0,"-12"7"4"0,12-7-21 0,0 0-6 16,-14 8 17-16,14-8 19 0,0 0-3 0,0 0-23 16,-13 10-18-16,13-10-19 15,0 0-13-15,0 0-10 0,0 0-11 0,0 0-11 16,0 0-17-16,-9 9-26 0,9-9-34 15,0 0-39-15,0 0-52 0,0 0-63 16,0 0-79-16,0 0-70 0,-18-19-171 16,9 14-97-16,9 5-339 0,-15-13-302 0</inkml:trace>
  <inkml:trace contextRef="#ctx0" brushRef="#br3" timeOffset="96372.07">28008 14753 2623 0,'0'0'-90'0,"0"0"35"16,0 0 20-16,0 0 0 0,0 0 27 0,0 0 34 0,0 0 29 16,0 0 11-16,0 0 11 15,0 0 13-15,0 0 16 0,0 0 9 0,0 0 9 16,0 0 8-16,0 0-3 15,0 0-3-15,0 0-8 0,0 0-7 0,0 0-9 0,-22-33-6 16,22 33-8-16,-4-18-8 16,4 18-6-16,-2-22-12 0,2 22-7 15,2-23-8-15,2 7-7 0,-4 16-11 0,12-26-15 0,-6 13-19 0,6 1-27 16,-2 1-24-16,2-1-20 16,-1 3-13-16,2-1-13 0,-4 3-8 0,-9 7 12 15,20-15 3-15,-15 7 15 16,-5 8 7-16,9-16 18 0,-9 16 22 0,0-16 34 15,0 16 23-15,0 0 19 0,-14-35 22 16,6 23 10-16,2-2 13 0,-2 1-6 0,8 13-4 16,-13-26-5-16,8 13-12 15,1 0-13-15,4 13-34 0,-4-25-50 0,4 25-71 16,4-23-80-16,-4 12-81 0,0 11-199 0,6-19-455 0,-6 19-323 16</inkml:trace>
  <inkml:trace contextRef="#ctx0" brushRef="#br3" timeOffset="97832.17">23002 14795 2868 0,'-16'-16'14'0,"16"16"22"0,0 0 2 16,-6-13-2-16,6 13 12 15,0 0 19-15,0 0 13 0,4-25 5 0,-4 25-9 16,0 0-9-16,16-19-6 0,-16 19-3 0,12-10 2 0,-12 10 7 16,19-7-6-16,-19 7-6 15,19-3-3-15,-19 3-3 0,21 0-9 0,-21 0-2 16,18 10-7-16,-18-10 0 15,14 15-3-15,-10-3-3 0,-4-12-2 0,2 23-2 0,-2-23-1 16,-4 29 6-16,0-12 2 16,-4-2 3-16,0 5 1 0,-4-4 7 0,0 4 10 15,1-4 7-15,-1 1 7 16,-1-2 4-16,4-1-22 0,-1-2 2 0,2-1 2 0,8-11-1 16,-12 19 1-16,8-10 1 0,4-9 3 0,0 0-2 15,2 21-4-15,-2-21-6 16,18 8 1-16,-18-8-12 0,29 4 4 0,-10-4-20 15,2 0-12-15,3 0-28 0,-1-2-38 16,2 0-50-16,1-2-56 0,-1 0-60 0,-1-1-62 16,-6-1-130-16,-1 2-142 15,-1-2-409-15,-6 3-422 0</inkml:trace>
  <inkml:trace contextRef="#ctx0" brushRef="#br3" timeOffset="98272.14">23362 14964 2961 0,'0'0'-57'0,"22"-2"21"16,-22 2-9-16,16-5 6 16,-16 5 17-16,16-7 19 0,-16 7 19 0,20-9 8 15,-20 9-6-15,19-14 4 0,-9 7-8 0,1-2 21 16,-2-3 13-16,1 1 16 0,-2-4 0 16,2 1 2-16,-2-2-3 0,0-4-8 15,-2 1-2-15,0-4-1 0,-1 4-1 16,-3 0 1-16,2 0-7 0,-4 0 1 0,2 0-4 15,-2 0 1-15,0 19 2 16,-2-33 0-16,0 20-3 0,2 13-4 0,-9-23-1 0,5 14 4 16,4 9 7-16,-12-12-1 15,12 12 3-15,-16-6 0 0,16 6-3 0,0 0 4 16,0 0 2-16,-36 18-1 0,28-9 4 0,0 4 0 0,-1 2-3 16,3 0 0-16,2 5-1 15,2-1-3-15,0 3 1 0,2 0 4 0,2 3-3 16,2-1 6-16,2 1 3 15,1 0 2-15,1 0 5 0,0-3 19 0,3 3 0 16,2-4-8-16,-3 0-12 0,0-1 1 16,-2-4-10-16,0-3-9 0,0 3-4 0,1-5-3 15,-5 1-11-15,-4-12-21 0,10 22-15 0,-5-15-27 16,-1 0-35-16,-4-7-54 0,4 8-66 16,-4-8-72-16,0 0-89 0,0 0-181 0,0 0-76 15,0 0 44-15,0 0-318 16,0 0-248-16</inkml:trace>
  <inkml:trace contextRef="#ctx0" brushRef="#br3" timeOffset="98412.21">23681 14966 2869 0,'10'-6'60'0,"4"-1"-10"16,-14 7-13-16,27-13-2 0,-12 7-6 0,0-2 5 0,-1 2-9 16,-1 1-6-16,0-3-30 15,-13 8-50-15,23-12-42 0,-12 7-34 0,-3 0-48 16,-8 5-128-16,15-12-420 15,-13 5-4-15</inkml:trace>
  <inkml:trace contextRef="#ctx0" brushRef="#br3" timeOffset="98582.39">23806 14814 2273 0,'0'0'141'0,"0"0"20"16,0 0-10-16,-23 11-12 0,23-11 8 0,0 0 23 0,-3 20 5 15,3-20-11-15,0 21-19 16,0-21-15-16,3 20-14 0,-3-20-15 0,2 22-10 15,-2-22-14-15,4 24-15 16,-1-13-21-16,-3-11-46 0,4 21-62 0,-4-21-88 0,6 19-68 16,-6-19-131-16,4 14-185 15,-4-14-355-15,2 7-275 0</inkml:trace>
  <inkml:trace contextRef="#ctx0" brushRef="#br3" timeOffset="98832.47">23954 14653 2832 0,'0'0'74'0,"0"0"17"0,0 0 4 0,0 0-3 0,0 0 34 15,0 0 32-15,0 0 6 0,0 0-5 0,19 33-15 16,-17-20-15-16,1 3-10 16,1 0 2-16,-2 3-3 0,2 0 31 0,2 3-19 0,3-2-16 15,-2 5-10-15,-1-3-15 16,0 0-24-16,2-3-16 0,-2 0-28 15,1-2-31-15,0-2-30 0,-3-1-31 16,0-1-30-16,0-4-36 0,-2-1-44 0,-2-8-52 0,5 11-68 16,-5-11-172-16,0 0-110 15,0 0-331-15,0 0-307 0</inkml:trace>
  <inkml:trace contextRef="#ctx0" brushRef="#br3" timeOffset="99061.97">24194 14526 2762 0,'12'-11'47'0,"-12"11"38"0,0 0 13 15,18-2-4-15,-18 2 18 0,0 0 24 0,20 21 4 16,-12-8-10-16,3 7-13 16,-2 2-8-16,-1 2-14 0,1 4-10 0,-3 1-8 15,0 3-11-15,-4 5-6 0,0 0-7 16,-4-2-11-16,0-1-35 0,-4 6-46 0,-4-3-60 15,-3-1-68-15,-2 4-61 16,-8-3-72-16,-3-3-149 0,-1-2-470 0,-5-5-317 0</inkml:trace>
  <inkml:trace contextRef="#ctx0" brushRef="#br3" timeOffset="99482.26">22600 14769 2856 0,'0'0'-1'0,"0"0"22"16,0 0 8-16,0 0-8 15,0 0 14-15,0 0 24 0,0 0 24 0,8 56 1 16,-6-36-3-16,0 1-5 15,0 6-8-15,2 2-10 0,1-1-3 0,1 7-8 0,3-3-4 16,-3 2-5-16,5-1-5 16,1-2-19-16,0-1-30 0,6 0-41 0,1-1-55 15,4-3-48-15,0 0-53 0,1-6-106 0,1-2-545 16,3-1-217-16</inkml:trace>
  <inkml:trace contextRef="#ctx0" brushRef="#br3" timeOffset="100012.3">24660 14508 2713 0,'0'0'110'0,"0"0"30"16,0 0-9-16,18 28-14 15,-18-28-10-15,2 22 10 0,0-7 15 0,3 2-8 16,-3-2-9-16,2 3-13 16,1 0-6-16,-2 0-17 0,4-1-6 0,-2 1-10 0,-1-1-5 15,0-2-8-15,2 0 0 0,-2-2-14 0,-4-13-18 16,7 23-29-16,-7-23-40 16,3 15-47-16,-3-15-65 0,0 0-57 0,7 10-49 15,-7-10-105-15,0 0-600 0,0 0-419 16</inkml:trace>
  <inkml:trace contextRef="#ctx0" brushRef="#br3" timeOffset="100317.42">24680 14562 3080 0,'0'0'30'15,"0"-18"28"-15,0 18 0 0,0 0 0 0,2-21 13 16,-2 21 0-16,7-12 7 0,-7 12-4 0,11-12-4 16,-11 12-11-16,14-8-4 15,-14 8 3-15,15-5-1 0,-15 5 4 16,16-4 2-16,-16 4-5 0,22-2-7 0,-22 2-8 15,21 2-3-15,-21-2-9 0,22 4 4 0,-22-4 1 16,20 5 10-16,-20-5 2 16,18 11 7-16,-11-2 10 0,-7-9 11 0,11 17 8 15,-6-6 11-15,-5-11-21 0,6 27 3 0,-6-12-3 0,3 2-1 16,-1 0-9-16,-2 1-7 16,0-1-3-16,2 1-13 0,-2 1 22 0,2 1-19 0,0-1-5 15,0-1-23-15,3 2-19 16,-2-1-31-16,0 0-41 0,3-3-47 15,-2 2-78-15,3-3-68 0,-4 0-133 16,4-1-195-16,-1-4 17 0,-5 1-372 0,-1-11-382 16</inkml:trace>
  <inkml:trace contextRef="#ctx0" brushRef="#br3" timeOffset="100872.18">23061 15496 2812 0,'0'0'-22'16,"0"0"52"-16,0 0 22 15,0 0 5-15,0 0 18 0,0 0 21 0,0 0 20 0,0 0 9 16,0 0 2-16,0 0-3 15,0 0-10-15,0 0-2 0,0 0-5 0,53-2 2 16,-53 2-3-16,29 0-11 16,-10-2-11-16,5 2-8 0,-1-2-10 0,7 0-5 0,2 0-13 15,2 1-2-15,4-4-6 0,1 2-9 0,6-1 2 16,-1-2-8-16,1 1-22 16,8-2 1-16,0 3 1 0,0-4 0 0,-1 2 0 15,-5-1-1-15,7 2 6 0,-10 2-8 16,3-4 6-16,-1 1-4 0,-3 1-3 15,-1 2 2-15,0-3-3 0,-2 2 2 16,0 0-3-16,-6 0 0 0,0 2-3 0,-2 1-7 16,-1-2-9-16,-1 2-8 15,-2-2-22-15,-1 0-28 0,-5 1-28 0,0 2-46 16,-1 0-52-16,-3-2-48 0,-1-2-93 0,-2 3-147 0,-5-2-433 16,-10 3-329-16</inkml:trace>
  <inkml:trace contextRef="#ctx0" brushRef="#br3" timeOffset="101472.19">23543 15705 2751 0,'0'0'-60'0,"-14"-7"26"16,14 7 14-16,0 0 1 15,0 0 1-15,-10-12 36 0,10 12-7 0,0 0 18 16,0 0-1-16,0 0 0 0,0 0 0 15,0 0-2-15,0 0 0 0,18-35 6 0,-18 35 0 16,19-7-8-16,-6 4 0 16,-13 3-4-16,27-5-2 0,-9 4 0 0,-18 1-2 15,33 0-4-15,-18 0 10 0,-15 0-13 0,27 6 8 0,-13 0-8 16,-2-2 12-16,-12-4 4 16,19 15 0-16,-12-8 4 0,-7-7 0 0,6 19 0 15,-6-19-4-15,-4 19 12 16,4-19 1-16,-9 17-7 0,9-17 5 0,-17 19 0 15,9-13-6-15,8-6-2 0,-18 12 1 16,18-12-4-16,-12 8 4 0,12-8-8 0,0 0-7 16,-8 14 0-16,8-14-5 15,0 0 2-15,0 0-2 0,0 0-1 0,20 22-1 16,-8-15-1-16,-2 0 0 0,0 1 7 0,3 2 1 0,-2 0 7 16,-1-2 11-16,-1 2 11 15,1 2 13-15,-3-2 11 0,-7-10 8 0,4 22-3 16,-4-22-3-16,-4 21 0 15,4-21-12-15,-17 23-4 0,4-12-8 0,-1-3-8 0,-2 2-17 16,2-5-38-16,-4 1-45 16,2-3-66-16,16-3-53 0,-32 2-74 0,15-4-136 15,17 2-151-15,-28-5-318 0,28 5-214 0</inkml:trace>
  <inkml:trace contextRef="#ctx0" brushRef="#br3" timeOffset="103692.12">22477 15483 2524 0,'0'0'-95'15,"0"0"19"-15,0 0 5 0,0 0 6 0,0 0 10 0,0 0 11 16,0 0 19-1,-8-24 20-15,8 24 7 0,0 0 11 0,0 0 7 0,0 0 2 16,-14-8 14-16,14 8 19 16,0 0 19-16,-16-7 12 0,16 7 9 0,0 0-2 15,-21-7-3-15,21 7-8 0,-18-8-3 0,18 8-9 16,-18-11-9-16,4 4 0 16,4 0-2-16,-2-1-2 0,-3 1 11 0,0-2 5 0,0-1 6 15,1 1 12-15,-6-3-5 0,1 0-7 16,-2-1 2-16,0 0-6 0,-3 0-9 0,-1-2-3 15,-2-1-8-15,1-1-4 16,-3 1-7-16,1 4 1 0,-2-5-6 0,1 2 0 16,-1-2 0-16,2 3-7 0,-1 0-5 15,1-1 0-15,1 0-3 0,-3-1 3 0,5 1 0 16,2 2 2-16,-1 0 2 0,5-1 3 0,-2 2-1 16,2 1-1-16,-1-2-2 15,4 2 3-15,1 0-6 0,0 2-4 0,3-1 0 0,-1 1-3 16,3 1-4-16,10 8-2 15,-22-16 2-15,12 8-5 0,10 8-1 0,-18-11 0 16,18 11 0-16,-14-10-1 16,14 10-3-16,-11-10-2 0,11 10 1 0,0 0-1 0,-12-9-1 15,12 9-3-15,0 0 1 0,-13-9 2 16,13 9-2-16,0 0 1 16,0 0-1-16,0 0 0 0,0 0 3 0,0 0-4 0,0 0 1 15,0 0 0-15,0 0-1 0,0 0 1 16,0 0 1-16,0 0-2 0,0 0 1 0,0 0-2 15,0 0 1-15,34 28 0 16,-34-28 0-16,19 11 2 0,-8-5-2 0,-11-6 0 16,20 10 0-16,-6-7-2 0,-14-3 0 15,23 10 0-15,-13-6 1 0,-10-4-1 0,22 5-2 16,-22-5-1-16,18 4 3 0,-18-4-3 0,18 4 0 16,-18-4-3-16,14 2-3 15,-14-2-1-15,0 0-1 0,0 0 0 16,0 0 2-16,0 0-1 0,0 0 0 0,19-10 7 15,-19 10 1-15,0 0-1 0,0 0-1 0,0 0 5 16,0 0 3-16,0 0-3 16,0 0 0-16,0 0 2 0,-41-17-2 0,41 17 0 0,0 0 0 15,-24-3 0-15,24 3 1 0,-20-2-1 0,20 2-1 16,-19-2 1-16,19 2 1 16,-20-3 1-16,20 3-2 0,-22-4 1 0,22 4-3 0,-21-1 3 15,21 1 0-15,0 0 3 16,-23-4-5-16,23 4 4 0,0 0-1 0,-19-3 0 15,19 3 1-15,0 0 2 16,-15-7 2-16,15 7 0 0,0 0 6 0,0 0-3 0,0 0-1 16,0 0 2-16,-17-3-6 15,17 3 4-15,0 0-3 0,0 0 5 0,0 0 3 16,0 0-1-16,0 0-1 0,0 0-1 0,0 0 1 16,23 38-1-16,-14-27-3 0,1 1 0 15,-1-1-1-15,3 2-10 0,1 2-17 0,0-1-33 16,1 3-46-16,2-2-58 15,-2 3-63-15,-1-3-83 0,2 0-173 0,-7-1-81 16,1 1-341-16,-5-2-283 16</inkml:trace>
  <inkml:trace contextRef="#ctx0" brushRef="#br3" timeOffset="104532.34">20419 14657 2611 0,'0'0'-106'0,"0"0"24"16,0 0 13-16,0 0 5 0,0 0 14 16,0 0 25-16,0 0 19 0,0 0 16 0,0 0 25 15,0 0 4-15,0 0 15 16,0 0 13-16,0 0 31 0,0 0 23 0,0 0 10 15,0 0 1-15,0 0-2 0,0 0-9 16,0 0-10-16,0 0-8 0,0 0-10 16,0 0-11-16,4 55-7 0,-4-55-7 0,4 25-6 0,-4-12-8 15,0-13-4-15,4 27-7 16,-4-13-2-16,0-14-6 0,2 25-2 0,-2-25-7 16,4 18-8-16,-4-18-22 0,2 17-25 15,-2-17-39-15,2 15-47 0,-2-15-66 0,0 0-93 16,0 0-180-16,2 19-434 0,-2-19-262 15</inkml:trace>
  <inkml:trace contextRef="#ctx0" brushRef="#br3" timeOffset="104974.33">20385 14694 2636 0,'0'0'-71'0,"4"-18"12"0,-4 18 8 16,0 0 2-16,0 0 4 0,7-15 3 16,-7 15 11-16,0 0 16 0,0 0 7 0,9-14 14 15,-9 14 14-15,0 0 7 0,0 0 19 0,6-10 9 16,-6 10 5-16,0 0 11 16,0 0-9-16,0 0-4 0,0 0-5 0,0 0-2 15,12-11-2-15,-12 11 14 0,0 0 7 16,0 0-2-16,0 0 9 0,24-3-6 0,-24 3 2 15,0 0-4-15,27 0-7 0,-27 0-4 16,24 0-8-16,-24 0-2 0,22 0-5 16,-22 0-3-16,24 2-6 0,-24-2-4 15,24 1-1-15,-24-1-2 0,18 7 2 0,-18-7 6 16,17 8 5-16,-17-8 13 0,11 11-2 0,-11-11 0 16,7 15 3-16,-7-15 0 0,2 19 0 15,-2-19-4-15,-2 19-1 0,2-19-7 0,-3 22-3 16,3-22-2-16,-4 26-7 15,4-13 2-15,0-13-8 0,0 26-11 0,0-26-18 16,2 26-26-16,0-11-32 16,1 0-44-16,-3-15-46 0,6 29-46 0,0-16-42 0,-2 0-91 15,2-1-141-15,-4-1-402 16,2 0-240-16</inkml:trace>
  <inkml:trace contextRef="#ctx0" brushRef="#br3" timeOffset="105242.22">20800 14789 2569 0,'0'0'5'0,"0"0"39"16,9-16 15-16,-9 16-3 0,0 0 4 0,0 0 18 15,0 0 14-15,0 0 7 16,0 0-3-16,0 0-6 0,0 0-6 0,0 0 2 15,-21 45 8-15,14-29 9 0,1 1-1 0,-3 2-5 16,3-1-7-16,-2 1-12 16,-1 1-12-16,0 2-8 0,1-2-17 0,2 0-29 15,-2-1-37-15,-1-4-45 0,4 0-59 0,-1 3-62 0,0-5-79 16,6-13-157-16,-11 21-495 16,7-12-325-16</inkml:trace>
  <inkml:trace contextRef="#ctx0" brushRef="#br3" timeOffset="105655.34">20777 15116 2736 0,'0'0'-18'0,"13"-5"8"0,-13 5 10 16,0 0-6-16,17-10 6 0,-17 10 25 16,8-7 22-16,-8 7 6 0,10-10 6 0,-10 10-4 15,0 0-3-15,16-13-2 0,-16 13 10 0,16-8 5 0,-16 8 5 16,20-7-7-16,-20 7-5 15,18-6-10-15,-18 6-1 0,19-3-9 0,-19 3 0 16,0 0 2-16,24 0 7 16,-24 0 7-16,0 0 6 0,0 0 3 0,10 12 7 0,-10-12 4 15,0 0 6-15,0 0 2 0,-18 31-2 0,18-31-8 16,-14 17-4-16,6-6-8 16,8-11-7-16,-10 17-2 0,3-9-8 0,7-8-2 15,-4 16-4-15,4-16-4 0,0 0-1 16,0 0-7-16,11 28 0 0,-1-20-3 0,-2-1 0 15,4 3-7-15,-12-10-2 16,20 17 2-16,-9-6-4 0,0 1 0 0,-3 1-2 16,-2 1 2-16,-1-2-2 0,-1 4 1 15,-4-16 1-15,-2 28-5 0,-3-13 3 0,-3 1-3 16,0-1-2-16,-3-1-13 0,-4 0-30 16,3-1-33-16,-2-5-55 0,4 2-64 15,-3 1-56-15,-1-4-82 0,1-2-150 16,2-1-80-16,1-1-311 0,10-3-234 0</inkml:trace>
  <inkml:trace contextRef="#ctx0" brushRef="#br3" timeOffset="111132.42">22378 15609 2472 0,'0'0'-139'0,"0"0"12"16,0 0 20-16,0 0 14 0,0 0 32 0,0 0 3 0,0 0 20 15,0 0 16-15,0 0 10 16,0 0 6-16,-10-16 12 0,10 16 9 0,0 0-9 16,0 0 1-16,0 0 8 0,0 0 6 15,0 0 0-15,0 0 3 0,0 0 6 0,0 0 1 16,0 0 2-16,0 0 4 0,0 0-4 0,0 0 4 16,0 0-4-16,0 0-4 0,0 0-5 15,0 0 5-15,0 0 1 0,0 0-4 0,0 0-4 16,0 0-9-16,0 0 21 15,0 0-3-15,0 0 2 0,0 0 7 0,0 0-3 16,0 0 10-16,-31 23-4 16,31-23-6-16,-11 9-3 0,11-9 0 0,-12 10-8 0,12-10 2 15,-17 16 4-15,4-9 6 0,2 1-1 0,-1 5 10 16,-3-4 2-16,-2 4 7 16,-2 1 5-16,0 1-1 0,0 0-2 0,-3-1-2 0,-3 2-11 15,0 4 2 1,0 0-5-16,-3-4-5 0,0 4-2 0,3-2-6 0,-5-1-1 15,5 2 0-15,-3-2-5 16,1 1 2-16,0-4-4 0,-1 4 0 0,3-3-1 16,-3 0-2-16,4-2-2 15,2 1 0-15,0 0-3 0,1-3 3 0,-1 1-6 0,2-3-1 16,1 2 2-16,4-3-6 0,0 0 0 0,1-1 4 16,0-1-1-16,14-6 1 15,-20 10-4-15,20-10-11 0,-18 5-10 0,18-5-9 0,0 0-3 16,-19 0 6-16,19 0-1 15,0 0 2-15,0 0 6 0,0 0-1 0,-14-17 5 16,14 17 1-16,0 0 5 16,0 0 7-16,0-24-1 0,0 24 8 0,0 0 7 0,4-22 6 15,-4 22 6-15,4-16 5 0,-4 16 12 16,0 0 6-16,4-22 5 0,-4 22 2 16,0 0 0-16,5-14-3 0,-5 14 1 0,0 0 9 15,0 0 8-15,0 0 2 16,0 0-6-16,0 0 1 0,0 0-8 15,0 0-5-15,0 0-3 0,0 0-1 0,0 0-6 16,-35 36-6-16,35-36-3 0,-6 16-6 0,6-16-1 16,-6 14-5-16,6-14-3 0,0 0-2 15,2 18-12-15,-2-18-16 0,0 0-21 0,19 14-39 16,-19-14-51-16,19 5-66 0,-8-2-57 0,-1-2-98 16,-10-1-164-16,0 0-62 15,26 0-315-15,-26 0-248 0</inkml:trace>
  <inkml:trace contextRef="#ctx0" brushRef="#br3" timeOffset="111772.3">20736 16037 2726 0,'0'0'22'0,"0"0"30"15,0 0 11-15,2-25 5 0,-2 25 14 0,0 0 8 16,0 0-3-16,0 0 14 0,0 0 8 0,0 0 3 16,0 0-2-16,0 0-2 0,0 0-2 15,0 0 1-15,0 0-8 0,0 0-1 0,0 0-12 16,-14 47-7-16,14-47-9 15,-2 22-9-15,2-22-9 0,2 22-2 0,-2-22-11 0,0 19-8 16,0-19-23-16,0 0-21 16,0 23-21-16,0-23-17 0,0 0-27 0,0 16-24 15,0-16-26-15,0 0-18 0,0 0-4 0,0 0 11 16,0 0 5-16,0 0 13 0,0 0 29 16,0 0 16-16,0 0 29 0,0 0 32 0,8-59 13 15,-8 59 32-15,0-27 22 16,0 11 18-16,0 16 9 0,0-25 7 0,0 25 12 15,0-25 17-15,0 25-2 0,0-20 7 16,0 20-6-16,0-17-10 0,0 17-13 16,2-15-11-16,-2 15-8 0,0 0-10 15,9-17-8-15,-9 17 3 0,13-10-9 0,-13 10-2 16,19-8-14-16,-19 8-1 0,23-5-6 0,-23 5 3 0,23-2-5 16,-23 2-3-16,22 0-2 15,-22 0-2-15,18 3 1 16,-18-3 8-16,16 10 9 0,-16-10 4 0,8 13-10 15,-8-13 2-15,2 20 9 0,-2-20 7 0,0 20 7 0,0-20 23 16,-4 27-3-16,0-13-11 16,-1-1-5-16,5-13-7 0,-4 27-3 0,0-12-6 15,1 0-8-15,3-15-8 0,0 26-15 0,5-10-23 16,-1-3-35-16,3 1-40 0,-1-3-47 16,-6-11-61-16,15 25-53 0,-7-17-54 0,-4 3-101 15,2-1-143-15,-1-1-46 16,-3 3-364-16,-2-12-388 0</inkml:trace>
  <inkml:trace contextRef="#ctx0" brushRef="#br3" timeOffset="114972.15">22566 15659 2778 0,'0'0'-124'0,"0"0"27"0,0 0 24 16,0 0 26-16,0 0 18 15,0 0 29-15,0 0 23 0,0 0 16 0,0 0 21 16,0 0 3-16,0 0 5 0,0 0 10 16,-28 34 0-16,28-34-1 0,-11 22-2 15,5-9-3-15,0 0-1 0,0 0-5 0,-1 3-7 0,-2 3-2 16,1 0 0-16,-2 2-5 15,-1 1-7-15,0-2-6 0,1 0 0 0,-3 4-3 16,1-1-5-16,-2-3-2 16,0 8 1-16,0-2-6 0,-2 1-1 0,0-3-4 0,3 3-1 15,-4 0-1-15,0 0-3 0,1-3 2 0,0 1-3 16,1 4-3-16,-4-4 4 16,2 1-4-16,3-1-1 0,-6 2 0 0,4-2 0 15,-4 1 1-15,1-1 0 16,0 0-4-16,0 0 4 0,1-1-1 0,-2 1-7 0,1-3 6 15,0 1-1-15,-2 1-1 16,1-2 2-16,4 2-1 0,-3-1 4 0,0-3 4 0,2 3 0 16,-3-1 1-16,4-3 0 15,-4 3-4-15,6-3 1 0,-5 4 0 0,4-4-1 16,-4 3-1-16,5-4-3 0,-2 0 2 0,2 2-3 16,-1-3-2-16,2 0 11 15,0 0-4-15,1 0-1 0,-2 1 1 0,2-3 3 0,2 2-3 16,-1-3-2-16,0-2-2 15,3 0 0-15,0 1 1 0,8-13-3 0,-15 18-2 16,15-18-4-16,-8 15-4 16,8-15-12-16,-12 13-27 0,12-13-31 0,-8 11-50 15,8-11-51-15,-4 8-62 0,4-8-133 16,-8 8-588-16,8-8-390 0</inkml:trace>
  <inkml:trace contextRef="#ctx0" brushRef="#br3" timeOffset="115372.34">20754 16963 2843 0,'0'0'-74'0,"0"0"41"0,0 0 14 16,0 0 3-16,0 0-5 15,0 0-5-15,-6-14 8 0,6 14-7 0,0 0-14 0,0 0-21 16,0 0-33-16,0 0-48 0,0 0-88 0,0 0-419 16,0 0 125-16</inkml:trace>
  <inkml:trace contextRef="#ctx0" brushRef="#br3" timeOffset="116032.13">20837 16877 1903 0,'8'-7'82'0,"-8"7"34"0,0 0 8 16,12-10-11-16,-12 10-5 15,0 0-3-15,0 0-5 0,0 0-3 0,0 0 0 16,0 0-13-16,0 0 3 0,0 0 0 0,0 0 8 16,0 0 4-16,0 0 8 0,-46-4-2 15,46 4 5-15,0 0-13 0,-32 6-6 0,32-6-10 16,-25 4-9-16,25-4-2 15,-24 4-1-15,24-4 2 0,-23 3-4 0,23-3-5 0,-17 2-6 16,17-2-2 0,-17 2-6-16,17-2-5 0,-14 8 0 0,14-8-5 0,0 0 0 15,-16 15-1-15,16-15 1 0,-10 13-6 0,10-13 2 16,-4 17-4-16,4-17 0 0,-6 19-6 16,6-19-3-16,-5 20 1 0,5-20-6 0,-2 17-3 15,2-17 2-15,-2 15-4 16,2-15 0-16,0 0-3 0,-2 18-2 0,2-18 2 15,0 0-2-15,0 0 4 16,-3 19 0-16,3-19-5 0,0 0 5 0,0 0 0 0,0 0-3 16,0 0-4-16,0 0 3 15,18 7-7-15,-18-7-3 0,0 0-4 0,0 0-3 16,0 0-2-16,27-23-4 0,-27 23 5 0,15-11 0 0,-15 11 2 16,17-12 2-16,-17 12 1 15,12-9 5-15,-12 9 1 0,16-7 9 0,-16 7 7 16,14-6 8-16,-14 6 7 15,0 0 8-15,0 0-5 0,0 0-1 0,26 16 5 16,-26-16-6-16,2 13 2 16,-2-13-5-16,0 20 6 0,0-20-5 0,-4 21-9 0,4-21-11 15,-12 26 2-15,6-12-5 0,-2-1 4 16,2-2-3-16,-2 0-8 0,-1 1-15 16,0-1-18-16,1-1-33 0,-3-2-42 0,11-8-56 15,-14 11-66-15,5-8-64 16,9-3-134-16,-15 0-126 0,15 0-24 0,0 0-301 0,0 0-251 15</inkml:trace>
  <inkml:trace contextRef="#ctx0" brushRef="#br3" timeOffset="116672.05">20995 16938 2639 0,'0'0'22'0,"0"0"54"0,13-9 23 0,-13 9 6 0,0 0 9 15,0 0 14-15,0 0 19 0,0 0 3 0,0 0 0 16,0 0-3-16,0 0-15 16,0 0 5-16,23 19-2 0,-23-19-6 15,2 18-26-15,0-4-9 0,-2-14-8 16,2 26-10-16,2-12-5 0,0 1-12 0,-2 1-5 15,4-3-4-15,-6-13-7 0,6 26-5 16,-4-16-8-16,-2-10-7 0,4 19-10 0,-4-19-16 16,4 17-14-16,-4-17-25 0,2 12-26 15,-2-12-38-15,0 0-38 0,0 0-21 0,0 0-30 16,0 0-10-16,0 0-2 0,0 0 7 0,0 0 14 16,0 0 14-16,0 0 19 15,-8-54 17-15,6 39 24 0,2-4 31 0,0 19 29 0,-2-34 40 16,0 17 34-16,2 1 30 15,0 0 21-15,-2 2 21 0,4 2 13 0,-2 12 5 16,0-26 6-16,0 16-6 16,0 10-2-16,4-22-13 0,-4 22-7 0,8-20-11 0,-2 10-6 15,-6 10-10-15,17-15-3 16,-8 6-8-16,-9 9 1 0,19-12-2 0,-11 7 2 16,-8 5-1-16,20-6-1 0,-20 6 0 15,16-5 7-15,-16 5 5 0,0 0 5 0,22 1 3 16,-22-1 6-16,0 0-2 0,19 10 1 0,-19-10 4 15,10 13-3-15,-10-13 5 16,6 17-3-16,-6-17-4 0,4 21-4 0,-1-8-5 16,-3-13-10-16,2 25-1 0,-2-11-7 15,0-14-5-15,-2 32-4 0,2-17-10 0,0 3 2 16,0-18-12-16,0 32-19 0,2-15-28 16,-2-2-17-16,2 2-21 0,0-1-21 0,3-3-30 15,-1 0-36-15,-4-13-46 0,8 25-48 0,-4-12-44 16,-2-3-98-16,2-1-133 15,-4-9-41-15,5 20-361 0,-5-20-324 16</inkml:trace>
  <inkml:trace contextRef="#ctx0" brushRef="#br3" timeOffset="117232.34">20614 17496 2752 0,'0'0'-88'0,"0"0"24"0,0 0 21 15,0 0 33-15,0 0 10 0,0 0 27 16,0 0 11-16,0 0 14 0,0 0 10 0,0 0 13 16,0 0 15-16,0 0 14 0,0 0 5 0,0 0 11 15,0 0 0-15,0 0-2 16,0 0-1-16,0 0-1 0,0 0-9 0,0 0 5 0,0 0-7 15,0 0-9-15,0 0-6 16,43-21-6-16,-43 21 0 0,27-4-7 0,-8 3-1 16,4-3 7-16,3 2-5 15,1-2-16-15,5 1 9 0,2-2-4 0,4 0-6 0,-7 1-5 16,7-4-4-16,-1 3-2 0,-5-1-4 0,-4 1-7 16,2 1-13-16,-2-2 5 15,-3 0-3-15,1 2-7 0,-5 0-2 0,0 0 6 16,-4 1-15-16,0-1-10 15,-17 4-10-15,27-4-8 0,-13 1-13 0,-4 2-11 16,-10 1-23-16,17-2-25 0,-17 2-31 16,15-4-36-16,-15 4-46 0,0 0-34 0,13 0-36 15,-13 0-76-15,0 0-108 0,0 0-93 0,0 0-293 0,0 0-184 16</inkml:trace>
  <inkml:trace contextRef="#ctx0" brushRef="#br3" timeOffset="118092.1">20817 17700 2541 0,'0'0'-17'0,"0"0"40"16,0 0 17-16,0 0 16 0,0 0 9 15,-23-6 15-15,23 6 20 0,0 0 7 16,0 0-2-16,0 0 1 0,-9-13-10 0,9 13 0 0,0 0-5 15,0 0-5-15,0 0-4 16,0 0-4-16,0 0-14 0,24-27-5 16,-24 27-4-16,18-7-8 0,-18 7-4 0,24-4-3 15,-12 2-1-15,-12 2-6 0,32-2-3 0,-32 2-1 16,28 2-3-16,-15 0 4 0,-13-2 3 0,23 8 1 16,-14-2 2-16,-9-6 3 0,14 10 0 15,-14-10 1-15,4 16 1 0,-4-16 0 0,0 0-3 16,0 0-1-16,-16 29-3 15,16-29-2-15,-14 13-3 0,14-13-1 0,-12 11-3 16,12-11-4-16,-10 9-7 16,10-9-1-16,0 0-3 0,0 0-3 15,0 0 0-15,0 0 3 0,10 24-1 0,-10-24-3 0,17 7 5 16,-17-7 3-16,17 8 4 0,-17-8 8 16,13 10 7-16,-5-2 16 0,-8-8 27 0,9 10-6 0,-9-10 0 15,2 16-8-15,-2-16-9 16,0 0-4-16,-17 27 4 0,8-18-21 0,-3 1-12 15,-1-3-25-15,0 2-37 16,-3-1-45-16,0 0-50 0,0-2-69 0,3 1-53 0,-4-4-95 16,4 1-186-16,1 1-17 15,12-5 17-15,-22 2-306 0,22-2-192 0</inkml:trace>
  <inkml:trace contextRef="#ctx0" brushRef="#br3" timeOffset="130872.06">23299 8884 106 0,'0'0'86'0,"0"0"-15"0,0 0-9 16,0 0 5-16,0 0-8 0,0 0-1 15,0 0-4-15,0 0-7 0,0 0 0 0,0 0 6 0,0 0-14 16,0 0 1-16,0 0-7 16,0 0 0-16,0 0-6 0,0 0 5 0,0 0 2 0,0 0 4 15,0 0 10-15,0 0-9 16,0 0 6-16,0 0 11 0,0 0 2 15,0 0 1-15,0 0-1 0,0 0 2 16,0 0 8-16,0 0 0 0,0 0 6 0,0 0 10 0,0 0-8 16,0 0 4-16,0 0 6 15,0 0-1-15,0 0 6 0,0 0 2 0,0 0-6 16,0 0-3-16,0 0-3 0,0 0-3 0,0 0-7 0,0 0-1 16,0 0-7-16,0 0-10 15,0 0-1-15,0 0-6 0,0 0-7 0,0 0-1 16,0 0 5-16,0 0 0 15,0 0 2-15,0 0 3 0,0 0 5 0,0 0 3 0,0 0 5 16,0 0 2-16,0 0-1 16,0 0 0-16,0 0 4 0,0 0-3 0,0 0-4 15,0 0-5-15,0 0-3 0,0 0-3 0,0 0-7 0,0 0-5 16,0 0 0-16,0 0-1 16,0 0-5-16,0 0 1 0,0 0-6 0,0 0 3 15,28-3-3-15,-28 3-1 16,0 0 1-16,0 0-3 0,0 0 2 15,0 0-2-15,0 0-4 0,22 0-2 0,-22 0-1 16,0 0-1-16,0 0-2 0,19-3 2 0,-19 3 2 16,0 0 2-16,0 0-3 15,0 0 3-15,21-4 3 0,-21 4 0 0,0 0-2 16,0 0 3-16,15-3-1 0,-15 3 0 16,0 0 0-16,0 0-2 0,0 0-4 0,21-4 0 15,-21 4 1-15,0 0-2 0,0 0-4 0,19-4 1 16,-19 4 2-16,0 0-4 0,0 0-2 15,21 0 0-15,-21 0-3 0,0 0 2 0,0 0-2 16,20-3 2-16,-20 3-4 16,0 0 1-16,0 0 1 0,18-2-3 0,-18 2 2 15,0 0 0-15,0 0-3 0,0 0 4 0,22 0-4 0,-22 0 3 16,0 0-1 0,0 0 1-16,0 0-3 0,21 0 4 0,-21 0 2 0,0 0 1 15,0 0 1-15,0 0 1 16,25 0-3-16,-25 0 2 0,0 0-4 0,0 0 0 0,23 0 0 15,-23 0-1 1,0 0 0-16,0 0 0 0,24 0 3 0,-24 0-4 0,0 0-1 16,16-3 2-16,-16 3-3 15,0 0 3-15,0 0-1 0,24 0 1 0,-24 0 3 0,0 0 3 16,0 0 0-16,19-1 0 0,-19 1 0 0,0 0 0 16,0 0-1-16,0 0 0 15,26 0-2-15,-26 0-2 0,0 0 3 0,0 0-3 0,20-2 1 16,-20 2 0-16,0 0-4 15,0 0-2-15,20 0 4 0,-20 0 0 0,0 0-1 16,0 0 1-16,0 0 0 16,23 0-1-16,-23 0 2 0,0 0-1 0,0 0-2 0,0 0 4 15,23 0-4-15,-23 0-4 0,0 0 4 0,0 0 2 16,19 0 0-16,-19 0 4 16,0 0-7-16,0 0-2 0,0 0 2 0,24-2 2 15,-24 2 3-15,0 0 0 0,18 2 2 16,-18-2 3-16,0 0-6 0,19 2 6 15,-19-2-1-15,0 0-2 0,20 1-1 16,-20-1 6-16,0 0-6 0,0 0 2 0,22 0-1 16,-22 0 0-16,0 0-1 0,18 0 0 15,-18 0-1-15,0 0 0 0,17 3-2 0,-17-3 4 16,0 0-1-16,17 3 3 0,-17-3-5 0,0 0 1 16,19 0 4-16,-19 0-5 0,0 0-1 15,0 0 1-15,23 4-2 0,-23-4-3 0,0 0 7 16,19 0-4-16,-19 0-2 15,0 0 4-15,0 0 0 0,24 2-1 0,-24-2-1 16,0 0-3-16,18 2 1 0,-18-2-1 16,0 0 1-16,19 2 2 0,-19-2-3 15,0 0 3-15,18 2-2 0,-18-2 0 0,0 0 3 0,18 1-2 16,-18-1-2-16,0 0 1 16,0 0 0-16,24 4 2 0,-24-4-4 0,0 0 2 0,19 0-2 15,-19 0 3-15,0 0 1 16,21 4-1-16,-21-4 0 0,0 0-3 0,23 2 2 15,-23-2 2-15,16 0-3 16,-16 0-2-16,0 0 1 0,22 4 2 0,-22-4 1 0,15 3-2 16,-15-3 0-16,0 0 1 15,21 5 1-15,-21-5-3 0,17 1 2 0,-17-1-5 16,0 0 5-16,22 2 1 0,-22-2-3 0,0 0 3 0,20 4 2 16,-20-4-2-16,0 0-3 15,18 2 5-15,-18-2-7 0,0 0 5 0,19 2-3 16,-19-2 3-16,0 0-3 0,16 3 3 15,-16-3-1-15,0 0 0 0,18 3 1 0,-18-3-3 16,0 0 5-16,20 2-2 16,-20-2 1-16,0 0 0 0,22 2-2 0,-22-2-1 15,17 1 3-15,-17-1-2 0,17 3 1 0,-17-3 2 0,19 0-5 16,-19 0 2-16,20 0-1 16,-20 0 2-16,24 1 1 0,-24-1 2 0,23 2 3 15,-23-2 12-15,28 2 9 16,-28-2-5-16,22 2-4 0,-22-2-6 0,18 4 5 15,-18-4-3-15,18 1-2 0,-18-1-2 16,0 0-4-16,20 3-1 0,-20-3 4 0,0 0-7 16,15 2-10-16,-9-1-18 0,-6-1-22 15,0 0-34-15,0 0-46 0,0 0-57 0,18 0-78 16,-18 0-143-16,0 0-205 0,0 0-4 0,0 0-299 16,0 0-308-16</inkml:trace>
  <inkml:trace contextRef="#ctx0" brushRef="#br3" timeOffset="136041.84">20546 8835 2577 0,'0'0'-171'0,"0"0"29"0,0 0 20 16,0 0 16-16,0 0 18 0,0 0 12 15,0 0 11-15,0 0 8 0,0 0 6 0,0 0 6 0,0 0 3 16,0 0 5-16,0 0 7 15,0 0 1-15,-10-16 2 0,10 16 2 0,0 0 3 0,0 0 1 16,0 0-1-16,0 0 5 16,0 0 1-16,0 0 6 0,0 0 12 0,0 0 6 15,0 0 4-15,0 0 6 0,0 0-3 0,0 0 2 16,0 0-3-16,-4-16-6 0,4 16-3 16,0 0 4-16,0 0-1 0,0 0 4 0,0 0-3 15,0 0 6-15,0 0 9 16,0 0-9-16,0 0 13 0,0 0 2 0,0 0 0 0,0 0-1 15,0 0-6-15,0 0 7 16,0 0-7-16,0 0 0 0,0 0 5 0,0 0-12 16,0 0 2-16,-26 3-10 15,26-3 5-15,0 0 5 0,0 0-8 0,0 0-2 0,0 0 6 16,0 0 15-16,0 0 4 0,0 0 8 16,0 0 2-16,0 0 8 0,0 0-10 15,0 0 3-15,0 0-5 0,0 0-2 0,0 0 4 16,0 0 6-16,0 0-1 0,0 0 9 15,0 0 4-15,0 0 13 0,0 0 8 16,0 0 8-16,0 0 0 0,0 0 6 16,0 0-2-16,0 0-7 0,0 0-2 0,0 0-3 15,0 0-5-15,0 0-4 0,0 0-10 0,0 0-4 0,0 0-5 16,0 0-4-16,0 0-3 16,0 0-2-16,0 0 0 0,0 0-2 0,0 0 2 15,0 0 4-15,0 0 3 16,0 0 4-16,0 0 1 0,0 0 1 0,0 0-2 0,0 0-2 15,0 0-2-15,0 0-5 16,0 0 0-16,0 0-7 0,62 6 2 0,-62-6-2 16,0 0-3-16,21 0 1 15,-21 0-3-15,18 2-2 0,-18-2 0 0,20 0 4 0,-20 0-4 16,18 0-4-16,-18 0 1 0,24 1-3 0,-24-1-4 16,25 0 0-1,-10 0-1-15,-15 0 0 0,23 3 0 0,-23-3 2 0,26 0-1 0,-12 0 1 16,-14 0-1-16,26 0 3 15,-11 1-1-15,-15-1-1 0,26 0-1 0,-26 0-2 16,24 3-4-16,-24-3 2 16,26 0-3-16,-26 0 4 0,23 1-10 0,-23-1 1 0,24 3 3 15,-24-3-4-15,23 0-3 0,-10 3-2 0,-13-3 1 16,23 2 2-16,-23-2-3 16,23 2 2-16,-23-2-4 0,23 2 1 0,-23-2 0 15,22 1 0-15,-22-1 6 0,19 5-8 16,-19-5 3-16,19 1-3 0,-19-1 0 0,17 4 5 15,-17-4-5-15,18 2-1 16,-18-2 3-16,0 0 0 0,24 2 10 16,-24-2-10-16,15 2 1 0,-15-2-3 0,0 0-2 15,21 3 4-15,-21-3-4 0,0 0 2 0,21 3-1 16,-21-3-1-16,0 0 4 0,20 2 1 16,-20-2-3-16,0 0 0 0,20-2 0 0,-20 2 0 15,0 0 2-15,0 0-1 0,22 0 0 16,-22 0 2-16,0 0-5 0,0 0-1 15,0 0 3-15,23-3 1 0,-23 3-2 0,0 0-1 16,0 0 0-16,21 3-2 16,-21-3 3-16,0 0 3 0,0 0 1 0,21-3-9 15,-21 3 4-15,0 0 0 0,0 0 5 0,20 3-1 16,-20-3-2-16,0 0-1 0,0 0 2 0,18 2 0 16,-18-2 0-16,0 0-1 0,0 0-4 0,0 0 4 15,19 1 1-15,-19-1 0 16,0 0-1-16,0 0-2 0,0 0 3 0,0 0 2 15,22 0-3-15,-22 0 1 0,0 0-2 16,0 0-1-16,0 0 5 0,16 2-2 0,-16-2 1 16,0 0-6-16,0 0 2 15,0 0 4-15,0 0 1 0,0 0-2 0,0 0-2 16,0 0-2-16,0 0 1 0,22 0 0 0,-22 0 2 0,0 0 0 16,0 0 3-16,0 0-7 15,0 0 3-15,0 0 3 0,0 0-1 0,0 0-4 16,0 0 5-16,0 0-3 0,0 0 7 15,0 0-2-15,0 0-4 0,0 0-6 0,16 2 5 16,-16-2 1-16,0 0 1 16,0 0 0-16,0 0 2 0,0 0-3 0,0 0 4 15,0 0 0-15,0 0 1 0,0 0-6 0,0 0 3 16,0 0-1-16,0 0 0 0,0 0 1 16,0 0-6-16,0 0-12 0,9 2-19 0,-9-2-34 15,0 0-43-15,0 0-58 0,0 0-72 16,0 0-91-16,0 0-205 0,0 0-79 0,0 0-325 15,0 0-364-15</inkml:trace>
  <inkml:trace contextRef="#ctx0" brushRef="#br3" timeOffset="140791.81">19009 8833 2692 0,'0'0'-163'0,"0"0"25"0,0 0 15 16,0 0 20-16,0 0 18 16,0 0 11-16,0 0 10 0,0 0 17 15,0 0 18-15,0 0 6 0,0 0 13 0,0 0 12 0,0 0 8 16,0 0 14-16,0 0-5 0,0 0-1 16,0 0 3-16,4-19 0 0,-4 19 3 0,0 0-5 15,0 0 2-15,0 0 3 16,0 0 5-16,0 0 1 0,0 0 22 0,0 0-8 0,0 0 8 15,0 0 6-15,0 0-3 16,0 0-2-16,0 0 8 0,0 0 2 0,0 0 6 16,0 0 3-16,0 0 5 15,0 0 5-15,0 0-1 0,0 0 5 0,0 0 3 0,0 0-2 16,0 0 0-16,0 0 1 0,0 0-3 0,0 0-2 16,0 0-2-16,0 0-10 15,0 0-4-15,0 0-4 0,-38 1-2 16,38-1 1-16,0 0-1 0,0 0 3 0,-21 0-2 15,21 0-2-15,0 0-5 0,0 0 1 0,-25 0-2 16,25 0-3-16,0 0-6 16,-21 0-4-16,21 0-5 0,0 0 2 0,0 0-6 0,-24 0-4 15,24 0-3-15,0 0 0 0,-18 3-4 16,18-3-2-16,0 0-2 0,0 0 1 16,-28 0 3-16,28 0 4 0,0 0-3 0,-21 1 4 15,21-1 1-15,0 0 1 16,-24 0-2-16,24 0-3 0,0 0 1 0,-20 0 1 15,20 0-2-15,0 0-2 0,-22-1-4 16,22 1 1-16,0 0 0 0,-21 1-5 16,21-1-5-16,0 0 3 0,-19 0-1 0,19 0-1 15,0 0-2-15,0 0 1 0,-23 3 0 0,23-3 0 16,0 0 5-16,-18 1 5 0,18-1-1 16,0 0 2-16,-18 2-2 0,18-2 1 15,0 0-5-15,-19 4 0 0,19-4 0 0,0 0 1 0,-18 2 2 16,18-2-5-16,0 0 0 15,0 0-4-15,-22 2 2 0,22-2 1 16,0 0-4-16,-16 3 0 0,16-3-1 0,0 0-1 16,0 0 3-16,-18 3-3 0,18-3 3 0,0 0-3 15,0 0 6-15,-20 3 3 0,20-3-19 0,0 0 3 16,0 0-1-16,0 0 1 16,-25 0-2-16,25 0-1 0,0 0 5 0,-14 4-2 0,14-4 1 15,0 0-4-15,0 0 6 16,-22 4-2-16,22-4 1 0,0 0 2 0,0 0 1 15,-19 2-2-15,19-2 2 16,0 0 0-16,0 0 5 0,-21 2-1 0,21-2 1 0,0 0-3 16,-15 4 3-16,15-4-2 15,0 0 2-15,0 0 1 0,-24 0-4 0,24 0-3 16,0 0 4-16,0 0-5 0,-18 2 3 0,18-2 1 0,0 0 1 16,0 0-2-16,-24 0 0 15,24 0-1-15,0 0 3 0,0 0-1 16,-25 0-1-16,25 0-3 0,0 0 1 15,0 0 2-15,-24-2 1 0,24 2-7 0,0 0 4 0,-18 0 0 16,18 0 1-16,0 0-4 16,0 0 2-16,-26 0 0 0,26 0 2 0,0 0-1 15,-19 0 0-15,19 0-1 0,0 0 3 0,-21 0-2 0,21 0-1 16,0 0 0-16,-19-3 0 16,19 3 4-16,0 0-2 0,0 0-3 0,-26 0 1 15,26 0-3-15,0 0 5 0,-18-3-1 16,18 3 0-16,0 0 1 0,-22-2-1 0,22 2-1 15,0 0 3-15,-23-4-3 16,23 4 2-16,-17-2-4 0,17 2 2 0,0 0-6 16,-25-5 16-16,25 5-9 0,-18-4-1 15,18 4-1-15,-16-4-1 0,16 4 2 16,-17-5 0-16,17 5-2 0,0 0 9 0,-24-3-8 0,24 3 1 16,-16-4-1-16,16 4-1 0,0 0-1 15,-24-4 2-15,24 4-4 0,0 0 3 0,-21-1 3 16,21 1-2-16,-17-4 0 15,17 4 4-15,0 0-3 0,-21-2-2 0,21 2 1 0,0 0 1 16,-21-4 0-16,21 4-1 16,0 0 3-16,-23-1-3 0,23 1-2 0,-15-4 3 15,15 4 0-15,0 0 0 0,-23-2 0 0,23 2 1 16,0 0-2-16,-21-3 3 0,21 3-4 16,0 0 3-16,-24-3-2 0,24 3 3 0,0 0 0 15,-23-2-7-15,23 2 9 16,0 0-4-16,-23-4-1 0,23 4 1 0,0 0-4 0,-24 0 0 15,24 0 6-15,0 0 2 16,-23-2-8-16,23 2 6 0,0 0 0 0,-24 2-2 16,24-2-1-16,0 0 0 15,-20 0 0-15,20 0 4 0,-19 0-4 0,19 0 2 16,0 0-2-16,-24 0 0 0,24 0 0 0,0 0 2 0,-21 0-3 16,21 0 2-16,0 0-1 15,-23 0 0-15,23 0 3 0,0 0-3 16,-22 0 9-16,22 0-8 0,0 0-2 0,-18 0 2 15,18 0-1-15,0 0 3 0,0 0-2 0,-28-2-2 16,28 2 2-16,-17 2-1 16,17-2 0-16,0 0 2 0,-21 0-1 0,21 0 2 15,0 0-4-15,-23 0 1 0,23 0 2 0,0 0 1 0,-26 2-5 16,26-2 4-16,0 0-2 16,-23 0 3-16,23 0-6 0,-16 2 3 15,16-2 0-15,0 0 4 0,-26 4 4 0,26-4-8 16,-19 0 0-16,19 0 4 0,-20 4-6 0,20-4 3 15,-18 0 2-15,18 0 0 16,0 0-6-16,-28 3 8 0,28-3-8 0,-19 3 5 0,19-3 0 16,-17 1-1-16,17-1-1 0,-19 2 0 15,19-2 0-15,-19 2 5 0,19-2-7 16,-21 2 2-16,21-2-1 0,0 0-3 0,-28 2 6 0,28-2 1 16,-21 0 4-1,21 0-11-15,0 0 5 0,-28 0 4 0,28 0-6 0,-16 0-2 16,16 0 4-16,0 0 0 15,-26 0-4-15,26 0 0 0,0 0 2 0,-27-2 3 0,27 2 0 16,-22 0-4-16,22 0 8 16,-20 0-3-16,20 0-4 0,-22 0 2 0,22 0 0 15,-23-2 2-15,23 2-4 0,-23 0 4 0,23 0-2 0,-21 0-1 16,21 0-1-16,-24-2 1 16,24 2 3-16,-21 0-4 0,21 0 7 0,-23-2-6 15,23 2-1-15,-23-1 2 16,23 1-4-16,-22 0 5 0,22 0-3 0,-23-3 2 0,23 3-2 15,-23-1-2-15,23 1 4 16,-24 0 1-16,24 0 2 0,-23-5-4 0,23 5 2 16,-22-1-1-16,22 1-2 0,-20 0 1 15,20 0 3-15,-24-2-4 0,24 2 1 0,-21-2 0 16,21 2-1-16,-21-2 2 0,21 2-2 0,-21-2 3 16,21 2 6-16,-21-2-6 0,21 2 1 15,-21-2-2-15,21 2 1 0,-19-2 8 16,19 2-13-16,-22-1 5 0,22 1-5 15,-22 0 3-15,22 0-1 0,-22-3 0 0,22 3 9 16,-21 0-9-16,21 0 0 0,-24-1 3 16,24 1-2-16,-24 0 1 0,24 0-1 0,-24-2 1 15,24 2 0-15,-26 0 0 0,26 0-4 0,-27-1 3 16,27 1 4-16,-30-3-1 0,16 3 1 16,14 0-3-16,-26 0-1 0,26 0 2 0,-27-1 1 15,27 1-1-15,-28 0-6 16,28 0 5-16,-28-3 0 0,28 3 0 0,-27-4-1 0,27 4 1 15,-28-2-2-15,28 2 3 16,-24-1 2-16,10-2 6 0,14 3-11 0,-27 0-3 16,27 0 2-16,-26-1 2 15,26 1 1-15,-28-2-1 0,28 2 2 0,-24-2 0 16,24 2-5-16,-26-2 2 0,26 2 2 0,-23 0 0 0,23 0 4 16,-24-2-2-16,24 2-6 15,-22-2 10-15,22 2-9 0,-26-4 7 0,26 4-8 0,-23 0 9 16,23 0-7-16,-24-1 9 15,24 1-11-15,-26-2 3 0,26 2 1 0,-22-3 0 16,22 3 1-16,-26 0-2 16,26 0-2-16,-23-1 2 0,23 1 1 0,-28 0 2 0,28 0-4 15,-29-3 2-15,12 3-2 0,17 0 1 0,-38-1 1 16,21 1 0-16,-3 0 2 16,20 0-4-16,-37-3 7 0,15 3-7 0,-2 0-18 0,-2-1-16 15,-4-1-35-15,-4 0-81 16,-6 0-114-16,-6-3-209 0,-18-1-119 15,-21-2-10-15,-6-4-378 0,-6 2-442 16</inkml:trace>
  <inkml:trace contextRef="#ctx0" brushRef="#br3" timeOffset="166671.9">22794 8844 567 0,'4'-9'206'0,"-4"9"-68"16,0 0-41-16,0 0-16 0,0 0-3 0,6-17-12 16,-6 17 4-16,0 0-19 0,0 0 6 15,0 0-1-15,0 0 19 0,0 0-10 0,0 0 18 0,0 0 8 16,0 0-3-16,0 0-6 16,0 0 6-16,0 0-6 0,0 0-9 0,0 0-2 0,0 0-5 15,0 0 0-15,0 0-2 16,0 0-1-16,0 0-9 0,0 0 5 0,-2 47-1 15,2-47-2-15,0 0-4 0,0 0-3 16,-2 21 0-16,2-21-2 0,0 0 2 16,0 0 1-16,0 0 1 0,-4 15 5 15,4-15 6-15,0 0-5 0,0 0-1 0,0 0-2 0,0 0-7 16,0 0-1-16,0 0-3 0,0 0 0 0,0 0 0 16,0 0 5-16,0 0-6 15,0 0 1-15,0 0-1 0,0 0 1 0,0 0-1 16,0 0 0-16,0 0-4 0,0 0-2 15,0 0-7-15,0 0 2 0,0 0-8 0,2-57-5 16,-2 57 2-16,0 0-3 16,0 0-1-16,0 0 0 0,0 0-6 0,0 0 4 15,0 0-4-15,0 0 0 0,0 0-4 0,0 0 0 0,0 0 0 16,0 0 1-16,-6 52 0 16,6-52-1-16,0 0-3 0,0 0 4 15,0 0-1-15,0 0 1 0,0 21-4 0,0-21 0 16,0 0 0-16,0 0 3 0,0 0-4 0,0 0 2 15,0 0-2-15,0 0 1 16,0 0-1-16,0 0 0 0,0 0 7 0,0 0 7 16,0 0 9-16,2-59 5 0,-2 59-1 15,0 0-3-15,2-16-5 0,-2 16-6 0,0 0 2 16,0 0 0-16,0 0 1 0,0 0-1 16,0 0 0-16,0 0-1 0,0 0-4 15,0 0 2-15,0 0-5 0,0 0-10 0,0 0-24 0,0 0-50 16,0 0-72-16,0 0-77 15,0 0-122-15,0 0-233 0,2 42-382 0,-2-42-397 16</inkml:trace>
  <inkml:trace contextRef="#ctx0" brushRef="#br3" timeOffset="169442.02">22847 8797 2806 0,'0'0'-114'0,"0"0"37"15,0 0 18-15,0 0 24 0,0 0 17 0,0 0 21 16,0 0 12-16,0 0 3 15,0 0-15-15,0 0-18 0,0 0-40 0,0 0-37 0,0 0-54 16,8-18-106-16,-8 18-377 16,0 0 154-16</inkml:trace>
  <inkml:trace contextRef="#ctx0" brushRef="#br3" timeOffset="169602.17">22942 8655 1700 0,'0'0'-110'15,"0"0"-1"-15,0 0-26 0,2-16-52 0,-2 16-190 16,0 0 122-16</inkml:trace>
  <inkml:trace contextRef="#ctx0" brushRef="#br3" timeOffset="169771.77">22980 8543 1160 0,'0'0'45'0,"0"0"11"16,0 0-11-16,0 0 0 0,0 0 6 16,4-19-20-16,-4 19-15 0,0 0-27 0,0 0-33 15,0 0-44-15,10-15-93 16,-10 15-188-16,6-6 118 0</inkml:trace>
  <inkml:trace contextRef="#ctx0" brushRef="#br3" timeOffset="169932.17">23099 8451 1045 0,'0'0'5'0,"0"0"-1"16,0 0 3-16,0 0-7 15,0 0-11-15,0 0-24 0,6-19-28 0,-6 19-71 16,0 0-137-16,0 0 87 0</inkml:trace>
  <inkml:trace contextRef="#ctx0" brushRef="#br3" timeOffset="170081.87">23139 8373 864 0,'0'0'41'0,"0"0"4"16,0 0-16-16,0 0-25 0,0 0-22 0,-2-15-38 0,2 15-59 16,0 0-149-16,2-12 86 15</inkml:trace>
  <inkml:trace contextRef="#ctx0" brushRef="#br3" timeOffset="170221.98">23228 8204 740 0,'0'0'-8'0,"0"0"-1"0,4-14-4 15,-4 14-24-15,7-9-56 0,-7 9-101 0,0 0 64 16</inkml:trace>
  <inkml:trace contextRef="#ctx0" brushRef="#br3" timeOffset="170391.98">23368 8004 599 0,'6'-14'67'0,"-6"14"3"16,0 0-8-16,0 0-5 0,6-19-16 0,-6 19-19 16,0 0-31-16,9-15-51 15,-9 15-112-15,5-15-54 0,-1 9 73 0</inkml:trace>
  <inkml:trace contextRef="#ctx0" brushRef="#br3" timeOffset="170551.86">23511 7769 677 0,'2'-16'81'0,"-2"16"6"0,0 0 2 15,0 0-15-15,3-20-3 16,-3 20-10-16,0 0-3 0,3-17-33 0,-3 17-41 0,0 0-61 15,6-19-103-15,-6 19-134 16,2-11 102-16</inkml:trace>
  <inkml:trace contextRef="#ctx0" brushRef="#br3" timeOffset="170712.06">23598 7542 945 0,'0'0'30'0,"0"0"1"0,0 0-12 0,4-17 1 16,-4 17-9-16,0 0-15 16,6-12-14-16,-6 12-42 0,0 0-94 0,4-18-118 15,0 12 89-15</inkml:trace>
  <inkml:trace contextRef="#ctx0" brushRef="#br3" timeOffset="170862.04">23715 7374 785 0,'0'0'15'0,"0"0"0"15,6-14-10-15,-6 14-14 0,0 0-17 0,4-15-34 16,-4 15-72-16,0 0-67 0,5-16 64 0</inkml:trace>
  <inkml:trace contextRef="#ctx0" brushRef="#br3" timeOffset="171141.86">23899 6954 492 0,'0'0'-83'15,"0"0"-55"-15,2-19 45 0</inkml:trace>
  <inkml:trace contextRef="#ctx0" brushRef="#br3" timeOffset="171292.1">24020 6718 435 0,'0'0'17'0,"4"-22"-5"0,-4 22-24 0,2-13-48 0,-2 13-73 15,4-14 44-15</inkml:trace>
  <inkml:trace contextRef="#ctx0" brushRef="#br3" timeOffset="171452.15">24129 6493 420 0,'0'0'38'0,"8"-18"2"15,-8 18 1-15,0 0-2 0,4-16 8 0,-4 16-4 16,0 0-12-16,6-20-20 16,-6 20-37-16,4-14-63 0,-4 14-110 15,6-12 64-15</inkml:trace>
  <inkml:trace contextRef="#ctx0" brushRef="#br3" timeOffset="171622.97">24238 6277 634 0,'6'-13'71'16,"-6"13"4"-16,0 0 9 0,8-14 4 16,-8 14-9-16,0 0-7 0,5-15-5 15,-5 15-9-15,0 0-6 0,8-13-7 0,-8 13-21 0,0 0-29 16,7-16-41-16,-3 11-68 0,-4 5-120 0,6-15-80 16,-6 15 102-16</inkml:trace>
  <inkml:trace contextRef="#ctx0" brushRef="#br3" timeOffset="171761.77">24363 6060 1004 0,'0'0'59'0,"0"0"10"0,4-17-3 15,-4 17-5-15,0 0 3 0,7-19-17 16,-7 19-1-16,0 0-5 0,6-15-12 0,-6 15-19 16,8-12-25-16,-8 12-40 0,8-11-51 0,-8 11-116 15,12-12-138-15,-8 7 114 16</inkml:trace>
  <inkml:trace contextRef="#ctx0" brushRef="#br3" timeOffset="171901.61">24503 5877 1126 0,'0'0'78'0,"6"-14"16"16,-6 14-5-16,0 0-2 0,6-14 11 0,-6 14-11 16,0 0-6-16,0 0-16 15,6-14-27-15,-6 14-69 0,0 0-79 0,0 0-162 16,4-7-192-16,-4 7 376 15</inkml:trace>
  <inkml:trace contextRef="#ctx0" brushRef="#br3" timeOffset="175281.98">24977 5525 1256 0,'0'0'-33'0,"0"0"28"16,0 0 22-16,0 0 13 0,0 0 25 0,0 0 10 16,0 0 14-16,0 0-3 15,0 0 3-15,0 0 4 0,0 0 4 0,-2 44 9 0,2-44 9 16,0 19 1-1,0-19-2-15,0 21-11 0,0-21 2 0,0 20-11 0,0-20-2 16,2 21-9-16,-2-21-5 16,2 18-7-16,-2-18-3 0,0 17-6 0,0-17-6 15,2 17-2-15,-2-17-5 0,0 0-8 0,0 21 0 16,0-21-3-16,0 0-5 0,0 17-6 16,0-17-18-16,0 0-26 15,0 0-19-15,2 19-42 0,-2-19-35 0,0 0-34 16,0 0-41-16,0 0-70 0,0 0-428 0,14 2 53 0</inkml:trace>
  <inkml:trace contextRef="#ctx0" brushRef="#br3" timeOffset="175561.74">25062 5639 1951 0,'0'0'-68'0,"8"-15"26"0,-8 15 34 16,5-14 7-16,-5 14 17 15,0 0 19-15,7-13 6 0,-7 13 7 0,0 0 6 16,0 0-1-16,5-15 12 0,-5 15 0 15,0 0 2-15,0 0 2 0,0 0 9 16,0 0-8-16,0 0 0 0,0 0 0 16,0 0-2-16,0 0-4 0,0 0-6 0,0 0-3 15,0 0-4-15,0 0-1 0,-21 39-2 0,21-39 3 0,0 0-4 16,-4 26 4-16,4-26-8 16,0 17 1-16,0-17-6 0,0 18-3 0,0-18 0 15,2 17-4-15,-2-17-5 16,6 12 0-16,-6-12-9 0,8 14-22 0,-8-14-46 15,11 9-50-15,-11-9-47 0,17 6-47 16,-17-6-87-16,17 2-545 0,-17-2-157 0</inkml:trace>
  <inkml:trace contextRef="#ctx0" brushRef="#br3" timeOffset="175861.92">25259 5685 2428 0,'0'0'-61'0,"0"0"35"0,0 0 21 0,3-14 27 0,-3 14 28 16,0 0 20-16,0 0 8 16,0 0 3-16,0 0-8 0,0 0-2 0,0 0 0 15,0 0-7-15,0 0-4 0,0 0-8 0,0 0-2 16,0-19-4-16,0 19-9 0,0 0-4 16,0 0 0-16,0 0-8 0,24 0-1 0,-24 0-3 15,0 0 0-15,0 0-5 16,0 0 1-16,29 11 4 0,-29-11 5 0,9 7 10 0,-9-7 9 15,10 12 10 1,-10-12 2-16,0 0-4 0,0 20-4 0,0-20-4 0,0 0-5 16,-17 29-8-16,9-20-24 0,0-2-40 0,-3 5-61 15,0-2-64-15,0-1-65 16,0 1-112-16,-2-1-570 0,-3 0-294 16</inkml:trace>
  <inkml:trace contextRef="#ctx0" brushRef="#br3" timeOffset="176591.65">21012 5597 2649 0,'0'0'-111'0,"0"0"32"0,0 0 31 16,0 0 42-16,0 0 30 0,0 0 22 15,0 0 12-15,0 0 12 0,0 0 6 0,0 0-6 0,0 0 1 0,0 0 8 16,11 46-5-16,-9-35 0 16,-2-11-6-16,8 23-7 0,-4-9-3 0,-4-14-2 15,10 22-7-15,-4-10-5 0,0 0-4 16,-6-12-7-16,10 18-2 0,-10-18-6 0,8 15-8 15,-8-15-14-15,7 16-20 16,-7-16-24-16,6 9-35 0,-6-9-31 0,0 0-24 0,9 10-29 16,-9-10-14-16,0 0-20 0,0 0-16 15,0 0-29-15,0 0-448 0,0 0 69 16</inkml:trace>
  <inkml:trace contextRef="#ctx0" brushRef="#br3" timeOffset="176871.92">21175 5649 1956 0,'0'0'-47'16,"6"-12"31"-16,-6 12 26 15,0 0 19-15,9-16 18 0,-9 16 7 0,0 0 19 16,0 0 33-16,0 0 10 16,0 0 2-16,0 0-2 0,0 0-8 0,0 0 2 0,0 0-5 15,0 0-7-15,0 0-3 0,0 0-8 0,0 0-2 16,-42 4-7-16,42-4-6 16,0 0-4-16,-22 12 1 0,22-12-5 0,-12 8-3 0,12-8-7 15,-15 7-2 1,15-7-6-16,-11 11-3 0,11-11-1 0,-11 10-6 0,11-10-3 15,0 0 0-15,-6 18-4 16,6-18 0-16,0 0-3 0,0 0-3 0,15 19-2 16,-15-19 0-16,17 9-4 0,-17-9-9 0,23 6-21 0,-11-2-27 15,-12-4-39-15,26 5-36 16,-13-2-49-16,-13-3-37 0,25 0-44 0,-12 0-101 16,-13 0-557-16,22-3-288 15</inkml:trace>
  <inkml:trace contextRef="#ctx0" brushRef="#br3" timeOffset="177242.16">21354 5664 2676 0,'0'0'-89'0,"12"-8"26"15,-12 8 23-15,0 0 31 0,10-9 16 0,-10 9 23 16,0 0 3-16,0 0 9 16,0 0 6-16,10-10 2 0,-10 10 0 0,0 0 14 15,0 0 3-15,0 0 2 0,0 0-5 16,0 0-6-16,0 0-11 0,0 0 0 0,0 0-5 15,0 0-4-15,-24 46-4 16,24-46-2-16,-10 13-7 0,10-13 5 0,-10 14-15 16,10-14 5-16,-10 11-3 0,10-11 1 0,-9 11-4 15,9-11 2-15,0 0-4 0,-11 14 3 16,11-14-2-16,0 0-1 0,0 0-4 0,-8 11 2 16,8-11 2-1,0 0-1-15,0 0 1 0,0 0 5 0,0 0 0 0,0 0 5 0,0 0 2 16,0 0 6-16,28 16 7 15,-28-16-1-15,14 5 0 0,-14-5-6 0,22 10 2 16,-10-6-5-16,-12-4-2 16,23 9-6-16,-12-4 2 0,-11-5-5 0,19 10-18 0,-11-5-26 15,-8-5-44-15,18 8-41 0,-18-8-56 16,12 6-65-16,-12-6-135 0,11 2-530 16,-11-2-283-16</inkml:trace>
  <inkml:trace contextRef="#ctx0" brushRef="#br3" timeOffset="177421.73">21546 5747 2680 0,'0'0'-38'15,"8"-10"56"-15,-8 10 30 0,0 0 44 0,0 0 33 0,0 0 18 16,12-10 5-16,-12 10-8 0,0 0-10 0,0 0-15 16,0 0-12-16,0 0-12 15,0 0-9-15,0 0-16 0,0 0-22 0,0 0-53 0,22-2-84 16,-22 2-92-16,0 0-125 15,0 0-255-15,0 0-299 0,0 0-219 16</inkml:trace>
  <inkml:trace contextRef="#ctx0" brushRef="#br3" timeOffset="178652.08">22794 8910 2512 0,'0'0'-98'0,"0"0"12"16,0 0 9-16,0 0 12 15,0 0 4-15,0 0-9 0,0 0-31 0,0 0-77 16,0 0-389-16,0 0 236 0</inkml:trace>
  <inkml:trace contextRef="#ctx0" brushRef="#br3" timeOffset="178831.87">22824 8922 1650 0,'0'0'4'0,"0"0"14"0,0 0 9 15,0 0-1-15,0 0 7 16,0 0 24-16,0 0 10 0,-2 27 10 0,2-27-3 15,0 0-9-15,0 0-2 0,6 11-16 16,-6-11-32-16,0 0-38 0,11 12-56 0,-11-12-100 16,6 4-188-16,-6-4-140 0,8 5 317 0</inkml:trace>
  <inkml:trace contextRef="#ctx0" brushRef="#br3" timeOffset="178971.62">22923 9107 1438 0,'0'0'-36'16,"0"0"7"-16,0 19 2 0,0-19-6 0,0 0-14 15,0 0-38-15,0 0-85 0,0 0-162 0,4 12 105 16</inkml:trace>
  <inkml:trace contextRef="#ctx0" brushRef="#br3" timeOffset="179141.81">22996 9214 1056 0,'0'0'67'0,"0"0"17"15,0 0-4-15,0 0-1 0,0 0 5 0,0 0-11 16,2 17-4-16,-2-17-7 0,0 0-21 0,0 0-29 0,0 0-50 16,0 0-31-1,0 0-69-15,0 0-117 0,10 10-139 0,-10-10 124 0</inkml:trace>
  <inkml:trace contextRef="#ctx0" brushRef="#br3" timeOffset="179301.69">23029 9260 1200 0,'4'17'63'0,"-4"-17"18"16,0 0-2-16,0 0-1 0,0 0 5 0,0 0-10 0,0 0-10 15,0 0-12-15,0 0-4 16,0 0-20-16,0 0-34 0,0 0-35 0,9 11-49 15,-9-11-93-15,0 0-306 16,4 4 337-16</inkml:trace>
  <inkml:trace contextRef="#ctx0" brushRef="#br3" timeOffset="179452">23095 9358 1418 0,'0'0'13'0,"0"0"13"16,8 14 11-16,-8-14-5 15,0 0-6-15,0 0-1 0,0 0-8 0,0 0-12 16,0 0-32-16,8 10-54 0,-8-10-88 16,0 0-262-16,0 0 418 0</inkml:trace>
  <inkml:trace contextRef="#ctx0" brushRef="#br3" timeOffset="179601.75">23269 9517 1306 0,'8'7'40'0,"-8"-7"13"0,0 0-7 0,8 11 2 16,-8-11-11-16,0 0 2 0,0 0-19 0,10 8-27 0,-10-8-50 15,0 0-83-15,0 0-145 16,10 2-75-16,-10-2 114 0</inkml:trace>
  <inkml:trace contextRef="#ctx0" brushRef="#br3" timeOffset="179781.5">23396 9654 1197 0,'4'11'120'0,"-4"-11"5"0,0 0-14 16,0 0-7-16,6 13-10 0,-6-13-12 16,0 0-10-16,0 0-34 0,0 0-43 0,8 14-30 15,-8-14-38-15,0 0-34 0,0 0-58 16,0 0-337-16,18 8 324 0</inkml:trace>
  <inkml:trace contextRef="#ctx0" brushRef="#br3" timeOffset="179941.63">23493 9783 1528 0,'0'0'27'15,"0"0"-2"-15,6 14 2 0,-6-14 3 0,0 0-12 0,0 0-3 16,0 0 4-16,8 10-13 15,-8-10-26-15,0 0-36 0,0 0-35 0,0 0-77 16,0 0-274-16,12 9 402 16</inkml:trace>
  <inkml:trace contextRef="#ctx0" brushRef="#br3" timeOffset="180081.53">23590 9878 1334 0,'0'0'27'0,"0"0"1"0,8 14 1 0,-8-14 2 0,0 0-6 15,0 0-3-15,6 9 2 16,-6-9-14-16,0 0-20 0,0 0-38 0,0 0-32 16,16 10-49-16,-16-10-89 0,0 0-126 0,0 0 111 15</inkml:trace>
  <inkml:trace contextRef="#ctx0" brushRef="#br3" timeOffset="180241.56">23725 9991 1116 0,'0'0'74'0,"0"0"11"16,9 10-2-16,-9-10-16 0,0 0-4 0,0 0-9 15,0 0-26-15,0 0-31 0,9 9-43 0,-9-9-69 16,0 0-131-16,10 6-134 16,-10-6 120-16</inkml:trace>
  <inkml:trace contextRef="#ctx0" brushRef="#br3" timeOffset="180412.09">23850 10126 1155 0,'0'0'84'0,"0"0"26"0,0 0-14 15,5 14-6-15,-5-14-11 16,0 0-8-16,0 0 2 0,0 0-16 0,2 15-5 0,-2-15-21 16,0 0-12-16,0 0-17 15,6 13-7-15,-6-13-30 0,0 0-34 0,11 12-56 16,-11-12-106-16,6 7-240 15,-6-7 366-15</inkml:trace>
  <inkml:trace contextRef="#ctx0" brushRef="#br3" timeOffset="180551.64">23939 10309 1323 0,'0'0'11'0,"7"13"15"0,-7-13 3 15,0 0-9-15,0 0-11 16,6 14-9-16,-6-14-17 0,4 6-24 0,-4-6-68 0,0 0-133 15,9 7-90-15,-9-7 106 16</inkml:trace>
  <inkml:trace contextRef="#ctx0" brushRef="#br3" timeOffset="180701.93">24041 10429 977 0,'0'0'72'15,"9"13"12"-15,-9-13-10 0,0 0-8 0,0 0-9 16,6 12-9-16,-6-12-5 15,0 0-7-15,0 0-14 0,6 11-20 0,-6-11-34 0,7 6-37 16,-7-6-53-16,4 7-95 16,-4-7-125-16,0 0 109 0</inkml:trace>
  <inkml:trace contextRef="#ctx0" brushRef="#br3" timeOffset="180831.97">24123 10567 1086 0,'0'0'54'0,"2"16"1"15,-2-16-8-15,0 0-2 0,0 0-9 16,4 14-10-16,-4-14-5 0,0 0-28 0,0 0-29 16,5 16-37-16,-5-16-85 15,0 0-202-15,11 7 114 0</inkml:trace>
  <inkml:trace contextRef="#ctx0" brushRef="#br3" timeOffset="181002">24240 10736 1070 0,'0'0'33'0,"10"13"8"15,-10-13-1-15,0 0-10 0,9 10-9 0,-9-10-17 16,12 8-11-16,-12-8-35 0,0 0-76 16,14 9-235-16,-8-7 113 0</inkml:trace>
  <inkml:trace contextRef="#ctx0" brushRef="#br3" timeOffset="181132.11">24371 10852 1102 0,'9'13'54'0,"-9"-13"1"0,0 0-5 0,6 12 0 16,-6-12-8-16,0 0-3 0,10 12-3 0,-10-12-26 0,0 0-34 16,19 7-53-16,-19-7-83 15,0 0-224-15,11 1 121 0</inkml:trace>
  <inkml:trace contextRef="#ctx0" brushRef="#br3" timeOffset="181982.05">24303 11105 1184 0,'0'0'70'0,"0"0"34"0,-16-9 5 16,16 9 18-16,0 0-1 0,0 0 12 15,0 0 2-15,0 0-2 0,0 0-7 0,-13 33-10 16,13-33-10-16,-3 17-4 15,3-17-2-15,0 19 1 0,0-19-9 0,0 22-11 16,0-22-6-16,0 21-10 0,0-21-8 16,0 24-16-16,0-24-20 0,0 21-39 0,0-21-46 15,1 16-36-15,-1-16-46 0,2 16-22 0,-2-16-59 0,0 0-76 16,0 0-420-16,2 9 21 16</inkml:trace>
  <inkml:trace contextRef="#ctx0" brushRef="#br3" timeOffset="182231.86">24339 11203 2084 0,'0'0'-26'16,"0"0"29"-16,0 0 15 0,9-9 7 0,-9 9 7 15,0 0 7-15,0 0 5 0,0 0 2 16,0 0-3-16,0 0 2 0,0 0-10 0,0 0-3 16,0 0-3-16,0 0-2 15,0 0 5-15,0 0 1 0,0 0 1 0,0 0 11 16,0 0 6-16,-50 16 7 0,50-16 6 15,0 0 1-15,-9 10-9 0,9-10 3 0,0 0 6 16,0 0-14-16,-2 23-4 16,2-23-7-16,0 0-4 0,0 0-6 0,14 25-30 15,-8-18-34-15,-6-7-52 0,16 14-46 0,-16-14-77 0,14 8-134 16,-8-4-415-16,-6-4-44 16</inkml:trace>
  <inkml:trace contextRef="#ctx0" brushRef="#br3" timeOffset="182572.01">24488 11250 2211 0,'6'-13'-49'0,"-6"13"26"0,0 0-1 0,0 0 12 0,0 0-9 16,0 0 5-16,0 0 16 15,0 0-5-15,0 0 7 0,0 0-4 0,0 0-6 16,0 0 7-16,0 0 10 0,0 0 12 15,-44 17 11-15,44-17-6 0,0 0 10 0,-16 6-1 16,16-6-4-16,0 0 1 16,0 0 4-16,-14 8-2 0,14-8-5 0,0 0-2 15,0 0 8-15,0 0 12 0,0 0 4 0,0 0-3 0,-12 5 1 16,12-5 4-16,0 0-13 16,0 0-1-16,0 0 8 0,0 0 7 0,0 0 15 15,0 0 8-15,24 27 11 16,-24-27-3-16,14 17-11 0,-6-5-8 0,0-2-5 0,-1 1-5 15,-7-11-24-15,12 17-40 16,-5-9-55-16,-7-8-72 0,13 15-64 0,-13-15-149 16,6 11-487-16,-6-11-170 15</inkml:trace>
  <inkml:trace contextRef="#ctx0" brushRef="#br3" timeOffset="182731.71">24579 11336 2691 0,'0'0'103'0,"0"0"22"0,0 0-11 0,19-4-10 16,-19 4 9-16,0 0-6 16,0 0-16-16,0 0-7 0,0 0-33 0,0 0-67 15,0 0-97-15,0 0-100 0,0 0-225 0,0 0-420 0,0 0-209 16</inkml:trace>
  <inkml:trace contextRef="#ctx0" brushRef="#br3" timeOffset="183701.58">21177 11435 2692 0,'0'0'50'0,"0"0"28"0,0 0 3 0,0 0-3 16,0 0 11-16,0 0 18 15,0 0 5-15,0 0-1 0,0 0-13 0,9 46-10 16,-9-46-5-16,0 23-10 0,2-10-8 0,-2-13-5 0,0 29-10 16,0-29-3-16,2 26-2 15,0-12-6-15,-2-1-3 0,2-2-10 0,-2 1-14 16,0-12-27-16,0 0-28 15,2 27-36-15,-2-27-45 0,0 0-32 0,2 14-30 0,-2-14-15 16,0 0-19-16,0 0-25 16,0 0-46-16,0 0-501 0,0 0-98 0</inkml:trace>
  <inkml:trace contextRef="#ctx0" brushRef="#br3" timeOffset="183901.87">21211 11584 2335 0,'4'-26'-22'0,"-4"26"36"0,0 0 21 0,4-14 20 15,-4 14-3-15,0 0 23 16,0 0 21-16,0 0 7 0,0 0 7 0,0 0-4 0,0 0-4 15,0 0-6-15,0 0-8 16,0 0-3-16,0 0 4 0,0 0-3 0,-36 6 3 16,36-6-12-16,0 0-5 15,0 0-5-15,-15 15-5 0,15-15-5 0,0 0-6 16,0 0-4-16,0 0-8 0,11 22-12 0,-11-22-22 0,15 8-29 16,-15-8-27-16,25 6-32 15,-25-6-43-15,30 4-29 0,-16-2-22 0,2-2-48 0,-2 0-120 16,-1 0-542-16,-13 0-260 15</inkml:trace>
  <inkml:trace contextRef="#ctx0" brushRef="#br3" timeOffset="184151.74">21406 11572 2683 0,'0'0'19'0,"19"-9"24"0,-19 9 5 0,0 0-5 15,0 0 6-15,0 0 10 16,0 0 16-16,0 0-1 0,0 0-7 0,0 0-5 15,30 12-2-15,-30-12-6 16,10 9 8-16,-10-9 19 0,8 11 15 0,-8-11 9 0,9 15 6 16,-9-15 2-16,2 20-3 15,-2-20-7-15,-2 23-7 0,2-23-7 0,-9 24-15 16,5-12-2-16,-4 0-15 0,8-12-15 0,-14 24-28 16,8-17-42-16,6-7-61 0,-10 16-73 15,6-11-82-15,4-5-194 0,-6 6-135 0,6-6-344 16,0 0-315-16</inkml:trace>
  <inkml:trace contextRef="#ctx0" brushRef="#br3" timeOffset="184311.92">21632 11658 3105 0,'21'-2'163'0,"-21"2"0"0,0 0-13 15,0 0-20-15,0 0-13 16,0 0-16-16,0 0-10 0,18 4-23 0,-18-4-54 15,0 0-85-15,0 0-92 16,0 0-94-16,6 3-212 0,-6-3-478 0,0 0-370 0</inkml:trace>
  <inkml:trace contextRef="#ctx0" brushRef="#br3" timeOffset="204054.51">24233 8881 860 0,'0'0'110'0,"0"0"-19"16,0 0-26-16,0 0 6 16,0 0-14-16,0 0 2 0,0 0 8 0,0 0 3 0,0 0 5 15,0 0 9-15,0 0 14 16,0 0 9-16,0 0 11 0,0 0 7 0,0 0-6 15,0 0 0-15,0 0-5 16,0 0-2-16,0 0 2 0,0 0 4 0,0 0-5 0,0 0 3 16,0 0 2-16,-13-18-2 0,13 18 1 0,0 0-3 15,0 0-2-15,0 0 1 16,0 0-3-16,0 0-3 0,0 0-7 0,0 0-6 0,0 0-7 16,0 0-8-16,0 0-5 15,0 0-8-15,0 0-7 0,0 0-9 0,0 0 2 16,8-24 1-16,-8 24-8 15,0 0-3-15,0 0-3 0,0 0 4 0,0 0 0 0,0 0-7 16,0 0-8-16,0 0 0 16,0 0 0-16,0 0-1 0,0 0-4 0,0 0 6 15,0 0-5-15,0 0-1 0,0 0 5 0,0 0-6 0,0 0 3 16,0 0-3 0,16 42-2-16,-16-42 0 0,2 15-7 0,-2-15 1 0,2 19 0 15,-2-19-3-15,0 0-1 16,0 24 1-16,0-24-4 0,0 0 5 0,0 19-3 0,0-19-2 15,0 0 0-15,0 16 0 16,0-16 2-16,0 0-3 0,0 0-5 0,0 0 0 16,0 0 6-16,0 0 0 15,0 0 1-15,0 0-6 0,0 0 2 0,0 0 1 0,0 0 4 16,0 0-5-16,0 0-4 16,0 0 9-16,0 0 2 0,13-48-25 0,-13 48 1 15,4-21 2-15,-4 21 2 0,3-21 3 0,-3 21 1 16,3-19 5-16,-3 19-1 0,1-17 6 15,-1 17-3-15,6-15 1 0,-6 15 0 0,0 0 2 16,2-21 9-16,-2 21-9 16,0 0-5-16,0 0 5 0,2-18-2 0,-2 18-2 0,0 0 3 15,0 0-2-15,0 0 0 0,0 0 3 0,0 0-5 16,0 0 2-16,0 0-1 16,0 0 1-16,0 0-4 0,0 0 3 0,0 0 2 15,-8 52-1-15,8-52 0 0,-2 17 0 16,2-17 0-16,0 0 4 0,-1 23-7 0,1-23 0 15,0 0 2-15,-6 17-1 16,6-17-3-16,0 0 3 0,-2 15 2 0,2-15 0 0,0 0 2 16,0 0 4-16,0 0-7 15,-4 15-1-15,4-15 1 0,0 0 7 0,0 0-8 16,0 0 0-16,0 0 2 0,0 0-1 0,0 0 1 16,0 0 0-16,0 0-4 0,0 0-1 15,0 0 5-15,0 0 0 0,0-52-3 0,0 52 4 16,0 0 1-16,0-27 5 15,0 27-2-15,2-19 3 0,-2 19-6 0,0 0 4 16,0-23 6-16,0 23-5 0,0 0 2 16,0-19-2-16,0 19-1 0,0 0-2 0,0 0-2 15,2-15 6-15,-2 15-7 0,0 0 3 0,0 0-3 16,0 0 5-16,0 0 1 0,0 0-6 16,0 0 3-16,0 0-1 0,0 0-2 0,-6 51 4 15,6-51-7-15,0 23 1 16,0-23 8-16,2 21-4 0,-2-21-4 0,0 20 4 0,0-20-5 15,0 20-2-15,0-20 11 16,0 0-6-16,0 23-3 0,0-23 5 0,0 13-6 16,0-13 6-16,0 0-4 15,0 0 0-15,0 19 0 0,0-19 1 0,0 0 1 16,0 0-3-16,0 0 0 0,0 0 1 16,0 0-1-16,0 0-3 0,0 0 6 0,0 0-1 15,0 0-1-15,0 0-1 0,6-53-2 0,-6 53 1 0,6-18-1 16,-6 18 2-16,1-16-2 15,-1 16 1-15,0 0 2 0,2-20-7 0,-2 20 2 16,0 0 6-16,0 0-3 16,4-15 1-16,-4 15-2 0,0 0 3 15,0 0 2-15,0 0 3 0,0 0-5 0,0 0 1 0,0 0 0 0,0 0-1 16,0 0 1-16,7 51 0 16,-7-51 2-16,0 21-1 0,0-21-2 0,0 21 6 0,0-21-7 15,0 19-1-15,0-19-13 16,0 18-40-16,0-11-60 0,0-7-108 0,0 0-126 15,-3 17-230-15,3-17-32 16,0 0 26-16,0 0-369 0,0 0-380 0</inkml:trace>
  <inkml:trace contextRef="#ctx0" brushRef="#br3" timeOffset="206471.6">5377 18125 2745 0,'0'0'-137'0,"0"0"26"16,0 0 13-16,0 0 17 0,0 0 14 16,0 0 3-16,0 0 11 0,0 0 14 0,0 0-4 15,0 0 11-15,0 0 3 0,0 0-1 0,0 0 4 16,0 0 8-16,0 0 2 16,0 0 5-16,0 0 13 0,0 0 9 0,0 0 7 15,0 0 15-15,0 0 4 0,0 0 21 16,0 0 5-16,0 0 6 0,0 0 6 0,0 0 7 15,0 0 6-15,0 20 10 16,0-20 8-16,0 0 6 0,0 0 1 16,0 0-6-16,0 0 7 0,0 0-1 0,0 0-4 15,0 0-7-15,0 0-3 0,0 0-4 0,0 0-3 16,0 0-3-16,0 0-7 0,0 0-1 0,6 16-9 16,-6-16-7-16,0 0-2 15,0 0-2-15,2 18-8 0,-2-18-3 0,0 0-4 16,2 15-3-16,-2-15-2 0,0 0-5 15,4 16-2-15,-4-16-1 0,0 0-2 0,2 18-3 16,-2-18-5-16,0 0-1 16,4 15-2-16,-4-15 0 0,0 0-5 0,0 0-1 15,6 15 0-15,-6-15 2 0,0 0 2 0,0 0-2 0,5 12-2 16,-5-12 4-16,0 0-2 16,0 0 2-16,0 0-1 15,0 0 1-15,8 9 3 0,-8-9-8 0,0 0 5 16,0 0 3-16,0 0 3 0,0 0-2 0,0 0 0 0,0 0-4 15,0 0 2-15,0 0 0 16,26-21-2-16,-26 21-5 0,0 0 4 0,12-15-4 16,-12 15-2-16,11-12 5 15,-11 12-5-15,13-15 4 0,-5 8-2 0,-8 7-4 16,17-15 4-16,-8 5-2 0,1 2-4 0,1-1-2 16,-1 0 20-16,3-1 0 0,0 0 2 15,1 1 3-15,2-1-3 0,2 0 6 0,-3 1-4 16,5-1-4-16,-4 3-9 15,2-2-1-15,-4 1-10 0,1 0-18 0,-2 2-15 0,-13 6-36 16,23-13-45-16,-13 8-51 16,1 1-73-16,-2-2-92 0,1 1-185 0,-10 5-90 15,0 0 39-15,15-14-322 0,-15 14-254 0</inkml:trace>
  <inkml:trace contextRef="#ctx0" brushRef="#br3" timeOffset="207751.51">9982 17795 2527 0,'0'0'-104'0,"0"0"26"16,0 0 20-16,8-15 25 0,-8 15 26 0,0 0 8 15,0 0 18-15,0 0 22 16,0 0 10-16,0 0 19 0,0 0 16 0,0 0 17 16,0 0 14-16,0 0 7 0,0 0 6 0,0 0 5 0,0 0 4 15,0 0-3-15,0 0 6 16,0 0-4-16,0 0-2 0,0 0-4 0,-22 39-10 16,22-39-11-16,-13 16-7 0,6-6-8 15,7-10-8-15,-14 21-8 0,7-10-6 0,-1 1-2 16,2-1-8-16,-3 2-5 15,0-1-7-15,9-12-5 0,-14 23-7 0,8-12-2 0,-1 0-8 16,7-11 0-16,-11 20 0 16,7-11-11-16,4-9-8 0,-10 16-18 0,10-16-23 15,-7 13-36-15,3-7-40 0,4-6-52 0,0 0-63 16,-4 11-33-16,4-11-46 0,0 0-98 16,0 0-107-16,0 0-422 0,0 0-337 15</inkml:trace>
  <inkml:trace contextRef="#ctx0" brushRef="#br3" timeOffset="208091.73">9893 17783 2736 0,'0'0'-47'0,"0"0"49"15,0 0 14-15,2-18 9 0,-2 18 14 0,0 0 38 16,0 0 30-16,0 0 24 15,0 0 17-15,0 0 10 0,0 0 4 0,0 0-5 0,0 0 10 16,0 0 1-16,0 0 2 16,0 0-14-16,0 0-2 0,20 38-2 0,-20-38-11 15,14 19-9-15,-3-8-16 0,-1 1-9 0,4 0-4 16,0-2-9-16,-2 2-4 0,4 2-5 16,0-1-2-16,4 0-7 0,-5 1-3 0,-1-3-9 15,-2 0-8-15,2 1-6 16,-4 0-6-16,1-3-3 0,-1 2-8 0,-1-1-14 15,-9-10-18-15,15 13-29 16,-7-5-35-16,-2 0-33 0,-6-8-53 0,9 11-62 16,-2-5-70-16,-7-6-99 0,6 7-167 15,-6-7-54-15,0 0 24 0,0 0-373 0,0 0-375 16</inkml:trace>
  <inkml:trace contextRef="#ctx0" brushRef="#br3" timeOffset="-210494.92">24312 8844 350 0,'0'0'131'0,"0"0"-26"0,0 0-16 0,0 0-12 16,0 0-18-16,0 0-3 0,0 0-9 0,0 0-2 16,-32-25-4-16,32 25-1 15,0 0-10-15,0 0 9 0,0 0 1 0,0 0-3 0,0 0 3 16,-8-15-3-16,8 15 3 15,0 0 3-15,0 0-7 0,0 0-4 0,0 0 11 16,-4-15-7-16,4 15 6 16,0 0-2-16,0 0 4 0,0 0 12 0,0 0-4 0,-5-17 3 15,5 17-7-15,0 0-4 0,0 0 7 16,0 0-4-16,0 0-7 0,-2-19-3 16,2 19-7-16,0 0 3 0,0 0 3 0,0 0-6 15,-4-20-3-15,4 20-1 0,0 0 0 16,0 0-4-16,-5-16 14 0,5 16-1 0,0 0-3 15,0 0-9-15,-2-20 7 16,2 20 7-16,0 0-10 0,0 0-5 0,-4-17 1 16,4 17-4-16,0 0-4 0,0 0 0 0,-2-19 3 15,2 19 3-15,0 0-2 0,0 0 0 16,-2-19 2-16,2 19 1 0,0 0 7 0,0 0-4 16,0-19-1-16,0 19 2 15,0 0 2-15,0 0-7 0,0-20-1 0,0 20 2 0,0 0-1 16,2-17 2-16,-2 17 1 15,0 0-3-15,4-15 3 0,-4 15 3 16,0 0-3-16,2-18-2 0,-2 18-2 16,0 0 1-16,0 0-1 0,5-20-4 0,-3 14 3 0,-2 6-4 15,0 0 2-15,0 0 0 0,2-23 0 0,-2 23 0 16,2-8 1-16,-2 8-4 16,0-12 1-16,0 12-3 0,0 0 0 0,2-15 0 0,-2 15 3 15,0 0 1-15,0-14-1 16,0 14 1-16,0 0 1 0,0-15 0 0,0 15 2 15,0 0-1-15,0-13 0 16,0 13-4-16,0 0 5 0,2-13-2 0,-2 13-6 0,0 0 1 16,0-15 1-16,0 15-5 0,0 0 5 0,3-13-4 15,-3 13-2-15,0 0 0 16,3-16 2-16,-3 16-1 0,0 0 2 0,1-16-6 0,-1 16 3 16,0 0-3-1,0-13 1-15,0 13 2 0,2-12-7 0,-2 12 3 0,0 0 1 16,2-16 1-16,-2 16-5 15,0 0 0-15,0-17 3 0,0 17-1 0,0-14 6 0,0 14-2 16,2-11 1-16,-2 11 0 16,2-16 0-16,-2 16-2 0,0-13 0 0,0 13-1 15,2-16 1-15,-2 16 0 0,3-12 0 0,-3 12 0 16,0-14 1-16,0 14 6 16,2-11-1-16,-2 11 7 0,2-14-1 0,-2 14-1 0,2-15 0 15,-2 15-4-15,0-13 2 16,0 13-3-16,2-14-3 0,-2 14 2 0,2-15-5 0,-2 15 2 15,0-13 0-15,0 13-3 16,4-15 1-16,-4 15 1 0,0-16-2 0,0 16 1 16,2-16-4-16,-2 16 4 0,2-14-2 0,-2 14 2 15,2-13-3-15,-2 13-4 0,2-16 4 16,-2 16-3-16,2-16 2 0,-2 16 1 0,3-13-2 16,-3 13 0-16,0-16 0 15,0 16 2-15,5-18-2 0,-5 8 0 0,0 10 1 16,2-17-1-16,-2 17 0 0,4-17 0 15,-2 9-3-15,-2 8 3 0,2-16-1 16,-2 16 2-16,2-15-3 0,-2 15 0 16,2-18 3-16,-2 18-1 0,2-15-1 0,-2 15 1 0,0 0-3 15,4-25 3-15,-4 25-1 0,2-15 1 16,-2 15 1-16,2-17 3 0,-2 17-5 16,5-18 2-16,-5 18 0 0,2-16-1 0,-2 16-1 15,2-16 2-15,-2 16-1 0,0 0 1 16,4-23 0-16,-4 23 1 0,0-14-1 0,0 14-2 15,5-15-1-15,-5 15 5 16,0 0-4-16,2-24 1 0,-2 24 0 0,2-13 2 16,-2 13-3-16,0 0 0 0,4-18-2 15,-4 18 2-15,0 0 1 0,4-19 2 0,-4 19-4 16,0 0 2-16,3-15 1 0,-3 15 0 0,0 0 3 16,0 0-5-16,4-18 1 15,-4 18 0-15,0 0 0 0,4-17-3 0,-4 17 1 0,0 0 2 16,4-15 0-16,-4 15 1 15,0 0-2-15,0 0 1 0,4-16 0 0,-4 16-1 16,2-8 0-16,-2 8 1 0,4-9-3 16,-4 9 3-16,0 0-2 0,3-14 2 0,-3 14-2 15,4-10 1-15,-4 10 1 0,0 0-1 0,5-11 2 16,-5 11 2-16,0 0-3 16,4-13 0-16,-4 13-3 0,0 0 3 0,4-10-1 0,-4 10 0 15,0 0-1 1,4-10 5-16,-4 10-4 0,0 0 1 0,6-13-3 0,-6 13 4 15,0 0-3-15,4-11 3 16,-4 11-1-16,0 0-2 0,6-13 2 0,-6 13 0 0,5-8 1 16,-5 8-2-16,0 0-3 0,7-14 4 0,-7 14 0 15,5-8 0-15,-5 8 0 16,3-10-1-16,-3 10-2 0,4-10 5 0,-4 10-2 0,4-11 0 16,-4 11-2-1,5-12 1-15,-5 12 0 0,6-12 2 0,-6 12-1 0,5-12-7 16,-5 12 4-16,3-14 3 15,-3 14 0-15,5-13 0 0,-5 13 3 0,6-13-5 16,-6 13 1-16,4-13 1 16,-4 13-1-16,5-14 0 0,-5 14 1 0,4-13-2 0,-4 13 1 15,4-14-2-15,-4 14 3 0,4-13 0 0,-4 13 0 0,6-13-2 16,-6 13-1-16,4-14 0 16,-4 14 3-16,8-15-2 0,-4 10 0 0,-4 5-1 15,4-15-5-15,-2 4 4 16,-2 11 2-16,6-11 0 0,-6 11-2 0,7-15-2 0,-7 15 3 15,3-15-2-15,2 7 1 16,-5 8-2-16,6-15-3 0,-2 6 2 0,-4 9-1 16,7-16 5-16,-5 7-5 15,-2 9 0-15,6-15 3 0,0 7-1 0,-6 8 4 16,7-16-5-16,-3 8 4 0,0-1 0 0,-4 9 0 0,9-15 1 16,-4 5-3-1,-5 10 0-15,6-15 4 0,-1 5-2 0,-5 10 2 0,5-15 0 0,-1 7 1 16,-4 8-2-1,6-17 2-15,-4 8-1 0,-2 9 0 0,8-17-3 0,-4 9 4 16,0-2-5-16,1 2 4 16,-5 8-2-16,5-18 1 0,2 9-1 0,-3 1 3 0,0-2 0 15,-4 10-1-15,8-17 1 0,-4 8-4 16,4-1 4-16,-8 10 0 0,8-15 2 16,-4 6-7-16,2 1 5 0,-6 8 0 0,8-18 0 15,-4 11 0-15,3-1-2 0,-7 8 2 16,9-17 0-16,-3 9-3 0,-2 1 3 0,-4 7 0 15,10-15 2-15,-7 9-4 16,-3 6 2-16,10-15-1 0,-5 7 0 0,-1-1-2 16,-4 9 3-16,9-16-2 0,-4 9-1 0,-5 7 2 15,7-17 0-15,-1 9 2 0,-2 1-4 16,4-3 5-16,-8 10-5 0,8-17 4 0,-8 17-2 16,10-18 0-16,-10 18 2 0,13-17-2 15,-9 10-1-15,-4 7 4 0,9-18-2 0,-9 18-2 16,11-19 1-16,-5 12-1 15,-6 7 2-15,8-17 0 0,-8 17-2 0,11-16-2 16,-6 7 4-16,-5 9-1 0,12-17 1 16,-6 7 1-16,0 1-1 0,0-1 0 0,1 2-2 15,-3-1 4-15,4 0-3 0,-3-1 0 0,-5 10 0 16,10-17-1-16,-2 7 4 16,-3 1-4-16,1-3 1 0,0 3 1 0,1-3-1 0,0 2 2 15,0-2-3-15,-2 4 2 16,1-4-3-16,3 3 3 0,-2-2-3 0,-1-1 2 15,1 2-3-15,0-1 3 16,0 0 0-16,1 1 1 0,-1-1-3 0,2-1 2 0,-1 1 1 16,0 0-3-16,1 1 5 0,-4-1-2 0,6-1-3 15,-4-1 3-15,1 1 1 16,2 1-1-16,-1-1 4 0,0-1 1 0,1 2 3 0,2-4-3 16,-3 3 7-1,3-1-7-15,0-1 1 0,-2 1 2 0,1 0-1 16,0-1 0-16,0 2-3 0,1-6-2 15,-2 4 1-15,1 1-1 0,0-3 3 0,-1 2-2 0,4-4-2 16,-3 5 0-16,-2-2-1 16,-1 4 3-16,4-2-1 0,-1-3-3 0,-4 0-4 15,4 3-6-15,-2 0-7 0,-2 0-13 0,3 0-27 16,0 0-39-16,-3 1-36 0,0 0-47 16,2 1-63-16,-3 1-153 0,-1 1-413 0,-5 9-128 15</inkml:trace>
  <inkml:trace contextRef="#ctx0" brushRef="#br3" timeOffset="-208104.88">24285 8874 2267 0,'0'0'-119'16,"0"0"20"-16,0 0 19 0,0 0 9 0,0 0 16 0,0 0 8 15,0 0 19-15,0 0 15 0,0 0 4 0,0 0 11 16,0 0 8-16,0 0 6 0,0 0 10 16,0 0 9-16,0 0 7 0,0 0 13 0,0 0 4 15,0 0 10-15,0 0-1 16,0 0 1-16,0 0 4 0,0 43-4 0,0-43-2 0,0 0-6 15,0 0-1-15,-5 25-3 16,5-25-4-16,0 0 2 0,0 22-2 0,0-22-1 16,-2 17 0-16,2-17-5 0,-2 18-1 0,2-18-2 15,0 19-2-15,0-19 1 0,-2 21-9 16,2-21 4-16,-2 19 1 0,2-19-5 0,0 20 3 16,0-20-3-16,-1 22-4 15,1-22 1-15,-6 21 3 0,6-21-1 0,0 18-1 0,0-18 0 16,0 24-3-16,3-13 0 15,-3-11-2-15,0 20 2 0,3-6 8 0,-2 0 13 16,-1-14-4-16,4 26-1 16,-4-14-6-16,2 1-1 0,0-2-8 0,-2 2-3 0,2-1 1 15,-2-12-2-15,3 23-5 0,-3-23 0 0,2 21-4 16,0-10-3 0,-2-1 1-16,2 1 0 0,-2-11-4 0,2 19 3 0,-2-19-1 15,2 22 7-15,-2-22-5 0,3 16 2 16,-3-16-2-16,3 19 5 0,-3-19 3 0,4 21 0 15,-4-21 1-15,4 19-3 16,2-7-2-16,-6-12-1 0,6 19-2 0,-6-19-2 0,4 19-4 16,-4-19 3-16,6 17-1 0,-6-17-4 15,5 19 3-15,-5-19-1 0,5 17 2 16,-5-17-1-16,2 19 0 0,-2-19-2 0,3 16 3 16,-3-16 0-16,4 16 2 15,-4-16 2-15,4 16-1 0,-4-16-4 0,5 17 2 0,-5-17-1 16,4 15-2-16,-4-15 3 15,4 14 0-15,-4-14-2 0,4 15-1 0,-4-15 0 16,0 0-1-16,4 21 1 16,-4-21-4-16,5 14 2 0,-5-14-1 0,6 12 1 0,-6-12-1 15,4 14-1-15,-4-14 1 0,6 14-1 0,-6-14-1 16,7 12 3-16,-7-12 0 16,9 14-2-16,-9-14 3 0,8 13 2 0,-8-13 0 0,8 12-1 15,-8-12-1-15,6 13 0 16,-6-13-1-16,10 11-3 0,-10-11 4 0,6 12-4 15,-6-12 2-15,8 13-1 16,-8-13-2-16,6 12 1 0,-6-12-2 0,9 10-2 16,-9-10 3-16,7 14-1 0,-7-14 0 15,8 14-1-15,-8-14 1 0,8 11 1 0,-8-11 1 16,7 14-1-16,-7-14-3 0,6 13 6 0,-6-13-5 16,6 12 2-16,-6-12 0 0,6 11-1 15,-6-11 0-15,6 11 1 0,-6-11-1 16,0 0-1-16,10 13 0 0,-10-13-2 15,0 0 3-15,6 17 1 0,-6-17 4 0,6 10-7 16,-6-10 0-16,0 0 5 0,10 14-6 16,-10-14 8-16,9 9-7 0,-9-9 0 0,9 12-2 15,-9-12 3-15,8 11-2 0,-8-11 0 16,10 11 3-16,-10-11 0 0,7 13-3 0,-7-13 2 16,8 10 0-16,-8-10 4 0,6 12 0 0,-6-12 1 15,10 11 1-15,-10-11-1 16,0 0-2-16,10 18 1 0,-10-18 2 0,6 9 1 0,-6-9-1 15,6 11-3-15,-6-11 2 16,9 9 1-16,-9-9-1 0,0 0 0 0,11 18-1 16,-11-18-2-16,6 12 2 15,-6-12-2-15,6 12 1 0,-6-12-2 0,0 0 1 16,9 17 0-16,-9-17-2 0,4 12 3 0,-4-12 0 0,7 14-4 16,-7-14 0-16,0 0 0 15,11 17 1-15,-11-17 0 0,6 12 2 0,-6-12 1 0,4 14 0 16,-4-14 0-16,6 12-2 15,-6-12-1-15,6 13 3 0,-6-13-3 0,0 0 2 16,8 19 0-16,-8-19 1 16,4 13-2-16,-4-13 1 0,8 14 5 0,-8-14-4 0,6 11-2 15,-6-11 2-15,0 0-2 0,6 17-3 0,-6-17 3 16,6 12 1-16,-6-12-7 16,0 0 6-16,9 15 0 0,-9-15 2 0,4 12-2 0,-4-12 1 15,0 0-1-15,8 15 13 16,-8-15-5-16,7 11-5 0,-7-11-2 0,9 12-1 15,-9-12 3-15,7 10-2 16,-7-10-2-16,0 0 3 0,9 16 0 0,-9-16 1 0,8 10-4 16,-8-10 5-16,10 9-1 0,-10-9 2 0,10 10 2 15,-10-10 1-15,10 9 1 16,-10-9 0-16,11 10-4 0,-11-10 5 0,9 10-5 16,-9-10 0-16,11 9 2 15,-11-9-1-15,10 10-2 0,-10-10 3 0,8 9-2 0,-8-9 12 16,9 10-2-16,-9-10-3 15,8 9 1-15,-8-9 6 0,11 10-8 0,-11-10 2 0,8 9-1 16,-8-9-1 0,8 10-3-16,-8-10 1 0,9 11-1 0,-9-11 2 0,10 11-5 15,-10-11 0-15,5 12-1 0,-5-12 1 0,8 15-2 0,-8-15 2 16,10 14-1-16,-10-14 1 16,7 15-6-16,-7-15 0 0,8 15 5 0,-8-15-4 15,12 14-4-15,-12-14 8 16,8 15 4-16,-8-15-1 0,8 17-1 0,-2-10 3 15,-6-7-1-15,11 16-1 0,-11-16 2 16,11 15-1-16,-4-7-4 0,-7-8 4 0,7 13-3 16,-7-13-1-16,11 13 12 0,-11-13-6 0,9 16-8 15,-3-9-11-15,-6-7-17 0,9 16-15 16,-5-7-23-16,2-1-40 0,0 0-45 0,-1 1-64 16,2 0-66-16,0-1-104 15,0 3-187-15,-1-3-5 0,-2 2-458 0,3-1-536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2T16:09:28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1895 3625 595 0,'0'0'185'0,"0"0"-54"16,-6-20-31-16,6 20 8 0,0 0-9 16,0 0 3-16,0-20 1 0,0 20 12 15,0 0-6-15,0 0-1 0,0 0 11 0,6-20 2 16,-6 20 9-16,0 0 1 0,8-12 13 16,-8 12 7-16,0 0-4 0,0 0-13 0,9-12-17 15,-9 12-12-15,0 0-5 0,0 0-9 16,0 0-8-16,0 0-8 0,0 0-10 15,0 0-3-15,29 29-8 0,-23-21-6 0,-6-8-3 16,11 15-4-16,-11-15-5 0,10 17-2 16,-3-12-2-16,-7-5-3 0,14 14-5 15,-5-9 1-15,-9-5-3 0,14 12-1 0,-14-12-2 16,13 7-3-16,-13-7-3 0,17 7-1 16,-17-7 0-16,0 0-4 0,21-3 0 15,-21 3-1-15,0 0-2 0,18-11-4 0,-18 11-5 16,10-12 3-16,-10 12-5 0,8-14 4 15,-8 14 2-15,8-19-4 0,-8 19 4 0,5-19-1 16,-5 19-3-16,5-17 3 0,-5 17 2 16,4-19-2-16,-4 19 1 0,4-16 2 15,-4 16 1-15,0 0-1 0,4-17 3 0,-4 17-4 16,0 0-1-16,3-14 0 0,-3 14 0 16,0 0 2-16,0 0 0 0,0 0 4 15,0 0 9-15,0 0 10 0,0 0 1 16,0 0-1-16,0 0 0 0,-13 48-2 0,11-32 0 15,2-16-4-15,0 34-2 0,-2-17 1 16,2 2-1-16,2 1-2 0,0 2-2 0,-2 1-1 16,2 2-1-16,0-1-1 0,0 3 0 15,-2-3-1-15,4 1-2 0,-2 2 4 16,-1 0-3-16,2-2-2 0,1 1 1 0,-1-1 0 16,-1 0-4-16,2-2 4 0,-2-3-2 15,-2 1-3-15,2-1 4 0,0-1-1 0,-2 0 10 16,-2-1 9-16,2 0 6 0,0-18 1 15,-4 33 2-15,0-20 0 0,-3 2 1 16,1-2 1-16,0-2 2 0,-2 1 2 16,-4-3-1-16,1 1 2 0,11-10 1 15,-20 14 1-15,9-11 7 0,11-3-4 0,-23 6 6 16,23-6 13-16,-21 2 0 0,21-2-5 0,0 0-9 16,-28-11-3-16,28 11-2 0,-14-18-11 15,11 7-2-15,3 11 1 0,-4-29-11 16,4 12-8-16,0 17-12 0,5-34-31 0,3 16-22 15,-2 0-35-15,1-1-33 0,1 1-43 16,2 1-52-16,1 2-57 0,0 0-71 0,2-1-170 16,-1 3-122-16,-1 3-300 0,-2-1-346 15</inkml:trace>
  <inkml:trace contextRef="#ctx0" brushRef="#br0" timeOffset="785.78">2468 3566 2685 0,'0'0'-159'16,"0"0"21"-16,0 0 18 0,0 0 33 16,0 0 13-16,0 0 16 0,0 0 13 15,0 0 20-15,0 0 18 0,0 0 17 0,-47 21 15 16,47-21 4-16,-9 21 12 0,3-9 18 16,0-1 2-16,6-11 13 0,-8 29-3 0,4-14 1 15,-1 2 1-15,3-2-6 0,0 2 3 16,2-17-2-16,-3 33 7 0,1-18 0 15,4 2-2-15,1 0-2 0,-3-17-3 0,2 28-4 16,2-12-6-16,1-3-10 0,-1 1-4 16,-4-14-1-16,10 21-7 0,-4-12-5 15,-6-9-27-15,16 16-47 0,-8-11-62 16,-8-5-56-16,19 10-59 0,-19-10-107 0,21 4-456 16,-12-4-82-16</inkml:trace>
  <inkml:trace contextRef="#ctx0" brushRef="#br0" timeOffset="1035.22">2637 3789 2359 0,'0'0'-26'15,"0"0"-2"-15,0 0 5 0,-11-7 23 16,11 7 13-16,0 0 19 0,0 0-15 0,0 0 18 15,0 0 2-15,28-16-1 0,-28 16-6 16,25-3 0-16,-7-1-3 0,-2 0 0 0,4 0-4 16,-2 0-4-16,3 0-6 0,-1 0-32 15,-4 1-30-15,2-1-43 0,-4 0-44 0,-1 0-58 16,-13 4-109-16,19-3-280 0,-10-1 216 16</inkml:trace>
  <inkml:trace contextRef="#ctx0" brushRef="#br0" timeOffset="1309.78">2783 3681 1644 0,'0'0'-24'0,"0"0"23"0,0 0 4 16,-17-6 22-16,17 6 17 0,0 0 10 0,0 0 17 15,0 0 24-15,0 0-16 0,0 0-4 16,-6 24-1-16,6-24-10 0,0 18 4 0,0-18 5 15,0 21-1-15,0-21-9 0,2 28 1 16,0-12-11-16,0-1 5 0,-2-15-9 0,2 30-4 16,0-15-4-16,0 3-5 0,1-3 4 15,-3-15-8-15,0 28-4 0,2-13-3 16,-2-15-19-16,2 28-20 0,0-17-30 16,-2-11-44-16,2 21-18 0,-2-21-32 0,2 19-47 15,-2-19-103-15,5 11-352 0,-5-11 131 16</inkml:trace>
  <inkml:trace contextRef="#ctx0" brushRef="#br0" timeOffset="1669.31">2929 3634 1810 0,'0'0'-47'0,"0"-17"17"16,0 17 5-16,0 0 9 0,0 0 11 16,0 0 10-16,0 0 15 0,0 0 6 0,0 0 2 15,0 0 5-15,0 0 4 0,0 0 14 16,0 0 0-16,34 43 9 0,-28-30 24 16,1 2-1-16,-1 2 14 0,0 2 2 0,1 3 4 15,-1 0-2-15,-1 1 5 0,1 0 3 16,-2 0 0-16,-2 0-5 0,0-2-3 15,0 0-6-15,0 0-8 0,-2-1-6 0,0 0-7 16,0-1-9-16,-2-3-3 0,2-16-9 16,-2 35-2-16,-2-20-7 0,0 0-9 15,0-1-3-15,4-14-24 0,-7 23-41 0,7-23-39 16,-4 18-41-16,4-18-55 0,-7 14-69 16,7-14-131-16,-8 6-487 0,8-6-202 15</inkml:trace>
  <inkml:trace contextRef="#ctx0" brushRef="#br0" timeOffset="2112.73">3404 3955 2425 0,'0'0'-124'0,"0"0"21"0,0 0 30 16,0 0 14-16,0 0 16 0,0 0 29 0,0 0 17 15,0 0 10-15,0 0 6 0,0 0 11 16,0 0 5-16,0 0 12 0,4 21 11 0,-4-21 4 16,0 0 12-16,22-2-7 0,-22 2 7 15,24-2-8-15,-24 2 4 0,28-3-2 16,-28 3 1-16,27-4-8 0,-12 4-2 16,2-5-11-16,-17 5-1 0,30-3-7 0,-16-3-2 15,3 5-2-15,-17 1-8 0,28-7-9 16,-16 6-9-16,-12 1-12 0,26-6-18 0,-26 6-33 15,21-4-23-15,-10 0-39 0,-11 4-42 16,0 0-43-16,21-7-84 0,-21 7-419 16,8-6 41-16</inkml:trace>
  <inkml:trace contextRef="#ctx0" brushRef="#br0" timeOffset="2451.92">3426 3852 1916 0,'-18'4'-111'0,"18"-4"29"0,0 0 21 0,0 0 24 16,0 0 19-16,0 0 10 0,0 0 21 15,0 0 12-15,0 0 20 0,0 0 9 0,0 0 6 16,0 0-7-16,0 0 19 0,0 0 3 16,67-3 16-16,-50 2 0 0,-17 1 9 15,37-6 4-15,-21 5-1 0,1-3-7 0,0 0-10 16,-17 4-10-16,29-8-7 0,-15 4-9 16,-14 4-10-16,22-5-17 0,-22 5-26 15,20-6-33-15,-20 6-49 0,17-4-46 0,-17 4-45 16,0 0-73-16,19-4-491 0,-19 4 3 15</inkml:trace>
  <inkml:trace contextRef="#ctx0" brushRef="#br0" timeOffset="4328.52">4104 3584 2061 0,'0'0'-58'0,"0"0"21"16,0 0 9-16,0 0 19 0,-19-6 14 16,19 6 11-16,0 0 17 0,0 0 26 15,0 0 9-15,0 0 13 0,0 0-4 0,0 0 0 16,0 0 3-16,0 0-3 0,0 0-7 16,0 0-12-16,0 0 0 0,0 0-4 15,0 0-5-15,0 0-4 0,40-15-3 0,-40 15-9 16,24 0-2-16,-24 0-4 0,27-3-1 15,-10 2-9-15,-17 1 6 0,33 0-7 0,-13-2-3 16,-2 2-1-16,2-2-1 0,-20 2-2 16,36 0-2-16,-19-2-5 0,-17 2 3 0,30-2 2 15,-30 2 0-15,23-2-7 0,-23 2 5 16,19 0-2-16,-19 0 0 0,0 0 1 16,21 0-3-16,-21 0 5 0,0 0-1 15,0 0-6-15,0 0-2 0,10 10 7 0,-10-10-2 16,0 0 3-16,0 0-3 0,0 0 0 15,0 0 4-15,0 0-1 0,-25 34-5 0,19-26 6 16,6-8-1-16,-17 16-2 0,8-4 5 16,-1-2-3-16,10-10 1 0,-20 17-1 15,10-7-3-15,0 1 8 0,-3 0-7 0,0 3-1 16,3-3 7-16,-1 0-9 0,1 1 2 16,1-1 1-16,-2-1-2 0,11-10 6 15,-14 21-3-15,5-12-2 0,9-9 2 0,-13 15 4 16,7-7-5-16,6-8 8 0,-8 13 6 15,8-13 9-15,-5 14 12 0,5-14 7 0,0 0 1 16,-2 19 4-16,2-19 0 0,0 0-7 16,13 15 4-16,-13-15-3 0,21 8-7 15,-8-3-1-15,1-1-1 0,4 0-6 0,1-1 0 16,0-2-5-16,0 1-3 0,1 0-7 16,2 0-12-16,-1-1-23 0,1-1-45 15,-2 0-50-15,2 2-51 0,-4 0-48 0,2-4-54 16,-20 2-134-16,36-3-415 0,-19 1-144 15</inkml:trace>
  <inkml:trace contextRef="#ctx0" brushRef="#br0" timeOffset="4685.78">4828 3527 2305 0,'0'0'-127'0,"0"0"18"16,0 0 9-16,0 0 16 0,-13-10 19 16,13 10 19-16,0 0 17 0,0 0 17 0,0 0 12 15,0 0 15-15,-32 24 0 0,26-12 8 16,6-12 11-16,-14 21-6 0,7-8 11 15,0 1 6-15,1-1-10 0,0 2 15 0,2 0 18 16,0 1-3-16,4-16-1 0,-5 32-8 16,5-15 5-16,0 1 4 0,0-18-9 0,2 32 4 15,3-17 0-15,1 0-12 0,0-2 0 16,0 0-5-16,4-1-8 0,0 0-12 0,0-5-37 16,3 3-46-16,0 0-66 0,-1-5-78 15,3-1-170-15,0 0-257 0,-15-4 149 16</inkml:trace>
  <inkml:trace contextRef="#ctx0" brushRef="#br0" timeOffset="4928.5">5044 3684 1916 0,'0'0'-15'15,"0"0"7"-15,0 0-6 0,-4-13 4 0,4 13-1 16,0 0 25-16,0 0-9 0,30-11 6 16,-30 11 6-16,29-4-6 0,-10 1 0 15,0 0 0-15,0 1-4 0,2 0 15 0,1 0-15 16,-4 0-6-16,1 1-7 0,1-1-38 16,-4 0-45-16,-16 2-68 0,28-4-113 15,-16 2-187-15,-3 0 383 0</inkml:trace>
  <inkml:trace contextRef="#ctx0" brushRef="#br0" timeOffset="5231.76">5264 3595 1294 0,'0'0'-24'0,"0"0"10"0,0 0 3 15,0 0 13-15,0 0 23 0,0 0 4 0,-26 7 4 16,26-7 1-16,-6 13 0 0,6-13-5 15,-6 18 11-15,-1-5-5 0,7-13 9 16,-6 23 0-16,0-10 12 0,4 1-4 16,-2 1 9-16,4-15 9 0,-7 25 2 0,7-10 0 15,0-15 12-15,-2 23-3 0,2-23 3 16,2 21 1-16,-2-21 9 0,7 20 0 16,-7-20-3-16,8 19-7 0,-2-8-5 0,3-3-2 15,-9-8-13-15,21 14-7 0,-12-10 16 16,-9-4-8-16,22 8-11 0,-8-6-24 0,-14-2-41 15,27 3-54-15,-27-3-66 0,25-3-79 16,-10-1-158-16,-3-2-376 0,2 1-22 0</inkml:trace>
  <inkml:trace contextRef="#ctx0" brushRef="#br0" timeOffset="5508.19">5624 3785 2191 0,'0'0'-37'0,"0"0"6"15,4 17 23-15,-4-17 14 0,0 0 2 16,0 0 19-16,0 0 31 0,19 6-2 0,-19-6 7 16,17 0 4-16,-17 0-3 0,22-2 4 15,-22 2 2-15,26-1 5 0,-8-2-4 16,-18 3-7-16,35-4-4 0,-17 1-6 0,-2 1-4 15,2 0-9-15,-2-2-1 0,-16 4-11 16,30-5-3-16,-15 1-13 0,-15 4-14 0,26-6-71 16,-26 6-44-16,20-4-56 0,-11 1-111 15,-1-3-488-15,-8 6-61 0</inkml:trace>
  <inkml:trace contextRef="#ctx0" brushRef="#br0" timeOffset="6809.66">6748 3557 2506 0,'0'0'-78'0,"0"0"3"15,0 0 23-15,0 0 10 0,0 0 28 16,0 0 22-16,0 0 18 0,0 0 11 0,0 0 3 16,19 49 1-16,-15-32 5 0,0 2 1 15,0 5-4-15,1-2-1 0,-3 3-3 16,2 1-8-16,-1 0 1 0,-1-2-11 16,-2-1-34-16,-2 2-51 0,-1-2-57 0,-1-1-75 15,-3 1-146-15,-1-1-279 0,-5-6 158 16</inkml:trace>
  <inkml:trace contextRef="#ctx0" brushRef="#br0" timeOffset="11221.86">6066 3427 571 0,'0'0'174'0,"0"0"-35"0,10-17-21 16,-10 17 5-16,0 0-4 0,0 0-3 15,0 0-9-15,0 0-11 0,0 0-2 16,0 0 5-16,0 0-9 0,0 0 2 0,0 0-15 15,0 0-7-15,0 0-1 0,0 0 0 16,0 0-5-16,0 0-1 0,0 0 4 0,0 0-6 16,0 0 6-16,0 0-6 0,16-8 1 15,-16 8-4-15,0 0-3 0,0 0-3 16,0 0 0-16,27 3-8 0,-27-3-2 0,19 0 0 16,-19 0-1-16,23 0-9 0,-23 0 4 15,28 0-10-15,-12 0 2 0,-16 0 0 16,33 0-1-16,-16-3-1 0,2 3 9 0,-19 0-5 15,32-1 4-15,-18 1 4 0,-14 0-1 16,30-3 0-16,-30 3-1 0,23-1-4 0,-23 1-2 16,24 0-4-16,-24 0-3 0,18 0-1 15,-18 0-4-15,20-4-3 0,-20 4 1 16,19-2-2-16,-19 2-3 0,21 0-1 0,-21 0 0 16,21-2-2-16,-21 2-2 0,0 0 1 15,28 0-2-15,-28 0-9 0,0 0-19 16,23 0-48-16,-23 0-46 0,0 0-46 0,17 2-29 15,-17-2-27-15,6 2-38 0,-6-2-575 16,0 0-169-16</inkml:trace>
  <inkml:trace contextRef="#ctx0" brushRef="#br0" timeOffset="11796.89">6367 3434 2322 0,'0'0'-150'0,"-19"5"17"0,19-5 24 0,0 0 19 16,0 0 14-16,0 0 25 0,0 0 18 16,0 0 3-16,0 0 9 0,0 0 4 0,0 0 2 15,0 0 15-15,0 0 0 0,-13 5 5 16,13-5 12-16,0 0 3 0,0 0-4 15,0 0 19-15,0 0 0 0,0 0-9 0,0 0 12 16,0 0 6-16,0 0-6 0,0 0 7 16,0 0 3-16,7 25-9 0,-7-25 5 15,0 0 12-15,0 0-11 0,0 0 7 16,10 19-12-16,-10-19 2 0,0 0 6 0,9 15 2 16,-9-15-11-16,6 14 5 0,-6-14-13 15,6 13 2-15,-6-13-1 0,6 13-1 0,-6-13-9 16,7 16 6-16,-7-16-10 0,9 16 1 15,-9-16-3-15,6 18 1 0,-2-9-7 16,-4-9 7-16,6 18-5 0,-6-18 23 0,6 17-2 16,-6-17-1-16,2 19-2 0,-2-19 0 15,5 21-1-15,-5-21-5 0,4 21-3 16,-4-21 3-16,3 19 0 0,-3-19-3 0,2 21-1 16,-2-21 0-16,0 19 0 0,0-19-3 15,2 21-2-15,-2-21-5 0,0 17 5 16,0-17-1-16,2 19-4 0,-2-19 3 0,0 0-4 15,0 25 2-15,0-25 0 0,-2 14-7 16,2-14 9-16,0 0-7 0,0 24 2 0,0-24-4 16,-2 15 3-16,2-15-4 0,0 0 1 15,-2 19-3-15,2-19-1 0,0 0-3 0,0 0-21 16,-5 19-46-16,5-19-55 0,-4 9-62 16,4-9-126-16,-9 8-481 0,9-8-99 15</inkml:trace>
  <inkml:trace contextRef="#ctx0" brushRef="#br0" timeOffset="12898.1">4963 3682 2233 0,'0'0'-112'0,"0"0"30"16,0 0 22-16,0 0 15 0,0 0 19 0,0 0 16 15,0 0 18-15,0 0 11 0,0 0 18 16,0 0-3-16,0 0 12 0,0 0-15 16,0 0 5-16,0 0 2 0,0 0-1 0,0 0-1 15,0 0-2-15,0 0-9 0,0 0 6 16,0 0 6-16,0 0-16 0,0 0-4 0,0 0-2 16,64-4 5-16,-64 4-11 0,17 3 5 15,-17-3-2-15,21 1-3 0,-21-1-1 16,23 2 11-16,-23-2-10 0,26 0 12 0,-14 3-12 15,-12-3-1-15,28 0-8 0,-28 0 4 16,29-3 1-16,-13 3-4 0,-16 0-4 16,25-2 12-16,-25 2-7 0,25-1 8 0,-25 1 7 15,23-3 2-15,-23 3-3 0,20 0-4 16,-20 0 9-16,20-3-8 0,-20 3-3 16,18 0 5-16,-18 0 0 0,0 0-5 0,25-4 0 15,-25 4 1-15,0 0 3 0,20-2-11 16,-20 2 4-16,0 0 1 0,18-2 0 15,-18 2-5-15,0 0-3 0,0 0 9 0,19-1-3 16,-19 1-6-16,0 0-9 0,0 0-16 16,0 0-36-16,0 0-22 0,0 0-27 0,19 0-36 15,-19 0-59-15,0 0-131 0,0 0-243 16,0 0 218-16</inkml:trace>
  <inkml:trace contextRef="#ctx0" brushRef="#br0" timeOffset="13857.38">5236 3629 1516 0,'-4'-17'-112'0,"4"17"21"0,0 0 22 0,0 0 18 15,0 0 21-15,-4-15 13 0,4 15 26 0,0 0 10 16,0 0 18-16,0 0 10 0,0 0 15 16,0 0 0-16,0 0 1 0,0 0 13 15,6-27 2-15,-6 27-2 0,0 0-3 0,0 0-6 16,0 0 10-16,0 0-8 0,0 0 3 16,0 0-7-16,0 0 2 0,0 0-3 0,0 0 5 15,0 0-6-15,0-17 2 0,0 17 0 16,0 0 0-16,0 0-7 0,0 0 8 15,0 0-1-15,0 0 0 0,0 0 3 16,0 0-2-16,0 0-7 0,0 0-1 0,0 0-7 16,0 0-8-16,0 0 0 0,0 0-6 15,0 0-9-15,0 0 3 0,0 0-7 0,0 0-2 16,0 0 2-16,0 0-10 0,0 0 0 16,0 0-2-16,0 0 0 0,0 0-2 15,0 0 0-15,0 0 0 0,0 0-2 0,0 0 1 16,0 0-4-16,0 0 6 0,0 0-6 15,0 0 2-15,0 0-3 0,0 0 2 16,24 32-2-16,-24-32 3 0,0 0-4 0,4 20-2 16,-4-20 0-16,4 15 3 0,-4-15-4 15,0 0 3-15,4 21-1 0,-4-21 18 16,2 15 1-16,-2-15-3 0,0 0 6 0,0 22-11 16,0-22 1-16,0 20-1 0,0-20-3 15,0 0 2-15,-2 25-2 0,2-25-2 16,-4 16-3-16,4-16 4 0,-2 18-1 0,2-18-4 15,-2 15 1-15,2-15 1 0,0 0-2 16,-4 21-2-16,4-21 2 0,-4 13-1 0,4-13 1 16,0 0-2-16,-5 17 2 0,5-17 0 15,0 0-3-15,0 0-1 0,-4 22 3 16,4-22-3-16,0 0 2 0,0 0-3 0,-4 17 0 16,4-17 3-16,0 0-3 0,0 0 5 15,-5 13-4-15,5-13-1 0,0 0 4 16,0 0-3-16,0 0-1 0,-4 14 4 0,4-14 0 15,0 0-1-15,0 0 4 0,0 0-6 16,-4 18 0-16,4-18 0 0,0 0-2 16,0 0 0-16,0 0 4 0,-4 16-5 0,4-16-1 15,0 0 3-15,0 0 0 0,0 0-1 16,0 0 1-16,0 0 0 0,0 0 1 0,-2 19 0 16,2-19 0-16,0 0-5 0,0 0 6 15,0 0 3-15,0 0-3 0,0 0 0 16,0 0 3-16,0 0-3 0,2 18-1 0,-2-18-1 15,0 0 8-15,0 0-7 0,0 0 2 16,0 0-2-16,0 0-1 0,0 0 2 16,0 0 2-16,0 0-5 0,0 0 5 0,0 0-4 15,6 14 2-15,-6-14 1 0,0 0-3 16,0 0 0-16,0 0 2 0,0 0-1 16,0 0 4-16,0 0-4 0,0 0 1 0,17 2 0 15,-17-2-1-15,0 0 0 0,0 0 2 16,0 0-14-16,0 0-23 0,33-11-41 15,-33 11-41-15,16-6-39 0,-16 6-40 0,14-8-43 16,-14 8-80-16,17-9-494 0,-10 5-136 16</inkml:trace>
  <inkml:trace contextRef="#ctx0" brushRef="#br0" timeOffset="16494.34">1728 5668 2253 0,'-5'-14'-117'0,"5"14"38"0,0 0 23 15,0 0 35-15,-4-13 34 0,4 13 22 16,0 0 10-16,0 0 11 0,0 0 20 0,0 0 6 16,0 0 13-16,2-21 1 0,-2 21 10 0,0 0 3 15,0 0 7-15,0 0 0 0,9-19 0 16,-9 19-2-16,0 0-5 0,9-12-9 16,-9 12-8-16,0 0-8 0,0 0-14 15,0 0-1-15,15-6-12 0,-15 6 1 0,0 0-7 16,0 0-4-16,0 0-6 0,24 18-4 15,-24-18-4-15,14 12-4 0,-14-12-2 0,15 16-1 16,-6-6-2-16,-1 0-4 0,2-2 0 16,-10-8-2-16,16 18-3 0,-6-8-2 15,-1 1 2-15,-1-1-5 0,0-1 1 0,-8-9 1 16,14 16-6-16,-8-7 1 0,-6-9 1 16,12 15-3-16,-6-7 1 0,-6-8 0 0,11 13-3 15,-11-13 1-15,9 13-1 16,-9-13 1-16,10 12-4 0,-10-12-9 0,9 12-13 15,-9-12-31-15,10 8-33 0,-10-8-36 16,8 10-40-16,-8-10-37 0,9 8-31 16,-9-8-56-16,0 0-656 0,9 6-364 0</inkml:trace>
  <inkml:trace contextRef="#ctx0" brushRef="#br0" timeOffset="16889.43">2305 5500 2671 0,'0'0'-169'0,"4"-14"21"16,-4 14 28-16,0 0 28 0,0 0 19 0,0 0 26 15,0 0 16-15,0 0 22 0,0 0 20 16,0 0-13-16,0 0 15 0,0 0 0 15,-30 39-2-15,24-26 8 0,0 0 2 0,-3 3 4 16,3 0 13-16,-3 0 4 0,1 3-1 16,-3 0-5-16,1 1 2 0,0 2-1 0,-4-1-3 15,0 6 1-15,1-1 8 0,-4-1-1 16,3 3 6-16,-1 1 0 0,-1 0-5 16,2-1-3-16,-1 1-3 0,2 1-9 0,-2-1 2 15,5 0 1-15,-1 1-6 0,2-5-2 16,1 0-2-16,2-3 21 0,0-1-5 15,0 3-4-15,1-6-3 0,-1 1-1 16,3-1-5-16,-1-4-4 0,2 2-23 0,2-16-25 16,-6 26-33-16,4-16-26 0,2-10-37 15,-5 19-39-15,3-11-74 0,2-8-501 0,-4 11-11 16</inkml:trace>
  <inkml:trace contextRef="#ctx0" brushRef="#br0" timeOffset="17296.57">2366 5904 2093 0,'0'0'-75'15,"8"-12"19"-15,-8 12 18 0,0 0-3 16,0 0 14-16,0 0 4 0,11-9 10 0,-11 9 21 16,0 0 22-16,0 0-1 0,0 0 19 15,0 0-1-15,0 0 7 0,0 0 9 0,-33 35-1 16,26-26 5-16,-1 2 6 0,-3 1-7 15,11-12 7-15,-17 23-4 0,7-12 2 16,3 2-11-16,-2-1-1 0,5 0-7 0,4-12-3 16,-8 26-4-16,6-16-9 0,2-10 1 15,0 26-7-15,0-26-22 0,8 25-25 16,-4-14-47-16,5 1-44 0,-2-1-44 16,-7-11-60-16,14 14-130 0,-14-14-310 0,15 9 121 15</inkml:trace>
  <inkml:trace contextRef="#ctx0" brushRef="#br0" timeOffset="17642.2">2555 5999 1800 0,'0'0'-57'0,"-9"-19"22"0,9 19 19 16,0 0 19-16,-17-6 19 0,17 6 9 15,0 0 20-15,-24 3 11 0,24-3-2 0,0 0 6 16,0 0-14-16,-27 7-6 0,27-7 0 16,-10 8-2-16,10-8-7 0,0 0 1 15,-7 13-15-15,7-13 5 0,0 0-1 0,0 0-8 16,15 29-4-16,-15-29 2 0,13 19 1 16,-5-9-1-16,0-2-3 0,2 4 13 15,-4 0-19-15,2-1 1 0,-8-11 25 0,10 21-5 16,-3-11-2-16,-7-10 0 0,4 20-1 15,-4-20 5-15,2 20-3 0,-2-20-1 16,0 0-11-16,-8 24-4 0,8-24-30 0,-11 15-26 16,5-7-33-16,6-8-23 0,-10 11-40 15,4-7-62-15,6-4-152 0,-14 6-219 0,14-6 230 16</inkml:trace>
  <inkml:trace contextRef="#ctx0" brushRef="#br0" timeOffset="17917.09">2665 6001 1637 0,'0'0'-28'0,"0"0"13"16,0 0 13-16,0 0 15 0,0 0 1 15,0 0 17-15,18 19 16 0,-18-19-1 0,5 14 13 16,-5-14 13-16,9 19-4 0,-9-19 0 15,4 18-12-15,0-6 9 0,-4-12-5 16,4 23-8-16,-4-10-4 0,0-13-3 16,2 23-1-16,-2-23-13 0,-4 23 1 0,4-23 0 15,-4 19-5-15,0-8-30 0,4-11-35 16,-9 19-30-16,9-19-40 0,-9 18-35 0,3-11-93 16,6-7-371-16,-8 15 186 0</inkml:trace>
  <inkml:trace contextRef="#ctx0" brushRef="#br0" timeOffset="18572.24">3196 6178 1755 0,'0'0'-22'0,"0"0"9"16,0 0 5-16,0 0 1 0,0 0 15 15,0 0-11-15,0 0 16 0,0 0 4 0,0 0 19 16,0 0 11-16,0 0 7 0,0 0 12 16,0 0 1-16,0 0 13 0,55 4 6 15,-55-4 3-15,27 0 13 0,-27 0-10 16,30-2-10-16,-15 2-12 0,-15 0-4 0,32-3-16 16,-20 3-21-16,-12 0-37 0,24-4-33 15,-24 4-52-15,21-3-42 0,-13 2-59 0,-8 1-114 16,10-2-320-16,-10 2 157 0</inkml:trace>
  <inkml:trace contextRef="#ctx0" brushRef="#br0" timeOffset="18824.41">3262 6089 1697 0,'0'0'-78'0,"0"0"19"0,-18-6 22 16,18 6 25-16,0 0 24 0,0 0 13 0,0 0 9 15,0 0 21-15,-20-1 10 0,20 1 2 16,0 0 7-16,0 0-6 0,0 0 11 0,0 0-8 16,0 0 16-16,0 0-6 0,0 0 12 15,0 0-21-15,0 0-8 0,0 0-4 16,0 0-7-16,0 0-9 0,0 0-1 16,54-8-9-16,-54 8-8 0,23-3-21 0,-23 3-33 15,26-1-40-15,-26 1-44 0,28-2-52 16,-28 2-108-16,25-4-384 0,-25 4 111 0</inkml:trace>
  <inkml:trace contextRef="#ctx0" brushRef="#br0" timeOffset="20821.59">3979 6110 1901 0,'0'0'-27'0,"0"0"22"0,0 0 28 16,0 0 15-16,0 0 11 0,0 0 14 15,0 0 10-15,0 0 9 0,0 0-1 16,0 0 2-16,0 0-4 0,0 0 2 0,0 0 4 16,0 0-2-16,0 0-3 0,0 0-1 15,0 0-3-15,0 0-5 0,0 0-2 0,0 0-1 16,30 13-7-16,-30-13-8 0,0 0-4 15,0 0-3-15,0 0-5 0,25-4-5 16,-25 4-2-16,0 0-4 0,0 0-3 0,28-9-4 16,-28 9-2-16,10-6-2 0,-10 6-3 15,13-9-4-15,-13 9-3 0,11-13-4 0,-11 13-4 16,8-14-1-16,-8 14 2 0,4-15-2 16,-4 15-4-16,7-16 2 0,-7 16 0 0,4-16 0 15,-4 16-1-15,0 0 1 0,2-19 1 16,-2 19-3-16,0 0 0 0,0 0 3 15,0 0-4-15,-8-22 5 0,8 22 0 16,0 0-2-16,0 0 2 0,-9-11-4 0,9 11 3 16,0 0-3-16,0 0 6 0,0 0 0 15,-26 1 1-15,26-1 1 0,0 0 2 16,0 0 5-16,-24 8 2 0,24-8-3 0,-14 8 5 16,14-8 2-16,-14 9 3 0,14-9-5 15,-15 10 4-15,15-10 4 0,-13 13 0 0,13-13 1 16,-15 11-1-16,15-11 4 0,-12 12-3 15,12-12 2-15,-11 13 0 0,11-13-2 16,-9 16-2-16,9-16 3 0,-8 12-3 0,8-12 6 16,-4 13 0-16,4-13 6 0,0 0-1 15,-4 20-1-15,4-20-1 0,0 0 0 0,-2 20-5 16,2-20 1-16,0 0-3 0,0 0-4 16,4 22 1-16,-4-22 1 0,0 0 3 15,2 17 2-15,-2-17 6 0,6 12 6 16,-6-12 3-16,0 0 3 0,8 13 0 0,-8-13-1 15,12 7 0-15,-12-7-2 0,0 0-1 16,18 10-1-16,-18-10-25 0,15 6-3 16,-15-6 1-16,13 3-4 0,-13-3 1 0,0 0 0 15,23 3-1-15,-23-3-1 0,17 0-5 16,-17 0-10-16,0 0-18 0,29-6-22 0,-29 6-28 16,20-6-30-16,-7 3-33 0,-13 3-35 15,22-10-29-15,-8 4-53 0,-2-2-84 0,-2 1-169 16,4-1-413-16,-4-1-321 0</inkml:trace>
  <inkml:trace contextRef="#ctx0" brushRef="#br0" timeOffset="22479.29">4274 5686 2627 0,'0'0'-143'16,"0"0"26"-16,0 0 18 0,0 0 25 15,0 0 20-15,0 0 23 0,0 0 26 0,0 0 18 16,0 0 18-16,0 0 8 0,0 0 11 16,0 0 17-16,0 0 8 0,0 0 9 15,0 0 10-15,0 0 0 0,0 0-2 0,0 0-2 16,0 0-7-16,0 0-4 0,33-22-9 16,-33 22-5-16,19-4-5 0,-19 4-9 15,21-3-5-15,-21 3-5 0,24-3-12 0,-24 3-14 16,23-4-28-16,-10 3-36 0,-13 1-37 15,25-4-38-15,-25 4-41 0,26-4-57 16,-16 0-160-16,0 1-345 0,-10 3 1 0</inkml:trace>
  <inkml:trace contextRef="#ctx0" brushRef="#br0" timeOffset="22801.8">4585 5454 2063 0,'0'0'-46'0,"0"0"17"0,0 0 23 15,0 0 6-15,0 0 9 0,0 0 22 16,0 0 5-16,0 0 18 0,0 0 1 15,0 0 11-15,0 0 9 0,0 0-1 0,40-7 11 16,-40 7-1-16,25-2 14 0,-11 0 1 16,-14 2-14-16,26-6-7 0,-13 4-9 15,-13 2-6-15,23-4-20 0,-23 4-28 0,23-3-23 16,-23 3-33-16,20-3-35 0,-20 3-34 16,14-4-39-16,-14 4-47 0,0 0-85 0,9-3-421 15,-9 3 42-15</inkml:trace>
  <inkml:trace contextRef="#ctx0" brushRef="#br0" timeOffset="23041.14">4699 5435 1975 0,'0'0'-77'0,"0"0"15"0,-9 10 28 16,9-10 10-16,0 0 17 0,0 0 15 16,-4 18 18-16,4-18 15 0,0 0 11 0,0 23 9 15,0-23 10-15,2 24-16 0,-2-24 8 16,0 24 3-16,0-8-2 0,2 1 8 15,-2-17-5-15,2 32-9 0,0-15-6 0,3 1-1 16,-3-3-3-16,2 2-16 0,-2-1 8 16,2-2-18-16,-1 1 4 0,1-1-13 15,-4-14-21-15,6 22-35 0,-1-8-35 16,-5-14-29-16,6 19-40 0,-6-19-62 0,6 15-138 16,-4-9-234-16,-2-6 220 0</inkml:trace>
  <inkml:trace contextRef="#ctx0" brushRef="#br0" timeOffset="23491.8">5042 5578 1580 0,'0'0'-52'0,"0"0"-2"16,0 0 5-16,0 0 1 0,0 0 13 16,0 0 16-16,0 0 19 0,-21-13 4 15,21 13 15-15,0 0 3 0,0 0 2 0,0 0 12 16,0 0 5-16,-38 13-2 0,38-13 8 16,-14 8 0-16,14-8-5 0,-12 7 3 0,12-7-11 15,0 0 3-15,-12 16-1 0,12-16-5 16,-5 11-7-16,5-11 5 0,0 0-8 0,0 0 0 15,11 29-3-15,-5-21-2 0,-6-8-1 16,14 20-7-16,-2-8 3 0,-2-2-5 16,0-2 2-16,1 4 3 0,0-2-3 15,0 1 0-15,-1-1 5 0,-2-1 4 0,0 1 25 16,-8-10 13-16,12 15 9 0,-12-15 13 16,6 15 3-16,-6-15 2 0,0 17 4 0,0-17-6 15,0 0-6-15,-15 19-6 0,15-19-7 16,-15 14-2-16,5-10-7 0,10-4-8 15,-19 7-6-15,19-7-17 0,-20 4-48 0,20-4-52 16,-18 4-62-16,18-4-72 0,0 0-171 16,-26-8-306-16,26 8 58 0</inkml:trace>
  <inkml:trace contextRef="#ctx0" brushRef="#br0" timeOffset="25050.5">5371 5805 1935 0,'0'0'-60'0,"0"0"21"0,0 0 5 16,0 0 10-16,0 0 17 0,0 0 4 15,0 0 13-15,0 0 8 0,0 0 9 0,50 16 14 16,-50-16 0-16,25 3-9 0,-25-3 10 16,28 1-4-16,-10-1-6 0,2 3 3 15,-20-3-4-15,38-3-1 0,-21 3 0 16,-17 0-5-16,32 0 1 0,-18 0 13 0,-14 0 7 16,26-1 13-16,-26 1 9 0,21-3 9 15,-21 3 7-15,18 0 0 0,-18 0-5 0,0 0-2 16,24-3-11-16,-24 3-5 0,0 0-6 15,17-2-5-15,-17 2-11 0,0 0 4 16,0 0-13-16,0 0-7 0,19 0-7 0,-19 0-8 16,0 0-7-16,0 0-5 0,0 0 4 15,0 0 0-15,0 0-3 0,0 0 6 0,0 0-6 16,0 0 1-16,0 0-1 0,0 0 4 16,0 0-1-16,0 0 4 0,0 0-4 15,0 0 0-15,-8 27 6 0,8-27 1 0,0 0 14 16,0 0 8-16,0 0 2 0,0 0 3 15,0 0 1-15,-18 17-2 0,18-17-3 16,0 0-1-16,0 0 1 0,-8 11-5 0,8-11-1 16,0 0-4-16,0 0 7 0,-8 12-1 15,8-12 0-15,0 0 1 0,0 0 0 16,-8 12-6-16,8-12 0 0,0 0-2 0,0 0 4 16,-12 15-7-16,12-15-2 0,-6 9 0 15,6-9-4-15,0 0 4 0,-10 18-5 0,10-18-3 16,-11 13 1-16,11-13 1 0,-8 15-1 15,8-15-2-15,-11 17 0 0,7-7 1 0,4-10 1 16,-11 21-4-16,7-10 1 0,-2 0 4 16,6-11-6-16,-8 21 2 0,8-21-1 15,-8 21 0-15,2-11-2 0,6-10 2 0,-6 17-1 16,6-17 1-16,-6 15 0 0,6-15-1 16,-4 12 0-16,4-12 0 0,0 0 0 15,-6 15-6-15,6-15-5 0,0 0-2 16,-9 11-6-16,9-11 2 0,0 0 4 0,0 0 0 15,-9 12 1-15,9-12-2 0,0 0 2 16,0 0-1-16,0 0-2 0,0 0 2 0,-14 5-7 16,14-5-1-16,0 0-3 0,0 0-4 15,0 0 3-15,0 0 0 0,0 0 4 16,0 0 1-16,0 0 5 0,0 0-3 0,0 0 2 16,0 0 0-16,0 0 2 0,0 0 2 15,0 0 0-15,0 0 4 0,-23-1 6 0,23 1-4 16,0 0 3-16,0 0 1 0,0 0-2 15,0 0 4-15,0 0 0 0,0 0 1 0,0 0-1 16,0 0 1-16,0 0-2 0,0 0 6 16,0 0 1-16,0 0-11 0,0 0 3 15,0 0 0-15,0 0 1 0,0 0 1 0,0 0-1 16,0 0 2-16,0 0-5 0,0 0 1 16,0 0 5-16,0 0 0 0,0 0-4 15,0 0 6-15,0 0 1 0,0 0 2 0,0 0-1 16,0 0-2-16,0 0 3 0,-10 13 2 15,10-13-7-15,0 0 1 0,0 0 0 16,0 0 1-16,0 0 6 0,0 0 2 0,0 0 8 16,0 0 2-16,0 0 2 0,0 0 2 15,0 0 3-15,0 0-6 0,0 0 3 16,0 0-4-16,0 0-2 0,0 0 0 0,0 0-4 16,0 0-2-16,-10 9 0 0,10-9-4 15,0 0 0-15,0 0-1 0,-8 11-1 0,8-11 3 16,0 0-2-16,-8 12 1 0,8-12 3 15,0 0-3-15,0 0 5 0,0 0-3 0,-9 14 1 16,9-14-2-16,0 0 1 0,0 0-3 16,-9 9-1-16,9-9 0 0,0 0-1 15,0 0-3-15,-12 12 0 0,12-12-3 16,0 0 3-16,0 0-2 0,-11 10 0 0,11-10 2 16,0 0-1-16,0 0 0 0,0 0 3 15,0 0 3-15,0 0 1 0,0 0 4 0,0 0-3 16,0 0 2-16,0 0 1 0,0 0 8 15,0 0 4-15,0 0 4 0,0 0 11 16,59-10-23-16,-59 10 2 0,24 0-3 0,-10 0-3 16,-14 0 3-16,35 0-4 0,-17 0-3 15,4 0-2-15,-1 0-15 0,-2 0-32 16,0 0-49-16,-19 0-53 0,38-3-64 0,-19 3-53 16,-2-3-95-16,0-1-147 0,-5 0-422 15,2 3-320-15</inkml:trace>
  <inkml:trace contextRef="#ctx0" brushRef="#br0" timeOffset="25343.4">6001 5923 2748 0,'0'0'-71'0,"0"0"8"0,0-21 8 15,0 21 8-15,0 0 17 0,0 0 26 16,0 0 31-16,0 0 15 0,0 0 22 0,0 0 4 16,0 0 5-16,0 0 0 0,0 0-9 15,-38 35 8-15,36-25-3 0,2-10-1 0,-7 30-5 16,5-15-5-16,0-1-5 0,2 5-3 16,0-19-7-16,2 32-5 0,0-15-5 15,0-2-1-15,3 0-16 0,-1-1-28 16,0 0-36-16,2 0-50 0,0-1-44 0,4-2-40 15,-10-11-81-15,12 16-578 0,-4-13-179 16</inkml:trace>
  <inkml:trace contextRef="#ctx0" brushRef="#br0" timeOffset="25669.05">6223 6020 2431 0,'0'0'-49'0,"-6"-25"17"0,6 25 7 0,-12-11 21 15,12 11 7-15,-12-7 37 0,12 7 19 16,-14-7 21-16,14 7 17 0,0 0-1 16,-26-3-4-16,26 3-8 0,0 0-5 0,0 0-6 15,-25 10-8-15,25-10-3 0,-9 9-7 16,9-9-5-16,0 0-3 0,0 20-6 16,0-20-6-16,0 0-3 0,11 31 0 15,-5-19-4-15,3-1-7 0,-1 0-1 0,0 3 0 16,1-3 2-16,2 1-8 0,-1 1 1 0,-2 1-4 15,1-3 4-15,0 0-4 0,-3 1-1 16,0-1 4-16,-6-11-4 0,6 21 2 16,-1-11-2-16,-5-10 2 0,0 0-3 0,-2 24-3 15,2-24-9-15,-7 15-26 0,7-15-42 16,-10 14-51-16,10-14-68 0,0 0-85 0,-13 10-181 16,13-10-335-16,-9 0-97 0</inkml:trace>
  <inkml:trace contextRef="#ctx0" brushRef="#br0" timeOffset="25905">6417 6024 2387 0,'0'0'-3'0,"0"0"25"15,24 5 13-15,-24-5 18 0,15 14 6 16,-9-7 23-16,-6-7 7 0,10 27 6 15,-5-12 1-15,-1 3-4 0,1 1-5 16,-1 3-5-16,-2 0-8 0,2 0-10 0,0 1-4 16,-2-3-7-16,0 2-6 0,0-3-17 15,-2 1-30-15,0-1-53 0,0 0-62 0,0-2-68 16,0-17-98-16,-2 29-595 0,-4-13-242 16</inkml:trace>
  <inkml:trace contextRef="#ctx0" brushRef="#br0" timeOffset="41122.54">9970 3623 599 0,'0'0'142'0,"0"0"-43"0,-13-9-37 16,13 9 19-16,0 0-12 0,0 0 16 15,0 0-3-15,0 0-3 0,0 0 12 0,0 0 6 16,0 0 14-16,0 0-13 0,0 0 7 15,0 0-12-15,0 0-6 0,0 0-12 16,21-29 4-16,-21 29-26 0,0 0-1 0,24-3-7 16,-24 3-2-16,20 0 3 0,-20 0-10 15,28-3-4-15,-9 2 2 0,-19 1-13 0,38 1-2 16,-17-1 4-16,3 0-1 0,6 0-11 16,-1 0 2-16,3-1-6 0,2 1-1 15,4 0-1-15,4-3 2 0,3 3 1 0,-1 0-7 16,3-1-1-16,3 1-9 0,-3-2-13 15,-1 2-9-15,3-2-16 0,0 0-9 0,-3 0 3 16,1 1-14-16,-1-1 8 0,-2 2 4 16,1-3 0-16,-1 0 8 0,-1 1 4 15,-5 0-6-15,-2 0 15 0,-4 0 2 0,0-1 5 16,-2 0 3-16,-3-1-10 0,0 1 9 16,-2 1 9-16,-6 0-2 0,3 0 2 15,-5 0 3-15,3 1 0 0,-4-2-2 16,-16 3 8-16,28-4-4 0,-28 4 1 0,22-2 10 15,-22 2-10-15,22-3 3 0,-22 3-6 16,19-2 7-16,-19 2 7 0,17-2-6 0,-17 2 7 16,0 0 11-16,23 0-8 0,-23 0-3 15,0 0-9-15,24 0 12 0,-24 0 2 0,16 2-7 16,-16-2 6-16,20 0 1 0,-20 0-2 16,17 2 3-16,-17-2 4 0,0 0 1 0,24 2 8 15,-24-2 0-15,16 1 4 0,-16-1 9 16,0 0-2-16,20 6 9 0,-20-6 20 15,0 0-6-15,16 8 2 0,-16-8 0 16,6 11-14-16,-6-11 4 0,4 17-8 0,-4-17 5 16,5 24-5-16,-5-11 0 0,2 4 2 15,-2 2-3-15,2 0-1 0,-2 4 1 0,3 4-9 16,-3-1 2-16,0 3 2 0,2-1-5 16,0 1 0-16,-1 2-6 0,1 1-2 15,2-2 6-15,0 9-8 0,1-3 3 0,2 2-1 16,-1-2-2-16,3 0 2 0,-2 0-5 15,2 1 0-15,0-1 2 0,2-3-4 16,-1 0 5-16,-2 0 2 0,3-1 0 0,1-1-2 16,-3-1-1-16,-1-3-2 0,4-2 1 15,-3-1-4-15,-2-1 2 0,1 2-3 0,2-4-2 16,-5 0-1-16,5-1 0 0,-5-2-3 16,2 1 4-16,-3-4-2 0,0 0-1 0,3 0-2 15,-4 1 1-15,-1-1 0 0,-2-15-4 16,6 23-4-16,-4-13-5 0,-2-10-2 15,6 18 0-15,-6-18 4 0,0 18-1 0,0-18-2 16,0 0 0-16,-10 19 2 0,10-19-5 16,-9 9 3-16,9-9-2 0,-18 8-2 15,18-8 5-15,-20 5-4 0,4-2 12 0,16-3-8 16,-34 4-2-16,17-4 4 0,-4 1-1 16,1 1-4-16,-2-2 5 0,-1 2 4 15,-1-2-1-15,-1 0 0 0,-1 0 0 0,5 2-3 16,-10-2-3-16,1 0 6 0,1 0 1 15,-1 0-1-15,-2 2 2 0,4-2-5 16,-3 2 6-16,-3-2 2 0,4 0-2 0,-3 0-3 16,-1 0 0-16,-3 1 6 0,2-1 0 15,-2 0-9-15,0 0 9 0,-5 0-2 0,-3 0-9 16,3 0 8-16,-2-1-3 0,1 1-1 16,5 0 2-16,-5 1-1 0,3 2 5 0,2-3-4 15,2 1 5-15,-1-1-4 0,4 2 1 16,-1 1 0-16,0-2-7 0,2 1 2 15,3-2 3-15,-1 2 3 0,0 0-1 0,3 0-1 16,-1 0 5-16,1 2-8 0,4-3 5 16,-1 2-2-16,-1-2 3 0,1 1-4 15,2-2 7-15,0 1-6 0,-5 3 1 0,3-4 0 16,2 4-2-16,0-1-2 0,-1-3 4 16,-1 2-4-16,4 2-2 0,-2-4 10 15,1 1-1-15,0 1-3 0,0-2 5 0,-1 0-10 16,4 0 10-16,-4 0-10 0,22 0 0 15,-38 0 5-15,21 0 2 0,17 0 3 16,-34-2-1-16,20 1-7 0,14 1 10 0,-28-3-7 16,28 3 3-16,-23-3 0 0,23 3-2 0,-24-7-2 15,14 3 2-15,10 4-2 0,-19-10 7 16,8 2 2-16,11 8-9 0,-17-14 4 16,17 14 2-16,-12-15 4 0,12 15 2 0,-12-17 3 15,12 17 6-15,-6-20 8 0,6 20-1 16,-4-23 6-16,2 11 1 0,2 12-4 15,0-28-1-15,-2 10-4 0,2 1-2 0,0 17-6 16,0-36 3-16,2 15-8 0,-2 0 3 16,0-2-2-16,0 0-7 0,2-1 0 0,-4-3-1 15,2 0 1-15,0 1 2 0,-2 1-7 16,0-2 4-16,2 1-3 0,-4 1 2 16,2 0-10-16,0-1 5 0,0 4-2 15,-3-3 1-15,1 0-1 0,2 1 3 0,-3 1 0 16,3-1-1-16,-2 1-6 0,2 2 1 15,0 0-4-15,0 2-3 0,0-1 3 16,0-1-11-16,2 5-6 0,-2-4 2 0,-1 1-12 16,3 19 8-16,-2-34-5 0,0 17-7 15,-2 2-2-15,2-3 2 0,2 18 7 0,-6-32-13 16,2 19 8-16,1-3 5 0,3 16-5 16,-9-26 8-16,5 13 2 0,4 13 6 0,-6-23-5 15,6 23 24-15,-6-21-19 0,6 21 1 16,-4-17-15-16,4 17 9 0,-4-16-8 15,4 16 6-15,0 0-1 0,-7-18 6 0,7 18 9 16,0 0-5-16,-5-16 4 0,5 16 12 16,0 0-11-16,0 0-3 0,0 0 8 0,0 0 1 15,12-19-7-15,-12 19 6 0,14-4 10 16,-14 4-9-16,24-4 3 0,-24 4 4 16,33-2-4-16,-11 2 3 0,2 0-1 15,8 2 5-15,5-2 2 0,3-2-4 0,4 1 8 16,3-1 14-16,1 0-4 0,1-1 5 15,10 2-10-15,-7-1 4 0,4 0 4 16,-1 0-18-16,-6 0-36 0,-3 0-39 0,-1 2-57 16,-11 0-95-16,2-2-385 0,-8 2 178 0</inkml:trace>
  <inkml:trace contextRef="#ctx0" brushRef="#br0" timeOffset="41943.94">10484 3974 1761 0,'0'0'-48'0,"0"0"10"0,-11-14 7 15,11 14 4-15,0 0 10 0,-8-10 1 16,8 10 1-16,0 0-1 0,-8-12 11 16,8 12 2-16,0 0 5 0,0 0 13 15,-17-8 3-15,17 8 2 0,0 0 0 0,-20 0 4 16,20 0-8-16,0 0 3 0,-24 9 1 15,24-9-1-15,-20 11 3 0,8-6-2 16,-1 3 6-16,0 1 3 0,0 1 15 0,1 1-5 16,-4 2 5-16,0 2-9 0,3 1 0 15,-2 0-1-15,0 4-4 0,3 2-11 0,1-2 1 16,0 1 7-16,3 2 0 0,0-3-12 16,4 2 12-16,0-3-12 0,4 2-5 0,2-3 10 15,0 0 2-15,4 0-12 0,0-2 3 16,4 1-6-16,4-2-7 0,0-1 11 15,1-1-6-15,4-1 7 0,0-3 14 16,1 1-20-16,-2-5-1 0,3 1 10 0,1-2-12 16,-4-2 0-16,4-2-12 0,-1 0-11 15,-21 0 13-15,36-6-13 0,-19 3 10 0,0-1-3 16,-5-3-6-16,-12 7 2 0,16-13 3 16,-16 13 3-16,8-13 0 0,-8 13-1 0,0 0 4 15,-6-22-1-15,6 22 3 0,0 0-8 16,-22-19 4-16,14 12 9 0,8 7-4 15,-20-9 13-15,20 9 14 0,-16-8-4 16,16 8-2-16,-17-5 3 0,17 5 8 0,0 0 12 16,-17-4-4-16,17 4 0 0,0 0 11 15,0 0-10-15,0 0-9 0,0 0 0 16,0 0-4-16,0 0 8 0,0 0-15 0,0 0-1 16,64-2-27-16,-48 4-32 0,-16-2-45 15,38 0-42-15,-21-2-75 0,1 1-166 16,0-2-192-16,-2-1 242 0</inkml:trace>
  <inkml:trace contextRef="#ctx0" brushRef="#br0" timeOffset="42289.72">10833 4127 1617 0,'0'0'-28'15,"0"0"9"-15,0 0-4 0,0 0 4 16,0 0-3-16,0 0 5 0,0 0 4 16,0 0 14-16,0 0 13 0,-17-16 15 0,17 16 14 15,0 0-1-15,0 0 13 0,0 0 18 16,0 0-7-16,-34 25 2 0,34-25 7 15,-12 17-10-15,8-5 10 0,4-12-15 0,-9 24-1 16,5-11 1-16,2 1-6 0,2-14-13 16,-2 26 6-16,2-26-13 0,4 29 2 0,-2-15-9 15,4 1-15-15,3-1-31 0,-1-1-39 16,2-2-27-16,2-2-59 0,0-1-82 16,0 0-401-16,2-2 152 0</inkml:trace>
  <inkml:trace contextRef="#ctx0" brushRef="#br0" timeOffset="42604.98">11037 4230 1733 0,'0'0'-68'0,"-3"-18"12"16,3 18 2-16,0 0 10 0,-12-19 12 16,12 19 24-16,-14-10 18 0,14 10 22 15,-18-5 24-15,18 5-10 0,-21-2 23 0,21 2-3 16,0 0-1-16,-28 6 3 0,28-6 8 15,-12 7-9-15,12-7 2 0,-9 13-10 16,9-13 1-16,0 0-6 0,3 25-14 0,-3-25 2 16,14 21-2-16,-6-8-7 0,6-1-7 15,-4 0 0-15,1 1-7 0,-1-2 2 0,0 1 20 16,2-1 2-16,-4 0-6 0,2 1-3 16,-3-2-6-16,-7-10-8 0,10 17 8 15,-10-17-7-15,2 16 3 0,-2-16-6 16,0 0-1-16,-11 20-10 0,11-20-28 15,-14 9-32-15,14-9-42 0,-18 7-45 0,18-7-57 16,-16 3-137-16,16-3-298 0,-17-4 149 16</inkml:trace>
  <inkml:trace contextRef="#ctx0" brushRef="#br0" timeOffset="42895.88">11214 4121 1796 0,'0'0'-20'0,"0"0"8"0,0 0 9 16,0 0 10-16,0 0 19 0,0 0 15 0,0 0 7 15,0 0 22-15,0 0 16 0,22 44 7 16,-16-30 14-16,0 4-7 0,0 2 1 15,1 2-14-15,1-1-2 0,1 0-8 0,-3 0-7 16,1 0-10-16,-2-2-4 0,-2 0-5 16,1-2-18-16,0 0-33 0,-2 0-44 15,-2 1-54-15,2-3-61 0,-2-15-109 0,-4 24-477 16,0-12-22-16</inkml:trace>
  <inkml:trace contextRef="#ctx0" brushRef="#br0" timeOffset="48888.13">8249 4100 252 0,'18'-4'115'0,"-18"4"-16"16,20-4-33-16,-20 4 1 0,19-4 0 16,-19 4-8-16,21-1 0 0,-21 1-1 15,21-5-6-15,-21 5 10 0,26-3-2 0,-26 3-4 16,23-4-9-16,-23 4-4 0,23-2-1 16,-23 2-7-16,19-4-2 0,-19 4-7 15,0 0-1-15,24-2-2 0,-24 2 3 0,0 0-6 16,18-1 6-16,-18 1-6 0,0 0 4 15,20-3-5-15,-20 3 3 0,0 0 7 16,25 0 13-16,-25 0 1 0,19 0 15 0,-19 0-1 16,21 0 10-16,-21 0-4 0,26 0 12 15,-26 0-16-15,27 3-3 0,-12-3-5 0,-15 0-7 16,36-3-5-16,-17 2 0 0,-2 1-7 16,-17 0-7-16,34 0 3 0,-16-2-2 0,-18 2-4 15,28 0 4-15,-28 0-5 0,26-1 2 16,-26 1 15-16,21-3 7 0,-21 3 9 15,19-3-1-15,-19 3-3 0,0 0 0 16,23-1-1-16,-23 1-13 0,0 0-16 0,0 0-31 16,22-2-55-16,-22 2-45 0,0 0-54 15,0 0-62-15,0 0-476 0,12 2 41 16</inkml:trace>
  <inkml:trace contextRef="#ctx0" brushRef="#br0" timeOffset="50009.52">8986 4066 2046 0,'0'0'-58'0,"10"11"18"0,-10-11 13 16,0 0 17-16,0 0 20 0,0 0 19 16,0 19-5-16,0-19 6 0,0 0 2 0,0 21-10 15,0-21 7-15,0 19 18 0,0-19-9 16,2 23-1-16,-2-23-3 0,2 24 10 15,0-9-9-15,-2 3 2 0,2-1 1 0,0 0 5 16,1 2-7-16,-1 0-7 0,0 0 2 16,2 2 1-16,-2-2-11 0,4 4-2 0,-1 0 3 15,1 0-12-15,-1 0 8 0,1-2 3 16,0 1-12-16,0-1 1 0,0 0 2 16,2-2-5-16,-2 1 6 0,0-1 5 0,-2 0-11 15,0-2-4-15,2 0 6 0,-1 0 5 16,-1-2-11-16,-2 0 19 0,0 1 5 15,-2-16-4-15,7 21 0 0,-5-9 0 0,-2-12-1 16,2 19 5-16,-2-19 4 0,4 14 1 16,-4-14 6-16,0 0 7 0,5 18-5 0,-5-18 5 15,0 0 3-15,2 15 1 0,-2-15 0 16,0 0-2-16,0 0-2 0,0 0-11 0,0 0 0 16,0 0-6-16,0 0-6 0,-15 12-3 15,15-12-5-15,0 0-1 0,0 0 0 16,-34-10 0-16,34 10-5 0,-26-2 1 15,26 2-1-15,-29-6-1 0,14 3-1 0,-4 0-2 16,19 3-2-16,-34-3 3 0,15 1-2 16,0 0-1-16,-2 0 4 0,-1 0-6 15,2 2 2-15,20 0 2 0,-41-2-4 0,20 2 3 16,-2-2-2-16,1 2 3 0,0 0-6 16,-2 0 4-16,1 0-1 0,-1 0 0 0,1 2 2 15,0-2-3-15,2 2 0 0,-3-2-1 16,4 0 1-16,-4 2 0 0,3 0-2 15,-1-2 5-15,2 2-4 0,-2 0 2 0,3-2-1 16,0 1-3-16,0 1 10 0,19-2-9 16,-36 3 2-16,20-2 0 0,-2 1 2 15,18-2-1-15,-29 4-4 0,16-2 3 0,13-2 0 16,-25 2 0-16,11 1 6 0,14-3-9 16,-20 3 3-16,20-3 3 0,-19 1-3 15,19-1 5-15,0 0 6 0,-22 3 11 0,22-3 9 16,0 0 7-16,-18 1 12 0,18-1 3 15,0 0-6-15,0 0-3 0,0 0 1 0,-22-5 2 16,22 5-5-16,0 0-7 0,0 0-2 16,-14-14-4-16,14 14-5 0,0 0 0 15,-9-15-4-15,9 15 0 0,-7-13-5 0,7 13 1 16,-4-16-4-16,4 16 2 0,-4-20-7 16,4 20 4-16,-2-25-4 0,0 8 3 0,2-1-6 15,-2-1 2-15,0-2-1 0,2 0-5 16,-3-2 0-16,-1 1 1 0,2-1-2 15,0 0 1-15,-2 3-2 0,0-2 1 16,0 2 1-16,2 1-1 0,-3 1 0 0,0 0 2 16,3 2-2-16,-2-1-5 0,0 2-1 15,4 15-2-15,-6-29-1 0,2 15-3 0,4 14-8 16,-6-22-8-16,6 22-4 0,-5-22-2 16,5 22-3-16,-7-17 1 0,7 17 5 15,-6-15-2-15,6 15 0 0,-8-14 4 0,8 14 2 16,0 0 2-16,-9-16 2 0,9 16 6 15,0 0-2-15,-8-14 1 0,8 14 11 0,0 0 2 16,0 0 1-16,-4-15 5 0,4 15-3 16,0 0 2-16,0 0-4 0,0 0 5 15,0 0 0-15,8-26 4 0,-8 26-3 16,0 0 3-16,9-14-4 0,-9 14 8 0,0 0-1 16,8-14 1-16,-8 14 3 0,0 0 1 15,8-9 1-15,-8 9-3 0,0 0-1 16,14-11 4-16,-14 11-4 0,14-6-4 0,-14 6-2 15,22-4 4-15,-22 4-5 0,27-4 5 16,-8 2-13-16,2 1-20 0,1-1-43 0,0 0-60 16,2 0-48-16,-1 0-67 0,1-2-110 15,-4 2-559-15,2 1-312 0</inkml:trace>
  <inkml:trace contextRef="#ctx0" brushRef="#br0" timeOffset="50827.76">8265 4385 2692 0,'0'0'-86'0,"0"0"19"0,0 0 15 0,0 0 3 15,0 0 19-15,0 0 21 0,0 0 32 16,0 0 28-16,26-7 20 0,-26 7 12 0,21-4 8 16,-4 2 8-16,-17 2 5 0,34-6 1 15,-17 3-10-15,2-1-5 0,-2 0-13 16,2 0-6-16,-3 0-10 0,2 0-5 0,-1 3-13 16,-17 1-22-16,23-6-35 0,-23 6-38 15,19-5-48-15,-19 5-46 0,14-4-30 16,-14 4-46-16,0 0-63 0,0 0-502 0,8-8-93 15</inkml:trace>
  <inkml:trace contextRef="#ctx0" brushRef="#br0" timeOffset="51056.1">8453 4336 2301 0,'0'0'-68'0,"0"0"15"0,-12 11 29 16,12-11 16-16,0 0 29 0,-8 14-6 15,8-14 21-15,0 0 9 0,0 18 18 16,0-18 6-16,0 0 9 0,2 27 13 15,-2-27-2-15,2 24 2 0,-2-24-1 0,2 22-11 16,-2-8-8-16,0-14-2 0,2 23-12 16,-2-9-4-16,0-14-3 0,4 25-9 0,-2-11-3 15,-2-14-3-15,4 22 0 0,-4-22-7 16,0 19-5-16,0-19-23 0,2 19-40 16,-2-19-44-16,4 18-57 0,-4-18-50 0,0 0-76 15,-6 17-561-15,6-17-158 0</inkml:trace>
  <inkml:trace contextRef="#ctx0" brushRef="#br0" timeOffset="52259.29">9017 4420 2348 0,'0'0'-105'0,"0"0"27"16,0 0 27-16,0 0 5 0,0 0 33 16,0 0 26-16,0 0 20 0,0 0 20 0,0 0 10 15,0 0-1-15,0 0 1 0,0 0 3 16,0 0-4-16,0 0-2 0,26 0 3 15,-26 0-4-15,0 0 0 0,22-2-8 0,-22 2 0 16,22-2-5-16,-22 2 1 0,27-2-9 16,-9 2 0-16,0-2-7 0,2 0 4 15,0 1 2-15,2-2 2 0,1 2 1 0,1-2 5 16,0-1-4-16,0 3-4 0,-1-3-2 16,-3 0-2-16,2 0-4 0,-2 2 2 0,-4-2 0 15,4 1-9-15,-20 3 2 0,29-7-1 16,-15 4-5-16,-14 3 0 0,22-3-2 15,-22 3-11-15,20-4 2 0,-20 4-10 0,16-4-19 16,-16 4-33-16,0 0-41 0,21-4-39 16,-21 4-57-16,0 0-48 0,0 0-109 15,16 0-423-15,-16 0-65 0</inkml:trace>
  <inkml:trace contextRef="#ctx0" brushRef="#br0" timeOffset="52804.06">9341 4286 2178 0,'0'0'-60'0,"0"0"27"0,-21-4 25 15,21 4 19-15,0 0 26 0,0 0 27 16,0 0 21-16,-19-1 6 0,19 1 8 16,0 0-13-16,0 0-9 0,0 0-6 15,0 0-4-15,0 0-10 0,0 0-4 0,0 0-6 16,0 0-3-16,0 0-3 0,0 0-4 16,0 0 2-16,0 0-8 0,0 0 3 0,0 0-6 15,0 0-3-15,36 34-2 0,-23-26-9 16,1 0 2-16,-2-1 1 0,2 1-4 15,0 1 2-15,-3-1-3 0,2 1-5 0,-5 1 8 16,-8-10 12-16,17 19 7 0,-13-8 6 16,-4-11 1-16,4 19-4 0,-4-19-6 15,-4 21 0-15,4-21-8 0,-6 21 2 0,0-9-15 16,-1-1-22-16,7-11-41 0,-17 21-46 16,9-11-48-16,-1 1-53 0,-1-3-75 15,10-8-594-15,-18 15-230 0</inkml:trace>
  <inkml:trace contextRef="#ctx0" brushRef="#br0" timeOffset="53752.44">7476 4533 2447 0,'0'0'-146'0,"0"0"26"0,0 0 24 0,0 0 34 15,-23 0 24-15,23 0 32 0,0 0 30 16,0 0 19-16,0 0-5 0,0 0 20 0,0 0 3 15,0 0 0-15,0 0-4 0,0 0-5 16,0 0 4-16,0 0-4 0,0 0 3 16,0 0 5-16,0 0-4 0,0 0-13 0,0 0-3 15,0 0 5-15,55-9-13 0,-55 9-4 16,30 0 7-16,-12-1-8 0,2 1 2 16,1 0-1-16,-1 0-1 0,4-2-3 15,0 2 1-15,-3-2-5 0,2 2-2 0,0-2-4 16,-1 0 4-16,-4 2-11 0,1-1-5 15,-19 1-18-15,34-3-21 0,-34 3-35 0,26-2-22 16,-26 2-26-16,19 0-32 0,-19 0-31 16,0 0-26-16,17-3-40 0,-17 3-380 0,0 0 154 15</inkml:trace>
  <inkml:trace contextRef="#ctx0" brushRef="#br0" timeOffset="54109.48">7893 4495 1657 0,'0'0'-139'0,"0"0"10"0,0 0 13 16,0 0 10-16,-23-24 2 0,23 24 25 15,0 0 24-15,-17-10 26 0,17 10 13 16,-12-8 10-16,12 8 12 0,-14-8 12 0,14 8 14 16,-14-6 13-16,14 6 14 0,-13-8 6 15,13 8 2-15,0 0 8 0,-15-10 12 16,15 10-1-16,0 0 9 0,-13-7 7 0,13 7-7 16,0 0 5-16,0 0-2 0,0 0-7 0,-8-12 8 15,8 12-3-15,0 0 5 0,0 0-5 16,0 0-6-16,0 0-11 0,0 0-7 15,0 0-12-15,0 0-1 0,0 0-10 16,0 0-3-16,0 0-8 0,0 0 2 0,0 0-9 16,0 0 0-16,0 0-3 0,42 25 2 15,-29-18-10-15,-1 4 2 0,2-4-7 0,-2 1 2 16,1 1-5-16,-1-1 1 0,1 0-3 16,-2-1-3-16,-11-7-6 0,16 14 3 15,-16-14-1-15,14 11-5 0,-14-11 4 0,4 16-2 16,-4-16-6-16,0 0-21 0,0 0-28 15,-13 28-22-15,13-28-34 0,-15 15-42 16,7-8-53-16,8-7-115 0,-17 14-373 16,8-6 54-16</inkml:trace>
  <inkml:trace contextRef="#ctx0" brushRef="#br0" timeOffset="55224.26">7847 3248 1901 0,'-30'0'-104'0,"30"0"7"16,0 0 6-16,0 0 3 0,0 0 12 15,0 0 11-15,-17 5 12 0,17-5 20 16,0 0 12-16,0 0 14 0,0 0 11 0,0 0 3 16,0 0-2-16,0 0 4 0,0 0-8 15,0 0 5-15,0 0 2 0,0 0-1 16,0 0-2-16,41 16-10 0,-41-16-21 15,16 4-21-15,-16-4-33 0,25 4-39 0,-10-4-223 16,2 1 109-16</inkml:trace>
  <inkml:trace contextRef="#ctx0" brushRef="#br0" timeOffset="55370.76">8835 3299 862 0,'22'0'-71'0,"-2"3"10"0,0-3 2 16,-2 1 6-16,1-1 4 0,1 2-11 16,-2-2-111-16,4 2 56 0</inkml:trace>
  <inkml:trace contextRef="#ctx0" brushRef="#br0" timeOffset="55637.24">10301 3366 471 0,'0'0'-28'0,"33"0"-42"15,-19 0-57-15,-14 0 44 0</inkml:trace>
  <inkml:trace contextRef="#ctx0" brushRef="#br0" timeOffset="55735.45">10810 3359 369 0,'21'0'7'0,"-4"0"3"0,-17 0-14 0,30 0-5 16,-14 0-31-16,-16 0-74 0,26 0 38 16</inkml:trace>
  <inkml:trace contextRef="#ctx0" brushRef="#br0" timeOffset="55940.05">11125 3349 397 0,'29'-2'65'0,"-29"2"-1"0,25 0-15 0,-25 0-3 16,25 0-3-16,-25 0-12 0,25 0-21 15,-25 0-21-15,29 2-15 0,-16-2-11 0,-13 0-3 16,26 0 1-16,-26 0 4 0,28 0-1 16,-28 0 7-16,25 0 7 0,-25 0-3 15,25 0 10-15,-10 0-2 0,-15 0 7 16,26 0 1-16,-26 0-1 0,27 0 0 0,-27 0 1 16,27-2 1-16,-27 2 1 0,26 0-7 15,-11 0-9-15,-15 0-18 0,25-1-38 0,-25 1 26 16</inkml:trace>
  <inkml:trace contextRef="#ctx0" brushRef="#br0" timeOffset="59180.35">11769 3346 300 0,'17'0'73'16,"-17"0"6"-16,29 0 4 0,-29 0 3 15,24-3-6-15,-24 3 4 0,23 0 0 16,-23 0 3-16,21 0-9 0,-21 0 0 16,22-2-13-16,-22 2-2 0,0 0-16 0,26 0 5 15,-26 0-16-15,0 0-7 0,25 0 2 16,-25 0-2-16,0 0-5 0,18 0 6 0,-18 0-16 15,0 0-3-15,0 0 4 0,20 0-10 16,-20 0-3-16,0 0 3 0,0 0-1 16,0 0-1-16,0 0-3 0,18 5 3 0,-18-5-3 15,0 0 9-15,0 0-3 0,0 0-2 16,11 11 6-16,-11-11 6 0,0 0-4 16,7 13 8-16,-7-13 5 0,5 12 10 15,-5-12-2-15,0 0-10 0,5 23-4 0,-5-23 6 16,4 16-2-16,-4-16-7 0,6 21 0 0,-4-10-8 15,-2-11 13-15,8 28-6 0,-6-13-2 16,1 0-8-16,5 2 6 0,-4 1 0 16,1-4 4-16,2 4-3 0,2 2-4 0,-2 2 21 15,3-1 1-15,0 0-6 0,-2 1 1 16,2-1-12-16,-1 2 6 0,0 0 1 16,-1-2-9-16,-1 2 7 0,1-1-7 15,-2 0 1-15,3 1-3 0,-1-3 8 0,2 1-6 16,-3 3-4-16,1-4 3 0,4 3 3 15,-3-2-7-15,-2 0 9 0,3 1 7 16,-3 0-17-16,1 1-5 0,2-2 4 0,-5 0 1 16,2 1-7-16,-1 0 15 0,1-2-7 15,-2 3-8-15,-3-4 4 0,4 0 4 16,-2 1-9-16,0 0 0 0,0 0 7 0,-2-2-1 16,2 1 5-16,1 1-2 0,-1-1-6 0,-2 0-3 15,2 0 3-15,-2-2 5 0,0-1-7 16,0 4 13-16,3-4-14 0,-3 2 3 15,0-1-9-15,0 1 7 0,0-1-4 16,2 0-3-16,1-2 1 0,-2 3 13 0,-1-3-7 16,1 0-4-16,-3-15 3 0,6 28 0 15,-4-16-3-15,0 4 13 0,2-4-8 0,-4-12-1 16,9 27 9-16,-6-15-14 0,1 1 7 16,-4-13 0-16,9 26 3 0,-6-10-10 15,1-3 4-15,0 3 1 0,-2-3-12 0,4 1-7 16,0 0-1-16,-4 1 0 0,5 1-7 15,-3-3 5-15,-1 3 1 0,4-1-9 0,-1-2-4 16,1 2-5-16,-1 0-5 0,-1 1 4 16,2-1-3-16,-2 0-6 0,1-1 0 15,1 1-5-15,-1 0 5 0,-1-3-2 16,2 3 2-16,-7-15-8 0,9 22-3 16,-5-12-5-16,-4-10 4 0,9 21-1 0,-4-11 3 15,-5-10 2-15,7 14-6 0,-7-14-1 0,9 18-3 16,-9-18-2-16,6 17 1 0,-6-17 6 15,10 15 7-15,-6-7 5 0,-4-8 17 16,5 15 16-16,-5-15 16 0,0 0 18 0,6 15 12 16,-6-15 12-16,0 0 7 0,4 14 4 15,-4-14-5-15,0 0-1 0,0 0-6 16,0 0-6-16,0 0-1 0,-10 19-4 0,10-19-6 16,0 0 6-16,-21 3-4 0,21-3-5 15,-19 3-4-15,19-3 9 0,-26 1-6 0,10-1-1 16,16 0-2-16,-34 3 2 0,12-2 2 15,2-1-4-15,-2 0 5 0,-1 0-7 16,-1 0-3-16,-7 3-1 0,2-3-1 16,-6 0 4-16,1 1-4 0,-2-1-2 15,0 0-2-15,-1 2 8 0,1-2-11 0,-3 0 0 16,-1 2 1-16,2-2-4 0,0-2 6 0,-1 4-1 16,5-4 3-16,-5 4 0 0,3-2-3 15,0 0-2-15,-1 0 0 0,1 0-2 0,1 0 2 16,1 0-1-16,-2-2-1 0,0 2-1 15,2 0-6-15,0 0 0 0,-2-2-3 16,0 4-7-16,2-2-5 0,1 0-11 0,-3 0 3 16,0 0 4-16,3 2 2 0,-5-2-4 15,2 2 9-15,1 0 8 0,0-2 10 0,-6 4 13 16,0-1 13-16,6-1 14 0,0 0 2 16,0-2-4-16,2 4 7 0,-2 0-11 15,0-3-1-15,2 3-3 0,1 0-3 16,-2-2-1-16,2 2-11 0,1 0 0 0,-3-3-2 15,2 3-3-15,0-1-5 0,1-2 1 16,-1 1 0-16,-2-2 9 0,2 2-1 16,-1-2 12-16,1 2-1 0,-2-2 7 0,-1 0-5 15,2 0 1-15,-1 0-10 0,0 0 0 16,0 0 0-16,1 0 2 0,-1-2-1 16,0 2-2-16,0 0 6 0,3-2-7 0,-3 0-7 15,-1 1-2-15,1 1 4 0,0-4 0 0,3 1-3 16,-3 2-3-16,4 1 4 0,-1-2 4 15,-1 0-5-15,2 0-1 0,-2 0-1 16,3 0 3-16,1 0-4 0,-1 0 3 0,3 1-2 16,-1-2-1-16,0 0 0 0,-1 1 6 15,0 0-2-15,1 0-2 0,-1-2 2 16,1 2-6-16,1 2 0 0,1-4 2 0,0 3 12 16,-3-1 11-16,5 0-4 0,-1 0 13 15,0 2 18-15,0-3-6 0,1 0 7 16,-1 2-6-16,0-2-4 0,2 2-7 0,-4 1-6 15,3-3-1-15,-1 2-2 0,4-1 3 16,-4 0-5-16,3 0 0 0,-2 1-10 16,2-2-1-16,-3 2-2 0,3-2 20 15,-2 2-23-15,2-1 9 0,-3-1-10 0,4 2 2 16,-2-1-2-16,-1-2 0 0,-1 4-4 0,4-2 7 16,-2 0-5-16,1 0 0 0,0 2-2 15,0-2 2-15,-1 1 2 0,2-2-10 16,-4 2 5-16,3-1 2 0,-1 1-1 0,4-2-7 15,18 3 0-15,-38-4 9 0,21 4-9 16,-3-2 6-16,20 2-3 0,-34-4 0 0,18 4 0 16,16 0 2-16,-30-4-7 0,15 4 8 15,15 0 2-15,-25-3-8 0,25 3 4 0,-27-2 8 16,27 2-10-16,-24-4 11 0,24 4-8 16,-21-2 4-16,21 2 3 0,-20-4-5 15,20 4 8-15,-18-2-5 0,18 2-5 16,-19-4 1-16,19 4 0 0,-19-1-2 0,19 1 16 15,-19-3-19-15,19 3-2 0,-20-3 8 16,20 3-7-16,-18-2 5 0,18 2-4 16,-20-2-2-16,20 2 4 0,-21-4 3 0,21 4-5 15,-18-1 11-15,18 1-12 0,-22-4-3 16,22 4 6-16,-23-3 3 0,23 3-1 16,-21-3-2-16,21 3-6 0,-24-4 7 0,24 4-2 15,-23-4-1-15,23 4 2 0,-22-5-4 0,22 5-4 16,-22-4 4-16,22 4 4 0,-22-4 0 15,22 4-3-15,-21-5-1 0,21 5 2 16,-18-4 2-16,18 4 9 0,-18-4 3 0,18 4 16 16,0 0 10-16,-18-10 8 0,18 10 5 15,-14-8 9-15,14 8 1 0,0 0 4 0,-14-14 8 16,14 14-1-16,0 0-2 0,-7-15-8 16,7 15-2-16,-4-14-3 0,4 14-6 15,0 0-11-15,-2-27 3 0,2 27-2 0,-2-20-7 16,2 20 0-16,-2-22-5 0,2 22-1 15,0-25-2-15,0 25-7 0,0-25-1 16,0 10-1-16,0 15-2 0,-2-28-1 0,2 11-7 16,0 17 4-16,-2-30-2 0,2 14 4 15,-2 1-8-15,2 0 0 0,-2-3 0 16,-1 3-2-16,3 0 0 0,-2-3 0 16,0 1-1-16,-2 2 2 0,1-2-3 0,1 0-1 15,0 2 1-15,-2-2-2 0,2-2-1 0,0 3-1 16,0-3-2-16,0 2 5 0,0 0-3 15,0-2-3-15,0 2 0 0,0-1 0 16,2-1-1-16,-2 1 2 0,2-2 0 0,-2 0 0 16,2 0 1-16,0 1-1 0,-3 1-1 15,3-2-1-15,-3 1 0 0,3 0-9 0,-2 0-2 16,2 1 3-16,-2-1-4 0,2 19-1 16,-2-36 2-16,0 18 3 0,2 1-5 15,0-2 2-15,0 19 2 0,0-33 2 0,2 16 1 16,-2 0 0-16,2 0 4 0,-2 17-1 15,0-34 2-15,2 16 6 0,0 1-5 0,-2-2-3 16,0 1 6-16,3 0-2 0,-3 18-2 16,3-37 2-16,-3 23 2 0,0-5-2 15,2 1 4-15,-2-2 0 0,2 2-2 0,-2-1 0 16,2 1-1-16,-2-1-2 0,2 2 11 16,-2 17-9-16,0-35 0 0,0 18 3 15,0 1-4-15,0 16 0 0,0-31 0 0,0 16 3 16,0 15-2-16,0-24 5 0,0 24 0 15,0-26-3-15,-2 13-2 0,2 13-1 16,0-20-9-16,0 20-7 0,-2-22-6 0,2 22-3 16,-4-20 1-16,4 20-3 0,-6-21 6 15,6 21 6-15,-6-21-2 0,6 21 3 0,-4-19-1 16,4 19-2-16,-6-20 6 0,6 20-3 16,-4-18 5-16,4 18 4 0,-7-19 1 15,7 19 0-15,-6-18-1 0,6 18 2 0,-4-15 1 16,4 15-1-16,0 0-5 0,-7-19-3 15,7 19 5-15,0 0 7 0,-6-17-11 0,6 17 4 16,0 0 7-16,-4-13 8 0,4 13-6 16,0 0-3-16,0 0-4 0,-7-18 10 15,7 18 0-15,0-9 4 0,0 9 8 0,0 0 1 16,0 0-2-16,-2-13 6 0,2 13-4 16,0 0-2-16,0 0-3 0,13-9-3 15,-13 9 5-15,13-3-4 0,-13 3-2 0,19-4-1 16,-19 4 7-16,24-1-9 0,-12 1 2 15,7-3-2-15,0 2 4 0,0 1-1 0,5-2-1 16,0 2 0-16,4-2-2 0,2 0 7 16,1 2-8-16,1-1 6 0,0-2-2 15,2 0-7-15,-1 3 3 0,2-1-2 0,-1 1 2 16,2 0 2-16,-3 1 1 0,3-1-1 16,-4 0-5-16,2 3 3 0,2-3-3 15,-2 3-3-15,2-3-3 0,0 1 0 0,0 1-4 16,0 0-4-16,3 0 6 0,4-1 0 15,-5-1 4-15,-2 0-1 0,3 0 8 0,-1 0 3 16,-2 0-4-16,2 0-9 16,-3 0 4-16,1 0 0 0,-1 0 6 0,1 3-5 15,-2-3 2-15,-1 0 1 0,1 0-5 0,-2 0 7 16,2 0-4-16,-3 0 1 0,3 1 5 16,-2-1-2-16,-1 0 2 0,-1 2-4 15,0-2-3-15,-1 2 5 0,-3-2-5 0,0 0 0 16,-3 0 10-16,3 0-5 0,-4 3-5 0,2-3 7 15,-3 0-4-15,2 0 2 0,-2 0-4 16,3 1 1-16,-3-1 3 0,0 0-1 16,0 2 2-16,1 0-1 0,0-2-19 0,0 2-11 15,-1 0-18-15,0-2 6 0,2 0-2 16,-1 1 1-16,-1-1 5 0,0 3 2 16,0-3-3-16,1 0 8 0,-2 1 7 15,0-1-4-15,1 0 1 0,-3 0 7 0,2 3 8 16,-1-3-3-16,0 0 1 0,0 0-4 15,-2 1-1-15,-17-1-4 0,35 0 0 0,-15 2-13 16,-3-2-18-16,0 2-3 0,0-2-10 16,1 0-3-16,0 2 4 0,-2-2 4 15,0 2 10-15,3-2 1 0,-3 0 5 0,4 0 13 16,-2 2 5-16,0-2-2 0,1 0 5 16,2 1-3-16,0-1 1 0,0 0 8 15,0 2-1-15,2-2 1 0,1 2-3 0,2-2-14 16,-2 0-10-16,6 0-5 0,-3 0-22 0,3 0 2 15,0 0 6-15,-1 0 8 0,-1 0 4 16,-2 0 15-16,-1-2 13 0,1 2 9 16,-4 0 7-16,2 0 18 0,-1-2 2 15,1 2 5-15,-4 0 2 0,4 0-2 0,-3 0-5 16,0 0-1-16,0 0 3 0,1 0-6 16,-2 0-2-16,2 2 2 0,0-2-1 0,-4 0-1 15,5 2 0-15,-3-2 1 0,0 0 1 16,0 3 5-16,3-3 16 0,-1 0-7 15,0-3 2-15,0 3 2 0,1 0 1 0,1 0-3 16,-1-2 3-16,2 2 0 16,-2-2 10-16,3 2 9 0,4 0 15 0,-6 0 3 0,3-1 4 15,1 1-3-15,-2 0-3 0,0 0-10 16,-1 0-9-16,-2 1-8 0,0-1-26 16,1 2-55-16,-3-2-69 0,-2 2-121 15,-2-2-224-15,1 3 380 0</inkml:trace>
  <inkml:trace contextRef="#ctx0" brushRef="#br0" timeOffset="59930.31">12266 4298 1294 0,'0'0'-21'0,"0"0"6"16,0 0-6-16,0 0 10 0,0 0 18 0,0 0 21 15,31-17 14-15,-31 17 15 0,0 0 14 16,18-2-4-16,-18 2-2 0,0 0 21 16,26 0-30-16,-26 0 7 0,22-2 14 0,-22 2-14 15,28 0 8-15,-11-2-19 0,-17 2 2 16,36 0-2-16,-16-2 2 0,0 2 5 0,2 0 2 16,-3-2 1-16,1 2 12 0,2-2 3 15,1 2 1-15,-1 0-3 0,-2 0 3 16,3-2-3-16,-3 2-6 0,0 0 0 0,-20 0-3 15,38-1-2-15,-22 1 6 0,2-3 4 16,-18 3 6-16,32-3 1 0,-21 3-1 16,-11 0-2-16,27-4-12 0,-27 4-3 0,22-3-10 15,-22 3-4-15,18-3-17 0,-18 3-27 16,0 0-38-16,20-2-48 0,-20 2-54 16,0 0-54-16,0 0-63 0,0 0-109 15,11 2-490-15,-11-2-198 0</inkml:trace>
  <inkml:trace contextRef="#ctx0" brushRef="#br0" timeOffset="60317.84">12404 4176 2426 0,'0'0'-119'16,"0"0"20"-16,0 0 25 0,0 0 19 15,0 0 20-15,-17-4 22 0,17 4 24 16,0 0 16-16,0 0 25 0,0 0 19 0,0 0 13 16,0 0 10-16,0 0-8 0,0 0-6 15,0 0-5-15,0 0-6 0,0 0-6 0,0 0-3 16,36 26-11-16,-36-26-5 0,19 14 2 15,-9-6-6-15,4 2-5 0,-3-3-1 16,1 2-3-16,1-2-9 0,0 3 6 0,-1 0-5 16,1-2-2-16,-4 0 0 0,3 1-3 15,-4 0 2-15,-8-9 2 0,15 16 12 0,-11-7 4 16,-4-9 4-16,0 0-13 0,-2 25 1 16,2-25-25-16,-10 17-42 0,1-8-67 15,1 3-55-15,-6-2-87 0,4-3-196 0,-4 1-318 16,-3 2-49-16</inkml:trace>
  <inkml:trace contextRef="#ctx0" brushRef="#br0" timeOffset="61040.3">7409 4569 2069 0,'0'0'-145'0,"0"0"15"0,0 0 8 16,0 0-2-16,0 0-15 0,0 0-31 16,0 0-234-16,0 0 127 0</inkml:trace>
  <inkml:trace contextRef="#ctx0" brushRef="#br0" timeOffset="61301.88">7409 4569 1112 0,'0'0'-16'15,"0"0"20"-15,0 0 17 0,0 0 21 16,50 10 14-16,-50-10 16 0,0 0 7 16,0 0 0-16,0 0-5 0,0 0-5 0,0 0 4 15,0 0-15-15,0 0 1 0,0 0-5 16,0 0 15-16,0 0-7 0,0 0 7 0,-68-3 10 16,68 3 3-16,-27-2-18 0,10 2 3 15,17 0-5-15,-34-4-3 0,17 4-12 16,17 0 7-16,-32-4-5 0,17 4-6 0,15 0-3 15,-28-2 21-15,28 2-7 0,-24-1 0 16,24 1-7-16,-24-2-3 0,24 2-10 0,0 0 4 16,-25-2-4-16,25 2-4 0,0 0-5 15,-22 0-10-15,22 0-12 0,0 0-20 16,0 0-30-16,0 0-34 0,-12-8-39 16,12 8-34-16,0 0-78 0,0 0-118 0,0 0-318 15,0 0 94-15</inkml:trace>
  <inkml:trace contextRef="#ctx0" brushRef="#br0" timeOffset="61603.99">7347 4453 1988 0,'0'0'-14'0,"11"-5"4"16,-11 5-3-16,0 0 5 0,0 0 10 16,0 0-5-16,0 0 12 0,0 0 17 0,0 0 15 15,0 0 17-15,0 0 11 0,0 0 0 16,0 0-1-16,0 0 0 0,0 0 2 15,0 0-6-15,0 0-1 0,0 0-8 0,0 0 4 16,0 0 1-16,-40 23-3 0,40-23-12 16,0 0 4-16,0 0-13 0,35 24-3 15,-24-19-3-15,2 1-2 0,1 2-3 0,-1-1-1 16,0-1-3-16,-1 1-3 0,-12-7-2 16,20 12-4-16,-12-7-3 0,-8-5 0 15,13 12 0-15,-13-12 4 0,4 13-3 0,-4-13-3 16,0 0 0-16,0 0-21 0,0 0-26 15,-11 29-44-15,11-29-55 0,-6 13-55 0,6-13-103 16,-10 9-454-16,10-9-31 0</inkml:trace>
  <inkml:trace contextRef="#ctx0" brushRef="#br0" timeOffset="67459.86">8994 3738 2088 0,'0'0'-113'0,"-11"17"30"0,11-17 23 16,0 0 19-16,-4 19 13 0,4-19 23 15,-5 11 26-15,5-11-1 0,0 0 17 0,0 0 15 16,0 21 8-16,0-21 10 0,0 0 15 15,0 0 3-15,7 23 8 0,-7-23-4 0,0 0-4 16,5 16-10-16,-5-16 0 0,0 0-12 16,6 11-9-16,-6-11-7 0,0 0-3 15,6 11-6-15,-6-11-3 0,0 0-5 0,0 0-3 16,6 14-1-16,-6-14-5 0,0 0 0 16,0 0-1-16,9 11-7 0,-9-11 1 15,0 0-6-15,0 0 7 0,0 0-7 0,0 0 2 16,0 0-2-16,8 10 0 0,-8-10-7 15,0 0 3-15,0 0-3 0,0 0 1 0,0 0-3 16,0 0 2-16,0 0-1 0,0 0-3 16,15-31-7-16,-15 31-2 0,7-15 1 15,-7 15 0-15,2-15 1 0,-2 15 3 0,6-18-2 16,-6 18 5-16,2-15-6 0,-2 15 4 16,0 0-2-16,6-19-1 0,-6 19 2 15,0 0 7-15,2-13-16 0,-2 13 11 0,0 0-7 16,0 0 4-16,0 0 3 0,0 0-3 15,0 0 1-15,0 0-2 0,0 0 3 16,0 0 5-16,0 0 2 0,0 0 6 0,0 0 5 16,0 0 11-16,0 0 3 0,0 0 3 15,0 0-1-15,0 0-1 0,0 0 1 0,4 45-1 16,-4-45-6-16,0 0-2 0,2 24 2 16,-2-24-7-16,0 15-1 0,0-15-4 0,0 0 4 15,2 22-5-15,-2-22-35 0,0 0-53 16,4 20-57-16,-2-15-62 0,-2-5-100 15,2 11-549-15,-2-11-188 0</inkml:trace>
  <inkml:trace contextRef="#ctx0" brushRef="#br0" timeOffset="67674.41">9176 3903 2514 0,'0'0'-59'0,"0"0"12"16,0 0 29-16,0 0 39 0,0 0 11 16,0 0 19-16,0 0 3 0,0 0-6 15,0 0-1-15,0 0-8 0,0 0-4 0,6 35-6 16,-6-35-8-16,0 15-29 0,0-15-68 16,2 19-87-16,-2-19-146 0,-2 17-386 15,0-5 57-15</inkml:trace>
  <inkml:trace contextRef="#ctx0" brushRef="#br0" timeOffset="69807.73">8431 6500 2131 0,'0'0'25'0,"-6"-19"27"0,6 19 7 0,0-18 4 15,0 18 18-15,2-20 17 0,-2 20 20 16,0-19 24-16,0 19 7 0,4-18 2 16,-4 18-4-16,6-19-4 0,-6 19-1 0,6-13 3 15,-6 13-5-15,4-13-10 0,-4 13-14 16,0 0-11-16,0 0-17 0,4-15-9 0,-4 15-8 15,0 0-6-15,0 0-7 0,0 0-7 16,0 0-5-16,0 0-5 0,0 0-3 0,0 0-4 16,18 40 0-16,-18-40-5 0,8 17-7 15,-4-7 7-15,-4-10-12 0,11 19 2 0,-5-10-4 16,-6-9 0-16,15 18-3 0,-8-10 0 16,-7-8-2-16,14 12-5 0,-14-12-5 15,16 10-7-15,-16-10 1 0,14 6-4 0,-14-6-4 16,15 1-1-16,-15-1 6 0,0 0-6 15,23-9 5-15,-23 9-3 0,13-13 5 16,-13 13-7-16,12-20 3 0,-5 5 2 0,0 1 0 16,-3 0 4-16,2-2-1 0,-2 1 5 0,0 0 6 15,-4 15 0-15,6-27 4 0,-4 14 2 16,-2 13 1-16,5-19 7 0,-5 19-7 16,5-19-1-16,-5 19-5 0,4-13 3 15,-4 13-3-15,0 0 0 0,0 0-1 0,0 0 0 16,0 0 3-16,0 0 7 0,0 0 0 15,0 0 4-15,0 0 4 0,0 0 3 0,0 0 3 16,6 51-1-16,-6-36-6 0,2 1-2 16,-2 1 1-16,2 1 1 0,0 0-5 0,0-2 1 15,0 4 0-15,0-2-19 0,1-2-24 16,1 0-43-16,-2-1-45 0,-2-15-56 16,4 22-78-16,-2-12-106 0,-2-10-200 0,2 15-41 15,-2-15-320-15,0 0-311 0</inkml:trace>
  <inkml:trace contextRef="#ctx0" brushRef="#br0" timeOffset="70020.03">8801 6569 2755 0,'0'0'-53'16,"0"0"25"-16,0 0 21 0,0 0 20 15,11 13 27-15,-11-13 21 0,0 0 19 0,2 17 8 16,-2-17 6-16,4 18-8 0,-4-18-7 15,2 17-7-15,-2-17-5 0,7 20-8 0,-7-20-6 16,4 18-7-16,-4-18-4 0,6 17-13 16,-6-17-35-16,6 17-48 0,-6-17-64 0,6 14-56 15,-3-11-74-15,-3-3-166 0,0 0-379 16,0 0-98-16</inkml:trace>
  <inkml:trace contextRef="#ctx0" brushRef="#br0" timeOffset="70339.61">8970 6293 2279 0,'6'-18'-68'15,"-6"18"22"-15,0 0 32 0,0 0 17 16,5-12 21-16,-5 12 24 0,0 0 14 15,0 0 23-15,0 0 1 0,0 0 6 0,0 0 3 16,0 0-2-16,0 0-2 0,0 0-2 16,2 43 4-16,-2-43 0 0,-2 21-8 0,2-21-7 15,-2 24-2-15,2-24-4 0,0 29-9 16,0-16-8-16,2 3-4 0,0 0-4 16,1 0-7-16,-3-16-4 0,6 31-1 15,0-16-11-15,-2-2-22 0,5 1-28 0,-3-3-41 16,2 1-60-16,3-4-55 0,-2-1-50 15,-9-7-154-15,16 7-457 0,-10-5-185 0</inkml:trace>
  <inkml:trace contextRef="#ctx0" brushRef="#br0" timeOffset="70530.28">9170 6417 2547 0,'0'0'16'16,"0"-18"23"-16,0 18 4 0,0 0 3 15,0 0-10-15,8-15 4 0,-8 15-1 0,10-7-6 16,-10 7-7-16,18-7 4 0,-18 7-7 16,21-3-2-16,-21 3-8 0,20-2-19 0,-20 2-35 15,22-4-34-15,-22 4-35 0,19-5-45 16,-10 0-91-16,-9 5-479 0,10-5 9 16</inkml:trace>
  <inkml:trace contextRef="#ctx0" brushRef="#br0" timeOffset="70715.36">9288 6308 2104 0,'0'0'-8'0,"0"0"35"16,0 0 34-16,0 0 34 0,0 0 13 15,-21 29 14-15,21-29 4 0,-2 17-5 0,2-17-8 16,2 20-10-16,-2-20-14 0,2 25-10 16,2-13-6-16,-4-12-7 0,6 28-6 15,-2-13-9-15,-1-1-14 0,4-1-34 0,-7-13-55 16,6 23-57-16,-2-13-49 0,-2-3-58 0,-2-7-138 15,2 14-432-15,-2-14-91 0</inkml:trace>
  <inkml:trace contextRef="#ctx0" brushRef="#br0" timeOffset="70936.41">9404 6344 2254 0,'0'0'0'0,"9"-13"31"15,-9 13 20-15,0 0-5 0,8-12 18 16,-8 12 31-16,0 0 10 0,0 0 11 15,0 0 1-15,0 0-4 0,0 0-11 0,34 19-7 16,-28-7-11-16,0-1-4 0,-6-11-5 16,14 25-7-16,-8-10-2 0,-2-2-5 15,0 2-5-15,-2 1-9 0,3-1-6 0,-5-15 1 16,2 27-10-16,-2-14-11 0,0-13-37 16,-2 23-38-16,2-23-47 0,-5 18-58 15,3-9-55-15,2-9-92 0,-8 9-607 0,8-9-308 16</inkml:trace>
  <inkml:trace contextRef="#ctx0" brushRef="#br0" timeOffset="71147.81">9650 6487 2729 0,'21'-6'-38'0,"-21"6"17"0,0 0 5 15,20-3 13-15,-20 3 31 0,18 0 25 0,-18 0 11 16,19-3-11-16,-19 3-3 0,22-1-11 16,-22 1-35-16,20-4-45 0,-20 4-40 15,18-3-51-15,-18 3-47 0,0 0-101 0,12-13-419 16,-12 13 47-16</inkml:trace>
  <inkml:trace contextRef="#ctx0" brushRef="#br0" timeOffset="71274.38">9671 6380 2140 0,'-17'-7'44'0,"17"7"29"0,0 0 9 15,0 0 2-15,0 0-11 0,-13-8 0 16,13 8-6-16,0 0-5 0,0 0-15 16,0 0 18-16,38-15-13 0,-38 15-40 0,30-4-56 15,-13 0-73-15,-4-1-114 0,0-1-250 16,-3-2-154-16,-2 0 147 0</inkml:trace>
  <inkml:trace contextRef="#ctx0" brushRef="#br0" timeOffset="72190.12">7249 4014 1758 0,'0'0'-76'0,"-16"38"23"0,16-38 33 16,-2 19 13-16,2-19 14 0,0 18 9 0,0-18 9 15,4 22 0-15,-4-22 8 0,2 17 7 16,-2-17-1-16,4 18 12 0,-4-18-4 0,6 11-2 16,-6-11-3-16,9 9 0 0,-9-9 5 15,0 0-15-15,13 6-16 0,-13-6-19 0,0 0-12 16,0 0-3-16,0 0-13 0,0 0 4 16,29-17-3-16,-29 17-1 0,10-13 15 15,-10 13 5-15,10-15 9 0,-10 15 9 16,10-16 15-16,-10 16 17 0,6-13 15 0,-6 13 11 15,6-11 7-15,-6 11-8 0,0 0-5 16,9-12-1-16,-9 12 3 0,0 0 12 16,0 0-10-16,0 0-4 0,0 0-4 0,0 0-8 15,0 0-1-15,0 0-8 0,0 0 0 16,0 0-8-16,0 0-6 0,0 46-7 0,0-46-11 16,-2 18-37-16,2-18-54 0,0 24-53 15,0-24-51-15,0 22-104 0,2-9-394 0,2 3 66 16</inkml:trace>
  <inkml:trace contextRef="#ctx0" brushRef="#br0" timeOffset="73892.36">10160 6201 1948 0,'0'0'-35'0,"0"0"28"16,0 0 7-16,0 0 29 0,4-15 19 15,-4 15 46-15,0 0 15 0,0 0 18 16,0 0 6-16,0 0 1 0,6-13-6 0,-6 13-6 16,0 0 3-16,0 0-11 0,0 0-10 15,0 0-4-15,0 0-6 0,0 0-5 0,0 0 0 16,0 0-6-16,0 0-5 0,0 0-8 16,0 0-3-16,0 0-1 0,0 41-7 15,0-41-4-15,3 25-3 0,-3-25-5 0,2 24-5 16,0-13-2-16,1 4-5 0,1-2-3 15,-4-13-2-15,6 25-2 0,-2-14-4 0,2-1-4 16,-6-10 1-16,8 17-4 0,-8-17-1 16,10 15-2-16,-10-15-3 0,8 11-5 15,-8-11-3-15,8 8-1 0,-8-8-5 0,0 0-5 16,0 0-2-16,15 7-5 0,-15-7-3 16,0 0-1-16,0 0-6 0,0 0 1 15,0 0-1-15,24-20-1 0,-24 20 4 16,6-17 0-16,-6 17 1 0,8-23 3 0,-2 9-1 15,-2 0 5-15,0-2 1 0,2-1 3 16,-2 2-1-16,0-2-1 0,0-1 1 0,0 3 4 16,0 0 3-16,-4 15 6 0,7-25 3 15,-5 14 9-15,-2 11 2 0,4-18 2 0,-4 18-2 16,4-16-1-16,-4 16 4 0,0 0-9 16,0 0 7-16,0 0-2 0,0 0 9 15,0 0 2-15,0 0 2 0,0 0 7 0,0 0 5 16,0 0 2-16,0 0-7 0,4 45-1 15,-4-45-3-15,3 26-4 0,-1-12 1 0,0 1-3 16,2 0-9-16,-2 2-29 0,3-5-50 16,-5-12-56-16,6 27-68 0,-2-15-60 0,-4-12-79 15,6 17-170-15,-2-10-464 0,-4-7-395 16</inkml:trace>
  <inkml:trace contextRef="#ctx0" brushRef="#br0" timeOffset="74173.81">10666 6127 2856 0,'2'-19'-87'0,"-2"19"29"15,0 0 21-15,0 0 33 0,0 0 26 0,0 0 35 16,0 0 21-16,0 0 9 0,0 0 5 15,-36 39 7-15,32-25 5 0,-2 3-6 0,4-2-21 16,-2 3-6-16,2 3 6 0,-1-3-11 16,3 2-6-16,0-1-2 0,3 2-7 15,-1-4-3-15,4 2-4 0,-2-2-5 0,2 0-12 16,0-2-32-16,1-1-53 0,1-3-75 16,1 1-74-16,-9-12-91 0,13 13-669 0,-5-9-412 15</inkml:trace>
  <inkml:trace contextRef="#ctx0" brushRef="#br0" timeOffset="74366.38">10800 6231 2934 0,'0'0'-86'0,"0"-25"5"15,0 25 3-15,0 0 9 0,14-5 21 0,-14 5 20 16,19-4 14-16,-19 4 5 0,32-5-1 15,-17 5 7-15,-15 0-20 0,31-4-31 0,-13 0-42 16,-2 2-52-16,-16 2-139 0,24-8-317 16,-16 4 186-16</inkml:trace>
  <inkml:trace contextRef="#ctx0" brushRef="#br0" timeOffset="74599.55">10937 6142 1823 0,'-14'12'36'15,"14"-12"21"-15,0 0 30 0,-12 16 13 16,12-16 23-16,-6 18 12 0,6-18 3 16,-8 21-11-16,6-6-8 0,2-15-8 0,-4 29-2 15,-1-14-1-15,3 2 1 0,2-17-7 0,0 30-2 16,0-14 2-16,2-1-3 0,1 0-5 16,-3-15-9-16,8 26 0 0,-2-12-4 15,0-4-10-15,2 0-10 0,2 1-10 0,-10-11-29 16,20 13-43-16,-8-9-57 0,1 1-71 15,-13-5-62-15,22 0-90 0,-12-1-180 0,-10 1-401 16,0 0-252-16</inkml:trace>
  <inkml:trace contextRef="#ctx0" brushRef="#br0" timeOffset="74794.22">11136 6319 2720 0,'0'0'-5'0,"0"0"17"0,0 0 9 15,0 0 9-15,0 0 18 0,0 0 20 16,0 0 3-16,15-8 23 0,-15 8-3 0,0 0-13 16,21 0-7-16,-21 0-9 0,21-1-3 15,-21 1-8-15,24-2-18 0,-24 2-42 0,29-4-63 16,-16 0-49-16,1 3-46 0,-1-3-42 16,2 0-93-16,-1 2-507 0,0-4-128 15</inkml:trace>
  <inkml:trace contextRef="#ctx0" brushRef="#br0" timeOffset="75184.03">11551 6032 2288 0,'0'0'-71'0,"0"0"12"0,0 0 5 16,0 0 16-16,0 0 18 0,0 0 10 15,0 0 13-15,30-7 16 0,-30 7 2 16,25-4 9-16,-10 1 5 0,4-1 16 0,1 1 11 16,4-2 19-16,1 1 13 0,4-1 7 15,-4 1 3-15,0-1-5 0,-4 1-3 16,0-2-17-16,-1 2-11 0,-4 0-13 0,0 1-38 16,-16 3-62-16,25-4-77 0,-16 2-70 15,-9 2-165-15,0 0-373 0,0 0 3 16</inkml:trace>
  <inkml:trace contextRef="#ctx0" brushRef="#br0" timeOffset="75435.81">11790 6020 2128 0,'0'0'-48'0,"-14"9"17"0,14-9 24 15,0 0 11-15,-11 16 26 0,11-16 23 16,-4 18 12-16,4-18 9 0,-2 19 2 0,2-19 6 15,0 22 3-15,0-22 7 0,0 28 13 16,0-14 7-16,0-14-16 0,2 32 1 16,0-15-3-16,0 1-6 0,-2-3-10 0,2 2 1 15,0-2-17-15,0 2-9 0,-2-17 0 16,5 31-3-16,-3-20-9 0,-1 2-20 0,-1-13-43 16,5 22-71-16,-5-22-63 0,4 16-61 15,-4-16-143-15,0 13-492 0,0-13-202 16</inkml:trace>
  <inkml:trace contextRef="#ctx0" brushRef="#br0" timeOffset="75758.48">12086 6060 2554 0,'0'0'-58'0,"0"0"25"0,0 0 28 0,0 0 35 16,0 0 29-16,23 17 20 0,-23-17 15 15,9 23 0-15,-4-5 11 0,-1-4 3 0,2 5 7 16,-1 0-4-16,-1 0-1 0,-1 5-11 15,-1-3-7-15,-2 1-6 0,0 1-18 16,-4 2-5-16,-1 0-14 0,-6-3-50 0,-1 5-66 16,-3 1-81-16,-3-5-76 0,-4 1-164 15,-5 1-520-15,0-4-298 0</inkml:trace>
  <inkml:trace contextRef="#ctx0" brushRef="#br0" timeOffset="81267.16">8746 7516 2605 0,'0'0'-93'16,"0"0"42"-16,-4-21 19 0,4 21 29 0,0 0 32 15,0 0 9-15,0 0 22 0,0 0 11 16,0 0 9-16,0 0 1 0,0 0-7 0,0 0-9 16,0 0-3-16,0 0-7 0,4-21-9 15,-4 21-1-15,0 0-2 0,0 0-5 16,0 0-9-16,0 0 0 0,0 0-3 0,0 0 3 15,0 0 9-15,0 0 8 0,0 0 3 16,0 0 4-16,0 0-1 0,0 0 1 0,0 0-9 16,0 0-3-16,0 0-4 0,0 0-3 15,0 0-3-15,0 0-4 0,0 0 0 0,0 0-3 16,0 0-2-16,0 0-2 0,0 0-1 16,0 0-1-16,0 0-2 0,0 0-2 15,0 0-2-15,0 0 0 0,0 0-3 0,0 0-1 16,0 0-2-16,0 0 2 0,0 0 0 15,0 0-4-15,0 0 2 0,0 0-4 16,0 0 11-16,0 0 4 0,0 0 3 0,0 0-1 16,0 0 4-16,0 0-1 0,0 0-2 15,0 0 1-15,0 0-2 0,0 0 0 16,0 0 0-16,-10 48-1 0,10-48-3 0,0 0 5 16,-4 23-6-16,4-23-1 0,-7 12-3 15,7-12 2-15,0 0-1 0,-4 20 0 0,4-20-4 16,-7 11-3-16,7-11 5 0,0 0 2 15,-4 23-5-15,4-23-1 0,-4 14 1 16,4-14-1-16,-2 19 0 0,2-19 1 0,0 0-3 16,-7 19 0-16,7-19-1 0,0 0-1 15,-4 15 0-15,4-15 0 0,0 0 5 16,0 0-6-16,0 0 6 0,-4 17-7 0,4-17 1 16,0 0 0-16,0 0 0 0,0 0 1 15,-2 16 0-15,2-16-1 0,0 0-1 0,0 0 1 16,0 0-1-16,0 0 0 0,0 0-1 15,-4 14 2-15,4-14-3 0,0 0 4 0,0 0 1 16,0 0-2-16,0 0 0 0,0 0-1 16,0 0-1-16,0 0 1 0,0 0 0 15,0 0 2-15,0 0-3 0,0 0 6 0,0 0-6 16,0 0 0-16,0 0-1 0,0 0 3 16,0 0-2-16,0 0 0 0,0 0 1 0,0 0-2 15,0 0 1-15,0 0-1 0,-4 17 6 16,4-17-6-16,0 0 1 0,0 0 2 15,0 0-1-15,0 0 0 0,0 0 3 0,0 0-4 16,-9 14 2-16,9-14-1 0,0 0 0 16,0 0 3-16,0 0-4 0,-9 13 2 0,9-13-1 15,0 0 0-15,0 0 2 0,-6 12-1 16,6-12 1-16,0 0-2 0,0 0 2 16,-8 14-1-16,8-14-2 0,0 0 6 15,0 0-5-15,-9 15 0 0,9-15 2 0,0 0-2 16,-4 13 2-16,4-13-2 0,0 0 1 15,0 0 0-15,-2 19 0 0,2-19-1 0,0 0 2 16,0 0 1-16,-5 15-3 0,5-15 1 16,0 0 5-16,0 0-4 0,0 20-2 15,0-20 1-15,0 0 0 0,0 0 0 0,2 16 1 16,-2-16-1-16,0 0 2 0,0 0-1 16,5 13-1-16,-5-13 0 0,0 0-2 0,0 0 3 15,9 12 1-15,-9-12-1 0,0 0 1 16,0 0-2-16,0 0 1 0,10 11-1 15,-10-11 0-15,0 0 0 0,0 0 0 0,10 8 1 16,-10-8 1-16,0 0-1 0,0 0-1 16,16 4 1-16,-16-4-2 0,0 0 2 0,0 0 1 15,20 4-2-15,-20-4 0 0,0 0 0 16,0 0-3-16,19 2 3 0,-19-2-2 16,0 0 4-16,0 0-2 0,22-2 1 0,-22 2 1 15,0 0-4-15,18-6 2 0,-18 6-1 16,16-6 1-16,-16 6 3 0,16-11 0 0,-7 6-1 15,-9 5 4-15,17-17 1 0,-6 10 3 16,-3-2-1-16,2-1 7 0,-10 10 2 16,20-20 3-16,-12 9 1 0,2 0 1 0,-1 0 3 15,0 0 1-15,1-3 5 0,-3 1-7 16,1-2 3-16,0-3-4 0,1 1-4 0,0-4 1 16,-1-1-2-16,-2 1-2 0,0-1-1 15,1 4 7-15,-3 0 0 0,3-1-8 16,-3 2 1-16,0-1-4 0,0 3-2 0,0 1 1 15,-4 14 0-15,7-27-9 0,-5 15-16 16,-2 12-17-16,4-22-30 0,-4 22-35 16,4-23-49-16,-4 23-53 0,4-20-45 15,-4 13-35-15,0 7-96 0,0-15-143 0,0 15-403 16,0-13-319-16</inkml:trace>
  <inkml:trace contextRef="#ctx0" brushRef="#br0" timeOffset="81691.35">9108 7818 2785 0,'0'0'-34'0,"0"0"50"0,0 0 34 16,0 0 22-16,4 20 7 0,-4-20 10 0,0 0 9 15,0 0 0-15,0 0 8 0,0 0 10 16,0 0 3-16,2 16-6 0,-2-16-8 0,0 0-9 15,3 23-11-15,-3-23-8 0,-3 20-2 16,3-20-8-16,3 22-8 0,-3-8-4 0,0-14-4 16,4 28-4-16,-2-12-6 0,-2 0-4 15,2-1-5-15,-2-15-3 0,7 27-8 16,-5-16-20-16,-2-11-29 0,2 19-28 0,-2-19-39 16,2 15-52-16,-2-15-66 0,6 10-69 15,-6-10-169-15,0 0-111 0,0 0-283 0,0 0-183 16</inkml:trace>
  <inkml:trace contextRef="#ctx0" brushRef="#br0" timeOffset="81995.77">9330 7513 2524 0,'0'0'-46'0,"0"0"3"0,4-16 5 0,-4 16 3 16,0 0 6-16,0 0 11 0,0 0 14 15,0 0 40-15,0 0 22 0,0 0 12 16,0 0 23-16,0 0-1 0,0 0 7 0,0 0 0 16,0 0 2-16,-12 50-3 0,8-36-9 15,-1 2-8-15,1 2-6 0,2-2-10 16,-2 4-6-16,2-2-6 0,0 2-8 0,2-3-10 15,-2 2-19-15,2 0-41 0,0-1-42 16,2 0-56-16,0-1-44 0,2 1-47 16,-4-18-113-16,6 23-490 0,-2-13-140 0</inkml:trace>
  <inkml:trace contextRef="#ctx0" brushRef="#br0" timeOffset="82362.24">9627 7645 2376 0,'4'-16'-51'0,"-4"16"34"15,0 0 33-15,-2-19 10 0,2 19 21 16,0 0 23-16,0 0 19 0,-15-14 4 0,15 14 3 16,0 0-2-16,-19 0 2 0,19 0 3 15,0 0-5-15,0 0 1 0,-27 14-5 0,27-14-5 16,-11 12-4-16,11-12-5 0,-7 16-9 15,7-16-3-15,-2 19-7 0,2-19-6 16,4 21-7-16,-4-21-7 0,14 23 0 16,-6-12-6-16,2 2-6 0,-2 0-1 0,6 3-6 15,-4-3 1-15,1 1-2 0,-1-2-5 16,1 1 1-16,-2-1-4 0,-1 1 3 16,-2-2 0-16,-6-11-11 0,10 19 7 0,-10-19-5 15,0 17 0-15,0-17-3 0,0 0-5 16,-10 17-4-16,10-17-11 0,-17 8-24 0,17-8-27 15,-21 2-37-15,21-2-41 0,-21 1-30 16,11-2-49-16,10 1-95 0,-20-8-583 0,20 8-293 16</inkml:trace>
  <inkml:trace contextRef="#ctx0" brushRef="#br0" timeOffset="82651.72">9899 7538 2748 0,'0'0'-37'0,"0"0"40"15,0 0 28-15,0 0 23 0,0 0 16 16,24 22 10-16,-20-12 19 0,0 3-10 0,1 3-9 16,-5-16-6-16,8 30-9 0,-2-14-2 15,1 2-10-15,-5 1-5 0,5-2-6 16,-3 3-2-16,-2-1-1 0,2 1-1 0,-2-1-1 15,-2-1-1-15,2-2-5 0,-2 1-2 16,0-17 0-16,-2 30-5 0,0-14-4 16,2-16-1-16,-4 25-11 0,0-16-33 0,4-9-42 15,-7 19-50-15,7-11-40 0,0-8-69 16,-6 10-129-16,6-10-545 0,0 0-287 0</inkml:trace>
  <inkml:trace contextRef="#ctx0" brushRef="#br0" timeOffset="82884.89">10164 7818 2677 0,'0'0'-62'0,"0"0"22"15,0 0 12-15,22 0 22 0,-22 0 22 0,0 0 27 16,22 3 17-16,-22-3 12 0,18 0-10 15,-18 0 0-15,21-3-7 0,-21 3-5 16,23 0-7-16,-23 0-14 0,25 0-38 16,-25 0-52-16,24-5-51 0,-24 5-53 0,21-5-98 15,-21 5-491-15,13-8-37 0</inkml:trace>
  <inkml:trace contextRef="#ctx0" brushRef="#br0" timeOffset="83026.66">10266 7727 2151 0,'0'0'-9'0,"-17"-5"29"0,17 5 12 15,0 0 11-15,-15-6-2 0,15 6 11 0,0 0 6 16,0 0 12-16,0 0-7 0,0 0-4 16,0 0-9-16,0 0-13 0,0 0-25 15,55-5-54-15,-43 3-41 0,6 4-60 16,-3-7-93-16,2 4-448 0,0-1 71 0</inkml:trace>
  <inkml:trace contextRef="#ctx0" brushRef="#br0" timeOffset="84533.65">11200 7225 2481 0,'0'0'-15'0,"0"0"31"15,-24-1 34-15,24 1 20 0,0 0 21 16,0 0 23-16,0 0 15 0,0 0 7 15,0 0-6-15,0 0-11 0,0 0-12 0,0 0-9 16,0 0-11-16,0 0-11 0,0 0-7 16,62 8-9-16,-62-8-21 0,21 0-39 0,-21 0-41 15,19 0-48-15,-19 0-45 0,19-4-44 16,-11 1-39-16,-8 3-75 0,20-7-592 16,-11 6-260-16</inkml:trace>
  <inkml:trace contextRef="#ctx0" brushRef="#br0" timeOffset="91248.4">11434 6891 827 0,'0'0'143'0,"0"0"-57"0,0 0-23 16,0 0 11-16,0 0 1 0,0 0-11 0,0 0 15 16,0 0-9-16,0 0 7 0,0 0 4 15,0 0 10-15,0 0 19 0,0 0 1 0,0 0 11 16,0 0 13-16,0 0 11 0,0 0 3 15,0 0 3-15,0 0 0 0,39-19 0 0,-39 19-1 16,0 0-7-16,20-2-3 0,-20 2-12 16,0 0-8-16,26-2-7 0,-26 2-5 15,22-1-9-15,-22 1-3 0,25-3-6 0,-10 2-11 16,-15 1-8-16,29-3-5 0,-15 0-7 16,-14 3-5-16,34-4-4 0,-23 2-9 0,-11 2-2 15,27-4-8-15,-27 4-2 0,23-3-4 16,-23 3-2-16,20-5-13 0,-20 5-16 15,17-4-35-15,-17 4-37 0,18-3-50 0,-18 3-65 16,10-4-49-16,-10 4-65 0,0 0-150 16,0 0-119-16,4-9-262 0,-4 9-175 0</inkml:trace>
  <inkml:trace contextRef="#ctx0" brushRef="#br0" timeOffset="91589.85">11705 6850 2402 0,'0'0'-89'0,"0"0"24"0,0 0 23 0,-12 10 17 15,12-10 24-15,0 0 19 0,-7 15 24 16,7-15 8-16,-4 14 8 0,4-14 5 16,-4 17 4-16,4-17 12 0,-2 19 4 0,2-19 16 15,-3 23 10-15,3-23 5 0,-4 22 4 16,2-8 0-16,2-14 0 0,0 27-6 15,0-27-6-15,0 29-5 0,2-16-7 16,-2 2-3-16,4 0-3 0,-4-15-4 0,3 27-2 16,-3-15-12-16,0-12-12 0,4 23-3 15,-2-12-3-15,-2-11-13 0,2 18 2 16,-2-18-6-16,2 16 0 0,-2-16-6 0,0 0-5 16,5 19-7-16,-5-19-6 0,0 0-18 15,2 16-28-15,-2-16-27 0,0 0-36 0,0 0-45 16,3 14-51-16,-3-14-75 0,0 0-156 15,0 0-162-15,0 0-248 0,0 0-172 0</inkml:trace>
  <inkml:trace contextRef="#ctx0" brushRef="#br0" timeOffset="92013.98">11913 7074 2435 0,'0'0'-55'0,"0"0"8"0,0 0 13 16,0 0 23-16,0 0 14 0,0 0 21 15,-20-10 5-15,20 10 6 0,0 0 2 0,0 0-9 16,0 0 18-16,-33 10 11 0,33-10 11 16,0 0 6-16,-19 8 9 0,19-8 3 15,-13 7 2-15,13-7-4 0,-11 8-10 0,11-8-7 16,0 0-3-16,-16 11-4 0,16-11-7 15,-9 10-6-15,9-10-2 0,0 0-1 16,-6 16-7-16,6-16-1 0,0 0-1 16,0 16-8-16,0-16-1 0,0 0 0 0,0 0 3 15,10 24 1-15,-10-24 7 0,9 12 2 16,-9-12 3-16,10 13-7 0,-10-13 11 0,11 12 2 16,-11-12-1-16,10 13-3 0,-10-13-3 15,12 12-1-15,-12-12 6 0,7 11 3 0,-7-11-1 16,5 11 0-16,-5-11 0 0,0 0-5 15,0 0-5-15,-4 22-3 0,4-22-7 16,-12 11-20-16,12-11-26 0,-18 6-35 0,18-6-48 16,-17 6-67-16,17-6-89 0,-21 3-150 15,11-3-191-15,10 0-296 0,0 0-272 16</inkml:trace>
  <inkml:trace contextRef="#ctx0" brushRef="#br0" timeOffset="96150.96">10903 7699 804 0,'0'0'139'15,"0"0"-33"-15,0 0-27 0,0 0-14 16,0 0-9-16,0 0 6 0,0 0-8 0,0 0-1 16,0 0 6-16,0 0 9 0,0 0-4 15,0 0 2-15,0 0 7 0,0 0 6 0,0 0-11 16,0 0 12-16,0 0-9 0,0 0-8 15,0 0 0-15,0 0-7 0,0 0 4 16,0 0-7-16,0 0-1 0,0 0 4 0,0 0-6 16,0 0 7-16,0 0-2 0,0 0-6 15,0 0 4-15,0 0-7 0,0 0-2 16,0 0 1-16,0 0-11 0,0 0-1 0,0 0-4 16,0 0-5-16,0 0 1 0,0 0-5 15,30-2-3-15,-30 2-6 0,0 0-1 16,14-7-7-16,-14 7 4 0,0 0-3 0,15-11-5 15,-15 11-6-15,11-9-3 0,-11 9 1 16,9-13-5-16,-9 13 2 0,8-13-5 0,-8 13-7 16,7-15-6-16,-7 15-6 0,5-14 5 15,-5 14 3-15,4-15-12 0,-4 15 5 16,0 0 7-16,6-19 2 0,-6 19 14 0,0 0-19 16,2-18 8-16,-2 18 5 0,0 0 0 15,0 0-1-15,0 0 3 0,0 0 5 0,-12-18-5 16,12 18 5-16,0 0 10 0,0 0-7 15,0 0-1-15,-18-9 12 0,18 9-4 16,0 0 10-16,0 0-3 0,0 0 3 0,-24 5 9 16,24-5 5-16,0 0 3 0,-19 9 6 15,19-9-2-15,-16 11 8 0,16-11-10 0,-16 12 2 16,16-12-4-16,-14 12-1 0,14-12 1 16,-13 11 0-16,13-11 0 0,-13 11 2 0,13-11 5 15,-12 15 11-15,12-15 8 16,-11 13 4-16,11-13-7 0,-13 9 7 0,13-9-3 15,-11 13-6-15,11-13-2 0,-8 12-6 0,4-7 1 16,4-5-3-16,-8 10-5 0,8-10-5 16,-6 11-2-16,6-11 0 0,-8 10 0 15,8-10-2-15,-4 11-1 0,4-11 0 0,-4 9-3 16,4-9-4-16,-2 13-2 0,2-13-1 16,0 0-1-16,-4 12 3 0,4-12 0 0,0 0-1 15,-2 14-2-15,2-14 7 0,0 0-1 16,0 13 1-16,0-13 0 0,0 0 0 15,4 13-1-15,-4-13 1 0,0 0-2 0,2 13-2 16,-2-13 2-16,6 8 2 0,-6-8 0 16,4 10-5-16,-4-10 0 0,8 10 1 15,-8-10-2-15,6 7 0 0,-6-7 0 0,8 8-1 16,-8-8 3-16,8 9 1 0,-8-9 0 16,11 6-3-16,-11-6 0 0,13 8 0 15,-13-8 0-15,0 0-3 0,21 5 1 0,-21-5 0 16,15 3 0-16,-15-3-1 0,16 3-5 15,-16-3 4-15,0 0-2 0,23 2 1 0,-23-2 0 16,18 0-3-16,-18 0 5 0,0 0-9 16,29-4-5-16,-29 4-19 0,22-4-50 15,-22 4-45-15,26-7-65 0,-12 3-64 0,-3-2-130 16,1 0-596-16,-1 1-426 0</inkml:trace>
  <inkml:trace contextRef="#ctx0" brushRef="#br0" timeOffset="99971.56">12259 7313 930 0,'-9'16'92'0,"9"-16"-9"15,0 0 2-15,-9 19-10 0,9-19 2 16,-5 13 7-16,5-13-4 0,-6 16 9 0,6-16 33 16,-6 15 7-16,6-15 4 0,-5 17 3 15,5-17 6-15,-7 18 4 0,7-18 1 0,-5 17-8 16,5-17-3-16,-4 19-9 0,4-19-4 15,-7 18-8-15,7-18-6 0,-4 20-4 16,4-20-8-16,-4 21-9 0,0-12 0 0,4-9-10 16,-2 22-7-16,2-22-8 0,-6 22-3 15,4-10-6-15,2-12-3 0,-3 23-3 0,3-23-3 16,3 22-4-16,-3-22-3 0,0 23 0 16,0-23-7-16,4 23 0 0,-4-23-4 15,3 19 0-15,-3-19 2 0,3 17-2 0,-3-17 4 16,4 17-9-16,-4-17-1 0,4 15-2 15,-4-15 0-15,0 0-5 0,4 21 5 0,-4-21-7 16,0 0-1-16,7 14-2 0,-7-14 1 16,0 0-1-16,6 12 0 0,-6-12-2 15,0 0 0-15,0 0-2 0,6 13 0 16,-6-13 6-16,0 0-6 0,0 0-1 0,7 9 2 16,-7-9 1-16,0 0 1 0,0 0-4 15,14 8 1-15,-14-8 0 0,0 0 1 0,19 0-1 16,-19 0-1-16,0 0-1 0,0 0 0 15,0 0-1-15,30-5-3 0,-30 5 4 16,15-5-2-16,-15 5 0 0,0 0-2 0,22-10 1 16,-22 10 1-16,11-7-1 0,-11 7 1 15,10-13-1-15,-10 13-3 0,10-15 10 0,-10 15-10 16,10-19 1-16,-5 5-1 0,-5 14 0 16,11-26-4-16,-7 9-2 0,0 2 4 0,3-3-3 15,0-1 2-15,-2 1-1 0,3-1 0 16,-3 1 2-16,4-4 2 0,-2 4-2 15,-3-2 2-15,1 4-1 0,1-2 1 16,0 1 1-16,2 0-1 0,-2-1-2 0,1 2 5 16,-2 2-2-16,-1-3 1 0,3 3 5 0,-7 14-5 15,11-26 1-15,-7 15 3 0,-4 11-2 16,7-21-1-16,-7 21 0 0,8-15-3 16,-8 15 1-16,4-16 0 0,-4 16-6 15,0 0-13-15,6-15-30 0,-6 15-37 0,0 0-42 16,0 0-53-16,0 0-38 0,0 0-44 15,0 0-113-15,9-7-155 0,-9 7-318 16,0 0-198-16</inkml:trace>
  <inkml:trace contextRef="#ctx0" brushRef="#br0" timeOffset="100373.33">12819 7432 2449 0,'0'0'-105'0,"0"0"28"0,0 0 10 15,0 0 15-15,0 0 16 0,0 0 27 0,0 0 16 16,0 0 20-16,0 0 22 0,0 0 7 15,0 0 30-15,0 0 15 0,0 0 17 16,0 0 6-16,0 0 2 0,9 15-4 0,-9-15 3 16,0 0-5-16,-20 23-8 0,15-12-2 15,-7 1 0-15,4 0-6 0,1 3-10 16,-2-2-3-16,0 2-14 0,2 2-6 0,-1 1-7 16,5-2-4-16,-4 0-9 0,2 1-4 0,1-2-7 15,2 1 2-15,2-16-8 0,0 27-3 16,0-27-4-16,4 24-6 0,-2-14-16 15,-2-10-27-15,12 17-29 0,-12-17-36 16,13 15-49-16,-6-10-49 0,-7-5-52 0,18 8-108 16,-11-8-183-16,-7 0-320 0,0 0-190 15</inkml:trace>
  <inkml:trace contextRef="#ctx0" brushRef="#br0" timeOffset="100751.86">13000 7528 2511 0,'0'0'-68'15,"0"0"9"-15,-17-12 13 0,17 12 6 0,-16-3 26 16,16 3 6-16,0 0 22 0,0 0 18 16,-29 3 14-16,29-3 17 0,-16 6 2 15,16-6 38-15,-18 11 9 0,18-11 7 0,-16 12-11 16,16-12-8-16,-11 15-9 0,11-15-11 15,-13 10-7-15,13-10-8 0,-8 17-4 16,8-17-7-16,-2 13-9 0,2-13-2 0,0 0-5 16,8 22-4-16,-8-22-2 0,8 13-7 15,-8-13-1-15,11 12 0 0,-6-2-3 0,-5-10-2 16,14 15-3-16,-8-8 0 0,-6-7 0 16,11 16-1-16,-11-16 5 0,6 16 8 0,-6-16 6 15,4 16 0-15,-4-16 2 0,-2 18-4 16,2-18-3-16,-10 15-3 0,10-15-1 15,-13 15-6-15,4-9-11 0,9-6-26 0,-16 12-26 16,16-12-34-16,-18 10-46 0,11-5-44 16,-1-2-50-16,8-3-111 0,0 0-618 0,-16 0-370 15</inkml:trace>
  <inkml:trace contextRef="#ctx0" brushRef="#br0" timeOffset="101089.38">13063 7463 2810 0,'0'0'-115'0,"0"0"34"0,0 0 33 16,0 0 36-16,0 0 30 0,0 0 25 15,0 0 19-15,0 0 14 0,25 24 4 0,-25-24 6 16,5 22-1-16,-3-9 5 0,-2-13-5 16,0 26 0-16,2-9 2 0,0 1-3 0,-2 2 0 15,2-5 1-15,-2 5-4 0,0-1-4 16,-2 1-4-16,2-2-8 0,-2-1-3 16,0 0-9-16,0 3-4 0,-1-2-5 0,-1-4-11 15,4-14-15-15,-7 30-37 0,0-16-46 16,3-1-61-16,-1 0-66 0,-1-1-79 15,6-12-175-15,-18 19-474 0,9-11-322 0</inkml:trace>
  <inkml:trace contextRef="#ctx0" brushRef="#br0" timeOffset="102503.49">12805 3610 2710 0,'0'0'-102'16,"0"0"26"-16,0 0 19 0,-2-19 16 0,2 19 30 16,0 0 37-16,0 0 15 0,0 0 28 15,0 0 7-15,0 0 6 0,0 0 4 16,0 0 2-16,0 0-6 0,0 0-1 0,0 0-6 15,0 0 0-15,0 0-14 0,0 0-1 16,0 0-10-16,0 0-1 0,0 0-2 16,0 0-7-16,0 0 3 0,0 0 5 0,0 0 5 15,0 0 4-15,0 0 3 0,0 0-3 16,0 0 3-16,0 0-6 0,0 0-3 16,0 0 1-16,0 0-6 0,18 48-6 15,-18-48-2-15,7 17-3 0,-7-17-2 0,7 15-9 16,-7-15 2-16,8 13-5 0,-8-13-1 15,3 14-5-15,-3-14-22 0,0 0-37 0,6 15-44 16,-6-15-54-16,0 0-56 0,4 15-44 16,-4-15-47-16,0 0-104 0,6 8-501 0,-6-8-275 15</inkml:trace>
  <inkml:trace contextRef="#ctx0" brushRef="#br0" timeOffset="102891.8">12856 3587 2509 0,'8'-9'-173'0,"-8"9"15"0,0 0 19 16,11-13 14-16,-11 13 20 0,0 0 21 15,8-12 19-15,-8 12 22 0,0 0 10 0,8-12 11 16,-8 12 15-16,0 0 21 0,0 0 7 16,0 0 23-16,11-9 22 0,-11 9 16 15,0 0 28-15,0 0 7 0,0 0 5 0,0 0 1 16,0 0 5-16,0 0-2 0,0 0-4 16,0 0-1-16,0 0 3 0,-14 46-2 15,14-46-5-15,-5 24 0 0,1-11-3 0,-2 3-8 16,-1 5-10-16,-3 0-3 0,4 2-12 15,-3-1-8-15,0 3-8 0,2 2-4 16,-4-2-10-16,3 1 1 0,3 1-16 0,-5-4-31 16,4 2-45-16,0-3-49 0,1 2-71 15,-2-6-78-15,2 0-135 0,-2-3-580 0,1 0-380 16</inkml:trace>
  <inkml:trace contextRef="#ctx0" brushRef="#br0" timeOffset="103525.32">12764 3453 2751 0,'0'0'-127'0,"0"0"32"15,0 0 36-15,0 0 41 0,0 0 41 16,0 0 17-16,0 0 20 0,0 0 10 15,0 0 12-15,0 0 11 0,0 0-8 0,0 0-7 16,0 0-6-16,23 45-9 0,-17-30-5 16,0 0-8-16,0 3-13 0,3 4-46 15,0 3-62-15,5 3-69 0,-1 1-84 0,5 3-163 16,0-1-370-16,4 6-40 0</inkml:trace>
  <inkml:trace contextRef="#ctx0" brushRef="#br0" timeOffset="104836.82">15054 7283 2322 0,'0'0'32'0,"4"-16"16"0,-4 16 23 16,0 0 12-16,8-13 13 0,-8 13 20 0,0 0 24 16,0 0 20-16,3-16-1 0,-3 16 2 15,0 0-15-15,0 0-4 0,14-10-3 0,-14 10-2 16,0 0-6-16,0 0 2 0,0 0-3 15,0 0 22-15,0 0-6 0,36 18-25 16,-28-10-9-16,3-1-37 0,-1 5-5 0,1-4-9 16,0 6-8-16,1-3 4 0,-2 3-8 15,2-1-14-15,2 1 0 0,-6-1-8 0,1-3-1 16,0 2-5-16,-2-1-5 0,0 0-16 16,0-4-21-16,-1 4-22 0,-1-6-30 0,-5-5-42 15,12 11-55-15,-12-11-66 0,9 8-45 16,-9-8-95-16,0 0-139 0,0 0-57 15,0 0-338-15,0 0-302 0</inkml:trace>
  <inkml:trace contextRef="#ctx0" brushRef="#br0" timeOffset="105125.7">15381 7273 2686 0,'0'0'-28'16,"5"-16"37"-16,-5 16 15 0,0 0 17 0,2-18 18 15,-2 18 26-15,0 0 21 0,0 0 9 16,0 0-4-16,0 0-5 0,0 0-6 15,-17-11-2-15,17 11-3 0,0 0-5 0,0 0-6 16,-22 35 3-16,14-20 1 0,2 0 9 16,-3 5 0-16,-1 0-4 0,3 2-7 0,-3 1-8 15,0 4-2-15,2 0-3 0,-2 4-5 16,0-1-9-16,-2 2-7 0,0-2 1 0,1 2-10 16,3-1-5-16,-2-5-2 0,4-1-1 15,-4-1-9-15,4-1 1 0,0-1-8 16,-1-4 10-16,1-3-12 0,2 1-6 15,0 0-15-15,0-6-24 0,2 0-29 0,2-10-45 16,0 0-63-16,-5 20-61 0,5-20-73 16,0 0-151-16,0 0-135 0,0 0-365 0,0 0-375 15</inkml:trace>
  <inkml:trace contextRef="#ctx0" brushRef="#br0" timeOffset="105443.68">15517 7281 2912 0,'8'-16'-46'0,"-8"16"33"0,0 0 29 15,0 0 10-15,0 0 8 0,0 0 15 16,0 0 11-16,0 0 12 0,0 0 7 0,0 0 8 15,0 0 8-15,0 0 4 0,0 0 5 16,-30 40-1-16,24-27 1 0,0 2-7 16,0 0-4-16,-3 2-8 0,3 4-12 0,-1 2-7 15,1-1-9-15,1 2-3 0,1-1-5 16,0 0-7-16,4-2-10 0,0-1-20 0,0 1-33 16,2-1-44-16,2-3-60 0,5 1-67 15,-3-4-63-15,1-1-125 0,0-1-188 16,1-5-298-16,-2-2-225 0</inkml:trace>
  <inkml:trace contextRef="#ctx0" brushRef="#br0" timeOffset="105790.33">15733 7382 2565 0,'0'0'-32'16,"0"0"32"-16,-12-19 26 0,12 19 33 0,-12-6 28 15,12 6 20-15,0 0 13 0,-25-5 5 16,25 5-7-16,0 0-6 0,-26 3-15 16,26-3-5-16,-16 8-11 0,16-8-7 0,-14 14-2 15,14-14-8-15,-10 13 9 0,10-13-6 16,-5 19-10-16,5-19-5 0,3 22-5 0,-3-22-4 16,6 23-9-16,-6-23-4 0,6 25 0 15,2-11-4-15,-2-1-2 0,0 1-4 0,0-1 1 16,1 1-3-16,-1-4-2 0,-6-10-1 15,10 26-2-15,-7-14 2 0,-3-12 3 0,4 23 3 16,-4-23-2-16,-2 20-3 0,2-20 1 16,-7 19-2-16,7-19-7 0,-12 20-21 15,5-13-34-15,7-7-37 0,-16 15-44 0,7-9-48 16,0 1-43-16,0-3-62 0,9-4-145 16,-16 6-512-16,7-4-354 0</inkml:trace>
  <inkml:trace contextRef="#ctx0" brushRef="#br0" timeOffset="106072.44">15794 7389 2852 0,'0'0'-58'16,"0"0"39"-16,0 0 22 0,0 0 26 0,0 0 27 15,0 0 13-15,0 0 12 0,28 26 6 0,-24-10 3 16,0-1 0-16,-2 2-7 0,0 1-4 16,0 2-6-16,-2 1 4 0,0-2-1 15,0 1-5-15,-2 2-8 0,-2-2-3 0,2-1-6 16,-2-1-4-16,0 1-11 0,0-4-1 16,-1 3-17-16,-2-4-38 0,3-1-64 0,4-13-67 15,-6 26-68-15,6-26-94 0,-8 16-185 16,5-9-360-16,3-7-209 0</inkml:trace>
  <inkml:trace contextRef="#ctx0" brushRef="#br0" timeOffset="106468.81">16147 7570 2596 0,'0'0'-12'0,"0"0"18"15,0 0 21-15,-38-7 14 0,38 7 12 16,0 0 20-16,0 0 12 0,0 0 5 16,0 0-8-16,0 0-1 0,0 0-5 0,0 0-5 15,0 0-1-15,0 0 2 0,0 0 4 16,62 2 1-16,-62-2-6 0,25-4-6 0,-25 4-10 16,26-1-3-16,-14-2-7 0,-12 3-10 15,26-4-14-15,-16-1-26 0,-10 5-30 16,21-6-41-16,-21 6-59 0,18-6-52 0,-14 1-93 15,-4 5-186-15,4-9-370 0,-4 9-174 16</inkml:trace>
  <inkml:trace contextRef="#ctx0" brushRef="#br0" timeOffset="106654.32">16125 7454 2435 0,'0'0'11'0,"-26"0"1"0,26 0 8 15,0 0-4-15,0 0-1 0,-19 1 3 0,19-1 3 16,0 0 2-16,0 0-5 0,0 0-11 16,0 0 5-16,0 0 1 0,0 0-22 0,0 0-35 15,0 0-30-15,55-8-52 0,-45 7-67 16,-10 1-159-16,20-4-229 0,-20 4 217 0</inkml:trace>
  <inkml:trace contextRef="#ctx0" brushRef="#br0" timeOffset="107801.21">17040 7161 1735 0,'5'-19'1'0,"-5"19"32"16,7-15 20-16,-7 15 21 0,4-13 31 16,-4 13 26-16,0 0 16 0,6-15 6 0,-6 15-7 15,0 0-13-15,4-13-12 0,-4 13-19 16,0 0-6-16,0 0-4 0,0 0-1 16,0 0 2-16,4-16 4 0,-4 16 4 0,0 0-4 15,0 0-8-15,0 0-10 0,0 0-9 16,0 0-5-16,-46 16-8 0,33-9-3 15,-4 0-1-15,2 3-6 0,-1 3-5 0,-4 1-4 16,2-1 2-16,0 2-2 0,1 3 0 16,3-2-1-16,-2 2-5 0,4 3-3 0,0-2-4 15,1 2 0-15,0-2-4 0,3 2-1 16,1 2 13-16,1-1-3 0,2 4-5 0,2-6 0 16,2 3-11-16,0-4 2 0,4 2-2 15,-2 0 1-15,4 0-7 0,3-2 4 0,1 1-3 16,1-3 1-16,2-4-1 0,-3-1 0 15,5-2-4-15,0 0 3 0,-2-3-5 16,1 2-1-16,2-4-2 0,-2-1-2 0,-14-4-2 16,28 4 5-16,-28-4-8 0,25 0 3 15,-25 0 1-15,21-6-4 0,-21 6-2 16,19-16 5-16,-13 12-5 0,-6 4-3 0,10-18-1 16,-10 18-2-16,2-19 0 0,-2 19 3 15,0 0 3-15,-10-24-1 0,10 24 1 0,-8-12-2 16,8 12 5-16,-10-10 6 0,10 10 1 15,0 0 4-15,-15-13-3 0,15 13 7 16,0 0 1-16,0 0 3 0,-9-12 1 0,9 12-1 16,0 0 0-16,0 0-1 0,0 0-3 15,0 0 1-15,32-9-8 0,-32 9-5 16,26-4-32-16,-26 4-47 0,25-6-78 0,-8 4-69 16,-2-1-126-16,-1-4-197 0,2 4-430 15,-4-3-442-15</inkml:trace>
  <inkml:trace contextRef="#ctx0" brushRef="#br0" timeOffset="108045.31">17392 7254 3021 0,'-11'-26'-45'0,"11"26"32"16,0 0 23-16,0 0 23 0,0 0 16 15,0 0 11-15,0 0 9 0,-40 26 0 16,32-15-5-16,4 2-2 0,-3 0-5 0,7-13-6 16,-6 32-4-16,6-14-10 0,0-2 2 15,0-16-12-15,2 36-11 0,2-18-33 16,1-2-32-16,-1-1-52 0,2 0-44 0,0-2-49 16,-6-13-92-16,14 17-587 0,-10-9-237 15</inkml:trace>
  <inkml:trace contextRef="#ctx0" brushRef="#br0" timeOffset="108370.75">17561 7306 2533 0,'0'0'-37'0,"-14"-7"31"0,14 7 33 15,-20-4 28-15,20 4 28 0,-23-4 34 16,23 4 20-16,-25 0-5 0,25 0-12 0,-21 4-13 15,21-4-8-15,-17 4-8 0,17-4-8 16,-13 9-10-16,13-9-6 0,0 0-8 0,-4 19-8 16,4-19-1-16,0 0-7 0,10 25-4 15,-3-14-6-15,-7-11-3 0,15 22-3 16,-7-14-2-16,0 4-4 0,-1 0-1 16,2 2-2-16,-3-3 0 0,-6-11 4 0,8 22 3 15,-6-10 8-15,-2-12 4 0,-2 19-1 16,2-19-2-16,-4 19-5 0,4-19-3 0,-10 17-15 15,10-17-33-15,-9 16-42 0,9-16-56 16,-9 13-60-16,5-8-64 0,4-5-116 16,-8 5-157-16,8-5-356 0,0 0-237 0</inkml:trace>
  <inkml:trace contextRef="#ctx0" brushRef="#br0" timeOffset="108602.64">17591 7339 2617 0,'11'-14'-60'0,"-11"14"33"0,0 0 32 0,0 0 28 16,0 0 35-16,25 7 19 0,-25-7 10 15,15 10 15-15,-5-2-1 0,-1 3-1 16,0 2-7-16,-3-2-8 0,0 1-7 0,0 2-8 16,-2 2-3-16,1-1-14 15,-3 2-6-15,-2-17-6 0,-2 30-4 0,2-14-9 16,0-16-20-16,-9 26-43 0,3-15-49 0,2 1-58 15,4-12-41-15,-8 19-51 0,8-19-112 16,-14 10-548-16,8-5-260 0</inkml:trace>
  <inkml:trace contextRef="#ctx0" brushRef="#br0" timeOffset="109429.18">17983 7057 2593 0,'0'0'-112'0,"0"0"16"0,0 0 19 15,0 0 19-15,-4-17 30 0,4 17 35 16,0 0 32-16,0 0 26 0,0 0 16 16,0 0 26-16,0 0 21 0,0 0 19 0,0 0 1 15,0 0 0-15,0 0-5 0,0 0-7 16,0 0-18-16,0 0-10 0,0 0-6 15,0 0-16-15,0 0-9 0,-6 57-8 0,4-46-8 16,2-11-4-16,-4 33-9 0,2-18-2 16,0 3-7-16,0 0-3 0,2 1-4 0,0 1-4 15,0-1-2-15,0-1 1 0,2 1-7 16,-2 2 1-16,4-2-3 0,0-1 1 16,0-3-1-16,0-1-4 0,0 2 0 0,0-2-2 15,-4-14 1-15,6 20 1 0,-6-20-1 16,9 18 4-16,-5-11 3 0,-4-7-3 15,6 14-4-15,-6-14 0 0,0 0 15 0,15 11 0 16,-15-11-7-16,0 0-1 0,15 5-2 16,-15-5 0-16,0 0-1 0,0 0-4 0,0 0-2 15,0 0 2-15,24-20-1 0,-24 20-3 16,8-17 0-16,-4 6-2 0,0-3-3 16,0-1 1-16,-2-2-2 0,2-1 0 0,-1 1-1 15,-1-1 2-15,3 0-1 0,-3 1 0 16,0 0 0-16,0 2-1 0,-2 15-3 0,4-31 3 15,-4 18-3-15,0 13 2 0,4-25 1 16,-4 25-1-16,2-22-1 0,-2 22 1 0,2-18-2 16,-2 18-2-16,2-15-3 0,-2 15-1 15,0 0-13-15,3-19-17 0,-3 19-22 16,0 0-23-16,2-16-35 0,-2 16-42 0,0 0-58 16,2-9-77-16,-2 9-176 0,0 0-121 15,0 0-262-15,0 0-201 0</inkml:trace>
  <inkml:trace contextRef="#ctx0" brushRef="#br0" timeOffset="111798.13">18222 7447 2612 0,'0'0'27'0,"0"0"35"0,0 0 21 15,0 0 22-15,0 0 25 0,0 0 20 0,0 0 20 16,0 0 8-16,0 0 5 0,0 0-15 16,0 0-21-16,0 0-17 0,0 0-14 15,0 0-12-15,0 0-5 0,0 0-7 0,0 0-6 16,0 0-8-16,0 0-11 0,0 0-5 15,0 0-28-15,2 36-3 0,-2-36-7 16,4 22 1-16,-4-22 1 0,2 26-4 0,3-12-3 16,-3 1-5-16,0 0-6 0,-2-15-18 15,6 28-20-15,-3-17-24 0,-1-3-33 0,-2-8-40 16,0 0-64-16,4 22-45 0,0-17-58 16,-4-5-132-16,0 0-138 0,0 0-355 15,0 0-317-15</inkml:trace>
  <inkml:trace contextRef="#ctx0" brushRef="#br0" timeOffset="112182.32">18452 7047 2710 0,'0'0'-74'0,"0"0"28"0,0 0 19 15,0 0 17-15,0 0 16 0,0 0 25 16,0 0 27-16,0 0 20 0,0 0-4 0,-29 31 18 15,29-31-1-15,-8 17 4 0,1-4-9 16,3 1-7-16,4-14-6 0,-9 27-5 16,5-12-12-16,0 2-1 0,2-2-5 0,2-15-7 15,-4 32-7-15,4-14-6 0,-2-1-16 16,4 0-32-16,-2-17-35 0,4 28-52 16,-2-14-39-16,2-1-38 0,0-3-40 0,-4-10-111 15,9 16-473-15,-2-10-121 0</inkml:trace>
  <inkml:trace contextRef="#ctx0" brushRef="#br0" timeOffset="112555.77">18611 7193 2278 0,'4'-19'-52'0,"-4"19"24"0,0 0 21 15,0 0 22-15,0 0 32 0,-8-23 25 16,8 23 26-16,0 0 12 0,0 0 15 16,-20-2-5-16,20 2-6 0,0 0-6 15,0 0-11-15,-28 5-7 0,28-5-2 0,0 0-11 16,-17 15-3-16,17-15-11 0,-7 15-5 16,7-15-4-16,-4 18-6 0,4-18-4 0,2 19-6 15,-2-19-3-15,4 20-5 0,-4-20-3 16,9 26-4-16,-3-15 0 0,1 0-3 15,-1 0 0-15,0 3-6 0,-6-14-2 0,12 23 0 16,-6-12 0-16,-6-11-5 0,4 19 9 16,-4-19 7-16,2 22 3 0,-2-22-1 0,-6 18-5 15,6-18 1-15,-12 16-3 0,12-16-2 16,-12 15-15-16,6-7-31 0,6-8-38 16,-15 11-62-16,15-11-50 0,-13 7-69 0,13-7-154 15,-13 6-525-15,13-6-338 0</inkml:trace>
  <inkml:trace contextRef="#ctx0" brushRef="#br0" timeOffset="112862.15">18751 7100 2748 0,'0'0'-78'0,"0"0"19"16,0 0 23-16,0 0 23 0,0 0 32 0,6 31 21 15,-6-31 12-15,0 23 11 0,0-23 1 16,0 29 5-16,2-10 3 0,-2 0-4 0,3-1 1 16,-3 4-4-16,2-2 0 0,-2 2 0 15,0-2-5-15,-2 4-7 0,-1-4-3 16,3-1-4-16,-4 0-6 0,0 0-3 0,0 1-18 15,-2-3-35-15,1-2-68 0,-1 0-68 16,0-3-81-16,-3-1-167 0,-2 0-427 16,1-3-161-16</inkml:trace>
  <inkml:trace contextRef="#ctx0" brushRef="#br0" timeOffset="114837.27">19229 7423 2382 0,'0'0'-55'0,"0"0"27"0,0 0 28 16,0 0 22-16,0 0 4 0,0 0 20 15,0 0 19-15,0 0 28 0,0 0 8 0,0 0 6 16,0 0 9-16,0 0 2 0,0 0 1 15,15-27 1-15,-15 27-7 0,0 0-4 0,0 0-6 16,0 0-7-16,0 0-14 0,13-7-3 16,-13 7-10-16,0 0-9 0,0 0-6 15,19-3-6-15,-19 3-5 0,0 0-3 0,24-1-4 16,-24 1-5-16,18 0-3 0,-18 0-5 16,22-4-4-16,-22 4-15 0,23-4-17 15,-23 4-27-15,21-3-31 0,-21 3-42 0,23-11-51 16,-13 9-49-16,0-4-72 0,-10 6-154 15,8-10-453-15,-4 2-269 0</inkml:trace>
  <inkml:trace contextRef="#ctx0" brushRef="#br0" timeOffset="115081.94">19255 7257 2527 0,'0'0'-99'0,"-17"4"32"16,17-4 24-16,0 0 26 0,0 0 24 0,0 0 27 16,0 0 18-16,0 0 21 0,0 0 13 15,0 0 6-15,0 0-4 0,0 0-4 0,0 0-7 16,0 0-9-16,0 0-11 0,0 0-5 16,48 6-2-16,-48-6-11 0,26 0-17 15,-26 0-32-15,26-2-47 0,-26 2-28 0,29 0-54 16,-14-2-47-16,-15 2-117 0,25-2-445 15,-12-1-28-15</inkml:trace>
  <inkml:trace contextRef="#ctx0" brushRef="#br0" timeOffset="115923.7">20205 6879 2136 0,'0'0'-73'0,"0"0"24"16,6-16 28-16,-6 16 11 0,0 0 23 15,8-16 16-15,-8 16 26 0,0 0 4 16,0 0 10-16,6-15 4 0,-6 15 0 16,0 0 2-16,0 0-10 0,0 0 3 0,6-13 3 15,-6 13-2-15,0 0 6 0,0 0 3 0,0 0-1 16,0 0 7-16,0 0 0 0,0 0-9 15,0 0-2-15,0 0-4 0,0 0 0 16,0 0-7-16,-26-10-9 0,26 10-7 0,0 0 1 16,0 0-6-16,0 0-1 0,-38 13-6 15,38-13 1-15,-17 10-3 0,17-10-4 0,-18 10 1 16,8-5 1-16,10-5 0 0,-18 13 0 16,5-5-6-16,13-8 6 0,-19 15-4 15,10-3-4-15,-1-3 0 0,2 3-3 0,-1 1 0 16,-2 1-5-16,3-1 1 0,2 1-3 15,0 2 2-15,-3 1-2 0,0 2 4 0,3-1-7 16,0 2 0-16,-1-2-2 0,1 4-2 16,2-3 3-16,-2 0-1 0,3 3 1 15,1-3 1-15,0 1-6 0,2-1 4 16,0-1 1-16,2 3-3 0,0-2 0 16,3 0 2-16,-1-1-2 0,2-2 1 0,0 2 0 15,1-2-3-15,3-2 2 0,-1-1 0 0,2 1-2 16,1-3 1-16,0-2-2 0,2-1 0 15,-2-1-4-15,3 0-7 0,0-2-7 16,0-1-5-16,-15-4 1 0,26 4-7 0,-26-4 2 16,22-2-5-16,-22 2-4 0,19-8-3 15,-19 8-7-15,15-11-9 0,-15 11-7 0,9-19-10 16,-9 19-2-16,0-22-6 0,0 22 9 16,-11-23 5-16,11 23 6 0,-15-24 12 0,4 15 5 15,3-3 11-15,8 12 13 0,-16-16 9 16,8 9 7-16,8 7 1 0,-12-13 0 15,12 13 4-15,0 0 0 0,-12-12 10 0,12 12 17 16,0 0 14-16,0 0 5 0,0 0 6 16,0 0-2-16,0 0-1 0,0 0-4 15,0 0-7-15,0 0-7 0,36-7-6 0,-36 7-28 16,23 2-37-16,-23-2-53 0,25 0-60 16,-12 0-71-16,-13 0-138 0,24-3-549 15,-14 0-297-15</inkml:trace>
  <inkml:trace contextRef="#ctx0" brushRef="#br0" timeOffset="116491.88">20525 7083 2806 0,'0'0'-10'16,"0"0"14"-16,-23-15 25 0,23 15 11 0,0 0 12 15,0 0 24-15,-30 18 13 0,30-18 4 16,-17 19-3-16,9-9-4 0,2 6-9 16,2-1-1-16,-2 3-6 0,2-1-7 0,2 1-6 15,2 0-7-15,0 3-6 0,2-5-2 0,0 3-8 16,0-1-2-16,4-3-7 0,-2 2-17 15,0-1-33-15,-4-16-43 0,10 22-46 16,-4-9-50-16,1-6-51 0,-3-2-81 16,-4-5-627-16,13 7-327 0</inkml:trace>
  <inkml:trace contextRef="#ctx0" brushRef="#br0" timeOffset="116816.42">20694 7149 2817 0,'-10'-11'-56'0,"10"11"18"16,-13-7 13-16,13 7 29 0,0 0 29 15,-24-9 16-15,24 9 9 0,0 0-6 16,-22 0-7-16,22 0-2 0,0 0-2 0,0 0-5 16,-22 9-1-16,22-9-4 0,0 0-1 15,-4 15-3-15,4-15-8 0,0 0-3 16,0 0 5-16,8 28-5 0,-8-28-1 0,9 22-2 15,-2-12-3-15,1 2 0 0,-2 2 2 16,2 0 0-16,-1-2 15 0,0 3 12 16,-1-2 15-16,0 0 9 0,-2-2 12 0,-4-11-7 15,4 27-2-15,-1-17 2 0,-3-10-5 16,0 23-8-16,0-23-8 0,-5 19-12 0,5-19-35 16,-10 16-51-16,10-16-59 0,-10 14-58 15,0-9-65-15,10-5-133 0,-14 11-560 16,8-9-328-16</inkml:trace>
  <inkml:trace contextRef="#ctx0" brushRef="#br0" timeOffset="117073.24">20815 7156 2721 0,'0'0'-81'0,"17"-10"31"0,-17 10 41 0,0 0 15 16,0 0 34-16,23 15 24 0,-23-15 14 16,11 20 14-16,-3-8-1 0,1 4 4 0,-3-1-5 15,0 4-7-15,1-1-8 0,-5 1-3 16,2 0-8-16,-6 0-6 0,0 2-5 16,-2-3 5-16,-3 6-9 0,-3-5-31 0,-1 0-48 15,-4-1-60-15,3 0-51 0,-4-3-74 16,2-4-120-16,1 1-536 0,-1-2-236 0</inkml:trace>
  <inkml:trace contextRef="#ctx0" brushRef="#br0" timeOffset="118765.79">21259 7217 2599 0,'0'0'-25'0,"-14"8"35"0,14-8 18 0,0 0 15 16,0 0 23-16,0 0 20 0,0 0 23 16,0 0 8-16,0 0-13 0,0 0-13 0,0 0-10 15,0 0-6-15,0 0-8 0,0 0-3 16,0 0-1-16,0 0-5 0,0 0-8 15,0 0-6-15,0 0-7 0,0 0 0 16,0 0-5-16,0 0-3 0,42-26-2 0,-42 26-5 16,15-18-2-16,-7 6-3 0,3 0-4 15,-2 1 3-15,1-1-7 0,-2-3 1 0,3 2-4 16,-2 2 1-16,-3-2-6 0,2-1-1 16,-8 14 2-16,9-18-2 0,-9 18 1 0,4-19-2 15,-4 19-1-15,0-16-1 0,0 16 3 16,0 0 2-16,-13-16-5 0,13 16 9 15,0 0 6-15,-20-9 2 0,20 9 4 0,-18 0 5 16,18 0 5-16,0 0 5 0,-25 13 4 16,14-5 8-16,1 1-1 0,1 3 2 0,-1-1 0 15,1 1-4-15,2 1 4 0,1 1 1 16,0-1-2-16,6-13 8 0,-6 24-3 16,4-9 1-16,2-15-9 0,0 23-2 15,0-23-2-15,6 27-4 0,0-15 0 0,0 1-3 16,3-4-5-16,2 4-5 0,1-5 0 0,-1 0-3 15,4-1-4-15,-2 0-17 0,3-3-22 16,-2-2-31-16,-2-1-43 0,-12-1-52 16,27-1-55-16,-12-3-50 0,-2-2-65 0,-1-4-134 15,0-1-113-15,-2-2-308 0,-2-4-244 16</inkml:trace>
  <inkml:trace contextRef="#ctx0" brushRef="#br0" timeOffset="119029.93">21378 6622 2707 0,'0'0'14'16,"0"0"7"-16,0 0 4 0,0 0-15 15,0 0 6-15,0 0 11 0,0 0 14 0,0 0 6 16,0 0-11-16,0 0-1 0,0 0-4 16,0 0-1-16,59 12-6 0,-59-12-17 15,32-3-37-15,-15 3-45 0,2-3-51 0,-4-1-59 16,-1-2-132-16,4 2-414 0,-6-4 2 16</inkml:trace>
  <inkml:trace contextRef="#ctx0" brushRef="#br0" timeOffset="119353.69">21698 6332 2287 0,'0'0'40'0,"0"0"1"15,0 0 2-15,0 0 5 0,0 0-4 0,0 0 9 16,0 0 3-16,0 0 3 0,0 0-10 16,0 0 3-16,0 0-2 0,66 0 3 15,-46-1-4-15,0-1-8 0,1-2 0 0,0 2-4 16,-4-2-7-16,2 3-30 0,0-3-46 15,-2-2-53-15,-2 2-45 0,-7 0-56 0,-8 4-127 16,11-9-380-16,-11 9 35 0</inkml:trace>
  <inkml:trace contextRef="#ctx0" brushRef="#br0" timeOffset="119554.13">21776 6344 2093 0,'0'0'-38'15,"-10"21"16"-15,4-8 9 0,0 2 27 16,4 3 28-16,-2-4 16 0,2 6 17 0,0-1 7 16,0 0 9-16,2 0-3 0,0 2-7 15,2 1-14-15,-2-4-3 0,2 1-9 0,-2 1-4 16,2-4-25-16,0 1-44 0,0 2-55 16,3-4-66-16,-2-5-86 0,-3-10-168 0,2 21-231 15,0-11 160-15</inkml:trace>
  <inkml:trace contextRef="#ctx0" brushRef="#br0" timeOffset="119982.86">22069 6481 1820 0,'0'0'-18'0,"0"0"21"16,0 0 19-16,0 0 30 0,0 0 14 16,0 0 15-16,0 0 5 0,-50 5-1 15,50-5-3-15,-15 10-7 0,15-10-7 0,-12 14-2 16,12-14-10-16,-4 19-3 0,4-19-4 15,0 21-6-15,0-21-5 0,6 23-4 16,0-12-5-16,1 2-5 0,1 3 1 0,1-4 2 16,-1 4 21-16,3-1 27 0,-1 3 12 15,-2-3 10-15,4-2 12 0,-4 3 5 0,0-3-1 16,1 0-3-16,-5-1 3 0,-4-12-1 16,6 21-2-16,-6-21-16 0,3 16-7 15,-3-16-9-15,0 0-10 0,-18 24-8 0,8-21-19 16,10-3-42-16,-24 8-54 0,10-5-58 15,14-3-66-15,-28 4-54 0,11-7-86 16,3-1-177-16,-2 3-410 0,4-4-296 0</inkml:trace>
  <inkml:trace contextRef="#ctx0" brushRef="#br0" timeOffset="121072.71">22404 6909 2702 0,'0'0'-78'0,"0"0"26"0,0 0 30 16,-4-18 34-16,4 18 22 0,0 0 30 15,0 0 15-15,0 0 15 0,0 0-1 0,0 0-2 16,0 0 0-16,0 0 10 0,0 0 3 16,0 0-2-16,0 0 9 0,0 0-1 0,0 0-1 15,0 0-5-15,0 0-4 0,0 0-13 16,0 0-8-16,0 0-8 0,-6 50-8 15,6-50-3-15,-2 28-9 0,2-11-5 0,0 0-5 16,2 2-3-16,0 0-5 0,0 0-3 16,0 3 0-16,2-1-4 0,1-5-3 15,-1 6-2-15,3-6 0 0,-3 1-3 0,2 1-2 16,-2-4-4-16,3 1 3 0,1-2-3 16,-2-1-1-16,3-1-3 0,-9-11 1 15,13 17-1-15,-13-17-2 0,14 12-6 0,-14-12-1 16,16 7 1-16,-16-7-2 0,14 6 5 15,-14-6-4-15,0 0-1 0,21 0 0 0,-21 0-2 16,0 0-1-16,24-12 0 0,-24 12-4 16,10-11 2-16,-10 11-5 0,10-19-2 15,-5 5-3-15,0 2-9 0,1-4-6 0,-4 0-8 16,0-2 1-16,0-2-1 0,-2 4 0 16,0-6 6-16,2 2 5 0,-2-1 2 15,0-1 2-15,0 2-5 0,0-2 10 0,0 3 0 16,-2 1-1-16,2-2 4 0,0 2 3 15,-2 0 1-15,2 18 4 0,0-32 2 0,0 14 1 16,0 2 3-16,0 16 5 0,0-31 0 16,0 18 3-16,0 13 7 0,2-26-7 0,-2 26 0 15,4-19 2-15,-4 19-2 0,0-20-1 16,0 20 3-16,2-15-6 0,-2 15-4 16,0 0-12-16,0-20-34 0,0 20-44 0,0 0-69 15,2-7-65-15,-2 7-130 0,0 0-213 16,0 0-285-16,0 0-205 0</inkml:trace>
  <inkml:trace contextRef="#ctx0" brushRef="#br0" timeOffset="121731.73">22911 6738 2509 0,'-16'-16'-31'15,"16"16"20"-15,0 0 17 0,0 0 6 16,-26 3 18-16,26-3 32 0,-18 16 25 0,8-6 20 16,-1 4 18-16,3 6 2 0,-3-2-6 15,2 6-7-15,3-1-9 0,2 2-5 16,0 1-6-16,4 0-14 0,-2 1-5 0,4 2-6 16,2-2-11-16,0-1-3 0,2-2-6 15,1 2-3-15,4-2-8 0,-1-3-6 0,3-1-14 16,-3 0-32-16,1-5-44 0,0-2-45 15,1-1-56-15,1-2-54 0,-2-6-67 16,-11-4-131-16,19 7-456 0,-9-5-227 0</inkml:trace>
  <inkml:trace contextRef="#ctx0" brushRef="#br0" timeOffset="122055.83">23178 6941 2584 0,'-14'-27'-33'0,"14"27"35"15,-12-12 22-15,12 12 26 0,-19-11 34 16,9 7 14-16,10 4 12 0,-20-6 4 0,20 6-8 16,-21 0-3-16,21 0-9 0,0 0-6 15,-25 10-5-15,25-10-10 0,-11 10-1 16,11-10-8-16,-10 13-11 0,10-13 1 0,-7 13-5 16,7-13-11-16,0 17-3 0,0-17 0 15,0 0-6-15,9 25-2 0,-9-25-3 16,8 19-5-16,-4-8 1 0,3 0-4 0,-7-11 4 15,12 18 10-15,-6-6 10 0,1-2 8 16,-7-10 5-16,9 20 6 0,-7-8-3 0,-2-12-4 16,4 21-8-16,-4-21-2 0,2 20 1 15,-2-20-11-15,-4 22-4 0,4-22-9 16,-8 20-21-16,1-11-48 0,7-9-55 16,-15 14-71-16,7-6-61 0,8-8-86 0,-17 7-178 15,8-4-482-15,9-3-443 0</inkml:trace>
  <inkml:trace contextRef="#ctx0" brushRef="#br0" timeOffset="122273.4">23224 6899 2983 0,'0'0'-37'0,"21"-4"33"0,-21 4 40 16,0 0 30-16,13 17 27 0,-7-5 13 0,1 1-1 15,-1 1 6-15,0 4-8 0,2 3-16 16,2 2-5-16,-2 0-12 0,-2 0-9 16,-2 4-8-16,0-3-22 0,-4 0-42 0,-2 2-66 15,0 0-88-15,-6-1-88 0,-2 0-175 16,-8 0-485-16,-3 0-308 0</inkml:trace>
  <inkml:trace contextRef="#ctx0" brushRef="#br0" timeOffset="123261.54">20045 7799 2683 0,'0'0'-109'0,"0"0"20"16,0 0 27-16,0 0 15 0,0 0 7 16,0 0 9-16,61-6 14 0,-61 6 8 15,28 0 9-15,-14-3 17 0,-14 3 20 16,36 3-2-16,-13-3 9 0,-1 0 2 0,1 0-11 15,2 2-1-15,5-2-2 0,-1 1-2 16,1 2-4-16,2-2-1 0,-3 2-4 0,7 0-2 16,1-1-10-16,5 0-12 0,0-1-31 15,1 1-19-15,-1 0-16 0,3 1-5 0,-3-6 3 16,2 3 13-16,-1 0-1 0,-1-2 11 16,1 0 0-16,-1 1 4 0,-2-1 7 0,-5 0 6 15,2-1 12-15,-1 3 3 0,0-3-3 16,0 3-2-16,-1 0 2 0,1 0 4 15,-2-1 7-15,1 1 7 0,-1 0-1 0,-3 0 13 16,1 0-3-16,-2-3 12 0,1 2-1 16,-3-1 13-16,0-1 4 0,0 1 16 15,-2 1 6-15,2-3 16 0,-3 0-2 0,1 0-4 16,-1 0 0-16,1 2-17 0,-2 0-1 16,0-1-9-16,-3 0-5 0,3 0-2 15,-6 1-13-15,2 2-2 0,-2-2-9 16,-18 2-4-16,30-4-11 0,-17 3 1 0,-13 1-9 15,24-3 11-15,-24 3-7 0,18-5 24 16,-18 5-22-16,16-6 2 0,-16 6 4 0,0 0-20 16,16-8-27-16,-16 8-45 0,8-5-53 15,-8 5-113-15,5-6-412 0,-5 6 92 0</inkml:trace>
  <inkml:trace contextRef="#ctx0" brushRef="#br0" timeOffset="171948.49">1719 9816 813 0,'0'0'135'15,"0"0"-17"-15,0 0 0 0,0 0 1 0,0 0-13 16,4-17 1-16,-4 17-3 0,0 0-1 15,0 0 17-15,0 0-1 0,5-17 6 16,-5 17-4-16,0 0-7 0,0 0-5 0,2-15-7 16,-2 15-2-16,0 0-7 0,0 0-5 15,0-20-3-15,0 20 1 0,0 0-3 16,0 0-4-16,-2-21 1 0,2 21-8 16,0 0-6-16,-7-15-3 0,7 15 4 0,-9-11 2 15,9 11-1-15,-11-12 2 0,11 12-1 16,-11-14 4-16,11 14-3 0,-11-10-2 15,11 10-2-15,-14-10-6 0,14 10-3 0,-14-9-2 16,14 9-5-16,-17-8-2 0,17 8-4 16,-21-6-2-16,21 6 9 0,-19-2-4 0,19 2 1 15,-24 2 0-15,24-2 1 0,-24 2-2 16,24-2-6-16,-27 9-5 0,13-5-1 0,-2 4-4 16,2-1-2-16,1 1-2 0,-2 1-2 15,-4 1-5-15,7 2 3 0,-4-1-4 16,2 0 3-16,0 3-4 0,-3 1 2 0,4-4 8 15,-3 5-5-15,0-3 0 0,5 0 2 16,-1 1-22-16,-1-3 2 0,2 5-1 16,-2-3 1-16,5 0 3 0,-3-2-1 15,3 3 2-15,-2-3-1 0,5 3-3 0,5-14 2 16,-14 25 1-16,7-12 2 0,2 0-3 16,5-13 1-16,-9 25-3 0,7-10 1 0,1-1 2 15,1-14-1-15,-2 26-1 0,2-13 0 16,0-13-1-16,2 27-1 0,-2-12 0 0,0-15 1 15,1 25-2-15,1-11 0 0,3 1 2 16,-5-15-2-16,6 26-2 0,-3-12 3 16,2-1-4-16,-5-13 2 0,6 23 0 0,-2-11 1 15,-4-12 0-15,9 18 7 0,-3-8 3 16,-6-10-5-16,12 15 3 0,-3-6-2 0,-9-9 0 16,14 14 3-16,-5-7-1 0,3-1 5 15,2-1-14-15,-14-5 7 0,25 10-7 16,-11-6 6-16,-14-4-2 0,27 6-1 0,-8-4-2 15,-3 0 1-15,-16-2-2 0,32 0 1 16,-15 0-2-16,-17 0 1 0,35-2-1 16,-20 0 3-16,3-2-1 0,-2 2 1 0,-16 2-6 15,29-7 3-15,-11 3-1 0,-6 0 3 0,-12 4-1 16,26-10-1-16,-13 3-1 0,-13 7 1 16,17-14-2-16,-9 7 2 0,-8 7-2 15,13-19 3-15,-9 9-2 0,-4 10-1 0,8-19 0 16,-8 19 2-16,-2-23-3 0,2 23-3 15,-4-19 2-15,4 19 2 0,-9-19-1 16,9 19 2-16,-8-17-3 0,8 17-1 0,-10-13 1 16,10 13 1-16,-11-9-2 0,11 9 1 15,-12-10 3-15,12 10 2 0,-13-8-4 16,13 8 2-16,0 0 18 0,-23-7-1 0,23 7-6 16,-15-4 3-16,15 4-1 0,0 0-2 0,-25-2 1 15,25 2-3-15,0 0-5 0,-16-4 5 16,16 4-5-16,0 0 1 0,0 0-3 15,0 0-3-15,-18-2 7 0,18 2 2 0,0 0 1 16,0 0-4-16,0 0 3 0,0 0 7 16,0 0-9-16,0 0 3 0,0 0-5 15,53-3 4-15,-53 3-2 0,29 0-6 0,-12-2-9 16,2 2-30-16,0-3-27 0,0-1-36 16,-2 3-39-16,2-3-44 0,0 0-62 0,-3 1-41 15,0-4-67-15,-2 3-159 0,-4 1-87 16,2-3-339-16,-12 6-357 0</inkml:trace>
  <inkml:trace contextRef="#ctx0" brushRef="#br0" timeOffset="172291.88">1941 9917 2708 0,'-13'-25'-108'16,"13"25"37"-16,0 0 9 0,0 0 18 0,-16-6 18 16,16 6 25-16,0 0 25 0,0 0 17 15,0 0 22-15,-31 15 15 0,31-15 34 0,-16 16 7 16,9-8-1-16,1 4 3 0,-3 0-11 15,2 1-8-15,7-13-2 0,-10 29-8 0,8-13-10 16,0-1-5-16,2-15-10 0,0 32-6 16,0-15-6-16,4 0-6 0,0 1-9 15,0-3-35-15,3-3-39 0,2 4-48 16,-1-3-57-16,3 0-50 0,-1-5-63 0,0 0-158 16,0-2-450-16,0-2-208 0</inkml:trace>
  <inkml:trace contextRef="#ctx0" brushRef="#br0" timeOffset="172631.74">2167 9913 2456 0,'0'0'-71'0,"0"0"36"0,-13-10 13 15,13 10 27-15,0 0 21 0,-23-3 23 16,23 3 6-16,0 0 21 0,-26 3 0 0,26-3 2 15,0 0-3-15,-20 8 2 0,20-8-4 16,-9 11-1-16,9-11-8 0,0 0-6 16,0 0-8-16,11 29-1 0,-11-29-10 0,20 21 17 15,-4-10-6-15,0 5-4 0,1-3-2 16,3 2-6-16,-2 0-3 0,-1-1-4 16,0 1-3-16,0 0-2 0,-2-1-4 0,-2-1 0 15,-3-1 2-15,-1 2 6 0,-4-4 6 16,-5-10 3-16,2 22-2 0,-2-22-2 15,-12 19-4-15,4-10-4 0,8-9-4 0,-23 17-12 16,10-10-19-16,0 1-41 0,3-2-47 16,10-6-55-16,-23 9-63 0,23-9-94 0,-11 0-632 15,11 0-357-15</inkml:trace>
  <inkml:trace contextRef="#ctx0" brushRef="#br0" timeOffset="172859.18">2392 9936 2866 0,'14'-8'-60'0,"-14"8"21"16,0 0 21-16,0 0 17 0,0 0 12 15,0 0 24-15,22 25 16 0,-19-16 12 0,2 7 5 16,-1 0-1-16,0 0-2 0,1 3-5 16,-1 1-5-16,-2 0-6 0,2 1-5 15,-2-2-4-15,0 1-4 0,0 2-2 0,-2-1-5 16,0-2-2-16,-2 0-17 0,0-2-30 15,0 1-40-15,-2-4-57 0,0 2-46 0,-1-5-60 16,5-11-120-16,-8 18-450 0,1-13-102 16</inkml:trace>
  <inkml:trace contextRef="#ctx0" brushRef="#br0" timeOffset="173116.34">2751 10204 2308 0,'0'0'-26'16,"0"0"49"-16,0 0 19 0,0 0 36 16,-48 8 21-16,48-8 14 0,0 0 1 15,0 0-12-15,0 0-11 0,0 0-8 0,0 0-10 16,0 0-7-16,0 0-24 0,0 0-34 15,61-3-41-15,-61 3-45 0,28-5-38 16,-14 2-33-16,2-3-39 0,-16 6-70 16,16-10-487-16,-10 3-26 0</inkml:trace>
  <inkml:trace contextRef="#ctx0" brushRef="#br0" timeOffset="173271.92">2735 10092 2139 0,'-18'-6'-19'0,"4"3"41"0,14 3 30 15,-26-5 25-15,26 5 32 0,-17-5 23 0,17 5 26 16,0 0 15-16,-19-4 4 0,19 4-14 15,0 0-17-15,0 0-11 0,0 0-21 16,0 0-12-16,0 0-11 0,0 0-13 0,0 0-24 16,58-10-41-16,-44 9-64 0,6-1-78 15,-2 0-66-15,-18 2-85 0,37-5-196 16,-17 1-377-16,-2-2-201 0</inkml:trace>
  <inkml:trace contextRef="#ctx0" brushRef="#br0" timeOffset="174933.24">4044 9342 2411 0,'0'0'-90'15,"-8"-18"28"-15,8 18 23 0,0 0 3 0,0 0 10 16,0 0 4-16,0 0 17 0,0 0 22 16,0 0 19-16,0 0 25 0,0 0 15 15,0 0 3-15,0 0 5 0,0 0 7 0,0 0 5 16,0 0 4-16,10 48 4 0,-10-48 0 16,5 25 0-16,-2-10-1 0,1 2-5 15,0 0-4-15,-2 4-5 0,2 0-2 0,-2 4-4 16,2 0-2-16,-2-2-3 0,2 1 1 15,-1 3-7-15,-1-4-1 0,0 1-8 16,-2-1-4-16,2-2-3 0,0 0-7 16,0-2-6-16,-2 0-5 0,3 1-4 15,-3-3-2-15,2-2-5 0,-2-15-2 0,2 26-4 16,0-14-17-16,-2-12-32 0,2 19-38 16,-2-19-52-16,4 15-65 0,-4-15-63 0,0 0-106 15,0 11-185-15,0-11-356 0,0 0-275 0</inkml:trace>
  <inkml:trace contextRef="#ctx0" brushRef="#br0" timeOffset="175428.37">4054 9408 2562 0,'0'0'-130'0,"-8"-15"33"15,8 15 21-15,-6-11 23 0,6 11 5 16,0 0 21-16,-6-17 8 0,6 17 3 0,0 0 13 16,0 0 0-16,0 0 11 0,2-20 8 15,-2 20 9-15,0 0-3 0,0 0 11 16,0 0-7-16,12-13 5 0,-12 13 8 16,0 0-4-16,14-6-2 0,-14 6-6 0,16-4 0 15,-16 4-7-15,20-4 0 0,-20 4-5 16,25 0-3-16,-25 0 2 0,30-3-4 0,-14 1 2 15,-16 2-10-15,32-4-1 0,-19 2-4 16,4 1 6-16,-17 1-1 0,23-5 2 16,-23 5 7-16,22-1 13 0,-22 1-2 0,16-4 9 15,-16 4 14-15,0 0 9 0,0 0 19 16,19 5 19-16,-19-5 0 0,0 0 1 0,0 20 6 16,0-20-2-16,-2 21 3 0,2-21-1 15,-4 29 2-15,0-15-1 0,2 5 2 16,2 0-8-16,-2 0-3 0,-1 2-6 0,3 1-5 15,0 0-4-15,3-1-4 0,-1 6-5 16,0-3-11-16,2 0-8 0,0-1-3 16,3-1-5-16,-1 1-5 0,1-2 0 15,-3-2-6-15,2-2-3 0,0-2 0 0,0 0-17 16,0 1-44-16,2-5-49 0,-2 1-64 16,-6-12-83-16,8 17-119 0,-2-12-234 0,-6-5-389 15,9 8-417-15</inkml:trace>
  <inkml:trace contextRef="#ctx0" brushRef="#br0" timeOffset="175902">4741 9368 2806 0,'-23'-5'-148'0,"23"5"28"16,0 0 23-16,0 0 17 0,0 0 15 15,0 0 25-15,0 0 6 0,0 0 17 0,-24 15 20 16,24-15 15-16,0 0 20 0,-6 17 14 16,6-17 8-16,-6 19 2 0,6-19 9 15,-6 21-5-15,4-10 2 0,2-11 9 0,-7 31-7 16,4-15-4-16,-1 4 0 0,2-4-12 15,0 4-4-15,0 2-3 0,2-2-8 0,2-1-3 16,-2 2-2-16,4 0-5 0,-2-2-16 16,3 0-13-16,2-2-34 0,-1 0-32 15,0 1-37-15,0-3-33 0,3-1-41 0,-3-2-64 16,3 0-526-16,-1 0-55 0</inkml:trace>
  <inkml:trace contextRef="#ctx0" brushRef="#br0" timeOffset="176460.71">5122 9437 2109 0,'0'0'-137'0,"0"0"24"0,0 0 7 16,0 0 17-16,-15-19 20 0,15 19 29 16,0 0 20-16,-25 1 18 0,25-1 26 15,0 0 1-15,-28 8 7 0,28-8 9 0,-16 10-1 16,16-10-7-16,-15 9 5 0,15-9-10 16,-11 15 1-16,11-15-9 0,-4 17 1 15,4-17-2-15,4 19-7 0,-4-19-9 0,11 24-24 16,-3-13-16-16,3 2-4 0,1-1-7 15,2 2-3-15,-2-2 6 0,2 2 5 0,-1-2 5 16,-2-2 3-16,-3 2 7 0,1-2 12 16,-3 1 18-16,-6-11 22 0,6 17 15 15,-6-17 23-15,0 0 21 0,-10 25 24 16,10-25 17-16,-19 13 16 0,4-7 3 0,2 0-13 16,-3-1-12-16,16-5-12 0,-30 8-19 15,13-5-3-15,17-3-20 0,-26 2-41 0,26-2-72 16,-20-1-67-16,20 1-72 0,0 0-132 15,-22-10-384-15,20 6 47 0</inkml:trace>
  <inkml:trace contextRef="#ctx0" brushRef="#br0" timeOffset="176658.4">5228 9616 2028 0,'26'2'-43'15,"-26"-2"11"-15,0 0 3 0,22 1 13 16,-22-1 11-16,24 0 7 0,-24 0 9 16,30 0-2-16,-15-1 11 0,-15 1-3 0,36 1-8 15,-18-1-1-15,2-1-26 0,-1 1-48 16,-19 0-61-16,32-4-135 0,-20 0-224 16,-2 1 344-16</inkml:trace>
  <inkml:trace contextRef="#ctx0" brushRef="#br0" timeOffset="176864.85">5383 9529 1438 0,'0'0'22'0,"0"0"24"15,0 0 18-15,-14 14 43 0,14-14 26 16,0 0 21-16,0 0 30 0,12 31 4 16,-12-31-7-16,10 25-5 0,-6-10-13 15,2 0-16-15,-1-2-13 0,1 3-19 0,-2-1-10 16,3 0-14-16,-1 0-5 0,-2 1-15 15,1 0-21-15,-1-4-51 0,-4-12-55 0,8 21-74 16,-4-11-65-16,-4-10-102 0,9 13-606 16,-4-5-292-16</inkml:trace>
  <inkml:trace contextRef="#ctx0" brushRef="#br0" timeOffset="177276.74">5654 9387 2677 0,'-9'-11'-80'16,"9"11"15"-16,0 0 0 0,0 0 4 16,0 0 5-16,0 0 13 0,0 0 1 0,17-18 5 15,-17 18 9-15,19-1 0 0,-19 1 1 16,27 0 0-16,-27 0 2 0,30 0 6 15,-15 0-2-15,-15 0 10 0,30 0-9 0,-30 0 13 16,23 0-4-16,-23 0 6 0,21 1 9 16,-21-1 7-16,13 6 5 0,-13-6 22 15,0 0 6-15,2 19 20 0,-2-19 10 16,0 0 12-16,-11 31 13 0,3-19 16 0,0 1 5 16,-1 0-3-16,-2 2-2 0,-1 0-1 15,1 3 0-15,0-5-2 0,3 2-3 0,2 0-6 16,-1 0-3-16,3 1-10 0,0 0-2 15,4-16-8-15,-4 24-5 0,4-24-7 0,2 23-8 16,4-14-4-16,0 3-7 0,5-5-7 16,-11-7-19-16,24 16-34 0,-12-11-49 15,2-1-65-15,4 0-79 0,-18-4-125 0,33 0-233 16,-15-2-320-16,-18 2-252 0</inkml:trace>
  <inkml:trace contextRef="#ctx0" brushRef="#br0" timeOffset="177439.45">6086 9616 2784 0,'0'0'30'0,"0"0"25"16,0 0 8-16,-22 42 7 0,16-33-4 15,6-9 5-15,-13 21-5 0,9-12-2 16,4-9-7-16,-9 22-5 0,7-12-4 16,2-10-10-16,-2 22-28 0,2-22-53 0,4 20-66 15,-4-20-78-15,7 12-126 0,-3-8-550 16,-4-4-218-16</inkml:trace>
  <inkml:trace contextRef="#ctx0" brushRef="#br0" timeOffset="177673.35">6181 9328 2825 0,'-4'-19'64'16,"4"19"-1"-16,0 0 8 0,0 0 32 0,0 0 27 15,0 0 16-15,0 0 6 0,0 0-3 16,31 34-13-16,-18-13-10 0,4 5-17 16,0 2-13-16,0 2-4 0,-3 0-15 0,4 2-11 15,-6 3-21-15,0-4-47 0,-5 2-44 16,0-5-63-16,-5 0-71 0,-4 1-89 16,-7 3-135-16,-4-1-203 0,-1-3-259 0,-8 1-223 15</inkml:trace>
  <inkml:trace contextRef="#ctx0" brushRef="#br0" timeOffset="178482.1">3943 10183 2455 0,'0'0'-107'0,"0"0"40"0,0 0 36 16,-14-3 38-16,14 3 23 0,0 0 41 15,0 0 11-15,0 0 17 0,0 0 10 0,0 0 5 16,0 0 0-16,0 0-7 0,65 5-7 16,-44-3-7-16,2-2-30 0,9 0-8 0,0 0-5 15,3 0-3-15,8 3-7 0,1-2-7 16,3-1-9-16,0 0-25 0,2-1-20 0,1 1-25 16,9-3-19-16,3 3-23 0,-1 0-6 15,2 0-4-15,-1 0 9 0,1-2-2 16,2 2 5-16,-2 0 0 0,-1-2 9 0,-1 2 11 15,0 0-2-15,3 0 14 0,-3 0 2 16,3 2-4-16,-1 0 1 0,-4 1 3 16,3-3 6-16,-3 4 11 0,-9-4 12 0,8 1 23 15,-7 1 30-15,-3 0 12 0,1 0 8 16,-3 0 0-16,1-1 10 0,-5 2 1 16,1-1 6-16,-9-1-7 0,-1-1-7 0,-1 2-7 15,0-2 0-15,-6 0-11 0,-1 2-12 16,-2-2-11-16,-4 2-17 0,3-2-22 0,-6 2-36 15,-16-2-26-15,28 1-32 0,-18 2-43 16,-10-3-116-16,15-3-361 0,-15 3 135 16</inkml:trace>
  <inkml:trace contextRef="#ctx0" brushRef="#br0" timeOffset="179011.29">4006 10725 1809 0,'0'0'-28'0,"0"0"26"0,0 0 40 16,0 0 6-16,0 0 33 0,0 0 21 15,0 0 20-15,16-40 27 0,-16 40 8 0,0 0-8 16,0 0-5-16,0 0-8 0,16-4-8 16,-16 4-6-16,0 0-5 0,0 0-5 15,0 0-5-15,20 26-8 0,-20-26-1 0,6 21-5 16,-4-7-2-16,2-1-3 0,-2 4-7 16,0 1-6-16,0 0-3 0,2 1-4 15,-1 0-3-15,-1 3-9 0,2-4 2 0,-2 3-10 16,0 1-5-16,1-4-3 0,-1 2-5 0,0-1-3 15,0 0-3-15,0-2-7 0,-2 0-21 16,0-17-39-16,2 25-32 0,-2-25-48 16,4 21-51-16,-4-21-53 0,3 12-69 15,-3-12-127-15,-3 11-537 0,3-11-399 0</inkml:trace>
  <inkml:trace contextRef="#ctx0" brushRef="#br0" timeOffset="179443.06">4087 10790 2851 0,'0'0'-87'0,"-7"-23"31"0,7 23 28 16,-2-21 34-16,2 21 35 0,-2-18 38 15,2 18 14-15,0 0 11 0,2-27 3 16,-2 27 10-16,2-15 8 0,-2 15-1 0,0 0-3 16,5-21-3-16,-5 21-4 0,0 0-2 15,4-16-6-15,-4 16-6 0,9-10-4 16,-9 10-8-16,0 0-9 0,15-12-8 0,-15 12-10 15,14-4-7-15,-14 4-5 0,22-1-4 0,-22 1-5 16,25-2-3-16,-25 2-3 0,34 2-7 16,-13-2-4-16,-2 1-3 0,2-1-8 15,0 3-10-15,0-2 3 0,-1 1-2 0,-2-2-2 16,0 2 0-16,-18-2 0 0,29 2-3 16,-29-2 2-16,21 2-4 0,-21-2 3 15,19 4 1-15,-19-4 0 0,10 7 2 0,-10-7 1 16,0 0 2-16,8 19 9 0,-8-19-5 15,-2 20-2-15,2-20 5 0,-3 22 3 0,3-22 1 16,-5 32-2-16,3-16-2 0,2 1 0 16,-2 1 2-16,4 0 0 0,-2 1-2 15,0 3-5-15,2-3 0 0,0-1-4 0,4 1-16 16,-4-1-27-16,0-1-28 0,2-2-31 16,0-2-43-16,2 3-51 0,-6-16-38 15,10 23-59-15,-5-14-112 0,1 1-184 0,-1-3-324 16,-5-7-305-16</inkml:trace>
  <inkml:trace contextRef="#ctx0" brushRef="#br0" timeOffset="179745.37">4777 10635 2689 0,'6'-13'-47'0,"-6"13"40"16,0 0 18-16,7-15 4 0,-7 15 1 0,0 0 14 16,0 0 19-16,0 0 30 0,0 0 17 15,0 0 14-15,0 0 9 0,0 0 3 16,0 0-1-16,-23 39 2 0,19-23-7 0,-3 0-4 16,2 2-7-16,1 1-13 0,2-1-5 15,0 7-10-15,2-5-12 0,2 5-5 16,0 1-10-16,0-3 1 0,0 3-9 0,6 0-30 15,-2-4-40-15,0 3-46 0,2-4-63 16,5-2-62-16,-2 0-67 0,1-3-127 16,1-1-201-16,-1-6-238 0,2 1-162 0</inkml:trace>
  <inkml:trace contextRef="#ctx0" brushRef="#br0" timeOffset="180133.06">5179 10736 2384 0,'-8'-11'-69'0,"8"11"22"15,0 0 22-15,-15-10 11 0,15 10 35 0,0 0 5 16,-17-5 16-16,17 5 10 0,0 0 18 0,0 0 17 15,0 0-2-15,0 0 13 0,-32 11-2 16,32-11 2-16,0 0 0 0,-11 12-6 16,11-12-7-16,0 0-7 0,0 20-7 15,0-20-12-15,0 0-6 0,16 25-2 0,-6-16-6 16,-1 5-9-16,3-2-2 0,3 2 0 16,-2 0-7-16,-1-3-3 0,2 2 1 0,-6-1-5 15,2-3-1-15,-1 1-1 0,-9-10 3 16,10 17 0-16,-10-17 4 0,2 16-3 15,-2-16-1-15,0 0-5 0,-17 17-5 0,17-17-9 16,-20 7-34-16,8-2-49 0,12-5-56 16,-24 1-58-16,24-1-70 0,-26-4-156 15,15 0-431-15,1-1-199 0</inkml:trace>
  <inkml:trace contextRef="#ctx0" brushRef="#br0" timeOffset="180314.31">5345 10837 2674 0,'0'0'52'0,"16"2"19"16,-16-2 1-16,0 0-2 0,26 0 5 15,-26 0 9-15,16 0 1 0,-16 0-5 0,24 0-13 16,-24 0-5-16,25-2-18 0,-25 2-36 16,24-2-48-16,-24 2-67 0,23-4-61 15,-23 4-65-15,19-8-161 0,-15 7-381 16,-4 1-74-16</inkml:trace>
  <inkml:trace contextRef="#ctx0" brushRef="#br0" timeOffset="180485.44">5470 10747 2316 0,'0'0'-11'15,"0"0"57"-15,0 0 35 0,0 0 43 16,0 0 27-16,0 0 20 0,-20 20 9 0,20-20-1 16,0 19-13-16,0-19-15 0,0 24-20 15,0-24-14-15,4 32-12 0,-2-14-13 16,0 0-12-16,1 0-9 0,-1 1-19 0,3-2-52 15,-3 1-55-15,2-3-55 0,0 2-69 16,-2-2-61-16,2 1-98 0,0-6-643 16,0 0-440-16</inkml:trace>
  <inkml:trace contextRef="#ctx0" brushRef="#br0" timeOffset="180759.33">5770 10759 2946 0,'0'0'-27'16,"0"0"33"-16,0 0 14 0,0 0 21 0,0 0 14 15,0 0 23-15,0 0 11 0,0 0 6 16,0 0 0-16,-23 38-5 0,23-21-8 16,0 0-4-16,0 2-8 0,-2 2-6 0,4-2-5 15,-2 2-1-15,2 1-6 0,-2 0-6 16,2-1-1-16,0 0-8 0,0 0 0 15,-2-2-6-15,2-2-5 0,0 3 0 0,0-5-7 16,-2-15-37-16,2 28-32 0,-2-28-41 0,2 22-52 16,-2-22-48-16,0 14-55 0,0-14-109 15,-4 8-588-15,4-8-360 0</inkml:trace>
  <inkml:trace contextRef="#ctx0" brushRef="#br0" timeOffset="181008.89">5706 10689 2809 0,'2'-16'-50'0,"0"1"20"16,-2 15 14-16,7-21 13 0,-7 21 19 16,11-17 16-16,-3 11 22 0,-8 6 20 15,17-11 16-15,-17 11 6 0,26-6 0 0,-12 6-6 16,-14 0-1-16,34 0-6 0,-15 4-1 16,-2-1-5-16,-2 3-4 0,-1 2-8 15,0 1-6-15,-4 1-5 0,-10-10-2 0,8 19-1 16,-8-19-5-16,-2 19 2 0,2-19-6 0,-12 21-6 15,4-10-4-15,-6-1-2 0,0-1-12 16,-1-2-32-16,2 2-42 0,-2-2-54 16,3 2-56-16,-1-2-64 0,-2-4-72 0,7 1-173 15,8-4-393-15,-18 8-228 0</inkml:trace>
  <inkml:trace contextRef="#ctx0" brushRef="#br0" timeOffset="181315.63">6086 10984 2640 0,'0'0'-16'0,"0"0"46"0,-10 19 30 15,10-19 23-15,-8 15 25 0,8-15 17 0,-10 17 11 16,6-7 4-16,4-10-3 0,-11 19-13 16,11-19-14-16,-6 19-15 0,1-10-7 15,5-9-8-15,-2 21-6 0,2-21-14 0,0 20-2 16,0-20-13-16,2 18-27 0,-2-18-44 16,9 14-58-16,-9-14-75 0,10 12-76 15,-10-12-128-15,11 3-201 0,-11-3-284 0,0 0-190 16</inkml:trace>
  <inkml:trace contextRef="#ctx0" brushRef="#br0" timeOffset="181465.28">6072 10890 2775 0,'-6'-17'137'0,"6"17"13"0,-8-9-7 16,8 9-4-16,0 0-7 0,-7-15-16 15,7 15-10-15,0 0-14 0,0 0-28 0,0 0-49 16,-6-16-64-16,6 16-85 0,0 0-89 15,0 0-175-15,0 0-528 0,0 0-335 0</inkml:trace>
  <inkml:trace contextRef="#ctx0" brushRef="#br0" timeOffset="181703.51">6244 10631 2803 0,'0'0'-52'16,"0"0"37"-16,0 0 38 0,34 23 37 0,-24-9 29 16,6 3 23-16,-2 2 12 0,1 0 1 15,2 7-4-15,0 0-11 0,-3 0-10 16,2 0-11-16,-4 3-9 0,-4-7-10 0,-1 4-5 16,-3-1-18-16,-1-4-20 0,-8 0-41 15,1-1-47-15,-7 2-61 0,1-2-54 16,-5-3-64-16,-2-2-108 0,-2-2-566 0,2 1-311 15</inkml:trace>
  <inkml:trace contextRef="#ctx0" brushRef="#br0" timeOffset="182571">6983 10175 2711 0,'-30'3'-87'15,"30"-3"29"-15,0 0 15 0,0 0 17 16,0 0 35-16,0 0 21 0,0 0 24 0,0 0 2 15,0 0 6-15,0 0-8 0,0 0 0 0,0 0-1 16,0 0-7-16,0 0 1 0,0 0 0 16,0 0-5-16,0 0-4 0,54 13-3 15,-54-13-4-15,20-6-2 0,-20 6 0 0,20-10-7 16,-10 3 1-16,0-2 1 0,-1-1-1 16,-9 10 5-16,17-21 2 0,-10 12 2 15,-1-3-4-15,-6 12 3 0,6-21-1 16,-6 21-3-16,2-22-2 0,-2 22 6 0,0-19 3 15,0 19 2-15,-6-18 4 0,6 18 1 16,-8-15 4-16,8 15 2 0,-16-13-5 0,16 13 0 16,-17-8-6-16,17 8-2 0,-18-1-5 15,18 1-2-15,0 0 5 0,-30 4 6 16,30-4 7-16,-22 9 2 0,14-2 4 16,-2 5 2-16,1-1 5 0,3 2-1 0,-3 2 3 15,5 1-2-15,-3 1 2 0,3 0 7 0,0 1 5 16,2 2-6-16,2-2 3 0,0 0 26 15,2 0-10-15,2-2 3 0,0 2-5 16,3-3-4-16,2 0 3 0,-1-1-3 0,1-3-2 16,3 1-5-16,-2-1-5 0,6-4-9 15,-4 3-3-15,3-3-9 0,2-4-3 0,-2-2-9 16,-15-1-13-16,32 0-27 0,-14-3-44 16,0-4-50-16,-2-1-65 0,3-6-84 0,-1-1-88 15,-2-6-200-15,-2-2-96 0,-4 0 32 16,0-2-370-16,1 1-419 0</inkml:trace>
  <inkml:trace contextRef="#ctx0" brushRef="#br0" timeOffset="183003.37">7279 9321 2810 0,'0'0'-118'16,"0"0"47"-16,0 0 25 0,0 0 39 15,0 0 36-15,0 0 29 0,0 0 17 0,0 0 11 16,0 0 0-16,0 0 5 0,0 0-1 16,0 0 3-16,0 0 4 0,0 0 8 15,0 0 0-15,0 0-1 0,51 8-5 16,-51-8-10-16,30 0-10 0,-11 3-3 0,-19-3-13 15,38 0-7-15,-20 0-3 0,4-3-29 0,-22 3-35 16,34 0-59-16,-15 0-75 0,-5-1-82 16,-14 1-121-16,24-6-215 0,-16 5-283 15,-8 1-192-15</inkml:trace>
  <inkml:trace contextRef="#ctx0" brushRef="#br0" timeOffset="183326.79">7709 9058 2461 0,'0'0'-50'0,"0"0"15"0,-15-4 18 0,15 4 3 16,0 0 22-16,0 0 23 0,0 0 13 16,0 0 12-16,0 0-7 0,0 0-1 0,0 0-11 15,0 0 6-15,58-4-5 0,-58 4-5 16,35 2-6-16,-16-2 1 0,0-2-3 0,1 2 1 16,-20 0-13-16,35-2-15 0,-20 2-46 15,-15 0-39-15,27-3-49 0,-27 3-86 16,18-6-180-16,-14 2-218 0,-4 4 164 15</inkml:trace>
  <inkml:trace contextRef="#ctx0" brushRef="#br0" timeOffset="183516.53">7833 9029 1822 0,'0'0'1'0,"-8"12"38"16,8-12 49-16,-6 19 31 0,6-19 12 0,-2 24 14 15,2-11 1-15,0-13 2 0,2 39-6 16,0-20-5-16,0 4-14 0,2 2-11 15,-2-1-12-15,2 1-12 0,0 0-6 0,0-1-10 16,0-1-10-16,0 0-19 0,0-5-39 16,0 2-51-16,0-1-70 0,0-4-65 15,1 1-76-15,-1-3-164 0,-2-3-375 0,2-1-106 16</inkml:trace>
  <inkml:trace contextRef="#ctx0" brushRef="#br0" timeOffset="183892.34">8196 9212 2268 0,'0'0'-60'0,"0"0"17"0,0 0 9 0,0 0 23 16,-9-22 36-16,9 22 38 0,0 0 27 15,-21-7 12-15,21 7 3 0,0 0-2 16,-26 4 0-16,26-4-4 0,0 0-7 0,-22 13-5 16,13-5-5-16,9-8-5 0,-11 18-6 15,11-18-11-15,-4 22-5 0,6-7-3 0,-2-15-7 16,6 33-5-16,1-16-2 0,2 6-2 16,1-2-6-16,2 1 0 0,0-1-4 0,2 2 1 15,-4-1 17-15,6-2 20 0,-6 0 11 16,3-2 4-16,-5-2-2 0,0-3 2 15,0 0 1-15,-2 0-5 0,-6-13-9 16,2 20-5-16,-2-20-8 0,0 0-13 0,-14 22-38 16,14-22-57-16,-20 14-75 0,5-9-102 15,-2-1-174-15,0-1-203 0,-3-2-306 0,2 1-313 16</inkml:trace>
  <inkml:trace contextRef="#ctx0" brushRef="#br0" timeOffset="-197071.57">7158 10814 174 0,'0'0'103'0,"0"0"0"0,0 0-17 15,0 0-34-15,0 0-5 0,0 0-9 0,0 0-7 16,0 0-7-16,0 0 2 0,0 0-4 16,0 0 4-16,0 0 4 0,0 0-5 15,0 0 8-15,0 0 7 0,0 0-2 0,0 0 14 16,0 0 0-16,0 0-5 0,0 0 9 15,0 0 11-15,0 0-16 0,0 0-4 0,0 0 10 16,0 0-14-16,0 0 0 0,0 0-2 16,0 0-1-16,0 0 6 0,0 0 4 15,0 0-3-15,0 0-4 0,0 0 0 0,0 0-5 16,0 0 0-16,0 0-4 0,0 0 5 16,0 0-13-16,0 0-2 0,0 0-1 0,0 0-6 15,0 0 6-15,0 0-5 0,0 0-6 16,0 0 6-16,0 0-1 0,0 0-6 15,0 0 4-15,-16-23-7 0,16 23 1 0,0 0 1 16,0 0-1-16,-18-4-3 0,18 4 8 16,0 0-6-16,-14-5-1 0,14 5 19 15,0 0-24-15,-15-7-1 0,15 7-1 16,0 0 4-16,-17-13 5 0,17 13-14 0,-11-7 5 16,11 7 3-16,-10-11-6 0,10 11 10 15,-10-12-6-15,10 12-10 0,-12-13-1 0,12 13 6 16,-10-12-20-16,10 12-7 0,-10-11-4 15,10 11 5-15,-11-13 1 0,11 13-9 16,-9-15 6-16,9 15 7 0,-8-14 3 0,8 14-2 16,-10-13 9-16,10 13-3 0,-7-15 5 15,7 15 0-15,-8-13 0 0,8 13-7 0,-7-16 7 16,7 16-3-16,-6-15-2 0,6 15 0 16,-7-17-1-16,7 17 1 0,-6-21 3 0,6 21-5 15,-6-18 9-15,6 18 2 0,-4-19 1 16,4 19-2-16,-4-18 0 0,4 18 5 15,-4-18-3-15,4 18-4 0,-6-17-2 16,6 17-1-16,-4-17-10 0,4 17 5 0,-4-17 6 16,4 17 1-16,-4-16-1 0,4 16 9 15,-2-17 2-15,2 17 1 0,0 0-5 16,-6-20 7-16,6 20-5 0,-2-16 3 0,2 16-3 16,0 0 10-16,-4-21-8 0,4 21-1 15,0 0-2-15,-5-19 7 0,5 19-6 0,0 0 10 16,-6-19-10-16,6 19-2 0,0 0 2 15,-2-17-2-15,2 17 7 0,0 0 0 0,-5-16-3 16,5 16 8-16,0 0-3 0,0 0 10 16,-4-18 1-16,4 18 1 0,0 0-5 15,-6-14-3-15,6 14 5 0,0 0-3 0,0 0 4 16,-7-18-12-16,7 18 8 0,0 0 6 16,0 0-11-16,-6-14 4 0,6 14 5 15,0 0-12-15,0 0 8 0,-6-13-9 0,6 13 7 16,0 0 1-16,0 0-2 0,-6-20 2 15,6 20 3-15,0 0-7 0,-6-13-3 16,6 13 9-16,0 0-6 0,0 0 4 16,-8-20-4-16,8 20 0 0,0 0 1 0,0 0-8 15,-6-12 1-15,6 12-2 0,0 0-8 16,0 0 6-16,0 0 10 0,-12-13-9 0,12 13-1 16,0 0 9-16,0 0 1 0,-8-10 2 15,8 10 5-15,0 0 3 0,0 0 4 0,0 0-7 16,-14-9 5-16,14 9 8 0,0 0-6 15,0 0 4-15,0 0-1 0,-10-11-7 0,10 11 9 16,0 0-12-16,0 0 0 0,0 0-4 16,0 0 1-16,0 0 1 0,0 0-8 15,-11-9 0-15,11 9 3 0,0 0 4 16,0 0-4-16,0 0 3 0,0 0-6 0,0 0 4 16,0 0-1-16,0 0-6 0,0 0 4 15,0 0 6-15,0 0-14 0,0 0 12 0,-14-6 7 16,14 6-12-16,0 0 0 0,0 0-7 15,0 0 2-15,-16-7-18 0,16 7 2 16,0 0 6-16,-12-13 2 0,12 13-2 0,-4-16 2 16,4 16 5-16,-2-16-2 0,2 16 0 15,-2-24-1-15,2 24 2 0,2-28 11 16,-2 13-14-16,0-4 4 0,2-1 6 0,-2 0-8 16,2-3 4-16,0 2 4 0,0-6-5 15,0 2 11-15,2-2-6 0,-2 1-6 0,3 0 4 16,1-3-9-16,1 2 15 0,1-1-4 15,-2 1-3-15,5-4 0 0,-3 2 8 16,5 0-11-16,-2 0 3 0,1 0 5 16,-1 4-5-16,2-1 8 0,-1 3-9 0,1 0 2 15,-2-2 1-15,2 5 0 0,-1-2 3 16,2-1 0-16,2 3-4 0,-4-2 4 16,3 2 4-16,2 0-4 0,0 4 0 0,1-4-4 15,-4 3 13-15,3 1 1 0,0 2-9 0,0-1 6 16,2 1 1-16,-2 2-4 0,-3 2 2 15,0 0-4-15,0 1 6 0,-1-2 2 16,-3 6-3-16,-10 5-5 0,20-16 1 16,-12 13-10-16,-8 3 12 0,12-10-1 0,-12 10-8 15,0 0 9-15,0 0 4 0,0 0-8 16,0 0-1-16,0 0 2 0,0 0 1 0,0 0 4 16,0 0-9-16,0 0 7 0,0 0 2 15,0 0-9-15,0 0 14 0,-25-23-10 16,25 23-1-16,0 0 3 0,-15-9-8 0,15 9 4 15,-8-11 4-15,8 11-1 0,-7-16-11 16,7 16 9-16,-6-21 14 0,4 8-10 16,2 13-7-16,-2-25 2 0,2 25 0 0,-2-27 7 15,2 10-7-15,0 17 7 0,2-34-2 16,0 17-1-16,2 0 11 0,3-1-11 0,1 2-3 16,-2-2 7-16,5 3-4 0,2 0 2 15,-1 0-4-15,2 2 1 0,2-1-6 0,1 4 1 16,2-1 2-16,0 1 2 0,5 0-7 15,-2 5 3-15,2-1 4 0,-1 2-4 16,1 1 1-16,0 2 1 0,2 2 0 0,0-1-10 16,1 3 0-16,3 0-2 0,0 2-1 15,1 2-11-15,-1-2 5 0,0 3 1 16,-1-1 1-16,1 1 1 0,4 1-1 16,-9-1 4-16,1 2 4 0,-4-1-2 0,2 1 6 15,-5 1-2-15,0-2-3 0,-4 1 5 16,2 1 1-16,-2 3-14 0,-3-4-4 0,-3 4-4 15,2-2-1-15,-5 0 2 0,0-1-6 16,-6-11 5-16,9 20 2 0,-9-20 2 16,4 18 5-16,-4-18 1 0,0 0 6 0,-2 21 1 15,2-21 4-15,0 0-2 0,0 0-2 16,-7 17-5-16,7-17 7 0,0 0 0 16,0 0 2-16,0 0-2 0,0 0 0 0,0 0-12 15,0 0-6-15,0 0-8 0,0 0 1 16,0 0-3-16,0 0 6 0,0 0-3 0,21-47 4 15,-21 47 10-15,18-10 5 0,-8 4 8 16,-10 6 6-16,30-8 3 0,-13 7 14 16,2-3 2-16,4 4 7 0,1-2-4 0,5 4 9 15,3-2 3-15,0 1-1 0,-1 3-1 16,3 2-5-16,2 0-2 0,-2 3-8 16,2 1-1-16,-3 2 6 0,-1-1-2 0,-4 0-6 15,-3 0 2-15,-3 3-1 0,-2-2-2 16,-2 3-4-16,-3-2-5 0,-3 2 5 15,1 3-3-15,-4-5 0 0,-1 3-4 0,-2-2 6 16,0 4-7-16,1-3-1 0,-3 2-2 16,1-2-3-16,-3 2 13 0,2-2-1 0,-2 0 6 15,-2-15-23-15,2 27-6 0,-2-15 5 16,0-12-7-16,0 24-2 0,0-24 9 0,-6 21-1 16,6-21-1-16,-4 18 7 0,4-18 0 15,-9 15 3-15,9-15-3 0,-9 13 7 16,9-13-7-16,-8 10 5 0,8-10-9 15,0 0 7-15,-6 15 2 0,6-15 0 0,0 0-3 16,0 0 3-16,2 19-2 0,-2-19 4 16,0 0-2-16,12 19 1 0,-3-9-2 15,2 0-1-15,-1 4 2 0,5 1 9 0,0 1-13 16,2 1 6-16,-1 1-4 0,2-1 6 16,2 3-3-16,-2-1-1 0,-1-2 4 0,-1 1-2 15,0 1-2-15,-2-2 3 0,-4-2 2 16,-1 0-3-16,0-1 8 0,-5-1 11 0,-2 0 3 15,-2-13 3-15,-4 22 9 0,4-22 0 16,-13 22-7-16,2-11 3 0,-1-1-7 16,0-1 2-16,-2 1-9 0,-2 0 0 0,-1-3 2 15,-1 1-10-15,2-1 7 0,-2-1-2 16,0 2-5-16,1-3-2 0,2-1 2 16,0 2-3-16,15-6 9 0,-26 8-13 0,16-5 2 15,10-3 5-15,-19 8-7 0,19-8 9 16,-13 6-12-16,13-6-3 0,0 0-1 15,-10 11 4-15,10-11 0 0,0 0-1 0,0 0 4 16,2 19 0-16,-2-19-3 0,0 0-6 16,10 20 7-16,-10-20 8 0,13 15-9 15,-6-6 3-15,-1 2-10 0,2 1 6 0,0 1 6 16,2 1-5-16,-4 1 4 0,2 0-5 16,0 6 6-16,-1-2 1 0,1 2-6 0,-4-3 4 15,3 1 0-15,-5-1 14 0,3 1-4 16,-5 0 12-16,2 1 3 0,-4-1 5 0,-1-1 14 15,-1 0-14-15,0-1 5 0,-3-2-5 16,-1 0 2-16,-1-1-12 0,-3-1 4 16,-1-1-3-16,0-1 0 0,-3 1-8 0,0-3 0 15,-2 0-6-15,-3 1 1 0,-1-2 2 16,4-3-6-16,-4 1 0 0,3-2 6 16,-5-3-18-16,4 2 8 0,-2-3-14 0,1-3 3 15,21 3-3-15,-36-5 10 0,20 1-3 16,0 0 8-16,16 4 13 0,-25-7-15 15,25 7 1-15,-21-6 16 0,21 6-10 0,-17-4-8 16,17 4-1-16,0 0 7 0,-15-4-10 16,15 4 7-16,0 0-6 0,0 0-1 15,0 0 11-15,0 0-7 0,0 0 1 0,0 0 7 16,0 0-11-16,38 25 1 0,-25-16-3 16,-2 1 6-16,1 1 12 0,0 0-16 0,0 3 2 15,0 1 8-15,-1 1-9 0,-1 1 6 16,-1-2-15-16,-3 2 9 0,1-2 5 0,-3 2-7 15,-2-1 19-15,0 1-14 0,-2-17-3 16,-4 31 0-16,-2-14-1 0,-1-2 5 16,1-2 1-16,-3 2-4 0,-1-1 8 0,-1-1-3 15,-1-1 2-15,-2-1 0 0,-2 1-5 16,-2-1 3-16,0-2-6 0,-1 1 15 0,-3 0-9 16,4-3-8-16,-6 1 1 0,3-1-8 15,0-1 9-15,0-2 6 0,-1 0-9 16,2 0 6-16,-2-1 6 0,-1 1-12 15,1-4 0-15,0 1 4 0,-2-1-4 0,3 0 8 16,-3 0-10-16,4-1 1 0,-2 1 7 16,3-2-6-16,19 2 12 0,-38-4-8 0,22 3-8 15,-2-1 8-15,18 2-11 0,-29-4 2 16,29 4 5-16,-26-4 3 0,26 4-6 16,-21-4 6-16,21 4-6 0,-19-1-9 0,19 1-2 15,0 0 5-15,-23-5 4 0,23 5-1 16,0 0 0-16,-17-1 6 0,17 1-14 15,0 0 13-15,0 0-16 0,0 0 14 0,-21 0-4 16,21 0 0-16,0 0 3 0,0 0 10 0,0 0-9 16,0 0 0-16,-13 9-2 0,13-9 4 15,0 0-1-15,0 0-1 0,-9 12 3 16,9-12 6-16,0 0-3 0,-10 11-5 0,10-11 2 16,-10 10 3-16,10-10 2 0,-12 9-4 15,12-9 7-15,-10 10-2 0,10-10-1 0,-15 11 8 16,15-11-13-16,-14 7 6 0,14-7 7 15,-18 11-13-15,18-11 19 0,-20 5-9 16,20-5-4-16,-24 6 4 0,12-4 1 16,12-2 9-16,-30 1 6 0,13-1 12 15,17 0 6-15,-36-1-9 0,17-1-5 0,2 0-5 16,-2-4-22-16,-1 3-28 0,4-4-36 16,-4 3-41-16,2-3-70 0,1-1-171 0,0 2-234 15,0-1 223-15</inkml:trace>
  <inkml:trace contextRef="#ctx0" brushRef="#br1" timeOffset="-18591.64">32846 12715 686 0,'0'0'259'0,"0"0"-86"16,0 0-40-16,0 0-9 0,-7-14-8 15,7 14 5-15,0 0-5 0,0 0 10 0,0 0 2 16,0 0 8-16,0 0 5 0,0 0-6 16,0 0-3-16,0 0-9 0,0 0-8 15,-8-12-11-15,8 12-7 0,0 0-8 0,0 0-7 16,0 0-5-16,0 0-6 0,0 0-4 15,0 0-4-15,0 0-6 0,0 0-4 16,0 0-2-16,0 0 0 0,0 0-10 0,-17 30-1 16,17-30-7-16,0 0-1 0,5 25-4 15,-5-25 0-15,6 23-6 0,-2-9 1 16,0-1-3-16,-4-13-1 0,8 27-2 16,-1-12-3-16,-3-2-1 0,1 0-1 0,-1 1 0 15,0-1-3-15,-4-13-1 0,6 22 4 16,-6-22-2-16,2 20 3 0,-2-20 3 0,0 0 0 15,-6 24-3-15,6-24 4 0,-13 16-5 16,13-16-1-16,-15 11-1 0,15-11-2 0,-16 8 2 16,16-8 0-16,-22 4-4 0,22-4 3 15,-19 1-4-15,19-1 1 0,-19 0-2 16,19 0-1-16,0 0 2 0,-25-7 1 0,25 7-3 16,-15-6 5-16,15 6 0 0,0 0-3 15,-15-11-1-15,15 11 1 0,0 0-2 16,0-17 0-16,0 17-1 0,0 0 2 0,0 0 0 15,0 0 0-15,10-23 0 0,-10 23 2 16,0 0-3-16,0 0 2 0,12-10-4 16,-12 10 6-16,0 0-3 0,0 0 2 15,0 0-2-15,0 0 1 0,0 0 0 0,0 0 2 16,10 38-1-16,-10-38 3 0,-2 22-2 0,2-22 3 16,-6 22 2-16,2-8 3 0,-4-1 4 15,8-13 10-15,-12 23 0 0,4-12 6 16,0-2 0-16,-1 1-5 0,9-10-1 15,-19 14-3-15,10-8-1 0,9-6-2 0,-16 8-1 16,16-8-1-16,0 0-5 0,-24 0-2 16,24 0-1-16,0 0-4 0,0 0 6 15,-21-16 1-15,21 16 6 0,0 0 3 0,-11-10 2 16,11 10 0-16,0 0 0 0,0 0-8 16,0 0 1-16,-10-9-2 0,10 9-1 0,0 0 5 15,0 0-4-15,0 0-2 0,0 0 4 16,-15 22 0-16,15-22 0 0,-8 18-4 15,-1-9-1-15,9-9 2 0,-17 21-2 0,7-8-12 16,-4 3-4-16,-2-1 9 0,-1 2-24 16,0-2-24-16,-2 0-45 0,1 1-49 15,0 0-59-15,3-2-59 0,-2 0-83 0,4-6-191 16,3 3-100-16,-2-6-274 0,12-5-280 16</inkml:trace>
  <inkml:trace contextRef="#ctx0" brushRef="#br1" timeOffset="-18258.02">32609 12281 2668 0,'0'0'-59'16,"0"0"50"-16,0 0 32 0,0 0 31 16,0 0 21-16,18-19 16 0,-18 19 1 15,22-4-3-15,-22 4-10 0,29-1-11 0,-9-2-7 16,-4 2-11-16,6-2-19 0,-3 2-20 15,0-2-40-15,0 0-34 0,-3 1-48 0,-16 2-49 16,30-5-88-16,-15 1-187 0,-6-1-278 16,-9 5 26-16</inkml:trace>
  <inkml:trace contextRef="#ctx0" brushRef="#br1" timeOffset="-17729.74">32522 12498 2181 0,'0'0'62'0,"0"0"23"0,0 0-1 15,-10-5 9-15,10 5 1 0,0 0 5 0,0 0-4 16,0 0-10-16,0 0-22 0,0 0-25 16,42-18-58-16,-42 18-73 0,21-2-71 15,-13 1-141-15,1-3-442 0,-9 4-25 0</inkml:trace>
  <inkml:trace contextRef="#ctx0" brushRef="#br1" timeOffset="-17132.56">32348 12939 2082 0,'0'0'-68'16,"0"0"23"-16,0 0 19 0,0 0 13 0,0 0 21 16,0 0 29-16,0 0 14 0,0 0 22 15,0 0-14-15,0 0 5 0,-6 20-1 16,6-20-7-16,-10 22-6 0,6-11-4 0,-4 2-4 16,2-1 0-16,6-12-6 0,-12 22 16 15,8-11-16-15,-5 0 2 0,9-11 12 16,-11 15-3-16,11-15 5 0,-10 11 0 0,10-11-4 15,-11 10-5-15,11-10 16 0,0 0 7 16,0 0 12-16,0 0-2 0,0 0 9 16,0 0 4-16,-36-19 9 0,36 19 6 15,-12-12-3-15,12 12 1 0,-16-11-7 0,16 11-3 16,-16-10 1-16,16 10-4 0,-21-4 1 0,21 4-9 16,-24 0-6-16,24 0-4 0,-30 6-3 15,14 0 7-15,-1-1 1 0,-6 3 3 16,2-1 4-16,-3 3-3 0,1 0 6 0,-5 0-2 15,3-2 1-15,-2 0-6 0,-5 2 5 16,-2 0 2-16,7-3 2 0,-3-1-9 16,0 1-2-16,1 0-3 0,-1-6-4 15,0 3-4-15,3-2-2 0,1 0-6 0,3-2-6 16,-2-2-4-16,3 0-6 0,1-2-4 16,3 3-4-16,0-6-4 0,-1 3-7 0,4-1-10 15,15 5-14-15,-25-13-22 0,13 7-28 16,12 6-30-16,-18-12-32 0,12 7-36 0,6 5-55 15,-10-10-79-15,10 10-79 0,-7-7-180 16,7 7-106-16,0 0 41 0,0 0-373 16,0 0-438-16</inkml:trace>
  <inkml:trace contextRef="#ctx0" brushRef="#br1" timeOffset="-16883.72">32143 13650 3220 0,'0'0'93'16,"0"0"8"-16,11 14 0 0,-11-14 4 16,17 5 10-16,-17-5 8 0,22 7-1 0,-8-6-15 15,2 2-9-15,4-1-11 0,-1-1-13 16,-1 1-9-16,4 0-16 0,-1-2-24 15,-2 0-43-15,0 0-52 0,0 0-63 0,2-2-74 16,-5 0-100-16,0-1-216 0,-3-2-445 16,-13 5-413-16</inkml:trace>
  <inkml:trace contextRef="#ctx0" brushRef="#br1" timeOffset="-16643.31">31599 13817 3142 0,'-19'1'197'0,"6"3"7"0,13-4 10 0,-19 4-15 16,19-4-15-16,0 0-15 0,-17 2-2 16,17-2 1-16,0 0-19 0,0 0-18 0,0 0-16 15,0 0-16-15,0 0-29 0,0 0-45 16,-15 4-63-16,15-4-93 0,0 0-109 15,0 0-94-15,-14-15-200 0,6 5-100 0,-2 1 35 16,10 9-237-16,-20-25-173 0</inkml:trace>
  <inkml:trace contextRef="#ctx0" brushRef="#br1" timeOffset="-15922.31">30966 13043 2403 0,'0'0'-76'0,"0"0"44"0,21 7 25 16,-21-7 52-16,0 0 36 0,0 0 31 16,0 0 29-16,0 0 15 0,0 22-6 0,0-22 3 15,0 0 3-15,0 0 9 0,-8 23 5 16,8-23-4-16,0 0-6 0,-13 19-15 16,13-19-4-16,-13 13-12 0,13-13-10 15,-14 12-7-15,5-7-4 0,9-5-33 0,-17 8-5 16,17-8-5-16,-19 3-11 0,19-3-2 15,-18 3-2-15,18-3-7 0,0 0 0 0,-30-8 1 16,30 8 3-16,-15-13-5 0,6 5 2 16,9 8-4-16,-11-25-1 0,9 10-7 0,0-2-2 15,2 17-5-15,7-39 8 0,-3 17-17 16,2-3 16-16,5 2-22 0,0-1-26 16,-1 3-32-16,-2 0-53 0,0 2-73 0,2 5-85 15,-4-1-88-15,-2 3-194 0,0 3-86 16,-4 9 29-16,0 0-278 0,0 0-242 0</inkml:trace>
  <inkml:trace contextRef="#ctx0" brushRef="#br1" timeOffset="-15702.18">30755 13543 2875 0,'2'20'108'0,"-2"-20"33"0,8 18 23 0,0-11 27 16,-8-7-3-16,22 13 2 0,-8-7-42 16,1-2-16-16,5-1-19 0,-4 0-12 0,-16-3-18 15,36 1-29-15,-17-1-44 0,-19 0-60 16,32-4-86-16,-15 3-84 0,-4-3-128 16,-3 0-230-16,-10 4-374 0,15-10-384 0</inkml:trace>
  <inkml:trace contextRef="#ctx0" brushRef="#br1" timeOffset="-15544.02">30844 13767 3051 0,'-11'8'70'16,"11"-8"-2"-16,-15 7-8 0,15-7-3 16,0 0-2-16,-13 10-4 0,13-10-4 0,0 0-28 15,0 0-78-15,-10 6-97 0,10-6-118 16,0 0-216-16,0 0-286 0,-16-19-69 15</inkml:trace>
  <inkml:trace contextRef="#ctx0" brushRef="#br1" timeOffset="-14679.82">30470 13144 2245 0,'0'0'-42'0,"0"0"58"0,-2-23 44 15,2 23 38-15,0 0 25 0,0 0 25 16,0 0 8-16,0 0 2 0,0 0 9 15,0 0 3-15,0 0 5 0,0 0 3 0,0 0-10 16,0 0 0-16,0 0 7 0,0 0-5 16,0 0-24-16,4 58-10 0,-4-58-16 15,-8 28-13-15,0-13-17 0,0 0-13 0,-5 3-13 16,0-1-34-16,-2-2-44 0,-1 1-62 16,-4-1-60-16,2-3-63 0,0 1-60 0,-3-4-79 15,4-3-151-15,0 2-130 0,-1-5-283 16,2 1-291-16</inkml:trace>
  <inkml:trace contextRef="#ctx0" brushRef="#br1" timeOffset="-14424.8">30149 13308 2688 0,'-2'-17'-64'16,"2"17"46"-16,0 0 52 0,0 0 40 0,0 0 25 16,0 0 23-16,0 0 12 0,0 0 14 15,0 0-1-15,0 0 9 0,0 0 4 16,0 0 1-16,-8-13 3 0,8 13-12 0,0 0 18 15,0 0-16-15,-9-14-21 0,9 14-12 16,0 0-12-16,0 0-18 0,7-28-6 0,-7 28-10 16,10-18-11-16,-2 9-5 0,-8 9-10 15,16-14-1-15,-6 5-9 0,0 4-8 0,-10 5-3 16,17-6-19-16,-17 6-18 0,15 0-34 16,-15 0-51-16,0 0-63 0,9 11-89 15,-9-11-87-15,0 0-192 0,-15 27-110 0,4-16 48 16,-2 1-268-16,-1 1-205 0</inkml:trace>
  <inkml:trace contextRef="#ctx0" brushRef="#br1" timeOffset="-13847.9">27348 12988 2590 0,'0'0'19'0,"-2"-13"36"16,2 13 29-16,0 0 13 0,0 0 26 0,0 0 38 15,0 0 9-15,0 0 3 0,0 0-15 16,0 0-13-16,0 0-18 0,0 0-9 16,0 0-6-16,0 0-1 0,5 66-7 0,-3-45-6 15,-2 0-10-15,2 1-7 0,-2 4-8 16,0 1-12-16,0 0-1 0,-2 1-9 15,2 0-4-15,-2 0-7 0,2 3-8 16,0-1-4-16,2-2-22 0,-4-1-40 0,2-1-41 16,-3-4-54-16,3 0-64 0,3-2-64 15,-6-6-107-15,3-2-172 0,0-12-74 0,-4 18-251 16,4-18-214-16</inkml:trace>
  <inkml:trace contextRef="#ctx0" brushRef="#br1" timeOffset="-13510.32">27171 13045 2602 0,'-3'-15'-5'0,"3"15"20"0,0-27 25 15,0 27 18-15,3-21 20 0,3 10 20 0,2-2-2 16,0 1 2-16,5 0-2 0,1 1-9 16,0 0-11-16,4-1-3 0,3 5 1 15,-2-3-6-15,4 0-3 0,0 5 1 0,3-1-1 16,-2 2 0-16,1 3-5 0,-2-1 4 15,4 4-1-15,-5-1-3 0,3 3-5 0,2 3-3 16,-4 0-3-16,3 2 2 0,-6 0-3 16,-2 5-1-16,-2-3-4 0,-2 4 2 15,-1 1-5-15,-5 0 3 0,-2 0-1 16,-4 0 4-16,-2 0-10 0,0-16 8 0,-11 31-3 16,1-14-4-16,-3 0-5 0,-3-1 1 15,1 0-8-15,-3-4 2 0,0-1-5 16,0 1-9-16,-1 0-25 0,2-4-36 0,1-1-45 15,3-1-60-15,-1 0-67 0,3-3-72 16,11-3-152-16,-15 4-162 0,15-4-320 0,0 0-335 16</inkml:trace>
  <inkml:trace contextRef="#ctx0" brushRef="#br1" timeOffset="-13082.37">28067 13297 2812 0,'-39'-19'-47'0,"39"19"35"16,-24-3 34-16,24 3 16 0,-24 0 21 0,24 0 18 16,-30 4 8-16,15 2-2 0,0 0-5 15,0 1-8-15,5 6-5 0,-3-3-5 16,2 2-10-16,3-1-3 0,2 3-4 15,-2 1-3-15,8-15-3 0,-5 25-2 0,3-14-1 16,2-11-4-16,2 21-1 0,-2-21-3 16,0 0-6-16,5 20-7 0,-5-20-6 15,12 8-9-15,-12-8-11 0,0 0-4 0,19-1 2 16,-19 1 8-16,0 0-6 0,25-20 5 16,-18 9-1-16,3-1 1 0,-2-1 7 0,1 0 22 15,-1 2 21-15,0 1 18 0,-8 10 13 16,11-17-6-16,-11 17 3 0,11-11 9 0,-11 11 15 15,0 0-6-15,0 0 0 0,16-2-9 16,-16 2-7-16,0 0-11 0,15 21-11 16,-15-21-3-16,14 21-11 0,-8-12-31 15,-1 2-47-15,2 1-58 0,2-2-58 0,0 1-68 16,-9-11-96-16,17 18-179 0,-11-10-110 16,2-2-240-16,-1-2-200 0</inkml:trace>
  <inkml:trace contextRef="#ctx0" brushRef="#br1" timeOffset="-12579.1">28343 13319 2497 0,'0'0'-34'0,"-15"-8"37"16,15 8 22-16,-19-7 23 0,19 7 19 16,-20 0 16-16,20 0 3 0,-24 7-6 15,24-7-6-15,-21 12-6 0,11-2-4 0,0-3-8 16,10-7 0-16,-13 22-9 0,8-13-3 15,5-9-5-15,-4 21-3 0,4-21 0 16,2 17 1-16,-2-17 2 0,0 0-1 0,9 23 2 16,-9-23-5-16,11 9-2 0,-11-9 0 15,16 6 0-15,-16-6-1 0,17 2-2 0,-17-2-7 16,0 0 1-16,27-8-1 16,-27 8 0-16,19-13-5 0,-9 2 0 0,2-1 0 15,-4-3-7-15,4-4 3 0,-3-2-4 16,-1-6-3-16,3-3-1 0,-2-5-1 0,-3-2 0 15,-1-3-4-15,2 2 1 0,-1-2 1 16,2-1 1-16,-4 5 11 0,-2 0 8 0,2 5 2 16,-2 3 8-16,-2 0 7 0,2 3 4 15,0 2 3-15,-2 4-3 0,2 1-7 0,-2 18-6 16,0-27-2-16,0 27-1 0,-2-16-4 16,2 16 3-16,0 0 0 0,0 0 6 15,0 0 8-15,0 0 12 0,0 0 8 0,-24 47 9 16,22-26 8-16,-2 5-2 0,2 3-6 15,2 4 3-15,0 2-14 0,0 2-9 16,2 1-3-16,2 3-7 0,-2-4 0 16,4 2-16-16,0-3 3 0,-2 0-21 0,2 0-35 15,1-5-34-15,-2-5-53 0,2-1-67 16,0-4-66-16,-1-4-96 0,0-5-188 16,-1-1-86-16,-5-11-323 0,14 13-363 0</inkml:trace>
  <inkml:trace contextRef="#ctx0" brushRef="#br1" timeOffset="-12230.08">28600 13401 2730 0,'0'0'-72'15,"0"0"34"-15,0 0 39 0,20-2 27 0,-20 2 27 16,0 0 9-16,0 0 13 0,28 0 4 16,-28 0-3-16,21-4-11 0,-21 4 4 0,23-3-4 15,-8-3-4-15,1 1 1 0,0-1-8 16,-1-3-8-16,1-5-1 0,0 1-4 15,-2-3-6-15,0-2 3 0,-6 4 5 0,0 1 2 16,-3-1 4-16,-5 14 3 0,8-21-1 16,-8 21 6-16,-3-17 6 0,3 17 5 15,0 0 6-15,-18-9 2 0,18 9 5 0,0 0 4 16,0 0 2-16,-38 24 23 0,29-12 3 16,1 1-8-16,2 3-23 0,-3-1-4 15,4 2-7-15,1-1-3 0,4 1-13 0,0-17 1 16,2 28-7-16,3-15 4 0,2 0-12 15,3-1-8-15,0-3-12 0,3-1-21 0,2-2-37 16,0-5-40-16,-1 2-47 0,-14-3-55 16,32-7-58-16,-17 2-66 0,0-5-134 0,0-3-158 15,-3-2-27-15,2-2-247 0,-4-2-224 16</inkml:trace>
  <inkml:trace contextRef="#ctx0" brushRef="#br1" timeOffset="-5951.34">1089 14335 486 0,'0'0'187'0,"0"0"-24"16,8-9-11-16,-8 9 0 0,0 0-8 15,0 0-2-15,9-11 9 0,-9 11-1 0,0 0 19 16,0 0 15-16,0 0 7 0,11-12-13 16,-11 12-6-16,0 0-12 0,11-12-20 15,-11 12-11-15,0 0-15 0,12-15-13 0,-12 15-13 16,16-10-7-16,-10 1-11 0,-6 9-6 16,18-17-10-16,-9 6-5 0,2-1-7 0,-2-1-3 15,5-5-10-15,-3 4-6 0,-1-6-7 16,0-1-6-16,1 1-2 0,-3-4-5 15,2 2 24-15,-3-2-8 0,0 1-2 0,-3-1-2 16,0 1-5-16,3 1-4 0,-6 0 2 16,-1 4-5-16,2-2 0 0,-2 0-1 15,0 4-2-15,0 16-1 0,-2-27 2 16,2 27-1-16,-3-21-1 0,3 21 0 0,-5-19 1 16,5 19-2-16,-10-13 4 0,10 13-4 15,-10-7 4-15,10 7-2 0,0 0 1 0,-24 1 0 16,24-1 2-16,0 0-1 0,-23 10 6 15,23-10-2-15,-17 13 1 0,9-5 5 16,1 3-2-16,-1 2 1 0,4 1 4 0,-3 0 0 16,0 4 2-16,0-3 0 0,4 4-1 15,1 1-2-15,-2 5 1 0,2-3-2 0,0 3-2 16,0 2-1-16,0-2 4 0,-1 1-4 16,1 3 2-16,-3-5-1 0,3 3-1 15,-2 0-1-15,1 1 2 0,1-1-5 16,-2 0 2-16,1 1 0 0,-2-1-1 0,3 0 3 15,-2-1-1-15,0-1-3 0,-1-2 1 16,3-1-2-16,-1-2 3 0,-3 0-3 16,1-4-3-16,4 0 2 0,-3-1 0 0,0 0-10 15,4-15-15-15,-6 21-23 0,6-21-31 0,-7 19-41 16,7-19-61-16,-5 14-55 0,5-14-110 16,-11 7-224-16,11-7-274 0,0 0-182 15</inkml:trace>
  <inkml:trace contextRef="#ctx0" brushRef="#br1" timeOffset="-5734.89">987 14430 2397 0,'0'0'-95'0,"0"0"29"0,0 0 25 15,0 0 19-15,0 0 13 0,0 0 17 16,31-11-8-16,-31 11 14 0,23-6 1 15,-10 5-7-15,5-4-5 0,1 2 5 0,-2-2-6 16,3 3-1-16,0-3-5 0,0-1-31 16,-1 2-28-16,0-1-46 0,0-1-63 15,-2 1-169-15,-2-1-143 0,1-1 347 0</inkml:trace>
  <inkml:trace contextRef="#ctx0" brushRef="#br1" timeOffset="-5366.53">1543 14180 1366 0,'0'0'-17'0,"0"0"22"0,0 0 23 16,0 0 18-16,0 0 29 0,0 0 9 15,0 0 18-15,0 0 8 0,0 0 8 0,-48 31 7 16,38-19 3-16,2 2-10 0,-2 3 2 16,-1 2-5-16,2 1-5 0,1-1-3 15,-3 3-5-15,5-2-3 0,0 3-6 16,2-2-15-16,-1 0-7 0,5-1-8 15,-2-2-4-15,4 1-8 0,-2-1-4 0,5-1-14 16,-1 0-39-16,4-4-52 0,-1 2-47 16,5-4-57-16,1-1-58 0,-2-2-121 0,3-3-447 15,-4 0-90-15</inkml:trace>
  <inkml:trace contextRef="#ctx0" brushRef="#br1" timeOffset="-4872.71">1721 14269 2186 0,'0'0'-125'0,"2"-16"33"0,-2 16 23 0,0 0 23 15,0 0 24-15,0 0 18 0,0 0 16 16,0 0 25-16,-33 6 24 0,33-6 13 0,0 0-4 16,-25 20 2-16,14-13 7 0,11-7-4 15,-18 15-4-15,9-9 0 0,9-6 0 0,-16 15-14 16,11-7-5-16,5-8-9 0,-8 15 1 16,8-15 1-16,-6 17-1 0,6-17-14 15,0 0 0-15,4 23-7 0,-4-23-1 0,8 17 2 16,-8-17-1-16,15 17-8 0,-5-8 4 15,-1-1-11-15,2 3 8 0,-1-4-6 16,0 1 2-16,2 2 0 0,-12-10-3 16,16 19-2-16,-8-8 0 0,1 0 5 0,-2-2-3 15,-7-9 18-15,7 21 16 0,-3-12 15 16,-4-9 11-16,3 19 7 0,-3-19 5 0,0 24 0 16,0-24 1-16,-5 18-3 0,5-18-2 15,-7 17-8-15,7-17-10 0,-11 17-3 0,11-17-6 16,-11 14-8-16,11-14-11 0,-14 9-20 15,14-9-31-15,-18 9-37 0,18-9-43 16,-18 3-46-16,18-3-38 0,0 0-38 16,-28-2-48-16,28 2-137 0,-19-8-418 0,11 1-151 15</inkml:trace>
  <inkml:trace contextRef="#ctx0" brushRef="#br1" timeOffset="-4474.33">1826 14237 2336 0,'0'0'-113'0,"0"0"32"15,0 0 24-15,0 0 30 0,0 0 21 16,0 0 17-16,0 0 22 0,0 0 30 0,0 0 9 16,0 0 16-16,28 36 2 0,-28-36 0 15,11 22-11-15,-7-10 6 0,1 1 0 0,0 2-1 16,1 0-2-16,-2 2-8 0,2 1-8 16,-2 1-3-16,0-2-7 0,-2 2-1 0,0 0 1 15,0 1 0-15,-2-2-8 0,0 1 4 16,0 1-8-16,0-4 1 0,0-16-4 15,-6 34-1-15,2-18-5 0,0 0-4 16,-2-1-4-16,6-15-12 0,-10 24-18 0,3-14-31 16,2 2-32-16,5-12-34 0,-11 16-35 15,11-16-26-15,-11 16-46 0,11-16-66 16,-11 9-568-16,11-9-179 0</inkml:trace>
  <inkml:trace contextRef="#ctx0" brushRef="#br1" timeOffset="2683.14">2370 14608 2336 0,'0'0'-156'0,"0"0"22"0,0 0 20 16,0 0 18-16,0 0 11 0,0 0 16 15,0 0 6-15,0 0 14 0,0 0-5 0,0 0 10 16,0 0 7-16,0 0 4 0,0 0 13 16,0 0 4-16,0 0 16 0,0 0 11 0,0 0 9 15,0 0 11-15,0 0 5 0,0 0 4 16,0 0 3-16,0 0 4 0,0 0 6 15,0 0-6-15,0 0 7 0,0 0 2 0,0 0 4 16,0 0 0-16,0 0 9 0,0 0-2 16,0 0 12-16,0 0 1 0,0 0 2 15,0 0-3-15,0 0 7 0,0 0-4 16,0 0-4-16,0 0-15 0,0 0 7 0,0 0-12 16,0 0 1-16,-2-29-10 0,2 29-3 15,0 0-5-15,0 0 1 0,22 0-4 0,-22 0 2 16,0 0-3-16,22 0-1 0,-22 0-3 15,0 0-6-15,30 0-1 0,-30 0-3 0,21 0-3 16,-21 0 1-16,22 0-4 0,-22 0-1 16,18-2-6-16,-18 2 4 0,0 0-3 15,26 0-11-15,-26 0-7 0,0 0-9 0,19 0-14 16,-19 0-27-16,0 0-34 0,0 0-28 16,19 2-35-16,-19-2-33 0,0 0-61 15,0 0-531-15,9-4-78 0</inkml:trace>
  <inkml:trace contextRef="#ctx0" brushRef="#br1" timeOffset="3110.64">2402 14457 2172 0,'0'0'-87'0,"0"0"38"0,0 0 25 0,-8-14 13 16,8 14 13-16,0 0 10 0,0 0 23 16,0 0 30-16,0 0 4 0,0 0 12 15,0 0 10-15,0 0 0 0,0 0 3 16,0 0-3-16,0 0-9 0,0 0-6 0,0 0-7 16,0 0-6-16,0 0-7 0,0 0-6 15,36-4-7-15,-36 4-2 0,0 0-6 0,27 1-18 16,-27-1-16-16,24 3-33 0,-24-3-39 15,24 4-47-15,-8-4-35 0,-16 0-48 16,25 3-119-16,-14-3-392 0,1 1 32 0</inkml:trace>
  <inkml:trace contextRef="#ctx0" brushRef="#br1" timeOffset="14629.59">3222 14288 560 0,'0'0'126'16,"0"0"-49"-16,0 0 2 0,-22 0-3 0,22 0-13 15,0 0 5-15,0 0-15 0,0 0 3 16,0 0 7-16,0 0 1 0,0 0 11 16,0 0 14-16,-23 1-10 0,23-1-5 0,0 0 11 15,0 0-11-15,0 0 6 0,0 0-8 16,0 0 14-16,0 0-3 0,0 0 2 16,-19 4-1-16,19-4 3 0,0 0-3 0,0 0-4 15,0 0 2-15,-15 6 1 0,15-6-11 16,0 0-5-16,0 0-1 0,-18 5-3 15,18-5-9-15,0 0-2 0,-14 7-10 0,14-7 0 16,0 0-5-16,-14 5 9 0,14-5-5 16,0 0 4-16,-13 7-3 0,13-7-4 15,0 0 0-15,-15 11 1 0,15-11-3 0,0 0 2 16,-13 7-5-16,13-7-4 0,0 0 3 16,-12 7-3-16,12-7-4 0,0 0 4 15,-12 10 5-15,12-10-3 0,0 0 6 0,-10 11-5 16,10-11 2-16,0 0-4 0,-10 13 1 15,10-13-1-15,0 0 1 0,-8 15-4 0,8-15 0 16,0 0 1-16,-7 15-3 0,7-15-1 16,0 0 2-16,-5 16 1 0,5-16-5 15,0 0-2-15,-4 19 0 0,4-19-1 16,0 0 3-16,-4 14-2 0,4-14 3 0,0 0-2 16,0 0 1-16,-2 18 0 0,2-18 2 15,0 0 1-15,0 0-2 0,0 0 1 0,0 0-2 16,-2 18-5-16,2-18 2 0,0 0 0 15,0 0-3-15,0 0 3 0,0 0-6 16,4 19 2-16,-4-19-4 0,0 0-1 0,0 0 1 16,0 0-1-16,4 14 0 0,-4-14-2 15,0 0 3-15,0 0 2 0,0 0 0 16,9 13 5-16,-9-13-2 0,0 0-2 0,0 0 3 16,9 9-2-16,-9-9 0 0,0 0 1 15,0 0-3-15,0 0-1 0,8 11-3 16,-8-11 3-16,0 0-2 0,0 0 4 0,0 0 1 15,10 8 3-15,-10-8 2 0,0 0 6 16,0 0-5-16,0 0 4 0,13 6-1 0,-13-6 2 16,0 0-3-16,0 0 9 0,21 0-4 15,-21 0 1-15,0 0 14 0,0 0-5 0,26-6-2 16,-26 6-12-16,15-5 4 0,-15 5 0 16,16-8-3-16,-16 8-4 0,20-8 2 15,-20 8-8-15,23-9-3 0,-13 4 6 16,-10 5-5-16,24-10-11 0,-14 5-1 15,-10 5-13-15,22-10-27 0,-14 4-43 0,-8 6-59 16,19-11-79-16,-8 4-79 0,-3 2-203 16,0-1-134-16,-8 6 38 0,15-14-308 0,-15 14-296 15</inkml:trace>
  <inkml:trace contextRef="#ctx0" brushRef="#br1" timeOffset="15268.13">3367 14563 2556 0,'0'0'-142'0,"0"0"30"0,0 0 27 16,0 0 26-16,0 0 30 0,0 0 14 0,0 0 21 16,0 0 5-16,0 0 9 0,0 0 9 15,0 0 3-15,34-22 10 0,-34 22-5 0,0 0 2 16,0 0 4-16,0 0 6 0,25 2 1 15,-25-2 5-15,0 0-4 0,0 0 10 16,16 11 8-16,-16-11 1 0,0 0 5 0,8 15-2 16,-8-15-2-16,2 13-4 0,-2-13-5 15,0 0-2-15,-2 20-4 0,2-20-1 16,0 0-5-16,-8 16 3 0,8-16-2 0,0 0 1 16,-16 15 3-16,16-15 7 0,-8 7 11 15,8-7 2-15,0 0 1 0,0 0-4 16,0 0-7-16,0 0-5 0,0 0-9 0,0 0-3 15,-27-17-6-15,27 17-6 0,0 0-10 16,-5-23-17-16,5 23-31 0,0 0-39 0,0-23-46 16,0 23-63-16,0 0-55 0,0 0-100 15,13-23-182-15,-8 19-360 0,-5 4-224 16</inkml:trace>
  <inkml:trace contextRef="#ctx0" brushRef="#br1" timeOffset="15656.64">3721 14534 2466 0,'-15'5'-104'16,"15"-5"35"-16,0 0 26 0,0 0 15 15,0 0 29-15,0 0 21 0,-11 8 11 16,11-8 16-16,0 0 14 0,0 0 3 0,0 0 8 15,0 0-2-15,0 0-1 0,0 0-8 16,0 0-3-16,54-6-10 0,-54 6-5 0,20-2 0 16,-20 2-16-16,22-5-18 0,-22 5-36 15,19-4-40-15,-19 4-47 0,16-4-50 16,-16 4-82-16,0 0-495 0,16-10-12 16</inkml:trace>
  <inkml:trace contextRef="#ctx0" brushRef="#br1" timeOffset="15903.56">3782 14466 2131 0,'0'0'-16'0,"-15"-9"45"15,15 9 27-15,0 0 25 0,0 0 22 16,0 0 9-16,0 0 19 0,0 0 20 16,0 0 3-16,0 0 3 0,0 0-11 0,0 0-13 15,0 0-13-15,0 0-14 0,0 38-6 16,0-38-13-16,0 21-8 0,0-21-10 15,0 27-6-15,0-27-7 0,-2 24-7 0,2-10-3 16,0-14-7-16,0 24-3 0,0-24-11 0,0 25-28 16,0-25-35-16,0 22-58 0,0-22-56 15,2 18-54-15,-2-18-53 0,0 16-106 16,0-16-578-16,2 9-360 0</inkml:trace>
  <inkml:trace contextRef="#ctx0" brushRef="#br1" timeOffset="16445.06">4199 14232 2685 0,'0'0'-150'0,"0"0"23"0,0 0 17 16,0 0 21-16,0 0 11 0,0 0 24 0,-10-21 10 16,10 21 18-16,0 0 15 0,0 0 18 15,0 0 8-15,0 0 3 0,0 0-1 16,-24 0 18-16,24 0 8 0,0 0 10 0,0 0 8 15,-30 10 13-15,30-10 6 0,-14 8-4 16,14-8 2-16,-15 11-7 0,5-6 3 16,-3 3-11-16,13-8-1 0,-19 15-1 0,9-4-6 15,0-2 2-15,0 2 4 0,2-2-8 16,-1 5 3-16,1-2 5 0,-1-1 3 16,1 2 2-16,-1 0 0 0,3 1-2 0,6-14 6 15,-8 27 0-15,4-14 3 0,4-13 4 16,-3 25 3-16,3-25 1 0,3 23 0 15,-3-23-1-15,6 24 2 0,-2-13 2 0,2 2-1 16,0-3 0-16,-6-10-7 0,17 17-6 16,-6-9-3-16,-2-1-6 0,-9-7-9 0,22 10-5 15,-10-6-4-15,-12-4 7 0,22 5-23 16,-22-5-29-16,24-1-43 0,-24 1-44 16,21-4-62-16,-21 4-65 0,24-8-54 15,-16 2-76-15,2 3-137 0,-1-1-129 0,-9 4-221 16,0 0-166-16</inkml:trace>
  <inkml:trace contextRef="#ctx0" brushRef="#br1" timeOffset="16665.3">4229 14489 2432 0,'0'0'-33'16,"0"0"54"-16,0 0 34 0,0 0 38 15,0 0 27-15,0 0 6 0,0 0 8 16,0 0 1-16,4 41-5 0,-4-41-10 0,3 17-5 15,-3-17 3-15,4 20-8 0,0-8-11 16,0 4-6-16,-4-16-16 0,6 23-8 0,-4-11-9 16,-2-12-19-16,8 20-31 0,-8-20-42 15,5 18-48-15,-5-18-49 0,9 18-47 0,-5-10-43 16,-4-8-57-16,0 0-133 0,0 0-449 16,10 13-210-16</inkml:trace>
  <inkml:trace contextRef="#ctx0" brushRef="#br1" timeOffset="17131.64">4555 14303 2456 0,'0'0'-126'15,"0"0"11"-15,-6-20 12 0,6 20 19 0,0 0 18 16,-18-7 15-16,18 7 19 0,0 0 11 16,-23-3 11-16,23 3 16 0,0 0 6 0,-30 6 17 15,30-6 6-15,-18 3 25 0,18-3 8 16,-18 6 5-16,18-6-4 0,-14 7-1 16,14-7 3-16,0 0-7 0,-15 9-3 0,15-9-4 15,0 0-10-15,-4 14-6 0,4-14 1 16,0 0-5-16,0 0-8 0,15 25 5 15,-15-25-16-15,12 13 6 0,-4-3-3 0,4-3 0 16,0 5-3-16,0-3 3 0,2 2 16 16,-2 5 27-16,1-5 1 0,-1 1-5 0,-1 1-13 15,0 1 1-15,-1-3-4 0,-2 1-4 16,-1 1 6-16,0-2 1 0,-7-11 7 16,4 19 6-16,-4-19 3 0,-2 19-5 15,2-19 5-15,-11 15-7 0,11-15-5 16,-15 15 0-16,7-8-7 0,8-7-9 0,-20 12 1 15,20-12-3-15,-18 8-17 0,18-8-27 16,-17 5-45-16,17-5-45 0,0 0-59 0,-26-3-45 16,26 3-65-16,0 0-160 0,-18-15-416 15,18 15-189-15</inkml:trace>
  <inkml:trace contextRef="#ctx0" brushRef="#br1" timeOffset="17384.58">4709 14502 2406 0,'0'0'-87'0,"0"0"29"0,0 0 23 0,20 5 14 15,-20-5 17-15,0 0 26 0,22 0 16 16,-22 0 16-16,22 0 4 0,-22 0 3 15,25-2-10-15,-25 2-3 0,26-3-7 0,-14 0-13 16,-12 3-18-16,22-4-31 0,-22 4-52 16,18-8-49-16,-18 8-68 0,11-7-152 0,-8-1-252 15,-3 8 202-15</inkml:trace>
  <inkml:trace contextRef="#ctx0" brushRef="#br1" timeOffset="17594.18">4794 14412 1720 0,'0'0'23'0,"0"0"38"0,-15 13 27 16,15-13 29-16,0 0 21 0,-6 19 23 16,6-19 7-16,-2 17 5 0,2-17-9 0,0 21-9 15,0-21-16-15,4 26-12 0,0-12-5 16,-2 1-14-16,2-2-10 0,-4-13-15 16,9 27-6-16,-2-14-8 0,-7-13-16 15,6 21-22-15,-2-11-43 0,-4-10-46 0,4 19-54 16,-4-19-39-16,4 14-38 0,-4-14-35 15,0 0-63-15,3 18-581 0,-3-18-228 16</inkml:trace>
  <inkml:trace contextRef="#ctx0" brushRef="#br1" timeOffset="18159.47">5365 14062 2408 0,'0'0'-155'0,"-25"-3"25"0,25 3 24 16,-21 0 21-16,21 0 27 0,0 0 17 15,-36 7 22-15,21-5 20 0,-1 5 35 0,0-2 5 16,4 2 15-16,-3-1 21 0,3 3 5 16,-2 1 23-16,2 0-1 0,2 3 2 15,0 1 2-15,2-1 2 0,0 2-10 0,2 2 5 16,-1 0-4-16,3 1 4 16,2 0-6-16,0 1-3 0,2 1-3 0,0-2 2 15,0 1 0-15,2 1-2 0,2-3 6 0,0-2 0 16,5 2-3-16,-1-2-2 0,0 1-8 15,6-3-6-15,-2 2-11 0,0-4-6 16,4-1-6-16,-2 0-6 0,1-3-9 0,2-1-13 16,-2 1-20-16,-1-4-37 0,-14-3-45 15,28 0-61-15,-13 0-68 0,-15 0-66 16,28-10-140-16,-18 2-182 0,-10 8-265 0,18-14-205 16</inkml:trace>
  <inkml:trace contextRef="#ctx0" brushRef="#br1" timeOffset="18481.16">5429 14397 2456 0,'0'0'-40'0,"0"0"33"15,0 0 24-15,0 0 9 0,0 0 3 16,17-5 17-16,-17 5 11 0,0 0 17 16,17-2-6-16,-17 2-1 0,0 0-7 0,0 0 3 15,27 2 3-15,-27-2-3 0,0 0 2 16,22 2-2-16,-22-2-8 0,10 5 1 15,-10-5-1-15,0 0-10 0,0 0 3 0,7 18 4 16,-7-18-7-16,0 0-2 0,0 0 3 16,-11 27-1-16,11-27 10 0,-10 17 8 0,10-17 5 15,-12 15 4-15,12-15 4 0,-8 15-9 16,8-15 1-16,-6 16 0 0,6-16-4 16,-4 15-4-16,4-15 2 0,0 0-12 0,4 25-5 15,-4-25-8-15,8 15-20 0,-8-15-34 16,11 13-43-16,-11-13-50 0,15 10-55 15,-15-10-41-15,19 4-55 0,-19-4-96 0,21-3-141 16,-21 3-375-16,21-9-237 0</inkml:trace>
  <inkml:trace contextRef="#ctx0" brushRef="#br1" timeOffset="18856.45">5854 14159 2473 0,'7'-18'-91'0,"-7"18"30"0,2-14 25 16,-2 14 21-16,0 0 16 0,0 0 24 0,-2-20 14 16,2 20 14-16,0 0 11 0,0 0 8 15,0 0 3-15,-26-5 27 0,26 5 4 16,0 0-8-16,0 0-8 0,0 0-7 0,-36 14-6 16,36-14-8-16,-12 11-2 0,12-11-7 15,-8 14-3-15,8-14-9 0,-7 17-3 0,7-17-5 16,3 19-3-16,-3-19-6 0,4 22-4 15,-2-6 0-15,2-2-5 0,4 1-3 16,-2 0-1-16,3-1 0 0,0 4-1 0,1-1 2 16,1 1 6-16,-3-5 4 0,2 2 6 15,-3 0-3-15,0-2 7 0,-3 2 12 0,-4-15 5 16,4 24 3-16,-4-13 0 0,0-11-3 16,-6 19-3-16,6-19-8 0,-13 15-5 15,13-15-5-15,-17 14-5 0,17-14-22 16,-17 9-37-16,17-9-51 0,-22 6-59 0,22-6-61 15,-18 0-69-15,18 0-135 0,-20-6-186 16,20 6-245-16,-16-10-169 0</inkml:trace>
  <inkml:trace contextRef="#ctx0" brushRef="#br1" timeOffset="19225.24">5931 13811 2535 0,'0'0'-11'0,"6"-12"26"0,-6 12 5 16,0 0 17-16,11-11 28 0,-11 11 9 0,0 0 14 16,15-6 3-16,-15 6-2 0,0 0 2 15,0 0 1-15,0 0 1 0,0 0 7 16,22 19 1-16,-22-19 2 0,6 17-2 15,-6-17-2-15,-4 22-2 0,4-22-4 0,-6 22-1 16,6-22-2-16,-8 23-2 0,2-11-7 16,2 2 0-16,4-14-10 0,-11 20-7 15,11-20-9-15,-9 18-3 0,9-18-5 0,-4 14-3 16,4-14-3-16,-2 16-5 0,2-16-3 16,0 0-3-16,9 19-4 0,-9-19-10 0,12 9-18 15,-12-9-22-15,19 6-44 0,-5-4-37 16,-14-2-53-16,26 3-65 0,-11-6-60 15,-15 3-155-15,32-2-181 0,-15 2-291 0,-17 0-302 16</inkml:trace>
  <inkml:trace contextRef="#ctx0" brushRef="#br1" timeOffset="19599.02">6286 14394 2688 0,'0'0'-51'0,"0"0"20"16,0 0 15-16,0 0 25 0,0 0 35 15,0 0 42-15,0 0 25 0,0 0 20 0,24 19 2 16,-24-19-7-16,18 2-12 0,-18-2-2 16,26 4-4-16,-13 0-6 0,3-2-15 15,-16-2-11-15,28 3-11 0,-13-1-16 16,-15-2-31-16,23 4-44 0,-23-4-52 0,23 2-79 15,-23-2-72-15,0 0-120 0,20-4-592 16,-20 4-362-16</inkml:trace>
  <inkml:trace contextRef="#ctx0" brushRef="#br1" timeOffset="19792.91">6397 14363 2871 0,'0'0'-46'0,"0"0"24"16,0 0 20-16,0 0 28 0,0 0 26 0,0 0 18 15,0 0 8-15,-14 23-4 0,14-23-4 16,0 0-9-16,5 29-9 0,-5-29-3 0,5 24 0 16,-5-24-9-16,6 26-11 0,-4-15-2 15,-2-11-25-15,4 23-32 0,0-14-50 16,-4-9-59-16,4 20-57 0,-4-20-116 16,4 13-524-16,-4-13-173 0</inkml:trace>
  <inkml:trace contextRef="#ctx0" brushRef="#br1" timeOffset="20001.79">6667 14430 2676 0,'0'0'123'0,"0"0"7"0,21-7-5 16,-21 7-13-16,0 0-6 0,0 0-3 15,0 0-11-15,0 0-13 0,0 0-19 0,20-2-46 16,-20 2-63-16,0 0-74 0,0 0-73 16,16-4-125-16,-16 4-571 0,0 0-269 0</inkml:trace>
  <inkml:trace contextRef="#ctx0" brushRef="#br1" timeOffset="20131.71">6833 14412 2713 0,'0'0'10'15,"0"0"13"-15,0 0 0 0,0 0-8 16,0 0-2-16,0 0-11 0,0 0-34 0,18 0-47 16,-18 0-79-16,0 0-149 0,11-5-391 15,-11 5 51-15</inkml:trace>
  <inkml:trace contextRef="#ctx0" brushRef="#br1" timeOffset="20261.64">6942 14405 2132 0,'0'0'90'0,"0"0"15"0,0 0 14 15,0 0 21-15,0 0 11 0,0 0 13 16,0 0-11-16,0 0-17 0,0 0-27 0,0 0-55 16,0 0-100-16,15 4-100 0,-15-4-147 15,0 0-582-15,0 0-240 0</inkml:trace>
  <inkml:trace contextRef="#ctx0" brushRef="#br1" timeOffset="21109.55">7532 14350 2680 0,'-14'6'6'0,"14"-6"44"0,0 0 17 15,0 0 11-15,0 0 9 0,0 0 6 0,0 0 7 16,0 0 7-16,0 0 1 0,0 0-8 16,0 0-8-16,0 0-10 0,55 0-8 15,-55 0-10-15,32-2-6 0,-12 2-7 0,-2-1-7 16,1-2-17-16,-19 3-35 0,36-3-50 15,-18 1-66-15,-2 0-60 0,-4-4-84 16,-12 6-174-16,18-10-438 0,-16 5-246 16</inkml:trace>
  <inkml:trace contextRef="#ctx0" brushRef="#br1" timeOffset="21252.6">7560 14234 2685 0,'0'0'-22'0,"0"0"5"0,0 0 13 0,0 0 20 16,0 0 24-16,0 0 10 0,0 0 6 15,0 0-4-15,0 0-6 0,0 0-13 16,55-5-42-16,-55 5-52 0,43 1-59 16,-22-2-65-16,2-2-152 0,1 2-361 0,4-3 51 15</inkml:trace>
  <inkml:trace contextRef="#ctx0" brushRef="#br1" timeOffset="22001.67">8611 13682 2084 0,'18'-10'7'0,"-18"10"34"0,18-8 21 15,-18 8 17-15,12-5 12 0,-12 5 11 0,0 0-3 16,13-9-1-16,-13 9-10 0,0 0-13 16,0 0-6-16,0 0-6 0,0 0-12 0,0 0 1 15,0 0-10-15,-43-9 1 0,43 9-6 16,-39-1-3-16,17-2-1 0,-1 2 4 16,-4-3 5-16,-1 2 1 0,3-2-3 15,-3 0-4-15,5 3-2 0,2-3-3 0,2 1-3 16,19 3-7-16,-34-1 1 0,21-1-4 15,13 2-1-15,0 0 1 0,-32 2 2 16,32-2-6-16,0 0-1 0,-14 4 0 0,14-4-4 16,0 0 1-16,0 0-4 0,0 0 4 15,0 0-8-15,0 0 5 0,0 0 0 0,0 0-2 16,31 32 1-16,-23-24 2 0,-8-8-3 16,22 15-2-16,-10-7 0 0,2 1 5 0,0 0-6 15,-1 4 0-15,-1-2 2 0,3-2 1 16,0 4-2-16,-1 2 1 0,2-1 1 15,-6-1 3-15,3 5-4 0,0-1 6 0,-3-1-5 16,1 2-3-16,-3-1 2 0,-2 5 4 16,1-5-3-16,-4 2 0 0,-1-2 1 15,0 2 1-15,-2 1 2 0,-2-1 0 0,0 2 0 16,-6 1 5-16,2-1 5 0,0 1 1 16,2-1 1-16,-2-2-1 0,-1-1-6 15,1-1 3-15,-1 2-1 0,1-3 1 0,2 0-2 16,-3 1 4-16,3 0 2 0,2-2 2 15,2-15 7-15,2 27 7 0,-2-27 3 16,4 25 3-16,1-13 5 0,3-1 8 0,-1 1 7 16,-7-12-2-16,19 18 6 0,-9-10-1 15,2-1-5-15,6 1 1 0,-2-3 2 0,4 1-4 16,3-2-1-16,3 0-1 0,1 0-10 16,3 0 12-16,0-2-8 0,1 0-18 15,3-2 2-15,0 0-7 0,0 0-1 0,2-2-2 16,-3 0-6-16,-1 0-5 0,0-2-11 15,-3 2-21-15,-1 1-26 0,-6-4-37 0,-2 2-72 16,0 1-93-16,-8-2-124 0,-1 0-230 16,-11 4-22-16,12-8-350 0,-12 8-419 15</inkml:trace>
  <inkml:trace contextRef="#ctx0" brushRef="#br1" timeOffset="22906.59">8629 14866 3090 0,'0'0'15'0,"0"0"13"0,0 0 0 15,0 0-2-15,0 0-1 0,0 0 5 16,0 0 1-16,0 0 3 0,0 0 0 0,0 0 12 16,0 0 1-16,0 0 6 0,0 0 6 15,0 0 2-15,0 0 7 0,0 0 7 0,7 19 9 16,-7-19 7-16,0 0-3 0,-2 23 9 16,2-23-11-16,0 19-5 0,0-19-4 15,0 20 2-15,0-20 1 0,2 19-2 0,-2-19-4 16,0 19-20-16,0-19-2 0,5 17-5 15,-5-17-2-15,4 15-6 0,-4-15-3 16,0 0-1-16,6 19-10 0,-6-19-16 0,4 7-23 16,-4-7-41-16,0 0-62 0,0 0-77 15,0 0-63-15,0 0-115 0,0 0-182 16,0 0-57-16,2-35-255 0,-2 35-223 0</inkml:trace>
  <inkml:trace contextRef="#ctx0" brushRef="#br1" timeOffset="23082.25">8594 14661 2742 0,'-9'-11'88'0,"9"11"34"0,0 0 9 0,-11-13 2 15,11 13 4-15,0 0 11 0,0 0 8 16,-10-11-12-16,10 11-22 0,0 0-4 0,0 0-15 16,0 0-21-16,0 0-31 0,0 0-49 15,0 0-64-15,0 0-79 0,-4-8-89 16,4 8-174-16,0 0-198 0,0 0-266 15,0 0-226-15</inkml:trace>
  <inkml:trace contextRef="#ctx0" brushRef="#br1" timeOffset="23432.67">8784 14997 2745 0,'0'0'58'0,"0"0"30"0,0 0 13 0,0 0 4 15,0 0 9-15,0 0 4 0,0 0 0 16,0 0-8-16,0 0-14 0,0 0-9 16,0 0-11-16,0 0-8 0,32 4-8 0,-32-4-5 15,21 1-7-15,-21-1-3 0,24 2-8 16,-24-2-21-16,22 1-29 0,-22-1-44 0,24-1-57 16,-24 1-64-16,19-3-60 0,-19 3-114 15,10-9-608-15,-10 9-395 0</inkml:trace>
  <inkml:trace contextRef="#ctx0" brushRef="#br1" timeOffset="23579.65">8820 14915 2916 0,'-21'-7'-53'0,"21"7"33"0,0 0 10 15,-15-3 25-15,15 3 25 0,0 0 21 16,0 0 11-16,0 0 5 0,0 0-11 16,0 0-7-16,0 0-6 0,0 0-16 0,0 0-32 15,57 10-48-15,-57-10-66 0,26 1-77 16,-12-1-161-16,-14 0-464 0,24-4-133 0</inkml:trace>
  <inkml:trace contextRef="#ctx0" brushRef="#br1" timeOffset="23765.59">9095 14866 2572 0,'0'0'170'16,"0"0"13"-16,0 0-25 0,-6 29-14 15,6-29-19-15,0 0-11 0,0 0-10 0,0 0-7 16,0 0-15-16,0 20-7 0,0-20-42 16,0 0-61-16,0 0-80 0,6 11-93 15,-6-11-198-15,0 0-542 0,0 0-361 0</inkml:trace>
  <inkml:trace contextRef="#ctx0" brushRef="#br1" timeOffset="24812.09">9178 14916 2733 0,'0'0'-116'16,"0"0"25"-16,0 0 23 0,-2-28 10 0,2 28 20 15,0 0 35-15,0 0 15 0,14-8 20 16,-14 8 17-16,0 0 1 0,0 0 7 15,20-7-7-15,-20 7 2 0,0 0 1 16,19 0 8-16,-19 0 0 0,0 0 4 0,0 0 5 16,25 12-3-16,-25-12-2 0,11 5-2 15,-11-5-2-15,8 9-1 0,-8-9-3 0,0 0-3 16,6 17 4-16,-6-17 3 0,0 0 2 16,-2 18 6-16,2-18-7 0,0 0-2 15,0 0-3-15,-16 11-6 0,16-11-7 0,0 0 1 16,-26 4 0-16,26-4-7 0,-23 0-2 15,23 0-1-15,-24-4-6 0,24 4 0 16,-24-5-4-16,10 0-1 0,14 5-4 0,-21-8-4 16,11 1 3-16,10 7-2 0,-13-13 0 15,13 13-5-15,-11-17-3 0,11 17-5 16,0-20-4-16,0 20-7 0,0 0-30 0,9-25-32 16,-9 25-61-16,15-11-60 0,-7 6-88 15,-8 5-179-15,15-11-498 0,-9 9-387 16</inkml:trace>
  <inkml:trace contextRef="#ctx0" brushRef="#br1" timeOffset="26065.54">8431 13359 2801 0,'0'0'-119'16,"0"0"27"-16,0 0 5 0,0 0 16 16,0 0 7-16,0 0 20 0,-6 31 5 0,6-31 8 15,-16 11 8-15,16-11 15 0,-16 12 18 16,5-7 24-16,11-5 17 0,-17 8 10 15,17-8 10-15,-17 6 12 0,17-6 5 0,-14 4 6 16,14-4-3-16,0 0-2 0,0 0-8 16,-26-3-5-16,26 3-3 0,0 0-14 0,0 0-6 15,-15-12-3-15,15 12-8 0,-6-12-4 16,6 12-6-16,0 0-1 0,-4-21 1 16,4 21-5-16,0 0 9 0,-2-17 0 0,2 17-1 15,0 0-4-15,0 0-5 0,0 0 2 16,8-19-6-16,-8 19-1 0,0 0-2 15,0 0-3-15,0 0 0 0,0 0 0 16,0 0-3-16,38 19 1 0,-38-19-2 0,17 11 2 16,-9-5-4-16,8 1 3 0,-4-1-1 15,-12-6 6-15,25 10-11 0,-12-7 1 0,0 1 1 16,-13-4 3-16,22 4-4 0,-22-4 1 16,24 2-4-16,-24-2 2 0,19-2-1 15,-19 2 1-15,17-8-1 0,-17 8 0 0,15-11-1 16,-15 11 0-16,8-15-1 0,-8 15 0 15,9-19 3-15,-9 19-1 0,3-22 2 0,-3 22 2 16,-3-22-1-16,3 22-3 0,-9-20 0 16,9 20 3-16,-10-14-1 0,10 14 0 15,-15-9-2-15,15 9 3 0,-19-4-3 0,19 4-1 16,0 0-2-16,-27 5 1 0,27-5-19 16,-16 8-40-16,16-8-72 0,-12 12-65 15,12-12-123-15,-10 11-235 0,5-4-323 0,5-7-237 16</inkml:trace>
  <inkml:trace contextRef="#ctx0" brushRef="#br1" timeOffset="27532.59">9081 14997 2464 0,'21'-28'-136'0,"-21"28"34"0,0 0 32 15,0 0 28-15,0 0 16 0,0 0 17 16,0 0 4-16,0 0 22 0,0 0-2 0,0 0 26 16,6-12 3-16,-6 12-2 0,0 0 10 15,0 0 4-15,0 0 0 0,0 0 6 16,0 0 3-16,0 0 4 0,0 0 1 0,0 0 7 16,0 0 8-16,0 0-1 0,0 0 2 15,0-20 2-15,0 20-5 0,0 0-1 16,0 0-5-16,0 0-6 0,11-14 3 15,-11 14 2-15,0 0 1 0,8-8 3 0,-8 8-6 16,0 0 1-16,0 0-11 0,15-10-5 16,-15 10-5-16,0 0-3 0,14-7-4 0,-14 7-4 15,0 0 0-15,16-6 5 0,-16 6 2 16,0 0 0-16,0 0 2 0,20-4 3 0,-20 4 2 16,0 0-6-16,0 0 6 0,24 5 2 15,-24-5-5-15,0 0-2 0,17 10-2 0,-17-10-7 16,10 8-2-16,-10-8-4 0,9 11-3 15,-9-11-6-15,0 0-1 0,11 15 1 16,-11-15-9-16,4 10 3 0,-4-10 0 16,0 0-21-16,8 17-20 0,-8-17-54 15,0 0-73-15,4 15-102 0,-4-15-155 0,0 0-197 16,0 0-7-16,0 0-318 0,0 0-326 16</inkml:trace>
  <inkml:trace contextRef="#ctx0" brushRef="#br1" timeOffset="30849.18">9643 13925 2751 0,'0'0'-85'0,"0"0"33"0,0 0 24 0,3-23 28 16,-3 23 23-16,0 0 28 0,0 0 18 15,2-15 21-15,-2 15 12 0,0 0 4 0,0 0 4 16,0 0 3-16,0-19 0 0,0 19-5 15,0 0-9-15,0 0-7 0,0 0-9 0,0 0-9 16,0 0-11-16,-9-15-2 0,9 15-3 16,0 0-3-16,0 0 0 0,-25-3 8 15,25 3 0-15,0 0-1 0,-28 0 1 16,28 0 1-16,-18 9-9 0,18-9 0 0,-24 10-4 16,14-3-6-16,10-7-1 0,-21 13 0 0,10-5-6 15,0-1 1-15,11-7 3 0,-18 19 3 16,10-9 5-16,0 1 0 0,2 1 6 15,0 1 5-15,6-13 3 0,-7 27-3 0,7-14-4 16,0-13 1-16,-2 28 5 0,2-28-6 16,5 29 2-16,-1-15-4 0,0 1 3 15,2-2 2-15,0-1 1 0,4-1-6 0,0-3-5 16,-2 2 7-16,-8-10-6 0,19 10-7 16,-19-10-7-16,21 5-15 0,-21-5-18 15,21 0-35-15,-12-2-39 0,-9 2-43 0,21-13-58 16,-11 5-70-16,2-2-53 0,-6-1-92 15,4-1-157-15,-3 3-80 0,-1 0-438 16,-2 1-602-16</inkml:trace>
  <inkml:trace contextRef="#ctx0" brushRef="#br1" timeOffset="31597.44">9718 14199 3263 0,'36'-22'-97'0,"-36"22"45"0,0 0 28 0,0 0 31 16,0 0 11-16,0 0 14 0,8-10-1 15,-8 10 4-15,0 0-2 0,0 0 11 0,0 0 15 16,0 0 12-16,0 0 21 0,0 0-2 15,0 0 8-15,0 0 11 0,0 0 3 16,0 0 3-16,0 0-6 0,-10 44-8 16,10-44-3-16,-7 18-5 0,7-18-8 0,-2 18-3 15,2-18-3-15,2 19-2 0,-2-19-6 0,5 22-8 16,-5-22-7-16,8 16-6 0,-4-5-6 16,-4-11-6-16,10 15-5 0,-10-15-19 15,14 13-29-15,-8-9-45 0,-6-4-59 0,0 0-78 16,19 6-77-16,-19-6-154 0,0 0-160 15,15-12 5-15,-15 12-291 0,0 0-239 16</inkml:trace>
  <inkml:trace contextRef="#ctx0" brushRef="#br1" timeOffset="31755.35">9843 13814 2743 0,'-7'-13'74'0,"7"13"21"0,-6-11-4 15,6 11-9-15,0 0-6 0,0 0-17 16,-6-15-26-16,6 15-43 0,0 0-76 0,0 0-78 16,0 0-125-16,-2-8-543 0,2 8-162 15</inkml:trace>
  <inkml:trace contextRef="#ctx0" brushRef="#br1" timeOffset="32628.84">10262 13809 2414 0,'0'0'-101'16,"0"0"7"-16,0 0 3 0,0 0 9 15,0-19 15-15,0 19 20 0,0 0 28 0,0 0 7 16,-19-10 11-16,19 10 9 0,0 0 13 16,-21-3 11-16,21 3-2 0,0 0 15 15,-28 2-1-15,28-2 1 0,0 0-9 16,-28 6 0-16,28-6 7 0,-19 7-1 0,19-7 3 16,-14 7-7-16,14-7-1 0,-13 12-10 15,13-12 10-15,-11 11-6 0,11-11-8 0,-4 15-2 16,4-15-3-16,0 0 0 0,2 25-20 15,-2-25-8-15,8 18-11 0,-1-7-3 0,-7-11-3 16,13 21 6-16,-5-10-5 0,-1 3 3 16,3-4 11-16,-2 2 6 0,4 0 17 0,-4-1 1 15,2 1 13-15,-2 1 15 0,1-2-6 16,-2 4 13-16,1-2 21 0,-4 0-8 16,-4-13 5-16,7 23-2 0,-5-12 5 0,-2-11-3 15,-2 22 5-15,2-22-5 0,-9 18-6 16,9-18-1-16,-12 16-8 0,12-16-2 15,-20 10-8-15,8-5-6 0,-3-2-9 0,15-3-25 16,-23 5-32-16,23-5-64 0,-24 3-51 16,13-5-55-16,11 2-122 0,-20-9-482 15,14 4-121-15</inkml:trace>
  <inkml:trace contextRef="#ctx0" brushRef="#br1" timeOffset="33103.57">10438 13469 2295 0,'0'0'-48'0,"0"0"41"16,0 0 32-16,0 0 17 0,0 0 22 0,0 0 8 15,0 0 14-15,0 0 5 0,0 0 3 16,0 0-4-16,0 0-8 0,0 0-6 15,0 0-7-15,0 0 0 0,0 0-4 0,-32 35 1 16,32-35 0-16,-6 19-4 0,2-7-1 16,4-12 6-16,-8 23 8 0,4-12 0 15,4-11 4-15,-4 21-4 0,4-21 18 0,-4 21-7 16,4-21-5-16,0 19-5 0,0-19-4 16,4 17-13-16,-4-17-6 0,2 15-5 15,-2-15-5-15,0 0-17 0,6 15-21 0,-6-15-39 16,0 0-33-16,0 0-41 0,14 6-62 15,-14-6-46-15,0 0-72 0,0 0-159 0,0 0-491 16,0 0-349-16</inkml:trace>
  <inkml:trace contextRef="#ctx0" brushRef="#br1" timeOffset="33288.47">10396 13076 2938 0,'-8'-12'27'16,"8"12"32"-16,0 0 14 0,0 0 14 0,0 0 2 16,0 0-17-16,0 0-5 0,0 0-15 15,0 0-36-15,0 0-56 0,0 0-90 16,0 0-83-16,0 0-158 0,0 0-467 16,0 0-172-16</inkml:trace>
  <inkml:trace contextRef="#ctx0" brushRef="#br1" timeOffset="40653.31">12960 13919 880 0,'0'0'374'0,"0"0"-65"0,0 0-26 16,-8-15-28-16,8 15-20 0,0 0-12 16,0 0-10-16,0 0-13 0,0 0-6 0,-4-17-8 15,4 17-9-15,0 0-11 0,0 0-9 16,0 0-11-16,0 0-10 0,0 0-8 0,0 0-9 16,0 0-10-16,13-21-12 0,-13 21-10 15,0 0-12-15,0 0-2 0,8-13-14 16,-8 13-2-16,0 0-13 0,9-13 2 0,-9 13-12 15,9-12-2-15,-9 12-7 0,7-15-3 16,-7 15-8-16,9-19-3 0,-5 5-1 0,0 1-4 16,-4 13-2-16,10-28-3 0,-6 12-6 15,-1 1 0-15,1-2 4 0,-2 1-2 0,-2 16 1 16,7-32 1-16,-4 15-2 0,-3 17 4 16,2-27-2-16,-2 16 1 0,0 11-2 15,2-22 1-15,-2 22-1 0,2-19 7 0,-2 19-3 16,2-17-2-16,-2 17-2 0,0 0 1 15,3-22 0-15,-3 22-2 0,0 0 0 0,0 0 2 16,0-17 1-16,0 17 3 0,0 0-3 16,0 0 9-16,0 0 1 0,0 0 1 15,-25-2 2-15,25 2-1 0,0 0 1 0,0 0 6 16,-25 15-6-16,25-15 0 0,-15 12-5 16,15-12 6-16,-14 15-3 0,5-6-2 15,2 1 4-15,-1 2-1 0,-2-1-5 0,3 2 6 16,-1-1-3-16,1 3 1 0,0-2 20 15,2 2-1-15,-1 1 1 0,1 2-3 16,1-4-3-16,2 2 4 0,-1 2-4 0,1 2 1 16,0-4-2-16,2 4-3 0,-1-1-5 15,1 0-3-15,0-19 3 0,1 36 2 0,-1-20-3 16,0 4-3-16,0-2-2 0,0-2-1 16,0 4 3-16,2-4-1 0,-2-16-5 0,-2 35 10 15,2-20-5-15,0 2 1 0,-1 0-2 16,1-17 1-16,-4 29 1 0,2-14 0 0,0-1-7 15,2-14 5-15,-5 22-4 0,1-10-1 16,4-12-2-16,-7 22-16 0,4-13-29 16,-1-2-45-16,4-7-60 0,-11 13-82 15,5-9-72-15,-6 0-160 0,12-4-152 0,-15 4 22 16,15-4-425-16,0 0-509 0</inkml:trace>
  <inkml:trace contextRef="#ctx0" brushRef="#br1" timeOffset="40879.99">12701 14144 3168 0,'0'0'1'0,"0"0"47"16,0 0 27-16,0 0 11 0,0 0 15 16,0 0 17-16,0 0 6 0,0 0-1 0,0 0-8 15,0 0-15-15,39-17-9 0,-26 17-9 16,-13 0-6-16,32-7-15 0,-14 2-6 0,0 1-22 15,2-2-24-15,-5-1-32 0,8-4-38 16,-5 1-50-16,5 1-52 0,-5-2-55 16,2-3-48-16,-5 4-119 0,2-5-586 0,0 2-419 15</inkml:trace>
  <inkml:trace contextRef="#ctx0" brushRef="#br1" timeOffset="41537.39">12736 13282 2851 0,'7'18'-125'0,"-7"-18"14"0,0 0 22 0,0 0 9 15,0 0 21-15,0 0 19 0,0 0 4 16,0 0 13-16,0 0 13 0,38-25-4 16,-38 25 9-16,12-18 5 0,-4 8 17 0,-1-1 18 15,-7 11 13-15,13-23 19 0,-6 13 4 16,2-1 6-16,-9 11 0 0,7-17 1 15,1 5-7-15,-8 12-5 0,14-15 0 0,-14 15-3 16,13-14-6-16,-13 14-9 0,14-11 3 16,-14 11 6-16,15-7 7 0,-15 7 11 0,17-2 14 15,-17 2 1-15,0 0 6 0,29 15-5 16,-20-4-5-16,1 1-6 0,5 2-7 0,0 1-10 16,1-2-4-16,-3 2-6 0,3-2-3 15,-3-2-2-15,-2 1 0 0,1-2 3 16,-1-1 8-16,-1-1 1 0,-10-8-10 0,19 7-1 15,-19-7-8-15,18 0-2 0,-18 0-4 16,0 0-5-16,22-11-2 0,-22 11-2 16,16-15-9-16,-9 7-7 0,2-4-28 0,-2 1-49 15,-7 11-64-15,15-21-55 0,-10 12-81 16,-5 9-146-16,5-16-166 0,-3 9-359 16,-2 7-353-16</inkml:trace>
  <inkml:trace contextRef="#ctx0" brushRef="#br1" timeOffset="42396.67">13508 13773 2842 0,'0'0'-75'16,"0"0"41"-16,0 0 34 0,0 0 36 15,-22-2 34-15,22 2 25 0,0 0 12 0,0 0 5 16,-32 21 0-16,24-9-1 0,-4-2-1 16,1 4 0-16,-3 4-6 0,3 1-5 15,-2-1 1-15,1 3-6 0,3 0-5 16,-1 1 4-16,0-2-13 0,1 3-9 0,5-2 0 15,0-2-11-15,1 0-9 0,1 0-7 16,2 3-6-16,2-5-14 0,-1 1-32 16,3 0-47-16,0-3-63 0,3-1-67 0,1-4-67 15,2 2-118-15,-1-5-171 0,2 1-391 16,-11-8-343-16</inkml:trace>
  <inkml:trace contextRef="#ctx0" brushRef="#br1" timeOffset="42731.59">13639 13935 2736 0,'-9'-21'-62'15,"9"21"40"-15,-12-16 36 0,12 16 12 16,-11-13 24-16,11 13 5 0,-14-9 14 16,14 9 10-16,0 0 6 0,-13-7 3 0,13 7-1 15,0 0 0-15,0 0 5 0,0 0 0 16,0 0-2-16,0 0-3 0,0 0-2 0,-13 26-4 15,13-26-6-15,0 0-5 0,0 0-9 16,15 28-4-16,-15-28-7 0,9 21-3 16,-1-7-6-16,-2-1-4 0,3 1-3 0,-1 0-3 15,0 2-5-15,-1-1 1 0,1 1 4 16,-4-1 4-16,3-1 0 0,-2-2-2 16,-2 2 7-16,-3-14-5 0,4 22-5 15,-4-22 0-15,-2 18-5 0,2-18-4 0,-8 13-14 16,8-13-30-16,-15 12-49 0,15-12-58 15,-18 6-64-15,11-5-61 0,7-1-132 0,-19-1-162 16,19 1-384-16,-15-6-343 0</inkml:trace>
  <inkml:trace contextRef="#ctx0" brushRef="#br1" timeOffset="43047.68">13848 13882 2800 0,'15'-10'-44'0,"-15"10"27"0,0 0 34 15,0 0 39-15,20-3 37 0,-20 3 23 16,0 0 21-16,12 16 15 0,-12-16-2 0,8 19-5 16,-3-7-6-16,-2 2-10 0,-3-14-1 15,12 28-6-15,-11-13-5 0,1 2-9 0,0 0-4 16,0 2-6-16,0 1-6 0,1-1-8 15,-3-1-11-15,3 1-8 0,-3-1-2 0,0 1-12 16,0-19-2-16,-3 33-9 0,0-19-5 16,3-14-6-16,-2 25-12 0,2-25-23 0,0 21-34 15,0-21-37-15,-4 17-59 0,4-17-68 16,-2 13-74-16,2-13-149 0,-5 7-149 16,5-7-5-16,0 0-283 0,0 0-217 0</inkml:trace>
  <inkml:trace contextRef="#ctx0" brushRef="#br1" timeOffset="43283.46">14189 14173 2711 0,'0'0'35'0,"0"0"12"0,0 0 21 0,0 0 17 16,11-15 10-16,-11 15-3 0,0 0-2 15,0 0-11-15,21-1-9 0,-21 1-8 0,0 0-9 16,26 1-6-16,-26-1-17 0,20 0-10 16,-20 0-16-16,21-1-34 0,-21 1-36 0,20-3-42 15,-20 3-37-15,17-4-46 0,-17 4-60 16,0 0-172-16,7-15-317 0,-7 7-16 16</inkml:trace>
  <inkml:trace contextRef="#ctx0" brushRef="#br1" timeOffset="43445.47">14247 14053 2219 0,'0'0'14'0,"0"0"60"16,-15-7 19-16,15 7 39 0,0 0 43 0,-13-9 24 16,13 9-2-16,0 0-14 0,0 0-23 15,0 0-17-15,0 0-14 0,0 0-18 0,0 0-10 16,0 0-15-16,44-1-15 0,-44 1-25 16,24 1-47-16,-24-1-60 0,28 0-75 0,-15 3-69 15,3-6-130-15,-5 3-224 0,3-1-308 16,-14 1-224-16</inkml:trace>
  <inkml:trace contextRef="#ctx0" brushRef="#br1" timeOffset="44851.58">15004 14068 2578 0,'0'0'-73'0,"0"0"18"0,34-3 16 0,-34 3 1 16,0 0 23-16,23-4 19 0,-23 4 10 15,0 0 13-15,28-2 16 0,-28 2-10 16,21-4 14-16,-21 4-1 0,22-2 14 0,-22 2 12 16,27-2 11-16,-27 2 2 0,27 0 6 15,-13-2-6-15,-14 2-8 0,31-1-4 16,-13 1-8-16,0-2-10 0,-18 2-3 0,38-3-7 15,-17 3-4-15,-2-2-5 0,2 2-6 16,3 0-1-16,-4 0-1 0,1 0-5 16,1 2 3-16,-1-4 5 0,0 4 10 0,1-4 4 15,-3 2 4-15,4 2 1 0,-2-2-6 16,3 0-3-16,-6 3-4 0,4-3-4 0,-1-3-5 16,-2 6-1-16,0-3-2 0,3 2-2 15,-22-2-4-15,37-2-2 0,-18 2-3 16,0 0 2-16,1 0-7 0,-20 0 3 0,38 0-5 15,-19 0 1-15,-1-3 1 0,2 3-3 16,-20 0 0-16,38 0 1 0,-17-2-1 0,-2 4 0 16,0-4-2-16,3 2 0 0,-22 0 0 15,37 0 1-15,-15 0 0 0,-4-1-3 16,2 1 0-16,-20 0 0 0,36-3-1 0,-17 3-1 16,-3 0 2-16,-16 0-2 0,36-1-2 15,-16-1 4-15,-4 1-4 0,3-2 2 16,1 1 2-16,-2 0-2 0,-18 2 0 15,36-1 0-15,-16 1 0 0,-3-3 0 0,1 2 0 16,-18 1 0-16,36-3 1 0,-18 0 0 16,1 1-2-16,-3 0 2 0,-16 2-2 0,34-4 1 15,-14 1-1-15,-4 0-2 0,1 1 6 16,1-1-5-16,0 1 1 0,-18 2 2 16,34-4 1-16,-19 3-2 0,-15 1 0 0,36-3 2 15,-19 2-2-15,2-2 0 0,-19 3 0 16,36 0 1-16,-19 0 0 0,2-1-3 0,-19 1 1 15,40 1 2-15,-21-2 5 0,0 1-7 16,3 0-2-16,-4 0 3 0,4 0 0 0,-3-2-1 16,-19 2 5-16,40 0-2 0,-21-2-1 15,0 0 4-15,0 0-3 0,-19 2 4 16,36-2-2-16,-19 2 0 0,2 0-2 16,-19 0 1-16,30 0 2 0,-13 0-4 0,-17 0 1 15,30-2-1-15,-30 2-5 0,22 0-17 16,-22 0-22-16,22-3-41 0,-22 3-41 0,19-3-61 15,-13 2-57-15,-6 1-121 0,0 0-610 16,0 0-424-16</inkml:trace>
  <inkml:trace contextRef="#ctx0" brushRef="#br1" timeOffset="46111.5">15295 14589 2934 0,'0'0'-79'15,"0"0"44"-15,0 0 18 0,0 0 20 0,0 0 26 16,0 0 20-16,0 0 16 0,0 0 23 16,0 0 5-16,0 0 0 0,0 0 1 15,0 0 1-15,0 0 5 0,0 0 6 0,0 0 6 16,0 0-2-16,0 0-3 0,0 0-1 16,0 0-6-16,0 0-5 0,0 0-2 15,-20 34-12-15,20-34-3 0,0 0-9 0,4 22 0 16,-4-22-5-16,5 18 0 0,-5-18-8 15,4 21 0-15,-4-21-3 0,1 21 1 0,-1-21-7 16,4 21-2-16,-2-10-3 0,-2-11-1 16,4 24-2-16,-4-12-4 0,0-12-3 0,4 23-3 15,-2-8 33-15,-2-15-17 0,0 19-3 16,0-19-4-16,4 21-8 0,-4-21 1 16,4 17-5-16,-4-17 1 0,1 17-7 0,-1-17-9 15,0 0-5-15,2 20 8 0,-2-20-13 16,0 0-29-16,5 15-32 0,-5-15-55 0,0 0-74 15,3 6-79-15,-3-6-112 0,0 0-197 16,0 0-14-16,0 0-430 0,0 0-520 0</inkml:trace>
  <inkml:trace contextRef="#ctx0" brushRef="#br1" timeOffset="46468.19">15457 14858 3101 0,'0'0'-87'0,"0"0"51"15,0 0 40-15,0 0 24 0,0 0 30 16,0 0 32-16,0 0 19 0,0 0 14 0,0 0 3 15,17 8-9-15,-17-8-5 0,0 0-18 16,0 0-8-16,19 0-1 0,-19 0-3 0,0 0-6 16,20 0-4-16,-20 0-3 0,0 0-6 15,27 2-7-15,-27-2-5 0,19 0-6 16,-19 0-3-16,23 0-6 0,-23 0-4 0,24 0-12 16,-24 0-15-16,18 0-19 0,-18 0-35 15,0 0-33-15,26-2-42 0,-26 2-31 16,15-3-40-16,-15 3-43 0,8-4-51 15,-8 4-134-15,0 0-511 0,0 0-344 0</inkml:trace>
  <inkml:trace contextRef="#ctx0" brushRef="#br1" timeOffset="46852.93">15565 14766 2743 0,'0'0'-97'15,"0"0"31"-15,0 0 10 0,0 0 25 0,0 0 28 16,0 0 22-16,0 0 34 0,0 0 18 16,0 0 17-16,-6 29 21 0,6-29 2 15,0 0 13-15,0 0 1 0,0 0 2 0,0 0-6 16,8 26-5-16,-8-26-6 0,7 15-7 15,-7-15-8-15,4 14-6 0,-4-14-5 0,6 16-4 16,-6-16-3-16,7 19 1 0,-7-19-4 16,4 16-7-16,-4-16-1 0,5 19-4 0,-3-7 1 15,-2-12-6-15,4 21 2 0,-4-21-4 16,4 19-9-16,-4-19-6 0,6 18-4 16,-6-18-4-16,2 15-1 0,-2-15-7 0,4 14-2 15,-4-14-9-15,0 0-19 0,4 17-32 16,-4-17-48-16,0 0-80 0,5 11-94 15,-5-11-147-15,0 0-161 0,0 0-7 16,0 0-311-16,0 0-261 0</inkml:trace>
  <inkml:trace contextRef="#ctx0" brushRef="#br1" timeOffset="49646.28">15862 14608 2520 0,'0'0'-138'0,"0"0"24"0,0 0 27 15,0 0 24-15,0 0 21 0,0 0 16 16,0 0 22-16,0 0 27 0,0 0 11 0,0 0 17 15,0 0 12-15,0 0 21 0,0 0 21 16,0 0 16-16,0 0 12 0,0 0 4 16,0 0 1-16,0 0 2 0,0 0-4 0,-6-27-4 15,6 27 5-15,0 0-3 0,0 0-3 16,0 0-3-16,0 0-2 0,0 0-6 0,0 0-10 16,0 0 9-16,0 0-6 0,0 0-5 15,0 0-10-15,0 0-23 0,0 0-3 16,0 0-2-16,0 0-10 0,4-18 2 15,-4 18-18-15,0 0 4 0,0 0-14 0,0 0 2 16,0 0-6-16,0 0 0 0,0 0 2 16,0 0 0-16,0 0 2 0,0 0-1 0,0 0 0 15,0 0-1-15,0 0-5 0,0 0-1 16,0 0-2-16,0 0-2 0,6 52-2 16,-6-52 3-16,2 18-6 0,-2-18 0 0,2 17 0 15,-2-17 0-15,0 17-4 0,0-17 1 16,0 0-5-16,4 24 2 0,-4-24-1 0,3 18-4 15,-3-18 2-15,4 17-2 0,-4-17 2 16,2 17 0-16,-2-17-1 0,6 15-2 0,-6-15 1 16,2 14-4-16,-2-14-1 0,0 0-1 15,4 20 2-15,-4-20 0 0,0 0 2 16,2 19-3-16,-2-19-1 0,0 0 0 16,3 14-1-16,-3-14 2 0,0 0 1 0,2 15 0 15,-2-15-1-15,0 0-1 0,2 15 1 16,-2-15 0-16,0 0-4 0,0 0 4 15,0 0-5-15,0 18 5 0,0-18-1 0,0 0-2 16,0 0 1-16,0 0 2 0,0 0-1 0,0 0 0 16,0 20 1-16,0-20-2 0,0 0 1 15,0 0 0-15,0 0-2 0,0 0 0 0,0 0-5 16,0 0-1-16,0 0-2 0,0 0 3 16,0 0-5-16,0 0 0 0,0 0-1 15,0 0-1-15,0 0 2 0,0 0 9 0,5 14-8 16,-5-14 2-16,0 0 2 0,0 0 1 15,0 0 0-15,0 0-2 0,0 0 0 16,0 0 2-16,0 0 1 0,0 0 5 0,0 0-8 16,0 0 3-16,0 0-4 0,0 0 2 15,0 0-5-15,0 0 1 0,0 0 4 16,0 0 0-16,0 0 0 0,0 0-2 0,0 0 2 16,0 0 1-16,0 0-2 0,0 0 3 15,0 0-2-15,0 0 5 0,0 0 0 16,0 0 2-16,0 0-4 0,0 0 1 0,0 0-4 15,0 0 7-15,0 0-5 0,0 0 4 16,0 0-1-16,0 0 2 0,0 0-4 0,0 0 6 16,0 0-2-16,0 0 3 0,0 0-6 15,0 0 2-15,0 0-2 0,0 0 3 16,0 0-2-16,0 0 2 0,0 0-2 0,0 0 7 16,0 0-9-16,0 0 3 0,0 0 6 15,0 0-3-15,0 0 0 0,0 0-5 0,0 0 2 16,0 0-8-16,0 0-13 0,0 0-9 15,-3 9-15-15,3-9-22 0,0 0-25 16,0 0-28-16,0 0-32 0,0 0-25 0,0 0-22 16,0 0-11-16,0 0-18 0,0 0-19 15,0 0-58-15,0 0-132 0,0 0-496 0,0 0-344 16</inkml:trace>
  <inkml:trace contextRef="#ctx0" brushRef="#br1" timeOffset="50556.94">15925 14877 2781 0,'0'0'-83'0,"0"0"21"15,0 0 16-15,0 0 9 0,0 0 17 0,0 0 10 16,0 0 25-16,0 0 13 0,0 0 5 16,0 0 7-16,0 0 9 0,0 0 5 15,0 0 18-15,0 0-4 0,0 0-1 0,0 0 1 16,0 0-2-16,0 0-3 0,0 0-11 15,0 0 10-15,0 0 3 0,0 0 5 0,0 0 3 16,0 0 1-16,0 0-2 0,0 0 0 16,0 0 3-16,0 0-6 0,-14-43-2 15,14 43-8-15,0 0-3 0,6-16-4 0,-6 16-5 16,6-14 0-16,-6 14-9 0,8-9-4 16,-8 9-2-16,11-12-2 0,-11 12-4 15,13-7-1-15,-13 7-4 0,10-8-6 0,-10 8 3 16,0 0-2-16,19-10-1 0,-19 10 1 15,16-4-2-15,-16 4 0 0,0 0-2 16,22-1 4-16,-22 1-4 0,0 0-2 0,22 4-1 16,-22-4 0-16,0 0 1 0,21 7 6 15,-21-7 3-15,11 9 6 0,-11-9 3 0,10 12-1 16,-10-12 3-16,7 11 0 0,-7-11-1 16,4 15 0-16,-4-15-3 0,0 0 2 15,0 23 0-15,0-23 5 0,0 0-6 0,-7 24 6 16,7-24 4-16,-4 12-5 0,4-12-1 15,-8 12 3-15,8-12-2 0,-13 10-7 16,13-10-3-16,-15 7 2 0,15-7-1 0,-16 6-27 16,16-6 6-16,-20 3-4 0,20-3 2 15,-19 3-4-15,19-3-14 0,0 0-20 0,-28-4-36 16,28 4-47-16,-16-6-56 0,16 6-65 16,-11-6-73-16,11 6-163 0,-9-7-104 15,9 7-371-15,0 0-381 0</inkml:trace>
  <inkml:trace contextRef="#ctx0" brushRef="#br1" timeOffset="50999.7">16162 14899 2878 0,'0'0'-61'0,"0"0"38"16,0 0 38-16,0 0 37 0,0 0 41 0,0 0 47 16,0 0 31-16,0 0 8 0,0 0 4 15,-2 19-10-15,2-19-8 0,0 0-5 16,0 0-12-16,-6 22-23 0,6-22-11 16,0 14-9-16,0-14-11 0,0 0-9 0,-3 23-8 15,3-23-5-15,0 0-9 0,3 24-9 16,-3-24-6-16,2 12-4 0,-2-12-23 15,0 0-30-15,4 18-37 0,-4-13-65 16,0-5-83-16,0 0-69 0,0 0-114 0,0 0-179 16,0 0-22-16,0 0-343 0,0 0-321 0</inkml:trace>
  <inkml:trace contextRef="#ctx0" brushRef="#br1" timeOffset="51499.6">16488 14589 2648 0,'0'0'-83'0,"0"0"33"16,0 0 17-16,0 0 12 0,0 0 21 15,0 0 26-15,-12-22 10 0,12 22 13 0,0 0 21 16,0 0 3-16,0 0 8 0,-30 6 2 16,30-6 9-16,0 0-6 0,0 0-3 15,-26 12-7-15,26-12-4 0,-10 10-7 0,10-10-6 16,-11 7-5-16,11-7-3 0,0 0-4 16,-8 13-4-16,8-13-6 0,0 0-2 15,-2 15-6-15,2-15-1 0,0 0-2 0,0 0-5 16,15 22 1-16,-15-22-3 0,12 11-3 15,-12-11 1-15,16 17 6 0,-10-7 7 16,4-1 11-16,-10-9 13 0,17 21 4 0,-8-10 7 16,-1 1 3-16,0 2 5 0,-1-3-11 15,-1 0-4-15,2 1 0 0,-8-12-3 0,9 20 4 16,-7-10 1-16,-2-10-9 0,3 16-2 16,-3-16-4-16,0 0-3 0,-9 24-6 15,9-24 1-15,-15 12-3 0,15-12-7 0,-17 9-12 16,17-9 4-16,-19 6-13 0,19-6-28 15,-19 2-32-15,19-2-41 0,0 0-47 16,-28-4-58-16,28 4-64 0,-12-9-127 0,8 0-199 16,4 9-377-16,0 0-412 0</inkml:trace>
  <inkml:trace contextRef="#ctx0" brushRef="#br1" timeOffset="51768.42">16634 14799 2948 0,'0'0'-32'0,"0"0"28"16,10 15 17-16,-10-15 14 0,0 0 24 0,0 0 22 16,0 0 9-16,16 4-5 0,-16-4-7 15,0 0-5-15,0 0-5 0,23 5-4 0,-23-5-4 16,17 2-3-16,-17-2-6 0,17 1-2 15,-17-1-6-15,0 0-6 0,26 0-9 16,-26 0-11-16,0 0-28 0,24-3-35 0,-24 3-46 16,14-5-45-16,-14 5-56 0,0 0-71 15,12-7-192-15,-12 7-313 0,2-9-77 16</inkml:trace>
  <inkml:trace contextRef="#ctx0" brushRef="#br1" timeOffset="51994.71">16741 14761 2341 0,'0'0'9'16,"0"0"17"-16,0 0 32 0,0 0 31 0,0 0 40 16,0 0 26-16,-28 11 17 0,28-11-1 15,0 0-8-15,0 17-8 0,0-17-10 16,0 0-10-16,0 22-9 0,0-22-9 0,0 0-6 16,4 26-11-16,-4-26-13 0,2 21-11 15,-2-21-8-15,4 19-7 0,-4-19-7 16,2 18-8-16,-2-18-6 0,2 17-25 15,-2-17-32-15,4 15-50 0,-4-15-54 0,5 16-57 16,-5-16-63-16,0 0-86 0,7 14-198 16,-7-14-429-16,0 0-387 0</inkml:trace>
  <inkml:trace contextRef="#ctx0" brushRef="#br1" timeOffset="52961.27">17013 14515 2807 0,'0'0'-72'0,"0"0"42"16,0 0 36-16,-2-26 28 0,2 26 31 16,0 0 21-16,0 0 13 0,0 0-1 15,0 0-5-15,0 0-10 0,0 0-1 0,0 0-7 16,5-16 6-16,-5 16 9 0,0 0 2 16,0 0-4-16,0 0 3 0,0 0-8 15,0 0-2-15,0 0-9 0,4 53-6 0,-4-53-6 16,2 28-8-16,0-13-2 0,0 2-3 15,0 1-7-15,2 1-4 0,0-1-6 0,-2 4 1 16,2-3-5-16,2 1-1 0,-2 2-5 16,0-3 0-16,0 0-3 0,2-2 1 15,-4 2-4-15,2-1-1 0,0-4 1 0,1 1-3 16,-3 1-2-16,-2-16 0 0,7 24 0 16,-5-16-2-16,-2-8-2 0,4 19 0 15,-4-19-1-15,4 14 1 0,-4-14 0 0,0 0 1 16,2 17-6-16,-2-17 6 0,0 0-2 15,0 0 1-15,0 0-3 0,0 0 1 16,0 0-1-16,0 0 6 0,0 0-5 16,0 0-2-16,0 0 0 0,0 0 0 0,0 0 1 15,0 0 2-15,0 0-4 0,-8-53 1 0,8 53-2 16,2-24 5-16,-2 24-7 0,8-22 3 16,-3 11-1-16,-5 11 0 0,10-19-2 15,-4 9 2-15,-6 10 1 0,16-15-2 0,-8 9-5 16,-8 6 7-16,18-10 0 0,-18 10-1 15,20-5 1-15,-20 5 0 0,19 0 2 0,-19 0 8 16,19 8 7-16,-19-8 4 0,17 10 0 16,-11-1-2-16,-6-9 2 0,10 16 3 15,-10-16-8-15,2 19 4 0,-2-19 0 16,-2 21-5-16,2-21 1 0,-8 17 3 16,0-6-7-16,-2-2-6 0,10-9-28 0,-22 13-38 15,9-7-55-15,13-6-64 0,-20 11-65 16,8-9-97-16,12-2-220 0,-14 3-36 0,14-3-294 15,0 0-265-15</inkml:trace>
  <inkml:trace contextRef="#ctx0" brushRef="#br1" timeOffset="53448.43">17448 14764 2611 0,'8'-15'-111'0,"-8"15"5"0,0 0 10 15,0 0 6-15,0 0 10 0,0 0 10 16,0 0 19-16,0 0 26 0,0 0 17 0,0 0 25 16,0 0 17-16,0 0 45 0,0 0 28 15,0 0 12-15,0 0 10 0,10-10-2 16,-10 10-8-16,0 0-8 0,0 0-6 15,0 0-7-15,0 0-5 0,0 0-3 0,22-2 0 16,-22 2 2-16,0 0 3 0,0 0-4 16,0 0-4-16,0 0-4 0,18 12 0 15,-18-12-7-15,7 12-2 0,-7-12-1 0,0 0-5 16,8 18-6-16,-8-18 5 0,0 17-11 16,0-17 5-16,0 0-4 0,-4 27-2 0,4-27-11 15,-8 20 2-15,8-20-3 0,-9 18-2 16,5-9-2-16,4-9 5 0,-10 16-2 0,10-16-4 15,-7 13-3-15,7-13-1 0,-7 13-4 16,7-13 0-16,-6 11 3 0,6-11 1 16,0 0 1-16,0 0 3 0,-2 22-6 15,2-22-17-15,0 0-4 0,0 0-1 0,15 17 0 16,-15-17-9-16,17 5-12 0,-17-5-30 16,21 5-40-16,-21-5-54 0,24 0-64 0,-10-3-56 15,-2 0-98-15,6-1-172 0,-4-1-49 16,-1-3-332-16,2-1-293 0</inkml:trace>
  <inkml:trace contextRef="#ctx0" brushRef="#br1" timeOffset="53869.58">17904 14530 2615 0,'0'0'-89'0,"0"0"35"16,0 0 17-16,0 0 22 0,0 0 39 16,0 0 31-16,0 0 23 0,-18-19 16 15,18 19 10-15,0 0 7 0,-22-3 2 0,22 3 3 16,0 0-7-16,-23 3-5 0,23-3-9 16,0 0-11-16,-21 7-8 0,21-7-9 15,-13 10-5-15,13-10-11 0,-6 11 0 0,6-11-13 16,0 0-11-16,0 0-16 0,2 24-8 15,-2-24-14-15,0 0-4 0,12 23-3 16,-3-13 4-16,-1-1-1 0,1 4 1 16,0-5 10-16,1 3 12 0,-2 2 20 0,3 0 19 15,-2-1 6-15,1 0-2 0,-2 3 9 0,-1-2 4 16,-1-1-1-16,-6-12 3 0,7 23-2 16,-5-12-1-16,-2-11-6 0,-2 20-1 15,2-20-7-15,-11 17-9 0,4-7-1 0,7-10-4 16,-16 13-7-16,6-8-21 0,10-5-41 15,-22 8-51-15,22-8-63 0,-19 6-63 16,19-6-60-16,0 0-128 0,-30-7-161 0,24 3-343 16,6 4-288-16</inkml:trace>
  <inkml:trace contextRef="#ctx0" brushRef="#br1" timeOffset="54249.4">18023 14330 2736 0,'0'-23'-6'0,"0"23"34"0,0 0 34 16,0 0 30-16,2-18 20 0,-2 18 1 16,0 0-1-16,0 0-9 0,13-7-12 0,-13 7-12 15,0 0 1-15,0 0-6 0,28 4 4 16,-28-4-4-16,0 0-8 0,22 9 2 0,-22-9 0 15,20 9-5-15,-14-1-1 0,-6-8 4 16,11 14 4-16,-11-14 1 0,4 17-5 16,-4-17 4-16,0 19 3 0,0-19 4 0,-4 20-6 15,4-20 5-15,-9 20-21 0,1-7 0 16,8-13 0-16,-11 17-3 0,6-6-4 0,5-11-1 16,-8 16-6-16,8-16 0 0,-6 14-7 15,6-14-5-15,-2 16-1 0,2-16-3 16,0 0-22-16,10 19-23 0,-10-19-28 15,13 10-35-15,-13-10-48 0,17 5-54 0,-6 0-62 16,1-3-45-16,1-1-113 0,2 2-148 16,-1-1-29-16,4-2-264 0,1 0-192 15</inkml:trace>
  <inkml:trace contextRef="#ctx0" brushRef="#br1" timeOffset="54631.15">18446 14676 2512 0,'0'0'6'16,"0"0"18"-16,0 0 18 0,0 0 17 16,0 0 21-16,0 0 14 0,0 0 5 15,18 22-5-15,-18-22-10 0,0 0-6 0,20 4-12 16,-20-4-3-16,18 0-9 0,-18 0-9 15,16 3-2-15,-16-3-6 0,19 2-18 0,-19-2-25 16,20 0-43-16,-20 0-34 0,0 0-54 16,24-5-59-16,-24 5-118 0,12-3-520 15,-12 3-168-15</inkml:trace>
  <inkml:trace contextRef="#ctx0" brushRef="#br1" timeOffset="54859.15">18531 14634 2557 0,'0'0'-1'0,"-23"6"38"0,23-6 31 16,0 0 40-16,0 0 35 0,-13 12 21 0,13-12 8 15,0 0 0-15,-5 16-12 0,5-16-6 0,0 0-11 16,0 22-15-16,0-22-6 0,0 0-11 16,2 22-13-16,-2-22-8 0,0 18-16 15,0-18-7-15,0 0-9 0,0 20-13 16,0-20-29-16,0 0-46 0,0 0-55 0,3 19-61 15,-3-19-85-15,0 0-119 0,5 8-187 16,-5-8-56-16,0 0-241 0,0 0-168 16</inkml:trace>
  <inkml:trace contextRef="#ctx0" brushRef="#br1" timeOffset="55030.43">18672 14724 2671 0,'0'0'61'0,"0"0"0"16,22-6 2-16,-22 6-1 0,0 0 6 0,0 0-3 16,0 0-11-16,0 0-29 0,0 0-58 15,0 0-69-15,0 0-57 0,21 0-103 16,-21 0-534-16,9-1-104 0</inkml:trace>
  <inkml:trace contextRef="#ctx0" brushRef="#br1" timeOffset="55153.87">18859 14691 2254 0,'0'0'-57'0,"23"3"-4"15,-23-3-20-15,0 0-45 0,0 0-80 16,0 0-347-16,14-4 261 0</inkml:trace>
  <inkml:trace contextRef="#ctx0" brushRef="#br1" timeOffset="55312.4">19015 14676 1913 0,'0'0'218'0,"20"8"-2"15,-20-8-12-15,0 0-12 0,0 0-11 0,0 0-23 16,0 0-23-16,23 0-27 0,-23 0-65 16,0 0-82-16,0 0-85 0,0 0-137 15,19-2-240-15,-19 2-258 0,0 0-47 0</inkml:trace>
  <inkml:trace contextRef="#ctx0" brushRef="#br1" timeOffset="65884.6">15273 13657 2125 0,'0'0'-91'0,"2"-20"23"0,-2 20 3 16,0 0 18-16,0 0 16 0,4-15 15 16,-4 15 11-16,0 0 15 0,0 0 11 15,0 0 0-15,2-17 20 0,-2 17 6 16,0 0 6-16,0 0 7 0,0 0 10 0,0 0-8 16,3-19 7-16,-3 19-14 0,0 0-1 15,0 0-2-15,0 0 6 0,0 0-9 16,-13-15 5-16,13 15-3 0,0 0 3 0,-15-8-1 15,15 8-5-15,0 0 4 0,-16-5 0 16,16 5 5-16,0 0-2 0,-20-6 2 0,20 6-2 16,0 0-2-16,-23-2 2 0,23 2 4 15,0 0-5-15,-25 4 3 0,25-4 4 16,-19 5 4-16,19-5 0 0,-21 10 3 0,12-6-2 16,9-4-1-16,-22 17-4 0,12-8 2 15,0 1-6-15,1 2 1 0,1-1-6 0,-2 3-1 16,5-1-3-16,-4 0 0 0,9-13-3 15,-9 25-4-15,6-14-4 0,3-11-2 0,-2 23-4 16,2-23 2-16,0 0-7 0,3 27-1 16,-3-27-3-16,9 13-2 0,-2-5-3 15,-7-8-1-15,13 7-3 0,-13-7-3 16,19 4 4-16,-19-4-12 0,0 0-1 0,24-2-1 16,-24 2-2-16,22-8 0 0,-22 8-4 15,21-11 3-15,-10 4-1 0,-1-3 0 16,1 1-1-16,-1-3 2 0,-1 0-3 0,0-2 4 15,-2 4-2-15,0-3 0 0,1 0 1 16,-8 13 2-16,11-22 0 0,-6 15-1 0,-5 7 5 16,9-18-3-16,-9 18 0 0,7-13 0 15,-7 13 2-15,7-14-2 0,-7 14 2 16,0 0 2-16,0 0 11 0,6-10 11 0,-6 10 2 16,0 0 7-16,0 0 6 0,0 0 3 15,0 0 0-15,0 0 0 0,0 0-1 0,-8 55-5 16,8-55-3-16,0 24-9 0,0-11-2 15,0-13 2-15,0 27-8 0,0-27-20 0,2 26-45 16,-2-26-62-16,0 20-80 0,0-11-73 16,0-9-154-16,0 16-165 0,0-16 0 15,-2 11-293-15,2-11-239 0</inkml:trace>
  <inkml:trace contextRef="#ctx0" brushRef="#br1" timeOffset="66219.58">15381 13832 2533 0,'0'0'-69'0,"17"5"17"0,-17-5-1 15,0 0 13-15,0 0 36 0,0 0 13 0,0 0 29 16,0 0 11-16,0 0-2 0,0 0 4 16,0 0 9-16,0 0 1 0,0 0 19 15,0 0 4-15,0 0 6 0,0 0 8 0,0 0 3 16,0 0-5-16,0 0 4 0,0 0-1 15,0 0-9-15,0 0-1 0,0 0-6 0,0 0-3 16,8-26-6-16,-8 26-3 0,0 0-5 16,16-7 7-16,-16 7 0 0,0 0 3 15,0 0-4-15,22 1 5 0,-22-1-7 0,0 0-8 16,16 17-3-16,-16-17-4 0,4 14-6 16,-4-14-3-16,2 14-8 0,-2-14-8 15,0 0-6-15,0 0-31 0,-11 26-49 0,11-26-69 16,-11 7-81-16,11-7-66 0,0 0-148 15,-18 2-147-15,18-2-364 0,0 0-342 16</inkml:trace>
  <inkml:trace contextRef="#ctx0" brushRef="#br1" timeOffset="66655.42">15648 13737 2785 0,'0'0'-37'0,"0"0"38"0,0 0 31 16,0 0 23-16,-15-6 25 0,15 6 18 16,0 0 5-16,0 0-4 0,0 0-5 15,0 0-6-15,0 0-8 0,0 0 1 0,0 0 2 16,0 0-3-16,44-4-1 0,-44 4-5 15,26-1-6-15,-26 1-9 0,26-3-7 0,-26 3-6 16,27-1-5-16,-27 1-14 0,23-4-27 16,-23 4-36-16,21-4-37 0,-21 4-42 15,20-2-38-15,-12 1-49 0,-8 1-43 0,10-7-107 16,-10 7-556-16,6-7-298 0</inkml:trace>
  <inkml:trace contextRef="#ctx0" brushRef="#br1" timeOffset="66881.06">15806 13661 2667 0,'0'0'-74'0,"0"0"40"0,0 0 37 0,0 0 31 16,0 0 47-16,0 0 39 0,0 0 22 15,0 0 13-15,0 0 4 0,0 0 2 0,0 0-1 16,0 0-7-16,0 0-8 0,-12 26-12 16,12-26-9-16,0 0-11 0,4 29-11 15,-4-29-13-15,0 23-10 0,0-23-7 0,0 20-8 16,0-20-6-16,0 26-6 0,0-26-6 15,0 20-16-15,0-20-30 0,0 21-48 16,0-21-55-16,2 20-73 0,-2-13-63 0,0-7-90 16,-2 13-179-16,2-13-70 0,0 0-293 15,0 0-233-15</inkml:trace>
  <inkml:trace contextRef="#ctx0" brushRef="#br1" timeOffset="68171.2">16188 13498 2499 0,'0'0'-108'16,"8"-15"25"-16,-8 15 31 0,0 0 19 0,0 0 24 16,0 0 26-16,-4-25 28 0,4 25 15 15,0 0 9-15,0 0 13 0,-13-17-9 16,13 17-3-16,-12-8 1 0,12 8 3 0,0 0 7 15,-22-1 9-15,22 1 8 0,0 0 2 16,-28 8 1-16,16-1-3 0,2 1-7 16,10-8-3-16,-22 20-6 0,14-10-7 0,-1 2-6 15,1 2-2-15,2-2-7 0,6-12-6 16,-10 27-1-16,6-14-6 0,4-13-1 0,-2 25-1 16,2-25-2-16,6 23-4 0,-6-23 1 15,8 17-6-15,-2-8-2 0,-6-9-6 16,12 13-2-16,-1-6-3 0,-11-7-1 0,17 7 0 15,-17-7-11-15,19 4 0 0,-19-4-5 16,20-2-5-16,-20 2-7 0,18-7-2 16,-18 7-2-16,22-16-7 0,-12 5 3 0,-2-3-5 15,3 1 5-15,-3 0 1 0,1-2-2 16,0 0 7-16,-3 1 0 0,2 1 5 16,-2 1 6-16,-6 12 7 0,14-21 4 0,-14 21-3 15,8-13 4-15,-8 13 17 0,0 0 15 16,8-7 11-16,-8 7 10 0,0 0 1 0,0 0 2 15,0 0-3-15,0 0 2 0,7 34-17 16,-7-34-2-16,0 23-7 0,0-23-1 16,0 23-12-16,0-23 5 0,0 24-8 0,0-11-12 15,0-13-26-15,0 23-49 0,0-23-70 16,-3 21-82-16,3-21-96 0,3 18-193 0,-1-13-110 16,-2-5-360-16,0 0-415 0</inkml:trace>
  <inkml:trace contextRef="#ctx0" brushRef="#br1" timeOffset="68389.13">16382 13701 3065 0,'0'0'35'0,"0"0"31"0,0 0 22 16,0 0 21-16,0 0 17 0,0 0 12 16,0 0-13-16,7 25-2 0,-7-25-17 0,2 17-6 15,-2-17-13-15,2 20-9 0,0-8-5 16,-2-12-10-16,2 24-6 0,-2-10-8 15,0-14-6-15,2 23-5 0,1-9-2 0,-3-14-16 16,2 18-32-16,-2-18-44 0,2 17-56 16,-2-17-68-16,4 13-71 0,-4-13-111 15,4 9-180-15,-4-9-396 0,0 0-356 0</inkml:trace>
  <inkml:trace contextRef="#ctx0" brushRef="#br1" timeOffset="68873.34">16698 13458 2838 0,'0'0'-73'0,"0"0"26"0,4-13 28 0,-4 13 33 16,0 0 8-16,0 0 12 0,0 0 9 15,0 0 8-15,-21-15 2 0,21 15 13 16,0 0 3-16,-21 0 8 0,21 0 0 0,0 0 5 16,0 0-2-16,-28 3 1 0,28-3-7 15,0 0-3-15,-16 8-7 0,16-8-4 16,0 0-5-16,-14 12-4 0,14-12-6 0,0 0-5 16,-4 15-5-16,4-15-3 0,0 0-2 15,0 0-3-15,11 30-3 0,-11-30-4 0,9 16 1 16,-1-8-3-16,0 1-4 0,-8-9 3 15,18 17-5-15,-8-7 3 0,0-1 7 16,1 3 8-16,-3-5 1 0,3 5-2 0,0-3-3 16,-11-9 1-16,14 18 2 0,-10-11 5 15,-4-7 5-15,12 17-15 0,-12-17 0 0,4 13 3 16,-4-13 3-16,0 0 1 0,-2 21-1 16,2-21 0-16,0 0-2 0,-18 14-1 15,18-14-3-15,-14 7 1 0,14-7-5 0,-19 7-3 16,19-7-7-16,-20 3-7 0,20-3-27 15,-20 0-37-15,20 0-45 0,0 0-54 16,-26-3-59-16,26 3-49 0,0 0-127 0,-19-10-166 16,19 10-348-16,-7-8-300 0</inkml:trace>
  <inkml:trace contextRef="#ctx0" brushRef="#br1" timeOffset="69365.65">16975 13637 2630 0,'0'0'-89'0,"0"0"42"0,0 0 43 15,0 0 35-15,0 0 29 0,0 0 23 16,0 0 28-16,0 0 6 0,0 0 0 16,0 0-5-16,0 0-11 0,0 0-7 0,0 0-6 15,0 0-6-15,0 0-4 0,0 0-7 16,0 0-7-16,0 0-2 0,0 0-3 16,0 0-4-16,0 0-2 0,23 6-4 15,-23-6-3-15,18 3-3 0,-18-3-7 0,20 0-5 16,-20 0-6-16,20 0-19 0,-20 0-26 0,0 0-33 15,25 0-55-15,-25 0-41 0,0 0-41 16,21-6-47-16,-21 6-104 0,9-6-586 16,-9 6-334-16</inkml:trace>
  <inkml:trace contextRef="#ctx0" brushRef="#br1" timeOffset="69611.34">17060 13569 2748 0,'0'0'-91'15,"0"0"28"-15,-22-6 32 0,22 6 46 0,0 0 44 16,0 0 33-16,0 0 24 0,0 0 7 16,0 0 2-16,-10 23 8 0,10-23-12 15,0 0-4-15,0 25-9 0,0-25-7 0,-2 21-3 16,2-21-12-16,2 23-4 0,-2-23-16 16,0 25-5-16,0-25-5 0,2 24-7 0,-2-10-4 15,0-14-3-15,0 23-7 0,0-23-9 16,2 21-22-16,-2-21-34 0,2 18-45 0,-2-18-46 15,4 14-61-15,-4-14-39 0,4 11-53 16,-4-11-129-16,0 0-511 0,8 6-311 0</inkml:trace>
  <inkml:trace contextRef="#ctx0" brushRef="#br1" timeOffset="70229.83">17361 13436 2658 0,'0'0'-114'0,"0"0"11"0,4-18 21 0,-4 18 21 16,0 0 25-16,0 0 19 0,0 0 20 15,0 0 22-15,-14-19 7 0,14 19 5 0,0 0 12 16,0 0 0-16,-20-7 2 0,20 7 0 16,0 0 9-16,-24-2-16 0,24 2 8 15,0 0 3-15,-27 5 6 0,27-5-1 0,-17 8 0 16,17-8-1-16,-17 18-2 0,11-9-9 16,0 2-2-16,6-11-3 0,-11 25-8 0,6-12-3 15,1 1 1-15,4-14-4 0,-4 23 2 16,4-23 4-16,0 23 1 0,0-23 4 15,4 20 7-15,-4-20 9 0,4 18-3 16,-4-18-3-16,7 13-3 0,-7-13-4 0,9 11-3 16,-9-11-6-16,8 8-3 0,-8-8-3 15,0 0-6-15,0 0 3 0,18 4-5 0,-18-4-6 16,0 0 0-16,0 0-2 0,20-15-5 16,-20 15-1-16,10-16-3 0,-1 5 1 15,-3-1-3-15,-6 12 0 0,13-24-2 0,-6 11 2 16,-1 2 2-16,0-2-3 0,-6 13 8 15,8-19-1-15,-8 19 1 0,10-15 1 16,-10 15 2-16,8-11-2 0,-8 11 22 0,0 0 7 16,0 0 9-16,0 0 6 0,0 0-5 15,0 0 0-15,0 0 3 0,0 0 5 16,0 0-8-16,0 0 2 0,2 51-2 0,-2-37-4 16,0-14-7-16,2 22-4 0,0-8-5 15,-2-14-1-15,4 25-1 0,-2-14-16 16,-2-11-25-16,6 21-46 0,-6-21-64 0,7 19-86 15,-7-19-97-15,6 13-209 0,-6-13-94 16,9 7-285-16,-9-7-276 0</inkml:trace>
  <inkml:trace contextRef="#ctx0" brushRef="#br1" timeOffset="70583.16">17559 13611 2771 0,'0'0'-15'0,"0"0"7"0,0 0 21 15,0 0 27-15,10-12 15 0,-10 12 0 16,0 0 0-16,0 0-2 0,18-5-7 16,-18 5-6-16,0 0-2 0,0 0-1 0,25 4 2 15,-25-4 5-15,0 0 6 0,24 3 9 16,-24-3 5-16,12 6 15 0,-12-6 6 0,13 6 8 16,-13-6 8-16,9 9-1 0,-9-9 10 15,0 0-4-15,6 19 2 0,-6-19-3 16,0 0-11-16,0 0-6 0,-12 28 6 15,12-28-31-15,-10 18 4 0,10-18 1 0,-10 17-2 16,10-17-2-16,-8 15-5 0,8-15-7 16,-9 18-3-16,9-18-4 0,-6 13 19 15,6-13-19-15,-4 16 8 0,4-16-9 0,0 0-8 16,0 0-19-16,6 20-28 0,-6-20-31 16,13 9-30-16,-7-6-35 0,-6-3-35 0,19 3-47 15,-8 0-40-15,1-3-39 0,-12 0-66 16,30-5-150-16,-15 1-111 0,1-1-293 0,2 1-264 15</inkml:trace>
  <inkml:trace contextRef="#ctx0" brushRef="#br1" timeOffset="71210.38">18120 13418 2530 0,'0'0'-98'0,"0"0"25"16,-4-23 15-16,4 23 16 0,0 0 20 16,0 0 32-16,-14-9 22 0,14 9 5 15,0 0 6-15,-18-4 7 0,18 4 7 0,0 0 12 16,-23-1 17-16,23 1 6 0,0 0-1 16,-27 5 7-16,27-5 3 0,-17 6-6 15,17-6 5-15,-20 6-1 0,20-6-6 0,-14 9-9 16,14-9-12-16,-12 7-3 0,12-7-9 15,0 0-5-15,-10 16-8 0,10-16-4 0,0 0-5 16,0 0-4-16,0 0-1 0,0 0-4 16,18 28-3-16,-18-28-3 0,14 11-3 15,-1-4 0-15,0 0-5 0,-13-7 1 0,23 12-4 16,-11-5-2-16,2-1 2 0,-2 0 2 16,0 2 4-16,2-3 10 0,-4 3 10 15,-10-8-1-15,19 13-3 0,-11-5-1 16,-8-8 0-16,16 13-6 0,-16-13 2 0,10 13 1 15,-4-5 2-15,-6-8 3 0,6 13 5 0,-6-13 2 16,0 0-12-16,0 22 12 0,0-22-18 16,0 0 3-16,-10 16 3 0,10-16 1 0,-14 9-5 15,14-9 1-15,-18 9-4 0,6-6-2 16,12-3 4-16,-23 4-11 0,23-4 1 16,-24 2-22-16,24-2-28 0,-24-2-46 0,24 2-57 15,-22-4-65-15,13 3-51 0,-1-5-83 16,10 6-151-16,-13-12-97 0,8 3-268 15,5 9-201-15</inkml:trace>
  <inkml:trace contextRef="#ctx0" brushRef="#br1" timeOffset="72126.43">18179 13021 2435 0,'0'0'-114'0,"12"-18"22"15,-12 18 21-15,10-8 27 0,-10 8 17 16,0 0 28-16,17-9 25 0,-17 9 29 0,12-5 26 16,-12 5 10-16,18-5 14 0,-18 5 2 15,0 0 4-15,20-1 0 0,-20 1 2 16,0 0-8-16,24 6-4 0,-24-6-4 15,8 9-9-15,-8-9-8 0,0 0 0 0,6 21-7 16,-6-21-4-16,-2 19-1 0,2-19 0 16,-6 19 3-16,6-19 3 0,-6 20-1 0,6-20 7 15,-8 18-5-15,8-18-4 0,-10 17-2 16,10-17-2-16,-6 17-4 0,6-17 1 16,-4 13 0-16,4-13-7 0,0 0 0 0,0 21-11 15,0-21 1-15,0 0-5 0,8 20-5 16,-8-20-6-16,14 11-9 0,-14-11-11 0,16 12-23 15,-16-12-31-15,20 5-45 0,-20-5-60 16,21 2-55-16,-9-2-54 0,-12 0-80 16,24-6-142-16,-14 5-501 0,0-3-433 0</inkml:trace>
  <inkml:trace contextRef="#ctx0" brushRef="#br1" timeOffset="72543.6">18508 13586 2952 0,'0'0'-56'0,"0"0"41"0,0 0 30 16,-11 8 25-16,11-8 34 0,0 0 19 0,0 0 12 15,0 0-3-15,0 0 0 0,0 0-5 16,0 0-5-16,0 0-12 0,0 0-7 15,0 0-9-15,0 0-7 0,27 15-4 0,-27-15-6 16,22 2-4-16,-22-2-7 0,23 2-2 16,-23-2-9-16,26 0-10 0,-26 0-24 15,23-2-35-15,-23 2-37 0,21-2-56 0,-21 2-38 16,19-2-40-16,-13-2-69 0,-6 4-141 16,11-8-420-16,-11 8-190 0</inkml:trace>
  <inkml:trace contextRef="#ctx0" brushRef="#br1" timeOffset="72758.27">18618 13523 2544 0,'0'0'-33'0,"0"0"25"0,-17-4 35 0,17 4 34 16,0 0 24-16,0 0 11 0,0 0 4 16,0 0 3-16,0 0-5 0,-6 31 1 15,6-31-8-15,0 17-10 0,0-17-2 0,0 0-3 16,2 27-11-16,-2-27-5 0,0 19-8 15,0-19-1-15,2 17-9 0,-2-17-5 16,0 17-12-16,0-17-27 0,0 0-50 0,0 19-66 16,0-19-67-16,0 0-128 0,2 14-639 15,-2-14-379-15</inkml:trace>
  <inkml:trace contextRef="#ctx0" brushRef="#br1" timeOffset="72972.29">18882 13621 2916 0,'0'0'-5'16,"0"0"20"-16,0 0 17 0,0 0 16 0,18-8 11 16,-18 8 4-16,0 0-5 0,0 0-5 15,0 0-5-15,0 0-7 0,0 0-8 0,0 0-26 16,0 0-51-16,0 0-72 0,0 0-76 15,0 0-187-15,24 5-433 0,-24-5-135 16</inkml:trace>
  <inkml:trace contextRef="#ctx0" brushRef="#br1" timeOffset="73102.36">19024 13625 2466 0,'0'0'-5'0,"15"1"14"0,-15-1-10 16,0 0 1-16,0 0-6 0,0 0-29 15,0 0-43-15,0 0-67 0,0 0-160 0,19 0-299 16,-19 0 186-16</inkml:trace>
  <inkml:trace contextRef="#ctx0" brushRef="#br1" timeOffset="73251.66">19143 13628 2020 0,'0'0'161'0,"0"0"14"0,14 2 10 16,-14-2 10-16,0 0 4 0,0 0-8 15,0 0-26-15,0 0-22 0,0 0-30 0,0 0-58 16,0 0-72-16,0 0-109 0,0 0-124 16,13 0-270-16,-13 0-307 0,0 0-157 0</inkml:trace>
  <inkml:trace contextRef="#ctx0" brushRef="#br1" timeOffset="74527.7">19575 13417 2367 0,'0'0'-76'0,"0"0"18"0,0 0 31 0,-2-25 18 16,2 25 26-16,0 0 25 0,0 0 3 16,0 0 21-16,-13-23 7 0,13 23 8 15,-11-10 1-15,11 10 6 0,-13-7-8 0,13 7-6 16,-12-9-4-16,12 9 1 0,-18-6-3 16,18 6 3-16,-20-3-7 0,20 3-3 0,0 0 6 15,-36 6-2-15,21-2 0 0,0 2-5 16,0-1-5-16,3 6-3 0,-4-2-4 15,2 1-2-15,1-1-4 0,3 0-6 0,1 2-2 16,0 1-5-16,1-1-1 0,8-11-3 16,-8 24 2-16,6-13-7 0,2-11-1 0,0 0-1 15,6 29-2-15,-6-29-2 0,10 15-1 16,-1-8-1-16,-9-7-1 0,15 10 1 16,-15-10-5-16,17 6-1 0,-17-6 2 0,19 1-1 15,-19-1-2-15,0 0 4 0,25-7 2 16,-25 7-1-16,18-10-2 0,-18 10 0 15,16-12-6-15,-8 2 3 0,3 0 0 0,-11 10-4 16,17-19 4-16,-10 11-3 0,-7 8 4 16,10-15 1-16,-10 15 5 0,10-12 0 0,-10 12-2 15,10-9 3-15,-10 9-4 0,0 0 3 16,10-14-1-16,-10 14 3 0,0 0 13 16,0 0 11-16,0 0 10 0,0 0 9 0,0 0 2 15,0 0 1-15,0 0-10 0,0 0 1 16,0 0-2-16,0 0-8 0,10 35-4 15,-10-35-1-15,2 19-6 0,-2-19-3 0,4 19-4 16,-4-19-5-16,2 21-14 0,-2-21-31 16,5 17-43-16,-5-17-57 0,4 18-74 0,-4-18-55 15,4 15-68-15,3-10-163 0,-7-5-97 16,4 10-285-16,-4-10-232 0</inkml:trace>
  <inkml:trace contextRef="#ctx0" brushRef="#br1" timeOffset="75175.54">19674 13544 2574 0,'0'0'-66'16,"0"0"24"-16,0 0 52 0,0 0 29 0,0 0 21 15,0 0 17-15,0 0 10 0,0 0 0 16,0 0-7-16,8 29 2 0,-8-29-1 15,0 0 0-15,-4 22-8 0,4-22 3 0,0 0 3 16,-4 23-2-16,4-23 0 0,-4 16-8 16,4-16 1-16,0 0-9 0,0 19-1 0,0-19-6 15,0 0 7-15,0 0-9 0,-2 16-1 16,2-16-2-16,0 0-2 0,0 0-3 16,0 0-9-16,0 0-4 0,0 0-2 0,0 0-4 15,0 0-3-15,0 0-2 0,0 0-2 16,0 0-2-16,0 0-5 0,0 0-3 15,0 0 0-15,40-32 1 0,-32 25-2 0,-8 7-4 16,16-17 3-16,-10 9-1 0,-6 8-2 16,12-13 0-16,-12 13-2 0,11-11 0 15,-11 11-1-15,10-8 0 0,-10 8 0 0,0 0-1 16,0 0 1-16,0 0 2 0,0 0-1 16,0 0 5-16,0 0-6 0,0 0 0 15,20 21 2-15,-20-21 1 0,0 0-3 0,0 17 1 16,0-17 0-16,0 0 1 0,0 0-1 15,2 21 1-15,-2-21-2 0,0 0 2 0,2 14 0 16,-2-14 0-16,0 0 3 0,0 0-2 16,0 0-3-16,0 0 2 0,10 9-1 0,-10-9 2 15,0 0-5-15,0 0 2 0,0 0 1 16,0 0-2-16,0 0-1 0,36-23 2 16,-36 23-2-16,15-7 1 0,-15 7 4 0,15-11 9 15,-15 11 8-15,13-5 8 0,-13 5 0 16,0 0 2-16,18-2 0 0,-18 2-2 0,0 0 3 15,0 0-7-15,0 0-1 0,22 11 0 16,-22-11-6-16,8 10 0 0,-8-10 2 16,0 0-5-16,8 15-2 0,-8-15-4 15,7 10-11-15,-7-10-33 0,0 0-40 0,0 0-52 16,7 15-57-16,-7-15-57 0,6 7-55 16,-6-7-144-16,0 0-140 0,0 0-282 0,0 0-218 15</inkml:trace>
  <inkml:trace contextRef="#ctx0" brushRef="#br1" timeOffset="75665.73">20316 13205 2548 0,'0'0'-58'0,"0"0"40"0,-7-19 31 0,7 19 43 16,0 0 14-16,-13-17 5 0,13 17 8 15,-14-6-7-15,14 6-7 0,-19-1-7 0,19 1 3 16,0 0-1-16,-30 5-3 0,30-5-1 16,-22 9-3-16,12 0-6 0,0 0-5 15,10-9 2-15,-17 13-6 0,17-13-11 0,-11 15 2 16,11-15-3-16,-4 18-6 0,4-18-2 15,0 0 3-15,4 22-10 0,-4-22 1 16,11 16-2-16,-11-16-5 0,17 15 0 0,-5-5 1 16,1-2-7-16,0 0 4 0,1 0 1 15,4 2-3-15,-4-3 4 0,5 4 8 0,-1-3 1 16,-2 2 8-16,4 2 4 0,-6-3 4 16,1 0 3-16,-3 1 0 0,1-2-4 15,-4 1 5-15,-1 1 12 0,-8-10 0 16,8 15 3-16,-8-15 2 0,2 14 0 0,-2-14 2 15,0 0-5-15,-12 22-6 0,12-22-5 16,-19 10-4-16,8-7-5 0,11-3-5 16,-27 8-3-16,12-6-20 0,15-2-34 0,-27 0-48 15,27 0-48-15,-26 0-52 0,26 0-37 16,-25-2-38-16,25 2-78 0,-17-8-143 0,6 5-412 16,5-3-258-16</inkml:trace>
  <inkml:trace contextRef="#ctx0" brushRef="#br1" timeOffset="76442.7">20491 12878 2693 0,'0'0'-29'0,"0"0"38"0,2-18 32 16,-2 18 28-16,0 0 23 0,0 0 25 16,0 0 3-16,0 0 2 0,0 0 0 15,0 0-3-15,0 0-7 0,0 0-1 16,0 0-3-16,0 0-11 0,19 40-11 0,-19-40-5 15,2 19-5-15,-2-19-5 0,2 21-9 16,-2-21-1-16,2 22-9 0,-2-22 5 0,2 19-9 16,-2-19-1-16,2 17-8 0,-2-17-7 15,3 15-6-15,-3-15 0 0,0 0 4 0,5 18-9 16,-5-18 2-16,0 0-6 0,0 0 0 16,4 14-1-16,-4-14-3 0,0 0 0 15,0 0-4-15,0 0 0 0,0 0 4 0,0 0-7 16,0 0 2-16,0 0-7 0,20-36 2 15,-20 36-2-15,9-23-1 0,-2 12 0 16,-3-2 1-16,2-1-1 0,3 0 0 0,-9 14 0 16,10-22 2-16,-4 10-4 0,-6 12 1 15,11-15 1-15,-11 15-2 0,11-16 0 16,-11 16 2-16,8-9-5 0,-8 9 1 16,0 0 3-16,12-5 1 0,-12 5-2 0,0 0 2 15,0 0-4-15,0 0 1 0,22 14 2 0,-22-14 5 16,6 14-5-16,-6-14-3 0,4 17 5 15,-4-17 0-15,0 0-3 0,5 21 3 16,-5-21-1-16,0 0 4 0,4 18-4 0,-4-18 0 16,0 0 2-16,2 15 0 0,-2-15 0 15,0 0-2-15,0 0 3 0,0 0-1 16,8 9-3-16,-8-9 6 0,0 0-6 0,0 0 3 16,0 0-3-16,24-1 2 0,-24 1-3 15,0 0 4-15,26-4-1 0,-26 4-4 16,0 0 6-16,24-4-3 0,-24 4-1 15,20-2 2-15,-20 2 2 0,19 2 5 0,-19-2 11 16,16 4 3-16,-16-4 0 0,18 5 2 0,-18-5-2 16,16 12-2-16,-9-5 0 0,-7-7 0 15,9 16-6-15,-5-5-1 0,-4-11-3 16,4 24-1-16,-2-10-8 0,-2-14-32 0,0 26-54 16,-2-10-62-16,2-16-84 0,-4 29-91 15,0-16-218-15,-1 0-87 0,1 1-311 0,4-14-354 16</inkml:trace>
  <inkml:trace contextRef="#ctx0" brushRef="#br1" timeOffset="78297.62">17254 13985 2717 0,'0'0'-115'16,"0"0"27"-16,0 0 14 0,0 0 31 15,0 0 28-15,0 0 24 0,0 0 31 0,0 0 13 16,0 0 14-16,0 0 8 0,0 0 16 16,0 0 12-16,0 0 9 0,0 0 4 0,0 0 4 15,0 0-6-15,0 0-9 0,26-8-3 16,-26 8-2-16,0 0-10 0,0 0-7 15,23 0-9-15,-23 0-6 0,0 0-1 0,24 0-7 16,-24 0-6-16,18 4-4 0,-18-4-4 16,20 4-7-16,-20-4-2 0,23 5-6 0,-10-3-2 15,-13-2-2-15,25 4-4 0,-10-1-2 16,-15-3 0-16,31 6-4 0,-13-4-1 16,-2 0-3-16,-16-2-2 0,32 4-1 15,-15-2 1-15,0-2-5 0,-17 0 2 0,36 3-1 16,-19-3 1-16,2 3-3 0,-2-2 0 15,2 2 0-15,-19-3-1 0,40 1-3 16,-21 1 4-16,3 0-1 0,-2-2-1 0,2 3-4 16,-1-2 4-16,3-1 0 0,-4 0-2 15,4 0 1-15,-1 2-1 0,0-2 1 0,-2 0-2 16,3 0 1-16,-3 0 0 0,0 0-1 16,0-2 0-16,-1 2 2 0,-20 0-2 0,38 0 0 15,-20 0 0-15,-3 2 0 0,-15-2 3 16,32 0-4-16,-16 1-1 0,-16-1 8 15,30 0-7-15,-13 3 2 0,1-3-1 0,-2 1-1 16,-16-1 4-16,32 2 1 0,-17 1-3 16,4-3-1-16,-19 0 1 0,29 0 0 15,-11 0 2-15,-18 0 0 0,32 0-2 0,-16 0-1 16,1 2 5-16,-17-2-2 0,32 1-3 16,-18-1 1-16,-14 0 1 0,30 2-1 15,-15 0 1-15,2 0 3 0,-17-2-1 0,35 4 0 16,-17-2 2-16,-1-1 0 0,0 3 3 15,4-4 3-15,-1 2 5 0,-2-1-1 16,4-1 3-16,-4 3 1 0,3-3-2 0,1 0-1 16,-2 0-5-16,0 0-2 0,1 0 3 15,1 0-4-15,-4 0 0 0,4 0-1 0,-4 3 1 16,4-3-3-16,-1 0-1 0,3 1 1 16,-4-1-3-16,2 0-1 0,-1 0 4 15,0 0-4-15,0 0 2 0,1-1-2 0,-2 1 3 16,1-3-5-16,1 0 2 0,-4 3-1 15,4-1 1-15,-3-1-3 0,0 1 5 0,-19 1-1 16,39-3-4-16,-21 2 5 0,1 1-1 16,2 0-4-16,0-2 0 0,1 2 0 15,-2-2 2-15,4 2-1 0,-1 0-1 0,-1 2-1 16,-2-2 4-16,2 0-4 0,-1 0 1 16,0 0-1-16,0 0 3 0,1 0-1 15,-4-2 0-15,-18 2 0 0,39 0 0 0,-20-2 0 16,2 2 0-16,-2 0-2 0,0-2 1 15,-19 2-2-15,38 2 1 0,-19-2 1 16,3 2 0-16,-4 0 1 0,4 0-2 0,-1-2-1 16,3 4 1-16,-4-4 2 0,2 1-1 15,1-1 0-15,0 0 0 0,-2 2 1 0,3-4 0 16,-1 4-2-16,-2-4 2 0,2 2 0 16,-1 0 0-16,-2 0 2 0,4-1-2 0,-5 1-1 15,3-3 0-15,-2 3 3 0,-20 0-4 16,40 0 2-16,-19 0 0 0,-1 0 0 15,0 0-3-15,2 0 2 0,-1 3 0 0,-2-3-1 16,2 0 2-16,-1 1 7 0,-2 1-9 16,2-1 1-16,-20-1 0 0,29 0 1 15,-14 0-1-15,-15 0-30 0,23 0-39 0,-23 0-71 16,20 3-93-16,-20-3-102 0,0 0-235 16,8-4-44-16,-8 4-254 0,0 0-232 15</inkml:trace>
  <inkml:trace contextRef="#ctx0" brushRef="#br1" timeOffset="79337.38">19310 14791 2590 0,'0'0'-69'0,"0"0"26"0,0 0 32 15,0 0 19-15,0 0 25 0,0 0 24 0,0 0 4 16,0 0-1-16,0 0 7 0,-10-10-3 16,10 10-2-16,0 0-3 0,0 0-7 0,0 0-4 15,0 0-3-15,0 0-4 0,0 0-4 16,0 0-4-16,0 0-3 0,0 0-5 15,0 0 5-15,0 0-10 0,0 0-1 16,0 0-4-16,0 0 0 0,0 0-4 0,0 0-5 16,0 0-3-16,0 0-1 0,0 0-11 15,0 0 1-15,0 0-1 0,0 0-3 16,0 0-2-16,0 0 1 0,0 0-1 0,0 0 3 16,0 0 3-16,0 0 1 0,0 0-2 15,0 0 1-15,0 0 1 0,0 0-7 0,0 0-12 16,0 0-21-16,0 0-25 0,0 0-10 15,0 0-4-15,0 0-1 0,0 0 2 16,0 0 7-16,0 0 4 0,0 0 4 0,0 0 16 16,0 0 8-16,0 0 16 0,0 0 33 15,0 0 13-15,0 0 16 0,0 0 14 16,0 0 2-16,0 0 8 0,-9-13 8 0,9 13 2 16,0 0 10-16,0 0 8 0,0 0 15 15,0 0 4-15,0 0 9 0,0 0 15 0,0 0 10 16,0 0 9-16,0 0 3 0,0 0 9 15,0 0 0-15,0 0-16 0,0 0-13 16,0 0-19-16,0 0-13 0,0 0-9 0,0 0-13 16,0 0-5-16,0 0-7 0,31-10-13 15,-31 10 0-15,22 0-9 0,-22 0-4 0,23 0-3 16,-23 0-3-16,30 0-7 0,-30 0-3 16,30 0-17-16,-16-1-17 0,-14 1-32 15,23-3-48-15,-23 3-69 0,24-1-83 16,-24 1-141-16,12-9-221 0,-12 9-2 15,0 0-294-15,6-10-292 0</inkml:trace>
  <inkml:trace contextRef="#ctx0" brushRef="#br1" timeOffset="79625.3">19361 14657 2756 0,'0'0'-24'15,"0"0"24"-15,0 0 43 0,0 0 35 0,0 0 21 16,0 0 14-16,0 0 9 0,0 0 7 16,0 0-3-16,0 0 0 0,0 0 0 0,0 0 1 15,0 0-14-15,0 0-1 0,19 38-11 16,-19-38-3-16,2 17-6 0,-2-17-8 0,2 19-9 16,-2-19-5-16,2 22-7 0,-2-22-6 15,5 19-8-15,-5-19-5 0,2 20-5 16,-2-20-6-16,2 19-3 0,-2-19-9 15,2 19-27-15,-2-19-44 0,2 15-51 0,-2-15-57 16,4 16-68-16,-4-16-61 0,0 0-169 16,6 16-139-16,-6-16-321 0,0 0-313 15</inkml:trace>
  <inkml:trace contextRef="#ctx0" brushRef="#br1" timeOffset="80344.83">19852 14621 2787 0,'0'0'-45'0,"0"0"13"0,0 0 23 0,0 0 22 16,0 0 29-16,2-17 28 0,-2 17 9 16,0 0 2-16,0 0 1 0,0 0-3 15,-9-27-2-15,9 27 2 0,-8-14 0 16,8 14-1-16,-8-11 2 0,8 11 7 0,-14-11 2 15,14 11 5-15,-16-7-5 0,16 7-1 16,-21-6-5-16,21 6-2 0,-26 0-1 0,26 0-8 16,-28 3-6-16,12 3-2 0,1 0-9 15,0 3-9-15,0-1 0 0,3 1-3 0,-1 1-9 16,0 1 1-16,1 3-4 0,4 0-5 16,-2-2 0-16,4-1-2 0,0 2-1 15,6-13-5-15,-4 26 3 0,4-26-4 0,-2 22 5 16,2-22-6-16,6 18-2 0,-6-18-6 15,8 15-1-15,-8-15 4 0,12 12-5 16,-12-12 3-16,16 7-3 0,-16-7 1 16,15 4-4-16,-15-4 3 0,0 0-4 0,25-5-1 15,-25 5-9-15,17-12 11 0,-6 5-8 16,-11 7 5-16,17-19 0 0,-9 6 0 0,-2 2-1 16,0-1-1-16,-6 12 1 0,14-22 2 15,-10 12 2-15,-4 10 4 0,10-14 3 16,-10 14 4-16,9-15-3 0,-9 15 2 0,6-10-4 15,-6 10-2-15,0 0 1 0,0 0 11 16,0 0 10-16,0 0 6 0,0 0-1 0,0 0 0 16,0 0 2-16,0 0-5 0,0 0-1 15,0 0 1-15,4 39 1 0,-4-39-10 16,0 23-1-16,2-9 2 0,-2-14-4 0,5 28-1 16,-3-14-5-16,0-1-13 0,0 2-16 15,0-5-40-15,1 2-46 0,-3-12-58 16,6 19-75-16,-2-12-80 0,-4-7-200 0,4 12-85 15,-4-12 31-15,8 7-321 0,-8-7-266 16</inkml:trace>
  <inkml:trace contextRef="#ctx0" brushRef="#br1" timeOffset="80794.57">19882 14811 2639 0,'18'7'-53'0,"-18"-7"20"15,0 0 21-15,0 0 30 0,4 19 26 16,-4-19 8-16,0 0 35 0,3 22 10 16,-3-22 2-16,2 14 3 0,-2-14 4 0,0 0 11 15,0 25 10-15,0-25 5 0,0 0 0 16,0 20-5-16,0-20-5 0,0 0-5 16,0 16-4-16,0-16-8 0,0 0 1 0,0 0-9 15,3 15-7-15,-3-15-4 0,0 0 3 16,0 0-34-16,0 0-4 0,0 0-2 0,0 0-13 15,0 0-1-15,0 0-1 0,0 0-4 16,0 0-4-16,0 0-4 0,0 0-1 16,0 0 0-16,26-34-8 0,-26 34 1 0,11-17-2 15,-4 7-1-15,-7 10-3 0,12-15-4 16,-12 15 3-16,9-12-3 0,-9 12 5 16,8-10-6-16,-8 10 0 0,0 0 1 0,0 0 1 15,0 0-1-15,0 0 5 0,0 0 6 16,0 0 3-16,22 19 5 0,-22-19 3 15,2 16-6-15,-2-16-2 0,2 19 7 0,-2-19-15 16,4 17 4-16,-4-17-4 0,2 18 0 16,-2-18 3-16,2 18-3 0,-2-18-10 0,4 15-34 15,-2-9-41-15,-2-6-69 0,4 11-94 16,-4-11-107-16,0 0-207 0,12 7-45 16,-12-7 32-16,0 0-308 0,0 0-234 0</inkml:trace>
  <inkml:trace contextRef="#ctx0" brushRef="#br1" timeOffset="81392.76">20370 14487 2615 0,'9'-14'-61'0,"-9"14"30"0,0 0 32 0,4-14 25 16,-4 14 24-16,0 0 23 0,0 0 2 15,0 0-6-15,-13-20-8 0,13 20-3 16,0 0 2-16,-22-3-1 0,22 3 7 0,0 0-4 16,-30 7 1-16,30-7 2 0,-20 7 2 15,20-7-2-15,-19 9-3 0,11-3-6 0,8-6-6 16,-13 8-4-16,13-8-5 0,-11 13-7 16,11-13 0-16,-6 13-6 0,6-13-4 15,0 0-2-15,0 0-8 0,6 24-6 16,-6-24-2-16,14 14-4 0,-14-14-3 0,14 11 1 15,-3-5 4-15,-11-6-2 0,19 13 18 16,-6-7 9-16,-3 2 7 0,0 0 12 0,4-1 8 16,-4 2 7-16,1-1 8 0,-1 2-6 15,1-3-10-15,-3 3-3 0,-8-10-4 0,11 17-2 16,-11-17 3-16,6 15-3 0,-6-15-1 16,2 18-3-16,-2-18-3 0,0 0-2 15,-10 21-6-15,10-21 3 0,-13 11-7 16,13-11-1-16,-21 9-2 0,8-6-3 0,13-3-5 15,-26 3-5-15,26-3-19 0,-24 0-25 16,24 0-34-16,-26-3-34 0,11-1-36 16,15 4-53-16,-21-8-34 0,10 1-55 0,11 7-147 15,-16-21-149-15,12 9-301 0,4 12-242 16</inkml:trace>
  <inkml:trace contextRef="#ctx0" brushRef="#br1" timeOffset="81857.13">20563 14262 2621 0,'0'0'-35'0,"0"0"23"0,0 0 29 16,0 0 47-16,0 0 24 0,0 0 11 15,0 0 1-15,0 0 2 0,0 0-4 16,15 24-13-16,-15-24-5 0,2 15-9 0,-2-15-9 16,0 0-2-16,-2 22-6 0,2-22 1 15,0 0 0-15,0 22-3 0,0-22-1 0,0 0 5 16,0 0 5-16,-2 18 4 0,2-18-5 16,0 0-4-16,0 0-6 0,0 0-4 0,0 0-7 15,8 12-6-15,-8-12-3 0,0 0-2 16,0 0-7-16,0 0-2 0,0 0-2 15,0 0 1-15,41-22-8 0,-33 14 3 0,2 0-3 16,-10 8 1-16,20-15 10 0,-10 9 13 16,-10 6 8-16,15-9 11 0,-15 9 3 15,15-6 4-15,-15 6-1 0,0 0-3 0,0 0 6 16,0 0-13-16,0 0-1 0,25 14-9 16,-25-14 0-16,4 12-9 0,-4-12 2 15,4 14-2-15,-4-14-9 0,0 0-7 0,0 26-8 16,0-26-42-16,0 0-64 0,-2 22-83 15,2-22-98-15,0 0-197 0,-2 15-141 0,2-15 21 16,0 0-277-16,0 0-238 0</inkml:trace>
  <inkml:trace contextRef="#ctx0" brushRef="#br1" timeOffset="97510.66">21263 13982 2509 0,'0'0'-83'0,"0"0"27"16,-22-9 27-16,22 9 21 0,0 0 25 0,0 0 24 15,0 0 29-15,0 0-10 0,0 0 6 16,0 0-1-16,0 0 0 0,0 0 15 0,0 0 12 15,0 0 18-15,0 0 15 0,0 0 7 16,0 0 4-16,0 0 4 0,0 0-13 0,0 0-11 16,0 0-13-16,0 0-11 0,0 0-8 15,0 0-12-15,0 0-5 0,6-29-10 16,-6 29-5-16,0 0-4 0,0 0-8 0,8-22-4 16,-8 22-4-16,6-18-3 0,-6 18-4 15,12-19-2-15,-6 7-4 0,2 1-1 0,-2-1-3 16,3-2 0-16,-1-1-4 0,1 1-1 15,0 1-2-15,-1 1 3 0,0-1 0 16,0 2-1-16,2 0 0 0,-10 11-4 16,12-17 2-16,-12 17 0 0,12-16-2 0,-12 16 0 15,9-12-3-15,-9 12 2 0,8-11-1 16,-8 11 1-16,0 0 0 0,13-8-4 16,-13 8 2-16,0 0-1 0,0 0-2 0,0 0 0 15,0 0 2-15,0 0-1 0,27 19 1 16,-27-19 0-16,10 14 0 0,-4-4 0 0,-6-10 1 15,10 17-3-15,-4-8 6 0,-6-9-4 16,13 17-1-16,-13-17-1 0,11 16 8 16,-11-16 6-16,10 10 11 0,-10-10 2 0,9 12 5 15,-9-12-1-15,10 6 1 0,-10-6-3 16,0 0-1-16,22 4 2 0,-22-4 2 16,0 0 0-16,22-10-5 0,-22 10 0 0,18-12-4 15,-18 12-4-15,19-15 0 0,-9 8-4 16,-10 7 5-16,18-14-7 0,-10 9-4 0,-8 5-13 15,14-10-12-15,-14 10-19 0,12-9-26 16,-6 5-34-16,-6 4-51 0,6-8-75 0,-6 8-60 16,0 0-123-16,0 0-175 0,0 0 4 15,0 0-291-15,0 0-223 0</inkml:trace>
  <inkml:trace contextRef="#ctx0" brushRef="#br1" timeOffset="97844.21">21295 14102 2587 0</inkml:trace>
  <inkml:trace contextRef="#ctx0" brushRef="#br1" timeOffset="98089.25">21295 14102 2365 0,'0'0'-47'0,"-14"-9"30"16,14 9 29-16,0 0 17 0,0 0 22 15,0 0 17-15,0 0 16 0,0 0 8 0,0 0 6 16,-11-10 2-16,11 10 3 0,0 0-3 16,0 0 2-16,0 0 6 0,0 0-3 0,0 0 6 15,0 0-3-15,0 0-3 0,0 0-6 16,0 0-12-16,0 0-11 0,0 0-7 15,0 0-7-15,0 0-5 0,0 0-8 0,38-8-2 16,-38 8 1-16,26 0 0 0,-26 0-2 16,34 0 2-16,-14 0 0 0,2-3 7 15,1 3 3-15,3 0 0 0,-3 0 0 16,2 0-4-16,0 0-5 0,3 0-7 0,-2-3-4 16,-3 3-5-16,-2 0-3 0,0-1-10 15,-1 1-27-15,-20 0-40 0,31-3-68 0,-31 3-93 16,26 0-85-16,-16-3-167 0,-10 3-118 15,14-1-396-15,-14 1-422 0</inkml:trace>
  <inkml:trace contextRef="#ctx0" brushRef="#br1" timeOffset="98985.79">22418 13650 2836 0,'0'0'-122'0,"0"0"35"15,14-4 22-15,-14 4 30 0,0 0 26 0,0 0 27 16,17-6 27-16,-17 6 13 0,0 0 8 16,0 0-2-16,20-8 3 0,-20 8-9 0,10-6 2 15,-10 6 0-15,0 0 6 0,19-13 4 16,-19 13 3-16,11-10-9 0,-11 10-2 0,14-13-4 16,-7 5-6-16,-7 8-4 0,10-16-10 15,-10 16-2-15,13-19 0 0,-6 5-11 16,-1 3 0-16,-2-6-8 0,-4 17 5 0,10-28-7 15,-6 15-2-15,0-1-2 0,2 0 1 16,-6 14-2-16,6-29-5 0,-4 16 1 0,-2 13 3 16,6-25-2-16,-4 14-6 15,-2 11 3-15,4-19 3 0,-4 19-1 0,2-18 0 16,-2 18-6-16,2-16 2 0,-2 16 2 0,0 0-3 16,0 0 4-16,-2-22 1 0,2 22-1 15,0 0 6-15,0 0 2 0,0 0 6 16,0 0 7-16,-14-8 5 0,14 8 8 15,0 0 6-15,0 0 6 0,0 0 2 0,0 0 4 16,-30 18-5-16,30-18 0 0,-10 12-9 16,10-12-3-16,-14 14-2 0,8-3-4 0,6-11-3 15,-10 18-3-15,3-8-1 0,7-10-6 16,-10 23 5-16,8-12-9 0,-4 2 1 16,6-13-4-16,-9 27 0 0,4-14-2 0,1 0 2 15,4-13-1-15,-4 27-1 0,0-11 4 16,4-16 1-16,-2 29 5 0,2-16 1 0,0-13 0 15,-2 26-3-15,2-10 3 0,0-16 3 16,0 26-2-16,0-11-1 0,-2 2 0 0,2-17-5 16,0 33 23-16,2-16-1 0,-2 1-2 15,0-18-2-15,-2 30-5 0,2-19-3 16,0-11 1-16,0 27-12 0,0-27 6 0,-2 22-7 16,2-22-2-16,-4 24 3 0,4-24-2 15,-5 21-3-15,5-21-11 0,-7 16-9 16,7-16-27-16,-6 15-35 0,6-15-45 0,-10 10-67 15,6-3-68-15,4-7-81 0,-9 4-176 16,9-4-94-16,-13 3-363 0,13-3-403 0</inkml:trace>
  <inkml:trace contextRef="#ctx0" brushRef="#br1" timeOffset="99220.7">22394 13801 2982 0,'0'-21'15'0,"0"21"26"16,0 0 25-16,0 0 14 0,0 0 20 0,8-17 11 16,-8 17 11-16,13-5-4 0,-13 5-3 15,17-2-11-15,-17 2 3 0,21-4-15 16,-21 4-7-16,28-3-11 0,-14 3-9 16,-14 0-6-16,30-5-4 0,-15 4-11 0,2-1-15 15,-17 2-24-15,29-4-38 0,-13 2-43 16,-16 2-59-16,25-5-48 0,-14 2-48 0,-1-1-89 15,1 0-155-15,-11 4-438 0,18-5-312 16</inkml:trace>
  <inkml:trace contextRef="#ctx0" brushRef="#br1" timeOffset="99668.56">22879 13649 2698 0,'0'0'-83'16,"0"0"30"-16,0 0 32 0,0 0 34 16,0 0 27-16,0 0 37 0,0 0 32 0,0 0 16 15,0 0 11-15,0 0 7 0,0 0 1 16,-53 12-2-16,53-12-10 0,-15 15-9 16,6-6-14-16,1 1-7 0,0 0-4 0,0 3-27 15,1 0 0-15,0 0-4 0,-1 5-4 16,4-1 11-16,0-1-2 0,2 3-5 15,-1 3-8-15,3-3-3 0,3 2-10 0,-1-2 0 16,2 0-5-16,0-2-5 0,0 1-7 16,2-1-4-16,1-4-10 0,-2 0-24 15,1-1-49-15,-6-12-57 0,12 18-73 0,-4-10-50 16,-3-4-76-16,4-1-149 0,-9-3-108 16,0 0-317-16,16 0-262 0</inkml:trace>
  <inkml:trace contextRef="#ctx0" brushRef="#br1" timeOffset="100038.9">23000 13739 2627 0,'2'-13'-97'16,"-2"13"22"-16,0 0 16 0,0 0 22 15,0 0 31-15,0 0 24 0,-14-21 22 0,14 21 7 16,0 0 19-16,0 0 9 0,-20 0 12 15,20 0-4-15,0 0 1 0,0 0-1 0,0 0-7 16,-26 13-2-16,26-13-10 0,0 0-8 16,0 0-1-16,-6 17-6 0,6-17-6 15,0 0-4-15,0 0-5 0,8 27-2 16,-8-27-3-16,9 17-3 0,-2-6-3 0,1 0-2 16,0 1-6-16,0 3 15 0,2 0 25 15,0-1 4-15,-2-2 6 0,0 4 3 0,-1-3-4 16,-1 1-2-16,1-1-3 0,-3-1 0 15,-4-12 0-15,4 21-4 0,-4-21-5 16,-4 19-4-16,4-19-5 0,-11 15-5 0,11-15-7 16,-15 13-10-16,15-13-28 0,-16 10-42 15,16-10-47-15,-18 6-55 0,18-6-48 16,-12 4-45-16,12-4-110 0,0 0-144 0,-17-10-361 16,17 10-214-16</inkml:trace>
  <inkml:trace contextRef="#ctx0" brushRef="#br1" timeOffset="100401.53">23232 13683 2590 0,'0'0'-31'0,"0"0"23"0,0 0 35 16,0 0 34-16,0 0 21 0,0 0 19 0,0 0 8 16,0 0 1-16,0 0 2 0,0 0-4 15,0 0-1-15,0 0-1 0,21 25-2 16,-21-25 4-16,11 19 1 0,-6-3 1 16,1-1 8-16,-2 2 24 0,2-2-36 0,0 2-7 15,-2 2-3-15,4 1-9 0,-6-1-12 16,2-2-3-16,-2 2-8 0,-2-2-6 0,0 0-8 15,0 0-4-15,0-17-5 0,-4 33-4 16,2-20-6-16,2-13-14 0,-4 23-24 16,2-11-36-16,-4-5-53 0,6-7-69 0,-6 15-63 15,6-15-60-15,-6 7-142 0,6-7-145 16,0 0-389-16,0 0-406 0</inkml:trace>
  <inkml:trace contextRef="#ctx0" brushRef="#br1" timeOffset="100703.2">23560 13861 2901 0,'0'0'-98'0,"0"0"24"0,0 0 31 0,0 0 49 15,0 0 45-15,0 0 38 0,0 0 20 16,0 0-6-16,0 0-12 0,0 0-9 0,0 0-2 16,0 0 1-16,18-8-3 0,-18 8-2 15,0 0-10-15,30-3-6 0,-30 3-6 16,20 0-9-16,-20 0-1 0,26-3-10 16,-26 3-12-16,25-1-24 0,-15-2-38 0,-10 3-50 15,24-6-60-15,-14 5-47 0,-1-5-81 16,-9 6-170-16,11-12-369 0,-11 12-140 15</inkml:trace>
  <inkml:trace contextRef="#ctx0" brushRef="#br1" timeOffset="100911.2">23567 13730 2390 0,'0'0'24'0,"0"0"58"0,-26-7 25 0,26 7 26 15,0 0 9-15,-12-4 1 0,12 4-7 16,0 0-13-16,0 0-12 0,0 0-14 0,0 0-11 15,0 0-10-15,0 0-10 0,55-5-4 16,-55 5-9-16,32 0-5 0,-16 0-7 16,-16 0-12-16,39 0-19 0,-23-2-33 0,4 2-35 15,-2-1-45-15,4-2-40 16,-22 3-39-16,38-4-42 0,-21 2-100 0,1-2-560 16,0-1-256-16</inkml:trace>
  <inkml:trace contextRef="#ctx0" brushRef="#br1" timeOffset="101836.59">24408 13258 2560 0,'14'-8'-113'0,"-14"8"20"15,12-5 27-15,-12 5 25 0,0 0 30 16,20-5 20-16,-20 5 20 0,0 0 7 0,12-7 1 15,-12 7-8-15,0 0 9 0,0 0-6 16,0 0 4-16,0 0 6 0,0 0 2 0,0 0-9 16,0 0 7-16,0 0-4 0,0 0-4 15,0 0 0-15,-34-16-1 0,34 16-7 0,-22-3 0 16,22 3-7-16,-30-1 7 0,15-1-12 16,15 2 2-16,-34 0-5 0,15-2 28 15,19 2-7-15,-34 0-1 0,17 2-4 16,17-2-3-16,-31 0-2 0,15 2-2 0,16-2-2 15,-25 0 8-15,25 0-5 0,-23 1-8 16,23-1 4-16,-19 4-2 0,19-4 0 0,0 0 3 16,-22 4 6-16,22-4 5 0,0 0 2 15,-12 8 4-15,12-8-2 0,0 0 2 16,0 0-2-16,0 0 0 0,0 0-1 0,0 0 3 16,0 0 0-16,21 31-1 0,-21-31 6 15,17 8 0-15,-9-1-1 0,3 0 2 16,-11-7-1-16,26 14 3 0,-16-8 3 15,3 2 2-15,1-1-3 0,-5-2-1 0,4 3-5 16,-13-8-3-16,17 16-6 0,-9-9-3 16,-8-7 3-16,13 15-5 0,-7-7-4 0,-6-8 0 15,6 17-1-15,-6-17-4 0,2 19-1 16,-2-19-1-16,0 19-2 0,0-19-1 16,-4 23 0-16,4-23 2 0,-5 24-3 0,0-10-1 15,-1 1 1-15,1-1-2 0,-1 1 3 16,6-15-7-16,-11 29 2 0,5-14-3 0,-1-2 3 15,1 2-1-15,2 1 1 0,-2-4 2 16,3 4-1-16,-4-3-2 0,7-13-2 16,-7 23 2-16,2-11 2 0,5-12-3 15,-6 21 6-15,6-21 1 0,-4 19 1 0,4-19 5 16,0 17-1-16,0-17 0 0,0 17 1 16,0-17-5-16,0 0 9 0,4 20-2 15,-4-20 0-15,6 12 12 0,-6-12 1 0,14 11 1 16,-14-11-17-16,14 12 10 0,-4-8 3 15,-10-4 4-15,24 9 4 0,-11-2 6 0,3-4-2 16,2 1 0-16,0 0-3 0,2-3 1 16,-1 3-6-16,4-2-3 0,-2-1-3 0,1 2-2 15,1-3-2-15,0 1-4 0,-2-1 2 16,1 0-5-16,-1 0-4 0,-3 0-8 0,3 0-14 16,-21 0-22-16,31-4-25 0,-19 4-41 15,-12 0-61-15,24-3-79 0,-16-1-75 16,-8 4-168-16,10-7-120 0,-10 7 15 15,7-9-266-15,-7 9-195 0</inkml:trace>
  <inkml:trace contextRef="#ctx0" brushRef="#br1" timeOffset="102591.2">24962 13464 2514 0,'0'0'-68'0,"0"0"31"16,0 0 19-16,8-11 18 0,-8 11 23 0,0 0 15 16,0 0 15-16,0 0 4 0,0 0 7 15,0 0-4-15,0 0 5 0,0 0 4 0,0 0 5 16,0 0 0-16,-19-21 6 0,19 21 11 16,0 0 4-16,0 0 1 0,-26 4 0 15,26-4-5-15,0 0 3 0,-27 5-2 0,27-5 0 16,-18 8-4-16,18-8-1 0,-22 9-6 15,12-3-5-15,-4-1-5 0,14-5-10 16,-19 16-5-16,7-6-3 0,1-3-4 0,1 3-2 16,10-10-4-16,-17 19 2 0,9-10-2 15,-1 1 5-15,9-10-6 0,-10 16 4 16,10-16 2-16,-11 16-3 0,11-16-5 0,-8 16 0 16,8-16 5-16,-2 13-3 0,2-13-1 15,0 0-15-15,0 21 3 0,0-21 2 16,0 0 2-16,10 17-2 0,-10-17 10 0,12 12-7 15,-12-12 4-15,14 8 2 0,-14-8 0 16,14 11 22-16,-14-11-4 0,19 5-2 0,-19-5-2 16,17 4-3-16,-17-4-6 0,21 2-1 15,-21-2-5-15,24 0-11 0,-24 0 0 0,20-2 0 16,-20 2-5-16,25-6-4 0,-13 3-12 16,-12 3-7-16,27-12-31 0,-18 6-36 15,1 1-47-15,-1-3-60 0,-1 2-83 0,-1-1-94 16,-7 7-202-16,10-14-60 0,-8 6 22 15,-2 8-361-15,0 0-384 0</inkml:trace>
  <inkml:trace contextRef="#ctx0" brushRef="#br1" timeOffset="102929">25077 13640 2822 0,'1'17'-111'0,"-1"-17"30"15,0 0 41-15,0 0 15 0,0 0 44 16,-1 20 21-16,1-20 32 0,0 0 15 16,-7 16 6-16,7-16 4 0,0 0 5 0,-8 15 9 15,8-15 0-15,-5 14 10 0,5-14-2 16,0 0-2-16,-5 17-4 0,5-17-8 0,0 0 0 15,-4 17-3-15,4-17-5 0,0 0-7 16,0 0-4-16,0 19-14 0,0-19-7 0,0 0-7 16,0 0-5-16,12 15-7 0,-12-15-6 15,0 0-18-15,10 8-31 0,-10-8-38 16,0 0-51-16,0 0-66 0,10 3-65 0,-10-3-107 16,0 0-197-16,0 0-49 0,0 0-251 15,0 0-166-15</inkml:trace>
  <inkml:trace contextRef="#ctx0" brushRef="#br1" timeOffset="103094.2">25073 13497 2688 0,'0'0'42'0,"0"0"-5"16,0 0 5-16,0-22 11 0,0 22 7 0,0 0-10 15,0 0-3-15,0 0-23 0,0 0-46 16,0 0-55-16,0 0-58 0,4-13-68 0,-4 13-174 15,0 0-322-15,0 0 47 0</inkml:trace>
  <inkml:trace contextRef="#ctx0" brushRef="#br1" timeOffset="105353.4">25374 13366 1917 0,'-23'1'-95'15,"23"-1"24"-15,-15 4 19 0,15-4 27 0,0 0 11 16,-23 8 18-16,23-8 21 0,-10 6 11 16,10-6-6-16,0 0 14 0,-8 10-8 0,8-10 9 15,0 0 20-15,0 0-3 0,0 0 13 16,0 0 19-16,0 0 6 0,0 0 4 0,14 31 6 15,-14-31-1-15,11 7 2 0,-11-7-8 16,14 8 0-16,-14-8-10 0,11 6-8 16,-11-6-3-16,15 8-5 0,-15-8-9 15,17 7-5-15,-17-7 5 0,17 7-4 0,-17-7 0 16,16 8-4-16,-16-8-5 0,14 8 0 16,-14-8-1-16,10 6 1 0,-10-6-2 0,0 0-4 15,14 10 3-15,-14-10-3 0,10 10 0 16,-10-10-5-16,0 0-4 0,10 14-5 15,-10-14 0-15,4 10-5 0,-4-10 1 0,0 0-2 16,3 17 5-16,-3-17-1 0,0 0 2 16,0 0 2-16,-3 21 7 0,3-21 3 15,0 0-1-15,0 0-3 0,-10 19-6 0,10-19 0 16,0 0-4-16,-16 9-3 0,16-9-1 16,-14 6-6-16,14-6-4 0,-17 2-2 15,17-2 2-15,-16 4-15 0,16-4-21 0,0 0-32 16,-27-2-47-16,27 2-58 0,0 0-65 15,-23-4-77-15,23 4-160 0,-8-8-159 0,8 8-301 16,0 0-310-16</inkml:trace>
  <inkml:trace contextRef="#ctx0" brushRef="#br1" timeOffset="105988.95">25489 13050 2691 0,'0'0'-79'0,"0"0"41"16,0 0 24-16,0 0 35 0,0-24 24 0,0 24 31 15,0 0 16-15,0 0 2 0,0 0-2 16,0 0-8-16,0 0 2 0,0 0-5 16,6-12 4-16,-6 12-6 0,0 0-3 0,0 0 4 15,0 0 6-15,0 0 2 0,0 0 2 16,0 0-2-16,0 0-2 0,0 0-4 16,0 0-2-16,0 0-5 0,0 0-9 0,0 0 0 15,0 0-3-15,0 0 4 0,0 0-3 16,0 0-2-16,0 0 3 0,5 48 1 15,-5-48-8-15,0 0 2 0,0 0-8 0,-5 23-3 16,5-23 0-16,0 0-9 0,-2 18 1 16,2-18-1-16,0 0-8 0,0 18 0 0,0-18 0 15,0 0-14-15,-2 18 3 0,2-18 11 16,0 0 0-16,4 16 2 0,-4-16-2 0,0 0-4 16,9 16-2-16,-9-16-1 0,12 8-3 15,-12-8-4-15,11 6-1 0,-11-6-4 16,15 5-25-16,-15-5-28 0,16-2-45 0,-16 2-66 15,0 0-88-15,15-13-82 0,-7 5-163 16,-6-1-127-16,1-1-8 0,3-4-287 16,-6 14-296-16</inkml:trace>
  <inkml:trace contextRef="#ctx0" brushRef="#br1" timeOffset="106182.27">25603 12669 2674 0,'0'0'28'0,"-2"-19"21"0,2 19 20 16,0 0 30-16,-3-14 25 0,3 14 1 16,0 0-3-16,0 0-18 0,0 0-11 15,0 0-10-15,0 0-8 0,0 0-7 0,0 0-14 16,0 0-27-16,0 0-50 0,0 0-68 16,0 0-74-16,0 0-90 0,0 0-191 0,12-10-415 15,-12 10-214-15</inkml:trace>
  <inkml:trace contextRef="#ctx0" brushRef="#br1" timeOffset="185209.07">1517 16435 528 0,'0'0'114'0,"0"0"-33"16,0 0 1-16,0 0-16 0,0 0-1 15,0 0-4-15,0 0 5 0,0 0-3 0,0 0 11 16,0 0 10-16,0 0 19 0,0 0 13 15,0 0 25-15,0-19-3 0,0 19 5 16,0 0 5-16,0 0-10 0,0 0-8 0,0 0-5 16,0 0-14-16,0 0-12 0,0 0-4 15,0 0-10-15,-18-17-7 0,18 17-6 16,0 0-5-16,-20-4-4 0,20 4 3 16,-19-2-5-16,19 2-8 0,0 0-1 0,-31 2 0 15,31-2 3-15,-20 0-1 0,20 0-2 16,-21 4-2-16,21-4 4 0,-24 7 1 0,12 2 2 15,2-4 3-15,10-5 6 0,-22 17-4 16,14-7-4-16,1 1 4 0,-1 2-2 0,3 0-5 16,0 1-2-16,5-14 3 0,-8 28-5 15,8-16 5-15,0-12 2 0,0 27-2 16,0-27 2-16,4 22-1 0,0-10-4 16,-4-12-5-16,10 20-2 0,-2-12-8 0,-8-8-1 15,15 12-3-15,-7-6-6 0,-8-6-4 16,18 6-2-16,-18-6-7 0,18 1 3 0,-18-1-11 15,0 0-5-15,27-11-3 0,-15 1-6 16,-3 1-10-16,-1-5 1 0,0 1-2 16,1-1 4-16,-1 2 1 0,-2-2 3 0,1 0-1 15,0 2 1-15,-2-2 3 0,-5 14-3 16,9-21 3-16,-9 21 1 0,8-19 2 16,-8 19 5-16,6-15-2 0,-6 15-3 15,8-13 5-15,-8 13 1 0,0 0-3 0,4-16 2 16,-4 16 3-16,0 0 12 0,0 0 9 15,0 0 6-15,0 0 9 0,0 0 15 0,0 0 23 16,0 0-9-16,0 0 8 0,5 50-7 16,-5-50-7-16,2 27 0 0,-2-10-10 0,3-1-1 15,-1 1-7-15,0 1-5 0,0 1-1 16,3 1-10-16,-1-1-4 0,0-2-9 16,-1 2-26-16,5-5-37 0,-3 4-55 0,1-5-72 15,0 1-76-15,0-5-86 0,-1 1-179 16,-5-10-99-16,12 15-1 0,-12-15-324 15,9 9-356-15</inkml:trace>
  <inkml:trace contextRef="#ctx0" brushRef="#br1" timeOffset="185696.84">1703 16841 2774 0,'0'0'-101'0,"2"-36"36"0,-2 36 54 0,0 0 14 16,0 0 34-16,2-19 24 0,-2 19 19 16,0 0 8-16,0 0 0 0,7-17-4 15,-7 17 0-15,0 0-11 0,0 0 0 0,11-11-5 16,-11 11-9-16,0 0 4 0,0 0-1 16,0 0 1-16,0 0 3 0,0 0-2 15,0 0-4-15,29 25 1 0,-29-25-3 0,6 12-4 16,-6-12 1-16,0 0 3 0,3 20 3 15,-3-20 4-15,0 0 1 0,0 0-4 0,-13 23-2 16,13-23-2-16,-13 5-4 0,13-5 4 16,0 0 3-16,-21 2-10 0,21-2 18 15,0 0-12-15,0 0-10 0,-26-14-7 16,26 14-14-16,-5-12-29 0,5 12-30 0,-4-18-45 16,4 18-49-16,0 0-52 0,4-24-55 15,1 17-59-15,-5 7-120 0,9-12-159 0,-9 12-329 16,15-7-282-16</inkml:trace>
  <inkml:trace contextRef="#ctx0" brushRef="#br1" timeOffset="186280.93">1964 16626 2605 0,'0'0'-81'0,"0"0"47"16,0 0 43-16,0 0 42 0,0 0 4 0,0 0 19 15,0 0 9-15,0 0 21 0,0 0 8 16,0 0 6-16,0 0 1 0,0 0 3 15,57 9 1-15,-40-6-8 0,-17-3-17 0,32 1-8 16,-15-1-12-16,1 0-9 0,-18 0-8 16,34 0-28-16,-19 0-34 0,-15 0-46 15,28-1-60-15,-28 1-74 0,24-4-75 16,-24 4-185-16,14-7-462 0,-14 7-287 0</inkml:trace>
  <inkml:trace contextRef="#ctx0" brushRef="#br1" timeOffset="186480.2">2165 16513 2804 0,'0'0'13'15,"0"0"33"-15,0 0 39 0,-28 17 26 16,28-17 17-16,-6 19 24 0,6-19-5 16,-2 24-6-16,0-6-20 0,4 2-7 0,-2-2-15 15,2 1-9-15,-1 3-12 0,4 1-9 16,2-5-24-16,-3 1-42 0,0 0-54 15,3-2-62-15,-1 0-69 0,3-5-77 0,-3 1-140 16,2-2-573-16,-8-11-420 0</inkml:trace>
  <inkml:trace contextRef="#ctx0" brushRef="#br1" timeOffset="186933.33">2544 16483 2872 0,'0'0'-81'16,"-2"-16"22"-16,2 16 13 0,0 0 3 0,-13-20 32 16,13 20 39-16,-12-12 16 0,12 12 4 15,-18-8 12-15,18 8 7 0,-18-4-4 0,18 4 8 16,-24 3-1-16,24-3 2 0,-21 8 4 16,21-8-2-16,-22 14-4 0,14-4-5 15,0-1-2-15,2 5-9 0,6-14-2 16,-11 24-3-16,9-10-7 0,2-14 1 15,0 25-11-15,0-25 2 0,4 22-4 0,3-11-1 16,-7-11-5-16,12 18-2 0,-12-18-3 16,14 11-2-16,-4-6-3 0,-10-5 0 0,16 4-5 15,-16-4-7-15,0 0-3 0,30-7-1 16,-30 7-1-16,19-17-2 0,-13 7 2 16,4-1 3-16,-2-1 2 0,0-1 12 0,0 2 9 15,-8 11 17-15,11-19 8 0,-11 19-5 16,8-15-2-16,-8 15 3 0,7-10 18 15,-7 10 8-15,0 0 1 0,0 0-2 0,0 0 8 16,0 0-20-16,0 0-3 0,0 0-8 16,21 31-4-16,-21-31-5 0,4 23 1 0,0-9-6 15,-2 0-17-15,2 1-33 0,-4-15-51 16,4 28-63-16,-1-14-65 0,2 0-68 16,-1-5-84-16,0 1-166 0,-4-10-81 0,8 17-250 15,-8-17-189-15</inkml:trace>
  <inkml:trace contextRef="#ctx0" brushRef="#br1" timeOffset="187118.66">2739 16643 2692 0,'0'0'75'0,"0"0"36"16,0 0 24-16,19 11 18 0,-19-11 9 0,0 0 1 16,4 23-4-16,-4-23-14 0,2 21-15 15,-2-21-13-15,2 23-9 0,-2-10-18 16,4 2-7-16,-4-15-17 0,2 24-27 0,1-11-51 15,-3-13-53-15,4 20-66 0,-4-20-65 16,6 18-83-16,-6-18-172 0,3 10-154 0,-3-10-222 16,0 0-157-16</inkml:trace>
  <inkml:trace contextRef="#ctx0" brushRef="#br1" timeOffset="187504.8">3088 16355 2419 0,'0'0'-57'15,"0"0"20"-15,0-19 10 0,0 19 27 0,0 0 32 16,0 0 32-16,-17-15 18 0,17 15 19 16,-17-2-4-16,17 2 1 0,0 0-1 15,-28 0-1-15,28 0-7 0,0 0-6 0,-25 3-7 16,25-3-1-16,0 0-11 0,-17 10-5 15,17-10-10-15,0 0-1 0,-4 15-9 16,4-15-8-16,0 0-13 0,0 0-4 0,19 37-2 16,-10-24-6-16,1 2 3 0,2 2 0 15,4 1-2-15,-4 1-1 0,3-1 2 16,2 1 1-16,-4-1-1 0,-1 1 6 0,-2-4 1 16,0 0 11-16,-2-1 12 0,-4-1 24 15,0-2 9-15,-4-11 6 0,0 0-7 0,-6 27-12 16,6-27-3-16,-12 13-4 0,0-7-7 15,12-6-14-15,-18 6-26 0,18-6-38 16,-22 3-44-16,22-3-62 0,-19-1-61 16,19 1-78-16,0 0-153 0,-22-14-512 0,22 14-369 15</inkml:trace>
  <inkml:trace contextRef="#ctx0" brushRef="#br1" timeOffset="187809.89">3359 16536 2820 0,'0'0'-8'0,"0"0"29"16,8 13 2-16,-8-13 5 0,0 0 12 0,0 0 15 16,0 0 20-16,24 2 6 0,-24-2-1 15,17 2-9-15,-17-2-10 0,18 0-8 16,-18 0-5-16,22 2-20 0,-22-2-29 0,23-2-51 16,-23 2-69-16,19 0-76 0,-19 0-127 15,17-4-528-15,-17 4-199 0</inkml:trace>
  <inkml:trace contextRef="#ctx0" brushRef="#br1" timeOffset="187996.61">3494 16481 2642 0,'0'0'7'16,"0"0"39"-16,0 0 34 0,0 0 29 16,-25 24 19-16,25-24 13 0,-5 17-3 0,5-17-2 15,-2 23-9-15,2-10-15 0,0-13-7 16,5 33-17-16,-1-16-14 0,-2 1-2 0,0-1-13 15,5 0-30-15,-5-2-58 0,4 0-60 16,-2 1-74-16,3-5-96 0,-7-11-182 16,10 19-498-16,-10-19-356 0</inkml:trace>
  <inkml:trace contextRef="#ctx0" brushRef="#br1" timeOffset="188488.45">3876 16427 2732 0,'-7'-22'-120'16,"7"22"26"-16,-7-12 31 0,7 12 24 16,-12-7 23-16,12 7 50 0,-14-6 16 0,14 6 7 15,0 0 4-15,-26 1 11 0,26-1 3 16,0 0 5-16,-30 14-3 0,19-7-1 15,1 3 1-15,2 1 0 0,-2 3-7 0,4 0-11 16,2 1 1-16,0 0-2 0,4-15-6 16,0 30-3-16,2-15-7 0,0 3 2 15,2-5-8-15,2 2-5 0,4-3 0 0,-2 1-4 16,-2-4-4-16,5 0-3 0,-11-9-13 16,17 11-20-16,-17-11-11 0,17 5-13 15,-17-5-12-15,0 0 2 0,0 0-3 0,30-16 3 16,-24 6 7-16,-6 10 2 0,10-25 6 15,-2 14 17-15,-3-3 18 0,-1 0 24 0,-4 14 18 16,7-19 11-16,-7 19 0 0,6-14-2 16,-6 14 6-16,6-12 22 0,-6 12 8 15,0 0 4-15,0 0-1 0,0 0-4 0,0 0 5 16,0 0 0-16,0 0-8 0,0 0 2 16,0 0-8-16,21 33-12 0,-21-33-1 15,7 20-13-15,-3-8-3 0,1 0-7 0,-5-12-3 16,6 26-21-16,-2-13-30 0,-4-13-58 15,4 22-73-15,-2-11-86 0,0-4-103 16,-2-7-211-16,0 0-82 0,11 19-274 0,-11-19-277 16</inkml:trace>
  <inkml:trace contextRef="#ctx0" brushRef="#br1" timeOffset="188802.86">4110 16605 2732 0,'0'0'21'0,"0"0"19"16,9-12 6-16,-9 12 7 0,0 0-1 16,0 0 10-16,0 0 7 0,18-3 7 0,-18 3-8 15,0 0-30-15,24 1-3 0,-24-1-5 16,0 0-4-16,26 8 6 0,-26-8 2 16,12 7 6-16,-12-7 13 0,9 13 14 0,-9-13 5 15,2 12 7-15,-2-12 8 0,0 0 3 16,-4 27 1-16,4-27 4 0,-5 19-3 15,5-19-6-15,-4 19-4 0,4-19-6 0,-2 17-7 16,2-17 1-16,2 19-5 0,-2-19-8 16,6 16-7-16,-6-16-7 0,13 15-3 15,-3-6-18-15,-10-9-28 0,24 11-40 0,-14-8-47 16,-10-3-62-16,28 5-56 0,-15-5-58 16,-1 0-106-16,6-4-166 0,-4 1-406 15,-14 3-372-15</inkml:trace>
  <inkml:trace contextRef="#ctx0" brushRef="#br1" timeOffset="189807.2">4545 16303 2775 0,'0'0'-108'0,"0"0"21"0,18-5 24 16,-18 5 24-16,0 0 22 0,0 0 34 0,0 0 7 15,0 0 10-15,13-8 16 0,-13 8 10 16,0 0 8-16,0 0 2 0,0 0 7 0,0 0 0 15,0 0 4-15,0 0-6 0,0 0-5 16,-57 9 1-16,57-9-7 0,-17 9-6 0,17-9-5 16,-15 9-5-16,15-9-5 0,-9 9-4 15,9-9-4-15,0 0-3 0,-4 21-4 16,4-21-4-16,0 0-6 0,11 25-6 16,-5-13-3-16,3-1 1 0,-1 2-2 0,3-1-3 15,-1 2 0-15,1-1-1 0,0 0 2 16,-1 0 6-16,0 0 1 0,0 1 1 15,-2-1 7-15,-2-1 19 0,0 1 18 0,-6-13 12 16,7 19 3-16,-7-19 3 0,-2 19-8 16,2-19-1-16,-11 14-9 0,11-14-4 15,-14 13-9-15,14-13-3 0,-18 8-17 0,18-8-28 16,-23 8-38-16,23-8-43 0,-21 1-53 16,21-1-62-16,0 0-80 0,-28-9-171 15,20 1-531-15,8 8-439 0</inkml:trace>
  <inkml:trace contextRef="#ctx0" brushRef="#br1" timeOffset="190182.77">4670 15970 2909 0,'0'0'-92'16,"-3"-19"28"-16,3 19 6 0,0 0 6 0,0 0 8 15,0 0 7-15,13-10 11 0,-13 10-8 16,0 0 13-16,0 0 12 0,21 0 7 16,-21 0 20-16,0 0 6 0,0 0 23 0,21 12 20 15,-21-12 17-15,0 0 13 0,4 19 11 16,-4-19 4-16,0 0 4 0,-8 27 13 15,8-27 5-15,-11 23-6 0,5-11-1 0,-1-2-5 16,7-10-6-16,-10 22-10 0,6-13-3 16,4-9-9-16,-6 19-11 0,6-19-8 0,0 17-9 15,0-17-7-15,0 0-10 0,10 21-27 16,-10-21-36-16,15 12-61 0,-7-6-68 16,7-2-94-16,-15-4-141 0,27 7-237 15,-11-7-320-15,-16 0-346 0</inkml:trace>
  <inkml:trace contextRef="#ctx0" brushRef="#br1" timeOffset="190510.64">4977 16486 2772 0,'0'0'-96'0,"10"27"22"0,-10-27 31 0,14 4 26 15,-14-4 34-15,24 5 27 0,-11-2 24 16,-13-3 3-16,32 5 1 0,-18-3-1 15,3 0-5-15,-17-2-3 0,30 2-6 0,-16 0-10 16,-14-2-12-16,26 0-31 0,-26 0-57 16,23 2-54-16,-23-2-70 0,19-2-119 15,-19 2-487-15,0 0-80 0</inkml:trace>
  <inkml:trace contextRef="#ctx0" brushRef="#br1" timeOffset="190702.77">5185 16503 2351 0,'-36'10'25'16,"36"-10"25"-16,0 0 24 0,-14 9 22 16,14-9 26-16,-9 12 25 0,9-12 0 15,-6 15 5-15,6-15-7 0,-2 17-15 16,2-17-12-16,2 21-12 0,-2-21-14 0,4 19-8 16,-4-19-14-16,7 18-30 0,-7-18-59 15,4 14-86-15,-4-14-89 0,6 10-140 0,-2-6-231 16,-4-4-274-16,0 0-176 0</inkml:trace>
  <inkml:trace contextRef="#ctx0" brushRef="#br1" timeOffset="190868.45">5381 16611 2730 0,'0'0'118'0,"0"0"10"0,0 0-3 0,16-3-2 16,-16 3 1-16,0 0-17 0,0 0-9 15,0 0-24-15,22-2-60 0,-22 2-83 0,0 0-81 16,19-1-114-16,-11 1-202 0,-8 0-362 16,0 0-158-16</inkml:trace>
  <inkml:trace contextRef="#ctx0" brushRef="#br1" timeOffset="190991.89">5605 16590 2533 0,'17'-3'-37'0,"-17"3"-10"0,0 0-17 15,0 0-22-15,19-1-2 0,-19 1-16 16,0 0-41-16,19-5-132 0,-19 5-264 0,0 0 275 16</inkml:trace>
  <inkml:trace contextRef="#ctx0" brushRef="#br1" timeOffset="191115.55">5806 16576 1722 0,'0'0'170'0,"0"0"7"0,0 0-21 16,15 4-19-16,-15-4-6 0,0 0-18 0,0 0-11 15,0 0-38-15,0 0-59 0,0 0-105 16,0 0-122-16,27-4-248 0,-27 4-159 0,0 0 151 16</inkml:trace>
  <inkml:trace contextRef="#ctx0" brushRef="#br1" timeOffset="191642.41">6187 16405 1898 0,'0'0'-2'0,"8"-16"11"16,-8 16 7-16,2-12 13 0,-2 12 9 15,0 0 23-15,0 0 21 0,0 0-5 0,-12-20 0 16,12 20 11-16,0 0 3 0,-22-2 4 15,22 2 7-15,0 0 6 0,0 0 1 0,-35 13-1 16,24-8-5-16,11-5-10 0,-19 22-6 16,11-11-9-16,2 3-9 0,-4-3-6 15,6 5-8-15,-2-3-4 0,6-13-5 16,-4 24-5-16,4-24-5 0,0 24-3 0,0-24-2 16,4 21-6-16,2-12-2 0,-6-9-9 15,11 15 0-15,-2-10-3 0,-9-5 0 16,16 7-3-16,-16-7-3 0,20 1-1 0,-20-1-2 15,0 0 1-15,29-9-2 0,-21 1 3 16,3-1-2-16,0-5-2 0,-1 1 4 16,0-2 1-16,2 0 11 0,-4 2 21 0,2-1 26 15,-1 1 16-15,-1 4 10 0,-8 9-5 16,11-15 6-16,-11 15-5 0,11-14-17 16,-11 14 13-16,8-8 20 0,-8 8 5 0,0 0 5 15,0 0-5-15,0 0-11 0,0 0-10 16,0 0-8-16,0 0-10 0,8 34-12 0,-8-34-4 15,0 22-3-15,0-22-15 0,0 22-17 16,0-22-32-16,-2 21-46 0,2-12-55 16,0-9-76-16,0 20-72 0,0-20-103 0,-2 11-203 15,2-11-40-15,0 0-387 0,0 0-474 16</inkml:trace>
  <inkml:trace contextRef="#ctx0" brushRef="#br1" timeOffset="192128.83">6460 16494 3132 0,'0'0'-54'0,"0"0"26"0,0 0 29 15,0 0 40-15,2 28 38 0,-2-28 21 0,0 0-6 16,-4 29-3-16,4-29-9 0,-2 21-9 16,2-21-13-16,-2 19-1 0,2-19-9 15,-3 21-2-15,3-21-7 0,0 0-1 0,0 23-9 16,0-23 2-16,-2 13 2 0,2-13-6 15,0 0-7-15,0 0-5 0,0 0-11 0,7 15-7 16,-7-15-9-16,0 0-10 0,0 0-2 16,0 0-9-16,0 0-1 0,34-28 4 15,-26 20 2-15,-8 8 8 0,14-12 4 16,-14 12-1-16,16-12 2 0,-16 12 7 0,12-8 9 16,-12 8 8-16,0 0 14 0,17-5 4 15,-17 5 0-15,0 0-1 0,0 0 4 0,0 0-10 16,17 16 4-16,-17-16-4 0,7 14-4 15,-7-14 1-15,0 0-2 0,6 18 1 16,-6-18 1-16,6 9 3 0,-6-9 3 0,0 0 4 16,8 11 1-16,-8-11-2 0,0 0-2 15,0 0-4-15,20 4 2 0,-20-4 9 16,0 0 8-16,17 1 6 0,-17-1 5 16,0 0 10-16,17 3 0 0,-17-3 7 0,0 0 8 15,0 0-3-15,21 4 1 0,-21-4-9 16,10 7-9-16,-10-7-8 0,0 0-1 0,16 13-18 15,-16-13-28-15,10 10-44 0,-10-10-61 16,0 0-82-16,12 13-82 0,-12-13-136 0,9 4-184 16,-9-4-19-16,0 0-309 0,0 0-313 15</inkml:trace>
  <inkml:trace contextRef="#ctx0" brushRef="#br1" timeOffset="192614.62">7180 16273 2685 0,'6'-15'-110'16,"-6"15"25"-16,0 0 18 0,0 0 41 16,0 0 49-16,0 0 15 0,-25-14 27 15,25 14 8-15,0 0 11 0,-21-1 4 0,21 1 3 16,0 0-4-16,0 0-7 0,-30 5-1 16,30-5-8-16,0 0-9 0,-17 10 1 15,17-10-9-15,0 0-6 0,-9 12-3 0,9-12-11 16,0 0-7-16,0 0 1 0,0 0-8 15,11 28-7-15,-11-28 2 0,11 13-3 16,-11-13-2-16,12 11 3 0,-6-3-3 0,-6-8-3 16,16 14 0-16,-10-7 2 0,-6-7-3 15,12 14 2-15,-7-6 1 0,-5-8 6 16,8 16 14-16,-8-16 8 0,4 19 11 16,-4-19 9-16,0 18 2 0,0-18 3 0,0 0 2 15,-8 22-3-15,8-22-7 0,-13 14-6 16,13-14-8-16,-16 11-15 0,4-5-32 0,12-6-44 15,-18 5-49-15,18-5-49 0,-22 2-48 16,22-2-46-16,0 0-92 0,-21-3-625 0,21 3-395 16</inkml:trace>
  <inkml:trace contextRef="#ctx0" brushRef="#br1" timeOffset="193294.82">7320 15987 2784 0,'-4'-21'-99'0,"4"21"54"16,0 0 26-16,0 0 38 0,0 0 32 15,0 0 19-15,0 0 25 0,0 0 5 16,0 0 8-16,0 0-1 0,0 0-9 0,0 0 0 16,0 0-6-16,0 0-9 0,-12 52-1 15,12-52-7-15,-2 16-7 0,2-16-7 16,0 0-1-16,-2 22-9 0,2-22 2 0,0 0-5 16,0 15 2-16,0-15 0 0,0 0 4 15,0 0-3-15,0 0-3 0,0 0-10 16,0 0 0-16,0 0-5 0,2 18-9 0,-2-18-2 15,0 0-7-15,0 0-14 0,0 0-8 16,0 0-11-16,32-31-5 0,-22 20 1 16,-1-1 0-16,2-1 2 0,-1 6 4 0,1-6-1 15,-1 6 4-15,1-2 3 0,-11 9 3 16,17-14-1-16,-17 14 0 0,14-7 4 16,-14 7-1-16,0 0 3 0,18-4-1 0,-18 4 1 15,0 0 0-15,0 0 5 0,15 15 1 16,-15-15-7-16,4 13 5 0,-4-13-2 15,0 0 1-15,4 19-1 0,-4-19 2 0,0 0 0 16,4 14 0-16,-4-14-2 0,0 0 3 16,0 0-1-16,7 15 2 0,-7-15 0 0,0 0-3 15,0 0-1-15,0 0 0 0,0 0 0 16,25-3 1-16,-25 3-2 0,0 0-3 16,26-12 3-16,-26 12 0 0,16-7 0 15,-16 7 3-15,17-6 2 0,-17 6 10 0,17-3 11 16,-17 3 13-16,0 0 5 0,17-1 11 15,-17 1 7-15,0 0-1 0,0 0-7 16,13 15-4-16,-13-15-7 0,5 14-2 0,-5-14-3 16,2 14-5-16,-2-14-9 0,2 18-8 15,-2-18-31-15,0 0-56 0,-2 24-73 0,2-24-90 16,0 0-113-16,-2 19-239 0,2-19-39 16,0 0-241-16,-10 9-226 0</inkml:trace>
  <inkml:trace contextRef="#ctx0" brushRef="#br1" timeOffset="195262.7">7764 16641 2402 0,'0'0'-163'0,"0"0"23"0,0 0 20 15,0 0 23-15,0 0 17 0,0 0 21 0,0 0 21 16,0 0 22-16,0 0 9 0,0 0 12 15,0 0 15-15,0 0 18 0,-15-6 4 0,15 6 14 16,0 0 22-16,0 0 7 0,0 0 8 0,0 0-8 16,0 0 12-16,0 0-4 0,0 0 3 15,0 0 0-15,0 0 2 0,0 0-4 16,0 0-3-16,0 0-8 0,0 0-12 16,0 0-3-16,0 0-4 0,0 0-8 0,0 0-1 15,0 0 0-15,0 0-8 0,0 0 3 16,0 0-1-16,0 0 0 0,0 0 1 0,0 0 2 15,0 0 0-15,0 0 4 0,0 0-3 16,0 0-5-16,0 0-1 0,0 0-1 16,0 0-11-16,0 0 1 0,0 0-4 0,0 0-6 15,0 0 2-15,0 0-6 0,0 0-5 16,0 0 1-16,0 0 0 0,0 0-5 16,0 0 1-16,0 0-2 0,0 0-3 0,0 0 0 15,0 0 1-15,0 0-4 0,0 0-1 16,0 0 4-16,47-8-5 0,-47 8 0 15,0 0 1-15,0 0 0 0,0 0 3 16,0 0-3-16,0 0 2 0,0 0 7 0,21-1 3 16,-21 1-3-16,0 0 4 0,0 0 3 0,18-2-2 15,-18 2 0-15,0 0 0 0,26-2 0 16,-26 2-1-16,21-2 4 0,-21 2-3 16,24 0 1-16,-24 0-4 0,28 0-2 15,-28 0 2-15,29 0 0 0,-14 0-5 0,-15 0 0 16,27 0 0-16,-27 0 0 0,26-1-3 15,-26 1-1-15,23 0-9 0,-23 0-14 16,21-3-27-16,-21 3-39 0,17-1-56 0,-17 1-60 16,0 0-65-16,26-3-129 0,-26 3-189 15,0 0-303-15,12-7-256 0</inkml:trace>
  <inkml:trace contextRef="#ctx0" brushRef="#br1" timeOffset="195766.77">7796 16511 2574 0,'0'0'-104'16,"0"0"27"-16,0 0 23 0,0 0 20 0,0 0 34 15,0 0 39-15,0 0 20 0,0 0 28 16,0 0 10-16,0 0 8 0,0 0 3 0,0 0 11 16,0 0 7-16,0 0-5 0,55 4 3 15,-55-4-8-15,25-2-13 0,-25 2-5 16,28-2-14-16,-28 2-8 0,28-2-8 0,-14 2-6 15,-14 0-10-15,30-1-8 0,-30 1-14 16,27-3-27-16,-27 3-27 0,24-2-38 16,-24 2-38-16,18-1-52 0,-18 1-44 0,20-4-62 15,-20 4-150-15,14-4-456 0,-14 4-220 16</inkml:trace>
  <inkml:trace contextRef="#ctx0" brushRef="#br1" timeOffset="200135.19">9233 16332 2518 0,'0'0'-95'0,"0"0"25"0,6-17 15 0,-6 17 25 15,0 0 24-15,0 0 26 0,6-13 29 16,-6 13 4-16,0 0-5 0,0 0 2 0,0 0-3 15,0 0-1-15,0 0 6 0,-12-21 4 16,12 21 10-16,0 0 8 0,-17-6-1 16,17 6 4-16,0 0 1 0,-24-2-3 0,24 2 4 15,0 0 4-15,-26 4-1 0,26-4-1 16,-20 7 0-16,20-7 0 0,-19 10-3 16,11-5-5-16,8-5-1 0,-17 18 4 0,8-9 1 15,1 1 4-15,8-10-1 0,-10 23 5 16,4-10-1-16,2 1-6 0,0 1 0 15,4-15 1-15,-2 28 0 0,2-10 8 0,0-18-1 16,2 28 17-16,0-13 5 0,2 0-8 16,4-1-1-16,-2 1-3 0,2-2-5 0,2-2-6 15,1 1-4-15,0-1-4 0,2-1-9 16,-3 0-6-16,2-3-5 0,2 0-7 0,-14-7-7 16,22 7-7-16,-11-3-1 0,-11-4-4 15,24 0-5-15,-24 0-4 0,0 0-13 16,32-7-14-16,-22 3-22 0,-10 4-23 0,17-12-18 15,-17 12-21-15,15-13-28 0,-15 13-33 16,12-14-55-16,-12 14-50 0,9-11-53 16,-5 4-75-16,-4 7-131 0,0 0-89 15,4-13-386-15,-4 13-455 0</inkml:trace>
  <inkml:trace contextRef="#ctx0" brushRef="#br1" timeOffset="200503.03">9402 16536 2875 0,'0'0'-133'0,"0"0"34"0,0 0 18 15,0 0 37-15,13 9 16 0,-13-9 23 0,0 0 22 16,11 12 22-16,-11-12 7 0,6 12 2 16,-6-12 0-16,6 12-2 0,-6-12 5 15,7 14-5-15,-7-14 6 0,4 16 2 0,-4-16 9 16,4 15 4-16,-4-15-1 0,0 0 4 15,0 19 3-15,0-19-1 0,0 0-5 0,0 0-3 16,0 0-6-16,-10 18-5 0,10-18-6 16,0 0-4-16,-15 4-2 0,15-4-7 15,0 0-2-15,0 0 0 0,0 0-6 0,0 0-4 16,-34-13 1-16,34 13 4 0,-8-11-1 16,8 11 1-16,-7-16 4 0,7 16 3 15,0 0 5-15,0-24-2 0,0 24-4 0,0 0-4 16,9-23-4-16,-9 23-5 0,12-11 2 15,-12 11-7-15,17-12-25 0,-17 12-32 16,15-8-54-16,-15 8-61 0,19-4-79 0,-19 4-122 16,14-4-209-16,-14 4-285 0,0 0-202 15</inkml:trace>
  <inkml:trace contextRef="#ctx0" brushRef="#br1" timeOffset="201218.64">9715 16525 2444 0,'0'0'-90'0,"0"0"37"16,0 0 28-16,0 0 19 0,0 0 23 15,-22 7 27-15,22-7 25 0,0 0 16 16,0 0 11-16,0 0 9 0,0 0 9 15,0 0 5-15,0 0 10 0,0 0 1 0,0 0-1 16,0 0-2-16,48 9-7 0,-48-9-6 16,19 3-5-16,-19-3-4 0,26 1-5 15,-14 1-5-15,-12-2-11 0,30 0-12 0,-15 0-7 16,-15 0-9-16,32 0-4 0,-18 0-8 16,-14 0-3-16,30 0-14 0,-30 0-15 0,27-2-33 15,-27 2-29-15,22-1-32 0,-22 1-46 16,20-3-59-16,-20 3-51 0,14-5-73 0,-14 5-134 15,6-6-483-15,-6 6-334 0</inkml:trace>
  <inkml:trace contextRef="#ctx0" brushRef="#br1" timeOffset="201526.17">9881 16439 2788 0,'0'0'-67'0,"0"0"28"0,0 0 34 16,0 0 38-16,0 0 29 0,0 0 29 16,0 0 12-16,0 0 11 0,0 0 8 15,0 0-4-15,0 0 1 0,0 0-1 16,16 40-2-16,-16-40 2 0,0 0-7 0,7 24-5 16,-5-12-4-16,-2-12-7 0,5 21-8 15,-3-8-5-15,2 1-13 0,-4-14-3 0,4 30-5 16,-2-17-10-16,2 3-5 0,-2 0-7 15,3-3 0-15,-5-13-4 0,6 28-7 16,-4-17-3-16,-2-11-21 0,6 21-28 0,-1-11-31 16,-5-10-39-16,6 17-48 0,-6-17-54 15,9 13-65-15,-9-13-109 0,6 6-175 0,-6-6-404 16,10 4-374-16</inkml:trace>
  <inkml:trace contextRef="#ctx0" brushRef="#br1" timeOffset="202049.11">10338 16198 2746 0,'0'0'-128'0,"0"0"19"0,0 0 25 16,-15-15 26-16,15 15 18 0,0 0 24 15,0 0 26-15,0 0 20 0,0 0 7 0,0 0 27 16,0 0 11-16,-38 26 7 0,38-26 10 15,-10 17 1-15,5-8 12 0,5-9 5 0,-11 27-2 16,7-14-3-16,0 2 1 0,2 0-2 16,-2 2-2-16,2 1-9 0,0-1-4 15,-1 2 0-15,3-2-2 0,-2 2-9 16,4 0-3-16,-2-2-7 0,0 2-6 0,3-2 1 16,-1 2-5-16,0-1-6 0,0-3 2 15,2 0-1-15,0 0-1 0,0 0 0 0,1-1 3 16,1-1 5-16,1-1-8 0,-7-12-4 15,14 23 1-15,-6-14-5 0,2 1-4 16,-2-1-9-16,-8-9-2 0,17 13 0 0,-7-7-3 16,-10-6-6-16,17 12 0 0,-17-12-6 15,17 7-19-15,-17-7-25 0,18 6-37 0,-18-6-63 16,0 0-79-16,18 2-81 0,-18-2-180 16,0 0-117-16,0 0-396 0,0 0-444 15</inkml:trace>
  <inkml:trace contextRef="#ctx0" brushRef="#br1" timeOffset="205906.95">10670 16258 2849 0,'0'0'-145'0,"0"0"35"0,0 0 28 15,0 0 28-15,0 0 21 0,0 0 19 0,0 0 23 16,0 0 23-16,-2-21 9 0,2 21 10 16,0 0 1-16,0 0 16 0,0 0 1 0,0 0 12 15,0 0 9-15,0 0 9 0,0 0-5 16,0 0 2-16,0 0-7 0,13-8-3 0,-13 8-7 15,0 0 0-15,0 0 0 0,0 0-8 16,0 0 1-16,0 0-2 0,0 0-5 16,0 0-3-16,0 0-2 0,0 0-2 15,0 0 0-15,0 0-4 0,32 19-2 0,-32-19 4 16,0 0-3-16,10 14-7 0,-10-14 0 16,0 0-6-16,6 15-2 0,-6-15-4 15,5 15 1-15,-5-15-6 0,4 16-8 0,-4-16 2 16,4 17-2-16,-4-17 2 0,2 19-1 15,-2-19-3-15,3 21 0 0,-1-10 2 0,-2-11-2 16,2 23-3-16,0-10 2 0,-2-13-3 16,4 27-2-16,-4-13-1 0,0-14 0 15,4 22-1-15,-2-11-2 0,-2-11-3 16,5 22 2-16,-5-22-3 0,4 18 1 0,-4-18 3 16,2 15-5-16,-2-15-3 0,2 16 2 15,-2-16 2-15,0 0-2 0,2 16-1 0,-2-16 3 16,0 0-2-16,0 0 1 0,4 17 0 15,-4-17-1-15,0 0 2 0,0 0-3 0,0 0 0 16,0 0 2-16,0 0 0 0,0 0-5 16,0 0 1-16,0 0-2 0,0 0-3 15,0 0-3-15,0 0-1 0,0 0 0 16,0 0-3-16,0 0 2 0,0 0-4 16,0 0 4-16,0 0 2 0,0 0-3 0,0 0 2 15,0 0 0-15,0 0-1 0,0 0 3 16,0 0 2-16,0 0-2 0,-2-60-1 0,2 60-3 15,4-13 1-15,-4 13 0 0,9-17 1 16,-9 17 0-16,9-16 0 0,-9 16 0 16,8-14-4-16,-8 14 3 0,12-14 1 0,-12 14 0 15,14-13 3-15,-6 5-2 0,-8 8 4 16,13-12-2-16,-13 12 3 0,16-11 1 0,-16 11-1 16,16-11-2-16,-16 11 3 0,14-8-5 15,-14 8 6-15,17-6-2 0,-17 6-1 16,17-3 1-16,-17 3 3 0,0 0-2 0,23 0 1 15,-23 0 2-15,0 0-2 0,22 3 6 16,-22-3-2-16,15 6 2 0,-15-6 5 16,11 9 2-16,-11-9 7 0,12 14-6 0,-6-7 2 15,-6-7-1-15,8 16 1 0,-8-16 3 16,6 17-3-16,-6-17-1 0,5 19-1 16,-5-19 1-16,2 19 8 0,-2-19-3 0,0 15-2 15,0-15 3-15,0 0 5 0,-7 23-5 16,7-23 3-16,-10 13-2 0,10-13-5 15,-12 12 1-15,12-12-3 0,-18 9-4 0,18-9 1 16,-20 6 0-16,9-2-10 0,11-4-18 16,-26 4-28-16,26-4-37 0,-23 0-47 15,23 0-56-15,-23-3-47 0,12 2-70 0,11 1-158 16,-19-4-120-16,19 4-347 0,0 0-332 16</inkml:trace>
  <inkml:trace contextRef="#ctx0" brushRef="#br1" timeOffset="206272.57">11184 16565 2799 0,'0'0'-50'0,"0"0"40"0,0 0 40 0,12 12 27 16,-12-12 26-16,0 0 28 0,0 0 13 15,0 0 10-15,0 0 3 0,-3 24 3 0,3-24-2 16,0 0 0-16,5 23 2 0,-5-23-1 16,0 17-14-16,0-17-6 0,2 19-5 15,-2-19-22-15,4 21-5 0,-4-21-10 16,2 19-6-16,-2-19-11 0,2 19-13 0,-2-19 3 15,0 17-3-15,0-17-23 0,4 15-6 0,-4-15-27 16,0 0-35-16,0 19-35 0,0-19-39 16,0 0-65-16,5 14-50 0,-5-14-88 15,5 2-175-15,-5-2-110 0,0 0-291 0,0 0-280 16</inkml:trace>
  <inkml:trace contextRef="#ctx0" brushRef="#br1" timeOffset="206898.65">11500 16317 2612 0,'0'0'-112'0,"0"0"26"0,0 0 26 0,0 0 24 16,0 0 26-16,0 0 20 0,5-21 13 16,-5 21 3-16,0 0 0 0,0 0-2 15,0 0 14-15,0 0 1 0,0 0-6 0,0 0 2 16,0 0 6-16,0 0 10 0,-30-4 12 16,30 4 4-16,0 0 14 0,0 0 3 0,0 0 5 15,-38 10-2-15,38-10 0 0,-17 7 3 16,17-7-6-16,-18 8 4 0,18-8 2 15,-16 12 3-15,7-5-5 0,1 2 1 0,8-9 23 16,-15 21-1-16,8-10-16 0,1 3 6 16,6-14 1-16,-10 28-9 0,6-13 1 15,2-2-1-15,2-13-8 0,-2 24 1 0,2-24-2 16,4 29-10-16,-2-18 3 0,5 3-21 16,-2-3 2-16,4 0-1 0,2-1 1 15,0-1-2-15,-1-2-3 0,-10-7-10 0,22 14 3 16,-10-10-6-16,-12-4 0 0,23 4-9 15,-23-4-2-15,23 0-5 0,-23 0-10 0,21-4-21 16,-21 4-32-16,24-10-31 0,-13 2-47 16,-11 8-66-16,15-15-77 0,-7 6-78 15,-4 0-177-15,0 1-87 0,-4 8-1 0,0 0-284 16,10-19-260-16</inkml:trace>
  <inkml:trace contextRef="#ctx0" brushRef="#br1" timeOffset="207238.45">11622 16494 2593 0,'0'0'-84'15,"0"0"24"-15,11 11 46 0,-11-11 37 0,0 0 33 16,9 16 14-16,-9-16 17 0,10 11 7 16,-10-11 3-16,9 13 0 0,-9-13-5 15,8 13-4-15,-8-13 5 0,4 14 1 0,-4-14-2 16,0 0 1-16,1 19-4 0,-1-19-1 15,0 0 2-15,0 0 0 0,-11 20-4 16,11-20-2-16,0 0-5 0,-13 9-8 16,13-9 0-16,0 0-1 0,0 0 7 0,-20 2-6 15,20-2 3-15,0 0-9 0,0 0-7 16,0 0-6-16,0 0-4 0,-24-21-5 0,24 21-7 16,0 0-2-16,0-24-5 0,0 24-7 15,0 0-10-15,8-24-16 0,-8 24-15 16,10-12-22-16,-10 12-26 0,12-11-31 0,-12 11-40 15,14-8-51-15,-6 7-47 0,-8 1-65 16,0 0-166-16,16-8-117 0,-16 8-276 16,0 0-208-16</inkml:trace>
  <inkml:trace contextRef="#ctx0" brushRef="#br1" timeOffset="208006.41">11900 16490 2443 0,'0'0'-102'0,"0"0"22"16,0 0 24-16,0 0 16 0,0 0 25 15,0 0 21-15,0 0 13 0,0 0 20 0,0 0 4 16,0 0 11-16,0 0 14 0,0 0 14 16,0 0 11-16,0 0 8 0,0 0 3 15,0 0 6-15,0 0-6 0,0 0-1 0,0 0-3 16,0 0-8-16,0 0-5 0,0 0-3 16,0 0-6-16,0 0-3 0,61 8 1 15,-61-8-3-15,26 0-4 0,-11 2-6 0,-15-2-7 16,31 0-3-16,-18 0-6 0,-13 0-10 15,29 0-1-15,-15 0-7 0,-14 0-22 0,24-2-32 16,-24 2-37-16,18-4-54 0,-18 4-60 16,16-2-64-16,-16 2-131 0,10-6-577 15,-10 6-374-15</inkml:trace>
  <inkml:trace contextRef="#ctx0" brushRef="#br1" timeOffset="208511.2">12048 16447 2737 0,'0'0'-125'0,"0"0"22"0,0 0 17 16,0 0 19-16,0 0 16 0,0 0 19 15,0 0 27-15,0 0 15 0,0 0 22 0,0 0-1 16,0 0 19-16,0 0 6 0,0 0 15 16,0 0 5-16,0 0 4 0,0 0-1 0,0 0-9 15,0 0-7-15,0 0 3 0,0 0-5 16,0 0-3-16,0 0-8 0,0 0 5 0,0 0-4 16,0 0 2-16,0 0 0 0,0 0-2 15,0 0 5-15,0 0 0 0,0 0-5 16,0 0 6-16,0 0-6 0,0 0-6 15,2 28 3-15,-2-28-2 0,0 0-6 0,0 19 6 16,0-19 2-16,0 0-1 0,2 21 1 16,-2-21 5-16,2 17 0 0,-2-17 4 15,2 17-5-15,-2-17-1 0,0 20-1 0,0-20 0 16,4 18-4-16,-4-18-2 0,2 19-7 16,-2-19-2-16,2 18-1 0,-2-18-3 0,4 17-3 15,-4-17 2-15,3 13-6 0,-3-13-1 16,0 0-3-16,4 17 0 0,-4-17-4 15,0 0-3-15,0 0 0 0,3 18-12 16,-3-18-20-16,0 0-38 0,0 0-50 0,0 0-75 16,2 13-80-16,-2-13-172 0,0 0-145 15,0 0-374-15,0 0-380 0</inkml:trace>
  <inkml:trace contextRef="#ctx0" brushRef="#br1" timeOffset="209079.38">12525 16351 2822 0,'8'-10'-118'16,"-8"10"16"-16,0 0 15 0,0 0 24 0,5-15 20 16,-5 15 22-16,0 0 7 0,0 0 7 15,0 0 4-15,0 0 4 0,0 0-2 16,0 0 48-16,-17-18-11 0,17 18 17 0,0 0 22 15,0 0 2-15,-26 1 14 0,26-1 11 16,0 0 4-16,-29 8-3 0,29-8-4 16,-25 8-4-16,12-3-7 0,-3 1 0 0,5 2 0 15,-3-1-3-15,1 1-5 0,2 1-5 16,1 0-2-16,0 1-1 0,0 0-1 16,10-10 4-16,-15 19-2 0,10-9-3 0,5-10-1 15,-6 19 0-15,6-19 4 0,-2 18-6 16,2-18 3-16,2 20-4 0,-2-20 1 15,6 17-4-15,-6-17-2 0,11 17-4 0,-2-9-6 16,-9-8 0-16,16 15-6 0,-3-10-2 16,-3 1-2-16,-10-6 3 0,22 12-12 0,-10-9-9 15,-12-3 7-15,22 7-4 0,-9-4-6 16,-13-3-1-16,21 5-8 0,-21-5-18 0,22 5-24 16,-22-5-46-16,18 0-62 0,-18 0-81 15,18-2-93-15,-18 2-201 0,9-7-104 16,-9 7 22-16,0 0-252 0,0 0-195 15</inkml:trace>
  <inkml:trace contextRef="#ctx0" brushRef="#br1" timeOffset="209366.57">12601 16549 2493 0,'0'0'-38'0,"0"0"62"0,0 0 2 15,0 0 13-15,0 0 35 0,22 12 28 16,-22-12 17-16,0 0 17 0,1 12-1 0,-1-12-3 16,0 0-2-16,4 20-6 0,-4-20 0 15,0 15-4-15,0-15-8 0,0 0 1 0,0 26-9 16,0-26-2-16,0 18-5 0,0-18-10 16,2 18-11-16,-2-18-7 0,4 19 0 15,-4-19-11-15,2 17-7 0,-2-17-3 0,8 15-8 16,-8-15-8-16,4 15-16 0,-4-15-25 15,0 0-51-15,4 13-62 0,-4-13-77 0,7 8-91 16,-7-8-182-16,0 0-129 0,0 0-324 16,0 0-333-16</inkml:trace>
  <inkml:trace contextRef="#ctx0" brushRef="#br1" timeOffset="209885.17">12768 16145 2658 0,'0'0'-116'0,"0"0"33"0,0 0 29 16,0 0 29-16,0 0 33 0,0 0 24 0,0 0 23 15,0 0 20-15,0 0 14 0,0 0 17 16,37 27 0-16,-37-27 8 0,14 17 7 0,-3-5 4 15,-2-1 0-15,-2 3 2 0,-1-1-1 16,4 2 3-16,-2 1-12 0,1-2-9 16,-4 4-5-16,-1-1-2 0,3 0-9 0,0 4-7 15,-3-2-5-15,0 0-10 0,-1 1-6 16,1-1-6-16,-4 0-6 0,0-1-1 0,0 1-5 16,0 0-8-16,-2 1 0 0,0-4-2 15,-1 4-6-15,-1-4-3 0,0 2-1 16,-1-1-4-16,1-2-1 0,-1 1-8 0,0-1-7 15,5-15-28-15,-10 24-29 0,5-12-42 16,5-12-53-16,-6 17-53 0,6-17-52 16,-8 15-64-16,8-15-154 0,-4 10-106 15,4-10-303-15,0 0-247 0</inkml:trace>
  <inkml:trace contextRef="#ctx0" brushRef="#br1" timeOffset="210505.32">13270 16303 2547 0,'0'0'-94'0,"-2"-19"29"16,2 19 13-16,0 0 31 0,0 0 22 0,0 0 10 16,0 0 26-16,-21-9 7 0,21 9 12 15,0 0 7-15,0 0-1 0,-26 2-5 0,26-2 1 16,0 0-6-16,0 0-4 0,-30 6-1 15,30-6-4-15,-11 6-5 0,11-6-1 16,0 0 8-16,-18 7-5 0,18-7-1 16,0 0 1-16,-13 9-5 0,13-9-8 0,0 0 4 15,-6 12-4-15,6-12-7 0,0 0 4 16,0 0-8-16,0 0-1 0,0 0-9 0,15 28 3 16,-15-28-4-16,14 12 6 0,-14-12-10 15,13 11 2-15,-5-6-1 0,-8-5 3 16,21 14-1-16,-14-6 5 0,4 2 0 0,0-3 5 15,-11-7 7-15,18 15 0 0,-11-5-5 16,-7-10 7-16,15 16-1 0,-12-7-5 16,-3-9 16-16,11 17-4 0,-11-17 2 0,7 19 9 15,-7-19 12-15,2 19 8 0,-2-19 13 16,-2 19 3-16,2-19 7 0,-7 17 4 16,7-17 0-16,-12 16-6 0,4-9-3 0,8-7-8 15,-16 11-7-15,16-11-7 0,-20 10-5 16,9-6-4-16,11-4-8 0,-23 5-4 0,23-5-6 15,-22 5-8-15,22-5-23 0,-21 0-35 16,21 0-54-16,0 0-68 0,-24-6-74 16,24 6-128-16,-14-14-216 0,14 14-406 15,-11-11-443-15</inkml:trace>
  <inkml:trace contextRef="#ctx0" brushRef="#br1" timeOffset="212964.43">13553 16511 2866 0,'0'0'-108'0,"0"0"41"0,0 0 21 16,0 0 28-16,0 0 40 0,0 0 31 16,0 0 25-16,0 0 21 0,0 0 7 15,0 0-2-15,0 0 0 0,0 0 2 0,0 0-2 16,0 0 6-16,0 0 3 0,0 0 1 15,0 0 3-15,0 0-12 0,0 0-10 0,0 0-7 16,38-22-3-16,-38 22-9 0,21 0-9 16,-21 0-8-16,22 1-2 0,-22-1-10 0,27 0-2 15,-27 0-3-15,26 0-6 0,-26 0-3 16,30 2-7-16,-18-2-6 0,-12 0-14 16,27 0-16-16,-27 0-23 0,17 2-24 15,-17-2-34-15,0 0-38 0,23-4-55 0,-23 4-38 16,0 0-51-16,0 0-116 0,6-9-125 15,-6 9-354-15,0 0-228 0</inkml:trace>
  <inkml:trace contextRef="#ctx0" brushRef="#br1" timeOffset="213210.98">13706 16427 2500 0,'-13'-12'-54'0,"13"12"39"16,0 0 33-16,0 0 21 0,-3-16 26 15,3 16 30-15,0 0 24 0,0 0 22 0,0 0 20 16,0 0 5-16,0 0 5 0,0 0-2 15,0 0-10-15,0 0 0 0,0 0-9 16,0 0-30-16,0 0-7 0,41 27-13 0,-39-16-3 16,-2-11-12-16,7 25-9 0,-5-10-12 15,0 0-2-15,0 1-8 0,0 1-5 16,4-2-7-16,-4 2-3 0,-2-17-9 0,2 30-11 16,0-14-19-16,0-4-33 0,0-1-42 15,-2 1-44-15,0-12-54 0,3 16-50 16,-1-8-57-16,-2-8-142 0,4 9-136 0,-4-9-380 15,0 0-356-15</inkml:trace>
  <inkml:trace contextRef="#ctx0" brushRef="#br1" timeOffset="213769.78">14287 16223 2723 0,'0'0'-102'0,"0"0"43"15,0 0 27-15,0 0 14 0,0 0 30 16,0 0 24-16,0 0 27 0,0 0 21 0,0 0 9 15,0 0 3-15,0 0 3 0,0 0 6 16,-42 16 4-16,42-16 3 0,-16 17 1 16,12-3 2-16,-5-1 0 0,2 2-4 0,2-2-8 15,-1 5-3-15,-1-2-7 0,1 2-8 16,1 0-5-16,2 0-6 0,1 2-3 16,2-2 0-16,0 1-5 0,2 0-6 15,1 2-4-15,4 0-2 0,-3 0 0 0,5-1-16 16,-3-1 4-16,2-1-7 0,1-2-10 0,0-1 1 15,1-2-1-15,0 0-3 0,-1 1-15 16,2-5-24-16,0 0-27 0,-2 1-37 16,-9-10-49-16,18 12-59 0,-9-7-66 0,-9-5-137 15,13 6-189-15,-5-4-399 0,-8-2-435 16</inkml:trace>
  <inkml:trace contextRef="#ctx0" brushRef="#br1" timeOffset="-214489.5">14594 16231 2941 0,'0'0'-111'0,"0"0"30"0,0 0 18 16,0 0 29-16,0 0 34 0,0 0 22 0,0 0 17 15,0 0 9-15,0 0 20 0,0 0 17 16,0 0 13-16,0 0 9 0,0 0 4 16,0 0 4-16,0 0 3 0,0 0-3 15,0 0-3-15,0 0-3 0,0 0-14 0,0 0-3 16,0 0-5-16,0 0-9 0,-3 52-6 16,3-52-9-16,3 22-3 0,-3-22 11 0,2 25-5 15,-2-11-1-15,2 1-9 0,-2-15-3 16,2 27-4-16,-2-11-8 0,0-16-5 15,2 27-2-15,-2-13-4 0,0-14-3 0,0 27-5 16,2-16 0-16,-2-11-2 0,0 24 0 16,0-24 0-16,0 21-6 0,0-21 2 0,0 19-4 15,0-19-4-15,2 16 0 0,-2-16 3 16,0 0-2-16,0 20-5 0,0-20 3 16,0 0-2-16,2 16 2 0,-2-16-5 15,0 0 2-15,0 0-11 0,0 0 13 0,-2 19-5 16,2-19 3-16,0 0-3 0,0 0 2 15,0 0-3-15,0 0 0 0,0 0-1 0,0 0 3 16,0 0-5-16,0 0 3 0,-2 18 2 16,2-18 0-16,0 0-4 0,0 0 1 15,0 0 2-15,0 0-7 0,0 0-4 0,0 0-2 16,0 0-5-16,0 0-3 0,0 0 0 16,0 0 1-16,0 0-1 0,0 0 1 15,0 0 4-15,0 0-2 0,0 0 1 0,0 0 5 16,0 0 0-16,2-61-1 0,-2 61 1 15,0 0 2-15,6-18-2 0,-6 18 2 0,4-11 1 16,-4 11 0-16,8-15 1 0,-8 15-1 16,7-16 6-16,-7 16-3 0,7-13 1 15,-7 13-3-15,11-14 5 0,-11 14-2 0,10-11 1 16,-10 11 3-16,10-9 1 0,-10 9 3 16,14-10 0-16,-14 10 1 0,11-5-1 15,-11 5 7-15,14-8-1 0,-14 8 4 0,0 0 3 16,19-4 1-16,-19 4 5 0,0 0 1 15,19 0-4-15,-19 0 7 0,0 0-4 0,22 8 4 16,-22-8-4-16,10 7 4 0,-10-7-5 16,10 12 5-16,-10-12-7 0,12 13 0 15,-12-13 2-15,6 15-5 0,-6-15 5 0,3 15 1 16,-3-15 0-16,2 17-1 0,-2-17 3 16,0 0 3-16,-4 21-3 0,4-21 1 15,0 0-17-15,-15 19 2 0,15-19-1 0,-14 10-5 16,4-6 0-16,10-4-4 0,-24 6-14 15,24-6-28-15,-25 1-30 0,25-1-41 16,-29-1-55-16,29 1-61 0,-25-5-54 0,9 0-121 16,3-2-169-16,2-1-28 0,11 8-290 15,-19-17-268-15</inkml:trace>
  <inkml:trace contextRef="#ctx0" brushRef="#br1" timeOffset="-208755.28">14937 16648 2683 0,'0'0'-48'0,"0"0"30"0,0 0 22 0,0 0 10 16,0 0 17-16,0 0 23 0,0 0 23 16,0 0 8-16,0 0 8 0,0 0 7 0,0 0-10 15,0 0-3-15,0 0-3 0,0 0-6 16,19-22-8-16,-19 22-8 0,0 0-4 0,0 0-7 15,0 0-3-15,12-7-4 0,-12 7-6 16,0 0-3-16,0 0 0 0,0 0-3 16,18-7 4-16,-18 7 0 0,0 0-3 0,0 0 4 15,0 0 0-15,18-1 3 0,-18 1-1 16,0 0-1-16,0 0 0 0,0 0-3 0,25 1 1 16,-25-1-4-16,0 0-3 0,0 0 0 15,16 10 2-15,-16-10-2 0,0 0 1 16,4 13 3-16,-4-13 3 0,0 0 3 15,0 0-3-15,0 0 1 0,-11 28 1 0,11-28-5 16,-10 14 7-16,10-14 2 0,-12 13-4 16,12-13-3-16,-8 13-7 0,8-13-2 0,-10 14 1 15,10-14-6-15,-7 10 2 0,7-10 1 16,0 0-2-16,-10 13 8 0,10-13 3 16,0 0-7-16,0 0 0 0,0 0-2 0,0 0-3 15,17 17-4-15,-17-17-7 0,0 0-12 16,26 4-22-16,-26-4-45 0,21 0-57 15,-21 0-68-15,22-3-67 0,-22 3-123 0,20-3-193 16,-20 3-20-16,18-4-313 0,-18 4-305 16</inkml:trace>
  <inkml:trace contextRef="#ctx0" brushRef="#br1" timeOffset="-207861.21">15345 16317 2726 0,'0'0'-71'16,"0"0"13"-16,10-12 12 0,-10 12 7 16,0 0 17-16,0 0 25 0,0 0 10 15,0 0 5-15,0 0 11 0,0 0 20 0,0 0 15 16,0 0 15-16,0 0 14 0,0 0 18 15,-27-16 11-15,27 16 4 0,0 0 2 0,0 0-1 16,-33 9 0-16,33-9-2 0,-20 11 4 16,10-3-8-16,-1 1-2 0,3 1 1 0,8-10-4 15,-18 21-5-15,14-10-26 0,0 2-1 16,4-13 6-16,-2 24 1 0,2-24 6 16,6 26 16-16,1-12-6 0,2-3-12 15,-1 0-11-15,5 1-9 0,-1-1-8 0,3-1-3 16,0-1-13-16,1-3-6 0,2 1-13 15,-4-3-17-15,3 2-30 0,1-4-41 0,-4 0-42 16,-2-4-54-16,-12 2-77 0,21-5-68 16,-12 1-158-16,0-2-142 0,-3-2 20 0,-6 8-368 15,11-13-371-15</inkml:trace>
  <inkml:trace contextRef="#ctx0" brushRef="#br1" timeOffset="-207576.39">15553 16445 2861 0,'0'0'-61'0,"0"0"17"16,0 0 12-16,0 0 16 0,22 6 25 16,-22-6 39-16,0 0 23 0,13 9 14 0,-13-9 6 15,7 11-3-15,-7-11-5 0,0 0 1 16,7 19-4-16,-7-19-4 0,2 13 0 0,-2-13-3 16,0 0 4-16,0 0-1 0,-7 23-2 15,7-23-3-15,0 0-6 0,-13 8-2 16,13-8 2-16,0 0-2 0,0 0-1 15,0 0 0-15,0 0-3 0,0 0-7 0,0 0-6 16,0 0-3-16,0 0-6 0,-23-26-2 16,23 26-5-16,0 0-2 0,0 0-8 0,9-27-10 15,-9 27-25-15,0 0-42 0,8-18-62 16,-8 18-74-16,8-7-77 0,-8 7-170 16,7-5-121-16,-7 5-337 0,0 0-281 15</inkml:trace>
  <inkml:trace contextRef="#ctx0" brushRef="#br1" timeOffset="-207074">15808 16467 2643 0,'0'0'-90'0,"0"0"16"16,0 0 9-16,0 0 13 0,0 0 29 16,0 0 37-16,0 0 21 0,0 0 35 0,20-5 25 15,-20 5 7-15,0 0 10 0,16-4 12 16,-16 4 8-16,0 0 3 0,22 0 1 15,-22 0-7-15,0 0-2 0,25-2-10 0,-25 2-12 16,22 0-9-16,-22 0-13 0,20 0-7 16,-20 0-10-16,24 2-8 0,-24-2-7 15,19 2-13-15,-19-2-28 0,0 0-33 0,26 0-49 16,-26 0-65-16,16 2-63 0,-16-2-96 16,14-4-188-16,-14 4-436 0,0 0-320 0</inkml:trace>
  <inkml:trace contextRef="#ctx0" brushRef="#br1" timeOffset="-206744.31">15942 16345 2726 0,'0'0'-74'0,"0"0"37"0,0 0 27 0,0 0 32 16,0 0 33-16,0 0 25 0,0 0 19 15,0 0 11-15,0 0-6 0,0 0-1 0,0 0-3 16,0 0-3-16,0 0-2 0,34 25 3 16,-34-25 4-16,4 16-5 0,-4-16-2 15,4 20-5-15,-4-20-1 0,2 21-8 0,-2-21 1 16,5 21-5-16,-5-21-5 0,0 23-12 16,2-11 4-16,-2-12-6 0,4 22-6 15,-4-22-3-15,3 20-2 0,-3-20-7 16,4 19-7-16,-4-19-3 0,2 14-1 0,-2-14-10 15,4 15-15-15,-4-15-31 0,0 0-37 16,2 18-49-16,-2-18-64 0,4 8-68 0,-4-8-137 16,0 0-180-16,0 0-416 0,6 6-434 15</inkml:trace>
  <inkml:trace contextRef="#ctx0" brushRef="#br1" timeOffset="-197896.05">16351 16258 887 0,'0'0'165'0,"0"0"-13"0,0 0-34 16,8-19-17-16,-8 19 8 0,0 0 14 0,8-16-4 15,-8 16 15-15,0 0 10 0,7-18 21 16,-7 18 6-16,2-15 10 0,-2 15 3 16,0 0-1-16,4-14-1 0,-4 14-1 0,0 0-1 15,0 0-7-15,5-17-6 0,-5 17-13 16,0 0-5-16,0 0-20 0,0 0-14 15,0 0 0-15,0 0 0 0,0 0-6 0,0 0 3 16,0 0-33-16,0 0-5 0,0 0-12 16,0 0-5-16,0 0-8 0,4 46 6 0,-4-46-17 15,0 29-2-15,0-12-4 0,2 2-4 16,-2 0-2-16,2-3 0 0,0 5-3 16,0-3-4-16,0-1 0 0,1-1-5 0,-1 0 0 15,-2-16 2-15,2 27-1 0,0-16-2 16,-2-11-3-16,2 20 0 0,-2-20 2 15,2 16-1-15,-2-16-1 0,0 0-1 0,0 17-4 16,0-17 1-16,0 0-7 0,0 0-6 16,0 0-6-16,0 0-3 0,0 0 4 0,0 0-4 15,0 0-6-15,0 0-1 0,0 0-4 16,0 0 2-16,0 0 2 0,0 0-1 16,8-55-3-16,-8 55 4 0,6-18-1 0,-6 18 3 15,14-16 0-15,-14 16 2 0,14-11 9 16,-3 4-6-16,-11 7 5 0,19-5 2 0,-19 5 1 15,21-4-6-15,-21 4 2 0,22 2 5 16,-22-2 1-16,16 6 4 0,-16-6 4 16,13 10 3-16,-13-10 3 0,9 13 4 0,-9-13-3 15,2 16 4-15,-2-16 1 0,0 0-2 16,-6 24-3-16,6-24 3 0,-12 17-2 0,4-10-3 16,8-7-1-16,-19 16-2 0,8-12-8 15,11-4-26-15,-18 11-28 0,9-7-42 16,9-4-56-16,-19 5-54 0,12-3-60 15,7-2-84-15,0 0-166 0,0 0-52 0,0 0-336 16,0 0-301-16</inkml:trace>
  <inkml:trace contextRef="#ctx0" brushRef="#br1" timeOffset="-197612.17">16674 16423 2710 0,'0'0'-40'0,"0"0"41"0,0 0 33 16,0 0 42-16,0 0 37 0,22 6 33 15,-22-6 29-15,0 0 12 0,2 16-2 0,-2-16-3 16,0 17-1-16,0-17-9 0,0 0-32 16,-2 28-1-16,2-28-5 0,2 23-10 15,0-11-13-15,-2-12-14 0,2 24-12 0,-2-24-3 16,4 21-16-16,1-10-9 0,-5-11-4 15,4 18-16-15,-4-18-29 0,4 17-32 0,-2-11-39 16,-2-6-57-16,0 0-65 0,8 16-65 16,-8-16-84-16,0 0-176 0,12 0-66 15,-12 0-384-15,0 0-395 0</inkml:trace>
  <inkml:trace contextRef="#ctx0" brushRef="#br1" timeOffset="-197132.24">16979 16283 2851 0,'9'-12'-77'0,"-9"12"42"16,0 0 23-16,0 0 17 0,6-11 25 15,-6 11 24-15,0 0 14 0,0 0-3 16,0 0 3-16,0 0 4 0,0 0-3 0,0 0 10 16,0 0 13-16,0 0 13 0,-21-19 10 15,21 19 11-15,0 0 10 0,0 0 3 0,-32 10-4 16,32-10 4-16,-21 11-32 0,10-3-7 15,3-1-9-15,8-7-3 0,-17 22-6 16,9-10-2-16,2-1 0 0,6-11 18 0,-10 25-4 16,6-11-10-16,4-14-4 0,-2 23-3 15,2-23-1-15,4 21-7 0,-4-21-7 0,12 22-7 16,-4-10-5-16,2-3-3 0,3-1-10 16,2-1-3-16,0 0-6 0,-1-2-8 0,2-1-11 15,-16-4-17-15,31 4-26 0,-16-4-18 16,0 0-21-16,-15 0-37 0,26-4-46 15,-16 0-63-15,0 0-63 0,-10 4-146 0,15-9-167 16,-15 9 14-16,0 0-389 0,13-14-416 16</inkml:trace>
  <inkml:trace contextRef="#ctx0" brushRef="#br1" timeOffset="-196877.47">17189 16384 2949 0,'0'0'-44'0,"0"0"50"0,0 0 42 0,0 0 41 16,0 0 42-16,0 0 33 0,0 0 17 15,0 0 11-15,6 36-8 0,-6-36-11 0,2 19-11 16,-2-19-35-16,5 21 3 0,-5-21-23 16,2 21-5-16,0-10-12 0,-2-11-15 0,4 21-5 15,-4-21-10-15,4 19-4 0,-4-19-6 16,7 19-26-16,-7-19-28 0,4 15-45 15,-2-9-63-15,-2-6-79 0,7 9-70 16,-7-9-117-16,0 0-178 0,0 0-43 0,0 0-304 16,0 0-292-16</inkml:trace>
  <inkml:trace contextRef="#ctx0" brushRef="#br1" timeOffset="-196624.04">17373 16387 2726 0,'0'0'-6'0,"0"0"25"0,4-17 26 15,-4 17 14-15,0 0 36 0,0 0 32 16,0 0 12-16,20-5 9 0,-20 5-9 0,0 0-8 16,25 0-10-16,-25 0-6 0,21 0 0 15,-21 0-9-15,23 0-11 0,-23 0-5 16,26-2-10-16,-26 2-11 0,23 0-8 0,-23 0-16 15,21 0-38-15,-21 0-37 0,17-2-56 16,-17 2-67-16,14-4-62 0,-14 4-97 0,8-7-179 16,-8 7-480-16,0 0-419 0</inkml:trace>
  <inkml:trace contextRef="#ctx0" brushRef="#br1" timeOffset="-196382.89">17496 16296 2918 0,'0'0'-55'16,"0"0"50"-16,-20-4 43 0,20 4 48 0,0 0 39 15,0 0 33-15,0 0 5 0,0 0 14 16,0 0 5-16,-12 19-1 0,12-19-4 16,0 0-17-16,0 27 4 0,0-27-9 15,4 23-5-15,-2-8-13 0,0 0-14 0,-2-15-12 16,4 31-14-16,1-16-12 0,0-1-7 0,-3 1-9 16,2-2-6-16,-4-13-7 0,6 23-10 15,-4-12-10-15,-2-11-12 0,6 19-24 0,-6-19-27 16,5 15-33-16,-3-9-42 0,-2-6-68 15,4 10-73-15,-4-10-64 0,0 0-130 16,10 3-138-16,-10-3-25 0,0 0-356 16,0 0-388-16</inkml:trace>
  <inkml:trace contextRef="#ctx0" brushRef="#br1" timeOffset="-194338.08">18116 16180 2781 0,'0'0'-85'16,"-17"-23"29"-16,17 23 21 0,0 0-2 0,-19-6 16 16,19 6 30-16,0 0 22 0,-26-1 18 15,26 1 16-15,-23 1 11 0,23-1 10 0,-21 3 10 16,21-3 4-16,-25 7-1 0,15-2 11 15,10-5 0-15,-26 11 3 0,13-2 1 16,3 0 2-16,-1 1 1 0,0 0-6 16,1 1-1-16,0 0 5 0,-2 0-14 0,6 3-7 15,-2-1 3-15,0 1-11 0,3-1-7 16,5-13 10-16,-9 27-23 0,7-16 5 0,2-11 5 16,0 21-2-16,0-21 8 0,5 20-5 15,-1-8 5-15,3 0 1 0,1-1-1 16,0-1-3-16,-8-10-5 0,22 19 8 0,-12-11-11 15,3-1-7-15,-1 0-7 0,1-1-7 16,-13-6-5-16,23 10-7 0,-9-9-14 0,-14-1-23 16,22 0-37-16,-9-1-37 0,-13 1-59 15,23-10-75-15,-8 3-90 0,-7-3-164 16,2-1-146-16,-2 1 20 0,-2-2-473 0,-6 12-600 16</inkml:trace>
  <inkml:trace contextRef="#ctx0" brushRef="#br1" timeOffset="-193510.07">18245 16412 3183 0,'0'0'-124'0,"0"0"44"16,0 0 43-16,0 0 31 0,0 0 33 16,0 0 23-16,0 0 35 0,0 0 19 15,0 0 12-15,0 0 2 0,0 0 0 16,0 0 1-16,0 0-5 0,0 0-7 0,0 0-3 16,0 0-5-16,0 0-7 0,0 0 11 0,0 0-8 15,0 0-7-15,0 0 0 0,0 0-9 16,0 0-3-16,3 22-3 0,-3-22-7 15,0 0-6-15,-13 22 3 0,6-15-5 0,7-7 4 16,-13 16-3-16,13-16 19 0,-8 15-10 16,8-15-1-16,-8 15-1 0,8-15-3 15,-8 10-11-15,8-10 0 0,0 0-2 0,-10 15-2 16,10-15 5-16,0 0-2 0,2 17-7 16,-2-17-4-16,0 0-1 0,14 19-8 0,-14-19-3 15,14 10-8-15,-5-4-25 0,-9-6-28 16,21 7-35-16,-10-3-44 0,1-2-59 15,-12-2-77-15,24 0-63 0,-12-2-165 0,1-2-124 16,-13 4 15-16,21-9-427 0,-21 9-498 16</inkml:trace>
  <inkml:trace contextRef="#ctx0" brushRef="#br1" timeOffset="-193175.66">18423 16129 3058 0,'0'0'-83'0,"0"0"34"0,0 0 31 0,0 0 34 15,0 0 28-15,0 0 36 0,0 0 20 16,25 28 20-16,-21-15 3 0,1 4 10 15,-1 1 2-15,1 6-2 0,-1 1-9 16,2 2-3-16,-2 1-8 0,0 1-10 0,0-1-8 16,0 1-3-16,-1-1-18 0,2 0-5 15,-5-2-6-15,-3 0-6 0,1 1-6 16,-3-2-7-16,1-3-20 0,-2 0-29 0,0-2-46 16,0-5-51-16,-1-1-72 0,1 1-71 0,-3-3-125 15,3-3-195-15,6-9-25 0,-11 16-245 16,11-16-172-16</inkml:trace>
  <inkml:trace contextRef="#ctx0" brushRef="#br1" timeOffset="-192739.14">18868 16159 2493 0,'0'0'-61'15,"4"-12"16"-15,-4 12 12 0,0 0 20 16,0 0 22-16,0 0 41 0,0 0 28 16,-11-21 16-16,11 21 17 0,0 0-1 0,0 0 3 15,-25 3 2-15,25-3-1 0,0 0 0 16,0 0-2-16,-32 12-7 0,32-12-8 0,-13 13-8 15,13-13-14-15,-8 16-3 0,8-16-9 16,-4 19-11-16,4-19-2 0,2 20-4 16,-2-20-9-16,10 32-2 0,-4-17-2 0,6 4-7 15,-2 0 1-15,2 0-2 0,1 0-2 16,-2 0-4-16,2 2 1 0,-3-4-2 16,0 0 5-16,0-1 0 0,-6-1 2 0,2-1 3 15,-6-14 6-15,2 22-3 0,-2-22 0 16,0 0-6-16,-12 23-2 0,12-23-3 0,-20 9 3 15,10-5-6-15,10-4-6 0,-28 4-26 16,28-4-45-16,-29-4-63 0,29 4-75 16,-26-7-62-16,11-1-135 0,4 0-163 0,1-3-346 15,4-1-292-15</inkml:trace>
  <inkml:trace contextRef="#ctx0" brushRef="#br1" timeOffset="-192332.14">18991 15889 2677 0,'-2'-14'-50'0,"2"14"41"0,0 0 31 0,0 0 24 16,2-23 19-16,-2 23 4 0,0 0 0 15,0 0-6-15,10-14-3 0,-10 14-4 0,0 0 1 16,17-4-6-16,-17 4 3 0,0 0 6 16,21 0 6-16,-21 0-2 0,0 0 7 15,19 13 2-15,-19-13 9 0,6 12-3 16,-6-12 5-16,0 20-1 0,0-20 3 16,-4 20 0-16,4-20 3 0,-10 26 0 0,5-16-1 15,5-10 1-15,-10 23-3 0,4-13-4 0,6-10 4 16,-9 19-14-16,9-19 12 0,-9 15-4 15,9-15-16-15,-2 16 1 0,2-16-8 16,0 0-8-16,6 19 0 0,-6-19-18 16,16 11-20-16,-16-11-32 0,23 8-44 0,-6-5-51 15,0 1-56-15,1 0-60 0,4-1-64 16,-1-2-123-16,3 1-167 0,-2 0 6 0,0 0-263 16,-1-2-184-16</inkml:trace>
  <inkml:trace contextRef="#ctx0" brushRef="#br1" timeOffset="-191688.24">19395 16426 2487 0,'0'0'-17'15,"0"0"49"-15,0 0 29 0,0 0 39 16,0 0 30-16,0 0 33 0,-22-6 16 0,22 6-3 15,0 0-13-15,0 0-18 0,0 0-14 16,0 0-11-16,0 0-13 0,0 0-19 16,0 0-2-16,0 0-11 0,0 0-6 0,64 2-11 15,-64-2-5-15,23 1-8 0,-23-1-23 16,22 3-36-16,-22-3-50 0,22-3-63 16,-22 3-75-16,24-1-87 0,-24 1-187 0,15-3-107 15,-15 3-252-15,0 0-170 0</inkml:trace>
  <inkml:trace contextRef="#ctx0" brushRef="#br1" timeOffset="-191463.95">19526 16332 2539 0,'0'0'14'16,"-12"-11"22"-16,12 11 18 0,0 0 35 0,0 0 40 15,0 0 30-15,0 0 16 0,0 0 8 16,0 40-4-16,0-40-9 0,2 28-5 0,2-11-4 15,-2 3-18-15,2-3-10 0,0 2-12 16,-2 0-18-16,2 0-11 0,0 0-23 16,-1-2-8-16,1 0-27 0,0-1-50 15,-4-16-76-15,5 24-108 0,-5-24-139 0,2 19-253 16,-4-12-5-16,2-7-305 0,0 0-291 16</inkml:trace>
  <inkml:trace contextRef="#ctx0" brushRef="#br1" timeOffset="-190740.42">19949 16070 2663 0,'0'0'-97'0,"0"0"24"16,0 0 36-16,0 0 10 0,0 0 27 15,0 0 29-15,0 0 12 0,0 0 25 0,0 0 9 16,0 0 14-16,0 0 9 0,-19 39 10 16,19-39 4-16,-8 20 5 0,8-20 3 15,-6 21 6-15,2-10-8 0,-1 4 0 16,5-15-5-16,-7 29-13 0,5-14-10 0,0 2-9 15,2 0 11-15,0-17-7 0,2 36-2 16,-2-17-7-16,2 1-9 0,2-2-10 0,1 1 7 16,0 1 4-16,-1-4 0 0,0 1-10 15,2-2 12-15,-2-2 0 0,0 2 3 16,3-4-18-16,-7-11 2 0,11 25 10 0,-5-14-5 16,0 1-3-16,-6-12 0 0,11 19-5 15,-3-8-6-15,-2-1-2 0,3-1-5 0,-9-9-5 16,15 16 0-16,-9-9-7 0,-6-7-4 15,10 13-10-15,-10-13-41 0,14 14-52 0,-10-8-70 16,-4-6-101-16,6 8-110 0,-6-8-221 16,0 0-30-16,0 0 33 0,0 0-339 15,0 0-313-15</inkml:trace>
  <inkml:trace contextRef="#ctx0" brushRef="#br1" timeOffset="-185116">20294 16073 2803 0,'0'0'-44'0,"0"0"44"0,0 0 13 0,0 0 27 16,0 0 14-16,0 0 26 0,0 0 12 16,0 0 10-16,0 0 6 0,0 0 7 0,0 0 5 15,0 0 4-15,0 0 8 0,0 0 2 16,0 0-4-16,0 0-5 0,0 0-8 15,0 0-14-15,0 0-4 0,0 0-14 0,0 0-4 16,0 0-4-16,0 0-5 0,0 0 2 16,0 0-11-16,0 0-2 0,0 0-7 0,18 32-10 15,-18-32 1-15,6 16-8 0,-6-16 3 16,4 17 7-16,-4-17-6 0,8 25 0 16,-4-12 3-16,0 1 21 0,1 1-9 0,0 3-8 15,-1-2-5-15,-2 1 0 0,2 0-7 16,0 2-6-16,-2 0-1 0,2-1-3 0,1-2-3 15,-3 2-1-15,0-4-3 0,-2-14-3 16,6 25-2-16,-4-11-4 0,-2-14 4 16,2 19-2-16,-2-19-2 0,5 19-3 0,-5-19 0 15,4 13 1-15,-4-13 2 0,0 0-1 16,2 19-6-16,-2-19 0 0,0 0-2 16,0 0-3-16,0 0-2 0,0 0-10 0,0 0-12 15,0 0-4-15,0 0-9 0,0 0-4 16,0 0-2-16,0 0 3 0,0 0 8 0,0 0 4 15,0 0 1-15,-9-52 1 0,9 52 2 16,0-22 5-16,0 22 2 0,0-19-2 0,0 19 3 16,3-20 2-16,-3 20 4 0,6-20-2 15,-6 20 3-15,11-17 3 0,-5 6 1 16,-6 11 0-16,14-17 1 0,-6 8-1 0,-8 9-2 16,16-13 6-16,-3 8 5 0,-13 5-2 15,19-10 5-15,-19 10-4 0,23-5 6 16,-23 5 2-16,22-4 0 0,-22 4-1 0,20 1 10 15,-20-1-12-15,20 4 5 0,-20-4-1 16,16 10-2-16,-16-10 0 0,13 13 5 0,-13-13-3 16,10 13 1-16,-3-5-1 0,-7-8 2 15,7 18 8-15,-7-18-6 0,4 18 4 0,-4-18 8 16,0 18 0-16,0-18-14 0,0 0 12 16,-9 28 0-16,3-20-3 0,6-8-5 15,-15 14 2-15,4-7-9 0,11-7 3 0,-23 13-6 16,10-7-5-16,13-6-24 0,-22 7-25 15,10-4-29-15,0-1-38 0,12-2-46 0,0 0-49 16,-30 0-58-16,24-6-65 0,6 6-152 16,-9-10-102-16,9 10 18 0,0 0-308 15,0 0-243-15</inkml:trace>
  <inkml:trace contextRef="#ctx0" brushRef="#br1" timeOffset="-184014">20790 16313 2491 0,'0'0'-100'0,"0"0"31"0,0 0 25 15,0 0 11-15,0 0 17 0,0 0 16 0,0 0 11 16,0 0 22-16,0 0-1 0,0 0 1 16,0 0 8-16,0 0 12 0,0 0 5 15,0 0 5-15,0 0 7 0,0 0 2 0,0 0 2 16,0 0 3-16,0 0 1 0,0 0 1 16,51-11 4-16,-51 11-7 0,0 0 7 15,14 7 1-15,-14-7 2 0,11 10 4 0,-11-10 12 16,11 11-1-16,-11-11-8 0,8 14-11 15,-8-14-4-15,6 15-3 0,-6-15-1 0,2 17-11 16,-2-17-3-16,-2 19-4 0,2-19-7 16,-4 21-3-16,4-21-2 0,-6 18 2 15,6-18-8-15,-7 14-5 0,7-14 1 16,-4 15-6-16,4-15-1 0,-7 12-2 0,7-12-1 16,0 0-1-16,-6 17 6 0,6-17-8 15,0 0 0-15,-8 16-3 0,8-16-2 0,0 0-1 16,-2 13-3-16,2-13 0 0,0 0-4 15,0 0 1-15,0 0-1 0,-10 13 2 16,10-13-4-16,0 0 1 0,0 0-2 0,0 0 1 16,0 0-3-16,0 0-1 0,-8 11 2 15,8-11 2-15,0 0-4 0,0 0-1 0,0 0 4 16,0 0-3-16,0 0-1 0,0 0 0 16,0 0 5-16,0 0-8 0,0 0 2 15,0 0 0-15,0 0-1 0,0 0 2 0,0 0-5 16,0 0 2-16,0 0 2 0,0 0-3 15,0 0 1-15,0 0 0 0,0 0 0 0,0 0 0 16,0 0 0-16,0 0 1 0,0 0 1 16,0 0-1-16,0 0 0 0,0 0 5 15,0 0-5-15,0 0 0 0,0 0-1 0,0 0 1 16,0 0 0-16,0 0 0 0,0 0 0 16,0 0 1-16,0 0-2 0,0 0-1 15,0 0 1-15,0 0 7 0,0 0-8 16,0 0 5-16,0 0-1 0,0 0-4 0,0 0 2 15,0 0 0-15,0 0 1 0,0 0 1 0,0 0 0 16,0 0-4-16,0 0 6 0,0 0-1 16,0 0-1-16,0 0-2 0,0 0 4 15,0 0-3-15,0 0-1 0,0 0 4 0,0 0-5 16,0 0 0-16,0 0-1 0,0 0 1 16,0 0 0-16,0 0 0 0,0 0 0 15,0 0-3-15,0 0 5 0,0 0 2 0,50-9 1 16,-50 9-2-16,0 0 6 0,19 4 1 15,-19-4 1-15,12 5 3 0,-12-5 2 0,13 8 3 16,-13-8-5-16,15 10 3 0,-15-10-5 16,12 10 4-16,-12-10 2 0,11 14 0 0,-4-6 3 15,-7-8 3-15,8 16 4 0,-8-16-2 16,4 16-2-16,-4-16 3 0,0 0-4 16,-6 24-1-16,6-24-6 0,-15 15-1 15,15-15-6-15,-21 13-18 0,6-9-28 0,-2 2-34 16,0-2-41-16,17-4-47 0,-34 3-42 15,20-3-40-15,-4-2-49 0,4 1-137 16,-1-6-118-16,2 4-403 0,13 3-375 0</inkml:trace>
  <inkml:trace contextRef="#ctx0" brushRef="#br1" timeOffset="-183363.11">21429 16043 2861 0,'0'0'-47'15,"0"0"30"-15,0 0 26 0,0 0 18 16,0 0 11-16,-19-9 25 0,19 9 16 16,0 0 6-16,-19 0 4 0,19 0 6 0,0 0 1 15,-27 10 0-15,27-10 8 0,-24 14 7 16,12-5 4-16,1 3 1 0,-2-2 0 0,2 3-5 15,1-2-6-15,0 2-9 0,0 0-17 16,2 5-1-16,2-3 4 0,0 0-5 16,2 0 4-16,4-15 24 0,-5 32-12 0,5-22-10 15,0-10 5-15,5 27-2 0,1-15-12 16,0 1-2-16,4-1 1 0,2-1-10 16,-2 0-2-16,2-1-6 0,1 0-5 0,0-5-7 15,0 1-3-15,-13-6-2 0,28 7-8 16,-18-5-4-16,-10-2-15 0,23 0-16 0,-23 0-18 15,23-5-30-15,-12 1-32 0,-3-2-42 16,-8 6-54-16,18-11-55 0,-12 5-59 0,-2-3-114 16,-4 9-172-16,8-18-2 0,-4 10-393 15,-4 8-428-15</inkml:trace>
  <inkml:trace contextRef="#ctx0" brushRef="#br1" timeOffset="-183099.91">21598 16260 2853 0,'0'0'-91'16,"7"10"30"-16,-7-10 21 0,6 13 43 16,-6-13 35-16,6 16 29 0,-6-16 17 0,2 16 8 15,-2-16 4-15,2 17-2 0,-2-17 2 16,0 0-2-16,-4 23 11 0,4-23 7 0,0 0 7 16,-8 13-9-16,8-13-6 0,0 0-6 15,-13 8-7-15,13-8 1 0,0 0-4 0,0 0-9 16,0 0-7-16,0 0-10 0,0 0-7 15,0 0-6-15,0 0-4 0,0 0-5 16,0 0-13-16,0 0-19 0,0 0-25 16,0 0-41-16,0 0-49 0,0 0-81 0,15-47-87 15,-15 47-199-15,8-3-106 0,-8 3-325 16,0 0-294-16</inkml:trace>
  <inkml:trace contextRef="#ctx0" brushRef="#br1" timeOffset="-182801.23">21960 16283 2944 0,'0'0'93'0,"0"0"14"15,0 0 14-15,0 0 9 0,0 0 12 0,0 0 11 16,0 0 0-16,28 1-13 0,-28-1-13 16,0 0-17-16,23 5-11 0,-23-5-11 0,19 1-5 15,-19-1-12-15,23 2-8 0,-23-2-19 16,26 0-17-16,-26 0-35 0,23-2-42 16,-23 2-51-16,19-4-53 0,-19 4-63 0,21-3-75 15,-21 3-183-15,11-10-101 0,-11 10-287 16,0 0-218-16</inkml:trace>
  <inkml:trace contextRef="#ctx0" brushRef="#br1" timeOffset="-182584.62">22100 16189 2748 0,'0'0'56'0,"0"0"18"0,0 0 4 16,0 0 24-16,0 0 30 0,0 0 22 15,0 0 6-15,0 0-5 0,-7 34-4 0,7-34-2 16,5 21-17-16,-5-21-9 0,6 27-14 15,-4-12-31-15,3 1-10 0,-1-1-2 0,0 0-14 16,0 3-4-16,-2-3-5 0,3-3-15 16,-5-12-19-16,4 28-25 0,-4-28-37 0,4 21-49 15,-4-21-50-15,4 17-47 0,-2-12-59 16,-2-5-119-16,4 10-147 0,-4-10-395 16,0 0-318-16</inkml:trace>
  <inkml:trace contextRef="#ctx0" brushRef="#br1" timeOffset="-181994.06">22376 15896 2630 0,'0'0'-110'0,"0"0"31"16,0 0 34-16,0 0 26 0,0 0 36 15,0 0 18-15,0 0 21 0,0 0 16 16,0 0 0-16,0 0-2 0,10 36 2 0,-10-36-10 16,-2 26-4-16,2-8-4 0,2-1-10 15,-2 2 0-15,2 3-4 0,0-4-2 16,0 3-5-16,0-2-5 0,2 2-2 0,0 0 4 16,-2-2 3-16,3 0 0 0,-1-2 7 15,1-1 1-15,-1 1-4 0,-2-2-2 0,-2-15 4 16,6 26 3-16,-6-16 2 0,0-10-3 15,4 21-1-15,-4-21 1 0,3 15-3 16,-3-15 2-16,0 0-2 0,0 20-5 0,0-20-4 16,0 0-3-16,0 0-1 0,-3 18 3 15,3-18-11-15,0 0 4 0,0 0-5 0,0 0-1 16,0 0 7-16,0 0-5 0,0 0 0 16,0 0-3-16,0 0-2 0,0 0-1 15,0 0-2-15,11-64-2 0,-5 51 3 16,5-1-2-16,-2 1 1 0,-1 1 0 0,4 0 1 15,-1 1-3-15,0 1 0 0,1 1 2 16,-1 1 0-16,-11 8 5 0,21-9 1 0,-21 9 4 16,21-7 1-16,-21 7 1 0,22-2 12 15,-22 2 6-15,0 0 5 0,27 9 9 0,-19-4 4 16,-8-5-3-16,13 20-7 0,-8-9 3 16,-1 3-3-16,-4-14-2 0,4 26-3 15,-4-12-1-15,0-14-4 0,-4 27-2 0,0-17-7 16,4-10 6-16,-15 23-8 0,4-13-8 15,0-2-24-15,11-8-30 0,-22 13-47 0,8-7-62 16,14-6-71-16,-20 4-63 0,6-6-149 16,14 2-133-16,-19-6-418 0,11 1-436 15</inkml:trace>
  <inkml:trace contextRef="#ctx0" brushRef="#br1" timeOffset="-181595.38">22811 16263 2871 0,'0'0'-97'0,"23"0"46"16,-23 0 13-16,0 0 24 0,0 0 19 16,21 3 11-16,-21-3 24 0,0 0 6 15,0 0 2-15,18 1 2 0,-18-1-4 0,0 0-5 16,0 0 5-16,16 4-1 0,-16-4 4 15,0 0 9-15,14 6 0 0,-14-6 10 16,0 0-2-16,8 13 1 0,-8-13 9 16,0 0 0-16,2 18 4 0,-2-18 2 0,0 0-4 15,-2 18 2-15,2-18-6 0,0 0-3 16,-6 25 3-16,6-25-2 0,-8 17 0 0,8-17 2 16,-6 13-1-16,6-13 1 0,-6 16 0 15,6-16-3-15,-6 14-6 0,6-14-6 16,-6 15-5-16,6-15 3 0,0 0-7 0,0 19-2 15,0-19-5-15,0 0-6 0,6 17-9 16,-6-17-13-16,12 9-27 0,-12-9-23 0,18 6-35 16,-18-6-50-16,23 2-57 0,-8 0-52 15,0-4-48-15,1-2-118 0,2-1-143 0,0-2-429 16,-1 2-412-16</inkml:trace>
  <inkml:trace contextRef="#ctx0" brushRef="#br1" timeOffset="-181235.22">23384 15989 2939 0,'0'0'-60'0,"0"0"10"16,0 0 20-16,-14-13 32 0,14 13 32 0,0 0 33 15,-30 0 19-15,30 0 9 0,-23 4 6 16,23-4 6-16,-32 11 0 0,18-3-4 16,-1-1 3-16,0 2-5 0,0 2-8 0,3 0-9 15,-2 0-5-15,4 0-7 0,0 1 1 16,3 1-3-16,1-1-5 0,6-12 0 16,-7 26-5-16,7-26-4 0,4 23-5 0,1-9-3 15,4-5-7-15,-1 3-2 0,2-3 15 16,3 0-9-16,2 1-3 0,0-2-6 0,2-2 1 15,0-1-18-15,-1 2-19 0,2-7-32 16,-18 0-51-16,31 1-64 0,-14-2-78 16,-17 1-105-16,29-11-204 0,-15 7-61 15,-2-6-287-15,-2 2-249 0</inkml:trace>
  <inkml:trace contextRef="#ctx0" brushRef="#br1" timeOffset="-181028.09">23596 16083 2740 0,'6'20'74'0,"-6"-20"33"16,0 0 7-16,0 0 19 0,-4 31 20 15,4-31 10-15,-2 23-2 0,2-10-16 0,0-13-5 16,2 28-19-16,0-14-14 0,0 1-8 16,4 1-8-16,-6-16-13 0,4 27-11 15,-2-16-11-15,-2-11-18 0,4 18-36 0,-4-18-56 16,4 18-77-16,-4-18-88 0,0 0-166 15,6 13-193-15,-6-13-390 0,0 0-408 0</inkml:trace>
  <inkml:trace contextRef="#ctx0" brushRef="#br1" timeOffset="-180722.06">23808 16150 2895 0,'0'0'-7'0,"0"0"30"16,0 0 1-16,0 0 9 0,0 0 13 15,0 0 34-15,0 0 10 0,0 0 12 0,36 3-9 16,-36-3-13-16,17 1-7 0,-17-1-11 15,24 3-2-15,-24-3-6 0,22 2-8 16,-22-2-6-16,26 0-9 0,-26 0-20 0,21-2-29 16,-21 2-36-16,21-3-49 0,-21 3-43 15,17-3-41-15,-11 2-72 0,-6 1-134 0,10-9-430 16,-10 9-152-16</inkml:trace>
  <inkml:trace contextRef="#ctx0" brushRef="#br1" timeOffset="-180508.43">23961 16089 2467 0,'0'0'44'0,"0"0"38"0,0 0 29 0,0 0 20 16,0 0 24-16,0 0 24 0,0 0 11 15,0 0 0-15,-20 26-4 0,20-26-11 0,0 19-34 16,0-19-7-16,2 20-11 0,-2-20-7 16,3 26-14-16,-3-26-7 0,2 25-10 15,-2-25-13-15,0 22-9 0,0-22-6 16,2 21-10-16,-2-21-18 0,4 19-38 0,-4-19-53 15,-2 16-73-15,4-9-83 0,-2-7-87 16,0 0-176-16,0 0-90 0,2 12-389 16,-2-12-395-16</inkml:trace>
  <inkml:trace contextRef="#ctx0" brushRef="#br1" timeOffset="-179686.1">24242 15781 2817 0,'0'0'-72'0,"0"0"35"16,0 0 14-16,0 0 15 0,0 0 14 15,0 0 31-15,0 0 27 0,0 0 18 0,0 0 17 0,0 0 2 16,0 0 9-16,0 0 0 0,0 0 10 15,0 0 6-15,0 0-1 0,0 0-10 16,0 0-5-16,2 53-12 0,-2-53-12 0,2 24-7 16,-2-11-7-16,2 2-10 0,-2-15-9 15,2 32-3-15,0-15-3 0,1 1-7 16,-1-1-4-16,0 0-3 0,0 2-5 16,0-3-1-16,0 3-3 0,-2-2 0 0,3 0-9 15,0-2 3-15,-3-15-2 0,1 27-1 16,-1-27-1-16,2 22 0 0,-2-22-3 15,2 22-2-15,-2-22 0 0,0 19-1 0,0-19-1 16,2 15-2-16,-2-15 0 0,0 0-4 0,0 20 2 16,0-20 1-16,0 0 2 0,0 0-1 15,2 16 2-15,-2-16-3 0,0 0 3 16,0 0-2-16,0 0 3 0,0 0-8 16,0 0 3-16,0 0 1 0,0 0 3 0,0 0-2 15,0 0-2-15,0 0-6 0,0 0-5 16,0 0-3-16,0 0-4 0,21-42-8 15,-15 30-2-15,2 1 5 0,-8 11-4 0,12-21 0 16,-3 14-4-16,-9 7-2 0,16-16-1 16,-7 9 1-16,-9 7 3 0,17-12 2 0,-17 12 5 15,16-7 1-15,-16 7 2 0,18-6 5 16,-18 6 4-16,16-1 4 0,-16 1 6 16,0 0 7-16,26 1 10 0,-26-1 6 0,17 8 9 15,-17-8-4-15,14 11-2 0,-14-11-1 16,13 12 3-16,-13-12 3 0,7 17 4 15,-7-17 2-15,2 16 0 0,-2-16-4 0,0 0 4 16,-6 27 0-16,6-27-5 0,-9 17 0 16,9-17-2-16,-12 14-4 0,5-6-3 15,7-8-7-15,-19 9-14 0,19-9-26 0,-20 10-27 16,20-10-39-16,-16 4-36 0,16-4-61 16,-17 4-58-16,17-4-112 0,-17-3-187 15,17 3-54-15,-13-5-286 0,13 5-249 0</inkml:trace>
  <inkml:trace contextRef="#ctx0" brushRef="#br1" timeOffset="-179258.6">24666 16136 2593 0,'0'0'-42'0,"0"0"47"0,0 0 38 16,0 0 28-16,8 18 37 0,-8-18 25 0,0 0 15 15,0 0 13-15,0 19 5 0,0-19-2 16,0 0-7-16,-1 20-5 0,1-20-10 0,0 0-15 16,0 23-7-16,0-23-6 0,1 18-5 15,-1-18-10-15,2 20-3 0,-2-20-10 0,2 16-9 16,-2-16-26-16,4 16-1 0,-4-16-3 16,3 17-12-16,-3-17 1 0,6 16 0 15,-6-16-12-15,4 15-2 0,-4-15-8 16,5 13-25-16,-5-13-33 0,0 0-43 0,3 16-66 15,-3-16-72-15,8 7-61 0,-8-7-124 16,0 0-146-16,0 0-19 0,0 0-280 16,0 0-209-16</inkml:trace>
  <inkml:trace contextRef="#ctx0" brushRef="#br1" timeOffset="-178600.13">25119 15911 2482 0,'0'0'-77'0,"0"0"28"15,0 0 23-15,0 0 15 0,-26-13 22 0,26 13 33 16,0 0 19-16,0 0 24 0,0 0 13 16,0 0 8-16,-29 5-2 0,29-5 0 15,0 0-2-15,-20 10-5 0,20-10 3 0,-12 9 0 16,12-9-9-16,-15 12 1 0,6-5-5 15,9-7-4-15,-17 20-9 0,9-11 0 16,0 1-7-16,8-10-8 0,-15 20 1 0,8-5 1 16,1-8-3-16,6-7-2 0,-10 22-2 15,7-10 3-15,3-12-4 0,-11 19 10 16,11-19-8-16,-2 19-2 0,2-19 2 0,0 19 0 16,0-19-2-16,4 17 0 0,-4-17-6 15,9 17 2-15,-9-17-9 0,9 14 6 0,-3-7-5 16,-6-7-11-16,15 12 2 0,-5-6-2 15,-10-6-8-15,17 9-7 0,-17-9-4 16,19 6-26-16,-19-6-21 0,22 1-44 0,-22-1-58 16,23 0-72-16,-12 0-59 0,-11 0-126 15,19-5-184-15,-9 3-26 0,-10 2-277 16,15-9-246-16</inkml:trace>
  <inkml:trace contextRef="#ctx0" brushRef="#br1" timeOffset="-178196.15">25228 16139 2674 0,'0'0'-32'0,"0"0"5"16,0 0 18-16,0 0-7 0,0 0 20 0,18-13 20 16,-18 13 15-16,0 0-1 0,0 0 0 15,13-5-4-15,-13 5 2 0,0 0 4 16,0 0 8-16,0 0-1 0,0 0 10 0,23 1-5 15,-23-1 6-15,0 0 13 0,0 0 9 16,0 0 8-16,15 10 2 0,-15-10 5 0,0 0-1 16,8 13 5-16,-8-13 9 0,0 0 2 15,0 18-3-15,0-18-2 0,0 0-5 16,0 0-4-16,-8 26-10 0,8-26-1 16,-9 13-11-16,9-13-4 0,-9 14-9 0,9-14-18 15,-8 13 0-15,8-13-4 0,-7 12 8 16,7-12 2-16,0 0 6 0,0 0 0 0,0 0 18 15,4 22-12-15,-4-22-5 0,0 0-6 16,16 8-4-16,-16-8-7 0,14 4-11 16,-14-4-15-16,17 2-18 0,-6-2-20 0,-11 0-29 15,19-2-32-15,-19 2-40 0,21-4-50 16,-10 3-51-16,1-3-55 0,-2-2-110 0,-1 2-165 16,2-1-23-16,-11 5-306 0,15-12-261 15</inkml:trace>
  <inkml:trace contextRef="#ctx0" brushRef="#br1" timeOffset="-177665.61">25540 16081 2642 0,'0'0'-39'0,"0"0"23"0,0 0 28 0,0 0 9 15,0 0 17-15,0 0 21 0,0 0 8 0,0 0 4 16,0 0-5-16,0 0-5 0,0 0-5 16,0 0-2-16,41 5 4 0,-41-5 7 15,0 0-4-15,26-2 4 0,-26 2-3 0,23-1 1 16,-23 1-7-16,24-2-4 0,-24 2-7 16,26-2-11-16,-26 2-11 0,23-4-18 15,-23 4-29-15,19-2-55 0,-19 2-59 16,21-3-49-16,-15-1-91 0,-6 4-626 0,14-7-289 15</inkml:trace>
  <inkml:trace contextRef="#ctx0" brushRef="#br1" timeOffset="-177322.65">25682 15958 2635 0,'-25'10'-84'0,"25"-10"15"0,0 0 45 0,0 0 24 15,-11 13 21-15,11-13 41 0,0 0 30 16,-2 16 11-16,2-16 7 0,0 0 6 16,0 18 7-16,0-18 0 0,0 19-3 0,0-19-1 15,0 0-7-15,2 28-7 16,-2-28-10-16,2 19-5 0,-2-19-5 0,2 21-1 15,-2-21-6-15,2 20-4 0,-2-20-4 0,5 22-6 16,-5-22-8-16,2 19-6 0,-2-19-7 16,2 17-4-16,-2-17-4 0,1 15-10 0,-1-15-29 15,2 14-42-15,-2-14-47 0,0 0-59 16,0 18-56-16,0-18-50 0,0 0-135 16,7 12-170-16,-7-12-303 0,0 0-225 15</inkml:trace>
  <inkml:trace contextRef="#ctx0" brushRef="#br1" timeOffset="-176298.37">26236 15808 2481 0,'0'0'-93'0,"0"0"35"0,0 0 18 15,-2-19 26-15,2 19 26 0,0 0 41 0,0 0 20 16,0 0 13-16,0 0 10 0,0 0 9 0,0 0 0 16,0 0 0-16,0 0-3 0,-16-9 3 15,16 9-6-15,0 0-3 0,0 0-9 16,0 0 0-16,0 0-7 0,-42 17-1 0,31-12-3 16,11-5 3-16,-25 14-2 0,9-7-5 15,3 1-2-15,-1-1-7 0,1 2-3 16,-3-2-2-16,5 2-7 0,-2-1-4 0,1 0-1 15,1 2-1-15,-3-3-7 0,14-7 1 16,-18 17-4-16,8-9-3 0,0 1-1 16,3 1-3-16,7-10-2 0,-13 18-1 0,8-8 0 15,5-10-2-15,-11 19 2 0,7-9-9 16,4-10 4-16,-4 18-4 0,4-18 1 0,-2 19 2 16,2-19-5-16,0 0 5 0,4 24 0 15,-4-24 5-15,6 15 0 0,-6-15 9 16,9 13-4-16,-9-13-1 0,14 13 5 15,-7-7 8-15,-7-6-3 0,18 10 1 16,-7-7-5-16,-11-3 4 0,18 8-2 0,-18-8-8 16,22 4 4-16,-22-4-7 0,22 2-5 0,-22-2-8 15,25-2 6-15,-25 2-9 0,25-4-3 16,-11 3-15-16,-14 1-18 0,27-10-25 16,-17 6-42-16,-10 4-57 0,23-9-68 0,-14 5-81 15,0-2-169-15,0 0-140 0,-9 6 26 16,0 0-299-16,18-15-249 0</inkml:trace>
  <inkml:trace contextRef="#ctx0" brushRef="#br1" timeOffset="-175263.8">26283 16047 2506 0,'0'0'-95'0,"0"0"17"16,0 0 21-16,0 0 14 0,0 0 15 15,0 0 10-15,0 0 4 0,0 0 16 0,0 0 4 16,0 0-1-16,16-41 3 0,-16 41-5 16,0 0-2-16,13-9-1 0,-13 9 7 15,0 0 5-15,19-4 8 0,-19 4-10 0,0 0 11 16,0 0-1-16,0 0 13 0,29 7 10 15,-29-7 7-15,9 9 5 0,-9-9 11 16,8 13-2-16,-8-13 4 0,6 15 13 16,-6-15-2-16,2 17 8 0,-2-17-1 0,0 0 0 15,-12 25-3-15,6-15-4 0,6-10 1 16,-11 13-10-16,11-13 0 0,-21 13-4 16,13-10-16-16,8-3 1 0,-19 11-4 0,19-11-8 15,-17 7-8-15,17-7-15 0,-12 3-27 0,12-3-35 16,0 0-37-16,0 0-15 15,0 0-14-15,0 0-9 0,0 0 0 0,0 0 3 16,0 0 16-16,0 0 8 0,0 0 13 16,0 0 18-16,0 0 16 0,0 0 19 0,0 0 17 15,0 0 22-15,23 27 23 0,-23-27 16 16,6 10 20-16,-6-10 15 0,7 13 11 16,-7-13-6-16,5 16-1 0,-5-16-3 0,0 0-15 15,-5 21-1-15,5-21-8 0,-7 15-11 16,7-15-1-16,-9 12-23 0,9-12-34 0,-13 10-55 15,13-10-69-15,-14 10-79 0,14-10-148 16,-11 8-502-16,11-8-208 0</inkml:trace>
  <inkml:trace contextRef="#ctx0" brushRef="#br1" timeOffset="-174823.01">26542 15686 2532 0,'0'0'-14'0,"29"17"29"0,-29-17 15 0,9 10 27 16,-9-10 18-16,9 15 17 0,-9-15 16 16,12 21 4-16,-8-8-2 0,2 4-4 15,-1-3-1-15,-3 5-5 0,5-2 5 0,-6 2 4 16,5 4 8-16,-2 0-2 0,-1-2-7 15,-1-1 1-15,0 2-7 0,-2 0-9 16,0-1-9-16,0 1-12 0,-4-1-9 0,1-1-7 16,-1 3-4-16,0 2-3 0,-2-4-12 15,0 0-16-15,-1-4-38 0,-1 0-50 0,1-2-65 16,2 2-75-16,0-5-83 0,-1 1-171 16,2-3-131-16,-3-1-307 0,7-9-278 15</inkml:trace>
  <inkml:trace contextRef="#ctx0" brushRef="#br1" timeOffset="-174352.47">27068 15677 2768 0,'0'0'-36'0,"-7"-18"6"0,7 18 17 0,0 0 29 16,-14-8 31-16,14 8 18 0,0 0 12 16,-19-4 4-16,19 4 1 0,0 0-10 15,0 0-6-15,0 0-3 0,-32 12-5 16,32-12-7-16,-12 11-7 0,12-11-4 0,-8 10-5 15,8-10-5-15,-9 13-9 0,9-13-13 16,-2 16-23-16,2-16-28 0,0 0-17 16,4 25-14-16,-4-25 12 0,9 19-2 0,-9-19 5 15,8 19 5-15,-5-8 8 0,4 3 5 16,0-3 24-16,-7-11 16 0,11 23 25 0,-5-10 8 16,1 1 13-16,-2-1 6 0,-1 0-1 15,-4-13 15-15,7 22 0 0,-5-7 8 16,-2-15 8-16,0 22-1 0,0-22-3 15,-9 23-4-15,1-13-10 0,0 1-10 16,-1-1 0-16,9-10-12 0,-22 12-22 0,11-3-43 16,-2-5-51-16,13-4-62 0,-21 8-72 0,21-8-76 15,-21 4-171-15,13-4-393 0,8 0-192 16</inkml:trace>
  <inkml:trace contextRef="#ctx0" brushRef="#br1" timeOffset="-173737.36">27068 15304 2533 0,'0'0'-40'16,"0"0"8"-16,0 0 3 0,0 0 0 16,0 0-1-16,0 0 10 0,0 0 8 15,0 0 1-15,31-21 8 0,-31 21-9 0,15-7 2 16,-15 7 9-16,19-4 2 0,-19 4 2 15,0 0 20-15,29 0 14 0,-29 0 11 16,20 0 11-16,-20 0 1 0,0 0 4 0,20 4 1 16,-20-4-3-16,12 7-1 0,-12-7 3 15,0 0 3-15,0 0 10 0,6 15-1 16,-6-15-4-16,0 0-7 0,0 0 0 0,0 0-2 16,-20 26-4-16,20-26-8 0,-9 10-5 15,9-10-5-15,-9 9-2 0,9-9-6 16,0 0-3-16,-11 10-8 0,11-10-13 0,0 0-12 15,0 0-6-15,0 0-9 0,0 0-1 16,0 0-4-16,0 0-1 0,0 0-4 0,0 0-5 16,13 27 7-16,-13-27-1 0,9 7 2 15,-9-7 5-15,11 11-1 0,-11-11 3 0,12 11 3 16,-12-11-1-16,13 13 7 0,-13-13-2 16,9 13 0-16,-9-13 11 0,7 13 19 15,-7-13 9-15,0 0 10 0,-2 19 2 16,2-19 4-16,0 0 3 0,-12 21-2 0,12-21 1 15,-11 11-9-15,11-11-5 0,-18 12-10 16,18-12-27-16,-17 11-46 0,7-7-54 16,10-4-62-16,-15 6-85 0,15-6-191 0,-17 3-383 15,17-3-155-15</inkml:trace>
  <inkml:trace contextRef="#ctx0" brushRef="#br1" timeOffset="-173073.88">27432 15883 2502 0,'0'0'79'0,"0"0"22"16,0 0-3-16,0 0 1 0,0 0 2 15,0 0 11-15,0 0 1 0,0 0 3 0,0 0-13 16,0 0-8-16,0 0-12 0,65 3-5 16,-50 0-11-16,6-1-8 0,-3 3-8 0,6 1-3 15,-1-2-10-15,-3 3-13 0,0-3-39 16,-2 0-61-16,3 0-82 0,-2-1-70 16,-2-3-128-16,-3 0-591 0,-1-3-370 0</inkml:trace>
  <inkml:trace contextRef="#ctx0" brushRef="#br1" timeOffset="-172864.83">27677 15847 2921 0,'0'0'-52'16,"-10"14"31"-16,10-14 25 0,-2 15 35 15,2-15 22-15,0 20 22 0,0-20 14 16,0 21 3-16,0-21-8 0,4 24-8 0,2-11-10 15,-4 3-10-15,-2-16-5 0,4 29-7 16,0-19-18-16,-4-10-27 0,7 26-64 16,-5-17-69-16,-2-9-73 0,12 18-121 0,-3-10-589 15,-5-3-300-15</inkml:trace>
  <inkml:trace contextRef="#ctx0" brushRef="#br1" timeOffset="-172689.11">27947 16043 2836 0,'11'-16'89'16,"-11"16"24"-16,0 0 3 0,0 0-5 0,13-7-6 15,-13 7-5-15,0 0-11 0,0 0-16 16,0 0-30-16,15-8-64 0,-15 8-79 16,0 0-79-16,16-3-103 0,-6 2-193 15,-10 1-333-15,0 0-124 0</inkml:trace>
  <inkml:trace contextRef="#ctx0" brushRef="#br1" timeOffset="-172577.8">28166 15993 2393 0,'0'0'-49'0,"16"-4"-10"16,-16 4-29-16,0 0-48 0,0 0-67 16,18-9-389-16,-14 8 204 0</inkml:trace>
  <inkml:trace contextRef="#ctx0" brushRef="#br1" timeOffset="-172413.14">28412 15938 1761 0,'0'0'88'0,"0"0"8"0,0 0-11 16,14-4-14-16,-14 4-7 0,0 0-12 15,0 0-21-15,17-4-37 0,-17 4-53 16,0 0-64-16,0 0-99 0,0 0-364 0,23 4 212 15</inkml:trace>
  <inkml:trace contextRef="#ctx0" brushRef="#br1" timeOffset="-152840.32">1534 17348 490 0,'0'-19'275'0,"0"19"-75"0,0 0-28 0,0 0-3 16,0 0-33-16,0 0 2 0,0-21-23 15,0 21-18-15,0 0 3 0,0 0-17 16,0 0-5-16,0 0-2 0,0 0-10 16,0 0-13-16,-6-15 3 0,6 15-2 0,0 0 5 15,0 0-4-15,0 0 3 0,0 0 2 16,-21-3-7-16,21 3-7 0,0 0 7 0,0 0-10 15,0 0-5-15,-32 10 1 0,32-10-3 16,-17 6-6-16,17-6 4 0,-17 7 4 16,17-7 2-16,-19 9-2 0,19-9-4 15,-15 14 4-15,6-9-4 0,9-5-2 0,-12 14 0 16,12-14-1-16,-10 17 1 0,10-17 1 16,-10 16-6-16,10-16 0 0,-4 17-5 15,4-17 1-15,-5 15-2 0,5-15-3 0,0 0 1 16,3 21-1-16,-3-21-3 0,0 0 0 15,0 0 0-15,6 19-1 0,-6-19-5 16,0 0 2-16,0 0-3 0,14 7 0 0,-14-7 1 16,0 0-4-16,0 0-1 0,20 0-4 15,-20 0 5-15,0 0-1 0,0 0-1 16,0 0-1-16,24-18 1 0,-24 18-3 0,10-14-3 16,-10 14 1-16,11-15-1 0,-11 15 6 15,11-15-6-15,-5 7 3 0,-6 8 3 16,8-17 6-16,-8 17 11 0,9-15 10 15,-9 15 2-15,8-14 8 0,-8 14 8 0,8-13 2 16,-8 13 2-16,0 0 6 0,10-16-9 16,-10 16-7-16,0 0-2 0,3-10-9 15,-3 10 0-15,0 0-3 0,0 0-2 0,0 0 9 16,0 0-1-16,0 0 7 0,0 0 0 16,0 0 0-16,0 0-4 0,0 0 5 0,0 0-7 15,-1 43 0-15,1-43-7 0,-2 19-1 16,2-19-1-16,-4 23-2 0,4-23-1 15,-2 23-2-15,-2-10-3 0,4-13-2 16,0 24-2-16,0-24-1 0,-2 22-7 0,2-22-19 16,-2 19-30-16,2-19-43 0,-2 17-52 15,2-17-64-15,0 0-54 0,-4 21-76 16,4-21-169-16,2 12-464 0,-2-12-408 0</inkml:trace>
  <inkml:trace contextRef="#ctx0" brushRef="#br1" timeOffset="-152397.5">1632 17530 2809 0,'0'0'-135'0,"0"0"35"0,0 0 19 15,0 0 11-15,0 0 15 0,0 0 8 16,0 0 7-16,12-8 16 0,-12 8 10 15,0 0 7-15,0 0 4 0,0 0 12 16,0 0 5-16,0 0 15 0,15-7 5 0,-15 7 6 16,0 0-5-16,0 0 0 0,0 0 9 15,12-7 0-15,-12 7-5 0,0 0 7 0,0 0-6 16,0 0 7-16,0 0-7 0,0 0 6 16,16-6-8-16,-16 6-2 0,0 0-6 15,0 0 0-15,0 0-7 0,0 0 0 16,0 0 4-16,0 0-3 0,0 0 0 15,0 0-2-15,0 0 2 0,0 0 3 0,0 0-5 16,0 0 3-16,0 0-2 0,0 0 2 16,0 0 1-16,0 0 8 0,0 0 2 0,-20 42-2 15,20-42 13-15,0 0 4 0,0 0 2 16,0 0 4-16,0 0-4 0,0 0-1 16,0 0 1-16,0 0-4 0,0 0-6 15,0 0-4-15,0 0-4 0,0 0-17 0,0 0-28 16,0 0-53-16,0 0-61 0,0 0-68 15,12-54-78-15,-12 54-184 0,0 0-394 16,10-9-191-16</inkml:trace>
  <inkml:trace contextRef="#ctx0" brushRef="#br1" timeOffset="-152094.63">1879 17490 2502 0,'0'0'-41'16,"0"0"53"-16,0 0 17 0,12-11 34 16,-12 11 15-16,0 0 15 0,0 0 0 15,16-4-4-15,-16 4 2 0,0 0-8 16,0 0-9-16,25 0-5 0,-25 0-5 0,18 0-7 15,-18 0-6-15,20-1-3 0,-20 1-10 16,19-3-14-16,-19 3-9 0,0 0-27 0,25-4-24 16,-25 4-32-16,18-1-35 0,-18 1-44 15,0 0-43-15,21-4-60 0,-21 4-143 16,0 0-336-16,0 0 3 0</inkml:trace>
  <inkml:trace contextRef="#ctx0" brushRef="#br1" timeOffset="-151894.78">1972 17420 2120 0,'0'0'11'0,"0"0"42"15,0 0 37-15,0 0 36 0,0 0 15 0,0 0 6 16,0 0-12-16,0 0-7 0,0 0-11 16,0 0-13-16,0 0-13 0,0 0-14 15,51-11-5-15,-51 11-8 0,23-6-24 0,-8 2-32 16,-15 4-45-16,30-6-50 0,-14 3-40 15,2-1-95-15,-4 1-138 0,3-3-469 16,-17 6-155-16</inkml:trace>
  <inkml:trace contextRef="#ctx0" brushRef="#br1" timeOffset="-151466.36">2533 17334 2376 0,'0'0'-91'16,"9"-12"29"-16,-9 12 20 0,0 0 28 0,0 0 16 16,0 0 23-16,0 0-13 0,0 0 24 15,0 0 13-15,0 0 21 0,0 0 13 16,0 0 9-16,0 0-1 0,0 0 2 15,0 0 1-15,0 0 3 0,0 0-6 0,0 0 4 16,-43-3 6-16,43 3 0 0,0 0-2 16,0 0-4-16,-18 15-5 0,18-15-9 0,-9 11-5 15,9-11-6-15,-9 13-11 0,9-13-2 16,-8 16 4-16,8-16-3 0,-6 17-4 16,6-17-1-16,-3 15 8 0,3-15-4 15,0 0 2-15,3 25-8 0,-3-25 6 16,8 16 0-16,-8-16-4 0,12 17-3 0,-3-11-9 15,-9-6-3-15,19 9 5 0,-9-5-12 0,-10-4-7 16,22 6-12-16,-22-6-24 0,21 0-27 16,-21 0-31-16,0 0-44 0,28-4-55 15,-28 4-52-15,16-6-55 0,-16 6-85 16,20-4-140-16,-20 4-415 0,0 0-313 0</inkml:trace>
  <inkml:trace contextRef="#ctx0" brushRef="#br1" timeOffset="-151268.21">2688 17438 2692 0,'11'-8'-65'16,"-11"8"49"-16,0 0 53 0,0 0 51 0,0 0 38 15,0 0 21-15,0 0 6 0,0 0 2 16,20 17 2-16,-20-17-8 0,9 13-9 16,-9-13-6-16,9 17-16 0,-9-17-12 15,10 19-17-15,-4-11-10 0,-6-8-17 16,9 21-27-16,-9-21-48 0,4 16-65 0,-4-16-70 15,0 20-66-15,0-20-77 0,0 16-167 0,0-16-500 16,0 22-390-16</inkml:trace>
  <inkml:trace contextRef="#ctx0" brushRef="#br1" timeOffset="-147013.36">1625 17887 2780 0,'0'0'-134'0,"0"0"41"16,0 0 27-16,-4-17 38 0,4 17 18 0,0 0 14 16,0 0 24-16,0 0 17 0,0 0 7 15,0 0 10-15,0 0 0 0,0 0-6 0,0 0 3 16,0 0 0-16,0 0-3 0,-2-18-8 16,2 18 5-16,0 0-8 0,0 0-2 15,0 0-11-15,0 0 5 0,0 0-7 0,0 0-2 16,0 0-3-16,-19-5-1 0,19 5-7 15,0 0-2-15,0 0-3 0,0 0 3 16,-25 0-4-16,25 0 5 0,0 0-7 0,0 0 2 16,-22 2-6-16,22-2 3 0,0 0-1 15,0 0-4-15,-19 3 9 0,19-3-4 16,0 0 0-16,0 0 5 0,-17 8 3 16,17-8 1-16,0 0 3 0,-9 10 1 0,9-10-1 15,0 0-3-15,-7 13 6 0,7-13 0 16,0 0 1-16,-8 17-1 0,8-17-3 15,0 0 4-15,-2 15-4 0,2-15 4 16,0 0-2-16,0 0-4 0,2 21 2 0,-2-21-4 16,0 0-2-16,10 12 2 0,-10-12-1 15,0 0-1-15,0 0-5 0,14 9 2 0,-14-9-2 16,0 0-2-16,0 0-1 0,0 0-2 16,23-3 1-16,-23 3-6 0,0 0 0 15,0 0-2-15,20-14 1 0,-20 14-2 16,10-11-4-16,-10 11 6 0,10-16-2 0,-10 16-1 15,9-15 0-15,-9 15-1 0,9-13 9 16,-9 13 3-16,8-11-3 0,-8 11 6 16,0 0 1-16,9-10 9 0,-9 10 12 0,0 0 8 15,0 0 8-15,0 0 2 0,0 0 0 16,0 0-4-16,0 0-2 0,0 0-1 16,8 36-8-16,-8-36-2 0,0 17-5 15,0-17-3-15,0 0 0 0,0 24-13 0,0-24-21 16,0 16-39-16,0-16-46 0,0 0-55 0,-2 22-48 15,2-22-48-15,0 0-73 0,-6 16-133 16,6-16-439-16,0 0-272 0</inkml:trace>
  <inkml:trace contextRef="#ctx0" brushRef="#br1" timeOffset="-146777.67">1681 17967 2587 0,'0'0'-67'15,"0"0"49"-15,0 0 43 0,0 0 47 16,0 0 30-16,0 0 20 0,0 0 7 0,0 0 8 16,0 0 1-16,16 20-6 0,-16-20-7 15,0 0-7-15,6 16-8 0,-6-16-11 16,7 13-11-16,-7-13-15 0,6 15 0 16,-6-15-10-16,5 14-8 0,-5-14-11 0,0 0-21 15,6 19-28-15,-6-19-35 0,0 0-42 16,3 13-38-16,-3-13-59 0,0 0-54 15,0 0-108-15,9 12-628 0,-9-12-414 16</inkml:trace>
  <inkml:trace contextRef="#ctx0" brushRef="#br1" timeOffset="-144963.63">1996 17979 2804 0,'0'0'-140'0,"-21"-6"35"16,21 6 24-16,0 0 44 0,0 0 19 0,0 0 29 15,0 0 19-15,0 0 12 0,0 0 33 16,0 0 5-16,0 0 12 0,0 0 4 16,0 0 4-16,0 0-1 0,0 0-3 0,0 0-5 15,0 0-5-15,0 0-9 0,0 0-4 16,0 0-4-16,0 0-5 0,0 0 2 0,44-16-2 16,-44 16 2-16,0 0-4 15,27-2-1-15,-27 2-9 0,24 0-1 0,-24 0-3 16,24-1-6-16,-24 1-5 0,25-5-4 15,-25 5-3-15,23-1-4 0,-23 1-6 16,21-3-9-16,-21 3-13 0,17-1-8 0,-17 1-21 16,0 0-19-16,17-4-30 0,-17 4-27 15,0 0-45-15,0 0-37 0,19-2-44 16,-19 2-89-16,0 0-613 0,0 0-349 0</inkml:trace>
  <inkml:trace contextRef="#ctx0" brushRef="#br1" timeOffset="-144695.35">2042 17860 2732 0,'0'0'-106'0,"-19"-2"30"0,19 2 43 15,0 0 33-15,0 0 21 0,0 0 19 0,0 0 14 16,0 0 12-16,0 0 14 0,0 0 16 15,0 0 6-15,0 0-3 0,0 0-3 0,0 0-3 16,0 0-10-16,0 0-6 16,47-15-5-16,-47 15-7 0,24 0-9 0,-24 0-7 15,27-4-8-15,-13 3-23 0,-14 1-41 16,32-3-38-16,-15 1-38 0,-1 0-57 0,-16 2-58 16,32-3-89-16,-12-3-571 0,-3 4-243 15</inkml:trace>
  <inkml:trace contextRef="#ctx0" brushRef="#br1" timeOffset="-143830.23">2685 17563 2423 0,'0'0'-169'16,"0"0"33"-16,0 0 32 0,0-19 22 16,0 19 16-16,0 0 30 0,0 0 26 0,0 0 20 15,0 0 14-15,0 0 15 0,0 0 19 16,0 0 8-16,0 0 7 0,0 0 1 15,18-18-5-15,-18 18 3 0,0 0-6 16,0 0 6-16,0 0-6 0,14-4-1 0,-14 4 3 16,0 0-24-16,0 0 6 0,0 0 13 15,0 0-4-15,28 7 2 0,-28-7-4 16,0 0-3-16,0 0-4 0,17 9-1 16,-17-9-7-16,0 0-1 0,10 10-3 15,-10-10 0-15,0 0-1 0,5 15-3 0,-5-15-3 16,0 0-2-16,2 17-8 0,-2-17 7 15,0 0-3-15,0 0 2 0,-4 23-2 0,4-23-2 16,0 0 1-16,0 0-6 0,-9 16 4 16,9-16-2-16,0 0-2 0,-13 12-4 15,13-12 1-15,0 0-1 0,-12 8-2 16,12-8 3-16,0 0 8 0,-16 6 6 0,16-6-1 16,0 0 2-16,0 0-2 0,0 0-2 0,0 0-2 15,0 0-1-15,0 0-2 0,0 0 0 16,-16-29-1-16,16 29-4 0,4-21-4 15,-4 21-2-15,6-21 2 0,-6 21-4 16,9-25 1-16,-4 16-3 0,-5 9-2 0,8-19-2 16,-8 19-4-16,6-17-17 0,-6 17-22 15,4-14-33-15,-4 14-41 0,0 0-32 0,7-11-52 16,-7 11-48-16,0 0-115 16,0 0-518-16,0 0-248 0</inkml:trace>
  <inkml:trace contextRef="#ctx0" brushRef="#br1" timeOffset="-142432.84">2673 17851 2479 0,'0'0'-148'16,"4"-16"34"-16,-4 16 31 0,0 0 14 15,0 0 24-15,0 0 21 0,6-15 21 0,-6 15 16 16,0 0 22-16,0 0 8 0,0 0 15 15,0 0 9-15,5-15 5 0,-5 15-3 0,0 0 7 16,0 0-3-16,0 0 0 0,0 0-5 16,0 0-6-16,0 0-11 0,0 0-1 15,0 0 3-15,0 0-1 0,0 0-1 0,0 0 9 16,0 0 3-16,0 0-5 0,0 0-8 16,0 0 5-16,0 0-3 0,0 0-2 15,11 38 1-15,-11-38-1 0,2 19 1 16,-2-19-7-16,2 21 0 0,-2-21-3 0,2 21-5 15,0-10 0-15,-2-11-6 0,4 25-5 16,-2-13 1-16,-2-12-2 0,4 21-6 16,-4-21 2-16,2 17-4 0,-2-17-2 0,0 0 0 15,0 19-3-15,0-19 0 0,0 0 0 16,4 19-3-16,-4-19-1 0,0 0-2 0,0 0 5 16,0 0-4-16,0 19-1 0,0-19 4 15,0 0-4-15,0 0-3 0,0 0 1 16,0 0 0-16,0 0-1 0,0 0-6 15,0 0 4-15,0 0-6 0,0 0-8 0,0 0 2 16,0 0-7-16,0 0 3 0,12-56 0 16,-12 56 5-16,10-21-4 0,-4 12 0 0,-6 9-1 15,13-16 3-15,-7 7-4 0,-6 9 5 16,18-14 1-16,-10 7 0 0,-8 7 3 16,18-9-3-16,-18 9 3 0,16-6 6 15,-16 6 2-15,0 0 0 0,18-2 4 16,-18 2 8-16,0 0 4 0,0 0-2 0,18 17 3 15,-18-17-2-15,2 14-2 0,-2-14 1 0,2 15 3 16,-2-15 7-16,0 0-2 0,0 0 0 16,-9 29-4-16,9-29-4 0,-13 15 5 15,13-15-4-15,-16 11-4 0,8-5 0 16,8-6-12-16,-18 8-19 0,18-8-24 0,-21 6-38 16,21-6-44-16,-17 1-51 0,17-1-51 15,0 0-83-15,-19-5-609 0,19 5-319 0</inkml:trace>
  <inkml:trace contextRef="#ctx0" brushRef="#br1" timeOffset="-142188.31">2917 17970 2758 0,'0'0'-82'15,"0"0"57"-15,8 14 54 0,-8-14 21 16,6 13 34-16,-6-13 21 0,4 18 9 0,-4-18 1 15,2 16 0-15,3-4-6 0,-5-12-7 16,4 21-6-16,-2-9-9 0,-2-12-5 0,5 24-11 16,-3-12-8-16,-2-12-6 0,4 21-7 15,-4-21-10-15,2 19-19 0,-2-19-24 16,2 15-41-16,-2-15-27 0,0 0-52 0,0 0-45 16,2 20-45-16,-2-20-58 0,0 0-150 15,0 0-416-15,0 0-175 0</inkml:trace>
  <inkml:trace contextRef="#ctx0" brushRef="#br1" timeOffset="-141796.26">3160 17887 2359 0,'6'-11'-130'0,"-6"11"21"0,0 0 19 16,7-16 13-16,-7 16 7 0,0 0 20 0,4-13 9 16,-4 13 27-16,0 0 2 0,0 0 15 15,0 0 20-15,0 0 10 0,0 0 9 16,0 0 23-16,0 0 9 0,0 0-1 0,0 0 15 16,0 0 13-16,0 0 7 0,0 0 6 15,0 0 8-15,-44 27 1 0,36-20-9 16,8-7-1-16,-8 21-6 0,4-11 2 15,4-10-5-15,-8 22-4 0,6-11 1 0,2-11-4 16,-2 25-4-16,2-25-4 0,0 24-7 16,0-24 2-16,4 22-9 0,-4-22-1 0,6 18-4 15,-2-9-5-15,-4-9-6 0,10 12-11 16,-10-12-2-16,14 9-8 0,-14-9-13 16,12 6-22-16,-12-6-43 0,0 0-46 15,0 0-63-15,32-8-58 0,-32 8-61 0,15-13-156 16,-15 13-552-16,12-15-427 0</inkml:trace>
  <inkml:trace contextRef="#ctx0" brushRef="#br1" timeOffset="-141560.28">3301 17980 2888 0,'0'0'-113'0,"0"0"30"0,9 10 24 15,-9-10 32-15,0 0 17 0,0 0 13 16,0 0 7-16,7 13 13 0,-7-13 3 15,0 0 4-15,0 0 11 0,0 0 2 0,0 0 2 16,0 0 4-16,0 0 4 0,0 0 4 16,0 0-5-16,0 0-4 0,0 0-3 0,0 0-5 15,0 0-4-15,0 0-9 0,0 0-3 16,0 0-9-16,0 0-20 0,0 0-31 16,0 0-54-16,0 0-49 0,0 0-61 15,0 0-118-15,0 0-450 0,0 0-61 0</inkml:trace>
  <inkml:trace contextRef="#ctx0" brushRef="#br1" timeOffset="-141066.2">3519 17979 2220 0,'0'0'-66'0,"0"0"35"16,0 0 20-16,0 0 22 0,0 0 27 0,0 0 18 15,0 0 0-15,0 0 22 0,0 0 3 16,0 0 5-16,0 0-2 0,0 0-6 15,0 0 3-15,0 0-3 0,0 0 2 0,60-5-2 16,-60 5-10-16,23-1-7 0,-23 1-3 16,26-3-3-16,-26 3-7 0,25 0-7 15,-25 0-10-15,23-1-18 0,-23 1-15 16,21-2-32-16,-21 2-24 0,20-2-47 0,-20 2-35 16,0 0-45-16,20-2-64 0,-20 2-554 15,0 0-115-15</inkml:trace>
  <inkml:trace contextRef="#ctx0" brushRef="#br1" timeOffset="-140788.02">3648 17855 2354 0,'0'0'-38'0,"0"0"30"16,0 0 24-16,0 0 30 0,0 0 25 15,0 0 18-15,0 0 13 0,0 0 11 16,0 0 5-16,0 0 5 0,0 0-9 0,20 45-6 16,-16-36-11-16,-4-9-4 0,6 24-12 15,-3-13-10-15,-3-11-1 0,8 26-11 16,-6-12-8-16,-2-14-3 0,4 25-8 0,-2-14-14 16,-2-11-18-16,3 23-29 0,-1-11-28 15,-2-12-29-15,2 19-37 0,-2-19-38 16,4 13-57-16,-4-13-84 0,0 0-597 0,7 11-272 15</inkml:trace>
  <inkml:trace contextRef="#ctx0" brushRef="#br1" timeOffset="-140364.04">4030 17790 2611 0,'8'-17'-111'15,"-8"17"8"-15,0 0 14 0,0 0 10 16,2-16 11-16,-2 16 2 0,0 0 18 16,0 0 13-16,0 0 6 0,0 0 18 0,0 0 14 15,0 0 25-15,-23-9 5 0,23 9 22 16,0 0-23-16,0 0 20 0,0 0 10 0,-36 17 19 15,36-17 1-15,-14 9-1 16,14-9-5-16,-16 13 4 0,16-13-9 0,-12 15-1 16,6-8 0-16,6-7 1 0,-11 17-2 15,4-8 0-15,7-9 6 0,-8 20 8 0,8-20 4 16,-4 22-2-16,4-22 7 0,0 21 0 16,0-21-1-16,4 23 4 0,0-13-6 0,5 0-9 15,-9-10-7-15,15 20-8 0,-5-11-9 16,-2 0-6-16,4 0-3 0,-12-9-7 15,18 9-13-15,-9-3-18 0,-9-6-26 16,17 6-43-16,-17-6-57 0,19 4-52 0,-19-4-61 16,0 0-84-16,26-6-173 0,-26 6-397 15,0 0-253-15</inkml:trace>
  <inkml:trace contextRef="#ctx0" brushRef="#br1" timeOffset="-140127.83">4167 17936 2612 0,'0'0'-80'0,"0"0"39"0,0 0 35 16,0 0 48-16,0 0 27 0,0 0 27 15,7 21 12-15,-7-21 8 0,0 0-1 0,4 16-3 16,-4-16-9-16,4 14-8 0,-4-14-8 16,0 0-8-16,5 18-5 0,-5-18-7 15,0 15-8-15,0-15-7 0,0 0-5 0,2 22-3 16,-2-22-6-16,0 0-10 0,2 16-23 15,-2-16-26-15,0 0-46 0,0 0-48 16,-2 21-53-16,2-21-49 0,0 0-86 0,-2 8-615 16,2-8-316-16</inkml:trace>
  <inkml:trace contextRef="#ctx0" brushRef="#br1" timeOffset="-139204.11">4883 17907 2708 0,'0'0'-23'0,"0"0"31"0,0 0 13 16,0 0-3-16,0 0 2 0,7 19-5 16,-7-19-2-16,0 0 1 0,0 0-8 0,0 0-6 15,0 0-28-15,0 0-33 0,0 0-38 16,0 0-34-16,0 0-58 0,0 0-136 16,0 0-295-16,0 0 161 0</inkml:trace>
  <inkml:trace contextRef="#ctx0" brushRef="#br1" timeOffset="-139048.24">5054 17907 1822 0,'0'0'-20'0,"0"0"14"16,0 0-11-16,18 5-14 0,-18-5-15 15,0 0-32-15,0 0-50 0,0 0-123 16,0 0-156-16,0 0 129 0</inkml:trace>
  <inkml:trace contextRef="#ctx0" brushRef="#br1" timeOffset="-138896.69">5260 17894 1190 0,'0'0'47'0,"0"0"12"0,0 0-7 0,0 0-15 16,0 0-23-16,0 0-24 0,0 0-49 15,0 0-60-15,20-4-158 0,-20 4-32 16,0 0 100-16</inkml:trace>
  <inkml:trace contextRef="#ctx0" brushRef="#br1" timeOffset="-138741.81">5480 17885 1056 0,'0'0'130'0,"0"0"14"0,0 0-17 15,0 0-7-15,14 5-18 0,-14-5-7 16,0 0-28-16,0 0-37 0,0 0-74 16,0 0-88-16,22 0-195 0,-22 0-118 15,0 0 400-15</inkml:trace>
  <inkml:trace contextRef="#ctx0" brushRef="#br1" timeOffset="-137176.28">6522 17702 1240 0,'0'0'-26'0,"0"0"2"0,-12-13 13 0,12 13 13 16,0 0 14-16,0 0 15 0,-14-12 11 16,14 12 8-16,0 0 3 0,-10-7 5 0,10 7 0 15,0 0 5-15,-16-8 4 0,16 8 13 16,0 0 5-16,-19-4 8 0,19 4-4 16,0 0-3-16,-20-1-4 0,20 1-4 15,0 0-5-15,-28 3-2 0,28-3 8 0,-22 6 7 16,12-1 2-16,10-5 4 0,-23 14 16 15,10-5 7-15,2-1 4 0,1 3 4 16,0-3-3-16,0 4-8 0,10-12-6 0,-12 22-5 16,8-12-6-16,4-10-9 0,-4 19-7 15,4-19-9-15,2 19-7 0,-2-19-8 16,8 17-5-16,-8-17-12 0,12 13 3 0,-2-7-5 16,-10-6-4-16,20 10-3 0,-20-10-2 15,24 6-4-15,-13-4-5 0,-11-2-3 0,22 1-2 16,-22-1-4-16,22-1 2 0,-22 1-7 15,19-5-6-15,-19 5-3 0,17-7-3 16,-17 7-3-16,15-12-2 0,-15 12-4 16,12-13 0-16,-12 13 1 0,11-17 2 0,-4 8-1 15,-7 9 0-15,8-20 4 0,-8 20 1 16,8-17 1-16,-8 17 4 0,8-16 0 16,-8 16 4-16,7-10 1 0,-7 10 2 0,0 0 6 15,7-14 7-15,-7 14 10 0,0 0 11 16,0 0 8-16,0 0 10 0,0 0 5 15,0 0 3-15,0 0 5 0,0 0 1 0,27 19-2 16,-27-19-9-16,8 16-3 0,-8-16-7 16,9 18-5-16,-5-8-3 0,-4-10-2 15,7 23-8-15,-1-10 2 0,-2 1-7 0,-4-14-5 16,6 21-15-16,-4-10-17 0,-2-11-36 16,4 21-42-16,-4-21-49 0,2 17-66 0,2-11-78 15,-4-6-148-15,0 13-180 0,0-13-371 16,0 0-443-16</inkml:trace>
  <inkml:trace contextRef="#ctx0" brushRef="#br1" timeOffset="-136150.26">6706 17870 2938 0,'0'0'-108'16,"0"0"34"-16,0 0 22 0,0 0 19 16,0 0 19-16,0 0 6 0,0 0 11 15,0 0 9-15,0 0 10 0,0 0 10 0,20 19 6 16,-20-19 7-16,0 0 6 0,2 17 2 16,-2-17 4-16,0 0-5 0,0 16-1 0,0-16-4 15,0 0-4-15,5 16-1 0,-5-16-9 16,0 0 0-16,0 0-6 0,0 0-1 15,0 19-5-15,0-19-2 0,0 0 1 0,0 0 2 16,0 0-10-16,0 0 0 0,0 0 2 16,0 0-2-16,0 0 2 0,0 0-6 15,0 0-2-15,0 0 2 0,0 0-9 16,0 0 0-16,0 0-3 0,0 0 0 0,0 0 0 16,0 0 2-16,28-35 0 0,-28 35 4 15,6-9 0-15,-6 9-4 0,0 0 8 0,10-16-1 16,-10 16-1-16,7-10 25 0,-7 10-4 15,0 0-4-15,15-13 4 0,-15 13 5 16,0 0 1-16,10-10-4 0,-10 10 11 16,0 0 3-16,0 0 3 0,0 0 10 0,0 0 12 15,0 0 0-15,0 0-3 0,30 15 0 16,-30-15 1-16,6 14-1 0,-6-14 2 0,9 14-3 16,-9-14 2-16,6 15-5 0,-6-15 2 15,4 18 1-15,-4-18-16 0,7 15 5 16,-7-15-5-16,4 14-7 0,-4-14-2 0,4 14-1 15,-4-14-8-15,0 0 1 0,5 12-3 16,-5-12-3-16,0 0 1 0,4 14-5 16,-4-14-1-16,0 0-5 0,0 0-2 15,0 0-4-15,0 0 0 0,0 0-4 0,0 0-4 16,0 0-5-16,0 0-4 0,0 0-6 16,0 0-6-16,0 0-1 0,0 0-2 0,0 0 4 15,0 0 2-15,0 0-1 0,0 0 2 16,0 0 3-16,0 0 3 0,22-26-5 15,-22 26 9-15,0 0-2 0,0 0-1 0,12-13 2 16,-12 13-14-16,0 0-14 0,0 0-19 16,0 0-26-16,0 0-24 0,0 0-26 15,14-7-33-15,-14 7-20 0,0 0-20 0,0 0 4 16,0 0 11-16,0 0 19 0,0 0 25 16,0 0 21-16,0 0 14 0,0 0 14 0,0 0 22 15,13-6 9-15,-13 6 22 0,0 0 29 16,0 0 19-16,0 0-4 0,0 0 11 15,8-12 6-15,-8 12 10 0,0 0-3 16,0 0 1-16,13-9-3 0,-13 9 6 0,0 0 18 16,0 0 12-16,15-7 11 0,-15 7 9 15,0 0 5-15,0 0 4 0,17-7 2 16,-17 7-6-16,0 0 0 0,0 0 4 0,17-1-2 16,-17 1-4-16,0 0-3 0,0 0-3 15,0 0-6-15,23 5-3 0,-23-5 4 0,0 0 15 16,13 8 0-16,-13-8 2 0,0 0 4 15,12 11-1-15,-12-11-8 0,7 10 2 16,-7-10-6-16,0 0-10 0,8 19-4 16,-8-19-10-16,4 13-3 0,-4-13-8 0,0 0 1 15,7 16-13-15,-7-16 2 0,4 13-2 16,-4-13-7-16,0 0-1 0,7 15 4 0,-7-15-10 16,0 0-5-16,0 0-9 0,6 16-23 15,-6-16-15-15,0 0-35 0,0 0-53 16,0 0-72-16,4 8-62 0,-4-8-117 15,0 0-190-15,0 0-51 0,0 0-287 0,0 0-291 16</inkml:trace>
  <inkml:trace contextRef="#ctx0" brushRef="#br1" timeOffset="-135657.19">7243 17839 2655 0,'0'0'-69'0,"0"0"42"0,0 0 21 15,0 0 25-15,0 0 11 0,0 0 26 16,0 0 22-16,0 0 16 0,0 0 15 0,0 0 6 15,0 0-4-15,0 0-5 0,13 23-5 16,-13-23-5-16,0 0-7 0,25 0-9 16,-25 0-9-16,21-2-8 0,-21 2-6 15,26 0-5-15,-26 0-6 0,28-3-5 16,-28 3-5-16,25-2-8 0,-25 2 3 0,23-4-6 16,-23 4-4-16,19-4-14 0,-19 4-18 0,17-4-24 15,-17 4-31-15,15-4-40 0,-15 4-34 16,0 0-70-16,15-6-81 0,-15 6-193 15,6-5-366-15,-6 5-194 0</inkml:trace>
  <inkml:trace contextRef="#ctx0" brushRef="#br1" timeOffset="-135428.3">7308 17741 2506 0,'-16'-5'-7'0,"16"5"50"0,0 0 24 15,0 0 32-15,0 0 26 0,0 0 27 16,0 0 9-16,0 0 4 0,0 0-8 16,0 0-14-16,0 0-16 0,0 0-17 0,57 0-13 15,-57 0-11-15,25-2-7 0,-25 2-9 16,30-1-17-16,-17 1-22 0,3-4-33 0,-16 4-37 16,24-7-41-16,-24 7-48 0,21-5-56 15,-21 5-59-15,19-5-132 0,-12 0-590 16,-7 5-405-16</inkml:trace>
  <inkml:trace contextRef="#ctx0" brushRef="#br1" timeOffset="-129284.05">8007 17420 2820 0,'0'0'-131'0,"0"0"28"15,0 0 25-15,0 0 25 0,0 0 30 16,0 0 25-16,0 0 28 0,0 0 8 15,0 0 22-15,0 0 13 0,0 0 3 0,0 0 9 16,0 0 13-16,0 0 8 0,0 0-1 16,0 0-8-16,0 0-5 0,0 0-11 0,0 0-5 15,0 0-8-15,0 0-12 0,0 0-5 16,0 0-7-16,0 0-3 0,0 0-5 16,0 0 0-16,0 0-4 0,0 0-1 15,0 0-3-15,0 0 0 0,0 0-5 0,0 0-2 16,0 0-1-16,30 32 2 0,-30-32 5 15,4 14 15-15,-4-14 3 0,6 19 4 0,-4-8-2 16,3 2 0-16,-5-13 4 0,7 29-4 16,-5-12-1-16,2 1-2 0,-2-1-6 15,2 2 3-15,0-2-8 0,-2 0-2 16,0 0-2-16,0 0-3 0,1-1-4 0,-1-2 0 16,-2-14-2-16,2 26-4 0,-2-26-1 15,2 22-1-15,-2-22-2 0,2 19-4 0,-2-19 0 16,0 16-1-16,0-16 3 0,0 0-4 15,-2 21 2-15,2-21 0 0,0 0-2 16,0 0-1-16,0 19 1 0,0-19 1 16,0 0-2-16,0 0 0 0,0 0 1 0,-4 17 0 15,4-17-5-15,0 0-1 0,0 0 2 16,0 0 4-16,0 0-6 0,0 0 1 16,0 0 0-16,0 0 1 0,0 0-1 0,0 0-3 15,0 0 3-15,0 0-3 0,0 0-1 16,0 0-2-16,0 0 0 0,0 0 0 15,0 0-5-15,0 0-4 0,21-42-3 0,-21 42-1 16,13-18 1-16,-5 8-1 0,-8 10 1 16,14-14 2-16,-4 8 2 0,-10 6 0 15,16-13-1-15,-5 7 4 0,-11 6-1 0,19-7 1 16,-19 7 2-16,19-2 1 0,-19 2 0 16,20 0 3-16,-20 0 14 0,0 0 1 15,22 5-7-15,-22-5 4 0,11 7-4 16,-11-7 3-16,0 0-2 0,9 16 0 0,-9-16-1 15,0 0 2-15,0 17-3 0,0-17 2 16,0 0-3-16,0 0 2 0,-16 21 1 0,16-21-1 16,-12 10-2-16,12-10 1 0,-20 7 0 15,20-7 2-15,-20 7-2 0,9-4 1 16,11-3-3-16,-21 8-3 0,21-8 2 0,-23 5-11 16,23-5-15-16,-20 3-16 0,20-3-25 15,-20 0-32-15,20 0-32 0,0 0-57 16,0 0-48-16,-26-10-82 0,26 10-151 0,0 0-478 15,0 0-370-15</inkml:trace>
  <inkml:trace contextRef="#ctx0" brushRef="#br1" timeOffset="-128436.67">8382 17788 2723 0,'0'0'-132'0,"0"0"32"0,0 0 29 16,0 0 22-16,0 0 48 0,-4 21-4 0,4-21 33 15,0 0 26-15,0 0 31 0,-4 26-5 16,4-26 10-16,-2 17-7 0,2-17 4 0,0 19-3 16,0-19-9-16,-2 19-6 15,2-19-5-15,-2 17-6 0,2-17-7 0,0 0-7 16,-3 19-5-16,3-19-8 0,0 0 1 16,-2 18-1-16,2-18-3 0,0 0-5 15,0 0 2-15,0 0-5 0,-3 19-2 0,3-19-1 16,0 0-2-16,0 0-4 0,0 0-1 15,0 0 4-15,0 0-6 0,0 0-1 0,0 0-1 16,0 0-3-16,0 0-1 0,30-44-1 16,-21 32-2-16,-9 12 1 0,15-18 4 15,-9 10-3-15,-6 8-2 0,13-15 7 0,-13 15-6 16,10-14 3-16,-10 14-2 0,10-9 1 16,-10 9-3-16,0 0 4 0,14-8-2 15,-14 8-2-15,0 0 1 0,0 0 5 0,0 0 1 16,0 0-6-16,0 0 12 0,0 0-2 15,27 16-3-15,-27-16-1 0,0 0 2 0,4 16 1 16,-4-16-7-16,0 0 6 16,0 18-3-16,0-18 1 0,0 0-3 0,0 0 3 15,-2 21-5-15,2-21 2 0,0 0-2 16,0 0 2-16,0 16-1 0,0-16 3 0,0 0 0 16,0 0-1-16,0 0 4 0,0 0-4 15,0 0 2-15,0 0 0 0,0 0-4 16,0 0 3-16,0 0-3 0,0 0-2 0,0 0-1 15,0 0-2-15,0 0-3 0,0 0 7 16,0 0-5-16,0 0 2 0,32-35-2 16,-32 35 3-16,10-11 0 0,-10 11-2 15,12-10 1-15,-12 10-1 0,10-11 8 0,-10 11 5 16,0 0 7-16,14-12 1 0,-14 12 8 16,0 0-4-16,16-5 7 0,-16 5 3 0,0 0 6 15,0 0 7-15,0 0-9 0,0 0 11 16,23 11 3-16,-23-11 9 0,0 0-1 15,8 17-1-15,-8-17-3 0,4 15-1 16,-4-15-4-16,9 19-3 0,-5-10-4 0,-4-9-6 16,9 20-2-16,-9-20-4 0,6 20-1 15,-2-12-2-15,-4-8-6 0,8 17-4 0,-8-17-16 16,5 16-41-16,-5-16-61 0,0 0-74 16,7 13-83-16,-7-13-195 0,0 0-165 0,0 0-327 15,0 0-371-15</inkml:trace>
  <inkml:trace contextRef="#ctx0" brushRef="#br1" timeOffset="-124635.3">7891 17474 2664 0,'0'0'-189'0,"0"0"19"0,0 0 21 0,0 0 23 16,0 0 13-16,0 0 24 0,0 0 16 15,0 0 20-15,0 0 18 0,0 0 10 16,0 0 13-16,0 0 14 0,0 0 10 0,0 0 1 16,0 0 7-16,0 0 6 0,0 0 1 15,0 0 6-15,0 0-4 0,0 0-1 0,0 0 6 16,-36-17-3-16,36 17 9 0,0 0 4 16,-20-3-3-16,20 3 1 0,0 0 1 15,-20-3 12-15,20 3-13 0,0 0-1 16,-28 1-1-16,28-1 3 0,-19-1 5 0,19 1-6 15,0 0-10-15,-28 0-1 0,28 0-1 16,-20 0 0-16,20 0-9 0,0 0 3 0,-30 0-1 16,30 0 9-16,-17 0-10 0,17 0 6 15,0 0-5-15,-24 0 4 0,24 0 0 16,0 0-8-16,0 0-4 0,-26 0 4 16,26 0-9-16,0 0 4 0,-22 1 2 15,22-1-2-15,-17 2-1 0,17-2-1 0,0 0 1 16,-26 4 2-16,26-4 0 0,0 0 0 15,-18 2-5-15,18-2 2 0,0 0-9 0,0 0 16 16,-18 2-2-16,18-2 3 0,0 0 7 16,0 0-3-16,0 0-2 0,0 0-4 15,0 0 3-15,0 0-5 0,0 0 2 0,0 0-5 16,0 0-4-16,0 0 1 0,0 0 0 16,0 0-3-16,0 0 2 0,0 0-1 15,0 0 1-15,54 4-4 0,-54-4 0 0,0 0 5 16,23 1 4-16,-23-1 2 0,14 3 4 15,-14-3-8-15,16 4-1 0,-16-4 5 16,0 0-6-16,18 5 3 0,-18-5-3 16,13 6-2-16,-13-6-3 0,0 0 0 0,17 8 2 15,-17-8 1-15,9 7 5 0,-9-7 1 16,0 0-4-16,10 13 4 0,-10-13-2 0,6 9 3 16,-6-9-1-16,0 0 5 0,7 18 4 15,-7-18-5-15,4 14 0 0,-4-14 0 16,0 0 1-16,0 20-4 0,0-20-2 15,0 17 4-15,0-17-4 0,0 0-1 0,-4 25 1 16,4-25 1-16,-2 14-3 0,2-14-1 16,0 0-3-16,-5 21 4 0,5-21-5 0,-2 13 0 15,2-13 2-15,0 0-3 0,-6 17 0 16,6-17 1-16,0 0-4 0,-4 17 5 16,4-17 0-16,0 0-5 0,-7 15-2 15,7-15 5-15,0 0 0 0,-6 13-7 0,6-13 4 16,0 0-1-16,0 0 1 0,0 0 1 15,-6 15 0-15,6-15 1 0,0 0-3 0,0 0 1 16,0 0-2-16,0 0-1 0,-4 18 5 16,4-18-1-16,0 0-2 0,0 0 0 15,0 0 2-15,0 0-2 0,-5 14-1 16,5-14 2-16,0 0 0 0,0 0 1 0,0 0 0 16,0 0 1-16,0 0-4 0,0 0 1 15,0 0 1-15,9 18-3 0,-9-18 0 16,0 0 1-16,0 0 1 0,0 0 0 0,0 0-2 15,0 0 0-15,8 12 0 0,-8-12-2 16,0 0 3-16,0 0 1 0,0 0-3 16,0 0 3-16,0 0-1 0,7 12-1 0,-7-12 3 15,0 0 1-15,0 0-2 0,0 0 3 16,0 0-2-16,0 0 3 0,0 0-5 16,0 0 4-16,0 0-5 0,0 0 0 0,0 0 2 15,0 0-1-15,0 0 1 0,6 13-2 16,-6-13 1-16,0 0 0 0,0 0 0 15,0 0 4-15,0 0-1 0,0 0 1 0,0 0 5 16,0 0 2-16,0 0 3 0,0 0 2 16,0 0 1-16,0 0-1 0,0 0-1 15,17 5 6-15,-17-5 3 0,0 0 8 0,19 0 2 16,-19 0 3-16,16 2 4 0,-16-2 5 16,20 3-1-16,-20-3 1 0,25 1-5 15,-12 1-2-15,-13-2-5 0,29 0-4 16,-13 0-1-16,-16 0-18 0,27 0-31 0,-27 0-61 15,26-2-75-15,-26 2-89 0,22-6-176 16,-22 6-183-16,18-7-300 0,-18 7-294 0</inkml:trace>
  <inkml:trace contextRef="#ctx0" brushRef="#br1" timeOffset="-122792.32">8814 17904 2541 0,'0'0'-148'16,"0"0"25"-16,0 0 28 0,0 0 24 0,0 0 22 15,0 0 16-15,0 0 20 0,0 0 7 16,0 0 13-16,0 0 3 0,0 0 28 15,0 0 5-15,0 0 10 0,0 0 13 0,0 0 7 16,0 0 2-16,0 0 0 0,0 0-6 16,0 0 0-16,0 0-1 0,0 0 3 15,0 0-1-15,0 0 3 0,0 0-5 0,0 0 4 16,0 0 3-16,0 0 2 16,0 0 2-16,0 0-3 0,0 0-3 0,0 0-8 15,0 0-4-15,0 0-6 0,0 0-5 16,0 0-6-16,51-6-4 0,-51 6-6 0,0 0-5 15,0 0-2-15,0 0 0 0,21-1-6 16,-21 1 2-16,0 0-4 0,0 0-3 0,0 0-2 16,21 1 1-16,-21-1-3 0,0 0 0 15,0 0-5-15,19 0 0 0,-19 0 2 16,0 0-3-16,0 0 0 0,0 0 1 0,19 0-4 16,-19 0-17-16,0 0-26 0,0 0-46 15,0 0-45-15,0 0-48 0,0 0-53 16,0 0-105-16,0 0-565 0,0 0-291 15</inkml:trace>
  <inkml:trace contextRef="#ctx0" brushRef="#br1" timeOffset="-122222.34">9087 17822 2636 0,'0'0'-106'0,"0"0"31"16,0 0 20-16,0 0 17 0,0 0 14 0,0 0 16 16,0 0 9-16,0 0 4 0,0 0 7 15,0 0 8-15,0 0 12 0,0 0 8 16,0 0 4-16,0 0 13 0,0 0 10 16,0 0 1-16,0 0 1 0,0 0 6 0,0 0-1 15,6 35 0-15,-6-35-1 0,0 0 1 16,0 0-2-16,0 0-1 0,-10 28 7 0,10-28-2 15,-6 13-2-15,6-13 7 0,-4 15-2 16,4-15 6-16,0 0-4 0,-6 23-3 16,6-23-6-16,-2 16-3 0,2-16-6 0,0 0 0 15,0 22-9-15,0-22-4 0,0 0-3 16,2 21-4-16,-2-21-2 0,0 0 1 16,0 20-7-16,0-20 4 0,0 0-2 0,8 15-1 15,-8-15-7-15,0 0 2 0,10 12-6 16,-10-12-4-16,10 7 3 0,-10-7-6 15,13 6 0-15,-13-6 1 0,0 0-6 0,17 5-1 16,-17-5-12-16,0 0-16 0,0 0-24 16,23-2-39-16,-23 2-46 0,0 0-68 15,0 0-59-15,16-19-103 0,-16 19-197 0,0-17-404 16,0 17-389-16</inkml:trace>
  <inkml:trace contextRef="#ctx0" brushRef="#br1" timeOffset="-121995.95">9083 17615 2886 0,'0'0'-60'0,"0"0"43"0,0 0 28 0,0 0 27 15,6-13 12-15,-6 13 4 0,0 0 5 16,0 0-5-16,0 0-11 0,0 0-6 0,0 0-3 15,0 0-10-15,0 0-18 0,0 0-41 16,0 0-48-16,0 0-66 0,0 0-61 16,0 0-132-16,0 0-406 0,0 0-26 15</inkml:trace>
  <inkml:trace contextRef="#ctx0" brushRef="#br1" timeOffset="-121177.98">9657 17487 2104 0,'0'0'-86'0,"0"0"29"16,0 0 21-16,0 0 36 0,0 0 20 0,0 0 10 15,0 0 18-15,0 0 2 0,0 0-2 16,0 0-10-16,0 0 11 0,0 0 5 16,0 0 5-16,0 0 0 0,0 0 7 0,0 0-3 15,0 0 8-15,0 0-5 0,0 0 12 16,0 0-3-16,-53 11-6 0,53-11-1 16,-14 10-2-16,14-10-6 0,-14 11-1 15,6-4-4-15,8-7-7 0,-16 15 1 0,6-5-4 16,10-10-2-16,-15 18-1 0,7-7-7 15,-1-1-1-15,1 2 3 0,8-12-4 0,-13 20 8 16,7-9-5-16,0 1-1 0,6-12-1 16,-10 21 4-16,10-21-2 0,-4 23 3 15,4-23 1-15,0 20 4 0,0-20 4 0,4 20 1 16,-4-20 4-16,10 16 6 0,-6-6-1 16,-4-10 0-16,10 15-6 0,-10-15-4 15,15 14-6-15,-8-8-2 0,-7-6-3 0,16 12 0 16,-16-12-6-16,17 7-1 0,-17-7 4 15,18 3-8-15,-18-3 4 0,16 3-4 16,-16-3 0-16,22 0-3 0,-22 0-3 0,0 0 1 16,27-3-4-16,-27 3-3 0,19-1-4 15,-19 1 2-15,19-4-5 0,-19 4-5 16,14-5-14-16,-14 5-23 0,14-7-29 0,-14 7-37 16,0 0-39-16,14-5-41 0,-14 5-56 15,0 0-67-15,13-10-183 0,-13 10-483 16,0 0-416-16</inkml:trace>
  <inkml:trace contextRef="#ctx0" brushRef="#br1" timeOffset="-120670.13">9863 17738 2869 0,'0'0'-124'16,"0"0"34"-16,0 0 22 0,0 0 28 0,0 0 26 16,0 0 22-16,0 0 10 0,0 0 12 15,0 0 2-15,0 0 17 0,0 0 5 16,0 0 9-16,7 21 9 0,-7-21-5 16,0 0 7-16,0 0-5 0,0 0 4 0,-9 28 4 15,9-28-2-15,0 0-5 0,-10 16-3 16,10-16 2-16,-2 13-2 0,2-13-4 15,-4 15-4-15,4-15-3 0,-4 16-1 0,4-16-3 16,0 0-5-16,0 20-5 0,0-20-1 16,0 0-4-16,2 22 1 0,-2-22-4 15,0 0 3-15,4 15-9 0,-4-15 3 0,0 0-5 16,6 13-2-16,-6-13-4 0,0 0-8 16,8 8-22-16,-8-8-31 0,0 0-52 15,0 0-61-15,0 0-79 0,0 0-130 0,26-13-222 16,-26 13-270-16,8-18-202 0</inkml:trace>
  <inkml:trace contextRef="#ctx0" brushRef="#br1" timeOffset="-120516.26">10008 17538 2599 0,'4'-13'-15'15,"-4"13"25"-15,0 0 11 0,0 0-3 16,0 0 3-16,0 0-1 0,10-10-6 0,-10 10-20 15,0 0-52-15,0 0-81 0,0 0-123 16,0 0-436-16,0 0 51 0</inkml:trace>
  <inkml:trace contextRef="#ctx0" brushRef="#br1" timeOffset="-119564.46">7704 18161 2006 0,'0'0'-24'0,"0"0"29"15,0 0 17-15,0 0 7 0,0 0 20 16,0 0 12-16,0 0 17 0,0 0 12 0,0 0 11 16,0 0 3-16,52 0-2 0,-52 0 5 15,0 0-1-15,0 0-4 0,0 0-10 16,8 15-1-16,-8-15-10 0,0 0-7 0,0 16-3 16,0-16-3-16,0 0-4 0,0 18 0 15,0-18-2-15,0 0-1 0,-4 25-9 16,4-25 5-16,-4 20-1 0,4-20-2 15,-2 19-1-15,2-19 1 0,-7 19-3 0,7-19-3 16,-5 16-5-16,5-16 0 0,-2 16 0 16,2-16 2-16,0 0 0 0,0 20-4 0,0-20-5 15,0 0-2-15,0 0-4 0,7 20-18 16,-7-20-35-16,0 0-51 0,0 0-69 16,17 2-79-16,-17-2-115 0,0 0-201 15,0 0-404-15,19-23-364 0</inkml:trace>
  <inkml:trace contextRef="#ctx0" brushRef="#br1" timeOffset="-119348.13">7806 18107 2756 0,'-4'-17'-98'0,"4"17"42"0,0 0 44 15,0 0 24-15,0 0 32 0,0 0 27 16,0 0 18-16,0 0 7 0,7-19 14 15,-7 19-3-15,0 0-9 0,0 0-13 0,0 0-5 16,0 0-12-16,0 0-11 0,14-7-15 16,-14 7-33-16,0 0-66 0,0 0-60 0,0 0-69 15,0 0-70-15,0 0-169 0,0 0-356 16,0 0-77-16</inkml:trace>
  <inkml:trace contextRef="#ctx0" brushRef="#br1" timeOffset="-118820.66">7929 18306 2268 0,'0'0'-63'0,"0"0"27"0,-13 10 28 16,13-10 22-16,0 0 39 0,0 0 27 16,0 0 29-16,0 0 21 0,0 0 12 0,0 0 5 15,0 0-1-15,0 0-13 0,0 0-11 16,0 0-8-16,0 0-10 0,0 0-8 15,0 0-12-15,0 0-8 0,42 5-7 0,-42-5-10 16,20 0-8-16,-20 0-3 0,21 2-8 16,-21-2-5-16,23 0-10 0,-23 0-15 0,23-2-27 15,-23 2-32-15,22-2-36 0,-22 2-27 16,21-3-43-16,-21 3-36 0,14-9-64 16,-14 9-142-16,0 0-456 0,11-13-203 15</inkml:trace>
  <inkml:trace contextRef="#ctx0" brushRef="#br1" timeOffset="-118620.32">7982 18231 2518 0,'0'0'-54'0,"0"0"39"0,0 0 1 0,0 0 19 16,0 0 28-16,0 0 26 0,0 0 15 15,0 0 9-15,0 0-5 0,0 0 3 16,0 0-13-16,0 0 1 0,0 0-16 15,0 0 1-15,53 11-13 0,-53-11-16 0,19 0-41 16,-19 0-64-16,21 1-56 0,-21-1-60 16,19-4-123-16,-19 4-432 0,0 0-31 0</inkml:trace>
  <inkml:trace contextRef="#ctx0" brushRef="#br1" timeOffset="-117321.15">8276 18365 2145 0,'0'0'-69'0,"0"0"27"15,0 0 17-15,0 0 19 0,0 0 21 16,0 0 9-16,0 0 22 0,0 0 8 15,0 0-5-15,0 0-7 0,0 0-7 16,0 0-1-16,0 0 6 0,9-49 9 0,-9 49 1 16,0 0-4-16,0 0 3 0,0 0 1 15,12-9-6-15,-12 9-4 0,0 0 1 0,0 0-1 16,0 0-3-16,0 0 1 0,21-1 2 16,-21 1-4-16,0 0 8 0,0 0-1 15,0 0 9-15,0 0-7 0,28 6 1 16,-28-6-2-16,0 0 2 0,0 0-4 0,12 7-4 15,-12-7 1-15,0 0 6 0,0 0-3 16,10 14 1-16,-10-14-6 0,0 0-3 16,0 0-4-16,2 15 0 0,-2-15 0 0,0 0-4 15,0 0 10-15,0 0 5 0,0 0 2 16,0 0 4-16,-18 23 0 0,18-23 0 16,0 0-1-16,-14 8-3 0,14-8-4 0,0 0-1 15,-18 5-3-15,18-5-3 0,0 0 2 16,-16 3-7-16,16-3 3 0,0 0-5 15,0 0-4-15,-23 0 0 0,23 0-2 0,0 0-3 16,0 0-2-16,-24-11-1 0,24 11-1 16,-8-9 0-16,8 9-5 0,-8-12-4 15,8 12-17-15,0 0-28 0,-2-22-35 0,2 22-43 16,0 0-56-16,10-29-58 0,-10 29-131 16,2-21-213-16,-2 21-279 0,6-21-208 15</inkml:trace>
  <inkml:trace contextRef="#ctx0" brushRef="#br1" timeOffset="-111178.95">7593 17248 2364 0,'0'0'-166'0,"0"0"23"16,0 0 23-16,0 0 18 0,0 0 30 16,0 0 16-16,0 0 21 0,0 0 15 15,0 0 7-15,0 0 16 0,0 0 12 0,0 0 17 16,0 0-11-16,0 0 3 0,0 0 5 15,0 0-6-15,0 0-2 0,0 0 2 16,0 0-2-16,0 0-3 0,0 0 2 16,0 0 2-16,0 0 1 0,0 0 4 0,0 0-1 15,0 0 14-15,0 0-16 0,0 0 9 0,0 0 2 16,0 0 4-16,0 0-4 0,0 0-3 16,0 0-5-16,0 0 2 0,0 0-3 15,0 0 10-15,0 0-9 0,0 0 5 16,0 0-3-16,0 0 6 0,0 0-6 0,0 0-1 15,0 0-2-15,0 0 1 0,0 0-2 16,6-17 2-16,-6 17-7 0,0 0 7 16,0 0-5-16,0 0 0 0,0 0-3 15,0 0 7-15,0 0-4 0,0 0 0 0,0 0-6 16,0 0 7-16,0 0-3 0,0 0 0 16,0 0-4-16,0 0 11 0,0 0-10 15,0 0 3-15,0 0-3 0,0 0-2 0,0 0 1 16,0 0-2-16,0 0-3 0,0 0 3 15,0 0-7-15,0 0 6 0,0 0-12 16,0 0 4-16,0 0-1 0,0 0 3 0,0 0-4 16,0 0-1-16,0 0 7 0,0 0-5 15,0 0 3-15,0 0-9 0,0 0 7 0,0 0-4 16,0 0 2-16,0 0-3 0,0 0 0 16,0 0 3-16,0 0-2 0,0 0 0 15,0 0-3-15,0 0 7 0,0 0-2 16,0 0 1-16,0 0-3 0,0 0 4 0,0 0 6 15,0 0-3-15,0 0-3 0,0 0 7 16,0 0-3-16,0 0 6 0,0 0-5 0,0 0-3 16,0 0 2-16,0 0 1 0,26 31 0 15,-26-31-1-15,0 0 1 0,0 0-13 16,0 0 11-16,0 0-2 0,4 13-1 16,-4-13 2-16,0 0 0 0,0 0-3 0,0 0 2 15,4 15 3-15,-4-15-3 0,0 0 8 16,0 0 1-16,0 0 1 0,0 0-1 15,4 13 1-15,-4-13-4 0,0 0-3 0,0 0 0 16,0 0 5-16,0 0-4 0,0 0 0 16,0 0-6-16,0 0 5 0,0 0-2 15,0 0-2-15,4 18 3 0,-4-18 1 0,0 0-6 16,0 0 2-16,0 0 0 0,0 0-3 16,0 0 1-16,0 0 1 0,0 0-4 15,0 0 0-15,0 0 0 0,0 0 3 0,0 0-4 16,0 0 7-16,0 0-7 0,0 0 5 15,0 0-7-15,0 0 6 0,0 0 0 16,0 0-3-16,0 0 3 0,0 0 4 0,0 0-7 16,0 0 4-16,0 0-1 0,0 0-1 15,0 0 1-15,0 0-1 0,0 0 2 16,0 0-1-16,0 0-2 0,0 0 1 16,0 0-4-16,0 0 2 0,0 0 6 0,0 0-6 15,0 0 0-15,0 0-3 0,0 0 0 16,0 0 3-16,0 0-1 0,0 0 0 15,0 0 2-15,0 0-5 0,0 0 1 0,0 0 3 16,0 0-2-16,0 0-1 0,0 0 2 16,0 0-2-16,0 0-3 0,0 0-3 15,0 0-3-15,0-50 1 0,0 50 3 0,0 0-2 16,6-11 0-16,-6 11 0 0,0 0 1 16,0 0 2-16,7-15-2 0,-7 15 6 15,0 0-2-15,0 0-1 0,11-12 2 0,-11 12 4 16,0 0-4-16,0 0-1 0,0 0 4 15,10-11-5-15,-10 11 4 0,0 0 0 16,0 0-2-16,11-7 3 0,-11 7-4 16,0 0 5-16,0 0-3 0,0 0 3 0,14-6-1 15,-14 6 1-15,0 0-2 0,0 0 0 16,0 0 4-16,0 0-4 0,22-3 2 0,-22 3 5 16,0 0-4-16,0 0 3 0,0 0-2 15,0 0 7-15,18 10 0 0,-18-10 1 16,0 0 2-16,0 0 8 0,12 10-1 15,-12-10 9-15,0 0 5 0,0 0 0 0,8 13-1 16,-8-13 3-16,0 0-1 0,4 12-2 16,-4-12-7-16,0 0 1 0,0 0-6 15,0 0-1-15,0 23 3 0,0-23-1 16,0 0-8-16,0 0 2 0,-2 19-3 0,2-19 2 16,0 0-7-16,0 0 1 0,0 0 0 15,-2 19 0-15,2-19-1 0,0 0-1 0,0 0 2 16,0 0-7-16,0 0 3 0,0 0 2 15,-4 14-4-15,4-14 2 0,0 0 1 16,0 0 1-16,0 0-4 0,0 0 1 0,0 0 5 16,0 0-6-16,0 0 1 0,0 0-3 15,0 0 0-15,0 0-4 0,0 0-1 16,0 0-1-16,0 0-8 0,0 0 3 0,0 0-1 16,0 0-2-16,0 0 2 0,0 0 2 15,0 0-4-15,0 0 0 0,8-55 3 16,-8 55 1-16,10-11-2 0,-10 11 4 15,9-12 2-15,-9 12-2 0,10-10-2 0,-10 10 5 16,13-11-1-16,-13 11-3 0,11-7 5 16,-11 7 2-16,0 0-4 0,12-9 0 15,-12 9 2-15,0 0 3 0,14-8-1 0,-14 8-1 16,0 0 0-16,0 0 1 0,14-8-1 16,-14 8 0-16,0 0 1 0,0 0 2 15,0 0 5-15,0 0 3 0,0 0 1 0,0 0 9 16,0 0 4-16,30 10 3 0,-30-10 7 15,0 0 3-15,8 11 4 0,-8-11 1 0,0 0 4 16,7 14-1-16,-7-14 4 0,0 0 0 16,6 15 5-16,-6-15 2 0,4 12-6 15,-4-12 1-15,0 0-6 0,6 17-5 16,-6-17-5-16,4 15-4 0,-4-15 0 0,7 13-23 16,-7-13-44-16,0 0-75 0,5 20-102 15,-5-20-129-15,0 16-263 0,0-16-365 0,0 0-415 16</inkml:trace>
  <inkml:trace contextRef="#ctx0" brushRef="#br1" timeOffset="-93285.7">29557 15680 2790 0,'0'0'-166'16,"0"0"32"-16,10 8 24 0,-10-8 18 16,0 0 24-16,0 0 26 0,15 7 22 15,-15-7 4-15,0 0 10 0,0 0 23 16,15 6 3-16,-15-6 12 0,0 0 16 0,12 6 4 15,-12-6 5-15,0 0 4 0,0 0 3 0,0 0-10 16,15 4-2-16,-15-4-5 0,0 0-2 16,0 0-10-16,0 0 1 0,0 0-5 15,0 0-4-15,0 0 4 0,0 0-2 0,0 0 1 16,0 0-5-16,0 0 4 0,0 0-5 16,0 0-3-16,0 0 6 0,0 0-7 15,0 0 5-15,0 0-7 0,0 0 1 16,0 0 1-16,-34-26 2 0,34 26 2 0,0 0-8 15,-25-6 3-15,25 6-1 0,-22-6-6 16,22 6 3-16,-22-2-2 0,22 2 0 0,-24-1-3 16,24 1 6-16,-25 0-8 0,25 0 4 15,-26 5 1-15,26-5 0 0,-21 5 1 16,21-5 3-16,-21 6-1 0,21-6 7 16,-17 7 2-16,17-7-1 0,-13 10 6 0,13-10 5 15,-8 10-8-15,8-10 3 0,0 0-3 16,0 0-5-16,0 0 0 0,13 28-1 0,-13-28-1 15,16 13 3-15,-5-7-1 0,-1 1 0 16,4 1-2-16,-2-2 4 0,0 2 0 0,2 0-3 16,-2-1 2-16,-12-7 4 0,25 14-1 15,-12-7 1-15,-2-1 4 0,1 0 0 16,-12-6 1-16,20 11-6 0,-20-11 1 16,14 10 3-16,-5-5 1 0,-9-5-2 15,13 10-2-15,-13-10-1 0,10 10 0 0,-10-10 0 16,9 11-3-16,-9-11 2 0,0 0-2 15,4 17 1-15,-4-17 0 0,0 0 3 0,0 0-2 16,-9 23-1-16,9-23-2 0,0 0 1 16,-14 13 1-16,14-13-5 0,-15 7 0 15,15-7 1-15,-17 7-6 0,17-7 2 0,-20 4-4 16,20-4 1-16,-18 1-2 16,18-1-1-16,-22 2-1 0,22-2-14 0,-21-2-22 15,21 2-35-15,0 0-45 0,-28-5-64 0,28 5-72 16,-12-8-129-16,12 8-226 0,0 0-347 15,-8-15-364-15</inkml:trace>
  <inkml:trace contextRef="#ctx0" brushRef="#br1" timeOffset="-92503.5">29854 15404 2788 0,'0'0'-118'0,"0"0"20"0,0 0 34 15,0 0 34-15,0 0 42 0,0 0 15 0,0 0 12 16,0 0 7-16,0 0-2 0,-24 33 3 16,24-33 2-16,-5 15 3 0,5-15-10 0,-4 15 1 15,4-15-1-15,-4 16-1 0,4-16 3 16,0 0 5-16,-5 19 6 0,5-19 3 15,0 0 5-15,0 0-2 0,-2 16 3 16,2-16-8-16,0 0-4 0,0 0-4 0,0 0-5 16,0 0-7-16,-4 16 3 0,4-16-8 15,0 0-4-15,0 0 1 0,0 0-6 16,0 0-3-16,0 0-1 0,0 0-2 16,0 0-3-16,0 0 1 0,0 0-6 0,15-44 2 15,-15 44-1-15,9-20-2 0,-5 9-2 0,-4 11-3 16,12-22 4-16,-6 14-3 0,-6 8-2 15,16-18 0-15,-10 11-1 0,-6 7-3 16,12-13 1-16,-12 13 2 0,11-8-3 16,-11 8 5-16,0 0-3 0,0 0 1 0,17-2 2 15,-17 2 1-15,0 0-1 0,0 0 1 16,0 0 1-16,11 23-1 0,-11-23-1 16,0 0 4-16,4 18-2 0,-4-18-3 0,0 0 5 15,0 0 2-15,4 15-2 0,-4-15 1 16,0 0 1-16,0 0-3 0,0 0-2 15,8 11 1-15,-8-11-1 0,0 0 0 0,0 0 1 16,0 0 0-16,24-3-1 0,-24 3 0 16,0 0-2-16,0 0 2 0,30-5 1 0,-30 5 8 15,0 0 0-15,23-3 10 0,-23 3 7 16,0 0 5-16,19 8 12 0,-19-8 11 16,13 10 11-16,-13-10 0 0,10 15-4 0,-10-15-5 15,8 15-7-15,-8-15-5 0,4 17-6 16,-4-17-2-16,3 16-11 0,-3-16-28 15,2 19-57-15,-2-19-71 0,0 0-88 0,-9 24-113 16,9-24-217-16,-10 12-101 0,10-12-189 16,-17 13-173-16</inkml:trace>
  <inkml:trace contextRef="#ctx0" brushRef="#br1" timeOffset="-91713.57">29248 15686 2423 0,'0'0'-85'0,"0"0"26"0,0 0 37 16,0 0 38-16,0 0 36 0,0 0 23 16,0 0 21-16,0 0 17 0,0 0 5 15,0 0 1-15,0 0 4 0,0 0 2 16,-2 65-3-16,4-46-2 0,0 0-8 15,0 0-9-15,-2 0-10 0,0 1-10 0,-2 0-9 16,0-1-7-16,-3 0-9 0,-2-2-2 0,-1 2-6 16,-2 1-17-16,-5-2-36 0,0-4-51 15,-4 1-51-15,2-1-60 0,-4-1-64 16,-5-4-75-16,5 1-659 0,-4-1-401 16</inkml:trace>
  <inkml:trace contextRef="#ctx0" brushRef="#br1" timeOffset="-91107.07">28810 15602 2769 0,'0'0'-111'0,"-22"10"31"16,22-10 47-16,-11 9 47 0,11-9 29 0,-14 14 18 16,7-6 12-16,7-8 0 0,-13 23 3 15,5-12 7-15,0 4 7 0,0-2-1 16,0 3 6-16,-2 3-4 0,1 0-1 0,3-3-1 16,-2 4-4-16,1-3-1 0,3 2 2 15,0 1-9-15,2-2-2 0,2 2-5 16,-2-3-5-16,4 2-11 0,0-3-1 15,0 0-6-15,-2-16-5 0,9 30-8 0,-5-17-7 16,2 2-13-16,1-3-40 0,1 0-43 16,2-3-48-16,4 1-76 0,0-1-87 0,1-3-181 15,2 2-495-15,0-3-389 0</inkml:trace>
  <inkml:trace contextRef="#ctx0" brushRef="#br1" timeOffset="-90103.01">29979 15980 2781 0,'0'0'-129'0,"0"0"36"15,-26 0 21-15,26 0 28 0,0 0 35 16,0 0 21-16,0 0 20 0,0 0 11 0,0 0 10 15,0 0 0-15,0 0 11 0,0 0 4 16,0 0 8-16,0 0 3 0,0 0 0 16,0 0-4-16,0 0-8 0,0 0-4 0,0 0-7 15,0 0-5-15,0 0-8 0,0 0 0 16,0 0-3-16,0 0-3 0,0 0-4 0,0 0 3 16,0 0-6-16,0 0-3 0,0 0 2 15,50 15-6-15,-50-15 1 0,15 2-5 16,-15-2-2-16,16 2 1 0,-16-2-7 15,0 0 4-15,28 1-7 0,-28-1 1 0,20 2-5 16,-20-2-12-16,20 0-20 0,-20 0-31 16,19 0-37-16,-19 0-38 0,0 0-59 0,24-2-54 15,-24 2-150-15,12-3-408 0,-12 3-121 16</inkml:trace>
  <inkml:trace contextRef="#ctx0" brushRef="#br1" timeOffset="-89790.49">30092 15941 2288 0,'0'0'-62'16,"0"0"39"-16,0 0 20 0,0 0 31 15,0 0 31-15,0 0 22 0,0 0 14 16,0 0 1-16,0 0 3 0,0 0 4 15,0 0-3-15,0 0-3 0,0 0-7 0,0 0-5 16,0 0-5-16,2 38-10 0,-2-38-8 16,0 0 0-16,0 21-13 0,0-21-1 0,0 0-6 15,0 22-4-15,0-22-4 0,-2 17-7 16,2-17-1-16,0 0-3 0,0 23-10 16,0-23-22-16,0 0-19 0,4 19-32 15,-4-19-31-15,6 11-50 0,-6-11-42 16,0 0-46-16,11 13-79 0,-11-13-510 0,0 0-144 15</inkml:trace>
  <inkml:trace contextRef="#ctx0" brushRef="#br1" timeOffset="-89122.48">30475 15658 2285 0,'0'0'-123'0,"0"0"30"16,0 0 31-16,0 0 37 0,0 0 34 0,0 0 30 15,0 0 16-15,-21 0 21 0,21 0 19 16,0 0 5-16,0 0 5 0,0 0 8 16,0 0 2-16,-17 17-1 0,17-17 1 15,0 0-6-15,-11 17-8 0,11-17-5 0,-10 17-3 16,5-8-7-16,5-9-2 0,-10 23-9 15,6-11-2-15,-2 0-5 0,6-12-4 16,-9 24-3-16,4-11-1 0,5-13-5 0,-8 25 4 16,6-14-8-16,2-11-1 0,-6 23-8 15,4-11 2-15,2-12-10 0,-2 21-2 16,2-21-5-16,-2 23 0 0,2-23 0 0,0 18-5 16,0-18-3-16,2 22-1 0,-2-22-2 15,6 19 0-15,0-9-3 0,-6-10-2 0,10 19-2 16,2-9-9-16,-4-3-20 0,0 1-25 15,3 1-28-15,-11-9-29 0,17 15-25 16,-6-10-36-16,-11-5-40 0,18 12-42 16,-7-10-94-16,-11-2-607 0,21 6-373 0</inkml:trace>
  <inkml:trace contextRef="#ctx0" brushRef="#br1" timeOffset="-84354.52">30784 15638 849 0,'0'0'180'16,"0"0"-39"-16,0 0-20 0,0-18 2 15,0 18-21-15,0 0-4 0,0 0-9 0,0 0-14 16,0 0 8-16,0 0 4 0,0 0 7 16,0 0 4-16,11-18 5 0,-11 18 10 0,0 0 6 15,0 0-4-15,0 0-1 0,0 0-9 16,0 0-10-16,0 0-6 0,0 0-9 16,0 0 2-16,0 0 11 0,0 0 0 0,0 0-11 15,0 0-1-15,0 0-5 0,0 0-7 16,0 0 0-16,0 0-4 0,0 0 2 15,25 27 2-15,-25-27-10 0,13 14-3 16,-13-14-3-16,17 15 0 0,-9-7-4 0,2 3-1 16,2-2-4-16,0 3-3 0,-4-3-1 15,3 2-3-15,0 1-3 0,-3 2-4 0,1-4-3 16,-3 2 4-16,0 2-1 0,0-3-3 16,-1 2-1-16,-5-13-2 0,9 23-2 15,-7-12 0-15,-2-11-4 0,4 23 0 0,-4-23 0 16,-2 23-2-16,2-23-6 0,-2 21-2 15,2-21-15-15,-4 23-15 0,4-23-21 16,-3 21-20-16,3-21-33 0,-7 19-32 0,7-19-41 16,0 21-40-16,0-21-48 0,-4 16-103 15,2-9-183-15,2-7-330 0,0 0-239 0</inkml:trace>
  <inkml:trace contextRef="#ctx0" brushRef="#br1" timeOffset="-82693.92">31324 15562 2452 0,'0'0'-67'0,"0"0"15"16,0 0 7-16,0 0 13 0,0 0 13 16,0 0 18-16,0 0 7 0,0 0-1 15,0 0 5-15,0 0 1 0,0 0 3 16,0 0-3-16,0 0 4 0,0 0 5 0,0 0 16 16,-36 10-9-16,36-10 11 0,-17 5-3 15,17-5 7-15,-19 9-4 0,19-9 1 0,-21 5 1 16,12 1 8-16,9-6 4 0,-15 7-6 15,15-7-5-15,-12 9-3 0,12-9-4 16,0 0-2-16,-6 16-2 0,6-16-1 16,0 0-10-16,0 0 3 0,12 27-3 0,-12-27-4 15,15 15-1-15,-7-7 6 0,3 1-2 16,0-2-3-16,1 1 2 0,1 2 6 0,0-1 2 16,-1 1-3-16,1-1 0 0,-2 1-1 15,-1-2-3-15,1 0 6 0,-3 4 7 16,-8-12 15-16,11 14 12 0,-11-14 11 0,4 15 3 15,-4-15 1-15,0 0-2 16,-7 23-9-16,7-23-3 0,-14 13-4 0,3-6-8 16,11-7-2-16,-23 10-7 0,10-4-3 15,-1-2-8-15,14-4-10 0,-24 5-17 0,24-5-30 16,-21 3-50-16,21-3-56 0,-19 0-53 16,19 0-70-16,0 0-151 0,-19-13-498 0,19 13-294 15</inkml:trace>
  <inkml:trace contextRef="#ctx0" brushRef="#br1" timeOffset="-81780.47">31421 15241 2575 0,'0'0'-114'0,"0"0"26"0,0 0 26 15,0 0 30-15,0 0 9 0,0 0 23 0,0 0 25 16,0 0-1-16,0 0 16 0,0 0 11 16,0 0 5-16,0 0 7 0,0 0 3 15,0 0-1-15,0 0 6 0,0 0 0 0,2 61-1 16,-2-61-4-16,2 14-4 0,-2-14-8 16,5 15 0-16,-5-15-6 0,0 0-10 15,2 18 4-15,-2-18-7 0,0 0-6 0,2 15 3 16,-2-15-1-16,0 0 0 0,0 0 7 15,2 16-1-15,-2-16 3 0,0 0-1 16,0 0-6-16,0 0 0 0,0 0-6 16,0 0-4-16,0 0-5 0,0 0 0 0,0 0-4 15,0 0-2-15,0 0-3 0,0 0 0 16,0 0-4-16,13-41 3 0,-13 41-6 0,11-17 0 16,-11 17-1-16,10-18 3 0,-10 18-2 15,10-18-6-15,-10 18 4 0,12-15 2 0,-12 15-4 16,10-12 2-16,-10 12-2 0,12-9 2 15,-12 9 0-15,13-6 0 0,-13 6-3 16,0 0 6-16,0 0-2 0,0 0 0 16,0 0 3-16,28 10 0 0,-28-10 0 0,0 0 0 15,6 17-2-15,-6-17 3 0,4 13 5 16,-4-13 1-16,0 0-1 0,4 20-4 16,-4-20 5-16,0 0-2 0,2 14 0 15,-2-14-2-15,0 0-1 0,0 0-1 0,4 13 1 16,-4-13 3-16,0 0-3 0,0 0 0 15,0 0 3-15,0 0-5 0,0 0 3 16,2 16 1-16,-2-16-4 0,0 0 1 0,0 0-2 16,0 0-2-16,0 0 3 0,0 0-3 15,0 0-1-15,0 0 1 0,0 0-1 0,24-31 0 16,-24 31 3-16,10-9-4 0,-10 9 1 16,12-9-3-16,-12 9 2 0,14-11 1 0,-14 11-3 15,13-4 6-15,-13 4-4 0,0 0 3 16,19-11 6-16,-19 11 5 0,0 0 4 15,17-3 16-15,-17 3 8 0,0 0 11 16,0 0 3-16,0 0-2 0,28 11-2 0,-28-11 1 16,12 11-4-16,-12-11-5 0,10 14-4 15,-3-6-5-15,-7-8-1 0,10 15-1 0,-3-6-4 16,-7-9-3-16,13 17-2 0,-7-9-4 16,-6-8 0-16,10 15-9 0,-10-15-21 15,12 16-40-15,-12-16-47 0,6 11-49 16,-6-11-55-16,8 11-62 0,-8-11-101 0,8 7-180 15,-8-7-359-15,0 0-289 0</inkml:trace>
  <inkml:trace contextRef="#ctx0" brushRef="#br1" timeOffset="-81574">31914 15311 2658 0,'0'0'-78'0,"2"-17"16"15,-2 17 14-15,0 0 4 0,0 0 12 16,0 0 26-16,28 0 17 0,-28 0 16 16,0 0-15-16,27 1 2 0,-27-1-5 15,24 3-6-15,-24-3 2 0,21 0-21 0,-21 0-26 16,17 1-30-16,-17-1-34 0,0 0-39 16,23-1-69-16,-23 1-383 0,7-4 198 15</inkml:trace>
  <inkml:trace contextRef="#ctx0" brushRef="#br1" timeOffset="-81358.75">32013 15244 1745 0,'0'0'6'0,"0"0"29"0,0 0 28 16,0 0 26-16,0 0 22 0,0 0 24 0,-22 17 8 16,22-17 14-16,0 0 1 0,4 23 9 15,-4-23-3-15,0 0-5 0,8 34-11 0,-4-21-16 16,0 1-18-16,3-1-10 0,-2 2-13 15,1 1-8-15,-2-3-12 0,2 0-13 16,-2 1-26-16,-4-14-47 0,9 19-50 16,-9-19-61-16,6 18-55 0,-1-14-75 0,-5-4-150 15,0 0-482-15,4 9-262 0</inkml:trace>
  <inkml:trace contextRef="#ctx0" brushRef="#br1" timeOffset="-81148.48">32238 15259 2581 0,'0'0'-13'0,"0"0"48"0,9-9 14 16,-9 9 16-16,0 0 35 0,0 0 28 15,0 0 13-15,0 0 0 0,0 0-3 0,0 0-11 16,0 0-9-16,19 37-13 0,-15-22-10 16,-2-1-11-16,2 1-10 0,0 3-4 15,-2-1-6-15,5 0-11 0,-4 1-13 0,1-4-34 16,-2 1-62-16,0 0-55 0,2-1-79 15,-2-3-67-15,-2-11-146 0,2 16-555 0,-2-16-390 16</inkml:trace>
  <inkml:trace contextRef="#ctx0" brushRef="#br1" timeOffset="-78332.22">30579 15980 1149 0,'0'0'7'15,"0"0"9"-15,0 0 2 0,-24-14 3 16,24 14 7-16,0 0 3 0,0 0 9 0,0 0-11 15,-18-4-2-15,18 4-1 0,0 0 5 16,0 0-4-16,0 0 9 0,-15-5-2 16,15 5 8-16,0 0 5 0,0 0-4 0,0 0-3 15,-9-14 1-15,9 14-5 0,0 0-9 16,0 0-3-16,-9-15-1 0,9 15-7 16,0 0 2-16,-8-15 6 0,8 15-1 15,-6-14 1-15,6 14 5 0,-6-13-2 0,6 13 8 16,0 0-6-16,-2-25 9 0,2 25 3 15,0-14-10-15,0 14 3 0,0 0-6 16,4-24-3-16,-4 24-9 0,4-14-6 0,-4 14 10 16,6-12-6-16,-6 12 0 0,0 0 0 15,8-16-5-15,-8 16 2 0,0 0 10 0,13-14 4 16,-13 14-4-16,9-7-6 0,-9 7-3 16,0 0 6-16,19-7 9 0,-19 7 5 15,0 0 2-15,16-8-4 0,-16 8 2 0,16-1 1 16,-16 1-2-16,0 0-3 0,0 0 2 15,25 0-5-15,-25 0 1 0,0 0-3 16,0 0 7-16,25 3-10 0,-25-3 8 0,13 6-6 16,-13-6 8-16,15 6 1 0,-15-6-9 15,13 8 0-15,-13-8 2 0,12 8-4 16,-12-8 5-16,13 11 4 0,-13-11 4 0,13 9-4 16,-13-9 2-16,10 9 2 0,-10-9 0 15,9 11-3-15,-9-11 2 0,0 0-2 16,12 14-4-16,-12-14 1 0,9 9 1 15,-9-9-7-15,7 13 4 0,-7-13-2 0,0 0 7 16,6 12 4-16,-6-12 7 0,0 0 0 0,2 18-2 16,-2-18-2-16,0 0-3 0,0 0-2 15,-4 21 8-15,4-21-3 0,0 0 1 16,-9 15 1-16,9-15-1 0,0 0 1 16,-15 15-2-16,15-15 1 0,-12 9-2 0,12-9-4 15,-15 10 1-15,15-10-6 0,-15 10 1 16,15-10-3-16,-15 7-2 0,15-7-6 15,-16 8 0-15,16-8-2 0,-16 5 0 0,16-5-3 16,-17 5 2-16,17-5-3 0,0 0 0 16,-19 3 0-16,19-3-9 0,0 0-14 15,-21 0-30-15,21 0-42 0,0 0-65 16,0 0-68-16,-24-10-140 0,16 3-219 0,8 7-341 16,-14-11-314-16</inkml:trace>
  <inkml:trace contextRef="#ctx0" brushRef="#br1" timeOffset="-63228.59">13285 17658 920 0,'0'0'182'0,"8"-9"-58"0,-8 9-33 0,0 0-26 16,0 0 20-16,11-10-19 0,-11 10-4 15,0 0 7-15,0 0-20 0,15-9-1 16,-15 9 23-16,0 0 3 0,12-6 5 0,-12 6 5 16,0 0 11-16,0 0 0 0,15-8 8 15,-15 8 10-15,0 0 5 0,0 0-6 0,0 0-4 16,16-7-5-16,-16 7-5 0,0 0-8 16,0 0-5-16,0 0-11 0,0 0-7 15,0 0-6-15,0 0-4 0,11-10-5 0,-11 10-7 16,0 0-1-16,0 0-3 0,0 0-9 15,0 0 3-15,0 0-7 0,0 0-4 16,0 0-1-16,0 0-1 0,0 0-4 0,-46-9 0 16,46 9-4-16,-21 0 1 0,21 0-4 15,-25 0 1-15,25 0-1 0,-33 1-2 16,17-1-2-16,-2 3 2 0,18-3-1 0,-36 3-1 16,16-1-2-16,4 2 2 0,-2-2-2 15,18-2 2-15,-29 6-5 0,13-2 3 16,3 0-1-16,13-4 4 0,-20 7-2 15,20-7 11-15,-18 7 7 0,18-7 2 0,-9 10 1 16,9-10 3-16,-8 11-5 0,8-11 0 16,0 0-4-16,0 0-3 0,12 25 0 0,-12-25 1 15,15 14-11-15,-7-9 9 0,-8-5-4 16,20 14-1-16,-9-7-3 0,0-1 1 16,-11-6-2-16,23 11 0 0,-12-6-1 15,-11-5 2-15,20 11-3 0,-13-6 0 0,-7-5-3 16,18 10 3-16,-18-10 0 0,11 9 0 15,-11-9 5-15,7 12 3 0,-7-12 4 0,4 15 6 16,-4-15-5-16,2 16 0 0,-2-16 8 16,0 0 2-16,-8 26 1 0,8-26-2 15,-9 21-1-15,2-11-4 0,-2 3-2 0,0-2-3 16,2 1-3-16,-2 1 6 0,-2-2-3 16,2 2-2-16,1-1-3 0,-2 0 2 15,-1-1-2-15,4 2-1 0,7-13 1 16,-16 19-3-16,10-9-4 0,6-10 6 0,-11 16-9 15,11-16 5-15,-12 15 1 0,12-15 2 16,-6 11 0-16,6-11 0 0,0 0-1 0,-3 17 7 16,3-17 3-16,0 0 2 0,0 0 4 15,15 15-4-15,-15-15-4 0,14 7 5 16,-14-7-7-16,23 6 2 0,-23-6-2 16,28 2-4-16,-11 2 0 0,1-4 1 0,-3 2 0 15,6 0-7-15,-2 0 3 0,2-2-4 16,-3 0-1-16,0 0 3 0,-18 0 1 0,36-2-2 15,-20 2-3-15,-16 0-6 0,29-2-14 16,-16 0-14-16,-13 2-37 0,21-2-43 16,-21 2-60-16,20-4-65 0,-20 4-151 0,13-6-214 15,-13 6 5-15,0 0-307 0,16-10-292 16</inkml:trace>
  <inkml:trace contextRef="#ctx0" brushRef="#br1" timeOffset="-62459.33">13729 17794 2752 0,'0'0'-51'0,"0"0"30"0,0 0 17 16,8-11 26-16,-8 11 15 0,0 0 22 0,0 0 5 16,0 0 3-16,0 0-6 0,0 0-4 15,0 0-3-15,0 0 2 0,0 0 14 16,0 0 5-16,0 0 5 0,0 0 1 0,0 0 6 15,0 0-6-15,0 0 9 0,0 0-2 16,0 0-1-16,0 0-4 0,7 39-7 16,-7-39 1-16,-4 21-4 0,4-21-5 0,-5 28-7 15,3-12-14-15,0-1 2 0,2-15-1 16,-5 31-6-16,3-16-7 0,0 0-7 16,-3-2 1-16,5-13-1 0,-5 27-2 0,5-27-5 15,-4 21-7-15,4-21 8 0,-2 18-6 16,2-18-6-16,-2 15 4 0,2-15 0 0,-3 13 1 15,3-13-2-15,0 0 3 0,0 0-2 16,-6 15-3-16,6-15-1 0,0 0-4 16,0 0 1-16,0 0-3 0,0 0 1 15,0 0-4-15,0 0 2 0,0 0-3 0,0 0 2 16,0 0-3-16,15-47 3 0,-15 47-1 16,12-18 0-16,-6 8-2 0,-6 10 0 0,14-16 1 15,-2 9-8-15,-12 7 8 0,17-17-1 16,-8 10 0-16,-9 7-1 0,20-9 0 15,-20 9 2-15,19-9-2 0,-19 9 0 0,17-5 2 16,-17 5 0-16,16-2-1 0,-16 2-3 16,0 0 4-16,23 6-2 0,-23-6 2 15,9 10 2-15,-9-10-2 0,11 13 5 0,-11-13-2 16,6 13-1-16,-6-13 0 0,5 17 1 16,-5-17-3-16,4 18 2 0,-4-18 4 15,0 0-2-15,-4 23 5 0,4-23-5 0,-9 14 5 16,9-14-2-16,-11 14-1 0,11-14 1 15,-11 11 4-15,11-11-5 0,-16 12 3 16,16-12-8-16,-14 8 5 0,14-8-7 0,-13 5-14 16,13-5-29-16,0 0-43 0,0 0-46 15,0 0-49-15,0 0-59 0,0 0-81 16,-25-17-179-16,25 17-108 0,0 0-255 16,0 0-219-16</inkml:trace>
  <inkml:trace contextRef="#ctx0" brushRef="#br1" timeOffset="-61600.11">14034 17991 2449 0,'0'0'-93'0,"0"0"35"0,0 0 30 0,0 0 22 16,0 0 18-16,0 0 25 0,0 0 26 15,0 0 5-15,0 0 8 0,0 0-6 16,0 0 7-16,0 0 1 0,0 0-1 15,0 0 9-15,0 22-1 0,0-22-7 0,0 0 1 16,0 0-5-16,2 18-4 0,-2-18-3 16,0 0 3-16,-2 21-2 0,2-21-6 0,-2 19-3 15,2-19-3-15,-2 19-5 0,2-19-1 16,-3 22-2-16,3-22-5 0,-3 17-2 16,3-17-6-16,0 16-2 0,0-16-5 15,0 0 1-15,-4 22-7 0,4-22-2 0,0 0 0 16,-2 16 0-16,2-16-4 0,0 0 1 15,0 0-2-15,0 0-4 0,0 0 0 0,0 0 1 16,0 0-4-16,0 0-1 0,0 0-2 16,0 0-4-16,0 0-7 0,0 0-1 15,32-35-1-15,-26 24-4 0,-6 11 3 16,12-24 5-16,-3 15-5 0,-9 9 2 16,12-17 0-16,-4 9 0 0,-8 8 2 0,11-13-1 15,-11 13 0-15,11-11 0 0,-11 11 2 16,0 0-2-16,12-6-2 0,-12 6 5 0,0 0 2 15,0 0-1-15,0 0 2 0,0 0 1 16,0 0-1-16,17 19 3 0,-17-19 0 16,0 0 2-16,6 21-2 0,-6-21 5 0,2 15-1 15,-2-15 2-15,2 15-3 0,-2-15 3 16,0 0-4-16,2 19 3 0,-2-19-2 0,0 0-1 16,2 16-2-16,-2-16 7 0,0 0-3 15,0 0 0-15,0 0-1 0,0 0 0 16,0 0-3-16,0 0-1 0,0 0 0 0,0 0-1 15,0 0 1-15,0 0-1 0,0 0-5 16,0 0 7-16,0 0-1 0,34-28-2 16,-34 28 0-16,10-11 0 0,-10 11-1 15,10-11 1-15,-10 11 5 0,11-7 3 0,-11 7 0 16,0 0 4-16,0 0 1 0,15-10 9 16,-15 10 10-16,0 0 8 0,0 0 2 0,0 0 4 15,0 0 2-15,25 13 0 0,-25-13-9 16,7 12 1-16,-7-12-4 0,7 11-7 15,-7-11 0-15,6 14-5 0,-6-14-1 16,0 0-4-16,5 15-23 0,-5-15-30 0,0 0-47 16,7 13-56-16,-7-13-75 0,0 0-98 15,7 4-223-15,-7-4-52 0,0 0-297 0,0 0-249 16</inkml:trace>
  <inkml:trace contextRef="#ctx0" brushRef="#br1" timeOffset="-61377.56">14409 18107 2563 0,'0'0'-70'0,"0"0"32"0,0 0 20 16,0 0 36-16,0 0 29 0,0 0 28 16,0 0-3-16,0 0 6 0,27 5-11 15,-27-5-8-15,0 0-3 0,29 1-6 0,-29-1-9 16,18 0-3-16,-18 0-11 0,18 0-24 15,-18 0-33-15,0 0-35 0,21-1-50 16,-21 1-39-16,0 0-72 0,17-5-153 0,-17 5-283 16,0 0 103-16</inkml:trace>
  <inkml:trace contextRef="#ctx0" brushRef="#br1" timeOffset="-61100.19">14522 18052 1934 0,'0'0'-21'0,"0"0"40"0,0 0 31 16,0 0 18-16,0 0 29 0,0 0 27 15,0 0 13-15,0 0-4 0,0 0 6 0,0 0 0 16,-8 37-2-16,8-37-4 0,0 0 0 16,5 23-4-16,-5-23-18 0,7 17-9 15,-7-17-8-15,2 15-14 0,-2-15-8 0,4 14-7 16,-4-14-7-16,0 0-4 0,7 18-11 15,-7-18-4-15,4 12-11 0,-4-12-12 16,0 0-24-16,2 15-28 0,-2-15-32 0,0 0-25 16,0 0-40-16,3 16-35 0,-3-16-28 15,0 0-42-15,0 0-112 0,0 0-514 0,0 0-217 16</inkml:trace>
  <inkml:trace contextRef="#ctx0" brushRef="#br1" timeOffset="-60464.1">14771 18087 2481 0,'0'0'-96'0,"0"0"33"0,0 0 17 0,0 0 18 16,0 0 17-16,0 0 14 0,0 0 22 15,0 0 18-15,0 0 10 0,0 0 15 16,0 0 8-16,0 0 5 0,0 0 7 0,0 0 6 16,0 0 13-16,0 0-3 0,0 0-3 15,0 0 1-15,0 0 0 0,0 0 5 0,0 0 1 16,0 0 0-16,-2 42-4 0,2-42-5 16,4 13-2-16,-4-13-7 0,5 16-4 15,-5-16-4-15,4 15-12 0,-4-15-7 16,4 15-6-16,-4-15-6 0,4 15-5 0,-4-15-4 15,0 0-4-15,5 19-4 0,-5-19-6 16,0 0-1-16,7 16-5 0,-7-16-1 16,0 0-12-16,5 13-24 0,-5-13-44 0,0 0-64 15,0 0-85-15,0 0-85 0,11 10-195 16,-11-10-98-16,0 0-298 0,0 0-255 16</inkml:trace>
  <inkml:trace contextRef="#ctx0" brushRef="#br1" timeOffset="-59576.19">14956 18140 2496 0,'0'0'-131'0,"0"0"22"16,0 0 9-16,0 0 17 0,0 0 19 0,0 0 19 15,0 0 32-15,0 0 0 0,0 0 15 16,0 0 22-16,0 0 19 0,0 0 11 16,0 0 25-16,0 0 7 0,0 0 10 15,0 0-1-15,0 0-3 0,0 0-2 0,0 0-9 16,0 0-2-16,0 0-9 0,0 0-7 16,0 0 1-16,0 0-10 0,0 0 7 15,0 0-7-15,0 0-6 0,42 5 6 0,-42-5-8 16,0 0 1-16,0 0-3 0,24-1-2 15,-24 1-4-15,0 0-6 0,20 0 1 16,-20 0 0-16,0 0-5 0,24-2 3 0,-24 2-4 16,0 0-3-16,21 0-5 0,-21 0-1 15,0 0-7-15,16-2-22 0,-16 2-29 0,0 0-55 16,0 0-52-16,0 0-62 0,0 0-136 16,20-3-526-16,-20 3-233 0</inkml:trace>
  <inkml:trace contextRef="#ctx0" brushRef="#br1" timeOffset="-59204.22">15246 18062 2559 0,'5'-10'-89'0,"-5"10"15"15,0 0 9-15,0 0 25 0,0 0 28 16,0 0 20-16,0 0 20 0,0 0 16 0,0 0 8 16,0 0 1-16,0 0 7 0,0 0 9 15,0 0 1-15,0 0 9 0,0 0 12 0,0 0 1 16,0 0-8-16,0 0 0 0,0 0 7 16,-9 48 0-16,9-48-7 0,-7 17-3 15,7-17 7-15,-7 17-5 0,7-17-5 16,-6 20 0-16,6-20-5 0,-4 19-4 0,4-19-3 15,-2 19-3-15,2-19-7 0,0 0 0 16,2 24-4-16,-2-24-4 0,2 14-6 0,-2-14-3 16,0 0-6-16,4 17-2 0,-4-17-16 15,0 0-31-15,0 0-61 0,0 0-73 16,11 5-77-16,-11-5-135 0,0 0-206 16,0 0-344-16,0 0-308 0</inkml:trace>
  <inkml:trace contextRef="#ctx0" brushRef="#br1" timeOffset="-59022.58">15319 17845 2707 0,'0'0'-5'16,"-8"-12"26"-16,8 12 1 0,0 0 2 15,0 0 0-15,0 0-7 0,-6-14 6 0,6 14-7 16,0 0-10-16,0 0-19 0,0 0-67 15,0 0-58-15,0 0-133 0,-2-10-463 16,2 10-7-16</inkml:trace>
  <inkml:trace contextRef="#ctx0" brushRef="#br1" timeOffset="-58427.42">15830 17713 2106 0,'0'0'-64'0,"0"0"25"0,0 0 15 0,0 0 17 15,0 0 20-15,0 0 24 0,0 0 17 0,0 0 18 16,-17-16 20-16,17 16 13 15,0 0 9-15,0 0 10 0,0 0 1 0,-34 10 5 16,34-10-7-16,-15 10-8 0,15-10-7 16,-17 14-8-16,9-5-6 0,-1 0-8 0,9-9-3 15,-15 21-4-15,9-8-6 0,0-2 3 16,6-11-10-16,-13 25-2 0,9-13-3 16,0 0 2-16,4-12-5 0,-5 24-5 0,5-24-5 15,0 26-4-15,0-26 0 0,5 20-2 16,-3-8-5-16,-2-12 0 0,11 16-2 0,-3-8 4 15,-8-8-3-15,18 18-3 0,-9-12-2 16,-9-6 0-16,21 10-10 0,-10-6-1 16,-11-4-3-16,21 4 1 0,-9-1-2 0,-12-3 1 15,23 1-8-15,-23-1 4 0,20-1-6 16,-20 1-4-16,20-4-16 0,-20 4-32 16,14-7-40-16,-14 7-50 0,15-10-60 0,-15 10-65 15,8-12-117-15,-3 6-172 0,-5 6-382 16,0 0-339-16</inkml:trace>
  <inkml:trace contextRef="#ctx0" brushRef="#br1" timeOffset="-58132.06">15970 17890 2689 0,'0'0'-103'0,"0"0"19"16,0 0 17-16,0 0 25 0,0 0 46 0,0 0 34 15,0 0 12-15,23 10 19 0,-23-10 9 16,0 0 13-16,0 0 9 0,2 19 12 16,-2-19 10-16,0 0-8 0,-2 21 7 15,2-21-3-15,0 0 2 0,-2 25-9 0,2-25-8 16,0 18-11-16,0-18-12 0,0 0-3 16,0 22-8-16,0-22-10 0,2 14-3 15,-2-14-7-15,0 0 0 0,4 16-12 0,-4-16-1 16,0 0-9-16,5 16-23 0,-5-16-44 15,0 0-68-15,0 0-67 0,10 7-84 16,-10-7-158-16,0 0-154 0,0 0-288 0,0 0-213 16</inkml:trace>
  <inkml:trace contextRef="#ctx0" brushRef="#br1" timeOffset="-57967.41">16052 17777 2550 0,'-4'-14'-20'0,"4"14"5"0,0 0 15 16,0 0-9-16,-4-22 17 0,4 22-1 16,0 0-1-16,0 0-6 0,0 0-18 15,0 0-39-15,0 0-48 0,0 0-56 0,0 0-130 16,0 0-312-16,0 0 189 0</inkml:trace>
  <inkml:trace contextRef="#ctx0" brushRef="#br1" timeOffset="-54748.57">13105 18453 1700 0,'0'0'-58'0,"0"0"26"16,0 0 12-16,0 0-3 0,0 0 13 15,0 0 22-15,0 0 16 0,0 0 12 0,0 0 12 16,0 0 20-16,0 0 15 0,0 0-3 15,0 0 20-15,0 0 8 0,0 0 2 16,0 0 3-16,0 0 1 0,0 0 2 0,0 0-8 16,0 0-11-16,-30 30 7 0,30-30-6 15,0 0-5-15,0 0 1 0,0 0-5 16,0 0-9-16,0 0-4 0,2 23-2 16,-2-23-6-16,0 0-5 0,-2 17 5 0,2-17-1 15,0 0 0-15,-3 19-3 0,3-19-1 16,-2 16 2-16,2-16-5 0,0 0-6 15,-2 21-3-15,2-21-6 0,-5 13-1 0,5-13-5 16,0 0-2-16,-6 17-1 0,6-17-2 16,0 0-2-16,-5 15 0 0,5-15-4 0,0 0 2 15,0 0-4-15,0 0-1 0,0 19-1 16,0-19-4-16,0 0-1 0,0 0-6 16,0 0 2-16,0 0-2 0,0 0-1 15,0 0-3-15,3 19 2 0,-3-19-2 0,0 0-6 16,0 0-17-16,0 0-25 0,20 0-23 15,-20 0-32-15,0 0-33 0,0 0-44 0,36-15-39 16,-36 15-44-16,22-12-79 0,-12 3-150 16,0 2-484-16,-10 7-401 0</inkml:trace>
  <inkml:trace contextRef="#ctx0" brushRef="#br1" timeOffset="-54493.61">13086 18329 2949 0,'0'0'-48'0,"0"0"41"0,0 0 27 0,0 0 32 16,0 0 41-16,0 0 31 15,0 0 14-15,0 0-8 0,0 0-10 0,15-27-12 16,-15 27-15-16,0 0-11 0,0 0-6 15,0 0-13-15,12-8-26 0,-12 8-47 0,0 0-51 16,0 0-65-16,0 0-53 0,0 0-69 16,0 0-144-16,0 0-521 0,0 0-310 15</inkml:trace>
  <inkml:trace contextRef="#ctx0" brushRef="#br1" timeOffset="-53821.17">13220 18595 2727 0,'0'0'-73'16,"0"0"33"-16,0 0 20 0,0 0 28 0,-17 4 16 16,17-4 29-16,0 0 24 0,0 0 15 15,0 0-2-15,0 0 0 0,0 0 4 16,0 0 0-16,0 0-3 0,0 0 8 0,0 0-9 15,0 0-11-15,0 0-5 0,0 0-10 16,0 0-8-16,51 0-4 0,-51 0-3 16,0 0-7-16,29-1-5 0,-29 1-6 0,0 0-10 15,23-3-18-15,-23 3-19 0,0 0-34 16,21 0-38-16,-21 0-38 0,0 0-37 0,0 0-45 16,15-5-74-16,-15 5-647 0,0 0-335 15</inkml:trace>
  <inkml:trace contextRef="#ctx0" brushRef="#br1" timeOffset="-53619.21">13243 18538 2783 0,'0'0'-47'16,"0"0"37"-16,-18-4 17 0,18 4 32 16,0 0 29-16,0 0 16 0,0 0 6 15,0 0 1-15,0 0-6 0,0 0-7 0,0 0-7 16,0 0-10-16,0 0-6 0,56 0-11 15,-56 0-9-15,21 0-12 0,-21 0-31 16,22-1-29-16,-22 1-52 0,0 0-43 16,32-2-49-16,-32 2-84 0,17-5-605 0,-17 5-227 15</inkml:trace>
  <inkml:trace contextRef="#ctx0" brushRef="#br1" timeOffset="-52507.9">13601 18497 2466 0,'0'0'-113'0,"0"0"31"0,11-8 25 15,-11 8 19-15,0 0 15 16,0 0 10-16,0 0 15 0,0 0 14 0,0 0-13 15,18-2 8-15,-18 2-7 0,0 0 6 0,0 0 9 16,0 0-13-16,0 0 9 0,20 10 1 16,-20-10-2-16,0 0 11 0,13 9-11 15,-13-9 19-15,0 0 1 0,7 11-8 16,-7-11 3-16,0 0-5 0,9 14 5 0,-9-14 0 16,0 0 4-16,4 13 1 0,-4-13-1 15,0 0 5-15,2 15 1 0,-2-15 3 0,0 0-4 16,0 0 9-16,0 0-2 0,-8 21 2 15,8-21-7-15,0 0 0 0,-11 10-2 16,11-10 0-16,0 0 0 0,-12 8 5 16,12-8-3-16,0 0 1 0,0 0 4 0,-20 8 0 15,20-8 0-15,0 0-3 0,0 0 4 16,0 0 1-16,0 0-2 0,0 0-3 16,-27-12 1-16,27 12-3 0,0 0-2 0,-8-15-3 15,8 15-3-15,0 0-4 0,-6-16-4 16,6 16-9-16,0 0-29 0,0 0-30 15,0 0-43-15,0 0-56 0,12-26-47 16,-12 26-84-16,11-8-191 0,-11 8-341 0,0 0-118 16</inkml:trace>
  <inkml:trace contextRef="#ctx0" brushRef="#br1" timeOffset="-49493.54">12888 17365 2247 0,'0'0'-99'0,"0"0"39"0,0 0 21 15,-11-14 23-15,11 14 22 0,0 0 28 16,0 0 29-16,0 0 15 0,0 0 10 0,0 0 7 15,0 0 5-15,0 0 5 0,0 0 3 16,0 0 5-16,0 0 2 0,0 0-2 16,0 0-3-16,0 0-6 0,0 0-2 0,0 0-9 15,0 0-12-15,0 0-7 0,0 0-5 16,0 0-10-16,0 0-5 0,0 0-5 0,0 0-3 16,0 0-5-16,0 0-4 0,0 0-5 15,4 44 0-15,-4-44-6 0,2 17 1 16,-2-17-6-16,1 18 0 0,-1-18 2 0,0 0 0 15,0 24-2-15,0-24 0 0,4 13-6 16,-4-13 2-16,3 14-2 0,-3-14 3 0,0 0-5 16,2 15-2-16,-2-15 5 0,0 0-7 15,0 0 1-15,0 0 2 0,2 16-4 16,-2-16 1-16,0 0-2 0,0 0 2 16,0 0-5-16,0 0 3 0,0 0-2 0,0 0-2 15,0 0 1-15,0 0-3 0,0 0-1 16,0 0 1-16,27-37 0 0,-27 37-2 0,7-13 1 15,-7 13 0-15,9-13-1 0,-9 13-2 16,8-11 2-16,-8 11-1 0,10-12 0 16,-10 12 2-16,0 0-3 0,9-14-1 15,-9 14-1-15,0 0 4 0,8-9-4 0,-8 9 2 16,0 0 4-16,0 0-3 0,0 0 1 16,0 0-2-16,0 0 2 0,0 0 1 15,0 0-1-15,0 0 0 0,0 0 1 0,0 0-1 16,0 0 3-16,15 27-4 0,-15-27 4 15,0 0 0-15,-1 19-3 0,1-19 1 16,0 0 0-16,0 0 2 0,-2 18 0 0,2-18-1 16,0 0-1-16,0 0 3 0,0 0 1 15,-2 22-2-15,2-22 0 0,0 0 2 16,0 0-4-16,0 0 1 0,0 0 0 0,0 0 1 16,0 0-3-16,0 0 0 0,0 0-1 15,0 0-4-15,0 0-3 0,0 0-4 16,0 0-4-16,0 0-2 0,0 0 1 15,36-32 4-15,-36 32-1 0,9-12 1 0,-9 12 0 16,13-10 1-16,-13 10 2 0,9-11 3 16,-9 11-2-16,13-8 2 0,-13 8 0 0,0 0 1 15,12-7 1-15,-12 7 7 0,0 0 12 16,0 0 4-16,0 0 3 0,0 0 5 0,26 3 0 16,-26-3 2-16,0 0-2 15,12 12-4-15,-12-12-1 0,0 0-3 0,9 14-2 16,-9-14 0-16,0 0-1 0,8 13-9 15,-8-13-14-15,0 0-30 0,10 11-40 0,-10-11-44 16,0 0-56-16,9 9-46 0,-9-9-90 16,9 3-166-16,-9-3-427 0,0 0-301 15</inkml:trace>
  <inkml:trace contextRef="#ctx0" brushRef="#br1" timeOffset="-49290.07">13205 17439 2707 0,'0'0'-89'0,"0"0"18"16,0 0 8-16,0 0 14 0,0 0 22 15,0 0 25-15,0 0 21 0,0 0-4 0,0 0 14 16,27-4-10-16,-27 4-1 0,22 0 0 16,-22 0-4-16,27 0-2 0,-13 3 0 0,-14-3-24 15,24 0-47-15,-24 0-42 0,21-3-50 16,-21 3-87-16,20-2-397 0,-20 2 147 15</inkml:trace>
  <inkml:trace contextRef="#ctx0" brushRef="#br1" timeOffset="-49039.57">13286 17374 1812 0,'0'0'-36'0,"0"0"29"0,0 0 25 0,0 0 38 16,0 0 18-16,0 0 31 0,0 0 20 15,0 0 9-15,0 0 11 0,0 0 4 16,0 0-6-16,0 0-12 0,0 0-12 16,0 0-16-16,0 0-9 0,22 38-7 15,-22-38-11-15,7 18-12 0,-7-18-2 0,4 17-7 16,-4-17-6-16,3 15-13 0,-3-15-16 16,2 15-37-16,-2-15-38 0,1 16-28 0,-1-16-42 15,0 0-22-15,2 19-28 0,-2-19-37 16,0 0-98-16,8 10-463 0,-8-10-66 15</inkml:trace>
  <inkml:trace contextRef="#ctx0" brushRef="#br1" timeOffset="-48788.65">13506 17322 2290 0,'0'0'-25'15,"0"0"31"-15,0 0 33 0,9-10 33 16,-9 10 33-16,0 0 17 0,0 0 22 16,0 0-1-16,0 0-6 0,0 0-5 15,0 0-11-15,0 0-12 0,27 22-9 0,-27-22-12 16,5 15-12-16,-5-15-5 0,8 20-10 0,-3-12-6 16,-5-8-9-16,7 22-15 0,-2-10-42 15,-5-12-49-15,6 20-54 0,-4-8-40 16,-2-12-59-16,5 19-85 0,1-10-630 15,-6-9-339-15</inkml:trace>
  <inkml:trace contextRef="#ctx0" brushRef="#br1" timeOffset="-35513.45">16573 17970 1482 0,'0'0'318'0,"0"0"-45"0,-26 3-79 0,26-3-6 16,0 0-11-16,0 0-16 0,0 0-10 15,0 0-6-15,0 0 1 0,0 0-5 16,0 0-4-16,0 0-6 0,0 0-8 16,0 0-6-16,0 0-9 0,0 0-10 0,0 0-6 15,0 0-11-15,0 0-10 0,64-4-3 16,-64 4-13-16,17 1-4 0,-17-1-5 16,0 0-3-16,24 3-7 0,-24-3-6 0,16 1 2 15,-16-1-9-15,0 0-10 0,21 0-20 16,-21 0-34-16,0 0-39 0,0 0-59 0,0 0-64 15,20-4-73-15,-20 4-167 0,0 0-121 16,0 0-340-16,0 0-292 0</inkml:trace>
  <inkml:trace contextRef="#ctx0" brushRef="#br1" timeOffset="-35308.85">16476 17867 2839 0,'-16'-10'7'15,"16"10"28"-15,0 0 19 0,0 0 25 16,0 0 28-16,0 0 24 0,0 0 3 0,0 0 6 16,51 0-8-16,-51 0-9 0,28 1-14 15,-28-1-8-15,30 2-21 0,-16-2-8 0,3 2-10 16,-17-2-27-16,28 4-31 0,-28-4-52 16,26 0-61-16,-26 0-79 0,25 0-74 15,-25 0-193-15,19-2-502 0,-19 2-390 0</inkml:trace>
  <inkml:trace contextRef="#ctx0" brushRef="#br1" timeOffset="-34916.55">16979 17851 2853 0,'0'0'-84'0,"0"0"7"0,19 0 18 0,-19 0 7 16,0 0 15-16,18 4 11 0,-18-4 19 16,0 0 11-16,18 3 13 0,-18-3 4 0,0 0 19 15,14 8 0-15,-14-8 12 0,0 0 3 16,8 10 11-16,-8-10-3 0,0 0 0 16,0 0 1-16,4 17 8 0,-4-17-3 0,0 0 9 15,0 0-1-15,0 0-4 0,0 0-2 16,0 0-3-16,-18 19-8 0,18-19 0 15,0 0 4-15,0 0 5 0,0 0 4 0,-20 0 1 16,20 0-2-16,0 0-2 0,0 0-3 16,0 0-3-16,0 0-2 0,0 0-3 0,-13-25-5 15,13 25-5-15,0 0-7 0,0 0-3 16,0 0-6-16,0 0-3 0,21-25-6 16,-21 25-6-16,0 0-19 0,20-5-35 15,-20 5-48-15,0 0-69 0,20 0-81 0,-20 0-156 16,0 0-178-16,0 0-373 0,17-5-361 15</inkml:trace>
  <inkml:trace contextRef="#ctx0" brushRef="#br1" timeOffset="-34260.52">17577 17912 2924 0,'0'0'39'0,"0"0"33"16,0 0 4-16,0 0 6 0,0 0-2 16,0 0 4-16,0 0 6 0,0 0-13 0,0 0-9 15,0 0-6-15,0 0-7 0,0 0-10 16,0 0-18-16,0 0-30 0,0 0-35 15,0 0-45-15,0 0-57 0,0 0-55 0,0 0-83 16,18-8-643-16,-11 4-324 0</inkml:trace>
  <inkml:trace contextRef="#ctx0" brushRef="#br1" timeOffset="-34094.72">17803 17881 2739 0,'0'0'-62'0,"0"0"14"0,0 0 9 0,0 0-3 16,0 0 2-16,0 0 2 0,0 0-30 15,0 0-32-15,0 0-41 0,0 0-140 16,21-2-317-16,-21 2 194 0</inkml:trace>
  <inkml:trace contextRef="#ctx0" brushRef="#br1" timeOffset="-33944.17">18006 17898 1853 0,'0'0'63'0,"0"0"3"0,0 0-18 16,0 0-31-16,17-11-39 0,-17 11-41 16,0 0-72-16,0 0-179 0,11-11-175 0,-11 11 343 15</inkml:trace>
  <inkml:trace contextRef="#ctx0" brushRef="#br1" timeOffset="-33772.74">18272 17870 1722 0,'0'0'183'0,"16"-12"-15"0,-16 12-18 15,0 0-14-15,0 0-25 0,0 0-37 16,10-9-43-16,-10 9-64 0,0 0-63 15,0 0-96-15,19-6-245 0,-19 6-143 0,0 0 221 16</inkml:trace>
  <inkml:trace contextRef="#ctx0" brushRef="#br1" timeOffset="-32716.71">19439 17308 1722 0,'0'0'5'16,"0"0"4"-16,0 0 19 0,0 0 26 0,0 0 26 15,0 0 20-15,0 0 5 0,0 0 6 16,0 0 2-16,0 0 0 0,0 0-3 16,0 0-2-16,0 0 2 0,0 0-9 15,0 0-12-15,0 0-9 0,-53 1-8 0,53-1-9 16,-21 0 2-16,21 0-11 0,-23 3-5 15,23-3-4-15,-26 1-7 0,26-1 0 0,-23 2-11 16,23-2 3-16,-23 0-4 0,23 0-4 16,-21 2-2-16,21-2-2 0,-20 2-3 15,20-2-3-15,0 0 2 0,-20 3 1 16,20-3 0-16,0 0-3 0,-18 7 3 0,18-7-5 16,0 0 2-16,0 0-2 0,0 0-1 15,0 0-1-15,0 0 1 0,0 0-2 16,0 0 0-16,26 28 1 0,-26-28 0 0,19 10-2 15,-6-3-2-15,-3-1 1 0,3 0 1 16,-13-6 1-16,24 13 3 0,-14-7 0 0,0 0 0 16,-10-6 3-16,20 11-1 0,-20-11 4 15,16 11-2-15,-16-11 0 0,13 10 9 16,-13-10 2-16,10 11 3 0,-10-11 1 16,11 12 0-16,-11-12 1 0,5 15 3 0,-5-15-4 15,4 15 3-15,-4-15-4 0,0 0 1 16,-4 25-1-16,4-25 1 0,-5 20-2 0,5-20 2 15,-13 24-2-15,7-13-5 0,0 1-4 16,-3 2 0-16,3-4-4 0,-4 4 1 16,1-1-1-16,2-1 0 0,-1 1-6 15,2 0 4-15,-2-1-1 0,8-12 0 0,-16 20-1 16,10-8 2-16,6-12-10 0,-10 19 7 16,5-10 0-16,5-9 0 0,-8 18-1 0,8-18 0 15,-6 16 1-15,6-16 2 0,-7 12 0 16,7-12 8-16,0 0 1 0,-2 17 4 15,2-17-5-15,0 0 4 0,0 0-2 16,4 21-1-16,-4-21 1 0,0 0-6 0,13 12-1 16,-13-12 1-16,13 6-1 0,-13-6 5 15,16 7 0-15,-16-7-3 0,18 4 1 0,-18-4 0 16,22 4 8-16,-22-4-15 0,24 1 0 16,-24-1 1-16,27 3-2 0,-11-3-3 15,-16 0 2-15,26 0 0 0,-8 0-2 0,-1 1 4 16,-17-1-4-16,34 0-2 0,-20 0 0 15,-14 0-1-15,30 0-1 0,-30 0 2 16,28 0-2-16,-16 0-2 0,-12 0-9 0,21 0-17 16,-21 0-37-16,20 3-51 0,-20-3-67 15,0 0-74-15,0 0-158 0,16-3-168 16,-16 3 10-16,0 0-300 0,0 0-236 0</inkml:trace>
  <inkml:trace contextRef="#ctx0" brushRef="#br1" timeOffset="-31827.26">19205 18238 2571 0,'0'0'-75'16,"0"0"26"-16,0 0 16 0,0 0 10 0,0 0 14 15,0 0 38-15,0 0 13 0,0 0 23 16,0 0 17-16,0 0 9 0,0 0 5 16,0 0 5-16,0 0 7 0,0 0 11 15,0 0 0-15,0 0-2 0,0 0-5 0,0 0-11 16,0 0-3-16,0 0-6 0,0 0-7 15,0 0-8-15,0 0-2 0,0 0-6 16,0 0 6-16,0 0-3 0,0 0 3 0,0 0-6 16,0 28-7-16,0-28 1 0,-8 17-3 15,8-17-8-15,-8 21-4 0,4-12-4 16,4-9-10-16,-8 21 6 0,4-11-7 0,4-10-3 16,-9 17-3-16,9-17-4 0,-7 19-3 15,7-19 2-15,-4 15 5 0,4-15 8 0,0 0-4 16,-2 21 0-16,2-21 4 0,0 0-10 15,0 0 3-15,9 19-3 0,-9-19-6 16,0 0 3-16,13 8-5 0,-13-8 2 16,0 0-6-16,20 2-17 0,-20-2-20 0,0 0-30 15,0 0-34-15,28-11-46 0,-28 11-66 16,13-14-65-16,-13 14-176 0,8-21-146 16,-3 10-1-16,-5 11-283 0,4-23-231 0</inkml:trace>
  <inkml:trace contextRef="#ctx0" brushRef="#br1" timeOffset="-31590.68">19236 18085 2584 0,'0'0'12'0,"0"0"50"16,0 0 28-16,0 0 10 0,-5-17 23 15,5 17 21-15,0 0 5 0,0 0 2 16,0 0-11-16,0 0-18 0,0 0-13 0,0 0-15 16,0 0-18-16,0 0-36 0,0 0-48 15,0 0-70-15,0 0-85 0,0 0-152 0,9-11-258 16,-9 11-299-16,0 0-237 0</inkml:trace>
  <inkml:trace contextRef="#ctx0" brushRef="#br1" timeOffset="-30954.08">19373 18374 2651 0,'0'0'-18'0,"0"0"22"0,0 0 33 16,0 0 15-16,0 0 28 0,0 0 20 15,0 0 20-15,0 0 8 0,0 0 2 16,0 0-3-16,0 0-1 0,0 0-14 15,0 0 2-15,0 0-10 0,0 0-5 0,0 0-11 16,0 0-9-16,0 0-7 0,47-1-9 0,-47 1-8 16,0 0-14-16,25-4-30 0,-25 4-35 15,17-4-44-15,-17 4-50 0,18-6-58 16,-18 6-58-16,0 0-103 0,14-8-222 16,-14 8-313-16,0 0-237 0</inkml:trace>
  <inkml:trace contextRef="#ctx0" brushRef="#br1" timeOffset="-30788.62">19417 18283 2649 0,'-16'-7'52'15,"16"7"34"-15,0 0 8 0,0 0-2 0,0 0 0 16,0 0 1-16,0 0 6 0,0 0 3 16,0 0-13-16,0 0-11 0,0 0-11 0,0 0-29 15,46-2-45-15,-46 2-63 0,0 0-82 16,33 0-145-16,-33 0-639 0,18 0-355 15</inkml:trace>
  <inkml:trace contextRef="#ctx0" brushRef="#br1" timeOffset="-30565.58">19682 18249 2759 0,'0'0'-6'0,"0"0"41"0,0 0 25 0,0 0 31 16,0 0 36-16,0 0 20 0,2 21 7 16,-2-21-10-16,0 0-14 0,5 15-14 0,-5-15-14 15,0 0-12-15,4 17-8 0,-4-17-16 16,0 0-28-16,5 14-60 0,-5-14-70 16,0 0-96-16,0 0-154 0,0 0-203 0,0 0-351 15,0 0-276-15</inkml:trace>
  <inkml:trace contextRef="#ctx0" brushRef="#br1" timeOffset="-29337.22">18906 17064 2663 0,'0'0'-17'0,"0"0"29"0,0 0 3 16,0 0 4-16,10-19 16 0,-10 19 22 16,0 0 17-16,0 0 12 0,0 0 0 15,0 0 8-15,0 0-1 0,0 0 1 0,0 0 1 16,0 0-4-16,26 30-4 0,-26-30-1 16,6 15-11-16,-6-15-5 0,4 19-5 15,-4-19-5-15,7 18-2 0,-7-18 0 0,4 17-4 16,-4-17-1-16,4 13-8 0,-4-13-2 15,4 13-4-15,-4-13-4 0,0 0-2 16,4 16-4-16,-4-16-5 0,0 0 2 16,0 0-5-16,7 16 0 0,-7-16-7 0,0 0 0 15,0 0-8-15,0 0-7 0,0 0-7 16,0 0-9-16,0 0-18 0,0 0 0 0,0 0-3 16,0 0-3-16,29-22 2 0,-29 22-3 15,13-19-2-15,-6 7 7 0,1 1 4 16,-8 11 3-16,15-21 3 0,-7 12 3 15,-8 9-2-15,15-19 5 0,-8 13 0 0,-7 6 7 16,12-13-5-16,-12 13 9 0,12-8-1 16,-12 8 2-16,0 0 3 0,16-6 7 0,-16 6 1 15,0 0 4-15,0 0 0 0,0 0 0 16,14 19 2-16,-14-19 0 0,7 14-2 16,-7-14 3-16,0 0-4 0,4 20 1 0,-4-20-5 15,4 13 4-15,-4-13-5 0,0 0 5 16,2 16 0-16,-2-16 1 0,0 0-1 15,0 0 3-15,0 0-4 0,7 16 1 16,-7-16-1-16,0 0-2 0,0 0 0 0,0 0 1 16,0 0-1-16,0 0-1 0,0 0-2 0,0 0 5 15,27-24 9-15,-27 24 11 0,0 0 5 16,16-13 1-16,-16 13 0 0,10-8 2 16,-10 8 5-16,0 0 5 0,16-7 5 15,-16 7 2-15,0 0 4 0,16-2 5 0,-16 2 1 16,0 0-1-16,0 0-1 0,23 13-7 15,-23-13-10-15,12 9 3 0,-12-9-7 16,9 14-5-16,-9-14 0 0,9 12-3 0,-9-12-14 16,8 13-24-16,-8-13-33 0,0 0-46 15,6 13-54-15,-6-13-72 0,0 0-112 16,0 0-206-16,0 0-75 0,0 0-295 16,0 0-288-16</inkml:trace>
  <inkml:trace contextRef="#ctx0" brushRef="#br1" timeOffset="-29135.28">19380 17083 2714 0,'0'0'-3'0,"0"0"34"0,0 0 5 16,0 0 0-16,4-16 16 0,-4 16 20 16,0 0 10-16,0 0-4 0,0 0-3 0,31 4-13 15,-31-4-3-15,20 2-8 0,-20-2-4 16,19 4-8-16,-19-4-16 0,17 4-21 15,-17-4-43-15,0 0-42 0,23 0-62 16,-23 0-62-16,0 0-130 0,0 0-478 0,10-14-135 16</inkml:trace>
  <inkml:trace contextRef="#ctx0" brushRef="#br1" timeOffset="-28941">19454 17022 2385 0,'0'0'-17'0,"0"0"23"0,0 0 29 0,0 0 26 15,0 0 32-15,0 0 26 0,0 0 21 16,0 0 3-16,-19 23-5 0,19-23-9 16,0 0-12-16,4 22-12 0,-4-22-12 0,0 0-7 15,6 31-16-15,-6-31-9 0,2 21-13 16,-2-21-29-16,5 17-48 0,-5-17-51 16,2 15-72-16,-2-15-90 0,0 0-201 0,2 14-436 15,-2-14-249-15</inkml:trace>
  <inkml:trace contextRef="#ctx0" brushRef="#br1" timeOffset="-28531.39">19587 17083 2584 0,'0'0'-78'0,"8"-10"19"0,-8 10 18 0,0 0 29 15,0 0 24-15,0 0 23 16,0 0 9-16,0 0 16 0,0 0 1 0,0 0 7 15,0 0 3-15,14 27 6 0,-14-27 0 16,0 0-3-16,-2 22-4 0,2-22-3 16,0 18-8-16,0-18-4 0,0 0-4 0,0 0-6 15,-4 25-4-15,4-25-4 0,0 0-1 16,0 0 1-16,0 18-4 0,0-18-5 0,0 0 1 16,0 0-6-16,0 0-6 0,0 0 0 15,0 0 0-15,0 0-3 0,0 0-2 16,26-7-3-16,-26 7 0 0,0 0-2 15,20-15 1-15,-20 15 1 0,14-10 1 0,-14 10 8 16,15-10 13-16,-15 10 4 0,13-7 8 16,-13 7 7-16,13-5 6 0,-13 5 3 0,0 0 4 15,0 0-2-15,0 0 3 0,0 0-15 16,0 0 1-16,20 16-6 0,-20-16-3 16,5 12-1-16,-5-12-7 0,3 15-14 15,-3-15-25-15,0 0-50 0,0 23-55 0,0-23-77 16,0 16-95-16,0-16-203 0,0 0-113 15,2 19-241-15,-2-19-182 0</inkml:trace>
  <inkml:trace contextRef="#ctx0" brushRef="#br1" timeOffset="-27713.1">20082 17451 2512 0,'0'0'-57'0,"0"0"25"0,0 0 28 0,3-20 40 15,-3 20 33-15,0 0 24 0,0 0 13 16,0 0 0-16,0 0-6 0,0 0 1 16,4-15-1-16,-4 15 2 0,0 0-1 15,0 0-3-15,0 0 7 0,0 0-6 0,0 0-3 16,0 0-18-16,0 0-2 0,0 0-9 16,-2 54-4-16,2-54-10 0,0 26-2 15,0-7-5-15,0 0-5 0,-2 1-4 0,4 0-3 16,-2 0-2-16,0 2-4 0,0 0-1 15,0-3-4-15,0-1-11 0,2 0 10 16,-2-18-6-16,-2 29 0 0,2-29 0 0,0 23-3 16,0-23 1-16,0 22-1 0,0-22 0 15,-2 17 1-15,2-17-2 0,0 0-3 16,-3 15 1-16,3-15-2 0,0 0-3 0,0 0 1 16,0 0-5-16,0 0 1 0,0 0-5 15,0 0-5-15,0 0-1 0,0 0-4 0,0 0-3 16,3-65 0-16,3 50-3 0,-1-2 1 15,1 4 2-15,0-2 1 0,0 1 1 16,0 1 4-16,4 1-3 0,-10 12 4 16,16-19-3-16,-8 12 6 0,-8 7 1 0,18-7-2 15,-18 7 2-15,14-5 3 0,-14 5 4 16,0 0 5-16,23 10 10 0,-23-10 0 0,14 15 3 16,-10-6 5-16,-4-9 2 0,12 26 10 15,-10-13 1-15,0 0 4 0,-2-13-2 16,0 26 4-16,0-26-2 0,-4 24-2 0,0-13 0 15,4-11-1-15,-12 21-5 0,0-13-1 16,0-1-7-16,-1 1-3 0,13-8-11 16,-25 9-23-16,12-7-38 0,13-2-43 15,-26 4-46-15,26-4-67 0,-20 0-72 0,20 0-141 16,-17-6-175-16,17 6-366 0,0 0-399 16</inkml:trace>
  <inkml:trace contextRef="#ctx0" brushRef="#br1" timeOffset="-26912.73">20392 17700 2922 0,'0'0'-50'0,"0"0"29"0,0 0 22 0,0 0 13 15,0 0 19-15,0 0 12 0,0 0 17 16,0 0 10-16,0 0-3 0,0 0 1 16,0 0-3-16,0 0 4 0,0 0 4 0,0 0 0 15,10 26-4-15,-10-26-2 0,0 0-1 16,-2 22 1-16,2-22-2 0,0 0-2 15,-2 21-8-15,2-21-3 0,0 0-6 0,-2 21-1 16,2-21-9-16,0 0-1 0,-4 15-6 16,4-15 0-16,0 0-3 0,0 0-1 0,-3 17-2 15,3-17-5-15,0 0-2 0,0 0-1 16,0 0-2-16,0 0-1 0,0 0-2 16,0 0-2-16,0 0-4 0,0 0-3 15,0 0-3-15,0 0 3 0,0 0-8 0,0 0 0 16,32-32 0-16,-32 32-1 0,12-16 1 15,-12 16 3-15,12-13-1 0,-12 13 1 0,10-13-1 16,-10 13 0-16,8-10-2 0,-8 10 1 16,0 0 1-16,0 0 2 0,13-12 0 15,-13 12-2-15,0 0 2 0,0 0 2 0,0 0 1 16,0 0 1-16,0 0 2 0,0 0-3 16,0 0 7-16,11 31 2 0,-11-31 0 15,0 0 2-15,0 20-2 0,0-20 4 16,0 0-6-16,-2 25 0 0,2-25 1 0,0 0 0 15,0 0-4-15,-2 20 5 0,2-20-4 16,0 0 1-16,0 0 1 0,2 16 0 0,-2-16-7 16,0 0 6-16,0 0-3 0,0 0-2 15,0 0-1-15,0 0-2 0,0 0-2 16,0 0 2-16,0 0-4 0,0 0 4 16,40-26-5-16,-40 26 4 0,13-13-2 0,-13 13 0 15,12-12 1-15,-12 12 2 0,11-13 0 16,-11 13 3-16,0 0 2 0,13-11 3 0,-13 11-2 15,0 0 2-15,0 0 10 0,12-8 3 16,-12 8 3-16,0 0-3 0,0 0 1 16,0 0-3-16,0 0-1 0,0 0 0 0,0 0-3 15,15 25 0-15,-15-25-1 0,0 0 1 16,0 19-6-16,0-19 1 0,2 13-4 16,-2-13-10-16,0 0-28 0,2 19-31 0,-2-19-37 15,0 0-44-15,2 16-38 0,-2-16-72 16,0 0-103-16,11 8-158 0,-11-8-445 0,7 2-395 15</inkml:trace>
  <inkml:trace contextRef="#ctx0" brushRef="#br1" timeOffset="-26406.67">20762 17790 2914 0,'-24'-3'-71'0,"24"3"16"16,0 0 26-16,0 0 25 0,0 0 21 15,0 0 30-15,0 0 18 0,0 0 5 0,0 0-1 16,0 0-3-16,0 0 2 0,0 0-1 16,0 0 3-16,0 0-3 0,0 0-2 15,0 0-8-15,0 0-3 0,0 0-7 0,0 0-9 16,0 0 3-16,0 0-7 0,58 1-6 16,-58-1 0-16,0 0-4 0,29 0-2 15,-29 0-9-15,20-1-25 0,-20 1-35 0,16-3-45 16,-16 3-50-16,0 0-64 0,0 0-127 15,22-4-571-15,-22 4-294 0</inkml:trace>
  <inkml:trace contextRef="#ctx0" brushRef="#br1" timeOffset="-26121.29">20807 17736 2612 0,'0'0'-67'0,"0"0"22"16,-17-5 8-16,17 5 24 0,0 0 26 0,0 0 18 15,0 0 19-15,0 0 21 0,0 0-4 16,0 0 6-16,0 0 7 0,0 0 6 16,0 0 3-16,0 0 4 0,0 0 4 15,0 0-5-15,0 0-1 0,0 0-11 0,0 0-1 16,6 38-10-16,-6-38-1 0,0 0-8 16,-2 19-3-16,2-19-7 0,-2 15-3 0,2-15-10 15,0 0-2-15,2 21-3 0,-2-21-2 16,0 0-5-16,0 21-1 0,0-21-6 0,0 0-14 15,2 19-20-15,-2-19-28 0,0 0-34 16,4 13-47-16,-4-13-44 0,0 0-71 16,9 12-169-16,-3-11-505 0,-6-1-311 15</inkml:trace>
  <inkml:trace contextRef="#ctx0" brushRef="#br1" timeOffset="-24037.2">21005 17706 2671 0,'0'0'-99'0,"0"0"38"16,0 0 20-16,0 0 20 0,0 0 19 0,0 0 33 16,0 0 8-16,0 0 13 0,0 0-1 0,0 0 5 15,0 0 0-15,0 0 0 0,0 0 1 16,0 0 10-16,0 0 16 0,0 0 8 16,0 0-4-16,0 0-2 0,0 0-6 0,0 0-4 15,0 0-8-15,0 0-5 0,0 0-3 16,0 0-5-16,0 0 1 0,0 0-2 15,0 0 3-15,0 0-2 0,0 0-2 16,0 0-5-16,-14 42-4 0,14-42-3 0,-5 13-6 16,5-13-1-16,0 0-5 0,0 0-2 15,-4 22-2-15,4-22-3 0,0 0-1 0,-2 12-5 16,2-12 1-16,0 0-1 0,0 0-4 16,0 0 3-16,-4 16-3 0,4-16-2 15,0 0 0-15,0 0-1 0,0 0 1 16,0 0-4-16,0 0 7 0,-4 15-3 0,4-15-1 15,0 0 2-15,0 0-2 0,0 0 0 16,0 0 1-16,0 0 1 0,0 0-3 16,0 0 5-16,0 0-3 0,0 0-4 0,0 0 2 15,0 0 1-15,0 0-4 0,0 0 1 16,0 0-1-16,0 0-3 0,0 0 5 0,0 0-5 16,0 0-1-16,0 0-1 0,0 0-5 15,0 0 0-15,0 0 1 0,0 0-3 0,0 0-4 16,0 0 5-16,29-32 2 0,-29 32 0 15,0 0-1-15,11-14 1 0,-11 14-2 16,0 0 1-16,9-11 2 0,-9 11-1 16,0 0 1-16,8-12 0 0,-8 12-3 0,0 0-3 15,0 0-5-15,12-13-1 0,-12 13 5 16,0 0-1-16,6-10-2 0,-6 10 2 16,0 0 2-16,0 0-1 0,0 0 4 0,12-9 0 15,-12 9-2-15,0 0 4 0,0 0 1 16,0 0-2-16,0 0 3 0,0 0-2 0,0 0-1 15,0 0 3-15,14-6 2 0,-14 6-5 16,0 0 4-16,0 0 2 0,0 0-3 16,0 0 2-16,0 0 2 0,0 0-5 15,0 0 3-15,0 0 1 0,0 0-1 0,0 0 3 16,0 0-1-16,26 3 1 0,-26-3 0 16,0 0 3-16,0 0 2 0,0 0 2 0,0 0 1 15,0 0 3-15,0 0-3 0,0 0 6 16,0 0 0-16,6 19 0 0,-6-19 1 0,0 0-1 15,0 0 5-15,4 14 4 0,-4-14 2 16,0 0 1-16,0 0 2 0,3 19 1 16,-3-19 4-16,0 0-8 0,0 0 2 15,2 17-3-15,-2-17-1 0,0 0-2 0,4 16-4 16,-4-16-3-16,0 0-1 0,0 0 0 16,2 15-3-16,-2-15-4 0,0 0-14 15,0 0-41-15,0 0-64 0,2 16-88 0,-2-16-101 16,0 0-245-16,0 0-33 0,0 0-328 15,0 0-296-15</inkml:trace>
  <inkml:trace contextRef="#ctx0" brushRef="#br1" timeOffset="-23194.07">21205 17761 2667 0,'0'0'-102'0,"0"0"16"0,0 0 24 15,0 0 22-15,0 0 43 0,0 0 29 16,0 0 34-16,0 0 12 0,0 0 17 0,0 0 7 16,0 0 11-16,0 0 10 0,0 0 3 15,0 0 1-15,0 0-5 0,0 0-16 16,0 0-12-16,0 0-6 0,0 0-10 0,0 0-7 15,0 0-2-15,0 0-9 0,0 0-5 16,0 0-6-16,0 0-6 0,46 19-5 16,-46-19-3-16,15 3-5 0,-15-3-5 15,17 1-1-15,-17-1-18 0,0 0-25 0,25 0-40 16,-25 0-50-16,0 0-56 0,26-1-47 16,-26 1-94-16,16-7-181 0,-10 4-392 0,-6 3-242 15</inkml:trace>
  <inkml:trace contextRef="#ctx0" brushRef="#br1" timeOffset="-22854.14">21467 17683 2584 0,'0'0'-81'15,"4"-16"21"-15,-4 16 23 0,0 0 22 0,0 0 35 16,0 0 25-16,0 0 14 0,0 0 17 15,0 0 7-15,0 0 12 0,0 0 14 16,0 0 9-16,0 0-2 0,0 0 3 16,0 0-5-16,0 0-4 0,0 0-1 0,0 0-5 15,2 45-4-15,-2-45-1 0,0 0-5 16,-4 24-8-16,4-24-4 0,-2 21-1 0,2-21-3 16,-2 19-6-16,2-19-5 0,-2 18-6 15,2-18-4-15,0 0-9 0,0 25-3 0,0-25-2 16,0 0-1-16,4 19-10 0,-4-19-4 15,0 0-3-15,6 13-6 0,-6-13-14 16,0 0-30-16,11 7-41 0,-11-7-49 16,0 0-52-16,0 0-53 0,0 0-60 0,0 0-134 15,36-19-136-15,-28 10-358 0,3-2-301 16</inkml:trace>
  <inkml:trace contextRef="#ctx0" brushRef="#br1" timeOffset="-22642.97">21617 17424 2686 0,'0'0'-19'0,"-4"-13"41"0,4 13 40 15,0 0 43-15,0 0 34 0,-6-20 19 0,6 20 14 16,0 0-5-16,0 0-6 0,0 0-22 16,0 0-12-16,0 0-12 0,2-21-15 15,-2 21-11-15,0 0-8 0,0 0-12 0,0 0-18 16,0 0-39-16,0 0-46 0,0 0-66 15,0 0-91-15,0 0-124 0,0 0-255 16,12-12-399-16,-12 12-410 0</inkml:trace>
  <inkml:trace contextRef="#ctx0" brushRef="#br1" timeOffset="-22026.5">22146 17348 2812 0,'0'0'-138'0,"2"-18"29"16,-2 18 16-16,0 0 27 0,0 0 25 15,0 0 15-15,0 0 14 0,0 0 29 16,-12-22 9-16,12 22 13 0,0 0 5 0,0 0 18 16,-25-2 7-16,25 2 4 0,0 0 3 15,-24 3 0-15,24-3-3 0,0 0-3 16,-28 8 1-16,28-8-8 0,-16 9 1 0,5-2-3 16,11-7-9-16,-17 12-2 0,6-3 1 15,11-9-8-15,-16 16 1 0,8-6-6 16,8-10-1-16,-16 22 1 0,12-13 3 15,4-9 4-15,-8 20 3 0,8-20 2 0,-2 20 3 16,2-20 0-16,4 19-4 0,-4-19-1 16,6 19-7-16,2-12-2 0,-8-7-7 0,18 19 3 15,-6-12-4-15,-1 0 3 0,2 0-4 16,-13-7 0-16,27 8-1 0,-15-7 1 16,-12-1-7-16,26 4 1 0,-11-2-5 0,-15-2-3 15,28-2-20-15,-28 2-31 0,23-5-40 16,-23 5-58-16,23-6-56 0,-15 1-94 15,1 1-209-15,-9 4-458 0,0 0-375 0</inkml:trace>
  <inkml:trace contextRef="#ctx0" brushRef="#br1" timeOffset="-21681.11">22309 17504 2797 0,'0'0'-105'0,"0"0"36"0,0 0 39 16,0 0 43-16,0 0 45 0,0 0 30 15,0 0 13-15,0 0 9 0,0 0 7 16,0 0-3-16,-8 26 5 0,8-26-5 15,0 0-4-15,0 0-2 0,-10 25-5 0,10-25-8 16,-4 15-10-16,4-15-12 0,0 18 0 16,0-18-8-16,0 0-2 0,4 24-14 15,-4-24 4-15,6 14-9 0,-6-14-3 0,10 9-4 16,-10-9-5-16,13 10-26 0,-13-10-44 16,13 4-44-16,-13-4-57 0,0 0-61 15,0 0-81-15,0 0-194 0,29-11-500 0,-29 11-421 16</inkml:trace>
  <inkml:trace contextRef="#ctx0" brushRef="#br1" timeOffset="-21519.94">22413 17419 2905 0,'-6'-14'0'16,"6"14"34"-16,0 0 22 0,-7-15 21 16,7 15 16-16,0 0 11 0,0 0-6 0,0 0-14 15,-4-16-5-15,4 16-9 0,0 0-16 16,0 0-23-16,0 0-45 0,0 0-60 15,0 0-81-15,0 0-90 0,0 0-210 0,0 0-387 16,0 0-180-16</inkml:trace>
  <inkml:trace contextRef="#ctx0" brushRef="#br1" timeOffset="-20804.81">22631 17607 2481 0,'0'0'-23'15,"0"0"40"-15,0 0 26 0,0 0 20 16,0 0 23-16,0 0 8 0,0 0-10 0,0 0-5 15,0 0-10-15,0 0-4 0,0 0 1 16,17-10 1-16,-17 10 7 0,0 0-2 16,25 5-2-16,-25-5-1 0,24 3-8 0,-24-3-6 15,25 2-3-15,-25-2-10 0,26 2-7 16,-26-2-3-16,23-2-12 0,-23 2-21 16,23 0-36-16,-23 0-46 0,22 0-60 0,-22 0-75 15,14-4-157-15,-14 4-513 0,9-4-262 16</inkml:trace>
  <inkml:trace contextRef="#ctx0" brushRef="#br1" timeOffset="-20583.74">22655 17533 2646 0,'-15'-7'-59'16,"15"7"34"-16,0 0 25 0,0 0 25 0,0 0 21 15,0 0 19-15,0 0 4 0,0 0-4 16,0 0-1-16,0 0-9 0,0 0-9 16,0 0-6-16,0 0-1 0,61 4-12 0,-61-4-18 15,21-1-38-15,-21 1-61 0,24 0-63 16,-24 0-91-16,25-4-185 0,-12 1-252 16,-13 3 73-16</inkml:trace>
  <inkml:trace contextRef="#ctx0" brushRef="#br1" timeOffset="-20263.41">23135 17526 1999 0,'6'12'-9'0,"-6"-12"7"0,0 0 18 16,2 16 32-16,-2-16 12 15,0 0 25-15,0 0 23 0,0 0 7 0,0 0-5 16,0 0 5-16,-14 19 5 0,14-19 4 16,0 0 10-16,0 0 4 0,0 0-4 0,-18 1-1 15,18-1-3-15,0 0-24 0,0 0 2 16,0 0-12-16,0 0-10 0,0 0-13 0,0 0-6 16,0 0-11-16,0 0-4 0,0 0-5 15,0 0-7-15,0 0-14 0,0 0-24 16,0 0-35-16,0 0-34 0,0 0-35 15,0 0-48-15,0 0-58 0,0 0-82 0,0 0-191 16,0 0-425-16,0 0-296 0</inkml:trace>
  <inkml:trace contextRef="#ctx0" brushRef="#br1" timeOffset="-5527.13">19549 14367 2658 0,'0'0'-99'0,"0"0"24"0,0 0 31 16,0 0 36-16,0 0 16 0,0 0 24 16,0 0 17-16,0 0 2 0,0 0 17 0,0 0 6 15,21-22 11-15,-21 22 10 0,0 0 10 16,0 0 8-16,0 0 16 0,15-6 2 15,-15 6 6-15,0 0 6 0,0 0-3 0,0 0-6 16,0 0 0-16,0 0-9 0,0 0-13 16,0 0-10-16,0 0-8 0,18-4-9 15,-18 4-8-15,0 0-8 0,0 0-5 0,0 0-10 16,0 0-5-16,0 0-4 0,0 0-8 16,0 0-3-16,0 0-5 0,0 0-3 15,0 0-4-15,0 0 3 0,16 18-3 0,-16-18-5 16,0 0 2-16,4 13-4 0,-4-13-3 0,0 0 0 15,2 16 2-15,-2-16-2 0,0 0-3 16,4 22-2-16,-4-22 3 0,0 15 1 16,0-15-6-16,2 15 3 0,-2-15 1 15,3 17-4-15,-3-17 2 0,0 0-5 0,2 22 3 16,-2-22-7-16,2 16 8 0,-2-16-3 16,0 16 1-16,0-16-1 0,5 17 4 15,-5-17-3-15,0 0-2 0,0 22 0 0,0-22 0 16,4 16-4-16,-4-16 6 0,0 15-7 15,0-15 4-15,0 0 8 0,0 25-6 0,0-25 1 16,0 18-7-16,0-18 4 0,0 0 1 16,-2 22-2-16,2-22 1 0,0 0 7 0,0 21-5 15,0-21-4-15,0 0 2 16,0 21 2-16,0-21 2 0,0 0-7 0,0 20 5 16,0-20 2-16,0 0-7 0,-2 15 6 15,2-15 2-15,0 0-12 0,0 0 4 0,-3 18 0 16,3-18 3-16,0 0-1 0,0 0-1 15,-2 18 1-15,2-18 4 0,0 0-6 0,0 0 6 16,0 0 0-16,-2 19-2 0,2-19-1 16,0 0-1-16,0 0 1 0,0 0-6 15,0 0 3-15,-2 17 1 0,2-17 2 0,0 0-2 16,0 0 3-16,0 0-3 0,0 0 2 16,-5 15 1-16,5-15-2 0,0 0-2 0,0 0 7 15,0 0-6-15,-4 14-1 0,4-14 4 16,0 0-4-16,0 0 7 0,0 0-7 15,-6 15 4-15,6-15 2 0,0 0-8 0,0 0 8 16,0 0-2-16,0 0-1 0,-8 11-1 16,8-11 5-16,0 0-3 0,0 0 4 15,0 0-6-15,0 0 0 0,0 0 1 0,0 0-4 16,0 0 5-16,0 0 0 0,0 0-1 16,0 0 0-16,0 0 2 0,0 0-1 0,0 0-1 15,0 0-2-15,-6-40-1 0,6 40 1 16,0 0-1-16,0 0 2 0,6-28 4 15,-6 28-6-15,6-15 0 0,-6 15 7 16,6-14-5-16,-6 14-2 0,8-16-1 0,-8 16 1 16,9-14-4-16,-9 14 5 0,11-15 1 15,-11 15 0-15,10-12 1 0,-10 12-2 0,11-14 0 16,-11 14 4-16,12-11-5 0,-12 11 1 16,14-13 2-16,-14 13-1 0,12-11-1 15,-12 11 2-15,14-8-1 0,-14 8-2 0,16-10 3 16,-16 10-5-16,12-8 0 0,-12 8 5 15,0 0-6-15,19-10 1 0,-19 10 6 0,11-5-4 16,-11 5 3-16,0 0 0 0,17-4 2 16,-17 4-2-16,0 0-3 0,0 0 2 0,22-3 0 15,-22 3-6-15,0 0 3 0,0 0-3 16,0 0 4-16,0 0-1 0,0 0 5 16,20 5-2-16,-20-5-3 0,0 0 2 15,0 0 0-15,4 15 0 0,-4-15-1 0,0 0 4 16,2 20 0-16,-2-20-2 0,0 0 2 15,-2 21 1-15,2-21-3 0,0 0 6 16,-6 28-4-16,6-28 0 0,-2 16-4 0,2-16 7 16,-4 14 3-16,4-14 12 0,-6 15 11 15,6-15-13-15,-10 14 1 0,10-14-3 0,-10 13 0 16,10-13 1-16,-12 12-4 0,12-12 1 16,-17 10-3-16,17-10-3 0,-19 9-11 15,19-9-33-15,-21 10-40 0,7-7-60 0,14-3-86 16,-24 7-77-16,11-4-171 0,-4 0-141 15,2 0-16-15,3 1-309 0,12-4-355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12T16:29:01.9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1589 4359 2544 0,'0'0'-100'0,"0"0"27"16,0 0 32-16,-16 6 27 0,16-6 31 16,0 0 32-16,0 0 25 0,0 0 27 0,-7 9 25 15,7-9 11-15,0 0 16 0,0 0 3 16,0 0 1-16,0 0-7 0,0 0-6 0,0 0-16 16,0 0-6-16,9 28-9 0,-9-28-10 15,0 0-9-15,19 10-2 0,-19-10-9 16,12 8-3-16,-12-8-8 0,17 1-3 0,-17-1-5 15,17 3-7-15,-17-3-8 0,0 0-5 16,27-4-1-16,-27 4-9 0,20-6 0 16,-20 6-6-16,18-9-1 0,-9 2-16 0,-9 7 13 15,14-13-3-15,-5 6-2 0,-9 7-6 16,11-19 0-16,-7 10 2 0,-4 9-3 16,8-19-6-16,-8 19 2 0,7-22 1 0,-7 22-4 15,3-20 7-15,-3 20-8 0,4-20 0 16,-4 20-3-16,-4-19 0 0,4 19-2 0,0 0 0 15,-3-25 0-15,3 25 0 0,-4-13 3 16,4 13-4-16,-11-11-1 0,11 11 3 16,0 0 1-16,-17-6 0 0,17 6-6 0,0 0 5 15,0 0 0-15,-32 11 0 0,32-11 1 16,-16 14 3-16,5-4 3 0,0-1-3 0,3 0-1 16,-3 3 4-16,3 1 2 0,-1-1 1 15,1 1 3-15,-2 0 8 0,5 3-5 16,-3-3-1-16,2 2 12 0,-1-1-23 0,-1 0 5 15,3 1 6-15,1-1 8 0,-2 1 7 16,6-15 2-16,-4 29-7 0,2-18 5 16,2-11-2-16,0 25 1 0,0-25 4 0,2 23 9 15,2-11 6-15,-4-12 5 0,8 19-2 16,-8-19 1-16,10 15 3 0,-1-10-3 16,-9-5-3-16,19 10-3 0,-8-7-5 0,-11-3-5 15,23 4-4-15,-23-4-2 0,25-1-5 16,-25 1-7-16,30-8-16 0,-13 4-18 0,-3-2-30 15,4-1-28-15,-1-3-39 0,-2 3-40 16,-1-5-50-16,1 3-65 0,-2-3-61 16,0 0-141-16,-3-1-145 0,1 0-19 0,-3 0-325 15,1-2-394-15</inkml:trace>
  <inkml:trace contextRef="#ctx0" brushRef="#br0" timeOffset="556.28">1899 3806 2767 0,'0'0'-113'15,"-27"-1"50"-15,27 1 23 0,0 0 28 0,0 0 41 16,0 0 35-16,0 0 24 0,0 0 31 16,0 0 13-16,0 0 1 0,0 0 8 0,0 0 5 15,0 0 5-15,0 0 1 0,0 0-1 16,0 0 0-16,0 0-15 0,0 0-9 15,0 0-6-15,0 0-16 0,54-12-14 0,-35 8-12 16,2 2-5-16,-2-1-7 0,4-2-7 16,-2 2-7-16,4-1-4 0,-1-2-3 0,1 3-8 15,-3-3-2-15,-3 2-15 0,0 1-16 16,0-1-25-16,-4 1-38 0,2-2-54 0,-17 5-72 16,22-4-70-16,-13 0-103 0,-9 4-190 15,13-6-90-15,-13 6-256 0,0 0-271 16</inkml:trace>
  <inkml:trace contextRef="#ctx0" brushRef="#br0" timeOffset="1019.7">2343 3582 2581 0,'0'0'-90'0,"0"0"46"0,0 0 32 0,-20-3 47 16,20 3 22-16,0 0 39 0,0 0 26 15,0 0 17-15,0 0-2 0,0 0-1 0,0 0-7 16,0 0-3-16,0 0-4 0,0 0-4 16,0 0-1-16,0 0-3 0,0 0 0 15,47-14-3-15,-32 9 11 0,-15 5-5 16,32-5-14-16,-13 3-10 0,-2-2-10 0,2 1-10 15,-4-2-5-15,1 0-9 0,-16 5-12 0,30-6 0 16,-17 4-15-16,-13 2-32 0,23-8-33 16,-23 8-46-16,17-5-47 0,-17 5-65 15,10-2-57-15,-10 2-72 0,0 0-148 0,0 0-153 16,0 0-254-16,0 0-238 0</inkml:trace>
  <inkml:trace contextRef="#ctx0" brushRef="#br0" timeOffset="1249.71">2481 3553 2609 0,'-13'10'-70'0,"13"-10"37"0,0 0 26 15,0 0 38-15,-5 12 23 0,5-12 17 16,0 0 13-16,0 0-7 0,6 27 19 0,-6-27-11 16,5 19-2-16,-5-19-5 0,7 25 2 15,-5-11-8-15,0 1 0 0,2 1-8 0,-2-2-3 16,0 2-7-16,0-1-4 0,-2-15-4 15,2 27-5-15,-2-12-5 0,0-15-4 16,2 27-11-16,-2-15-36 0,0-12-51 16,0 28-73-16,2-16-89 0,-2-12-160 0,-2 24-510 15,2-24-277-15</inkml:trace>
  <inkml:trace contextRef="#ctx0" brushRef="#br0" timeOffset="2943.6">2859 3656 2541 0,'0'0'-154'0,"7"-15"24"0,-7 15 21 0,0 0 22 15,0 0 22-15,0 0 35 0,10-12 15 16,-10 12 28-16,0 0 14 0,0 0 5 0,11-9 14 16,-11 9 10-16,0 0 16 0,0 0-4 15,10-10 2-15,-10 10-8 0,0 0 0 16,0 0-3-16,11-9-2 0,-11 9 5 15,0 0-4-15,0 0-10 0,0 0 2 0,0 0-1 16,0 0-3-16,11-10-2 0,-11 10-10 16,0 0 0-16,0 0 0 0,0 0 1 15,0 0-10-15,0 0-5 0,0 0 6 0,0 0-8 16,0 0-3-16,0 0-1 0,0 0 0 16,0 0-3-16,0 0-1 0,0 0-1 0,-53 7 2 15,53-7-1-15,0 0-1 0,-22 10 3 16,22-10-1-16,-12 7 2 0,12-7-5 15,-10 10 0-15,10-10 3 0,-12 9-2 0,12-9 3 16,0 0 2-16,-8 16 2 0,8-16 1 0,0 0 1 16,0 0-2-16,4 21 2 0,-4-21-2 15,0 0 6-15,16 17-1 0,-16-17 2 16,12 11 0-16,-4-5 0 0,-8-6 1 16,19 16 2-16,-8-9-2 0,2 3 3 0,-3-1-1 15,-2-1-1-15,4 2 0 0,-12-10-2 16,14 14 4-16,-6-6 4 0,-8-8 1 0,14 18 0 15,-10-11 5-15,-4-7 9 0,6 15 11 16,-6-15 8-16,4 18 6 0,-4-18-5 0,0 0-1 16,-6 24-4-16,6-24-7 0,-11 15-6 15,11-15-3-15,-15 16-4 0,15-16-3 16,-16 11-3-16,7-5-6 0,9-6-7 16,-21 7-9-16,21-7-31 0,-21 6-42 0,21-6-67 15,-22-2-87-15,22 2-69 0,-22-10-160 16,10 6-167-16,2-5-281 0,10 9-272 15</inkml:trace>
  <inkml:trace contextRef="#ctx0" brushRef="#br0" timeOffset="12925.17">740 6475 2562 0,'0'0'-103'0,"0"0"40"0,0 0 35 0,0 0 22 15,0 0 37-15,-19-1 8 0,19 1 23 16,0 0 16-16,0 0 17 0,0 0 3 16,0 0 8-16,0 0 9 0,0 0 2 0,0 0-4 15,0 0-7-15,0 0-6 0,0 0-10 16,0 0-5-16,0 0-6 0,0 0-7 0,0 0-8 15,0 0 2-15,0 0-5 0,0 0-4 16,0 0-5-16,0 0-6 0,0 0-2 16,0 0-9-16,0 0-3 0,0 0 3 15,0 0-7-15,0 0-4 0,0 0-3 0,55-7-2 16,-55 7 0-16,20-4-3 0,-20 4-1 16,15-9-1-16,-15 9-6 0,18-7 1 0,-18 7-6 15,15-9-1-15,-15 9-3 0,13-14 3 16,-13 14 0-16,10-15-1 0,-10 15 1 15,7-18-4-15,-7 18 5 0,9-18 0 0,-9 18-2 16,3-17 3-16,-3 17-2 0,0 0 0 16,0-24 2-16,0 24-2 0,0 0 0 0,-7-18-2 15,7 18-1-15,0 0 0 0,-14-14-1 16,14 14 4-16,-13-5-5 0,13 5 3 0,0 0-1 16,-23-4-1-16,23 4 4 0,0 0-1 15,-25 2-1-15,25-2 5 0,-20 6 0 16,20-6-2-16,-18 7 2 0,18-7 3 15,-18 12-3-15,8-7 1 0,10-5-1 0,-19 17 3 16,8-7-2-16,3-1 2 0,-2 2 4 16,10-11 3-16,-13 21 2 0,6-11 4 15,1 2-1-15,6-12-2 0,-14 19-2 0,11-10 3 16,3-9-2-16,-6 19 1 0,2-7 2 16,4-12 3-16,-5 18 2 0,5-18 0 0,-3 20-1 15,3-20 3-15,0 19-6 0,0-19 6 16,3 17-2-16,-3-17-3 0,7 17-2 15,-7-17 1-15,10 14-1 0,-10-14 1 0,17 9-6 16,-17-9 2-16,19 7-1 0,-9-4-6 16,-10-3 1-16,26 3-9 0,-26-3 7 0,27 0-22 15,-11-2-22-15,-16 2-23 0,32-8-32 16,-19 5-40-16,3-3-48 0,-1-1-51 16,0-1-65-16,-5-1-155 0,-3-1-165 15,5 1-294-15,-3-3-294 0</inkml:trace>
  <inkml:trace contextRef="#ctx0" brushRef="#br0" timeOffset="13474.88">1026 5988 2611 0,'0'0'-130'16,"1"-18"28"-16,-1 18 21 0,0 0 20 0,0 0 16 16,0 0 22-16,0 0 19 0,0 0 20 15,2-15 34-15,-2 15-8 0,0 0 15 0,0 0 9 16,0 0 16-16,0 0 8 0,0 0 0 16,0 0 1-16,0 0-10 0,0 0-6 15,0 0-4-15,0 0-9 0,-18 46-8 16,18-46-2-16,-4 20-3 0,4-20 16 0,-4 24-6 15,4-24-9-15,0 23-6 0,0-23-3 16,2 19 2-16,-2-19-6 0,2 17-2 16,-2-17-4-16,7 14-2 0,-7-14-4 0,8 11-2 15,-8-11-4-15,0 0-1 0,15 9-5 16,-15-9 1-16,0 0-5 0,0 0 0 0,0 0-2 16,0 0-2-16,33-23-2 0,-26 14 1 15,-7 9-2-15,12-21 3 0,-9 7-2 0,5 0-1 16,-2 2 4-16,-2-1-5 0,-4 13 0 15,9-26 8-15,-5 15 11 0,-4 11 9 16,8-17 9-16,-8 17 1 0,6-17-4 0,-6 17 0 16,5-11-7-16,-5 11 7 0,0 0 5 15,0 0 9-15,0 0 2 0,0 0 2 16,0 0 1-16,0 0-4 0,0 0-5 0,0 0-2 16,9 42-5-16,-9-42-1 0,5 22-7 15,-1-11 2-15,-4-11-5 0,4 24-8 16,0-10-15-16,-1-2-33 0,-3-12-46 0,9 21-59 15,-2-9-73-15,0-2-61 0,-7-10-129 16,14 19-213-16,-9-12-278 0,-5-7-262 16</inkml:trace>
  <inkml:trace contextRef="#ctx0" brushRef="#br0" timeOffset="14483">1374 6552 2470 0,'0'0'-157'15,"0"0"31"-15,0 0 27 0,0 0 21 16,0 0 19-16,0 0 25 0,0 0 22 0,0 0 34 15,0 0 23-15,0 0 33 0,0 0 8 16,0 0 7-16,0 0 8 0,0 0 0 16,0 0 1-16,0 0 4 0,0 0-3 0,0 0-6 15,0 0-7-15,0 0-6 0,0 0-7 0,0 0-10 16,0 0-2-16,0 0-3 0,55 9-6 16,-55-9-5-16,29 0-3 0,-29 0-5 15,27 0-6-15,-13 0-6 0,-14 0-3 0,27 0-2 16,-27 0-13-16,20 0-16 0,-20 0-24 15,22 0-28-15,-22 0-49 0,17 0-38 16,-17 0-39-16,11-4-30 0,-11 4-54 0,0 0-546 16,0 0-129-16</inkml:trace>
  <inkml:trace contextRef="#ctx0" brushRef="#br0" timeOffset="14799.43">1403 6468 2274 0,'0'0'-87'0,"-15"-4"31"16,15 4-2-16,0 0 7 0,0 0 4 15,0 0 23-15,0 0 19 0,0 0 18 16,-22-4 27-16,22 4 24 0,0 0 15 15,0 0 15-15,0 0 12 0,0 0 8 0,0 0 7 16,0 0 1-16,0 0-4 0,0 0-7 16,0 0-11-16,0 0-11 0,0 0-13 15,50-7-6-15,-50 7-11 0,25 0-9 0,-25 0-22 16,31-2-30-16,-14 0-39 0,1 2-45 0,-18 0-48 16,38 0-42-16,-21-4-61 0,-2 2-140 15,2-2-356-15,-1 3-3 0</inkml:trace>
  <inkml:trace contextRef="#ctx0" brushRef="#br0" timeOffset="16636.54">2442 5980 2025 0,'0'0'-83'0,"0"0"41"0,0 0 29 0,0 0 24 16,13-13 31-16,-13 13 33 0,0 0 25 15,0 0 22-15,0 0 6 0,0 0-2 0,0 0-9 16,0 0-12-16,0 0-14 0,0 0-9 16,0 0-9-16,0 0-5 0,0 0-9 15,0 0-10-15,0 0-1 0,0 0-7 0,0 0-7 16,0 0 2-16,-43-6-8 0,43 6-5 15,-31 4 3-15,12-4-6 0,0 2-1 16,-5 0-1-16,4-1-3 0,-2 2 1 16,-1-2-3-16,1 2-1 0,1-3-1 0,2 3 2 15,1-1-9-15,-2 2 8 0,20-4-8 16,-29 3-2-16,16 0 0 0,13-3-8 0,-21 3-5 16,21-3 1-16,-17 4 0 0,17-4-1 15,0 0 9-15,0 0-4 0,-13 12 0 0,13-12 0 16,0 0 1-16,0 0 4 0,0 0-1 15,28 24 0-15,-16-16-4 0,2 2 1 16,-2 0 0-16,5 2 7 0,0 0-6 0,2 1 2 16,-3 0-1-16,4 1 2 0,-4 1 22 15,1-1-4-15,3 0 2 0,-4 0-5 16,0 1-6-16,-3 0 5 0,3-1 1 16,-3 1-5-16,-1-4 3 0,-3 5-2 0,-1-3 1 15,-1 3-2-15,-3-4 1 0,-2 4-2 16,-2-16 0-16,0 24 1 0,0-24 1 0,-9 27 2 15,1-14 1-15,0-3 2 0,-1 3 4 16,-1-3 6-16,-3 0 0 0,-1-1-3 16,3-1 1-16,-2 1-5 0,0-1-1 15,13-8-2-15,-21 11-1 0,13-3 0 0,8-8 2 16,-16 9 1-16,16-9 1 0,-12 8 6 0,12-8 8 16,0 0 5-16,-6 14 8 0,6-14 5 15,0 0-2-15,0 0 0 0,0 0-4 16,27 19-5-16,-14-18-2 0,4 2-3 15,2-2-3-15,0 2-4 0,4-2-2 0,0 1-9 16,1 0-18-16,-1-2-29 0,3 0-43 16,-1 0-48-16,3-2-60 0,-2 0-60 0,0-3-94 15,0 1-186-15,-7-4-372 0,-1 2-275 16</inkml:trace>
  <inkml:trace contextRef="#ctx0" brushRef="#br0" timeOffset="18492.5">3044 6211 2602 0,'0'0'-70'16,"0"0"49"-16,6-10 28 0,-6 10 16 0,0 0 32 15,0 0 19-15,0 0 18 0,6-15 15 16,-6 15 3-16,0 0-11 0,0 0-15 16,0 0-9-16,0 0-7 0,0 0-9 0,0 0-5 15,0 0-5-15,0 0-4 0,0 0-7 16,0 0 1-16,0 0-1 0,0 0 5 15,0 0 3-15,2 45 2 0,-2-45-3 0,-2 23-4 16,2-23-4-16,0 25-1 0,2-11-7 16,-2-14-1-16,4 26-3 0,-1-14 2 15,1 1-5-15,-4-13 0 0,8 19-2 16,-8-19-1-16,11 15-5 0,-11-15 2 0,13 13 0 16,-13-13-3-16,12 4-2 0,-12-4-1 0,0 0-1 15,24-3 1-15,-24 3-1 0,14-12 0 16,-14 12 1-16,17-17 0 0,-8 5-1 15,-3 1 1-15,-6 11 1 0,13-22 0 0,-7 10 4 16,-2 1 1-16,-4 11 6 0,6-20 1 16,-6 20 3-16,10-16-5 0,-10 16-2 0,6-12-2 15,-6 12-5-15,0 0-1 0,6-13-1 16,-6 13 1-16,0 0-2 0,0 0 1 16,0 0 0-16,0 0 3 0,0 0-3 0,0 0 1 15,0 0 1-15,6 43 3 0,-6-43-2 16,6 23 0-16,-1-9-4 0,-1-1-3 15,3-2-15-15,1 2-33 0,-2-1-40 16,5-1-50-16,-1-1-55 0,3-1-62 0,-2-3-99 16,1 1-168-16,1-7-410 0,-2 3-332 15</inkml:trace>
  <inkml:trace contextRef="#ctx0" brushRef="#br0" timeOffset="18978.37">3460 5925 2781 0,'0'0'-61'0,"9"-10"33"15,-9 10 21-15,0 0 21 0,0 0 4 16,0 0 1-16,0 0 12 0,0 0 22 0,0 0 16 16,0 0 13-16,0 0-5 0,0 0 1 15,0 0 15-15,0 0 2 0,-9 48 1 16,9-48-1-16,0 25 1 0,0-25-12 16,0 25-6-16,2-13-6 0,-2-12-7 0,7 25-5 15,-3-12-5-15,-4-13-4 0,11 20-3 16,-7-11-5-16,-4-9-7 0,13 16-19 0,-5-11-45 15,-8-5-60-15,15 6-90 0,-15-6-77 16,0 0-156-16,21-8-563 0,-21 8-424 16</inkml:trace>
  <inkml:trace contextRef="#ctx0" brushRef="#br0" timeOffset="19122.34">3531 5721 3094 0,'-4'-19'9'16,"4"19"-5"-16,-3-16 7 0,3 16-8 15,0 0 2-15,0 0-2 0,5-22 1 0,-5 22-11 16,0 0-43-16,8-12-60 0,-4 7-89 16,-4 5-192-16,0 0-350 0,0 0-16 0</inkml:trace>
  <inkml:trace contextRef="#ctx0" brushRef="#br0" timeOffset="20011.43">3026 6618 2215 0,'0'0'-42'15,"0"0"14"-15,0 0-2 0,0 0 18 16,0 0 12-16,0 0 18 0,0 0 30 0,0 0-3 16,0 0 0-16,66 7 9 0,-47-7-5 15,3 3 0-15,0-3 6 0,8-3 11 0,2 3 13 16,2-1 20-16,2-1 7 0,4-2 0 15,-2 3 0-15,3-3-12 0,-7 0-11 16,-1 0-6-16,-1 1-11 0,-4-2-7 0,-1 1-23 16,-4 0-39-16,-2 2-51 0,-1 1-69 15,-6-3-81-15,-14 4-122 0,20-3-514 0,-20 3-175 16</inkml:trace>
  <inkml:trace contextRef="#ctx0" brushRef="#br0" timeOffset="20308.59">3359 6820 2385 0,'0'0'-80'0,"-2"15"25"0,2-15 19 16,0 0 39-16,0 0 31 0,-6 19 25 0,6-19 7 15,-5 16 13-15,5-16 7 0,-7 17 3 16,7-17 1-16,-6 19-3 0,0-6-5 0,2 1 12 15,4-14 1-15,-6 24-7 0,2-11 6 16,4-13-3-16,-5 26 0 0,3-16-8 16,2-10-2-16,-5 26-10 0,5-26-1 0,0 21-10 15,0-21 2-15,3 19-6 0,-3-19-9 16,6 17-4-16,-6-17-4 0,11 14-24 16,-11-14-38-16,10 7-50 0,-10-7-56 0,0 0-63 15,20-2-76-15,-20 2-130 0,10-15-508 16,-6 1-296-16</inkml:trace>
  <inkml:trace contextRef="#ctx0" brushRef="#br0" timeOffset="20446.66">3319 6757 2804 0,'0'0'18'0,"-9"-16"32"0,9 16 14 0,0 0 12 16,-6-16 9-16,6 16-4 0,0 0-9 16,0 0-2-16,0 0-12 0,0 0-16 0,0 0-44 15,0 0-53-15,11-21-74 0,-11 21-77 16,0 0-134-16,0 0-487 0,0 0-156 0</inkml:trace>
  <inkml:trace contextRef="#ctx0" brushRef="#br0" timeOffset="20827.56">3577 6919 2331 0,'6'16'-102'15,"-6"-16"31"-15,0 0 27 0,0 0 40 0,0 0 15 16,4 15 37-16,-4-15 22 0,0 0 9 15,0 0 9-15,5 18 8 0,-5-18 1 16,2 15-3-16,-2-15 6 0,2 16 6 16,-2-16 2-16,0 21 4 0,0-21 6 0,2 21-6 15,-2-21-9-15,0 23-9 0,0-23-12 16,2 23-4-16,-2-23-9 0,2 23-9 16,0-11-5-16,-2-12-5 0,4 23-7 0,-4-23-3 15,2 19-12-15,-2-19-43 0,5 15-51 0,-5-15-69 16,5 13-73-16,-5-13-131 0,2 10-644 15,-2-10-444-15</inkml:trace>
  <inkml:trace contextRef="#ctx0" brushRef="#br0" timeOffset="21122.57">3620 7396 2935 0,'0'0'24'0,"0"0"67"0,0 0 48 0,0 23 23 15,0-23 9-15,0 0 11 0,0 0 4 16,0 0-33-16,0 0-11 0,0 0-23 15,8 12-13-15,-8-12-18 0,0 0-28 0,0 0-46 16,0 0-62-16,0 0-90 0,4 6-96 16,-4-6-117-16,0 0-231 0,0 0-384 15,0 0-409-15</inkml:trace>
  <inkml:trace contextRef="#ctx0" brushRef="#br0" timeOffset="21771.15">2374 6910 2845 0,'0'0'-106'0,"0"0"47"0,0 0 47 16,0 0 40-16,0 0 43 0,0 0 40 0,0 0 30 16,0 0 9-16,0 0 3 0,0 0-4 15,-22 23 2-15,22-23-18 0,0 21-13 0,0-21-9 16,0 23-10-16,0-23-8 0,0 26-4 16,0-26-10-16,6 25-3 0,-6-13 12 15,4 1-11-15,-4-13-11 0,4 21 1 0,-4-21-7 16,4 19-7-16,-4-19-3 0,2 17-10 15,-2-17 0-15,7 13-3 0,-7-13 1 0,6 12-7 16,-6-12-4-16,11 7-18 0,-11-7-29 16,0 0-43-16,0 0-48 0,21-1-64 15,-21 1-67-15,14-12-79 0,-9 1-165 0,1-1-134 16,-2-1-307-16,-4 13-337 0</inkml:trace>
  <inkml:trace contextRef="#ctx0" brushRef="#br0" timeOffset="21906.52">2408 6809 2878 0,'-6'-9'18'0,"6"9"35"0,-8-14 7 16,8 14 11-16,0 0 6 0,0 0 5 16,-9-16-5-16,9 16-9 0,0 0-6 0,0 0-12 15,0 0-37-15,0 0-48 0,0 0-59 0,0 0-67 16,0 0-99-16,11-13-193 0,-11 13-323 16,0 0-76-16</inkml:trace>
  <inkml:trace contextRef="#ctx0" brushRef="#br0" timeOffset="22164.13">2580 7072 2414 0,'8'15'49'15,"-8"-15"29"-15,0 0 8 0,11 8 10 0,-11-8 13 16,0 0 7-16,13 5 1 0,-13-5-11 16,0 0-13-16,16 5-4 0,-16-5-16 0,0 0-11 15,26-2-18-15,-26 2-31 0,0 0-45 16,29-6-54-16,-29 6-54 0,20-10-60 16,-20 10-83-16,14-9-575 0,-10 1-210 0</inkml:trace>
  <inkml:trace contextRef="#ctx0" brushRef="#br0" timeOffset="22302.54">2654 7006 2586 0,'-17'-4'-50'16,"17"4"35"-16,0 0 35 0,-19-3 4 0,19 3 25 15,0 0 17-15,0 0 7 0,0 0 1 0,0 0-5 16,0 0-13-16,0 0-6 0,0 0-33 16,0 0-48-16,0 0-66 0,0 0-62 15,59 0-115-15,-48 0-490 0,-11 0-52 0</inkml:trace>
  <inkml:trace contextRef="#ctx0" brushRef="#br0" timeOffset="22465.52">2790 6959 2282 0,'0'0'6'16,"24"9"44"-16,-24-9 40 0,0 0 41 0,0 0 18 16,12 10 6-16,-12-10-9 0,0 0-15 15,8 14-15-15,-8-14-12 0,6 10-16 0,-6-10-29 16,0 0-54-16,11 13-57 0,-11-13-75 15,0 0-91-15,8 10-174 0,-8-10-444 16,0 0-173-16</inkml:trace>
  <inkml:trace contextRef="#ctx0" brushRef="#br0" timeOffset="23987.05">2351 5753 2338 0,'0'0'-138'0,"0"0"23"0,0 0 28 16,0 0 14-16,0 0 25 0,0 0 19 15,0 0 6-15,0 0 13 0,9-13 18 16,-9 13 2-16,0 0 3 0,0 0 8 0,0 0-8 16,0 0 3-16,0 0-4 0,0 0 5 15,0 0-4-15,0 0 3 0,0 0 4 0,0 0 4 16,0 0 19-16,0 0-5 0,0 0-3 15,0 0-1-15,0 0-7 0,0 0 6 0,0 0 1 16,0 0 0-16,0 0-2 0,0 0-7 16,0 0 1-16,-23 42 0 0,23-42-8 15,-14 10-2-15,14-10 0 0,-12 9-1 16,12-9-1-16,-14 9 4 0,14-9 2 0,-16 6-8 16,16-6 1-16,-14 4-4 0,14-4 5 15,0 0 1-15,-26 1-2 0,26-1-4 0,0 0 3 16,0 0 4-16,-25-7-4 0,25 7 3 15,0 0-2-15,-16-9-4 0,16 9 1 16,0 0 7-16,0 0-12 0,-12-12-6 0,12 12 11 16,0 0-2-16,0 0 0 0,-6-11-3 15,6 11 4-15,0 0-12 0,0 0 10 0,-6-13-7 16,6 13 4-16,0 0-2 0,0 0 1 16,0 0-6-16,0 0 4 0,0 0 2 15,-7-14-1-15,7 14-4 0,0 0 11 16,0 0-14-16,0 0 4 0,0 0-3 0,0 0-2 15,0 0 3-15,0 0 7 0,0 0-4 16,0 0 6-16,0 0-4 0,0 0-8 16,0 0 6-16,0 0-3 0,0 0 0 0,0 0 3 15,0 0-3-15,0 0 6 0,0 0-5 16,0 0 7-16,0 0-8 0,0 0 4 16,0 0-5-16,0 0 4 0,0 0-1 0,0 0 6 15,42 18-6-15,-42-18 2 0,0 0 1 16,15 3 5-16,-15-3-11 0,0 0 10 0,19 2-11 15,-19-2 10-15,0 0-5 0,24-2 8 16,-24 2 1-16,0 0 1 0,21-2 12 16,-21 2 3-16,0 0-2 0,19-4 1 15,-19 4 5-15,0 0-14 0,19-5 7 0,-19 5-1 16,0 0-7-16,19-4 5 0,-19 4-7 16,0 0 0-16,15-4 0 0,-15 4-2 0,0 0 0 15,14-4 0-15,-14 4-7 0,0 0 1 16,0 0 2-16,0 0-1 0,0 0 4 0,26 4 2 15,-26-4-2-15,0 0 3 0,14 8-3 16,-14-8 7-16,10 9-1 0,-10-9-4 16,10 14-6-16,-10-14 6 0,10 11-4 0,-10-11 2 15,11 11 2-15,-11-11-6 0,8 11 3 16,-8-11 0-16,0 0-1 0,11 13 4 16,-11-13 4-16,0 0 2 0,0 0 2 15,15 3 9-15,-15-3-1 0,0 0 1 0,0 0 0 16,0 0 0-16,16-19-2 0,-16 19-1 0,8-13-4 15,-8 13-1-15,6-19-6 0,-6 19 2 16,2-17-2-16,-2 17 2 0,0-19-7 16,0 19 1-16,-2-19-2 0,2 19-5 0,0 0 1 15,-10-21 0-15,10 21 1 0,-16-10 0 16,16 10-1-16,-17-8-2 0,17 8 1 16,-21-1 0-16,21 1-3 0,-21 0 3 15,21 0-1-15,-22 4 3 0,22-4-5 0,-18 4 0 16,18-4-3-16,-20 5 3 0,20-5-14 15,-16 6-24-15,16-6-43 0,-13 8-49 0,13-8-58 16,-12 7-78-16,12-7-182 0,-12 4-326 16,12-4-68-16</inkml:trace>
  <inkml:trace contextRef="#ctx0" brushRef="#br0" timeOffset="24885.58">4157 6538 2319 0,'0'0'-14'0,"0"0"28"0,0 0 12 16,0 0 13-16,-17-6 24 0,17 6 25 16,0 0 20-16,0 0 8 0,0 0 6 0,0 0-6 15,0 0-9-15,0 0-6 0,0 0-8 16,0 0-3-16,0 0-2 0,38-13-10 15,-38 13-8-15,19-4-5 0,-19 4-11 0,19-1-6 16,-19 1-11-16,20-4-29 0,-20 4-42 16,18-4-41-16,-18 4-56 0,17-2-50 15,-17 2-52-15,0 0-110 0,17-11-524 16,-17 11-227-16</inkml:trace>
  <inkml:trace contextRef="#ctx0" brushRef="#br0" timeOffset="25061.09">4131 6367 2541 0,'0'0'-42'0,"0"0"52"16,-16-8 40-16,16 8 26 0,0 0 13 16,0 0 6-16,0 0 1 0,0 0-2 15,0 0-9-15,0 0-8 0,0 0-9 0,0 0-5 16,0 0-8-16,44-11-2 0,-44 11-29 16,26 0-47-16,-10-2-52 0,-16 2-46 0,32-4-50 15,-13 0-70-15,-2 1-162 0,2-1-345 16,-2 0-26-16</inkml:trace>
  <inkml:trace contextRef="#ctx0" brushRef="#br0" timeOffset="25667.54">4866 6113 2066 0,'0'0'-81'0,"0"0"34"16,-4-21 23-16,4 21 15 0,0 0 18 15,0 0 22-15,0 0 33 0,0 0 18 0,0 0 21 16,0 0 13-16,0 0 14 0,0 0 1 15,0 0 3-15,0 0 0 0,0 0-5 16,0 0-3-16,0 0-5 0,0 0-7 16,0 0-7-16,0 0-6 0,0 0-11 0,0 0-4 15,0 0-5-15,32 33-3 0,-32-33-6 16,6 15-3-16,-6-15-3 0,8 17-4 16,-3-7-3-16,-5-10-2 0,8 19-8 0,-4-8 3 15,0 3-6-15,3-1-2 0,-3 1-1 16,1-2-3-16,1 5-3 0,-2-5-6 0,2 2-3 15,-2-1-5-15,2-1 1 0,-6-12-1 16,10 20-12-16,-8-8 10 0,-2-12-5 0,8 17-2 16,-8-17 1-16,6 16-1 0,-6-16-5 15,4 12-2-15,-4-12-19 0,0 0-49 16,9 16-56-16,-9-16-73 0,4 9-84 0,-4-9-149 16,0 0-199-16,0 0-314 0,0 0-355 15</inkml:trace>
  <inkml:trace contextRef="#ctx0" brushRef="#br0" timeOffset="25956.99">5238 6302 2783 0,'0'0'-57'16,"0"0"27"-16,0 0 26 0,0 0 19 16,0 0 26-16,0 0 18 0,0 0 12 0,0 0 7 15,32 4-1-15,-32-4-3 0,0 0-6 16,26 0-5-16,-26 0-4 0,23 2-3 16,-23-2-3-16,26 0-7 0,-26 0-3 0,24 0-10 15,-24 0-32-15,26 0-15 0,-26 0-45 16,21-2-41-16,-21 2-52 0,19 0-40 15,-19 0-81-15,0 0-568 0,13-10-179 0</inkml:trace>
  <inkml:trace contextRef="#ctx0" brushRef="#br0" timeOffset="26189.34">5338 6232 2464 0,'-11'-12'-53'0,"11"12"24"16,0 0 35-16,0 0 26 0,0 0 32 15,0 0 33-15,0 0 17 0,0 0 8 0,0 0-8 16,0 0-10-16,0 0-2 0,0 0-8 16,0 0-9-16,0 0-3 0,15 51-9 0,-10-39-6 15,-3 4-1-15,2-4-11 0,0 4-3 16,0-1-9-16,-4-15-2 0,8 27-6 16,-2-13-8-16,-2-2-25 0,-4-12-49 0,8 19-56 15,0-8-61-15,-4-2-70 0,-4-9-138 16,11 13-521-16,-7-7-275 0</inkml:trace>
  <inkml:trace contextRef="#ctx0" brushRef="#br0" timeOffset="26733.06">5541 6259 2593 0,'2'-20'-67'0,"-2"20"25"0,0 0 8 15,2-19 10-15,-2 19 9 0,0 0 15 0,5-14 21 16,-5 14 2-16,0 0 7 0,0 0 3 16,0 0 11-16,0 0 12 0,0 0-8 0,0 0 9 15,0 0 1-15,0 0-1 0,0 0-7 16,0 0-24-16,0 0-4 0,6 47 1 16,-6-47 1-16,2 21 0 0,-2-21-3 0,3 22 8 15,-1-10-3-15,-2-12 1 0,8 21-5 16,-4-12 1-16,-4-9 0 0,8 18-3 0,-8-18-3 15,14 13-1-15,-6-8-2 0,-8-5 2 16,14 9-13-16,-14-9-4 0,17 3-12 16,-17-3-3-16,0 0-1 0,24-2-2 15,-24 2-3-15,16-10 4 0,-16 10-5 0,14-13 6 16,-14 13-4-16,12-17 2 0,-8 5 9 16,2-1-4-16,-6 13 5 0,9-24 16 15,-4 12-2-15,-5 12 9 0,6-24 16 0,-6 24 6 16,6-20 3-16,-6 20 7 0,2-17-1 15,-2 17-1-15,5-13-3 0,-5 13-6 0,0 0-11 16,4-16 5-16,-4 16 17 0,0 0 13 16,0 0 13-16,0 0 5 0,0 0-2 0,0 0 1 15,0 0-1-15,0 0-3 0,0 0 0 16,0 0-2-16,4 46-2 0,-4-46-4 0,2 25-6 16,0-12-5-16,4 3-5 0,-2-3-4 15,1 2-6-15,0-1-2 0,1-1-5 16,0 0-5-16,0-1-14 0,-6-12-36 0,11 19-52 15,-11-19-69-15,9 14-77 0,-9-14-90 16,10 7-188-16,-10-7-98 0,4 5-242 16,-4-5-177-16</inkml:trace>
  <inkml:trace contextRef="#ctx0" brushRef="#br0" timeOffset="27282.62">5997 6256 2440 0,'0'0'-49'0,"0"0"37"0,0 0 9 0,0 0 3 15,0 0 21-15,0 0 17 0,0 0 26 16,0 0 18-16,0 0 3 0,25 7 7 0,-25-7 2 15,0 0-2-15,21 0 2 0,-21 0 5 16,21 0-12-16,-21 0 0 0,24 1-15 0,-24-1-4 16,27-1-8-16,-27 1-13 0,27 1-3 15,-14-1-32-15,-13 0-42 0,26 0-70 16,-26 0-58-16,22-1-79 0,-22 1-169 0,14-4-419 16,-14 4-155-16</inkml:trace>
  <inkml:trace contextRef="#ctx0" brushRef="#br0" timeOffset="27545.51">6170 6182 2376 0,'0'0'-88'0,"-9"-12"31"0,9 12 40 16,0 0 26-16,0 0 25 0,0 0 19 0,0 0 16 15,0 0 10-15,0 0 7 0,0 0 13 16,0 0 11-16,0 0 9 0,0 0-2 0,-2 48-1 15,2-48 1-15,4 23-6 0,-4-23-10 16,3 27-6-16,1-12-13 0,-2-2-7 16,0 2-7-16,1 1-10 0,1-1-5 0,-2 0-2 15,2-2-11-15,-4-13-2 0,6 25-18 16,-4-14-42-16,-2-11-50 0,6 22-60 16,-6-22-52-16,7 17-77 0,-7-17-168 0,7 11-459 15,-7-11-260-15</inkml:trace>
  <inkml:trace contextRef="#ctx0" brushRef="#br0" timeOffset="29447.75">6512 6071 2624 0,'0'0'-49'0,"-10"-17"46"0,10 17 30 0,0 0 31 16,0 0 25-16,0 0 28 0,0 0 20 15,0 0 15-15,0 0 2 0,0-19-1 16,0 19-4-16,0 0-1 0,0 0-15 16,0 0-6-16,0 0-14 0,0 0-7 0,0 0-6 15,0 0-4-15,0 0-11 0,0 0-3 16,0 0-9-16,0 0-11 0,0 0-1 16,4 56-4-16,-4-56-12 0,2 24-8 0,-2-10-17 15,0-14 0-15,4 28 0 0,-1-15-1 16,2 1-2-16,-1-1 0 0,-4-13-2 0,8 21 1 15,-2-8-4-15,-6-13-2 0,11 16-7 16,-11-16-13-16,15 12-10 0,-9-7-12 16,-6-5-6-16,15 4-5 0,-15-4-2 0,0 0 0 15,26-4 5-15,-26 4-1 0,16-11 10 16,-8 1-1-16,1-2 2 0,2-1 2 0,-1-4 7 16,1-2-3-16,-1 2 8 0,1-2 8 15,-4 2 11-15,1 1 10 0,0 3 9 16,-2 0 9-16,1 1 1 0,-7 12-1 0,11-19-1 15,-11 19-7-15,8-13 9 0,-8 13 11 16,0 0-6-16,0 0 1 0,0 0 1 0,0 0-4 16,0 0 2-16,0 0-5 0,19 27-4 15,-19-27-2-15,8 19-1 0,-8-19-4 16,7 19 1-16,-3-9-2 0,-4-10-7 0,9 17-26 16,-9-17-32-16,10 15-41 0,-10-15-51 15,10 13-54-15,-10-13-48 0,14 7-61 16,-14-7-140-16,12 3-144 0,-12-3-242 0,0 0-162 15</inkml:trace>
  <inkml:trace contextRef="#ctx0" brushRef="#br0" timeOffset="29763.38">6829 5820 2432 0,'0'0'-29'0,"-2"-19"17"16,2 19 3-16,-3-21 20 0,3 21 8 0,0 0 30 15,5-27 26-15,-5 27-9 0,6-15-4 16,-6 15-3-16,8-13-5 0,-8 13-5 16,11-12 0-16,-11 12 1 0,10-7 4 0,-10 7-3 15,0 0-1-15,17-4 2 0,-17 4 5 16,0 0 4-16,0 0 13 0,0 0-3 0,15 23 10 16,-15-23 5-16,0 19 9 0,0-19 2 15,-2 19 3-15,2-19 0 0,-4 23 0 16,4-23-8-16,-2 20-6 0,2-20-9 0,0 22-4 15,0-22-11-15,2 22-5 0,-2-22-7 16,4 21-12-16,2-10-1 0,-6-11-29 16,12 17-47-16,-4-10-56 0,2 0-86 0,-10-7-78 15,14 12-142-15,-5-8-218 0,-9-4-301 16,15 8-322-16</inkml:trace>
  <inkml:trace contextRef="#ctx0" brushRef="#br0" timeOffset="30419.55">6585 6499 2642 0,'0'0'-109'0,"0"0"29"0,0 0 9 0,0 0 14 16,0 0 0-16,0 0 12 0,0 0 17 16,0 0 6-16,0 0 7 0,0 0 19 15,0 0 9-15,0 0 21 0,0 0 24 0,0 0 22 16,0 0 19-16,0 0 8 0,0 0 1 16,0 0 0-16,40 1-9 0,-40-1-13 15,0 0-5-15,30-1-8 0,-30 1-5 0,23-3-12 16,-23 3-6-16,28 0-7 0,-28 0-4 15,25-1-1-15,-25 1-8 0,27 0-2 0,-12 1 0 16,-15-1 1-16,30-1-9 0,-14 1 0 16,-16 0-3-16,37 0 0 0,-18 0-3 0,-4-2-2 15,-15 2-3-15,32 0-5 0,-18 0-29 16,-14 0-35-16,26-3-59 0,-26 3-57 16,21 0-65-16,-21 0-156 0,12-1-410 0,-12 1-120 15</inkml:trace>
  <inkml:trace contextRef="#ctx0" brushRef="#br0" timeOffset="30822.06">6686 6759 2305 0,'0'0'-97'0,"-6"15"34"0,6-15 17 0,0 0 38 16,0 0 38-16,0 0 29 0,0 0 23 16,0 0 18-16,0 0 5 0,24 15-3 15,-24-15 3-15,14 3-7 0,-14-3-1 0,0 0-7 16,26 4-5-16,-26-4-4 0,19 4-12 16,-19-4-5-16,19 5-13 0,-19-5-1 0,17 8-1 15,-17-8-1-15,10 11 0 0,-10-11 7 16,6 18 0-16,-6-18 7 0,2 21 9 15,-2-21 11-15,-4 20 12 0,4-20 4 0,-2 23 4 16,2-23-2-16,-4 23-1 0,4-23-14 16,0 21-1-16,0-21-6 0,2 19-10 15,-2-19-22-15,6 19-3 0,0-11-1 16,-6-8-9-16,14 14-2 0,-4-9-10 0,-10-5-18 16,23 7-30-16,-10-4-38 0,-13-3-55 0,29-5-64 15,-11 3-53-15,-2-6-79 0,4-3-141 16,-3-4-131-16,-1-1-286 0,0-4-236 15</inkml:trace>
  <inkml:trace contextRef="#ctx0" brushRef="#br0" timeOffset="31033.49">7182 6467 2670 0,'0'0'-24'0,"0"0"11"0,0 0 13 16,0 0-6-16,0 0 6 0,0 0 10 16,0 0 7-16,0 0-3 0,21-14 4 15,-21 14-6-15,24-2-5 0,-24 2-26 0,27-2-34 16,-12 0-39-16,-15 2-49 0,27-4-72 16,-15 0-475-16,0 0 67 0</inkml:trace>
  <inkml:trace contextRef="#ctx0" brushRef="#br0" timeOffset="31231.57">7288 6361 2007 0,'0'0'-1'0,"0"0"9"15,-15-5 36-15,15 5 38 0,0 0 25 0,0 0 11 16,0 0 14-16,0 0 8 0,0 0 1 16,0 0-14-16,8 43-5 0,-8-43-14 0,7 21-16 15,-3-7-6-15,0-1-9 0,-4-13-11 16,8 27-5-16,-4-15-6 0,4 1-8 15,-8-13-25-15,6 19-40 0,-6-19-51 0,8 17-59 16,-4-10-57-16,-4-7-97 0,8 10-617 16,-8-10-283-16</inkml:trace>
  <inkml:trace contextRef="#ctx0" brushRef="#br0" timeOffset="31821.48">7613 6082 2621 0,'0'0'-79'15,"0"0"40"-15,-8-11 21 0,8 11 23 0,0 0 29 16,0 0 16-16,0 0 6 0,0 0 16 16,0 0-5-16,0 0-1 0,0 0 0 15,0 0-5-15,-15 40 3 0,15-40-4 0,3 21 1 16,-3-21 5-16,4 24-8 0,0-10 4 16,0 0-4-16,2-1-3 0,0 1-30 0,4 0-1 15,-4 2 3-15,2-3-7 0,2 0 2 16,-1-3-2-16,0 2-2 0,1-2-3 15,-10-10-1-15,19 15-4 0,-10-10-1 0,-9-5-9 16,17 6-1-16,-17-6-7 0,0 0-3 16,25-4-5-16,-25 4-5 0,15-10 3 15,-15 10 5-15,13-16-7 0,-9 4 7 0,2-3 1 16,-2 0-1-16,3-3 1 0,-3 1 11 16,0-2 6-16,-1 2 10 0,1 0 8 15,-2-1 10-15,0 3 2 0,-2 15 2 0,4-26 9 16,-2 15-4-16,-2 11-3 0,2-20-6 15,-2 20-7-15,0 0 2 0,4-18 13 0,-4 18 8 16,0 0 10-16,0 0 3 0,0 0-1 16,0 0-1-16,0 0 0 0,0 0-2 15,0 0-3-15,-4 58-11 0,4-58-2 0,2 32-4 16,0-16-4-16,0 1-1 0,2 0-5 16,-2 0-1-16,4-3-19 0,-2 1-40 15,0-2-50-15,-4-13-68 0,12 23-71 0,-5-17-105 16,-1 0-202-16,-6-6-452 0,0 0-435 15</inkml:trace>
  <inkml:trace contextRef="#ctx0" brushRef="#br0" timeOffset="32668.47">7920 5666 2809 0,'0'0'-146'0,"-16"-3"42"0,16 3 20 0,0 0 14 16,0 0 26-16,0 0 7 0,0 0-2 15,0 0 16-15,-13-9-6 0,13 9 4 0,0 0-2 16,0 0 2-16,0 0-2 0,0 0 7 16,0 0 4-16,0 0 2 0,41-9 17 15,-41 9-3-15,0 0-2 0,20 0 10 16,-20 0 11-16,0 0-11 0,26 5 13 15,-26-5-12-15,12 6 5 0,-12-6 5 0,9 12-6 16,-9-12 1-16,0 0 10 0,6 18 14 0,-6-18 14 16,0 0 13-16,0 18 6 0,0-18 15 15,0 0-1-15,0 0-1 0,-8 21-9 16,8-21-2-16,0 0-12 0,0 0-1 16,0 0-9-16,0 0-10 0,-2 17-14 0,2-17-13 15,0 0-19-15,0 0 1 0,0 0-5 16,12 11 7-16,-12-11-1 0,0 0-3 0,15 8 2 15,-15-8 5-15,13 9 8 0,-13-9-4 16,10 12 8-16,-10-12 4 0,9 13 2 16,-9-13-7-16,9 15 8 0,-9-15-1 0,2 15 2 15,-2-15-2-15,0 0 0 0,-7 24-9 16,7-24-30-16,-9 15-50 0,9-15-76 16,-12 11-112-16,6-4-206 0,-3-2-257 0,9-5 15 15</inkml:trace>
  <inkml:trace contextRef="#ctx0" brushRef="#br0" timeOffset="33243.33">7635 6593 2036 0,'0'0'-64'0,"0"0"30"0,0 0 13 16,0 0 21-16,-18 3 28 0,18-3 18 0,0 0 21 16,0 0 9-16,0 0-2 0,0 0-3 15,0 0-12-15,0 0-4 0,0 0-2 16,0 0-3-16,0 0 7 0,79-3 5 16,-57 2 3-16,0 1-3 0,6 0 16 0,2-3 6 15,1 3 7-15,1-2 0 0,2 2-5 16,-2-1-5-16,4 1-6 0,-4-2-11 0,0 2-5 15,-1 0-7-15,-3-2-15 0,-3 2-41 16,-4-2-53-16,1 2-61 0,-4 0-63 16,-18 0-87-16,26-3-183 0,-20 3-313 0,-6 0-55 15</inkml:trace>
  <inkml:trace contextRef="#ctx0" brushRef="#br0" timeOffset="33719.33">7804 6786 2274 0,'-17'6'17'0,"17"-6"22"0,0 0 19 16,-17 4 13-16,17-4 9 0,0 0-4 0,0 0 1 15,0 0-1-15,0 0-2 0,0 0-14 16,0 0 1-16,0 0-5 0,0 0-10 15,0 0-7-15,0 0-1 0,65-4-4 0,-51 5-5 16,-14-1-3-16,25 8-1 0,-14-4-3 0,-11-4-3 16,19 12-3-16,-13-7 3 0,-6-5 0 15,8 17 0-15,-8-17-2 0,2 20-1 16,-2-20 1-16,0 0 7 0,-10 28 3 16,4-19 6-16,-3 1 0 0,9-10 0 0,-19 18-2 15,10-13-5-15,9-5-1 0,-14 12-5 16,14-12-7-16,-10 9-14 0,10-9-28 0,0 0-24 15,0 0-25-15,0 0-2 0,0 0-5 16,0 0 2-16,0 0 22 0,27 23-1 16,-27-23 10-16,19 8 19 0,-6-3 33 0,-3 1 21 15,-10-6 27-15,22 11 17 0,-12-4-6 16,-10-7 2-16,14 12 1 0,-7-2 2 16,-7-10 1-16,4 13 2 0,-4-13-7 0,0 0-5 15,0 0-6-15,-13 25-5 0,13-25-13 16,-16 8-32-16,16-8-46 0,-22 5-62 0,10-1-58 15,1-2-63-15,11-2-100 0,-21 0-563 16,21 0-271-16</inkml:trace>
  <inkml:trace contextRef="#ctx0" brushRef="#br0" timeOffset="34043.39">8148 6788 2594 0,'0'0'-58'0,"6"-18"25"0,-6 18 18 0,0 0 42 15,0 0 35-15,0 0 29 0,0 0 28 16,0 0 13-16,0 0 3 0,2 41-3 15,-2-41-4-15,0 24-2 0,0-8 1 0,0-16-3 16,0 35-3-16,0-19-8 0,0 1-11 16,0 1-10-16,0 1-10 0,2-2-11 15,0 2-7-15,0-1-5 0,0-3-12 0,-2-15-42 16,6 30-64-16,-4-18-84 16,-2-12-88-16,4 19-200 0,-4-12-181 0,0-7-291 0,0 0-287 15</inkml:trace>
  <inkml:trace contextRef="#ctx0" brushRef="#br0" timeOffset="34477.55">8233 7325 2732 0,'0'0'-34'0,"0"0"34"15,16 8 34-15,-16-8 37 0,0 0 35 16,0 0 32-16,0 0 17 0,0 0 8 16,0 0-3-16,0 0-9 0,0 0-13 0,8 9-12 15,-8-9-9-15,0 0-13 0,0 0-6 16,0 0-13-16,0 0-12 0,0 0-26 0,0 0-59 15,0 0-92-15,0 0-105 0,0 0-134 16,0 0-241-16,0 0-380 0,0 0-406 16</inkml:trace>
  <inkml:trace contextRef="#ctx0" brushRef="#br0" timeOffset="34804.5">8574 6474 2997 0,'0'0'48'16,"0"0"29"-16,0 0 6 0,0 0-1 0,0 0-1 16,0 0-3-16,0 0-4 0,0 0-9 15,0 0-6-15,0 0-9 0,0 0-1 0,0 0-14 16,43 9-19-16,-43-9-37 0,26 3-40 16,-14-2-49-16,-12-1-48 0,28 0-64 0,-28 0-135 15,21-4-517-15,-13 0-239 0</inkml:trace>
  <inkml:trace contextRef="#ctx0" brushRef="#br0" timeOffset="34993.42">8677 6413 2664 0,'-18'-10'-21'0,"18"10"21"16,0 0 43-16,0 0 30 0,0 0 27 15,0 0 13-15,0 0 7 0,-4 40-4 0,4-40-11 16,2 25-12-16,-2-25-12 0,0 31-5 15,2-16-9-15,0 0-8 0,0 2-5 0,-2-17-49 16,4 27-67-16,-1-14-69 0,-1-2-77 16,-2-11-129-16,2 17-575 0,-2-17-308 15</inkml:trace>
  <inkml:trace contextRef="#ctx0" brushRef="#br0" timeOffset="35184.19">9051 6500 2807 0,'0'0'15'0,"0"0"-4"0,0 0-11 16,12-5 2-16,-12 5 3 0,0 0-6 16,0 0-8-16,0 0-18 0,0 0-47 15,18-8-66-15,-18 8-98 0,8-6-496 0,-8 6-5 16</inkml:trace>
  <inkml:trace contextRef="#ctx0" brushRef="#br0" timeOffset="35321.36">9206 6456 2223 0,'0'0'51'0,"21"4"5"0,-21-4-1 16,0 0-11-16,0 0-6 0,14 7-17 15,-14-7-25-15,0 0-39 0,0 0-59 16,22 0-98-16,-22 0-222 0,14-3-128 0,-14 3 261 15</inkml:trace>
  <inkml:trace contextRef="#ctx0" brushRef="#br0" timeOffset="35428.47">9364 6464 1589 0,'24'8'85'0,"-24"-8"5"16,0 0-1-16,10 6-25 0,-10-6 25 16,0 0-53-16,0 0-42 0,13 1-88 15,-13-1-213-15,0 0-217 0,0 0 291 0</inkml:trace>
  <inkml:trace contextRef="#ctx0" brushRef="#br0" timeOffset="37834.48">3501 4397 384 0,'0'0'99'0,"0"0"9"15,0 0-15-15,0 0 7 0,0 0 3 16,0 0 5-16,0 0 0 0,0 0 0 0,0 0 15 15,0 0-12-15,0 0 11 0,0 0 3 16,0 0-2-16,0 0 4 0,0 0 15 16,0 0-1-16,0 0 7 0,0 0 6 0,0 0 7 15,0 0-1-15,0 0 4 0,0 0-5 16,0 0-8-16,0 0-9 0,0 0-9 16,0 0-12-16,0 0-6 0,0 0-13 0,0 0-5 15,0 0-6-15,0 0-4 0,0 0-11 16,0 0-9-16,0 0-7 0,0 0-4 0,0 0-7 15,0 0-5-15,0 0-4 0,0 0-3 16,0 0-6-16,0 0-2 0,0 0-6 16,26 0-1-16,-26 0 0 0,22 1 0 0,-22-1 1 15,24 0-5-15,-24 0-3 0,23 3 2 16,-23-3 3-16,24 1-7 0,-24-1-2 16,20 0-1-16,-20 0-1 0,20 0-2 15,-20 0-20-15,0 0-24 0,21 3-36 0,-21-3-60 16,0 0-78-16,14-3-86 0,-14 3-144 15,0 0-178-15,0 0-319 0,0 0-353 16</inkml:trace>
  <inkml:trace contextRef="#ctx0" brushRef="#br0" timeOffset="38113.46">3420 4233 2732 0,'-12'-8'-126'0,"12"8"26"0,0 0 17 15,0 0 30-15,0 0 42 0,0 0 34 0,0 0 33 16,0 0 24-16,0 0 23 0,0 0 9 16,0 0 16-16,0 0 6 0,0 0-5 15,0 0-1-15,0 0-9 0,0 0-15 16,48 0-7-16,-48 0-10 0,32 0-14 0,-15 0-4 15,-17 0-8-15,36-1-33 0,-19 1-40 16,-17 0-56-16,29-3-63 0,-29 3-80 0,23-1-106 16,-13 1-631-16,-10 0-377 0</inkml:trace>
  <inkml:trace contextRef="#ctx0" brushRef="#br0" timeOffset="41398.33">4413 3943 2797 0,'0'0'-80'0,"0"0"30"15,2-15 32-15,-2 15 12 0,0 0 29 16,0 0 16-16,0 0 9 0,0 0 16 0,2-17 13 15,-2 17 9-15,0 0 24 0,0 0 11 16,0 0 1-16,0 0 4 0,0 0 7 0,0 0-4 16,0 0-1-16,0 0-7 0,13 52-4 15,-11-37-2-15,0 0 0 0,2 2 1 16,0 2-7-16,3 2-7 0,-2 0-1 0,1 3-9 16,2-2-5-16,-2 0-1 0,0 2-3 15,1-4-8-15,0-1 1 0,-1 0 0 16,-2-1-13-16,2-4 0 0,-1 0-7 0,1 0-2 15,-6-14-10-15,6 22-3 0,-2-11-4 16,-4-11-5-16,5 17-11 0,-5-17-18 16,6 12-28-16,-3-5-52 0,-3-7-63 0,0 0-84 15,0 0-88-15,0 0-183 0,0 0-121 16,0 0-13-16,0 0-336 0,0 0-408 0</inkml:trace>
  <inkml:trace contextRef="#ctx0" brushRef="#br0" timeOffset="41787.48">4847 4206 2842 0,'0'0'-78'16,"0"0"34"-16,0 0 19 0,0 0 31 16,0 0 35-16,0 0 40 0,0 0 18 0,0 0 9 15,0 0 5-15,19 10 2 0,-19-10 9 16,0 0 6-16,0 0-3 0,26 1-4 0,-26-1-2 15,21 0-18-15,-21 0-4 0,27 3-11 16,-8-3-9-16,1 1-4 0,-20-1-11 0,35 0-7 16,-16 0-9-16,-4 0-4 0,5 0-18 15,-20 0-31-15,26 3-42 0,-26-3-56 16,26-3-89-16,-26 3-83 0,23-4-164 16,-15 3-161-16,-8 1-285 0,14-10-257 0</inkml:trace>
  <inkml:trace contextRef="#ctx0" brushRef="#br0" timeOffset="42147.48">5363 3884 2646 0,'0'0'-77'0,"-18"-5"29"0,18 5 21 16,0 0 48-16,0 0 26 0,0 0 11 0,0 0 4 15,0 0-11-15,0 0-3 0,0 0 4 16,0 0 0-16,0 0-9 0,50 0 4 15,-50 0 4-15,28-2-1 0,-9 2 0 0,0-4-3 16,0 4-1-16,0-2-8 0,2 0-5 16,-21 2-7-16,34-3-17 0,-17-1-31 15,-1 2-39-15,-16 2-41 0,24-3-41 0,-24 3-35 16,19-5-79-16,-19 5-536 0,9-4-98 16</inkml:trace>
  <inkml:trace contextRef="#ctx0" brushRef="#br0" timeOffset="42425.67">5569 3882 2359 0,'0'0'-58'15,"-4"18"22"-15,4-18 30 0,0 0 26 16,0 0 29-16,8 24 26 0,-8-24 21 16,4 18 8-16,-4-18 1 0,6 21 7 0,-4-6-3 15,5-2 3-15,-4 4 11 0,3-1-5 16,-4 1 0-16,4 2-6 0,-2-2-2 15,2 6 3-15,-1-5-4 0,-1 2-6 0,0-1-4 16,3 2-7-16,-3-2-6 0,0 0-11 16,1-2-5-16,-1 2-3 0,0-2-11 0,0-1-5 15,-2-3-9-15,-2-13-12 0,8 25-12 16,-8-14-33-16,0-11-34 0,4 16-47 16,-4-16-69-16,3 13-75 0,-3-13-103 0,0 0-174 15,0 0-446-15,0 0-404 0</inkml:trace>
  <inkml:trace contextRef="#ctx0" brushRef="#br0" timeOffset="42960.44">5863 4024 2830 0,'0'0'-122'0,"0"0"22"0,0 0 25 15,0 0 15-15,0 0 30 0,0 0 24 0,0 0 27 16,0 0 20-16,0 0 16 0,0 0 11 16,0 0 10-16,0 0 7 0,0 0 6 0,0 0 10 15,0 0-1-15,0 0-6 0,-46 17 0 16,46-17-10-16,-11 9-7 0,11-9-8 15,-7 13-8-15,7-13-5 0,0 0-7 0,-10 18-4 16,10-18-4-16,-2 14-4 0,2-14-5 16,0 0-4-16,0 0 0 0,0 0-5 15,10 28-4-15,-10-28-1 0,11 11 2 0,-11-11-4 16,17 12-1-16,-9-7-4 0,-8-5 1 16,23 14-4-16,-9-7 0 0,-4-1 0 0,2 1 0 15,0 1-2-15,0 0 6 0,-12-8 1 16,21 15 7-16,-12-7 4 0,-9-8 1 15,15 15-2-15,-9-8 6 0,-6-7 2 0,8 20 1 16,-8-20 5-16,4 19 5 0,-2-8 4 16,-2-11 8-16,-2 19-3 0,2-19-1 15,-6 21 3-15,6-21-4 0,-10 17 0 0,3-7 1 16,7-10-8-16,-13 13-7 0,5-6-1 16,8-7-3-16,-15 10-4 0,15-10-17 0,-16 5-22 15,16-5-33-15,0 0-42 0,-26-5-61 16,26 5-72-16,-13-10-79 0,13 10-159 15,-13-14-164-15,9 4-295 0,0 1-312 0</inkml:trace>
  <inkml:trace contextRef="#ctx0" brushRef="#br0" timeOffset="43419.47">6193 4187 2704 0,'0'0'-71'0,"0"0"24"15,0 0 17-15,0 0 30 0,0 0 22 0,0 0 15 16,0 0 6-16,0 0 14 0,0 0 3 15,0 0 7-15,0 0-1 0,8 27 4 16,-8-27 6-16,28 0-5 0,-11 2 2 16,2-2-7-16,-19 0-9 0,37 1-8 0,-23-1-4 15,-14 0-14-15,30 0-15 0,-30 0-30 16,27-3-42-16,-27 3-42 0,26-2-43 0,-26 2-36 16,18-4-54-16,-18 4-132 0,9-7-380 15,-9 7-18-15</inkml:trace>
  <inkml:trace contextRef="#ctx0" brushRef="#br0" timeOffset="43691.57">6344 4139 2076 0,'0'0'-50'16,"0"0"27"-16,0 0 2 0,0 0 34 0,0 0 30 16,0 0 34-16,0 0 33 0,0 0 16 15,0 0 10-15,-20 14-2 0,20-14-7 16,0 0-3-16,0 0 3 0,4 25-11 0,-4-25 1 15,3 19-5-15,-3-19 6 0,0 20-12 16,0-20-3-16,2 24-5 0,-2-24-3 16,2 25-14-16,-2-25 4 0,2 22-6 15,0-10-2-15,-2-12-11 0,3 23-1 0,-3-23-10 16,4 19-2-16,-4-19-6 0,2 19-12 16,-2-19-24-16,4 13-32 0,-4-13-60 0,0 0-79 15,2 17-102-15,2-13-228 0,-4-4-133 16,0 0-255-16,0 0-247 0</inkml:trace>
  <inkml:trace contextRef="#ctx0" brushRef="#br0" timeOffset="45263.34">6653 3914 2524 0,'0'0'-99'0,"0"0"38"0,0 0 33 15,0 0 40-15,0 0 46 0,0 0 29 16,0 0 22-16,0 0 12 0,0 0 7 15,0 0 10-15,0 0 10 0,0 0 10 0,0 0 2 16,0 0-2-16,0 0-7 0,12-18-11 16,-12 18-8-16,0 0-9 0,19-4-10 0,-19 4-10 15,0 0-12-15,24-3-7 0,-24 3-8 16,18-2-10-16,-18 2-4 0,24-3-8 16,-24 3-6-16,25-3-6 0,-25 3-4 0,28-2 0 15,-14 0-11-15,-14 2 0 0,32-2 21 16,-19 0-10-16,-13 2-2 0,28-2-10 0,-28 2-5 15,20-2-19-15,-20 2-22 0,22-2-30 16,-12 2-27-16,-10 0-31 0,15-1-36 16,-15 1-37-16,15 0-34 0,-15 0-24 0,0 0-38 15,15-3-60-15,-15 3-125 0,0 0-471 16,0 0-345-16</inkml:trace>
  <inkml:trace contextRef="#ctx0" brushRef="#br0" timeOffset="46037.57">6877 3957 2649 0,'0'0'-156'16,"0"0"17"-16,0 0 16 0,0 0 23 16,0 0 18-16,0 0 32 0,0 0 26 0,0 0 31 15,0 0 26-15,0 0 32 0,0 0 24 16,0 0 16-16,0 0 14 0,0 0 5 15,0 0-1-15,0 0-4 0,0 0-15 0,7-18-4 16,-7 18-12-16,0 0 5 0,0 0 2 16,0 0 2-16,0 0 1 0,0 0 5 15,0 0 1-15,0 0 0 0,0 0-5 0,-5 52-4 16,5-52 4-16,-2 21-2 0,2-21-11 16,2 27 2-16,0-13-5 0,-2 2-8 0,3 2-7 15,-3-18-5-15,2 30-6 0,-2-15-6 16,2 0-8-16,-2-15 5 0,0 29-9 0,2-16-6 15,0 3-5-15,-2-16-3 0,4 25-2 16,-4-25 3-16,2 22-15 0,0-13-15 16,-2-9-18-16,2 18-27 0,-2-18-27 0,2 16-26 15,-2-16-28-15,0 0-29 0,2 16-35 16,-2-16-31-16,0 12-35 0,0-12-73 0,0 0-143 16,0 0-421-16,-8 9-280 0</inkml:trace>
  <inkml:trace contextRef="#ctx0" brushRef="#br0" timeOffset="46510.33">7004 3598 2689 0,'0'0'-62'0,"0"0"50"0,3-16 15 0,-3 16 40 16,0 0 13-16,0 0 5 0,6-14-6 15,-6 14-7-15,0 0-5 0,0 0-2 0,18-3-9 16,-18 3 4-16,0 0-7 0,24 3 1 16,-24-3-4-16,0 0-1 0,23 6-4 15,-23-6 5-15,15 8 10 0,-15-8 7 0,11 11 4 16,-11-11 0-16,8 12 0 0,-8-12 7 16,4 15 4-16,-4-15 16 0,2 14 9 0,-2-14 4 15,-2 19-1-15,2-19-4 0,0 0-6 16,-4 25-4-16,4-25-10 0,-2 20-4 15,2-20-5-15,-2 17-5 0,2-17-6 0,0 0-8 16,2 23-24-16,-2-23-30 0,4 15-47 16,-4-15-58-16,6 15-60 0,0-7-63 0,-6-8-93 15,16 13-178-15,-6-5-361 0,1 0-246 16</inkml:trace>
  <inkml:trace contextRef="#ctx0" brushRef="#br0" timeOffset="46964.49">7524 4002 2568 0,'0'0'-105'0,"0"0"24"0,0 0 32 16,0 0 24-16,0 0 47 0,0 0 13 0,0 0 29 16,-42-4 9-16,42 4 15 0,0 0 2 15,-23 10 14-15,23-10-2 0,-17 9-3 16,17-9-6-16,-15 12-6 0,15-12-7 16,-12 12-11-16,12-12-5 0,-9 15-7 0,9-15-5 15,-4 15-5-15,4-15-6 0,0 18-3 16,0-18-3-16,0 0-7 0,7 29 0 15,-3-15-3-15,0-3-2 0,2 3-3 0,2-1 3 16,-2 2 0-16,4-2-5 0,-4 3 9 16,2-3-2-16,-2 2 1 0,1-1 0 15,-3-1 1-15,2 0-2 0,-6-13-2 0,3 24 3 16,-3-24-1-16,-3 21 3 0,3-21-5 16,-8 16 0-16,8-16-4 0,-13 16-1 0,13-16-10 15,-14 11-14-15,14-11-28 0,-20 4-40 16,20-4-52-16,0 0-69 0,-23-4-63 0,23 4-140 15,-15-13-537-15,9-1-346 0</inkml:trace>
  <inkml:trace contextRef="#ctx0" brushRef="#br0" timeOffset="47335.13">7625 3663 2695 0,'0'0'-111'0,"0"0"14"16,0 0 16-16,0 0 16 0,0 0 29 16,-2-26 7-16,2 26 15 0,0 0 11 15,0 0-2-15,0 0 10 0,0 0 24 0,0 0-1 16,0 0 24-16,0 0 11 0,0 0 9 15,0 0 6-15,31 34 2 0,-31-34-2 16,2 17-1-16,-2-17 3 0,2 21-1 0,-2-21 4 16,-2 21 1-16,2-21 2 0,0 20 8 15,0-20 3-15,-2 18 0 0,2-18 4 0,-3 17-7 16,3-17-6-16,0 0-3 0,3 20-5 16,-3-20-8-16,4 12-8 0,-4-12-8 0,11 10-6 15,-11-10-21-15,17 7-35 0,-17-7-50 16,23 7-61-16,-6-7-76 0,-17 0-109 15,32-4-188-15,-16 0-439 0,1 2-335 16</inkml:trace>
  <inkml:trace contextRef="#ctx0" brushRef="#br0" timeOffset="47944.43">8045 4195 2767 0,'0'0'-103'0,"0"0"17"0,0 0 7 15,0 0 23-15,0 0 21 0,0 0 15 0,0 0 17 16,0 0 15-16,0 0 2 0,0 0 13 16,0 0 5-16,20 17 0 0,-20-17 10 15,0 0 19-15,21 0 8 0,-21 0 9 16,0 0-1-16,23-2-1 0,-23 2-1 0,0 0 0 16,21 0-2-16,-21 0-3 0,0 0-7 15,22-2-6-15,-22 2-8 0,0 0-1 0,18-2-9 16,-18 2-2-16,0 0-3 0,24 0-5 15,-24 0-3-15,17 2 3 0,-17-2 11 16,0 0 13-16,25-2 4 0,-25 2 12 0,0 0 0 16,23 0 0-16,-23 0 2 0,0 0-5 15,22 0-8-15,-22 0-8 0,0 0-4 16,18-1-7-16,-18 1-4 0,0 0-2 0,0 0-10 16,0 0-23-16,19-3-34 0,-19 3-48 15,0 0-74-15,0 0-86 0,0 0-185 16,11-4-193-16,-11 4-244 0,0 0-220 15</inkml:trace>
  <inkml:trace contextRef="#ctx0" brushRef="#br0" timeOffset="50717.43">8522 3814 1089 0,'0'0'346'0,"0"0"-40"0,-19-6-46 15,19 6-30-15,0 0 0 0,0 0-11 0,0 0-10 16,0 0-20-16,0 0 2 0,0 0-13 15,0 0-11-15,0 0-15 0,0 0-3 0,0 0-6 16,0 0-8-16,0 0-12 0,0 0 2 16,0 0-10-16,0 0-18 0,0 0-12 0,69 7-11 15,-51-7-8-15,-2 2-6 0,3-2-7 16,1 0-5-16,-20 0-6 0,36 0-6 16,-22 0 1-16,3 0-13 0,-17 0-16 0,28 0-27 15,-28 0-26-15,20 3-39 0,-20-3-49 16,0 0-48-16,22 0-51 0,-22 0-42 0,0 0-55 15,0 0-98-15,0 0-104 0,0 0-361 16,0 0-269-16</inkml:trace>
  <inkml:trace contextRef="#ctx0" brushRef="#br0" timeOffset="50936.4">8697 3817 2562 0,'0'0'-122'16,"0"0"21"-16,0 0 35 0,-16 4 27 15,16-4 24-15,0 0 22 0,-9 12 29 0,9-12 7 16,0 0 20-16,-5 19 16 0,5-19 19 15,-4 21 6-15,2-7 14 0,2-14-9 0,-6 27 1 16,4-14-10-16,-2 2-8 0,4-15-10 16,-4 30-8-16,2-15-5 0,0-1-10 15,2-14-6-15,-3 26-9 0,3-26-7 0,-2 23-16 16,2-23-21-16,-2 23-24 0,2-23-29 16,-2 16-28-16,2-16-39 0,0 18-25 0,0-18-22 15,0 14-40-15,0-14-87 0,0 0-489 16,0 0-82-16</inkml:trace>
  <inkml:trace contextRef="#ctx0" brushRef="#br0" timeOffset="51473.13">8849 3528 2351 0,'3'-19'-15'0,"-3"19"23"0,0 0 21 16,0 0 26-16,0 0 17 0,5-18 9 16,-5 18 6-16,0 0-4 0,0 0-15 0,0 0 1 15,8-13-5-15,-8 13-9 0,0 0-3 16,0 0-6-16,21-3-5 0,-21 3-11 0,0 0 5 15,21 2-7-15,-21-2-2 0,0 0-4 16,27 1-3-16,-27-1 1 0,16 6 1 16,-16-6-7-16,12 7-3 0,-12-7-1 15,10 11-2-15,-10-11-3 0,7 11 3 0,-7-11 5 16,0 0 9-16,2 19 4 0,-2-19 9 16,0 0 0-16,0 0 3 0,-5 21-5 0,5-21-1 15,0 0-1-15,0 0-1 0,0 0-4 16,-2 19-6-16,2-19-1 0,0 0-7 15,0 0-7-15,0 0-2 0,9 12 1 0,-9-12-3 16,0 0 1-16,0 0-1 0,17 5 2 16,-17-5-1-16,13 6-1 0,-13-6 4 0,12 7-1 15,-12-7 5-15,11 10 2 0,-11-10 2 16,9 11-2-16,-9-11 1 0,6 16 0 16,-6-16 6-16,0 0-1 0,-2 23 2 0,2-23-3 15,-6 16 1-15,6-16-1 0,-11 17-5 16,11-17-7-16,-15 12-25 0,15-12-35 0,-17 11-39 15,9-5-58-15,8-6-62 0,-18 6-90 16,8-4-642-16,10-2-375 0</inkml:trace>
  <inkml:trace contextRef="#ctx0" brushRef="#br0" timeOffset="52097.38">9392 3867 2759 0,'0'0'-142'0,"0"0"19"0,-16-17 11 0,16 17 26 16,0 0 24-16,-16-8 22 0,16 8 24 15,0 0 25-15,-23-1 26 0,23 1 10 0,0 0 16 16,-26 1 14-16,26-1 10 0,0 0-7 15,-23 6-4-15,23-6-1 0,-17 5-2 0,17-5 0 16,-14 9-7-16,14-9-3 0,-14 9-6 16,14-9 3-16,-10 11-12 0,10-11-1 0,-8 13 2 15,8-13-7-15,-5 12-8 0,5-12-1 16,0 0 2-16,2 21-10 0,-2-21-2 16,11 15-2-16,-11-15 3 0,12 14-3 0,-12-14-6 15,16 13 2-15,-8-5-3 0,2-1-1 16,-10-7-1-16,24 16-2 0,-14-11-1 15,3 3 3-15,-2-1-6 0,2 3 3 0,-3-2-1 16,0 1 4-16,2-1-5 0,-12-8 6 16,12 17 4-16,-8-8 7 0,-4-9 12 15,4 18 11-15,-4-18 2 0,0 0 2 0,-4 23 3 16,4-23-6-16,-12 13-1 0,12-13-8 16,-20 11-4-16,8-5-1 0,-3 0-4 0,0 0-2 15,-2-2-4-15,0-1-11 0,17-3-20 16,-36 6-30-16,19-6-32 0,2 1-33 15,15-1-59-15,-27-1-44 0,12-5-68 0,15 6-158 16,-24-15-435-16,14 5-229 0</inkml:trace>
  <inkml:trace contextRef="#ctx0" brushRef="#br0" timeOffset="52643.97">9419 3517 2566 0,'0'0'-82'0,"0"0"30"0,0 0 29 16,0 0 22-16,0-22 22 0,0 22 19 15,0 0-9-15,0 0 5 0,0 0 3 0,0 0-12 16,0 0-8-16,0 0 8 0,11-11-5 16,-11 11 0-16,0 0-9 0,0 0 5 15,21-3-5-15,-21 3-1 0,0 0-4 0,26 0 0 16,-26 0 5-16,18 1-9 0,-18-1 2 16,22 6 6-16,-22-6-5 0,17 10-1 0,-17-10-6 15,12 13 8-15,-12-13 2 0,8 13-1 16,-8-13 7-16,3 15 7 0,-3-15 7 15,0 0 3-15,0 0 4 0,-13 29 4 0,13-29-1 16,-13 14-5-16,13-14-5 0,-10 9-4 16,10-9 0-16,-8 10-8 0,8-10-3 15,0 0-5-15,-11 11-12 0,11-11-10 0,0 0-6 16,0 0 4-16,0 0 1 0,0 0 0 16,0 0-1-16,0 0 2 0,8 25 8 15,-8-25-1-15,0 0 5 0,17 13 3 0,-17-13 10 16,11 13 6-16,-5-5 6 0,-6-8 8 15,13 20-7-15,-9-12 7 0,-4-8-3 0,7 18-7 16,-7-18-3-16,2 15 0 0,-2-15-3 16,0 0-9-16,-6 25-20 0,6-25-41 15,-14 15-56-15,6-5-52 0,-5-3-73 0,-1-1-168 16,-6 4-349-16,0 0-31 0</inkml:trace>
  <inkml:trace contextRef="#ctx0" brushRef="#br0" timeOffset="53908.43">6682 4570 2118 0,'0'0'-93'0,"0"0"22"16,0 0 18-16,0 0 21 0,0 0 30 15,0 0 20-15,0 0 21 0,0 0 22 16,0 0 28-16,0 0 32 0,0 0 23 0,0 0 11 15,0 0 3-15,0 0-1 0,0 0-14 16,0 0-9-16,0 0-12 0,0 0-8 0,26-24-5 16,-26 24-10-16,0 0 3 0,18-3-9 15,-18 3-9-15,18-3-8 0,-18 3-6 16,23 0-9-16,-23 0-2 0,28-2 4 0,-10 0-1 16,0 0 1-16,-2 1-7 0,3-1-7 15,1-1-1-15,-20 3-13 0,36-1 4 0,-18-2-6 16,-1 2-2-16,0-1-5 0,0-2-2 15,-17 4-1-15,30-3-5 0,-16 3-1 16,-14 0-5-16,24-5-10 0,-24 5-4 0,21-3-16 16,-21 3-16-16,20-3-25 0,-20 3-25 15,16-3-27-15,-16 3-39 0,0 0-43 16,22-4-44-16,-22 4-62 0,0 0-146 16,12-4-476-16,-12 4-324 0</inkml:trace>
  <inkml:trace contextRef="#ctx0" brushRef="#br0" timeOffset="54408.28">6827 4711 2711 0,'0'0'-71'0,"0"0"21"15,0 0 34-15,0 0 33 0,0 0 21 0,0 0 25 16,0 0 14-16,0 0 9 0,0 0-3 16,0 0-2-16,0 0 0 0,0 0-1 0,27-30 1 15,-27 30-1-15,0 0 1 0,21-6-2 16,-21 6-4-16,15-2 6 0,-15 2 0 0,18-2 0 15,-18 2-1-15,0 0-4 0,26 2-6 16,-26-2-7-16,0 0-3 0,23 4-8 16,-23-4-3-16,13 8-7 0,-13-8-19 15,9 7-2-15,-9-7 4 0,6 11-8 0,-6-11-1 16,0 0 4-16,-2 24-1 0,2-24-3 16,0 0 6-16,-6 24 3 0,6-24 5 0,-7 15 4 15,7-15 3-15,-6 16-4 0,6-16 6 16,-7 13-5-16,7-13 4 0,0 0-4 15,-6 17-5-15,6-17-1 0,0 0 1 0,0 0-4 16,0 0-6-16,13 19 2 0,-13-19-4 16,15 4 16-16,-15-4-20 0,23 0-27 15,-10-2-42-15,-13 2-51 0,27-6-59 0,-10 4-64 16,2-2-67-16,-2 3-150 0,4-1-165 16,-1-2-319-16,0 2-339 0</inkml:trace>
  <inkml:trace contextRef="#ctx0" brushRef="#br0" timeOffset="55478.84">8524 4443 2708 0,'0'0'-97'0,"0"0"24"0,0 0 22 16,0 0 17-16,0 0 45 0,0 0 31 16,0 0 23-16,0 0 18 0,0 0 6 0,0 0 8 15,0 0 2-15,0 0 0 0,0 0 6 16,0 0-6-16,0 0 0 0,0 0-2 16,44 10-6-16,-44-10-7 0,0 0-8 0,24 3-8 15,-24-3-6-15,21 3-6 0,-21-3-8 0,25 1-5 16,-10-1-4-16,-15 0-3 0,36 1-4 15,-17-1-3-15,5 0 1 0,-2 0-7 16,2 3-3-16,3-3-2 0,3-3 1 0,0 3 1 16,-1 0 7-16,3 0 10 0,0-1 8 15,0 1 5-15,-1 0-1 0,3-1 1 16,-4 1-2-16,2 0-1 0,-3-3-5 0,-1 3-3 16,-3 0-5-16,-4-3-3 0,0 3-4 15,-21 0-1-15,34-1-4 0,-21 1-1 16,-13 0-21-16,25 0-30 0,-25 0-43 0,17-2-51 15,-17 2-51-15,0 0-57 0,13 2-54 16,-13-2-125-16,0 0-160 0,0 0-320 16,0 0-265-16</inkml:trace>
  <inkml:trace contextRef="#ctx0" brushRef="#br0" timeOffset="56051.39">8930 4669 2611 0,'0'0'-88'0,"0"0"21"16,0 0 31-16,0 0 24 0,0 0 32 16,13-45 33-16,-13 45 20 0,0 0 12 15,0 0 5-15,0 0 1 0,0 0-6 0,0 0-4 16,0 0-1-16,0 0 1 0,0 0-5 16,0 0 0-16,0 0 0 0,0 0-5 0,0 0-4 15,0 0 0-15,0 0-8 0,-49 28-7 16,41-16-3-16,-1-1 1 0,1 0-4 15,0 3 0-15,2-3-3 0,0 5-4 0,0-3-5 16,6-13-1-16,-4 29-5 0,4-16 1 16,0-13-23-16,6 24 2 0,4-12-1 15,-2 0-1-15,2-3-2 0,3 1-3 0,0-6-6 16,1 4-1-16,1-3-13 0,-15-5-7 16,28 4-1-16,-28-4-2 0,25-3 6 0,-25 3-2 15,21-7 1-15,-21 7 9 0,15-10 10 16,-15 10 5-16,8-11 12 0,-8 11 1 0,0 0 10 15,0 0 5-15,0 0 6 0,0 0 2 16,-23-33 1-16,23 33-1 0,-16-7 2 16,16 7 1-16,-20-6-1 0,20 6-4 0,-18-5-5 15,18 5-4-15,-18-5-8 0,18 5-14 16,0 0-25-16,-19-5-37 0,19 5-41 16,0 0-59-16,0 0-71 0,-14-9-98 15,14 9-194-15,-3-8-372 0,3 8-272 0</inkml:trace>
  <inkml:trace contextRef="#ctx0" brushRef="#br0" timeOffset="56517.2">9786 4343 2658 0,'0'0'-77'0,"-26"-1"34"16,26 1 35-16,0 0 37 0,0 0 33 16,0 0 32-16,0 0 17 0,0 0 15 0,0 0 11 15,0 0 0-15,0 0-2 0,0 0 0 16,0 0-13-16,0 0-10 0,0 0-11 0,55 8-7 15,-55-8-12-15,28-3-10 0,-28 3-2 16,27 0-12-16,-27 0-14 0,25-1-19 16,-25 1-31-16,24-4-39 0,-24 4-55 0,19-2-50 15,-19 2-45-15,15-4-43 0,-15 4-78 16,0 0-653-16,8-12-410 0</inkml:trace>
  <inkml:trace contextRef="#ctx0" brushRef="#br0" timeOffset="56739.79">9913 4241 2926 0,'0'0'-83'16,"0"0"20"-16,0 0 13 0,0 0 35 15,0 0 39-15,0 0 34 0,0 0 30 0,0 0 7 16,0 0 1-16,0 0 1 0,0 0 3 16,0 0 2-16,0 0-18 0,0 54-3 15,0-54-4-15,4 26-12 0,-2-13-2 0,-2-13-9 16,4 31-7-16,-2-17-4 0,0 2-4 0,-2-16-15 15,4 25-26-15,-1-14-39 0,-3-11-53 16,4 22-54-16,-4-22-53 0,2 18-68 0,-2-18-157 16,4 15-423-16,-4-15-195 0</inkml:trace>
  <inkml:trace contextRef="#ctx0" brushRef="#br0" timeOffset="57056.38">10279 4261 2736 0,'0'0'112'0,"0"0"-1"0,0 0 1 15,0 0-4-15,0 0 3 0,0 0-6 16,0 0-8-16,0 0-11 0,0 0-27 0,0 0-56 16,0 0-71-16,12 25-81 0,-12-25-69 15,0 0-135-15,0 0-517 0,0 0-234 16</inkml:trace>
  <inkml:trace contextRef="#ctx0" brushRef="#br0" timeOffset="57201.71">10431 4266 2609 0,'0'0'62'0,"0"0"41"16,19 1 19-16,-19-1 9 0,0 0 2 16,0 0-11-16,19 2-9 0,-19-2-21 15,0 0-34-15,0 0-53 0,20 0-69 0,-20 0-83 16,8 0-102-16,-8 0-232 0,0 0-324 0,0 0-121 15</inkml:trace>
  <inkml:trace contextRef="#ctx0" brushRef="#br0" timeOffset="58205.61">11037 4185 2475 0,'0'0'109'0,"0"0"36"0,0 0 10 15,0 0 12-15,0 0 14 0,0 0 5 16,0 0-15-16,0 0-20 0,0 0-13 0,0 0-18 16,27 12-14-16,-27-12-9 0,0 0-25 15,6 11-39-15,-6-11-63 0,0 0-93 0,6 6-102 16,-6-6-212-16,0 0-155 0,0 0-292 15,0 0-253-15</inkml:trace>
  <inkml:trace contextRef="#ctx0" brushRef="#br1" timeOffset="64535.71">14679 3905 914 0,'0'0'127'0,"0"0"-45"0,0 0-3 0,20-32 3 16,-20 32 7-16,9-10 7 0,-9 10 4 15,9-11 3-15,-9 11 3 0,10-11 14 0,-10 11-14 16,11-12-1-16,-11 12-3 0,10-15-8 0,-10 15-8 16,11-16-1-16,-11 16-11 0,10-16 3 15,-3 8 1-15,-7 8-2 0,10-21-4 16,-6 10-1-16,-4 11-6 0,5-21 1 0,0 9-6 16,-5 12-2-16,6-21-3 0,-6 21-8 15,1-19-1-15,-1 19-6 0,2-17-6 0,-2 17-5 16,0-18 1-16,0 18-5 0,0-19-3 15,0 19-2-15,0 0-1 0,-5-24-4 16,5 24 0-16,-9-16 0 0,9 16-2 0,0 0 2 16,-5-18-1-16,5 18-2 0,-6-11-1 15,6 11-4-15,0 0-1 0,-11-14 4 0,11 14-8 16,0 0 2-16,-10-12 1 0,10 12-1 16,0 0-2-16,0 0-2 0,-15-9 1 15,15 9 2-15,0 0-3 0,0 0 1 16,0 0-2-16,0 0 5 0,-19-2-4 0,19 2 1 15,0 0 2-15,0 0-3 0,0 0 4 16,0 0-2-16,0 0 3 0,-26 14 3 16,26-14 11-16,0 0 2 0,-13 13 1 0,13-13-1 15,-5 11-2-15,5-11 1 0,-6 13-6 16,6-13 3-16,0 0-2 0,-7 19 0 0,7-19 1 16,-3 14 3-16,3-14 8 0,0 0 9 15,-4 21 0-15,4-21 0 0,-2 15 1 16,2-15-2-16,-2 17-1 0,2-17-3 0,-2 17 3 15,2-17-2-15,0 21-4 0,0-21-1 16,0 23-4-16,0-23-2 0,0 27-1 0,0-27-5 16,0 25 1-16,2-14 0 0,-2-11 0 15,2 27-2-15,-2-14 0 0,2 2 0 0,-2-15 2 16,0 27 5-16,0-12 7 0,0-15-7 16,2 28 0-16,-4-12 0 0,2-16-1 15,0 28-1-15,0-12-1 0,0-16-5 0,-2 24 0 16,2-24 0-16,0 26 3 0,0-26-5 15,-4 19-1-15,4-19-1 0,-3 21 1 16,3-21 1-16,-7 17-4 0,7-17 2 0,-9 15-4 16,9-15-6-16,-11 11-23 0,11-11-30 15,-15 12-36-15,15-12-40 0,-16 5-36 0,16-5-33 16,-19 6-38-16,19-6-58 0,0 0-161 16,-29-6-496-16,20 4-379 0</inkml:trace>
  <inkml:trace contextRef="#ctx0" brushRef="#br1" timeOffset="65365.15">14519 3918 2796 0,'0'0'-104'16,"0"0"27"-16,0 0 24 0,0 0 35 16,0 0 30-16,0 0 34 0,0 0 35 15,0 0 23-15,0 0 10 0,0 0-2 0,0 0 4 16,0 0 0-16,47-11 2 0,-47 11-10 16,25 0-7-16,-10-2-9 0,-15 2-11 0,32 0-5 15,-14-2-12-15,-18 2-4 0,34-1-6 16,-16 1-8-16,-1-2-5 0,-17 2-16 15,34-2-23-15,-20-1-30 0,3 0-33 0,-17 3-40 16,32-5-46-16,-18 0-49 0,2 2-59 16,-3-5-165-16,-4 0-465 0,2 2-257 0</inkml:trace>
  <inkml:trace contextRef="#ctx0" brushRef="#br1" timeOffset="65999.3">14452 3555 2568 0,'0'0'-105'0,"0"0"19"0,0 0 24 0,0 0 20 16,0 0 33-16,0 0 32 0,0 0 23 15,4-28 14-15,-4 28 31 0,0 0 6 0,0 0 8 16,0 0-3-16,14-22 11 0,-14 22 2 16,9-10 5-16,-9 10 0 0,14-14-6 0,-14 14-8 15,12-16-6-15,-12 16-6 0,14-13-11 16,-7 5-7-16,-7 8 0 0,15-14-11 0,-8 7-8 16,-7 7-4-16,16-13-4 0,-16 13-8 15,15-9-4-15,-15 9-1 0,17-12-7 16,-17 12-2-16,14-10-2 0,-14 10-2 15,17-7-3-15,-17 7-3 0,20-2-4 0,-20 2 0 16,0 0 1-16,36 9-6 0,-25-3 2 16,6 2 0-16,-1 0-1 0,-1-1-1 15,0 2 4-15,-1-1-2 0,1 0 5 0,1 0 5 16,-2-1 5-16,-2-2 5 0,1 2 6 0,-13-7 6 16,26 5 6-16,-17-1 0 0,-9-4 1 15,25 2 1-15,-25-2-8 0,0 0-2 16,27-6-2-16,-27 6-7 0,19-8-5 0,-10 3-13 15,-9 5-17-15,14-10-25 0,-7 5-31 16,0-2-53-16,-7 7-66 0,12-10-69 16,-8 4-99-16,-4 6-193 0,0 0-79 0,0 0-266 15,0 0-257-15</inkml:trace>
  <inkml:trace contextRef="#ctx0" brushRef="#br1" timeOffset="66903.98">15161 3765 2591 0,'-4'-15'-92'0,"4"15"19"0,0 0 15 16,0 0 31-16,0 0 33 0,-9-12 38 16,9 12 14-16,0 0 13 0,0 0 8 0,0 0 14 15,0 0 5-15,-21 30 11 0,21-30-6 16,-6 25 3-16,4-10-3 0,-2 0-1 15,4 3-5-15,0-18-12 0,2 36-6 0,-2-18-8 16,4 1-8-16,0-3-4 0,0 1-6 16,-1 1-6-16,5-4-26 0,-2 2-32 0,3-3-42 15,-3-1-53-15,3-3-55 0,1 1-52 16,-10-10-62-16,15 11-168 0,-6-9-368 16,-9-2-126-16</inkml:trace>
  <inkml:trace contextRef="#ctx0" brushRef="#br1" timeOffset="67239.36">15386 3751 2365 0,'-11'-9'-81'0,"11"9"20"16,-13-8 16-16,13 8 29 0,0 0 18 16,-19-4 12-16,19 4 16 0,0 0 15 0,0 0 6 15,0 0 13-15,-36 9-6 0,36-9 3 16,-14 11 0-16,14-11-6 0,-12 10 3 15,12-10-5-15,-8 14 5 0,8-14-5 0,-4 15-6 16,4-15-3-16,0 0-2 0,2 23-5 16,-2-23-4-16,8 15-3 0,-8-15-5 0,14 18-3 15,-6-10 1-15,2 2-3 0,-2 2 3 16,4-3-7-16,-4 3 2 0,2-1 1 0,-1-1 7 16,-1 1 3-16,-8-11 2 0,13 22 3 15,-6-12-4-15,-3 0-1 0,-4-10 7 16,2 21-3-16,-2-21 3 0,-2 19-6 15,2-19-6-15,-6 17-2 0,6-17-26 0,-11 15-46 16,11-15-69-16,-13 17-57 0,7-14-70 16,6-3-157-16,-15 7-397 0,9-1-108 0</inkml:trace>
  <inkml:trace contextRef="#ctx0" brushRef="#br1" timeOffset="67527.34">15519 3757 2302 0,'0'0'-91'0,"0"0"22"0,0 0 36 0,0 0 33 16,8-11 22-16,-8 11 25 0,0 0 9 16,0 0 15-16,0 0 3 0,13 38 11 0,-9-25 10 15,0 2 19-15,3 0 3 0,-5 0 5 16,2 0 1-16,0 3-5 0,1-4-6 15,-1 4-5-15,-3-1-12 0,2 1-5 0,-1-3-12 16,-2-15-6-16,0 28-7 0,0-15-9 16,0-13-5-16,-2 26-4 0,2-26-29 0,-3 21-37 15,3-21-51-15,-3 18-58 0,3-10-63 16,0-8-72-16,0 0-149 0,-5 16-461 0,5-16-237 16</inkml:trace>
  <inkml:trace contextRef="#ctx0" brushRef="#br1" timeOffset="67875.35">15887 4006 2569 0,'0'0'-63'15,"0"0"38"-15,0 0 31 0,0 0 40 16,0 0 27-16,0 0 9 0,0 0 2 16,0 0-4-16,0 0-6 0,0 0 3 0,0 0 0 15,22-8 1-15,-22 8 6 0,20-1-4 16,-20 1-10-16,24 0-6 0,-24 0-8 15,27-2-4-15,-14 0-7 0,-13 2-10 0,25-2-21 16,-25 2-35-16,24-6-41 0,-24 6-70 16,18-3-55-16,-18 3-69 0,18-10-193 0,-16 7-341 15,-2 3-93-15</inkml:trace>
  <inkml:trace contextRef="#ctx0" brushRef="#br1" timeOffset="68062.3">15949 3905 2315 0,'0'0'-22'0,"-26"0"40"16,26 0 19-16,0 0 26 0,0 0 32 16,-19 2 11-16,19-2-5 0,0 0-11 15,0 0-15-15,0 0-5 0,0 0-6 0,0 0-8 16,0 0-9-16,0 0-4 0,0 0-19 16,63-5-30-16,-63 5-33 0,24-2-44 0,-24 2-63 15,21-4-48-15,-21 4-136 0,20-7-414 16,-12 6-18-16</inkml:trace>
  <inkml:trace contextRef="#ctx0" brushRef="#br1" timeOffset="70904.62">17028 3589 1999 0,'0'0'-166'16,"12"-4"18"-16,-12 4 21 0,0 0 26 15,0 0 19-15,0 0 25 0,0 0 14 0,24-6 19 16,-24 6 17-16,0 0 21 0,0 0 3 16,15-7 16-16,-15 7 12 0,0 0 20 0,13-6 18 15,-13 6 0-15,0 0 12 0,10-9-1 16,-10 9 13-16,0 0 1 0,11-14-8 16,-11 14-13-16,0 0-5 0,6-15-4 0,-6 15-2 15,0 0-14-15,0-19-2 0,0 19 0 16,0 0-10-16,-8-24-1 0,8 24 1 15,-7-14-5-15,7 14 6 0,-10-15-7 16,10 15 6-16,-11-15-17 0,11 15 4 0,-13-12-5 16,13 12-4-16,-12-9-4 0,12 9-3 15,-16-8 0-15,16 8-1 0,-16-2 1 0,16 2-1 16,0 0 3-16,-28 4 6 0,28-4 1 16,-19 9 2-16,9-2 2 0,10-7 1 15,-20 18 3-15,14-9 0 0,0 3 3 0,0 1 2 16,6-13-3-16,-9 25-2 0,7-9 0 15,2-16-5-15,-2 24 1 0,2-8-4 0,0-16 1 16,2 24-3-16,3-13-4 0,-5-11 0 16,6 22-1-16,0-13 1 0,-6-9 1 15,10 15-5-15,-10-15-7 0,16 12 5 0,-8-6-4 16,-8-6 0-16,15 7-4 0,-15-7 3 16,0 0 2-16,21 0 1 0,-21 0-2 0,0 0-3 15,21-13-1-15,-21 13-4 0,8-15 1 16,-2 5-2-16,-6 10 2 0,8-23-2 15,-4 10-4-15,-4 13 3 0,4-27-2 0,-2 16 4 16,-2 11 8-16,2-23 5 0,-2 23 6 16,2-21 9-16,-2 21 0 0,2-18 1 15,-2 18 3-15,0-17-2 0,0 17-3 0,0 0-9 16,0 0 4-16,2-18 1 0,-2 18 3 16,0 0 5-16,0 0 7 0,0 0 11 0,0 0-10 15,0 0 11-15,0 0-5 0,0 0 1 16,15 43 0-16,-15-43-8 0,9 24-1 15,-5-13-4-15,0 2-7 0,2 1-3 0,-1-1-3 16,1 0 21-16,0 1-3 0,2-2-19 16,-1 0-27-16,-7-12-40 0,13 19-46 0,-9-10-55 15,-4-9-64-15,12 18-54 0,-7-15-93 16,-5-3-197-16,11 10-82 0,-11-10-265 16,0 0-282-16</inkml:trace>
  <inkml:trace contextRef="#ctx0" brushRef="#br1" timeOffset="71241.34">17363 3621 2640 0,'0'0'-104'15,"0"0"21"-15,0 0 21 0,18 0 29 16,-18 0 11-16,0 0 22 0,0 0 15 16,0 0 7-16,11 16 2 0,-11-16-1 0,0 0 0 15,0 0 15-15,0 16 8 0,0-16 20 16,0 0 11-16,0 0 6 0,0 0 2 15,0 0 2-15,-17 18 4 0,17-18 10 0,0 0-1 16,0 0-4-16,-20 2 3 0,20-2 1 16,0 0 2-16,0 0-4 0,0 0-10 15,0 0-5-15,-20-21-10 0,20 21-6 0,0 0-8 16,0 0-2-16,0 0-9 0,0 0-4 16,0 0-6-16,20-31-5 0,-20 31-1 0,0 0-4 15,20-1 2-15,-20 1-1 0,0 0-2 16,0 0-2-16,0 0-5 0,30 14-1 0,-30-14-4 15,8 12-17-15,-8-12-32 0,0 0-60 16,5 17-65-16,-5-17-69 0,0 0-114 16,-5 18-209-16,5-18-390 0,0 0-357 0</inkml:trace>
  <inkml:trace contextRef="#ctx0" brushRef="#br1" timeOffset="72303.63">16622 4017 2698 0,'0'0'-133'16,"0"0"23"-16,0 0 25 0,0 0 28 0,0 0 15 15,0 0 33-15,0 0 12 0,0 0 33 0,0 0 24 16,0 0 19-16,0 0 8 0,0 0 10 15,0 0 3-15,0 0-4 0,0 0 8 16,0 0-5-16,0 0 2 0,0 0-3 16,0 0-7-16,0 0-6 0,48 17-9 0,-35-14-9 15,-13-3-6-15,28 4-5 0,-12-3-6 0,4 2-4 16,-4-2-4-16,6 1 3 0,1 0 1 16,3-2-4-16,-4 2-4 0,8-1 0 15,-2 5-2-15,1-5-6 0,3 1-3 0,-2 2-3 16,1-3-3-16,1 1-1 0,-2 2 0 15,-1-2-5-15,1 0-2 0,0 0 0 0,-1 0 1 16,-1-1 5-16,0 1 3 0,-5 1 5 16,0-3 5-16,2 1-2 0,-1-1-1 15,-1 1 1-15,0-1-2 0,-2 0-4 16,3 0-1-16,-3 3 2 0,-2 0-1 0,2-3-1 16,-2 1 0-16,0-1-5 0,1 2 2 15,-20-2-2-15,37 2-4 0,-17-2 2 16,-2 2-5-16,4-1 2 0,-1-1-7 0,0 0 4 15,-2 0-1-15,3 0-3 0,-4 2 1 16,2-2 0-16,-20 0-2 0,39-2 0 0,-21 2 1 16,2 0 0-16,-20 0-3 0,36-1 3 15,-18-1-2-15,1 2 0 0,-19 0-1 16,36-2 0-16,-18 2-1 0,0-2-2 0,-18 2 4 16,31 0-3-16,-15-1 1 0,-16 1-2 15,26 0 4-15,-26 0 1 0,32-3 8 0,-17 3 1 16,-15 0 6-16,28-3-8 0,-28 3 7 15,23 0-3-15,-23 0 0 0,21 0 1 0,-21 0 1 16,19-1-7-16,-19 1 0 0,0 0 1 16,24 0-2-16,-24 0-4 0,0 0 1 15,0 0-2-15,20-1-7 0,-20 1-14 0,0 0-22 16,0 0-40-16,0 0-48 0,0 0-78 16,18 1-70-16,-18-1-116 0,0 0-202 0,0 0-12 15,0 0-225-15,0 0-162 0</inkml:trace>
  <inkml:trace contextRef="#ctx0" brushRef="#br1" timeOffset="74046.97">16854 4606 2417 0,'0'0'-73'16,"0"0"40"-16,0 0 43 0,0 0 37 0,0 0 37 16,-8-13 14-16,8 13 19 0,0 0 13 15,0 0 5-15,0 0-5 0,0 0-2 16,0 0-13-16,0 0-14 0,0 0-6 0,0 0-7 15,0 0 12-15,0 0 7 0,0 0 1 16,0 0-2-16,0 0-1 0,0 0-10 0,0 0-8 16,0 0-2-16,-17 34-6 0,17-34-2 15,0 0-2-15,5 26-8 0,-5-26 18 0,4 22 3 16,-4-22-2-16,4 20-9 0,-2-9-3 16,-2-11-22-16,4 22 3 0,0-10 1 0,-4-12 0 15,6 19-3-15,-1-8-1 0,-5-11-5 16,9 19 8-16,-9-19-12 0,6 17-3 15,-6-17-4-15,4 14-2 0,-4-14-3 16,8 11 0-16,-8-11-7 0,0 0-1 0,7 15-4 16,-7-15-2-16,0 0-14 0,6 11-16 15,-6-11-34-15,2 7-29 0,-2-7-38 0,0 0-51 16,0 0-67-16,0 0-43 0,0 0-70 16,0 0-154-16,0 0-102 0,0 0-10 0,0 0-256 15,20-21-227-15</inkml:trace>
  <inkml:trace contextRef="#ctx0" brushRef="#br1" timeOffset="74366.91">17129 4763 2490 0,'0'0'-87'0,"0"0"31"0,0 0 31 15,0 0 27-15,0 0 27 0,0 0 23 0,0 0 30 16,9-16 17-16,-9 16 10 0,0 0 8 16,0 0 2-16,0 0 2 0,0 0 0 15,0 0-3-15,23-1-6 0,-23 1-3 0,0 0-7 16,20 0-5-16,-20 0-4 0,18-3-14 16,-18 3-2-16,26 0-3 0,-26 0-9 15,27 0-7-15,-11-1-7 0,-16 1-6 0,31 0-1 16,-16-2-3-16,-15 2-11 0,29-2-18 0,-29 2-22 15,28-4-35-15,-18 3-38 0,-10 1-51 16,22-2-53-16,-14-1-43 0,-8 3-89 16,0 0-138-16,11-7-430 0,-11 7-263 0</inkml:trace>
  <inkml:trace contextRef="#ctx0" brushRef="#br1" timeOffset="74723.44">17320 4692 2577 0,'0'0'-84'0,"0"0"34"0,0 0 24 0,0 0 23 16,0 0 21-16,0 0 25 0,-17-4 29 15,17 4 18-15,0 0 21 0,0 0 25 0,0 0 7 16,0 0 3-16,0 0 5 0,0 0 0 16,0 0 6-16,0 0-2 0,0 0-7 0,0 0-12 15,0 0-6-15,0 0-6 0,0 0-7 16,0 0-7-16,0 0-3 0,11 37 15 15,-11-37-9-15,0 0-16 0,6 17-8 0,-6-17-10 16,5 15-9-16,-5-15-19 0,6 15 1 16,-6-15 1-16,4 17-4 0,-4-17-6 0,6 20 1 15,-6-20-5-15,4 18-6 0,-4-18-6 16,4 19 2-16,-4-19-6 0,6 15 0 16,-6-15 1-16,6 18-5 0,-6-18-5 0,4 13 1 15,-4-13-11-15,4 14-25 0,-2-9-39 16,-2-5-31-16,0 0-49 0,0 0-76 0,6 14-77 15,-6-14-155-15,0 0-177 0,0 0 30 16,0 0-388-16,0 0-438 0</inkml:trace>
  <inkml:trace contextRef="#ctx0" brushRef="#br1" timeOffset="76771.62">17629 4369 2932 0,'-10'-10'-97'0,"10"10"40"0,0 0 32 16,0 0 34-16,0 0 29 0,0 0 27 0,0 0 22 16,0 0 15-16,0 0 5 0,0 0 3 15,0 0 6-15,0 0-2 0,0 0 4 0,0 0-5 16,0 0-4-16,0 0-6 0,0 0-11 15,0 0 1-15,0 0-9 0,0 0-6 16,0 0-8-16,0 0-6 0,21 42-9 16,-21-42-2-16,10 23-8 0,-6-10-4 0,3 0-5 15,-2 3-5-15,-1-1 0 0,2 0-3 0,0 3-6 16,0-4 2-16,-2 4-2 0,3-1-3 16,0-2 0-16,-1 2-2 0,0-2-3 15,3 0 2-15,-3-1-5 0,-2 0 2 0,4 0-1 16,-3 0-4-16,2-3 0 0,-7-11 0 15,8 22-2-15,-4-13-1 0,-4-9 2 16,6 17-22-16,-6-17 9 0,4 13-8 0,-4-13 3 16,0 0 5-16,4 17-1 0,-4-17 3 15,0 0 0-15,0 0-1 0,0 0 1 16,0 0 2-16,0 0-3 0,-8 19 5 0,8-19-3 16,0 0 1-16,0 0 3 0,0 0-3 15,0 0-2-15,0 0 4 0,0 0-2 0,0 0 0 16,0 0-4-16,-10-53 2 0,10 53-2 15,0 0-1-15,10-27-3 0,-10 27 2 16,11-17-2-16,-5 11 2 0,-6 6 1 0,15-15-2 16,-4 10 1-16,-11 5 3 0,21-10-1 15,-21 10 1-15,21-4-1 0,-21 4 2 16,22-2 2-16,-22 2-1 0,0 0 2 0,26 7 1 16,-26-7-2-16,13 12 5 0,-6-4-3 15,-7-8 0-15,8 14 1 0,-8-14 1 0,5 16 0 16,-5-16-1-16,-3 18 3 0,3-18 1 15,0 0-2-15,-8 22 0 0,8-22 1 0,-13 14 1 16,13-14-3-16,-17 11-3 0,17-11-18 16,-16 8-35-16,16-8-44 0,-18 3-64 15,18-3-65-15,-14 0-70 0,14 0-150 16,0 0-140-16,-16-7-298 0,16 7-257 0</inkml:trace>
  <inkml:trace contextRef="#ctx0" brushRef="#br1" timeOffset="77039.6">18110 4785 2609 0,'0'0'-58'0,"0"0"30"0,0 0 35 16,6 14 38-16,-6-14 47 0,0 0 25 15,4 15 0-15,-4-15 3 0,0 0 5 0,2 19-6 16,-2-19-5-16,3 17-6 0,-3-17 2 15,0 0-7-15,2 25-7 0,-2-25-9 16,2 17-8-16,-2-17-10 0,0 17-6 0,0-17-7 16,2 18-6-16,-2-18-5 0,0 0-18 15,0 23-24-15,0-23-29 0,0 0-36 16,4 13-51-16,-4-13-41 0,0 0-59 16,0 0-78-16,8 6-180 0,-8-6-424 0,0 0-277 15</inkml:trace>
  <inkml:trace contextRef="#ctx0" brushRef="#br1" timeOffset="77504.02">18357 4547 2587 0,'0'0'-112'0,"0"0"21"0,9-13 22 0,-9 13 13 16,0 0 12-16,0 0 20 0,7-11 14 15,-7 11 23-15,0 0 2 0,0 0 16 16,0 0-6-16,0 0 18 0,0 0 8 16,0 0 15-16,0 0-12 0,-43 0 8 0,43 0-7 15,0 0 10-15,0 0-11 0,-28 8 0 16,28-8 0-16,0 0-5 0,-16 5-2 0,16-5-4 16,0 0-2-16,-12 10-6 0,12-10-2 15,0 0-4-15,0 0 0 0,0 0-5 0,0 0 1 16,0 0-8-16,0 0 1 0,0 0 1 15,24 30 5-15,-24-30 4 0,15 9 2 16,-15-9 9-16,19 12 3 0,-6-7 2 0,-1 5 3 16,-1-2 1-16,2-1 5 0,-1 3 6 15,-1-1-1-15,2-2 5 0,-5 4-2 0,-8-11-6 16,19 17 0-16,-13-10-4 0,-6-7 2 16,11 15 4-16,-11-15 3 0,7 16 4 15,-7-16-3-15,0 0-4 0,0 19-3 0,0-19-6 16,0 0-4-16,-16 15-4 0,16-15-5 15,-14 8-2-15,14-8-7 0,-19 3-22 16,19-3-40-16,-20 2-46 0,20-2-64 0,0 0-59 16,-26-7-92-16,19 1-190 0,7 6-102 15,-13-10-264-15,7 3-199 0</inkml:trace>
  <inkml:trace contextRef="#ctx0" brushRef="#br1" timeOffset="89177.92">14748 6197 2488 0,'0'0'-65'0,"0"0"22"0,0 0 22 16,0 0 20-16,0 0 17 0,0 0 27 0,0 0 9 15,0 0 15-15,0 0 11 0,0 0 7 16,0 0 9-16,0 0 9 0,9-20 5 0,-9 20 9 16,0 0 14-16,0 0 8 0,0 0 7 15,0 0 3-15,0 0-4 0,0 0-1 0,0 0-5 16,0 0 15-16,0 0-15 0,0 0-5 16,0 0-11-16,0 0-9 0,27 32-35 15,-21-25-4-15,-6-7-6 0,14 15-5 0,-9-7-1 16,-5-8 4-16,13 17-10 0,-4-5-2 15,-2-3-1-15,1 3-1 0,0-1-8 0,-8-11-1 16,13 25-7-16,-8-13-4 0,2 1 4 16,-3-2-11-16,-4-11 2 0,12 23-4 15,-8-14-2-15,2 4 7 0,-6-13-6 0,6 18-2 16,-6-18-4-16,6 19 5 0,-6-19-4 16,5 17 3-16,-5-17 1 0,6 15 5 15,-6-15 3-15,0 0-6 0,5 18 2 0,-5-18-1 16,0 0 1-16,4 17 3 0,-4-17-5 15,0 0 1-15,6 15-5 0,-6-15 2 0,0 0-4 16,6 16-2-16,-6-16 0 0,0 0-2 16,0 0-1-16,4 13-2 0,-4-13-4 0,0 0-5 15,0 0-15-15,0 0-21 0,0 0-35 16,5 13-45-16,-5-13-62 0,0 0-89 16,0 0-91-16,0 0-199 0,0 0-61 0,0 0 15 15,0 0-426-15,0 0-527 0</inkml:trace>
  <inkml:trace contextRef="#ctx0" brushRef="#br1" timeOffset="90978.34">15211 6508 3115 0,'0'0'-101'0,"0"0"31"16,0 0 30-16,0 0 22 0,0 0 28 15,0 0 25-15,0 0 27 0,0 0 13 16,0 0 12-16,0 0 11 0,0 0 9 0,0 0 9 16,0 0 0-16,0 0 3 0,0 0-9 15,0 0-2-15,0 0-8 0,0 0-9 0,0 0-6 16,0 0-8-16,0 0-11 0,58-6-3 16,-58 6-9-16,28 2-5 0,-14-2-6 15,6 2-6-15,-20-2 0 0,33 0-9 0,-16 2-18 16,2-2-23-16,-19 0-34 0,26 0-38 15,-26 0-52-15,23 0-65 0,-12-2-64 0,-11 2-125 16,11-4-189-16,-11 4-316 0,0 0-278 16</inkml:trace>
  <inkml:trace contextRef="#ctx0" brushRef="#br1" timeOffset="91213.27">15362 6409 2666 0,'0'0'-5'0,"0"0"23"0,-2-17 8 15,2 17 1-15,0 0 16 0,0 0 21 0,0 0 26 16,0 0 16-16,0 0 14 0,0 0 12 16,0 0 0-16,0 0-2 0,0 0-7 15,0 0-7-15,0 0-5 0,0 0-7 0,0 0-5 16,13 53-13-16,-13-53-5 0,0 27-14 16,2-12 7-16,0 0-13 0,0 1-13 15,-2-16-13-15,5 30-23 0,-3-15-28 0,0-1-46 16,-2-14-53-16,4 25-67 0,0-16-69 15,-4-9-165-15,4 17-173 0,-2-11-304 0,-2-6-271 16</inkml:trace>
  <inkml:trace contextRef="#ctx0" brushRef="#br1" timeOffset="91794.66">15813 6063 2609 0,'5'-20'-89'15,"-5"20"12"-15,0 0 33 0,0 0 9 16,0 0 4-16,0 0 22 0,0 0 29 16,0 0 27-16,0 0 29 0,0 0 17 0,0 0 7 15,0 0 2-15,0 0 5 0,0 0-1 16,-20 56 6-16,16-44 9 0,0 4-11 0,2 1-1 16,-3 0-2-16,1 0 14 0,2 2-4 15,0 2-10-15,0-1-8 0,0 2-6 16,2 0-6-16,2 0-7 0,0-1-3 0,0 4-8 15,2-2-2-15,3-1-4 0,-1 1-3 16,0-2-8-16,2-1-4 0,2-1-9 0,-2-2-3 16,0-4-4-16,0 2-5 0,3-1-7 15,-2-3-17-15,1 0-33 0,-1-1-29 16,-9-10-50-16,14 13-67 0,-3-8-56 0,-4 1-109 16,-7-6-196-16,12 4-58 0,-12-4-249 15,0 0-186-15</inkml:trace>
  <inkml:trace contextRef="#ctx0" brushRef="#br1" timeOffset="92201.75">16056 6311 2423 0,'0'0'-70'15,"0"0"36"-15,-12-11 26 0,12 11 35 0,0 0 15 16,0 0 15-16,0 0 26 0,0 0 23 15,0 0 20-15,0 0 14 0,0 0 2 16,0 0 0-16,0 0-7 0,38-7 2 0,-38 7-9 16,19 0 2-16,-19 0-13 0,24 0-10 15,-24 0-7-15,26 0-13 0,-6 0-11 0,-3-2-8 16,-17 2-10-16,36 0-4 0,-20-2-21 16,-16 2-22-16,32-2-30 0,-32 2-41 15,28-2-51-15,-15 0-53 0,-13 2-65 0,20-1-90 16,-8-4-182-16,-12 5-412 0,10-6-310 15</inkml:trace>
  <inkml:trace contextRef="#ctx0" brushRef="#br1" timeOffset="92594.41">16404 6075 2692 0,'-26'0'-49'0,"26"0"26"16,0 0 11-16,0 0-3 0,0 0 11 16,0 0 27-16,0 0 19 0,0 0 12 0,0 0-1 15,0 0 12-15,0 0 7 0,0 0 1 16,62-1 7-16,-62 1-3 0,29 1 7 0,-14-1 1 16,-15 0-6-16,32-1-8 0,-15 1-6 15,-17 0-5-15,30-3-8 0,-30 3-8 16,23 0-21-16,-23 0-32 0,21 0-45 0,-21 0-48 15,0 0-57-15,19-1-61 0,-19 1-127 16,0 0-510-16,4-6-208 0</inkml:trace>
  <inkml:trace contextRef="#ctx0" brushRef="#br1" timeOffset="92833.33">16554 6056 2441 0,'0'0'-77'16,"-11"11"31"-16,11-11 32 0,0 0 46 0,-6 12 22 15,6-12 35-15,0 0 34 0,-2 21 17 16,2-21 10-16,-2 21 2 0,2-21-10 0,0 26-6 16,0-26-12-16,4 30-9 0,-2-14-9 15,0 0 7-15,0 3-15 0,2-2-9 16,0 1-10-16,-1-4-9 0,1 4-9 0,1-3-2 16,-5-15-7-16,6 27-14 0,-4-16-19 15,-2-11-31-15,4 19-37 0,-4-19-61 16,6 17-63-16,-6-17-59 0,2 15-89 0,-2-15-192 15,3 7-380-15,-3-7-271 0</inkml:trace>
  <inkml:trace contextRef="#ctx0" brushRef="#br1" timeOffset="93799.26">16854 6337 2753 0,'0'0'-51'0,"0"0"3"0,0 0 5 0,0 0 0 16,0 0 25-16,0 0 3 0,0 0 13 16,0 0 8-16,49-12-12 0,-49 12 2 0,26 0 8 15,-26 0-4-15,30 0 5 0,-16-2 13 16,-14 2-8-16,25 0-2 0,-25 0-22 0,24-2-38 16,-14 2-42-16,-10 0-94 0,13-6-220 15,-13 6-171-15,0 0 218 0</inkml:trace>
  <inkml:trace contextRef="#ctx0" brushRef="#br1" timeOffset="94024.63">16971 6216 1861 0,'0'0'69'0,"0"0"5"16,0 0 21-16,0 0 35 0,0 0 29 15,0 0 15-15,0 0 10 0,0 0-6 0,0 0-8 16,-20 29-10-16,20-29-11 0,0 26-15 15,0-8-10-15,0-1-18 0,0-17-13 0,2 34-8 16,2-15-7-16,-2-1-15 0,0 0-14 16,2 0-23-16,-4-3-30 0,0-15-44 15,6 31-53-15,-4-18-58 0,0-4-55 0,0 0-92 16,2 0-184-16,-4-9-377 0,5 9-227 16</inkml:trace>
  <inkml:trace contextRef="#ctx0" brushRef="#br1" timeOffset="94525.64">17109 6056 2609 0,'0'0'-77'0,"4"-17"20"16,-4 17 16-16,4-14 18 0,-4 14 21 15,8-11 31-15,-8 11 15 0,0 0 18 0,0 0 9 16,0 0-3-16,0 0 1 0,0 0-1 15,0 0 4-15,0 0-2 0,22 39 9 16,-20-28-2-16,0 7-9 0,0 0-5 0,0 1-7 16,0 2-2-16,2 0-11 0,-2 2-2 15,0 2-2-15,3-6-6 0,-3 2-2 0,0-2-2 16,1 0 10-16,-1 0 2 0,0-4 6 16,-2-15-1-16,2 27 0 0,-2-16-6 15,0-11 1-15,2 21-6 0,-2-21-2 0,0 19-6 16,0-19-3-16,0 0-11 0,0 0-6 15,0 0-5-15,-6 14-2 0,6-14-3 0,0 0-5 16,0 0 1-16,0 0-2 0,0 0-9 16,0 0 1-16,0-57-4 0,0 57 4 15,6-24 3-15,-2 15-3 0,-4 9 1 0,10-19 0 16,-1 14 3-16,-9 5 3 0,17-10-1 16,-17 10 7-16,19-4 12 0,-19 4 8 15,0 0 13-15,32 8 11 0,-22-1 6 0,1 1 5 16,-3 2 1-16,-8-10-1 0,13 20 4 15,-9-8-1-15,-4-12-3 0,5 23-1 0,-5-23-3 16,-2 22-6-16,2-22-6 0,-13 23-2 16,4-13-14-16,1 0-29 0,8-10-38 15,-19 13-54-15,11-8-62 0,8-5-54 0,-18 11-88 16,12-10-173-16,6-1-473 0,0 0-384 16</inkml:trace>
  <inkml:trace contextRef="#ctx0" brushRef="#br1" timeOffset="94751.28">17454 6393 2819 0,'14'8'-6'0,"-14"-8"23"16,0 0 27-16,6 17 37 0,-6-17 36 16,2 16 35-16,-2-16 10 0,5 20-5 15,-5-20-3-15,5 25-17 0,-1-9-15 0,-2-1-14 16,-2-15-11-16,6 28-10 0,-2-14-12 15,-2-1-9-15,-2-13-10 0,5 24-18 16,-5-24-38-16,4 20-48 0,-4-20-56 0,2 15-70 16,0-8-69-16,-2-7-112 0,0 0-183 15,0 0-377-15,0 0-313 0</inkml:trace>
  <inkml:trace contextRef="#ctx0" brushRef="#br1" timeOffset="96106.4">17614 6025 2689 0,'0'0'-108'0,"0"0"14"0,0 0 10 15,0 0 20-15,0 0 13 0,0 0 13 0,0 0 17 16,0 0 17-16,0 0-4 0,0 0 5 15,0 0 9-15,0 0 10 0,0 0 13 0,0 0 14 16,26 0 13-16,-26 0 11 0,0 0 8 16,0 0 2-16,0 0 4 0,0 0 3 15,0 0-7-15,0 0-3 0,0 0-4 0,0 0 2 16,0 0-10-16,0 0-4 0,0 0-3 16,0 0-2-16,0 0-1 0,0 0 1 0,0 0-1 15,0 0 4-15,21 4 3 0,-21-4-4 16,0 0 1-16,0 0-2 0,0 0-5 0,0 0-3 15,0 0-3-15,0 0-4 0,0 0-4 16,0 0-4-16,0 0-3 0,0 0 0 16,0 0-7-16,0 0-1 0,0 0-2 0,0 0-1 15,0 0-4-15,0 0-1 0,0 0 1 16,0 0-3-16,0 0 4 0,0 0 4 0,0 0 0 16,0 0 8-16,0 0 4 0,0 0 0 15,15 5 8-15,-15-5-11 0,0 0 1 16,0 0-5-16,0 0-1 0,0 0-1 15,0 0 2-15,0 0-6 0,0 0-4 0,0 0 0 16,0 0 1-16,0 0-2 0,0 0-2 16,0 0-1-16,0 0 1 0,0 0 4 15,0 0 5-15,0 0 2 0,0 0 4 0,0 0-3 16,0 0 1-16,0 0-4 0,0 0 1 16,0 0-3-16,0 0-2 0,0 0-5 0,0 0 4 15,0 0-5-15,0 0 1 0,0 0-1 16,0 0 0-16,0 0-6 0,0 0-1 15,0 0-1-15,0 0 1 0,0 0-1 0,0 0-1 16,0 0-1-16,0 0-1 0,0 0 1 16,0 0-1-16,0 0-1 0,0 0-1 0,0 0-7 15,0 0-5-15,0 0-9 0,0 0-10 16,0 0-13-16,0 0-19 0,14-13-19 0,-14 13-9 16,0 0-8-16,0 0 5 0,0 0 6 15,0 0 11-15,0 0 3 0,0 0 9 16,0 0 6-16,0 0 6 0,0 0 9 0,0 0 5 15,0 0 5-15,0 0-4 0,0 0 8 16,0 0 3-16,0 0 2 0,0 0 4 16,0 0-2-16,11-8 7 0,-11 8 4 0,0 0 0 15,0 0 7-15,0 0-6 0,0 0 15 16,0 0 0-16,0 0 2 0,0 0-1 16,0 0-2-16,0 0 3 0,0 0 0 15,0 0-2-15,0 0-2 0,0-20 2 0,0 20-2 16,0 0 3-16,0 0 0 0,0 0-3 15,0 0 2-15,0 0 0 0,0 0 2 16,0 0-2-16,0 0 0 0,0 0 3 0,0 0-2 16,0 0 6-16,0 0 10 0,0 0 14 0,0 0 9 15,0 0 9-15,0 0-1 0,0 0 4 16,0 0-3-16,0 0-4 0,0 0-4 0,0 0-3 16,0 0 1-16,0 0 5 0,0 0-1 15,0 0 9-15,0 0-6 0,0 0 4 16,0 0 3-16,0 0 0 0,0 0-3 15,0 0-1-15,0 0-2 0,0 0 2 0,0 0-2 16,0 0 0-16,0 0-2 0,0 0-4 16,0 0-6-16,0 0-1 0,21 39-1 0,-14-24 4 15,-1 2 1-15,2 2 2 0,1 4 17 16,0 2 8-16,-1-2-4 0,-2 1-13 0,-2 3 0 16,0-1-9-16,-1-1 0 0,-1 2-4 15,-2 0-3-15,0 0-12 0,-5-3-21 16,3 1-28-16,0 0-32 0,0-7-45 0,-2 4-54 15,0-5-66-15,2 1-58 0,0-8-140 16,-2 2-177-16,0-2 30 0,4-10-274 16,0 0-190-16</inkml:trace>
  <inkml:trace contextRef="#ctx0" brushRef="#br1" timeOffset="96589.32">18185 6056 2414 0,'0'0'-89'0,"0"0"17"16,10-17 17-16,-10 17 15 0,0 0 26 0,0 0 20 15,0 0 28-15,0 0 27 0,0 0 24 16,0 0 17-16,-30-11 19 0,30 11 8 0,0 0 3 16,-26 1 3-16,26-1-6 0,0 0-9 15,-27 8-1-15,27-8-10 0,-17 8-6 0,17-8-10 16,-13 11-11-16,13-11-9 0,-6 12-6 16,6-12-9-16,-2 15-10 0,2-15-10 15,0 0-6-15,0 0-10 0,14 30-5 0,-3-22-7 16,-4 2 2-16,3-3-3 0,1 2 0 15,-1 3-3-15,1-2 5 0,2-1 4 16,-1 1 6-16,-2 1 8 0,4 1 8 16,-6-3-2-16,2 3 2 0,-1-3-5 0,-9-9-7 15,11 19 3-15,-5-9 1 0,-6-10-5 16,2 17 5-16,-2-17-4 0,0 0 1 16,-4 24-2-16,4-24-4 0,-13 12-1 0,13-12-7 15,-19 9-17-15,19-9-21 0,-19 5-35 0,19-5-42 16,-23 0-50-16,23 0-48 0,-22-5-55 15,12 0-119-15,-1-1-177 0,3 0-319 16,8 6-231-16</inkml:trace>
  <inkml:trace contextRef="#ctx0" brushRef="#br1" timeOffset="98677.95">18419 6243 2473 0,'0'0'-119'16,"0"0"21"-16,0 0 14 0,0 0 7 0,0 0 15 16,0 0 6-16,0 0 11 0,0 0 19 15,0 0 20-15,0 0 4 0,0 0 7 16,0 0 17-16,0 0 7 0,0 0 8 0,0 0 10 16,0 0-3-16,0 0-8 0,0 0 15 15,0 0-5-15,0 0-4 0,0 0-3 16,0 0-11-16,0 0 4 0,0 0 3 0,0 0 3 15,0 0 0-15,0 0-9 0,0 0 10 16,0 0-2-16,0 0-7 0,0 0 7 16,55-2-9-16,-55 2 0 0,0 0 3 0,0 0 2 15,0 0 2-15,0 0 1 0,18 2-5 16,-18-2-4-16,0 0-3 0,0 0 5 0,0 0-5 16,0 0-6-16,20 2 3 0,-20-2 1 15,0 0 3-15,0 0 9 0,15 4 2 16,-15-4 1-16,0 0 0 0,0 0 2 0,17 5 2 15,-17-5 6-15,0 0 1 0,15 5-4 16,-15-5-2-16,0 0-5 0,0 0-1 16,16 4-3-16,-16-4-8 0,0 0 1 0,0 0-4 15,0 0-4-15,16 4-4 0,-16-4-13 0,0 0-27 16,0 0-27-16,0 0-37 0,0 0-37 16,14 3-23-16,-14-3-37 0,4 4-58 15,-4-4-137-15,0 0-367 0,0 0-32 0</inkml:trace>
  <inkml:trace contextRef="#ctx0" brushRef="#br1" timeOffset="99950.67">18512 6142 2250 0,'0'0'-16'0,"0"0"53"15,0 0 16-15,0 0 20 0,0 0 20 16,0 0 19-16,0 0 10 0,0 0-4 0,0 0-2 16,0 0 6-16,0 0 10 0,0 0 0 15,0 0 0-15,0 0-11 0,0 0 0 0,0 0 2 16,0 0 2-16,-4 53-6 0,4-53 19 15,4 21-4-15,-4-6-6 0,0-15-4 16,4 28-36-16,-4-13-8 0,2 0-6 16,-2 2-8-16,2-2-5 0,0 2-7 0,-2-17-2 15,2 32-12-15,-2-16-1 0,3 1 0 0,-3-17-9 16,0 29-1-16,2-18-10 0,-2-11-21 16,2 25-23-16,-2-14-28 0,0-1-48 15,0-10-60-15,0 19-71 0,0-19-61 0,2 11-159 16,-2-11-135-16,0 0-10 0,2 10-255 15,-2-10-195-15</inkml:trace>
  <inkml:trace contextRef="#ctx0" brushRef="#br1" timeOffset="100579.7">18950 5921 2452 0,'0'0'-122'0,"0"0"15"15,0 0 26-15,0 0 24 0,0 0 24 0,0 0 22 16,0 0 23-16,0 0 15 0,0 0 14 16,0 0 16-16,0 0 16 0,0 0 9 15,-46 16 5-15,46-16 8 0,-8 17 4 0,0-8 4 16,2 5 2-16,0 1 8 0,0-2 2 15,0 3 1-15,-1 4-9 0,3 3 0 0,-3-2-4 16,3 4-6-16,0 0-5 0,2-1-1 16,0 1-6-16,-1 0-3 0,1 0 1 15,0 0-11-15,2-5-6 0,0 5-4 0,2-4-5 16,3 4-10-16,-1-6 0 0,0 4-7 16,2-6-3-16,-1-1-5 0,1 2-12 0,3-2-30 15,-3-3-47-15,2-2-66 16,0 1-76-16,-8-12-82 0,18 15-179 0,-12-10-116 15,-6-5-277-15,15 6-203 0</inkml:trace>
  <inkml:trace contextRef="#ctx0" brushRef="#br1" timeOffset="101157.8">19450 6201 2541 0,'0'0'-23'0,"0"0"32"0,0 0 20 16,0 0 15-16,0 0 14 0,-23-8-2 16,23 8 1-16,0 0-9 0,0 0-11 0,0 0-9 15,0 0-23-15,0 0-42 0,0 0-47 16,0 0-52-16,0 0-79 0,0 0-195 0,0 0-225 16,0 0 141-16</inkml:trace>
  <inkml:trace contextRef="#ctx0" brushRef="#br1" timeOffset="101376.62">19691 6186 1851 0,'0'0'23'16,"0"0"14"-16,0 0 10 0,0 0 5 15,21-6 1-15,-21 6-2 0,0 0-4 0,0 0-3 16,0 0-10-16,17-3-22 0,-17 3-37 16,0 0-42-16,9-3-46 0,-9 3-90 15,0 0-384-15,14 0 209 0</inkml:trace>
  <inkml:trace contextRef="#ctx0" brushRef="#br1" timeOffset="101537.74">20015 6182 1784 0,'0'0'7'0,"0"0"1"15,0 0-5-15,16 0-5 0,-16 0 1 0,0 0-4 16,0 0-8-16,20 4-27 0,-20-4-42 16,0 0-100-16,19 2-296 0,-13-1 357 0</inkml:trace>
  <inkml:trace contextRef="#ctx0" brushRef="#br1" timeOffset="101710.15">20389 6151 1418 0,'18'-4'42'0,"-18"4"4"0,0 0-15 15,18-3 6-15,-18 3-11 0,0 0-1 0,16-4-8 16,-16 4-15-16,0 0-34 0,16-2-47 15,-16 2-76-15,0 0-293 0,17 0 396 16</inkml:trace>
  <inkml:trace contextRef="#ctx0" brushRef="#br1" timeOffset="101826.25">20561 6132 1399 0,'21'-3'36'0,"-21"3"-9"0,0 0-1 15,0 0-8-15,0 0-14 0,0 0-33 16,0 0-77-16,0 0-196 0,9-6-50 0,-9 6 112 15</inkml:trace>
  <inkml:trace contextRef="#ctx0" brushRef="#br1" timeOffset="102256.99">20855 5927 1082 0,'0'0'43'0,"0"-23"15"16,0 23 17-16,0 0 13 0,0 0 6 15,0 0 6-15,0 0-6 0,0 0-6 16,0 0 5-16,0 0 11 0,0 0 26 16,0 0-1-16,0 0 1 0,0 0 6 0,0 0-5 15,0 0-10-15,0 0 5 0,0 0-4 16,36 33 3-16,-29-23 8 0,1 6-5 0,2 1-7 16,-1 2-5-16,2 2-8 0,-5 0-1 15,2 2-16-15,-4 0-10 0,1 0 11 0,-1 2-7 16,-4-3-9-16,3 1-5 0,-3-2-11 15,-3 2-6-15,1-2-9 0,-3 2-3 16,-1-4-24-16,2-2-32 0,0 2-41 0,-2-2-54 16,2-1-71-16,0-3-71 0,-1 1-153 15,0-5-195-15,1 0-280 0,0 1-249 0</inkml:trace>
  <inkml:trace contextRef="#ctx0" brushRef="#br1" timeOffset="103255.17">21380 5910 2578 0,'0'0'-114'15,"0"0"23"-15,0 0 16 0,0 0 8 0,0 0 23 16,0 0 21-16,-2-23 12 0,2 23 17 16,0 0 2-16,0 0 20 0,0 0 14 15,-26-5 26-15,26 5 11 0,0 0 13 0,-20-3-3 16,20 3 1-16,0 0-3 0,0 0-4 16,-32 8-3-16,32-8-3 0,-17 8-5 0,17-8-4 15,-13 11-6-15,13-11-7 0,-11 15-7 16,5-7 1-16,6-8-7 0,-6 21-5 15,6-21-5-15,-2 19-3 0,2-19-1 16,0 20-10-16,0-20-3 0,8 22 2 0,-4-13-7 16,-4-9 5-16,16 21-6 0,-6-9 3 0,0-1-1 15,1 0-4-15,4-1 6 0,-2 1 13 16,-1 1 11-16,0-1 8 0,2-1 7 0,-4 1-5 16,-2-4 0-16,1 5-1 0,-9-12 0 15,11 18-3-15,-11-18 1 0,4 18 0 16,-4-18-1-16,0 0-2 0,-9 23-6 0,9-23-3 15,-12 16-3-15,3-11-7 0,9-5-21 16,-18 10-36-16,18-10-43 0,-22 7-33 16,22-7-51-16,-21 4-51 0,10-5-81 15,11 1-175-15,-17 0-428 0,17 0-277 0</inkml:trace>
  <inkml:trace contextRef="#ctx0" brushRef="#br1" timeOffset="103684.63">21465 5482 2609 0,'8'-16'-110'0,"-8"16"40"16,0 0 9-16,0 0 26 0,0 0 32 16,0 0 11-16,0 0 18 0,0 0 1 15,0 0 16-15,0 0-4 0,0 0 26 0,30 19 9 16,-30-19 9-16,4 15-6 0,-4-15 3 16,2 15 0-16,-2-15 4 0,0 17-7 0,0-17-4 15,0 0 0-15,-4 27 4 0,4-27-5 16,-8 17 0-16,8-17 0 0,-7 16 5 15,7-16 3-15,-6 15 0 0,6-15-5 16,-7 13 0-16,7-13-3 0,0 0-5 0,-6 15-3 16,6-15-4-16,0 0-7 0,0 0-4 15,6 21 0-15,-6-21-12 0,13 10-2 0,-13-10-3 16,21 13-5-16,-8-7-11 0,4 0-24 0,0-1-42 16,4 1-55-16,2-1-69 0,3-1-67 15,-3 0-127-15,1-1-200 0,-1-3-333 16,-2 1-286-16</inkml:trace>
  <inkml:trace contextRef="#ctx0" brushRef="#br1" timeOffset="104197.42">21920 6118 2759 0,'0'0'-10'0,"-13"7"30"0,13-7 12 0,0 0 3 15,0 0 1-15,0 0 6 0,0 0-7 16,0 0 4-16,0 0-7 0,28 17-4 16,-28-17-1-16,21 4-5 0,-21-4-14 0,26 5-26 15,-12-2-45-15,-14-3-53 0,26 2-60 16,-26-2-136-16,23-6-441 0,-15 2-36 15</inkml:trace>
  <inkml:trace contextRef="#ctx0" brushRef="#br1" timeOffset="104374.32">22019 6047 2208 0,'0'0'-41'0,"0"0"14"0,0 0 23 15,0 0 29-15,0 0 22 0,-29 20 18 16,29-20 21-16,-2 16 13 0,2-16-3 0,-2 21-7 15,2-21-15-15,2 25 3 0,-2-25-19 16,2 25-5-16,-2-25-27 0,4 23-49 16,-2-12-66-16,2-2-69 0,-4-9-129 0,4 16-453 15,-1-9-16-15</inkml:trace>
  <inkml:trace contextRef="#ctx0" brushRef="#br1" timeOffset="104563.18">22248 6169 2178 0,'0'0'110'0,"0"0"16"0,0 0-13 0,0 0-5 16,0 0-17-16,0 0-5 0,0 0-10 16,11-15-10-16,-11 15-38 0,0 0-66 0,0 0-70 15,12 0-77-15,-12 0-156 0,0 0-382 16,16-3 14-16</inkml:trace>
  <inkml:trace contextRef="#ctx0" brushRef="#br1" timeOffset="104697.18">22422 6156 2121 0,'0'0'-6'0,"0"0"-5"0,0 0 5 16,0 0-4-16,19 0 2 0,-19 0 4 15,0 0-15-15,0 0-23 0,18 0-33 0,-18 0-56 16,0 0-123-16,22-5-247 0,-22 5 325 15</inkml:trace>
  <inkml:trace contextRef="#ctx0" brushRef="#br1" timeOffset="104810.78">22557 6156 1474 0,'21'3'78'0,"-21"-3"59"0,0 0 28 0,0 0 20 16,0 0 2-16,0 0-13 0,0 0-20 16,0 0-15-16,18 2-32 0,-18-2-59 0,0 0-80 15,0 0-86-15,0 0-157 0,0 0-479 16,0 0-37-16</inkml:trace>
  <inkml:trace contextRef="#ctx0" brushRef="#br1" timeOffset="106053.59">23249 6071 2112 0,'0'0'-100'0,"0"0"7"0,0 0 9 16,0 0 9-16,0 0 10 0,-10 11 2 15,10-11 8-15,0 0 10 0,0 0 9 16,0 0 11-16,0 0 23 0,0 0 19 0,0 0 17 15,0 0 45-15,0 0 25 0,-15 5 29 16,15-5 19-16,0 0 11 0,0 0-1 16,0 0-2-16,0 0-1 0,0 0-7 0,0 0-12 15,0 0-10-15,0 0-8 0,0 0-4 16,0 0-5-16,0 0 1 0,0 0 1 0,0 0-1 16,0 0 1-16,0 0-5 0,0 0-5 15,0 0-6-15,0 0-12 0,55-4-3 0,-55 4-15 16,0 0-3-16,30-1-10 0,-30 1-6 15,23 0-8-15,-23 0-3 0,27 0-3 0,-14-3-3 16,-13 3-4-16,26 3 0 0,-26-3-6 16,27-3-4-16,-27 3-1 0,21 0-3 15,-21 0-1-15,19 0-5 0,-19 0-15 0,0 0-20 16,26 3-31-16,-26-3-44 0,0 0-52 16,0 0-75-16,18-3-79 0,-18 3-145 15,0 0-133-15,0 0-320 0,0 0-294 0</inkml:trace>
  <inkml:trace contextRef="#ctx0" brushRef="#br1" timeOffset="106275.21">23309 5974 2735 0,'-18'-4'-15'16,"18"4"38"-16,0 0 19 0,-16-3 24 15,16 3 27-15,0 0 22 0,0 0 19 0,0 0 3 16,0 0-5-16,0 0-6 0,0 0-3 15,0 0-10-15,0 0-4 0,0 0-7 16,0 0-10-16,0 0-9 0,0 0-9 0,52-8-10 16,-34 8-15-16,-18 0-34 0,33-2-43 15,-15 0-61-15,-18 2-66 0,31-1-60 0,-18-3-99 16,-3 1-187-16,-1 0-437 0,-9 3-356 16</inkml:trace>
  <inkml:trace contextRef="#ctx0" brushRef="#br1" timeOffset="108462.65">24116 5866 2699 0,'0'0'-142'0,"0"0"34"0,0 0 24 16,0 0 17-16,-5-27 22 0,5 27 17 16,0 0 11-16,0 0 9 0,0 0 28 15,0 0 10-15,0 0 13 0,0 0 9 0,-10-18 6 16,10 18 0-16,0 0 2 0,0 0 9 16,0 0-4-16,-12-8-6 0,12 8 1 0,0 0 2 15,0 0 0-15,-16-12 5 0,16 12 5 16,0 0-1-16,-15-4 0 0,15 4-4 0,0 0-3 15,-19-5 4-15,19 5 2 0,0 0-7 16,-21 0 2-16,21 0 3 0,0 0-4 16,-22 5 3-16,22-5-6 0,-12 9 0 0,12-9-3 15,-11 12-5-15,11-12-4 0,-10 16-4 16,10-16-7-16,-9 19 1 0,9-19-7 0,-4 18 0 16,4-18-4-16,-2 21 4 0,2-21-6 15,2 19-4-15,-2-19 0 0,4 20 0 0,-4-20-6 16,9 16 1-16,-9-16-2 0,8 14-3 15,-8-14 0-15,9 12 0 0,-9-12-1 16,10 7-3-16,-10-7-2 0,10 8 0 16,-10-8 0-16,0 0 1 0,0 0-4 0,20 1-2 15,-20-1 2-15,0 0-4 0,0 0-1 16,0 0 4-16,19-15-1 0,-19 15-4 16,9-13 2-16,-9 13 1 0,6-14-2 0,-6 14 4 15,6-16-5-15,-6 16 2 0,6-16-2 16,-6 16 3-16,7-15-1 0,-7 15-1 0,6-15 0 15,-6 15 3-15,4-14 1 0,-4 14-3 16,0 0 3-16,4-15-3 0,-4 15 3 0,0 0-2 16,0 0 0-16,5-15 0 0,-5 15 0 15,0 0-3-15,0 0 4 0,0 0 1 16,0 0 2-16,0 0 2 0,0 0 5 0,0 0 12 16,0 0 5-16,0 0 8 0,0 0 6 15,0 0 8-15,0 0 0 0,0 0 7 16,0 0 8-16,0 0 20 0,-7 54-5 0,7-54-2 15,0 20-2-15,0-20 5 0,7 29 14 16,-5-14-27-16,2 0-4 0,3 0-1 16,-1 2-4-16,0 1-8 0,2-3-5 0,-1 2-8 15,0-2 2-15,1 1-11 0,-2-3 0 0,0 2-2 16,1-1-3-16,-1-3-5 0,-6-11 0 16,9 19-13-16,-9-19-15 0,6 18-30 15,-6-18-30-15,7 15-36 0,-5-12-52 0,-2-3-71 16,6 10-63-16,-6-10-113 0,0 0-180 15,0 0-39-15,0 0-404 0,0 0-527 0</inkml:trace>
  <inkml:trace contextRef="#ctx0" brushRef="#br1" timeOffset="108862.68">24293 6108 3009 0,'0'0'-160'0,"0"0"24"0,0 0 19 16,0 0 23-16,0 0 11 0,0 0 25 0,0 0 19 15,0 0 8-15,0 0 8 0,0 0 11 16,0 0 7-16,0 0 25 0,0 0 14 0,0 0 2 16,32 13 13-16,-32-13-4 0,0 0 4 15,0 0 23-15,-2 17 1 0,2-17 11 0,0 0 10 16,0 0 3-16,0 0-1 0,0 0 1 15,-28 18 0-15,28-18-3 0,-13 3 0 16,13-3-8-16,0 0 5 0,0 0 2 0,-27-2-5 16,27 2 0-16,0 0-4 0,0 0-5 15,-17-10-8-15,17 10-6 0,0 0-10 16,-4-16-5-16,4 16-5 0,0 0-9 0,0 0 2 16,12-29-7-16,-12 29-2 0,13-11-4 15,-13 11-1-15,15-9-3 0,-15 9-3 16,15-8-1-16,-15 8-2 0,14-3-4 0,-14 3-2 15,0 0-15-15,0 0-32 0,0 0-53 16,0 0-64-16,0 0-82 0,22 12-142 0,-22-12-209 16,0 0-337-16,0 0-329 0</inkml:trace>
  <inkml:trace contextRef="#ctx0" brushRef="#br1" timeOffset="120494.11">25106 6001 2673 0,'0'0'-129'0,"0"0"28"0,0 0 23 16,0 0 52-16,0 0 6 0,34 17 26 16,-34-17 31-16,19 2 20 0,-19-2 11 0,25 0 2 15,-10 1 3-15,-15-1-4 0,31 0 0 16,-13 0 8-16,2 0 3 0,0 0 7 16,1 3-1-16,0-3-4 0,0 0-5 0,4 1-5 15,-4 2-9-15,1-2-4 0,3 2-7 16,1-1-8-16,1-1 0 0,-3 1-7 15,2 0-1-15,-4 0-6 0,3 0 1 0,-2-2 2 16,-4 2-5-16,2-2-2 0,-3 2-2 0,2-2-3 16,-6 0-3-16,1-2-5 0,-15 2-9 15,23 0-18-15,-23 0-29 0,18-4-24 16,-18 4-33-16,0 0-17 0,11-9-11 0,-11 9-1 16,0 0 13-16,0 0 4 0,-4-26 14 15,4 26 18-15,0 0 18 0,-12-24 17 16,12 24 36-16,-7-15 30 0,3 5 34 0,4 10 23 15,-4-13 15-15,4 13 9 0,-4-13 8 16,4 13 0-16,-1-12-3 0,1 12-10 0,0 0-12 16,0 0-7-16,0 0-8 0,11-11-7 15,-11 11-2-15,0 0-1 0,0 0 1 16,38 21-4-16,-22-12-4 0,-2 3 3 16,4 1 0-16,0 2-2 0,-5 0-5 0,2 1-3 15,-3-4-6-15,-1 2-5 0,-5 0-2 16,0 0-2-16,-6-14-4 0,2 20 1 0,-2-20-8 15,-10 21-12-15,10-21-28 0,-15 17-41 16,7-9-55-16,8-8-65 0,-12 13-82 0,5-8-142 16,7-5-186-16,-8 9-314 0,8-9-291 15</inkml:trace>
  <inkml:trace contextRef="#ctx0" brushRef="#br1" timeOffset="121012.97">26394 5999 2609 0,'11'-15'-109'16,"-11"15"18"-16,9-14 13 0,-9 14 20 16,7-15 11-16,-7 15 16 0,2-17 23 0,-2 17 21 15,0 0 24-15,-4-27 7 0,4 27 13 16,-7-16 19-16,7 16 12 0,-12-13 19 15,12 13 13-15,-17-14 7 0,17 14 5 0,-19-8-1 16,19 8-4-16,-24 0-1 0,24 0-16 16,-20 6-9-16,20-6-8 0,-23 11-8 0,12 1-12 15,2-2-4-15,0 2-7 0,3 2-7 16,3 1-5-16,-2 0-3 0,3 3-5 0,2-18-6 16,0 29-2-16,5-15-2 0,-1-1-3 15,-1 1-3-15,-3-14-2 0,15 24-4 16,-8-17 0-16,-7-7-1 0,14 11-2 15,-14-11-2-15,18 4-2 0,-18-4-1 0,0 0-2 16,0 0 3-16,28-15-8 0,-18 5 4 16,-2-1-2-16,-1-3-1 0,-1 0 0 0,4 0 8 15,-3 0 18-15,-1 1 15 0,-6 13 13 16,7-21-6-16,0 12-3 0,-7 9-6 16,7-16-2-16,-7 16 1 0,6-11 0 0,-6 11 8 15,0 0 3-15,0 0-2 0,0 0 1 16,0 0 16-16,0 0-7 0,0 0-5 15,29 27-5-15,-22-16-10 0,1 1-4 0,-2 0-1 16,-1 0-19-16,1 3-32 0,0-2-54 0,2-1-63 16,-2 0-80-16,1-1-87 0,-3-4-182 15,-1 1-155-15,-3-8 36 0,0 0-342 16,18 13-357-16</inkml:trace>
  <inkml:trace contextRef="#ctx0" brushRef="#br1" timeOffset="121436.12">26737 6067 2701 0,'0'0'-136'0,"0"0"29"0,0 0 19 15,0 0 33-15,0 0 27 0,0 0 31 16,0 0 29-16,0 0 20 0,0 0 12 15,0 0 12-15,0 0 10 0,7 22 9 0,-7-22-2 16,0 0 3-16,0 0-7 0,0 0-10 16,0 0-7-16,16 7-12 0,-16-7-2 0,0 0-2 15,0 0-3-15,13 6 0 0,-13-6 6 16,0 0 0-16,14 9 6 0,-14-9 0 0,7 12-4 16,-7-12-1-16,6 12-3 0,-6-12-7 15,0 0-5-15,2 21-3 0,-2-21-5 16,-2 17-3-16,2-17-2 0,0 0-2 0,-9 20-2 15,9-20 0-15,-10 8-7 0,10-8 2 16,0 0-5-16,-19 5-1 0,19-5 0 16,0 0-3-16,0 0 2 0,-31-9-3 0,31 9-2 15,-9-11 0-15,9 11-2 0,-8-16-5 16,8 16-10-16,0 0-17 0,6-24-16 16,-6 24-24-16,8-15-34 0,-8 15-43 0,13-12-47 15,-8 6-73-15,5 1-175 0,-10 5-495 16,15-9-342-16</inkml:trace>
  <inkml:trace contextRef="#ctx0" brushRef="#br1" timeOffset="121721.12">26996 6039 2714 0,'0'0'-68'16,"0"0"19"-16,0 0 17 0,0 0 3 0,22-4 17 15,-22 4 26-15,0 0 7 0,0 0 9 16,27 0-1-16,-27 0-4 0,23 2 8 0,-23-2-14 16,25 0-3-16,-25 0-4 0,29 2 4 15,-16-2-3-15,-13 0-12 0,25 0-12 16,-25 0-23-16,24-2-23 0,-24 2-17 15,18-3-21-15,-12-2-42 0,-6 5-69 0,0 0-159 16,4-15-202-16,-4 15 238 0</inkml:trace>
  <inkml:trace contextRef="#ctx0" brushRef="#br1" timeOffset="121881.08">27076 5929 1574 0,'-19'-8'-19'0,"19"8"27"0,0 0 31 0,-19-6 54 15,19 6 39-15,0 0 32 0,0 0 20 16,0 0 3-16,0 0-28 0,0 0-19 15,0 0-14-15,0 0-18 0,0 0-14 0,0 0-7 16,0 0-13-16,0 0-5 0,43-9-35 16,-43 9-49-16,24 0-59 0,-24 0-88 0,28 0-98 15,-12-2-582-15,-3 2-180 0</inkml:trace>
  <inkml:trace contextRef="#ctx0" brushRef="#br1" timeOffset="122215.18">27555 5786 2509 0,'11'-12'3'0,"-11"12"21"16,0 0 20-16,0 0 18 0,0 0 41 0,0 0 33 16,0 0 27-16,0 0 10 0,0 0 0 15,0 0-6-15,14 25-7 0,-14-25-19 0,2 21 2 16,0-7 0-16,-2-14-14 0,3 32-15 16,-1-13-16-16,2 0-29 0,1 2-5 15,-1 1-8-15,2 4-10 0,2-4-35 16,-2-1-57-16,-1 2-87 0,4-2-97 15,-5-2-143-15,1-2-229 0,-3-2 3 0,-2-15-244 16,-2 24-184-16</inkml:trace>
  <inkml:trace contextRef="#ctx0" brushRef="#br1" timeOffset="123871.54">26194 5647 2391 0,'0'0'-81'16,"-3"-23"22"-16,3 23 13 0,0 0 24 0,-4-22 22 15,4 22 25-15,0 0 23 0,-2-16 14 16,2 16 13-16,0 0 1 0,-3-16 5 15,3 16 4-15,0 0-2 0,0 0 16 0,-8-15-4 16,8 15 5-16,0 0-2 0,-17-5 0 0,17 5-7 16,0 0-2-16,-24 0-6 0,24 0-5 15,0 0-10-15,-26 13-5 0,18-6-5 16,-1 3-10-16,9-10-3 0,-13 27-2 0,7-13-4 16,1 4-5-16,5 0-4 0,0 2 0 15,5 5-6-15,3 0 1 0,-1-1-5 16,2 3 0-16,3 1-3 0,1 0-1 0,3 1 1 15,-3-1 1-15,3 0-2 0,-1-1-1 16,-1-3-3-16,-1-1 4 0,-2 0-4 16,-1-2-1-16,-2-2 1 0,-1-4 0 0,0 1 2 15,0-1 4-15,-5-2-1 0,-2-13 2 16,3 23 0-16,-3-23-1 0,0 16-1 0,0-16 0 16,0 0-1-16,-5 19-2 0,5-19-1 15,0 0-4-15,-12 9 1 0,12-9 0 16,0 0 1-16,0 0 2 0,0 0-2 0,0 0 5 15,0 0 4-15,0 0 4 0,0 0-1 16,0 0-1-16,0 0-1 0,0 0-4 16,0 0 0-16,0 0-1 0,0 0-2 15,0 0 0-15,0 0-9 0,0 0 7 0,0 0-9 16,0 0 6-16,-6 13-2 0,6-13 1 16,0 0-20-16,11 25 6 0,-7-14-3 0,-4-11 1 15,7 28 3-15,-6-12 0 0,1 4-1 16,0-1 4-16,0 4-6 0,0 1 8 15,-2 2-4-15,2 1 3 0,0 2-1 0,1 0 2 16,-3-1-1-16,0 3 1 0,2-3-3 16,-2 2 5-16,0 1-1 0,0 0 0 0,2-1 0 15,-2 0 1-15,0 1 0 0,2 0 3 16,-2-3 10-16,3 3-2 0,-3-3 0 0,0 3 0 16,1-3 1-16,-1 1-2 0,0 0-3 15,2 0 4-15,0-1-6 0,2-2 3 16,-2 3-1-16,0 0-2 0,-1-2 0 15,1-1-1-15,0-1 1 0,2 2 3 0,-2 0-3 16,0-3-3-16,4 1 1 0,-4-4-2 16,-2 1 2-16,2-1-2 0,0 2 2 15,0-2-1-15,-2 3 2 0,0-1 0 0,1-1 4 16,-1-1-3-16,2 2-2 0,0-2 4 16,-2-1 0-16,2 2 4 0,0-2-6 0,2-1 0 15,-3 1 0-15,3-3 0 0,-4-2-4 16,2 3 0-16,-2-18 5 0,5 26-4 15,-2-15-4-15,-3-11-9 0,0 20-17 0,0-20-32 16,0 18-45-16,0-18-87 0,-10 10-106 16,10-10-252-16,-15 7-47 0,15-7-365 0,-21 0-395 15</inkml:trace>
  <inkml:trace contextRef="#ctx0" brushRef="#br1" timeOffset="129673.53">26691 7174 2819 0,'0'0'-117'0,"2"-18"36"0,-2 18 31 16,0 0 29-16,6-15 21 0,-6 15 28 16,0 0 31-16,0 0 22 0,0 0 14 0,2-18 6 15,-2 18 9-15,0 0 1 0,0 0 4 16,0 0 3-16,0 0 1 0,0 0 0 15,0 0 0-15,0 0-6 0,0 0-8 0,2-17-2 16,-2 17-8-16,0 0-6 0,0 0 0 16,0 0-4-16,0 0 1 0,0 0-11 15,0 0-4-15,0 0-7 0,0 0-4 0,0 0-6 16,0 0-6-16,0 0-8 0,0 0-2 16,1 55-2-16,-1-55-5 0,-1 22 21 0,1-22-8 15,0 23-7-15,1-11-5 0,-1-12-4 16,0 25-3-16,2-11-1 0,-2-14-4 15,2 24 0-15,-2-24-6 0,2 24 2 0,-2-24-4 16,0 20-2-16,0-20-1 0,2 20-4 16,-2-20 0-16,0 15-2 0,0-15 1 0,0 0 0 15,2 21-3-15,-2-21 6 0,0 0-1 16,0 0-3-16,0 19 1 0,0-19-2 0,0 0 0 16,0 0 0-16,0 0-2 0,0 0 0 15,0 0 1-15,0 0 0 0,0 0 3 16,0 0-3-16,0 0 0 0,0 0-5 0,0 0 1 15,23-45 5-15,-23 45-4 0,9-14 3 16,-2 6-4-16,-7 8 0 0,13-13 0 16,-13 13 2-16,14-10-1 0,-14 10-1 0,14-7 1 15,-14 7 3-15,0 0-4 0,18-3 0 16,-18 3-1-16,0 0 2 0,22 8 2 0,-22-8-3 16,12 12 3-16,-12-12-2 0,10 13 1 15,-5-4 2-15,-5-9-3 0,6 15-1 0,-6-15 2 16,6 17 5-16,-6-17-4 0,0 0 4 15,-8 23-1-15,8-23-1 0,-9 16 1 16,9-16 2-16,-13 11-5 0,13-11 1 0,-18 11-3 16,18-11 4-16,-19 4-1 0,19-4-5 15,-17 5-1-15,17-5-27 0,0 0-26 16,-23 2-36-16,23-2-51 0,0 0-57 0,-15-4-49 16,15 4-72-16,0 0-172 0,0 0-126 15,0 0-328-15,0 0-378 0</inkml:trace>
  <inkml:trace contextRef="#ctx0" brushRef="#br1" timeOffset="129963.09">27043 7413 2866 0,'0'0'-57'0,"0"0"45"16,0 0 29-16,0 0 37 0,0 0 44 15,24 6 28-15,-24-6 24 0,0 0 3 16,0 0-7-16,7 13-1 0,-7-13-5 0,5 15-2 16,-5-15-16-16,0 0-6 0,4 20-13 15,-4-20-7-15,2 12-12 0,-2-12-8 16,0 0-8-16,3 22-5 0,-3-22 13 0,2 13-10 16,-2-13-12-16,0 0-3 0,-2 19-21 15,2-19-37-15,0 0-39 0,0 0-48 16,-3 20-64-16,3-20-61 0,0 0-68 0,3 8-141 15,-3-8-185-15,0 0-328 0,0 0-357 16</inkml:trace>
  <inkml:trace contextRef="#ctx0" brushRef="#br1" timeOffset="130249.17">27256 7370 2799 0,'0'0'-82'0,"0"0"47"0,0 0 49 0,0 0 27 15,0 0 32-15,0 0 23 0,0 0 4 16,0 0-1-16,0 0-13 0,11-15-6 16,-11 15-10-16,0 0 4 0,25 0-5 0,-25 0-10 15,25-1-5-15,-25 1-3 0,27 0-8 16,-27 0-4-16,29 0-3 0,-14-2-5 0,-15 2-2 15,28-2-6-15,-28 2-22 0,28-2-21 16,-28 2-43-16,21-3-52 0,-21 3-45 16,20-4-42-16,-12 2-74 0,-8 2-142 0,8-7-384 15,-8 7-114-15</inkml:trace>
  <inkml:trace contextRef="#ctx0" brushRef="#br1" timeOffset="130480.81">27332 7281 2406 0,'0'0'-29'0,"0"0"20"16,-15-3 20-16,15 3 24 0,0 0 23 0,0 0 14 15,0 0-1-15,-16-5-6 0,16 5 1 16,0 0 0-16,0 0-3 0,0 0-2 0,0 0 3 16,0 0-12-16,0 0 1 0,0 0-1 15,47-10-11-15,-47 10-1 0,25-2-7 16,-25 2-5-16,27-4-11 0,-16 1-28 0,-11 3-31 15,33-3-42-15,-16 2-44 0,-2-2-45 16,4-1-59-16,-19 4-167 0,27-4-306 16,-10 1 41-16</inkml:trace>
  <inkml:trace contextRef="#ctx0" brushRef="#br1" timeOffset="130845.37">27809 7032 2049 0,'0'0'-24'0,"0"0"33"15,-23-1 44-15,23 1 29 0,0 0 47 16,0 0 8-16,0 0 15 0,0 0-9 0,0 0-2 16,0 0-10-16,0 0-9 0,0 0-4 15,0 0-9-15,0 0-9 0,0 0-9 0,0 0-2 16,65 5-8-16,-65-5-5 0,29 0-4 16,-14 0-6-16,-15 0-7 0,30-2-8 15,-30 2-5-15,28-2-8 0,-13 2-19 0,-15 0-30 16,25-1-34-16,-25 1-44 0,23-3-43 15,-23 3-53-15,17-3-69 0,-17 3-134 16,10-3-530-16,-10 3-321 0</inkml:trace>
  <inkml:trace contextRef="#ctx0" brushRef="#br1" timeOffset="131183.04">27941 7072 2733 0,'0'0'-87'16,"-4"14"34"-16,4-14 41 0,0 0 24 0,0 0 37 16,-2 22 26-16,2-22 22 0,0 15 17 15,0-15-8-15,0 0 2 0,0 27 3 16,0-27 3-16,2 19 5 0,-2-19-3 0,2 21-2 16,-2-21 4-16,2 25-2 0,-2-25-21 15,2 23 15-15,0-10 7 0,-2-13-9 0,2 22-9 16,2-12 13-16,-4-10-6 0,4 20-4 15,-4-20-6-15,7 15-11 0,-7-15-7 16,0 0-2-16,4 17-12 0,-4-17 0 0,0 0-13 16,2 15-3-16,-2-15-8 0,0 0-2 15,0 0-4-15,5 13-19 0,-5-13-19 16,0 0-21-16,2 7-34 0,-2-7-47 0,0 0-56 16,0 0-67-16,0 0-61 0,0 0-106 15,0 0-172-15,0 0-37 0,0 0-316 0,0 0-324 16</inkml:trace>
  <inkml:trace contextRef="#ctx0" brushRef="#br1" timeOffset="142756.7">25866 3766 2584 0,'0'0'-164'0,"0"0"18"0,0 0 23 15,0 0 32-15,0 0 30 0,0 0 26 16,0 0 24-16,0 0 30 0,0 0 42 16,0 0 21-16,0 0 22 0,0 0 21 0,0 0 6 15,0 0-1-15,0 0-9 0,0 0-9 16,0 0-14-16,0 0-8 0,0 0-18 0,0 0-4 16,0 0-7-16,0 0-9 0,0 0-3 15,0 0-5-15,0 0-4 0,49-1-4 16,-49 1-8-16,0 0 3 0,22-2-4 0,-22 2-7 15,0 0 1-15,26-4-3 0,-26 4 3 16,20-4-5-16,-20 4-4 0,17-2 3 16,-17 2 1-16,0 0 0 0,21-7 1 0,-21 7 7 15,15-7-6-15,-15 7 9 0,12-7-1 0,-12 7 1 16,11-9-1-16,-11 9-5 0,6-12-2 16,-6 12 0-16,0 0-6 0,3-16 0 15,-3 16-2-15,0 0 0 0,-3-22-1 0,3 22-8 16,0 0 2-16,-13-17 1 0,13 17 0 15,-10-10-4-15,10 10 3 0,-13-9 1 16,13 9-4-16,-13-10-2 0,13 10 3 0,0 0 0 16,-22-7 0-16,22 7-1 0,-21 0-2 15,21 0 2-15,0 0 3 0,-24 0-2 16,24 0 4-16,0 0 3 0,-27 5 0 0,27-5 5 16,-16 9 0-16,8-1 4 0,8-8 0 15,-19 15 0-15,12-5 4 0,-1 1-3 16,1 2 1-16,7-13 2 0,-14 24 3 0,5-9 4 15,3-2 0-15,-1 3 0 0,4-1 4 16,-1 0-9-16,4-15 3 0,-8 28-1 0,7-12 2 16,1-16-3-16,-4 24-3 0,4-24 1 15,0 24 2-15,0-24 2 0,2 19 5 0,-2-19-4 16,2 15 0-16,-2-15 0 0,11 13-3 16,-11-13 3-16,12 10-2 0,-12-10-2 0,22 8-2 15,-8-7-3-15,-14-1-1 0,31 4 0 16,-14-4 0-16,4 2-5 0,0-4-3 15,-4 2 4-15,-17 0-3 0,39-4-13 0,-20 0-29 16,0 0-35-16,-2-3-50 0,0-1-67 16,3-1-66-16,-7-3-109 0,0-2-209 15,3-2-35-15,-7 0-244 0,3-2-189 16</inkml:trace>
  <inkml:trace contextRef="#ctx0" brushRef="#br1" timeOffset="143223.32">26128 3242 2402 0,'0'0'-106'15,"0"0"33"-15,-15-5 34 0,15 5 35 16,0 0 32-16,0 0 29 0,0 0 22 0,0 0 23 15,0 0 14-15,0 0 8 0,0 0-1 16,0 0-1-16,0 0 1 0,0 0-6 16,0 0-2-16,0 0-6 0,0 0-5 0,0 0 2 15,0 0-8-15,50-10-1 0,-50 10-7 16,22 0-10-16,-22 0-7 0,29 0-8 16,-11 0-5-16,2 0-8 0,-20 0-7 0,35 0-4 15,-16 0-3-15,1 0-7 0,-2 0-29 16,2-2-35-16,-20 2-39 0,34-4-39 0,-20 4-61 15,3-4-56-15,-17 4-71 0,25-9-167 16,-16 5-443-16,-9 4-300 0</inkml:trace>
  <inkml:trace contextRef="#ctx0" brushRef="#br1" timeOffset="143758.84">26567 3085 2603 0,'0'0'-130'0,"0"0"39"16,0 0 27-16,0 0 22 0,-20-5 22 0,20 5 37 15,0 0 35-15,0 0 23 0,0 0 24 16,0 0 5-16,0 0 14 0,0 0 3 16,0 0 0-16,0 0 2 0,0 0-9 0,0 0-3 15,0 0-3-15,0 0-1 0,0 0-1 16,0 0-6-16,0 0-7 0,35-7-8 0,-35 7-3 16,23-4-5-16,-23 4-11 0,27-4-3 15,-10 2-11-15,-17 2-6 0,32-6-5 16,-14 5-1-16,-3-2-4 0,2 2-6 0,-17 1-1 15,33-6-4-15,-22 4-8 0,-11 2-8 16,23-3-18-16,-23 3-26 0,18-4-32 16,-18 4-41-16,0 0-61 0,18-4-56 0,-18 4-53 15,0 0-98-15,0 0-599 0,0 0-428 16</inkml:trace>
  <inkml:trace contextRef="#ctx0" brushRef="#br1" timeOffset="144010.87">26699 3062 2836 0,'0'0'-135'0,"0"0"39"16,0 0 45-16,0 0 38 0,-11 11 31 0,11-11 20 15,0 0 13-15,0 0 3 0,3 23 11 16,-3-23-3-16,0 0 3 0,4 24 3 16,-4-24-4-16,0 21-4 0,0-21 7 15,4 24-7-15,-2-14-4 0,-2-10-5 0,0 26-6 16,0-26-4-16,2 24-1 0,-2-11-6 15,0-13 1-15,0 27-7 0,0-27-4 0,0 26-2 16,0-15-1-16,0-11-1 0,0 22-22 16,0-22-33-16,-2 22-50 0,2-22-62 15,0 0-63-15,-2 20-103 0,0-14-554 0,2-6-226 16</inkml:trace>
  <inkml:trace contextRef="#ctx0" brushRef="#br1" timeOffset="144659.54">26961 3193 2447 0,'0'0'-137'0,"0"0"38"0,0 0 33 0,0 0 27 15,6-14 23-15,-6 14 30 0,0 0 21 16,0 0 27-16,0 0 10 0,0 0 8 15,0 0 11-15,0 0 7 0,9-11-3 0,-9 11-3 16,0 0 1-16,0 0-10 0,0 0-6 16,0 0-8-16,0 0-9 0,0 0-6 0,0 0-4 15,0 0-7-15,0 0-2 0,0 0-6 16,0 0-4-16,0 0-2 0,0 0-3 0,-38 0 0 16,38 0-6-16,0 0-3 0,0 0 3 15,-23 14-6-15,23-14-2 0,0 0 0 16,-13 11-2-16,13-11 3 0,-10 9-3 0,10-9 3 15,0 0-3-15,-6 18-1 0,6-18 2 16,0 0-1-16,2 18-1 0,-2-18 1 16,11 15-4-16,-11-15-3 0,14 14 1 15,-6-6 0-15,-8-8-1 0,17 16 3 0,-7-11-3 16,-10-5-2-16,19 15 4 0,-10-9 3 16,-9-6-2-16,15 13 6 0,-15-13-3 0,14 13 2 15,-14-13 1-15,9 14 3 0,-9-14 2 16,4 13-1-16,-4-13 11 0,0 0 3 15,-7 23-2-15,7-23 0 0,-9 13 0 0,9-13 0 16,-14 14-1-16,14-14 4 0,-17 10-4 16,8-3-2-16,9-7-4 0,-16 9 2 15,16-9-13-15,-20 6-21 0,20-6-49 0,-15 4-63 16,15-4-63-16,0 0-76 0,0 0-162 16,-25-8-501-16,25 8-326 0</inkml:trace>
  <inkml:trace contextRef="#ctx0" brushRef="#br1" timeOffset="145579.1">27364 3892 2649 0,'0'0'-122'0,"0"0"35"16,0 0 32-16,-20 8 35 0,20-8 23 0,0 0 28 15,0 0 23-15,0 0 13 0,0 0 0 16,0 0 0-16,0 0 2 0,0 0 1 16,0 0 9-16,0 0 3 0,0 0 4 0,0 0-2 15,0 0-4-15,0-37-5 0,0 37-3 16,0 0-9-16,9-29-3 0,-9 29-5 16,6-22-10-16,1 8-2 0,-4 1-7 15,4-2-3-15,-3 0-3 0,2 2 1 0,-6 13 0 16,12-24 2-16,-8 15 0 0,-4 9-4 15,7-17-4-15,-7 17-3 0,9-14-6 0,-9 14-2 16,11-11 0-16,-11 11-3 0,7-10 2 16,-7 10-2-16,0 0-3 0,0 0 0 0,25 3 1 15,-25-3-2-15,0 0 3 0,24 13-5 16,-14-4 1-16,0 0-1 0,-1 2-2 16,5-2 2-16,-5 1 1 0,1-1-2 0,3 3 0 15,-2-4-1-15,0 1 1 0,-2 0 2 16,2 1-1-16,-11-10 2 0,20 11-2 15,-13-5 1-15,-7-6 7 0,16 7 8 0,-16-7 1 16,15 4 9-16,-15-4-1 0,0 0 3 16,0 0-6-16,0 0 0 0,31-11-2 0,-31 11-2 15,10-16-3-15,-3 7 2 0,-7 9-7 16,13-20 1-16,-7 6-6 0,2 2 1 16,-8 12-3-16,11-19-1 0,-6 10-2 0,-5 9-15 15,6-15-34-15,-6 15-46 0,6-14-47 16,-6 14-64-16,0 0-80 0,0 0-168 15,5-10-530-15,-5 10-433 0</inkml:trace>
  <inkml:trace contextRef="#ctx0" brushRef="#br1" timeOffset="146165.71">27340 4033 2804 0,'0'0'-178'0,"0"0"34"0,-19-2 33 0,19 2 27 16,0 0 26-16,0 0 23 0,0 0 6 15,0 0 20-15,0 0 18 0,0 0 27 0,0 0 14 16,0 0 17-16,0 0 8 0,0 0 10 15,0 0 5-15,0 0 3 0,0 0 2 16,0 0 0-16,0 0-5 0,0 0-4 0,38-23-1 16,-38 23-2-16,17-3-2 0,-17 3-2 15,20-3-6-15,-20 3-5 0,26-4-3 16,-8 3-4-16,1-1-8 0,1-2-2 0,4 2-2 16,4-2-1-16,1 2-1 0,-2 1 4 15,6-2 4-15,-4 0-5 0,3 1 4 16,-5 0-2-16,2 0 2 0,2 1-2 0,-3-2 2 15,0 3-3-15,-5-1-4 0,1-1-4 16,0 2-2-16,-5 0-1 0,2-3-2 0,-21 3-3 16,33-1-4-16,-17 1-4 0,-16 0-2 15,24-2-4-15,-24 2-6 0,25-2-30 16,-25 2-61-16,18-2-80 0,-18 2-95 0,18-6-153 16,-10 2-221-16,-8 4-331 0,0 0-389 15</inkml:trace>
  <inkml:trace contextRef="#ctx0" brushRef="#br1" timeOffset="147166.6">29163 3303 2708 0,'0'0'-176'0,"0"0"34"0,0 0 34 0,0 0 23 16,0 0 24-16,0 0 24 0,0 0 29 15,0 0 15-15,-9-12 27 0,9 12 15 0,0 0 20 16,0 0 12-16,0 0 17 0,0 0 5 16,0 0 0-16,0 0 4 0,0 0 7 15,0 0 5-15,0 0 9 0,0 0 7 16,0 0-5-16,0 0 1 0,0 0-8 0,0 0-2 16,-7 47-10-16,7-47-4 0,2 22-2 15,3-7-1-15,0 1 14 0,-1 1-7 16,2 0-8-16,-2 0-12 0,5 3-9 0,-3-4-8 15,0 5-26-15,3-2-5 0,0 1-2 16,-1-5-8-16,0 0-2 0,0 2-2 0,-1-4-3 16,0 1 2-16,-1-1-8 0,0 1-8 15,0-3-16-15,-6-11-41 0,9 17-54 0,-9-17-59 16,4 17-74-16,-2-9-67 0,-2-8-115 16,0 0-202-16,-8 13-344 0,8-13-395 15</inkml:trace>
  <inkml:trace contextRef="#ctx0" brushRef="#br1" timeOffset="147690.72">28686 3974 2820 0,'0'0'-100'15,"0"0"35"-15,0 0 28 0,0 0 37 16,0 0 19-16,0 0 21 0,0 0 20 0,0 0 10 15,0 0 11-15,0 0-1 0,0 0 0 16,0 0-2-16,0 0-3 0,57-2-3 0,-44 2 4 16,-13 0-2-16,30 0 2 0,-11 2-4 15,2 0-1-15,2-2 0 0,1 2-3 16,3-1-8-16,2 2-2 0,5-2-2 16,-2 1-3-16,5 0-2 0,3 0-2 0,-5 0-7 15,7 0 3-15,1 0 0 0,-1-2 5 16,1 0-2-16,-5 2-2 0,-2-2-3 15,0 0 9-15,-2 0-5 0,1 0-1 0,-2 0-2 16,-1-2-1-16,-1 0-7 0,1 2-2 16,-5 0-7-16,-2-2 3 0,1 2-9 15,-2 0-1-15,-3 0 1 0,-3 0-6 0,-18 0-6 16,34-2-4-16,-34 2-23 0,26 0-26 16,-26 0-37-16,23 0-45 0,-23 0-45 15,17 0-71-15,-17 0-104 0,0 0-211 0,9-4-80 16,-9 4-180-16,0 0-143 0</inkml:trace>
  <inkml:trace contextRef="#ctx0" brushRef="#br1" timeOffset="148229.54">29025 4498 2327 0,'0'0'-119'16,"0"0"36"-16,-27-29 34 0,27 29 25 15,0 0 35-15,0 0 24 0,0 0 36 16,0 0 11-16,0 0 11 0,-9 29 0 15,9-29 11-15,0 0-5 0,2 23 4 0,-2-23 6 16,4 21 7-16,-4-21 2 0,7 22 5 16,-3-10 4-16,2 1-3 0,-2 0-4 15,0 3-3-15,4-3-5 0,-2 1-9 0,0-2-3 16,0 2 17-16,0-3-6 0,-6-11-13 0,9 21-8 16,-3-10-6-16,-6-11-9 0,9 17-12 15,-9-17-5-15,8 12-1 0,-8-12-14 16,7 12-12-16,-7-12-34 0,0 0-61 0,0 0-87 15,10 9-96-15,-10-9-163 0,0 0-211 16,0 0 4-16,0 0-221 0,0 0-172 16</inkml:trace>
  <inkml:trace contextRef="#ctx0" brushRef="#br1" timeOffset="148521.51">29169 4620 2461 0,'0'0'-74'0,"0"0"35"16,0 0 44-16,0 0 35 0,0 0 4 16,0 0 15-16,29 0 8 0,-29 0 3 0,0 0 1 15,30 1 2-15,-30-1-7 0,26 3 5 16,-12-3 1-16,-14 0 6 0,34 1-2 15,-15-1 3-15,1 0-4 0,-2 2-12 16,4-2-4-16,-22 0-7 0,37-2-5 0,-17 2-5 16,-4-1-27-16,-16 1-30 0,28-3-31 15,-28 3-43-15,23-1-43 0,-23 1-69 16,16-6-101-16,-8 4-551 0,-8 2-203 16</inkml:trace>
  <inkml:trace contextRef="#ctx0" brushRef="#br1" timeOffset="148828.39">29347 4538 2512 0,'0'0'-68'0,"0"0"41"0,0 0 39 0,0 0 41 15,0 0 27-15,0 0 22 0,0 0 15 16,-24 8 16-16,24-8 1 0,0 0 0 0,0 0-5 15,0 0 2-15,12 30-9 0,-12-30-4 16,6 21-1-16,-6-21-4 0,8 23-2 16,-4-12-5-16,2 4-11 0,1-1-6 0,-1 1-10 15,1-2-7-15,-3 1-11 0,2-1-6 16,0 0-6-16,1 1-3 0,-3-1-6 16,2-2-23-16,-6-11-14 0,9 19-23 0,-9-19-36 15,4 16-46-15,-4-16-78 0,9 9-57 16,-9-9-92-16,0 0-185 0,0 0-87 15,0 0-228-15,0 0-160 0</inkml:trace>
  <inkml:trace contextRef="#ctx0" brushRef="#br1" timeOffset="149139.01">29607 4416 2443 0,'0'0'-76'15,"0"0"30"-15,0 0 33 0,0 0 41 0,0 0 16 16,0 0 26-16,0 0 7 0,0 0 11 16,0 0-5-16,0 0-3 0,0 0-7 0,0 0 2 15,0 0 6-15,53 8 6 0,-38-7 5 16,-15-1 0-16,30 0 0 0,-14 2 5 15,-16-2 6-15,34 3-9 0,-17-2-4 0,0-1-13 16,-17 0-6-16,30 0-11 0,-30 0-4 16,25 0-33-16,-25 0-46 0,22 0-54 15,-22 0-79-15,14-1-82 0,-14 1-130 0,0 0-588 16,4-10-389-16</inkml:trace>
  <inkml:trace contextRef="#ctx0" brushRef="#br1" timeOffset="149425">29723 4431 2835 0,'-8'15'-105'0,"8"-15"36"0,-4 15 47 0,4-15 34 16,-2 21 30-16,2-21 27 0,0 24 22 16,0-24 12-16,4 27 3 0,-2-13 5 15,2 3 0-15,0-2 7 0,0 3 0 16,1-3-5-16,2 3-6 0,-1-2-2 0,-2 2 2 15,2-3 10-15,-2 1-11 0,2-4-4 16,-1 2-21-16,2-1-3 0,-7-13-5 0,8 23-13 16,-4-14-6-16,-4-9-5 0,6 16-9 15,-6-16 0-15,7 15-18 0,-7-15-8 0,0 0-42 16,4 15-42-16,-4-15-61 0,0 0-77 16,8 8-75-16,-8-8-144 0,0 0-201 15,0 0-286-15,0 0-307 0</inkml:trace>
  <inkml:trace contextRef="#ctx0" brushRef="#br1" timeOffset="149790.1">30048 4621 2671 0,'0'0'-139'0,"0"0"18"15,6-11 21-15,-6 11 17 0,0 0 33 16,0 0 11-16,0 0 18 0,0 0 24 15,0 0 2-15,0 0 6 0,0 0 3 0,0 0 13 16,-28-13 15-16,28 13 0 0,0 0 27 16,0 0-1-16,0 0-11 0,0 0 5 0,-38 15-3 15,38-15-9-15,-9 12 2 0,9-12-4 16,0 0-3-16,-4 17-3 0,4-17-8 16,0 0-7-16,11 25 6 0,-11-25 3 15,13 19 2-15,-3-8 15 0,-1 0 9 0,1 1 23 16,3 0 9-16,-2-1 9 0,-1 0 9 15,3 0 1-15,-2 1-4 0,-1 0-2 0,-1-3-6 16,-9-9-9-16,10 15-1 0,-10-15 21 16,8 13-15-16,-8-13-7 0,0 0-12 15,0 0-7-15,-6 21-17 0,6-21-43 0,0 0-69 16,-21 4-88-16,21-4-90 0,0 0-123 16,-30-4-224-16,18-1-387 0,-1-1-417 15</inkml:trace>
  <inkml:trace contextRef="#ctx0" brushRef="#br1" timeOffset="150344.72">29497 4421 2775 0,'0'0'-169'0,"0"0"32"0,0 0 30 16,0 0 32-16,0 0 21 0,0 0 30 15,0 0 23-15,0 0 33 0,0 0 24 0,0 0 27 16,26-11 16-16,-26 11 12 0,0 0 11 16,0 0 6-16,22 0 4 0,-22 0 0 15,0 0-3-15,26 0-5 0,-26 0-5 0,23 0 2 16,-23 0-11-16,28 0-1 0,-12 2-10 16,-16-2-6-16,39 0-6 0,-18 0-10 0,2 2-10 15,1 0-3-15,-1 0-13 0,-2 0-5 16,2-1-29-16,-1 2-60 0,-2-2-80 15,2-1-95-15,-5 0-147 0,2-1-269 16,-19 1-285-16,29-6-317 0</inkml:trace>
  <inkml:trace contextRef="#ctx0" brushRef="#br1" timeOffset="151172.59">30132 4830 2599 0,'0'0'-161'16,"0"0"31"-16,0 0 33 0,0 0 31 0,0 0 28 15,0 0 35-15,0 0 25 0,0 0 39 16,0 0 14-16,0 0 14 0,0 0 0 15,0 0 1-15,0 0 1 0,0 0 5 16,0 0 7-16,-32 15 6 0,32-15-3 0,0 0-2 16,0 0-6-16,-25-4-13 0,25 4-7 15,0 0-7-15,-27-6-12 0,27 6-5 0,-24-5-15 16,24 5-40-16,-23-6-57 0,23 6-66 16,-22-6-67-16,10 2-79 0,4 0-185 15,8 4-328-15,-20-5-80 0</inkml:trace>
  <inkml:trace contextRef="#ctx0" brushRef="#br1" timeOffset="151563.85">30084 4635 2287 0,'0'0'-53'0,"0"0"33"0,0 0 32 16,0 0 32-16,0 0 22 0,0 0 17 0,-7-14 10 15,7 14 4-15,0 0-1 0,0 0-8 16,0 0-12-16,0 0-7 0,38-1-10 16,-38 1-12-16,22 4-26 0,-22-4-42 0,28 1-64 15,-10 1-87-15,-18-2-119 0,29 0-483 16,-29 0-70-16</inkml:trace>
  <inkml:trace contextRef="#ctx0" brushRef="#br1" timeOffset="157366.66">1634 10180 2257 0,'0'0'-63'0,"-24"5"27"0,24-5 39 0,0 0 33 16,-10 9 28-16,10-9 34 0,0 0 28 15,0 0 25-15,0 0 19 0,0 0 6 0,0 0 0 16,0 0-4-16,0 0-15 0,0 0-13 16,0 0-13-16,0 0-11 0,0 0-15 15,0 0-15-15,0 0-6 0,0 0-12 0,0 0-6 16,46-26-8-16,-35 19-9 0,1-3-10 16,2 2-8-16,-2-3 0 0,3-2-14 15,-2-2-6-15,-1-1-3 0,-1-1-6 16,-2 0 0-16,1-4-4 0,-1 2 1 0,-3-1 0 15,-2 0 0-15,0 1-3 0,-2 1-3 16,-2 0-2-16,2 0 1 0,-2 18 1 0,-4-30-3 16,0 17 2-16,4 13-1 0,-8-23 2 15,8 23 0-15,-13-13 2 0,13 13 4 0,-15-10 2 16,15 10 9-16,0 0-2 0,-27 6 7 16,27-6 13-16,-20 15-2 0,9-3 4 15,2 2 1-15,-1 4-2 0,2 2-1 0,-1 4-2 16,4 1-1-16,-2 1-1 0,5 3-4 15,-2-1-2-15,4 7 2 0,2 1-5 0,2 0 2 16,-2 3-1-16,3-2-2 0,0 0-8 16,0 0 6-16,-1-1-3 0,0-5 0 15,0-1-3-15,-1 1 0 0,-1 0 1 0,-2-3-5 16,0 0 2-16,0-1 3 0,-2 0-2 16,-3-6-1-16,1 2 0 0,0-4-1 0,0 0 2 15,-2-2-1-15,-3-2 0 0,1-1-3 16,1-1-2-16,-1-2-9 0,8-11-18 0,-23 16-27 15,12-13-31-15,11-3-45 0,-23 2-42 16,23-2-50-16,-22-5-44 0,8-5-96 16,3-2-184-16,-1 0-383 0,0-4-337 15</inkml:trace>
  <inkml:trace contextRef="#ctx0" brushRef="#br1" timeOffset="157553.6">1481 10412 2896 0,'0'0'18'0,"0"0"17"0,0 0 5 15,0 0-10-15,0 0-1 0,34 10-4 16,-34-10-5-16,31-4-26 0,-11 0-36 16,1 2-51-16,3-1-56 0,5-3-70 0,-2 0-148 15,1-1-329-15,0-1 53 0</inkml:trace>
  <inkml:trace contextRef="#ctx0" brushRef="#br1" timeOffset="158080.96">1407 9812 2033 0,'0'0'-26'0,"0"0"7"0,0 0 5 15,0 0 12-15,0 0 2 0,0 0 7 0,0 0 23 16,0 0 5-16,27-41 8 0,-18 28-1 16,2 0-2-16,-3-3 5 0,2 2-9 15,3-4 2-15,-3 2 2 0,2-1 14 0,-7 1 8 16,6 1 8-16,-2 1 3 0,-4 4 1 15,4-2-2-15,1 0-8 0,-10 12-10 0,12-14-9 16,-12 14-2-16,17-10-6 0,-17 10-4 16,17-3-5-16,-17 3-4 0,0 0-5 15,27 3 2-15,-27-3-4 0,23 3 0 0,-23-3-2 16,24 0-1-16,-24 0-6 0,25-3-5 16,-10 0-20-16,1-2-12 0,0-3-11 15,-1 1-22-15,2-3-21 0,-4-3-16 16,3-1-19-16,-1 1-28 0,0-2-38 0,-4 0-98 15,-1 2-384-15,-1 1 95 0</inkml:trace>
  <inkml:trace contextRef="#ctx0" brushRef="#br1" timeOffset="158475.92">2065 10037 1880 0,'-16'9'-47'0,"16"-9"34"16,0 0 31-16,-17 10 24 0,17-10 29 16,-11 9 24-16,11-9 18 0,-11 18 6 0,5-5 8 15,0 0 4-15,2 0 6 0,-2 5-3 0,1 1-9 16,-1 0 0-16,3 0-10 0,1 2-3 16,0 2-12-16,2-3-8 0,2 4-10 15,-2 0-8-15,3 0-8 0,2 0-7 16,0-1-10-16,1-2-14 0,1-4-28 0,-1-2-45 15,2 2-54-15,1-3-63 0,2-3-57 16,-3-1-84-16,5-3-628 0,-5-2-329 16</inkml:trace>
  <inkml:trace contextRef="#ctx0" brushRef="#br1" timeOffset="158797.99">2313 10222 2755 0,'0'0'-73'0,"-28"-6"34"16,28 6 23-16,-23 2 38 0,23-2 21 0,-26 4 13 15,26-4 13-15,-25 7 6 0,14-1 6 16,11-6 0-16,-16 11-7 0,10-3-7 0,6-8-4 16,-4 15-7-16,4-15-7 0,0 0-2 15,14 27-9-15,-5-16 1 0,4 1-9 16,1 2-4-16,1 0 1 0,0 0-5 0,0 1-1 15,-1-1-7-15,0-3 0 0,-2 0-2 16,-2 0-6-16,-3 1-3 0,-1-1 11 16,-6-11-1-16,5 18 1 0,-5-18 4 15,0 0-3-15,-11 22-2 0,11-22-8 0,-17 11-20 16,17-11-30-16,-26 10-39 0,16-7-50 16,-5-2-52-16,15-1-66 0,0 0-147 0,-32-7-415 15,26-1-133-15</inkml:trace>
  <inkml:trace contextRef="#ctx0" brushRef="#br1" timeOffset="158974.23">2513 10201 2464 0,'26'3'3'0,"-13"2"50"0,-13-5 23 16,19 13 8-16,-12-4 8 0,1 5 8 16,-4 0-4-16,2 4-7 0,-1-1-7 15,-2 2-5-15,-1 0-10 0,0 2-1 0,-2 1-15 16,0-2-9-16,0 1-30 0,-2 2-54 15,0 2-52-15,-3 0-53 0,-2-3-59 0,-1 0-114 16,-2 3-495-16,-1-3-137 0</inkml:trace>
  <inkml:trace contextRef="#ctx0" brushRef="#br1" timeOffset="159663.69">3035 10514 2475 0,'0'0'69'0,"0"0"57"0,0 0 13 15,0 0-2-15,0 0-10 0,0 0-11 0,0 0-14 16,0 0-14-16,0 0-7 0,0 0-9 0,17-9-10 15,-17 9-2-15,0 0-8 0,23 2-8 16,-23-2 0-16,0 0-7 0,34 3-1 16,-34-3-4-16,28 1-3 0,-14-1-3 0,-14 0-3 15,28 2-15-15,-13-2-29 0,-15 0-44 16,28 0-46-16,-28 0-63 0,22-2-65 0,-22 2-126 16,18-6-547-16,-12 1-308 0</inkml:trace>
  <inkml:trace contextRef="#ctx0" brushRef="#br1" timeOffset="159838.63">3094 10397 2726 0,'-17'-2'-22'0,"17"2"60"15,0 0 29-15,0 0-1 0,0 0 14 0,-19-1 13 16,19 1 13-16,0 0 9 0,0 0 0 16,0 0-7-16,0 0-17 0,0 0-7 0,51-7-11 15,-51 7-7-15,32 0-22 0,-13 0-29 16,0-1-41-16,-19 1-59 0,41-3-62 15,-21 3-57-15,2-3-81 0,1 1-655 16,-2-4-360-16</inkml:trace>
  <inkml:trace contextRef="#ctx0" brushRef="#br1" timeOffset="161315.62">4777 9943 2730 0,'0'0'-130'0,"-14"-7"36"0,14 7 16 15,-16-7 15-15,16 7 9 0,-21-4 19 16,21 4 18-16,-23-6 14 0,23 6 21 0,-23-6 12 16,23 6-1-16,-24-2 14 0,24 2 4 15,-25 0 11-15,25 0 23 0,-25 2-4 16,25-2 21-16,-25 8 11 0,11-3-10 15,2 2-9-15,-1 3-6 0,0 2-8 0,1 0-7 16,1 3-5-16,1 4-27 0,-1-1-4 16,4 2-4-16,1-1 0 0,4 0-1 0,0-2-5 15,2 2 0-15,2-3 1 0,0 1-6 0,2-2-3 16,3 0-6-16,1-1-8 0,3-3-11 16,2 0-14-16,-1-4-13 0,1 1-11 15,0-2-4-15,-13-6-6 0,23 8-3 16,-23-8 7-16,23 0 1 0,-23 0 4 0,21-8 1 15,-21 8 7-15,20-15 2 0,-12 4 9 16,0-1-4-16,-2-3 9 0,-1-1 10 16,2-1-2-16,-5 2 11 0,2-2 16 0,-2 2 10 15,0-2 12-15,-2 17 9 0,2-31 0 16,-2 18 8-16,0 13 5 0,0-25 7 0,0 25 3 16,-2-23 5-16,2 23 2 0,0-17-3 15,0 17-4-15,0 0-8 0,0-21-2 16,0 21 2-16,0 0 13 0,0 0 15 0,0 0 13 15,0 0 6-15,0 0 6 0,0 0-2 16,0 0-6-16,0 0-3 0,0 0-10 0,0 0-9 16,0 0-10-16,4 56-2 0,-2-39-9 15,0-1-4-15,0 1-9 0,3 2-4 16,-1-1-11-16,0 1-9 0,0-2-27 0,1 0-50 16,-1-2-54-16,0 1-75 0,1-2-73 15,-5-4-113-15,0-10-201 0,6 14-51 16,-6-14-247-16,0 0-227 0</inkml:trace>
  <inkml:trace contextRef="#ctx0" brushRef="#br1" timeOffset="161624.97">4908 10171 2491 0,'19'7'-129'15,"-19"-7"28"-15,0 0 24 0,9 12 22 16,-9-12 19-16,0 0 16 0,0 17 26 0,0-17 25 15,0 0 17-15,0 0 17 0,-15 20 13 16,15-20 14-16,0 0 21 0,-17 10 21 16,17-10 7-16,0 0 4 0,-19 2-3 0,19-2-2 15,0 0-5-15,0 0-18 0,0 0-10 16,0 0-11-16,-15-25-6 0,15 25-4 16,0 0-2-16,0 0-2 0,15-31-7 15,-15 31-3-15,15-12-5 0,-15 12-11 0,19-10 2 16,-19 10-8-16,19-2-6 0,-19 2-2 0,0 0-7 15,25 5-7-15,-25-5-8 0,14 11-16 16,-14-11-43-16,6 12-51 0,-6-12-65 16,0 0-68-16,-4 23-99 0,4-23-192 0,-14 13-451 15,4-7-405-15</inkml:trace>
  <inkml:trace contextRef="#ctx0" brushRef="#br1" timeOffset="162379">4066 10559 2799 0,'0'0'-125'0,"0"0"35"16,0 0 39-16,0 0 30 0,0 0 8 0,0 0 20 16,0 0 7-16,0 0 11 0,0 0 14 15,0 0-5-15,0 0 8 0,0 0 13 0,0 0 4 16,74-4 9-16,-55 4 1 0,2-2 9 0,2 2-2 16,3 0 1-16,3-2 0 0,3 2-9 15,2 0-4-15,-1 0-13 0,2 0-2 16,3 0-4-16,-2 0-7 0,0-2-2 0,2 2-5 15,5 0-2-15,1-2-5 0,1 1-1 16,-1 1-3-16,3-4-2 0,-1 2-2 16,1 1-2-16,-1-5 0 0,1 3-4 0,1-2 2 15,-1 1-3-15,1 0 1 0,9 0 4 16,-9 1 13-16,-2-2 12 0,9 1 6 16,0 0-16-16,2 1 2 0,1 1-6 0,-8 2-1 15,9 0 0-15,0 0-3 0,1 4-6 16,-1-3 4-16,1 3-9 0,1 0-4 15,0 1-16-15,-1-2-15 0,-1 1-18 0,-3 2-27 16,-7-4-17-16,-2 1-30 0,-5 1-28 16,0 0-33-16,-8-1-28 0,-4-2-50 15,-5-1-136-15,-3 0-411 0,-6 0-116 0</inkml:trace>
  <inkml:trace contextRef="#ctx0" brushRef="#br1" timeOffset="162959.28">4452 11064 2319 0,'0'0'-18'0,"0"0"58"0,0 0 35 16,0 0 17-16,0 0 8 0,0 0 9 16,0 0 4-16,0 0 13 0,0 0 8 0,39-18 11 15,-39 18-8-15,0 0 8 0,0 0-3 16,0 0-2-16,17 19-6 0,-17-19-3 15,9 16-20-15,-9-16 2 0,6 19-15 0,-2-8-25 16,2 1 3-16,-1 1-11 0,-5-13-8 16,11 27 0-16,-7-12-3 0,0 1-8 15,0-2-4-15,-2 1-3 0,2 3-2 0,0-3-9 16,-1 0 3-16,1-1-8 0,-4-14-1 0,3 23 0 16,-3-23-2-16,4 18-5 0,-4-18-21 15,2 18-29-15,-2-18-51 0,0 0-67 16,2 14-82-16,-2-14-75 0,0 0-158 0,0 0-121 15,0 0-375-15,0 0-405 0</inkml:trace>
  <inkml:trace contextRef="#ctx0" brushRef="#br1" timeOffset="163228.88">4703 11246 2830 0,'0'0'-91'16,"0"0"37"-16,0 0 27 0,0 0 30 16,0 0 22-16,0 0 31 0,11 23 27 15,-11-23 24-15,19 4 9 0,-19-4 9 0,28 4-1 16,-12-2-6-16,5 0-11 0,0-1-10 0,0-1-10 16,3 3-10-16,-1-3-10 0,-2 0-8 15,0 2-2-15,-1-2-9 0,0 0-11 16,-20 0-19-16,30 0-23 0,-30 0-39 0,22-2-41 15,-22 2-49-15,0 0-48 0,17-8-39 16,-17 8-65-16,0 0-653 0,-9-13-356 16</inkml:trace>
  <inkml:trace contextRef="#ctx0" brushRef="#br1" timeOffset="163480.98">4902 11165 2771 0,'0'0'-72'0,"-6"-12"39"16,6 12 30-16,0 0 41 0,0 0 33 15,0 0 45-15,0 0 34 0,0 0 25 0,0 0 18 16,0 0 1-16,0 0-6 0,0 0-22 16,0 0-7-16,0 0-2 0,0 0 15 0,17 46-10 15,-13-32-11-15,0 0-18 0,0 2-13 16,5 1-6-16,-5-2-22 0,3 2-8 16,-1 1-11-16,0-3-8 0,-2 0-7 0,2 3-7 15,-2-5-9-15,2 2-15 0,0-2-23 16,-4-2-33-16,2 1-37 0,-2-2-49 0,-2-10-54 15,2 18-60-15,0-8-47 0,-2-10-81 16,2 13-148-16,-2-13-117 0,0 0-352 16,0 0-424-16</inkml:trace>
  <inkml:trace contextRef="#ctx0" brushRef="#br1" timeOffset="174592.27">5416 11041 767 0,'0'0'208'15,"5"-15"-43"-15,-5 15-32 0,0 0-34 16,0 0 6-16,4-16-15 0,-4 16 5 0,0 0 7 16,4-15 19-16,-4 15 16 0,0 0 13 15,4-15 8-15,-4 15 11 0,0 0 2 0,0 0 5 16,5-17 4-16,-5 17 0 0,0 0 0 15,0 0-5-15,0 0-4 0,4-17-19 0,-4 17-5 16,0 0-5-16,0 0-9 0,0 0-40 16,0 0-7-16,0 0-8 0,0 0 7 15,0 0 1-15,0 0 0 0,0 0 1 16,0 0 4-16,0 0 10 0,0 0-9 0,0 0-9 16,26 32-5-16,-26-32-9 0,4 19-6 15,-2-8-5-15,-2-11-4 0,6 23-5 16,-4-8-8-16,0 1-6 0,0-1-2 0,0 2-1 15,-2 0-4-15,0-17-3 0,2 33 0 16,0-16-4-16,-2 0-19 0,0-17-3 0,2 25 2 16,-2-12-2-16,0-13 9 0,2 21-12 15,-2-21 7-15,0 17-2 0,0-17 0 16,3 17 1-16,-3-17 0 0,0 0-1 0,0 18 2 16,0-18 0-16,0 0 1 0,0 0-3 15,0 0-8-15,0 0-6 0,0 0-1 0,0 0 1 16,0 0 0-16,0 0-2 0,0 0 4 15,0 0 1-15,0 0-6 0,0 0 3 0,0 0 1 16,-7-54 2-16,7 54 2 0,9-19-3 16,-9 19-2-16,11-17 0 0,-7 7 1 15,-4 10-2-15,17-14 6 0,-9 6 4 16,-8 8-5-16,22-12-2 0,-10 8 4 0,-12 4 2 16,22-4-3-16,-22 4 2 0,25 3 1 0,-25-3 5 15,23 3 3-15,-23-3-10 0,19 8 2 16,-11-1 2-16,-8-7 1 0,16 14-2 0,-12-5 9 15,-4-9-6-15,4 22 4 0,-2-12 1 16,-2-10 8-16,-6 23-3 0,6-23 0 0,-11 23 1 16,2-11 0-16,-1-4-4 0,0 0 3 15,10-8-3-15,-24 14 0 0,11-8 1 16,13-6 0-16,-26 6-2 0,26-6-2 0,-20 2-6 16,20-2-12-16,-22 0-21 0,22 0-25 15,-16-4-34-15,16 4-35 0,-13-8-47 0,13 8-56 16,0 0-40-16,4-17-46 0,-4 17-137 15,0 0-135-15,13-17-25 0,-7 11-219 16,-6 6-169-16</inkml:trace>
  <inkml:trace contextRef="#ctx0" brushRef="#br1" timeOffset="174890.92">5827 11223 2494 0,'0'0'-7'0,"0"0"44"0,0 0 29 0,0 0 30 16,0 0 34-16,0 0 25 0,0 0 24 15,0 0 15-15,0 0 2 0,0 0-4 0,0 0-15 16,0 0-7-16,0 0 10 0,15 20-18 16,-15-20-9-16,2 15-19 0,-2-15-8 15,4 17-15-15,-4-17-18 0,2 19-4 16,-2-19-10-16,2 17-6 0,-2-17-10 0,4 18-7 15,-4-18-7-15,3 17-3 0,-3-17-10 16,2 15-17-16,-2-15-23 0,2 14-33 0,-2-14-45 16,2 11-59-16,-2-11-74 0,0 0-75 15,3 11-169-15,-3-11-166 0,0 0 35 16,0 0-346-16,0 0-355 0</inkml:trace>
  <inkml:trace contextRef="#ctx0" brushRef="#br1" timeOffset="176196.89">6290 10976 2729 0,'0'0'-109'0,"0"0"33"0,12-11 16 16,-12 11 22-16,0 0 9 0,0 0 12 0,0 0 11 15,0 0 9-15,0 0 8 0,0 0-2 16,0 0 14-16,0 0 4 0,0 0 20 16,0 0 7-16,-30-12-1 0,30 12 19 0,0 0 6 15,-30 5-1-15,30-5-3 0,-21 3 0 16,21-3 1-16,-20 7-2 0,20-7-8 16,-20 7-3-16,20-7-3 0,-22 7 2 0,22-7-4 15,-17 7 2-15,17-7-8 0,-14 8 0 16,14-8-1-16,-16 10 0 0,16-10-2 15,-10 11-3-15,10-11-2 0,-8 9-5 0,8-9-1 16,0 0-3-16,-2 16-6 0,2-16-2 16,0 0-3-16,0 0-1 0,16 21-4 0,-16-21 1 15,14 10-7-15,-14-10 2 0,16 9-3 16,-5-3 2-16,-11-6-3 0,19 11-3 16,-8-6 1-16,-11-5 0 0,18 12-4 0,-10-4 1 15,-8-8 2-15,16 14-3 0,-16-14 3 16,10 11 9-16,-10-11 6 0,4 15 10 0,-4-15 6 15,3 15 7-15,-3-15-1 0,0 0 2 16,-5 25 4-16,5-25 0 0,-8 17 6 16,8-17-1-16,-10 17-23 0,3-10-3 15,7-7 0-15,-15 12-5 0,5-5-2 0,10-7-1 16,-17 6-5-16,17-6 0 0,-19 4-1 16,19-4-7-16,0 0-25 0,-30-6-46 15,30 6-65-15,-13-9-80 0,7 2-74 16,6 7-132-16,-12-20-171 0,7 10-369 0,0 1-383 15</inkml:trace>
  <inkml:trace contextRef="#ctx0" brushRef="#br1" timeOffset="178944.63">6504 11253 2799 0,'0'0'-132'0,"0"0"27"15,0 0 18-15,0 0 20 0,0 0 21 16,0 0 20-16,0 0 28 0,0 0 25 16,0 0 11-16,0 0 14 0,0 0 11 0,0 0 5 15,0 0 13-15,0 0 20 0,0 0 9 16,0 0 12-16,0 0 3 0,0 0 2 0,0 0-1 15,0 0-1-15,0 0-8 0,0 0-5 16,0 0-8-16,0 0-7 0,0 0-15 16,51 3-9-16,-51-3-5 0,22-2-8 0,-22 2-8 15,22-1-8-15,-22 1-2 0,24 0-7 16,-24 0-4-16,23-3-14 0,-23 3-18 16,21-1-26-16,-21 1-34 0,19-3-29 0,-19 3-41 15,0 0-45-15,24-3-36 16,-24 3-65-16,0 0-133 0,10-8-513 0,-10 8-328 15</inkml:trace>
  <inkml:trace contextRef="#ctx0" brushRef="#br1" timeOffset="179297.81">6635 11167 2713 0,'-6'-20'-105'15,"6"20"24"-15,0 0 35 0,0 0 34 0,0 0 31 16,0 0 28-16,0 0 21 0,0-18 28 16,0 18 11-16,0 0 6 0,0 0 11 15,0 0 2-15,0 0 0 0,0 0 3 0,0 0-6 16,0 0-2-16,0 0 7 0,0 0 2 16,0 0 0-16,0 0-16 0,0 0-2 15,0 0-4-15,0 0-26 0,0 0 5 0,0 0-5 16,-4 53-8-16,2-38-3 0,2-15-6 15,0 33 16-15,0-14-11 0,-2-3-5 0,2 1-7 16,0-17-5-16,0 35-10 0,0-20-3 16,0 3-8-16,0-18-11 0,2 30-16 0,-2-19-33 15,2 1-23-15,-2-1-34 0,0-11-37 16,2 18-40-16,-2-18-57 0,2 13-44 16,-2-13-58-16,0 0-136 0,0 0-152 0,0 0-302 15,0 0-302-15</inkml:trace>
  <inkml:trace contextRef="#ctx0" brushRef="#br1" timeOffset="179871.41">6795 10986 2649 0,'0'0'-102'0,"6"-15"34"0,-6 15 32 16,6-13 30-16,-6 13 27 0,6-12 26 15,-6 12 25-15,0 0 15 0,8-14 7 0,-8 14 7 16,0 0 3-16,0 0 6 0,0 0 6 16,0 0 0-16,0 0-1 0,0 0-7 0,0 0-9 15,24 29-11-15,-24-29-9 0,4 21-11 16,-2-9-2-16,-2-12-8 0,3 24-7 16,-1-11-6-16,0 2-2 0,0 3-7 0,0-4-5 15,0 4 0-15,0-1-22 0,0 0-1 16,1 0 0-16,-1-1 1 0,0 1-5 15,-2-17 4-15,2 27-2 0,0-14-2 16,-2-13 0-16,2 21 1 0,-2-21-2 0,0 17-1 16,0-17 3-16,0 0 0 0,3 21 2 15,-3-21 7-15,0 0 0 0,0 0-1 0,4 13 1 16,-4-13 1-16,0 0-5 0,0 0-1 16,0 0-2-16,0 0-1 0,0 0-1 15,0 0-1-15,12-42 1 0,-12 42-5 0,12-24 2 16,-2 8-2-16,-4 3-2 0,4 0 0 15,1 0-1-15,0 1-2 0,1 0 2 0,-1 4-3 16,-1-2 4-16,6 0-1 0,-6 4 0 16,-10 6 3-16,23-9 3 0,-23 9 8 15,19 0 8-15,-19 0 2 0,0 0 5 0,21 15 0 16,-21-15-1-16,6 20-1 0,-6-9-1 16,0-11 0-16,-2 25 0 0,2-25-2 0,-8 30-1 15,2-15-6-15,-3-2 4 0,-1 0-5 16,-1 1-1-16,-2-3 0 0,3 0 3 15,-2-1-20-15,0-2-20 0,12-8-40 0,-21 13-59 16,21-13-60-16,-17 6-57 0,11-6-88 16,6 0-152-16,0 0-105 0,0 0-247 0,0 0-164 15</inkml:trace>
  <inkml:trace contextRef="#ctx0" brushRef="#br1" timeOffset="180224.87">7193 11235 2412 0,'0'0'-73'0,"0"0"18"0,20 4 21 16,-20-4 17-16,0 0 21 0,0 0 15 0,24-2 23 15,-24 2-2-15,0 0 4 0,21 0 6 16,-21 0 11-16,0 0 14 0,21 4 6 0,-21-4 13 15,0 0 8-15,15 5 5 0,-15-5 0 16,0 0-2-16,4 14-8 0,-4-14-3 16,0 0-6-16,0 0 9 0,-12 32-5 15,12-32-3-15,-9 21-8 0,3-9 2 0,-1-1 3 16,7-11-3-16,-8 23-3 0,3-13-4 16,5-10-8-16,-6 18-3 0,6-18-6 15,-2 20-6-15,2-20-8 0,0 0-5 0,11 20-14 16,-11-20-26-16,15 10-37 0,-15-10-61 15,21 8-83-15,-7-8-67 0,-14 0-152 0,32-4-175 16,-17-2-342-16,2-2-315 0</inkml:trace>
  <inkml:trace contextRef="#ctx0" brushRef="#br1" timeOffset="180640.91">7696 10975 2605 0,'0'0'-132'0,"0"0"35"0,0 0 25 0,0 0 25 16,0 0 27-16,0 0 36 0,0 0 13 16,0 0 19-16,-34-10 19 0,34 10 12 0,0 0 4 15,-37 10 16-15,23-5 10 0,14-5 5 16,-27 9-7-16,14-4-12 0,13-5-9 15,-21 9-5-15,13-4-6 0,8-5-10 16,-16 8-4-16,16-8-8 0,0 0-3 0,0 0-7 16,-2 17-3-16,2-17-6 0,0 0-2 0,16 17-4 15,-16-17-4-15,18 15-1 0,-7-6-2 16,2-2-2-16,-2 2-4 0,1 1 9 16,0 0 4-16,2-1 12 0,-2 1-5 15,-1 0-3-15,-3-2-1 0,-8-8 5 0,11 18 3 16,-11-18 3-16,4 15 0 0,-4-15 2 15,0 0-2-15,-6 23-6 0,6-23 0 0,-15 11-4 16,15-11-7-16,-19 12-5 0,9-8-31 16,10-4-36-16,-20 5-59 0,20-5-76 15,-19 2-80-15,19-2-145 0,-15-7-186 0,15 7-266 16,-10-12-213-16</inkml:trace>
  <inkml:trace contextRef="#ctx0" brushRef="#br1" timeOffset="180990.74">7880 10795 2443 0,'0'0'-66'0,"0"0"42"16,11-13 27-16,-11 13 17 0,11-7 30 15,-11 7 8-15,12-8 11 0,-12 8 5 0,18-5 4 16,-18 5 0-16,0 0-2 0,24-1 0 15,-24 1 1-15,20 1 1 0,-20-1 7 16,14 6 5-16,-14-6 8 0,9 12-5 16,-9-12 5-16,4 15-2 0,-4-15-1 0,-2 19 8 15,2-19 3-15,-8 21-1 0,8-21 6 16,-9 19-2-16,5-8-11 0,4-11 10 0,-8 20-4 16,8-20-26-16,-7 15-8 0,7-15-6 15,-2 13 0-15,2-13-3 0,0 0-11 16,11 17-9-16,-11-17-12 0,21 12-18 0,-9-10-32 15,3 1-33-15,2 0-49 0,-17-3-66 16,36 0-69-16,-19-3-78 0,4 0-183 0,-6-2-93 16,-1-2-334-16,-14 7-335 0</inkml:trace>
  <inkml:trace contextRef="#ctx0" brushRef="#br1" timeOffset="182098.63">6363 10490 2643 0,'0'0'-141'0,"0"0"33"0,0 0 29 15,0 0 20-15,0 0 34 0,0 0 27 16,0 0 30-16,0 0 18 0,0 0 12 0,0 0 4 16,0 0 3-16,0 0 12 0,32-9 8 15,-32 9 10-15,0 0 15 0,24-4-5 0,-24 4 5 16,22-4-5-16,-22 4-6 0,25-4-6 16,-25 4-5-16,26 0-9 0,-12-2-9 15,4 0-3-15,-18 2-9 0,31-1-9 0,-12 1-3 16,0 0-1-16,1-2-9 0,0-1-3 15,0 2-4-15,1 1-1 0,0-2-4 16,0 0 0-16,0 0-2 0,0 0-1 0,0 1-6 16,3-2 2-16,2 2-2 0,-6-2 0 15,4 0 3-15,3 1 1 0,-3-2-5 16,-1 2 1-16,4 0-2 0,-2-1-3 0,-1 0 1 16,0 2 0-16,-1-1-2 0,0 0 6 15,-2 0 5-15,3 0 1 0,-4 0-6 16,4 2 0-16,-3-2-1 0,3 2 0 0,-4 0-2 15,2 0-4-15,1 0-1 0,1 0-1 16,-2 0-1-16,0 0 1 0,1 0 3 0,0 0 0 16,0 0 6-16,-1 0 8 0,-1 0 0 15,2 0 4-15,-4 0 3 0,3-1-1 0,-2 1-3 16,-20 0 3-16,39 0-15 0,-21 0 4 16,4 0 0-16,-3 0-2 0,-19 0-2 15,36 0-2-15,-17 0 2 0,-2 1 5 16,-17-1 2-16,32 0 5 0,-13 0-10 0,-19 0 3 15,29 0 2-15,-14 2 2 0,-15-2 1 16,26-2-6-16,-26 2-2 0,23 0-3 0,-23 0-3 16,19 0 1-16,-19 0 1 0,0 0-6 15,23 0-2-15,-23 0-3 0,0 0-5 16,20 0-5-16,-20 0-1 0,0 0-2 0,0 0-1 16,18-3-9-16,-18 3-7 0,0 0-5 15,0 0-3-15,0 0-9 0,15-4-10 0,-15 4-13 16,0 0-18-16,0 0-26 0,0 0-45 15,0 0-60-15,0 0-65 0,0 0-140 16,0 0-174-16,0 0-377 0,0 0-414 0</inkml:trace>
  <inkml:trace contextRef="#ctx0" brushRef="#br1" timeOffset="195346.66">12693 9967 1435 0,'-11'-16'140'0,"11"16"-20"15,0 0 3-15,0 0 34 0,0 0 13 0,0 0 9 16,0 0-1-16,0 0-3 0,0-22 9 0,0 22-1 16,0 0 4-16,0 0-11 0,0 0-9 15,0 0-9-15,0 0 2 0,0 0-9 0,6-22-8 16,-6 22-2-16,0 0-10 0,0 0-9 15,0 0-10-15,0 0-11 0,0 0-21 16,0 0-1-16,9-10-7 0,-9 10-12 0,0 0 1 16,0 0-15-16,0 0 0 0,0 0 6 15,0 0-33-15,0 0 1 0,0 0-4 0,0 0 5 16,0 0-1-16,0 0 6 0,0 0-2 16,18 36 2-16,-18-36 8 0,5 18 3 15,-5-18-3-15,6 17 0 0,-1-5-1 0,-5-12 2 16,7 23 6-16,-4-8 19 0,1-2-5 15,-2 2-6-15,-2-15-3 0,6 31-4 0,-4-16-3 16,3 0-3-16,-1 0-4 0,-1 2-4 16,-3-17 0-16,3 28-3 0,1-17-4 0,-4-11 1 15,2 25-3-15,0-14-2 0,-2-11-4 16,3 19 1-16,-3-19-1 0,2 19-3 16,-2-19-1-16,4 13-1 0,-4-13-1 0,0 0-3 15,4 20-14-15,-4-20-32 0,0 7-40 16,0-7-52-16,0 0-70 0,0 0-87 0,0 0-94 15,0 0-178-15,0 0-68 0,0 0 18 16,0 0-387-16,0 0-473 0</inkml:trace>
  <inkml:trace contextRef="#ctx0" brushRef="#br1" timeOffset="195920.16">13143 10161 2934 0,'0'0'-111'0,"0"0"30"16,0 0 44-16,0 0 30 0,0 0 27 15,0 0 27-15,0 0 14 0,0 0 21 0,0 0 20 16,0 0 6-16,0 0 5 0,0 0 3 15,0 0 4-15,0 0-6 0,0 0-1 16,48-8-3-16,-48 8-7 0,32-2-12 0,-14 2-10 16,-18 0-10-16,34-2-5 0,-21 0-11 15,-13 2-7-15,29 0-17 0,-29 0-33 0,23-1-38 16,-23 1-49-16,20-3-65 0,-20 3-52 16,13-1-61-16,-13 1-143 0,0 0-547 15,0 0-390-15</inkml:trace>
  <inkml:trace contextRef="#ctx0" brushRef="#br1" timeOffset="196202.04">13288 10069 2924 0,'-5'-13'-35'0,"5"13"38"16,0 0 36-16,0 0 30 0,0 0 20 0,-6-14 15 16,6 14 12-16,0 0-2 0,0 0-5 15,0 0-11-15,0 0 1 0,0 0 7 0,0 0 2 16,0 0 1-16,0 0-2 0,0 0-1 15,0 0-6-15,0 0 7 0,0 0-11 0,0 54-7 16,0-54-15-16,2 29-4 0,0-14-4 16,0 2-8-16,0 1-3 0,1 1-9 15,0-3-6-15,1 1 0 0,-2 2-7 0,1-1-4 16,1-4-3-16,-2 4-5 0,2-3-17 16,1-1-28-16,-3-3-46 0,0-1-47 15,-2-10-59-15,3 19-60 0,0-13-52 0,-3-6-113 16,0 0-167-16,2 11-26 0,-2-11-248 15,0 0-183-15</inkml:trace>
  <inkml:trace contextRef="#ctx0" brushRef="#br1" timeOffset="196682.27">13915 9762 2440 0,'0'0'-92'0,"0"0"17"15,0 0 0-15,0 0 11 0,4-17 20 16,-4 17 23-16,0 0 36 0,0 0 26 0,0 0-1 16,0 0 9-16,0 0 2 0,0 0 9 15,0 0 3-15,-35 37-2 0,30-26-2 0,-5 5 14 16,4-2 7-16,0 2 2 0,-1 3 8 15,3-3 11-15,0 7 3 0,0 2 5 16,2 2-2-16,0 0-2 0,4 0 0 0,-2 3-5 16,4-2-3-16,1 3-9 0,0 3-8 15,-1-5-7-15,5 1-9 0,-1 3-4 0,4-9-10 16,-5 3-6-16,4-4-6 0,-2-2-23 16,0-1-48-16,-4-4-76 0,3 2-84 15,-2-7-103-15,-4 1-208 0,0-3-416 0,-2-9-320 16</inkml:trace>
  <inkml:trace contextRef="#ctx0" brushRef="#br1" timeOffset="199561.8">14001 10125 699 0,'0'0'383'0,"0"0"-135"0,0 0-40 0,0 0-11 15,0 0-15-15,0 0 5 0,0 0-3 16,0 0-2-16,0 0 15 0,0 0-1 15,0 0-5-15,0 0-3 0,0 0-11 0,0 0-12 16,0 0-9-16,0 0-4 0,0 0-10 16,0 0-8-16,0 0-17 0,0 0-13 15,0 0-12-15,0 0-8 0,55-10-20 0,-55 10-10 16,27 0-24-16,-27 0-37 0,25 0-50 16,-9-2-54-16,-16 2-74 0,24-4-55 0,-8 1-86 15,-5-3-164-15,3 0-86 0,-5 0-260 16,-9 6-171-16</inkml:trace>
  <inkml:trace contextRef="#ctx0" brushRef="#br1" timeOffset="199796.62">14250 9831 2517 0,'0'0'-18'0,"0"0"36"0,4-15 4 15,-4 15 2-15,0 0 9 0,16-7 17 0,-16 7 12 16,17-5-5-16,-17 5-8 0,23-3-5 16,-23 3-3-16,30-2-6 0,-15 0-3 0,4 0-5 15,-2 0-4-15,-17 2-12 0,33-6-17 16,-18 4-39-16,-15 2-42 0,24-3-30 16,-15 0-37-16,0 0-56 0,-9 3-122 15,0 0-324-15,6-9 114 0</inkml:trace>
  <inkml:trace contextRef="#ctx0" brushRef="#br1" timeOffset="200001.35">14393 9767 1900 0,'-11'5'-34'0,"11"-5"26"0,-8 10 30 15,8-10 46-15,0 0 33 0,-3 22 34 0,3-22 22 16,3 19 17-16,-3-19 0 0,4 23-1 16,0-8 2-16,0 1-4 0,0-1-9 0,-1 2-15 15,5 0-14-15,-2-1-19 0,-2 3-9 16,1-2-13-16,-1 2-12 0,0-2-7 15,0 0-10-15,-1-2-7 0,0 0-25 0,2-2-36 16,-5-13-44-16,2 23-53 0,-2-23-59 16,6 22-54-16,-6-22-79 0,5 10-179 15,-3-6-427-15,-2-4-287 0</inkml:trace>
  <inkml:trace contextRef="#ctx0" brushRef="#br1" timeOffset="200252.8">14685 10058 2778 0,'0'0'48'0,"0"0"40"0,0 0 17 16,0 0 11-16,0 0-3 0,9-13 11 0,-9 13 13 15,19-3 2-15,-19 3-10 0,21-2-14 16,-21 2-11-16,31-1-17 0,-12-1-7 15,-1 0-11-15,0 0-10 0,-2 0-21 0,-16 2-30 16,33-4-49-16,-21 0-60 0,-12 4-60 16,24-5-48-16,-17 3-31 0,-7 2-66 15,0 0-675-15,5-9-439 0</inkml:trace>
  <inkml:trace contextRef="#ctx0" brushRef="#br1" timeOffset="200472.82">14846 9968 2884 0,'-12'-6'-91'0,"12"6"18"16,0 0 29-16,0 0 23 0,0 0 23 0,0 0 36 15,-8-13 45-15,8 13 37 0,0 0 20 16,0 0 19-16,0 0 5 0,0 0 1 16,0 0-5-16,0 0-10 0,0 0-15 15,0 0-8-15,0 0-13 0,23 50 7 0,-18-37-14 16,-1 1-9-16,1 2-12 0,-1 0-3 16,0-1-13-16,-1 2-11 0,2 0-10 0,-1-2-5 15,2 3-17-15,0-3-34 0,-2-2-42 16,-2-1-42-16,-2-12-49 0,8 19-56 15,-5-9-58-15,-3-10-100 0,7 9-178 0,-7-9-72 16,0 0-233-16,0 0-177 0</inkml:trace>
  <inkml:trace contextRef="#ctx0" brushRef="#br1" timeOffset="200956.82">15049 9726 2560 0,'0'0'8'0,"4"-17"14"0,-4 17-3 16,3-13 8-16,-3 13 4 0,0 0 16 16,10-11 17-16,-10 11 11 0,0 0 7 0,0 0 2 15,0 0-9-15,0 0 3 0,25 32-5 16,-22-20-4-16,4 2-1 0,-3 4-6 16,1-1-6-16,2 2-1 0,-3-2-5 0,2 6-6 15,-2-4-2-15,3-1-1 0,-3 2-6 16,0 3-5-16,3-7-4 0,-3 4 0 15,-2-2-5-15,2-4-3 0,-2 2 1 0,0-1-1 16,-2-15-3-16,3 21 5 0,-3-21-8 16,3 19 1-16,-3-19 0 0,3 13-1 15,-3-13-2-15,0 0-3 0,0 0 0 0,0 0-4 16,0 0 2-16,0 0-1 0,0 0-2 16,0 0-2-16,0 0 3 0,0 0-5 15,0 0 0-15,2-53 3 0,-2 53-1 0,10-21 5 16,-6 13 2-16,-4 8 1 0,18-16 3 0,-10 9 7 15,-8 7 7-15,26-7 6 0,-12 3 10 16,-14 4 11-16,28 2 11 0,-28-2 4 16,33 6 16-16,-15 0 2 0,-1-1-8 0,-3 5-8 15,2-2-1-15,-4 3-3 0,-4-2-11 16,-2 3-25-16,-6-12-3 0,6 20 6 16,-6-20-12-16,-8 22-6 0,8-22-26 0,-16 19-38 15,3-10-44-15,-2-4-56 0,2 4-60 16,1-4-42-16,-3-1-71 0,4-2-172 0,11-2-94 15,-20-2-275-15,20 2-217 0</inkml:trace>
  <inkml:trace contextRef="#ctx0" brushRef="#br1" timeOffset="201187.79">15470 10071 2733 0,'23'2'54'16,"-23"-2"37"-16,14 5 44 0,-14-5 45 0,10 12 25 15,-10-12 7-15,14 17 1 0,-9-7 2 16,3 2-55-16,1 1-18 0,-1 2-21 0,-2-1-12 16,2 0-10-16,1 4-12 0,-2-5-10 15,-1 2-12-15,3 0-5 0,-5-2-17 0,2-1-12 16,-2 0-23-16,0-3-31 0,0 0-43 16,-4-9-49-16,5 14-59 0,0-8-61 0,-5-6-66 15,0 0-161-15,0 0-131 0,0 0-336 16,0 0-335-16</inkml:trace>
  <inkml:trace contextRef="#ctx0" brushRef="#br1" timeOffset="201661.58">15754 9648 2806 0,'0'0'-77'0,"0"0"16"0,0 0 30 0,0 0 31 15,0 0 31-15,23 17 25 0,-23-17 20 16,9 25 12-16,-3-6 13 0,0 1 17 0,-2 6 14 15,5-2 0-15,0 7-4 0,-1 1-8 0,0 0-12 16,-2 3-12-16,3 2-9 0,-4-3-9 16,-3-2-9-16,0 1-9 0,-2-4-12 15,0 3-31-15,-2-5-44 0,-3 1-58 0,1-2-66 16,-1-1-55-16,-1-4-56 0,0-2-123 16,2-6-542-16,-2 0-334 0</inkml:trace>
  <inkml:trace contextRef="#ctx0" brushRef="#br1" timeOffset="202323.91">16249 9747 2767 0,'0'0'-65'15,"13"-7"37"-15,-13 7 17 0,0 0 8 0,0 0 6 16,0 0 10-16,0 0-3 0,0 0 24 15,0 0 15-15,0 0 9 0,0 0 11 16,0 0-3-16,0 0-1 0,0 0-3 0,-56 2-8 16,56-2-3-16,-16 7-7 0,16-7-6 15,-13 8 2-15,13-8-8 0,0 0-2 16,-12 14-1-16,12-14-5 0,0 0 1 0,0 0-5 16,0 0-8-16,8 24-5 0,-8-24-3 15,15 14 1-15,-15-14-5 0,16 14 3 16,-4-6-1-16,-2 1-3 0,0 1 5 0,3 1 1 15,-2 1 11-15,-1 1 10 0,1-2 8 16,-1 1 5-16,-1 1 2 0,0 1 2 0,-1-3-2 16,-4 3 1-16,-4-14 2 0,6 21 13 15,-6-21 8-15,2 19 1 0,-2-19-4 16,-6 18-5-16,6-18-7 0,-14 18-5 0,3-13-6 16,11-5-10-16,-21 8-17 0,8-4-34 15,13-4-49-15,-26 0-63 0,26 0-65 16,-22-5-67-16,8-4-141 0,6 2-562 0,0 0-410 15</inkml:trace>
  <inkml:trace contextRef="#ctx0" brushRef="#br1" timeOffset="203406.52">16607 9928 2846 0,'0'0'-139'0,"0"0"16"0,0 0 26 0,0 0 24 16,0 0 26-16,0 0 38 0,0 0 38 0,0 0 19 15,0 0 38-15,0 0 23 0,0 0 22 16,0 0 13-16,0 0 15 0,0 0 0 16,0 0 5-16,0 0-1 0,0 0-6 15,0 0-9-15,0 0-4 0,0 0 10 0,57 1-15 16,-57-1-12-16,19 0-17 0,-19 0-17 0,23 3-8 15,-23-3-15-15,25 1-5 0,-9 2-7 16,-16-3-4-16,29 4-7 0,-16-2-20 16,-13-2-17-16,27 1-24 0,-14-1-30 0,0 0-39 15,-13 0-40-15,0 0-58 0,30 0-66 16,-30 0-100-16,10-6-185 0,-10 6-93 0,0 0-243 16,0 0-228-16</inkml:trace>
  <inkml:trace contextRef="#ctx0" brushRef="#br1" timeOffset="203691.61">16709 9837 2547 0,'0'0'-95'0,"16"-19"19"0,-16 19 13 16,0 0 29-16,0 0 42 0,0 0 13 0,0 0 12 15,0 0 25-15,14-8 9 0,-14 8 15 16,0 0 31-16,0 0 16 0,0 0 10 15,0 0 5-15,0 0-4 0,0 0-1 0,0 0-8 16,0 0-12-16,8 36-5 0,-8-36-6 16,2 19-12-16,-2-19-8 0,4 25-8 15,-2-9-7-15,-2-16-10 0,4 26 9 0,-2-11-11 16,0 0 2-16,2 3-9 0,-1-1-12 0,-1 0-25 16,0-2-52-16,0 1-67 0,0-2-81 15,3 0-84-15,-5-14-164 0,2 23-180 16,-2-15-275-16,0-8-254 0</inkml:trace>
  <inkml:trace contextRef="#ctx0" brushRef="#br1" timeOffset="204387.33">17290 9501 2533 0,'0'0'-110'0,"0"0"17"15,0 0 16-15,0 0 15 0,-30 25 25 0,30-25 15 16,-14 23 15-16,8-8 18 0,-2 0 14 16,1 3 14-16,0-1-2 0,1 4 24 0,0 2 18 15,2 0 19-15,-1 2 17 0,1-3 3 16,4 5-19-16,0 0 5 0,2 0 9 16,0-1 5-16,3 3-2 0,1-1 4 15,0 1-1-15,5 1-6 0,0 1-7 0,1-3-4 16,3 2-11-16,0-3-8 0,-1 2-13 15,1-4-7-15,-2-4-3 0,2-1-10 0,-3 0-7 16,0-3-8-16,-2-2-19 0,-2-2-46 16,1-1-62-16,-1-2-81 0,-1-3-78 15,-7-7-154-15,10 11-180 0,-10-11-270 16,0 0-205-16</inkml:trace>
  <inkml:trace contextRef="#ctx0" brushRef="#br1" timeOffset="211386.24">17585 9612 2428 0,'0'0'-132'0,"0"0"17"15,0 0 16-15,0 0 18 0,0 0 26 0,0 0 26 16,0 0 34-16,0 0 19 0,0 0 31 16,0 0 17-16,0 0 27 0,0 0 2 0,0 0 8 15,0 0 5-15,0 0 10 0,0 0 2 16,0 0 2-16,0 0-5 0,0 0-2 15,0 0-8-15,0 0-4 0,0 0-9 0,0 0-7 16,0 0-6-16,0 0-3 0,0 0 0 16,0 0 7-16,0 0 2 0,0 0-5 0,0 0 2 15,0 0 0-15,0 0-6 0,0 0-9 16,0 0-2-16,4 52-7 0,-4-52-5 16,8 17-3-16,-3-8-5 0,-1 4-14 0,-4-13 9 15,6 26-25-15,-1-12-1 0,-1 1 3 16,-2 3-3-16,0-3 0 0,2 3 1 15,-1-1 1-15,-1-1 2 0,0 1-2 0,0 1 1 16,0 1-2-16,0-2 14 0,0-1-1 16,2 1-5-16,-2-1-2 0,0 0-5 0,-2-16-2 15,2 26-1-15,0-14-7 0,-2-12 3 16,5 21-1-16,-5-21 0 0,3 17 4 16,-3-17-11-16,2 15 2 0,-2-15 4 0,0 0-8 15,2 17 5-15,-2-17-1 0,0 0-1 16,0 0 2-16,0 18 3 0,0-18-4 15,0 0-4-15,0 0-5 0,0 0 4 0,0 0-1 16,0 0-3-16,0 0 2 0,0 0-3 16,0 0-2-16,0 0 5 0,0 0-5 0,0 0-2 15,10-48 5-15,-10 48 2 0,4-21-8 16,-2 8-1-16,-2 13-2 0,8-27 3 16,-5 14 0-16,3 2-2 0,-6 11 3 0,9-24-4 15,-3 13 0-15,-6 11-4 0,15-19 4 16,-9 11 1-16,-6 8-1 0,17-13 0 0,-6 7-2 15,-11 6 2-15,16-8 4 0,-16 8 1 16,20-1-5-16,-20 1 5 0,0 0-4 0,27 9 10 16,-19-3-5-16,1 4-4 0,-9-10 3 15,17 20 1-15,-13-9 5 0,2 1-1 0,-2 1 2 16,-4-13-1-16,8 28 6 0,-6-17 0 16,-2-11-2-16,0 22 0 0,0-22-2 15,-2 23-3-15,2-23 5 0,-8 18 2 0,8-18-7 16,-12 17 1-16,4-12 2 0,8-5-2 15,-15 11-16-15,15-11-13 0,-15 10-24 16,7-8-24-16,8-2-26 0,0 0-39 0,0 0-47 16,-26-3-43-16,26 3-43 0,-9-10-87 15,9 10-179-15,-2-11-91 0,2 11-243 0,0 0-231 16</inkml:trace>
  <inkml:trace contextRef="#ctx0" brushRef="#br1" timeOffset="211821.53">18088 9994 2533 0,'0'0'-98'0,"0"0"22"15,0 0 19-15,14-11 40 0,-14 11 19 16,0 0 27-16,0 0 5 0,12-9 13 0,-12 9 0 16,0 0 12-16,17-6-2 0,-17 6 9 15,0 0 0-15,17-1 3 0,-17 1 0 0,0 0 2 16,0 0 1-16,0 0 10 0,23 9 10 16,-23-9-1-16,6 9-7 0,-6-9-4 15,0 0-6-15,0 24-5 0,0-24 0 0,-4 18 3 16,4-18 0-16,-6 22-6 0,0-12-1 15,6-10 0-15,-9 22 1 0,5-13 4 16,4-9 7-16,-5 17 1 0,5-17 7 0,-6 14 2 16,6-14-8-16,0 0-6 0,0 0 2 15,-2 21-21-15,2-21 1 0,0 0-10 0,0 0-3 16,17 11-7-16,-17-11-4 0,15 2-12 16,-15-2-10-16,18 0-39 0,-18 0-48 15,0 0-70-15,30-6-75 0,-19 3-77 0,-11 3-170 16,15-10-164-16,-11 6-289 0,-4 4-327 15</inkml:trace>
  <inkml:trace contextRef="#ctx0" brushRef="#br1" timeOffset="-214385.02">18552 9911 1188 0,'-30'-5'206'16,"30"5"-25"-16,0 0 10 0,0 0 9 0,0 0 10 15,0 0-38-15,0 0-5 0,0 0-8 16,0 0 6-16,0 0-9 0,0 0-7 16,0 0-2-16,0 0-7 0,0 0-1 0,0 0-9 15,0 0-6-15,0 0-12 0,0 0-10 16,0 0-12-16,0 0-10 0,0 0-7 0,0 0-7 16,41-21 1-16,-41 21-14 0,18-3-3 15,-18 3-7-15,22-1-4 0,-22 1-4 0,23 0-5 16,-23 0-5-16,28 0-6 0,-28 0-26 15,26-3-42-15,-26 3-61 0,26-1-80 16,-12-2-65-16,-14 3-117 0,18-5-191 16,-7 0-388-16,-5 0-382 0</inkml:trace>
  <inkml:trace contextRef="#ctx0" brushRef="#br1" timeOffset="-214048.08">18795 9521 2865 0,'0'0'-62'16,"0"0"43"-16,0 0 31 0,0 0 31 0,0 0 24 15,0 0 16-15,0 0-10 0,0 0 5 16,0 0-7-16,0 0 2 0,24-14 8 16,-24 14 0-16,25-1 10 0,-25 1 3 0,36 0-9 15,-14 0-7-15,-4-3-7 0,4 1-8 16,-1 2-9-16,0-4-2 0,-2 3-7 0,0 1-7 16,0-4-4-16,-19 4-10 0,27-4-36 15,-27 4-51-15,22-3-54 0,-22 3-70 16,12-3-72-16,-12 3-110 0,0 0-585 0,0 0-382 15</inkml:trace>
  <inkml:trace contextRef="#ctx0" brushRef="#br1" timeOffset="-213783.07">19015 9490 2839 0,'0'0'-90'0,"0"0"33"0,0 0 14 0,-8 11 26 15,8-11 36-15,0 0 28 0,0 0 24 16,0 0 26-16,8 27 16 0,-8-27 18 15,9 19 17-15,-9-19 9 0,9 25-5 0,-5-12-1 16,0 2-7-16,0 3-10 0,3-1-15 16,-3 0-11-16,2 4-7 0,0 0-19 0,3 2-14 15,-2-3-4-15,-1 4-9 0,2-3-3 16,-2 0-5-16,1-5-4 0,-2 2-4 16,1-1-2-16,0 0-8 0,-2-2-6 0,0 0-13 15,0 1-19-15,1-4-40 0,-5-12-46 16,6 20-58-16,-6-20-49 0,6 18-53 15,-6-18-112-15,5 9-193 0,-5-9-397 0,0 0-391 16</inkml:trace>
  <inkml:trace contextRef="#ctx0" brushRef="#br1" timeOffset="-213222.14">19231 9736 2878 0,'0'0'-77'0,"0"0"21"0,3-25 24 16,-3 25 39-16,0 0 29 0,2-17 18 0,-2 17 7 16,0 0-6-16,0 0-3 0,4-16-7 15,-4 16-2-15,0 0 12 0,0 0 15 0,0 0 10 16,0 0 4-16,0 0-3 0,0 0-2 16,0 0-2-16,0 0-6 0,0 0-2 0,15 39-7 15,-15-39-7-15,4 26-5 16,-4-12-5-16,4 1-3 0,-1 3-8 0,-1-1 0 15,0-2-1-15,2 3-7 0,0 0 0 0,0-2-3 16,0 2-5-16,1-3 1 0,0 0-1 16,-5-15-2-16,4 27-1 0,0-17-4 0,-4-10 2 15,4 19 3-15,-4-19-3 0,4 16 5 16,-4-16-1-16,0 0 0 0,4 16 0 16,-4-16-4-16,0 0 3 0,0 0-4 0,0 0-4 15,0 0 2-15,0 0-2 0,0 0-3 16,0 0 1-16,0 0-4 0,6-46 0 15,-6 46 2-15,5-27-4 0,-1 12 1 0,1 0-1 16,-1 2 2-16,2-3-3 0,-6 16-4 16,13-24 4-16,-7 12-1 0,2 1 0 15,3 2 2-15,-11 9-1 0,17-15-2 0,-7 11 2 16,-10 4 0-16,22-6 0 0,-22 6 9 16,0 0 2-16,27 6 6 0,-27-6 6 0,15 13 7 15,-8-6 2-15,-7-7-3 0,8 19 0 16,-8-19-4-16,4 22 1 0,-4-22 1 15,0 21-2-15,0-21 1 0,-6 18-3 0,6-18-4 16,-6 19-3-16,6-19-2 0,-13 15-10 16,13-15-21-16,-11 14-40 0,11-14-48 0,-13 10-60 15,13-10-55-15,-10 7-61 0,10-7-133 16,-12-1-189-16,12 1-290 0,0 0-272 16</inkml:trace>
  <inkml:trace contextRef="#ctx0" brushRef="#br1" timeOffset="-212908.02">19698 9885 2624 0,'0'0'-50'0,"0"0"38"0,14 3 44 16,-14-3 48-16,0 0 58 0,0 0 35 15,0 0 8-15,10 12 5 0,-10-12-5 0,0 0-6 16,0 17-5-16,0-17 18 0,2 15 1 16,-2-15-33-16,3 19-8 0,-3-19-6 0,7 20-1 15,-5-9-6-15,-2-11-15 0,6 21-8 16,-6-21-14-16,4 20-5 0,0-10-17 16,-4-10-8-16,7 21-12 0,-5-10-19 0,-2-11-37 15,6 18-52-15,-4-11-54 0,-2-7-72 16,4 16-85-16,-4-16-76 0,0 0-210 15,0 0-65-15,0 0 22 0,0 0-303 0,0 0-276 16</inkml:trace>
  <inkml:trace contextRef="#ctx0" brushRef="#br1" timeOffset="-203674.33">19916 9852 954 0,'0'0'126'0,"0"0"-20"16,0 0-36-16,0 0 6 0,0 0 17 0,0 0-19 15,0 0 7-15,0 0 13 0,0 0 18 16,0 0 24-16,0 0 16 0,0 0 7 0,0 0 5 15,0 0-2-15,0 0 2 0,0 0-8 16,40-17-7-16,-40 17-11 0,0 0-10 16,23-2-6-16,-23 2-18 0,21-2-5 0,-21 2-11 15,25 0-7-15,-25 0-7 0,28-2-11 16,-28 2-5-16,32-2-6 0,-17 2-7 16,-15 0-3-16,28-1-9 0,-28 1-15 0,24-3-42 15,-24 3-55-15,24-1-76 0,-24 1-57 16,19-4-51-16,-19 4-156 0,6-8-496 0,-6 8-313 15</inkml:trace>
  <inkml:trace contextRef="#ctx0" brushRef="#br1" timeOffset="-203379.42">20136 9724 2730 0,'0'0'-38'15,"0"0"54"-15,0 0 12 0,8-24 32 0,-8 24 23 16,0 0 11-16,0 0 2 0,0 0-4 16,0 0-7-16,0 0 9 0,0 0 16 0,0 0 4 15,0 0-2-15,0 0 2 0,0 0 5 16,2 51 6-16,-2-51-6 0,0 25-23 16,2-8-8-16,-2-17-9 0,2 33-7 0,-2-17-8 15,0 1-4-15,0-2-8 0,2 3-4 16,0-3-3-16,-2-15-9 0,2 30-5 0,-2-18-18 15,0-12-39-15,3 23-47 0,-3-23-60 16,2 18-66-16,0-11-62 0,-2-7-123 16,0 0-194-16,0 0-379 0,0 0-391 0</inkml:trace>
  <inkml:trace contextRef="#ctx0" brushRef="#br1" timeOffset="-203013.66">20290 9339 2926 0,'-8'-18'-31'0,"8"18"17"0,0 0 39 16,0 0 20-16,0 0 20 0,0 0 9 0,0 0 0 15,0 0 1-15,10-21-4 0,-10 21-2 16,20-4-2-16,-20 4 4 0,26-3 1 16,-8 3-3-16,3-1 0 0,0-1 0 0,2 2-10 15,-1-2-6-15,-2 2-6 0,2-2-5 16,-3 0-3-16,-19 2-5 0,36-2-13 15,-22 1-42-15,-14 1-52 0,24-4-65 0,-24 4-57 16,13-4-74-16,-13 4-158 0,0 0-475 16,0 0-286-16</inkml:trace>
  <inkml:trace contextRef="#ctx0" brushRef="#br1" timeOffset="-202777.42">20461 9255 2637 0,'0'0'-66'16,"-12"10"18"-16,12-10 18 0,0 0 52 0,-6 17 50 15,6-17 43-15,0 21 28 0,0-21 12 16,2 32 11-16,-2-14 5 0,2 5 0 16,2 1-8-16,0 3 0 0,-2-2-5 15,2 4-15-15,1-3-20 0,-3 2-21 16,2-2-25-16,-2-2-5 0,2 1-12 0,-1-4-6 16,-1 2-4-16,0-4-10 0,0 0-1 15,0-2-10-15,0 0-11 0,0-1-20 0,-2-16-29 16,2 26-39-16,-2-26-54 0,3 22-68 15,-1-13-56-15,-2-9-102 0,2 11-195 0,-2-11-427 16,4 8-415-16</inkml:trace>
  <inkml:trace contextRef="#ctx0" brushRef="#br1" timeOffset="-202324.52">20629 8971 2951 0,'0'0'-109'0,"0"0"16"16,6-20 20-16,-6 20 20 0,6-12 36 16,-6 12 23-16,16-6 5 0,-16 6 6 15,20-4 6-15,-20 4-6 0,24 0 8 0,-24 0 3 16,27 3 4-16,-27-3 3 0,22 1 4 16,-10 4-4-16,-12-5 5 0,17 9 14 0,-17-9 11 15,9 13 17-15,-9-13 19 0,2 18 8 16,-2-18 2-16,-5 19 10 0,5-19-5 15,-8 21-1-15,1-10-1 0,7-11-11 0,-10 21-6 16,6-10-8-16,4-11-12 0,-8 20-4 16,8-20-8-16,-8 16-7 0,8-16-5 15,0 16-9-15,0-16-6 0,0 0-11 0,12 23-35 16,-12-23-49-16,16 11-59 0,-3-3-77 16,4-5-73-16,-4 2-142 0,1-4-195 15,2 0-301-15,-16-1-289 0</inkml:trace>
  <inkml:trace contextRef="#ctx0" brushRef="#br1" timeOffset="-201805.51">20457 10007 2587 0,'0'0'-87'16,"0"0"51"-16,0 0 41 0,0 0 47 15,0 0 48-15,0 0 46 0,0 0 21 0,0 0 0 16,0 0-10-16,0 0-5 0,0 0-3 15,0 0-9-15,36-6-6 0,-36 6-3 0,21-4-4 16,-21 4-11-16,26-2-6 0,-7 1-1 16,-19 1 8-16,42-3-3 0,-18 2-17 15,5 1-9-15,1-3-3 0,0 3-16 0,-1-2-5 16,-4 0-7-16,-1 2-10 0,-3 0-22 16,1-1-41-16,-4-1-60 0,-18 2-83 15,28 0-87-15,-20 0-79 0,-8 0-180 0,0 0-131 16,0 0-333-16,0 0-410 0</inkml:trace>
  <inkml:trace contextRef="#ctx0" brushRef="#br1" timeOffset="-201449.66">20623 10246 2879 0,'0'0'-37'15,"0"0"34"-15,-9 19 27 0,9-19 9 0,0 0 9 16,0 0 12-16,0 16 16 0,0-16 3 15,0 0 0-15,0 0-6 0,23 5-9 0,-23-5-1 16,20 0 3-16,-20 0 7 16,20 2 3-16,-20-2 5 0,26-2 2 0,-26 2-1 15,25 2-6-15,-13 0-1 0,-12-2-13 0,22 4 4 16,-22-4-5-16,15 6 12 16,-15-6 25-16,6 13 1 0,-6-13-1 0,-2 19-2 15,2-19 4-15,-9 25 23 0,5-11 2 0,-2-2-2 16,6-12-2-16,-10 27-7 0,6-14-9 15,-4-1-5-15,8-12-7 0,-6 23-9 0,6-23-3 16,-4 20-8-16,4-20-6 0,0 19-6 16,0-19-6-16,4 20-6 0,-4-20-7 0,12 15-9 15,-2-7-22-15,2-1-40 0,5-3-48 16,0 0-59-16,2-1-77 0,5-3-80 16,-6-3-124-16,6-1-205 0,1-3 16 0,-3-4-440 15,-4 1-582-15</inkml:trace>
  <inkml:trace contextRef="#ctx0" brushRef="#br1" timeOffset="-200802.07">21175 9321 3121 0,'0'0'-169'16,"0"0"30"-16,0 0 24 0,0 0 23 0,0 0 42 16,30 24 21-16,-22-11 29 0,0 1 26 15,1 1 20-15,2 2 18 0,-3 5 18 16,4-2 12-16,0 3 16 0,-2 1 9 0,0 5 4 15,1 2 8-15,-1-1 1 0,-3 3 1 16,2-1-4-16,-3 1-4 0,0-3-2 16,-2-1-5-16,-2 2 1 0,0-1-4 15,0 2 9-15,-2 0-7 0,0 0-14 0,-2-1-14 16,0 0-6-16,-2 0-4 0,2-3-26 16,-4 3-15-16,2-3-43 0,-3-1-62 0,1-5-77 15,1 3-77-15,-1-5-86 0,2-4-182 16,-2 0-145-16,1-5-310 0,3-2-369 0</inkml:trace>
  <inkml:trace contextRef="#ctx0" brushRef="#br1" timeOffset="-200093.5">21742 9599 2711 0,'0'0'-120'15,"0"0"28"-15,2-17 22 0,-2 17 20 0,0 0 22 16,0 0 18-16,0 0 10 0,0 0 0 16,0 0-3-16,0 0 13 0,0 0 10 15,-14-18 14-15,14 18 2 0,0 0 19 16,0 0 0-16,-26 0 6 0,26 0 4 0,0 0 6 15,-25 7 9-15,25-7-3 0,-16 7-3 16,16-7 1-16,0 0-4 0,-18 12-4 16,18-12-6-16,-8 10-4 0,8-10-8 0,-3 16-3 15,3-16-2-15,0 0-22 0,7 29-10 16,-7-29-8-16,12 22-1 0,-4-11-7 0,4 1 3 16,-2-1 2-16,0 3-5 0,3-3 8 15,0 3-3-15,-2-3 4 0,-1 2 3 16,0 1 24-16,2-1 11 0,-6 0 26 0,0 1 6 15,-2-1 5-15,-4-13-1 0,4 25 0 16,-4-25-8-16,-4 21-8 0,4-21-7 16,-10 19-5-16,-1-12-9 0,11-7-27 0,-21 12-47 15,10-8-63-15,11-4-70 0,-21 6-74 16,21-6-143-16,-21-3-217 0,21 3-241 16,-18-11-182-16</inkml:trace>
  <inkml:trace contextRef="#ctx0" brushRef="#br1" timeOffset="-199696.1">21848 9105 2470 0,'0'0'-77'16,"0"0"25"-16,0 0 9 0,0 0 16 16,9-19 18-16,-9 19 12 0,0 0 6 0,25 2 12 15,-25-2 6-15,23 2 7 0,-23-2 9 16,21 6 13-16,-21-6 7 0,22 5 9 16,-22-5 21-16,16 14 14 0,-12-7 11 0,-4-7-2 15,10 20 0-15,-10-20-2 0,0 23-8 16,-6-7-3-16,6-16-2 0,-8 31-3 15,2-14-6-15,2 0-3 0,-2-2-2 0,2 1-5 16,-3-1-9-16,5 0-6 0,2-15-3 16,-5 28-8-16,5-28-4 0,3 22-6 15,-3-22-3-15,8 22-6 0,1-11-8 0,-1-4-12 16,4 0-31-16,2-1-55 0,2 0-69 16,1 0-71-16,0-5-71 0,-17-1-147 0,35 0-184 15,-17-1-232-15,-1-3-184 0</inkml:trace>
  <inkml:trace contextRef="#ctx0" brushRef="#br1" timeOffset="-199338.2">22157 9810 2496 0,'0'0'-37'0,"-7"12"34"16,7-12-3-16,0 0 12 0,0 0-3 15,0 0 13-15,0 0 3 0,20 13 8 16,-20-13 2-16,18 2 1 0,-18-2 11 0,24 3 11 16,-24-3 2-16,25 2-3 0,-25-2-6 15,26 0-5-15,-26 0-7 0,21 3-17 0,-21-3-57 16,21-3-53-16,-21 3-53 0,0 0-84 16,15-3-516-16,-15 3-27 0</inkml:trace>
  <inkml:trace contextRef="#ctx0" brushRef="#br1" timeOffset="-199135.97">22271 9742 2148 0,'0'0'-47'0,"0"0"42"0,0 0 30 15,0 0 60-15,0 0 45 0,0 0 9 0,0 0 7 16,0 0-2-16,0 0 5 0,-16 30 1 16,16-30 3-16,2 21-15 0,-2-21-11 15,2 23-13-15,-2-23-11 0,2 29-10 0,0-16-12 16,-2-13-5-16,2 24-10 0,0-10-12 15,-2-14-18-15,4 21-44 0,-4-21-64 0,4 19-90 16,-4-19-104-16,6 11-216 0,-3-5-458 16,-3-6-357-16</inkml:trace>
  <inkml:trace contextRef="#ctx0" brushRef="#br1" timeOffset="-198900.97">22620 9803 2849 0,'0'0'-23'16,"0"0"20"-16,0 0 12 0,0 0 24 0,0 0 18 15,0 0 6-15,0 0-6 0,0 0-20 16,0 0-36-16,0 0-42 0,0 0-48 15,0 0-42-15,35 4-45 0,-35-4-117 16,8-6-417-16,-8 6 20 0</inkml:trace>
  <inkml:trace contextRef="#ctx0" brushRef="#br1" timeOffset="-198757.66">22764 9779 2197 0,'0'0'65'0,"0"0"31"0,0 0 21 0,0 0 10 16,0 0 1-16,16-8-9 0,-16 8-16 15,0 0-15-15,0 0-32 0,0 0-51 0,0 0-55 16,0 0-73-16,16-4-76 0,-16 4-174 16,8-3-363-16,-8 3-6 0</inkml:trace>
  <inkml:trace contextRef="#ctx0" brushRef="#br1" timeOffset="-198613.33">22921 9737 2156 0,'0'0'-27'0,"0"0"16"0,0 0 5 16,0 0 20-16,0 0 22 0,0 0-1 0,0 0-7 16,0 0-34-16,0 0-62 0,0 0-60 15,0 0-131-15,0 0-305 0,15 3 242 16</inkml:trace>
  <inkml:trace contextRef="#ctx0" brushRef="#br1" timeOffset="-198497.66">23006 9758 1853 0,'0'0'77'0,"0"0"-1"16,0 0-9-16,0 0-11 0,0 0-15 0,0 0-80 16,0 0-138-16,0 0-306 0,0 0 7 15,0 0 359-15</inkml:trace>
  <inkml:trace contextRef="#ctx0" brushRef="#br1" timeOffset="-197000.05">23596 9771 1156 0,'0'0'198'0,"0"0"-46"0,0 0-41 16,0 0-11-16,0 0-2 0,0 0-18 15,0 0-13-15,0 0 1 0,0 0 23 0,0 0 19 16,0 0 17-16,0 0 15 0,0 0 13 16,32-26 12-16,-32 26 0 0,0 0-12 15,19-3-11-15,-19 3-20 0,17-2-11 0,-17 2-11 16,19-3-14-16,-19 3-8 0,24 0-13 15,-24 0-6-15,20-1-18 0,-20 1-27 0,24 0-37 16,-24 0-57-16,21 0-56 0,-21 0-70 16,22-4-65-16,-22 4-141 0,10-6-465 0,-10 6-238 15</inkml:trace>
  <inkml:trace contextRef="#ctx0" brushRef="#br1" timeOffset="-196786.4">23626 9555 2620 0,'-10'-8'3'0,"10"8"25"16,0 0 19-16,-14-7 27 0,14 7 25 15,0 0 9-15,0 0 5 0,0 0-3 0,0 0-3 16,0 0-13-16,32-14-10 0,-32 14-9 16,26 0-10-16,-26 0-6 0,36 0-7 15,-17 0-10-15,-19 0-21 0,38 2-36 0,-21-2-60 16,2 0-68-16,0 0-57 0,-19 0-79 15,32-2-167-15,-17 0-369 0,-3 0-135 16</inkml:trace>
  <inkml:trace contextRef="#ctx0" brushRef="#br1" timeOffset="-196075.93">24331 9517 2327 0,'10'-11'-94'0,"-10"11"25"0,0 0 30 15,0 0 17-15,7-16 26 0,-7 16 25 16,0 0 7-16,0 0 1 0,4-13 11 0,-4 13 3 16,0 0-11-16,0 0 3 0,0 0 3 15,0 0 7-15,-11-25 8 0,11 25 3 16,0 0-5-16,-16-10 7 0,16 10 3 16,-18-3 4-16,18 3-3 0,-18-2 9 0,18 2 1 15,0 0 2-15,-32 5-7 0,32-5-4 16,-23 12-7-16,13-7 0 0,-2 5-9 0,4-1 3 15,0 3-2-15,-1-1-2 0,9-11 5 16,-8 27 10-16,3-10 10 0,5-1-1 16,0-16-2-16,2 32-2 0,3-15-5 0,-1-1-4 15,3-1-5-15,-1-1-4 0,2 0-7 16,2-2-6-16,0-1-5 0,0 0 0 0,0-1-5 16,1-2-4-16,-11-8-7 0,21 11 1 15,-10-7-1-15,-11-4-6 0,23 1-3 16,-23-1 1-16,19-1-5 0,-19 1 0 0,19-12-1 15,-10 3-1-15,-1-3-1 0,-1-1-4 16,1 0 0-16,-2-5 1 0,0 1 0 16,1 1-7-16,0 0 8 0,-3-1-2 0,0 0 2 15,2 3 3-15,-6 14 6 0,6-24 3 16,-2 14 0-16,-4 10 2 0,8-18-4 16,-8 18 0-16,4-13 1 0,-4 13 10 0,0 0-1 15,0 0 10-15,0 0 4 0,0 0-8 16,0 0-2-16,0 0 11 0,0 0 9 0,10 46-5 15,-10-32 4-15,0-14 17 0,4 30-2 16,-2-13-1-16,0-2-15 0,2 3 2 16,-1-3-5-16,1 0-1 0,0 0-5 0,0 0-9 15,0-1-15-15,3-1-38 0,-5-2-45 16,2-3-56-16,-4-8-70 0,9 18-85 16,-9-18-114-16,6 7-206 0,-6-7-14 0,0 0-391 15,0 0-484-15</inkml:trace>
  <inkml:trace contextRef="#ctx0" brushRef="#br1" timeOffset="-195755.08">24727 9736 2936 0,'0'0'-152'15,"0"0"23"-15,12 13 19 0,-12-13 21 16,0 0 21-16,9 13 28 0,-9-13 28 15,0 0 24-15,2 16 19 0,-2-16 7 0,0 0 15 16,0 0 18-16,0 0 12 0,0 0 13 0,-21 17 4 16,21-17 12-16,0 0 11 0,0 0-6 15,0 0-3-15,0 0-10 0,0 0-12 16,0 0-10-16,-28-23-9 0,28 23-4 16,0 0-7-16,0 0-7 0,0 0-8 0,0 0-5 15,28-29-5-15,-28 29-4 0,19-1 0 16,-19 1-3-16,0 0-1 0,31 1-6 15,-31-1-3-15,18 6-4 0,-18-6-21 0,15 8-41 16,-15-8-66-16,8 7-77 0,-8-7-89 16,0 0-173-16,0 0-472 0,0 0-328 0</inkml:trace>
  <inkml:trace contextRef="#ctx0" brushRef="#br1" timeOffset="-193773.06">25410 9803 2715 0,'0'0'-100'0,"0"0"9"0,0 0 14 0,0 0 6 15,0 0 6-15,0 0 25 0,0 0 28 16,0 0 26-16,0 0 28 0,0 0 8 16,0 0 35-16,0 0 21 0,0 0 18 0,0 0 10 15,0 0-2-15,-6-21-7 0,6 21-7 16,0 0-16-16,0 0-7 0,0 0-15 0,0 0-6 15,0 0-12-15,0 0-5 0,0 0-8 16,0 0-3-16,0 0 0 0,0 0-1 16,0 0 3-16,0 0 8 0,0 0-4 15,0 0 3-15,0 0-2 0,30-11-3 0,-30 11-5 16,0 0-4-16,0 0-5 0,0 0-4 16,0 0-2-16,0 0-5 0,0 0-5 0,16-4-2 15,-16 4-2-15,0 0 2 0,0 0-3 16,0 0-1-16,22-3-2 0,-22 3-3 0,0 0 1 15,21 0-2-15,-21 0-1 0,0 0 0 16,27 0-3-16,-27 0 3 0,20 0-2 16,-20 0 0-16,23 0-4 0,-23 0 0 0,23 0 2 15,-23 0-4-15,28 3 1 0,-28-3 0 16,28 0 0-16,-16 0 0 0,-12 0 1 0,28 1-1 16,-13-1 1-16,-15 0-2 0,25 0 3 15,-25 0-1-15,23-1 5 0,-23 1-6 16,24 0-21-16,-24 0-19 0,18-3-28 0,-18 3-22 15,0 0-23-15,27-3-24 0,-27 3-32 16,0 0-10-16,14-6 6 0,-14 6 8 16,0 0 9-16,11-10 21 0,-11 10 13 15,0 0 19-15,6-13 16 0,-6 13 36 0,0 0 29 16,0 0 28-16,1-21 31 0,-1 21 29 16,0 0 17-16,0-17 25 0,0 17 8 15,0 0 18-15,0 0 4 0,0-23-5 0,0 23 1 16,0 0-9-16,0 0-8 0,0 0-15 0,-3-19-2 15,3 19-18-15,0 0-10 0,0 0-7 16,0 0-10-16,0 0-4 0,0 0-3 16,0 0-7-16,0 0-4 0,0 0-3 0,0 0-8 15,0 0-9-15,0 0-6 0,0 0-1 16,40 29-4-16,-30-20 0 0,3 2-1 0,-1 3 0 16,-5-3-2-16,3 3 0 0,-3-1 1 15,0 1-2-15,-2-2 0 0,-5-12 0 16,0 28-8-16,0-28-34 0,-10 24-59 0,1-13-80 15,1-1-70-15,-1-1-133 0,-3-1-209 16,1-3-361-16,3 2-384 0</inkml:trace>
  <inkml:trace contextRef="#ctx0" brushRef="#br1" timeOffset="-192955.31">26367 9004 2797 0,'0'0'-120'16,"-7"-13"18"-16,7 13 17 0,-6-12 20 16,6 12 34-16,0 0 33 0,-10-12 25 0,10 12 23 15,0 0 0-15,0 0 1 0,-9-14-5 16,9 14-5-16,0 0 5 0,0 0 9 15,0 0 3-15,0 0 4 0,0 0-3 0,0 0 3 16,0 0 3-16,-15 32 2 0,15-32 0 0,0 29 0 16,2-12-3-16,0 4-6 0,0 5-11 15,3 1 2-15,3 7-8 0,-1 1-2 16,3 1-4-16,3 6-5 0,1 2 0 16,1-4-2-16,1 2-2 0,-3-8-3 0,3-1-3 15,-7-1-2-15,4 0 0 0,-3-6-2 16,-4-3 6-16,-1 1 5 0,1-3 11 0,-4-2 3 15,1-2 3-15,-6-2-1 0,3-15-3 16,-2 24 2-16,2-24-11 0,-6 22-2 0,6-22-2 16,-5 17-2-16,5-17 0 0,-4 15-1 15,4-15-2-15,-6 10-2 0,6-10-1 16,0 0-1-16,0 0-2 0,0 0-1 16,0 0 1-16,0 0 1 0,-6 15-1 0,6-15 1 15,0 0-1-15,0 0-1 0,0 0-2 16,14 15 3-16,-14-15 1 0,7 13 0 0,-7-13 0 15,13 18-4-15,-6-7-2 0,-2 2-2 16,5 2 1-16,-3 1 4 0,1-1 4 16,0 6 6-16,-1-2 2 0,-3 4 2 0,1 0 20 15,0 1-6-15,-1 3-2 0,-2 0-6 16,1 0 0-16,-3 1-1 0,-3 2-6 16,1 1-2-16,-2 6-4 0,1-5 0 0,1 0 1 15,-3 4-5-15,3 0 1 0,-2 0-4 16,2 3 2-16,2 1-1 0,2-3-5 0,0 4 2 15,2-2 0-15,6-2-3 0,-1 1 7 16,1-2-7-16,2-1-2 0,1-3 4 0,0-1-7 16,-1-3 0-16,1-3-1 0,-1-4-9 15,-3 0-11-15,2-2-39 0,1 0-52 0,-2-6-75 16,-1 0-78-16,-5 1-136 0,4-7-242 16,-4 1 39-16,-4-8-301 0,0 0-286 15</inkml:trace>
  <inkml:trace contextRef="#ctx0" brushRef="#br1" timeOffset="-191416.5">26888 8901 2614 0,'-5'-15'-123'0,"5"15"29"0,0 0 18 16,0 0 23-16,-8-19 22 0,8 19 17 16,0 0 14-16,-10-15 6 0,10 15 24 0,-6-11 12 15,6 11 7-15,0 0 4 0,-14-15 2 16,14 15 8-16,-14-7 0 0,14 7-2 16,0 0-1-16,0 0-6 0,0 0 7 0,-33 14-2 15,33-14-3-15,-15 17-2 0,5-7 0 16,5 1-5-16,5-11-4 0,-8 25 2 15,4-12 0-15,1 0-10 0,3-13 1 16,-2 25-4-16,2-25-4 0,2 25-2 0,-2-25-3 16,7 21 0-16,-3-11-1 0,-4-10-4 15,7 16 0-15,-7-16 0 0,12 12-6 0,-12-12-3 16,11 5 0-16,-11-5-1 0,0 0-1 16,0 0-2-16,0 0 1 0,0 0 0 0,29-22-3 15,-25 12 0-15,-4 10 10 0,11-21 7 16,-4 9 5-16,-4-1 21 0,-3 13 15 15,6-20 5-15,-6 20 2 0,7-17 0 0,-7 17-5 16,4-14-13-16,-4 14-4 0,0 0-9 16,10-16-6-16,-10 16 0 0,0 0 0 0,0 0 4 15,0 0 0-15,0 0 2 0,0 0-1 16,0 0 2-16,6 38-5 0,-6-38-1 16,2 28-5-16,0-13-1 0,-2 3-4 0,1-4-12 15,-1-14-28-15,2 31-53 0,0-18-96 16,0-1-98-16,-2-12-162 0,2 21-204 15,3-14-305-15,-5-7-346 0</inkml:trace>
  <inkml:trace contextRef="#ctx0" brushRef="#br1" timeOffset="-191133.93">27065 9139 2735 0,'0'0'-129'0,"7"14"20"0,-7-14 12 15,0 0 19-15,7 18 29 0,-7-18 10 0,0 14 13 16,0-14 18-16,0 0-1 0,-3 19 5 16,3-19 22-16,0 0 14 0,0 0 19 15,-6 19 15-15,6-19 9 0,0 0 5 0,0 0 4 16,-11 8 9-16,11-8 14 0,0 0 8 16,0 0 7-16,0 0-10 0,0 0-6 15,0 0-11-15,-18-31-4 0,18 31-4 16,0 0-8-16,0 0-11 0,0-21-7 0,0 21-13 15,0 0-10-15,0 0-30 0,0 0-46 16,0 0-68-16,24-11-64 0,-24 11-82 0,0 0-186 16,18-3-425-16,-18 3-215 0</inkml:trace>
  <inkml:trace contextRef="#ctx0" brushRef="#br1" timeOffset="-190882.6">27301 9022 2550 0,'0'0'-74'0,"0"0"30"0,0 0 12 16,0 0 20-16,0 0 1 0,0 0 19 0,14-19 0 15,-14 19-4-15,17 0 8 0,-17 0 2 16,27 1 1-16,-27-1-4 0,37 2 4 0,-22-2-12 15,-15 0-4-15,33 0-2 0,-16-2-37 16,-17 2-47-16,32-4-34 0,-22 3-48 16,-10 1-101-16,19-9-297 0,-15 2 236 0</inkml:trace>
  <inkml:trace contextRef="#ctx0" brushRef="#br1" timeOffset="-190729.69">27308 8846 1679 0,'0'0'-4'0,"-18"-5"24"16,18 5 36-16,0 0 46 0,0 0 36 15,0 0-4-15,0 0-9 0,0 0-14 0,0 0-14 16,0 0-10-16,0 0-11 0,0 0-15 16,0 0-19-16,52 14-21 0,-33-11-56 0,0-1-54 15,3-1-54-15,-2-1-104 0,3 0-452 16,1-1 45-16</inkml:trace>
  <inkml:trace contextRef="#ctx0" brushRef="#br1" timeOffset="-190486.09">27914 8680 2084 0,'0'0'4'16,"0"0"29"-16,0 0 27 0,16-9 52 0,-16 9 35 16,0 0 25-16,0 0 4 0,0 0-19 0,17 20-2 15,-17-20-1-15,8 24-12 0,-1-11-8 16,-1 4-2-16,1 1-8 0,2 2-15 15,-2 3-10-15,0-3-11 0,1 4-13 0,0-3-7 16,0 1-8-16,-1 2-16 0,0-3-41 16,0-4-58-16,-1-1-66 0,1-2-74 15,-3 0-80-15,0-1-166 0,-2-3-533 0,-1-1-419 16</inkml:trace>
  <inkml:trace contextRef="#ctx0" brushRef="#br1" timeOffset="-189014.12">27005 9772 2836 0,'0'0'-109'0,"0"0"43"0,0 0 29 0,0 0 46 15,2-25 32-15,-2 25 24 0,0 0 34 16,0 0 17-16,7-15 13 0,-7 15 3 15,0 0-4-15,0 0 0 0,0 0-5 0,6-11-8 16,-6 11-6-16,0 0-8 0,0 0-10 16,0 0 9-16,0 0-3 0,0 0-12 0,0 0-4 15,0 0-14-15,0 0-5 0,0 0-7 16,14 40-4-16,-14-40-5 0,2 21 0 16,0-6-15-16,-2-15 4 0,5 26-2 15,-3-10-6-15,0 1 3 0,3 0-25 0,-3-2 1 16,3 3-2-16,-1-3-3 0,0 0 4 15,-1 0-1-15,-3-15 0 0,6 25 0 0,-3-16 0 16,-3-9 0-16,4 18-1 0,-4-18 4 16,0 0-1-16,5 16-3 0,-5-16 1 0,0 0-2 15,0 0 3-15,0 0-2 0,0 0-1 16,0 0-2-16,0 0 2 0,0 0-4 0,0 0 2 16,0 0 2-16,0 0 3 0,18-45-6 15,-18 45 0-15,12-17 1 0,-8 7-3 16,-4 10 0-16,11-15-1 0,-11 15 1 0,11-13-1 15,-11 13 0-15,16-8-1 0,-16 8-4 16,11-4 5-16,-11 4 2 0,0 0 0 16,0 0 2-16,27 8-1 0,-27-8-1 0,10 11 1 15,-10-11 1-15,12 17-1 0,-10-7 2 16,-2-10 0-16,3 19 1 0,-3-19 1 16,2 22-1-16,-2-22 3 0,0 0 6 0,-5 24-1 15,5-24 0-15,-12 15-3 0,12-15 0 16,-10 12-9-16,10-12-18 0,-13 7-36 15,13-7-42-15,-16 6-51 0,16-6-57 16,0 0-62-16,0 0-100 0,0 0-174 0,0 0-429 16,-15-13-419-16</inkml:trace>
  <inkml:trace contextRef="#ctx0" brushRef="#br1" timeOffset="-188778.08">27427 9936 2866 0,'0'0'-120'0,"0"0"38"0,0 0 60 0,20 6 50 16,-20-6 37-16,0 0 38 0,4 13 24 15,-4-13 8-15,0 0 2 0,6 19-4 0,-6-19-2 16,2 16-6-16,-2-16-3 0,4 14-8 16,-4-14-12-16,2 18-13 0,-2-18-9 0,2 15-30 15,-2-15-7-15,3 13-16 0,-3-13-25 16,0 0-47-16,4 17-52 0,-4-17-73 15,0 0-61-15,0 0-97 0,9 11-203 0,-9-11-340 16,0 0-233-16</inkml:trace>
  <inkml:trace contextRef="#ctx0" brushRef="#br1" timeOffset="-188569.59">27689 9928 2578 0,'0'0'-27'0,"0"0"18"16,0 0 0-16,0 0 0 0,0 0 9 0,5-22 8 16,-5 22 7-16,19-3 3 0,-19 3 1 15,0 0-7-15,33 4 4 0,-33-4-1 16,25 2-5-16,-25-2-15 0,27 0-25 0,-14 2-37 16,-13-2-40-16,27 0-56 0,-27 0-101 15,23-4-371-15,-17 0 147 0</inkml:trace>
  <inkml:trace contextRef="#ctx0" brushRef="#br1" timeOffset="-188416.69">27746 9809 1905 0,'0'0'16'0,"-11"-6"27"16,11 6 7-16,0 0 15 0,0 0-26 0,0 0 7 16,0 0-5-16,0 0-15 0,0 0 8 15,0 0-14-15,43-10-7 0,-43 10-18 16,28 2-43-16,-28-2-66 0,34-2-114 0,-15 2-377 15,-2 0 185-15</inkml:trace>
  <inkml:trace contextRef="#ctx0" brushRef="#br1" timeOffset="-187718.51">28232 9641 1743 0,'-17'-8'-13'0,"17"8"26"16,0 0 30-16,0 0 32 0,0 0 15 16,0 0 22-16,0 0 12 0,0 0 4 0,0 0-15 15,0 0-18-15,0 0-7 0,0 0-7 16,0 0-14-16,0 0-3 0,0 0-6 15,0 0-10-15,0 0-1 0,33-14-4 0,-33 14-10 16,0 0-3-16,28 3-2 0,-28-3-2 16,23 1-7-16,-23-1-2 0,26 3-7 0,-26-3-26 15,25 1-49-15,-13 1-51 0,-12-2-57 16,26 0-65-16,-26 0-122 0,18-2-336 16,-18 2 56-16</inkml:trace>
  <inkml:trace contextRef="#ctx0" brushRef="#br1" timeOffset="-187367.1">28333 9627 1977 0,'0'0'-23'0,"0"0"17"15,0 0 27-15,-10 12 32 0,10-12 40 0,0 0 29 16,0 0 17-16,-2 15 0 0,2-15 3 15,0 0-5-15,2 20-6 0,-2-20-8 16,0 0-5-16,4 23-5 0,-4-23-1 0,1 20 4 16,-1-20-1-16,5 19-2 0,-5-19 4 15,0 21-5-15,0-21 3 0,2 22 12 0,0-8-34 16,-2-14-10-16,2 23-9 0,-2-23-6 16,4 23-4-16,-2-12-5 0,-2-11-1 15,5 21-2-15,-5-21-10 0,5 19-4 0,-5-19-6 16,5 16-4-16,-5-16-1 0,5 13-8 15,-5-13-1-15,0 0-10 0,3 17-17 0,-3-17-31 16,0 0-47-16,0 0-74 0,5 13-74 16,-5-13-69-16,0 0-136 0,0 0-199 15,0 0-306-15,0 0-362 0</inkml:trace>
  <inkml:trace contextRef="#ctx0" brushRef="#br1" timeOffset="-186871.35">28198 9654 2686 0,'0'0'-121'15,"0"0"23"-15,0 0 27 0,0 0 20 0,0 0 25 16,0 0 31-16,0 0 18 0,0 0 27 16,0 0 23-16,0 0-2 0,0 0 6 15,0 0 7-15,0 0-2 0,0 0 8 0,0 0 1 16,40-12 5-16,-40 12-10 0,0 0 1 16,23 3-11-16,-23-3-2 0,0 0-6 15,31 3-3-15,-18-1-4 0,-13-2-6 0,25 4-3 16,-25-4-6-16,25 4-8 0,-12-4-1 15,-13 0-9-15,22 3-12 0,-22-3-22 16,18 3-32-16,-18-3-44 0,18 1-44 0,-18-1-52 16,0 0-62-16,21 2-114 0,-21-2-510 15,0 0-220-15</inkml:trace>
  <inkml:trace contextRef="#ctx0" brushRef="#br1" timeOffset="-185096.11">27052 10623 2532 0,'0'0'-51'0,"0"0"31"16,0 0 41-16,7-10 30 0,-7 10 31 15,0 0 14-15,0 0 5 0,0 0-1 0,0 0 1 16,0 0-11-16,0 0 5 0,0 0 12 16,0 0 3-16,0 0-5 0,0 0-6 15,0 0-15-15,0 0-4 0,0 0-6 0,11 39-1 16,-11-39-4-16,-2 23-5 0,2-23-4 15,0 22-7-15,0-22-3 0,0 28-5 16,0-14-6-16,0-14-1 0,2 23 1 0,-2-9 5 16,0-14-8-16,0 25-1 0,0-25-6 15,0 21-2-15,0-21-2 0,2 17-2 0,-2-17-2 16,0 0-3-16,0 21-3 0,0-21 1 16,0 0-2-16,0 17-3 0,0-17-2 15,0 0 0-15,0 0-2 0,0 0 2 0,0 0-7 16,0 0 4-16,0 0-3 0,0 0 0 15,0 0 0-15,0 0-1 0,36-35 0 16,-30 28-3-16,-6 7 1 0,17-13 1 16,-17 13-3-16,15-14 0 0,-5 11-2 0,-10 3-1 15,15-8 0-15,-15 8-1 0,18-6 0 16,-18 6 4-16,19 0-2 0,-19 0 4 0,0 0-3 16,21 8 1-16,-21-8 0 0,9 11-1 15,-9-11 3-15,0 0 2 0,5 19-1 0,-5-19 1 16,0 0 0-16,0 0 3 0,-16 27-1 15,16-27 5-15,-13 12-3 0,13-12-2 16,-14 9 0-16,14-9 6 0,-15 8-8 16,15-8 2-16,-15 7-22 0,15-7-34 0,0 0-48 15,-17 2-67-15,17-2-72 0,0 0-109 16,0 0-196-16,0 0-90 0,0 0-186 0,0 0-145 16</inkml:trace>
  <inkml:trace contextRef="#ctx0" brushRef="#br1" timeOffset="-184282.05">27451 10919 2353 0,'0'0'-69'0,"0"0"28"16,0 0 23-16,0 0 18 0,0 0 18 15,0 0 27-15,-19-15 8 0,19 15 9 16,0 0-7-16,0 0 8 0,0 0 0 0,0 0-1 16,0 0-1-16,0 0-7 0,0 0-6 15,0 0-5-15,0 0 0 0,0 0 0 0,0 0 1 16,0 0 4-16,35-15-2 0,-35 15-1 16,0 0 7-16,0 0-6 0,0 0 2 0,0 0-2 15,23 16-4-15,-23-16-3 0,0 0-3 16,0 0-3-16,0 21-4 0,0-21-1 15,0 0 6-15,0 0-13 0,-16 27 0 0,16-27 2 16,-7 14 6-16,7-14 2 0,-10 13 15 16,10-13 6-16,-10 14 12 0,10-14 7 15,-5 11 3-15,5-11-7 0,0 0-1 0,-8 13-8 16,8-13-2-16,0 0-10 0,0 0 1 16,0 0-11-16,13 19-2 0,-13-19-6 15,16 6-7-15,-16-6-22 0,20 3-32 0,-20-3-39 16,27 3-47-16,-6-3-61 0,-3-3-73 15,-18 3-147-15,40-5-232 0,-18 1-214 0,-4-2-185 16</inkml:trace>
  <inkml:trace contextRef="#ctx0" brushRef="#br1" timeOffset="-184032.82">27784 10868 2524 0,'0'0'-27'0,"0"0"36"15,0 0 17-15,0 0 10 0,-16-4-2 16,16 4 1-16,0 0-2 0,0 0-5 0,0 0 14 16,0 0-10-16,0 0-8 0,0 0-3 15,0 0 0-15,59 0-8 0,-59 0-2 16,15-2-25-16,-15 2-57 0,0 0-58 0,25-2-73 15,-25 2-149-15,13-8-311 0,-9 5 107 16</inkml:trace>
  <inkml:trace contextRef="#ctx0" brushRef="#br1" timeOffset="-183870.38">27766 10775 2055 0,'0'0'79'15,"0"0"41"-15,-18-7 25 0,18 7 1 16,0 0-15-16,0 0-16 0,0 0-11 0,0 0-14 15,0 0-11-15,0 0-14 0,0 0-10 16,48-7-27-16,-48 7-76 0,24 0-83 16,-24 0-115-16,26-3-233 0,-26 3-242 0,19-5 12 15</inkml:trace>
  <inkml:trace contextRef="#ctx0" brushRef="#br1" timeOffset="-173651.6">28196 10561 2134 0,'0'0'-25'16,"0"0"23"-16,0 0 20 0,0 0 27 15,0 0 18-15,0 0 12 0,0 0 7 16,0 0 7-16,0 0 0 0,0 0 7 0,0 0 4 15,0 0-1-15,0 0-1 0,0 0-7 16,0 0-1-16,0 0-8 0,0 0-4 0,0 0-2 16,0 0-11-16,0 0-5 0,0 0-1 15,0 0-7-15,0 0 1 0,0 0-4 16,0 0-3-16,50-14-2 0,-50 14-4 0,27 0 1 16,-11-1-7-16,-16 1-1 0,34 0-5 15,-18-2-2-15,-16 2-3 0,29-4-6 0,-15 3-12 16,-14 1-34-16,24-7-50 0,-10 5-61 15,-14 2-50-15,18-4-47 0,-11 1-76 16,-7 3-613-16,0 0-335 0</inkml:trace>
  <inkml:trace contextRef="#ctx0" brushRef="#br1" timeOffset="-173386.14">28335 10568 2769 0,'0'0'-93'0,"0"0"11"16,-10 14 26-16,10-14 30 0,-9 15 38 16,9-15 39-16,-2 17 23 0,2-17 19 15,0 21 11-15,0-21 16 0,0 21 11 0,0-21-1 16,0 25 0-16,0-25-5 0,0 23-7 16,0-23-9-16,2 22-4 0,-2-22-15 0,0 21-7 15,0-21-11-15,5 18-6 0,-5-18-10 16,0 17-5-16,0-17-8 0,0 0-5 0,2 17-22 15,-2-17-39-15,0 0-45 0,2 15-62 16,-2-15-68-16,0 0-77 0,0 0-143 16,0 9-548-16,0-9-407 0</inkml:trace>
  <inkml:trace contextRef="#ctx0" brushRef="#br1" timeOffset="-172956.14">28462 10315 2780 0,'8'-18'-119'0,"-8"18"33"16,0 0 22-16,9-11 23 0,-9 11 43 15,0 0 13-15,12-8 21 0,-12 8 9 16,0 0 4-16,0 0 5 0,21-1 2 0,-21 1 8 16,0 0 3-16,0 0 4 0,24 11-7 15,-24-11-3-15,11 9-3 0,-11-9 9 0,8 14 3 16,-8-14 1-16,4 14 5 0,-4-14 0 16,0 0 2-16,0 22-1 0,0-22-1 15,0 0-1-15,-9 21 0 0,9-21-8 0,-7 15 5 16,7-15 0-16,-7 14-1 0,7-14 1 15,-5 13 5-15,5-13-3 0,0 0-6 16,-4 16-3-16,4-16-5 0,0 0-5 0,0 0-5 16,0 0-7-16,16 20-6 0,-16-20-1 15,14 8-9-15,-14-8-17 0,17 4-47 16,-17-4-63-16,19 0-89 0,-8-2-81 0,-11 2-174 16,23-4-190-16,-23 4-310 0,23-2-369 15</inkml:trace>
  <inkml:trace contextRef="#ctx0" brushRef="#br1" timeOffset="-172421.13">28135 11062 2840 0,'0'0'-76'0,"0"0"30"16,0 0 52-16,0 0 37 0,0 0 26 0,0 0 21 15,0 0 10-15,0 0-2 0,38-19-5 16,-38 19 7-16,25-4 5 0,-25 4 2 15,29-2 1-15,-10 0 3 0,0 0 5 0,0 2 0 16,4-2-6-16,0 0-5 0,1 2-2 16,1-2-4-16,4 2-13 0,-2-1-8 0,4 1-12 15,-1-3-6-15,-3 3-6 0,3-1-9 16,-3 1-3-16,-1 0-7 0,0 0-11 16,-5 0-17-16,2 0-38 0,-2 0-46 0,-5-2-54 15,3 4-76-15,-6-2-61 0,-13 0-84 16,22 0-179-16,-22 0-80 0,0 0-216 15,0 0-154-15</inkml:trace>
  <inkml:trace contextRef="#ctx0" brushRef="#br1" timeOffset="-171990.52">28428 11239 2475 0,'-22'4'-20'0,"22"-4"31"0,0 0 32 16,0 0 29-16,0 0 26 0,0 0 23 16,0 0 5-16,0 0 5 0,0 0-6 15,0 0-5-15,0 0 0 0,0 0-5 16,0 0-2-16,50-23-4 0,-50 23-4 0,15-4-7 16,-15 4 2-16,20-3-10 0,-20 3-2 15,0 0-9-15,24-3-9 0,-24 3-10 0,0 0-3 16,0 0-6-16,21 3-2 0,-21-3 7 15,0 0-4-15,0 0-5 0,11 13-8 0,-11-13-19 16,0 0 0-16,-4 20-2 0,4-20-2 16,0 0 4-16,-14 29 0 0,10-19 2 15,4-10 2-15,-13 20 10 0,8-10 4 0,5-10 11 16,-9 17 29-16,9-17-3 0,-9 15-5 16,9-15 2-16,-4 16-4 0,4-16 1 0,0 0-1 15,0 0-4-15,6 23-8 0,-6-23-3 16,14 9-5-16,-14-9-5 0,18 10-7 15,-8-8-4-15,-10-2-6 0,30 6-15 0,-18-5-27 16,6-1-49-16,-3 0-75 0,-1-1-102 16,0-4-97-16,-2 2-222 0,-4-3-69 0,1 1 22 15,-9 5-391-15,0 0-473 0</inkml:trace>
  <inkml:trace contextRef="#ctx0" brushRef="#br1" timeOffset="-166291.5">29584 8667 3071 0,'0'0'-38'0,"0"0"42"0,0 0 32 16,0 0 21-16,0 0 17 0,0 0 9 0,0 0 14 15,0 0 8-15,0 0 4 0,0 0-4 0,0 0-4 16,0 0-5-16,0 0-2 0,0 0-5 15,0 0-9-15,0 0-6 0,0 0-7 16,0 0-5-16,0 0-4 0,0 0-7 0,0 0-3 16,44 10-9-16,-44-10-4 0,0 0 0 15,26-4-5-15,-26 4-2 0,16-8-5 0,-16 8-3 16,18-7 1-16,-18 7-5 0,17-12-4 16,-9 5 1-16,-8 7-10 0,12-16-4 15,-3 7-1-15,-9 9-2 0,9-21-1 0,-5 11 1 16,-4 10 2-16,4-22-4 0,-4 22 0 15,0-20-2-15,0 20 2 0,0 0 1 0,-8-24 1 16,8 24 0-16,-9-14 6 0,9 14 1 16,-11-10 11-16,11 10 8 0,0 0 0 15,-21-3 3-15,21 3 4 0,0 0 1 16,0 0 8-16,-34 11 0 0,34-11 3 0,-16 11 8 16,8-5 24-16,8-6 0 0,-20 18-2 15,10-9-2-15,1 0-24 0,1 4-7 16,1-1-1-16,-1 0-3 0,8-12-1 0,-11 26 2 15,7-14-6-15,4-12 0 0,-4 22 0 16,2-10 0-16,2-12 2 0,2 23-2 0,-2-23 2 16,6 19-1-16,0-9-2 0,-6-10-3 15,13 14-4-15,-4-7 1 0,-9-7-6 0,19 9-1 16,-9-5 0-16,-10-4-13 0,24 4-12 16,-10-3-36-16,-1-1-25 0,-13 0-32 0,30-5-42 15,-16-1-58-15,2 1-56 0,-2-1-44 16,-2-4-110-16,2 1-178 0,-4-1-29 15,-2-2-336-15,3-1-389 0</inkml:trace>
  <inkml:trace contextRef="#ctx0" brushRef="#br1" timeOffset="-165866.83">29761 7932 2881 0,'0'0'-55'0,"0"0"55"0,0 0 43 0,0 0 32 16,0 0 35-16,0 0 5 0,0 0 2 16,0 0-7-16,0 0 2 0,0 0-3 15,0 0 1-15,0 0-1 0,0 0-7 16,0 0 1-16,0 0-11 0,0 0-8 0,53-3-10 15,-53 3-12-15,24 0-5 0,-24 0-7 0,26-2-10 16,-26 2-39-16,22-2-52 0,-22 2-68 16,22-1-80-16,-12-1-78 0,-10 2-139 15,19-8-209-15,-11 5-236 0,-8 3-214 0</inkml:trace>
  <inkml:trace contextRef="#ctx0" brushRef="#br1" timeOffset="-165514.6">30016 7725 2512 0,'0'0'-57'0,"0"0"43"15,0 0 55-15,-13-7 28 0,13 7 4 16,0 0-11-16,0 0 3 0,0 0-15 16,0 0 7-16,0 0 1 0,0 0 5 0,38-12-2 15,-38 12-1-15,21-3 4 0,-21 3-12 0,24-4-3 16,-24 4-7-16,23-6-6 0,-13 3-22 15,-10 3-45-15,22-4-49 0,-22 4-56 16,18-4-60-16,-18 4-66 0,0 0-555 16,18-4-140-16</inkml:trace>
  <inkml:trace contextRef="#ctx0" brushRef="#br1" timeOffset="-165295.64">30111 7686 2434 0,'0'0'-28'16,"0"0"51"-16,-13 9 36 0,13-9 30 15,0 0 7-15,-6 17 11 0,6-17 18 0,-2 15 14 16,2-15 15-16,-2 22 0 0,2-22 1 16,2 24-5-16,0-9-6 0,0 0-10 15,-2-15-11-15,6 32-18 0,-4-17-13 0,1 2-7 16,-1-2-12-16,-2-15-5 0,6 29-14 16,-4-18-11-16,-2-11-24 0,2 23-44 15,-2-23-51-15,4 19-54 0,-4-19-51 0,2 15-47 16,1-8-57-16,-3-7-133 0,2 10-557 15,-2-10-426-15</inkml:trace>
  <inkml:trace contextRef="#ctx0" brushRef="#br1" timeOffset="-164881.2">30405 7825 2901 0,'0'0'-101'16,"0"0"27"-16,4-19 24 0,-4 19 9 0,0 0 17 15,0 0 19-15,0 0 25 0,-10-19 8 16,10 19 25-16,0 0 21 0,-20-3 11 0,20 3 10 16,0 0 6-16,0 0 8 0,0 0-2 15,-36 15-3-15,36-15-15 0,-10 9-3 16,10-9-11-16,-8 15-7 0,8-15-7 0,-2 15-4 15,2-15-7-15,0 0-6 0,6 29-5 16,-6-29-2-16,10 23-5 0,-3-13-1 0,0 4-3 16,-1-3-5-16,2 1 2 0,-2 2 0 15,-6-14 6-15,11 19 7 0,-7-10 11 16,-4-9 7-16,7 17 0 0,-7-17 2 16,4 13-2-16,-4-13-9 0,0 0-5 0,0 0-3 15,-11 26-5-15,11-26-5 0,-11 7-4 16,11-7-5-16,-14 6-12 0,14-6-18 15,0 0-29-15,-22 0-34 0,22 0-35 0,0 0-47 16,0 0-54-16,-25-16-62 0,25 16-109 0,-8-17-174 16,4 10-340-16,4 7-275 0</inkml:trace>
  <inkml:trace contextRef="#ctx0" brushRef="#br1" timeOffset="-164231.46">30407 8551 2593 0,'0'0'-115'0,"0"0"40"15,0 0 37-15,0 0 26 0,0 0 39 16,0 0 33-16,0 0 21 0,0 0 19 0,0 0 14 16,0 0 4-16,0 0 7 0,0 0-5 15,0 0-3-15,0 0-11 0,0 0-8 0,-19-34-13 16,19 34-11-16,0 0-4 0,5-24-5 16,-5 24 0-16,0 0-2 0,0 0-6 15,6-20-5-15,-6 20-8 0,0 0-2 16,8-12-8-16,-8 12-1 0,0 0-7 0,0 0-3 15,0 0 0-15,21 0-4 0,-21 0-3 16,0 0-1-16,22 12-2 0,-22-12 0 16,16 8 1-16,-16-8 0 0,18 7-3 0,-18-7 1 15,14 5-2-15,-14-5 9 0,11 8 15 16,-11-8 7-16,0 0-2 0,17 3-4 16,-17-3-3-16,0 0 4 0,0 0-4 0,0 0-2 15,27-11-3-15,-27 11-2 0,14-11 0 16,-14 11-1-16,10-11 0 0,-10 11 0 0,10-10-4 15,-10 10-2-15,0 0-4 0,13-14-4 16,-13 14-11-16,0 0-12 0,11-9-34 16,-11 9-43-16,0 0-63 0,0 0-62 0,0 0-75 15,0 0-130-15,0 0-183 0,0 0-304 16,0 0-297-16</inkml:trace>
  <inkml:trace contextRef="#ctx0" brushRef="#br1" timeOffset="-163849.2">30435 8671 2640 0,'0'0'-98'0,"0"0"26"0,0 0 19 0,0 0 30 15,0 0 31-15,0 0 27 0,0 0 28 16,0 0 18-16,0 0-1 0,0 0 10 0,0 0 15 16,0 0 22-16,0 0 14 0,0 0 0 15,0 0-6-15,0 0-3 0,0 0-10 0,0 0-7 16,0 0-9-16,40 11-5 0,-40-11-11 15,23-2-9-15,-23 2-9 0,28-2-7 16,-28 2-5-16,27-1-10 0,-9 1-11 0,-18 0-12 16,27-4-39-16,-14 2-41 0,-13 2-41 15,25-2-50-15,-25 2-58 0,24-2-81 16,-24 2-154-16,18-4-533 0,-12 2-417 16</inkml:trace>
  <inkml:trace contextRef="#ctx0" brushRef="#br1" timeOffset="-162596.36">31686 7892 2849 0,'0'0'-78'16,"0"0"56"-16,0 0 50 0,0 0 27 16,0 0 25-16,0 0 11 0,0 0-2 0,0 0 3 15,0 0 18-15,0 0 18 0,0 0 14 16,0 0 24-16,0 0 4 0,0 0 3 16,0 0-2-16,12 43-26 0,-6-27-4 15,-1 0-5-15,0-2 2 0,-1 4-15 0,2-2-4 16,-2 1-14-16,4 5 11 0,-1-2-10 15,1-1-11-15,-3-2-10 0,1 1-10 16,1-1-9-16,-1-4-10 0,0 3-15 0,0-3-17 16,0 0-51-16,2 1-58 0,-8-14-68 15,8 15-89-15,-6-6-78 0,-2-9-162 0,4 10-154 16,-4-10-7-16,2 9-325 0,-2-9-413 16</inkml:trace>
  <inkml:trace contextRef="#ctx0" brushRef="#br1" timeOffset="-161946.27">31298 8578 2787 0,'0'0'-163'0,"0"0"20"0,-16 1 20 16,16-1 21-16,0 0 32 0,0 0 26 16,0 0 31-16,-20 2 26 0,20-2 32 0,0 0 30 15,0 0 21-15,0 0 21 0,0 0 11 16,0 0 6-16,0 0-2 0,0 0-4 16,0 0-1-16,0 0-9 0,0 0-1 0,0 0-12 15,0 0-7-15,0 0-7 0,0 0-8 16,0 0-7-16,56 2-4 0,-35-4-9 15,0 2-2-15,2 0-12 0,7 0-4 16,4 0-4-16,-1-2-4 0,3 2-6 0,1 0-2 16,5 0 0-16,0 0-5 0,-3 0-2 15,3 0-3-15,-4 0-2 0,7 0 0 0,-8 0-4 16,-1 0 0-16,2 0-1 0,0 0 2 16,1 0 3-16,3 0 11 0,-4 0 4 0,1 0 5 15,-4 0 3-15,3 0 2 0,4 2-5 16,1-2 8-16,-1 2 3 0,-2 1 1 15,3 0 7-15,1 1-2 0,-1-1-20 0,-1 4 1 16,0-2-7-16,-1-1-3 0,-1-1-2 16,-2 4-3-16,-7-4-1 0,-1 1-3 15,0-2-3-15,-5 2-17 0,-3-3-33 0,-2-1-46 16,-20 0-45-16,28 0-60 0,-15 0-72 16,-13 0-127-16,10-3-196 0,-10 3-58 15,0 0-218-15,0 0-211 0</inkml:trace>
  <inkml:trace contextRef="#ctx0" brushRef="#br1" timeOffset="-161224.4">31320 9212 2500 0,'0'0'-36'0,"0"0"41"0,0 0 32 0,0 0 35 16,0 0 33-16,0 0 22 16,0 0 8-16,0 0 5 0,-7-13-1 0,7 13 7 15,0 0-1-15,0 0 8 0,0 0-1 0,0 0-6 16,0 0 1-16,0 0-2 0,0 0-1 15,0 0-25-15,0 0-4 0,19 40 2 16,-19-40-16-16,7 21-7 0,-3-10-13 16,0 2-7-16,2 3 0 0,-2-3-14 0,3 0-6 15,-2 3-3-15,-1-1-5 0,0-1-2 16,2-2-9-16,-6-12-3 0,8 25-1 16,-4-14-2-16,1 1-3 0,-5-12-5 0,7 19-1 15,-7-19-1-15,6 17-1 0,-6-17-3 0,4 14 2 16,-4-14 1-16,4 12-3 0,-4-12-5 15,0 0-1-15,6 16 0 0,-6-16-3 16,0 0-2-16,0 0-7 0,5 15-23 0,-5-15-35 16,0 0-29-16,0 0-42 0,0 0-67 15,4 11-78-15,-4-11-104 0,0 0-191 0,0 0-67 16,0 0-370-16,0 0-490 0</inkml:trace>
  <inkml:trace contextRef="#ctx0" brushRef="#br1" timeOffset="-159580.47">31488 9450 2992 0,'0'0'-123'0,"0"0"35"0,0 0 21 16,0 0 23-16,0 0 29 0,0 0 27 0,0 0 28 15,0 0 15-15,0 0 6 0,0 0 15 16,0 0 1-16,41-17 8 0,-41 17 8 15,0 0 1-15,21-4-1 0,-21 4-3 0,0 0-4 16,23-3-10-16,-23 3-7 0,20 0-5 16,-20 0-9-16,21-3-5 0,-21 3-7 0,0 0-8 15,29-1-14-15,-29 1-27 0,19-3-35 16,-19 3-48-16,0 0-43 0,24-3-46 16,-24 3-49-16,14-6-86 0,-5 4-582 0,-9 2-276 15</inkml:trace>
  <inkml:trace contextRef="#ctx0" brushRef="#br1" timeOffset="-159275.23">31639 9328 2689 0,'0'0'-43'0,"0"0"36"16,-10-7 32-16,10 7 22 0,0 0 17 15,0 0 9-15,0 0 1 0,0 0 18 16,0 0 20-16,0 0 1 0,0 0 5 0,0 0-7 15,0 0 5-15,0 0 4 0,0 0-6 16,-6 36-7-16,6-36-7 0,0 17-11 0,0-17-9 16,4 21-9-16,-4-21-5 0,2 23-7 15,-2-23-4-15,2 24-4 0,-2-24-12 0,2 25 2 16,-2-11-5-16,0-14-7 0,2 26-1 16,-2-12-5-16,0-14 2 0,4 24-9 15,-4-12-4-15,0-12-22 0,4 19-27 0,-4-19-25 16,3 17-51-16,-3-17-59 0,4 14-65 15,-4-14-92-15,6 7-159 0,-6-7-138 16,0 0-196-16,0 0-149 0</inkml:trace>
  <inkml:trace contextRef="#ctx0" brushRef="#br1" timeOffset="-158762.23">31741 9103 2435 0,'0'0'-50'16,"-17"-3"30"-16,17 3 16 0,0 0 19 0,0 0 29 16,0 0 23-16,0 0 18 0,0 0 14 15,0 0 4-15,0 0 7 0,0 0 3 16,0 0 2-16,0 0 0 0,0 0 10 0,49-9-1 16,-49 9 1-16,28-1-8 0,-14-1-4 15,-14 2-15-15,28 0-7 0,-28 0-14 16,27-4-10-16,-13 4-11 0,-14 0-19 0,24-2-35 15,-24 2-42-15,21-1-45 0,-21 1-57 16,17-3-56-16,-17 3-60 0,0 0-89 0,17-1-613 16,-17 1-391-16</inkml:trace>
  <inkml:trace contextRef="#ctx0" brushRef="#br1" timeOffset="-158542.66">31857 9118 2875 0,'0'0'-98'0,"-10"11"38"0,10-11 35 15,-7 16 34-15,7-16 33 0,-4 19 22 16,4-19 27-16,0 23 17 0,0-23 14 16,2 28 0-16,0-12 8 0,3 1 3 0,-1 2-7 15,0-2-11-15,0 0-10 0,-2 0-13 16,5 0-7-16,-3-1-13 0,0-2-7 16,2 3-8-16,-2-4-5 0,1 0-18 0,-5-13-30 15,7 21-49-15,-3-11-53 0,-4-10-59 16,8 15-68-16,-8-15-75 0,0 0-144 15,8 7-479-15,-8-7-327 0</inkml:trace>
  <inkml:trace contextRef="#ctx0" brushRef="#br1" timeOffset="-158136.56">32152 9206 2756 0,'0'0'-85'0,"0"0"46"0,0 0 9 15,6-15 24-15,-6 15 24 0,0 0 11 16,0 0 17-16,0 0 4 0,0 0 11 0,0 0 10 16,0 0 10-16,0 0 2 0,0 0 14 15,0 0 10-15,0 0 3 0,0 0 0 0,-44 8-10 16,44-8-2-16,-16 9-10 0,16-9-5 16,-14 11-7-16,14-11-9 0,-11 14-9 15,11-14-1-15,-8 15-9 0,8-15-2 16,-5 17-7-16,5-17-2 0,-2 17-4 0,2-17-4 15,2 19-3-15,-2-19-3 0,7 20-1 16,-7-20 0-16,9 22-4 0,-3-10-2 0,-2-2 0 16,0 4-1-16,2-2 1 0,-6-12 1 15,12 21-3-15,-12-21-3 0,8 17-1 0,-8-17 7 16,8 16 7-16,-8-16 5 0,4 13 5 16,-4-13-6-16,0 0 2 0,0 0-4 15,-8 24-4-15,8-24-5 0,-10 10 0 0,10-10-10 16,-16 5-25-16,16-5-33 0,0 0-32 15,-25 4-50-15,25-4-44 0,0 0-48 16,-23-1-65-16,23 1-141 0,-13-8-166 16,13 8-258-16,0 0-202 0</inkml:trace>
  <inkml:trace contextRef="#ctx0" brushRef="#br1" timeOffset="-157756.22">32294 9351 2529 0,'0'0'-51'15,"0"0"42"-15,0 0 37 0,0 0 23 0,0 0 25 16,0 0 24-16,0 0 2 0,0 0-3 16,0 0 0-16,0 0-2 0,0 0-5 0,0 0 0 15,0 0-5-15,0 0-5 0,0 0-9 16,0 0-6-16,24-2-8 0,-24 2-6 0,0 0-7 15,28 0-17-15,-28 0-39 0,17-2-52 16,-17 2-47-16,19-4-61 0,-10 3-56 16,-9 1-103-16,14-7-554 0,-8 0-251 0</inkml:trace>
  <inkml:trace contextRef="#ctx0" brushRef="#br1" timeOffset="-157499.83">32367 9237 2618 0,'0'0'-61'0,"0"0"37"0,0 0 36 0,0 0 27 16,0 0 26-16,0 0 31 0,-17 26 27 15,17-26 13-15,0 19 2 0,0-19-7 0,-2 24-5 16,2-24 0-16,0 26-3 0,0-26-12 16,4 29-8-16,-4-14-11 0,3 0-8 0,-1 1 5 15,2-1-10-15,-2 0-10 0,-2-15-8 16,4 24-5-16,-2-12-5 0,-2-12-9 15,5 19-10-15,-5-19-20 0,2 14-39 0,-2-14-44 16,0 0-52-16,4 18-53 0,-4-18-42 16,0 8-68-16,0-8-129 0,0 0-550 15,0 0-405-15</inkml:trace>
  <inkml:trace contextRef="#ctx0" brushRef="#br1" timeOffset="-156715.93">32486 9107 2829 0,'-23'-6'-137'0,"23"6"29"16,0 0 26-16,0 0 38 0,0 0 39 0,0 0 37 16,0 0 45-16,0 0 24 0,0 0 26 15,0 0 5-15,0 0 5 0,0 0 12 0,0 0 4 16,0 0-2-16,0 0-14 0,0 0-13 16,0 0-9-16,0 0-11 0,0 0-5 15,0 0-5-15,0 0-15 0,0 0-9 0,55-4 1 16,-55 4-10-16,30-1-10 0,-14-2-2 15,-16 3-7-15,34-2 0 0,-19 1-5 0,-15 1-4 16,30-2-4-16,-16 0 0 0,-14 2-12 16,26-2-19-16,-26 2-32 0,21-2-42 15,-21 2-56-15,16 0-60 0,-16 0-29 0,12-1-49 16,-12 1-103-16,0 0-167 0,0 0-358 16,0 0-281-16</inkml:trace>
  <inkml:trace contextRef="#ctx0" brushRef="#br1" timeOffset="-156480.22">32627 9157 2621 0,'0'0'-83'16,"-6"11"39"-16,6-11 28 0,-4 17 29 0,4-17 35 16,0 21 25-16,0-21 23 0,2 27 8 15,0-12 6-15,-2 2 1 0,0 2 6 16,2 3 28-16,0-4-9 0,0 1-14 0,-2 1-16 15,2-1-8-15,1-1-14 0,-1 0-10 16,1-1-4-16,-1-2-10 0,-2-15-8 0,4 24-11 16,-4-24-22-16,2 22-50 0,-2-22-72 15,2 17-84-15,0-11-74 0,-2-6-135 16,0 0-560-16,0 0-389 0</inkml:trace>
  <inkml:trace contextRef="#ctx0" brushRef="#br1" timeOffset="-156094.14">32681 8829 2830 0,'0'0'-128'0,"0"0"16"16,0 0 12-16,0 0 13 0,2-21 9 15,-2 21 15-15,0 0 18 0,0 0 6 0,15-11 9 16,-15 11 24-16,0 0 6 0,18-4 19 16,-18 4 17-16,0 0 4 0,24 0 8 0,-24 0 14 15,0 0-12-15,21 1-3 0,-21-1-4 16,0 0-1-16,15 9 13 0,-15-9-2 16,0 0 8-16,2 16 13 0,-2-16 6 0,0 0 6 15,-4 25 9-15,4-25 7 0,-4 19 5 16,4-19-4-16,-9 21-6 0,7-9-3 0,2-12-4 15,-7 19-8-15,7-19-4 0,-2 18-7 16,2-18-7-16,0 20-8 0,0-20-3 16,2 18-9-16,-2-18-8 0,9 12-24 0,-9-12-44 15,13 11-62-15,-5-5-67 0,3-2-59 16,-11-4-93-16,21 2-177 0,-8-2-371 0,-1 0-212 16</inkml:trace>
  <inkml:trace contextRef="#ctx0" brushRef="#br1" timeOffset="-154864.95">32649 9627 2602 0,'0'0'16'0,"0"0"54"16,0 0 35-16,0 0 26 0,0 0 6 16,0 0 6-16,0 0-13 0,0 0-8 0,0 0-10 15,0 0-12-15,0 0-9 0,0 0-9 16,0 0-3-16,0 0-8 0,0 0-5 0,51-13-10 15,-37 11-6-15,-14 2-5 0,30-2-10 16,-13 1-27-16,0-1-39 0,-17 2-44 16,27-3-66-16,-27 3-52 0,30-1-82 0,-17 1-158 15,-2 0-505-15,-11 0-349 0</inkml:trace>
  <inkml:trace contextRef="#ctx0" brushRef="#br1" timeOffset="-154465.27">32694 9768 2679 0,'0'0'-116'0,"-16"6"35"0,16-6 34 16,0 0 44-16,0 0 29 0,0 0 28 15,0 0 17-15,0 0 1 0,0 0 2 16,0 0-2-16,0 0 5 0,0 0 6 0,0 0 7 15,36 17 2-15,-36-17 2 0,16 4-3 16,-16-4-7-16,16 4-9 0,-16-4-8 0,0 0-8 16,15 8-5-16,-15-8-5 0,0 0-3 15,13 9-4-15,-13-9 7 0,0 0-3 0,2 13 2 16,-2-13-3-16,0 0-1 0,0 0-5 16,-13 23-1-16,13-23-4 0,-11 12-1 15,11-12 5-15,-10 9 6 0,10-9 9 16,-12 9 0-16,12-9 5 0,-10 12-4 0,10-12-10 15,0 0 1-15,-10 15-4 0,10-15-2 16,0 0-1-16,0 0-4 0,-2 16-8 0,2-16-3 16,0 0-19-16,0 0-29 0,22 11-36 15,-22-11-23-15,18 4-70 0,-18-4-82 16,26-3-119-16,-9 2-210 0,1-2-56 0,2 2-203 16,-1-5-147-16</inkml:trace>
  <inkml:trace contextRef="#ctx0" brushRef="#br1" timeOffset="-153874.55">33257 9147 2411 0,'0'0'-61'0,"4"-11"26"0,-4 11 41 15,0 0 17-15,0 0 15 0,0 0 15 0,0 0 17 16,0 0 11-16,0 0 7 0,0 0 28 16,-18-15 2-16,18 15 1 0,0 0 2 0,0 0 0 15,-35 21-11-15,35-21-5 0,-19 15-11 16,8-7-10-16,3 3-8 0,8-11-5 15,-18 21-10-15,12-10-2 0,6-11-7 0,-6 21-3 16,6-21-8-16,0 23-2 0,0-23-8 16,4 25-1-16,2-14-6 0,1 2-1 15,2-1-3-15,-1 1-3 0,0 0-2 0,1 1-1 16,-1-3-3-16,1 1 0 0,-9-12 1 16,11 23 14-16,-9-14 16 0,-2-9 8 15,4 21-4-15,-4-21 4 0,0 19-4 0,0-19 1 16,-8 17-9-16,8-17-7 0,-18 13-1 15,6-6-6-15,12-7-25 0,-24 8-46 0,11-5-53 16,13-3-65-16,-24 4-60 0,10-7-83 16,14 3-146-16,-29-9-178 0,16 2-230 15,0-1-214-15</inkml:trace>
  <inkml:trace contextRef="#ctx0" brushRef="#br1" timeOffset="-152931.18">30985 8596 2464 0,'0'0'-99'0,"0"0"42"0,0 0 34 0,0 0 46 16,0 0 40-16,0 0 54 0,0 0 35 16,0 0 25-16,0 0 20 0,0 0 8 0,0 0 3 15,0 0-4-15,0 0-12 0,0 0-16 16,0 0-18-16,38 10-18 0,-19-8-18 16,3 0-18-16,0 0-37 0,2-2-80 15,3 2-121-15,3-2-132 0,0-2-232 0,2 2-116 16,-1 0-312-16,1-2-335 0</inkml:trace>
  <inkml:trace contextRef="#ctx0" brushRef="#br1" timeOffset="-144234.86">1312 14173 435 0,'0'0'203'15,"0"0"-32"-15,0 0-3 0,0 19 1 16,0-19 2-16,0 0 10 0,0 0-4 0,5 17-6 16,-5-17 6-16,0 0-2 0,9 14-2 15,-9-14-3-15,0 0-9 0,9 9-7 16,-9-9-6-16,0 0-5 0,13 9-11 0,-13-9-11 16,0 0-10-16,0 0-7 0,16 6-17 15,-16-6-7-15,0 0-9 0,0 0-10 16,26-7-4-16,-26 7-8 0,15-11-10 0,-15 11 0 15,17-20-8-15,-11 7-2 0,3-3-5 16,-1-2-2-16,1-3-7 0,-3 0-2 16,3-1-6-16,-1-8-15 0,-2 3-2 0,0 4-3 15,0-5 0-15,2 1 1 0,-4 5 2 16,-1 0 0-16,2 5 5 0,-1 0-1 16,-2 1 1-16,-2 16 1 0,5-26 1 0,-5 26 1 15,-3-17-1-15,3 17 0 0,0 0-1 16,-15-13 5-16,15 13-2 0,0 0 23 15,0 0-5-15,-33 21 1 0,23-9-1 0,-4 4-1 16,2 4-1-16,-3 7 2 0,3-1-2 16,0 2-1-16,0 5 2 0,4-1-2 0,0 2 2 15,-2 2 3-15,3-1 2 0,4 4 3 16,-1-2 4-16,2 3 20 0,4-1 3 16,-2 0-1-16,2 1-4 0,0 0-5 0,-1 0-10 15,1-5 3-15,0-2-5 0,1-1-3 16,-3-2 2-16,0-2-5 0,-3 0-5 0,1-4-4 15,-3 1-3-15,-1-5-5 0,-3 4-8 16,-3-7-11-16,-1 1-17 0,0-3-10 16,-1-6-7-16,0-2-11 0,-1-1-11 15,15-6-10-15,-23 0-13 0,23 0-26 0,-22-9-27 16,13-1-17-16,1-1-23 0,-2-3-9 16,10 14 9-16,-9-28 14 0,7 13 20 15,2 15 28-15,2-27 25 0,5 13 23 0,0 1 24 16,2 1 47-16,1 4 22 0,3-3 25 0,-1 3 17 15,5 1 11-15,0 0-6 0,1 1 4 16,0 1-12-16,1-2-8 0,0 3-16 16,-3-1-37-16,5 1-62 0,-4 0-59 15,2-2-96-15,-2 1-218 0,-1-1-307 16,-3-2-21-16</inkml:trace>
  <inkml:trace contextRef="#ctx0" brushRef="#br1" timeOffset="-143724.2">1106 13711 2173 0,'-3'12'-50'16,"3"-12"22"-16,0 0 29 0,0 0 45 15,-6 16 38-15,6-16 21 0,0 0 4 0,0 0-13 16,0 0-11-16,0 0-4 0,0 0-14 15,0 0-10-15,0 0-2 0,0 0-7 16,47-21-4-16,-35 8-3 0,-2 3-5 0,-1-3-7 16,3-5-4-16,1 0 0 0,-4-2-1 15,5 3 2-15,-1-2 11 0,-3 2 16 0,1 3 18 16,-1 2 0-16,2 0-3 0,-3 2 0 16,2 3 7-16,-11 7 3 0,24-10 9 15,-10 7-4-15,-14 3-3 0,31 6-7 0,-13-1-6 16,-1-2-8-16,0 5-8 0,2-2-6 15,-2 1 0-15,2-3-4 0,-5 4-4 16,4-4-3-16,-4-1-5 0,0 1-18 0,-14-4-25 16,27 3-27-16,-27-3-38 0,25-7-47 15,-25 7-48-15,24-7-46 0,-12-2-63 16,-3 1-149-16,-1-2-496 0,1-1-339 0</inkml:trace>
  <inkml:trace contextRef="#ctx0" brushRef="#br1" timeOffset="-143278.54">1960 14201 2670 0,'0'0'-119'0,"0"0"35"0,0 0 22 0,-13-7 16 15,13 7 26-15,0 0 34 0,0 0 23 16,0 0 28-16,0 0 21 0,-26 21 12 16,26-21 5-16,-10 21 16 0,4-10-2 0,0 4-3 15,2-1 6-15,-2 3-4 0,0 1-8 16,2 1 6-16,-1-1-1 0,2 3-12 16,1 4-10-16,0-4-10 0,2 3-7 0,0-2-7 15,0-1-7-15,4 4-15 0,-1-1-23 16,4-3-39-16,-3-2-54 0,2-1-57 0,4-2-54 15,-2-3-65-15,0-1-117 0,1-2-595 16,1 0-399-16</inkml:trace>
  <inkml:trace contextRef="#ctx0" brushRef="#br1" timeOffset="-142941.41">2232 14269 2886 0,'0'0'-93'0,"-12"-8"14"16,12 8 16-16,-14-7 18 0,14 7 29 15,-20-1 25-15,20 1 16 0,0 0 9 16,-27 6-6-16,27-6 3 0,-15 7 0 0,15-7 11 16,-12 10-6-16,12-10 16 0,-5 15-1 15,5-15-2-15,0 0-6 0,5 25 0 0,-5-25-6 16,12 21 2-16,-2-10-4 0,1 3-2 15,0-1 2-15,1 2 6 0,4 2 12 16,-4-1-6-16,0 1-3 0,1-3-2 16,-5 3 1-16,1-2 3 0,-2 1 6 0,-3-2 0 15,-4-14 3-15,2 23-5 0,-2-23-6 16,-6 23-6-16,-3-12-15 0,9-11-32 16,-15 20-45-16,4-15-53 0,11-5-66 0,-16 10-77 15,16-10-151-15,-17 3-477 0,17-3-245 16</inkml:trace>
  <inkml:trace contextRef="#ctx0" brushRef="#br1" timeOffset="-142718.39">2451 14232 2705 0,'0'0'-4'15,"23"8"17"-15,-23-8 32 0,15 17 22 0,-7-6 36 16,0 3 12-16,2 1 2 0,-4 3-5 15,2 1-6-15,0 1-13 0,-1 3-4 16,-1-1-9-16,1 0-10 0,-3 1-6 0,0-5-6 16,0 4-8-16,-2-4-8 0,1 1-24 15,-3-3-51-15,0-16-57 0,-3 32-76 0,1-19-82 16,2-13-163-16,-6 20-497 0,2-11-301 16</inkml:trace>
  <inkml:trace contextRef="#ctx0" brushRef="#br1" timeOffset="-142391.2">3101 14547 2708 0,'0'0'-41'15,"0"0"48"-15,0 0 48 0,0 0 36 0,0 0 31 16,0 0 19-16,0 0 6 0,0 0-10 16,0 0-11-16,0 0-12 0,0 0-5 0,0 0-13 15,0 0-6-15,36-3-10 0,-15 3-9 16,-2 0-9-16,2 0-14 0,1 0-23 0,-4-1-52 15,-18 1-58-15,34-4-77 0,-21 1-71 16,-13 3-97-16,16-14-201 0,-13 8-331 16,-3 6-218-16</inkml:trace>
  <inkml:trace contextRef="#ctx0" brushRef="#br1" timeOffset="-142233.59">3099 14409 2596 0,'-24'0'-6'0,"24"0"49"16,0 0 26-16,0 0 20 0,0 0 16 15,0 0 5-15,0 0-9 0,0 0-6 16,0 0-10-16,0 0-11 0,0 0-8 0,0 0-17 16,78-2-36-16,-58 0-54 0,3 2-74 15,1-1-75-15,0-4-95 0,4 0-588 16,-1 1-234-16</inkml:trace>
  <inkml:trace contextRef="#ctx0" brushRef="#br1" timeOffset="-141383.99">4805 13909 2550 0,'0'0'-101'0,"0"-20"20"0,0 20 15 15,0-21 23-15,0 21 13 0,0-18 18 0,0 18 15 16,-2-20 6-16,2 20 7 0,-9-16 7 16,9 16 17-16,-11-13 17 0,11 13 9 15,-18-9 3-15,18 9 9 0,-22-6 5 0,22 6 9 16,-27-1 8-16,27 1-11 0,-32 7-5 16,12-1-10-16,2 3-3 0,1 2-11 0,-2 5-3 15,4 0-4-15,1 0-7 0,0 1-1 16,4 2-6-16,2 1 1 0,1-3-8 15,3 0 0-15,2 0-2 0,-1-1 4 0,3-16 3 16,7 29 5-16,-2-14 3 0,3-5-4 16,0 0-4-16,-8-10-3 0,20 13-2 15,-10-10-6-15,-10-3-3 0,21 7-1 0,-21-7-6 16,24 0-3-16,-24 0-5 0,20-10-4 16,-20 10-5-16,20-15-9 0,-10 5-4 0,-2-3 0 15,3-2-7-15,-2-4 2 0,-1 0 3 16,-1-4-1-16,1 4 2 0,-2-2 5 15,-2 3 1-15,2 0 4 0,0 1 4 0,-2 1 7 16,0 3 6-16,-4 13 11 0,6-21-3 16,-6 21 13-16,6-15 22 0,-6 15 19 15,0 0 11-15,0 0 12 0,0 0-2 0,0 0-1 16,0 0-2-16,0 0 10 0,15 40-12 16,-11-24-2-16,1 0-4 0,-1 3-17 15,4 3-5-15,-1 1-5 0,-1-1-6 0,0 1-6 16,2 0-15-16,-1 0-35 0,2-4-37 15,-3 0-47-15,-2-3-79 0,2 0-94 0,-2-2-142 16,1-3-250-16,-5-11 31 0,9 15-282 16,-9-15-294-16</inkml:trace>
  <inkml:trace contextRef="#ctx0" brushRef="#br1" timeOffset="-141066.22">5103 14144 2679 0,'0'0'-77'16,"0"0"32"-16,15 10 33 0,-15-10 11 0,0 0 22 16,8 10 17-16,-8-10 16 0,0 0 4 15,0 0-1-15,5 15-6 0,-5-15 8 16,0 0-2-16,0 0 4 0,0 0 12 16,0 0 15-16,0 0 8 0,-21 13 11 0,21-13 5 15,0 0 4-15,0 0-8 0,0 0-4 16,0 0-9-16,0 0-9 0,-14-34-3 15,14 34-8-15,0 0-8 0,0 0-6 0,18-27-2 16,-18 27-7-16,15-8 1 0,-15 8-3 0,16-1 0 16,-16 1-11-16,0 0-4 0,26 3-3 15,-26-3-5-15,12 10-3 0,-12-10-2 16,9 12-12-16,-9-12-26 0,0 0-37 16,0 0-59-16,0 0-66 0,-11 26-68 0,11-26-96 15,-10 6-156-15,0-5-483 0,10-1-439 16</inkml:trace>
  <inkml:trace contextRef="#ctx0" brushRef="#br1" timeOffset="-140452.02">5499 13843 2958 0,'0'0'-80'0,"0"0"51"0,-19 3 25 0,19-3 30 16,0 0 34-16,0 0 26 0,0 0 12 15,0 0-4-15,0 0-4 0,0 0-9 0,0 0-5 16,0 0-3-16,0 0-11 0,0 0 0 16,0 0 1-16,59 9-2 0,-44-9-4 0,-15 0-8 15,33 0-7-15,-17 0-3 0,-16 0-20 16,29-5-36-16,-16 2-62 0,-13 3-70 16,23-4-94-16,-23 4-137 0,16-9-560 0,-16 9-357 15</inkml:trace>
  <inkml:trace contextRef="#ctx0" brushRef="#br1" timeOffset="-140248.53">5617 13731 2859 0,'0'0'-62'0,"0"0"37"16,0 0 34-16,0 0 36 0,0 0 34 16,0 0 28-16,0 0 20 0,-8 35 14 15,8-35 5-15,2 26-11 0,2-5-5 0,0 2 8 16,3 2-16-16,-1-1-16 0,1 3-8 15,3 4-18-15,1-1-22 0,-3-5-42 16,0-1-48-16,2-3-57 0,0 2-72 0,2-3-70 16,-3-7-99-16,4 0-200 0,-1-3-362 15,-1-2-274-15</inkml:trace>
  <inkml:trace contextRef="#ctx0" brushRef="#br1" timeOffset="-139774.27">6142 13767 2618 0,'-8'-15'-98'0,"8"15"19"15,-10-13 11-15,10 13 16 0,-16-12 19 16,16 12 13-16,-16-8 26 0,16 8 18 0,-22-5 11 16,22 5 16-16,-21-2 6 0,21 2 4 15,0 0 3-15,-34 7-6 0,24-3-5 16,-2 4 10-16,12-8-6 0,-18 16 2 0,10-5 26 15,2 0-7-15,6-11-5 0,-11 25 6 16,7-12 3-16,-1 1 1 0,5-14 4 16,0 26-6-16,0-11-7 0,0-15-6 0,7 29-3 15,-3-16-9-15,2 1-5 0,1-2-4 16,-7-12-5-16,12 19-4 0,-6-14-3 16,-6-5-7-16,14 12-6 0,-14-12-9 0,0 0-8 15,18 1-7-15,-18-1 1 0,0 0-1 16,0 0 0-16,22-24-1 0,-16 12 1 0,-2-1 2 15,3-3 0-15,-3 1-1 0,-4 15 6 16,8-26 3-16,-4 12 20 0,-4 14 9 0,9-19 0 16,-9 19 0-16,7-14 11 0,-7 14 18 15,0 0 8-15,0 0 6 0,0 0 3 16,0 0-4-16,0 0 2 0,0 0-2 16,0 0-14-16,22 36-7 0,-20-21-2 15,3 2-12-15,-1-2 3 0,1 2-14 0,-1 0-10 16,0 1-37-16,0-4-61 0,-2 2-61 15,2 1-75-15,1-8-101 0,1 4-199 0,-2-5-143 16,-4-8-305-16,0 0-394 0</inkml:trace>
  <inkml:trace contextRef="#ctx0" brushRef="#br1" timeOffset="-139582.08">6354 13912 2918 0,'0'0'-70'0,"0"0"25"15,0 0 36-15,0 0 29 0,0 0 29 16,0 0 19-16,15 37 8 0,-13-24 9 0,2 2-6 16,-2 0-4-16,2 2-7 0,1 0-2 15,0-2-10-15,-1 3-5 0,2-2-9 16,-2-1-31-16,2-3-60 0,0 1-67 0,3-3-66 16,-9-10-97-16,13 14-609 0,-9-10-260 0</inkml:trace>
  <inkml:trace contextRef="#ctx0" brushRef="#br1" timeOffset="-139250.31">6817 13685 2541 0,'0'0'-135'16,"0"0"24"-16,0 0 25 0,-18-16 28 15,18 16 25-15,0 0 32 0,-24 0 37 0,24 0 8 16,0 0 21-16,-25 7 15 0,25-7-2 16,-15 7 5-16,15-7-2 0,-11 12 3 0,11-12-4 15,-8 16-2-15,8-16-6 0,-2 15-8 16,2-15 0-16,2 23-10 0,-2-23 26 16,6 30 8-16,0-15-3 0,-1 4-6 0,4-2 4 15,-3 3-2-15,2 2 1 0,1 0-6 16,-1-4-4-16,-2 3-3 0,1-4 0 15,-3-1-8-15,1 0-2 0,-5 0-8 0,0-16-8 16,-2 28-40-16,2-28-70 0,-9 23-97 16,0-13-108-16,3-3-221 0,6-7-460 15,-27 14-381-15</inkml:trace>
  <inkml:trace contextRef="#ctx0" brushRef="#br1" timeOffset="-138563.6">4672 14647 2723 0,'-22'3'-163'16,"22"-3"23"-16,-17 2 19 0,17-2 22 0,0 0 24 15,-21 1 29-15,21-1 28 0,0 0 30 16,-17 1 22-16,17-1 28 0,0 0 22 16,0 0 37-16,0 0 29 0,0 0 11 0,0 0 10 15,0 0 3-15,0 0-2 0,0 0-7 16,0 0-4-16,0 0-13 0,0 0-14 15,0 0-9-15,67-2-8 0,-39-3-8 0,4 3-8 16,11 1-11-16,1-3-8 0,15 1-7 16,0-1-10-16,5 1-10 0,23-2-1 15,-14 1-11-15,12-4-7 0,2 3-10 0,-15-1-8 16,-9 0-9-16,3 3-3 0,-1-4-2 16,0 3-2-16,19-3 3 0,-14 3-4 0,-8 0 1 15,1 3 3-15,-1-3-1 0,-3 0-4 16,-1 0 4-16,2 2-1 0,-3-2 0 0,2 0 1 15,1 3 0-15,-3-1-1 0,0 0-1 16,-9 0 1-16,1 2 0 0,3-1 4 16,-2-1-3-16,-1 2 1 0,-1-3 0 15,-1 2-1-15,-5-1 0 0,-1 0-1 0,-7 2 3 16,-3-3-4-16,-3 2-13 0,-5 0-42 16,-2-2-63-16,-2 1-91 0,-6 1-76 0,-13 1-149 15,15-4-200-15,-15 4-324 0,0 0-389 16</inkml:trace>
  <inkml:trace contextRef="#ctx0" brushRef="#br1" timeOffset="-138057.74">5014 14982 2839 0,'-8'-13'-77'16,"8"13"26"-16,0 0 35 0,0 0 57 15,0 0 32-15,0 0 37 0,0 0 23 16,0 0 13-16,0 0 8 0,0 0 5 16,0 0 1-16,0 0-5 0,0 0 0 0,0 0-10 15,0 0-8-15,0 0 18 0,0 0-16 16,46 25-8-16,-40-15-21 0,-2 3 1 0,4 1-6 15,-4 2-2-15,2 0-4 0,0 1 1 16,0 1-5-16,-2 0-5 0,3 1-10 0,-3-1-9 16,3 2-9-16,-3-3-6 0,0 1-4 15,-2-1-7-15,3-1-6 0,-1 0-8 16,-2-1-22-16,-2-15-30 0,4 23-43 16,-2-13-47-16,0-2-60 0,-2-8-84 0,4 11-80 15,-4-11-154-15,0 0-136 0,0 0-13 16,0 0-334-16,0 0-415 0</inkml:trace>
  <inkml:trace contextRef="#ctx0" brushRef="#br1" timeOffset="-137861.3">5401 15205 3027 0,'0'0'20'15,"0"0"20"-15,18 6 21 0,-18-6 22 16,19 1 23-16,-19-1 17 0,23 3 1 15,-23-3-10-15,29 0-13 0,-11 0-13 0,0 0-11 16,-1 3-18-16,-17-3-25 0,34 0-32 16,-19 0-46-16,-15 0-59 0,27-3-71 0,-27 3-73 15,22-4-152-15,-16-3-535 0,-6 7-346 16</inkml:trace>
  <inkml:trace contextRef="#ctx0" brushRef="#br1" timeOffset="-137659">5569 15101 2767 0,'0'0'-69'0,"0"0"34"16,0 0 39-16,0 0 33 0,0 0 39 16,0 0 33-16,0 0 25 0,0 0 5 0,0 0 8 15,0 0 3-15,-11 34-5 0,11-34-14 16,3 25-9-16,-3-25-13 0,4 33-12 16,-2-15-8-16,0-4-11 0,0 2-9 0,0 2-7 15,0-1-20-15,0 1-38 0,2-3-50 16,0-2-63-16,-4-13-74 0,7 23-77 15,-7-23-145-15,7 16-224 0,-3-11-221 0,-4-5-197 16</inkml:trace>
  <inkml:trace contextRef="#ctx0" brushRef="#br1" timeOffset="-137138.28">5797 14911 2646 0,'0'0'24'0,"0"0"-12"0,0 0 17 16,4-19 24-16,-4 19 46 0,0 0 30 0,0 0 15 16,0 0 0-16,0 0-9 0,0 0-13 15,0 0-10-15,0 0-13 0,0 0-8 0,0 0-6 16,20 42-11-16,-16-27-3 0,-2 0-11 16,2 4-7-16,-2 0-5 0,3 2-5 15,-3 3-3-15,2 0-7 0,2 0 2 0,-2 2-5 16,1-2-5-16,-1-2 2 0,1 4-5 15,-3-7-2-15,2 2-2 0,-2-2-3 16,0 0-3-16,0-4 3 0,0 3-6 16,-2-18 2-16,2 24-2 0,0-13-1 0,-2-11 0 15,2 22 4-15,-2-22-2 0,0 0 0 16,-2 16-3-16,2-16 2 0,0 0-2 0,0 0 2 16,0 0-3-16,0 0 1 0,0 0-2 15,0 0 2-15,0 0-4 0,0 0 3 0,-4-68-4 16,8 49 2-16,0 1-1 0,2 2-3 15,4 0 1-15,-2 1 1 0,0 5-2 16,3-3-1-16,-1 6 2 0,3-1 3 0,-13 8 3 16,25-5 3-16,-25 5 3 0,28 0 3 15,-11 3 5-15,-2 1-1 0,-2 4 5 16,-1-1 2-16,-2 4 6 0,0-4-4 16,-10-7-1-16,10 22-1 0,-8-10 1 0,-2-12-6 15,-2 20 0-15,2-20-3 0,-12 23-2 16,0-13-17-16,2-1-29 0,-1-1-38 0,11-8-54 15,-25 11-59-15,16-5-61 0,-1-6-84 16,10 0-168-16,-12 2-123 0,12-2-297 0,0 0-312 16</inkml:trace>
  <inkml:trace contextRef="#ctx0" brushRef="#br1" timeOffset="-136937.84">6219 15241 2819 0,'6'15'-9'0,"-6"-15"25"0,4 16 47 16,-4-16 40-16,4 23 37 0,-2-9 20 16,3 1-4-16,-5-15-12 0,4 26-16 15,-2-8-15-15,2-3-13 0,-2 0-12 0,3 2-10 16,-3-3-13-16,-2-14-24 0,4 22-44 16,-4-22-58-16,7 19-59 0,-7-19-71 15,6 13-93-15,-6-13-170 0,6 5-480 0,-6-5-346 16</inkml:trace>
  <inkml:trace contextRef="#ctx0" brushRef="#br1" timeOffset="-136576.29">6625 15038 2801 0,'6'-11'-62'16,"-6"11"25"-16,0 0 14 0,0 0 11 15,0 0 16-15,4-18 23 0,-4 18 11 16,0 0 4-16,0 0 13 0,0 0 8 0,0 0 0 16,-36 3-1-16,36-3 0 0,0 0-8 15,0 0-4-15,-25 13-2 0,25-13-7 0,-8 13-1 16,8-13-3-16,0 0-6 0,0 18-5 16,0-18-5-16,0 0-6 0,15 28-9 15,-7-14 4-15,2-1-1 0,0 1-4 16,2 2 6-16,0-1-5 0,-1 2-7 0,2 0 10 15,0 1 10-15,-3-1 18 0,2-1 16 16,-4 0 21-16,-2-2 10 0,-2 1 15 16,-4-15 2-16,2 25-1 0,-2-25-7 0,-4 24-11 15,-2-12-8-15,6-12-14 0,-16 19-4 16,6-12-36-16,10-7-54 0,-21 12-81 0,10-10-89 16,11-2-106-16,-19 0-196 0,19 0-476 15,0 0-442-15</inkml:trace>
  <inkml:trace contextRef="#ctx0" brushRef="#br1" timeOffset="-128614.45">11602 13979 1121 0,'0'0'399'16,"0"0"-99"-16,0 0-82 0,-4-17-36 0,4 17-5 16,0 0-11-16,0 0-9 0,0 0-9 15,-6-15 3-15,6 15-4 0,0 0 3 16,0 0-6-16,0 0-4 0,0 0 1 0,0 0 0 16,0 0 2-16,0 0-3 0,0 0-3 15,0 0 26-15,0 0-18 0,0 0-8 16,0 0-11-16,0 0 1 0,0 0-14 0,0 0-1 15,0 0-8-15,0 0-7 0,0 0-9 16,0 0-6-16,0 0-7 0,2 60-4 16,-2-45-6-16,0 4 1 0,3 1 4 0,-2 1-4 15,3-1-5-15,-2 5-1 0,0 0-6 0,0 2-1 16,2-2-6-16,-2 0 0 0,0-1-5 16,3-1-4-16,-4-2-4 0,1-2-5 15,4 0 0-15,-3-1-5 0,-1-2 0 0,-1-3-4 16,-1-13-3-16,2 25 0 0,-2-25-3 15,2 20-8-15,-2-20-16 0,2 16-30 16,-2-16-35-16,4 11-46 0,-4-11-70 0,0 0-86 16,0 0-83-16,0 0-186 0,0 0-67 15,0 0-4-15,0 0-485 0,0 0-693 0</inkml:trace>
  <inkml:trace contextRef="#ctx0" brushRef="#br1" timeOffset="-128223.72">11981 14293 3447 0,'0'0'-71'16,"0"0"38"-16,0 0 31 0,0 0 28 0,0 0 33 16,0 0 32-16,0 0 27 0,-7-25 19 15,7 25-1-15,0 0-3 0,17-6-6 0,-17 6 2 16,21-1-6-16,-21 1-29 0,26-4-6 15,-12 1-15-15,-14 3-4 0,30 0-10 16,-30 0-13-16,33 0-18 0,-19-1-31 0,-14 1-31 16,30-2-36-16,-30 2-56 0,23-2-51 15,-13 2-55-15,-1-4-65 0,-9 4-149 16,11-8-130-16,-11 8-312 0,0 0-262 16</inkml:trace>
  <inkml:trace contextRef="#ctx0" brushRef="#br1" timeOffset="-127988.25">12145 14159 2685 0,'-12'-12'-12'0,"12"12"34"0,0 0 26 16,0 0 21-16,0 0 38 0,0 0 40 15,0 0 32-15,0 0 15 0,0 0 7 16,0 0 2-16,0 0-6 0,0 0-12 0,0 0-12 16,14 42-13-16,-7-27-16 0,-2-1-6 15,1 2-12-15,-2 1-16 0,1 1-16 16,2 1-6-16,-4 0-9 0,1 0-12 0,0-2-9 15,-2 0-14-15,3-2-24 0,-1 2-40 16,0-4-38-16,-2-1-41 0,1-1-50 0,-3-11-65 16,7 19-54-16,-6-12-100 0,-1-7-176 15,4 8-49-15,-4-8-372 0,0 0-405 16</inkml:trace>
  <inkml:trace contextRef="#ctx0" brushRef="#br1" timeOffset="-127618.74">12690 13782 2835 0,'0'0'-92'0,"0"0"31"16,5-15 11-16,-5 15 17 0,0 0 27 15,0 0 39-15,0 0 37 0,0 0 27 0,0 0 19 16,0 0 13-16,0 0 1 0,0 0-4 16,0 0 3-16,-34 38-5 0,25-21-9 0,3 4-8 15,-4 1-2-15,4 0-8 0,0 3-6 16,1 0-6-16,-2 0-3 0,2-1-5 16,1 3-4-16,2-3-7 0,0 4-3 0,2-2-3 15,2 1-5-15,2-2-6 0,3-1-8 16,2 1-2-16,-2 0 0 0,9 2-9 0,-1-3 0 15,1-1-4-15,4 1-18 0,-2-8-26 16,0 0-46-16,-2-5-59 0,1-2-60 0,0-1-56 16,1-1-67-16,-3-7-154 0,-1 3-111 15,-1-3-319-15,-13 0-263 0</inkml:trace>
  <inkml:trace contextRef="#ctx0" brushRef="#br1" timeOffset="-126715">12954 14135 2621 0,'0'0'19'0,"0"0"68"16,0 0 31-16,0 0 23 0,0 0 17 15,0 0 18-15,0 0 4 0,0 0 2 16,0 0-2-16,0 0-34 0,0 0-3 15,0 0-10-15,0 0-6 0,0 0-3 0,0 0-17 16,0 0-16-16,72-5-9 0,-57 5-11 16,5 0-17-16,1 0-30 0,-2-3-36 0,-3 1-45 15,-16 2-66-15,34-3-72 0,-16 1-65 16,-4-2-126-16,-1-1-202 0,1-1-2 16,-14 6-254-16,24-15-187 0</inkml:trace>
  <inkml:trace contextRef="#ctx0" brushRef="#br1" timeOffset="-126444.89">13325 13731 2608 0,'0'0'18'0,"0"0"20"16,0 0 15-16,0 0 31 0,-17-4 36 15,17 4 27-15,0 0 12 0,0 0 4 0,0 0-17 16,0 0-15-16,0 0-12 0,0 0-11 16,63 3-14-16,-40-3-6 0,-6 0-11 0,6 0-9 15,-5 1-12-15,2-1-28 0,-20 0-30 16,37-4-42-16,-20 3-48 0,-17 1-55 16,27-3-39-16,-27 3-47 0,21-5-59 0,-21 5-118 15,6-6-474-15,-6 6-253 0</inkml:trace>
  <inkml:trace contextRef="#ctx0" brushRef="#br1" timeOffset="-126250.56">13459 13711 2657 0,'-11'3'-58'0,"11"-3"53"15,-10 12 44-15,10-12 48 0,-9 21 41 0,7-6 23 16,2-15 7-16,0 33 3 0,0-14 0 16,3 4-5-16,1 5-4 0,2-4-9 0,-2 3-9 15,2 1-10-15,1-1-20 0,-1 1-9 16,-1-1-10-16,2-2-10 0,-1 0-12 15,-1-2-4-15,-1 0-27 0,1-6-43 0,-3 1-58 16,2-6-64-16,-2 4-76 0,1-7-90 16,-3-9-222-16,0 13-86 0,0-13-263 15,0 0-234-15</inkml:trace>
  <inkml:trace contextRef="#ctx0" brushRef="#br1" timeOffset="-126030.65">13683 14180 2801 0,'0'0'51'0,"0"0"13"0,18-3 19 0,-18 3 18 16,16-4 22-16,-16 4 11 0,20-1-2 16,-20 1-10-16,32-3-12 0,-16 1-11 15,3 2-16-15,-19 0-8 0,36-1-19 0,-17-1-33 16,-1 0-48-16,-18 2-82 0,31-4-69 15,-16 3-56-15,-15 1-128 0,12-10-591 16,-7 4-377-16</inkml:trace>
  <inkml:trace contextRef="#ctx0" brushRef="#br1" timeOffset="-125836.39">13846 14059 2863 0,'0'0'-37'15,"0"0"46"-15,0 0 34 0,0 0 38 0,0 0 33 16,-8 27 19-16,8-27 5 0,0 22 5 15,0-22-8-15,7 35-8 0,-4-16-8 16,3 1-12-16,-1 2-11 0,1 0-9 0,0 1-10 16,2-3-7-16,-1 2-27 0,-3-5-32 15,1 1-32-15,-1-5-47 0,3 1-51 16,-7-14-64-16,7 20-56 0,-7-20-120 0,6 9-182 16,-6-9-324-16,0 0-221 0</inkml:trace>
  <inkml:trace contextRef="#ctx0" brushRef="#br1" timeOffset="-125391.62">14061 13805 2729 0,'0'-13'77'0,"0"13"12"0,4-21 5 16,-4 21 10-16,0 0 1 0,3-17 13 0,-3 17 17 16,0 0-8-16,0 0-7 0,0 0-3 15,0 0-9-15,0 0-10 0,0 0-9 0,35 36-10 16,-30-19-6-16,2 4-6 0,2 1-9 15,-5 4-4-15,3 0-5 0,2 2-7 16,-3-4-6-16,2 3-1 0,-2-1-4 16,0 0-5-16,-3-2 1 0,1-1-3 0,3-2-1 15,-6-2-1-15,-1-2 0 0,0 0-1 16,0-17 0-16,-1 25 1 0,1-25 3 0,-9 20-4 16,5-10 0-16,4-10-3 0,-7 12-2 15,7-12-3-15,0 0 1 0,0 0-2 0,0 0 2 16,0 0-1-16,0 0-1 0,0 0-1 15,0 0-5-15,-10-46 2 0,10 46-1 16,10-23-3-16,-4 12 4 0,-6 11-1 0,17-18-5 16,-6 11 0-16,-11 7 1 0,21-8 0 15,-11 5 1-15,-10 3 4 0,23 2 6 0,-23-2 5 16,22 5 0-16,-22-5-2 0,16 13 0 16,-9-5-2-16,-7-8 2 0,9 16-2 15,-9-16-4-15,0 18 1 0,0-18-6 0,0 0-18 16,-16 27-29-16,7-20-41 0,9-7-54 15,-25 14-66-15,14-8-56 0,-2-4-96 0,4 0-180 16,9-2-55-16,-19 4-333 0,19-4-326 16</inkml:trace>
  <inkml:trace contextRef="#ctx0" brushRef="#br1" timeOffset="-125173.29">14503 14205 2976 0,'0'0'83'0,"7"9"31"0,-7-9 29 16,9 11 28-16,-9-11 15 0,9 16 8 0,-5-4-4 16,1 1-4-16,-5-13-26 0,10 27-6 15,-7-9-33-15,5-3-8 0,-4-2-15 0,4 2-7 16,-5 0-12-16,5-2-26 0,-3 2-30 16,-5-15-31-16,8 18-36 0,-6-10-53 15,-2-8-69-15,4 9-76 0,-4-9-77 0,0 0-155 16,0 0-111-16,0 0-376 0,0 0-400 15</inkml:trace>
  <inkml:trace contextRef="#ctx0" brushRef="#br1" timeOffset="-124895.45">14729 13773 2924 0,'0'0'-53'0,"0"0"24"0,0 0 22 16,0 0 37-16,0 0 31 0,0 0 23 0,39 21 17 16,-31-8 20-16,0 5 11 0,2 3 3 15,3 1 1-15,0 7-8 0,0-1-8 0,0 3-9 16,-3-1-11-16,1 2-9 0,-6-4-10 16,-1-2-13-16,-1 1-3 0,-3-4-8 15,-3 4-6-15,-2-4-8 0,-3-1-22 16,-3-2-23-16,-3-2-41 0,0-1-36 15,-1 0-51-15,0-4-52 0,3-3-58 0,-2 0-100 16,3-2-174-16,0-4-407 0,11-4-321 16</inkml:trace>
  <inkml:trace contextRef="#ctx0" brushRef="#br1" timeOffset="-124114.96">15258 13683 2714 0,'0'0'-127'0,"0"0"16"0,0 0 9 0,0 0 15 15,0 0 14-15,0 0 13 0,0 0 16 16,-16-19 18-16,16 19 11 0,0 0 14 16,0 0 12-16,0 0 14 0,0 0 16 15,0 0 8-15,0 0 0 0,0 0 10 0,0 0 4 16,0 0 1-16,0 0 0 0,0 0 8 16,-32 23 8-16,32-23 2 0,0 0 3 0,0 0 8 15,0 0 2-15,0 0 6 0,0 0 3 16,0 0 4-16,0 0 2 0,0 0-1 15,0 0-11-15,0 0-12 0,0 0-8 0,0 0-10 16,0 0-9-16,0 0-4 0,0 0-8 16,0 0-11-16,0 0-4 0,0 0-3 15,0 0-4-15,0 0-2 0,0 0-4 0,0 0-1 16,0 0-3-16,0 0-2 0,0 0 2 16,0 0 6-16,0 0 5 0,0 0 4 15,0 0 3-15,0 0 4 0,0 0-1 0,0 0-1 16,0 0 4-16,0 0-2 0,0 0-2 15,0 0-4-15,0 0-3 0,0 0 1 16,0 0-2-16,0 0-1 0,0 0-1 0,0 0-2 16,0 0-2-16,-8 15-5 0,8-15 3 15,-16 10 0-15,16-10-3 0,-14 11 0 0,14-11-3 16,-11 12-1-16,11-12 1 0,-10 15-2 16,10-15-1-16,-9 16-1 0,9-16-15 0,-2 19-2 15,2-19 3-15,2 19 1 0,-2-19-1 16,11 18-3-16,-3-8 4 0,1 1-7 15,1-1-1-15,2-1-3 0,4 1 1 0,0 1 0 16,2 0 1-16,1-1 2 0,-1 2 3 16,2-1 0-16,-3 3 3 0,4 1 6 15,-4 0 3-15,-3 0 2 0,2 0 4 0,-7 2-2 16,0-1 1-16,-5-1 3 0,0-2-1 16,-4-13-1-16,0 28 6 0,0-28 5 15,-10 26 3-15,3-15 14 0,0-1-1 0,-6 0-3 16,0-3 4-16,0-2-3 0,13-5-1 15,-23 13-8-15,12-10-8 0,11-3-7 16,-18 5-35-16,18-5-34 0,0 0-43 0,0 0-68 16,-24-8-69-16,24 8-88 0,0-15-198 15,0 15-69-15,0 0-359 0,10-39-378 0</inkml:trace>
  <inkml:trace contextRef="#ctx0" brushRef="#br1" timeOffset="-123902.21">15574 13992 2823 0,'0'0'-33'0,"21"6"36"0,-21-6 10 16,0 0 7-16,0 0 26 0,21 3 20 16,-21-3 13-16,15 4-2 0,-15-4-7 15,21 4-2-15,-21-4-12 0,21 2-8 0,-21-2-9 16,26 2-28-16,-26-2-46 0,26 0-63 15,-26 0-50-15,20-4-63 0,-20 4-136 0,17-10-442 16,-13 3-91-16</inkml:trace>
  <inkml:trace contextRef="#ctx0" brushRef="#br1" timeOffset="-123707.71">15719 13859 2426 0,'0'0'12'0,"0"0"35"0,0 0 33 0,0 0 32 16,0 0 34-16,0 0 23 0,-16 30 3 15,16-30 0-15,0 30-5 0,0-12-11 16,4 1-13-16,-2 2-7 0,0-2-25 0,2 6-5 16,-2-6-13-16,2 3-10 0,2-1-8 15,-3-2-7-15,0 1-23 0,1-3-37 16,0-2-55-16,-2 0-73 0,2-2-79 0,-2-3-129 16,-2-10-240-16,2 15-410 0,-2-15-431 0</inkml:trace>
  <inkml:trace contextRef="#ctx0" brushRef="#br1" timeOffset="-123105.14">16537 13497 2896 0,'0'0'-106'0,"-26"1"30"15,26-1 14-15,-18 7 47 0,18-7 42 16,-22 18 33-16,9-6 32 0,1 3 13 0,0 2 4 16,-2 1 5-16,4 2 2 0,-1 1 6 15,5 3 3-15,-2 2-2 0,3 0 4 0,5 2-6 16,0-2-11-16,2 3-13 0,3-1-5 15,3 5-10-15,-1-7-8 0,3 4-5 16,2-1-14-16,0-1-5 0,0-5-16 0,-2-1-35 16,1-4-48-16,2 0-58 0,-2-1-73 0,-1-6-89 15,0-3-187-15,-1-1-142 0,0-3-280 16,-9-4-247-16</inkml:trace>
  <inkml:trace contextRef="#ctx0" brushRef="#br1" timeOffset="-121762.39">17438 13799 2879 0,'0'0'-46'15,"0"0"49"-15,0 0 24 0,0 0 22 16,0 0 2-16,0 0 13 0,0 0 6 0,0 0 6 16,0 0 0-16,0 0-4 0,0 0-1 15,0 0-4-15,0 0 0 0,0 0-6 0,41 2-2 16,-41-2-5-16,21-2-6 0,-21 2-8 15,21-1-29-15,-21 1-55 0,24-4-62 16,-24 4-72-16,20-6-109 0,-8 3-208 0,-2-2-332 16,-2 2-157-16</inkml:trace>
  <inkml:trace contextRef="#ctx0" brushRef="#br1" timeOffset="-121440.64">17805 13401 2589 0,'0'0'-2'16,"0"0"15"-16,0 0-1 0,0 0 27 0,0 0 30 15,0 0 7-15,0 0-3 0,0 0-1 16,0 0-4-16,0 0 3 0,51-6 2 16,-37 5 2-16,-14 1 2 0,36-2-4 15,-14 2-3-15,1-2-10 0,-1 0-5 0,-2 0-7 16,2 1-4-16,-3-2-4 0,-1 2-14 16,2-3-36-16,-4 2-51 0,-16 2-60 0,28-4-64 15,-28 4-97-15,17-8-644 0,-13 4-332 16</inkml:trace>
  <inkml:trace contextRef="#ctx0" brushRef="#br1" timeOffset="-121176.09">17987 13390 2727 0,'-8'9'-91'0,"8"-9"17"0,-6 14 21 16,6-14 46-16,0 19 28 0,0-19 39 15,0 23 24-15,0-23 20 0,0 27 14 0,2-12 6 16,0 0 2-16,-2-15 0 0,2 35 0 16,0-19-2-16,0 2-7 0,0 0-6 15,0 0-5-15,2-1-9 0,-2-1-9 16,2 0-5-16,-2 0-7 0,-2-16-10 0,5 26-5 16,-3-15-26-16,-2-11-11 0,4 22-36 15,-4-22-46-15,2 17-64 0,-2-17-67 0,7 13-94 16,-5-9-208-16,-2-4-476 0,0 0-412 15</inkml:trace>
  <inkml:trace contextRef="#ctx0" brushRef="#br1" timeOffset="-119768">18355 13453 2888 0,'0'0'-110'0,"0"0"15"0,0 0 21 16,0 0 12-16,0 0 26 0,2-17 27 15,-2 17 18-15,0 0 25 0,0 0 15 0,0 0 12 16,0 0 16-16,0 0 27 0,0 0 8 16,24 33 5-16,-24-33 7 0,8 26 3 15,-4-13-7-15,-2 4-6 0,2 1-10 0,1 1-5 16,2 4-13-16,-3-1-5 0,2 1-9 15,-2 2 0-15,0-3-1 0,1-2 5 16,-3-1-5-16,2-1 1 0,-2-2-7 16,0 0-3-16,-2-16-5 0,4 22-8 0,-4-22 2 15,2 19-21-15,-2-19-7 0,0 14 1 0,0-14-1 16,0 0 3-16,0 0-10 0,0 0 0 16,0 0 0-16,0 0-4 0,0 0-2 15,0 0-2-15,0 0-3 0,0 0-1 0,0 0-6 16,0 0-4-16,16-58 1 0,-10 49 3 15,2-2-3-15,-8 11 5 0,20-17-4 0,-12 9 1 16,-8 8 0-16,19-10 1 0,-19 10 1 16,19-6 2-16,-19 6 4 0,17 0 7 15,-17 0 4-15,0 0 5 0,26 14 4 0,-26-14 3 16,8 15-2-16,-4-5 4 0,-4-10 0 16,2 21-1-16,-2-21 1 0,-2 24-2 0,2-24-2 15,-8 25-3-15,2-14-5 0,-2 1-4 16,8-12-32-16,-14 19-34 0,3-10-59 15,11-9-74-15,-12 14-68 0,3-8-117 16,9-6-219-16,-9 7-6 0,9-7-316 0,0 0-307 16</inkml:trace>
  <inkml:trace contextRef="#ctx0" brushRef="#br1" timeOffset="-119540.09">18764 13809 2689 0,'0'0'-40'0,"0"0"30"0,0 0 48 16,0 0 37-16,0 0 36 0,25 12 32 0,-25-12 22 16,4 16-3-16,-4-16-6 0,4 22-14 15,-2-12-11-15,-2-10-9 0,5 25-7 16,-2-10-8-16,-3-15-8 0,4 24-14 0,-2-13-11 16,-2-11-6-16,4 22-8 0,-4-22-21 15,4 19-26-15,-4-19-43 0,4 14-56 0,-4-14-73 16,0 0-74-16,0 0-106 0,11 8-203 15,-11-8-407-15,0 0-379 0</inkml:trace>
  <inkml:trace contextRef="#ctx0" brushRef="#br1" timeOffset="-119307.4">19007 13697 2976 0,'0'0'-15'0,"0"0"12"16,0 0 8-16,13-14 32 0,-13 14 17 0,0 0 22 16,23 0 16-16,-23 0 0 0,25 2-6 15,-25-2-10-15,32 0-5 0,-12 2-7 16,-2-2-7-16,1 2-7 0,1-2-2 0,-2 0-13 16,-18 0-31-16,34-4-50 0,-19 2-51 15,-15 2-61-15,22-6-75 0,-22 6-164 0,8-9-479 16,-8 9-244-16</inkml:trace>
  <inkml:trace contextRef="#ctx0" brushRef="#br1" timeOffset="-119109.95">19199 13611 2529 0,'0'0'-42'0,"-20"2"33"16,20-2 33-16,0 0 42 0,-17 15 37 16,17-15 30-16,-11 15 15 0,7-3 5 0,4-12 5 15,-9 27-11-15,5-12-8 0,2 2-8 16,-2 0-11-16,4 1-10 0,0 0-15 0,2 0-8 15,0 1-9-15,0-2-8 0,2-2-13 16,-2-1-27-16,3 2-35 0,-5-16-45 16,4 19-53-16,-4-19-69 0,8 16-87 0,-8-16-166 15,0 0-171-15,0 0-239 0,0 0-169 16</inkml:trace>
  <inkml:trace contextRef="#ctx0" brushRef="#br1" timeOffset="-118832.85">19288 13266 2532 0,'-2'-23'-21'0,"2"23"13"15,0 0 22-15,0 0 29 0,12-15 39 0,-12 15 21 16,0 0 3-16,20-6-5 0,-20 6-5 15,24-1-2-15,-24 1-5 0,29-3 5 0,-9 3-1 16,-2 0-4-16,4-1-4 0,-1 1-9 16,0-3-8-16,-2 2-3 0,3-1-11 15,-4-2-5-15,-1 2-10 0,-17 2-31 0,32-6-52 16,-22 2-57-16,-10 4-66 0,22-5-82 16,-22 5-155-16,8-8-502 0,-8 8-296 15</inkml:trace>
  <inkml:trace contextRef="#ctx0" brushRef="#br1" timeOffset="-118621.91">19496 13203 2692 0,'0'0'-55'15,"-10"19"29"-15,6-8 48 0,4-11 36 16,-9 29 34-16,5-13 27 0,2 1 16 0,-1 0 7 16,3 2-4-16,0 2-1 0,0-2-4 15,0 4-9-15,3-3-5 0,-1 2-11 16,0-1-14-16,2 4-9 0,-2-6-8 0,3-1-5 15,-3 0-12-15,0-1-31 0,2-2-40 16,-4-15-45-16,2 25-47 0,-2-25-67 0,6 19-73 16,-6-19-154-16,2 12-204 0,-2-12-249 15,0 0-196-15</inkml:trace>
  <inkml:trace contextRef="#ctx0" brushRef="#br1" timeOffset="-118256.05">19629 12933 2530 0,'14'-15'-83'0,"-14"15"18"15,12-11 30-15,-12 11 29 0,15-9 38 16,-15 9 18-16,19-5 20 0,-19 5 9 0,19-2 10 15,-19 2 3-15,0 0 6 0,24 0-1 16,-24 0 9-16,0 0-6 0,18 6 4 16,-18-6 6-16,0 0 15 0,0 0 1 0,0 18-2 15,0-18 1-15,0 0-2 0,0 0-6 16,-14 25-7-16,14-25-10 0,-9 15-12 0,9-15-1 16,-7 16-4-16,7-16-1 0,-4 17-8 15,4-17-7-15,0 0-5 0,6 25-1 16,-6-25-14-16,12 17-12 0,-4-10-18 15,0 3-33-15,1-4-46 0,-1-2-59 0,-8-4-73 16,22 7-76-16,-12-7-183 0,-10 0-157 16,14 0-14-16,-14 0-198 0,0 0-149 15</inkml:trace>
  <inkml:trace contextRef="#ctx0" brushRef="#br1" timeOffset="-117922.1">19373 13689 2432 0,'0'0'-3'0,"-8"8"32"0,8-8 19 15,0 0 27-15,-8 11 42 0,8-11 24 16,0 0 10-16,0 0-8 0,0 0-11 16,0 0-13-16,27 18-11 0,-27-18-6 15,25 1-2-15,-7 2-11 0,0-3-7 0,6 0-4 16,-1 0-11-16,1 0-9 0,3-3-5 16,0 2-10-16,-4-2-25 0,5 2-31 0,-4-2-42 15,-1 0-30-15,-2 1-46 0,0 0-43 16,-2 1-43-16,-4-2-82 0,-15 3-664 0,27-4-404 15</inkml:trace>
  <inkml:trace contextRef="#ctx0" brushRef="#br1" timeOffset="-117506.73">19490 14120 2979 0,'0'0'-14'0,"-13"3"20"0,13-3 25 15,0 0 26-15,0 0 16 0,0 0 11 16,0 0 9-16,0 0-8 0,0 0-13 16,0 0-2-16,0 0-6 0,49-16-10 0,-49 16 4 15,21-2-2-15,-21 2-1 0,23 3 6 16,-23-3-10-16,17 4-5 0,-17-4 0 0,0 0-2 15,20 10 0-15,-20-10-3 0,6 11 4 16,-6-11 0-16,0 0 6 0,-4 25-7 16,4-25 9-16,-12 17 1 0,12-17 3 0,-10 21 12 15,6-12-1-15,4-9 3 0,-8 20-3 16,8-20 2-16,-7 19-2 0,7-19 1 0,-2 18-4 16,2-18-13-16,0 20-3 0,0-20-5 15,7 15-5-15,-7-15-9 0,16 15-17 0,-2-7-11 16,-4-5-19-16,2 1-21 0,1-1-24 15,2-3-32-15,0 0-39 0,1-4-52 16,2-2-51-16,-2-3-55 0,4-3-153 16,-4-4-147-16,1-1-367 0,-2-4-397 0</inkml:trace>
  <inkml:trace contextRef="#ctx0" brushRef="#br1" timeOffset="-116841.71">20068 13285 2871 0,'0'0'-77'0,"0"0"29"0,0 0 28 0,0 0 36 16,0 0 35-16,0 0 32 0,25 34 23 16,-16-19 15-16,-1 1 2 0,-2 5 2 0,6 0 0 15,-4 1 4-15,0 1-4 0,0 2-2 16,-1 2-1-16,-1 0 19 0,-2 0-13 0,1-1-7 15,-3 0-15-15,0 1-35 0,-4-2-5 16,2 3-7-16,-4-5-4 0,-1 2-3 16,-1 1-12-16,-1-4-26 0,-3 1-37 15,0-4-60-15,0 0-64 0,2-1-67 0,2-6-68 16,0 2-167-16,0-7-140 0,6-7-332 16,0 0-321-16</inkml:trace>
  <inkml:trace contextRef="#ctx0" brushRef="#br1" timeOffset="-116432.39">20599 13237 2726 0,'0'0'-109'0,"-10"-9"16"16,10 9 44-16,-13-7 29 0,13 7 28 16,0 0 19-16,-26-3 10 0,26 3 4 15,0 0-1-15,-28 10 4 0,28-10-5 0,-14 12 3 16,14-12-6-16,-10 13-2 0,10-13-4 16,-7 16 2-16,7-16-3 0,0 20-5 15,0-20-4-15,0 0-6 0,9 32 3 0,-5-19-1 16,2 1 1-16,0 0-3 0,3-1-3 15,-2 2-4-15,1-2 10 0,-2 2 18 16,0 0 22-16,1-1 12 0,-1 1 10 0,-1 0 9 16,-3 1 1-16,-2-16 1 0,0 25 4 15,0-25-8-15,-4 25-5 0,-3-14-8 16,7-11-8-16,-15 21-4 0,7-14-10 0,-2 3-5 16,-4-3-21-16,14-7-50 0,-25 10-72 15,12-8-82-15,13-2-97 0,-23 2-225 16,13-2-425-16,10 0-332 0</inkml:trace>
  <inkml:trace contextRef="#ctx0" brushRef="#br1" timeOffset="-115961.4">20591 12915 2762 0,'-11'-11'-91'0,"11"11"32"0,0 0 28 0,0 0 44 15,0 0 35-15,0 0 21 0,0 0 0 16,0 0-1-16,0 0-7 0,0 0-2 15,0 0-3-15,0 0 0 0,15-17 1 0,-15 17 6 16,0 0 4-16,0 0 7 0,26 4 12 16,-26-4 3-16,0 0-7 0,0 0-7 15,26 9-4-15,-26-9-10 0,14 8 1 16,-14-8-9-16,8 13 2 0,-8-13-10 0,4 18 4 16,-4-18-3-16,4 16 3 0,-4-16-5 0,0 18 7 15,0-18 3-15,-2 19 9 0,2-19 6 16,0 19 5-16,0-19-3 0,0 0-1 15,-4 25-1-15,4-25-7 0,2 13-10 0,-2-13-1 16,4 15-5-16,-4-15-6 0,9 14-7 16,-9-14-7-16,12 11-21 0,-12-11-31 15,20 8-38-15,-20-8-51 0,20 6-50 0,-6-5-78 16,-14-1-106-16,27-1-226 0,-14-2-61 16,-13 3-240-16,23-5-241 0</inkml:trace>
  <inkml:trace contextRef="#ctx0" brushRef="#br1" timeOffset="-114942.31">20912 13539 2593 0,'0'0'-37'0,"0"0"53"0,0 0 17 0,0 0 25 15,0 0-1-15,0 0 17 0,0 0 21 16,0 0 13-16,0 0 10 0,0 0-7 0,24-4-7 16,-24 4-7-16,34 2-7 0,-15-2-3 15,0 2-2-15,2-2-15 0,-1 1-4 0,0-1-8 16,-1 3-15-16,-19-3-36 0,32 0-52 16,-32 0-68-16,26-4-69 0,-20 0-104 15,-6 4-173-15,10-10-410 0,-10 10-232 0</inkml:trace>
  <inkml:trace contextRef="#ctx0" brushRef="#br1" timeOffset="-114737.7">21014 13418 2538 0,'0'0'9'0,"0"0"31"0,0 0 28 0,0 0 29 16,0 0 32-16,0 0 24 0,0 0 22 15,0 40 0-15,0-40-8 0,0 29-10 0,0-12-17 16,0 1-17-16,0-18-11 0,0 36-13 15,0-19-15-15,-2 2-6 0,2-2-16 16,-2 0-23-16,2-17-43 0,0 25-48 0,-2-12-54 16,2-13-62-16,2 19-79 0,-2-19-170 15,2 13-153-15,-2-13-308 0,0 0-247 0</inkml:trace>
  <inkml:trace contextRef="#ctx0" brushRef="#br1" timeOffset="-114505.68">21321 13472 2783 0,'0'0'44'0,"0"0"7"0,0 0 0 16,0 0 2-16,0 0 13 0,0 0 7 0,23 11-10 15,-23-11-2-15,0 0-22 0,0 0-35 16,0 0-55-16,20 2-61 0,-20-2-57 0,0 0-124 16,16-2-527-16,-16 2-145 0</inkml:trace>
  <inkml:trace contextRef="#ctx0" brushRef="#br1" timeOffset="-114375.52">21459 13472 2362 0,'20'5'17'0,"-20"-5"53"16,0 0 37-16,0 0 13 0,0 0 3 15,20 2-4-15,-20-2-16 0,0 0-13 0,0 0-37 16,19 0-46-16,-19 0-64 0,0 0-71 16,0 0-96-16,26-2-225 0,-26 2-274 0,12-2 11 15</inkml:trace>
  <inkml:trace contextRef="#ctx0" brushRef="#br1" timeOffset="-114221.02">21683 13453 2178 0,'0'0'33'15,"0"0"24"-15,0 0 25 0,0 0 29 0,0 0 18 16,21-3-2-16,-21 3-11 0,0 0-13 16,0 0-13-16,0 0-19 0,0 0-40 0,24 0-44 15,-24 0-61-15,0 0-65 0,16 3-83 16,-16-3-193-16,10 0-295 0,-10 0 33 16</inkml:trace>
  <inkml:trace contextRef="#ctx0" brushRef="#br1" timeOffset="-113716.33">22083 13469 2009 0,'-16'6'13'0,"16"-6"53"15,0 0 27-15,0 0 17 0,0 0 22 0,0 0 5 16,0 0 14-16,0 0 1 0,0 0-1 15,0 0-12-15,0 0-16 0,0 0-12 16,0 0-12-16,0 0-13 0,39 8-6 16,-39-8-10-16,21 2-5 0,-21-2-8 0,23 0-9 15,-23 0-19-15,24 0-36 0,-24 0-40 16,21 0-75-16,-21 0-62 0,21-3-129 0,-14 0-661 16,-7 3-422-16</inkml:trace>
  <inkml:trace contextRef="#ctx0" brushRef="#br1" timeOffset="-113509.41">22095 13369 3124 0,'-16'-3'59'0,"16"3"12"16,0 0 8-16,-20-3 4 0,20 3 4 0,0 0 6 16,0 0 2-16,0 0 2 0,0 0-10 15,0 0-13-15,0 0-5 0,0 0-6 0,0 0-9 16,0 0-4-16,73 3-8 0,-57-2-19 15,2-1-40-15,-18 0-51 0,32 0-70 16,-16 0-61-16,-16 0-100 0,30-5-221 16,-15 1-393-16,-5 0-305 0</inkml:trace>
  <inkml:trace contextRef="#ctx0" brushRef="#br1" timeOffset="-111418.09">22895 13240 2682 0,'0'0'-95'0,"-16"-16"31"16,16 16 8-16,0 0 29 0,0 0 12 0,-10-10 22 15,10 10 19-15,0 0 3 0,0 0 10 16,0 0 1-16,-11-9 11 0,11 9 9 0,0 0-2 15,0 0 6-15,-15-7 0 0,15 7 11 16,0 0 8-16,-19-3-1 0,19 3 2 16,0 0 0-16,0 0-4 0,-32 8-4 15,32-8-4-15,-19 8-1 0,6-2-4 0,13-6-7 16,-23 14-4-16,10-5-8 0,3 0-1 16,-3 3-5-16,3-4-1 0,2 2-4 0,-4 2 0 15,12-12 4-15,-14 21-2 0,10-10 1 16,4-11-1-16,-7 20 2 0,7-20-3 15,0 19-9-15,0-19 4 0,7 17 0 0,-7-17-1 16,10 15-5-16,-10-15 0 0,14 13-4 16,-4-7-4-16,-10-6 0 0,18 9 1 0,-18-9-3 15,19 4-4-15,-19-4 1 0,17 2 0 16,-17-2 2-16,0 0 3 0,25-6-2 16,-25 6 1-16,16-8-6 0,-16 8 2 0,12-13 0 15,-12 13-4-15,10-19-1 0,-5 10 2 16,2-2-3-16,-7 11 1 0,10-23 2 15,-6 11 0-15,-4 12 2 0,7-23 4 0,-3 14 4 16,-4 9-4-16,6-19 11 0,-6 19-1 16,6-18 2-16,-6 18 1 0,5-15 2 15,-5 15 6-15,0 0-6 0,6-15 4 0,-6 15-25 16,0 0-1-16,5-14 0 0,-5 14-2 16,0 0-2-16,0 0 8 0,0 0 6 0,0 0 6 15,0 0 5-15,0 0 0 0,0 0-4 16,0 0 4-16,0 0-2 0,0 0 1 15,0 0 0-15,4 47 2 0,-4-47-9 0,0 21 6 16,0-21-8-16,2 22 23 0,-2-22-7 16,2 23-3-16,0-11-4 0,2 3 9 15,0-2-7-15,-4-13-9 0,8 27 5 0,0-14-5 16,-2 1 2-16,0-2-7 0,-2 2-1 16,2 0-14-16,3-3-21 0,-1 2-29 0,-1-1-37 15,-1-4-47-15,3 5-70 0,-3-6-78 16,-2 1-137-16,-4-8-193 0,10 10 11 0,-10-10-427 15,0 0-523-15</inkml:trace>
  <inkml:trace contextRef="#ctx0" brushRef="#br1" timeOffset="-111018.08">23164 13518 3118 0,'0'0'-66'0,"28"4"11"0,-28-4 20 0,0 0 22 15,17 3 23-15,-17-3 23 0,0 0 9 16,13 5 2-16,-13-5 4 0,0 0 8 16,0 0 1-16,0 0 5 0,10 9 7 15,-10-9 3-15,0 0 6 0,0 0 4 0,0 0 5 16,0 0 2-16,0 0 6 0,0 0 2 15,0 0 4-15,-30 17 1 0,30-17-2 0,0 0-6 16,0 0-2-16,0 0-4 0,0 0-8 16,0 0-12-16,0 0-7 0,-26-25-6 15,26 25-5-15,0 0-6 0,0 0-3 0,0 0-9 16,14-30-3-16,-14 30 2 0,12-10-7 16,-12 10-5-16,0 0-1 0,24-6-2 0,-24 6 3 15,0 0-6-15,25 2-1 0,-25-2-14 16,0 0-33-16,22 8-45 0,-22-8-53 15,0 0-58-15,14 7-63 0,-14-7-111 16,4 2-214-16,-4-2-33 0,0 0-274 0,0 0-258 16</inkml:trace>
  <inkml:trace contextRef="#ctx0" brushRef="#br1" timeOffset="-110646.93">23516 13362 2676 0,'0'0'16'0,"0"0"37"0,0 0 19 0,0 0 12 16,0 0 12-16,0 0 22 0,0 0 13 15,0 0 2-15,0 0-7 0,0 0-9 16,0 0-12-16,0 0-8 0,0 0-9 0,53 5-8 16,-53-5-4-16,29 0-6 0,-29 0-13 15,32 0-4-15,-17 0-9 0,-15 0-6 0,30 0-17 16,-30 0-34-16,26-4-48 0,-26 4-51 15,20-1-61-15,-20 1-55 0,15-7-112 16,-8 4-168-16,-7 3-380 0,0 0-262 16</inkml:trace>
  <inkml:trace contextRef="#ctx0" brushRef="#br1" timeOffset="-110418.91">23636 13262 2671 0,'-16'-9'-47'0,"16"9"37"0,0 0 48 15,0 0 56-15,0 0 54 0,0 0 34 16,0 0 11-16,0 0 1 0,0 0-9 0,0 36 6 16,0-36-12-16,4 23-17 0,-4-23-13 15,6 27-23-15,-4-12-5 0,2 0-18 16,1 1-12-16,-1-2-12 0,0 1-6 16,1 1 4-16,1-1-34 0,-2-2-35 0,1 1-40 15,-1-4-52-15,-4-10-64 0,8 19-69 16,-4-15-84-16,0 5-184 0,-4-9-116 0,9 8-356 15,-9-8-390-15</inkml:trace>
  <inkml:trace contextRef="#ctx0" brushRef="#br1" timeOffset="-109062.42">24219 13186 2806 0,'0'0'-121'0,"-23"-43"20"16,23 43 26-16,-11-14 13 0,11 14 12 0,-15-13 15 15,15 13 9-15,-15-12 8 0,15 12 5 16,-12-9 9-16,12 9 8 0,-18-10 9 16,18 10 13-16,-14-6 14 0,14 6 19 0,-19-3 16 15,19 3 19-15,-19 0 14 0,19 0 5 16,-21 6-1-16,5-1-3 0,4 5-6 16,0-2-10-16,0 5-7 0,4-2-4 0,0 4-8 15,2-1-5-15,1 1-8 0,5-15-4 0,-2 30-5 16,4-15-2-16,-2-15-1 0,7 29-9 15,-1-15 2-15,0-3-8 0,2 0 0 16,4-3-9-16,-2-1 1 0,-10-7-4 16,21 13-1-16,-12-10-4 0,-9-3-4 0,0 0-2 15,23 0-4-15,-23 0-1 0,0 0-5 16,21-16 7-16,-14 7-7 0,-7 9-1 0,8-23 2 16,-3 7-1-16,-4 3-2 15,-1 13 1-15,4-26 5 0,-2 14 11 0,-2 12 0 16,4-20 5-16,-4 20-1 0,5-13 17 0,-5 13 21 15,0 0 11-15,0 0 8 0,0 0 0 16,0 0 10-16,0 0 8 0,0 0-20 0,0 0-2 16,9 45 2-16,-5-32-6 0,-2 4-3 15,2-1-8-15,-2 2-9 0,2-2-7 16,3 1-26-16,-3-2-40 0,0 1-47 0,0-5-70 16,1 2-86-16,-3-3-87 0,-2-10-204 15,6 15-77-15,-6-15 22 0,0 0-278 16,11 7-198-16</inkml:trace>
  <inkml:trace contextRef="#ctx0" brushRef="#br1" timeOffset="-108866.86">24312 13316 2584 0,'13'-13'55'16,"-13"13"24"-16,0 0 26 0,0 0 33 0,0 0 30 15,0 0 21-15,14 36-2 0,-10-27-11 16,-4-9-21-16,9 29-18 0,-4-16-11 0,-1 2-20 15,2-2-12-15,-2 2-7 0,3-1-21 16,-3 0-28-16,-4-14-47 0,8 21-51 16,-4-14-78-16,1 1-97 0,-5-8-172 15,6 7-190-15,-6-7-324 0,0 0-324 0</inkml:trace>
  <inkml:trace contextRef="#ctx0" brushRef="#br1" timeOffset="-108466.72">24797 12976 2756 0,'6'-14'-83'0,"-6"14"22"15,0 0 32-15,0 0 37 0,0 0 38 16,0 0 34-16,-23-14 17 0,23 14 17 0,0 0 6 15,-30-2 3-15,30 2-7 0,-21 2-1 0,21-2-4 16,-18 6-9-16,18-6-10 0,-18 5-8 16,18-5-7-16,-13 10-10 0,13-10-6 15,0 0-5-15,-7 17-9 0,7-17-2 0,0 0-7 16,5 25-2-16,-5-25-6 0,13 26-1 16,-6-10-4-16,3 0-2 0,3 4-3 15,-1-4 0-15,0 6 2 0,2-3 15 16,-2 1 8-16,1 0 13 0,-3-1 4 0,-1-2 6 15,0-2-1-15,-4 3-10 0,-2-5 2 16,-3-13 1-16,2 23-6 0,-2-23-9 0,-4 21 0 16,4-21-10-16,-13 18-21 0,5-14-36 15,8-4-56-15,-28 13-63 0,18-12-78 0,-6 1-83 16,16-2-193-16,-26-3-118 0,12-1-354 16,14 4-411-16</inkml:trace>
  <inkml:trace contextRef="#ctx0" brushRef="#br1" timeOffset="-102741.48">25391 13369 2884 0,'0'0'-112'0,"0"0"39"0,0 0 13 0,0 0 23 16,0 0 31-16,0 0 22 0,0 0 30 15,0 0 4-15,48 4 1 0,-48-4 10 16,23 0 4-16,-23 0 6 0,25 0 6 0,-25 0 16 15,29-2 5-15,-29 2-1 0,31-2-10 16,-17 2-9-16,-14 0-6 0,31-2-11 16,-18 2-4-16,-13 0-8 0,29-4-15 0,-29 4-5 15,23-1-17-15,-12-2-24 0,-11 3-17 16,24-1-24-16,-24 1-33 0,19-6-26 16,-19 6-17-16,15-8 3 0,-15 8 5 15,14-7 12-15,-14 7 17 0,5-12 14 0,-5 12 31 16,0 0 35-16,6-21 25 0,-6 21 35 15,2-15 35-15,-2 15 20 0,0 0 18 0,2-21 24 16,-2 21 4-16,0 0 8 0,2-18-2 16,-2 18-5-16,0 0-10 0,12-10-16 0,-12 10-16 15,0 0-4-15,22-4-19 0,-22 4-10 16,28 4-7-16,-8 1-7 0,1 3-7 16,2 0 3-16,0 3 0 0,2 0-8 0,0 4-1 15,-6-1-9-15,2-1-5 0,-5 2 1 16,-5-3 4-16,-2 2-13 0,-3-1-1 15,-6-13-2-15,-2 20-6 0,2-20-10 0,-17 22-27 16,3-13-36-16,1-2-57 0,-4 1-73 16,5 0-75-16,-2-3-135 0,2-1-197 0,12-4-30 15,-14 6-272-15,14-6-277 0</inkml:trace>
  <inkml:trace contextRef="#ctx0" brushRef="#br1" timeOffset="-102102.83">26718 12788 2674 0,'0'-29'-94'0,"0"29"19"0,-4-23 19 15,4 23 33-15,-4-17 28 0,4 17 36 0,-6-15 4 16,6 15 13-16,-5-13 4 0,5 13 2 16,0 0 4-16,-14-8 21 0,14 8 2 0,0 0-3 15,0 0-4-15,0 0-3 0,-22 29-4 16,16-16-5-16,1 2-8 0,0 4-5 0,1 3-4 16,2 2-6-16,2 2-8 0,2 5 1 15,0 4-8-15,2 2 0 0,4 4-5 16,-1 5-1-16,3-1-2 0,4 1 6 0,-3-3 3 15,0 1 9-15,5-3-2 0,-5-5-4 16,-4-4-3-16,2-6-3 0,-2 2 2 16,-3-5-4-16,-2-5-6 0,0 0 0 15,-2-3-2-15,0-15-3 0,-6 25 0 0,6-25-5 16,-6 18 0-16,1-8-1 0,5-10 1 16,-7 13-2-16,7-13 1 0,0 0-4 15,-5 16 1-15,5-16-1 0,0 0-2 0,0 0-2 16,0 0 0-16,0 21-2 0,0-21 2 15,0 0-4-15,5 19 3 0,-5-19-3 0,7 19 4 16,-5-6-2-16,3 2 2 0,-3 2 5 16,2 2 5-16,-2 2 3 0,0 6 3 0,-1 2 1 15,-1 3-3-15,-1 4 1 0,1 4-1 16,-2 3-3-16,-2 2 1 0,0 4-1 16,-1 6-1-16,1-4-2 0,-1 5 0 15,0-1 0-15,1 1 1 0,0-1-2 0,2 2-3 16,2-1-1-16,0-1 2 0,2 1-3 0,2-4 1 15,0-1-5-15,-1-1 0 0,4-1 0 16,0-9-6-16,-1-2-9 0,0-3-19 16,-1-2-37-16,2-8-36 0,-2-1-50 0,4-1-53 15,-1-4-54-15,-3-4-110 0,6-2-156 16,0-3-377-16,1-1-294 0</inkml:trace>
  <inkml:trace contextRef="#ctx0" brushRef="#br1" timeOffset="-101320.45">27290 12669 2611 0,'-5'-19'-94'16,"5"19"29"-16,-6-17 22 0,6 17 25 16,-12-12 24-16,12 12 22 0,-13-12 13 15,13 12 8-15,-13-6 14 0,13 6 4 0,0 0 11 16,-29 4-1-16,29-4-3 0,-25 17 0 16,15-4 5-16,-3 3-5 0,2 0-4 0,1 4-7 15,0-1-5-15,1 0 3 0,3 2-15 16,0-3 1-16,2-2-9 0,4 2-2 15,0-1 1-15,0-17-5 0,6 29-4 0,0-17-5 16,-6-12 0-16,11 20-5 0,-5-15-2 16,-6-5-1-16,14 8-2 0,-14-8-2 0,0 0 0 15,24-2-1-15,-24 2-3 0,0 0-2 16,23-21 2-16,-15 11-2 0,0-3 0 16,1-1 3-16,2 1 8 0,-2 0 15 0,-3 2 15 15,-6 11 2-15,12-18-2 0,-12 18-8 16,12-14 0-16,-12 14 4 0,0 0 0 15,0 0 2-15,0 0-2 0,0 0 0 16,0 0-5-16,0 0 7 0,0 0 0 0,0 0 2 16,4 47-5-16,-4-34-1 0,0-13-5 15,-2 27-3-15,2-27-2 0,-2 27-5 0,2-27-11 16,0 22-22-16,-4-8-54 0,4-14-68 16,0 19-89-16,0-19-99 0,4 15-228 0,-4-15-85 15,0 0-211-15,6 16-181 0</inkml:trace>
  <inkml:trace contextRef="#ctx0" brushRef="#br1" timeOffset="-101012.42">27512 12918 2435 0,'0'0'-94'0,"0"0"29"0,23 16 28 0,-23-16 32 16,4 14 36-16,-4-14 9 0,4 14 8 15,-4-14 16-15,0 0 12 0,0 19-10 16,0-19 4-16,0 0 6 0,-10 14 9 16,10-14 6-16,0 0 1 0,-19 10 4 0,19-10-1 15,0 0 4-15,-19-2 5 0,19 2 9 16,0 0 0-16,0 0-3 0,-23-13-8 0,23 13-8 16,0 0-6-16,-2-17-6 0,2 17-8 15,0 0-7-15,0 0-9 0,15-27-4 16,-15 27-8-16,16-9-5 0,-16 9-9 0,15-6-16 15,-15 6-41-15,21-6-48 0,-21 6-67 16,16 0-70-16,-16 0-101 0,18-2-189 0,-18 2-461 16,0 0-398-16</inkml:trace>
  <inkml:trace contextRef="#ctx0" brushRef="#br1" timeOffset="-100684.31">27840 12843 2872 0,'0'0'-71'0,"0"0"34"0,0 0 29 0,0 0 39 16,0 0 7-16,0 0-4 0,0 0 1 16,0 0-10-16,0 0-3 0,0 0 2 15,0 0-3-15,33-2-1 0,-33 2-5 0,24 2 2 16,-24-2-1-16,25-2-8 0,-25 2 3 16,23-2-19-16,-23 2-38 0,26-2-41 15,-15-2-49-15,-11 4-39 0,20-7-66 16,-8 2-500-16,-6-2-20 0</inkml:trace>
  <inkml:trace contextRef="#ctx0" brushRef="#br1" timeOffset="-100497.47">27880 12700 2128 0,'0'0'-35'0,"-21"0"30"15,21 0 29-15,0 0-7 0,0 0 7 16,0 0 4-16,0 0-4 0,0 0-1 0,0 0-3 15,0 0-7-15,0 0 5 0,53 15 1 16,-37-15-22-16,-16 0-10 0,27 3-46 0,-9-3-47 16,-1-4-77-16,-17 4-159 0,30-7-171 15,-19 0 312-15</inkml:trace>
  <inkml:trace contextRef="#ctx0" brushRef="#br1" timeOffset="-100212.68">28250 12527 1464 0,'0'0'0'0,"0"0"35"16,0 0 43-16,0 0 34 0,0 0 40 0,0 0 32 15,0 0 6-15,0 0-2 0,0 0 9 16,0 0 2-16,9 40-3 0,-9-40-9 0,0 24-8 15,0-24-12-15,0 27-18 16,0-12-10-16,0-15-15 0,0 31-16 0,0-14-9 16,0-17-13-16,-2 33-11 0,2-20-15 0,0-13-26 15,0 27-47-15,0-27-65 0,0 25-83 16,0-14-89-16,0-11-180 0,0 19-195 16,2-10-245-16,-2-9-227 0</inkml:trace>
  <inkml:trace contextRef="#ctx0" brushRef="#br1" timeOffset="-70484.56">27281 13571 835 0,'0'0'198'16,"0"0"-68"-16,0 0-8 0,0 0-15 15,0 0-6-15,0 0-12 0,0 0 6 0,0 0-4 16,0 0 8-16,0 0 19 0,0 0 1 15,0 0 5-15,0 0 22 0,0 0 9 0,0 0-1 16,0 0-2-16,0 0-11 0,0 0-5 16,0 0-11-16,0 0-11 0,0 0-6 15,0 0-8-15,0 0-7 0,0 0-7 0,0 0-1 16,13 38-6-16,-13-38 1 0,0 23 7 16,0-9-4-16,0-14-12 0,-2 34-3 15,2-17-6-15,0 2-6 0,0 2-6 0,0 0-4 16,2 1-8-16,-2-1-1 0,2 3-9 15,1-6 7-15,2 4-14 0,-3-4 5 16,2 0-2-16,-1-3-5 0,-3-15 2 0,4 25-3 16,-2-14-2-16,-2-11 0 0,2 19 4 15,-2-19-1-15,0 0-3 0,-2 19-1 0,2-19-2 16,0 0 0-16,0 0-6 0,0 0-5 16,0 0 7-16,0 0-6 0,0 0 1 0,0 0 2 15,0 0-5-15,0 0 1 0,0 0 2 16,9-49-2-16,1 35-2 0,-2 3 0 15,3-1 2-15,-1-1-2 0,3 4-1 16,-2-4 0-16,3 5-1 0,-1 0 0 0,1 1 2 16,1 1-1-16,-15 6-4 0,29-10 5 15,-12 6-1-15,-17 4 8 0,23-1 2 16,-23 1 15-16,23 3-7 0,-23-3 5 0,21 9-16 16,-13-3 6-16,-8-6-3 0,14 14 4 15,-14-14 0-15,4 15 15 0,-4-15-14 0,0 0 4 16,-11 25 4-16,11-25-7 0,-13 14-1 15,2-7-4-15,11-7 1 0,-20 13-4 16,5-7-10-16,15-6-26 0,-17 10-36 0,17-10-49 16,-20 5-60-16,13-1-78 0,7-4-79 15,0 0-177-15,0 0-92 0,0 0-343 0,0 0-360 16</inkml:trace>
  <inkml:trace contextRef="#ctx0" brushRef="#br1" timeOffset="-70238.08">27751 13897 2866 0,'0'0'-66'0,"22"5"44"16,-22-5 53-16,0 0 41 0,5 16 35 0,-5-16 22 16,0 0 7-16,-3 21 3 0,3-21-6 15,0 19 1-15,0-19 6 0,0 23-1 0,0-23-13 16,3 23-13-16,-3-23-13 0,2 18-12 15,-2-18-9-15,2 18-10 0,-2-18-15 16,0 0-24-16,4 19-40 0,-4-19-56 16,0 0-75-16,2 13-71 0,-2-13-63 0,0 0-126 15,10 3-159-15,-10-3-331 0,0 0-272 16</inkml:trace>
  <inkml:trace contextRef="#ctx0" brushRef="#br1" timeOffset="-70031.17">27912 13902 2657 0,'0'0'-3'0,"0"0"35"16,4-15 34-16,-4 15 18 0,0 0 16 15,0 0 5-15,19-7 1 0,-19 7-8 0,15-3-13 16,-15 3-5-16,21 0-10 0,-21 0-8 16,24-1-4-16,-24 1-8 0,27 0-9 15,-27 0-14-15,23 0-43 0,-23 0-54 0,19-4-61 16,-19 4-23-16,13-6-35 0,-13 6-21 15,0 0-31-15,0 0-40 0,0 0-473 16,0 0-40-16</inkml:trace>
  <inkml:trace contextRef="#ctx0" brushRef="#br1" timeOffset="-69893.57">28051 13837 2176 0,'-15'-7'-55'0,"15"7"32"0,0 0 40 15,-18-8 46-15,18 8 54 0,0 0 34 16,-14-5 2-16,14 5-10 0,0 0-16 16,0 0-14-16,0 0-5 0,0 0-9 0,0 0-15 15,0 0-6-15,32-16-9 0,-32 16-5 16,22-6-8-16,-22 6-12 0,23-5-11 15,-11 3-36-15,-12 2-57 0,24-8-79 0,-12 5-59 16,-12 3-104-16,21-10-585 0,-12 6-263 16</inkml:trace>
  <inkml:trace contextRef="#ctx0" brushRef="#br1" timeOffset="-69551.45">28379 13556 2572 0,'0'0'-81'0,"-11"-12"39"0,11 12 33 0,0 0 36 16,0 0 3-16,0 0 20 0,0 0 15 15,0 0 9-15,0 0 8 0,0 0 6 16,27-13 2-16,-27 13 5 0,25-4 10 16,-12 2 5-16,-13 2-5 0,35-2 0 0,-16 1-9 15,1-2-8-15,0 0-6 0,2 1-7 16,-3 0-10-16,0 1-6 0,-2-2-7 0,-1-1-8 16,-16 4-17-16,26-3-30 15,-26 3-59-15,21-4-59 0,-21 4-62 0,17-6-79 0,-17 6-128 16,7-4-529-16,-7 4-317 0</inkml:trace>
  <inkml:trace contextRef="#ctx0" brushRef="#br1" timeOffset="-69291.67">28624 13504 2683 0,'-16'12'-96'0,"16"-12"32"0,-8 7 43 0,8-7 54 15,0 0 41-15,-7 20 38 0,7-20 29 16,-3 16 13-16,3-16 6 0,3 20 4 15,-3-20 3-15,3 24 5 0,-1-9 8 0,-2-15-9 16,4 29-12-16,-2-15-11 0,0 1-35 16,-2-15-11-16,2 28-8 0,-2-14-12 15,0-14-7-15,0 23-8 0,0-23-4 0,0 22-9 16,2-10-5-16,-2-12-1 0,0 0-7 16,-2 29-9-16,2-29-26 0,0 17-35 0,-2-12-45 15,2-5-52-15,0 0-60 0,-2 17-70 16,2-17-91-16,0 0-153 0,0 0-108 15,0 0-312-15,0 0-319 0</inkml:trace>
  <inkml:trace contextRef="#ctx0" brushRef="#br1" timeOffset="-68862.47">28873 13714 2658 0,'0'0'-86'0,"0"0"35"16,8-10 42-16,-8 10 33 0,0 0 37 0,0 0 40 16,0 0 24-16,0 0 20 0,0 0 15 15,0 0-5-15,0 0-2 0,0 0 2 16,-38 31-10-16,25-19-3 0,-1 0-12 16,-5 6-3-16,6-3-9 0,-4 4-10 15,2-4-8-15,-2 5-9 0,3 0-11 0,-2-1 3 16,2 0-8-16,-1 0-4 0,2 1-13 15,0-4-4-15,1 2-10 0,1-5-13 0,2 1-17 16,1-3-32-16,0-1-42 0,-1 1-46 0,9-11-51 16,-11 15-80-16,4-11-84 0,7-4-183 15,0 0-124-15,-5 10-289 0,5-10-319 16</inkml:trace>
  <inkml:trace contextRef="#ctx0" brushRef="#br1" timeOffset="-68486.32">28835 13909 2713 0,'0'0'-64'0,"0"0"48"0,10-14 37 16,-10 14 36-16,0 0 20 0,11-10 7 16,-11 10 5-16,0 0-2 0,17-8 0 0,-17 8-5 15,14-4-2-15,-14 4-6 0,0 0-9 16,27-4 0-16,-27 4 0 0,19-1 0 15,-19 1 4-15,19 4 3 0,-19-4 4 0,18 4-3 16,-18-4 0-16,15 6 4 0,-15-6 7 16,0 0-9-16,4 19 1 0,-4-19-8 0,0 0 2 15,-17 30-2-15,6-17-1 0,-1-1 8 16,0 1 2-16,-2 0 12 0,2-1-4 16,-1-1-15-16,0 2-6 0,2-3-2 0,1 2-1 15,2-3-2-15,8-9-4 0,-9 19 4 16,9-19-8-16,-2 18-6 0,2-18-2 15,9 16-7-15,-9-16-11 0,19 16-12 0,-9-9-37 16,5-1-40-16,-2-2-48 0,-1 0-56 16,4-2-70-16,-4-2-62 0,-12 0-135 0,23 0-167 15,-23 0-27-15,15-2-274 0,-15 2-292 16</inkml:trace>
  <inkml:trace contextRef="#ctx0" brushRef="#br1" timeOffset="-62719.03">27560 15073 2626 0,'0'0'-102'0,"2"-22"24"0,-2 22 43 16,0 0 24-16,0 0 25 0,2-19 22 15,-2 19 29-15,0 0 6 0,0 0 13 16,0 0 4-16,-6-23 2 0,6 23 3 0,0 0-1 16,-9-15-1-16,9 15 2 0,-10-9-4 15,10 9-3-15,-13-8-7 0,13 8-5 0,-16-10-2 16,16 10-3-16,-17-5-3 0,17 5 2 15,-23-4-6-15,23 4 1 0,-25 0-5 16,25 0-3-16,-25 4-8 0,12 1 0 0,13-5-6 16,-23 12-3-16,15-2-5 0,-1-1-1 15,9-9-4-15,-16 21-2 0,11-11-4 0,5-10-2 16,-4 22 1-16,4-22-2 0,2 22-6 16,-2-22 2-16,9 18-1 0,-3-10 1 15,-6-8-4-15,12 16-2 0,-12-16-1 16,15 10 1-16,-15-10-3 0,16 5 0 0,-16-5-3 15,0 0 1-15,22-4-2 0,-22 4 1 16,18-11-1-16,-18 11-2 0,17-14 1 16,-9 4 0-16,1 1-1 0,-9 9-1 0,19-21 0 15,-9 11 1-15,-3 2 6 0,-7 8 13 16,14-16 8-16,-14 16-2 0,13-14 3 0,-13 14-7 16,10-11 0-16,-10 11-6 0,0 0 8 15,11-5 12-15,-11 5 8 0,0 0-2 0,0 0 1 16,0 0 6-16,0 0-5 0,8 26-2 15,-8-26-4-15,0 20-3 0,0-20-1 16,-2 23-17-16,2-23 12 0,0 28 0 16,0-15-8-16,0-13-16 0,-2 27-32 0,2-27-57 15,-2 20-74-15,2-7-87 0,0-13-101 16,0 16-214-16,0-16-64 0,0 0-331 0,4 19-389 16</inkml:trace>
  <inkml:trace contextRef="#ctx0" brushRef="#br1" timeOffset="-62500.54">27798 15167 2985 0,'0'0'-6'0,"13"-1"36"0,-13 1 34 0,0 0 41 16,0 0 26-16,0 0 15 0,0 0 5 16,7 23-9-16,-7-23-12 0,2 16-16 0,-2-16-9 15,2 20-14-15,-2-20-9 0,2 19-7 16,-2-19-9-16,3 21-6 0,-3-21-9 0,0 19-14 15,0-19-13-15,2 15-35 0,-2-15-47 16,0 0-68-16,2 19-66 0,-2-19-65 16,0 0-107-16,5 10-166 0,-5-10-392 15,0 0-323-15</inkml:trace>
  <inkml:trace contextRef="#ctx0" brushRef="#br1" timeOffset="-62164.41">28056 15054 2832 0,'0'0'-18'0,"0"0"26"16,0 0 15-16,0 0 18 0,0 0 25 15,0 0 22-15,0 0 15 0,0 0 6 16,0 0 3-16,0 0-2 0,0 0 5 0,0 0-9 16,27-7-6-16,-27 7-10 0,17 0-7 15,-17 0-11-15,0 0-8 0,31 0-4 16,-31 0-8-16,26 0-5 0,-26 0-8 0,27-3-5 16,-27 3-10-16,26-1-12 0,-26 1-22 15,24-3-39-15,-24 3-41 0,17-4-57 16,-17 4-41-16,18-5-48 0,-11 1-110 0,-7 4-173 15,6-8-334-15,-6 8-203 0</inkml:trace>
  <inkml:trace contextRef="#ctx0" brushRef="#br1" timeOffset="-61951.11">28184 14972 2512 0,'-21'-5'-22'0,"21"5"41"16,0 0 19-16,0 0 26 0,0 0 14 15,0 0 23-15,0 0 11 0,0 0 0 0,0 0-1 16,0 0-6-16,0 0-7 0,0 0-3 16,0 0-6-16,0 0-7 0,0 0-9 15,59-3-8-15,-59 3-6 0,24 0-9 0,-24 0-8 16,25-2-27-16,-25 2-44 0,21-2-53 16,-21 2-73-16,19-2-75 0,-19 2-128 0,14-1-563 15,-14 1-324-15</inkml:trace>
  <inkml:trace contextRef="#ctx0" brushRef="#br1" timeOffset="-54742.48">28553 15005 2667 0,'0'0'-114'15,"0"0"20"-15,0 0 23 0,0 0 11 16,0 0 13-16,0 0 16 0,0 0 20 0,0 0 26 15,0 0 22-15,0 0 17 0,0 0 17 16,0 0 19-16,0 0 12 0,0 0 11 16,0 0 8-16,0 0 0 0,0 0 10 0,0 0 6 15,0 0 2-15,0 0 4 0,0 0 3 16,0 0 1-16,0 0 1 0,0 0 3 0,0 0 6 16,0 0-8-16,0 0-19 0,0 0-9 15,0 0-19-15,29-23-15 0,-29 23-8 16,22-5-6-16,-22 5-6 0,20 0-8 0,-20 0-13 15,26-5-9-15,-13 2-20 0,-13 3-40 16,23-3-46-16,-23 3-62 0,21-6-80 16,-9 0-91-16,-4 2-213 0,-8 4-112 0,0 0 41 15,10-15-262-15,-10 15-191 0</inkml:trace>
  <inkml:trace contextRef="#ctx0" brushRef="#br1" timeOffset="-54391.06">28818 14750 2412 0,'-11'-15'-76'0,"11"15"41"15,0 0 32-15,0 0 32 0,0 0 20 16,0 0 21-16,0 0 11 0,0 0 22 0,0 0 9 16,0 0 1-16,17-18 3 0,-17 18-4 15,0 0-5-15,23-5-3 0,-23 5-2 0,23-1-2 16,-23 1-3-16,26-2-9 16,-13 0-7-16,3-3-9 0,-16 5-8 0,30-3-7 15,-17 2-7-15,-13 1-8 0,30-7-14 16,-20 6-18-16,-10 1-27 0,22-6-26 0,-22 6-35 15,18-4-39-15,-18 4-52 0,13-4-41 16,-13 4-57-16,0 0-136 0,8-8-449 16,-8 8-199-16</inkml:trace>
  <inkml:trace contextRef="#ctx0" brushRef="#br1" timeOffset="-54142.2">29002 14687 2470 0,'-13'8'-88'0,"13"-8"30"0,-8 10 21 15,8-10 32-15,-7 13 42 0,7-13 23 0,-2 17 24 16,2-17 18-16,-4 19 22 0,4-19 16 16,-2 22 4-16,2-22 5 0,-5 22-3 0,5-22 4 15,-2 25-5-15,0-14-8 0,2-11-9 16,-2 25-10-16,2-25-4 0,0 23-13 16,0-23-14-16,0 21-8 0,0-21-11 15,-3 19-8-15,3-19-8 0,0 0-7 0,0 23-19 16,0-23-26-16,-1 13-45 0,1-13-41 15,0 0-57-15,-2 17-57 0,2-17-76 0,0 0-154 16,0 0-156-16,-2 8-275 0,2-8-212 16</inkml:trace>
  <inkml:trace contextRef="#ctx0" brushRef="#br1" timeOffset="-53859.1">29105 14911 2470 0,'0'0'-71'0,"0"0"37"16,0 0 48-16,0 0 42 0,0 0 36 15,0 0 35-15,0 0 12 0,0 0 6 16,0 0-3-16,0 0 0 0,0 0-3 16,0 0-4-16,-25 49-7 0,12-37-7 0,0 2 8 15,-1 4 0-15,-1 3 11 0,2-2-15 16,-1 3-9-16,1 2-15 0,0-3-15 0,-2 5-10 15,5-3-6-15,0-1-13 0,-2-2-7 16,1 0-30-16,4-2-47 0,-2-2-49 0,2-3-56 16,1-2-51-16,0 0-47 0,1-3-74 15,5-8-136-15,-8 12-136 0,8-12-301 16,0 0-244-16</inkml:trace>
  <inkml:trace contextRef="#ctx0" brushRef="#br1" timeOffset="-53421.17">29025 15222 2575 0,'0'0'-60'0,"0"0"42"0,0 0 30 16,0 0 38-16,17-7 24 0,-17 7 17 15,0 0 11-15,0 0 1 0,19-4 1 0,-19 4-2 16,0 0-3-16,19-3-3 0,-19 3 2 15,0 0-1-15,23 0 2 0,-23 0-3 0,18-3 2 16,-18 3 2-16,0 0 23 0,24 3-9 16,-24-3-14-16,0 0-8 0,20 3 1 15,-20-3-18-15,0 0-4 0,12 8-1 0,-12-8-4 16,0 0-5-16,2 15-6 0,-2-15-10 16,0 0-5-16,0 0-3 0,-18 29 4 0,11-21-10 15,7-8-1-15,-17 19-1 0,9-10 3 16,-3-1-5-16,11-8 9 0,-15 17 0 15,9-10 3-15,6-7-8 0,-13 14 18 16,13-14-18-16,-6 13 7 0,6-13 5 0,0 0-1 16,0 19 7-16,0-19 1 0,0 0-11 15,17 18-3-15,-17-18-3 0,19 13-3 0,-10-10-5 16,-9-3-3-16,24 11-4 0,-12-6-10 16,-12-5-21-16,20 8-22 0,-9-6-33 15,-11-2-45-15,0 0-72 0,26 3-95 0,-26-3-139 16,10-3-180-16,-10 3-22 0,0 0-408 15,0 0-536-15</inkml:trace>
  <inkml:trace contextRef="#ctx0" brushRef="#br1" timeOffset="-51068.38">30153 13485 3089 0,'0'0'-90'0,"0"0"53"0,0 0 40 0,0 0 27 16,-23 2 32-16,23-2 18 0,0 0 17 15,0 0 14-15,0 0-2 0,0 0-4 0,0 0-5 16,0 0-6-16,0 0-7 0,0 0 1 16,0 0-2-16,0 0 8 0,0 0-2 0,0 0-1 15,0 0 1-15,0 0-9 0,0 0-9 16,0 0-8-16,0 0-7 0,0 0-1 16,0 0-8-16,53 2-8 0,-53-2 4 15,0 0-9-15,25-2-6 0,-25 2 0 0,20-4-6 16,-20 4-1-16,18-4-3 0,-18 4-4 15,18-7 2-15,-18 7-5 0,16-10-1 0,-16 10-5 16,17-13-3-16,-10 7-6 0,-7 6-3 16,12-15-2-16,-12 15-4 0,11-15 1 15,-11 15 0-15,8-14 1 0,-8 14-2 0,4-13-5 16,-4 13 3-16,2-15 1 0,-2 15 0 16,0 0 4-16,0 0 0 0,-10-23-2 15,10 23 3-15,-10-11-1 0,10 11 0 0,0 0 3 16,-17-10-3-16,17 10 4 0,0 0 0 15,-20-2 7-15,20 2-2 0,0 0 5 16,0 0-6-16,-24 14 11 0,24-14-1 16,-14 13 3-16,14-13-2 0,-10 17 2 0,6-7 6 15,4-10-3-15,-11 20 2 0,5-8 4 16,6-12-7-16,-9 22 4 0,5-12 1 16,4-10 1-16,-7 23 3 0,7-23 4 0,-2 21-6 15,2-21 7-15,0 18 4 0,0-18-17 0,2 22 2 16,-2-22 7-16,5 17 1 0,-5-17 0 15,8 15-1-15,-8-15-2 0,13 10 4 16,-13-10-8-16,15 10 0 0,-15-10-3 0,20 3-2 16,-20-3 1-16,20 3-7 0,-20-3-16 15,21-4-12-15,-21 4-22 0,26-8-23 16,-14 2-30-16,1-3-37 0,-2 1-54 0,1-2-63 16,-1 1-61-16,0-4-123 0,-3 0-163 15,0 1-32-15,1-2-245 0,-3-1-233 16</inkml:trace>
  <inkml:trace contextRef="#ctx0" brushRef="#br1" timeOffset="-50607.15">30250 12857 2637 0,'0'0'-16'0,"0"0"53"15,0 0 31-15,0 0 19 0,0 0 5 0,0 0 3 16,0 0-3-16,0 0-8 0,0 0-4 15,0 0-8-15,30-21-8 0,-30 21-6 0,22-5-11 16,-22 5-1-16,23-3-10 0,-23 3-24 16,21-6-36-16,-21 6-43 0,21-4-69 15,-21 4-82-15,17-7-169 0,-8 3-459 16,-1-2-189-16</inkml:trace>
  <inkml:trace contextRef="#ctx0" brushRef="#br1" timeOffset="-50111.61">30504 12618 2584 0,'0'0'-16'16,"0"0"35"-16,0 0 6 0,0 0 21 16,0 0 4-16,0 0 7 0,0 0-8 0,0 0-2 15,0 0-4-15,0 0-5 0,0 0-7 16,0 0 2-16,13-19-4 0,-13 19-2 16,11-8 9-16,-11 8 12 0,11-9 4 0,-11 9 8 15,10-13 6-15,-10 13 6 0,12-12 4 16,-12 12-1-16,12-9-4 0,-12 9-10 15,0 0-4-15,14-12-5 0,-14 12-7 0,0 0-6 16,17-3-4-16,-17 3-3 0,0 0-5 16,23 3-2-16,-23-3 0 0,19 7-5 0,-19-7 1 15,20 7-3-15,-10-3 1 0,-10-4-5 16,19 3-1-16,-19-3 0 0,21 2 0 0,-21-2-1 16,21 3 8-16,-21-3 5 0,0 0 3 15,26-7 3-15,-26 7-2 0,14-3-2 16,-14 3-3-16,16-8-7 0,-16 8 3 0,0 0-5 15,16-5-6-15,-16 5-11 0,0 0-10 16,0 0-18-16,15-8-29 0,-15 8-35 16,0 0-40-16,0 0-40 0,15-4-41 15,-15 4-49-15,0 0-99 0,0 0-562 0,7-4-329 16</inkml:trace>
  <inkml:trace contextRef="#ctx0" brushRef="#br1" timeOffset="-49767.26">30710 12527 2732 0,'0'0'-40'0,"0"0"61"16,0 0 50-16,0 0 34 0,0 0 20 0,0 0 14 15,0 0 5-15,0 0 2 0,-19 6 3 0,19-6-1 16,0 0-10-16,0 0-34 0,6 26-1 16,-6-26-13-16,3 22-8 0,-3-22-8 15,4 26-6-15,-4-12-2 0,0-14-7 16,2 25-4-16,-2-11-6 0,0-14-3 0,0 27-7 16,0-14-3-16,0-13-3 0,-2 25-4 15,2-25-6-15,0 27-3 0,0-27-5 0,0 23-17 16,-2-12-25-16,2-11-30 0,0 19-40 15,0-19-50-15,0 0-49 0,0 23-57 16,0-23-75-16,2 9-152 0,-2-9-503 0,0 0-438 16</inkml:trace>
  <inkml:trace contextRef="#ctx0" brushRef="#br1" timeOffset="-49344.62">30947 12672 2958 0,'0'0'-93'16,"8"-12"34"-16,-8 12 22 0,0 0 19 15,0 0 18-15,0 0 27 0,0 0 18 16,0 0-17-16,0 0 6 0,0 0 0 0,0 0 5 15,0 0-2-15,0 0 2 0,-48 19-2 16,48-19-3-16,-13 14 3 0,13-14-7 16,-12 14-2-16,12-14-1 0,-4 16-8 0,4-16 2 15,-6 17 2-15,6-17-8 0,0 0-2 16,10 27 1-16,-10-27-3 0,10 17 2 16,-4-6-1-16,3 1 8 0,-1-1 4 0,1 2 0 15,-1 1 23-15,3-2 2 0,-5 0-3 16,2 0 0-16,1 0 2 0,-2 2-3 0,-7-14-3 15,8 18 1-15,-8-18-6 0,0 19-8 16,0-19-2-16,0 0-3 0,-6 23-9 0,6-23-13 16,-11 9-22-16,11-9-32 0,-15 10-30 15,15-10-32-15,-12 8-37 0,5-4-41 16,7-4-53-16,0 0-130 0,-23 0-456 16,23 0-165-16</inkml:trace>
  <inkml:trace contextRef="#ctx0" brushRef="#br1" timeOffset="-48631.03">31013 13569 2482 0,'0'0'-16'16,"0"0"38"-16,0 0 34 0,0 0 30 15,0 0 8-15,0 0 5 0,0 0-3 0,0 0 2 16,0 0 0-16,0 0-2 0,0 0 6 16,0 0 3-16,0 0 1 0,19-26-7 15,-19 26-4-15,8-16-8 0,-8 16-9 0,11-16-7 16,-7 6-7-16,-4 10-2 0,11-14-2 16,-11 14-7-16,10-11-1 0,-10 11-8 15,8-12-4-15,-8 12-7 0,0 0-3 16,18-7-1-16,-18 7-1 0,0 0-6 0,18 0 0 15,-18 0-6-15,0 0-2 0,24 9 1 0,-13-3-1 16,-11-6-1-16,16 7 0 0,-16-7 3 16,18 8 0-16,-18-8 8 0,14 8 4 15,-14-8 9-15,13 3-3 0,-13-3 0 0,0 0-2 16,0 0-3-16,23 0 1 0,-23 0-1 16,0 0-1-16,17-9 0 0,-17 9 0 15,10-10-3-15,-10 10 2 0,12-11-5 16,-12 11-8-16,0 0 0 0,12-13-4 0,-12 13-23 15,0 0-43-15,10-12-61 0,-10 12-73 16,2-6-73-16,-2 6-130 0,0 0-200 16,0 0-16-16,0 0-261 0,0 0-231 0</inkml:trace>
  <inkml:trace contextRef="#ctx0" brushRef="#br1" timeOffset="-48253.25">31096 13649 2493 0,'0'0'-76'0,"0"0"32"0,0 0 39 16,0 0 34-16,-24 1 61 0,24-1 35 15,0 0 27-15,0 0 6 0,0 0-7 16,0 0-5-16,0 0-4 0,0 0 1 0,0 0-2 16,0 0-3-16,0 0-11 0,0 0-3 15,0 0-11-15,61-3-14 0,-61 3-7 0,24 0-13 16,-24 0-17-16,28-1 2 0,-28 1-14 15,29 0-27-15,-14 0-46 0,-15 0-57 16,29 0-65-16,-29 0-73 0,28 0-94 0,-10 0-190 16,-4 0-114-16,-14 0-219 0,23-3-172 15</inkml:trace>
  <inkml:trace contextRef="#ctx0" brushRef="#br1" timeOffset="-46889.99">32092 12982 2344 0,'0'0'-104'15,"0"0"25"-15,0 0 24 0,0 0 6 0,0 0 15 16,0 0 15-16,2-20 11 0,-2 20 5 16,0 0 11-16,0 0 11 0,0 0 3 15,0 0 20-15,0 0 19 0,0 0 23 16,0 0 15-16,0 0 16 0,0 0 14 15,0 0 9-15,0 0-3 0,0 0-4 0,0 0-6 16,0 0-13-16,0 0-9 0,0 0-9 0,0 0-9 16,0 0-12-16,0 0-6 0,0 0-9 15,0 0-6-15,0 0-5 0,0 0-3 0,0 0-7 16,0 0-1-16,0 0-6 0,0 0-1 16,0 0-4-16,0 0 0 0,0 0-3 15,0 0 0-15,0 0-5 0,0 0 4 16,0 0 5-16,0 0 1 0,0 0 3 15,0 0 1-15,6-14-2 0,-6 14-4 0,0 0-1 16,0 0-1-16,0 0-5 0,0 0-1 16,0 0-2-16,0 0 0 0,0 0-4 0,0 0 2 15,0 0-4-15,0 0-1 0,0 0 2 16,0 0-4-16,0 0 0 0,0 0 1 16,0 0-1-16,0 0-4 0,0 0 1 0,0 0 1 15,0 0-5-15,0 0 1 0,0 0 0 16,0 0-3-16,0 0-3 0,0 0-12 0,0 0-30 15,0 0-50-15,0 0-80 0,0 0-105 16,0 0-231-16,0 0-110 0,0 0-204 16,0 0-158-16</inkml:trace>
  <inkml:trace contextRef="#ctx0" brushRef="#br1" timeOffset="-46265.74">31758 13089 2388 0,'0'0'-41'0,"0"0"44"0,0 0 47 16,0 0 25-16,4-17 28 0,-4 17 18 0,0 0 16 15,0 0 3-15,0 0 9 0,0 0 2 16,0 0 8-16,0 0-9 0,0 0 0 0,0 0 7 16,0 0-15-16,21 42 19 0,-19-29-6 15,-2-13-20-15,4 25-3 0,0-10-13 16,-2 0-30-16,0 1-1 0,-2-16-8 16,6 24-6-16,-6-10-14 0,0-14-2 0,4 22-8 15,-4-22-7-15,2 20-3 0,-2-20-19 0,0 17-18 16,0-17-29-16,2 16-40 0,-2-16-57 15,0 0-72-15,2 12-72 0,-2-12-89 16,0 0-170-16,0 0-103 0,0 0-320 0,0 0-378 16</inkml:trace>
  <inkml:trace contextRef="#ctx0" brushRef="#br1" timeOffset="-45791.2">31969 12995 2742 0,'0'0'-145'0,"0"0"35"16,0 0 25-16,0 0 30 0,0 0 39 16,0 0 41-16,0 0 30 0,0 0 27 15,0 0 21-15,0 0 19 0,0 0 6 0,0 0 1 16,0 0 1-16,0 0 2 0,0 0-2 15,0 0-1-15,0 0-5 0,0 0-5 16,0 0-5-16,0 0-6 0,30 0 17 16,-30 0-5-16,17-1-7 0,-17 1 1 0,21 0 0 15,-21 0-29-15,26-2-2 0,-26 2-2 0,23 0-9 16,-23 0-4-16,22-2-11 16,-22 2-11-16,18-2-3 0,-18 2-15 0,0 0-29 15,21-2-32-15,-21 2-47 0,0 0-67 0,17 0-89 16,-17 0-93-16,9-5-192 0,-9 5-87 15,0 0-341-15,0 0-379 0</inkml:trace>
  <inkml:trace contextRef="#ctx0" brushRef="#br1" timeOffset="-45481.08">32292 12748 2809 0,'0'0'-61'0,"0"0"42"0,0 0 38 16,-10-12 27-16,10 12 29 0,0 0 14 16,0 0 5-16,0 0 2 0,0 0 5 0,0 0-2 15,24-11-20-15,-24 11 1 0,17-6 2 16,-17 6 2-16,23-1 2 0,-23 1-1 15,26-4-8-15,-13 2-6 0,3-2-7 0,-16 4-10 16,26-8-7-16,-14 5-19 0,-12 3-25 16,24-6-39-16,-24 6-47 0,19-6-56 0,-19 6-48 15,14-6-52-15,-14 6-108 0,12-7-604 16,-12 7-377-16</inkml:trace>
  <inkml:trace contextRef="#ctx0" brushRef="#br1" timeOffset="-45218.84">32435 12718 2826 0,'0'0'-106'15,"-8"9"37"-15,8-9 38 0,-4 17 44 0,4-17 40 16,-2 19 32-16,2-19 22 0,0 23 18 16,0-23 4-16,4 27 3 0,-2-12 2 0,2 0-10 15,0 0-1-15,0 0-7 0,0 1-12 16,1 2 2-16,-1-2-1 0,0 0-8 0,1 0-13 15,-1 0-10-15,0-1-8 0,-2 0-6 16,2-2-8-16,-4-13-7 0,5 23-8 16,-5-23-14-16,2 20-22 0,-2-20-38 0,0 19-41 15,0-19-42-15,0 0-53 0,-2 22-51 16,2-22-57-16,0 0-137 0,-2 16-564 16,2-16-442-16</inkml:trace>
  <inkml:trace contextRef="#ctx0" brushRef="#br1" timeOffset="-44945.54">32617 13007 2916 0,'0'0'-100'0,"0"0"40"0,6-12 36 15,-6 12 40-15,0 0 53 0,0 0 32 0,0 0 8 16,0 0 6-16,0 0-5 0,0 0-2 15,0 0 6-15,0 0 6 0,-10 48 8 16,10-48-7-16,-10 25-8 0,5-11-11 0,-1 1-11 16,1-1-10-16,-1 0-9 0,0 0-9 15,0 2-3-15,-1-2-11 0,1-1-13 0,0 3-37 16,-3-3-49-16,2 2-41 0,1-1-98 16,0-1-117-16,4-2-196 0,-2 1-118 15,2-1-225-15,2-11-183 0</inkml:trace>
  <inkml:trace contextRef="#ctx0" brushRef="#br1" timeOffset="-44578.77">32577 13369 2484 0,'12'-22'-55'16,"-12"22"25"-16,0 0 16 0,0 0 28 0,9-13 15 15,-9 13 19-15,0 0 12 0,13-7 1 16,-13 7-3-16,0 0-8 0,16-6-6 0,-16 6-2 15,0 0-3-15,22-2-3 0,-22 2-4 16,0 0-4-16,21-1 5 0,-21 1 14 16,0 0 6-16,22 1 9 0,-22-1 7 0,0 0 6 15,18 6 7-15,-18-6-2 0,8 8-6 16,-8-8-8-16,0 0 0 0,0 0-6 16,0 21-5-16,0-21-4 0,0 0-2 0,-14 21-5 15,14-21 3-15,-10 15 1 0,3-6 6 16,7-9-1-16,-13 18 6 0,13-18-7 15,-10 16 7-15,5-6-4 0,5-10 1 16,-6 15 2-16,6-15-3 0,0 0-5 0,-2 21-8 16,2-21-4-16,0 0-6 0,13 18-8 0,-13-18-6 15,17 8-23-15,-6-2-29 16,-11-6-34-16,24 5-49 0,-6-3-62 0,-2-1-58 16,4-2-75-16,-20 1-146 0,39-10-525 0,-17 0-438 15</inkml:trace>
  <inkml:trace contextRef="#ctx0" brushRef="#br1" timeOffset="-44205.12">33041 12963 2861 0,'-2'-17'-141'0,"2"17"36"16,0 0 22-16,-6-17 29 0,6 17 45 0,0 0 10 15,0 0 26-15,-14-11 29 0,14 11 21 16,0 0 16-16,0 0 4 0,0 0 9 0,-27 5 3 16,27-5-2-16,0 0-7 0,-17 14-8 15,17-14 1-15,-13 11-9 0,13-11-3 16,-8 14-9-16,8-14-1 0,-8 14-6 0,8-14-7 16,-3 18-6-16,3-18-2 0,0 0-9 15,7 27-5-15,-1-18-2 0,-6-9-2 0,17 23-6 16,-7-12 1-16,3 1-2 0,-2-3-6 15,1 3 0-15,2-1 0 0,-4-1-5 16,0-1 4-16,-1 3 0 0,-9-12 0 16,10 15 3-16,-10-15 4 0,7 17-4 0,-7-17-2 15,0 0-4-15,-9 23-8 0,9-23-26 16,-17 13-45-16,7-7-53 0,10-6-82 16,-24 11-84-16,12-7-177 0,-1 1-519 0,0-2-436 15</inkml:trace>
  <inkml:trace contextRef="#ctx0" brushRef="#br1" timeOffset="-43511.69">31859 13792 2866 0,'0'0'-94'0,"0"0"48"16,0 0 19-16,0 0 33 0,0 0 32 15,0 0 33-15,0 0 27 0,0 0 24 0,0 0 16 16,0 0 10-16,0 0 0 0,0 0 8 16,0 0-3-16,0 0 0 0,0 0-10 15,0 0-14-15,0 0-18 0,0 0 1 16,0 0-16-16,61 3-11 0,-37-3-28 15,1 0-9-15,7 3-5 0,10-2-4 0,1-1 1 16,3 2-3-16,5 1-1 0,0-3-8 16,11 0 2-16,1 1-3 0,3-1-5 0,-1-1-1 15,3 1 1-15,-3-3 5 0,-1 3 0 16,-3-2 9-16,-2 1 1 0,-9 1 0 0,-4-3 8 16,-3 2 15-16,-8 1-3 0,1-2-8 15,-6 0-10-15,0 0 2 0,-7 2-17 0,-2 0-9 16,-2-2-24-16,-2 2-36 0,-2 0-43 15,-2 0-57-15,-13 0-63 0,20 0-64 16,-20 0-90-16,12-4-182 0,-12 4-65 0,0 0-369 16,0 0-434-16</inkml:trace>
  <inkml:trace contextRef="#ctx0" brushRef="#br1" timeOffset="-43070.62">32065 14343 2888 0,'0'0'-71'0,"0"0"51"0,0 0 29 0,0 0 33 15,0 0 34-15,0 0 30 0,0 0 32 16,0 0 19-16,0 0 18 0,0 0-4 16,0 0-3-16,19 13 5 0,-19-13-4 0,8 11-12 15,-8-11-31-15,8 18-3 0,-8-18-7 16,10 19-11-16,-6-6-7 0,0 0-12 15,0 1 3-15,0-1-16 0,-2 2-9 0,-2-15-2 16,4 30-7-16,-2-16-7 0,0 0-5 16,-2-14-7-16,3 26 2 0,-3-15-6 15,0-11-9-15,0 22-11 0,0-22-24 0,2 19-33 16,-2-12-42-16,0-7-71 0,2 15-87 16,-2-15-99-16,0 0-191 0,0 0-64 0,0 0-5 15,0 0-290-15,0 0-272 0</inkml:trace>
  <inkml:trace contextRef="#ctx0" brushRef="#br1" timeOffset="-42864.02">32257 14531 2809 0,'0'0'17'0,"0"0"19"0,0 0 10 15,0 0 29-15,0 0 31 0,0 0 14 0,30 3 1 16,-30-3-8-16,23 5-14 0,-23-5-11 15,26 5-6-15,-10-2-11 0,-1-2-6 16,-15-1-14-16,28 2-26 0,-28-2-35 0,26 0-44 16,-26 0-53-16,20-2-57 0,-9-2-65 0,-11 4-122 15,11-8-562-15,-7 2-305 0</inkml:trace>
  <inkml:trace contextRef="#ctx0" brushRef="#br1" timeOffset="-42631.36">32437 14454 2839 0,'0'0'-17'0,"0"0"33"0,0 0 35 16,0 0 55-16,0 0 35 0,-20 28 30 15,20-28 6-15,-4 15 1 0,4-15-10 0,4 21-4 16,-4-21-12-16,2 23-10 0,-2-23-11 16,4 22-34-16,-2-8-7 0,-2-14-9 15,2 23-15-15,2-10-5 0,-4-13-6 16,4 21-10-16,-4-21 0 0,4 19-17 15,-4-19-19-15,2 17-39 0,-2-17-49 0,2 14-67 16,-2-14-71-16,5 11-72 0,-5-11-158 16,4 7-140-16,-4-7-375 0,0 0-399 0</inkml:trace>
  <inkml:trace contextRef="#ctx0" brushRef="#br1" timeOffset="-42320.62">32575 14261 2902 0,'0'0'13'0,"-11"-12"37"0,11 12 20 15,0 0 13-15,0 0 12 0,0 0 12 16,-6-13 9-16,6 13-1 0,0 0-8 15,0 0-8-15,0 0-10 0,0 0-6 16,0 0 0-16,38 0-8 0,-38 0 2 0,21 0-11 16,-21 0-5-16,30 0-7 0,-30 0-5 0,27-2-6 15,-9 0-11-15,-18 2-5 0,26-3-18 16,-12 0-33-16,-14 3-33 0,20-5-44 16,-20 5-60-16,16-4-73 0,-16 4-128 0,6-8-205 15,-6 8-342-15,0 0-303 0</inkml:trace>
  <inkml:trace contextRef="#ctx0" brushRef="#br1" timeOffset="-42086.09">32674 14262 2666 0,'-4'20'-76'0,"4"-20"22"0,-4 21 27 16,4-21 44-16,0 24 47 0,0-6 50 15,0-18 35-15,2 32 17 0,-2-15 5 0,2 2 2 16,2-2 4-16,-2 3-5 0,0-4-7 15,1 2-6-15,-1 0-22 0,0-4-9 16,0 4-23-16,0-4-1 0,-2-14-16 16,5 25-12-16,-5-12-12 0,0-13-16 0,2 25-40 15,-2-25-52-15,0 19-58 0,0-19-65 16,2 20-64-16,-2-13-80 0,0-7-150 0,2 13-145 16,-2-13-270-16,0 0-242 0</inkml:trace>
  <inkml:trace contextRef="#ctx0" brushRef="#br1" timeOffset="-41813.76">32814 14641 2620 0,'0'0'3'0,"0"0"19"0,0 0 15 0,0 0 11 15,0 0 12-15,0 0 19 0,0 0 25 16,9 27 12-16,-9-27-5 0,0 0 6 16,-11 34-3-16,4-21-3 0,3-1-3 0,-2 4 0 15,0-1-17-15,-1 3-7 0,1-3-10 16,0-1-10-16,-1 2-12 0,1-1-30 16,-3 0-63-16,3 0-76 0,2-2-83 0,4-13-125 15,-12 22-213-15,6-12-352 0,6-10-266 16</inkml:trace>
  <inkml:trace contextRef="#ctx0" brushRef="#br1" timeOffset="-41475.05">32776 14962 2702 0,'0'0'-41'0,"0"0"1"0,11-12 15 0,-11 12 22 16,0 0 37-16,14-7 31 0,-14 7 15 15,16-3 11-15,-16 3-2 0,0 0 13 16,22-3 5-16,-22 3 10 0,0 0 0 0,26 3-4 16,-26-3-8-16,0 0-6 0,17 3-1 15,-17-3-4-15,0 0-4 0,0 0-8 16,0 0-7-16,0 19-3 0,0-19-5 0,0 0-3 16,0 0 4-16,-15 28-1 0,15-28 1 15,-8 18 2-15,8-18 0 0,-7 15-6 0,7-15-1 16,-6 15-15-16,6-15-4 0,0 0-6 15,2 21-3-15,-2-21-7 0,0 0-7 16,13 14-15-16,-13-14-17 0,14 11-25 0,-14-11-36 16,19 4-36-16,-19-4-52 0,26 2-45 15,-12-2-35-15,2-2-44 0,0 0-131 0,3-4-163 16,-3-1-315-16,0 0-271 0</inkml:trace>
  <inkml:trace contextRef="#ctx0" brushRef="#br1" timeOffset="-41049.94">33210 14415 2660 0,'0'0'-28'0,"-9"-26"25"0,9 26 19 0,0 0 31 15,-14-10 32-15,14 10 28 0,-17-4 11 16,17 4 0-16,0 0-4 0,-26 0-6 0,26 0-8 16,0 0-2-16,-26 7-5 0,26-7-2 15,-14 7-2-15,14-7-2 0,-10 10-10 16,10-10-5-16,-3 18-9 0,3-18-5 15,0 0-6-15,9 33-6 0,-5-21-5 16,2 2-5-16,2 1-5 0,2 1 1 0,0-1 3 16,-2 0 13-16,-2 0-3 0,3 0 10 0,-4 0-1 15,-1-1 10-15,-4-14-9 0,2 25 5 16,-2-25 5-16,-9 20-12 0,3-8-11 16,6-12-12-16,-19 15-28 0,9-8-67 0,-6-3-83 15,4-1-107-15,12-3-184 0,-28 0-181 16,13-3 32-16,15 3-295 0,-24-12-251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3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5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مکان ریشه-تکمیلی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تبدیل به مسأله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ED6680-DA98-43D4-934A-01A133EF60F5}"/>
                  </a:ext>
                </a:extLst>
              </p14:cNvPr>
              <p14:cNvContentPartPr/>
              <p14:nvPr/>
            </p14:nvContentPartPr>
            <p14:xfrm>
              <a:off x="48600" y="1101240"/>
              <a:ext cx="11487240" cy="567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ED6680-DA98-43D4-934A-01A133EF60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0" y="1091880"/>
                <a:ext cx="11505960" cy="56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تبدیل به مسأله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3F14F8-4E53-4B93-AFE5-54AD49C910A2}"/>
                  </a:ext>
                </a:extLst>
              </p14:cNvPr>
              <p14:cNvContentPartPr/>
              <p14:nvPr/>
            </p14:nvContentPartPr>
            <p14:xfrm>
              <a:off x="210600" y="694800"/>
              <a:ext cx="11153160" cy="580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3F14F8-4E53-4B93-AFE5-54AD49C91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240" y="685440"/>
                <a:ext cx="11171880" cy="58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6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متمم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F1C23D-E5A6-4459-9EA5-C5A5E3F19B34}"/>
                  </a:ext>
                </a:extLst>
              </p14:cNvPr>
              <p14:cNvContentPartPr/>
              <p14:nvPr/>
            </p14:nvContentPartPr>
            <p14:xfrm>
              <a:off x="402120" y="1161720"/>
              <a:ext cx="9873720" cy="530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F1C23D-E5A6-4459-9EA5-C5A5E3F19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1152360"/>
                <a:ext cx="9892440" cy="53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متمم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A1D62-9584-4AF7-923C-3185178D8627}"/>
                  </a:ext>
                </a:extLst>
              </p14:cNvPr>
              <p14:cNvContentPartPr/>
              <p14:nvPr/>
            </p14:nvContentPartPr>
            <p14:xfrm>
              <a:off x="345600" y="1023840"/>
              <a:ext cx="8885880" cy="513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A1D62-9584-4AF7-923C-3185178D86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240" y="1014480"/>
                <a:ext cx="8904600" cy="51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متمم مکان ریشه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3307" y="1237785"/>
                <a:ext cx="5530437" cy="525509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همه نقاط محور حقیقی که در سمت راستشان تعداد </a:t>
                </a:r>
                <a:r>
                  <a:rPr lang="fa-IR" dirty="0">
                    <a:solidFill>
                      <a:srgbClr val="FF0000"/>
                    </a:solidFill>
                    <a:latin typeface="XB Niloofar" panose="02000503080000020003" pitchFamily="2" charset="-78"/>
                    <a:cs typeface="XB Niloofar" panose="02000503080000020003" pitchFamily="2" charset="-78"/>
                  </a:rPr>
                  <a:t>فردی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صفر یا قطب وجود دارد جز مکان ریشه هستند.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زاویه مجانب‌ها می‌آید: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180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𝑙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+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den>
                    </m:f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k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ناشی از نقطه شکست باید </a:t>
                </a:r>
                <a:r>
                  <a:rPr lang="fa-IR" dirty="0">
                    <a:solidFill>
                      <a:srgbClr val="FF0000"/>
                    </a:solidFill>
                    <a:latin typeface="XB Niloofar" panose="02000503080000020003" pitchFamily="2" charset="-78"/>
                    <a:cs typeface="XB Niloofar" panose="02000503080000020003" pitchFamily="2" charset="-78"/>
                  </a:rPr>
                  <a:t>مثبت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باشد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زاویه خروج از قطب: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𝜃</m:t>
                    </m:r>
                  </m:oMath>
                </a14:m>
                <a:endParaRPr lang="en-US" b="0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زاویه ورود به صفر: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𝜋</m:t>
                    </m:r>
                    <m:r>
                      <a:rPr lang="fa-IR" b="0" i="1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𝜙</m:t>
                    </m:r>
                    <m:r>
                      <a:rPr lang="fa-IR" b="0" i="1" dirty="0" smtClean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𝜃</m:t>
                    </m:r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marL="457200" lvl="1" indent="0" algn="r" rtl="1">
                  <a:buNone/>
                </a:pPr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1240FD-3455-40FF-A4E1-BC651800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3307" y="1237785"/>
                <a:ext cx="5530437" cy="5255090"/>
              </a:xfrm>
              <a:blipFill>
                <a:blip r:embed="rId3"/>
                <a:stretch>
                  <a:fillRect t="-2320" r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B4D888C2-FC55-41F3-8B3B-9851B1DF2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881" y="1235204"/>
                <a:ext cx="5530437" cy="52550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همه نقاط محور حقیقی که در سمت راستشان تعداد </a:t>
                </a:r>
                <a:r>
                  <a:rPr lang="fa-IR" dirty="0">
                    <a:solidFill>
                      <a:srgbClr val="FF0000"/>
                    </a:solidFill>
                    <a:latin typeface="XB Niloofar" panose="02000503080000020003" pitchFamily="2" charset="-78"/>
                    <a:cs typeface="XB Niloofar" panose="02000503080000020003" pitchFamily="2" charset="-78"/>
                  </a:rPr>
                  <a:t>زوجی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صفر یا قطب وجود دارد جز مکان ریشه هستند.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زاویه مجانب‌ها: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180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B Niloofar" panose="02000503080000020003" pitchFamily="2" charset="-78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XB Niloofar" panose="02000503080000020003" pitchFamily="2" charset="-78"/>
                          </a:rPr>
                          <m:t>𝑚</m:t>
                        </m:r>
                      </m:den>
                    </m:f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en-US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k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ناشی از نقطه شکست باید </a:t>
                </a:r>
                <a:r>
                  <a:rPr lang="fa-IR" dirty="0">
                    <a:solidFill>
                      <a:srgbClr val="FF0000"/>
                    </a:solidFill>
                    <a:latin typeface="XB Niloofar" panose="02000503080000020003" pitchFamily="2" charset="-78"/>
                    <a:cs typeface="XB Niloofar" panose="02000503080000020003" pitchFamily="2" charset="-78"/>
                  </a:rPr>
                  <a:t>منفی</a:t>
                </a:r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باشد</a:t>
                </a: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زاویه خروج از قطب: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𝜙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𝜃</m:t>
                    </m:r>
                  </m:oMath>
                </a14:m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زاویه ورود به صفر:</a:t>
                </a:r>
                <a:endParaRPr lang="en-US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lvl="1" algn="r" rtl="1"/>
                <a:r>
                  <a:rPr lang="fa-IR" dirty="0">
                    <a:latin typeface="XB Niloofar" panose="02000503080000020003" pitchFamily="2" charset="-78"/>
                    <a:cs typeface="XB Niloofar" panose="02000503080000020003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𝜋</m:t>
                    </m:r>
                    <m:r>
                      <a:rPr lang="fa-IR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𝜙</m:t>
                    </m:r>
                    <m:r>
                      <a:rPr lang="fa-IR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  <a:cs typeface="XB Niloofar" panose="02000503080000020003" pitchFamily="2" charset="-78"/>
                      </a:rPr>
                      <m:t>𝜃</m:t>
                    </m:r>
                  </m:oMath>
                </a14:m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  <a:p>
                <a:pPr algn="r" rtl="1"/>
                <a:endParaRPr lang="fa-IR" dirty="0">
                  <a:latin typeface="XB Niloofar" panose="02000503080000020003" pitchFamily="2" charset="-78"/>
                  <a:cs typeface="XB Niloofar" panose="02000503080000020003" pitchFamily="2" charset="-78"/>
                </a:endParaRPr>
              </a:p>
            </p:txBody>
          </p:sp>
        </mc:Choice>
        <mc:Fallback xmlns="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B4D888C2-FC55-41F3-8B3B-9851B1DF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1" y="1235204"/>
                <a:ext cx="5530437" cy="5255090"/>
              </a:xfrm>
              <a:prstGeom prst="rect">
                <a:avLst/>
              </a:prstGeom>
              <a:blipFill>
                <a:blip r:embed="rId4"/>
                <a:stretch>
                  <a:fillRect t="-2436" r="-2095" b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22F095-8EF7-425B-819E-098999E69B63}"/>
                  </a:ext>
                </a:extLst>
              </p14:cNvPr>
              <p14:cNvContentPartPr/>
              <p14:nvPr/>
            </p14:nvContentPartPr>
            <p14:xfrm>
              <a:off x="488520" y="3768120"/>
              <a:ext cx="6846840" cy="45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22F095-8EF7-425B-819E-098999E69B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160" y="3758760"/>
                <a:ext cx="6865560" cy="4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9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79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متمم مکان ریشه- 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DFD2C2-D228-4B34-AD78-A7228080E7D7}"/>
                  </a:ext>
                </a:extLst>
              </p14:cNvPr>
              <p14:cNvContentPartPr/>
              <p14:nvPr/>
            </p14:nvContentPartPr>
            <p14:xfrm>
              <a:off x="194400" y="1136520"/>
              <a:ext cx="11420280" cy="544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DFD2C2-D228-4B34-AD78-A7228080E7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40" y="1127160"/>
                <a:ext cx="11439000" cy="54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1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79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>
                <a:solidFill>
                  <a:schemeClr val="bg1"/>
                </a:solidFill>
                <a:cs typeface="B Titr" panose="00000700000000000000" pitchFamily="2" charset="-78"/>
              </a:rPr>
              <a:t>تاخیر و تقریب پاده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5F61EF-277C-4516-98E0-037A795FF26B}"/>
                  </a:ext>
                </a:extLst>
              </p14:cNvPr>
              <p14:cNvContentPartPr/>
              <p14:nvPr/>
            </p14:nvContentPartPr>
            <p14:xfrm>
              <a:off x="355320" y="1169280"/>
              <a:ext cx="11479320" cy="554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5F61EF-277C-4516-98E0-037A795FF2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60" y="1159920"/>
                <a:ext cx="11498040" cy="55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4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79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>
                <a:solidFill>
                  <a:schemeClr val="bg1"/>
                </a:solidFill>
                <a:cs typeface="B Titr" panose="00000700000000000000" pitchFamily="2" charset="-78"/>
              </a:rPr>
              <a:t>تاخیر و تقریب پاده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E1872B-7FB6-4322-85FA-63D34C387F9A}"/>
                  </a:ext>
                </a:extLst>
              </p14:cNvPr>
              <p14:cNvContentPartPr/>
              <p14:nvPr/>
            </p14:nvContentPartPr>
            <p14:xfrm>
              <a:off x="226440" y="1091880"/>
              <a:ext cx="11747880" cy="448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E1872B-7FB6-4322-85FA-63D34C387F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080" y="1082520"/>
                <a:ext cx="11766600" cy="45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6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53228</TotalTime>
  <Words>174</Words>
  <Application>Microsoft Office PowerPoint</Application>
  <PresentationFormat>Widescreen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XB Niloofar</vt:lpstr>
      <vt:lpstr>Office Theme</vt:lpstr>
      <vt:lpstr>Custom Design</vt:lpstr>
      <vt:lpstr>سیستم‌های کنترل خطی</vt:lpstr>
      <vt:lpstr>تبدیل به مسأله مکان ریشه</vt:lpstr>
      <vt:lpstr>تبدیل به مسأله مکان ریشه</vt:lpstr>
      <vt:lpstr>متمم مکان ریشه</vt:lpstr>
      <vt:lpstr>متمم مکان ریشه</vt:lpstr>
      <vt:lpstr>متمم مکان ریشه</vt:lpstr>
      <vt:lpstr>متمم مکان ریشه- مثال</vt:lpstr>
      <vt:lpstr>تاخیر و تقریب پاده</vt:lpstr>
      <vt:lpstr>تاخیر و تقریب پاده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279</cp:revision>
  <dcterms:created xsi:type="dcterms:W3CDTF">2021-02-22T10:05:44Z</dcterms:created>
  <dcterms:modified xsi:type="dcterms:W3CDTF">2021-12-12T21:09:41Z</dcterms:modified>
</cp:coreProperties>
</file>